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513" r:id="rId3"/>
    <p:sldId id="512" r:id="rId4"/>
    <p:sldId id="575" r:id="rId5"/>
    <p:sldId id="576" r:id="rId6"/>
    <p:sldId id="574" r:id="rId7"/>
    <p:sldId id="497" r:id="rId8"/>
    <p:sldId id="498" r:id="rId9"/>
    <p:sldId id="496" r:id="rId10"/>
    <p:sldId id="572" r:id="rId11"/>
    <p:sldId id="499" r:id="rId12"/>
    <p:sldId id="501" r:id="rId13"/>
    <p:sldId id="502" r:id="rId14"/>
    <p:sldId id="503" r:id="rId15"/>
    <p:sldId id="573" r:id="rId16"/>
    <p:sldId id="504" r:id="rId17"/>
    <p:sldId id="506" r:id="rId18"/>
    <p:sldId id="507" r:id="rId19"/>
    <p:sldId id="508" r:id="rId20"/>
    <p:sldId id="509" r:id="rId21"/>
    <p:sldId id="510" r:id="rId22"/>
    <p:sldId id="511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42" r:id="rId51"/>
    <p:sldId id="543" r:id="rId52"/>
    <p:sldId id="544" r:id="rId53"/>
    <p:sldId id="545" r:id="rId54"/>
    <p:sldId id="546" r:id="rId55"/>
    <p:sldId id="547" r:id="rId56"/>
    <p:sldId id="549" r:id="rId57"/>
    <p:sldId id="550" r:id="rId58"/>
    <p:sldId id="551" r:id="rId59"/>
    <p:sldId id="552" r:id="rId60"/>
    <p:sldId id="553" r:id="rId61"/>
    <p:sldId id="554" r:id="rId62"/>
    <p:sldId id="555" r:id="rId63"/>
    <p:sldId id="556" r:id="rId64"/>
    <p:sldId id="557" r:id="rId65"/>
    <p:sldId id="558" r:id="rId66"/>
    <p:sldId id="559" r:id="rId67"/>
    <p:sldId id="560" r:id="rId68"/>
    <p:sldId id="563" r:id="rId69"/>
    <p:sldId id="564" r:id="rId70"/>
    <p:sldId id="565" r:id="rId71"/>
    <p:sldId id="566" r:id="rId72"/>
    <p:sldId id="567" r:id="rId73"/>
    <p:sldId id="568" r:id="rId74"/>
    <p:sldId id="569" r:id="rId75"/>
    <p:sldId id="570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1" autoAdjust="0"/>
    <p:restoredTop sz="99630" autoAdjust="0"/>
  </p:normalViewPr>
  <p:slideViewPr>
    <p:cSldViewPr>
      <p:cViewPr varScale="1">
        <p:scale>
          <a:sx n="103" d="100"/>
          <a:sy n="103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00:34.1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1239 219 1,'-2'-1'2,"0"1"0,0 0 0,2 0 0,-2-1-1,4 1 0,-2 0 0,0 0 0,-2 0 0,2 0 0,0 0 0,0 0 0,0 0 0,0-2 0,0 0-1,0-1 1,0-1-1,-4 0 0,2 0 2,0-1-1,0 0-1,-3-2 0,1 1 1,0-1-1,2 0 0,-4 0 0,-2-2 0,1-1 1,-1 1-1,-2 2 1,1 0-1,-3-1 0,2 0 0,-3 0 0,1 1 1,-5 0 0,5 1 0,-5-1-1,3 1 0,-1-1 0,3 1 0,-5 3 0,1-2 0,-1 3 0,3-1 0,-3 0 0,1 1 0,-1-1 0,1 2 0,-1 0 0,3 0 0,-3 0 0,-1 1 0,3-2 0,-1 2 0,-3-1 0,-2 0 0,3 0 0,-3 0 0,0-2 0,3 1 0,-3 0 0,0 1 0,3-1 0,-3 1 0,2 0 0,1 1 0,-1 1 0,0-1 0,9 1 0,0 1 0,-1-1 1,-1 0-1,2 1 0,-3 1 0,1-1 0,-1 1 0,1 1 0,0-1 0,-1 1 0,1 1 0,-1-1 0,-1 1 0,2 1 0,-1-2 0,1 2 0,-1 0 0,1 0 0,0-2 0,1 3 0,-1-1 0,1 1 0,-1 0 0,2-1 0,-1 2 1,-9 6-1,1-2 0,5-2 0,1-1 0,3 0 0,-1-2 0,5 1 0,-2-1 0,2-1 0,2-2 0,0 1 0,-1-1 0,1 0 0,2-1 0,0 0 0,0-2 0,2 0 0,0 0 0,-2-2-1,2 0 1,0 1 0,0 0-1,0 0 0,0 0 0,0-4-1,-2 2 0</inkml:trace>
  <inkml:trace contextRef="#ctx0" brushRef="#br0" timeOffset="793">199 0 2,'0'0'2,"-2"0"-1,0 3 1,-2 0-1,1 2 0,-3-1-1,2 1 1,-2 1 0,2 2 0,-2-1 0,-1 1 0,-1-1 0,0 1-1,2-1 0,-3 3 1,-1-1-1,2 0 0,-1 3 0,-1-3 0,0-1 1,-1 2 0,1-3-1,0 2 0,1 0 0,1-2 1,0-1-1,2 1 0,-1-2 0,5-1 0,-2 1 0,2-3 0,4 3 0,-2-1 0,2 1 0,-2 1 0,2-1 0,0-2 0,1 2 0,1 1 0,2-2 0,-4 1 0,2 0 0,-2-2 0,2 0 0,0 3 0,1-2 0,1-1 0,-2 1 0,2-1 0,-2 1 0,2-2 0,1 0 0,1-2 0,-2 2 0,-2-1 0,0 0 0,3 1 0,-3-2 1,0 4-1,2-3 0,0-2 0,1-2 0,-1 2 0,2 0 0,0 0 0,-2 1 0,1-1 0,1 1 0,-2-1 0,2 1 0,-3-2 0,1 1 0,0 0 0,-2 0 0,0 2 0,0 0 0,-2 0 0,-2-1 0,0 0 0,3 0 0,-3 0 0,0 2 0,2-2 0,-2 0 0,0 0 0,0 0 0,-2 0 0,2 0 0,0 0 0,0 0 0,2-2 0,-2 2 0,0 0 0,0 0 0,0 0 0,0 0 0,0 0 0,0 0 0,0 0 0,0 0 0,0 0 0,0 0 0,0 0 0,0 0 0,0 0 0,0 0 0,0 0 0,0 0 0,0 0 0,0 0 0,0 0 0,0 0 0,0 0 0,0 0-1,0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0:17.38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5521 1,'0'0'2,"0"0"-1,0 0 0,0 0 0</inkml:trace>
  <inkml:trace contextRef="#ctx0" brushRef="#br0" timeOffset="7253">8399 7 2,'-2'-2'1,"0"1"-1,2 0 1,-2-2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2:06.3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137 0 1,'-15'2'1,"1"2"0,-3-2 0,3 2 1,-3 0-1,1-1 0,1 1-1,1 1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2:10.78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5 2,'0'0'2,"0"0"0,0 0 1,0 0-1,0 0-1,0 0 0,0-3-1,-2 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4:34.8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1,'0'0'2,"0"0"0,0 0-1,0 0 0,0 0 0,0 0 0,0 0 0,0 0 0,0 0 0,0 0 0,0 0 0,0 0 0,0 0-1,0 0 0,0 0 0,0 0 0,0 0 1,0 0-1,0 0 0,0 0 0,0 0-1,0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6:19.5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 59 1,'-2'0'2,"0"-1"-1,-2 0 0,4 0-1,-2 1 1,0-1 0,2 2 0,0-1 0,0 0 0,0 0-1,0 0 0,0 0 0,0 0 0,0 0 0,0 0 0,0 0 1,0 0 0,0 0 0,0 0-1,0 1 0,2 0 0,0-1 1,0 0-1,0 0 0,0 0 1,0 0 0,4-2-1,1 1 0,3 0 1,0 0 0,7-3-1,-1 1 0,7-2 1,2 1 0,2 0-1,0 0 0,0 1 0,1-1 0,1 3 0,0-1 2,2 1-2,3-1 1,-1 2-1,0-1 0,2 0 0,0 0 1,0 0-1,-2 0 0,-4-1-1,2 0 2,-2 1-1,-2 1-1,-2 0 1,-4-1 0,-3 1 0,-1-1 0,-3 0 0,-1 1 0,-3-2 0,-2 2 0,-2 0 0,1 0 0,-5 0 1,0-1-1,0 1 0,-2 1-1,0-1 0,0 0 1,-2 2-2,-2-1 2,2 1-1,-5-1 0,1 1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6:21.8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 48 1,'-2'0'2,"0"0"0,0-1-1,-3 1 1,3-1 0,0 1-1,0-1 0,2-1 0,-2 2 0,2 0 0,0 0-1,0 0 1,0 0 0,0 0-1,0 0 0,0 0 1,0 0-1,0 0 0,0 0 0,0 0 0,0 0 0,-2 2 0,4-1 0,-2-1 0,0 1 0,2 0 0,-2 1 0,2 1 0,0-2-1,3 0 2,-1 1-1,0-1-1,2 2 1,0-1 1,2-1-1,1 0 1,-1 1-1,4-1 0,1-1 0,1-1 1,3-1-1,1 0 0,1 0 0,0-1 0,1 1 0,3-1 0,0 0 0,0 1 0,-3 0 0,3-2 0,0 1 0,0 0 0,-3 0 0,3 1 2,-2-1-2,-3 1 1,1-2-1,0 3 0,-3-1 1,-1 0-2,1 0 1,-3 0 0,-1 1-1,0 0 1,-3 0 0,1-1 0,-4 1 0,0 0 0,1 1 1,-1 0-1,-2 0 0,0 0 0,-2 0 0,0 0 1,0 0-1,0 0-1,2 0 1,-1-1 0,-1 0 1,0 1-1,2 0 0,-2 0 0,2 0-1,-2 0 1,0 0 0,0 0 0,0 0-1,0 0 1,0 0 0,0 0 0,1 0 0,-1 0 0,0 0 1,-2 0-1,2 0 1,-2 0-1,2 0 0,-2-1-1,0 1 1,2 0 0,-2 0 0,2 0 0,-2 0 1,0 0-1,0 0 0,2-1 0,-2 1-1,0-2 0,0 2-2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7:48.2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1602 1,'0'0'2,"0"-1"0,0-2 0,0 1-1,-2 0 0,2-2 1,0 2 0,0 0-1,0-1 0,0 1 0,0 0 0,0-1-1,0 2 1,0 0-1,0 1 1,0-1-1,0 0 0,0 1 1,0-1-1,0 1 0,0 0 0,0 0 0,0 0 2,0 0-2,0 0 0,0 0 0,0 0 0,0 0 1,0 0-1,2 0 0,4-2 1,0 1-1,4 0 0,3-1 0,-1-1 0,5 0 0,1-2 0,26-2 0,-1 1 0,1 1 0,-1-2 0,-20 3 0,4 1 0,4-2 0,0 0 0,4 1 0,0 0 0,0 1 0,3-2 0,-3 2 0,0-2 0,-2 2 0,-2-2 0,-2 0 0,0 2 0,-2-1 0,-4 2-1,-1 0 2,-3-1-1,-2 1 1,-3 2-1,0-1 0,-3-3 0,-1 3 0,0 0 0,1 1 0,-5-1 0,-2 0 0,2 1 0,-1 0 0,-1 0 0,4 0-1,-4 1 0,2 1 0,-2 2-2</inkml:trace>
  <inkml:trace contextRef="#ctx0" brushRef="#br0" timeOffset="922">1739 1787 1,'0'0'2,"0"0"0,2 0 0,-2 0-1,6 0 0,-1 0 1,1 0-1,2-2 0,4 2 0,5-2-1,4 0 1,3 0 0,5-3 0,-12 4 0,6-1-1,2-1 1,6 0 0,4-1-1,41-3 0,-1 1 0,1 0 2,-36 3-2,3-1 0,2-1 1,5 1-1,2 1 0,-1-1 1,3 1-1,0-1-1,0 1 1,51-3 0,-14 4 0,-12-2 1,-7 2-1,-39 2 0,0 0 0,1-1 0,1 1 0,0 0 0,0 0 0,0 1 0,0-1 0,-2 1 0,1 1 0,-3 0 0,0-1 0,-2 1 0,-3-1 0,-1 2 0,0-2 0,-4 1 0,-3 0 0,1 1 0,-5-1 0,1 0-1,-3 0 2,1-1-1,-5 0 0,0 0 0,1 0 0,-3 0 0,-2-1 0,2 2 0,-2-1 0,-2 0 0,2-1 0,-1 1 0,-1-1 0,-2 0 0,2 0 0,2 0 0,-4 0 0,2 0 0,0 0 0,-2 0 0,2 0 0,-2 0 0,0 0 0,0 0 0,2 0 0,-2 0 0,0 0 0,0 0 0,0 0 0,0 0 0,0-1-1,-2 1 0</inkml:trace>
  <inkml:trace contextRef="#ctx0" brushRef="#br0" timeOffset="61882">3230 167 1,'0'0'2,"0"0"-1,0 0 1,0 0-1,0-1 0,0 0 0,2-1-1,0 0 1,1 0 0,-1-1 0,0-1 0,0 1 0,0 0 0,2 0-1,-2-1 0,2-1 0,0 2 1,0-1 0,3 1 0,1-2 0,0-1-1,3 1 0,-1 0 1,4-2-1,1 0 0,1 0 0,5 0 0,0 0 0,-1-1 0,5 0 2,2 1-1,0 0-1,2 1 0,4-1 0,2 1 1,2 0-1,5 2 0,1 0 0,3 1 0,1 0 0,-1 3 0,3 0 0,-1 3 0,2-1-1,-3 3 2,5 2-1,-4 0 0,1 1 0,-1 0 0,-1 2 0,1 1 0,-3 1 0,-1 0 0,-1 0 0,-3 2 0,-1 0 0,-4 0 0,2 0 0,-4 1 0,-2-2 0,-4 1 0,0-3 0,0 2 0,-4-2 0,-3-1 0,-1 0 0,0-1 0,-5-1 0,1-1 0,-3-1 0,-2-1 0,1 1 0,-1-2 0,-2 0 0,-1-1 0,-1-1-1,0-1-2</inkml:trace>
  <inkml:trace contextRef="#ctx0" brushRef="#br0" timeOffset="62994">4717 482 2,'0'0'1,"0"0"1,2 0 0,-2 1-1,5 2 1,1-1-1,0 0 0,2 1 0,3-1 0,-1 0 0,2 1-1,3-1 0,-1 1 1,1 0 0,1-1 0,3 1-1,0 0 0,-1-2 0,1 1 1,2 1 0,-1-1-1,1-2 0,0 1 2,-1 0-2,1-1 0,-2 1 1,-1 1-1,-1-2 1,-3 0-1,1 0 0,-3-2 0,0 2 0,-1-1 0,-5 0 0,0 0 0,0-3 0,-1 1 0,-1-1 1,-2-1 0,0-2-1,-2 0 0,-2-1 0,-4-2 0,1 0 0,-1-2 0,-2-1 1,0-1 0,-1-1 0,-1 0-1,2-2 0,-5 0-1,3 1 1,0-2 0,-1 1 1,-1 1 0,2 1-1,-1 1 0,1 0 0,0 0 0,-1 0 0,1 2 0,2 1 0,-1 0 0,-1 1 0,2 1 1,-1 2-1,3-2 0,-2 2 0,2 1 0,0 0 0,1 1 0,-1 0 0,2 2 0,2-1 0,-2 2 0,0-1 0,2 0 0,0 2 0,0 0 0,2-1 0,-3 0 0,1 1 0,2-1 0,0 2 0,-2-1 0,2 1 0,0-1-1,-2 1 0,2-3 0,0 3-1,-2-1 1,2 1-1</inkml:trace>
  <inkml:trace contextRef="#ctx0" brushRef="#br0" timeOffset="64492">4897 199 1,'0'-2'1,"2"0"0,0-2 1,1 1-1,-1-1 0,0 0 0,0 0 0,0 2 0,0-2 0,0 0 0,0 0 0,0 2 0,0-2 0,0 2-1,0 0 0,0-1 1,0 0 0,1 1 0,-3-2 0,0 3-1,2-1 0,-2-1 1,0 1-1,0 1 0,2 0 0,-2-2 0,0 2 0,0 1 2,0 0-2,0 0 0,0 1 1,0 1 0,-2-1-1,2 2 0,-2 3 0,-1 1 0,1 2 0,0 3 0,0 1 0,-2 0 0,0 2 1,0 1 0,0 1-1,0 1 0,-3-1 0,3 1 0,0-1 0,0-1 0,0 2 0,0-2 0,0 0 0,-1-2 0,1 1 0,0-1 0,0-2 0,0 0 0,2-2 0,-2-1 0,0 1 0,-1-2 0,3-1 0,0-1 1,0 0-1,0-2 0,0 1 0,2-3 1,-2 2-1,0-2 0,2 0 1,-2-1-1,2 1 0,-2-2-1,2 0 1,-2 0-1,2 0 0,-2 0 0,0-2-1,-1 2-1,1 0 2</inkml:trace>
  <inkml:trace contextRef="#ctx0" brushRef="#br0" timeOffset="65528">4784 502 1,'0'0'1,"0"0"1,0 0-1,0 0 0,0 0 0,0 0 0,0 0 0,0 0 0,0 0 0,0 0-1,0 0 1,0 0 0,0 0 0,0 0 0,0 0-1,0 0 1,0 0-1,0 0 1,0 0 0,0 0-1,0 0 1,0-1 0,2-2-1,2 0 0,0-1 0,0 2 0,0-3 2,-2 2-2,2-2 1,1 1-1,-1-1 1,0-1-1,2 1 0,-2 1 0,-2-2 0,2 1 0,1 1 0,-1-1 1,-2-1-1,2 2 0,-2-2 0,2 1 0,-2 0 0,0 1 0,2-1 1,-2 1-1,0-2 0,1 1 0,-1 0 0,0 1 0,0-1 0,0 0 0,-2 1 0,2-1 0,0 1 0,0-1 0,-2 0 0,2 1 0,-2-1 0,2 1 0,0 0 0,0 0 0,0 0 0,-2-1 0,2 0 0,3 1 0,-3-1 0,0 0 0,0 1 0,-2-2 0,2 2 0,0 0 0,0-1 0,-2 2 0,2-2 0,-2 1 0,2 1 0,-2-1 0,0 2 0,2-1 0,-2-1 0,0 2 0,0 0 0,0 0 0,0-1 0,2 1 0,-2-2 0,0 3 1,2-1-1,-2 0 0,0 1 0,2-1 0,-2 0 0,0 0 0,0 2 1,2-1-1,-2-1 0,0 0 1,0 2-1,0-3 0,0 2 0,0-1 0,0 1 0,3 1 0,-3 0 0,0 0 0,0-2 0,0 1 0,0 0 0,0 1 0,0 0 0,0 0 0,2 0-1,-2 0 2,0 0-1,0 0 0,0 0 0,0 1 0,0-1 0,0-1 0,0 1 0,0-1 0,0 1-1,0 0 1,-2 0 0,2 0 0,0 0 0,0 0 0,0 0 0,0 0 1,0 0-1,0 0 0,0 0-1,0 0 1,0-1 0,0 1 0,0 0 0,0 0 0,0 0 0,0 0 0,0 0 0,0 0 0,0 0 0,2-4 1,-2 3-2,0 0 1,2-1 0,-2 1 0,0-1 0,0 1 0,0 0 0,0 0-1,0 0 0,0 0 0,0 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8:14.1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3452 2,'6'9'1,"0"2"0,2-1 0,3 3 0,-1 0 0,2 0 0,3-1 0,-1 2-1,3 0 0,1 1 0,3 2 0,0 0 1,4-1-1,-1 2 0,5-2 0,0 0 0,2 2 0,2-3 0,1 1 0,3-1 0,-2 0 0,4-1 0,1 0 0,1 0 0,2-2 0</inkml:trace>
  <inkml:trace contextRef="#ctx0" brushRef="#br0" timeOffset="1275">1439 3055 1,'13'-1'1,"13"0"0,1-1 0,-4-1 0,0 2 0,-11 0 0,1 0 0,1 0-1,3 0 1,-1 1 0,3-2-1,-1 1 0,1 0 0,0 0 1,-1 0-1,3 0 0,-2-1 0,-1 1 0,3 0 0,-3-1 0,3-1 0,-2 3 0,1-2 1,1 1 0,0 0-1,-1-3 0,1 3 0,0-2 0,0-1 0,-1 2 0,-1-2 0,2 1 0,-1-1 0,1 1 1,20-2-1,-4-1 0,-6 4 0,-2-1 0,-2-2 0,-2 3 0,-2-1 0,-13 3 0,1 1 0,-1 1 0,2-1 0,-1 0 0,-1 1 1,-2-1-1,1 1 0,-1-1 0,-2 0-1,-2 1 0,0 1 0</inkml:trace>
  <inkml:trace contextRef="#ctx0" brushRef="#br0" timeOffset="2301">366 3172 2,'14'-5'1,"1"0"0,-1 1 0,3-2-1,-1 1 1,1-1 0,1 2 0,-1-2-1,2 1 1,-1 1 0,3-1-1,-3 0 1,3 1-1,-2 1 0,1 0 0,-1-1 1,0 2 0,1-1-2,3-1 1,0 1 0,0-1 0,1 1 0,-1 0 0,4 0 0,-2 0 0,0 1 0,2 1 0,-5-1 1,3-1-1,0 1 0,0 0 0,0 1 0,-3 1 0,3-2 0,-2 1 0,0 1 0,-1 0 0,1-2 0,2 1 0,-4 1 0,3 0 0,-1 0 0,0 1 0,2-1 0,0-1 0,-1 1 0,26 0 0,-4-1 0,-3 1 0,-4 0 0,-22-2 0,6 4 0,-3-2 0,3 0 0,-2 1 0,4-1 0,-1 1 0,-1 0 0,2-1-1,0 0 2,0 1 0,1-1-1,-1 0 0,0 0 0,0 0 0,-2 0 0,1 0 0,1 0 0,0-1 0,-2 0 0,2 0 0,0 1 0,22 0 0,-6 1 0,-3-1 0,-3 0 0,0-1 0,-2 1 0,0-1 0,-16 1 0,-1 0 1,1 0-1,4-2 0,-3 2 0,3 0 0,-1-1 0,1 1 0,2-1 0,0 0 0,-3 1 0,3 0 0,-2 1 0,2-1 0,-3 0 0,3 1 0,0 0 0,-3 1 0,1-1 0,2 0 0,22 1 0,-5 1 0,-3-1 0,-6 0 0,0-1 0,2 0 0,-2-1 0,0 2 0,-2-2 0,0 2 0,-2-1 0,-2 1 0,-1 0 0,1-2 0,-14 1 0,1-1 0,0 0 0,3 0 0,-3 0 0,3 0 0,-1 1 0,1 0 0,1-1 0,1-1 0,2 1 0,-3-1 0,3 1 0,-1 0 0,1 0 0,20-3 0,-2 3 0,-6 0 0,-2 2 0,0-2 0,-2 0 0,2 0 0,-2 0 0,0 2 0,-4 0 0,4-1 0,-3 1 0,-1-2 0,0 3 0,0-1 0,-3 1 0,-1-1 0,0 0 0,-1 0 0,1-1 0,-1 1 0,1-1 0,0 2 0,-1-1 0,1 1 0,-3 0 0,1 0 0,2 0 0,-3 0 0,-1 2 0,-1-1 0,1 0 0,-3-1 0,0 1 0,1 0 0,-3 0 0,-2 1 0,3-2 0,-3 2 0,0-1 0,3 1 0,-3 2 0,-2-2 0,2 0 0,1 1 0,-3 1 0,2 0 0,0 1 0,-3 2 0,3-2 0,-2 1 0,0 2 0,0-2 0,-1 0 0,3 2 0,-4 0 0,2-1 0,0 0 0,-1 2 0,-1-1 0,0 1 0,2 0 0,-2-2 0,0 2 0,0-2 0,1 1 0,1-1 0,-2 2 0,-2-2 0,2 1 0,-2-1 0,2 1 0,-2-2 0,0 1 0,-2 1 0,0-1 0,0 0 0,0 0 0,-2-2 0,2 4 0,0-1 0,0-1 0,0-1 1,-4 1-1,0 0 0,2-1 0,0-1 0,-2 2 0,4-1 0,-4 0 1,-2-2-1,3 1 0,-1-2 0,0 1 1,0 1-1,0-1 0,0 1 0,-2 0 0,1 1 0,-1-2 0,0 0 0,0 0 0,-2-1-1,-1 1 1,-1 0 0,0 0 0,1-1 0,-1 1 1,0 0-1,-3-1 0,3 1 0,-3-1 0,3 1 1,-2-1-1,-3-1 0,3 0 0,-1 1 0,3-1 1,-2-1-1,-1 2 0,-1 0 0,1-2 0,1 1 0,0 0 0,-1-2 0,1 1 0,-1-1 0,1 1 0,-3-1 0,5 2 0,-2-3 0,-1 1 2,1-1-2,-3 1-2,1 0 2,-1-1 0,1-1 0,2 1 0,-3 1 0,3 0 0,-3-2 0,1 2 2,1-1-2,-1 0 1,-3 0-1,3-1 0,-1-1 1,-3 1-2,3 0 2,1 1-1,-5 0 0,3-1 0,-1 0 0,0-1 0,1 0 0,-3 1 0,-1 0 0,1-1 0,0 0 0,9 0 0,-2 0 0,-1 0 0,-1 0 0,-1 0 0,1 0 0,-5 1 0,1-1 0,-1 2 0,0-2 0,-1 0 0,1 0 0,-20 0 0,2 2 0,5-1 0,1 0 0,3-1 0,-4 0 0,4 0 0,-1 0 0,0 0 0,0 0 0,0 0 0,4 1 0,-4-1 1,0-1 0,15 0-1,-1 1 0,-4-1 0,1 1 0,-3-1 0,0 0 0,-1-1 0,-1 1 0,0-1 0,-2 1 0,1 0 0,1-1 0,-4 1 0,0 0 0,-25 0 0,5 1 0,5 0 0,1-1 0,4 1 0,4 0 0,0 1 0,2 0 0,0 0 0,4 0 0,14 1 0,-1-1 0,-1 0 0,-1 1 0,-1-1 0,1 2 0,-1-2 0,1 1 0,1-1 0,-1 2 0,-1-1 0,0 0 0,1-1 0,1 3 0,-1-2 0,-1 1 1,3-1-1,-3 1 0,3 0 0,-3-1 0,3 0 0,-3 1-1,3 0 2,-1 0-1,1-1 1,-1 0-1,-1 2 0,1-2 0,-14 3 0,0-1-1,5 0 1,1-1 0,4 1 0,-1-1 0,-1 1 0,0-2 0,3 0 0,-3 1-1,0-1 1,3 2 0,7-3 0,-1-1 0,-1 1 0,-1 0 0,2-1 0,-3 1 0,-1 0 0,1 2 1,-4-2-1,3 0 1,-1 0-1,-1 0 0,-1 1 1,0-2-1,1 1 0,-3-1 0,3 1 0,-1 1 0,-2-1 0,3-1 0,-1 2 0,0-2 0,-1 1 0,1 0 0,1-1-1,-1 1 1,0-1 0,-18 1 0,4 0 0,4 0 0,6 1 0,3-2 1,-3 0-1,4-2-1,5 1 1,-1 1 1,7 0-1,-2-1 0,1 0 0,-1 1 0,0-1 0,1 0 0,-1-2 0,0 2-1,-1-1 2,1 0-1,2-1 0,-3 2 0,1-1 0,0-2 0,-1 1 0,1 0 0,0 0 0,-1-1 0,1 1 0,0-1 0,-1 2-1,1-1 1,0-2 1,-3 2-1,3-1 0,0 1 0,-3-1 0,3 2 0,-1-2 0,-1 1 0,2 0 0,-1 0 0,1-1 0,0 2 0,-1-1 0,3 0 0,-2 1-1,-1 0 2,1-1-1,0 1 0,1 0-1,1-1 1,-2 1 0,0 0 0,-1-2 1,3 2-1,-2 0 0,1-1 0,-1 0 0,2 0 0,-1 0 0,-1-1 0,2 2 0,-1-1 0,3-2 0,-2 1 0,2 1-1,0-1 2,-3 1-1,5 0 0,-2-2-1,0 0 2,2 2-1,0-1 0,-1 1 0,3-1 0,-2 0 0,0 0 0,0-1-1,0 2 2,2-1-1,-2-4-1,-3 0 1,1 1 0,2 0 0,0-1 1,2 1-1,-2-1 0,0 0 0,4 2 0,-3-2 0,1 0 0,0 0 0,-2 1 0,2-3 0,2 2-1,2-2 1,0 0 0,0 1 0,0-1 0,0 2 0,-2-1 1,3 1-1,-3 0 0,-3 0 0,3 1 0,0 0 0,3 0 0,-3-2 0,2 2 0,-2-3 0,0 3 0,0 0 0,0-2 0,2 0 0,-2 1 0,2 0 0,0-2 0,-2 3 0,0 0 0,2-2-1,-2 1 1,2 1 0,0-2 0,-2 0 1,2 2-1,2 1 0,-2-4 0,0 1 0,-2 0 0,2-1-1,-4 2 2,2-1-1,2 0 0,-2 0 0,0 1 0,0 1 0,-2-1 0,2 1 0,0 1 0,2-1 0,-4 2-1,0 0 1,4 0 1,0 1-1,-4-1 0,4-1 0,0 2 0,-4-1 0,4-1 0,1 3 0,-1-1 0,2-2 0,-2-1-1,-2 1 2,4 1-1,0-1 0,-2 3-1,0 0 0,0 0 2,0 0-1,3 0 0,-1-1 0,0 0 0,0-1 0,2 0 1,0 1-1,3-1 0,-3 0 0,4-1 0,-2 2 0,1-2-1,-1 1 1,2 0 0,-1 0 0,-1-1 0,2 1 0,-2 1 0,1-1 0,-1 0 0,0 1 1,1-1-1,-1 1 0,2 0 0,-2 1 0,1 0 0,-1 0 0,0-1 0,3 2-1,-3-2 1,2 3 0,-1-1 0,1 0 0,-2 0 0,2 2 0,1-1-1,-1 1 0,0 0-1</inkml:trace>
  <inkml:trace contextRef="#ctx0" brushRef="#br0" timeOffset="42974">4819 0 2,'2'2'3,"0"0"-1,0 1-1,2 2 1,0 1-1,0 3 1,0 2-1,1 1 1,-1 2-1,0 1 0,2 4 0,-2 1 0,0 2 1,3 2-1,-3 1 0,-2 0 0,2 1-1,0 1 1,0-1-1,-2 0 0,0 1 0,0-3 0,0 1-1,-2-2-1,2 0-1</inkml:trace>
  <inkml:trace contextRef="#ctx0" brushRef="#br0" timeOffset="43211">4972 288 3,'-4'-11'3,"-1"0"0,1-1-1,0-1 0,2 1 0,0-1 0,0 0 0,2-1-1,2 0 1,2 1-1,0 0 0,3 0-1,1 2 1,2-1 0,0 1-1,17-10 1,0 4-2,0 5 1,-2 1 0,-2 3 1,-11 6-1,1-1 0,-1 2-1,2 1 1,-1 1 0,1 2 0,-3 1 0,1 2 0,-2 1 0,-1 2 0,-3 3 0,-2 0 0,0 0 0,-4 4 0,0 0 0,-2 1 0,-2 2 0,-2-2 0,-9 18 0,1-6 0,-3-2 0,7-5 0,-3-2 0,1-5 0,4-2 0,4-3 0,-3 1 0,3-4 0,2-1 0,2-2 0,2 1 0,5-2 0,-3 1 0,4-2 0,2 2 0,3-2 0,1 0 0,-1 1 0,3 0 0,1-2 0,-11 0 0,4 2 0,1-2 0,-1 2 0,0 1 0,1 1 0,-1-1-1,0 2 1,1-1 0,-5 2 0,2-2 0,-4 4 0,0-2 0,-2 0 0,0-1 0,-4 1 1,-2 0-1,-2 0 0,0-1 0,-2 0 0,-3 0 1,-1-1-1,-9 4 0,-2-3 0,3-2 0,3-1 0,3-1 0,3-1 0,3-2-1,2-1 0,2-3 0,4-1-1</inkml:trace>
  <inkml:trace contextRef="#ctx0" brushRef="#br0" timeOffset="43761">5718 48 1,'0'-3'4,"2"0"-1,-2 2-1,0 0 0,0-1-1,0 2 1,0-2 0,0 2-1,2-1 1,-2 1 0,0 0-1,0 1 0,0-1 0,-2 2 0,2-1-1,2 1 0,-2 2 1,-2-1 0,2 2 0,-2-1-1,2 3 0,-2 0 0,0 3 0,0 0 0,-2 1 0,2 1 0,0 3 0,-2 2 0,0 0 0,-1 2 1,1 1-1,0-1 0,0 2 0,0 0 0,0-1 1,0 1-1,-3-1 0,3 1 0,0-3 0,0 0-1,0-2 1,0-1 0,0 0-1,-1-2 0,3-1 0,0-3-1,0-1 0</inkml:trace>
  <inkml:trace contextRef="#ctx0" brushRef="#br0" timeOffset="44073">5532 159 2,'0'0'3,"0"0"0,0 0-1,0 0-1,0 0 1,0 1 0,6 6-1,1-2 1,-1 5-1,2 0 0,0 3 1,3 1-1,-1 0 0,2 1-1,1 3 1,-1-1 0,1-1-1,-1 2 1,3-2 0,7 18 0,3-8-1,-2-2 0,-7-2 1,3-4-1,-4 0 0,-5-2 0,2-1 1,-3-2-1,-1-2 0,-2-1 0,0-1 0,-2-2 0,-2 0 0,1-1 0,-3-1 0,0-2-1,-3 1 1,1-2-1,-2-1-1</inkml:trace>
  <inkml:trace contextRef="#ctx0" brushRef="#br0" timeOffset="44797">4542 452 3,'2'-2'2,"0"2"1,0-1-1,0 1 1,-2 0-1,0 0-1,0 0 1,-2 1-1,2-1 0,0 2 1,0-2-1,-2 0 0,0 1 0,0 0 0,-3 0 0,-1 0-1,0 2 1,-2-1 0,-3 1 0,1 0-1,-2 0 1,1 0-1,-3-1 0,1 1 0,-1 0 1,-1 0-1,1-1 7,-3 1-8,3-2 0,-3 2 7,1-1-7,-1 0 0,1 0 0,-1-1 1,1 2-1,-1-1 1,3-1 6,-1 0-8,1-1 1,1 2 0,3-1 7,0-1-8,1 0 0,1 0 0,2-1 0,2-1 0,0 1-1,-1-1 0</inkml:trace>
  <inkml:trace contextRef="#ctx0" brushRef="#br0" timeOffset="45134">4271 321 3,'0'2'3,"0"-1"0,-3 1-1,1 0 0,2 3 0,-2 2-1,2 0 0,0 2 0,0 3 0,0-1 0,0 2-1,2 2 2,0 1-1,1 1-1,-1 2 1,2-1 0,0 1-1,-2 1 0,2-1 0,0 1 0,0-1 1,1 0-1,-1 0 0,0-1 0,0-1 0,0-1 0,0-1 0,0-1 0,0-1 0,1 0 0,-1-1 0,2 6 0,4-3 0,-6-3-2,1-5 0</inkml:trace>
  <inkml:trace contextRef="#ctx0" brushRef="#br0" timeOffset="45728">4870 192 1,'0'0'2,"0"0"-1,0 0 0,0-2 0,2 0 0,-2 2 0,3-3 0,-3 2 0,2 0-1,-2 1 1,0-1 0,2 1 0,-2 0 0,0 0 0,0 1-1,0-1 1,0-1 0,0 1-1,0 1 1,0-1 0,0 0 0,0-1-1,0 1 0,0 0 2,0 0-1,0 0 0,0 0 0,0 0-1,0 0 0,0 0 0,0 0 1,0 0-1,0 0 0,0 0 0,0 0 0,0 3 0,2 2 0,0 5 0,4 3 0,-2 1 1,0 2 0,0 2-1,3 2 0,-3-2 0,2 2 0,-2 2 0,0-1 1,0 0-1,3 1-1,-3-1 2,2-1-1,-2 1 0,0-2 0,0 0 0,0 0 0,1-3 1,-3 1-1,0 0 0,2-3 0,-2 0 1,0-2-1,2 0 0,-2-3 0,0 1 0,0-2 0,2-1 0,-4-1 0,3-1 0,-1 0 0,0-3 0,-2 2 0,2-2 0,-2-1 0,2-1 0,-2-1-1,0 0 0,2-5-1,0 0 0</inkml:trace>
  <inkml:trace contextRef="#ctx0" brushRef="#br0" timeOffset="46268">5011 321 1,'-2'-4'3,"0"-2"-1,2-1 0,-2 1 0,2-1-1,0-1 0,-2 0 0,4-1 0,0-1 0,0 0 0,0-1 0,2 1 0,0-1 0,0 1 0,11-10-1,4 3 0,-5 2 0,3 3 0,-1 0 2,3 3-2,-5 1 0,5 1 0,-11 3 0,0 3 1,1 0 0,-1 0-1,0 1 0,0 1 0,1 0 0,-1 4 0,0 1 0,1 1 0,-3 2 0,0 0 0,-2 2 0,0 2 0,0 0 0,-2 3 0,0-1 0,-2 1 0,-2-1 1,-2 3-1,0-2 0,0 0 0,0-1 0,-2 2 0,-9 13 0,1-6 1,-3-2-1,3-3 0,-1-5 0,1-1 0,-3-4 0,5-1 0,-1-2 0,3 0 0,2-2 0,-3-1 0,5-2 0,0-1 0,4 1 0,2-2 0,0 1 1,0-1-1,2-4 0,2-1 0,2-1 0,5-1 0,-1 1 0,2 0 0,3 1 0,1 2 0,1 0 0,0 0 0,-3 0 0,0 2 0,-7 1 0,1 1 0,-2 1 0,5 0-1,-5 2 1,2 1 0,0 1 0,-2 0 0,3 2 0,-3 1 0,-2 1 0,0 0 0,0 0 0,-2 2 0,0 0 0,-2 1 0,0 0 0,-2-1 0,0 1 0,-4-2 0,0 2 0,0-2 0,-11 11 0,1-2 0,-1-6 0,3-2 1,-3 0-1,1-4 0,-1-1 1,0-2-1,1 0 1,-1-3-1,-1-1 0,9-1 0,-1 1 0,2-1 1,-5-1-1,5 0 0,-2 0 0,-1-1 0,3 0 0,-2 1 0,2-1 1,-1 1-1,1-2 0,0 2 0,2 0 0,-1-1 0,1 0 0,2 2 0,0-1 0,0-1 0,0 2 0,2 0 0,-1 0 0,1 0 0,0 1 0,0-2 0,2 1 0,-2 0-1,2 1 0,0-1-1,0 1 0,-2-1 0</inkml:trace>
  <inkml:trace contextRef="#ctx0" brushRef="#br0" timeOffset="48128">3865 303 2,'-8'0'2,"-4"0"0,-15 0 0,0 0-1,12 1 1,-3-1 0,-1 2-1,-4 1 0,-2-1 0,-1 1 0,-3 2 0,-4 0 0,-1-1 0,-3 3-1,-2 0 2,0 1-1,-5 1-1,1 0 0,-1 0 0,1 0 0,-1 2 0,3-2 0,0 1 0,-1-1 0,3 0 0,2 0 0,0 0 0,1-1 0,1-1 0,4 0 0,2-2 0,2 0 0,0 0 0,5-1 0,-1-1 0,4 0 0,3-2 0,-1 1 0,3-2-1,-1 0-1,5 0 1,0 0 0,1 0 0</inkml:trace>
  <inkml:trace contextRef="#ctx0" brushRef="#br0" timeOffset="48515">2608 475 2,'0'0'2,"2"0"0,-2 1 0,2 4-1,2 3 1,2 0-1,0 4 0,1 2 0,1 2 0,2 2 0,-2 3 0,3 1 0,-3 2 0,2 1 0,3 2 1,-3 2-2,0 1 1,-1 1 0,1 1-1,-2 1 1,3-2-1,-3 2 0,0-1 0,-2 0 0,3-3 0,-3 0 0,0-2 0,0-1 0,1-1 0,1-3 0,-2-1 0,-2-3 1,2 0-1,1-3 0,-1-2 0,0-3-1,8 9 0</inkml:trace>
  <inkml:trace contextRef="#ctx0" brushRef="#br0" timeOffset="48994">4113 379 2,'0'-1'2,"0"0"-1,0-2 1,2-1-1,1 2 0,1 0 0,-2-2 0,0 2 0,0-1 0,0 2 0,0 0 0,0-1 0,0 2 0,-2 0-1,2 0 1,-2 1-1,2 1 0,0 4 0,0 2 1,3 1-1,1 4 0,-4 2 0,2 2 1,0 2 1,2 2-1,-2 1 0,3 3-1,-1 2 1,-2-2-1,2 3 0,0 0 0,-1 1 1,1 0-1,0 0 0,-2 0 0,2-1 0,0 0 0,1 0 0,-1-2 0,0-1 0,0 1 0,0-2 0,3-1 0,-5 0 0,0-2 0,2-2 0,-2-1 0,3 0 1,-3-1-1,0-3 0,-2 0 0,0-2 0,0 0 0,0-2 1,-2 0 0,2-2 0,-2-1-1,-2-1 1,-2-1-1,-2 1 0,-2-2 0,-3-1 0,-3 1 0,-1-2 0,-3 0 0,-3 1 0,-2-2 0,-2 1 0,-4-1 0,0 1 0,-4 0 1,-2 0-1,-35 2 0,4 0 0,8 2-1,29-5 1,2 3 1,-2-2-1,2 2 0,-2 0 0,2 1 0,0-2 0,3 1 0,-1 1 0,2-2 0,2 1 0,3-1 0,1 1 0,3-2 0,-1 0 0,3 0 0,1 0-1,3-2 0,0 0 0,2-2 0,-3 0-1,5 0 0,-2-3 0</inkml:trace>
  <inkml:trace contextRef="#ctx0" brushRef="#br0" timeOffset="165000">479 2241 2,'0'0'2,"0"0"0,0 0 0,0 0 0,0 0 0,0 0 0,0 0 0,0 0-1,0 0 0,0 0 0,0 0 0,0 0 1,0 0-1,0 0 0,0 0 0,0 0 0,0 0 0,0 0 0,0 0-1,0 0 1,0 0 0,0 0-1,0 0 0,0 0 0,0 0 1,0 0-1,2 0 0,3 0 0,-1 0 0,6 0 0,0 0 1,5-2-1,-1 1 1,5 0-1,0-2 0,3 2 1,-1 0-1,2-1 0,22-1 0,1 2 7,-5 1-8,5-3 0,-7-2 7,-18 4-8,-3 0 1,5-2 0,0 0 1,0-1 0,-1 1-1,1 1 1,0-3 0,-3 1-1,-1 1 1,-2-1 6,-3 1-8,1 1 1,-3-1 0,-4 1 0,3 0 7,-5-1-7,0 0 0,-2 2 6,0-2 6,0 1 0,-2 1-9,1-1 6,-1 0-7,-2 1 0,0-1 6,0 2-13,0-1 13,0 1-1,0-1-13,0-2 0,-2 2 1,2 0 1,0 0 0,0-2-1,0 1 1,-3 0 0</inkml:trace>
  <inkml:trace contextRef="#ctx0" brushRef="#br0" timeOffset="166184">2887 2197 4,'-2'0'2,"0"0"1,-2-1-1,2 1 0,2 1 0,-3 0 0,3-2 0,3 0 1,-3 1-2,2 0 0,4 1 0,-2-1 0,2 1 0,2 2 0,1-3 0,-1 1 0,2 0 0,7-1-1,-1 1 0,5-1 0,4 0 0,-2-1 1,6-4 0,-15 4 6,5-2-7,3 1-1,3 0 1,4-1 0,0-1-1,2 2 1,2-2 0,2 1-1,32-1 1,-7 1 0,-9-2 0,-9 1 0,-7 1-1,-2 1 1,-4 0 0,-6-1 0,-1 3 0,-9-2 6,1 0-7,-7 0 1,-1 2 6,0 0-8,-4-1 1,0 0 0,0 1 7,2 0-7,-4 1 6,2-1 7,-4 1-9,2-1 6,0 0-1,-2 0-8,0 2 0,2-2-6,-2 1 1,2-1 13,-2 0-13,2 0 13,0-1-1,0 1-7,0 0 6,0 0-14,0 0 8,0 0-6,0 0 7,0 0-1,0 0-6,0 0 7,0 0-6,0 0 0,0 0 0,0 0 0,0 0 1,0 0 0,0 0-1</inkml:trace>
  <inkml:trace contextRef="#ctx0" brushRef="#br0" timeOffset="192027">6496 1309 1,'2'-3'3,"-2"0"-1,0 1 0,4 0-1,-4-1 0,0 2 0,0-2-1,0 0 1,2 2 0,-2-2 0,0 1 0,-2-1 0,4 0 0,-2 1 0,0-2 0,0 2 0,-2-1 1,2 0-1,0 0-1,0-1 1,-2 1-1,2-2 0,-2 2 0,-2-2 0,2 0 0,-2 2 1,0-2-1,-3 1 1,1 0-1,0-1 0,-2 0 0,-3 0 0,3-1 0,0 2 0,-5-3 0,1-2 1,2 1 0,-3 1 0,-1 0 0,-3-2-1,9 6 1,0-3-1,-3 1 0,1-1 0,0 0 0,-3-1 0,-1 0 0,1-1 0,-1 0 0,-1 0 0,-1 0 0,-1 0 0,-3-3 1,1 1-1,-2-1 1,-1 0-1,-22-10 1,3 2-1,4 2 0,1 0 0,7 2 0,-2 3 0,2 2 0,1 1 7,3 0-1,0-1-1,12 7-7,-1-3 0,-3 3 7,1-1-7,-1 1 7,-1-1-7,-3 2 0,2-2 0,-1 2 0,-3-2 7,2 1-1,-1-1 7,-1 2-8,-2 1-1,0-1 0,0 2 0,-2 0-7,1 1 7,-28 1 0,2 3-7,7-1 1,1 1 13,5 2-14,2 2 1,18-4 7,0 0 6,-3 2-2,-1 0-13,0 1 13,-2 0-7,1 1 6,-1 2 0,-2 0-7,0 1 6,2-2-7,-2 3 0,0-1 1,0-1 0,3 1 6,-3 0 1,2-1-9,0 1 14,0-2-8,-20 13 0,5-7-1,7-1 6,2-3-13,7-2 13,1-1-14,4-2 7,3-1-6,1-1 1,5-1 6,2-1-6,-1-1 7,5-1-7,2 0-6,-2-1 14,2 0-7,2 0 0,0 0-6,0 0 1,0-2 1,2-1 0,0-3 1,0-1 0,2-1 0,2-2 1,3 1 0,-1 0 0</inkml:trace>
  <inkml:trace contextRef="#ctx0" brushRef="#br0" timeOffset="192775">4630 789 3,'0'-2'3,"3"0"-1,-1 0 0,0 0 0,0-2 0,0 3 0,0 0 0,0 0-1,0 0 0,-2 1 1,0-2-1,0 2 0,0 0-1,0 0 1,0 0 0,0 0 0,-2 3-1,-2 0 1,0 3 0,0 1 0,-5 1-1,-1 3 1,-3 0-1,-11 14 0,1 0 1,0 0-1,-2-1 0,1 0 1,1-1-1,0 0 0,-2-1 1,5-2-1,-3-2 0,4 0 0,11-10 7,-2 0-7,-3 1-1,3 1 0,-1-2 0,1 0 1,0 1 6,-1-1-7,1-1 7,2 1-1,-3 1-7,3-2 0,0-2 0,2 2 1,0-2 0,1 0 0,1-2 0,0 1 0,2-2 0,-2 0 0,2 1 7,0-1-7,0-1 0,0 0 6,2 0-7,0 1 0,0-1 1,0 0 6,0 0 0,0 1-1,0 0 0,2-1-8,-2 0 1,2 0 1,0 1 13,2 0-15,0 0 15,0 0-3,2 2-14,3-1 2,-1 0 0,2 0 7,13 6-1,4-1-6,0-2-1,0 0 9,0 1-9,0-1 2,1 0 0,1 0 1,0-2 0,-2 2 13,-2-1-7,2-1-1,-2 1 6,-5 0-8,-9-3 0,1 1 0,-1 0-6,1-1 7,0-1-1,-1 2 0,1-1 0,-2 1 0,1 0-7,-3-1 1,0-1 7,-1 0 0,-1 2 0,0-2-1,-2 0 0,0 0 0,-2 0 0,2 0 6,-1 1-14,-1 0 8,0-2 0,0 1 0,0-1 6,-2 0-7,2 1 0,0 0 0,0-1-7,-2 2 8,2-1-7,-2-1 13,0 0-7,0 1 7,0-1-14,0 0 7,0 0 0,0 0 0,0 0 7,0 0-14,0 0 1,0 1 0,0-1 2,0 0 6,0 0-7,0 0 0,0 1 9,0 0 5,0-1-7,0 0-1,0-1 0,0 1 6,0 0-13,0 0 0,0 0 14,0 0-1,0 0-7,0 0 6,0 0-7,0 0 7,0 0-14,0 0 8,0 0 0,0 0 6,0 0-7,0 0 0,0 0 0,0 0 6,0 0 0,0 0-7,0 0 7,0 0-8,0 0 8,0 0-9,0 0 9,0 0-8,0 0 7,0 0-7,0 0 7,0 0-14,0 0 15,0 0-15,0 0 15,0 0-7,0 0 0,0 0 7,0 0-13,0 0 13,0 0-13,0 0 7,0 0-6,0 0 1,-2 0 0,2-1 1,-2 1-2,0-1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20.22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2,'0'0'1,"0"0"0,0 0 0,0 0 0,0 0 0,0 0 0,0 0 0,0 0 0,0 0-1,0 0 1,0 0-1,0 0 0,0 0 0,0 0 0,0 0 0,0 0 0,0 0 1,0 2-1,2-1 0,-2 0 0,2 1 1,0 0-1,2-1 0,-2 1 0,0 0 0,2-1 1,1 0 0,-1 1-1,0 1 0,4-1 1,0-1-1,1 0 0,-1 1 0,2 2 0,1-3 1,-1 3-1,2-3 0,1 1 0,1-1 0,1 0 1,-3 2-1,5 0 0,-5 0 0,5-1 0,-3 0-1,1 1 1,1-1 1,-1 1-1,1 0 0,-1 0 0,1 1 0,-1 0 0,1 0 0,3-2 0,-3 0 0,-1 2 0,3-2 0,-1 1 0,2-3 0,-3 0 0,1 1 0,-1-1 0,3 0 0,-3 1 1,1-2-1,-1 1 0,1-1 1,0-1-1,-1 0 0,3 1 0,-3 0 0,3-2 0,-3 2 0,3 0 0,-2-1 0,-1 1 0,3-1 0,-3 2 0,1 0 0,-1-1 0,1 1 0,-3-2 0,3 2 2,-3 0-2,3-2 0,-3-1 0,1 3 0,-3-1 0,3-1 0,-3 1 0,1 0 0,-1-1 0,0 1 0,1-1 0,-1 1 0,1 1 0,-1-1 0,-2-1 0,3 1 0,-1 0 0,-1-1 0,-1 2-2,0-3 2,3 2 0,-1 0 0,-2 0 0,3 0 0,-3 1 0,1 0 0,-1 0 0,-2 1 0,3 0 0,-3-1 0,2 1 0,-2 0 0,1-1 0,-3 3 0,2-2 0,-2-1 0,1 1 0,-1-1 0,-2 1 0,2 0 0,-2 1 0,0-1 0,1 0 0,-3 0 0,2 0 0,0 0 0,-2-1 0,2 2 0,0-2 0,-2 0 0,2 0 0,-2 1 0,1-1 0,1 0 0,-2 2 0,0-2 0,2 0 0,-2 1 0,0-2 0,2 1 0,-2 0 0,2-1 0,-2 1 0,3 0 0,-3-1 2,0 1-2,0 0 0,0 0 0,0 0 0,0 0 0,-2 0 0,0 0 0,0 0-2,0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27.62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 7 2,'-2'-2'3,"-2"0"-1,4 0 0,0 2 0,0-1 0,0 2 0,4 3-1,-2 3 0,3 0 0,-3 3 0,2 3 2,2 2-3,-4 3 1,2 7 0,-2-1 0,0 4 0,0 0 0,-2-1-1,0-1 1,-2 3-1,0-2 1,2 0-1,-2-3 1,-2 1-1,2-3 1,0-1-1,-4 0 0,4-3 0,2 1 0,-5 0 0,1-4 0,2-1 0,0-2-1,0-1 1,0-3-1,-2-2 0,2 0-1,2-3 0</inkml:trace>
  <inkml:trace contextRef="#ctx0" brushRef="#br0" timeOffset="497">11 117 2,'0'-2'2,"0"2"0,0 0 0,0 0-1,0 0 1,0 0-1,0-5 1,-2 0-1,0 2 0,0 0 0,2 1 0,-2 0 0,2-1 0,-2 1 1,2 4-2,0-2 1,0-2 0,0 2 0,0 0-1,0 0 0,0 0 1,0-1-1,2 5 0,-2-7 0,2 2 0,-2 1 0,2 0 0,0-2 0,0 0 0,1 0 0,3 2 0,2-1 0,2 1 0,3 4 1,-1-3-1,5-3 0,-3 3 0,5 2 0,2-2 0,-1 3 0,1 1 0,2 0 0,-1 2 0,-1 5 0,0-2 1,-5 2-1,-1 3 0,-1 3 0,1-1 0,-5 2 0,-4-2 0,-2 3 0,3 1 0,-5 0 0,-2 1 0,-4-1 0,1 0 0,-1 1 0,-4 0 0,0-1 0,-5 0 0,5-3 0,-4 1 0,-1-3 0,-3 1 0,-1-1-1,1-1 1,-5-2 0,0 1 1,9-2 0,-3 0-1,1-1 0,-1-2 0,1-2 0,2-1 0,1-2 0,1 0 0,2-2-1,-3-1 1,7 0-1,-2-1 0,2-1 0</inkml:trace>
  <inkml:trace contextRef="#ctx0" brushRef="#br0" timeOffset="1096">690 182 1,'0'-4'2,"-2"-1"0,0-1 0,2 1 0,-2 1-1,2-1 1,-4 2 0,-1-3 0,3 2-1,0 3 0,-4 0 0,2 1 0,-4 0-1,-1 1 0,-1 2 2,0 0-1,-3-1 0,-1 2-1,-1 3 1,1 2-1,1-2 0,1 0 1,0 1-1,1 0 0,3-1 0,0 1 0,2-1 0,1-1 0,3 1 0,0 0 0,2-1 0,0 1 0,4 0 0,1 0 1,3-1-1,-2 0 0,4-2 0,1 1 0,-1 1 0,2 1 0,3-1 0,-3-1 0,1 2 0,-1 0 0,-2 0 0,3 1 0,-3-1 0,1 0 1,-3 0-1,0 1 0,-2-1 0,1 2 0,-3-1-1,-2 0 1,0 0 0,-2 1 0,0 1 0,-4 0 0,0-1 0,-3 0 0,1-1 0,-2 0 0,-2 0 1,-1-2 0,1 0-2,-3-1 2,1 0-1,0 1 1,3-3-1,-1 1 0,0-3 1,1 1-1,1-1 0,2-2 0,2 0 0,0 0 0,2-2-1,-1 0 0,1-1 0,0-1-1</inkml:trace>
  <inkml:trace contextRef="#ctx0" brushRef="#br0" timeOffset="1609">1002 279 2,'-2'2'3,"2"-1"0,-2 2-1,0 0-1,-2 5 1,2-1 0,0 2-1,0 1 0,0 1 0,-3 2 0,3 0 0,0 1 1,-2-1-1,0 0 0,-4 1-1,2-1 0,-1 1 1,5-2-1,-4 0 0,4 0 0,-6-1 0,2-1 0,1 0 0,-3-2 0,2 0-2,4-2 1,0-2-1</inkml:trace>
  <inkml:trace contextRef="#ctx0" brushRef="#br0" timeOffset="1842">857 359 3,'0'0'2,"0"0"1,0 0-1,0 2 0,2 1 0,7 1-1,-3 3 0,4 0 0,-1 3 0,-3-1 0,6 0-1,-1 0 1,-1 3 1,0 0-1,1-1 0,-1 1-1,0-2 1,-2 1-1,1 1 0,1-1 0,-2 1 0,-1-1 0,-3 0 0,2-1 1,-2 0-1,2-2 0,-4 3 0,2-4-1,-1 3-1</inkml:trace>
  <inkml:trace contextRef="#ctx0" brushRef="#br0" timeOffset="2143">1184 244 2,'0'0'3,"0"2"0,0-1 0,0 5-1,2 1 0,2 2-1,1 2 0,1-2 0,-2 3 0,0 3 0,2 0 1,-2 0-1,0 3 0,1-2 0,-1 0-1,-2 1 1,0-1-1,0 0 0,0 0 0,0 1 0,-2-1 0,0-1-1,0-1 1,2-1 0,-2 0-1,0-2-1,2-2-1</inkml:trace>
  <inkml:trace contextRef="#ctx0" brushRef="#br0" timeOffset="2409">1368 296 2,'-2'1'3,"0"1"0,2 0-1,-2 4 0,0-1 0,0 5 0,-2 1-1,2 1 0,0 2 1,0 2 0,0 1-1,2 0 0,0 0 0,0 1 0,0-1-1,0 0 1,4 0-1,0-1 0,0-1 0,4-1 0,-2 2 1,3-3-1,-1-1 0,4-1 1,-1-1-1,3-1 0,1-3 0,1 1-1,1-3 1,1-2 0,1 0 0,4-1-1,-3-2 0,-1-2 0,0-3 0,-1 0 0,-3-2 1,1-1-1,-3-2 1,-5 1 0,-2-3 0,-2 0 0,-2-2 0,-4-1 1,2 1 0,-2-2-1,-4 0 0,0 2 0,-7 1 0,3 1 1,-2-2 0,-3 2 0,3 2-1,-3 0 0,-1 3 1,1 0-1,3 2 1,-3 1-1,3 3 0,0 0 1,-3-1 0,5 1-1,-1 1 0,-1 2 0,6 0 0,-2-1 0,1 3 0,1-1-1,2 0 0,0 1 0,2-1-1,2 1 0,0 1 0</inkml:trace>
  <inkml:trace contextRef="#ctx0" brushRef="#br0" timeOffset="2803">1430 425 3,'0'0'3,"0"0"0,0 0-1,0 0 0,0-1-1,-2-1 1,2-1-1,2 0-1,-2 1 0,0-2-1,0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15.34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 2,'2'-4'2,"-2"2"-1,0 2 0,0 1 0,0 1 0,0 4 0,2 0 0,2 0 0,0-2 0,-2 2 0,0-1-1,-2 1 1,2-2 0,1 1-1,1-2 0,-4 0 0,4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31.7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95 2,'0'0'2,"0"0"1,0 0-1,0 2 0,2 1 0,0 0 0,4 1 0,1-1 0,3 2 1,2-2-2,1 1 0,3-1 0,1 1 0,1-1 0,3 2 0,0-3 0,-1 2-1,3-3 0,-2 0 0,2 0 0,1 0 1,1-1-1,-2 0 0,-2-1-1,-1 0 0,1 0-1,-2-1 0</inkml:trace>
  <inkml:trace contextRef="#ctx0" brushRef="#br0" timeOffset="262">207 0 2,'0'0'3,"0"0"0,0 0 0,0 0-1,0 1 0,0 0 0,4 4 0,-4 2 1,2 1-2,0 2 0,2 1 0,-2 3 0,-2 0 0,0 1 0,2 1 0,-2 2 0,2-1 0,-2 3-1,2 0 1,-2-1-1,0 0 0,0 1 0,0-3 0,0 2 0,0-2 0,-2-2-1,0 4 0,0-4-1,0-2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32.8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97 1,'0'0'1,"0"0"1,0 0-1,0 0 1,0 0-1,0 0 0,0 0 0,0 0 0,0 0 1,0 0-1,0 0 0,0 0-1,0 0 1,0 0 0,0 0 0,0 0 1,0 0 0,0 0-1,0-1-1,0 1 1,0 0-1,-2-2 1,2 1 0,0-5-1,0-1 0,-2 4 1,2-2 0,0 1 0,0 1 0,0 1 0,-3-1-1,3 3 0,0 0 0,0-1 0,0 1 0,0 0 0,0 2 0,-2 4 1,2 2-1,-2 5 1,2 1-1,-2 2 1,0 2-1,0 0 0,2 2-1,-4 0 1,4 2 1,-4 0-1,0-3-1,2 2 1,0-2 0,0 0 0,-1 0 0,1-3 1,0-1-2,2 4 1,0-5 0,0 0-1,0-2 1,0-2-1,0-1 0,2 0 0,-2-2-1</inkml:trace>
  <inkml:trace contextRef="#ctx0" brushRef="#br0" timeOffset="478">29 128 2,'0'-5'3,"-2"0"0,2-3 0,0 0-1,0 0 0,4 0 0,-2 0-1,3 0 1,-1 1 0,2-2-1,0 1 0,0 0-1,5 0 1,-3 1 0,4 1 0,1 2 0,1-1-1,1 1 0,-3 2 0,3 1 0,-1 1 1,1 0-2,-1 2 1,0 2 0,1 2 0,-5-1 1,1 5-1,-5 0 0,0 3 0,0 0 0,-6 1 0,4 0 0,-4-2 0,-4 4 0,0-2 0,0-1 0,-2 1 0,-5-2 0,-1 1 0,2-2 0,-1-1 0,-1-1 0,2-1-1,-5-2 1,1 0 0,-1-3 0,3 2 1,-1-3-2,5 1 1,0-2 0,2-1 1,1 0-1,1 0 0,4-1 0,0 1 0,4-3 0,1 3 0,3-3-1,2 0 1,3 1 0,1 1 0,5 1 0,-1 0-1,1 1 1,2 3 0,1-1 0,-3 3 0,2 2-1,-3 0 0,-1 0 1,-3 2 0,1 0 0,-3 1 0,-1-2 1,-3 4-1,-2-2 0,-2 0 0,0 0 0,0 2 0,-4-1 0,-4-1 0,0 0 0,0-1 1,-4 0-1,-5-1 1,1-1-1,-5 1 1,3 1-1,2-4 0,-5-1 1,7-1-1,-3 2 0,3-3 0,-7 0 0,5-1 0,2-6-1,1 2 1,1 1-1,4 0 0,0-5-1,4-2 0,4-4-1</inkml:trace>
  <inkml:trace contextRef="#ctx0" brushRef="#br0" timeOffset="1042">693 81 2,'-2'2'3,"0"0"0,0 1-1,0 1 0,0 1 1,0 2-1,0 4-1,-2-1 1,-1 4 1,1 0-2,-2 4 0,-2-3 0,2 2-1,-3 2 1,1-2 0,0 2 0,0-2-1,-1 2 0,1-2 1,-2 2-1,1-5 1,1 2-1,0-1-1,4 1 1,-5-4-1,3-1 0,4-1 0,0-2-1,0-2 0</inkml:trace>
  <inkml:trace contextRef="#ctx0" brushRef="#br0" timeOffset="1274">491 178 1,'0'-3'3,"0"3"0,2 0 0,-2-2 0,2 2 0,2 4-1,0-2-1,4 4 2,3 2-2,-1 1 0,4 0 0,1 3 0,-1 3 0,3 0-1,-1 2 0,-1-1 1,-1 0 0,1 2-1,-1-2 1,3 1-1,-3 4 0,-1-3 0,-1-1 1,-2 1-1,3-1 0,-3 2 0,1-3 0,1-4 0,-2-1 0,-1-3 0,-1 3 0,2-2 0,-1 0 0,-1-2 0,2-1-1,-2-1 0,1-4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40.3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2 106 1,'0'-4'3,"-2"1"-1,2-2 0,0 2-1,0-2 1,2 0 0,-2 3-1,0 2 0,2-2 0,1-1-1,-3 0 1,4-1 0,-2-1 0,-2 1 0,0 2 1,2 0-2,-2-2 1,2 1 0,0 0-1,-2 1 0,0 2 0,0 1 1,2 3 0,-2 0 0,2 5 0,2 3 0,0 3-1,1 3 0,-1-1 0,0 1 0,-2 1 0,2 1 0,0 2 0,-2-1 0,0-1 0,0 0 0,0-1 0,0-2 0,1-1 0,-1-2 0,0-2 0,2-2 0,-2-2 0,2-2-1,-2-2 0,2-3-1,-2 0 0,0-2-1</inkml:trace>
  <inkml:trace contextRef="#ctx0" brushRef="#br0" timeOffset="330">174 10 1,'2'-3'2,"2"0"0,-4 0 0,4 2 0,-2 2 0,1-1 0,-1 4-1,2 1 1,2 2-1,-2 0 0,2 2 0,-2 1 0,3 2 1,-1-1-1,-2 1 0,4 0 0,-4 0-1,1 0 1,-1 0-1,0 0 0,0 0 0,-2-3 0,2 1 0,-2-2 0,0 0-1,2-3-1,-1 0-1</inkml:trace>
  <inkml:trace contextRef="#ctx0" brushRef="#br0" timeOffset="584">158 209 1,'0'0'2,"0"0"0,0 0-1,0 0 1,0 0 0,2 0 0,-2 0-1,4 0 0,0 0 0,2 0 0,2 0 0,1-1 0,1-1 0,0 0-1,3-2 0,-5 3 1,2-3-1,1 2 0,1-1 0,-4 1 0,3-1 0,-1 1-1,-4 0 0,0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35.8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695 345 2,'2'-2'2,"0"1"1,-4 0-1,4 0 0,-2-1 0,2 2 0,-2 0-1,0-1 0,0 1 0,0 0 0,0 0 0,0 0-1,0 0 2,0 6-1,-2 2 0,-2 4 0,0 2 0,0 1 0,-2 3-1,-3 3 1,-3 3 0,-2 4-1,-1 2 0,-4 5 0,5-3 0,-5 4 1,1 3-1,1 0 1,-1 0-1,-1-3 0,0 2 0,1-1 0,1-2 0,3-1 0,1-2 1,3-1 0,0-2-1,1-4 1,5 2-1,0-5 0,2-1 0,2 1 0,0-6 7,0 1-7,2-2 0,-2-4 0,2-1 0,-2-3-1,2 0 1,0-6 0,0 2-1,0 0 0,0-3-1,3-1 0</inkml:trace>
  <inkml:trace contextRef="#ctx0" brushRef="#br0" timeOffset="405">279 1040 1,'0'1'4,"0"-1"-1,0 0 0,0 0-1,0 1 0,0 2 0,2 4 0,1 2 1,1 1-1,2 2-1,0 3 0,2-1 0,-1 1 0,1 1 0,0 3 0,0-1-1,1 2 0,-1-6 1,0 2 0,0-1-1,-3 1 0,3-1 0,-2 0 0,0-4 0,-2-2 0,1-2-1,1 2 0,2-2-1,0-3 0</inkml:trace>
  <inkml:trace contextRef="#ctx0" brushRef="#br0" timeOffset="662">695 1095 2,'-4'0'3,"0"2"0,-6-1 0,-1 2-1,1 3 0,-3 0-1,1 1 1,0 2-1,-1 0 2,1 2-3,-1 1 1,1-1 0,2 2-1,-3 1 1,1-1 0,-1 2 0,5-4-1,0-1 1,-2 0 0,1 1 0,1-2-1,2-1 1,0-2-1,1-4 0,3 2 0,-2 0 0,2-1 0,2-3 0,0 2 0,-2-1 0,2-1 0,-2 3 0,2-2 0,-2-4 0,0 0 0,0 1 0,0-1 0,-2 1 0,2 0 0,-3-1 0,3 2 0,0-1 0,0-1 0,0 1 0,0 2 0,0-2 0,0 1 0,2 2 0,-2-2 0,0-1 0,0 5 0,2-2 0,0-1 0,0 0 0,0 0 0,-2 0 0,0 1 0,2-1 0,0 0 0,0 0 0,0 0 0,2 0 0,-2-1 0,0 4 0,0-1 0,0-1 0,0-1 0,0-1 0,0 1 0,0 0 0,0 0 0,0 0-1,0 0 0,0 0 0,0 0 0,0 0-1,0 0 0</inkml:trace>
  <inkml:trace contextRef="#ctx0" brushRef="#br0" timeOffset="9503">151 51 2,'0'0'2,"0"-5"0,-2 3 0,2 1 0,-2-3-1,0 3 0,2 1 0,-4 0 0,4 0 0,-2 0 0,0 0 0,-2 0 0,-1 0 0,-1 3 0,-2 0-1,-2 1 0,-1 1 2,1 4-2,-2-1 1,-3 2 0,3 3-1,1 1 0,-1 1 0,4 1 0,1 1 0,3-1 0,2 0 0,2 0 0,2 0 0,2 0 1,5-1-1,-1 0 0,6-2 0,1-3 0,1 1-1,1-2 0,2-2 0,1-1-1,1-1 1,-2-3 0,-3-1 0,3-1 0,-3-1 0,1-4 1,-3 1-1,1-6 0,-5 0 1,-2-2-1,1-2 1,-5 0 1,0-2 0,-2-1 0,-2-1-1,-2-2 1,0 2 0,0 0 0,-2-1 0,-3 1 0,1 2-1,0-2 2,0 4-1,-2-1 0,-3 6-1,3 0 0,0 1 0,-1 1 1,1 1-1,0 1 0,0 0 0,1 2 0,1 3 1,0 2-1,2 1 0,0-1 0,0-1 0,-1 1 0,5 2-1,0-1 0,-2-1-1,2 2-1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0:02.4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103 18 1,'3'-4'3,"1"2"-1,-2-1 1,0-1-1,0 2-1,-2 1 1,2-1-1,-2 4 0,2-1 0,-2 0 0,0 2 0,2 2 0,0 2-1,0 1 2,-2 3-1,0 1 0,0 1 0,0 2-1,-4 1 1,0 2 0,0 1 0,-2-1 0,1 1 0,-5 1-1,4 1 0,-2-3 1,-1 4-1,-1-1 0,2-1 1,2 0-1,-5-2 0,5 2 1,0 2 0,0-4-1,3-1 0,-1-1 0,0-3 0,0 1 0,4 0-1,-2-3 1,2-2 0,0-4-1,2-1-1,2 2 0,0-1-1</inkml:trace>
  <inkml:trace contextRef="#ctx0" brushRef="#br0" timeOffset="364">358 176 2,'-2'-1'2,"2"0"1,-2 0-1,0-1 1,0 4-1,-3 0 0,1-1 0,0 4-1,-2 1 0,-2 2-1,-1 1 2,1 3-1,2 0 0,0 1 0,-3 1 0,3 0-1,0 1 0,2 2 1,-2-1 0,4 0 0,0 3-1,-1-3 0,6-1 0,-1-1 0,2 1 0,0-1 0,2-1 0,2 1 0,1-4 0,1-3 0,4-2 0,-3 2 0,1-4 0,3 1 0,-1-4 0,1-5 0,-3-1 0,-2-1 0,1-1 0,-1 1 0,-2-7-1,3 0 1,-5-1 0,-2-2 0,-2 1 0,0-2 0,0 1 1,-2-1 0,0 1-1,-4 1 0,0-2 0,-2 4 0,0 3 0,-3-2 0,1 1 1,0 4-1,-3 0 0,1 1 0,2 1 0,-3 1 0,5 3 0,-2 0 0,4 2 0,-2 0 0,-1 0-1,3 2 0,0-1 0,2 3 0,2-1 0,0 2 0,2-1-1,0 0-1</inkml:trace>
  <inkml:trace contextRef="#ctx0" brushRef="#br0" timeOffset="796">678 174 3,'-4'-3'3,"-2"2"0,6-1-1,-4 1 0,0 0 0,0 2 0,-3 1-1,-1 2 1,0 0 0,-4 4-1,-1 3 0,3 0 0,-3 2 0,3 1 0,0 1 0,-1 2 0,3-1 0,0 1-1,2 1 1,1 2-1,3-4 0,2 1 0,2 1 0,0 0 0,5-1 0,-1-3 0,6 0-1,1-3 1,1-2 0,1 0-1,1-5 1,3-1 0,-5 0-1,1-1 1,-1 1-1,1-6 1,-3-1 0,1-2-1,-1-3 1,-2-5-1,-1 1 0,1-2 1,-2 0 0,-4-3 0,0 1 0,1-1 1,-3 2 0,-2-3-1,2 2 0,-4 0 1,-2 1 0,-1 1 0,-1 0-1,0 1 0,0 3 0,-2 0 1,-1 1-1,-3 0 1,2 2-1,1 1 0,1 1 0,4 2 0,-2 0 0,1 2 0,-3 1 0,4 1 0,-2 1-1,0 0 0,-1 3 0,3-1 0,0 1-1,2 0 0</inkml:trace>
  <inkml:trace contextRef="#ctx0" brushRef="#br0" timeOffset="1306">993 185 2,'0'0'2,"0"0"0,0 0 0,-2-1 0,2 0 0,0 1-1,0 0 1,0 0 0,-2 1-1,0 3 0,-3 3 0,1 0 1,-2 3-2,0 1 1,-2 3 0,1 1 0,-1-1-1,2 1 1,-2 2-1,4 2 0,-1-1 0,-1 2 0,4 0 0,2 0 0,2-2 1,0 2 0,2-1 0,3-3-1,1 0 0,2-3-1,1-2 1,3 0 0,1-4 0,-1-1-1,3-1 0,-1-2 1,1-1 0,-1-2 0,1-1 0,-3-2 0,3-4 0,-5-1-1,1-3 1,-1-2 0,-4-1-1,1-2 1,-5 0 0,2-2 0,-2 0 0,-6-2 0,2 0 1,-4 1 0,0-1-1,-5 1 1,-1 2-1,0-2 1,-3 2-1,1 0 1,-1 2-1,-1 1 1,0 1 0,-1 1 0,-2 1-1,1 2 0,4 1 0,-1 2 1,-1 0-1,1 3 0,-1 2 0,3-1-1,-1 2 0,0 2-1,1-1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0:08.0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2,'0'0'2,"0"1"0,2-1 0,2 0 0,4 3 0,3 1-1,1-2 0,2 3 0,5-1 0,0 0 0,1 3-1,5-1 1,2 1 0,2-1-1,2 1 1,0 0 1,2 1-1,2 0 0,3 0-1,1 2 0,0-2 0,0 0 1,-1 1-1,1-1 1,0 0-1,-2 1 0,-3-2 0,-3 0 0,0-1 0,-5 0 0,1-1 0,-2 0 0,-2-3 0,0 0 0,-5 1 0,1-2 0,-3-2 1,-3 2-1,-1-2 1,-1 2-1,-1-2 0,-2-1 1,1 1 0,-5 1-1,0-1 0,-2 0 1,0 0-1,2 1 1,-4 0-1,2 0 0,-2-1 1,0 2-1,0-2 1,0 2-2,2-1 1,-4 0 0,2 0 0,0 0 0,0-1 1,0 1-1,0 0 0,0 0 0,0 0 0,0 0 0,0 0 0,0 0 0,0 0 0,0 0 0,0 0 0,0 0 0,0 0 0,0 0 0,0 0 0,0 0-1,0-4-1,-2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0:10.78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3380 1804 1,'0'0'2,"0"0"-1,0 0 1,2 0-1,-2 1 0,0-2 0,0 1 0,0 0 0,0 0 0,0 0 0,0 0-1,0 0 1,0 0 0,0 1-1,0-1 0,0 1 1,0-1-1,0 0 1,0 1-1,0 0 1,-2-1-1,2 0 1,-2 0 0,2 1-1,-2 1 0,2-2 0,0 0 0,0 0 0,0 0 2,0-2-1,0 2-1,0 0 0,0 0 1,0 0-1,0 0 1,0 0 0,0 0-1,0 0 0,0 0 0,0 0 0,0 0 0,0 0 0,0 0 0,2 0 0,-2 0 0,0 0 0,-2 2 0,2-1 0,2-1 0,-2 0 0,-2 1 0,2-1 0,2 1 1,-4 0-1,2-1 0,0 0 0,0 1 0,0-1 0,0 0 0,2 0 0,-2-1 0,2 2 0,0-1 0,-2 2 1,0-4 0,-2 2-1,4 0 0,-2 0 0,-2 0 0,2 0 0,0 0 1,0 0-1,0 0-1,0 0 0,0 0 1,0 0 0,0 0 0,0 0 0,0 0 0,0 0 0,0 0 0,0 0 0,0 0 0,-2 0 0,2 0 0,0 0 0,0 0 1,0 0 0,0 0-1,0 0 0,0 0 0,0 0 1,0 0-2,0 0 1,0 0 0,0 0 0,0 0 0,0 0 0,0 0 1,0 0-1,0 0 0,0 0 0,0 0 0,0 0 0,0 0 0,0 0 0,0 0 0,0 0 0,0 0 0,0 0 0,0 0 0,0 0 0,0 0 0,0 0 0,0 0 0,0 0 0,0 0 0,0 0 0,0 0 0,0 0 0,0 0 0,0 0 0,0 0 0,0 0 0,0 0 0,-2 0 0,2 0 0,-3 0 0,1 0 0,4 0 0,-2 0 0,0-1 0,0 2 0,0-1 0,0 0 0,0-1 0,0 1 0,0 0 0,0 0 0,-2 0 0,2 0 0,0 0 0,0 0 0,0 0 0,0 0 0,0 0 0,0 0 0,0 0 0,0 0 1,0 0-1,0 0 0,0 0 0,2 0 0,-2 0 0,0 0 0,0 0 0,0 0 0,0 0 1,0 0-1,0 0 0,5 3 0,-1-1 1,0-1-1,0 0 0,4 0 0,-2 1 0,1-2 0,1 1 0,2 0 0,1-1 0,-1 1 0,0 1 0,1 0 0,1-1 0,3 1 0,-3-1 0,2 0 0,1-1 0,-1 2 0,1 0 0,-1-1 0,1 0 0,1 1 0,-1 0 0,-1-1 7,1 0-8,-1 0 0,1 1 1,1 0 0,1 0-1,-3-1 7,5 0-7,0 2 0,-1-1 0,3 0 7,-5-1-8,5 2 7,2-1-7,-2-1 0,-3 0 0,1 2 1,1-2 7,3 0-8,-2 0 0,0 0 7,1 1-7,1 0 1,-2-1-1,-1 0 1,3 2 6,0-2-7,-2 0 0,-3 0 7,1 0-7,-3-1 7,5 1-1,-4-1-6,1 0 0,1 1 0,-5-1 0,3 0 1,1 0-1,-1 0 1,0 2 0,-1-1 0,-1 0 0,-1 1 7,3-1-7,-1 2 0,1-2 0,-3 2 0,3 0 0,-3-1 0,1 0 0,-1 2 1,-1-3 0,3 1 6,-1 0-1,-1 0-1,3 0 0,-3-1-7,-1 1 14,1 0-16,3 0 2,1-1 6,-3 2 1,1-1-1,1-1-7,-1-1 0,-1 1 8,-1 0-8,1-1 1,-3-1 0,1 2 7,-1-1-1,0 0 1,3 0-9,-5-1 9,0 1-1,1-1-7,-3 0 13,0 0-1,1 0-1,-1 0-7,0-1 0,0 1-6,1 0 13,-3 0-7,0 1-6,2-2 7,1 0-1,-1 1-6,2 0 1,-1 1 1,1 0 6,0 0 0,1 0 0,-1 0 0,0 1-1,-1-1 6,1 1-13,0-1 13,-1 0-13,1 0 7,-4 0 6,0-1-14,3 2 8,-1-2 0,-2 1 0,0-1-7,3 1 1,-3 0 7,2-1-7,0 1 7,1 0 0,-1-1 0,-2 0-7,0 1 7,0-2-7,1 2 1,1-2 13,0 1-1,-2-1-13,3 0 0,1 1 1,-2 0 13,-2-1-8,5 2 7,-5-1-1,0-1-8,2 0 1,1 1 6,-1 0-1,2 0-13,-1-3 1,1 3 1,-4-1 0,5 0 8,-1 1-1,-2-1 6,-2 1-13,5-1 13,-3 0-1,-4 0-13,2 1 7,1-1 0,-1 0-6,0 0 13,-2-1-1,0 0-13,0 1 14,0 0-1,3-1-14,-3 0 14,0-1-7,2 3 6,-4-2 0,2 0 0,0 0-1,3 0-14,-1 0 8,-4 0 0,2-1 0,2 2 1,-2-1-7,3 0 14,-3 1-1,0 0-13,2 0 14,-2 1-7,0-1 0,-2-1-6,3 0 1,-1-1 0,-2 1 1,2-1 0,0 2 0,0 0 2,-4-1 14,4 1-15,-2-3 13,1 3-14,-1 0 13,0-2-7,0 1 6,2-1-7,0-2 0,-2 2-6,0 0 7,0-2 6,0 3-13,0-3 13,0 3-7,0-3-6,-2 0 13,3-1-14,-3 0 14,0-1-7,0 1-7,0-1 14,-3 2-1,1 0-13,2-2 19,-2 0-6,2 1-2,0-2-7,-2-1 7,2 0-1,-4 1 0,2 0 0,0 1-7,0-2 7,2-2-1,0 2-6,-2-2 0,0 2-6,2 0 2,0 1 13,0 0 7,-2-2-9,2 1-6,0 0 0,0 0-7,-2 2 8,0-1 1,2 0 0,-2 4 0,-1-1 6,3-1 0,-4 2 0,2-1-8,0 1 13,0 0-1,0-1-7,2 1-7,-2 2 1,2-1 6,-4-1-6,2 0 0,-2 1 1,2 0-7,-3 0 8,1-1 1,2 0 0,-2-1 13,2 1-15,0 0 8,-2 0-1,0-1-1,2 0 0,0 2 6,-1-2-2,1 0-13,-2 0 7,2 2 12,-2-1-14,2 1 0,2 1 14,-4-1-9,4 1-6,-2-2 6,2 2-13,-4-1 7,2 1-7,2 1 9,-5-2 0,3 1 0,0 0 0,0 0 0,2 2 0,0-1 0,0 0 0,-2 1 6,0-1-7,0 0 14,0 1-3,2 0-7,-2 0-1,-2-1-13,2-1 8,2 2 7,-7 0-13,7 0 13,-4-2-13,4 2 14,-4 0-14,2-1 8,0-1 7,-2 2-7,-2 0 6,2 0-14,-1 0 8,1-1 7,-2 0-15,-2 1 16,2-2-9,-5 3 14,3-1-8,-2-1 6,-1 2-14,-1-1 7,2 0-7,-1 0 7,-1 0 6,-1 1-14,3 0 7,-2 0-7,-3-1 13,-1 2-13,1-1 7,3 0-7,-3-1 1,1 1-6,-1-3 14,3 3-13,0 0 7,-3-1-7,-2 1 9,3 0 13,0 0-15,-3 0 13,3 0-20,-1 0 13,-2-1-6,3 0 6,-3 0 6,1-1-14,-1 2 13,-1-1-14,-1 1 7,5-2-6,-3 0 13,1 0-14,-3 1 13,0 0-7,3 0 0,-1 0 6,1-3-13,-5 3 0,7 0-5,-5 0 8,2-2 0,-1 1-6,1 1 14,-1-1 5,3 1-7,-1-2-7,-3 3-6,2-1 14,3 1 6,-3-1-14,3 0 13,-5 1-13,3 0 13,-1 0-2,1 0-7,-1-1 0,3-1 0,-1 2 0,-1-1 8,3 0-22,-1 1 15,-3 1-6,3-1 7,-1-1 6,1 0 0,-1 0-9,-1 1 7,1-1-13,-1-2-7,1 3 9,-1-2 13,-1 1-13,-1-2 13,1 2-14,0 0 14,3-1-20,-5-1 14,3 2 6,-1 0-14,1 0 7,1-1 0,1 0 0,-5 1 6,3-1-7,-1 2 0,-4-1-6,5 1 13,1-1-13,1-1 7,-3 0 7,3 1-16,-3 1 9,5 0-1,-3 0-6,1 1 7,-1 0-6,3-1 13,-2 0-20,1 1 14,3-1-6,-3 0 13,1 2-1,2-2-14,-3 0 13,1 0-13,4-2 7,-3 1 0,1 1-7,2 0 14,-3 1-8,3-1-12,0 0 14,-3 0 6,3-1-14,-2 0 7,1 1 0,1 0-6,-2 0 1,2 0 0,-3-2 1,3 2 6,2-2 6,-3 2-14,1-2 7,2 2-6,-2-1 7,-3 0-1,3 1-6,0 0 13,0 0-14,-1 0 13,1-1-20,0 1 14,-1-1-6,1 1 7,-2 1 6,4-1-14,-3-1 13,1 1-13,2 0 6,-2 0 0,1 0 0,-1 0 0,2 1-6,0-1 7,0 0-7,-3 2 13,1-3-13,2 1 0,0-1 13,1 1-13,-1 0 7,0-1 0,0 1-1,0 0 0,-3 1-6,3-1 7,0 2 6,0-2-14,-3 1 7,1-1-12,6 0 7,-4 2 7,2-1-7,0 0 7,0 0 0,1 0 6,-1 0-14,0 0 1,0 1 0,2-1-6,-2 0 14,2 1 0,0-1 5,-2 1-7,-1 0 0,3 0-7,0 2 13,0-3-13,-4 1 0,2-1 1,0 1 1,4-1 12,-4 1-13,2-1 13,-1 2-20,1-1 14,0 0-1,0 1-6,0 0 13,-2 1-14,0-1 7,4 0-6,-2 1 0,-2-1 13,0 3-7,2-1 0,-3 2-7,1 0 7,0 0-13,0 1 8,-2-1 6,2 0 0,-1-1 0,-1 0-13,2 1 20,0 0-14,0 1 1,0-4 0,2 2 7,-5 2-20,5-2 21,-2 1-14,2 0 15,4 0-7,-4-1 6,-2 1 6,2-1-14,0 2 6,0-2-6,-2 1 0,2 0-6,2-2 8,-2 1-8,0 0 22,2 1-15,-3 1 7,1-2-13,0 2 13,2-2-14,-2 1 8,0 0 0,2 0 8,-2 0-2,0-1-7,0 2 0,2 1 7,-2-1-1,0-1 0,0 1-13,0 0 13,0-2-13,4 1 14,-4 0-7,2 1 0,-2 1 7,2-1-7,0-3 6,-3 5 0,3-3-1,0 1 6,0 2-1,0 0-7,-2-3-13,4 2 14,-2-1-6,0 0 0,0-1 1,0 1 13,0-2-8,0 0 6,0 1-1,3 0-7,-1-1 0,-2 1 0,2 0 0,2 0 0,0 0-6,-2-3 13,-2 2-7,2 0 7,0-1-8,0-2-7,0 2 15,0-2-1,-2 2-7,2-1 6,1 0-1,1-1-6,-2 1-6,4-1 13,-4 0-20,2 0 15,-2 1 7,0-1-15,2 1 15,1-3-8,-1 2 1,2 2 6,0-3-1,-2 2-7,-2-2-6,2 3 14,1-2-7,-1 0 0,0 0 0,-2 1-13,0-2 22,2 1-22,2 0 9,-2-2 13,3 2-1,-5-1-7,2 0 0,2 0 7,0 1-1,0-2-1,-1 0-7,1 0-13,-2 1 3,0 0 20,0-1 0,2-1-16,-4 1 2,3-1 14,1 1 0,0 0-9,2-2 1,-1 2 0,-1-1 6,2 1-7,0-1-6,-2 0 13,1 2-7,1 0 0,0-1-7,0 0 15,1 0-1,-3 0-14,2-1 14,-2 3-1,1-3-13,-1 1 0,2 0 15,0 0-1,-3-1-14,-1 1 14,0-1-1,-2 0-7,-2-1 1,4 1-14,-2 0 29,-2 1-9,2-1-7,0 0-6,0 0 14,-2 2-1,2-2-7,-2-2 0,0 2-6,2 0 14,0 2-7,1-2-6,1 0 13,-2 1-1,0-1-7,0 1-6,0-1 14,0 1-1,0-1-13,-2 1 0,0-1 8,0 0 0,2 0 14,-2 0-9,-2 0-7,2 0-6,0 0 13,2 0 0,-2-1-13,2 2 13,-2-1 0,-2 0-7,2 0 6,0 0 0,0 0-1,2 0-6,-2 0 0,0 0 7,0 0-7,-2 0 0,2 0 1,2 0-13,-2 0 7,2 1 16,-4-2-2,2 1-1,0 0-13,0 0 20,0 0-8,0 0 0,0 0-7,0 0-6,0 0 14,0 0-1,0 0-1,0 0-6,0 0 0,0 0 1,0 0 12,0 0-13,0 0 6,0 0 0,0 0-1,0 0 0,0 0-6,0 0 6,0 0-6,0 0 0,0 0 7,0 0-13,0 0 8,0 0 0,0 0-13,0 0-4,-2-2 2,0-2 0,2-1 2</inkml:trace>
  <inkml:trace contextRef="#ctx0" brushRef="#br0" timeOffset="26424">4776 1942 1,'-4'0'2,"2"0"0,2-1-1,-3 1 0,3 0 0,-4 0 0,6 0 0,-2 0 0,0 0 0,0 0 0,0 0 0,0 0-1,0 0 1,0 0-1,-2 0 0,2 0 0,0 1 0,-2 0 0,2 0 1,-2-1-1,2 0 1,0 0-1,0 0 1,0 0-1,0 0 0,0 0 0,0 0 1,0 0-1,2 1 1,0 1 1,0-1-1,3 1-1,-1 0 1,4 1-2,0-1 1,3 0 1,-1 3-1,4-3 1,3 3-1,2 0 1,-1-3-1,1 2 0,1-2 0,1 1 0,2-1 0,2-1 0,-3 1 0,3 0 0,-2 0 0,2-1 0,0 0 0,2 0 0,-5-1 0,1-1 0,0 1 0,-3 0 0,3 1 0,0 0 1,-2 0-1,-1 0 1,1 1-1,-2-1 0,-1 1 0,-1-1 1,-5 0-1,3 1-1,-1-1 1,-1 1 0,-1-1 1,0 2-1,-3-2 0,-1 0 0,-2 0 0,-2 0 0,0-1-1,-2-1 1,-2 0 0,3 1 1,-6 0-1,1 0 0,2 0 0,0 0 0,-2-2-1,0-2 1,-2-1-1,0 3-1,0-4 0</inkml:trace>
  <inkml:trace contextRef="#ctx0" brushRef="#br0" timeOffset="27838">3369 185 2,'0'-4'2,"0"1"-1,2 1 0,-2 0 0,0 1 0,0 0 0,0 1 0,0 0-1,0 0 1,0 0-1,0 0 1,0 0 0,0 0 0,0 0 1,0 0-1,0 0 0,0 0 0,0 0-1,2 0 1,1 1-1,3-1 0,0 0 2,0 0-2,2 3 0,1-2 0,1-1 1,7 0-1,1 2 1,1-1-1,8 2 1,6 0-1,2 2 1,4-1-1,9 1 0,6 1 0,3-3 0,8 5 0,3 1 0,2 0 1,3-2 0,-1 0 0,2 1-1,3-1 1,-1 0 0,-1 2-1,-1-2 0,-3 0 0,-3-2 0,-6 1 0,0-2 0,-6-1 0,-4 0 0,-3 1 0,-1-1 0,-5-2 0,-1 0 0,-1 1 0,-2-1 0,-4 0 0,1-1 0,-3 1 0,0 0 0,-2 0 0,-4 3 0,-2-1 0,-1-1 0,-3 1 0,0-1 0,-5 1 0,1-3 0,-5 2 0,-1 0 0,-1 1 0,-2-1 0,-4-2 0,2 0 0,-1 0 0,-3 1 0,-2-1 0,0 0 0,2 0 0,-2 0 0,2-1 0,-2 1 0,-2 0 0,2 0 0,0 0 0,-2 0 0,2 0 0,0 0 0,0 0 0,0 0 0,0 0-1,0 0 0,0-1 0,-4-2-1</inkml:trace>
  <inkml:trace contextRef="#ctx0" brushRef="#br0" timeOffset="32502">277 110 1,'2'-7'2,"0"2"0,0-2-1,3 0 1,-3 0-1,2 1 0,-4 1 0,2-2 0,0 0 0,2 3-1,2-2 0,-4 0 1,0 0 0,0 3 0,-2-4 0,3 2 0,-1 2 0,-4-1 0,2 1 1,-3 0-2,-1 1 1,2 1-1,-2 1 0,0 0 1,0 2-1,-4 0 0,-3 2 0,1 2 0,-5 1 0,3 1 0,-2 1 1,-1 3-1,1-2 1,-1 3-1,-1 0 0,1 1 0,1-1 0,-3 2 0,5-1 0,-3 2 0,3 0 0,-1-1 0,3-1 0,0 1 0,3-2 0,1-1 0,2 1 0,2-2 0,2 2 0,0-1 0,2 0 0,6-1 0,1-1 1,-1 0-1,4 0 0,3 1 0,1-1 0,5 1 0,-2-2 0,-1 1 0,1 1 0,0-1 0,-3 0 0,3 0 0,1 0 0,-3 1 1,-5 1-1,1 0 0,-3 0 0,0 0 1,1 0-1,-3 0-1,-2 0 1,-2-1 0,0 0 0,-4 0 0,-4 1 0,-2-1 0,0 1 0,-4-1 0,-1 0 0,-1 1 0,-3-2 0,-1 1 0,-3-3-1,3 1 1,-5 2 0,2-3 0,-1-1 0,-1 1 0,4 1 0,-1-2 0,-1-1 0,5-1 0,-1 0 0,3-1 0,-1 0 1,3-2 0,2 0-1,2-1 0,-1 1 0,3-4 0,0 1 0,2-1 0,2 0 0,0-2-1,0 1 1,0 0 0,4-1 0,0-1 0,3 2 0,-1-3 0,2 1 0,2 0 0,3 4 0,-1 0 0,1-1 1,-1 2-1,3 1 0,-5 0 0,0 0 0,3 3 0,-1 0 0,-4 2 0,3 1 0,-5 4 0,2 0 0,-2 3 0,1 3 0,-3 1 0,0 3 0,-2 1 0,-2 0 0,2 2 0,-2 1 0,0 1 0,0-1 0,-2 1 0,-2 1 0,0-1 0,-1 1 0,-1 1 0,2-1 0,-4 1 0,0 0 0,-1-3 0,1 2 0,0 0 0,-1 2 0,-1-2 0,2-2 0,0 3 0,-1 0 0,1 2 0,2 0 0,2 1 0,0 0 0,1 0 0,-1-3 0,4 0 0,0-2 0,2-2 0,3-2 0,1-2 0,0 0 0,4-4 0,1-1 0,1-2 0,0-1 0,-1-2 0,1-2 0,1-1-1,-3-2 1,2-2 0,-1-1 0,1-2 0,1-2 1,-3 0-1,0-1 0,1-2 0,-3 0 0,-2 1 0,2-2 0,3-2 0,-7 0 0,0 2-1,-2 1 1,4 0 0,-4 0 0,2 0 0,-2 3 0,-2-2 0,3 2 0,-3-2 0,-3 3 0,3 1 1,-2 0-1,2-1 0,0 1 0,0 0 0,-2 0 0,2 0 0,-2 0 0,0-1 0,0 1 0,0 0 0,-2 0 0,0 0 0,2-1 0,-2 1-1,-1 1 0,-1 0 0,4-1 0,0 1-1</inkml:trace>
  <inkml:trace contextRef="#ctx0" brushRef="#br0" timeOffset="34658">1938 356 1,'-2'-3'3,"-2"1"-1,2-1 0,4-2-1,-4-1 1,2 0-1,0 2 0,2-1 0,-2-1 0,2 2 0,0 0 0,0-2 0,0-1 0,-2 3-1,2-2 1,0-1 1,0-1-2,0 2 1,5-1 0,-1 1-1,0 1 1,4 0-1,1-1 1,1 2-1,1 1 0,1 3 0,3-1 0,-1 1 0,-1 0 0,1 3 0,1 0 0,-1 1 0,1 3 0,-3 4 0,-1-2 0,-1 1 0,-2 2 0,-1 3 0,-3 1 0,-2 1 0,-4 1 0,0 0 0,-4 2 0,-2 0 0,-5 5 0,-1-2 0,0 2 0,-5 0 0,0 0 0,-1 1 0,1-1 0,-1 0 0,1 1 0,3-2 0,-1 2 0,5-2 0,2 0 0,1-1 0,5-2 0,0 2 0,0-1 0,4 0 0,4-1 0,3-1 0,1-3 0,2-2 0,1-2 0,3 0 0,3-2-1,2-2 0,-1-1 0,1-3 0,0-1-1,1-3 1,-1-2 0,0-1 0,-3-3 0,1 2 0,-4-3 1,-1-2 0,-6 1 0,3 1 0,-5-1 0,0-1 0,-4 3 0,0-1 0,0 3 0,-2-2 1,-2 4 0,-2 0 0,-2 0 0,0 2 0,-5 3-1,1 2 2,0 5-1,-3 1 0,1 2 0,1 3-1,-1 4 0,0 1 1,-1 5-1,1 2 0,-1 2 0,1 1 0,2 0 0,-1 3 0,1-1 0,4 1 0,-3 0 0,3-1 0,4 3 0,0 0 0,0-2 0,4 2 0,0-2 0,0-2 0,2 0 0,1-3 0,-1-2 0,0-1 0,2-3 0,0 0 0,0-5 0,-1-1 0,-3-2-1,0-3 1,0-2 0,-2-1 0,0-3 0,-2-3 0,0 1 0,0-1 0,-3-3 0,-1-1 1,0-1-1,0-2 0,0 1 0,-3 0 0,1-1 1,-2 0-1,1-2 0,-1 0 1,0 1-1,1 0 0,1 1 1,-2-1-1,-3 2 0,5 0 0,-2-1 0,2 2 0,1 0 0,-3 0 0,2-1 0,2 0 0,-1 2 0,1 3 0,0-2 1,2-1 0,0 2-1,0-2 0,1 1 0,-1 1 0,2-2 0,2 1 0,-4-1 0,2 1 0,4 0 0,-2-1 0,-2 0 0,0 0 0,4 0 0,0 0 0,-2 1 0,0-2 0,0 1 0,-2 0 0,2 0 0,0-1-1,2 0-1,-2-2 1,-2 2-1</inkml:trace>
  <inkml:trace contextRef="#ctx0" brushRef="#br0" timeOffset="54810">5404 1738 1,'-4'0'1,"4"2"1,2 0-1,-2-1 0,-2 0 1,2-1-1,0 1 1,2-1-1,0 2 0,-4-2 0,4 0 0,-4 0 0,4-2-1,-4 2 1,2 0 0,0 0 0,0 0 0,2 0-1,-2 0 2,0 0-1,3 2 0,-1 0 0,6 1 0,0 0-1,0 0 0,5 1 0,-3-1 0,-2 0 0,9-1 0,-5 1 0,5-1 1,2 0-1,-3-1 0,-1 0 1,3 2 0,-9-3-1,1 0 0,0 0 0,1 1 0,1-1 0,0 0 1,3 0 0,-1 0-1,1 1 0,-1-1 0,3 1 0,-1 0 0,1 0 0,-1 2 0,1-2 0,-3 1 0,1-1 0,-1 0 0,1 1 0,-3 0 0,-1 0 0,1-2 0,-2 1 0,1 1 0,-1-1 0,-2-1 0,1 0 0,7 1 0,-1 0 0,-5-1 0,-2 2 0,-2-2 0,1 0 0,-3 2 0,0-2 0,0 1 0,0 0 0,2-1 0,-1 0 0,-3 0 0,0 1 0,0-1 0,2 1 0,0-1 0,-2-1 0,0 2 0,0-1 0,2 1 0,-2-1 0,3 0 0,-3 0 0,-4-1 0,2 1 0,0 0 0,0 0 0,0-1 0,0 1-1,0 0 1,0-1 0,-2 0-1,2-2 0,-3 0 0,1 1 0,0 0 0,0 0 0,-2 0-1,0-1 0,0 1 0</inkml:trace>
  <inkml:trace contextRef="#ctx0" brushRef="#br0" timeOffset="55353">6008 1734 1,'-4'-5'1,"0"3"1,2-2 0,0 1-1,0 1 0,-2-1 0,2 0 0,0-2 0,0 4 0,0 0 0,-1-2 0,3 2-1,-2 0 1,2 0 0,0-1 0,-2-1 0,0 3-1,4 0 1,-2 0-1,0 0 0,0 0 1,0 0 1,-2-2-2,2 0 1,0 0 0,0 0 0,0-1 0,0-1-1,0 4 0,0-1 0,0-1 0,-2 1 0,0 1 0,2-3 0,0 2 0,-2 0 0,2 0 0,-2 1 1,2 0-1,0 0 0,0 0 1,0 0 0,0 0-1,0 0 0,0 0 0,0 0 0,0 0 0,0 0 0,0 0-1,0 0 1,0 0 0,0 1 0,0 2 0,2 3 0,6 2 1,3 0-1,-1-1 1,2 2-1,-1-1 0,3 0 0,3 0 1,-1-1-1,1 0 0,2 2 0,-1-2 0,-1 0 0,-1 3 0,-1-3 0,-3-1 0,1 1 0,-1-2 0,0 0 0,-1-1 0,-3 0 0,-2-2 0,0-1 0,-4 1 0,-2 0 0,2-2 0,-2 0 0,0-1 0,0 1 0,0-1 0,0-2 0,0 2 0,-2-1 0,2-1 0,0 1 0,-2 0 0,0-1 0,2 1 0,0 0 0,-2-1 0,2 1 0,-2-1 0,0 1 0,0 0 0,2 1 0,0 0 0,-2 0 0,2-2 0,-2 1 0,0 1 0,2 0 0,-2 0 0,0 1 0,2 0 0,-2-2 0,-3 4 0,3-2 0,-4 2 0,-2 0 0,2 3 0,-5-1 0,-1 1 0,-3 1 0,3 1 0,-2 1 0,1-1 0,-3 1 0,1 1 0,-3 1 0,1-1 0,0-1 0,3 0 0,-3 2 0,3-2 0,-1 0 0,7-5 0,2 0 0,-2 1 0,-1 1 0,1-1 0,2-1 0,0 1 0,2-2 0,-1 0 0,1 1 0,2-1 0,-2-1 0,2 0 0,0 0 0,-2-1 0,2 1 0,2-1 0,0 2 0,-2-2 0,0 0 0,2 0 0,0 0 0,-2 0 0,2-2 0,0 2 0,0-1 0,0-1 0,0 1-1,-2 0-1,-1-4-1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2:12.2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94 1,'0'-3'1,"0"1"0,-2 0 0,2-2 0,2 3 0,0-1 0,-2 1 0,2-1-1,-4 2 1,2-1-1,0 1 1,-2 0 0,2 0-1,0 0 1,0 0 0,0 0-1,0 0 0,0 0 0,0 0 0,0 0 0,0 0 1,0 0-1,0 0 0,0 0 1,0 0 0,0 0-1,0 0 0,0 0 1,0 0 0,0 0-1,0 0 0,0-2 0,-2-3 0,2 3 0,0 0 1,0-1 0,0 2-1,2-1 0,0 1 0,0-2 0,2 1 0,0 2 0,0-1 0,0 0 0,3-2 0,3 3 0,0-1 0,5 2 0,-1-1 0,5 0 0,4 2 0,1 0 0,3-1 0,4 0 0,4-1 2,3 0-2,3-1 0,3 0 1,3-4-1,3 1 1,1 0-1,5-2 0,4 0 0,2 0 0,0 0-1,5 1 2,-5 0-1,0 1 0,2 1 0,-4 1 0,0 1 0,-4 1 0,-1 0 0,-3 1 0,6 3 0,-4-3 0,-3 2 0,-1 0 0,0 0 0,-1 1 0,-1-2 0,0 1 0,-5 1 0,0-1 0,1 0 1,-3 0-2,-4 1 1,3-2 0,-3 0 0,-4 1 0,2-2 1,-6 0-1,0 1 0,0 2 0,2-3 0,-4 0 1,2 0-1,-2-1 0,-4 0 0,-3 1 0,1 1 0,-2-2 0,-1 1 0,-3-1 0,-1 0 0,1 1 0,1 1 0,-3-2 0,-1 1 0,2 1 0,-1-1 0,1 1 1,-1-1-1,-1 0-1,1 2 1,1-1 0,-2-1 0,1 0 0,1 0 0,-1 2 0,-3-1 0,3-1 0,-5 0 0,0 2 0,0-1 0,-1-1 0,-1 0 0,0 2 0,2-2 0,-2 0 0,-1 0 1,-1-1-1,-2 1 0,0-1 0,2 0 0,-2 0 0,2 2 0,-2-2 0,4 1 0,-1-1 1,1 1-1,-2-2 0,2 0 0,0 1 0,-2-2 0,3 4 0,-1-2 1,0-2-1,2 1 0,-1 1 0,1-1 0,0 0 0,2 1 0,-5 0 0,1 0-1,0-1 1,-2 1 0,2-1 0,3 1 0,-3 0 0,0-2 0,-2 2 0,0-1 0,0 0 0,1 0 0,1 0 0,-2-2 0,0 3 1,0 0-1,0-2 0,0 1-1,1 0 1,-1 0 0,-2-1 0,-2 1 0,2-1 0,-2 1-1,0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2:14.1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1643 4 1,'-4'-1'1,"1"0"0,-3 0 0,2 0 0,-2 1 0,2-1 0,-2 1 0,-1 0 0,-1 0 0,-2 0-1,4 0 0,-5 0 0,3 1 0,-4 1 0,-1-2 0,1 1 0,-1 0 0,5 0 0,0 1 0,-3 0 0,1-1 0,2 0 0,0 2 0,-1-1 0,1-1 0,2 3 0,0-3 0,1 1 0,1 0 0,0 2 0,2-4 0,0 1 0,2 0 0,4 2 0,4-1 0,3-1 0,-1 0 0,9 0 0,-1 1 1,9 0 0,6-1 0,5-1-1,3 1 1,7-2 0,5 1-1,7 0 0,4-1 1,7 2-1,-1-1 1,7 1 0,-1-1-1,3 1 0,-1 2 0,3-3 1,0 1-1,1 1 0,-1 0 0,0 1 0,-3 0 0,-1-2 1,-3 3-1,-3 1 0,-5-2 0,-4 2 0,-4-1 0,-7 1 0,-3 1 0,-5-1 0,-1-1 0,-7 1 0,-2 1 0,-8-4 0,-4 0 0,-5 2 0,-4-3 0,-1 1 0,-5-2 0,-2 0 2,-2 1-1,0-2 0,-2 0-1,4-1 0,-4 2 1,0-1-1,0-1 1,0-1 0,0 1 0,-2 0-1,-2-1 1,0 1-1,0-2 0,0 1 0,2 0 0,-2 0 0,-1 1 0,3-2 0,0 2-1,2-1 2,0 1-2,-2 0 1,0-1 0,2 1 0,2 0 0,-2 1 0,0-2 0,0 2 0,2 1 0,-2-2-1,0 2-1,0-1 0</inkml:trace>
  <inkml:trace contextRef="#ctx0" brushRef="#br0" timeOffset="2618">34 1194 1,'-9'-2'2,"3"0"0,0 0 0,2 0 0,0 1 0,-1-2-1,5 3 0,0 0 0,3 0 0,-3 0 0,0-1 0,4 2 0,6 1 0,9-1 0,3 0 1,11 1-1,5-1 0,9-1-1,9-1 0,10 1 0,5 0 1,7 0 0,9 1 0,6-2 0,4 0-1,3 3 1,3-2 0,3 1 0,-3-1 0,5 0-1,-7 0 0,-4 0 0,0 0 0,-8 0 0,-2-1 0,-4-1 0,-5 1 0,-1-3 0,-5 1 1,-5-1-1,-3 2 0,-6 0 0,-5-1 0,-5 2 0,-5-1 0,-5 1 0,-7 0 0,-5-1 0,-1 0 0,-6 2 0,-5-1 0,-1 1-1,-5 0 2,0 0-1,-4 0 1,1-1-1,-3 1 0,-2 0 0,0 0-1,2 0 1,-2 0 0,0 0 0,-2 1 1,0-1-1,0 1-1,2-1 1,0 0 1,0 1-1,-3-2 0,3 1 0,0 0 0,0 0 0,0 0 0,0 1 0,3 2 0,-3 0 0,2-1 0,-2 2 0,2-3 0,-2 0 0,2 0-1,0 1 1,0 0 0,-2-1 0,2 0 0,-2 0 0,0-1 0,0 2 0,0-2 0,0 1 0,0 0 0,2-1 0,-2 0 0,0 0 0,0-1 0,0 1 0,0 0 0,0 0 1,0 0-1,0 0 0,2 1 0,-2-1 0,2 3 0,0 0 0,2 0 0,-2 1 0,3-1 0,-1 1 0,-2-1 0,2-1 0,0 2 0,0-2 0,0 3 0,3-2 0,-5 0 0,4-1 0,-2 0-1,2 2 1,0-1 0,3 0 1,-1-1-1,2 0 0,1 1 0,-1-1 0,2-1 0,3 0 0,1 0 0,1 1 0,1-1 0,5 0 0,-2-1 0,2 1 0,4 0 0,-3-1-1,3 1 1,-2 1 0,4-1 0,2 0 1,-2 0-1,0 0 0,-2-1 0,2 3 0,2-2 0,-2 0 0,0-1 0,2 1 0,-4 1 7,2 0-8,2-1 1,-2 0-1,-3-1 7,1 1-7,-2-1 0,2 1 0,-2 0 7,0-1-8,-5 0 0,-1 0 1,-2 0 0,-3 2 0,-2-2 0,1 0 0,-3 0 7,-4 1-7,1-1 0,-3 0-1,2 0 1,-2 0 0,-2 0 1,-2 0-1,2 0 1,-2 0 0,0 0 0,0 0 0,0 0 6,0 0-7,0 0 0,0 0 0,0 0 0,0 0 1,0 0 0,0 0 6,0 0-7,0 0 0,0 0 0,0 0 0,0 0 0,0 0 7,0 0-7,0 0 0,0 0 6,0 0 0,0 0-7,0 0 0,0 0 0,0 0 0,0 0 7,0 0-1,0 0-6,0 0 0,0 0 0,0 0 0,0 0 7,0 0-7,0 0 0,0 0-1,0-1-1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2:15.38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265 27 1,'-3'-4'1,"1"2"0,-2-1 0,0 1 1,0 0-1,2 1 0,-2-1 0,2-1 0,-2 2 0,-1 0 0,-1 1 0,2-2-1,-2 2 0,2 0 1,-2-1-1,-1-1 1,3 2-1,0-1 1,2 2 0,2-1-1,0 0 0,0 2 0,2-2 1,0 0-1,6 1 0,5 1 1,8-1-1,5-1 1,10 1 1,11-1-2,7 3 0,6-2 0,10 1 0,3 0 0,5 1 0,5 0 0,6 1 0,0-1 0,4 2 0,0 0 0,-2 0 0,2 0 0,-4 1 0,4-1 0,-8-1 0,-2-3 0,-5 0 0,-3 1 0,-5-1 1,-10-2 0,-6 1-1,-3-2 0,-5 1 0,-5 0 0,-6-2 0,-1 0 0,-6 0 0,-3 2 0,-2-3 0,-2 2 1,-3 0 0,-3-2 0,1 2-1,-3 1 0,-3-1 0,0 0 0,-1 0 0,1 1 0,-2 1 0,1-2 0,-3 1 0,0 0 0,0 1 0,-2-1 0,1 1 0,-1-1 0,-2-2 1,4 2 0,-2 1-1,-4 0 0,2-1-1,0 1 1,0-1 0,-2 0 0,2 0 0,-4-1 0,4 0 0,0 1 0,-2 1-1,-2 0 0,2 0-1</inkml:trace>
  <inkml:trace contextRef="#ctx0" brushRef="#br0" timeOffset="5881">45 3939 1,'-6'0'2,"-2"0"0,0-1-1,3 0 1,-1 1-1,2-1 1,2-1-1,0 2 0,0-1 0,2 1 1,0 0-1,0 0 0,0 0 0,0 0 0,2-1 1,4 0-1,2 0-1,7-2 1,4 0-1,1-2 1,7 2-1,2-2 1,6 0-1,4 1 0,5 0 1,4 2-1,3 0 1,3 0-1,4 1 0,2 1 0,0 1 1,2 2-1,2-1 0,-2 2 0,0-1 0,-2-1 0,0 1 0,0-1 0,-4 2 0,-2-2 0,-5 0 0,-3 1 0,-5-1 0,-4-1 0,-3 0-1,-8-1 1,-1 1 0,-6 2 1,-5-2-1,-3 0 0,-3-1 0,-4 0 0,0 0 0,-4-1-1,2 0 1,-2-2-1,-2 1 0,-4 2 0,0-1-1</inkml:trace>
  <inkml:trace contextRef="#ctx0" brushRef="#br0" timeOffset="6432">0 4074 1,'-2'0'2,"2"1"-1,0-1 1,0 0-1,0 0 0,4 1 0,4 0 0,2 1 0,5-2 1,6-2-1,3 1 0,5 0 0,7-1-1,3-1 1,4 1 0,7-1-1,4 1 0,6 1 1,2-1-1,2 2 1,-2 0-1,2 2 2,0-1-2,-2 2 1,0-1-1,0-1 1,0 2-1,-4 1 0,0 0 1,-4-1-1,-6 1 0,-5 0 1,-4 0-1,-4 0 0,-6 0 0,-4-3 0,-4 1 0,0 1 0,-9-2 0,-2 0 0,-3-1 0,-3-1 0,0 2 0,-4-2 0,0 0 0,-2 0 0,0-4 0,-5 0 0,1 1 0,0 0 0,-4 0 0,3 1 0,-1 0 0,0 0 0,0 0 0,1 2-1,-1-2-1,0 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44.8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3,'0'0'3,"0"0"-2,0 0 1,0 0 0,2 1-1,-2-1 0,4 1-1,-2 0-1</inkml:trace>
  <inkml:trace contextRef="#ctx0" brushRef="#br0" timeOffset="774">22 200 1,'9'-1'2,"-1"-3"0,0 3-1,5-2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4:05.9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 1872 1,'0'5'3,"0"1"0,0 0-1,0-1 0,0-2 0,0 1 0,2-2 0,-2-1 0,0-1 1,2 2-1,-2 0 0,0-1-1,2-1 7,-2 0-8,0 0 7,2-1-8,-2-2 13,2 0-8,2-3 7,0-2-2,0-3-14,1-1 13,1-4-1,-2-1-7,4-5 6,-2-4-7,1-3-6,-1-5 14,0-4-14,0-5 7,0-6 7,1-2-14,3-1 1,0-3 7,3-3 6,-1-1-13,5-2 7,-1-4 6,1-2-7,-1-2 0,1-1-6,-1 2 13,3 0-1,0 4-14,-3 0 8,5 3 0,-3 1 6,5 2-13,-4 2 13,-3 4-13,3-2 1,-3 3 0,-3 4 14,-1 5-1,-1 3-1,-1 7-7,-2 3 0,1 4 0,-5 4 1,2 4 0,-2 1 0,0 2 6,0 2-7,-2 4 0,0 2 0,0 0 6,1 4-13,-3-1 8,0 1 6,0 1-13,2-1 0,-2 2 1,-2-1 0,2 0 1,2-1-1,-4 4 1,-1-2 0,3 1 0</inkml:trace>
  <inkml:trace contextRef="#ctx0" brushRef="#br0" timeOffset="9818">2 1345 1,'0'-8'2,"0"1"0,0 2 0,-2-1-1,4-1 1,-4 2-1,2 0 0,0 0 0,0 3 0,-2-1 0,2 3-1,2-1 0,-2 1 1,-2 0-1,2 0 1,2 1 0,-2 1 0,0 3 0,4 5 1,-2-5-2,2 2 1,-2 3-1,2 1 1,1 2 0,-1 1 0,0 2-1,2 2 0,-2 0 0,0 5 0,3-3 1,-3 1 0,0 2-1,2-3 0,-2 3 0,-2-5 1,2 2 0,-2-3-1,3 2 1,-3-4-1,0 0 0,0-2 0,-2 0 0,2-2 0,-2 0 0,0-2 0,0-1 0,2-1 0,-2-1 0,0 0 0,2-1 0,-2-2 0,2 1 0,-2-1 0,0-1 0,0 2 0,0-1 0,0 0 0,0 0 0,-2 1 0,2-1 0,0 2 0,-2-2 0,2 1 0,0-1 0,-2 1 0,2 0 0,0 0 0,-2 1 0,0-3 0,2 1 0,0 1 0,-2-1 0,2 1 0,0-1 0,0 0 0,0 0 0,-2 2 0,2-1 0,0 0 0,0 1 0,0-1 0,0 1 0,0 0 0,0-1 0,0 1 0,0-1 0,0 1 0,0 0 0,2-1 0,-2 0 0,0-1 0,2 0 0,-2-1 0,0 0 0,0 0 0,2-2 0,-2 1 0,0 1 0,0-1 0,0 0 0,0-1 0,0 2 0,0-2 0,0 1 0,0-1 0,0 1 0,0-1 1,-2 0-1,2 0 0,0 1 0,0-1 1,0 1 0,0-1-1,0 1 0,0-1 0,0 0 0,-2 0 0,2 0 0,0 0 0,0 0 0,0-1 0,0 1 0,0 0 0,0 0 0,0 0 0,0 0 0,0 0 0,0 1 0,-2-1 0,2 2-1,0-2 1,0 0 0,0 1 1,0-1-1,0 0 0,0 0-1,0 0 1,0 0 0,0 0 0,0 0 0,0 0 0,0-1 1,0 1-1,0 0 0,0 0 0,2 0 0,-2-2-1,0 0 1,2 1 1,0-3-1,0 0 0,2-3 0,2-1 0,0-3 0,5-2 0,-1-1 0,3-2 0,3-1 7,1-3-1,22-24-7,2 0 0,-4 6 0,1 2 0,-3 3 0,0 0 0,-2 4 1,-4 1 0,-2 4 0,-2 3-1,-5 1 7,-1 4-7,-4 0 0,-1 4 0,-2 2 0,-1 2 0,-3 4 1,-2 0-1,-2-1 0,-2 2 0,1-1 1,-1 4 0,-2 0 0,0 0-1,2 0 1,-2-1 0,0 2 0,0-1 6,0 2-7,0-1 0,-2-1 1,2 0-1,0 0 7,0 0-7,0 0-1,0 0 1,0 0 0,0 0 1,0 0-1,0 0 0,-2 0 0,-3 1 0,3 0 0,-2 1 0,0-2-1,2 2 1,-2 1-1,0-2-1,2 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4:17.9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55 3,'0'0'3,"0"0"-1,0 0 0,0 0 0,0 3 0,2 3 0,-2 1 0,0 2-1,2 5 2,0 4-2,0 3 0,0 0 0,2 3 0,-2 1 0,-2-1 0,2 0 0,-2 2-1,-2 0 0,2-2 0,-2 0 0,2 0 0,-2-3 0,2-1 0,0 0-1,-2 0 0,0-5 0,2 1 0,0-3 0,0-5-1,-2 3-1,2-5 2</inkml:trace>
  <inkml:trace contextRef="#ctx0" brushRef="#br0" timeOffset="276">101 149 1,'-6'-5'2,"0"-2"0,2 3 0,-3-2-1,3-2 1,0 0 0,0 3 0,4-1-1,-2-1 0,2-1 0,2-2 0,4 3-1,-2 0 1,5-3 0,-1 3-1,4-1 0,-1 2 0,1 1 0,3-1 0,-1-1 0,1 2 0,-1 3 0,3-2 0,-1 3 0,-1 2 0,-3 2 0,-2-1 0,1 4 0,-1 1 0,-4 1 0,-2 4 0,-2-1 0,-4 4 0,0-1 0,-4 0 0,0 1 0,-2 0 0,-3 1 2,-1-3-2,2-1 0,-3 1 0,3-1 1,-3-2-1,5-2 1,0 0-1,2-2 0,-1 0 0,5-3 0,0 0 0,2-1 0,2 0 0,2 1 0,3-1 0,1-1 0,2 2-1,3-2 1,-1 1-1,3 2-1,1-1 2,3 2-1,-1-3 0,-3 4 0,1 1 0,1-1 0,-1 3 0,-3 0 0,-1 3 1,-3-2-1,-3 3 1,-2 0 0,-2 0 0,-2-2 0,-2 3 0,-4-2 0,-1 0 1,-1 0 0,2 0 0,-4-2-1,-3 0 0,-1-2 0,1 1 1,1-2 0,-3-1 0,1 0 0,2-2 0,-3 1-1,3-1 0,1-3 0,5-2-1,0-2 0,2 2 0,2-5 0</inkml:trace>
  <inkml:trace contextRef="#ctx0" brushRef="#br0" timeOffset="822">744 56 2,'-6'2'3,"-2"-1"0,0 3-1,-1 4 0,1 3 0,2 0 0,-4 1 0,1 3-1,1 0 0,2 2 1,0 0-1,-1 3 0,1-2-1,0 1 0,0-1 1,4 2-1,-2-1 0,-3-1 0,-1 0 0,6-3 0,-4-2-1,0-1 1,4-1 0,-3-3 0,1-1-1,2-1 0,-4-4-1,6-2 1,0-1 0,-2 0 0,2-4 0,-2-3 0,0 0 1,0-4 0,2 0 0,-4-4 0,2 2 0,2-1-1,-2-1 1,-1 0 0,3 0 0,-2-1 0,2 2 1,-2 1-1,-2 0 0,4 4 1,-2 0 0,2 1 0,-2 3 0,4 0 0,-2 2-1,0 3 0,2 0 2,2-1-1,0 4 0,3 0 0,1 2 0,0 2 0,5 1 0,-3 5-1,2-2 0,1 3 0,-1 0 1,1 1-1,-1-1 0,0 1 0,-1 0 0,-1 0 0,-2-2 0,1 2 0,-1 0 0,0 0 0,-2-1 0,1 0 0,-1 0 0,0-2-1,0-1 1,-2 0 1,3 2-1,-3-1 0,0 0 1,2-4-1,-2 0 1,0 0-1,0 0 0,1-3 0,-1 0 0,0 2 0,0-3 0,0 2 0,-2-2 0,0 1 0,2-3 0,-2 1 0,-2 1 0,3-1 0,-3 0 0,2-1 0,-2-2 0,0 0 0,0 1 0,0 0 0,0 0 0,0 1 0,2-1 0,-2 0 0,0 0 0,0-2 0,2 0 0,-2 2 0,0 0 0,0 0 0,0 0 0,0 0 0,0 0 0,0 0 0,0 0 0,0 0 0,0 0 0,0 0 0,0 0 0,0 0-1,0 0 0,0 0 0,0-3 0,0-3-1,2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4:35.1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571 622 1,'-9'5'2,"-1"4"0,-2-1 0,-5 1 0,1 0 0,-3-1 0,2 1-1,-3-1 0,-1 0 0,-2 1 0,1-1 0,-3-2-1,0-1 1,2-1 0,-2-2-1,1-2 0,1-2 2,0-2-1,0-4-1,3-3 0,-3 0 1,2-5-1,-2-2 0,3-3 0,1-2 0,3-2 0,1-3 0,3-3 0,3-3 0,1-2 0,4-2 0,2-2 0,2 0 0,4-2 0,2-1 0,3 2 0,3 5 0,-2 3 0,3 4 0,-1 5-1,5 2 1,-1 4 0,3 4 0,1 4 1,5 1-1,4 0 0,0 4-1,2 1 1,6 1-1,1 3 1,-1 1 0,2 2 0,1 3 0,1 2 0,-4 3 0,0 1 0,-1 7 0,-3 2 0,-4 0 0,-3 1 0,-5 2 0,-2-1 0,-3 4 0,-3 3 0,-3-3 0,-2 1 0,-1 0 0,-3-1 0,-6 0 0,0-2 0,-3 0 0,-3-2 0,0-1 0,-2 0 0,-5-2 0,1-1 0,-3-4 0,-2-1 0,-3-2 0,-3 0 0,-2-3 0,0 0 0,-2-2 0,-2-2 0,-2-1-2,0-2 1,2-2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4:22.9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4865 357 1,'-4'-3'2,"2"1"-1,0 1 0,0 0 0,-3 1 0,1-1 0,-2-2 0,2 1 0,2 3 0,-4-2 0,2-1 0,-1 1 0,-1 1 0,0-2 0,2-1 0,-2-2-1,-3 2 1,1-1-1,0 2 1,-2-2-1,-1 2 0,-1 0 1,-3-2 1,-1 3-2,-3 1 0,1-1 1,-3-1 0,-4-3-1,-2 3 0,-2 0 0,0-1 0,0 1 0,-4-1 0,-2 0 0,-2-1 0,-2 2 0,1-3 0,3 1 1,-2 0 0,-4 0-1,3-2 0,-1 1 0,0-1 0,-1 4 0,1-5 0,0 0 0,0 4 1,1-3-1,1 1 0,2 0 0,-2 0 0,4 0 0,2 0 1,2 1-1,4-2 0,0-1 0,2 2 0,0-1 1,7 2-1,-1 1 0,3-1 1,-1 0-1,3 1 0,4-1 0,-3 3 0,3 0 0,-2 0 0,4-1 0,-3-1 0,1 1 0,0 2 0,-3-1-1,3 0 1,0 1 0,0-2 0,-1 2 0,1 0 0,2 0 0,-2 0 0,-3-1 0,1 0 0,2 3 0,-1-2 0,3-1 0,-2 2 0,0-1 0,1 2 0,-1 1-1,0-2 2,2 2-1,-3-3 0,1 1 0,2 0 0,-2 0 0,1 0 0,1-1 0,0 0 0,0-1 0,2 2 0,0 0 0,-1 0-1,1 1 1,0-2 0,2 2 1,0-1-1,-2-2 0,4 0 0,-2 0 0,0 1 0,2 0 0,2 0 0,-2 0 0,0 0 0,0 3 0,2-3 0,-2 2 0,2 0 0,-2 0 0,2 1 0,0 0 0,-2 1 0,4 3 0,-2-2 0,0 1 0,-2-1 0,2 0 0,-2 2 0,0-2 0,2 3 0,1-1 0,-3 1 0,0 4 0,2-2 0,-2 0 0,0 4 0,0 1 0,0-1 0,-2 1 0,2 2 1,-3 3-1,1-3 0,2 3 0,-4-1 0,2-3 0,0 3 0,2-2 0,-4 1 0,0-1 0,2 2 0,-2-4 0,2 1 0,-3-1 1,3 1-1,0 0 0,0-3 0,2 1 0,-2-1 0,2-1 0,0-1 0,-2 0 0,2-2 0,0 2 0,-2-2 0,2-1 0,0 0 0,-2 0 0,2-1 0,0-2 0,0 1 0,-2 0 0,2-2 0,-2 1 0,2 0 0,-2-2 0,0 2 0,2-4 0,0 2 0,-2 0 0,0 0 0,2 1 0,-3 0 0,3 0 0,0-1 0,-4 3 0,2-1 0,2-2 0,-2 1 0,2-1 0,-2 0 0,2 0 0,0 1 0,0-1 0,0-1 0,2 3 0,0-4 0,0 2 0,-2 1 0,4-3 0,-1 2 0,-1-1 0,0 2 0,0-1 0,2-1 0,0 0 0,0 0 0,0 0 0,5 3 0,-3-2 0,-2 1 0,2-3 0,2 1 0,-1 1 0,3 1 0,-4-1 0,4-1 0,1 1 0,1 1 0,1-2 0,-1 1 0,0-1 0,1 0 0,1-1 0,1 3 0,-1-3 0,1-1 0,-1 1 0,3-1 0,-1 0 0,1 2 0,1 0 0,-1 0 0,0-2 0,1 1 0,1 0 0,-1 0 0,1-1 0,0 3 0,-3-2 0,3-2 0,-3 3 0,1-2 0,-1 1 0,1 0 0,0 3 0,-1-1 0,-1 0 0,-1-1 0,3 2 0,-1-2 0,1 0 0,-1-2 0,3 1 0,-3-1 0,1 2 0,2-1 0,-1 2 0,-1 1 0,1-3 0,-1 3 0,-1-1 0,3 0 0,-2-3 0,1 1 0,1 3 0,-3-2 0,3 1 0,0-3 0,1 1 0,-5 2 0,1-2 0,1-1 0,-1 0 0,7-1 0,-4 2 0,-1-3 0,1 1 0,0 0 0,-1 0 0,-1 2 0,1-1 0,-1-1 0,-1 1 0,-1 0 0,1-2 0,-3 4 0,1-1 0,-1 1 0,-1-4 0,-1 2 0,3 0 0,-2 0 0,-1-1 0,-1-1 0,0 1 0,3 0 0,-1 0 0,1-1 0,-3 3 0,2-1 0,1 0 0,-3-1 0,1 1 1,-1-2 0,-2 1-1,2 1 0,1 3 0,-5-2 1,0 0-2,0-1 2,1 0-1,-1 1 0,0-1 0,-2 1 0,2 0 0,3-1 0,-5 0 0,0-1 0,2 2 0,-4 1 0,2-4 0,0 2 0,1 0 0,-1 0 0,0 0 0,0 0-1,2 0 1,0 2 1,-1-1-1,-3-2 0,2-3 0,0 2-1,0 1 1,0 1 0,-2-3 1,0 2-1,-2-2 0,0 1 0,0 1 0,4-2 0,-4-3 0,3 0-1,-1 0 1,-2-2 0,0 1 1,0-2-2,2 2 1,-2-1 0,4-3 0,-4 1 0,2-1 1,0 0-1,0 0 0,0-3 0,-2 0 0,0-1 0,2 1 0,-2 2 0,2 0 0,-4 0 0,2 1 0,0 0 0,0 1 0,-4-2 0,2 3 0,0-2 0,0 1 0,0 1 0,2 0 0,-2 0 0,0 2 7,2-1-8,-2 1 1,2 0-1,0 0 1,0 1-1,-3 0 1,3 0 0,-2 1 0,0 1 0,2 2-1,0-3 1,0 3 0,0 0 0,0-1 0,0 0-1,0 1 1,-2-1 0,2 2 0,0-1 0,0-1 0,0 3 0,0-1 0,0 0 0,0 1 6,0-1-7,0 0 1,0 0-1,-2-1 0,2 2 1,0-1 6,0-1-7,-2 0 0,2 1 0,0-1 0,0 0 7,0 2-1,-2 0-7,2 0 7,0 0-7,0 0 0,0 0 0,0 0 0,0 0 1,0 0 0,0 0 0,0-1 0,0-1 0,-2-1 0,2 3 0,0 0 1,0 0 6,0 0-7,0 0 13,0 0-8,0 0 7,0 0-9,0 0 6,0 0-13,0 0 0,0 0 1,0-1-1,0-2 2,2 0 6,-4 0 1,2-1-1,0 2-7,0 0 7,-2 0-1,2 0 6,-2 0-13,2-1 7,0 1 0,-2 2-1,2-2-6,0 1 1,-2-2 13,2 1-8,0 0-6,0-2 0,0 2 1,0 0 13,2-1-7,-2 1-7,-2-2 7,2 1 0,0-1-7,0 1 1,0 2 7,2-3 6,-2 2-8,0-2-6,2 0 0,-2 0 1,0 1 13,0-1-7,2 4-7,-2-1 7,-2-1 0,4 1 6,-2 0-7,0-3 6,0 3-1,0 0-1,-2-3-7,2 3 0,0 0-6,0 1 8,0-1-7,0 0 1,2-2 1,-2 1 7,0 2 6,0 0-7,0-1 6,0 1-14,0 0 8,0-1 6,-2-2-14,2 2 7,0 1 7,0-1-14,0 1 14,0 0-14,0 0 14,0 0-1,0-2-7,0 2 6,0-2-13,0 0 14,0 3-1,0-2-13,2-1 13,-4 2-7,2 0 7,0-1-14,0-1 8,0 1 6,2 0-13,0 1 14,-2 1-13,2-1 13,-2-1-13,0 1 13,-2 2-13,2-2 13,0 0-13,0 0 7,0 0 6,0 0-13,0 0 7,0 0-6,0 0 7,0 0 6,0 0-1,0 0-13,0 0 13,0 0 0,0 0-7,0 0 0,0 0-7,0 0 2,0 0 0,0 0 0,0 0 1,0 0-2,0 0 1</inkml:trace>
  <inkml:trace contextRef="#ctx0" brushRef="#br0" timeOffset="6431">5059 579 3,'0'-4'3,"-4"2"-1,4-1 0,2 0 0,-2 1 0,2 0-1,-4-1 1,0 2-1,2 0 0,0 0 2,0 1-2,0 0 0,2-1-1,-2 1 0,0 1 0,0-1 1,0 1 0,2 0-1,-2-1 0,0 0 0,0 0 1,2 1-1,1 0 1,3 1-1,8-1 1,5-1 0,4-3-1,10 1 0,2 0 0,8 0 0,7-2 1,4-2-1,6 0 0,8 1 1,4-4-1,7 2 0,4 0 1,3 0 0,3 2-1,4-1 0,3 0 0,-1 1 0,4 1 0,0-1 0,1 0 0,-5 2 0,-4-1 0,-6 1 0,-7-1 0,-1 0 0,-7-1 0,-6 2 0,-10-1 0,-7 1 0,-5 0 0,-5 3 0,-8-2 0,-6 1 0,-7-1 0,-5 2 0,-1 1 0,-4 0 0,0 0 0,-4 3 0,1-1-1,-3 1 1,0-1 0,-3 1 0,-1 0-1,2 0-1,-4-1-1</inkml:trace>
  <inkml:trace contextRef="#ctx0" brushRef="#br0" timeOffset="6927">7320 413 1,'0'0'3,"-2"0"-1,2 0 1,0 0 0,0 0-1,0 0 0,0 1 0,4 5-1,2 2 2,-2 2-1,1 4-1,-3 2 0,0 2-1,-2 2 1,2 2-1,-2 1 1,0 4-1,0 1 0,-2 0 1,0-1-1,-3 4 1,3 0-1,-6-1 0,2 1 0,2 0 0,-4 0 1,1 2-1,1-2 0,0 0 0,0-2 0,4-5 0,0-1 0,-3-1 0,-1-1 0,4 0 0,-2-4 0,0-3 0,2-1 0,2 0 0,2-3 0,0-1 0,2-1 0,-4-2 0,2 0 0,0-2 0,0 1 0,0 0 0,0-1 0,1-3 0,-1 2 0,0-2 0,-2-1 0,0 1 0,0-1 0,0 1 0,0-1 0,0-1 0,0 1 0,0 0 0,0 0 0,0 0 0,0 0 0,0 0 0,0 0 0,0 0 0,4-1 0,-4 1 0,0 1 0,0-2 0,0 1 0,2 0 0,-4-1 0,0 0 0,0-1 0,-2 1 0,1-2 0,-1-1 0,-4 1 0,-2 0 0,-3 2 0,-3-2 0,-1-1 1,-3 2 0,1-1-1,-8-1 1,0-1-1,-4 1 0,-4 0 0,-4 1 0,-5-2 0,1 0 7,-5 1-8,-4 0 1,1 2-1,-1 0 1,-4 0-1,0 2 1,-4 2 0,2-1 0,1 1 0,1 2-1,0-1 1,0 2-1,4-2 1,1 1 0,3-1 6,5 1-7,-1-2 1,1 0-1,3 2 1,1-2-1,2 2 0,2-3 7,2 0-7,0-1 0,4 0 0,0-1 0,2 1 0,2-1 7,0-2-7,4 1 0,-1-1 0,1-1 7,2 1-8,3-1 0,1 1 1,3 0 0,0 0 0,1-1 0,3 1 1,2-1-1,0 1 0,1 0 0,3 1 0,0 0 0,2 0-1,-2 2 0,2 0-1</inkml:trace>
  <inkml:trace contextRef="#ctx0" brushRef="#br0" timeOffset="7941">5043 520 1,'0'0'2,"0"0"0,-2 0 0,2 0 0,0-2 0,0 2-1,0 2 0,0-1 0,0 1 0,2-1 0,0 0 0,0 4 0,-2 1 0,0 2 0,0 1-1,2 2 0,2 2 0,-2 1 2,0 1-2,-2 2 0,2 2 1,-2 0-1,-2 4 1,4 0 0,-4 0-1,4 4 0,0 1 1,1-1-1,-3 2 0,2-2 0,-2 0 1,2 1-1,2-1 0,-8-3 0,6 1 0,2-4 1,-2-2-1,-2 0 1,0-2-1,-2-1 1,2-4-1,0 0 1,0-2-1,0 0 0,2-1 0,-6-1 0,2-1 0,0-1 0,6-1 0,-4-2 0,-2 2 0,0-2 0,2 0 0,0 0 0,-2 1 0,0-3 0,-1 0 0,6 1 0,-6-1 0,6-1 0,-3 2 0,2 0 0,-2-1 0,2 0 1,2 2 0,0-1-1,0 1 0,4 0 1,1-1-1,1-1 0,2 2 0,1-2 0,-1-1 7,5 0-8,1 1 7,3-2-7,4 1 0,0-1 6,2-2-7,-1 0 1,3 0 0,0 1 0,2-1 0,-2-2 0,2 1-1,-2 0 1,-2-2 0,0 1-1,-2 1 0,-2-1 0,-3 2 1,-3-1 0,-1 1-1,-1 0 1,-3 1-1</inkml:trace>
  <inkml:trace contextRef="#ctx0" brushRef="#br0" timeOffset="22060">232 549 1,'-25'16'2,"0"3"-1,-4-3 1,3 2-1,1-1 0,0 0-1,2 1 0,2-2 1,3-1 0,3 0-1</inkml:trace>
  <inkml:trace contextRef="#ctx0" brushRef="#br0" timeOffset="22335">1409 17 2,'2'-2'3,"2"-2"0,-4 2-1,4 1 0,-2-1 0,0-1 0,0 3 0,0-1-1,-4 0 2,0 1-2,4-1 0,-2 2-1,-4 1 1,2 1 0,-4 4-1,-4 3 1,-5 2 0,-1 0 0,-7 5-1,-2 1 0,-4 4 0,-4 3 0,-2 3-1,-2 1 1,-3 1 0,-1 3 0,0-2 0,-3 2 0,1-3-1,1 1 1,-1-2-1,2 0 0,3-3 0,5-3 0</inkml:trace>
  <inkml:trace contextRef="#ctx0" brushRef="#br0" timeOffset="22811">2089 152 2,'-2'0'2,"2"0"0,0 0 0,-6 5 0,0 2 0,-4 3-1,-5 4 0,-4 1 0,1 4 0,-7 3 0,-2 1 0,-4 2-1,-2 3 0,-4 1 1,-7 0 0,-1 1 1,-5-1-2,1 0 1,-1 0 0,0-1-1,5-1 0,1-2 0,5 0 0,6-2 0,2-2 0,6-1-1,4-3 0,5-2-1,3-3 0</inkml:trace>
  <inkml:trace contextRef="#ctx0" brushRef="#br0" timeOffset="23169">2619 302 1,'-2'0'3,"0"5"0,-2 2-1,-1 1 0,-1 0 0,0 4-1,-6 2 1,-1 2 0,-3 1-1,-3 3 0,-8 0 1,-2 0-1,-4 1 0,-2 1-1,-4 0 1,-3 1 0,3 1-1,-2 0 0,-1 0 0,3 1 0,-2-1 0,1-1 0,3-1-1,2 0 1,2 1-1,4-4-1,6 0-1</inkml:trace>
  <inkml:trace contextRef="#ctx0" brushRef="#br0" timeOffset="23803">850 77 3,'-2'0'3,"0"1"0,-2-1-1,0-1 0,4 2-1,-4-1 1,-2 2 0,-1 2-1,-3 1 0,-2 2 1,-5 5-1,-3 2 0,-1 3-1,-2 4 1,-2 6 0,-2 6 0,-2 0 0,-2 1-1,4 2 1,-1-1-1,-1 1 0,0 0-1,0-2 1,2 0 0,0-3 0,0-1 0,-2-2 0,2-1-1,2-4-1,3-2 0,1-2-1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6:01.2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4385 2791 3,'0'-2'3,"2"1"-1,-2-2 0,2 2-1,0 0 1,0-1 0,3 0-1,1 0 0,2 0 0,0 1 0,7 1 0,1-2 1,1 2-1,6-1 0,1 0 0,5 1 0,4 0-1,5 0 0,3 1 1,5 0 0,3 2-1,5-1 0,6 0 0,2 2 1,2-2-1,4 2 1,1-1 0,1 0-1,2-1 0,1 0 0,3 2 1,1 0-1,1-2 0,1 1 0,2 1 0,-3-3 1,1 2-1,-5-2 1,3 2-1,-5-3 0,-1 2 0,-1-1 0,-4-1 0,-4 0 13,-4 1-15,-4-2 1,-5 1 0,-3-1 13,-9 1-8,-2-1-7,-4 0 0,-4 1 0,-4-2 1,-2 0 0,-3 0 0,-3-2 0,-1 1-1</inkml:trace>
  <inkml:trace contextRef="#ctx0" brushRef="#br0" timeOffset="811">5024 279 3,'2'-22'2,"0"0"0,-2 0-1,0 0 1,0 0 0,2 0-1,-2 1 0,0 2 0,2-1 0,-2 3 0,0 1 0,0 2 0,0 3 0,0 1 1,0 3-1,0 1 0,3 1 0,-3 4-1,0 5 1,4 5-1,-2 7 1,0 6-1,0 7 0,0 7 0,-2 7 1,-2 11-1,0 9 1,-2 8 0,-5 5 0,3 7-1,2 4 0,-2 7 0,0 5 0,2 4 0,-1-1 0,1 0 0,2 1 0,0-2 0,0-1 0,0 2 0,0-1 0,0-3 0,0-52 0,2 6 0,0 1 0,2 2 0,0 1 0,0 2 1,2 1-1,2-2 0,-2 0 0,1-2 0,1-3 0,-2-3-1,2-3 0,0-3 0,1-3-1,1-4 0</inkml:trace>
  <inkml:trace contextRef="#ctx0" brushRef="#br0" timeOffset="1403">6962 307 1,'-2'-10'2,"0"-1"0,2 4 0,-2 1-1,-2 1 0,2 1 1,0 2 0,2 2-1,-2 6 0,0 6 0,-1 6 0,-1 6 0,0 9 0,0 6 0,-2 4 1,-2 7-1,3 6 0,1 3 0,0 4 0,0 6 0,-2 2 0,2 7 0,2 1 0,0 2 0,-3-1-1,3-2 0,-2 3 0,0-5 0,0 1 0,-4 1 0,1-1 1,1-2 0,-2-3-1,0-2 0,-1-5 1,3-2 6,0-4-7,4 0-1,-4-6 1,-5-3-1,5-1 0,0-1 1,-2-1 0,2-6 6,1 0-7,3-4 0,-2-4 0,0-6 1,2-1 0,0-4 0,2-3-1,0-5 0,0 0 0,4-5-1,-2-2-1,2-5 1</inkml:trace>
  <inkml:trace contextRef="#ctx0" brushRef="#br0" timeOffset="2273">7502 2105 3,'0'1'3,"-2"-1"0,2 0-1,0 5 0,-6 2 0,-3 3 0,-1 4 0,-2 5-1,-3 2 1,5 4-1,-7 7 0,1-2 0,1 5 0,3-3 0,2 4 0,3-17 0,-1 1-1,0 0 0,0 2 1,-3-1 0,3 1-1,0-1 1,1-2-1,1 1 0,0-2 0,2-2 1,0-2-1,2-1 0,0-3 0,-3-2 0,3 0-1,0-3 0,2-4 0,0-2 0,2-8 0,9-5-1,-3-4 1,0-4-1,1-3 1,-3-1-2,2-2 2</inkml:trace>
  <inkml:trace contextRef="#ctx0" brushRef="#br0" timeOffset="2771">7235 2190 1,'-2'-4'3,"2"1"0,-2-1 0,4 1-1,-4 1 0,2-2 0,-2-2 0,4 0-1,2 2 0,4-1 2,3-1-2,1-1 0,3 2 0,3-1 0,1 0-1,4 0 1,6 1 0,0 2-1,-3-2 0,3 2 0,-2 3 1,-2 0-1,0 0 0,-2 0 0,-1 1-1,-1 0 0,-2 1 0,-3 2 0,1-1-1</inkml:trace>
  <inkml:trace contextRef="#ctx0" brushRef="#br0" timeOffset="3031">7744 2140 2,'0'5'3,"-2"3"0,0 2-1,-4 4 0,-1 5 0,-1 5 0,-2-1 0,-1 5-1,7-14 0,-2 5 1,-2 2-1,2 1 0,-3 3-1,3 0 1,-2 0 0,0 3 0,1-1 0,-1-1 0,0 0-1,2 0 0,-1-3 0,1-1 0,2-1 0,0-1 0,2-4 0,-2-2 0,2-1-1,2-4 0,0-2 0,4-3-1,-2-5 1,2-4 0,4-3-1,1-5 1,-1-3 0,0-4 0,2-3 0,1-4 0,14-33 1,-3 3 0,-3 5 0,0 6 0,-3 5 0,-1 5 0,-5 6 0,2 4 1,-3 5-1,-1 6 1,0 3 0,-4 3 0,3 5-1,1 0 1,-2 3 1,0 3-1,5 3 0,-3 3 0,0 5-1,2 1 1,1 3 0,-3 4-1,0 3 1,-3-10 0,-1 3-1,-2 0 1,2 6-1,-2-1 0,0 1 0,0 1 0,0 1 1,0 0-1,-2 0-1,2-2 0,-2 0 0,-2-1 0,0 0-1,-2-2 0,0-1-1</inkml:trace>
  <inkml:trace contextRef="#ctx0" brushRef="#br0" timeOffset="3483">7713 2403 3,'0'-4'3,"2"0"-1,2-1 0,2 0 0,1 2-1,1-1 0,17-3 0,-3 4-1,5 3 0,2-4 0</inkml:trace>
  <inkml:trace contextRef="#ctx0" brushRef="#br0" timeOffset="3659">8236 2212 3,'-4'3'3,"4"3"0,-4 4-1,0-1 0,0 1 0,0 3-1,1 1 1,1 8-1,0-1 0,2 0-1,2 2 2,-2-1-2,2 4 1,3 0-1,1-3 0,-2 0 0,-4 0 0,2-1-1,-2-1-1,0-2 0</inkml:trace>
  <inkml:trace contextRef="#ctx0" brushRef="#br0" timeOffset="3855">8286 2251 3,'6'-11'2,"2"-3"0,1 3 0,1 0-1,0 2 1,3 2-1,1 1 0,1 1 0,3 5 0,-1 2 0,-1 1 0,1 1 0,-1 3 0,-1 1-1,-5 4 0,1 1 0,-5 1 0,0-1 0,-4 2 0,0 1 0,-2-2 0,0-7 0,-2 2 2,0-1-2,-2 2 0,2-1 0,-2 0 1,2 1-1,0-1 0,-1 1 1,1 1-1,2-2 0,2 2-1,-2 1 1,3-1 1,1 1-1,0-1 0,2 1 0,-2 1 0,0-2 0,3 0 0,-3 0 0,-2 1 0,2 0 0,-2-2 0,0 2 0,-2-2 0,-2 1 1,2-2-1,-4-1 0,0 1 1,-3-2-1,1 0 0,-2-1 0,0 0 0,-1-3 0,1 1 0,-2-1 0,4-1-1,-3-2 0,3-2 0,2-2-2,0-1 1</inkml:trace>
  <inkml:trace contextRef="#ctx0" brushRef="#br0" timeOffset="4259">8811 2200 2,'-2'4'3,"2"0"-1,-2 2 0,4 1 0,-4 4 0,-2 2-1,0 0 1,0 5 0,-5 1-1,3-2 0,-4 3-1,4 3 0,-3 0 0,1-3 2,-2 1-1,4 1 0,-1-1-1,1-1 0,2 1 0,0-3 0,4 0 0,2-1 1,0-1-1,4 0 0,2-4 1,1 0 0,5-3-1,-1 1 0,3-3 0,1-2 0,3-1 0,-1-2 0,2-1 0,1-1 0,3-1 0,-12 0 0,-1-1-1,5-1 1,-3 1-1,3-1 0,-3 0 0,3-1-2</inkml:trace>
  <inkml:trace contextRef="#ctx0" brushRef="#br0" timeOffset="4601">9258 2151 2,'2'0'2,"-4"0"0,2 2 1,0 3-1,-2-1 0,-2 2 0,2 2-1,-5 2 1,1 4 0,2 1 0,-2 3-1,0 2 0,-3 1 0,5 0 0,-2 1 0,0 1 0,2-1 0,0 0-1,2-1 1,0 1 0,2-1 0,2-1-1,0 0 0,2-1 0,2-1 0,0-1 0,2-2 0,5 0 0,-1-2 0,3-1 0,-1-2 0,3 0 0,-1-2 0,3-1 0,2-1 0,22 2 0,-8-1 0,-6-5 0,0-2 0,-4-2-1,-4-1 0,-1-1-1,-1-2 0,-5-1 0</inkml:trace>
  <inkml:trace contextRef="#ctx0" brushRef="#br0" timeOffset="4943">9347 2117 3,'8'-6'3,"5"-2"-1,1 1 0,1-1 0,3-1 0,1 2 0,1 0-1,-1 3 0,4-2 0,4 1-1,-2 2 1,-3 2-1,-3-2 0,0 2-1,-5 2 1,-6 2-2</inkml:trace>
  <inkml:trace contextRef="#ctx0" brushRef="#br0" timeOffset="5101">9264 2274 1,'-2'3'3,"0"1"-1,2 0 1,2 2-1,0-2 0,4-1-1,5-1 1,1-1-1,3-2 0,3 0 0,3 0 0,2 0 1,1 0-2,-1 1 0,2-1 0,0 1 1,2 0-1,-7 3 0,3-2 0,-6 0-1,-3-1-1,-1 0 1,-3 3 0</inkml:trace>
  <inkml:trace contextRef="#ctx0" brushRef="#br0" timeOffset="5785">8267 2299 1,'-4'-9'2,"2"0"0,0 0 0,0 1-1,2 0 0,2 0 1,-2 0-1,2 0 0,0 1 0,2 0 0,5 1 0,-3 0 0,2 0-1,2 2 1,1-1 0,3 2 0,-1 0 1,3 1-2,-1 1 1,-7 1 0,2 0 0,1 0-1,3 2 1,-2 0-1,1 1 0,1 0 0,-1 3 0,-1 0 0,-2 1 0,1 0 0,-1 2 0,-2 0 0,-1 2 0,-1-1 0,-2 2 0,0 0 0,-2-1 0,-2 2 0,0-1 0,-4 2 0,0-2 0,-2 1 0,-3-1 0,-1-2 0,0 2 0,-3-2 0,1 2 0,-5-4 0,1 0 0,1-1 0,-1-1 0,-1 1 0,-1-2 0,-13 3 0,4-4 1,4-1 0,9-1-1,-1-3 0,5 0 0,4 1 0,3-3 0,6 0 0,-1-1 1,4-1-1,2-3 0,4 1 0,3 0 0,-1 2 0,5 3 0,-11 0 0,3 4 0,1-1 0,0 0-1,3 0 1,-1 1 1,5 1-2,-2 1 2,-1 2-1,1 1 0,-1 1 0,1 0 0,-3 2 0,-1-1 0,1 2 0,-1 0 0,-3 1 0,-2 1 0,0 1 0,-3-2 0,-3 1 0,-2 0 0,0 1 0,-5-1 0,1-1 0,-4 1 0,0 0 0,-3-1-1,-1-2 1,-2 1 0,1-2 0,-3-1 1,1-1-2,-3 0 2,1-1-1,-2 0 0,1-3 0,-1-1 0,3 1 0,-1-3 0,-2 0 0,3-3 0,1 2 0,1-2 0,2-1 1,-9-6-1,0 2 0,9-2-1,1 1-1,5 3 0</inkml:trace>
  <inkml:trace contextRef="#ctx0" brushRef="#br0" timeOffset="7858">91 2339 2,'0'0'2,"-2"1"0,2-1 0,-2 2-1,0 2 0,-2 3 0,0 0 0,-2 1 0,-3 1 0,3 4-1,-2 2 0,0 1 0,-1 2 1,3 0 0,-2 1 0,2 1 0,2-1-1,-1 1 1,3-1 0,2-1-1,0 1 0,7-3 0,-3 1 0,4-2 0,2-2 0,5-2 2,-1 0-2,5-4 0,2-2 1,3 0-1,5-3 0,0 0 0,2-1 0,2-2 0,1-1 0,-3 0-1,0 0 1,0-2-2,-5 0 1,1-1 0,-2 0 0</inkml:trace>
  <inkml:trace contextRef="#ctx0" brushRef="#br0" timeOffset="8182">213 2261 1,'7'-4'2,"-1"0"0,0-1-1,2-2 1,13-6-1,-2 2 0,3 0 0,1 2 0,0 2-1,-2 1 0,-3 3-1</inkml:trace>
  <inkml:trace contextRef="#ctx0" brushRef="#br0" timeOffset="8362">127 2478 1,'0'0'2,"0"-1"0,2-2-1,2 0 0,2 0 0,2-3 0,3-1-1,1 0 1,2 0-1,3 0 0</inkml:trace>
  <inkml:trace contextRef="#ctx0" brushRef="#br0" timeOffset="8562">625 2428 1,'0'0'2,"0"0"0,0 0 0,0 0 0,0 0 0,0 0-1,0 0 0,0 1 0,2 2 0,0 0 0,-2 1 0,2-1-1,-2 2 0,2 0 1,-2 0-1,0 1 0,0 0 0,0 1 1,-2 0-1,2 0 0,-2 1 0,2 1 0,-2 3 0,0-2 0,0 3 0,0-1 0,-2 1 0,2-1 0,0 1 0,-3 1-1,1 0 0,2-1 1,-2-1-1,2-2 0,0 0 1,0 0 0,0-2-1</inkml:trace>
  <inkml:trace contextRef="#ctx0" brushRef="#br0" timeOffset="8878">749 2256 2,'4'-5'2,"0"0"0,3 0 0,-1 0-1,2 2 0,-2 1 0,3-2 0,-1 2 0,0 1 0,0 2 0,1 0-1,-1 0 0,-2 3 0,0-2 0,0 1 0,1 2 1,-3 1-1,2 0 0,-4 1 0,0 1 0,0 0 0,0 0 0,0 0 0,-2 3 0,2-3 0,-2 2 0,3 0 0,-3 0 0,2 1 0,0-3 0,0 1 0,2-1 1,4 0 0,0 0-1,3 1 0,-1-1 0,2 0 0,1-1 0,-1-1-1,5 2 2,-3-1-1,-1-1 0,-1 0 0,3 3-1,-5-2 2,2 1-1,-3-1 1,-3 1 0,0-1-1,0 1 0,-2 1 0,-2-1 0,-2 2 2,-2-1-2,0-1 0,-4 1 0,2 1 1,-2-1-1,-2-1 0,-1 0 0,3-1 1,-2 1-1,-1-2 0,3 1 0,2 0 0,-2-2-1,4 0 0,0-1-2</inkml:trace>
  <inkml:trace contextRef="#ctx0" brushRef="#br0" timeOffset="9318">1523 2415 2,'-7'7'2,"-1"-1"1,-4 4-1,-1-1 0,1 1 0,-5 3 0,1-1-1,-1 1 0,-1 0 0,1 0 0,1 1-1,-1-1 0,0 0 0,3 0 0,2-2 1,-3 0-1,7-2 0,-3-1 0,3-1-1,2-1 0,2-3 0,2 1 0</inkml:trace>
  <inkml:trace contextRef="#ctx0" brushRef="#br0" timeOffset="9488">1394 2336 2,'2'0'2,"1"-1"0,-1 2 1,2 3-1,-2-1 0,2 3-1,2 2 1,-2 2-1,2 0 0,1 1 0,-1 1 0,0 2-1,0 1 2,0 2-1,5-1 0,-3 0-1,0 2 0,3-2 0,-1 1 0,-2 1 0,5-2-1,-3 0 0,2 0-2</inkml:trace>
  <inkml:trace contextRef="#ctx0" brushRef="#br0" timeOffset="9757">1982 2093 3,'0'5'3,"-2"0"-1,0 3 0,0 1-1,-1 3 1,1 2-1,0 2 0,2 1 0,0 3 0,0 1 0,0 2-1,2 2 1,0-1 0,3 2-1,-1-1 0,2 1-1,0 0 0,-2-2 0</inkml:trace>
  <inkml:trace contextRef="#ctx0" brushRef="#br0" timeOffset="9978">2019 2150 3,'-6'-7'3,"2"0"-1,-3 0 1,3-1-1,0 0 0,2 0 0,2 0-1,2-1 0,2-1 0,3 1 1,3 1-1,4 0-1,5-1 1,2 0-1,6 1 1,35-8-1,2 1 0,0 2 0,6 1 0,-35 6 0,9 1 1,3 0-1,1 0 0,6 1 0,53-4 0,-3-1 0,-9 1 0,-4 0 0,-4 1 0,-3 0 0,-5-2 0,-2-2 0,-5 1 0,-4 1 0,-4-2 0,-4 1 0,-6-1 0,-4 2 0,-5-2 0,-1-1 0,-5-1 0,-6 1 0,-4 3 1,-2 1-1,-4 1 1,-3 0 0,-1 0-1,-3 1 0,1 4 0,-3-1 1,3 3-2,-3 2 1,-1 0 0,1 4 0,-5-3 0,-3 2 0,4 1 0,1 1 0,-1 1 0,0 3 0,3 1 0,-3 1 0,4 1 0,-1 1 1,-3 1-1,3 0 0,-1 2 0,0-1 0,1 2 0,-3 0 0,3 0 0,-1 1 0,-2 1 0,1-1 0,-3 1 0,0 0 0,1 0 0,-1 1 0,-2-1 0,0 1 0,-2 0 0,0 0 1,-1 0-1,-1-1 0,0 1 0,-2-1 0,0-1 0,2-2 0,-2 3 0,0-2 0,0-1 0,2 0 0,-2-2 0,0 2 0,2-2 0,-2-1 0,4 0 0,-4 0 0,2-1 0,2-1 0,-2 1 0,0-1 0,2 0 0,1-2 0,-1 1 0,0-1 0,0 0 0,0-2 0,-2 1 0,-2-2 0,-2 1 0,0-1 0,-2-1 0,0 1-1,-7-1 1,1 0 0,-2-1 0,-7 0 0,1 0 0,-7-2 0,-2 1 0,-6 0 0,-7-3 0,-5 1 0,-3-1 0,-5-1 0,-5 0 0,-2-1 0,-2-1 0,-2 0 1,-3-2-1,1 1 0,4 0 0,0-2 0,6 2 0,0-3 0,7-1 0,1 0 0,9-1 0,2 1-1,4-4 0,6 2-1,2-1 0</inkml:trace>
  <inkml:trace contextRef="#ctx0" brushRef="#br0" timeOffset="10791">3475 1969 1,'-8'-1'2,"2"-2"-1,-1 5 1,1 0 0,4 1-1,-2 3 0,2 2 1,0 5 0,2 2 0,0-5-1,2 1 0,0 4 0,0 4-1,2 3 1,0 0-1,0 3 2,3 1-2,-1 3 0,0 0 1,0 0 0,0 1-1,1 0 0,-1-2 1,0-3-1,0 1 0,0-2 0,-1-3-1,1 0 0</inkml:trace>
  <inkml:trace contextRef="#ctx0" brushRef="#br0" timeOffset="11246">3738 2177 1,'0'0'3,"0"0"-1,0 4 0,-2 5 0,2 1-1,2 3 1,-2 1 0,2 1-1,0 0 1,0 2-1,0 1 2,2 1-2,0-1 0,-2-9-1,0 1 1,0 2 0,3 2 0,-1-2 0,0 1-1,0 1 0,2 0 0,7 13 0,3-4 0,-8-3 0,3-4 0,-3-2 0,-4-1 0,0-4 0,0-1 0,1-3 0,-3 0 1,2-2-1,-4-1 0,2 2 0,-2-4 0,2 0 0,-2-1 0,0 0 0,0-4 0,4 1 0,-4-4 0,2 4 0,2-2 0,5 0 0,-3 0 0,0 0 0,0 2 0,0-1 0,3-1 0,-3 4 0,2-2 0,-6 3 0,2 1 0,-2-1 0,0 1-1,1 0 1,-1 0 0,0 1 0,-2 0-1,0 1 0,0 0 0,-2 1-1,0 1-1</inkml:trace>
  <inkml:trace contextRef="#ctx0" brushRef="#br0" timeOffset="11786">3533 2250 2,'2'-3'2,"4"-1"0,0 0-1,1 0 1,3 0 0,0-1-1,1 0 0,3-1-1,15-3-1,-2 3 1</inkml:trace>
  <inkml:trace contextRef="#ctx0" brushRef="#br0" timeOffset="11948">3864 2204 1,'0'0'2,"0"0"0,0 3-1,6 5 1,-4 2-1,0 0 1,4 5-1,1-1 1,-1 3-1,0 0 0,-4 4 0,2 0 0,0-3 0,-2 2-1,-2 1 0,3-2 1,-3-2-1,-3 3 0,1-4 0,0-3 0,0-1 0,-2-2 0,4-3 0,-2 0 0,0-3 0,-4-2-1,0-6 0,6 1 1,2-3 0,2-5 0,-2-2 0,4-1-1,2-7 0,1-5 1,1 2 0,0-2 0,3 1 0,-3 0 1,0 4 0,3 2-1,-1 1 0,1 3 0,-3 5 0,0 0 0,-6 7 1,1-1-1,-1 2 0,2 2 0,0 0 1,-2 2-1,2 1 0,1 0 0,-1 3 0,0 0 0,-2 1 0,2 1 0,-1 0 0,-1 1-1,-2 1 1,0-2-1,0 2 0</inkml:trace>
  <inkml:trace contextRef="#ctx0" brushRef="#br0" timeOffset="12434">4292 2514 1,'0'0'2,"0"0"0,0 0-1,2 0-1,0-3 1,2-1-1,3 1 0,-3 1 0,2-2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6:14.4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 0 3,'0'-1'3,"0"-1"0,0 1-1,0 1 0,0 0-1,0 0 1,0 0-1,0 1 0,-2 4 0,0 1-1,0 3 1,0 3-1,0 2 2,2 3-1,0 3-1,0 1 0,4 1 0,-2 4 1,4 1-1,0 1 1,2 4-1,5-1 0,1 2 0,5 2 0,4 1 0,2-1 1,6 1-1,4 1 0,4 0 0,4-1 0,5 0 0,2-1 0,3 0 0,5-3 0,4 1 0,2 0 0,7-2 0,5-2 0,3-1 0,2-2 0,1-3 1,5-2-1,-2-3 0,2-1 1,0-5 0,-2-1-1,-1-3 0,-3-3 0,0-4 0,-5-2 1,1-4-1,1-3 0,-3-4 1,1-2-1,-1-4 0,-1-3 1,1-2 0,-3-1 0,-2-1-1,1-2 0,-5-2 0,-2 2 0,-2-3 7,0 1-1,-2 1-8,-4 2 1,-4 1 0,-5 1 0,-1 2 0,-5 3 7,-4 0-1,-2 2-7,-4 0 0,-2 2 1,-4 1 6,0 3 6,-4 0-7,-1 1-1,-1-1-7,-4 4 7,1-1 6,-4 1-8,1 2 6,-3 1-13,1 1 1,-3 1 0,0 1 1,-2 1 0,1 0 1,-3 0 0,2 0 0,-2 1 0,0-1 1,-2 1 0,0-1 0,0 1 0,-2 2 0,0-3 0,0 1 0,-2-1 1,2 0-1,-2 0 0,2-1 0,0 1 1,0 0-1,0-3 1,0 1 0,2-1 0,-2 0 0,2 0-2,-2 0 2,2 0 0,0-1 1,1 3 0,1-1 0,0 0-1,-2-1 1,0 1 0,2 0 1,-2-1-1,2 1 0,0 1 1,-1-3 0,1 3 0,0-2 1,-2 0-1,0 1 0,-2 1-1,2 0 1,0 0 0,-2-1 0,0 2 0,2 0 0,-2-1 0,-2 1-1,2 1 0,-4-1 0,0 3 1,-4 1-1,-5 1 0,-3 1 0,-3 1 0,-4 0 0,-4 0 0,-2-1 0,-2 1 1,-4 1 0,0-1 0,0 2-1,-2-1 0,-1 0 0,1 0 0,-2-1 0,2 0 0,1 2 0,1-2 0,4 0 0,0-1 0,4 3 0,5-4 0,-1 1 0,4-1 0,5 0 0,3-2 0,3 2 0,4-3 0,6-1-1,4-1 1,5 0 0,1-2 0,9 0 0,-1-2-1,7 1 0,2-3 0,2-1 1,4 0-1,5-1 1,-1 0-1,0-1 1,1 1 0,1-1 0,-4 1 0,-2 0 0,1 0 1,-3 2-1,-2 0 0,-2 0 0,-2 1 0,-5 2 0,-1 1 0,-2-1 0,-3 3 0,-1 3 0,-5-2 1,0 3 0,-1 1-1,-3 2 0,-4 4 0,0 1 0,-2 1 0,0 2 0,-2 0 0,-2 2 0,0 0 1,-1 0-1,1 1 0,-2-1 0,0 0 0,2 1 0,0 0 0,-1 0 0,-1-1 0,2-1 0,0 0 0,0-1 1,0 0-1,2-1 0,-3-1 1,3 0-1,0-1 0,0-2 0,0 0 0,2-1 0,0-1 0,-2-2 0,2-1 0,0 0 0,2 0 0,-2-3 0,2 2-1,0-3 1,2 0 0,-1-1-1,-1 1 0,2-1 0,-2-1 0,2 0 0,-2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7:18.0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7495 2 2,'2'-1'3,"-2"1"0,4-1-1,-4 1-1,0 0 1,0 0 0,0 0 0,0 0-1,2 0 0,-4 0-1,2 1 1,2 0 1,-2 1-2,2 2-2,0-1 1</inkml:trace>
  <inkml:trace contextRef="#ctx0" brushRef="#br0" timeOffset="1722">35 330 2,'-4'-3'1,"-1"2"0,5-1 1,-4 0-1,2 1 0,0-2 1,0 1-1,0 1 0,0 0 0,0-1 0,2 1 0,-2 0 0,2 0 0,-2-1-1,0 0 1,2 1-1,0 0 1,-2 0-1,2 0 1,0 1-1,-2-1 0,2-1 0,2 1 0,2 1 0,0 0 0,4 3 0,3-2 2,1 0-1,2 1-1,5-1 1,2 1 0,1 0-1,5 0 0,2 1 0,4-2 0,38 2 0,-7 0 0,-2 2 0,0-1 0,-31-2 0,4-1 0,-2 0 0,0 1 0,2-1 1,-1 0-1,-3-1 0,0 2 0,-5-1 0,1 1 0,-2-2 0,-4 0 0,0 0 1,-3 0-1,-3 0 0,-1 0 0,-1 0 1,-3-2-1,0 2 0,-2-1 1,-1 1-1,-1-2 0,0 2 0,0-1-1,1 0 0,-1-1-1,-2 0 0</inkml:trace>
  <inkml:trace contextRef="#ctx0" brushRef="#br0" timeOffset="2429">2173 198 2,'0'-1'3,"-2"0"-1,0 1 0,0-1 0,2 2 0,-2-1 0,2 0-1,0 0 0,0 0 0,0 0 0,0 1 0,0 2 1,2-1-2,-2 1 1,4 0 0,-2-1 0,5 2 0,1-1 0,4-2 0,3 3-1,5-4 0,3 1 1,0-2-1,4 2 0,0-1 0,4-1 0,4 1 0,2 0 0,0-5 0,5 3 0,-1 1 0,5-2 0,-1 0 0,-2 2 0,1-2 0,-3 0 0,1-2 1,-3 0-1,-2 1 0,-2-3 0,-2 2 0,-4 2 0,-2-1 0,-6 1 0,-2-2 0,-5 3 0,0-3 0,-3 2 1,-3 0-1,-2 1 0,-2-2 0,1 2 0,-3 0-1,-2-1 0,-2 1 0,2 0-1,-2 1 0</inkml:trace>
  <inkml:trace contextRef="#ctx0" brushRef="#br0" timeOffset="2834">2246 362 1,'-4'2'3,"-1"-1"-2,1-1 1,2 0-1,2 1 0,0-1 0,-2 2 0,2-1 0,0-1 0,2 0 0,-2 0 0,2 2 0,0 0 0,0-2 0,3 1 0,1 1 2,2-1-2,2-1 0,5 0-1,3 0 0,3-2 1,4-1 0,2-1 0,4 0-1,4-3 1,4 1 0,3-1-1,1-1 0,5-2 0,1 1 0,-1 1 0,-1 0 0,-1 2 0,-5-1 0,1 0 0,-5 1 0,-2 0 0,-4 2 0,-2 0 0,-2 1 0,0-2 0,-4 5 0,-7-3-1,-1 1 0,-5 2 1,-4 4-1,-2-1 0,-2 1 0,-6 1 0,-2 3 1,-2 1-1,-7-1-2</inkml:trace>
  <inkml:trace contextRef="#ctx0" brushRef="#br0" timeOffset="3189">2386 483 2,'0'-1'1,"0"1"1,0 0 0,0 0 0,4 1 0,3-1 0,-1 1-1,2-1 0,3 0 0,1 0 0,0 0 0,5-1 0,1 0-1,1 1 1,4-2-1,2-1 2,2 2-1,-3-1-1,5 0 1,2-2-1,0 3 0,0-2 0,5-1 0,-3 1 0,-2-1 0,-2 2 0,0-3 0,-3 0 0,-1 3 0,-4-1-1,0-1 0,-7 2-1,1 2 2,-3-1 0,-4 1-1,-1-2 0</inkml:trace>
  <inkml:trace contextRef="#ctx0" brushRef="#br0" timeOffset="4307">4039 346 1,'-2'-1'3,"0"2"-1,0-2-1,0 1 1,4 0-1,-2 0 0,0 0 0,0 0 0,0 0 1,0 0-1,0 0 0,0 0 0,0 0 0,0 0 0,0 0 1,0 0-2,0 0 1,0 0 0,0 0 0,0 0-1,0 0 0,0 0 0,0 0 1,2 0-1,0 2 0,0-2 0,-2 0 0,0 1 0,4 1 1,0-2-1,2 0 0,1 0 0,-1 0 0,2-2 0,4 0 0,1 2 0,1-1 0,3-3 0,-1 3 0,1-3 0,6 1 0,-3 2 0,3 0 0,2 0 0,2-3 0,-2 2 0,2-3 0,-1 2 1,-1-2 0,2 2 0,2-1-1,-2 1 0,0-1 1,2 1-1,-2-1 0,-2-2 0,-1 2 0,1-2 0,2 0 0,2 0 0,2 1 0,0 1 0,4-2 0,0 3 0,3-1 0,-3 3 1,4 0-1,0-4 1,3 3 0,-1 3-1,1-2 0,1-1 0,-2 2 0,3 0 0,-1-2 0,3 1 0,3 1 0,-5 0 0,3 0 0,-1-1 0,-1 0-1,1 1 1,-1-1 1,-3 0-1,-1-1 0,0 0 0,-1 2 0,-3-1 0,2 0 0,-2 0 0,-1-2 0,-1 1 0,0-1 0,0 3 0,2-3 0,-1 2 0,-3 0 0,2-3-1,0 3 1,0-1 0,-2 0 1,-2 2-1,2-2 0,0 1 0,-2 1 0,0 0 0,-2-2 0,0 3 0,0-1 0,-2 1 0,2-3 0,-2 2 0,0-1 0,2 2 0,-4-1 0,2 2 0,-1-3 0,-1 0 0,2 1 0,-2 0 0,-2 1 0,-3 0 0,-1-3 0,0 1 0,1 2 0,-5-1 0,1 1 0,-3 0 0,-3 0 0,3 1 0,-3-2 0,-2 0 0,0 1 0,-1-1 0,1 0 0,-2 1 0,0 0 7,1 1-8,-1 2 1,0-3-1,0-2 1,-2 3-1,0-1 1,3-1 0,-3 2 0,2 0 0,0 0 0,0-1 6,3 1-7,-3 0 0,0-3 0,-2 0 0,2 1 0,3 2 1,-3-2-1,-2 0 1,0-1 6,0 0-7,-2 2 0,2 0 0,-4 0 1,3-1-1,-1 1 0,-2-1 1,2 0 0,-2 0 0,2 0-1,-2 1 7,2-2-7,-2 1 7,0 2-7,2-3-1,0 2 1,0-1 0,-2-1 6,-2 1-7,4 0 0,-2 0 0,0 0 1,0 0 7,0 0-7,0 0-1,2 1 7,-2-1 0,2 2-7,-2-4 0,0 4 0,0-2 0,2 1 1,-2-1 0,2 1 0,-4 0 6,0-2-6,2 1-1,0 0 1,0 0 6,0 0-7,0 0 1,0 0 0,0 0 0,0 0 0,0 0 0,0 0 0,0 0 0,0 2 0,0-1 0,-4 6-1,0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8:53.55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50 1,'4'0'3,"-2"0"-1,-2-3 0,4 3 0,-1-1-1,1 0 1,-4-2-1,2-2 1,0 3 0,-2-1-1,2 1 0,0-2 1,-2 1-1,2-1 0,0 2-1,0 0 0,0 1 1,2-2-1,0 1 0,3 1 1,-1-4-1,4 5 0,1 0 0,1-1 0,5 1 1,-1 1 0,5-1 0,-1 3-1,5-1 0,4 0 0,4 2 0,5 0 1,3-1-1,4 2 0,3 0 0,6 0 0,0 2 0,1-1 0,1-1 0,0-1 1,-2 2-1,0-2 0,-1 1 0,-1 1 0,4-3 0,-2 2 0,-1-3 0,1 2 0,-2-1 0,0 1 0,-3-3 0,-1 1 0,-1 2 0,-1-1 0,-5-2 0,-1 1 1,-3-2-1,-2 1 0,-4-1 1,-2 0-1,-2-1 0,-2 1 0,-3-2 1,-1 1-1,0 0 0,-5 0 0,1 1 0,-5 0 0,-1 0 0,-3 0 0,2-1 7,1 0-8,-7-1 7,-2 2-7,2 0 0,-2 0 0,0-1 0,-2 1 7,2 0-7,-2-1-1,0 1 1,-2 0 0,2 0 0,0 0 0,0 0 0,0 0 0,0 0 7,0 0-1,-2-1-7,0 0 0,-2 1-1,0 2 1,-5-1 0,1 2-1,0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8:01.5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7322 21 2,'-2'-2'1,"2"1"1,0-1 0,-2 0-1,0 0 0,0-1 1,-1 2-1,3-2 0,0 2 0,0 0 0,3 0 0,-6 1 0,1-1 0,2 0 0,2 1 0,-2 0 1,0 0-2,0 0 0,0 0 0,0 0 0,0 0 0,0 0 1,0 0-1,0 0 1,0 0-1,0 0 0,7 2 0,1 0 0,2-1 0,3 2 0,1-2 0,3 1 0,3 1 0,1-2 0,2 1 0,2-2 1,2 1-1,2 0 1,2-1-1,2 0 0,0 2 0,2-2 0,2 0 0,4 0 0,1 1 0,1-1 0,3 0 0,-1-1 0,3 1 1,1 0-1,-3 0 0,-1 1 1,1 0 0,-5 1-1,3 1 0,-3-2 0,1 2 0,-3-2 0,-2 2 0,-2-1 0,2 0 0,1 1 1,-1-1-1,0 2 0,-2-3 0,0 0 0,-1 2 0,1-2 0,-2 3-1,2-2 1,-2-1 0,0 2 0,0-1-1,0 0 1,0 1 1,-2 0-1,0 1 0,-2-2 0,-4 2 0,2-2 0,-4 0 0,2 2 0,-5-3 0,1 1 0,0-1 0,-3-1 0,1 0 1,0 3-1,-1-2 0,3 0 0,-3-1 0,1 0 0,0 1 1,-1-1-1,1 1 0,2 0 0,-1-1 0,1 2 0,-2-2 0,-1 0 0,3 1 0,2 0 0,-3-1 0,3 1 0,-2 0 0,2-1 0,-3 0 0,3 1 0,0-2 0,-3-1 0,3 1 0,-2 1 0,0 0 0,1 0 0,-1-1 0,0 1 1,-3-3-1,-1 2 1,1 1-1,-1 0 1,-1 0-1,1 0-1,-5 0 1,-1-2 0,-3 1 0,0 1 0,-1-1 1,-1 2-1,-4 0 0,0-2 0,0 0 0,0-1 0,-4 4 0,2-2 0,0 0 0,-2 0-1,2-3 0,-4 1 0,0 2-1</inkml:trace>
  <inkml:trace contextRef="#ctx0" brushRef="#br0" timeOffset="45376">2153 1543 2,'0'0'2,"0"0"0,-2-1-1,2 1 1,0 0-1,0 0 0,0-1 0,0 1 0,0-5 0,4 1 0,0 2 0,1 0-1,-3 1 0,0-1 1,-2 1 0,2-1 0,2 1-1,0-2 1,2 2-1,-2 2 0,3-1 0,-3-2 0,2 1 0,4-1 0,1 0 0,-1 1 2,2 0-2,1 0 0,1 1 1,-1 0-1,3 0 1,5-1-1,-3 0 0,1-1 0,4 2 0,0 2 0,-1-2 1,1 1-1,2 0 0,0 1 0,0-2 1,-1 1-1,1 1 0,2-2 0,0-2 0,0 4 0,-2-2 0,-1 1 0,-1 2 0,0 0 0,0 0 0,2 1 0,4-2 0,-5 0 0,3-3 0,0 0 0,2 3 0,2-1 0,2 1 0,0-1 0,0-1 0,0-1 0,1 1 1,-1 0-1,0-2 1,0 1-1,0 1 0,0-1 1,-2 1-1,-2 0 0,2 1 0,-2-2 0,0 1 0,0 1 0,-2 2 0,2-1 0,-2-2 0,0 1 0,1 1 0,-3 1 0,0-3-1,0 2 1,-2-1 0,-1 0 0,3 2 0,-2-2 0,0 0 0,-1 1 0,-1 2 1,0-3-1,-3 0 0,-1 0 0,0 2 0,-3-2 0,1 1 0,-3-2 0,2 1 0,-1-1 0,-1 1 0,1-2 0,-1-1 0,0-2 0,-1 2-1,3-1 1,-1-1 1,-1 2-1,1 0 0,-1-2 0,0 2 0,1 1 0,-3-1 0,2 0 0,-1 1 0,-1 1 0,3-2 0,-1 2 0,-2 0 0,-1 2 0,1-3 0,0 0-1,3-1 1,-3 2 1,0-1-1,1 0 0,-1 1 0,0 0 0,1 0 0,-1 0 0,0-1 0,5 0 0,-5 0 0,1 1 0,-1 0 0,0-2 0,3 0 0,-1 1 0,0 1 0,1-1 0,-3 0 0,5-2 0,-3 2 1,-2 1-1,1 0 0,3-1 0,-3 0 0,-1 2 0,2 0 0,1-1 0,-1 0 0,-1 0 0,-1 1 0,2-1 0,-3 1 0,3-1 0,-2 2 0,1-1 0,-1-1 0,2-1 0,1-1 0,-1 1 0,3 1 0,-1-3 0,1 0 0,-1 2 0,1 1 0,-1-1 0,1 0 0,-1-1 0,3-1 1,-3 2-1,1 1 0,-1 0 0,1 0 0,-3 0 0,2 1 0,-1 2 0,1-3 0,1 1 0,-1-1 0,1 1 0,-1 1 0,5-1 0,-3 1 0,-1 0 0,1-3 0,1 2 0,-3 1 0,3-1 0,2 2 0,-3-3 0,5 0 0,-7 0 0,5 1 0,0 0 0,1 0 0,-1 0 0,-1-1 0,-1 0 0,0 0 0,3-1 0,-1 2 0,-3-1 0,1 2 0,-1-2 0,1 1 0,0 0 0,-3 1 0,0 3 0,1-4 0,-3-1 0,3 2 0,-1 0 0,3-1 0,-7 1 0,5-1 0,-3 0 0,3 2 0,-3-1 0,2 1 0,-1-1 0,-1 0 0,5 0 0,-5-2 0,5 0 0,-1 1 0,3-2 0,-2 0 0,3 1 0,-1-2 0,-1 3 0,5-1 0,2-1 0,-6 1 0,3 0 0,1 1 0,-4-2 0,3 1 0,-1-1 0,-2 1 0,1 1 0,-1-2 0,0 1 0,1 1 0,-1-2 0,0 2 0,-1-2 0,1 1 0,-1 0 0,-1 1 0,0-1 0,1 1 0,-1 1 0,-1-1 0,-1-1 0,1 3 0,1-3 0,-3 0 0,1 1 0,-1-1 0,-1 0 0,1-1 0,1 1 0,1-3 0,-1 6 0,-3-2 0,3-1 0,-3 1 0,2-1 0,-1 0 0,1 0 0,-1 0 0,1 1 0,3-2 0,-5 1 0,3-1 0,-1 1 0,1 0 0,-1 0 0,1-1 0,-3 2 0,4 0 0,-1-1 0,-1 0 0,1-1 0,-1 2 0,3 0 0,-5 0 0,3-1 0,-3-1 0,3 2 0,-1 1 0,1-2 0,-3 0 0,0 1 0,3 1 0,-3-2 0,3 1 0,-3-1 0,1 1 0,-1-1 0,0 0 0,1 0 0,1 0 0,1 0 0,-3-1 0,1-1 0,-1 3 0,1 0 0,-3-3 0,2 1 0,1 1 0,-3 0 0,0-1 0,3 2 0,-5-1 0,4 1 0,1-1 0,-3 1 0,3 1 0,-3 0 0,2-2 0,3 0 0,-3 2 0,-1-3 0,3 0 0,1 1 0,-3-2 0,2 2 0,1 0 0,-3-1 0,1 2 0,1-1 0,-1 0 0,-3 0 0,2 2 0,1-4 0,1 1 0,-1 1 0,-3-1 0,0 0 0,3 2 0,-3-1 0,2-1 0,-1 1 0,1 0 0,-1-1 0,1 1 0,-2-1 0,3 1 0,-1 0 0,1 0 0,-3 0 0,2 1 0,-1 2 0,3-3 0,-1 3 0,-1-3 0,0 1 0,1-1 0,-1 1 0,1 0 0,-1-1 0,2 1 0,-1-2 0,-1 2 0,1-2 0,-1 1 0,3 1 0,-1 0 0,1 1 0,-1-2 0,1-2 0,-1 5 0,3-4 0,-1-1 0,-1 2 0,-3-1 0,2 0 0,3 1 0,0 0 0,-3 0 0,3-1 0,-1-1 0,1 2 0,-3 0 0,3 0 0,-1 1 0,1 0 0,-3-2 0,3 1 0,-1 1 0,1-1 0,-1 1 0,1 0 0,-3-1 0,5 0 0,0 1 0,-3 1 0,1-4 0,-1 2 0,1 3 0,-1-2 0,3 1 0,-4-1 0,3 1 0,-1-1 0,-1-1 0,1 0 0,1 0 0,-1 0 0,-1 2 0,3 0 0,0-2 0,-1 2 0,1 0 0,-3-1 0,5-1 0,-2-2 0,1 1 0,3 2 0,0-1 0,-2 1 0,-1 0 0,1-1 0,0 1 0,-3-1 0,5 1 0,-2 0 0,-1 1 0,1-2 0,-2 3 0,1-2 0,-1 0 0,0 1 0,-3-1 0,1 0 0,1-1 0,-1 1 0,1-2 0,1 0 0,-2 0 0,1 2 0,-1-2 0,1 1 0,-1 0 0,0-2 0,-1 2 0,1-1 1,-1 1-1,1 0 1,1-2-1,-1 1 0,1 1 0,-3 0 0,-1 0 0,1 2 0,-1-2 0,-1 0 0,-1 0 0,1-2 0,-3 1 0,0-1 0,-3 4 0,-3-2 0,0 0 0,0 1 0,-2-1 1,0-1-1,0 1 0,0 0 0,-2-2 0,0 1 0,-2 1 0,2 0 0,2 0 0,-2 0 0,0 0 7,0 0-7,0 0 0,0 0-1,0 0 0,0 0 1,0 0-1,0 0 1,0 0-1,0 0 0,0 0-1,0 0 0,0 0 0,0 0-1</inkml:trace>
  <inkml:trace contextRef="#ctx0" brushRef="#br0" timeOffset="49446">6 2669 2,'-4'-4'2,"4"-1"0,-2 2-1,2-2 1,-2 1 0,4 0 0,-4-1-1,2 2 0,0 0 0,2 0 0,0 0 0,-2 2 0,0-2 0,-2 2-1,2 1 2,0-1-2,0 1 0,0 0 0,0 0 0,0 0 0,0 1 0,2 0 0,0 0 1,2 2 0,3-1 0,-1-1-1,0 2 0,0 0 0,2 0 0,1 0 0,1 0 1,0 1-1,3-2 0,-1 2 0,3-2 1,-1 1-1,5 0 0,-1-1 1,1-1-1,-2 0 0,3 2 0,-1-3 0,-9 0 0,3 1 1,-3-1-1,4 0 0,1 0 0,-1 0 0,1 1 0,-1 1 0,1 0 0,-1 0 0,1 0 0,-1-1 0,1 2 0,-3-1 0,1 0 0,-1 1 0,0-1 1,-1 1-1,1-1 0,-2 0 0,1 0 0,-3-1 0,0 2 0,3-2 0,-5 0 1,4 0-1,-4 0 0,1 1 0,1-1 0,-2-1 0,0 2 0,1-1 0,-1 0 0,0 1 0,-2-1 0,2 0 0,1 1 0,-3-2 0,2 1 0,0-1 0,0 2 0,0-1 0,1 0 0,-1-1 0,0 0 0,0 0 0,3 0 0,-3 0 0,0 0 0,2 0 0,-2 0 0,5-1 0,5 0 0,1-1 0,-3 2 0,5-1 0,0 1 0,-1 0 0,5 0 0,0-2 0,-1 1 0,1 0 0,0-1 0,-11 1 0,3 0 0,1 0 0,1 0 0,2 0 0,1-1 1,1 0-1,2 1 0,-1 0 0,1 0 0,0-1 0,2 1 0,0-1 0,-1 0 0,1-1 0,0 1 0,27 0 0,-5-2 0,-5 1 0,-3 0 0,-2 1 0,-4 0 0,2 1 0,1-2 0,-3 1 0,-19 0 0,5-1 0,-1 2 0,1 0 0,2-1 0,-1 0 0,1 2 1,2-1-1,0 1 1,-1-2-1,3 1 0,0 0 0,0-1 0,-2 1 0,1 0-1,1 1 1,25-1 1,-7 0-1,-6 0 0,1 1-1,-5-2 1,0 1 0,-4 1 0,0 0 0,-2 0 0,-2 0 0,-3 0 0,1 0 0,-4 1 0,3-1 1,-13 0-1,3 0 0,-2 0 0,3 2-1,-1-2 2,1 0-1,1 0 0,1 0 0,-3 0 0,2 0 0,3 0 0,-2 0 0,1-2 0,-1 2 0,1-1 0,1 1 0,-1-1 0,1 1 0,-1 0 0,1 0 0,-1 0 0,-1 0 0,1 0 0,1 0 0,14 0 0,-2 0 0,-6-1 0,-3 0 0,-1 0 0,4 1-1,-3 0 1,1 0 0,0 0 1,-1 0-2,-1 0 1,0 0 0,-3 0 1,3 0-1,-1 0 0,1-2 0,-2 1 0,-1 1 0,1 0 0,-11 0 0,2 0 0,3 1 0,-3-1 0,0 0 0,2 2 0,1-2 0,-3 1 0,2 0 0,1 0 0,-1 0 0,0 0 0,1 1 0,-1-1 0,0 0 0,1 0 0,-1 0 0,0 2 0,3-2 0,-1 0 0,1-1 0,-1 2 0,-2-1 0,5 1 0,-3-1 0,1 0 0,-1 0 0,1 0 0,-1 0 0,2 2 0,1-2 0,-3 0 0,13 1 0,2 1 0,-6-1 0,-1 0 0,1 2 0,0-2 0,-3 0-1,1 1 2,0-2-1,-5 1 0,3-1 0,1 1 0,-3 0 0,1-1 0,1 0 0,-1 2 0,-1-2 0,-1 1 7,1-1-8,-1 0 1,-8-1 6,1 2-7,3-1-1,-2-1 1,3 1 0,-1 0 0,0-1 0,1 1 0,1-1 1,0 1 0,-1 1 0,1-2 0,1 0 0,1 1 0,-2-1 0,3 1 0,-1-1 0,1 1 0,-1 0 0,1 0-1,-1 1 1,1-1 0,1 0-1,-1 1 1,-1-1 0,19 4 0,-4-1 0,-2-1 6,-4-1-7,0 1 0,0-1 0,-3-1 1,1 1-1,2 1 1,-5-1 0,1-2-1,2 1 1,-3-1-1,-3 3 1,-1-3 0,1 1 6,-1 0-7,1 0 1,-1 0-1,-2 0 1,-7-1 6,1 0-8,2 0 0,-2 0 1,0 0 0,1-1 1,1 1-1,-2 0 7,2 0-7,1 0 0,-3-1 0,2 1 0,0 0 7,1 0-8,-1 0 7,0-1-7,-2 1 7,3 0-7,-3 0 0,2 0 0,-2 0 1,3 0 0,-3 0 6,0 0-7,-2 0 0,0 0 1,-2 0 0,3 0 0,-3 0 0,0 0 0,0 0 0,0 0 0,0 0 1,0 0 0,-2-1 0,2 0 0,0 1 0,-2 0-1,2 1 1,-2-1 0,0-1 0,2 1 0,-2 1-1,0-1 1,0-1 0,0 1 0,0 0 0,0 0 0,0 0 0,0 0-1,0 0 0,0 0-1,0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8:02.9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68 5 2,'-8'-2'1,"2"0"1,0 1 0,-1 1 0,1-2-1,0 1 0,2 1 0,-2-1-1,1 2 1,-1-1 0,4 1 0,0-1-1,0 0 0,2 1 1,-2 0 0,2-1-1,0 1 0,2-1 0,0 2 1,2 0-1,2 0 1,5 1 0,3-2-1,5 1 0,2 2 0,1-1 2,5-1-2,6 1 0,5-1 1,-3 2-1,4-2 1,4 1-1,5 1 0,2-1 0,5 0 0,1 0 1,4 2-1,0-1 1,6 1-1,-1 0 0,3 1 0,2-2 0,0 0 0,3 3 0,-3-3 0,3 3 0,-1-1 0,2 0 0,-1-1 0,1-1 0,1 2 1,-3 1-1,3-1 1,-5-1-1,0-2 1,-2 2-1,-1-1 0,-3-1 0,0-1 0,-4 0 0,2 2 0,-2-2-1,0-2 1,-6 1 0,-1 0 1,1 2-1,-6-2 0,-1 0 0,1 0 0,-3-1 0,3 1 0,-5 2 0,-1-1 0,3 2 0,-1-2 0,-1 0 0,-1 1 0,1-2 0,-2 2 1,1-2-1,1 2 0,-2-1 0,-3 1 1,1 1-1,-4-1 0,0 1 0,-2-2 0,-2 1 0,0 0 0,-4 1 0,0-2 0,-2 1 0,-4 0 0,-3-2 0,-1 0 0,-3 0 0,-1 0 0,-3-1 0,-4 0 0,3 2 1,-5-2-1,-2-2 1,2 1-1,-2-2 1,0 0-1,-2 1 0,4 0 0,-2-1 0,-2 0 7,2-2-8,-4-1 1,2 2-1,-2-2 0,2 3 1,0 0 0,0 0-1,0 2 0,0-2 1,-2 2 0,0 0-1,2-1-1,-4-1-1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57.6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379 17 1,'0'-4'2,"0"1"0,2 1 0,-2 0-1,-2-2 0,2 4 0,0-1-1,0 0 0,-3 1 0,1 0 0,2 1 1,0 0 0,0-1 0,0-1 0,0 1 0,0 0-1,-2 0 0,2 0 0,0 0 0,0 1 0,-2 3 0,0-2 0,0 2 0,0-1 1,-2 2-1,0 0 0,-2 2 1,-1 3 0,3-2 0,-2 0 0,0 4-1,-2-1 0,-3 2 0,1-1 0,2 1 0,-5 0 2,3 1-2,-3 2 1,1-1-1,0 0 1,1 0-1,-1 0 1,-3-1 0,1 1-1,2 0 0,1-2 0,-3 0 0,1 0 0,3-1 0,0 1 0,-3-1 1,1 2-1,1-4 0,3 1 0,-2-1 0,2 1 0,1-3 0,3-1 0,-2 1 1,2-2-1,0-2 1,0 3-1,-1-3 0,3-1 0,-2 0 0,2-2-1,0 0 1,0-1 0,2-1 0,0 1 0,0 0 0,0 0 0,2 0 0,-2 0 0,0 0-1,0 0-1</inkml:trace>
  <inkml:trace contextRef="#ctx0" brushRef="#br0" timeOffset="625">360 20 2,'0'3'1,"2"2"0,-4-1 0,4 5 1,-4-4-1,0 2 0,2 3 1,-2-2 0,2 1-1,-2 0 0,0 2-1,0-2 1,2 3-1,-2 1 1,-3-1 0,3 2 0,0 0 0,0 1-1,0-1 0,0 0 0,0 3 0,2-2 0,-2-1 0,2 0 0,0-2 2,-2 2-1,2-1-1,0 0 1,0 1-1,0-1 0,2-2 0,-4 2 0,4-2 0,0 0 1,-2 1-1,2-2 1,-2 2-1,2-3 0,0 1 0,-2-3 0,2 0 0,0 1 0,-2-1 0,2-2 0,-2 1 1,2-1 0,-2 0 0,0 0-1,0 0 0,3 0 0,-3-2 0,-3 2 0,6-3 0,-3 2 0,2-1 0,0 2 0,-2-4 0,0 0 0,2 0 0,-2 2 0,2-3 1,-2 1-1,2 0 0,-2 0 0,-2 0 1,2-1-1,0-2 0,0 2 0,0 0-1,0-1 0,0-3-1</inkml:trace>
  <inkml:trace contextRef="#ctx0" brushRef="#br0" timeOffset="1177">166 342 1,'-5'0'2,"5"0"0,0 0 0,0 0-1,2 0 0,1-1 0,-3 1 0,0 1 0,0-1 0,0 0 0,0 0 0,0 0 0,0 0-1,0 0 0,2 2 1,-2-1 0,4-1 0,2 3-1,0-3 1,0 1-1,1 0 0,1-1 0,-2 0 0,2-1 0,-2 0 0,3 1 0,-3 0 2,2 2-2,1 0 0,-1-1 0,0 1 0,-2-2 1,0 0-1,1 1 0,-3 0 1,2-1-1,-2 2 0,2-1 0,1-1 0,-3 2 0,2-1 0,-2 1 0,0-1 0,-2 0 0,0-1 0,0 0 0,3-1 0,-3 0 0,0 2 0,-2 2 0,2-1 0,-2-2 0,2 0 0,-4 0 0,2 0 0,0 0 0,0 0 0,0-1 0,0 1 0,0 0 0,-2-1 0,4 3 1,-2-2-1,0 0 0,0 0 0,0 0 0,0 0 0,0 0 0,0 0 0,0 0 0,0 0 0,0 0 0,0 0 0,0 0 0,0 0 0,0 0-1,0 0 0,0 0 0,0 0-1,0 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8:04.9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483 1741 2,'-2'-2'2,"-2"1"0,2 0 0,0-2 0,0 2-1,-3 0 0,5 0 0,-2 0 0,0 0 0,0-1 0,2 2 0,0 0 0,0 0-1,0 0 0,0 0 1,0-1 0,2 0-1,0 1 0,2-1 0,1-3 2,3 3-2,2-2 0,5 0 1,1 2-1,7-1 0,6 0 1,6-2-1,6 0 0,7-1 0,4 3 0,6-3 0,6 3 0,4-2 0,2 2 0,3-1 0,1 1 0,1 1 0,-1 0 0,3 0 0,-1 1 0,1-2 0,-1 1 0,1 0 0,-3-2 0,3 0 0,-3-1 0,-1 0 0,-3 1 0,0 0 0,1-1 0,-5-1 0,2 0 0,-6 1 0,-2 0 0,-6 1 0,-7 0 0,-3 2 0,-5-1 0,-4 1 0,-4 0 1,-2 2-1,-4-1 0,0 0 1,-2 0-1,-1 0 0,1 1 0,-2-1 0,2 2 0,-3-2 0,3 1 0,-4 1 0,1-2 0,1 0 0,0 1 0,-1 0 0,3 0 0,0-1 0,-5 1 0,-1 0 0,0 1 0,-3-1 0,1-1 0,-5 1 0,2-1 0,-3 0 0,-3 1 0,0-1 0,0 0 0,-2 0 0,-2-1 0,2 2 0,-1-1 0,-3 0 0,2 0 0,0 1 0,0 0 0,0-1 0,2 0 0,-2 0 0,0-1 0,0 0 0,0 0 0,0 1 0,0-1 0,-2 0 0,2-2 0,1 2 0,-1 0 0,0 1 0,-2 0 0,0-2 0,0 2 1,2 0-1,-4 0 1,2 0-1,0 0 1,-2 0-1,2 0 0,0 0 0,0 0 0,0 0 0,0 0-1,0 0 1,-2 0-1,2 3-1</inkml:trace>
  <inkml:trace contextRef="#ctx0" brushRef="#br0" timeOffset="13919">346 23 1,'3'-3'2,"-3"1"0,2 1-1,0 0 0,-2-1 0,2 1 0,0-1 0,-2 0-1,2 0 1,-2 1 0,0-1 0,2 1-1,-2 0 0,2 1 0,-2-2 1,0 2-1,0 0 1,-2 0-1,2 0 0,0 2 0,-2-2 0,0 1 0,0 2 0,-2 3 0,-3 1 0,-1 0 0,0 4 0,-3 1 1,-1 1 0,-2 2 0,-3 3-1,3 1 0,-5 2 0,0 1 0,3 1 0,-1 1 0,1 0 1,-3 2 0,5-2-1,7-12 0,-1 1 0,0 0 0,0-2 0,-1 2 0,3 0 0,0 0 0,0-2 0,0 0 0,1-2 0,-1 0 0,2-1 0,0-1 0,2 0 0,0-1 0,0-1 0,0-2 0,0 1 0,2-1 0,-3 0 0,3-2 0,0-1-1,3-1-1</inkml:trace>
  <inkml:trace contextRef="#ctx0" brushRef="#br0" timeOffset="14427">98 182 2,'0'0'1,"0"3"0,-2 4 0,0 3 0,-2 1 0,0-4 0,0 3 0,0 0 0,-3 2 0,1 0 0,0 2 0,2 0-1,-2 0 0,-1 1 0,3-1 0,-2 0 0,2 0 0,0 0 0,0-1 0,0 0 0,1-2 0,-1 1 0,2 0 0,0-3 0,0 0 0,0-1 0,2-1 0,0-1 1,0 0 0,0-1 0,2-1-1,0-1 0,0 0 0,2-2 1,3-1-1,-1-1 0,2 0 0,9-2 1,-1-2-1,1-1 0,1 1 0,1 0-1,0-1 2,-3-1-1,1 0 0,3 1 0,-3-1 0,1 1 0,-1-1 0,-2 1 0,-1 1 0,-2-1 0,1 1 0,-5-1 0,0 3 0,-4-2 0,3 3 0,-5-3 0,0 1 0,0 1 0,0 2 0,0 0 0,-4 0 0,2 0 0,0 1 0,2-2 0,-2 2 0,-2 0-1,4 0 2,-2 0-1,0 0 0,0 0 0,0 0 0,0 0 0,-2 0 0,2 0 1,0 0-1,0 0 0,0 0 0,0 0 0,0 0 0,0 0 0,0 0-1,0 0 0,0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9:25.3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 1478 1,'0'2'1,"0"-1"1,-2 0 0,0-2 0,2 0-1,0 1 0,0 0 0,-2 1 0,2-1 0,0 0-1,0 0 1,0 0-1,0 0 1,0 0-1,-2 0 1,2 0 0,-2 1-1,0 0 0,2 2 1,0-2 0,-2 1 0,2-1-1,2-2 0,-2 2 0,2-1 0,0 2 0,-2-2 0,0-2 0,-2 1 0,4 1 0,0 0 0,-2 0 2,0 0-2,2-3 0,2 0 1,2 0 0,-2-1-1,7 1 0,-1-1 0,-2 0 0,3-2-1,-1 0 1,0-1 0,5 0 0,-1-2 0,1 1 1,3 1-1,3-3 0,2 0 0,2 0 0,-1-2 0,3-1 0,2 0 0,0 1 0,0-2 0,0-2-1,2 4 1,2-3 0,-2-1 0,0 2 1,2 1-1,1-1 0,1 0 0,-2-2 0,4 3 0,0-3 0,5 2-1,-5-1 2,0 1-1,2-1 0,-1 0 0,-1 1 0,0-2 0,2 0 0,-1-1 0,-3 1 0,2 1 0,0 1 0,-2 0 0,1 0 0,-1 1 0,2-1 0,-4 2 0,2-2 0,0 2 0,-4-1 0,5 2 0,-3 0 0,0-2 0,-4 3 0,0 1-1,0 0 2,-5 4-1,-1-2 0,0-2 0,-2 2 0,-1-1 0,-1 2 0,-3 2 0,-3-1-1,1 1 2,-3 0-1,-1 1 0,0-1 0,-1 2-1,-3-1 1,0 0 1,0 1-1,-2-1-1,-2 2 2,3-2-1,-3 4 0,0-2-1,-2-1 2,0 0-1,0-1 0,0-1-1,0 2-2</inkml:trace>
  <inkml:trace contextRef="#ctx0" brushRef="#br0" timeOffset="756">1633 570 1,'0'0'2,"0"0"0,0 0-1,0 0 0,0 0 0,0 0 0,3 0 0,1 0 0,0 0 0,2 0 0,0 0 0,3 3 0,1-2-1,0 0 0,3 1 0,3 0 1,-1 0-1,3 0 1,1-1 0,2 1-1,-3-1 0,3 1 0,0-1 0,-1 0 0,-1 2 0,-1-2 0,1 0 1,0-1-1,-3 0 0,-1 0 0,-1 1 0,1-1 1,-5 0-1,2 0 0,-1-1 0,-3 1 0,0-1 0,-2 0 0,1 1 0,-1 0 0,0 1 0,0-1 0,1-1 0,-3 2 0,-2-1 0,2 1 0,0-1 0,0 0 0,2 0 0,-4 0 0,3 0 0,-1 0 0,0 1 0,-2 0 0,0-1 0,0 2 0,-2-1 0,2 1 0,0 2 0,0-2 0,-2 1 0,-2 2 0,2 2 0,-4 1 0,0 3 0,0-1 0,-2 2 0,-1 2 0,-1 2 0,0-1 0,-3 1 2,1 1-1,0 0 0,-1 2 0,-1-2-1,0 3 1,-3 0-1,3-3 0,-1 2 0,3-3 0,0-1 0,1 1 0,1-2 0,-2-1 0,1 0 0,3 1 0,0-3 0,0 0 0,2-2 0,2-1 0,-3 1 0,3-1 0,0-1 0,0 0 0,0-2 0,0 2 0,2-2 0,0-1 0,0-2 0,-2 0 0,2 1 0,-2-1 0,4-1 0,-2 0-1,0 0 0,0-1-1</inkml:trace>
  <inkml:trace contextRef="#ctx0" brushRef="#br0" timeOffset="2190">2825 153 1,'0'15'3,"-2"-2"-1,4 6 1,2 0-1,-2 5-1,-2 0 1,2-1 0,0 2-1,0 0 0,-2-2 0,0 1 0,0 0 1,0-2-1,0-1-1,2-2 1,-2 1 0,0-1 0,0-2-1,2-2 0,0 0 1,-2-2-1,-2-2 1,6-3-1,-1 1 0,-1-5 0,0 1-1,2-3 0,-2-1 0</inkml:trace>
  <inkml:trace contextRef="#ctx0" brushRef="#br0" timeOffset="2464">2839 156 1,'-4'-8'3,"4"-2"-1,0-1 0,0 2 0,2-1 0,2-2 0,0 0-1,7 0 0,-1 1-1,5 1 1,-1-1 0,7 2 0,0 2-1,1-1 1,-1 0-1,2 3 2,-3 1-2,-3 6 1,2-2-1,-3 3 0,1 2 0,-1 1 0,-3 2 1,-3 2-1,0 4 0,-1-1 0,-7 3 0,0 2 0,0-2 0,-6 0 0,-1 2 0,1-3 0,-2 0 0,-2 1 0,-5-1 0,5-1 0,-2-1 0,-5-1 0,3-2 0,-3-3 0,5 0 1,-2-1-1,3-3 0,-1 0 0,4-1 0,0-2 0,4-1 0,2 0 1,0 1-1,0-3 0,0 0 0,2-2 0,2 1 0,2-1 0,0 1 0,5 1 0,3 0 0,-2 1 0,3 1 0,4 2 0,-1 2 0,-1 1 0,-1 2 0,3 2 0,-3 3 0,-1-1 0,-1 2 0,-1 3 0,1-1 0,-5 0 0,-1 1 0,-2 1 0,-2-1 0,-2 2 0,0 0 0,-4-1 0,0 2 0,-2-2 0,0-2 0,-2 0 0,-3 1 0,1-2 0,-4-1 0,-1-2 0,-1-1 0,-1-1 0,1-2 0,-3-1 0,1-4 0,1 0 0,-1-1 0,1-2 0,3-2 0,-1-3-1,5 1 1,4-4 0,-4 1 0,0-2 1,3 0-1,3-2 0,2 0-2,2 2 0,0-1-1</inkml:trace>
  <inkml:trace contextRef="#ctx0" brushRef="#br0" timeOffset="3080">3576 206 2,'-5'-5'3,"1"-1"-1,0 1 0,0 2 0,-4-2 0,2 4-1,-1-4 1,1 4-1,-2 3 0,0 2 0,-5 1 0,3 2 1,-3 3-1,1 2 0,-2 2-1,1 3 1,1-2 0,1 4-1,1 1 1,2-1-1,2 0 0,-1 0 0,1 0 0,4-2 1,2-1-1,0-1 0,2-2 0,0-2 0,2 0 0,3-4 1,1-3-1,0 1 0,0-5 0,1-1 0,3-3 0,1 0 0,-1-4-1,2-2 1,3 1-1,-1-3 1,-3-2-1,-1-1 1,-1 0 0,1 0 0,-4-1 0,-1 1 0,-1 3 0,-2-1 0,2 4 0,-4 0 0,0 3 0,0 2 0,0 2 0,-2 1 0,0 2 0,0 1 0,0 2 0,0 1 0,0 2 0,0 1 0,0 0 0,0 1 0,2 2 0,-2 0 0,2 0 0,-2-2 0,0 3 0,5-2 0,-1 1 0,-2-3 0,4 0 0,2 0-1,-1-1 0,1-2 0,0-1-2</inkml:trace>
  <inkml:trace contextRef="#ctx0" brushRef="#br0" timeOffset="3554">3898 95 2,'-6'-2'3,"0"0"0,2 1-1,0 0 0,-1 0 0,-1 2-1,0 1 0,0 1 0,2 2 0,-5 0 0,1 2 0,0 0-1,6 4 2,-4 3-1,-1-2 0,1 1-1,4-1 0,-2-2 0,6 3 0,2-1 1,0-2-1,3 2 1,1-2-1,0 1 0,2-2 0,3 0 0,-1-1 0,3 1 0,-1-1 0,3 0 0,-5 0 0,3-1 0,-3 0 0,-2 0 0,1 1 0,-5-1 0,0 1 0,-2-1 0,0 0 0,-2 0 0,-2 0 0,-2 1 0,0-1-1,-2-1 1,0 1 0,-2-1 0,-2-2 0,1 0 0,-1 1 0,-2-2 0,1-1 0,1 1 0,0-3 0,0 0 0,-1-1 0,1-2 0,0 1 0,2-2-1,-1-1 0,3-2 0,0-3-2</inkml:trace>
  <inkml:trace contextRef="#ctx0" brushRef="#br0" timeOffset="3952">4103 267 2,'2'-1'3,"2"0"0,2-2-1,3 2 0,3-1 0,-2-2-1,3 1 1,-1-2-1,1 2 0,-1-1 0,3-2 1,-3 1-1,-2-2 0,-1 0 0,1-2 0,0 1-1,-1 0 0,-1 1 0,0-3 1,-2-1-1,0 1 0,-1-1 0,-1 2 0,-6 1 0,0 1 0,-3 1 0,5 0 0,-4 0 0,-2 3 0,0 2 0,0 1-1,-3 0 2,1 3-1,-4 0 0,-1 1 0,1 1 0,0 1 0,-3 3 0,3 2 1,1-2 0,-1 4-1,2-2 0,-1 4 0,3-1 0,-2 1 0,5 1 0,1-1 0,2 0 0,0 1 0,4-2 0,2 0 0,3-1 0,1-2 0,0-1 0,3-1 0,3-2 0,3 0 0,-1-4 0,3 1 0,-1-2-1,1-1 1,0 1 0,-3-2 0,1-2 0,-1 0 0,-1 0 0,-5-1 0,0 1 1,-1 1-1,-3-2 0,0 0 0,-2 1 0,0-3 0,-6 3 0,2 0 0,0 0 0,0-1 0,0 2 0,-2 0 0,-2-2 0,2 2 0,-2 0 0,0 0 0,4 1 0,-2-3 0,-3 2 0,1 1 0,2-1-1,0 1 0,-2 0-1,4 0 1,-2 0-1</inkml:trace>
  <inkml:trace contextRef="#ctx0" brushRef="#br0" timeOffset="4732">2870 936 2,'-8'3'2,"0"-1"0,2 2 1,-1-2-1,3 1 0,4-2 0,-2-1 0,0 0 0,6 0 1,4 0-2,3-3 0,5 0 0,3-2 0,8 2-1,4-3 1,8-1 0,5-2 0,3-2 0,5 1 0,6-1 6,2-1-8,2 0 1,4-2 0,2 1 0,3-1 0,-1-2 0,-2 4 0,-2-1 0,-4 2 0,-6-1 0,-2 3-1,-4-2 1,-3 2-1,-3 1 0,-3-2 0,-4 1 1,-6 2 0,-4 2-1,0 0 1,-4 1 0,-9-1 0,1 0-1,-5 3 0,-2-1 1,3 2-1,-7-1 0,-4 2 0,0-1 0,-2 1-1</inkml:trace>
  <inkml:trace contextRef="#ctx0" brushRef="#br0" timeOffset="5160">2947 1017 2,'-2'4'2,"0"-1"0,4-2 1,-2 2-1,4-1 0,4 0 0,3-1-1,3-1 1,5-1-1,3-1 0,3 0 1,6-3-1,4-2 0,5 0 0,3-2 0,5-1 0,3-1 0,5-2 0,4 1 6,2-2-7,4 0 0,3 2 0,3-1 0,-4 1 0,1-1 0,-3 2 0,-6-1 0,-4 2 0,-5-1 0,-3 3 0,-7 0 0,-6 2 0,-2 0 0,-8 0 0,-2 1 0,-4 1-1,-5 4 1,-4-1 0,-1-1 0,-5 0 0,0 4 0,-4 0 0,4-1 0,-4 0 0,0 0 0,-2-1 0,-2 0 0,0 4 0,0-2 0,2 2 0,-3-3-1,-1 1 1,2 1-1,0 1 1,0-3 1,4-2-1,-2 2 0,0-1 0,0 0 0,0 3 0,0-3 0,2 0 0,0 0 0,-3 0 0,1 0-1,2 0 1,-4-3 0,2 5 0,2-4-1,-2 2 0,-2-1-1,2 0 0,2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9:31.9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3392 1850 2,'0'0'2,"0"-2"0,0 0 1,0-2-1,0 1 0,0-1 0,-2-1 0,2 1 0,0-3 1,-2-1-1,0 0-1,-2-2 0,-2 0 0,-1-2 0,-1-1 0,-6-1 0,-1-1-1,-4-3 1,1-2 0,-5-3-1,-2-1 1,11 10-1,-5-1 1,-2-2-1,-1-4 0,-7 0 0,0-1 0,-4-1 7,-4-1 5,-3 0-14,-1 0 7,-1-1 12,-3 0-3,-1 2-8,1 1 0,2 1 6,-1 2-15,1 0 7,-1 3 6,3-1-8,2 2 6,1 1-13,5 2 19,0 1-14,4 2 13,2 0-8,5 0-7,3 2 6,0 2-7,5-1 7,1 0-7,3 1 1,0 2 6,4-2-7,-1 3-5,1-2 0,2 2-5,0 0 1,0-2 1,2 2 2,0 0 0,2 0 1,-2 0 1,2 0 0,0 1 0</inkml:trace>
  <inkml:trace contextRef="#ctx0" brushRef="#br0" timeOffset="522">2596 913 1,'-4'-5'3,"-3"1"-1,3-2 0,-4 0 1,2 4-1,0 0 0,-3 0-1,1 1 0,-2-1 0,1 1 0,-3 1 0,0-3 1,-1 3-1,1 0 0,-3 0-1,1 1 1,1 2 0,-1-2 0,-1 0-1,1 1 0,0 2 0,-1-1 0,1 1 0,1-2 0,-1 0 0,-1 2 0,3-1 0,-1 2 1,3 0-1,0-1 0,1 0 0,1-1 0,0 3 0,2 0 0,2 1 0,-1 0 1,3 0-1,0 1 0,2 0 0,2 2 0,0-1 0,3 1 0,-1 1 0,2 0 0,2 2 0,2 0 0,1-1 0,1 2 0,3-1 1,-1 1-1,1-1 0,1 0 0,1 1 0,-1-1 0,-1 0 0,1-1-1,-1 0 1,-1 0 0,1 0 0,-1-1 0,7 10 0,0-3 0,-5-4 0,-5-2 0,-3-2 0,-2-1 0,-2-4 0,0 1 0,0-2-1,-2-1 1,-2 2-1,0-3-1</inkml:trace>
  <inkml:trace contextRef="#ctx0" brushRef="#br0" timeOffset="1302">294 661 3,'2'-4'2,"0"1"0,0 0 0,2 0 0,-4 0 0,2 0 0,0 2-1,0-2 0,0 3 0,0 3 0,1-2 0,-1 4 1,0 0-1,0 4 0,0-1 0,0 3 0,-2 2 0,2 2 0,0 2-1,-2 0 0,2 3 0,0 2 0,-2 0 1,2 0-1,-2 0 0,2 1 0,0-1 0,0 1 0,0-2 0,1-2 0,1 1 0,0-3 0,0 0 0,-2-2 0,2-2-1,2-2 0,-1 0-1</inkml:trace>
  <inkml:trace contextRef="#ctx0" brushRef="#br0" timeOffset="1600">91 778 1,'-4'-2'3,"-2"1"0,2-1 0,-3 0-1,3 1 0,0-1 0,0 0 0,2 2 0,2 0 0,0-1 0,0 1 0,0 0-1,4 0 0,2-4 0,5-1 0,-1-1-1,2 0 1,3-1-1,3 0 0,1-1 1,0 0-1,-1 0 1,3 0-1,-2 0 0,1-1 0,-1 1 0,0 0 0,-1 1 0,-1 0 1,-1 0-1,-1 1 0,-3 2 0,3 0 0,-5 0-1,-2 0 1,0 1 0,1 0 0,-3 1 0,0 1 0,-2 0 0,0 0 0,-2-1 0,-2 1-1,5 2 0,-5 1 1,2-1-1,-4 1 0,0 0 0,-1 2-1,-1-1 0</inkml:trace>
  <inkml:trace contextRef="#ctx0" brushRef="#br0" timeOffset="1958">515 647 1,'0'-2'3,"0"0"-1,-2 1 0,2 0 0,0-2 0,0 1 0,0 2 0,0-1-1,0 0 1,2 1-1,0 1 1,-2 1-1,2 1 0,0 0 0,2 3 0,-2 1-1,1 1 1,1 1-1,0 4 0,-2 0 0,0 3 1,2 1 0,-2-1-1,0 2 0,0 2 1,0 0-1,0 0 0,3-1 0,-3 1 0,-2-1 0,0-2 0,2 1 0,-2-2 0,2-1 0,0-2 0,-2 0 0,2-3 1,-2-1-1,0-2 0,0-2 0,0 0 0,0-4 0,0-2 0,0 0 0,0-5 0,0-2 0,0-3 0,0-2 0,0-2-1,-2-3 0,2-2 0,0-1 0,-2-1 1,0-1 0,2-1-1,0 2 1,0 0 0,0 2-1,0 2 1,2 2 0,0 2 0,0 1 0,0 1 0,-2 2 0,4 0 0,-2 3 0,2 2 0,0-1 0,3 1 0,-3 3 1,2 1-1,2 2 0,-2 0 0,3 4 0,1-1 0,-2 3 1,3 1-1,-1 0 0,0 3 1,1-2 0,-1 2-1,-2 2 0,3-2 0,-3 1 0,2 1 0,-1-1-1,1 1 1,-2 0 1,0 1-1,1-1 0,-3-1 0,2 1-1,1-1 0,-3-2 0,0 2 0</inkml:trace>
  <inkml:trace contextRef="#ctx0" brushRef="#br0" timeOffset="2514">501 880 2,'0'0'3,"2"-1"0,0 0-1,4-2 0,0-2 0,4 0 0,1 1-1,1-2 0,3 0-1,1 1 0,1-1-1,-1 1 0</inkml:trace>
  <inkml:trace contextRef="#ctx0" brushRef="#br0" timeOffset="2706">929 608 1,'0'0'3,"0"0"0,0 0-1,0 0 1,2 4-1,0-1 0,0 1 0,2 0-1,0 3 2,0 0-2,3 3 0,-1-1-1,0 0 0,0 3 0,0-2 0,3 3 0,-3-1 0,2-1 0,0 1 0,-1 0 1,1 0-1,0 0 0,-2 0 0,3-3 1,-3 0-1,0-1 0,0-1-1,0 0-1,-1-1-1</inkml:trace>
  <inkml:trace contextRef="#ctx0" brushRef="#br0" timeOffset="2937">980 575 1,'-2'-3'3,"0"0"0,2-1-1,-2 0 0,2-2 0,2 0 0,0 0 0,0 0-1,3-1 1,1 0 0,2 2-1,0-1-1,3-1 1,-1 2 0,4-1 0,-1 2-1,-1 0 0,1 2 0,-1-1 0,1 3 0,-3 0 0,0 3 0,1-1 0,-5 3 0,0 2 0,0 0 0,-2 1 1,0 1-1,1 0 0,-3 0 0,-2 1 0,0 1 0,-2 0 0,-3 0 0,3-1 0,-4 1 0,2-1 1,0-1 0,0 1-1,0-2 0,2-2-1,-3-1 2,3 1-1,2-2 0,-2 0 0,4-1-1,0 0 1,0 1 0,3-1 0,1-1 0,2 1 0,5-1 0,-3 2 0,0-2 0,3 3-1,-1-1 0,0 1 1,-1 0 0,-1 0 0,3 4 0,-5-4 0,-2 3 0,0 1 0,0 0 0,-1 0 0,-1 1 0,-4 0 0,2 0 0,-4 1 1,-2-1-1,-1 0 0,1-1 0,-2-1 0,0 1 0,0 1 0,-1-3 0,1-1 0,0-2 0,-2 0 0,2-1 0,-1-1-1,1 0 1,2-4 0,-4-3-1,-1-5-1</inkml:trace>
  <inkml:trace contextRef="#ctx0" brushRef="#br0" timeOffset="3456">1365 424 3,'0'0'3,"0"0"-1,0 0-1,0 0 1,0 0 0,0 2 0,0 3-1,0 5 0,0 0 0,0 2 0,0-1 0,0 3 1,2 0-2,-2 0 1,0 1 0,4 1-1,-2-1 0,0 0 0,1-1 0,-1 1 0,2-1 0,0 0 0,0 0 0,0-1 0,2-2 0,3 1 0,-3-3 0,4-1 0,-2 0 0,5-1 0,-3-1 0,3-1 1,1-2 0,1-1-1,-1-1 0,3-1 0,-1 0 0,1-1 0,-1-1 0,1 1 1,-1-1-1,-1 0 0,-1-1 0,-1 1 0,-1 0 0,1-1 0,-3 0 0,0 2 1,-2-1-1,-1 0 0,-1 0-1,-2-1 1,0 2 0,-2 0-1,0-2-1,0 0 0</inkml:trace>
  <inkml:trace contextRef="#ctx0" brushRef="#br0" timeOffset="3885">1704 383 4,'0'0'2,"0"0"0,0 0 0,0 0 1,0 0-2,0 0 1,0 0 0,0 0 0,0 0 0,0 0-1,0 3 0,0 5 0,0 3 0,0 2-1,0 0 0,0 1 0,0 2 1,0-1-1,2 0 1,0 0 0,1 0-1,1-1 0,0 0 0,0 0 0,0 0 0,4-3 0,-1 2 0,3-2 0,0-2 0,1 0 0,1-1 1,2-1 0,3-1-1,0-2 0,-1-2 0,3 0 0,-1-2 0,1 0 0,0-1 0,-1-1 0,1-2 0,-1 0 0,-1-1 0,-3 0 0,-1 0 0,-3-1 0,1 0 0,-1-2-1,-2 1 0,-4 0 0,2-1 0,-1 0 0,-3 0 0</inkml:trace>
  <inkml:trace contextRef="#ctx0" brushRef="#br0" timeOffset="4257">1692 331 3,'0'-3'3,"0"-1"0,0 1-1,0-2 1,0 1 0,2-1-1,2 0 1,0 1-1,2-1 0,1-2-1,3 1 0,0 2 0,5-2 0,-3 0 0,3 0-1,-1 0 0,3 2 0,-3-1 0,1 2 0,-1 0 0,-1 1 0,-1 1 0,-2 1-1,-1 1 0,-1 1 0,-2 2 0,4 7 0,-5 2-1,-7 0 0</inkml:trace>
  <inkml:trace contextRef="#ctx0" brushRef="#br0" timeOffset="4460">1733 474 2,'0'0'3,"0"0"-1,0 0 1,2-1-1,0 0 0,0-1 0,5 1 0,-1-3-1,2 2 2,0-3-2,3 1 0,-1 0 0,0-1-1,3 3 1,-5-1-1,3 0 0,7 1 0,-1 2-2,-7 0 1</inkml:trace>
  <inkml:trace contextRef="#ctx0" brushRef="#br0" timeOffset="4770">962 1151 3,'-11'4'2,"-1"0"0,2 1 0,-3 0 0,3 1-1,-2-2 1,1 2 0,1 1-1,2 0 0,-1-1 0,1 0 0,2-1 1,0 0-2,2 1 1,1-3 0,3 1 0,3-1 0,-1-1 0,4-1 0,6-2-1,1-2 1,5 0 0,3-3 0,4-2-1,4-3 0,6 0 0,4-1 1,5-2-1,1-1 1,7-1 0,2-2-1,-1 0 0,5-1 0,0 0 0,2 2 0,-2 0 0,2-2 0,-2 3 0,-2-1 0,-5 2 0,-3 1 0,-4 2 0,-5 1 0,-4-1-1,-4 4 1,-4 0 0,-6 1 0,-3 1-1,-3 3 0,-7 1-1,-2 0 0</inkml:trace>
  <inkml:trace contextRef="#ctx0" brushRef="#br0" timeOffset="5138">916 1336 1,'-4'4'3,"0"-1"-1,0 1 0,0-2 0,2 0 0,2 1 0,-2 0 0,4-2 0,0 2 0,2-3 1,4-2-2,3 0 1,3-1-1,5-2-1,1-1 1,7-1 0,2-1 6,4-1-7,4-2 0,3 0 6,1-1-7,3 0 0,-1 1 0,0-2 0,-1 1 0,-3 1 7,0 0 0,-1 2-7,-5 1 0,-2 0 6,-4 1-1,-3 1-6,-1 0 0,-4 1 6,-3 2 0,-1-1-7,-3 2 7,-1 0-7,-3-2 0,0 3 0,-2 0 7,-2 0-6,1 1 0,-3 0 6,-2 1-7,0-1 1,-2 1 0,0 0 0,-3 2 0,3-2 1,-2 0-1,-2 1 0,0 1 0,2-2 0,-3 0-1</inkml:trace>
  <inkml:trace contextRef="#ctx0" brushRef="#br0" timeOffset="6927">647 880 2,'0'0'2,"0"0"0,0 0 0,0 0 0,0 0-1,0 0 0,0 0 0,0-1 0,0 0 0,-2 1 0,2 1 0,-2-2 0,2 1 0,-2-1-1,2 1 0,0-1 1,0 1 1,0 0-1,0 0-1,0-1 0,0 2 0,0-1 1,0 0-1,0 0 0,0 0 1,-2-1 0,2 1-1,0 0 0,0 0 0,0 0 0,0 0 0,0 0 0,0 0 0,0 0 0,2 0 0,-2 0 0,2 0 0,0-3 0,3 0 0,-1 0 0,2 0 0,0 1 0,0-2 0,3 1 0,-3-1 0,2-1 0,0 2 0,1-1 0,-3 1 0,2 0 0,-2 0 0,0 0 1,1 0-1,-3 1 0,2 0 0,-4-1 0,2 1 0,0 1 1,-2-1 0,0 2-1,1 0 0,-3 0 0,2 0 0,-2-2 0,0 2 0,2 0 0,-2 0 0,0 0 0,0 0 0,2-1 0,-2 1 0,0 1 0,0-1 0,0-1 0,0 1 1,2-1-2,-2 1 1,0 0 0,0 0 0,0 0 0,0-1 0,0 1 0,0 1 0,0-1 0,0 0 0,0 0 0,0 0 0,0 0 0,0 0-1,0 0 1,0 0 0,0 0-1,0 0-1</inkml:trace>
  <inkml:trace contextRef="#ctx0" brushRef="#br0" timeOffset="131189">2621 820 3,'0'0'2,"0"0"1,0 0-2,0 0 1,0-1 0,0-3-1,-5 2 0,10-3 0,-3 2 0,-4-2 0,2 0 0,0 4 0,0-2-1,0-3 2,-2 0-1,2 0 0,4 1 0,-4 0 0,0-1-1,2 0 0,-4-1 0,2 0 1,-2 0 0,2-1 0,0 1 0,0-1-1,-2 2 0,-1-1 0,-1-2 0,0 1 0,4-1 0,-4-1 0,0 1 0,2 1 0,0 2 1,-2 1-1,2-2 0,-1 2 0,-1-2 0,-2-2 0,2 1 0,-2 0 1,0 0-1,-1-1 0,1-1 1,-2 1-1,-2-1 0,1 0 0,1 0 1,0 1-1,-1-1 0,-1 0 0,2 0 0,-2 0 0,1 0 0,-1-1-1,2 1 1,-1 0 0,-1 0 0,2-1 0,-3 1 1,1 1-1,0-1 0,-1 0 0,3-1 0,-2 2 0,-1 0 0,1-1 0,0 2 0,-1-1 0,1 2 0,0-1 0,-3 1 0,3 0 0,-2 0 0,1 0 0,-1-1 0,-1 2 0,1-1 0,-2 0 0,3 0-1,-3 0 2,3 0-1,-1 1 0,-3-1 0,3 2 0,-2-1 0,1 0-1,1-1 1,-1 1 1,1 0-1,0 0 0,-3 1 0,3-2 0,-1 0 0,-3 1 0,1 0 0,1 0 0,-3-1-1,1 0 2,-1 2-1,-4-2 7,3 1-8,-1-1 0,1 1 1,-1 0-1,0 0 0,3 0 1,-3 2 0,1-2 0,1 1 0,0 0 6,3 0-7,-3 0 0,3 2 1,-3-1-1,3 1 1,-1 0 0,1 1-1,0 0 0,1-1 1,-3 1 0,-1 1-1,3-1 1,-5 0 0,0 1 0,-1-1 0,-1 2 6,-2-1-7,0 1 0,1-1 7,-1 1-8,0 0 1,3-1 0,-3 1 0,2 1 0,0-1 0,1 1 1,1 0-1,0 0 0,1 1 1,1 1 0,-1-1 0,1 2 0,3-1 0,-3 1 0,3-1 6,-1 1-7,1-1-1,1 1 1,-1-2 7,1 4-8,1-2 1,0 0 0,-3 0 0,3 1 0,-5 1 1,3-1 0,-1 2 6,1-2-8,-3 1 1,1 0 0,-1 1 0,1 0 1,-3-1-1,2 2 1,-1-2-1,-1 1 1,1 0-1,1 0 1,-2 0 0,3 0 0,-3 1 0,3-1 0,-1 0 6,3 1-7,-1-1 0,-1 1 7,1 0-1,1 0-8,1-1 1,-1 0 0,1 1 0,1 1 1,0-3 7,1 3-8,-1-2 1,1 1 0,1-1-1,0-1 1,-1 2 0,1-1 1,2 0-1,0 0 1,-1 0-1,-1 1 7,2-1-8,-3 1 1,1 0 0,2 0 0,-3-1 1,3 1 0,-2 0-1,1 1 1,-1-1-1,2 0 1,-2 0 0,1 0 0,1 1 0,0 1-1,-1-1 1,-1 0 6,2 2-7,0-1 7,-1 1-8,-1-2 1,2 1 0,-3 1 0,3-2 0,0 2 0,-3-2 7,3 0-7,0 2 0,0-2 0,-1 0 0,1 1 0,0-1 0,-1-1 1,1 1-1,0 1 1,0-2-1,1 1 0,-1 0 1,2 1 0,0 0 0,0 1-1,-1-1 1,1 1 0,2 0 0,0 1 0,0 0 0,0 0 0,-1 1 0,1 0 0,2 0-1,0-2 1,0 2 0,2 0 0,0 0 0,0 0 0,0 0 6,0 0-7,2 1 1,-2-1-1,2 0 7,2 0-7,1-1-1,-3 0 8,2 1-8,0 0 0,2-1 1,-2 1 0,0 0 0,3-1 0,-1 0 1,-2 1-1,2-1 0,0 1 0,1-2 0,-1 1 1,0 0 0,2-1 6,0 1-7,1-2 7,-1 1-8,-2-1 0,3 1 7,1-1-7,-2-1 1,0 1 0,3-2 6,-1 1-7,0-1 1,1 0 0,1-1 0,-1-1 0,3 1 0,-2-1 0,1 0 0,3-2 0,-1 2 1,1-1 0,1-2 0,-1 1 0,3-2-1,2 2 1,-1-3-1,1 1 1,0 1 0,0-1 0,-3-1 0,3 1 0,-1 0 0,3-1 0,-2 0 6,-2-1-7,3 1 0,-3-1 0,2 1 7,-1 0-7,1-1 6,-2-1-7,1 1 1,1-1 6,0 0-1,-1 0 7,1 0-2,2-2-14,-3 1 1,1 0-1,-2-1 1,-1 0 8,3-2-8,0 3 8,-3-3-7,1 2 14,2-2-15,-1 1 13,1 0-14,0-1 13,1-1-7,-1 2 0,2-2-6,0 1 13,-1 1-1,1-2-7,0 1-7,0-1 14,-1 0-7,-1 1-7,2-2 14,0 1-7,-3 0-7,3-1 8,0 0 12,-3-1-8,3 1-7,0 0-6,-2 0 14,1 0 6,-1 0-15,2 1-7,-3-1 3,1 0 0,0 2 14,-3-1-7,1 0 12,-2 0 0,-1 0-9,3 2-7,-3-2 1,-1 1 0,1 0 13,-1 1-14,1-1 7,1 1 6,-3-2-1,5 0-20,-2 0 20,1 0-13,-1-1 1,1 0 13,1 1-2,2-2 0,-1 1-8,-1 0 8,0 0-9,-1 0 1,1 0-6,-3 2 1,1-2 13,-1 0-7,-1 1 6,-1 0-7,1-1 7,-3 0-7,1 1 0,1-2 6,-4 2-1,3-1-6,-1 0 0,-1 2 0,-1-1-13,0 1 21,1-2-7,-1 1 8,2 0-22,-1 2 16,-1-1 6,0 1-7,1-2 7,-1 1-2,0 0-14,-1 2 2,1-2 1,-2 1 13,1 1-7,-1 0 0,0-2-6,0 3 0,1-2 7,1 1 7,-2-1-1,3 1 0,-3-1-8,0 2-7,3-1 1,-3-1 1,2 1 7,0-1-6,1 2 1,-3-2 13,0 1-2,1 0 0,1 1 0,-4-1-8,2 0-1,-1 2-5,-1-1 1,0 0 0,0 2-5,-2-3 14,1 2 6,-3 0-8,0 0-6,0 0-6,0 1 0,0-2 2,0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0:13.43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898 27 1,'0'0'2,"0"0"0,0 0 0,0 0-1,0 0 1,0 0-1,0 0 0,0 0 0,0 0 0,0 0 0,0 0-1,0 0 1,0 0-1,0 0 0,0 0 1,0 0-1,0 0 0,0 0 0,0 0 0,0 0 1,0 0-1,0 0 1,0 0 0,0 0-1,0 0 0,-3 0 0,1 3 0,0-1 0,-2 3 0,-6 2 0,0 1 0,-3 0 2,-1 1-2,-3 2 1,-20 12-1,0-2 0,1-2 0,-3-1 1,4 3-1,4-2 0,12-10 0,1 0 0,-5 2 0,0 0 1,1 2-1,-1-1 1,-2 0-1,2-1 0,0 0 0,1-1 0,-1 1 0,2-1 0,3 0 0,-1 0 0,0-2 0,3 0 0,1-1 0,1 0 0,2 0 0,-1 0 0,3-2 0,1 2 0,-1-2 0,4 0-1,-2-1 0,1 1 0,1 0-2</inkml:trace>
  <inkml:trace contextRef="#ctx0" brushRef="#br0" timeOffset="670">97 361 1,'0'0'2,"0"0"0,0 0-1,0 0 0,0 0 0,0 0 0,0 0 0,0 0 0,0 0-1,0 0 1,0 0-1,0 0 1,0 0-1,0 1 0,0 4 0,-2 1 0,0 1 0,-2 0 0,0 1 0,0 0 1,-1 1 0,-1 0-1,0 0 0,0 0 0,-2 0 0,1 1 0,-1-1 0,2 0 0,0 0 0,2-1 0,-1-1 0,1 0 0,0-2 0,0 0 0,2 0 0,2-2 0,2 1 0,0-2 0,2 0 0,2 0 0,1-1 1,-1-1-1,4-1 0,1-2 0,-1 2 0,2-2 0,1-1 0,-1 1 1,3-1 0,-3 1-1,2 0 0,1 1 0,-3-2 0,1 2 0,-1 0 0,1-1 0,-3 1 0,0 0 0,-1-1 0,-1 2-1,0-1 1,-2 1 0,0 0 0,-1 1 0,-1-1 0,0 1 0,-2 0 1,0-2-1,0 1 0,0 1 0,0 0-1</inkml:trace>
  <inkml:trace contextRef="#ctx0" brushRef="#br0" timeOffset="1454">693 40 1,'0'0'1,"0"0"0,0 0 0,0 0 0,0 0 0,0 0 0,0 0 0,0 0-1,0 0 0,0 0 1,0 0 0,2 0 0,0 0 0,4 0 0,0 1 0,3 1 0,1-4-1,-4 1 1,0 1-1,5-2 0,1 1 1,1-2-1,1 1 0,0 0 0,3-2 1,0 1-1,-1 1 0,1-1 0,-1 1 0,1 0 0,-3-1 0,-1 1 0,1 0 0,-4 0 0,-1 1 0,1 0 0,-4 0 0,0 1 0,1-1 0,-3 1-1,0-1 1,0 1 0,-2 0 0,0 0 0,0 0 1,0 0-1,0 0 0,-2 0 0,0 0 0,3 0 0,-3 0 0,0-2 0,0 2 0,0 0 0,0 2 0,0-2 0,0 0-1,-3 0 2,3 1-1,-2-1 0,0 1 0,0-1 0,-2 1 0,2-1 0,-2 1 0,0 0 0,0 1 1,-1-1 0,1 1-1,0-1 0,0 3 0,-2 0 0,2 2 0,-2 1 0,1 2 0,-1 1 0,0-1 0,2 2 0,-2 0 0,2 1 0,-1 1 0,3-1 0,-2 1 0,2 0 0,-2-1 0,2 0 0,0 0 0,0 0 0,0-1 0,-2 0 0,1-1 0,3-1 0,-2 1 0,2-3 0,-2 1 0,0 0 0,2-2 0,-2 0 0,2-3 0,0 2 0,0-3 0,0 2 0,0-3 0,0 1 0,0-1 0,0 0 0,0-1 0,0 0 0,-2 0 0,2 0 0,0 0 0,0 2 0,0-2 0,0 2 0,-2-2 0,2 0 0,0 0 0,0 0 0,0 0 0,0 0 0,0 0 0,0 0 0,0 0 0,0 0 0,0 0 0,0 0 0,0 0 0,0 0 0,0 0 0,0 0 0,0 0 0,0 0 0,0 0 0,0 0 0,0 0 0,0 0 0,0 0 0,0 0 0,0 0 0,0 0-1,0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0:24.0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1492 97 1,'0'0'2,"0"0"-1,0 0 1,0 0 0,0 0 0,0 0-1,0 0 0,0 0 0,0 0 1,0 0-1,0 1 0,0-2 0,0 1 0,0 0 0,0 0 1,-2 0-1,2-1 0,-2 1 0,0-1 0,0-1-1,0 0 0,-2 0 0,0 1 1,0-2-1,-5 2 0,3-1 1,0 1 0,-4-1-1,-3 1 0,1 1 1,-3 0-1,1 0 1,-3 1-1,1-2 0,1 1 0,-1 0 0,-1 0 0,1-1 0,-3 2 0,-2-1 0,3 0 0,1 0 0,1-1 0,-5 1 0,2-1 0,1 1 0,-1-1 0,0 1 0,3-1 0,-5-2 0,3 0 0,-1-1 0,-2 2 0,5 1 0,-5-1 0,0 0 0,3 0 0,-3 0 0,0-1 0,1 1 0,-1 0 0,2-1 0,-1 1 0,-1-1 0,2-1 0,1 2 0,-1 1 0,1-2 0,-1 1 0,2 1 0,1-2 0,-3 2 0,3 1 0,-3-1 0,0-1 1,1 2-1,-1-1 0,1 1 1,-3-2-1,4 1 0,-1 0 0,1 0 1,1 1-1,-1-1 7,1 0-7,1 0 0,1-1-1,1 1 1,-1 0 6,-1 0-7,3 0 0,-1 1 0,3 0 7,0-1-8,2 1 0,-1 0 7,1 0-7,0 0 1,-3 0 6,1-2-1,0 4-6,-1-2 0,3 0 0,0-2 0,0 2 7,1 3-7,1-3 0,0 0 7,2 0-7,-2 2 0,-1-1 0,3 0 1,0-1-1,2 0 7,-2 3-7,0-3 1,2 1-1,-2-1 0,-1 0 8,3 1-7,-2 0-1,2 0 0,-2 0 1,0-1 0,0 2 0,2 0 7,0-1-1,-1 0-7,1 2 0,0-2 1,0-1 6,0 1-1,2-1-6,0 0 6,0-1 0,0 1-7,0 0 0,0 0 0,0 0 7,0 0-6,0 0 0,0 0 6,0 0-7,0 0 1,0 0 6,-2 0-6,2 0 0,0 0 0,0 0-1,0 0 1,0 0-1,-2 0 0,2 0 0</inkml:trace>
  <inkml:trace contextRef="#ctx0" brushRef="#br0" timeOffset="23431">3019 1083 1,'-2'-1'2,"-3"0"-1,-1-2 1,0 2-1,0 0 1,2 0-1,-2 1 0,1-1 0,1 1 0,0-1 0,0 1 0,0 1 0,2 0 0,0-1 0,0 0 0,-2 0-1,-1-1 0,1-2 1,0 2-1,0 1 0,0 0 0,-2 1 0,-1-2 2,1 1-1,-2-1 0,2 1-1,0-3 0,-3 1 0,-1 1 0,0-2 0,-3 2 1,-1-2 0,1 1-1,-3 2 0,1-2 0,3-2 0,-3 1 0,1 0 0,-1 0 0,3 1 0,-2-1 0,-3 0 0,0 0 0,3 1 0,-3-1 0,1-1 0,1 2 0,-1-2 0,1 0 1,-1-1-1,1 1 0,1 2 0,-5-1 0,5 0 0,-3 0 1,1 1 0,-3-2-2,3 1 1,1 0 0,-2-1 0,1 0 0,-1-1 0,-1 1 1,1 0 0,1 1-1,-3-1 0,3 1 0,-1 1 0,3-2 0,1 2 0,1-1 0,-1 1 0,1 0 0,2 1 0,-3-1 0,3 2 0,-1-1 0,1 0 0,0 1 0,-1-1 0,-1 0 0,2 1 0,-1 1 0,1-2 0,0 0 0,1 1 0,-1-3 0,0 2 1,1 0-1,1 0 0,0 0 0,0 1 0,-3 0 0,1-2 0,2 1 0,-1 2 0,1-2 0,-2 1 0,1 0 0,1 0 0,-2-2 0,2 2 0,-3 1 0,-3-1 0,3 0 0,1-1 0,0 2 0,-1-2 0,3 1 0,-2 0 0,-3 0 0,3 0 0,-2-2 0,-3 2 0,3 0 0,-1 0 0,1 0 0,0 1 0,-3-1 0,1 1 1,3 0-1,-1 0 0,4-1 0,-5 1 0,3 1-1,-1-2 1,3 0 0,-2 1 0,2 0 0,-1 0 0,3-1 0,-4 1 0,1 2 0,-1-3 0,2 0 0,2 0 0,-1 1 0,1-1 0,0 1 0,-2 0 0,2-1 0,1 1 0,-1 0 0,2-1 0,-2 2 0,0-2 0,-1 1 0,3-1 0,-2 1 0,0 0 0,0-1 0,-3-1 0,3 0 0,0 1 0,0 0 0,0 1 0,1 0 0,-1 0 0,0 0 1,-2 1-1,2-2 0,-3 1 0,3-1 0,-2 1 0,0-1 0,-1 0 0,3 0 0,0 1 0,-2 0 0,1 2 0,1-2 0,0-1 0,0 0 1,0 0-1,-1 0 0,3 1 0,-2-1 0,4 2 0,-2-2 0,2 0 0,0 1 0,0 0 0,0 2 0,-1-3 0,-1 0 0,0 0 0,-2 0 0,4 0-1,-2 0 1,0 0 0,-3 0 0,5 0 0,0 0 0,0 0 0,2 0 1,-2 0-1,0 0 0,0 0 0,-4 0 0,2-3 0,2 3 0,0 0 0,0 0 1,-1 0-1,1 0 0,0 0 0,-2-1 0,0 1 0,0 0 0,2 0-1,-2 0 1,-3-1 0,3 2 0,2-1 1,2 0-1,-2 1 0,0-1 0,-2 0 0,6 0-1,0 0 1,-4 0 1,2 3-1,-2-3 0,0 0 0,0-1 0,2 1 0,2 0 0,-2 0 0,0 0 0,-2 0 0,2 0 0,0 0 0,-4 0 0,0 0 0,4 0 0,-2 1 0,-1-1 7,1 1-7,2-1 0,-6 1-1,2-1 7,2 0-8,0 0 7,0 0-7,0 0 0,-2-1 1,-1 0 0,5 1 0,0 0 0,0 0 0,0 0 7,-2 0-7,2 0-1,0 0 1,-2 0 0,0 0 0,-2 0 1,2 0-1,-4 0 0,4 0 1,0 0 0,0 0 6,0-1-1,0-1-6,2 2 6,0 0 7,0 0-17,-3 0 8,3 0-7,-2 0 1,2 0 1,0 0 0,0 0 6,-4 0-6,2 0 0,2 0 6,2 2 7,-4-1-8,0-1-1,4 0-6,-2 0-1,0 0 2,0-1 6,-2 1 1,0 0-9,2 0 1,0 0 8,0 0-7,0 0 0,2 0 0,-2 0 0,0 0 1,0 0 0,0 0 0,0 0 0,0-2 0,0 2 0,4-1-1,0-1 0</inkml:trace>
  <inkml:trace contextRef="#ctx0" brushRef="#br0" timeOffset="30030">78 755 1,'-7'0'2,"-1"0"0,-2 0 0,2 2-1,-1 2 1,3-2-1,-2 3 0,4 1 0,-1-2-1,1 3 1,0 1 0,2 1-1,0-2 1,2 0 0,0 1-1,0-2 0,4 1 0,-2-1 1,4 0 0,-1-1-1,1-2 0,2 1 0,0-1 0,1 0 0,1-1 0,-2-1 0,3-1 0,-1 0 0,2-1 0,-3 1 0,-1-3 0,0-2 0,0 0 0,1 1 0,-3-2 0,-2 0 1,0-1-1,2-1 0,-4 0 2,1 0-2,-3-1 0,0 1 0,0 0 0,0 0 1,-3 1 0,1 0 0,0 0-1,-2 0 1,2 2-1,-2 0 0,0 0 0,2 0 0,0 3 0,-2-1 0,2 0 0,-1 1 0,1 1 0,0 0 0,-2 1 0,2 0 0,-2 1 0,2 0 0,-2-1 0,0 1-1,2 1 0,-3 0 0,3-1 0,0-1-2</inkml:trace>
  <inkml:trace contextRef="#ctx0" brushRef="#br0" timeOffset="30590">315 680 2,'0'-2'3,"5"0"-1,-3 0 0,2-1 0,-4 2 0,0-1 0,2 1-1,-2 0 0,0 2 0,0-1 0,0 0 0,0 0 1,0 0-1,0 0 0,0 1-1,2 2 1,-2 1-1,0 1 1,2 1-1,-2 0 0,-2 2 0,0 2 0,2 0 0,0-2 0,0 4 0,0-2 0,-4 2 0,4 0 0,-2 1 0,-2-2 0,1 1 0,1-2 0,2 1 0,0-2 0,-2 0 0,2 1 0,0-2 0,0-2 0,0 2-1,2-1-1,3-3-1</inkml:trace>
  <inkml:trace contextRef="#ctx0" brushRef="#br0" timeOffset="30955">586 680 3,'-4'-3'3,"0"3"0,0 1-1,0 1 0,0-2-1,0 3 0,-1-3 0,1 5 0,0 2 0,0 1-1,0 0 1,0 4 0,0-2-1,2 0 2,2 3-1,-3-1 0,3 1-1,3-1 0,1 0 0,0 1 0,2-3 0,0 2 0,0 0 0,1-2 0,-1-1 1,0 0-1,0 0 0,3-2 0,-3-1 0,2-3 0,-2 1 0,0-2 0,1-1 0,1 0 0,-2-2 0,0 0 0,1-3 0,-1 0 0,-2-2 0,0-2 0,-2-1 0,0-2 0,0 1 0,0-2 0,0 0 0,-2 0 0,2 0 0,-2 1 0,-2 0 1,0 0-1,-2 3 0,0 2 0,2-1 0,-2 2 0,0 1 0,0 1 0,-1-1 0,-1 3 0,0 1 1,0 0-1,-3 2 1,3-1-1,0 3 0,0 1 0,2-2 0,0 1-1,-1 1 1,1 0-1,2 0 0,2-1 0,0 1 0,0-1-2</inkml:trace>
  <inkml:trace contextRef="#ctx0" brushRef="#br0" timeOffset="31378">851 711 1,'2'-5'2,"-2"1"1,0 0-1,0 2 1,0-1-1,0 2-1,-2-1 1,2 1-1,0 0 0,-2 1 0,2 0 0,-2 0-1,0 1 2,2 0-1,-2 1 0,0 1 0,-2 1-1,2 2 0,0 1 0,-3 2 1,1 1-1,0 0 0,2 2 0,0 1 0,0-2 0,2 2 0,2 1 0,-2-2 0,4 0 0,2-1 0,1 0 0,-1 0 0,0-2 0,4-1 0,1-1 0,-1 0 0,0-1 0,3-1 0,-1-3 0,1 0 0,-1 0 0,0-2 0,1 0 0,-5-2 0,0-1 0,1 1 0,-1-2 0,-2-2 0,2-1 0,-1 2 0,-3-1 0,-2-2 0,0-2 0,2 1 0,-2 0 0,-4-1 0,0 1 0,0 0 0,-4-1 0,-1 2 0,1 0 0,0-1 0,-2 2 0,-3 1 0,1 1 0,0 1 0,-1-1 0,3 3 0,-2-2 0,1 3 0,1 0 0,2 0 0,-2 0-1,-3 0 0,3 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31.5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1574 4271 2,'0'0'2,"0"0"0,0 0-1,0 2 0,2 3 1,-4-2-1,6 0 1,-2-1 0,-2 3-1,2-3 0,2 2 0,-4-3 0,2 1 0,3 0 1,-5-2-1,0 2 0,4-1 0,-2-1 0,2 0-1,0-1 0,-2-3 1,0-1-1,0 1 1,2-4 0,1-2 0,1-1 0,0-4 0,-4-3-1,0-3 0,0-3 0,0-4 0,2-7-1,1-6 1,-1-3 0,-2-2 0,2-3 0,4-2 0,-2-2 0,1 1 0,1-3 0,-2 4 0,0-4 0,0 3 0,1-3 0,-1 2 0,0 2 0,-2 2 0,0 5 0,0 3 0,-1 5 0,1 3 0,-2 6 0,2 1 0,-2 4 0,2 3 0,0 2 0,-2 2 0,2 1 0,1 2 0,-3 2 0,0-1 0,4 1-1,-4 0 0,0 1 0,0 1 0,0 0 0,0 0 0,0 1-1</inkml:trace>
  <inkml:trace contextRef="#ctx0" brushRef="#br0" timeOffset="454">1770 2842 1,'0'2'2,"0"2"0,-2 3 0,-2 1-1,0 2 0,0 3 0,-4 2 0,-1 0 0,-1 4 0,0 1 0,-1 2 0,-5 1 0,1 0 0,1 0 0,-3 2-1,1-2 1,-3 2-1,-1-2 0,3-2 0,0-1 1,3-1-1,-3-1 0,3-3 0,2-1 0,1-3 0,5-1 0,0-4 0,0-2 0,1 0 0,3-2 0,2-1 0,2-2 0,0-5 0,3-2 0,5-5 0,0-2 0,3-1 0,-1-4 0,3 0 0,5-2-1,-1-1 0,-5-1 1,3-1 0,-1 3 0,3 2-1,0 3 1,-5 3 1,1 2-1,-1 3 0,-1 2 0,-1 2 0,-4 4 0,5 1 0,-1 2 0,-2 3 1,3 3 0,-3 3-1,0 2 0,3 0 0,-1 4 0,1 0 0,1 2 0,-3-1 0,1 1 0,0 0 0,-1 0-1,1 0 0,-2-3 0</inkml:trace>
  <inkml:trace contextRef="#ctx0" brushRef="#br0" timeOffset="4246">2807 1584 2,'-4'0'2,"1"-2"0,1 0 0,0 1 0,0 0 0,2 0-1,-2-2 0,2 2 0,0 1 0,0-1 0,-2 1 0,0-2 0,2 0 0,-2 1 1,2 1-1,-2 0 0,2 0 0,0 0-1,0 0 1,0 0 0,0 0-1,0 0 0,0 0 0,0 0 0,0 0 1,0 0 0,0 0-1,0 0 1,2 0-1,0 0 0,8 0 0,5 5 0,1 1 0,9-2 0,2 0 1,6 0-1,4 1 1,5-3 0,3 2-1,1-1 0,6 1 0,1-2 0,5 1 0,2-1 1,0 1-1,2 0 0,-2-1 0,2 0 0,2 1 7,-2-1-8,-4-1 1,-4 2 0,-2-1-1,-5 0 1,-3 0-1,-5 1 1,-2-1 0,-6 2 0,-4-1 0,-4 1 0,-4-3 0,-3 1 0,-1-1 0,-5 0-1,-2 1 1,-2-1 0,-1 0 0,-3 0 0,0-1 0,-4 1 0,2-1 0,2-1 0,-2 1 0,0 0 0,0 0 0,0 0-1,0 0 0,0-1 0,2 0 0,-2-2 0,-2 1-1</inkml:trace>
  <inkml:trace contextRef="#ctx0" brushRef="#br0" timeOffset="16204">6 3252 1,'0'0'2,"0"0"0,-2 1 0,0 2 0,2-2-1,0 0 1,-2 0-1,2-1 0,0 1 0,0-1 0,0 2 0,0-1 0,-2-2-1,2 2 1,2-1 0,-2 0 1,0 0-1,0 0 0,0 0 0,0 0 0,0 1 0,0-1 0,0 0 0,2 0-1,-2 0 0,0 0 0,2 2 0,-2-3 0,-2 1 0,2 0 0,0 0 0,0 0 0,0 0 0,0 0 1,0 0-1,0 0 1,0 1-1,0 2 0,0-2 1,0-1-1,0 0 0,-2 1 0,2 0 0,0-2 0,0 1 0,0 0 0,0 0 1,2 0-1,-2 0 0,0 0 0,0 0 1,0 0-1,2 2 0,-2-1 0,4 2 0,-2-1 0,0-1 0,0 4 0,1-4 7,-1 1-7,2 1 6,-2 0-1,2 2-1,-2-1 0,2-2-1,4 0 1,-1 0 5,3-1-7,0 3-7,5 1 13,-1-3-7,5 3 6,0-1-1,1 1-13,5 0 13,0-2-7,0 3 7,2 0-1,2-2-7,4 2 0,2 2 7,4-1 0,0 0-15,5 1 15,1-1 6,5 0-14,2 1 6,1-2 0,5 0 0,0 1-1,-2-1 0,2-1-7,-4 1 1,2 0 7,-5-1-1,1 2-12,0-1 0,-5 0 2,1-1 20,-3 0-7,1 1-8,-3-2 7,1 2-7,-3-1 7,-4 1-1,-1-3-6,-8 1 13,1 0-2,-2 1-13,0 0 0,-6-2 1,0 1 13,-3-1-1,-1 2-1,-1-3-7,-1 2-13,-3 0 8,3 0 13,-3-1-7,0 1-6,1-2 7,-1 2-13,1-1 20,-1-1-1,0 2-14,1-1-5,1 2 20,-1-2-7,1 1-1,1-1-6,3 0 1,-1-1 13,-3 0-8,3 0-6,-1-1 7,-1 2 6,2 0-1,-3-2-14,3 1 1,-1-1-5,1 0 1,-1 1 14,-1-2-7,1 1 7,-1 0-1,-1 0-14,1 1 3,-5-2 7,-2 2 6,1-2 1,1 1-2,-4-1-7,0 0 7,0 0-1,1 0 0,-1 0 6,-2 1-8,0-1 0,2 0-6,-4 0 1,3 0 13,-3 1-8,2-1-6,-2 0 0,2 1 1,0-1 7,0 0-7,0 0-7,-2 1 3,1 1 7,-1-2 0,0 0 14,2 1-16,-2 0 1,0-1-6,-2 0 13,2 0-6,-2 0 0,0 1 0,2-1 0,-2 0 6,0 1 7,4-1-9,-4 0-14,0 0 3,0 1 13,0 1 1,2-2-2,0-2-7,-2 1 0,-2 1 8,2 0 5,0 0-8,0 0 0,0 0-13,0 0 8,0 0-7,0 0 22,0 0-9,0 0-14,0 0 9,-2 0-6,2 0 21,0 0-9,-2 0-7,0 0 0,2 0 1,0 0 0,0 0 8,-2 0-9,-4-1-5,0 1 7,-5 0-6,1-2 19,0-1-7,-5 0 0,1 1-8,-3-2 7,-6 1 6,3 0-2,-5 0-1,0-2-13,-2-1 7,0 2-6,-2-1 13,-2-1-7,-2 0-7,-2-1-5,-2 2 14,2-1-7,-1-1 0,-3 1 13,0-1-7,0 0 0,-5-1 6,-1 1-7,1 0 6,1 0-7,-1-1-7,1 0 7,-1 2 7,1 0 0,2 0-2,1 2-1,3 1-20,2 0 9,2-1-5,2 3 20,2 1-7,2 0 0,-2 1-7,4-1-5,0-1 8,3 2 6,-1 0 0,2 2-7,-2-2-7,-1 0 9,-1 0 7,4-1-1,0 1-7,1-2 0,1 1 8,-2-1-8,3 1 0,-3 0 8,3 0-9,-1 0 9,0-1-15,3 1 2,-3 1 7,3-1 7,-1-1-1,3 0 0,-3-3-8,1 3 14,1 1-8,1-1 6,-1 1-1,1 1-1,-1-1-14,3-1 7,-3 1 7,3-1-14,-3 0 14,5 1-7,-2-2 7,1 1-2,-1 1-7,1-1-7,-1 0 8,0 0-6,1-2 1,-1 2 1,2 0 7,-1 1 0,3 0 6,-2 1-1,3 0-8,-3-1 8,2 3-9,0-3-5,-3 1-6,3-1 2,2 2 8,0-2 12,-1 1-13,3 1 13,0 0-1,0-1-1,-2 0-14,2-2 1,-1 1 7,1 1 0,2 0 0,0-2 0,0 0 0,0 1-13,0 0 8,2 0 0,0 0 7,-2 1-7,2-1 13,2 0-19,-4-1 13,2 1-14,0 0 3,0 0 13,0 0 1,0 0 4,0 0-7,0 0-1,0 0 0,0 0-6,0 0 13,2 0-2,-2 0-7,0 0-12,0 0 1,0 0 8,0 0 7,0 0-1,0 0-7,0 0 7,0 0 0,0 0-1,2 0 0,4 0 6,2 0-1,-1 0-1,1 0-7,4 0-6,-1-1 7,3 0 0,1 1 7,3 0 0,3-1-16,0 1-4,1-2 21,1 5-1,2-3 0,2-1-8,2 1-7,0-2 14,0 2-7,2 0 7,2 0-15,-2 2 8,0 0 8,0-2-2,2 0-7,0 0 0,-2 1-7,2 0 9,-2 0-7,2 2 8,-4-1-1,2 0 0,-2 1 7,2 0 0,0 0-2,-2-1-14,0-1 15,0-1-7,0 1 6,0 3-14,2-2 2,0 0 7,-2-1 0,2 1 6,0 1 0,0-2-1,0 2-1,-2-1 0,0 0-1,2-3 0,-4 1-7,0 0 7,0 1 0,0 0-1,0 2 0,-3-2 0,1 2-19,-2-3 14,-2 2-6,-1-1 7,3-1 8,0 2-15,-2 0 2,1 0 1,-1-1 7,0 0 6,1 1-1,-3 2-13,2-3 7,-1 2 0,-1 0 6,0 0-7,-1 1 0,-1-1 8,3-1-2,-5 0-14,1 1 8,1-1 0,0 1 8,-3-2-2,-2 0-14,1 1 8,1 1 7,1 0-1,-1 0-14,3-1 2,-5 0 13,-1 1 0,3-2-15,3 0 2,-5 2 1,0-1 13,1 1-7,-3-2 0,1 1 0,1 1 6,0-2 1,-3 0-16,3 1 2,-2 0 8,1 0 6,-1-1 0,-2 0-2,1 0-1,-1 1-13,0-1 1,-2 0 8,3 0 0,-3 0 6,-2 0-20,2 1 2,-2-1 20,0 1-1,3-1-7,-3 2 7,0-1-14,0-1 1,-2 1 1,2-2 13,-2 2-7,2-1 6,-1-1-1,-1 1-13,-2 0 1,0 0 0,0-1 1,0 1 7,0-1 0,0 2-1,-2-2 0,2 1 0,0 0 0,0 0 0,-3-1 0,1-1 0,0 1 6,0 0-1,2 1 0,-4-1-1,2 0-1,-2 0-20,2 0 22,-2 1-15,2-1 2,-5 0 1,1-1 7,0 1 6,2 0-1,-4 0-7,-1-1 0,-1 1 1,0-1 7,1 1-2,-5-1-7,1-1 7,-1 1-7,-3 0 6,-1-1-6,-3-1 0,0 1 6,-5-1-6,1-1 6,-2-1 0,0 2-1,-2-2 0,0 1-1,0-2-19,-2 1 15,-2-1 6,0 2-6,2-2 0,-2-1 0,0 0 7,2 1-1,0 0 0,0 0-1,0 1-13,2-1 1,0 0 7,0 1 8,0 0-1,4 1-1,-2-1-1,2 2-12,-4 1 7,2-2 6,3 2 6,-1-2-14,0 1-5,2 1 7,0-1-13,-1 1 9,1-2 7,-2 2 12,4 0-7,-1-1 5,-1 0-20,0-1 13,0 3 0,5-1-1,-1 0-12,1-1 13,-1 2-7,2 0 7,1 0 0,-3-2-7,1 2 6,-1 0 0,0-1 0,1-1-1,-3 1 0,5 0-6,-7 0-6,0-3 14,2 4 5,-1-2-7,-1-1 0,2 0-1,0 2-6,1-2 7,1 2-13,3-1 8,-1-1 13,3 3-14,-1-1 0,3 0 7,-1 2-13,3-1 14,0 0-13,-1 1 14,1 1-1,0 0-7,-1-1 7,3 2-7,0-4 7,-1 2-13,-1 0 0,2 2 22,0 0-9,-1-2-1,1 0-6,2-1 6,-2 1-6,1-1 13,-1-1-8,2 2-6,2 0-6,0 2 7,-1-4 7,1 1-7,0 2 1,2-2 6,0 1-7,0-1 1,2 1-7,0 0 8,0 0 14,0 0-3,0 2-14,0-3 7,0 0-13,0 1 14,0 0 0,0 0-1,0 0-7,0 0 7,0 0 0,0 1-7,0-3-6,0 1-6,0 1 2,0-3 2,0 2-1,4 2 2</inkml:trace>
  <inkml:trace contextRef="#ctx0" brushRef="#br0" timeOffset="19536">2546 3684 2,'0'0'2,"-2"-3"1,2 2 0,-2 0-1,2-1 0,0 2 0,0-3 0,0 2 0,2 0-2,-2 0 2,2-1-1,-2-1 0,0 2 0,0-2 0,0 0-1,2 1 0,-4 1 1,4-1 0,-2 0 0,0 0 0,0-1-1,0-1 1,-2 1-1,-2-3 1,2-1 0,0-1 0,0-1 6,-2 1-7,-1-2 12,-1-1 0,4-3-9,-2-2 0,0 1-7,0-5 13,0-2-7,-1-1-1,1-4 0,-2 0 6,0-4-7,2-3 6,-2-2-7,1 1 1,-1-3 0,4-2 0,-2-1 0,4-2 0,-2 0 0,2-3 0,-2 3 0,2-3-7,0-3 7,2 2 7,0 0-7,-2 0 0,4 2 6,-2 2 6,0 2-2,-2 0 5,2 4-8,3 1-1,-1 0 6,0 2-14,0 2 12,2-1-1,-2 3-1,5 0-7,-3-1 7,-2 2-16,-2 0 16,2 1-2,0-1-7,-2 0-13,5 1 15,-5 4-13,4-1 14,-4 1 0,4 0-7,-2 2 7,2-1 6,1 4-1,-3 0-13,2 2 13,-4-2-13,0 4-6,2 1 14,-2 0 0,0 1-7,0 0 14,-2 2-14,0-1 13,0 1-7,-2 1-13,2 1 14,0 0 6,-4 0-13,2 2 0,2 2-12,-2-2 1,0 1 2,-2 1 2,0 1 0,0 0 1</inkml:trace>
  <inkml:trace contextRef="#ctx0" brushRef="#br0" timeOffset="111271">4544 1043 2,'4'-4'3,"4"1"0,1-3 0,1 0-1,2 0 0,3-1 0,4 0-1,3-1 0,3 0 0,6-2 1,2-2-1,4-2 0,3 0 0,1-1 0,5-2 0,3-3 0,5-1-1,2-1 1,2-3-1,0 0 0,0-3 0,0 2 1,-1 1-1,-1-2 0,0 5 0,-2 0 0,-2 1 0,1 2 0,1 2 0,-4 0 0,-3 3 0,-1 1 0,-3-1 0,-3 1 0,-1 1 1,-4 2-1,-2-1 0,0 2 0,-4 0 0,-2 0 0,-2 1 0,-2 3 0,-3-2 0,-3 1 0,-3 0 0,-1 1 0,-1 2 0,-6 0 0,1 1 0,-1 0 0,-2 1 0,0-1 0,-4 1 0,2-1 0,-2 1 0,0 0 0,0-1-1,-4 2-1</inkml:trace>
  <inkml:trace contextRef="#ctx0" brushRef="#br0" timeOffset="111715">6110 307 2,'-2'-2'2,"2"1"1,-2-2-1,0 2 0,-1-1 0,1 0 0,0 1 0,0 0-1,2 1 0,0-1 0,2 0-1,-2 1 2,-2 0-1,2 0 0,2 0-1,-2 0 1,0 0 0,4 0 0,1 1-1,-1 1 0,4 1 0,0 1 0,1-2 1,1 3-1,2 0 1,1-1-1,1 2 0,-1-1 0,1 1 0,3-1 0,-3 0 0,1-2 0,1 2 1,-1-3-1,-1 2 0,-4-1 0,3-1 0,-3 1 0,-2-2 1,1-1-1,-1 0 0,0 0 0,-4 0 0,1 0 0,-5 0 0,2 1 0,-2-1 0,0 2 0,0-4 0,2 2 0,-2 0 0,0 0 0,0 0 0,0 0 0,0 0 0,0 0 0,0 0 0,0 0 0,-2 4 0,0 1 0,-1 0 0,-1 2 0,-2 3 0,0-1 0,0 3 0,-5 0 0,3 1 0,-2 0 0,-3 2 0,1-1 0,0 1 0,-1 1 0,1 2 1,-1-1-1,1-3 1,-1 4-2,3-2 1,-2 1 0,1 0 0,3-2 0,-4 0 1,1-2 0,3 1-1,0-1 0,2-1 0,-1-2 0,1-2 0,0-1 0,2 0 0,2-1 0,-2-4 0,4 1-1,-2 0 1,0-3 0,2 0 0,0-2 0,0 1-1,2-2 0,-2-3-1</inkml:trace>
  <inkml:trace contextRef="#ctx0" brushRef="#br0" timeOffset="114292">4418 461 1,'0'1'2,"0"-1"0,-2 2 0,2-2-1,2 0 0,-2 0 0,0 0 0,-2 0 0,4 0 0,-2 0 0,0 0 0,2 0 0,-4 1-1,2 0 0,0-1 1,-2 0 0,2 0 0,0 0-1,-4 0 1,4 0 1,0 0-2,0 0 1,0 0-1,0 0 1,0 0 0,2 0-1,0 0 0,0 0 1,4-2-1,2 2 0,5-7 0,5 1 0,1-2 0,2 0 1,6-2 0,2 0-1,2-1 1,4-1-1,4-1 0,2-1 0,3 1 0,3-2 0,1 0 0,2 0 0,1 2 1,3 0-1,0 0 0,-2-1 0,-3 0 0,-1 3 0,-1-1 0,-1 4 0,-3-1 0,-3-3 0,-3 2 0,-4 0 0,-2 1 0,-2 1 0,-2 0 0,-2-2 1,-5 1-1,1 2 0,-2 0 0,-5 0 0,0 1 0,-1 2 0,-5-2 0,3 0 0,-3 1 0,-2 1 0,2 0 0,-4 1 0,1 2 0,-3-2 0,-2 3 0,0 0 0,0 0 0,0 0 0,0-1-1,0 1-1,-7-2-1</inkml:trace>
  <inkml:trace contextRef="#ctx0" brushRef="#br0" timeOffset="114914">5566 2 2,'0'-2'2,"2"0"0,2 1 0,-2 4 0,0-3-1,0 0 0,2 2 0,5-1 1,-1 3-1,2-4 0,7 0 0,-3 1-1,1 0 1,3 0 0,5 0 1,-4-1-2,1 1 1,3-1 0,-2 0 0,2-1-1,-1-1 1,-1 0-1,0 2 0,-5-3 0,3 2 0,-5 1 0,1-1 0,-5 1 0,-2-1 0,1 2 0,-3-1 0,-2 1 0,0 0 0,-4-2 0,2 1 0,-2 1 0,0 2 0,0 0 1,0-2 0,-2 2-1,2 1 1,-2 2-1,-2 2 0,0-1 0,0 1 0,-5 2 0,1-2 0,0 2 0,-3 1 0,3 0 0,0 0 0,0 0 0,-3 2 0,3-1 0,0-2 0,-5 2 0,3 0 0,2 0 0,-3 0 0,3 0 1,0-1-1,0 1 0,-1-1 0,-1 1 0,2-3-1,4 1 0,-5-1-2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27.8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112 2719 2,'-15'-1'3,"1"0"-1,0 1-1,-1-2 1,5 1 0,-1 0 0,3-1 0,2 2 0,0-1-1,-1 1 2,5 0-2,0-2 0,2 2 0,-2 0 0,2 2-1,2-1 0,0-1 1,3 2 0,1 0 0,4 2 0,2-2 0,3 3 0,4-2-1,7 1 1,8-1-1,3 2 1,10 0-1,11-2 0,8 1 13,15-1-8,8 1-1,8-1 7,7 1-8,7-1-7,7 1 0,10-1 8,7-1 5,3 3-7,5 0 6,2 0-1,6 1 5,2 1-7,2 0-1,-4 3-1,2 0 0,-2 0 0,-8 2-7,-5 0-6,-7 1 14,-9-3-7,-4 2 7,-7-2-7,-11-1 7,-9 0-7,-9-1-7,-7 1 2,-15-3 1,-6 0 7,-11-2 0,-6-1 0,-10-2-6,-8 2 13,-3-3-1,-7 0-7,-3 1 1,-2-1 0,-2 0 0,-4-1 12,0 0-20,0 1 13,-9-3 0,1 1-7,0 2 7,1 0-15,-1-1 1,2-1 1,0 1 0</inkml:trace>
  <inkml:trace contextRef="#ctx0" brushRef="#br0" timeOffset="2129">4358 2769 3,'-2'-5'3,"0"-1"0,0 2-1,2-1 0,-2 2 1,0-2 0,-2 3 0,2-1-2,2 2 0,-3 1 0,3 1 1,-2 2-1,0 2 0,0 4-1,-2 1 1,2 4 6,2 1-7,0 1 0,-2 1 0,2 0 0,0 2 0,2-1-1,-2 1 7,0 0 0,0 0-8,2-1 0,-2 0 1,2 1 0,0-4 0,-2 0 0,0-1 0,0 1 1,2-4 0,0-3-1,0-1 0,-2 1-1,3-1 0,-6-3 0,6-1-1</inkml:trace>
  <inkml:trace contextRef="#ctx0" brushRef="#br0" timeOffset="2424">4356 2749 1,'0'0'3,"0"0"0,0 0-1,0-2 0,2 1 0,4 2-1,5 2 0,3 1 1,-1 3-1,1 1 0,3 2 0,-1 4-1,1 1 2,-1 1-1,1 0 0,-3 2-1,1 2 1,-5-1 0,0-1-1,1 0 0,-3 0 0,-2 1 0,-2-1 0,-4-3 0,-2-1 0,0 0 0,-4-2 0,0-2 1,0-2 0,-7-1 0,1-1-1,-3-1 0,-1-3 0,-3-1 0,1-1 0,-3-1 0,0 1 0,3-3-1,1 2 1,5-1-1,1-2 0,3 2 0,4-2-1</inkml:trace>
  <inkml:trace contextRef="#ctx0" brushRef="#br0" timeOffset="2757">4815 2835 2,'-6'-4'3,"2"0"0,-4-1 0,-3 1-1,-1-1 0,-1 2 0,3 0 0,-2 1-1,-1 1 1,3 2-1,0 1-1,-1 3 1,5 1 0,0 1 0,4 2-1,2 3 1,4-1-1,2 1 1,4 1 0,3 1-1,-1 1 0,5-2 0,-1 4-1,3-2 1,0 1 0,-5 3 0,5-3 0,-5 1 0,5-2 0,-5 0-1,-1-4 1,-3 2 0,0-1-1,-3 1 1,-1-3 0,-6 1 0,-2-1 0,2-2 0,-2-2 0,0 0 0,-5 2 1,-3-2 0,2 0-1,-5-3 0,-1 1 1,-1-2-1,3-1 0,-5-2 0,1 2 0,1-2 0,-1 0 1,1-2-1,-1-1 0,1 1 0,1 1-1,4-3 0,-3 3-1</inkml:trace>
  <inkml:trace contextRef="#ctx0" brushRef="#br0" timeOffset="33816">3572 1690 2,'0'0'3,"0"0"0,2-4-1,-2 3 0,2 0 0,0 1 0,-2 2 0,2-2-1,-2 0 0,3 1-1,-3 3 2,0-3-1,2 1-1,0 3 1,-2 1-1,2 4 1,4 2 0,-2 0-1,-2 3 0,0 1 0,0 1 0,2 2 0,-2 1 0,-2 0 1,0 0-1,0 1 1,3 2-1,-1-4 0,-2 1 0,0-1 0,2-3 0,-2 0 0,2-1 0,0-1 0,-2 0-1,0-3 1,2-2-2,0-2 0</inkml:trace>
  <inkml:trace contextRef="#ctx0" brushRef="#br0" timeOffset="34157">3465 1675 3,'-2'-2'2,"-1"2"0,1 2 0,2-2 0,5 0 0,-5 0-1,6 1 1,0 0-1,6 0 0,1 0-1,3-2 1,1 0 0,-1-1-1,5 0 0,-2 0 2,3 0-2,-1-1 0,0-1 0,0-1 0,-1 2 0,1-2 0,-5 0 0,3 0 0,-2 0-2,-5 1 1,2 0 0,-1-1 1,-3 0-1,1 3 1,-3-1-1,0 0 0,-2 0 1,1 0-1,-3 1 1,-2 2 0,0-1 0,0 0 0,0 1 0,0 1 0,-2 0 1,0-2-1,0 1 0,0 0 0,0 0 1,0 5 0,2 2 0,0 1-1,0 1 0,-2 4 0,0 1 0,0 2 0,-2 0 1,0 4 0,0 2-1,-2 2 2,0-2-2,0 1 1,-1-3 0,1-1-1,0 1 0,0 0 0,-4-1 0,4-3 0,-1 0 0,-1-1-1,2-2 2,-2-1-1,2-2 0,0-2-1,2-2 1,-3-2 0,3-1 1,2-2-1,0 0 0,0-1 0,2-3 0,3-4 0,-1-1-1,2-5 0,0-1 1,-2-1-2,5-4 2,-1 0 0,0-4 0,0 0 0,1-2 0,-1-2 0,0 2 0,0 2 0,1 0 0,-1 5 0,0 3 0,-2 3 0,-1 1 2,1 4-1,-2 2 0,0 2-1,0 2 0,0-2 0,3 3 0,-3 3 0,2 3 0,2 3 1,0 1-1,-1 3 1,1 2-1,0 2 0,1 2 0,-1 0 0,2 0 0,-4-1 0,1 2 0,1 0 1,2-1 0,-2 1-1,1-1 0,-1-3 0,0 0 0,-2 1 0,1-3 0,-3 1 0,2-2 0,0-3-1,-2 0-1</inkml:trace>
  <inkml:trace contextRef="#ctx0" brushRef="#br0" timeOffset="34851">3835 1885 3,'4'1'3,"-2"-1"-1,4 0 0,0 0-1,3 0 1,5 1 0,-1-1-1,1 0 0,1 2-1,1 0 1,1-2-1,-1 0 0,1 1-1</inkml:trace>
  <inkml:trace contextRef="#ctx0" brushRef="#br0" timeOffset="35056">4319 1698 2,'4'-1'3,"0"-2"-1,-2 2 1,4 0-1,-2 1 0,5 1 0,-3 2 0,2 0-1,3 3 0,-5 0 1,2 1-1,0 2 0,1 3-1,-1 2 1,-2-1 0,0 1-1,0-1 0,-3 1 0,1 0 1,-2 1 0,0 0-1,-2 0 0,0-2 0,-2 0 0,0 0 1,0-3-1,0-2 0,-5 1 0,1-2 0,2-2-1,0 0 1,0-1 0,0-3 0,-1 0 0,1-2 0,-2-3 0,2 0 0,0-2 0,0-2 0,0-3 0,2-3 0,2 1 0,0-2 0,0-1 0,0-3 0,2-2-1,2-1 1,2-1 0,0 2 0,4 1 0,1 1 0,1-1 0,1 2 0,1 4-1,1 2 1,-1 1 0,1 3 0,-3 2 0,5 3 0,-3-1 0,0 3 0,-1 3 0,-3 2 0,-2-1 0,1 2 0,-1 1 0,-4 2 0,0 2 0,-2 2 0,-2-1 0,-2 1 0,-2 0 0,4 1 0,-4 1 0,2 0 0,-2-3 0,2 2 0,-2-1 0,4-2 0,0 1 0,4 0 0,0 1 0,2-2 0,2 0 0,3-1-1,-1 1 0,0 0 0,3 0 1,-3 1 0,0-1 0,1-1 0,-3 2-1,2 1 1,-3-1 0,-1 2 0,-4-1 0,-4-1 0,0 2 0,0-1-2,-2-2 2,-5 2 0,1-3 0,0 0 0,-3 0 0,3-2 0,0-2 0,0 0 0,-3-2 0,-1 0 2,4-3-1,-3 0 0,5-1-1,0-2 0,2 1 0,0-3 0,4 1-1,0-2 0,2-2-1,2-3 1</inkml:trace>
  <inkml:trace contextRef="#ctx0" brushRef="#br0" timeOffset="35689">4906 1715 2,'2'3'2,"0"-2"0,0 0 0,-2 4 0,0 3 0,2 3-1,-2 1 0,0 3 1,-4 0-1,0 2 0,0 0-1,-2-1 1,2 3-1,-2-2 1,3 2 1,-1-3-1,0 2-1,0-3 0,0 1 0,2-1 1,4-1-1,-2-2 0,4 1 0,2-3 0,0 0 0,1 0 0,5-1 1,-2-1 0,3-1-1,-1 0 0,3-1 0,1-3 0,1 1 0,-3-1 0,3-3 0,1 2 0,-1-4-1,-3 1 0,1-1 1,-1 0-1,1-3-2</inkml:trace>
  <inkml:trace contextRef="#ctx0" brushRef="#br0" timeOffset="36001">5202 1701 2,'-6'2'2,"0"2"1,-1 2-1,-1 1 0,2 5 0,-2-1-1,-3 3 1,5 2-1,0 2 0,0 0 0,4 0 0,-3 1 1,5-3-1,0 1-1,0-3 1,5-1 0,1 1 0,0-1 0,2-2-1,1 0 1,1-2-1,2-2 0,3 0 0,-1-1 0,-1-1 0,1-2 0,3-1 1,-1 0-1,3-2 0,-5-2 0,3 0 0,-1-1 0,-1-2 0,-3 0 0,1-1-1,3-1 1,-5 1 0,-3-5-1,2 1 0,-6-2 0,5 0 0,-5-3-1</inkml:trace>
  <inkml:trace contextRef="#ctx0" brushRef="#br0" timeOffset="36277">5243 1611 2,'-2'-2'3,"2"2"-1,-2-1 0,2-1 0,2 1 0,0 0-1,2-3 0,1 1 1,3 0-1,-2 0 0,2 1 0,3-1 1,-1 1-1,2-2 0,1 2 0,-1 0-1,3 1 0,-3 1 0,1 0 0,-3 2-1,0 0 0,-1-1 0,-3 1-2</inkml:trace>
  <inkml:trace contextRef="#ctx0" brushRef="#br0" timeOffset="36491">5206 1796 1,'2'2'3,"2"3"-1,3-2 0,-3 2 0,6-3 0,-2 3-1,3-1 0,-1-1 0,0 0-1,1-1 0,1 0 0,-2 0-1</inkml:trace>
  <inkml:trace contextRef="#ctx0" brushRef="#br0" timeOffset="37337">3154 2271 3,'0'-1'3,"2"-1"-1,3 1 0,-5-1-1,0-1 0,4 2 0,-4-2 1,2 1 0,-2 1-1,2-1 0,-2 0 0,0 2 1,2-1-1,-4 0 0,2 1 0,0 0-1,0 0 1,0 0-1,0 0 1,0 0-1,0 1 1,0 6 0,-2 4-1,2 0 0,-2 3 0,0 4 1,2 0-1,0 2 0,-2 0 0,0 1 1,2 1-1,0 1 0,-3 4 0,1 1 1,0 0-1,0 0 0,-2 1 0,2-3 0,0 0 0,-2 0 0,2-2 0,0 0 0,0-1 0,-3-3 0,1-1 0,2 1 0,0-3 0,0-2 0,0-1 1,2-1-1,-2-2 0,2-3 0,2-1 0,-2-3 0,0 1 0,0-1 0,2-3-1,0-1 0,0 0 0,2-4-2</inkml:trace>
  <inkml:trace contextRef="#ctx0" brushRef="#br0" timeOffset="37741">3070 2735 1,'0'0'3,"0"0"0,0 0-1,0 0 0,0 0 0,2 0 0,0 1 0,-2 1-1,4 0 0,0-1 2,0 4-2,2 0 0,1 1-1,-1 1 1,-2-1 0,-2 1-1,2 0 0,0-1 0,0 1 0,0 1 0,1-1 0,-1 0 0,-2-1 1,0 2-1,2-2 0,0 1 0,-2-2 0,4 0-1,1 0 0,-1-3-1</inkml:trace>
  <inkml:trace contextRef="#ctx0" brushRef="#br0" timeOffset="37977">3353 2797 1,'0'0'3,"-2"-1"0,-2 1-1,-2 0 0,1 0 0,-5 1 0,2 1-1,-3 3 1,3-1-1,-4 1 0,1 2 1,1 1-1,-2 0 0,1 3 0,3-2 0,0 0-1,-5 1 0,5-1 0,0 1 0,0-1 0,-1-1 0,3 0 0,0-1 0,0-1 0,-3-3 0,5-2-1,0 2 0,2-3 0</inkml:trace>
  <inkml:trace contextRef="#ctx0" brushRef="#br0" timeOffset="38371">3278 2157 2,'0'-1'2,"3"-2"0,-3 0 0,0 1 0,0 1-1,0-3 1,2 2-1,0 1 0,0 0 0,-2 1 0,0-2 0,0 2 0,0 0 0,0 0 1,0 0-1,-2 4 0,-2 3-1,-3 2 1,-1 1-1,0 3 1,-3 3-1,1-1 0,-2 1 0,-1 1 0,3 1 0,-2-3 1,-1 2-1,3 0 1,-3-2 0,3 0-1,2 0 0,-3 0 0,3-2 0,2-4 0,0 2 0,0-2 0,-1-3-1,1 0 2,4-3-1,2-2 0,0 0 1,0 1-1,0-6 0,2 1 0,-2-3 0,2-5 0,6 1 0,-1-2 0,-1-4-1,2 0 1,-2-3 0,3 1-1,-3-1 1,0-3 0,2 1 0,-1-2-1,-1 1 0,-2 1 1,0 2 0,2 3 0,-4 2 0,2 3-1,1 3 1,-5 0 0,2 3 0,0 2 1,0 2-1,-2 0 0,4 1-1,2 1 1,-2 2 0,0 3 0,3 1 0,-1 2 0,4 1 0,-4 1 0,3 2 0,1 0 0,0 1 0,3 1 0,-7 0 0,2 1 0,2 1 0,1-2 0,-3-1 0,-4 1 0,2-1 0,1-1 0,-3-2 0,0 1 1,-2-1-1,2-1 0,-4 0 0,2-1 0,0 1 0,0-3 1,-2 1-1,0-2 0,0 0 1,-2-3-1,4-2 0,0 4 1,-2-3-1,0-1 0,0 2-1,2-3 1,1 2 1,-1-1-1,-2 0 0,0-2 0,0-2 0,0 1 0,-2 1-1,4-1 0,0-3-1,-4 0 1</inkml:trace>
  <inkml:trace contextRef="#ctx0" brushRef="#br0" timeOffset="40814">5752 1835 2,'-2'0'3,"2"-1"0,-4 0 0,2 1-1,2 0 0,0 0 0,0 0-1,0 0 1,2 0 1,0 0-1,0 1-1,2-1 7,2 0 5,3 1-8,1 0 6,7 0-7,3-2-9,3-1 9,8 0-8,0 0 1,6 0 14,3 0-2,1-1-8,2 1 6,7 0-7,-2 2-6,1-1 0,3-1 14,-2 2-7,-3 2-7,-3-2 7,-3 0 6,-2 2 0,-2-1-14,-3-1 7,-5 0 7,-7 1-1,-1 0-14,-7-1 14,-3 2-1,-1-1-7,-6-1-6,0-1 14,-2 2-13,-2-2 7,0-2-7,0 0 1,-2 3 0,0-3 0,-2-2-2</inkml:trace>
  <inkml:trace contextRef="#ctx0" brushRef="#br0" timeOffset="41159">6557 1602 4,'-2'0'3,"0"-1"0,2 0 0,0 2-1,0 0 0,0-1 0,0 2 1,2 2-2,2 1 0,4 1 0,2 1 1,7 2-1,-1 0 0,5 2-1,4 0 1,-2-2 0,4 0-1,-1 0 1,3 1-1,-2-1 0,2-1 1,-2-3-1,-2 2 1,-2-2-1,-3 0 0,-1 1 0,-7-1 0,-1-1 0,-1 0 0,-2-2 0,-6 0 0,-2-1 0,0 4 0,-2 2-1,0-1 1,-6 2 0,-2 0 0,-1 1 7,-1 4-1,-3-2-7,1 2 0,-3 2 0,1 1 0,-1 0 0,-1 2 0,1-1 1,-1 1 0,1-1 0,-2-2-1,1 1 1,3 1 0,-1-3 6,1 0-1,3 0-7,0-4 7,-1 2-7,3-2 0,-1-1 0,5 0 1,0-1-1,2-1 0,0-3 0,2 1-2</inkml:trace>
  <inkml:trace contextRef="#ctx0" brushRef="#br0" timeOffset="41912">7039 651 3,'-5'-4'3,"3"0"-1,-2 3 0,0-1 0,2 2 0,0 1 0,0 3-1,-2 5 0,0 2 1,0 2 0,1 4 0,-3 2-1,4 3 0,2 1 0,0-1 0,-4 2 0,4-2 0,-6 2 0,4 0-1,0-1 0,2-1 0,-2 0 0,0-2 0,4-2 0,-4 0 0,2-3 0,0 1 0,-3-4 0,6-2-1,-1 0-1,0-3 0,-2-5 0</inkml:trace>
  <inkml:trace contextRef="#ctx0" brushRef="#br0" timeOffset="42161">7045 634 2,'2'-1'2,"0"-1"0,8 2 0,3 0 0,3 2 0,-1 1 0,5 1 0,3 1-1,0 4 0,0 1 0,-1 0 0,1 3 1,-2 1-1,0 3 0,-3 0-1,-3 2 0,-3-2 0,-2 3 1,-3 0-1,-3-2 1,-4 2-1,-4 0 0,-1-2 0,-3-1 0,0-1 0,-5 0 0,-3-1 0,-1-2 1,-1-2-1,-3-2 0,5 0 0,-3-3 0,0-4 1,1 2-1,-3-1 0,4-3 0,5-1 1,2-1-2,4-2 1,1 0-1,3-5 0,4-1-1</inkml:trace>
  <inkml:trace contextRef="#ctx0" brushRef="#br0" timeOffset="42455">7465 816 3,'0'10'3,"0"-1"0,0 3-1,-2 2 0,2 0 0,-5-1-1,1 1 0,2 2 0,-2 0 0,2-1 0,-2 0 1,0 3-1,2-3 0,-2 0-1,2 0 0,-1-1-1,1-3-2</inkml:trace>
  <inkml:trace contextRef="#ctx0" brushRef="#br0" timeOffset="42679">7494 594 1,'-7'-1'3,"1"0"0,2 0-1,0 0 0,0-1 0,0 6-1,2 3 0,2-2-1,0 3 0,0 2-1</inkml:trace>
  <inkml:trace contextRef="#ctx0" brushRef="#br0" timeOffset="42831">7783 741 2,'-2'-3'3,"0"2"-1,-2 0 0,2 0 0,-2 1 0,2-1-1,-7 2 1,7 0-1,-6 0 0,2 3 0,0 0 0,-1 3 1,-1 0-1,6 0 0,0 3-1,2 0 0,0 2 0,2-1 0,4 2 1,-2 2-1,7 0 0,-3 1 0,0 0 0,3-1 0,3 2 0,-1 1 0,-3-2 0,0 0 1,-4-3-1,3 0 0,-5 0 0,-2 0 0,-2-1 0,-2-2 0,2-2 0,-2 0 0,-7-2 0,1 0 0,-2-5 0,-5 0 0,-1-1 0,3-2 0,-1-2 1,2 1-1,-1-2 0,3-1 0,-3 0-1,7 0 0,0-2 0,2-2 0,2-1-2</inkml:trace>
  <inkml:trace contextRef="#ctx0" brushRef="#br0" timeOffset="43175">7926 640 3,'-2'2'3,"0"0"-1,2 3 0,0 3 0,0 1 0,-2 5 0,-2 1-1,1 3 0,1 2 0,0 1 0,0 2 1,0 0-1,2-1-1,2 4 1,-2-2-1,0-1 0,2 3 0,-2 0 0,-2-1 0,2-3 0,-2 2 0,0-2-1,-2-4 1,2 0-1,-2-3-2</inkml:trace>
  <inkml:trace contextRef="#ctx0" brushRef="#br0" timeOffset="43532">7976 681 1,'8'-3'2,"-2"2"0,4 0 0,3 2-1,-1 1 0,-1 2 0,1 3 1,-6 1-1,4 2 0,-5 4 0,-1 0 0,-6 4 0,0-2 0,-3 2-1,-3 1 0,-2-1 0,0-2 0,-5 0 0,-2 0 0,-1 1 0,-1-2 0,1-1 0,-1-3-1,0 0 1,1-2 0</inkml:trace>
  <inkml:trace contextRef="#ctx0" brushRef="#br0" timeOffset="73005">3719 2256 1,'0'-2'2,"0"-1"0,0 2-1,0 0 1,0 0 0,0-1-1,0-1 1,0 1 0,2 1-1,-2 1 0,0-1-1,0 1 1,0 0 0,0 0 0,0 0-1,0 0 2,0 0-1,0 0 0,0 0 0,2 0 0,0 0 0,-2 0 0,2 0-1,0 0 0,-2-2 1,2 2-1,-2 0 0,0 0 0,0 0 0,0-1 0,2 1 0,-2 1 0,0 2 0,3-3 0,3 1 0,0 2 0,0 0 1,2 0-1,1 0 1,-1 0-1,2-2 0,3 4 0,3 0 0,1-2 0,1 2 0,3-3 0,-2 1 1,3 2-1,1 0 0,4 1 0,0 1 1,2-2-1,2 2 0,2 2 0,2 0 0,-2 0 0,-2 0 1,2 2-1,-2-2 0,1 2 0,-1-1 0,-3 2-1,4-2 2,-1 0-1,0-2-1,2 0 1,2 1 0,0-1 1,2-2-1,5 0 0,-3 0 0,2-2 0,3 3 0,-3-1 0,2-1 0,1-1 0,-1 1 0,3 1 0,-5 0 0,-1 0 0,-1-2 0,0 4 0,-2-1 7,-2-1-8,3 0 1,-1 0-1,-4 0 1,2-1 0,0 0 0,1 0-1,-3-1 1,0 0 0,4 0-1,0-1 1,-4 0 0,2 1 0,-1-2-1,3-1 1,-2 2 0,-2-2 0,-2 0 0,2 0 0,0 0 0,0 2 0,-2-1 0,0-1 6,-2 0-7,0 0 1,2 2-1,-2-2 7,-2 0-1,0 0-7,2-1 7,0 1-7,2-1 0,-4 0 0,2-1 1,0 1 6,2-1-1,2 1-7,0 0 7,-2-1-6,0 1-1,2-1 7,0-2-7,0 0 7,-2 1-7,0-1 0,-4-1 8,4 0-8,-4 1 1,0-2 0,-4 0 0,0 1 7,-3-2-7,3-1 0,-2 1 0,-1-1 1,1-1-1,0 0 1,-5 1 7,1-1-8,3 0 1,1-3-1,2-1 1,-2 2 0,-3-3 0,5-1 0,-2 0 1,-3 1-1,3 1 0,-2-2 1,-1 0 0,1 1 0,-3-1 0,-1 1 0,1-1 0,-3-1 0,1 1 6,-1 0 0,1-2-8,-1 1 0,-1 0 7,2-2-7,-1 2 7,3 0-7,-1-1 0,-1 1 0,3-1 1,1-1 0,-1 1 6,2 2-7,-1-1 0,1 0 1,-3 0 0,1 0 0,0 1 0,-1-3 0,-1 1 0,-1 0 1,3-1-1,-3 1 1,-2-2 0,1 0 6,-1-2-1,-1 1-7,-1 0 1,0-2 0,5-1 0,-5-1 0,5-1 0,-3 0 0,0 0 0,1-1 0,-1 1 1,-1-1-1,-1 1 1,0 1-1,1 2 1,-3 0 0,0 0 6,-2 1-7,1-1 0,-1 3 0,2-2 0,0 1 0,-4-1 0,-2 2 1,5-2 0,-1 1 0,-2 0-1,0-1 1,2 2 0,1 0-1,-3-1 1,0 2 0,2-1 0,0-4 0,-4 2 0,5 1 0,-1-3 0,-2-2 0,0 2-1,0 2 1,-2 1 0,2 0 0,-4-2 0,2 4 0,-2-2 0,-2 3 0,0-2 0,0 2 0,2 1 0,-2-1 0,0 1 0,0 1 0,0-3 0,0 1 0,-4 1 0,2 0 0,-1 1 0,-1-1 0,2-2 0,0 1 0,2 0 0,-2 0 0,0 1 0,-1 1 0,-1-2 0,2 1 0,0 1 0,-4-1-1,1 0 1,-1 0 0,2 1 0,-2 1 0,2-1 0,-5 0 0,1-1 0,-3 0 0,-1-2 0,-3 2-1,3-4 2,-7 3-1,5-5 0,-1 2 0,-1 4 0,-1 0 0,2-1 0,1 2 0,-3 1 0,1 0 0,1 0 0,-2 1 0,3 0-1,-5-1 1,3 3 1,-3-1-1,2 2 0,-1 0 0,-3 0 0,-2 0 7,2 2-7,-2-2-1,-1 0 0,-1-1 0,0 1 1,0 0 0,-2-1-1,0 3 0,2-2 1,-4 1 0,-2 1 0,4-1 0,0 2 0,-4 0 0,2 1 0,2-1 0,-2 1 0,-2 0 0,2-1 0,2 2 0,-2 0-1,0 1 1,-2-2 0,0 2 0,0-1 0,-3 1 0,-1-1 0,2 1 0,-2-1-1,0 1 1,-3 0 0,-1 1 0,0-1 0,-1-1 0,-1 1 0,-1-1 0,1 1 0,-1-1 0,-1 1 0,4-1 0,-3 3 0,3 0 0,-1-2 0,-1 2 7,2 0-7,-1 0-1,-1 1 0,1 1 0,5-1 0,-2 2 0,2 0 1,4 0 0,-3-1 0,-1 4-1,0-2 1,0 2 0,-3 0 0,-1-1-1,2 2 1,0 0 0,3 0 0,1-2 0,2 2 0,2-1 0,0 2 0,4-1 7,0-2-1,5 2-8,-1 1 1,0 0 0,0-1 0,3 0 0,3 1 0,-2 1 1,3-2-1,-3 1 0,3 1 1,-3 0 0,1 1 6,-1-1-7,-4 2 0,0-1 0,1 0 7,-1 0-8,-4 0 1,2 0 0,-2 1 0,2 1 0,1-1 0,-3 0 1,2-1-1,2 0 7,0 2-1,-1-2-7,-1 0 1,2 1 0,2 0 0,-1 1 0,1 0 0,-4 0 0,2 0-1,1 1 1,-1-2 0,2 3 1,-2 1 0,1-2 0,3 1 0,0-1 6,1 3-7,1-1 0,-1 0 7,3-1-7,1-1-1,1 1 1,1-1 0,-3 2 0,3-1 0,0 0 1,-1 0 0,1-1-1,1 2 1,-3-1-1,2 0 1,-1 0-1,-3 0 1,1-1-1,1 0 1,-1 0 0,-1-1 0,-1 1 0,1 0 0,1-1 6,-1 2-7,1-1 0,-2 0 7,3 0-8,0-2 1,-1 2 6,3 0-6,-1-1 6,1 2-7,-1-1 0,-1-1 7,4 0-1,-1 3-7,3-1 0,-2-1 1,1 0 0,3 1 0,0-2 1,0 2 6,0-1-7,-1 2 7,1 1-7,2-1 7,0 0-7,2 1 6,-2-1 0,2 0-7,0 2 0,2-1 0,0 0 1,0 2 0,4-2 1,-2 0 0,0 0 6,-2 1-1,0-3 0,0 2-7,2 0 0,0 0 7,0-1 0,0 2-7,0-2 0,-2-1 0,2 0 0,0 0 8,-2 0-1,0-2-7,4 2 0,-2-1 1,-2-2 0,3 1 0,-1 0 0,-2 0 1,2-1 0,-2 0 0,0 0 0,0 1 0,0-2 1,2 0 0,-2 1-1,0 0 0,0-1 7,0 1-7,-2-2 0,2 1 0,0-1 0,-4 0 1,4 2 0,0 0-1,0 2 0,2-3 0,-4-1 1,2 0 0,0 2 0,-3-1 0,3-2 0,3 3 0,-3 2 6,0-2-7,2 1 0,2-1 0,0 1 7,-2-1-1,2 1-7,-2 0 0,2 2 0,3 0 7,-5-1-7,4-1 1,0 1 6,0-2-7,0 1 0,3-1 1,1 1-1,0-2 1,1 3 0,1-3 0,1 1 0,-1 2 0,0-1 0,1 0 0,-1 1 1,1-2 0,-1 1 0,-2-1 6,1 2-7,-1-1 0,0-1 0,-1 0 0,1 1 0,-2-2 7,0 0-7,-1 2 0,-1-2 0,0 0 0,0 0 0,3 1 0,-3-2 1,0 0-1,-2-1 1,2 0 0,-2 0 0,1 0 0,1-1 0,0 0 0,0 0 0,0-2 0,-1 1 0,-1-2 0,0 1 0,2-2 0,-2 2 6,2-2-1,-1 2 0,-1-1-7,2 1 0,0-2 13,0 0 0,0 2-9,3-2-6,-1 0 6,0 2 0,3-1 6,-3 1-7,2-2-7,1 0 1,-3 2 7,2 1-7,-2-2 14,-1 2-8,3-2-6,-2 1 7,-1-1-7,3 1 7,-4-2 0,0 1 0,-2 0-7,3-1 7,-7-1-7,4-1 1,-2 3 0,0-1 1,0-1 7,-4 1-7,2 0 7,2-2 0,-2 0-9,-2 0 9,4-2-1,-2 2-1,-2-1-7,2 1 8,0 0-1,0 0 0,-2-1-6,0 0 6,-4 1 0,3-1-6,-1-2 6,2 2 0,0 0-7,2-1 0,-4 1 1,4-1 1,-2 1 0,2 1-1,2-2 2,-2 1 0,-2-1-1,4 0 0,0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00.2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221 279 1,'3'-2'2,"-1"0"0,-4-1 1,2 2-1,-3 1-1,6-1 0,-3 1 0,0 0 1,-3 0 0,3 0-1,0 0 0,0 0 0,-2 0 1,-2 0-1,4 0-1,0 0 0,0 0 1,0 0 0,-2 1-1,2-1 0,0 0 1,0 0 0,0 0-1,0 0 0,0 0 0,4 0 0,-2 1 1,0-1 0,-2 0 0,3 0 0,5 3 0,4 0-1,7 1 1,1-3-1,5 2 1,2 0-1,6 0 7,5 2-1,-1-1-8,2 0 0,4-1 1,1 0 0,1 1 7,1 1-7,4 0 0,-1 0 6,1 2-7,-3 0 1,1-2 6,-5 0-1,1-1-6,-3 2 13,-1 2-8,-3 0-8,-2-3 9,-2 3-9,-2 3 2,-4-3 7,0-1-8,-2-1 1,-3 3 14,1-3-2,0 1-7,-2 0-1,-3 0 6,1-3-13,-1 0 7,-1-1 6,-1 0-13,1 0 13,-5 2-13,-1-2 7,-1 1-7,-2-3 14,3 0-14,-5 0 13,-4 2-7,4-2 6,-2-1-7,0 1-6,-1 0 14,-1-2-14,-2 0 14,0 1-1,0-1-13,0-1 0,0 5 8,0-3-7,-2 0 20,2 0-2,0 0-7,0 0-9,0 0 2,0 0 0,0 0-6,-3-1 14,3 2-7,-2-1 0,2 0 6,0 1 0,0-1 5,-2 0-1,2 1-1,4-2-1,-4 2-1,-2-1-13,0 0 7,2 0 0,0 0 6,-2 2-13,2-2 7,0-1 13,0 1-8,0 0-13,0 0 6,0 0 8,0 0-15,0 0 8,0 0 8,0 0-16,0 0 9,0 0 6,0 0-13,0 0 7,0 0 13,0 0-8,0 0-1,0 0-13,0 0 7,0 0 7,0 0-7,0 0 0,0 0 7,0 0-7,0 0 6,0 0 0,0 0-13,0 0 7,0 0-13,0 0 1,-2-1 1</inkml:trace>
  <inkml:trace contextRef="#ctx0" brushRef="#br0" timeOffset="16412">0 176 1,'17'1'1,"-3"-1"0,3 0 0,-1 0 0,1-2 0,-3-1 0,1 0 0,-5-1-1,0-3 0,1 0 1,-5 1 0,0-2 0,0-1 0,-1 0 0,-3-1-1,-2-1 1,-2 0 0,-3 1 0,3-2 0,-4 2-1,2 2 1,-2-2 0,0 2-1,-3 1 1,3 1-1,-2 1 0,0 0 2,-1 3-1,-1-1-1,2 1 1,-1 3-1,1-1 0,2 1 0,0 2 0,-3-1 0,5 3-1,0-1 1,0 2-1,2-1-1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02.36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864 33 1,'-2'-4'3,"0"1"0,-2-2-1,-2 3 0,2-2 0,0 3 0,0-2 0,-1 2-1,3 2 1,-4 1 0,-2 3-1,-2-1 0,-3 4 0,1 3 0,-3 3-1,3-1 0,-3 2 0,3 1 1,2 0 0,1 1-1,1-1 0,2 0 1,0 0-1,4 0 0,2-2 0,2 0 0,6-2 0,-2 0 1,2-3-1,7-1 0,1-2 0,3 0 0,2-1 0,-3-5 0,5-1 0,0-1 0,0-2 0,-1-2 0,-1-2 0,-2-2 0,-1 0 0,1 1 0,-5-4 0,-1 0 0,-3-1 1,-4 0-1,1 0 0,-5-1 0,-2 1 0,-2 1 0,-3-1 0,-3 3 0,0-2 0,-5 1 0,1 2 0,-5 2 0,3 0 1,-1 1-1,1 2 0,0-1 0,1 3 0,5 1 0,0 1 0,1 0 0,3 0-1,0 0 1,0 1-1,4 0-1,0 0 1,4 0-1,-2 1 0</inkml:trace>
  <inkml:trace contextRef="#ctx0" brushRef="#br0" timeOffset="826">463 11 1,'0'0'3,"0"-1"0,0-3-1,-2 2 0,2-1 0,0 2 0,0 1-1,0 1 1,0-1-1,-2 4 2,2 3-2,-2 3 0,-2 3 0,0 0 0,0 2-1,-1 4 1,1-1 0,0 2 0,0 1-1,0 1 0,-2 0 0,2 0-1,2-2 1,-5-1 0,3 0 0,2 0 1,0 0-1,2-2 0,0-2 0,0-2-1,2 2 1,0-2-1,0-3 0,2 0-1</inkml:trace>
  <inkml:trace contextRef="#ctx0" brushRef="#br0" timeOffset="1246">1413 17 2,'-3'0'3,"1"0"0,0-2-1,-2 0 0,-4 1-1,0 0 0,-1 1 1,-1-1 0,0 4-1,-3 2 0,1-1 1,-3 3-1,3 0 0,-2 4 0,1-1 0,-1 2-1,1 1 1,1-1-1,4 2 0,1 2 1,1-1 0,2-1-1,0 0 0,4 1 1,2 0-1,2 0 0,2 0 0,3 1 0,3-2 0,2 0 0,5 0 1,0-2-1,3-2 0,1 3 0,0-4 0,0-2 0,-1-1 0,3-1 0,-2-2 0,0-3 0,-1-1 0,-3-2 0,-2-3 0,1 1 0,-1-5 0,-3-1 0,-1 0 0,-7-5 0,0 0 0,-2-1 0,-4-2 0,-6 2 0,0-1 0,0 1 0,-1 2 0,-1 0 0,-2 1 1,-3 1-1,-1 1 0,2 3 1,-3 2 0,3 2-1,-3-1 0,3 2 0,-3 3 0,3-1 0,-1 4-1,3-1 1,0 2-2,-1 0 0,3 0-1</inkml:trace>
  <inkml:trace contextRef="#ctx0" brushRef="#br0" timeOffset="2905">147 197 2,'-2'-1'2,"4"-3"0,0 2 0,-2-1 1,2 2-1,-2 0 0,2 0 0,0 0-1,-2 1 1,0-1 0,0 1-1,0 0 0,0 1 0,-2 2 0,-4 2 0,-5 1 0,1 2-1,-4 1 1,-1 2-1,1 1 0,-1 2 1,3 0-1,-3 0 0,5 4 0,2-3 0,-1 0 1,3 0-1,2 0 0,0-1 0,4-1 0,4-1 0,0-4 0,2 1 0,5-2 0,3-1 0,1-4 0,1 1 0,5-5 0,-2-1 0,1-3 0,1-1 0,0 0 0,-1-1 0,-1 0 0,-3-6 0,-1 0 0,-3-2 0,-3 1 0,-1-1 0,-2 2 0,-4-1 0,-4 0 0,-2 0 0,2 2 0,-4 0 0,-3 3 0,-1 1 0,0-1 0,-5 2 0,1 2 0,3 3 0,-1 1 0,0 0 0,1 2 0,3 2-1,2 0-1,-3 1 0</inkml:trace>
  <inkml:trace contextRef="#ctx0" brushRef="#br0" timeOffset="5277">180 855 1,'0'0'3,"-2"0"-1,2 0 0,-2 0-1,0 2 1,-2 1 0,-7 1-1,3 1 0,-2 0 0,-1 2 0,-1 1 0,-1 1 0,7 1-1,0 2 1,0 0-1,-2 2 0,1-3 0,1 3 0,4 0 0,2-2 0,2 1 0,4-2 0,1 2 0,3-1 0,0-1 2,1-1-1,3-5-1,3 1 0,3-2 0,1-2 0,2-2 0,-1 0 1,-1-1-1,0-3 1,-3 1-1,-3-3 0,-3-2 0,3 0 0,-5-3 0,0 0 0,-3-3 0,-3 1 0,0-1 0,-2-1 1,-2 1-1,-2-1 0,-2 1 0,0 2 1,-3-1-1,-1 2 0,0-1 0,-2 2 0,-5 3 0,3 1 0,-3-1 0,3 3 0,4 1 0,-1 0 0,1 1 0,4 1 0,-2 1-1,1 1 1,-1 1-2,4 0 0</inkml:trace>
  <inkml:trace contextRef="#ctx0" brushRef="#br0" timeOffset="7118">736 771 1,'0'0'4,"0"-3"-1,0-1 0,0 3-1,-2-1 0,2 2 0,0 0 0,0 0-1,0 4 1,0 2-1,2 2 0,-2 2 0,2 1 0,0 3-1,0 1 0,-2 1 0,2 1 1,1 0-1,1 0 1,-4-1-1,2-1 1,-2 1-1,2-1 0,0 1 0,0-4 1,-2-1-1,0 3 0,2-4 0,-4 0 0,2 0-1,2-1 0,0-3 0,-2 1 0,4 1 0,0-3-1</inkml:trace>
  <inkml:trace contextRef="#ctx0" brushRef="#br0" timeOffset="7451">1185 808 3,'-10'-2'3,"1"1"-1,-1 3 1,-2-1-1,1 3 0,-1 1-1,2 2 1,-1 2-1,3 1 0,-2 3 1,3 0-1,-1 2 0,4 0-1,0 0 1,4 2 0,0-1-1,4 0 1,0-1-1,0 3 0,5-3 0,1 0 0,2-3 0,1-2 0,1 2 0,1-2 0,-1-2 0,1-1-1,-1-2 1,-1-2 0,-1 0 0,0-3 0,1-1 0,-1-5 0,-2-2 0,3-3 0,-3 2 0,1-3 0,-5-1 0,0-1 0,0-1 0,-2 1 0,-2-1 1,-2 1-1,-2 0 1,-2-1 0,0 2-1,-2 3 0,-2-1 0,-3 1 1,-1 2 0,1 0-1,1 2 0,0 2 0,-1 1-1,1 2 1,-2 0 0,6 2-1,1 0 1,1 0-1,4 3 0,2-2-1,2 1 0</inkml:trace>
  <inkml:trace contextRef="#ctx0" brushRef="#br0" timeOffset="7846">1754 829 1,'2'-2'3,"0"-1"0,-2-1 0,-2 3-1,-4 0 0,-1 0 0,-3 2-1,2 1 1,-5 0-1,1 3 1,-2 2-1,-1 2 0,-1-1-1,-1 3 1,3 1 0,-1-1 0,3 5-1,-1 0 1,3-2-1,4 0 0,-1 3 1,3-2 0,2 0-1,4-1 0,2 0 0,5-1 0,1 0 0,2-2 0,3-1 0,-1-1 0,3-2 0,4 0 0,-1-4 0,3 0 0,-2-2-1,-1 0 1,3-1 0,-4-3-1,2-6 1,-3 4 0,1-4 0,-7-1 0,3 0 0,-5-1 0,0-1 0,-3 0 0,-3 0 0,-2-1 0,-2 0 0,-2-1 1,-2 2-1,1 0 0,-5 2 0,0-2 0,-2 4 0,-3-2 0,1 4 0,-1 0 0,1 0 0,2 1 0,-3 2 0,1 2 0,3-1 0,1 2 0,2 0-1,4 2 0,0 0-1,4 0 0</inkml:trace>
  <inkml:trace contextRef="#ctx0" brushRef="#br0" timeOffset="8331">2244 817 3,'2'-4'2,"0"1"1,-2 0-1,2 1 0,-2 0 0,0 0 0,-2 2 0,0-1 0,0 1 0,0 0-1,0 4 0,-6-3 0,-3 4 0,1-1 0,0 4 0,-1 1-1,-1 0 0,-1 2 0,-1 1 1,-1 2-1,3-1 0,2 1 0,-1 0 0,3 2 0,4-2 0,2-1 0,0 0-1,4 1 1,2-2 1,4-1-2,3-1 2,3 1-1,1-3-1,1-1 1,3-1 0,-1-2 0,1 0 0,0-3 0,1-1 0,3-2 0,-2-2 1,-1-2-1,-1-3 0,-5-1 0,5-1 0,-4-2 0,-3 1 0,-2-4 0,1 2 0,-5 1 0,0-3-1,-4 2 1,-2 2 1,-4 0-1,-4 2 0,-3 0 0,1 0 0,-4 0 0,-1 2-1,-6 0 1,1 1 0,-5 1 0,0 2 0,4 0-1,3 1 0,-3 0-1</inkml:trace>
  <inkml:trace contextRef="#ctx0" brushRef="#br0" timeOffset="9357">860 781 2,'-4'-3'2,"-2"0"0,6-1 0,-4 2 0,2 0 0,4-1-1,-2 2 1,-2-1-1,0 1 0,2-1 0,-2 2 0,2 0 0,-2 0 1,2-1-2,-5 0 0,5 1 1,0 0 0,0-1-1,0 0 1,0 0 0,-4-1-1,0 0 1,0-1 0,0 0-1,0 1 1,0 0-1,-1-1 0,1 1 0,-2 0 0,2-2 1,0 1-1,0 2 0,-2-2 1,3 1-1,-1-2 0,0 2 0,2 0 0,-2 1 0,4 1 0,2 0 0,-2 0 0,0 0 0,0 0 0,0 0 0,0 0 0,0 0 0,0 0 1,-2 0 0,2 0 0,0 0-1,0 0 0,0 0 0,0 0 7,0 0-7,0 0 0,0 0 6,0 0-7,0 0 6,0 0-7,0 0 1,0 0 6,0 0-7,0 0 7,0 0-7,0 4 0,-4 0 6,2 5-6,-7 0 0,3 2 0,-2 0 0,2 1 1,-2 0 6,-1 1-7,1-2 7,0 2-8,-1 0 1,1-3 0,2 1 7,-2-1-7,-1 1 0,1-2 0,2-1 1,0 1 0,0-3 0,1 0 0,1-1 7,2-2-8,0-1 1,0 0 0,2 0-1,2-3 0,2 1 0,0-1-1,5-4 0,1 0 0</inkml:trace>
  <inkml:trace contextRef="#ctx0" brushRef="#br0" timeOffset="10029">782 1079 1,'2'-1'3,"-2"4"-1,-2-3 0,4-2 0,-2 2-1,0 0 1,0 0 0,0 0 0,0 0-1,0 0 0,0 0 0,2 0 1,0 4-1,-2-2 0,0-1 0,0-1-1,0 0 0,0 0 1,0 3-1,0-3 0,-2 0 1,2 0 0,0 0-1,0 0 1,0 0 0,0 0-1,-2 0 0,-2 2 0,0 0 1,-1-2-1,1 2 0,-2-1 0,4 2 0,-2 2 0,0-4 0,-5 2 0,5 0 0,0-1 0,-2-1 0,4 2 0,-2 0 0,0-1 0,-1 1 0,3 3 0,-2-4 0,2 1 1,-2 1-2,0 1 1,2-4 0,2 2 0,0 2 0,-2-3 0,0 2 0,2 1 1,-2-1-1,2 1 0,-2-2 0,4-1-1,0 1 1,-4-3 0,2 0 0,0 2 0,0 2 0,0-1 0,0-2 0,0 0 0,0 1 0,0-2 0,0 0 0,0 1 0,0 0 0,2 0 0,-2-1 0,0 0 0,0 0 0,2 0 0,0 0 1,-2 1-1,2-1 0,0 0 1,0 0-1,-2 0 0,4 0 0,0 0 0,3-1 0,1-2 1,-2 1-1,4 1-1,-1-1 1,3-2 1,-2 1-1,1-1 0,1 3 0,-2 2 0,3 1 0,-1-1 0,1-4 0,-5 2-1,4 1 1,1 0 0,-5 4 1,0-3-1,-1-1 0,3 0 0,-4 1 0,-2-1 0,0-1 0,-2 3 0,3-2-1,-3-1 1,-2 2 0,0 0 0,2-2 0,-2 0 0,-2 1 0,2 0 0,0 0 0,0 0 0,0-1 0,4 0-1,-2-2 0,0 3 0,-2-4-1,0-2-1</inkml:trace>
  <inkml:trace contextRef="#ctx0" brushRef="#br0" timeOffset="10871">835 811 2,'-2'-4'2,"2"2"0,0-2 0,0 3-1,0-2 0,0 1 1,0-2-1,5 2 0,-1-2 0,-2 2-1,0 0 0,2-2 1,2 1-1,-4-1 1,-2 1 0,2 0 0,0 1 0,3-2-1,-3 2 0,0 1 0,2 0 0,-2-2 0,-4 2 2,0-1-2,2 2 1,0 0-1,0 0 1,0 0-1,0 0 1,0 0 0,0 0-1,0 0 0,0 0 0,0 1 1,2 4-1,-6 2 0,-3 1 0,3 2 1,2 2 0,-2 1-1,2 1 0,-4 1 0,4-1 0,0 1 0,0 1 0,4 2 0,-6-3 0,-3 1 0,5-2-1,2 2 2,0-2-1,-2 0 0,0-1 0,0 1 0,0-4 0,2 2 0,-2 1 0,2-3 0,-2 1 0,2-2 0,-2-2 0,2 1-1,0-1 0,0-2-1,0-1 1,-2-1-1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53.4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2356 178 1,'0'0'2,"2"0"-1,0 0 1,-2 1-1,2-1 0,-2 0 0,2-1 0,-2 1-1,2 0 1,-2-1 0,0 1 0,-2 0 0,2 0 0,0 0-1,0 0 0,0 0 0,-2 1 1,0-2-1,-2-2 1,-2 2 0,0-1 0,-5 0-1,-1-1 1,-5-1-1,1 0 0,-5 1 0,-2-1 0,-8-2 2,-2 2-2,-2-1 0,-4 0 0,-3 1 1,-3-2 0,-1-2-1,-3 2 0,-1 0 0,-4 0 0,0-1 0,1 1 0,-3 2 0,-2-1 0,0 0 0,0 1 0,0-1 0,-2 1 0,0-1 0,0 1 0,2 2 0,3 0 0,-3-2 0,2 2 0,0 0-1,-2 0 2,4 0-1,3 0 0,1 1 0,2-1 0,5 0 0,2 1 0,1 0 0,5 0 0,2-1 0,4 2 0,2-1 0,4-1 0,3 1 0,1 0-1,5-2 1,1 1 0,3 0-1,2-1-1,1 2 1,3-1-1</inkml:trace>
  <inkml:trace contextRef="#ctx0" brushRef="#br0" timeOffset="608">234 266 1,'-6'37'2,"2"10"0,-3 6-1,1 6 1,2 7-1,0 4 0,2 5 0,-2 5 0,4 5 0,0 10 0,0 0 0,2 3-1,0-1 0,-2 2 0,2 2 0,-2 2 1,-2-3-1,-2 1 0,-3-5 0,1-3 0,-6-3 0,1-4 0,-1 0 0,0 0 1,-1-6-1,-1-1 1,1-1-1,1-4 0,2-5 0,-1-1 0,1-4-1,2-6 1,-1 1 0,1-2 0,0-1 0,2-5 0,-3-3 0,5-4-1,2-2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37.3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 6 3,'0'-3'2,"-2"3"0,2 0-1,-2-1 0,2-1 0,-2 2-1,4 0 0</inkml:trace>
  <inkml:trace contextRef="#ctx0" brushRef="#br0" timeOffset="85157">1541 1088 1,'0'0'2,"0"0"0,0 0 0,0 0-1,0 0 0,0-1-1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3:01.8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1097 764 1,'0'-1'2,"2"-1"0,0 2 0,2-1-1,-1-2 1,-1 2-1,0 0 0,0 0 0,0 1 0,0 0 0,0-1-1,2 2 1,-4-2-1,4 0 1,-2-1 0,0 4-1,-2-2 1,0 2-1,2-3 0,-2 0 1,0 2-1,0-1 0,0 0 0,0 0 0,0 0 0,0 0 0,0 0 0,0 0 0,0 0 2,0 0-1,0 0 0,0 0-1,-2 0 0,2 0 0,0 1 0,0 0 0,-2-1 1,2 0 0,0 0-1,0 0 0,0 0 0,0 0 0,0 0 0,0 0 0,0 0 0,0 0 0,0 0 0,0 0 0,0 0 0,0 0 0,0 0 0,0 0 0,0 0 0,-2 0 0,0 2 0,2 1 0,-8-2 0,2 1 0,-1-1 0,1 2 1,0 0-1,-2 1 0,0-1 0,-5 2 0,1-2 0,-3 1 0,-1 0 0,-3 1 0,-2 0 0,-1-4 1,-3 2-1,-4 0 1,0-1-1,0 3 0,-2-4 0,2 0 1,0-1-1,-2 2 0,2-2 0,2 0 1,2-1-1,3 2 0,-1-1 0,2 0 0,5 3 0,1 0 0,1-3 0,5 0 0,1 0 0,4 1-1,2 1 0,0-2 0,2-3-2</inkml:trace>
  <inkml:trace contextRef="#ctx0" brushRef="#br0" timeOffset="1866">741 838 3,'-2'0'3,"-4"0"-1,-2-3 0,0 1-1,-1 0 1,-1-1 0,0 2-1,-1 0 0,3-1 0,-4 2 0,-1-1-1,-3 2 1,-1-2-1,1 2 2,-1-2-1,1 1-1,-5 2 1,2 1 0,-1-1 0,-1-1 0,0 1 0,0 0 0,-1 1-1,1 0 0,-4-2 0,5 2 1,-1-2 0,0 2-1,1-2 0,3 3 0,0-1 0,1 1 0,-1-2 0,3 1 0,-1-1 0,3 0 0,0 2 0,3-1 0,1 0 0,0-2 0,-1-1 0,5 0 0,0 0 0,4 0 0,-4 0-1,4-1 0,0-1 0,-2 1-1,4-1 1,0 1-1,0 0-1</inkml:trace>
  <inkml:trace contextRef="#ctx0" brushRef="#br0" timeOffset="2296">369 746 2,'-2'0'2,"2"0"0,-2-1 0,0-1 0,0 0-1,2 0 0,-2 2 0,2 0 0,-2-1 0,2 1 0,-2 1-1,2-1 0,-2 1 1,-5-1 0,1 6 0,-2-2-1,-2 2 0,-1 1 1,-1-1-1,-1 0 2,-1 3-2,-3-2 0,-1 1 0,1 2 1,-1-1-1,-1 1 1,0 0 0,1-1-1,-3-1 1,0 3-1,7 0 0,-1-4 0,1 1 0,0-3 0,-1 2 0,5-1 0,1-2 0,3 1 1,2-1-1,2-1 0,0 2 0,4 0-1,0-1 2,0-2 0,4 1-1,5-1 0,-1 1 0,5 1 0,1 1 0,3-1 0,-1-1 0,3-2 0,2 0 0,-5 0 0,5 1 0,-2 1 0,-3 0 0,1 0 1,-2-2-1,1 0 0,-3 1 0,1 1 0,-1-1 0,-3-1 0,-2 0 0,3 0 0,-5 0 0,2 1 0,1-2 0,-3 1 0,-2-1 0,-2 1 0,1 1 0,-1-1 0,0-1 0,-2-1 0,0 0 0,0 1 0,0-1 0,-2 0 0,2 2 0,-2 0 0,0-1-1,-2 1 1,2-1 0,-2 1 0,2-1 0,0 2 1,-2-2-1,2 1 0,0 0 0,0 0 0,-2 1 0,0 0 0,0-1-1,2-1 1,-2 2 1,2 0-2,0 0 1,0-2 0,0 1 0,0-1 0,0 0 1,0 0-1,0 0 0,0 0 0,0 0 0,0 0 0,0 0 0,0 0 0,0 0 0,0 0 0,0 0 0,0 0 0,0 0-1,0 0 1,0 0 1,0 0-1,0 0 0,0 0 0,0 0 0,0 0 0,0 0 0,0 0 0,0 0 0,0 0 0,0 0 0,-2 1-1,2 1 1,0-1 1,-2 1-1,2 0 0,0-2 0,0 1 0,0-1 0,0 1 0,0 0 0,0 1 0,0-2 0,0 0 0,0-2 0,0 2 0,0-1 0,0 1-1,0 0 1,0 0 0,0 0 0,0 0 0,0 0 0,0 0 0,0 0 0,0 0 0,0 0 0,2 0 0,-2-1 0,0 0 0,0 1 0,0 0-1,-2 0 0,2 0 0,0 0-1</inkml:trace>
  <inkml:trace contextRef="#ctx0" brushRef="#br0" timeOffset="3891">857 25 2,'2'-4'2,"2"2"-1,1 1 1,-3-2-1,2 1 1,-2 0-1,2-1 1,-2 3-1,0 0 0,-2-1 0,0 1 0,0 0 0,0 0-1,-2 0 1,2 0 0,-2 1 1,0-1-1,-4-1 0,0 1-1,-3 1 1,-1 1-1,-2-2 0,-7 3 0,2-1 0,-3 1 1,-3-1-1,-2 2 0,-2 0 0,-2 1 0,0-2 0,2 2 0,-2 0 0,1-1 1,3 1-1,-2 0 0,4-1 0,0 0 0,1-1 1,-3 0 0,4 1-1,-2 1 0,3-2 0,3 0 0,-2-1 0,5 0 0,0 0 0,1 2-1,1-1 1,3-1 1,-1 1-1,4 0-1,2 0 1,-2-2 0,3 3 0,-1-4 0,0 0-1,4 0 0,0 0 0,0 0-1,0 0-1</inkml:trace>
  <inkml:trace contextRef="#ctx0" brushRef="#br0" timeOffset="4287">357 17 2,'0'-3'2,"2"1"0,0 0 0,-2-1 0,2 1 0,-2 2-1,0-1 0,0 0 0,-2 0 0,0-1 0,-4 2 0,-1 3 0,-1-1 0,0 1-1,-5-1 2,1 2-1,0 1-1,-3 1 0,3 0 1,-1-1-1,-3 2 0,1 0 0,1 3 0,-1-2 0,3 0 0,-3 0 0,5 1 0,-2-3 0,-1 4 1,3-1 0,0 0-1,3-2 0,1 1 0,2 2 0,-2-5 0,4-1 0,0-1 0,2 0 0,2 0 0,0 2 0,4-2 0,0 1 0,5-3 0,-1 1 0,0 3 0,3-3 0,-1 2 0,1 0 0,3-1 0,-3 0 0,1 2 0,0-1 0,5-2 0,-4 2 0,1 2 0,1 0 0,-3-1 0,1-1 0,-3 1 0,0 0 0,1-1 0,-5 0 0,2-1 0,-3 1 0,1-2 0,-2-1 0,-2 0 0,-2 0 0,0 1 0,0-1 0,-2-1 0,0-1 0,0 2 1,0-1-1,0 0 0,0 0 1,0 0-1,0 0 0,0 0 0,0 0 0,0 0 1,0 0-1,-2 0-1,2-1 2,0 1-1,0 0 0,-2 0 0,2 0 0,0 0 0,0 0 0,0 0 0,0 0 0,0 0 0,0 0 0,0 0 0,0 0 0,0 0 0,0 0 0,0 0 0,0 0 0,0 0 0,-2 0 0,0 1 0,2-1 0,-2 0-1,2 0 1,0 0 1,-2 1-1,4-1 0,-2 0-1,0 0 1,0 0 1,0 0-1,0 0 0,0 0 0,0 0 0,0 0 0,0 0 0,0 0 0,0 0 0,0 0 0,0 0 0,0 0 0,0 0 0,0 0 0,0 0 0,0 0 0,0 0 0,0 0-1,0 0 1,0 0 0,0 0 0,0 0 0,0 0 1,0 0-1,0 0-1,0 0 1,0 0 1,0 0-1,0 0 0,0 0 0,0 0 0,0 0 0,0 0 0,0 0 0,0 1 0,0 1 0,-4 0 0,2-1 0,2 1 0,0-1 0,0-1 0,0 0 0,0 0 0,0 0 0,0 0 0,0 0 0,0-1 0,0 1-1,0 0 0,0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3:41.97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4,'0'0'3,"0"0"0,0 0 0,0 0 0,0 0 0,0 0 0,0 0-1,0 0 0,0 0-1,0 0 7,0 0-8,0 0 0,0 0 0,0 0 0,0 0 0,0 0 0,0 0 0,0 0 0,0 0 0,0 0 7,0 0-1,0 0-7,0 0 0,0 0 0,0 1-1,3 3 0,-1 0 0,0 1 0,2-2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3:42.5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0 2,'-4'2'4,"0"1"-1,0-2 0,1 1-1,1-1 0,0 0 1,0 1-2,0-1 1,0 0 0,2 0-1,0 0 0,0-1 0,0 1 0,0 1 0,0-1-1,0-1 1,0 1 0,0-1-1,0 1 7,0 0-7,0 0 6,0-1-1,-2 2-6,2-2 6,0 1-1,-2 0-6,2-1-1,-2 1 1,2 0 7,0 0-7,0 2 6,0-2 0,0 0-7,0-1 7,0 1-7,0 0 7,0 1-7,2-1 14,-2-1-15,0 1 7,0-1-1,0 1 6,2-1-7,-2 0-7,0 0 1,0 0 7,0 0-6,0 0 13,0 0-1,0 0-8,0 0-6,0 0 7,-2 0 0,2 0-6,0 0 7,0 0 6,0 0-8,0 0 7,0 0-8,0 0 7,0 1-1,0 0 0,0 1-8,0 0 1,2 0-6,-2 1 1,0-2 7,0 0 6,0 1 0,0-1-7,0 0 0,2 1-6,-2-1 7,0 0 0,0-1-7,0 0 1,0 1 7,0-1 6,0 1-7,0-1 7,0 0-8,0 1 1,0-1-7,0 0 7,2 0 7,-2 0-14,0 0 1,0 0 13,0 0-13,0 0 7,0 0 0,0 0 0,0 0 6,0 0-14,0 0 1,0 0 14,-2 0-1,2 0-14,0 0 1,0 0 13,0 0-13,0 2 1,0-2 13,0 1-14,0-1 1,0 1 7,0-1 0,0 1 0,-2-1 6,2 0-1,0 0-14,0 0 7,0 0 0,0 0-6,0 0 7,2 0 0,-2 0-6,-2 0 0,2 0 7,0 0 6,0 0-1,0 0-14,0 0 1,0-1 0,0 1-1,-2-2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4:47.4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6606 76 1,'7'-1'2,"-1"1"0,-2 0 0,0 0-1,-2 0 1,0 1 0,0-1-1,-2 0 0,2-1 0,0 2 0,1-1 0,-1-1 0,0 0 0,-2 0 0,0 1 1,0 0-1,-2 0-1,2 0 1,0 0 0,0 0 0,0 0-1,0 0 0,0 0 0,-2 0 0,-1 0 0,1 0 0,2 0 0,-4 0 1,2 0-1,-4 0 0,0 0 0,-5 0 0,-3 0 1,-1 2-1,-1-1 1,-3-1 0,-3 0-1,-3 0 0,-2 0 0,-2 0 0,0 0-1,-2-1 1,-4 1 0,-5-2 1,1 1-1,-2-2 0,-1 1 0,1 0 0,0-2 0,-1 3 0,3 1 0,0-1 0,2-1 0,-3 0 0,1 0 0,4 0 0,-2 1 0,1-2 0,1 1 0,4 0-1,0 0 1,0-1 0,0 1 0,4-2 0,-2 1 1,4-1 0,1 2-1,3-2 0,0 1 0,9 2 0,-3-3 0,1 2 0,2 0 0,3 0 0,1-1 0,2 2 0,-3 1 0,5 0 0,0 0 0,0-1 0,0 1 0,-2 1 0,2-1 0,-1 1 0,-1 0 0,2 0 0,-2 0-1,2 3 1,-4-3 0,-1 1 0,3 1-1,0-1 1,-2 0 1,1-1-1,3 1 1,-2-1-1,2 1 0,0-1 0,0 0 0,-1 2 0,1-2 0,0 0 0,2 1 0,0 0 0,-2-2 0,4 0 0,-2 0 0,4 0 0,-2 0 0,-2 0 0,0 1 0,0-1 0,2 0 0,0 0 0,-2 0-1,2 0 1,0 0 0,2 0 0,-2-1 0,0 1 0,2 0 1,0 1-1,-2-1 0,0 0 0,2 0 0,-2 0 0,0 0 0,2 0 0,-2 0 0,-2 0 0,4 0 0,-4-1 0,2 1 0,0 0 0,0 0 0,0 0 0,0 0 0,0 0 0,0 0 0,0 0 0,0 0 0,0 0 0,0 0 0,0 0 0,0 0 0,0 0 0,0 0 0,0 0 0,0 0 0,0 0 0,0 0 0,0 0 0,0 0 0,0 0 0,0 0 0,0 0 0,0 0 0,0 0 0,0 0 0,0 0 0,0 0 0,0 0 0,0 0 1,0 0-1,0 0 0,0 0 0,0 0-1,0 0 0,0 0-1,0 0 0</inkml:trace>
  <inkml:trace contextRef="#ctx0" brushRef="#br0" timeOffset="6796">0 2753 3,'-2'-2'2,"0"1"0,2 0 0,0 0 0,0-2 0,0 2 0,0 0-1,0 0 1,0 0 0,2-1 0,0 1-1,0-1 0,1 1 0,-1 0 0,0-1 0,-2 2 0,0 0 0,0 0 0,0 0 0,0 0 0,-2 0 0,2 0-1,0 2 1,0-1-1,0 0 0,-2 0 7,2 3-8,0-2 13,2 1-14,0 1 0,0 0 7,2 1-1,2 0 7,4-3-2,3 2 5,5-1-2,1 1 0,8-1-3,2 2-1,4-2-1,4 0-13,2 0 19,7-1-20,2 1 7,1-1 6,3 3 7,-27-3-9,4-1 0,2 1 5,4 0-1,0 1-7,4-1-6,38 5 6,-7 0 0,-4 0 0,-2 0 6,-1-2 7,-1 1-22,-2 0 8,4-1-8,-2 0 8,0 2 0,0-1 14,6-1-15,0-1 6,1 1-13,5-2 7,3 1 19,-40-3-15,6 2-6,3 0 6,3-1 13,5 0-8,56 7-14,-9-1 19,-4-4-14,5 3 7,-3 0-7,-4 0 12,-2-3-1,-2 0-8,-2 5 1,2-2-8,-2 2 1,2-1 1,-2-2 0,0 1 7,-48-5-13,7 2 7,53 4 13,-6-1-2,-4-1 0,-4-1-2,-2 4-1,-2-4 0,-5 1-1,-40-4-1,1 1 0,4-1 7,-1 0-9,49 2-6,-11-2 6,-3 1 0,-7-2-6,-2 0 6,-1-1 0,-5-1 0,-2 1 0,-5 0-20,-1 1 21,-2 0-12,-4-3 1,-1 2 7,-1-4 0,-1 1 0,1 0 13,-5-1-20,2-1 7,-1 0 6,1 0 6,1 0-7,-3 0-1,2 0-1,-3 0-13,-1 0 14,0 3-12,-1-2 7,-22 1 0,7 2 13,0-3-7,1 2-15,1 0 3,0 0 7,2 1 13,0-1-27,27-1 14,-9 0 7,-1 1-1,-3 0-13,-4 0 20,-4 4-8,0-4-13,-2 4 14,-2 0-1,0-2-1,-2 2 7,-2-2-22,0 0 16,-2 3-1,-1-3-8,3 3 9,-15-3 5,3-1-14,-1 1 7,3 0-6,-1 0 6,1-1 0,-1 1 6,-1 0-1,1 0-7,-2-1-6,3-2 13,-3 2-7,-1 0 0,-1 1 0,-2-1 0,-1-2 0,-1 3-6,0-1 7,-2 2 0,0-1 6,0 0 5,-2 0-7,3 2-1,-3-1-1,-2-1-14,2 0 9,-2-1 0,2-1 8,-2 1-9,0 1 1,0 0 8,0 0-2,0 0-1,0 1-13,2-1 21,-2-1-2,2 1-1,-2 0-1,0 0-7,0 1-6,0-2 0,2 1 1,-4 0 1,2 0 0,0 0 1,0 0 0,0 0 1,0 0-1,0 0 8,0 0-7,0 0-1,0 0 1,0 0-6,0 0 14,0 0-7,0 0 0,0 0-13,0 0 21,0 0-14,0 0 14,0 0-20,0 0 2,0 0 6,0 0 9,0 0-1,0 0-14,0 0 15,0 0-13,0 0 7,0 0-6,0 0 1,0 0 7,0 0 0,0 0 0,0 0 0,0 0-12,0 0 0,0 0 9,0 0 0,0 0-12,0 0 1,0 0 3,0 0-12,0 0 2,0 0 3,0 0 1,0 0 3,0 0 1,0 0 1,-4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4:57.9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285 142 2,'-8'-2'3,"-5"0"-1,-1 1 0,-1-1 0,-1 4 0,-1-4 0,-1 2 0,1 2 0,-1 2-1,1 2 1,0-3-1,1 1 0,1 2-1,1 0 1,4 1 0,-1 0 0,5-5 0,4 1 0,-2 1-1,6 2 0,0-2 0,0 4 0,4 2 0,5-2 0,3 0 0,3 0 0,3 1 1,3 2 0,4-1-1,2 2 0,-2-1 0,0-2 0,0 2 0,-3 1 0,-1 0 0,-4 0 0,-1 1 0,-1 0 0,-1 2 0,-7-2 0,-1 0 0,-4-2 0,-2 1 0,-4 0 0,-4-2 0,-2 2 0,-5-3 0,-3-1 1,-1 0-1,-4-1 1,-1-1 0,-3 0-1,0-3 0,-2 0 7,2-1-7,3-1 0,-1-1 0,2-1 6,7-1-1,1 1-1,3-3-7,4-1 7,2 0-7,4-5 0,4 1 0,4-3 0,7 1 0,3-1 0,5-4-1,4 1 1</inkml:trace>
  <inkml:trace contextRef="#ctx0" brushRef="#br0" timeOffset="400">713 146 3,'-4'-1'4,"0"1"-1,2 0 0,-2 1-1,-3 0 0,3 1 0,-2 5 1,0 0-2,0 4 1,4 0 0,-2 4-1,1 1 0,1 1 0,0 4 0,2-1-1,2 1 0,3 2 1,-1 1-1,0 2 0,2-2 0,0-2 0,0 2 0,1-5-1,1 2 1,-2-2-1,2-3-1,-3-2 0,3-1 0</inkml:trace>
  <inkml:trace contextRef="#ctx0" brushRef="#br0" timeOffset="654">666 195 2,'-5'-5'2,"3"-2"0,-2 0 0,4 2 0,-2 1 0,0 1 0,2 1 0,-2-1-1,2-2 0,-2 3 0,2 3 0,2-2 1,-2 1-1,-2 0 0,2 0-1,0 0 0,0 0 1,0 0 0,0 0-1,0 0 0,0 0 0,0 0 1,0 0-1,0 0 1,0 0-1,0 0 1,0 0-1,0 0 0,0 0 1,0 0-1,0-2 1,0 1-1,0-2 0,-2-4 0,0-1 0,4 2 0,-2-1 0,2 1 1,0-1 0,0 0-1,0 1 0,0 2 1,0-1-1,0 3 0,-2-1 0,0 0 0,0 2 0,0-2 0,0 2 0,0 1 0,0 0 0,0 0 0,0 0 0,0 0 0,-2 0 0,2 0 0,0 0 0,-2 1 0,0 1 0,2 0 0,-2 0-1,2 1 0,-2 0-1</inkml:trace>
  <inkml:trace contextRef="#ctx0" brushRef="#br0" timeOffset="1794">0 200 1,'2'-5'3,"0"-3"-1,0-1 0,2 0 0,-2 3 0,0 2 0,0-2-1,0 3 1,0 0 0,0-1-1,-2 3 1,2 1-1,-2 1 0,0 2 0,3 1 0,-1 3-1,2 3 1,0 1 0,2 4-1,0 1 0,-2 1 1,3 3 0,-3-2-1,2 0 0,2 3 0,-2 0 1,3-1-1,-3-2 0,0 2 0,2-3 0,-1 0 0,-1-2 0,-2-2 0,4 0 0,-2-2 0,1-3 0,1-2-1,-2-1-1,2-2 0,1-3 1</inkml:trace>
  <inkml:trace contextRef="#ctx0" brushRef="#br0" timeOffset="2070">89 184 2,'0'-6'3,"-3"-2"0,-1 0 0,2-1-1,0-1 0,4 2-1,2 0 0,1-2 0,3-1 0,2 2 0,1 0 1,1 1-1,4 2 0,1-2 0,4 2 0,4 2 0,-5 1-1,1 2 1,2 1 0,-3 4-1,-1 1 1,-3 1-1,3 2 0,-4 4 0,-3-1 1,2 2-1,-3 2 0,-5 1 0,-2 2 0,-4 2 0,2-2 0,-4 3 0,-4 1 0,-2-1 0,-3 0 0,-3-1 0,-1 0 0,1-3 0,-3 0 0,-3 0 0,-1-1 0,2-2 0,1-1 0,-1-2 0,1-1 0,1-3 0,5 0 1,1-2-1,1-1 0,0-2 0,3 1 0,3-2 0,0-1-2,2-1 1,2-2-1,2 0 0</inkml:trace>
  <inkml:trace contextRef="#ctx0" brushRef="#br0" timeOffset="2532">916 103 3,'0'-8'3,"2"-3"-1,-4 0 0,2-1 0,0 3 0,0-1 0,-2 1 0,2 2-1,-2 0 0,-2 1 1,-3 2-1,1 1 0,-2-1-1,0 1 1,-3 4 0,-1 1-1,-1 1 1,-3 2-1,1 2 1,-1 0-1,1 2 1,1 3-1,-3 0 1,5 4-1,-2-2 1,3 2-1,3 1 0,2 0 0,2 0 0,1 0 0,3 3 0,3-1 0,3 1 0,2-3 0,2 0 0,1 3 0,1-2 0,5-2 0,3-3 0,-1 0 0,2-2 0,-1-3 0,1 3 0,2-1 0,-3-2 0,1-1 0,0 3 0,-3-1 0,1-1 0,-2 1 0,-7 1 0,0-2 0,-4 1 0,-1 2 0,-3-2 0,-4 0 0,0 1 0,-5-4 0,1 4 0,-4-2 0,-3 0 0,1-1 0,-5 2 0,1-1 0,-3-1 1,-1 0-1,1 0 0,0-3 0,1-1 1,-3 0 6,2-1-7,1-1-1,-1-2 0,3 1 7,-1-1-1,5 0 0,-1-2-7,3 2 0,4-1 0,-3 0 1,5-1-1,2 1 1,0 1 0,2-2 7,0 1-8,2-1 0,2-1 0,1 1 0,3-2 0,2 2 0,1 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5:01.51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155 2674 1,'0'0'3,"2"-4"0,0 3-1,-2 0 0,2-1 1,2-4-1,-2-1 0,2-5-1,1-2 0,-3-3 2,2-2-2,-2-2 0,2-4 1,-2-2-1,0-3 6,0-2-7,0-3 0,-2-4 0,2-4 7,-2-4-1,2-4-1,0-7-1,1-10 0,-1-5-7,0 0 0,0 1 7,2 1 0,-2 1 0,0 3-1,0 0-7,-2 5 7,4 1-1,-4 2 0,2 5 6,0 8-14,0 4 8,3 4-7,-3 3 1,-2 3 13,2 3-1,-2 4-1,0 3-7,4 3 0,-4 1 0,2 3 0,-2 3-7,2 0 14,0 3-7,2-2 6,-2 3-7,2-1 6,1-1-13,1 0 1,-2 1 7,2-1-6,-2 1 13,0 1-13,0 1 13,-1 1-13,1-1 13,0 2-13,-2 1 13,2-3-1,-2 1-13,2-2 13,-2 2-7,0-3 6,0-3-6,0-1-7,1-1 8,-1-1 6,2-2-1,0-3-13,0-3 7,-2 1 7,2-3-14,0-6 8,3 1 0,-1-1 0,-2 1-7,2 2 14,-2 3-1,5-3-7,-3 2 6,0 2-13,0 2 14,0 0-14,-2-1 1,3 4 8,-7-2 6,2 1-14,4-1 14,-4 1-1,4 1-1,-2 0-7,-2 0 7,-2 2-7,5-1 7,1 1-1,-2 2-14,2 0 22,-2 0-9,2 0-7,-1 2 7,1-1-14,-2 2 3,2 1 13,-2 1 7,0-1-9,1 0 0,-1 3 6,0-1-8,0 1 0,-2 2 0,4 0 6,-4 1-13,-4 1 7,2 0 0,2 4-1,-2 0 0,0 0 0,-2 5-6,-2 4 13,-6 4-7,-3 5 0,1 6 0,-5 2-12,1 5 14,-5 2-7,-2 3 1,3 2 13,-3 1-20,-2 1 20,0 2-7,1-2 0,-3 2-7,2 0 7,0-1 0,-2-3-1,0-2 0,2-1 0,3-2 6,-1-3-1,4-6-13,1-3-5,1-2 14,5-4-7,-1-5 7,5-4-13,2-2 14,4-3-6,0-6 0,4-3-1,0-6-4,0-6 1,6-5 0,5-4 1,1-5 1,1-3 1,3 0 0,1-2-1,1 2 2,1-1 0,0 0 1,2 1 0,-1 3 0,1 1 0,0-1 1,-2 3 0,-1 2 0,3 2-1,-4 2 1,1 2 1,-1 3-1,2 4 0,1 1 1,-1 1 0,-4 1 0,1 6 0,-1 4 0,-3 4 0,5 5 0,-5 4 0,3 3 0,-5 6 6,3 2-7,-3 4 0,1 4 0,3 1 1,-4 3 0,-1 2-1,1 1 7,-1 0-7,1 0 0,-2 0 0,3-2 0,-1 2 0,-2-2 1,3-1 0,-1-2-1,-1-4 1,1-1 0,-4-2-1,-1 1 0,1-7 7,-4-1-7,2-3 0,0-4 0,-4-2 0,0-2 0,-2-1 0,3-5-1,-3-1-1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5:06.97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415 274 2,'-4'-8'2,"2"0"0,-2-3 0,-1 0 0,1-1-1,0-1 1,2-1 0,-2-1 0,0 1-1,0 0 0,0 0 0,-1 0 1,-1 2-1,2-1 0,-2 2-1,0 0 1,-5 3 0,3-1 0,-2 4 0,-5 0 0,3 3 0,-7 4 0,3 3 0,-5 3-1,2 6 0,-3 3 0,-1 6 0,2 3 0,0 5 1,-1 3 12,3 4-2,3 5-7,-1 4 0,3 2 5,-1 2-13,7 2 6,0 3 6,1-1-7,5 0-6,2-2 13,4-1-1,5 1-14,3-3 1,7-1 14,3-5 5,5-2-8,2-3-7,6-5 8,3-5-2,1-5-14,6-3 16,1-7-9,4-4 8,-1-8-1,9-7-1,0-4-14,4-7 3,0-8 1,2-5 13,-2-4-1,0-3-13,-2-4 7,-2-2-6,-4-1 7,-4-2-6,-5-2 0,-5 1 8,-7-2-7,-7 0 1,-5 0-1,-6-1 2,-7 0-1,-6 0 2,-4 0 6,-4 2-6,-7 0-1,-3 4 1,-5 0 0,-4 3 1,-2 2-1,-2 4 1,-6 6 0,0 3 7,0 3-7,-2 4 0,-1 3 0,1 5 6,2 3-7,2 3 1,0 3-2,0 2 1,6 2 0,0 2-1,4 2-1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5:08.12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585 100 2,'-6'-12'3,"-1"1"-1,-1-2 0,0 0 0,0 3 0,-5-2 0,-1 1-1,-5 4 1,0 2 0,-1 1 0,-5 3-1,-2 2 0,-2 3 0,0 4 0,-2 3 0,-2 7 0,-4 4-1,20-9 1,-5 5 0,-1 2 0,0 5-1,-2 2 0,0 4 0,3 4 1,-1 2-1,4 1 0,3 2 0,1 0 0,3 3 0,6 0 0,2 2 0,6-1 1,4 1-1,4 1 0,5-3 7,20 40-8,4-12 0,4-15 7,5-11-7,6-9 0,2-9 0,4-7 1,0-8-1,2-4 7,-2-7-7,2-6 0,-4-4 0,0-4 0,-5-3 0,-3-3 0,-2-3 1,-7-5-1,-2 2 1,0-5-1,-5-1 1,-8 0 0,-3-4-1,-2 0 1,-5-1 0,-1-1 0,-9-1 0,-2 2 0,-6-1 0,-4 4 6,-2-2 0,-7 3-1,-5 2-7,-1 1 0,-2 4 7,-2 0-7,-2 1 0,-2 0 0,0 6 7,3 0-7,-1 4 0,2 0 0,0 3 1,2 0 6,1 3-7,1 5 0,-2-3 0,2 2 1,3 2 6,-3 1-7,3 2 0,1 0 7,0 3-7,3-1 1,2 2 0,-3 1 6,5-3-7,-3-2 0,5 3 1,0-3-1,4-1 1,0 1 0,-1 2 0,1-1 0,4-1 0,-2 1 0,0 0 1,2-2-1,0-2 0,0 2 0,0 0 1,0 0 0,2 0 0,-2 0 0,2 0 0,-2-1 0,0-1-1,0-2 1,0 3-1,0 1 0,0 3 1,2-2 0,-2 0 0,0-1-1,0-1 0,2 0 1,-2 1 0,2-2 0,-2 0 0,0 1 0,3 2 0,1 0 0,-4-1 0,2 0 0,-2-1 0,2 2 0,-2 0 0,0-1 0,0 2 0,0-2 0,2 0 0,-2 0 0,0-2 0,0 1 0,2 1 0,-4 1-1,2 1 0,0-2 0,0 2 1,2 1-1,-2 0 0,2-3 0,0 2-1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7:40.3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0 919 3,'0'0'3,"0"0"0,0 0 0,0 0-1,0 0 0,0 0 0,0 0 0,0 0 1,0 0-2,0 0 7,0 0-8,0 0 7,0 0-8,0 0 7,0 0-1,-2 1-6,2-1 12,0-1 0,0 1-2,0 0 5,0 0-8,0 0-1,0 0 0,0 0 5,2-1-20,5-4 7,-1-1 14,6-3-8,3 0-1,5-4 6,3-1-1,2-4 0,4-1 0,2-2-22,4-1 15,2-5 7,3-2-7,3 0 0,0-3-7,-1 0 14,1-1 0,3 2-2,-3 1-14,1 1 8,-5 1 0,0 3 8,-2 2-16,-4 1 15,-1 2-13,-6 3 7,-1 0-6,-2 2 7,-2 1-1,-1 0 0,-3 4 0,-1-1 0,-1 2 0,-3 1 14,3 1-22,-5 1 8,-2 0-7,1 1 1,-1 1 7,-2-1 6,-2 1 0,2 0 0,-1 1-16,-1-1-4,-2 2 1,0 0 1,0-2 1,0 2 1,-2-1 1,0 1 0,-2-1 0</inkml:trace>
  <inkml:trace contextRef="#ctx0" brushRef="#br0" timeOffset="457">886 115 3,'0'0'3,"-5"0"0,1-2-1,-2 0 0,0-1 0,2 2 0,-2-1 0,-1 0 1,3-1-2,0 2 0,2 0 0,-2 0 0,4-2-1,-2 3 0,2-1 1,-2 1 0,0-1-1,2 1 1,-2 0 0,2 0-1,0 0 0,0 0 0,0 0 1,0 0-1,2 0 0,0 0 0,4-1 0,2 0 0,3 0 0,1-3 0,2 2 0,3-2 0,2 1 0,-1-1 0,3 0 0,-3 0 0,3 0 0,-2-1 0,1-1 0,1 1 0,-2 1 0,-3 0 0,3 0 0,-3 0 0,-1-1 1,-3 2-1,1-1 0,-5 2 0,2 0 1,-3-1-1,1 2 1,-4-1-1,2 1-1,-2 0 1,-2-2 1,3 3-1,-3 0 0,0-1 0,0 1 0,0 1 0,0-1 0,-2 2 0,2-1 0,0 1 0,0 1 0,-2 1 0,0 2 0,0 0 0,0 1 0,0 1 0,-2 2 0,0 1-1,0 0 1,0 1 1,0 2-2,-2-1 1,-1 2 0,1 0 0,0 0 0,0 0 0,0 0 0,-2 0 0,-1 2 0,3-2 0,-2 0 0,2-1 0,-2 0 0,0-1 1,1-2-1,1 2 0,0-3 0,0 0 0,2-3 0,0 1 0,0-2 0,0-2 0,0 1 0,0-1 0,2-1 0,-2 0 0,2 0 0,0-1 0,-2-1 0,2 2 0,0-1 0,0-1 0,0-1 7,-3 1-7,3-1 0,0 0 0,0 0 6,0 0 5,-2 1-7,2 1 0,0-2-1,0 0-7,0-2 7,0 2 6,0 0-14,0 0 1,0 0-1,0 0 9,0 0-1,0 0-1,0 0 0,0 0 0,0 0 0,0 0-7,0 0 1,0 0 6,0 0-6,0 0-2,0 0 1,0 0-1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14.6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 38 2,'4'-5'1,"0"1"0,0 0 0,-2 1 0,0-1 0,2 1 0,-1 0 0,-1 1 0,2 0 0,-4 1 0,0-2 0,0 1-1,0 0 1,-2-1 0,2 3 0,0 0-1,0 0 0,0 0 0,0 0 1,0 0 0,0 0-1,0 0 0,0 0 0,-2 0 0,2 0 1,-2 4-1,-1 3 0,1 3 0,0 2 0,2 1 0,-2 1 0,0 1 1,0 3-1,0 3 0,2 2 0,-2 1 0,-2 4 0,2 3 0,2-1 0,0 2 0,0 1 0,4 1 0,0 1 2,2-2-2,-2 0 0,5 1 0,-1-4 0,2 2 0,1-4 1,1-1-1,0-1 0,3-3 1,-1-1-1,1-2 0,-5-9 0,-1-2 0,1 0 0,2 1 0,1-1 0,-1 0 0,3-1 0,-3 0 0,2-1 0,-1-1 0,1-1 0,-1-1 0,1 1 0,-1-3 0,-1 1 0,0-3-1,1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7:57.5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31 180 2,'-4'-3'3,"2"2"0,0-1-1,-2-1 0,0 0 0,0 2 0,0-2 0,2 1 0,-1 1 1,1 0-2,2 0 0,0 1 0,0 0 0,0 0 0,0 0-1,0 0 1,0 0 0,2 0 0,1 0 0,3 0-1,2 1 0,2 0 0,7 0 1,2 1-1,3 0 0,7-1 1,0 0-1,6-1 0,9 1 0,3 1 0,3 0 0,2-1 0,-3 0 0,3 2 0,0 1 0,-1-2 0,-1 0 0,4 1 0,-2-1 0,-3 0 0,3 0 0,0 0 0,-5 0 0,1-1 0,-5 2 0,-4-1 0,-3-1 7,-5 0-8,-4 2 1,-5-1-1,-1 2 1,-7-3-1,1 0 1,-7 1-1,1-1 1,-5 1 0,0-2-1,-4 1 1,0 0 0,0 0 0,-2 0 0,0 3 0,0-2 0,-3 1 0,-1 0-1,-2 0 0,2 1 0,0-3-1</inkml:trace>
  <inkml:trace contextRef="#ctx0" brushRef="#br0" timeOffset="832">2478 27 2,'-6'-2'3,"-2"-2"-1,2 3 0,-1-1 0,-1 1 0,-2-3-1,1 1 1,3 0-1,-2 2 0,-2 0 0,1 0 0,-1-1 1,0 0-2,-1 2 1,3 0 0,-2 0 0,3-1 0,1 1-1,2 3 0,-2-3 0,2 2 0,2-1 0,0 0 0,0 0 1,4 2 0,2 0 0,0 2 0,2 2 0,2 0-1,5 0 0,1 1 0,7-1 0,4-1 0,4 1 0,4-1 1,2 0-1,4 1 1,3-1-1,5 0 1,1 1-1,1 1 0,1-1 0,0-1 0,-1-1 0,-3-1 0,4 1 0,-7-2 0,0 1 0,1-2 0,-5 1 0,2-2 0,1 1 0,-5-1 0,0 0 0,-6-1 0,-2 0 0,-2 0 0,-4 0 0,-2 2 0,-5-2 0,1 1 0,-5-1 7,1 0-7,-3 0 6,-2 0-1,2 0-1,-3 1 0,-1 0-1,-2-1 1,2 1 5,0 0-7,-1-1 6,-1 0-14,0 2 7,0-1 6,0-1-1,0-1-13,-2 1 7,0 1 0,3-2 6,-3-1-13,0 1 7,-2 1 0,2 0-6,-2-3 0,2 0 1,-2 2-1,0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15.6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136 89 1,'-4'-5'3,"2"0"-1,-4 0 0,2 0 0,-3 0 0,-1 1-1,4-2 1,-2 1-1,-2 1 1,1 0-1,-1 1 0,-2-2 1,1 1-1,3 0 0,2-1-1,-2-1 1,-2 3 0,1 1 0,1-2 0,2 2-1,-2-1 0,4 2 0,0 2 0,0-1 1,2 0-1,-2 2 0,2 1 0,2 2 0,2 1 1,4 2-1,2 2 0,3 3 0,3 1 0,3 3 0,0 1 0,3 2 0,-1 3 0,2 0 0,2 3 1,2-1-1,-5 3 0,1 1 0,-2 0 0,-1 1 0,-3 3 0,0 1 0,-3 2 0,-2 0 0,1-1 0,-7 0 0,0 0 0,-2-3 0,-2 0 0,-6-3 0,0 0 0,-2-3 0,-2-1 0,-3-2 0,-1 0 0,2-3 0,-5-1 0,1-1 0,-1 0 0,1-4 0,-3 1 0,1-2 0,-1-2 0,3 1 0,-1-5 0,3 1 0,1-2 0,5-2 0,-2 0 0,4-2 0,0 2 0,-1-3 0,3-1 1,0 0 0,0 1 0,0 0-1,2-2 0,0 1 0,0 0 0,0 0 0,0 0 0,0 0 0,0 0 0,-2 0 0,0 0 0,-4 1 0,2 2 0,0-1 0,-1-2 0,1 1 0,4 0 0,-4 0 0,4-1 0,-4 2 0,2-1 0,0-1-1,2 0 0,-2 0 0,2 0 0,-2-3-1,4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18.2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31 2,'-2'-1'2,"0"0"1,-2-1-1,2-2 0,0 1 0,0 0 0,-2 0 0,-1 0-1,5 0 0,-2 0 2,-2 2-2,4-2 0,-2 1 0,0 3 0,-2-1-1,4 0 0,-2-1 1,0 1 0,2 1-1,-4 1 0,0-2 0,4 3 1,-5 0-1,5 0 1,2-1-1,-2 0 1,3 2-1,-3 0 0,4 0 0,4 0 0,-2 0 0,0-1 1,7 1-1,3-2 1,5 3-1,2-3 0,4 1 1,4 0-1,2-2 0,6 2 7,4-2-1,5 1 5,4 3-14,-1-2 14,3 1-8,0-1-1,2-2 0,0 3 0,2-1 0,-3 1-1,1-1 7,-2-2-14,-2 1 13,-1 0-1,-3 1-7,0 0-6,-5-1 7,0 0 7,-3 0-7,-5 0 0,0-1 6,-2-1-7,0 1 0,-6 0 0,0-1 0,-2 0 7,-4 2-7,-3-1-7,-1 0 8,-3-1 6,-1 1-13,-1-2 1,-4 2 13,-1 0-1,-3-1-7,0 0 6,-2 1-7,0-1 7,-2 0-13,2-1 1,-2 2 13,0-1-1,-2 0-6,2 0 13,0 0-15,0 0 0,0 0 8,0 0-9,2 1 9,-2-1-15,0 0 15,2 0 0,-2 2-1,0 0-7,2-1 6,0-1-6,-2 0 6,0 0-6,2 0 6,-2 0-6,0-1 6,0 1-13,0 0 8,0 0-6,-2 0 0,2 0 1,0 0 1,-2-1 0,-2 2-2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19.7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4167 243 3,'-2'0'2,"2"-1"1,2 2-1,-2-1 0,0 0 0,2 0 0,-2 0 0,4-1-1,-2 2 2,2-2-1,2 0-1,3 2 0,-1-1 0,2 0 0,3-1 0,1 0-1,1 0 1,3 1-1,5-2 7,2 4-7,2-2 0,6-2 0,4 2 0,2-5 6,7-2 0,10-3-1,2 0-7,-29 5 6,6-3-6,2 1 0,2-1 6,1-1 0,3-1-1,0 1 1,48-8-9,-12 1 9,-7 6-1,-5 1 6,-12 3-15,-3 1 8,-8 2-7,-5 0 1,-4 2 0,-6 1 1,-2 3 0,-6-2 1,-3 0 6,-3 0-6,-3 1 0,-4 0 14,1-1-16,-3 0 15,-2-1-9,2 2 0,-2 1-7,0-3 7,-2 1 0,3 0 0,-3 0-1,0 0 0,0 0-6,0 2 7,0-1-7,0 1 7,0 1 0,2-1-7,0 0 0,-2 0-1,3 0 1,-3 0 1,0-1-1,0 0 1</inkml:trace>
  <inkml:trace contextRef="#ctx0" brushRef="#br0" timeOffset="7154">9211 420 1,'-4'-10'3,"0"-7"-1,0 1 0,2 0-1,0 1 0,0-2 0,0 1 1,0 1-1,-3 1 0,3-1 0,-4 0 0,2 1 0,-4 2-1,-1 2 1,1-1-1,-4 2 1,-1 0-1,1-1 2,-3 1-1,-1 2 0,-3 1-1,3 0 1,-5 2-1,2-1 1,-3 2-1,1 1 0,0 0 0,-3 1 0,-1 2 0,-2 3 0,-2 0 0,-2 0 0,-2 3 1,-2 3 0,-3 2 0,1 3-1,0 6 1,0 4 0,-1 3-1,1 6 1,2 3-1,4 4 1,2 1 0,6 2-1,3 4 0,5 2 0,7 0 0,4 2 0,8-1 0,4 3 0,11-2 0,4 2 0,10-3 0,6 0 0,6 0 7,9-6-1,8-2-7,11-2 6,7-3-7,7-5 7,6-4-1,2-6 0,7-5-7,5-7 7,9-6 6,6-5-14,2-5 6,-2-5 6,4-4-1,1-5 0,-1-2-14,-6-3 14,-7 0-8,-7-5-6,-9-3 1,-8-4 7,-10-1-7,-13-1 2,-8-1 0,-9 2 0,-9-1 1,-9-2 0,-6-2 7,-11 0-7,-4-1 1,-8 0 0,-6-2 0,-6-2 0,-7-4 1,-7-1 0,-5 0-1,-9 0 7,-7 4 0,-7 1-1,-8 2-7,-8 4 7,-11 1-1,-7 6-7,-5 1 1,-9 4 0,-1 4 7,-7 6-7,-1 2 7,-3 6-7,0 3 0,3 2 7,1 5-7,3 5 1,-1 4-1,1 4 0,-1 4 0,5 4 0,0 3 0</inkml:trace>
  <inkml:trace contextRef="#ctx0" brushRef="#br0" timeOffset="12500">3261 1738 2,'0'0'1,"0"0"1,0 0-1,0 0 0,0 0 0,0 0 0,0 0 0,0 1 0,0 0 0,0 2 0,0-1 0,2-2 0,-2 0-1,0 1 1,0-2 0,0 2 0,0-1 0,0 0 0,0 0 1,0 0-1,0 0 0,-2 0 0,0 0 0,0 0 0,-2-1-1,2 1 0,-5 0 0,3-2 0,-2 1 1,0-1-1,2 0 0,-5 0 0,3-2 0,0-1 0,-2 0 1,-1-4-1,-1 2 1,-2-2-1,-1-4 0,-1-2 0,-3 0 0,-1-1 1,-3-2-1,0 0 0,-1 0 0,-3 1 0,0-2 0,-4 2 0,-2-2 0,0 2 0,-2-2 0,-4 0 1,-1 1-1,-1-1 0,2 2 1,-3 0-1,-1 1 0,2 0 1,2 1-1,-3 1 0,3 0 0,2 1 0,2 0 7,0 2-7,16 6 6,1-2-1,1 1-1,-1 0-6,1 0 6,1 1 0,-1-1-7,5 0 0,-3 0 1,5 2 6,0 0-7,2 1 7,-1-1-7,1 1 7,2 0-7,0 1 1,2 0 6,0-1-7,-2 2 1,2 0 0,0 0 0,0 0-1,-1 0 1,3-1-1,-2 1-1</inkml:trace>
  <inkml:trace contextRef="#ctx0" brushRef="#br0" timeOffset="13476">527 963 1,'-11'-9'3,"1"-2"-1,0 1 1,-1-2-1,5-2 0,2 3-1,-2-1 0,4-3 1,2 1-1,2 0 1,4 1 0,0 2 0,4-1-1,-1 0-1,3 2 1,5-1 0,-3 3-1,3 2 1,-3 1-1,5 1 0,-11 3 1,0 1-1,5 0 0,-1 1 1,1 3-1,-1 0 0,0 2 0,1 1 0,-1 1 0,1 4 1,-3 1-1,-2 2 0,1 1 0,-3 1 0,0 2 0,-4 1 0,-2 1 0,0 1 0,-2 2 0,-4 0 0,0 0 0,-3 0 0,1 1 0,-2-2 0,-1 1 0,-1 0 0,-1-2 0,-11 17 0,3-5 0,4-8 0,3-7 0,6-3 0,1-7 0,3-2 0,2-3 0,4 0 0,5-4 0,3-1 0,-4 0 0,2-4 0,5-1 0,-1 0 0,5 1 0,-1-4 0,5 1 0,0 0 0,-1 1 0,1-1 0,0 1 0,-1 0 0,-1 2 0,2 2 0,-3-2 0,-1 3 0,16 0 0,-10 0 0,-5 2 0,-3 0 0,-3 2 0,-4 0 0,1 0 0,-7 2 0,2-1 0,-4 2 0,-2 1 0,-2-2-1,0 1 1,-1-2-1,-1 0-1,2-1 0</inkml:trace>
  <inkml:trace contextRef="#ctx0" brushRef="#br0" timeOffset="14044">1060 797 3,'-6'-4'2,"-4"1"1,1-1 0,1 2-1,-2 1 0,-3 0-1,3 1 1,0 2-1,-1 1 0,-1 3 1,2 2-2,-1 3 1,-1 1 0,2 3-1,1 3 1,5-10 0,0 3-1,2 2 0,0 2 0,0 0 0,2 1 0,2 2 0,2-2 1,2 0-1,7 18 0,5-6 1,1-4-1,-1-6 0,5-4 1,4-5-1,0-3 0,2-3 0,4-4 0,0-2 0,-2-6 0,-2 1 0,2-3 0,-6-6 0,-2 2 0,-3-3-1,-3-3 1,-3-1 1,-3 0-1,-5-1 0,-2-1 0,-2 2 0,-6-1 0,0 1 0,-4 2 1,-3 2-1,-5 1 0,1 2 1,-5 3-1,-1 2 1,-4 3-1,-4 1 0,2 1 0,0 3 0,2 1 0,5 1 0,-3 1 0,4 4 0,5-2 0,-1 2 0,5 1-1,4 2 1,2 0 0,4 1 0,2 0-1,4 0-1,4-2 1,5-2 0,1-1 0,5-1-1,2-2 1,2-1-1,2-2 1,4 1-1,-2-2 1,0-2 0,-1-2 0</inkml:trace>
  <inkml:trace contextRef="#ctx0" brushRef="#br0" timeOffset="14914">150 1206 3,'-6'-2'3,"0"-1"0,0 1-1,-3 0 0,1 1 0,0-1-1,-3 1 0,3 2 0,-2 2 0,2 0 2,-3 1-2,1 4 0,2 1-1,-3 2 0,5 1 0,-2 4 1,2-1 0,1 2-1,3 1 0,0 0 0,2 0 0,4-1 0,1-1 0,1 2 0,2-3 0,0-2 0,5 1 0,-1-4 0,5-1 0,-1-2 0,1-2 0,3-3 0,22 0 0,-5-6 0,-4-3 0,-2-3 0,-4-4 0,-4-1 0,-3-4 0,-3-1 0,0-2 0,-7-2 0,-6 0 0,-2 1 0,-4-1 1,-4-1-1,-5 2 1,1 1-1,-2 2 1,-5 3-1,9 9 0,-4 1 0,-1 0 0,-1 1 0,-3 1 0,1 3 0,-1 1 0,0-2 0,-1 3 0,1 3 0,1-1 0,-1 2-1,3 0 0,1 1 1,3 2-1,0 1 0,3-1 0</inkml:trace>
  <inkml:trace contextRef="#ctx0" brushRef="#br0" timeOffset="15654">1654 633 1,'-8'-7'3,"1"0"0,3 3-1,0 1 0,-2-2 0,0 2 0,-1-2-1,1 0 0,-2 2 0,2-1 0,0 1 2,-3-1-2,1 3 0,0 0 0,-1 1 0,-1 1-1,0 3 1,-1 2-1,1 1 0,0 2 1,-1 3-1,1 0 1,0 2-1,1 0 0,1 3 0,2-1 0,2 0-1,0 2 2,4-1-1,0 0 0,4 0 0,2-1 0,2-1 0,3-1 0,3-1 0,3-2 0,-1-1 0,5-2 0,22 6 0,1-6 0,-3-5 0,-4-4 0,3-1 0,-5-5 0,-2-3 0,-2-1 0,-6-1 0,-5-2 0,-3-1 0,-2 0 0,-9-2 0,0 1 0,-6-2 0,-2 1 0,-4-1 1,-7 2-1,1 0 0,-5 2 0,1 0 0,-5 1 0,-4 2 0,0 1 0,-1 3 0,-1 2 0,12 3 0,1 0 0,-3 1 0,3 1-1,-3 0-1,-2 2 0</inkml:trace>
  <inkml:trace contextRef="#ctx0" brushRef="#br0" timeOffset="23802">6103 3290 1,'0'2'2,"0"2"0,-2-3-1,4 1 1,-2 0-1,2 0 1,2 0-1,0-2 0,-2 0 0,2 1 0,2-1 0,-3 0 0,3 0 0,-2-1-1,4 1 1,0 0-1,1 1 1,3-1-1,-2 2 2,5-1-2,1-1 1,1 0 0,2 1 0,1 0 0,1-1-1,4 0 0,2 0 0,0 0 0,4-2 0,2 1 0,2-2 0,37-3 0,-6 1 0,-32 1 0,-1 1 0,2-1 0,2 1 0,2-2 0,-1 0 0,-1 3 0,0-2-1,-2 2 1,0-1 1,0 0-1,-1 2 0,-5 0 0,-1 0 0,-3 1 0,0 0 0,-2 0 0,-2 0 0,-5 0 0,1 0 0,-3 1 0,-1-1 0,-1 0 0,-4 1 0,0-1 0,1 1 0,-3-1 0,0 0 0,0 0 0,-2 0 0,1 0 0,-3 2 0,2-2 0,0 1 0,0-1 1,0 1 0,2 0-1,-1 1 0,1-1 1,0 1-1,0-1 0,0 0 0,1 0 0,1 0 0,0-1 0,-2 3 0,3-2 0,-1-1 0,0 0 0,7 0 0,-3 0 0,-4 1 0,5-2 0,-5 2 0,0-1 0,-4 0 1,-4 0-1,0 0 0,3-1 0,-1 2 1,0 0-1,-2-1 0,-2 0 0,2 0 0,0 0 0,-2 1 0,4-1 0,-4 1 0,2-1 1,0-2-1,0 2 0,0 1 0,0-1 1,0 0-1,0 0 0,0 0 0,0 0 0,0 0 0,0 0 0,0 0 0,0 0 0,0 0 0,0 1 0,0-2 1,0 1-1,0 0 0,0 0 0,0 0 0,0 0 0,0 0 0,0 0-1,0 0 1,0 0 0,0 0 0,0 0-1,0 0 0,-3 0 0,3 0 0,-2 0 0,0 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40.69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194 148 1,'-4'1'3,"-2"0"-1,-3 0 1,3-1 0,0 1-1,-2 2-1,2-1 1,-3-1-1,3 0 1,0 2 0,2-1-1,-2 1 0,1 0 0,1 1 0,0 3-1,0 2 1,2 1 0,0 2-1,0 3 0,0 1 1,0 3-1,0 0 0,-1 2 0,1 3 0,2 0 0,-2 0 0,0 1 0,2 0 0,0 0 0,-2-1-1,2 0 0,0-2 0,0-3 0,0 0-1,0-3-1</inkml:trace>
  <inkml:trace contextRef="#ctx0" brushRef="#br0" timeOffset="267">4 324 1,'0'-2'3,"-2"0"-1,2-1 1,-2 2-1,2 0 0,0 0-1,2 1 1,-2 0-1,2 0 0,2 2 0,0 2 0,2-2 1,0 3-1,3-1 0,-1 1 0,2 1 0,1 0-1,3 1 0,1-2 0,-1 2 0,3 0 0,-1 0 0,1 2 0,1-2 0,-1 0-1,4 0 1,16 8 0,-2-5-1,-2-1 0,-2 0 0,-4-4-2</inkml:trace>
  <inkml:trace contextRef="#ctx0" brushRef="#br0" timeOffset="561">475 29 1,'-6'-1'3,"0"-1"0,2 2-1,-2 2 0,-1 1 0,-1 1 0,2 4-1,4 6 0,0 0 0,2 3 0,-2 3 2,4 0-2,0 0 0,2 2 0,0 2 0,2-1-1,3 1 0,-1-1 0,4 0 0,1-1 0,1-1 0,-4-3 0,7 1-1,0-1 0,-1-4 0,-1-1-2,1-4 2</inkml:trace>
  <inkml:trace contextRef="#ctx0" brushRef="#br0" timeOffset="790">740 12 3,'-4'-3'3,"2"1"0,-2 2-1,0-1 0,-1 2 0,1 1 0,2 1-1,0 0 0,2 3 0,0 3-1,0 3 2,4 1-1,0 1-1,3 1 1,1-1 0,2 1 0,1 0-1,3 1 0,1-1 0,1-1 0,3-1 0,-1 0 0,1-3 0,22 8 0,-3-5-1,-5-5 1,-6-5 0,-5-3 0,-1 0 0,0-7 0,-3-3-1,-5-5 1,-5-4 0,-2 2-1,0-1 1,-4 0 0,-6-3 0,-2 0 0,-2 0 0,-3 3 0,-1 1 1,-2 1-1,5 9 0,-1-2 0,-5 5 1,3-2-1,-4 4 1,-3-2-1,2 3 0,-1 1 0,-3 1 0,2 0 0,-1 3 0,1-1-1,1 3 0,1-1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36.85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1,'-2'0'3,"2"0"-1,0 0 0,-2 0 0,2 1 0,0 1-1,0-2 0,0 1 0,2-1 0,-2 1 0,0-1 0,2 0 0,0 1 2,-2 0-2,2 0 0,0-1-1,2 0 1,0 2-1,3-1 1,-3-1 0,2 1 0,4-1-1,-1 0 1,3 0 0,2 0 0,1 0-1,1 0 1,1 0-1,4 1 0,-1-1 1,3 1 0,2 0-1,2 2 0,4-1 0,0 0 0,4 1 0,2 0 0,5-1 0,1 1 0,3 0 0,5 1 0,5-2 0,2 2 0,0-2 7,4 1-7,2 0 12,0-1 0,4 0-16,-1 1 8,1-1 5,2-1-7,1 2-7,-3-1 13,2 0-1,-4-1-7,-2 2 7,3-2-1,-5 0-1,-2 0 0,0 1 5,-2 1-20,-1-2 7,-1 0 8,0 1-1,0 0 5,0 0-20,-4 0 1,-1 1 22,-1-1-9,-3-1 6,-1 1-1,-3 0-1,1-1-7,-5 1 0,-2-1 0,1-1 6,-5 1 0,0-1-15,-2 3 8,-2-3 8,-2 0-2,-3 0-14,1 0 8,-4 1 0,-2-1 8,-3 0-16,-1 0 9,-1 1 7,-2-1-2,-1 0-14,-3 1 15,0-1-1,-1 0 5,-1 0-13,0 0 6,-2 0-19,0 0 21,0 0-1,1 0-6,-5 0-6,2 0 13,-2 0-14,0 0 22,0 0-3,0 0-7,0 0-1,0 0 0,0 0 0,0 0-7,0 0-5,0 0-7,0 0 2,0 0 2,0 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50.8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1790 405 3,'-8'-18'2,"-2"-1"0,-3-3-1,-1-3 1,1 1-1,-5-1 1,-3-1-1,-2 1 1,-2-2-2,-4 1 1,-6 0 0,2 1 0,-2 2 0,-4 2-1,-3 3 0,-1 2 2,0 2-1,-5 2 0,-4 4 0,-2 3-1,-6 5 0,-4 4 1,-4 4-1,0 5 0,-5 8 0,3 9 0,2 6 0,0 5 0,-3 7 1,5 6-1,2 5 0,0 4 0,4 3 0,2 5 0,2 6 1,2 6-1,13 1 0,4 1 0,6-1 0,6-3 0,8 0 0,7-1 0,6 3 0,10-2 1,9-2-1,12-2 0,4-5 0,10-2 0,6-4 0,7-3 0,8-3 0,7-4 0,1-1 0,6-5 0,7-3 0,4-4 0,2-5 0,0-7 0,-2-5 0,2-8 0,-5-7 0,3-7 0,-4-7 0,-2-9 0,-5-8 0,-1-6 0,-5-5-1,-2-6 1,-2-6 0,-6-3 0,-2-7 0,-6-1 0,-6-7 0,-3-3 0,-6-4 0,-2-3 0,-6-1 0,-6-2 0,-6 3 0,-5 4 0,-4 1 0,-6 1 0,-8 3 0,-6-1 1,-11 4-1,-4 1 0,-8 1 0,-6 0 0,-7 4 0,-4 6 0,-4 0 0,-3 5 0,-6 2 0,-3 1-1,-2 3 1,-3 4 1,-1 0-1,0 1 0,-3 2 0,0 3 0,5 3 0,4 1-1,6 4 0,2 3-1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51.59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5706 1025 2,'-10'-13'3,"-5"-2"-1,-3-2 0,-3-8-1,-8-1 0,-4-6 1,-4-3-1,-7-2 0,-7-1 0,-5-3 0,-6-1-1,-11-2 1,-3-1 0,-9-2 0,-8-1 1,-6 0-1,-7-1 0,-6-1-1,-1-1 0,-7 2 1,-8 5-1,-11 4 0,-10 3 1,-8 4-1,-9 4 0,-14 5 0,0 4 0,-8 5 1,-6 4-1,-7 6 1,-1 1-1,-3 5 0,-8 4 0,4 3 1,0 4-1,0 3 0,8 2 0,7 4 0,4 4 0,6 4 0,12 2-1,11 0 1,10 3 0,10 0-1,11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3:38.0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2,'2'0'2,"1"-1"0,-1 1 0,-2 0 0,2 0-1,0-2 0,0 2 0,-2-2 0,0 1 0,0 2-1,2-1 1,-2 0-1,0 0 1,0 0 0,2 0-1,-2 0 0,2-1 0,-2 0 0,2 2 0,-2 2-1,0-1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3:49.6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 0 3,'0'0'3,"0"0"0,0 0-1,0 0 1,0 1-1,0 0 0,-2-1 0,2 1 0,-2-1 0,2 0-1,-2 0 0,4 2 0,0-2 0,-2 0 0,2 1 0,0 0 0,-2-2 0,0 1-1,0 1 1,2-1 0,-2 0-1,0 0 0,0 1 0,2-1 0,-4 1 0,0-1 0,2 0 0,-2 1 0,2 3 7,0-2-7,0 1 0,2 0 0,-2-2-1,0 1 1,-2 1 6,4 0 5,-4 0-7,0-1 0,4 0-8,0 2 15,-2-1-15,0 0 13,0-2-14,0 2 1,0-2 7,0 2-7,-2-2 13,2 0-7,0 1 6,-2 0-8,6-2-6,-4 0 13,2 1-7,0-1 13,-2 0-14,0 0 6,0 1-7,-2-1-6,2 0 14,0 0-14,0-1 8,0 1 0,0 0 6,0 0-1,0 1 0,-2 1-8,2-1 8,-2 2-9,2-1 9,-2-1-8,4-1-7,0 0 15,-2 2-7,0 0 7,0-1-13,2-1 0,-2 1 2,-2 1 0,2-2 0,0 0 1,0 1-1,-4 1 1,4 0 0,0-1 0</inkml:trace>
  <inkml:trace contextRef="#ctx0" brushRef="#br0" timeOffset="1258">50 344 44,'0'0'18,"0"0"-1,0 0-3,0-1-2,2 0 6,-2 0-10,0-2-1,0 2 7,2 2-9,0-2-7,0-1 0,2 1-13,2 0 3,2-4 1,1 3-1,-1 2 3,-2-2 0,0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4:06.95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27 3,'0'-1'3,"0"-1"0,0-1 0,0 1-1,0 0 0,2 0 0,-2 0 0,0-1 0,2 0-1,-2 1 0,0 1 0,0 0 0,0-2 0,0 2 0,0 2 0,0-1 0,0 0 0,0 0-1,0 0 7,0 0-7,0 1 0,0 1 6,0-1-7,0-1 13,0 1-14,0-1 14,0 0-9,2-1 0,-2 1 5,4 0-1,5 1 0,-1-1 5,4 0-1,3 3-2,3-1-1,7-2-7,0 0 0,6 0 6,0 1-1,6 0-7,1-1 0,3 0 7,4 2-1,3 1-7,2 0 6,1-2-6,3 3 12,0 0-1,0 0-13,4 0 13,-3 1-14,1 0 13,2 1-13,0-2 6,-4 2-6,-5 0 13,-1-1-13,-2 0 7,-5 1-1,-4 0 0,-2 0 0,-2 0-6,0-2 0,-6-1 13,2 1-13,-6 1 13,0-2-13,-3 0 0,-3 0 1,0-2 13,-5 3-8,2-2 0,-1 1-6,-3-3 13,-2 2-13,3 0 0,-5-2-5,0 1 13,0-1-13,-1 1 20,-1-1-7,0 0 0,0 2 5,-4-2-1,2 0 1,-2 0-9,2 0-7,0 0 16,0-2-2,0 1-7,-2 1 0,2 0 6,-2 0 0,0 0-1,2 0 0,-2-1-13,3 1 13,-3 0 0,0 0-7,2 0 0,0 0-6,-2 0 14,0 0-13,0 0 0,0-1-4,0 1-6,0 0 1,0 0 3,0-1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7:59.48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68 25 2,'-8'-3'2,"0"0"0,0 1 0,1 0 0,1-3 0,0 3-1,2-1 0,0 2 1,0-1-2,-1 2 1,3-1 0,0 1 0,0 0 0,2 0-1,-2 0 2,2-1-1,-2 2-1,4-1 1,-2-1-1,0 1 1,0 0-1,0 0 1,2 2-1,2 0 0,3 1 1,3-2 0,6 2-1,5 0 1,4 0-1,6 0 1,4 1 0,9-1-1,1 1 0,9-3 0,2 1 1,6 0 0,-2-1-1,4 1 0,4 0 0,-2 2 0,0-1 0,1 1 0,-5-1 0,0 0 0,-6-1 1,-3 2-1,-3-1 0,-2-1 0,-7-1-1,-2 2 1,-4-1 0,-4-1 1,-2 0-1,-2 2 0,-6-3 0,-2 2 0,-5-2 0,-2 1 0,1-1 0,-7 1-1,0-1 1,-2 2 0,0-1 0,-1 0 1,-3-1-1,2 0 0,-2-1 0,-2 1-1,2 0 1,0 0 0,0 0 0,0 0 0,0 0 0,0 0 0,0 0 0,0 0 0,0 0 0,0 0 1,0 0-1,0 0 0,0 0 0,0 0 0,0 0 0,0 0 0,0 0 0,0 0 0,0 0 0,0 0 0,0 0 0,0 0 0,0 0 0,0 0 0,0 0 0,0 0 0,0 0 0,0 0 0,0 0 0,0 0 0,0 0 0,0 0 0,0 0-1,0 0 1,0 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5:15.4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7 276 2,'-2'-1'1,"2"0"1,-4 0-1,4 1 0,0-1 0,0-2 0,0 3 0,2 0 0,-2-1 0,0 1 0,0 0 0,0 0-1,0 0 1,0-1-1,0 0 1,0-3 0,2 2 0,-2 0 0,2-1 0,-4 2-1,4 0 2,0 0-2,-2 1 1,4-1-1,-2-2 0,3 2 0,-1 0 1,0 0-1,0 0 0,2 0 0,-2-1 0,3 2 0,1 0 0,0-1 0,0 1 0,3-1 0,1-1 1,3 2 0,-1-1-1,3 0 0,1 1 1,3-3-1,20 2 0,-1 0 0,-3-1 0,0 2 1,-4 0 0,4 1-1,-2 0 0,1-1 0,-1 1 0,0-1 0,-2 1 0,2 0 0,0 1 1,1-2-1,-3 0 0,0-2 0,2 1 0,0 0 0,-2 0 0,0-1-1,-2 0 1,2 1 0,-2-1 0,0 0 0,0-1-1,0 2 1,-2 1 1,0-2-1,2 1 1,0-2-1,-2 1 1,2 1-1,-2 0 0,2-1 0,-2 0 0,0 1 0,0-1 0,4-2 0,-4 2 0,2-1 0,0 1 0,0 0 0,0-2 0,2 2 0,-1-1 0,1-1 0,-2 1 0,2-1 1,2 2-1,0-1 0,4-1 0,1 0 0,-3 1 0,2-2-1,0 2 1,1-2 0,-1 0 0,-2 2 0,3-2 0,-3-1 0,0-1 0,2 2 1,-1-1-1,1 1 1,0-1-1,0 0 0,3 1 0,-3-1 0,-2 0 0,1 0 0,-1-1 0,-2 3 0,-2-1 0,-4 1 1,2 0-1,-4 1 0,0 0 0,-2 1 0,-1-1 0,1 2 0,-2 0 0,0 0 0,0 1 0,1-1 0,-1 3 0,2-2 0,-2 0 0,1 1 0,3-1 0,-2-1 0,0 1 0,2 0 0,0 0 0,0-3 0,4 1 0,4-1 0,-2 1 0,2-2 0,-2 3 0,2 0 0,1-2 0,-3 2-1,-2 0 1,0-1-1,-4 1-1</inkml:trace>
  <inkml:trace contextRef="#ctx0" brushRef="#br0" timeOffset="1630">10605 115 1,'-6'-1'3,"0"-1"-1,-5 2 0,5 0 0,-2-1-1,0 0 0,-1 2 0,1-1 0,2 1 0,-3 1 0,7-1 0,-4 1-1,4 0 1,0 0-1,0 0 0,0-2 1,0 2 0,2 2 1,-2-3-2,0 2 1,0 0 0,0-1-1,2 0 1,0 2 0,0-1-1,2 1 0,-2 0 0,2 0 1,4-1 0,2 2 0,3 0 0,5-3-1,3 0 0,3 2 0,5-2 1,4-1-1,2-1 0,3 2 0,5-1 1,0-1-1,-1-1 1,3-1-1,-2 1 0,3 0 1,1-1-2,-1 1 2,-1-1-1,-3-1 0,-3 2 0,-4 0 0,-2-2 0,-4 2 0,-2 0 0,-5 0 0,-1 2-1,-3-2 1,-5 0 1,-1-1-1,-2 1 0,-1 1 0,-5 0 7,0 0-8,0 0 0,-2 0 7,2 0-7,-2 0 0,-2 0 0,2 0 0,0 0 1,0 0 0,0 0-1,0-1 1,0-1 6,0-1-8,0 2 1,0-1-1,0 2-1,0-2-1</inkml:trace>
  <inkml:trace contextRef="#ctx0" brushRef="#br0" timeOffset="2527">12359 309 1,'0'0'2,"0"-1"0,0 0 0,-4-1 0,2-1 0,2 3-1,0 0 0,0 0 0,0 0 0,0 0 0,0 0 0,0 0 0,0 0 0,0 0 0,0 0 1,0 0-1,0 0-1,0 0 0,0 1 1,2-2 0,-2 1 0,2 1-1,0 0 0,-2 0 0,0-2 0,2 0 1,2 0-1,2 0 0,3 0 0,-1-2 0,6 2 1,3-1 0,2 1-1,-1-1 0,1 1 0,6-1 0,-1 1 0,3-3 0,2 2 0,-4 1 0,2-1 0,2-2 1,0 2-1,-2-2 0,2 1 0,-2-1 0,2 1 0,-1 0 1,1 0-1,2 1 0,-2-2 0,5 3 0,-3-1 0,0-1 0,4 1 0,0 0 0,-2 1 0,2-3 0,2 2 0,1-1 0,-1 1 0,2 0 0,-2-1 0,1 1 0,1 0 0,-2-2 0,0 2 0,3 0 0,-1 0 0,-2 0 0,0 0 0,1-1 0,1 1 0,-2 0 0,0 1 0,1-1 0,-1 0 0,-2 0 0,-2 0 0,0-1 0,0 2-1,0-1 1,-2-1 0,0 1 0,0 1 0,0-1 0,-2-1 0,2 2 0,3-1 0,-6-1 0,4 2 0,-4-1 0,-1 2 0,-2-1-1,4 0 1,-2-1 0,2 2-1,-2 0 1,0 0 0,0 0 0,0 2 0,-3-2 0,1 0 0,0 0 0,2 0 0,-4 1 0,-1 0 0,1-1 0,0 0 0,0 0 0,-3 1 0,5 0 0,-2-1 0,-2 0 0,-1 0-1,3 0 1,0 0 0,-3 0 0,1-1 0,2 0 0,0 1 0,-5-1 0,1 1-1,-1 0 1,-1-1 0,0-1 0,-3 0 0,0 2 0,1 0 0,2 0 0,-5-1 0,0 0 0,3-2 0,-3 3 0,3 0 0,-3 2 0,3-1 0,-3-1 0,5 1 0,1 0 0,1-1 0,-3 1 0,3 2 0,0-2 0,-1 0 0,5 1 0,2 1 0,-3 0 0,1-1 0,-4 1 0,2-2 0,-3-1 0,-1 1 0,1-1 0,-1 1 0,4-1 0,-3-1 0,-1 1 0,-3 0 0,1-2 0,-1 1 0,1-1 0,-3 0 0,-4 1 0,3 0 0,-3 1 0,0-3 0,0 2 0,-3 1 0,1-1 0,-2 1 0,4 0 0,-4 0 0,3-1 0,-3 1 0,2 0 0,0 0 0,0 0 0,3 0 0,-5-1 0,2 2-1,0-1 1,0-1 0,1 1 0,3 0 0,-4 0 1,-2 0-1,0 0 0,3 0 0,-1 0 0,0-1 0,-2 1 0,0 0 0,-2 0 0,0-2 0,0 4 0,1-2 0,1-2 0,-2 2 0,2 2 0,-2-2 0,2 0 0,0 0 0,-2 0 0,-2 0 0,2 0 0,2 0 0,-1 0 0,-1 0 0,2 1 0,0 0 0,0 0 0,2 0 0,-4-1 0,4 1 0,-1-1 0,-1 2 0,0-2 0,-2 1 0,4-1 0,0-1 0,-1 1 0,-3 1 0,4 1 0,0-2 0,2 1 0,-4-1 0,3 0 0,1 0 0,-2 1 0,-2 1 0,2-1 0,-4 0 0,5 0 0,-5 0 0,2 0 0,-2-2 1,4 2-1,-4 1 0,2-1 0,1 1 0,-3-1 0,2-1 0,-2 1 0,0 1 0,2-1 0,2 0 0,-2-1 0,-2 1 0,0 0 0,1-1 0,1 2 0,0-2 0,-2 2 0,2-2 0,2 1 0,-2-1 0,-2-1-1,0 1 1,1 0 0,-1-2 0,0 1 0,-2 0 0,0 1 0,2-1 0,-2 0-1,-2 1-1</inkml:trace>
  <inkml:trace contextRef="#ctx0" brushRef="#br0" timeOffset="4944">4245 1257 1,'-6'-4'3,"2"2"-1,-5-2 0,1 2 0,2 0 0,0-4-1,2 2 0,-3 1 1,3-1 0,2 0-1,-2-2 0,2 5 1,0 0-2,2-2 1,0 2 0,0 0 0,2 2 0,-2 0 0,2 2-1,0-6 0,-2 2 0,2 0 0,0 2 1,4 0 0,3-1 0,-5 0-1,2 2 0,2-1 0,1 0 0,1 0 1,2 3-1,3-2 1,-1 0 0,7-1-1,0 0 0,4 1 0,1 0 0,39 0 1,-3-1-1,2 1 0,0-2 0,-33 0 0,6-2 0,0 2 0,5 0 0,1 2 0,1-1 0,1 0 0,1-2 0,45 2 0,-11-1 0,-9 0 0,-7 0 0,0-1 0,-10-2 0,-5 1 0,1-1-1,-27 1 8,-1-1-8,1-2 1,0 2-1,2-2 1,-1 2 0,-1-1 0,0 0 0,0-1 0,-3 0 0,1 1 0,-2-1 0,1-1 0,-3 2 0,2-1 0,-3 1 0,-1 2 0,-1-1 0,1-1 0,-1 2 0,-2-1 0,1 1 0,-1 1 0,-1 0 0,-1-2 0,0 2-1,-1 0 1,1 1 0,-4-1 0,2 0 0,-1 0 0,-3 1 6,2 1-7,-2-1 0,0-1 1,-2 1-1,2 0 0,-2 0 1,1 1 0,-1-2-1,-2 1 0,2 0 7,0 0-7,-2 0 0,2 2 1,0-2 0,0-1-1,-2 1 7,2 1-7,-2-1 0,2 0 0,-2 0 0,2 0 0,-2 0 0,0 0 1,2 0-1,0 0 7,0 0-7,0 1 0,-2-1 0,2 2 7,1 1-1,-3-2-7,0 0 0,4-1 0,0 0 0,-2 2 1,0 0 0,2-1 0,-2 2 0,0 1-1,0-2 1,2 0-2,-2 4 0</inkml:trace>
  <inkml:trace contextRef="#ctx0" brushRef="#br0" timeOffset="6333">9033 1387 1,'0'-1'3,"0"0"0,0 1 0,0 0-1,0 0 0,0 0 0,0 0 0,4 1 0,-2-1 1,2 1-2,-4 0 0,3 0 0,-1 2 0,4-2 0,4 1 0,0 0 6,5-2-7,2 2 0,5-4 0,9 1 0,4-1 6,5-2-7,7-1 1,7-2 12,8 0 0,6-1 3,7-2-14,10 0 6,2 0 6,4 2-1,4-1-9,0 0 6,-2-1-7,2 2 6,-2-1-14,2 2 14,-2-2-1,0 2-14,-2 1-5,-2 0 14,2 0 6,-2 3-7,2-4 6,-6 2-7,-2-1 0,0 2 7,-5-1-2,1 2-1,-7 0-6,-2 1 6,-1 0-7,-5-2 7,-2 3 0,-6 1-7,-5 0-6,-3 1 7,-5-1-7,1 0 9,-9 0 7,0 4-2,-2-3-1,-6 0 0,0 0-1,-4 0-12,-3 2 7,1 0 0,-4-2 7,-1-1-1,-1 0-7,-3 1 1,1 1 6,-5-4-7,0 5 1,2-3 6,-1 0 0,1 0-13,-4 1 7,0 0 0,1-1 7,1 4-14,0-2 15,-2-2-1,1-1-13,-3 2 6,2-1 1,2-2 7,-2 3-8,-1 2 7,-1-1-1,2 1-6,0-4 0,-2 1 6,5 0-6,-1 1 6,0 0 0,0 1-1,1-2-7,-1 0 1,2 0 7,3 1-1,-3 2 0,0-1-13,3-2 1,-3 4 14,2-3-1,-1 2 0,-1-2-1,3 1 0,-3 0-1,0 0 6,-4-1-13,3 1 13,-3 0-7,2-1 0,-4-2-13,0 1 14,-1 0 6,-1 1-7,2-1 0,-4 2-1,0-3 0,0-1-6,0 1-12,0 0 1,0-2 2,-2 3 2,2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5:44.1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 1,'2'-3'1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6:39.90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291 149 1,'-8'-8'3,"2"-2"-1,-2 0 0,-1-3-1,-1 1 1,0 1 0,1-1-1,-1 2 0,2-1 0,-1 0 0,1 0 0,0 2 0,0 2 0,-1 1 1,1 1-2,0 2 1,0 3 0,-3 4-1,-1 5 0,-1 5 0,1 5 0,0 8 0,-3 6 0,3 9 0,-3 9 1,5 7-1,0 7 1,-1 6-1,5 3 1,0 7-1,2 3 0,4 3 1,6 0 0,2-2-1,5-2-1,3 0 2,5-1-1,4-1 0,4-3 0,2-2 0,6-2 0,4-3 0,5-5 0,1-2 0,5-4 0,6-4 0,2-4 0,6-4 0,0-5 0,2-3 1,1-7 0,3-5 0,7-6-1,1-8 7,7-5-8,0-8 1,4-6 0,2-4 0,4-6 0,1-4 0,3-3 6,-2-4-7,1 0 0,-3-6 7,-2 1-7,-4-3-1,2 0 1,-4-1 6,-2-2 0,-5 0-7,-5-1 0,-5-3 0,-3 0 1,-7-1-1,-4-1 1,-7-3 0,-3-2 0,-7-3 0,-4-2 1,-6-2-1,-4-1 1,-4 0 0,-4-2 6,-7 2-7,-6-2 0,-4 1 6,-6 0 0,-6-2-7,-7 0 6,-24-57-7,-9 18 0,21 55 1,-6 2 0,-4 0 0,-4 3 1,-7 1 0,-4 3 0,-4 1 1,-8 3 0,-6 2 0,-3 4-1,-5 3 0,-3 1 1,-4 4-1,-4 4 1,-4 4-1,-2 3 1,-5 4 0,1 5 0,0 3 0,-3 4 6,-1 5-7,1 4 0,3 6 0,2 2 1,3 2 0,8 5 6,5 3-7,4 2 0,7 2 0,8 1-1,6 2 0,4-1 0,9 2-1,7-2 1</inkml:trace>
  <inkml:trace contextRef="#ctx0" brushRef="#br0" timeOffset="655">515 994 3,'-4'-1'3,"-3"0"0,3 0-1,-2 1 0,2-2-1,2 1 0,2 1 0,0 0-2,2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6:47.66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1521 2,'-2'-1'3,"0"-1"0,4 1-1,-2 0 0,0 0 0,2 1 0,2 0 0,2 1 0,0-2-2,3 2 2,-1 0-1,0-1 0,0 0 0,3 1 0,-3-1 0,2 0 0,-1 2 0,1-1 0,0 0 0,3 0-1,-1 0 0,5-1 7,-5 1-7,3 3 6,1-3-7,5-2 7,4 2 5,1-1-8,-11-1 7,6 1-8,1-1 6,7 1-7,4 0 0,7 1-1,47-1 13,-1 2-8,-44-1 7,7 1-9,3-1-7,2 1 13,2 0-1,2 0-13,2 0 13,60 1-1,-9 1-13,-7-3 13,-55-2 6,5 1-2,0 0-14,4 0 13,0-1-2,2 0-13,60-3 13,-15 2-7,-8-1 0,-6-1-7,-51 1 14,3 1-8,1 1 0,-1 0-12,0-2 20,3 1-13,-3 0 13,1-1-8,-1 0 0,1 1-6,-1-2 7,1 1-6,36-2 7,-5 2-7,-13-1 7,-2 2 0,-4-2-13,-5 1 8,-1 2-6,-27-1 7,1 1 0,1 0 7,0 0-7,2 1 7,0 0 5,0 0-7,0 0-7,0 1 7,-1-1-13,-1 0 1,2 1 14,-2 0 5,25 2-1,-7-2-13,-6 0 13,-6 0-27,-2 0 15,0 2 13,-4-2-14,-4 1 7,-3 1-13,3-3 8,-7 0 6,3 0 0,-3 0-13,-1 0 7,-3 1 13,1-1-14,1 0 7,-4 1-7,3 0 6,-5 0-6,0-1 6,0-1 0,-2 0 6,0 1-7,1 0 6,1 0-8,-2 0-6,2 0 13,-2 0-13,2 0 7,1 0 0,-1 1 7,0-2-15,2 1 1,-3-1 14,-1 1-14,2 0 7,-2-1 0,-2 1 0,-2 0 0,2-2-7,-2 1 1,0 0-6,-2-1-6,0-1 3,-2 1 0,-2-1 0</inkml:trace>
  <inkml:trace contextRef="#ctx0" brushRef="#br0" timeOffset="1259">4339 1263 3,'2'-5'3,"-2"0"0,4-1 0,0-2-1,3 1 0,-3 2 1,0-4 0,4 1-2,-2 1 7,0 1-8,1-1 1,-3 3 6,0 0 5,4 0-1,0 0-1,-5 3-2,-1-1-1,2-1-7,-2 0 6,-2 1 6,-2-1-1,4 2-8,-2 0 6,-2 0 5,0 0-8,-5-2 6,1 2-2,-2-1-1,0-1-1,-3 0-14,1 1 7,0-1 0,-3 2 6,-1 0 0,1-1-1,-1 4-1,6-4-13,-3 2 13,1 1-13,2-2 14,2 1-1,1 0-7,1-1 0,4 1-6,0 1 14,2-1-1,-2 0-7,0 0 7,0 0-1,2-1-1,7-1-6,-7 0 0,4 1 7,-2-1-7,2-2 0,0 2 1,3-2-6,-5 1 0,0-1 2,4 3 7,-6-1 13,0-1-15,0 0 13,-2 2-8,0 1 6,3-1-2,-3-2-6,0 2 5,2 1-7,-2 1 6,2 2 0,-2 0-1,0 6-1,0 3-13,0 4 1,2 3 14,2 0-1,-2 1-1,-4 4-6,2-1-6,2 1 13,0 0-13,0 0 14,-2-2 5,2 1-20,-2 1 7,2-3 7,-2 0-13,2-3 1,0 0 1,3-3-1,-3-2-10,-2-2 8,0-2 1,2-2 0,-2-1-4,0-2-5,0-2 15,0 0-14,-2-2 3,0-2 2,2 0 1,0-4 0,0-1 2,0 0 2,2-2 0,-2-2 0,0 1 1,6-3 0,0 0 1,2 2 1,-2 0 0,1-1 1,1 1 0,-2-1 1,0 1-1,-2-1 1,3 1 0,-1 1 0,-2-3 0,-4 2 0,4 0 0,-2 1 1,-2-2-1,0 0 1,-2 2 0,0-1-1,0 0 1,-4 2 6,2 0-7,-5 0 0,-3 2 1,2 1 6,-3 2-8,-1-1 1,-1 3 0,-1 0 7,-3 2-1,3-1-1,-3 2-7,0 2 7,3 0-7,-3 2 0,3 1 1,1 1 0,3 0 1,1 2 0,3 1 0,4 0 0,2-1 0,6 2 6,0-1-6,2 3 0,3-2-1,5 3 1,1-1 0,3 1 0,5 0 0,0 1 0,2 0 0,1 0 0,-3 1 1,0-1 0,-2 0 0,-1-1 0,-5-1 6,-5-1-7,3 0 0,-5-2 0,-6 0 7,-2-2-7,-2 1 0,-4-1 6,-7-2-7,-3-1 7,1 1-1,-3-3-6,-5 1 6,-2 0 0,2 1 0,-2-4-9,11-1 2,0 0 7,-3-1 6,0 1-8,3 0-7,-1-1 7,3 0 0,0 1 0,1-2-7,5 1 7,0-1-7,2 0 0,2-2 1,4 2-1,6-8 2,4 2 0,3 3 0,6-4 0,5 2 0,6-1-1</inkml:trace>
  <inkml:trace contextRef="#ctx0" brushRef="#br0" timeOffset="2235">4780 1345 1,'0'-6'3,"2"-1"0,-4 0 0,2 0 0,0 0-1,0 3 0,-3-2 0,3 2 1,-2 2 5,2 1-1,0 1-7,0 0 6,0 0 0,0 6-1,0 1-8,2 2 8,1 4-1,-1 0-1,2 2 1,-2 1-1,2 2-1,0 0 0,2 1 0,-2-1 0,3 1-1,-1 0 0,-2-2 0,0 3 0,0-3 0,0-1-8,0 0 2,3-4 0,-3 1 0,2-4 1,-2 1 0,0 0 0,-6-3 0,6-2 0</inkml:trace>
  <inkml:trace contextRef="#ctx0" brushRef="#br0" timeOffset="5007">4174 1185 2,'0'-5'4,"-3"3"-1,6-3 0,-1 4 0,-2 0 0,0 0-1,-2-1 0,4 2 0,-2 0-1,0 4 1,2 4-1,0 5 6,4 0 0,-2 2-8,0 1 13,2 4-14,-1 1 13,-1 0-1,-2 1-2,6 1-7,-4 0 6,4 1-1,-1-2-7,-1 0 0,-2 1 7,2-2-14,-2-1 14,-2 1-7,0-5-6,-4-1 7,4 0-6,1 0 7,-3-4-7,0-2 1,0-1 0,2-3 0,0 1 1,0-3 0,0-3-1,0 0 1,0-1-1</inkml:trace>
  <inkml:trace contextRef="#ctx0" brushRef="#br0" timeOffset="5293">4184 1208 2,'-4'-11'3,"0"0"0,2 0 0,-3 1 0,3 1-1,4-2 0,0 3 0,1 0 1,5 2-1,2-2 0,0 4-1,5 2 6,6 0-7,-1 1 0,1 6 0,6 1 0,0 2 0,2 2 0,0 0 0,0 3 0,-2 0 0,-1 3 7,-3-1-8,0 1 0,-2 1 0,-5 0 1,-1 1 6,-5 0-8,0 1 1,-3-2 0,-3 1 0,0-1 0,-2 1 0,-6-3 1,0 1 6,-5-1-7,1-1 0,-4-1 7,-1-2-7,-5 1 0,1-3 0,-2 1 0,-1-4 0,-3 0 0,0 3 7,0-5-8,-3-1 1,-1-1 0,4 0-1,0 1 0,5-2 0,1 0 0,1 0 0,3-1-1,5 0 0</inkml:trace>
  <inkml:trace contextRef="#ctx0" brushRef="#br0" timeOffset="5771">5112 1353 1,'9'-6'3,"-3"1"0,-2-2-1,0-3 1,0 1 0,-2-1-2,1-1 1,-6 0-1,3 0 2,3-1-1,-8 3 0,-1-1 6,2 2-1,0 1-7,-6 1 0,-1 0-1,-1 1 7,-1-1-1,-1 3-7,-3 2 7,1 1-1,-3 1-7,1 1 7,-5 2-7,2 2 7,-2-1 7,1 5-9,1-1-7,0 0 0,5 2 9,-3-1-1,5 1-1,1-1 6,3 2-7,2-2 6,1 2-7,5 0 6,4-1 0,5 1-14,1-1 1,4 1 14,3-1-14,1-1 1,5-1 1,0 1 7,1-2 0,1 0 6,0 1-1,0-1-14,-1-1 1,1-1 7,-2-1-6,-2 1 0,-1-1 1,-5 0-1,-1 0 2,-6-2 0,0 1 1,-4 0 6,-2 0-7,0 0 1,0 5 6,-4-1-6,0-2-1,-2 1 1,0 1 7,-3 1-1,-1-1 0,-2-1 0,-1 1-1,1 0-1,-3-1 0,3-1 0,-2 1 0,-1 1-1,1-4-6,-3-1 0,9-3 1,-3 0 7,1 0 0,-2 1 5,-3 1-1,1-2-13,-1 0 1,1-3 0,-1 1 7,1-2 0,-3 2-6,5-3 0,-3 2 0,3-2 0,2 0 0,-1-1 1,3 0-1,4-1 0,-6-5 0</inkml:trace>
  <inkml:trace contextRef="#ctx0" brushRef="#br0" timeOffset="6535">5170 1316 1,'2'-5'2,"3"0"1,-3-1-2,2 0 1,0 0 0,2 0-1,-4 1 1,0-1 0,0 1-1,-2 0 0,0-2 0,0 3 2,-2-2-2,0 3 0,0-3 0,-2 0 0,-2 0-1,0 4 1,1-2 0,-3-2-1,-2 2 1,-3-1 0,3-1-1,0 2 0,-3-2 0,-1 0 1,-1 4-1,3 1 0,0-2 0,-3 2 0,1 1 0,-1 1 0,3 0 0,-3 3 0,3-1 0,-1 3 0,1 0 1,2 2 0,1 1-1,1 3 0,2-1 0,2 0 0,2 1 0,0-1 0,2 2 0,2 0 0,2-1 0,2-1 0,0 3 0,3-2 0,-1-2 0,2 2 0,3-3 0,3 2 0,-1-2 0,-3-1 0,2-1 0,1 0-1,2-1 1,-1 1 0,-1-1 0,1 0 0,-4-1 0,3 1 0,-5-1 0,1-2 0,-1 3-1,0-1 1,1 1 0,-5-4 0,2 3 0,-2-1 0,3 0-1,-5-2 1,2 3 0,-2-3 0,0 1 1,-4 2-1,4 0 0,-4-1 0,2 1 0,1 0 0,-3-1 0,0 1-1,-3-1 1,-3 1 0,2 0 0,0 0 0,-2-1 0,-2 2 0,-1 0 0,1 1-1,0 0 1,-5-1 0,3-2 0,-5 0 0,3-1 0,-2 1 0,-3 0 0,-2 2 0,5-2-1,-1-1 1,-3-2 1,-1 2 0,5-3-1,-3 0 0,3 1 0,-1-1 0,3-2 0,-1-2 0,1 2 0,2-2 0,-3 2 0,5-2 0,-2 2 0,1-1 0,1-1 1,0-2-1,2 1 0,-3-2 0,3 2 0,0 1 0,0 0 0,-3 0 0,1 1 0,2-2 0,2 0 0,-4 3 0,1 1 0,3 0 0,0 0 0,0 1 0,0-1-1,2 1 0,-2 1 0,4 0-1,-2-1 1</inkml:trace>
  <inkml:trace contextRef="#ctx0" brushRef="#br0" timeOffset="9999">1869 1560 1,'0'0'3,"0"-1"-1,3-2 0,-1 0 0,2-1 0,-2 1-1,2 1 0,0-1 1,0-1 0,-2 2-2,2-1 2,-2 0 0,3-1-1,-1 2 0,0-1 0,0-1 0,-2 2-1,-2-1 1,2 0-1,-2 1 0,0-1 1,0 0 0,-2-3 0,2 0-1,0 2 0,-2-2 1,0-1-1,2-1 0,-4-1 0,2 1 0,0-1 0,-2-3 0,1 3 0,1-3 0,0 0 0,-2-3 1,0-1 0,2 0 0,0-1-1,-2-2 0,2-3 0,0 0 0,2 0 0,-2-3 0,0-1 0,-1-2 0,3-1 0,0 0 0,0-2 0,-2 0 0,0 0 7,0 2-7,2-1 0,0 0-1,-2 2 0,0-2 0,2 0 1,0 1 0,2 0 6,-2 3-1,2-1 0,0 1-7,-2 1 6,0 1 0,0 0 7,0 2-15,0-1 7,0 2-1,0 0 6,2-1-1,-2 0-13,0 0 13,0 0-1,2 1 0,-2 2-14,0 2 14,3-2-7,-3 3 6,0 0 1,0 2-2,2 0-1,-2 1-13,0 3 15,2 0-9,-2 3 9,2 1-8,-2 1 7,0 0-14,2 2 2,0-1 14,-2 2-1,0-1-7,0 1 7,0 0-1,0-1-1,0 2-6,-2-2 13,0 0-8,4 0 0,-2 1 0,2-1-1,-4 1-12,2 1 1,0-2 7,0 2-5,0 1 7,0 0 6,0 0-7,0 0 7,-2 0-13,2 0 0,0 0 8,0 0 6,0 0-7,0-1 7,0 1-7,0 0 0,0 0-6,-2-5 7,0 2 6,0 0-7,2-2 6,-3 1-13,3 3 14,-2-3-1,0 1-7,0 0 0,2 0 1,-2 1 0,2-1-6,-2 1 13,2-1-1,0 1 0,0-2 0,0 2-8,0-1 7,0 1-14,0-1 16,0-1-9,0 1 1,0-1-6,0 2 7,-2-2 0,2 2-6,0-3 14,0 2-8,0-2 7,0 2-13,0-2 0,-2 0 20,2 1-14,0 0 6,0 0-7,0-2 7,0 1-7,0-1 8,2 2-2,-4-1-1,2-1-13,2 2 15,-2-1-1,0 1-1,2 1-14,-2 0 3,0-2 13,0 1 0,0 1 5,0-2-1,-2 2-7,4 0-1,-2 0-6,0-1 7,-2 1 6,2 1-1,2-2-1,0 2 0,-2-1-1,2 2-1,-2 0 6,2 0-8,-2 0-6,-2 0-6,2 1 7,0 0 7,0 0 0,0 0-1,0 0-13,-2 4 14,-2 3-13,0 1 7,-2 3-7,-3 1 2,1 0 14,-2 1 0,-5 2-22,3 0 22,0 3-1,-3-1 0,1 2-1,-3-2-7,-2 1-7,5 0 15,-3 0-1,3-1-7,-3 1 6,-1 0-13,1 1 0,5 2 2,-3-3 7,3-2 7,2-1 0,1-3-2,1 1-1,2-3 0,0 1-7,4-3 7,-1-1-13,3-2 13,3-2 0,1-1 6,2-4-8,2-1-6,0-1 0,7-1 7,-3-5-13,3-1 8,-1-2 0,3-3 0,-1-1-7,1-2 2,-1-6-6,1 2 2,0-2 1,-1 1 2,1 1 1,-1 1 7,-1 0-6,1 0 0,-1 4 1,-1-1 0,-1 2 0,-1 2 2,-2 2 0,1 1 7,-3 2-1,-2 2 1,0 0-1,1 2-7,-1 1 0,-2 1 8,-2 0-8,2 2 8,-2 1-1,0-1 6,-2 1-8,2 1 0,-2 1 6,0-1-1,0 2-7,2 1 7,2 2-14,1 1 8,-1 1-6,2 2 7,0 1 6,0 3-7,-1 0 0,5 1-7,0-1 7,-2 2 7,1 1-14,3 2 14,-4-2-14,1 0 7,1 0 7,-2-1-1,3-1 6,-5 0-2,0 3-14,4-1 1,-1-1 6,1 1 0,-2-1 0,-1 2-1,1-3 12,0-4 0,-4 4-3,2-2-8,1 1 6,-1-1-13,-2-1 13,2-1-1,-2 2-14,0-3 1,1 1 13,1-4-7,-2 0 7,-2 0-16,0 0 9,-2-3-1,0 1 8,2-3-2,0-2-1,0 2-7,-2-1-6,0 1 7,0-1 1,0 0 0,0 0-8,0 0 2,2-1-5,0-1 14,-2-3-13,2-1 7,3-3-13,-3 0 2,0-1 2,2 2 0,-4 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7:00.1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403 118 1,'2'-2'3,"-2"-1"-1,-2 1 0,2-2 0,2 2 0,-2-1 0,2-1 0,-2 2 0,0-2 0,2 1 0,0 0-1,0 0 0,2-1 0,-2 0 0,3 2-1,-1-1 1,0 2-1,-2 0 1,0 0-1,0 1 1,-2 0 0,0 1-1,0 1 0,-2 4 1,0 4 0,-2 3 0,-2 1-1,-3 5 1,-1 2-1,-3 1 0,1 2 0,-2 2 0,-3-2 7,1 5-1,-3 2-7,2-1 0,1 4 6,-5-2 0,0 1-1,1 0-7,-1-2 1,2-1 0,-1-1 0,-1-2 0,2-2 7,3-1-1,-3-1 0,5-2 0,-1-4-9,-1-3 2,3-1 0,3-1 7,4-4-7,2-1 0,0-4 1,4-2-1,-2-1 0,-1-2 0,8-3 0,-3-2 0,4-2 0</inkml:trace>
  <inkml:trace contextRef="#ctx0" brushRef="#br0" timeOffset="537">221 210 1,'0'-3'2,"0"2"0,0 0 0,0-4 0,2 3 0,-2 0 0,0-2-1,0 2 1,2 0-1,0-2 0,-2 3 0,0 1 0,0-1 1,2 1-1,0 0 0,-2-3 0,0 3 0,0 0 0,0 0 0,0 0 0,0 0 0,0 0-1,0 0 0,0 0 1,0 0-1,0 0 0,0 2 0,0 0 0,2-1 0,0 1 1,0 1 0,0-2-1,1-1 0,1 0 0,0 0 0,4 0 1,0-1-1,3-4 0,1 2 0,3-3 0,-1-1 0,5 1 0,-1-3 0,3 2 0,0-3 0,-1-1 0,3 2 0,-2-2 0,1 2 0,-3-1 0,0 2 0,-3-1 0,3 2 0,-3-1 0,-5 0 7,1 1-8,-1 1 0,-3-1 1,-2 2 0,2 2-1,-4-1 1,1 1 0,-5-2 0,2 3 6,0 0-7,-2 0 0,2 4 0,-2-4 7,0 4-7,0-2 0,-2 0 0,2 0 0,0 0 7,0 0-1,0 0-7,0 0 0,0 0 0,0 0 7,0 0-8,0 0 1,0 0 7,0 0-8,0 0 1,0 0 1,0 0-1,0 0 7,0 0-7,2 0 1,-2 1-1,0-2 1,4 1 0,-4 1 0,0-1 0,0 0 1,-2 1-1,2-1 7,-2 6-7,0 1-1,4 1 1,-4 3 0,0 2 0,0 2 7,-1 2-7,1 0-1,-2 2 1,-2-1 0,2 2 7,0 0-8,-2 0 1,-1-2 0,1 2 0,0 2 0,0-2 0,2-2 7,-1 1-8,1-3 1,0-2 7,2 1-8,-2-1 1,2-2-1,0-2 1,0 1 0,2-3 0,0-1 1,0-2 0,-2-2 0,4 0 0,-2 0 0,0-2-1,0-1 1,2 1 6,-2-1-7,2 2 0,-2-1 0,0-5 0,2 4 0,-2-1 0,0 1 7,0 0-7,0 0-1,0 0 8,0-1-1,2 0-7,-2 2 0,-2-1 0,2 0 1,0 0-1,0 0 7,0 0-7,0 0 0,0 0 7,0 0-7,0 0 0,0 0 7,0 0-7,0 0 0,0 0 0,0 0 1,0 0 0,0 0 6,0 0-7,0 0 1,0 0 6,0 0-7,0 0 0,0 0 7,0 0-7,0 0 0,0-1 1,0 0 0,-2 1 6,2 0-7,0-2 0,0 2 1,0 0 0,0 0 0,0 0 0,0 0 7,0 0-7,0 0-1,0 0 7,0 0-7,0 0 1,0 2-1,2-4 7,0 4-7,-2-4 1,2 2 6,0 0-7,-2 0 0,2-1 1,-2 0-1,0 2 7,4-2 0,-4 1-7,0 1 0,2-1 0,1 0 0,1 0 0,-2 0 7,2 1-7,-6-2 1,2 1 0,0-1 0,0 1 0,0 0 6,0 0-7,0 0 0,0 0 1,0 0 0,0 0 0,0 0 7,0 0-1,0 0-1,0 0-7,0 0 0,0 0 7,0 0-6,0 0 0,2 0 0,-2 0-1,0 0 1,0-2-1,2-2 0,-2 3-1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7:05.81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39 33 1,'-2'0'3,"2"0"-1,0 0 0,0 0 1,0 0-1,0 0 0,-2 1-1,-2 4 0,2-2 0,-2-1 0,0 1 0,2-1 1,0 0-1,-3-1 0,3 1 0,0-2 0,0 1 0,2 1 0,-2-1-1,2-1 0,0 3 0,0-2 1,-2 0-1,2-1 1,0 1 0,0-1 0,0 0-1,0 2 0,0-2 0,-2 0 0,2 0 7,2-2-7,-2 2-1,2 2 1,0-2 0,0-2-1,-2 2 1,4 2 6,1 1-7,3-3 0,6 1 7,3 0-1,4-3-1,1 2 7,7-4-8,0 0-1,2-1 0,2 0 0,-2 2 0,5-2-8,-3-1 2,0 1-1,0 0 2,-17 3 0,1-2 1,2 2 0,-3-2 0,3 2 0,-3 0 7,3-1-1,-3 1-7,-1 1 1,1 0 0,-1 1 7,-3-2-1,1 1-7,-3 0 1,0 1 0,-3 0 0,-1 0 7,0 0-7,-2 0 6,2 0-7,-4 1 1,3 0 0,-3-1 0,0-1 1,0 2 0,-2-1 0,2 2 0,-2-1 0,0-1 0,2 0 0,-2 0 0,0 0 1,2 0-1,-2 2 7,0 0-1,2 0-7,0-1 0,-2 0 0,2 1-1,4 1 0,1-1-1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7:15.9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8 1,'0'0'3,"0"0"0,0 0-1,0 0 0,0 0 0,0 0-1,0 0 0,2 0 0,-2-1 0,2-1 0,-2 1-1,2 0 1,-2 1 0,0-2 1,-2 1-2,0 1 0,2 0 0,0 0 1,0 0-1,0 0 0,0 0 0,0 0-1,0 0-1,0 0 1</inkml:trace>
  <inkml:trace contextRef="#ctx0" brushRef="#br0" timeOffset="4522">4182 1540 2,'0'0'3,"0"1"-1,0-1 0,0 0 0,0 0 0,0 0 0,0 0 0,0 0 0,0 0-1,0 0 1,0 0-1,0 0 0,0 0 0,0 0 0,0 0 0,0 0 0,0 0-1,0 0 0,0 0 0,0 0 0,0 0 0,0 0 0,0 0 0,0 0 0,0 0-1,0 0-1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7:21.53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0 187 1,'2'0'2,"1"2"0,-1 1 0,2-1 0,-2-3-1,0 3 0,-2-2 0,0 0 0,2 0 0,-2 0 0,0 0 0,2 1 0,-4-1 0,4 0-1,-2-1 0,0 1 0,0 0 1,0 0-1,0 1 1,0 0-1,0 1 0,0-2 0,0 0 0,2 0 0,0 1 0,0-1 0,0 0 0,2 1 0,1 0 0,1 3-1,0-4 0</inkml:trace>
  <inkml:trace contextRef="#ctx0" brushRef="#br0" timeOffset="910">824 146 1,'-7'-4'2,"-3"1"0,0 0-1,-1-2 0,3 2 0,-2 1-1,-1 4 1,1-1 0,-4-1 0,-1 3 0,-1 2-1,-3 0 0,-4-1 1,0 2-1,-1 1 0,-1 0 0,2 2 0,-4-2 0,2 3 1,1 0-1,-1-2 0,0-1 0,6 4 0,-1-3 0,1 2-1</inkml:trace>
  <inkml:trace contextRef="#ctx0" brushRef="#br0" timeOffset="1585">457 131 1,'-8'0'1,"2"2"0,-2 1 0,-5 0 0,7-2-1,-2 3 1,-2-1-1,1 2 0,-1 3 1,-3-1 0,-1 1-1,0 3 0,-3-1 0,3 2 0,-1 1 1,1-2 0,-1 1-1,1 2 0,-1-1 0,1 1 0,-1 0 0,-1 1 0,-1-1 0,1 0 0,1-3 0,1 2 0,-1-1 0,1-1 0</inkml:trace>
  <inkml:trace contextRef="#ctx0" brushRef="#br0" timeOffset="1939">985 0 1,'-4'0'2,"4"0"0,-4 0-1,-1 2 0,-5 4 0,0 0 0,-3 1 0,1 1 0,-2 2 0,1 2-1,-1 0 1,-1-1-1,1 2 0,-3 2 1,1-1-1,1 1 0,1 1 0,-1 2 0,1-2 0,1 0 0,-1 0 0,1 0 0,1-2 0,0 0 0,3-3-1</inkml:trace>
  <inkml:trace contextRef="#ctx0" brushRef="#br0" timeOffset="2261">1384 81 2,'-14'7'1,"-3"1"0,3 0 0,-1 2 0,3-1 0,1 0 0,-3 3 0,4 0 0,1 0-1,-3 0 0,6 3 0,-3-3 0,5-1 0,0 1 0,2-3 0,0 1 0,0 0 0</inkml:trace>
  <inkml:trace contextRef="#ctx0" brushRef="#br0" timeOffset="2483">1752 80 1,'0'1'2,"-2"-1"-1,0 1 1,0 3 0,-4-1-1,0 2 0,-3 2 0,-1 1 0,-2 1 0,-1 3 0,3 1 0,-5 0 0,3 0-1,-5 3 0,5-1 1,0 0-1,-1 1 0,1-1 0,-3 0 0,3 0 0,-1 2 0,1-3 0,0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5:24.4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 0 2,'0'0'2,"0"0"0,0 0 0,0 0-1,0 0 1,0 0-1,0 0 0,0 0 0,0 0 0,0 0-1,0 0 0,0 0 0,0 0 0,0 2 0,-4-4-1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0:16.88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27 2,'0'-1'1,"2"-1"0,0 2 1,0 0 0,0-1-1,0-1 1,0 1-1,-2 0 0,2-1 0,-2 0-1,0 1 1,2-1-1,-2 1 0,0 1 0,0-4 0,-2 3 1,2 0 0,0 1-1,0-1 0,0-1 1,-2 1 0,2 2-1,0-2 1,0 1-1,0 0 0,0 0 0,0 0 2,0 0-2,-2-1 0,2 0 1,0 1-1,0 0 1,0 0-1,0 0 0,0 0 0,0 0 0,0 0 0,0 1 0,0 3 0,2-1 0,-2 3 0,0 1 0,0 0 0,2 2 0,-2 2 1,0 3 0,2 1-1,0 1 0,-2 1 0,0 1 0,2 0 0,0 1 1,0 2-1,1 1 1,-1 0-1,0 1 0,-2-11 0,0 1 0,2 1 1,-2 1-1,2 1 0,-2 2 0,2-1 0,-2-1 0,0 1 0,0-1-1,0 0 1,0 0 0,0 1 0,0-3 0,0 0 0,-2-2 0,2 1 0,-2-2 0,2-1-1,0-2 0,-2 0 0,0-1 0,2 0 0,-2-2-2,-1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198F-11C8-F740-B84C-94114115E33D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0505-DA55-2C4B-835C-BBCA24AD7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12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1.xml"/><Relationship Id="rId18" Type="http://schemas.openxmlformats.org/officeDocument/2006/relationships/image" Target="../media/image30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7.png"/><Relationship Id="rId17" Type="http://schemas.openxmlformats.org/officeDocument/2006/relationships/customXml" Target="../ink/ink23.xml"/><Relationship Id="rId2" Type="http://schemas.openxmlformats.org/officeDocument/2006/relationships/image" Target="../media/image22.jpe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0.xml"/><Relationship Id="rId24" Type="http://schemas.openxmlformats.org/officeDocument/2006/relationships/image" Target="../media/image33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10" Type="http://schemas.openxmlformats.org/officeDocument/2006/relationships/image" Target="../media/image26.png"/><Relationship Id="rId19" Type="http://schemas.openxmlformats.org/officeDocument/2006/relationships/customXml" Target="../ink/ink24.xml"/><Relationship Id="rId4" Type="http://schemas.openxmlformats.org/officeDocument/2006/relationships/image" Target="../media/image23.png"/><Relationship Id="rId9" Type="http://schemas.openxmlformats.org/officeDocument/2006/relationships/customXml" Target="../ink/ink19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5.png"/><Relationship Id="rId4" Type="http://schemas.openxmlformats.org/officeDocument/2006/relationships/customXml" Target="../ink/ink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31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3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46.xm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54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image" Target="../media/image49.jpe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45.xml"/><Relationship Id="rId24" Type="http://schemas.openxmlformats.org/officeDocument/2006/relationships/image" Target="../media/image60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10" Type="http://schemas.openxmlformats.org/officeDocument/2006/relationships/image" Target="../media/image53.png"/><Relationship Id="rId19" Type="http://schemas.openxmlformats.org/officeDocument/2006/relationships/customXml" Target="../ink/ink49.xml"/><Relationship Id="rId4" Type="http://schemas.openxmlformats.org/officeDocument/2006/relationships/image" Target="../media/image50.png"/><Relationship Id="rId9" Type="http://schemas.openxmlformats.org/officeDocument/2006/relationships/customXml" Target="../ink/ink44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12" Type="http://schemas.openxmlformats.org/officeDocument/2006/relationships/image" Target="../media/image67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5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63.xml"/><Relationship Id="rId18" Type="http://schemas.openxmlformats.org/officeDocument/2006/relationships/image" Target="../media/image76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73.png"/><Relationship Id="rId17" Type="http://schemas.openxmlformats.org/officeDocument/2006/relationships/customXml" Target="../ink/ink65.xml"/><Relationship Id="rId2" Type="http://schemas.openxmlformats.org/officeDocument/2006/relationships/image" Target="../media/image68.jpeg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10" Type="http://schemas.openxmlformats.org/officeDocument/2006/relationships/image" Target="../media/image72.png"/><Relationship Id="rId19" Type="http://schemas.openxmlformats.org/officeDocument/2006/relationships/customXml" Target="../ink/ink66.xml"/><Relationship Id="rId4" Type="http://schemas.openxmlformats.org/officeDocument/2006/relationships/image" Target="../media/image69.png"/><Relationship Id="rId9" Type="http://schemas.openxmlformats.org/officeDocument/2006/relationships/customXml" Target="../ink/ink61.xml"/><Relationship Id="rId1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customXml" Target="../ink/ink68.x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customXml" Target="../ink/ink7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customXml" Target="../ink/ink77.xml"/><Relationship Id="rId3" Type="http://schemas.openxmlformats.org/officeDocument/2006/relationships/customXml" Target="../ink/ink72.xml"/><Relationship Id="rId7" Type="http://schemas.openxmlformats.org/officeDocument/2006/relationships/customXml" Target="../ink/ink74.xml"/><Relationship Id="rId12" Type="http://schemas.openxmlformats.org/officeDocument/2006/relationships/image" Target="../media/image90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customXml" Target="../ink/ink76.xml"/><Relationship Id="rId5" Type="http://schemas.openxmlformats.org/officeDocument/2006/relationships/customXml" Target="../ink/ink73.xml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customXml" Target="../ink/ink75.xml"/><Relationship Id="rId1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382000" cy="25907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CSC 221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Computer Organization and Assembly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7924800" cy="838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Lecture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07</a:t>
            </a:r>
            <a:r>
              <a:rPr lang="en-US" sz="3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Addressing Modes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351383"/>
            <a:ext cx="8305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rgbClr val="000000"/>
                </a:solidFill>
                <a:latin typeface="Arial"/>
                <a:cs typeface="Arial"/>
              </a:rPr>
              <a:t>CHAPTER 03</a:t>
            </a:r>
          </a:p>
          <a:p>
            <a:r>
              <a:rPr lang="en-US" altLang="zh-TW" sz="1600" b="1" i="1" dirty="0">
                <a:solidFill>
                  <a:srgbClr val="000000"/>
                </a:solidFill>
                <a:latin typeface="Arial"/>
                <a:cs typeface="Arial"/>
              </a:rPr>
              <a:t>The Intel Microprocessors: 8086/8088, 80186/80188, 80286, 80386, 80486 Pentium, </a:t>
            </a:r>
          </a:p>
          <a:p>
            <a:r>
              <a:rPr lang="en-US" altLang="zh-TW" sz="1600" b="1" i="1" dirty="0">
                <a:solidFill>
                  <a:srgbClr val="000000"/>
                </a:solidFill>
                <a:latin typeface="Arial"/>
                <a:cs typeface="Arial"/>
              </a:rPr>
              <a:t>Pentium Pro Processor, Pentium II, Pentium, 4, and Core2 with 64-bit Extensions</a:t>
            </a:r>
          </a:p>
          <a:p>
            <a:r>
              <a:rPr lang="en-US" altLang="zh-TW" sz="1600" b="1" i="1" dirty="0">
                <a:solidFill>
                  <a:srgbClr val="000000"/>
                </a:solidFill>
                <a:latin typeface="Arial"/>
                <a:cs typeface="Arial"/>
              </a:rPr>
              <a:t>Architecture, Programming, and Interfacing</a:t>
            </a:r>
            <a:r>
              <a:rPr lang="en-US" altLang="zh-TW" sz="1600" i="1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Arial"/>
                <a:cs typeface="Arial"/>
              </a:rPr>
              <a:t>Eighth Edition</a:t>
            </a:r>
            <a:br>
              <a:rPr lang="en-US" altLang="zh-TW" sz="1600" i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1600" dirty="0">
                <a:solidFill>
                  <a:srgbClr val="000000"/>
                </a:solidFill>
                <a:latin typeface="Arial"/>
                <a:cs typeface="Arial"/>
              </a:rPr>
              <a:t>Barry B. </a:t>
            </a:r>
            <a:r>
              <a:rPr lang="en-US" altLang="zh-TW" sz="1600" dirty="0" err="1">
                <a:solidFill>
                  <a:srgbClr val="000000"/>
                </a:solidFill>
                <a:latin typeface="Arial"/>
                <a:cs typeface="Arial"/>
              </a:rPr>
              <a:t>Brey</a:t>
            </a:r>
            <a:endParaRPr lang="en-US" altLang="zh-TW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132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cs typeface="Times New Roman" charset="0"/>
              </a:rPr>
              <a:t>Addressing Modes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Arial" charset="0"/>
              </a:rPr>
              <a:t>Efficient software development for the microprocessor requires a complete familiarity with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addressing modes</a:t>
            </a:r>
            <a:r>
              <a:rPr lang="en-US" altLang="zh-TW" dirty="0">
                <a:cs typeface="Arial" charset="0"/>
              </a:rPr>
              <a:t> employed by each instruction. 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721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Data Addressing Modes</a:t>
            </a:r>
            <a:endParaRPr lang="en-US" altLang="zh-TW" sz="4000" b="1" dirty="0">
              <a:cs typeface="Times New Roman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MOV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instruction is a common and flexible instruction.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provides a basis for explanation of data-addressing modes </a:t>
            </a:r>
          </a:p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Following Figure: illustrates the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MOV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instruction and defines the direction of data flow. </a:t>
            </a:r>
          </a:p>
          <a:p>
            <a:r>
              <a:rPr lang="en-US" altLang="zh-TW" sz="2400" b="1" dirty="0">
                <a:solidFill>
                  <a:srgbClr val="FF0000"/>
                </a:solidFill>
                <a:cs typeface="Arial" charset="0"/>
              </a:rPr>
              <a:t>Source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is to the right and </a:t>
            </a:r>
            <a:r>
              <a:rPr lang="en-US" altLang="zh-TW" sz="2400" b="1" dirty="0">
                <a:solidFill>
                  <a:srgbClr val="FF0000"/>
                </a:solidFill>
                <a:cs typeface="Arial" charset="0"/>
              </a:rPr>
              <a:t>destination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the left, next to the </a:t>
            </a:r>
            <a:r>
              <a:rPr lang="en-US" altLang="zh-TW" sz="2400" dirty="0" err="1">
                <a:solidFill>
                  <a:srgbClr val="000000"/>
                </a:solidFill>
                <a:cs typeface="Arial" charset="0"/>
              </a:rPr>
              <a:t>opcode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MOV. 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REVIEW: an </a:t>
            </a:r>
            <a:r>
              <a:rPr lang="en-US" altLang="zh-TW" sz="2000" b="1" dirty="0" err="1">
                <a:solidFill>
                  <a:srgbClr val="FF0000"/>
                </a:solidFill>
                <a:cs typeface="Arial" charset="0"/>
              </a:rPr>
              <a:t>opcode</a:t>
            </a:r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, or </a:t>
            </a:r>
            <a:r>
              <a:rPr lang="en-US" altLang="zh-TW" sz="2000" dirty="0">
                <a:solidFill>
                  <a:srgbClr val="FF0000"/>
                </a:solidFill>
                <a:cs typeface="Arial" charset="0"/>
              </a:rPr>
              <a:t>operation code</a:t>
            </a:r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, tells the microprocessor which operation to perform.</a:t>
            </a:r>
            <a:endParaRPr lang="en-US" altLang="zh-TW" sz="2000" dirty="0"/>
          </a:p>
        </p:txBody>
      </p:sp>
      <p:pic>
        <p:nvPicPr>
          <p:cNvPr id="4" name="Picture 3" descr="FG03_001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21952"/>
            <a:ext cx="2654300" cy="1907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334000"/>
            <a:ext cx="5329767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>
                <a:cs typeface="Arial" charset="0"/>
              </a:rPr>
              <a:t>Figure: The MOV instruction showing the source, destination, and direction of data flow.</a:t>
            </a:r>
            <a:endParaRPr lang="en-US" altLang="zh-TW" sz="1800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7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All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possible variations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of the data-addressing modes using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MOV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are shown in next slide.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These data-addressing modes are found with all versions of the Intel microprocessor.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except for 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scaled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index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addressing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mode, found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only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in 80386 through Core2 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RIP relative (</a:t>
            </a:r>
            <a:r>
              <a:rPr lang="en-US" dirty="0"/>
              <a:t>instruction pointer relative) 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addressing mode is not illustrated.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only available on the Pentium 4 and Core2 in the 64-bit mode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Data Addressing Modes</a:t>
            </a:r>
            <a:endParaRPr lang="en-US" altLang="zh-TW" sz="4000" b="1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1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cs typeface="Arial" charset="0"/>
              </a:rPr>
              <a:t>8086–Core2 data-addressing modes.</a:t>
            </a:r>
            <a:br>
              <a:rPr lang="en-AU" sz="2400" dirty="0">
                <a:latin typeface="C Helvetica Condensed" charset="0"/>
                <a:cs typeface="Times New Roman" charset="0"/>
              </a:rPr>
            </a:br>
            <a:endParaRPr lang="en-US" altLang="zh-TW" sz="2400" dirty="0">
              <a:latin typeface="C Helvetica Condensed" charset="0"/>
              <a:cs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5663"/>
              </p:ext>
            </p:extLst>
          </p:nvPr>
        </p:nvGraphicFramePr>
        <p:xfrm>
          <a:off x="120965" y="800472"/>
          <a:ext cx="4142960" cy="5600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/>
                          <a:cs typeface="Arial"/>
                        </a:rPr>
                        <a:t>Type</a:t>
                      </a: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/>
                          <a:cs typeface="Arial"/>
                        </a:rPr>
                        <a:t>Instruction</a:t>
                      </a: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Register</a:t>
                      </a: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MOV   AX,BX</a:t>
                      </a: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Immediate</a:t>
                      </a: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MOV   CH,3AH</a:t>
                      </a: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Direct</a:t>
                      </a: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MOV   [1234H],AX</a:t>
                      </a: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Register Indirect</a:t>
                      </a: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MOV   [BX[,CL</a:t>
                      </a: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Base-Plus-Index</a:t>
                      </a: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MOV    [BX+SI],BP</a:t>
                      </a: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Register Relative</a:t>
                      </a: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MOV    CL, [BX+4]</a:t>
                      </a: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Base Relative-Plus-Index</a:t>
                      </a: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MOV   ARRAY[BX+SI],DX</a:t>
                      </a: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Scaled Index</a:t>
                      </a: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MOV [EBX+2+ESI],AX</a:t>
                      </a: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54655" y="1201687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BX</a:t>
            </a:r>
          </a:p>
        </p:txBody>
      </p:sp>
      <p:sp>
        <p:nvSpPr>
          <p:cNvPr id="7" name="Rectangle 6"/>
          <p:cNvSpPr/>
          <p:nvPr/>
        </p:nvSpPr>
        <p:spPr>
          <a:xfrm>
            <a:off x="8039938" y="1201687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BX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4891" y="800472"/>
            <a:ext cx="96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7810" y="800472"/>
            <a:ext cx="144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Destination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352595" y="1458697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4655" y="1869324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34H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39938" y="1869324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CH</a:t>
            </a:r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>
            <a:off x="5352595" y="2126334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54170" y="2550861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AX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9453" y="2550861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11234H</a:t>
            </a: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5352110" y="2807871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5711" y="2587455"/>
            <a:ext cx="194137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DS  x 10H  +  DISPL. 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10000H + 1234H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54170" y="3217280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CL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9453" y="3217280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10300H</a:t>
            </a: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5352110" y="3474290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45711" y="3253874"/>
            <a:ext cx="194137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DS  x 10H  +  BX 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10000H + 0300H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4170" y="3852279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SP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39453" y="3852279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10500H</a:t>
            </a: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>
            <a:off x="5352110" y="4109289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5711" y="3888873"/>
            <a:ext cx="1941373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DS  x 10H  +  BX  + SI </a:t>
            </a:r>
          </a:p>
          <a:p>
            <a:pPr algn="ctr"/>
            <a:r>
              <a:rPr lang="en-US" sz="1300" dirty="0">
                <a:latin typeface="Arial"/>
                <a:cs typeface="Arial"/>
              </a:rPr>
              <a:t>10000H + 0300H + 0200H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54655" y="4518698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10304H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39938" y="4518698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CL</a:t>
            </a:r>
          </a:p>
        </p:txBody>
      </p:sp>
      <p:cxnSp>
        <p:nvCxnSpPr>
          <p:cNvPr id="28" name="Straight Arrow Connector 27"/>
          <p:cNvCxnSpPr>
            <a:stCxn id="26" idx="3"/>
            <a:endCxn id="27" idx="1"/>
          </p:cNvCxnSpPr>
          <p:nvPr/>
        </p:nvCxnSpPr>
        <p:spPr>
          <a:xfrm>
            <a:off x="5352595" y="4775708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46196" y="4555292"/>
            <a:ext cx="1941373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DS  x 10H  +  BX  + 4 </a:t>
            </a:r>
          </a:p>
          <a:p>
            <a:pPr algn="ctr"/>
            <a:r>
              <a:rPr lang="en-US" sz="1300" dirty="0">
                <a:latin typeface="Arial"/>
                <a:cs typeface="Arial"/>
              </a:rPr>
              <a:t>10000H + 0300H + 4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54170" y="5185117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DX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39453" y="5185117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11500H</a:t>
            </a:r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5352110" y="5442127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45711" y="5221711"/>
            <a:ext cx="1941373" cy="3539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DSx10H + ARRAY+BX+SI 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10000H+1000H + 0300H+0200H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54170" y="5851536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AX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39453" y="5851536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10700H</a:t>
            </a: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>
            <a:off x="5352110" y="6108546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54991" y="5888130"/>
            <a:ext cx="2062333" cy="3539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>
                <a:latin typeface="Arial"/>
                <a:cs typeface="Arial"/>
              </a:rPr>
              <a:t>DSx10H + EBX + 2 + ESI </a:t>
            </a:r>
          </a:p>
          <a:p>
            <a:pPr algn="ctr"/>
            <a:r>
              <a:rPr lang="en-US" sz="1000" dirty="0">
                <a:latin typeface="Arial"/>
                <a:cs typeface="Arial"/>
              </a:rPr>
              <a:t>10000H+00000300H + 00000400H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34021" y="6490156"/>
            <a:ext cx="733334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Notes: EBX = 00000300H ,  ESI = 00000200H , ARRAY = 1000H , and DS = 1000H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254000" y="2084388"/>
              <a:ext cx="11112" cy="20637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63630" y="2075445"/>
                <a:ext cx="30373" cy="38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00975" y="1785938"/>
              <a:ext cx="22225" cy="71437"/>
            </p14:xfrm>
          </p:contentPart>
        </mc:Choice>
        <mc:Fallback>
          <p:pic>
            <p:nvPicPr>
              <p:cNvPr id="61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1502" y="1776697"/>
                <a:ext cx="41171" cy="89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51838" y="1479550"/>
              <a:ext cx="136525" cy="200025"/>
            </p14:xfrm>
          </p:contentPart>
        </mc:Choice>
        <mc:Fallback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2546" y="1470129"/>
                <a:ext cx="155110" cy="218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3775" y="1789113"/>
              <a:ext cx="555625" cy="392112"/>
            </p14:xfrm>
          </p:contentPart>
        </mc:Choice>
        <mc:Fallback>
          <p:pic>
            <p:nvPicPr>
              <p:cNvPr id="61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4406" y="1779751"/>
                <a:ext cx="574362" cy="4108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98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cs typeface="Times New Roman" charset="0"/>
              </a:rPr>
              <a:t>Layout of </a:t>
            </a:r>
            <a:r>
              <a:rPr lang="en-US" altLang="zh-TW" sz="4000" b="1" dirty="0">
                <a:cs typeface="Times New Roman" charset="0"/>
              </a:rPr>
              <a:t>Addressing Modes </a:t>
            </a:r>
          </a:p>
        </p:txBody>
      </p:sp>
      <p:pic>
        <p:nvPicPr>
          <p:cNvPr id="5" name="Picture 2" descr="addr_mo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900" y="1254125"/>
            <a:ext cx="7978775" cy="48244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81438" y="1182688"/>
            <a:ext cx="4779962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sz="1800"/>
              <a:t>Assembler converts a variable name into a </a:t>
            </a:r>
            <a:r>
              <a:rPr lang="en-US" sz="1800">
                <a:solidFill>
                  <a:srgbClr val="FF0000"/>
                </a:solidFill>
              </a:rPr>
              <a:t>constant offset</a:t>
            </a:r>
            <a:r>
              <a:rPr lang="en-US" sz="1800"/>
              <a:t> (called also a </a:t>
            </a:r>
            <a:r>
              <a:rPr lang="en-US" sz="1800">
                <a:solidFill>
                  <a:srgbClr val="FF0000"/>
                </a:solidFill>
              </a:rPr>
              <a:t>displacement</a:t>
            </a:r>
            <a:r>
              <a:rPr lang="en-US" sz="1800"/>
              <a:t>)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14850" y="2055813"/>
            <a:ext cx="414655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sz="1800"/>
              <a:t>For indirect addressing, a </a:t>
            </a:r>
            <a:r>
              <a:rPr lang="en-US" sz="1800">
                <a:solidFill>
                  <a:srgbClr val="FF0000"/>
                </a:solidFill>
              </a:rPr>
              <a:t>base</a:t>
            </a:r>
            <a:r>
              <a:rPr lang="en-US" sz="1800"/>
              <a:t>/</a:t>
            </a:r>
            <a:r>
              <a:rPr lang="en-US" sz="1800">
                <a:solidFill>
                  <a:srgbClr val="FF0000"/>
                </a:solidFill>
              </a:rPr>
              <a:t>index</a:t>
            </a:r>
            <a:r>
              <a:rPr lang="en-US" sz="1800"/>
              <a:t> register contains an </a:t>
            </a:r>
            <a:r>
              <a:rPr lang="en-US" sz="1800">
                <a:solidFill>
                  <a:srgbClr val="FF0000"/>
                </a:solidFill>
              </a:rPr>
              <a:t>address</a:t>
            </a:r>
            <a:r>
              <a:rPr lang="en-US" sz="1800"/>
              <a:t>/</a:t>
            </a:r>
            <a:r>
              <a:rPr lang="en-US" sz="180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78450" y="2909888"/>
            <a:ext cx="328295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sz="1800"/>
              <a:t>CPU computes the </a:t>
            </a:r>
            <a:r>
              <a:rPr lang="en-US" sz="1800">
                <a:solidFill>
                  <a:srgbClr val="FF0000"/>
                </a:solidFill>
              </a:rPr>
              <a:t>effective address</a:t>
            </a:r>
            <a:r>
              <a:rPr lang="en-US" sz="1800"/>
              <a:t> of a memory operand</a:t>
            </a:r>
            <a:endParaRPr lang="en-US" sz="1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5350" y="2371725"/>
              <a:ext cx="1292225" cy="90488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86" y="2362238"/>
                <a:ext cx="1310953" cy="10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0175" y="2393950"/>
              <a:ext cx="519113" cy="31750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0809" y="2384569"/>
                <a:ext cx="537846" cy="505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19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cs typeface="Times New Roman" charset="0"/>
              </a:rPr>
              <a:t>Register Addressing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most common form of data addressing.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once register names learned, easiest to apply.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microprocessor contains these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8-bit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names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used with register addressing: AH, AL, BH, BL, CH, CL, DH, and DL.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16-bit register names: AX, BX, CX, DX, SP, BP, SI, and DI.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3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 80386 and above, extended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32-bit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names are: EAX, EBX, ECX, EDX, ESP, EBP, EDI, and ESI. </a:t>
            </a:r>
          </a:p>
          <a:p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64-bit mode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names are: RAX, RBX, RCX, RDX, RSP, RBP, RDI, RSI, and R8 through R15.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Important for instructions to use registers that are the same size. </a:t>
            </a:r>
          </a:p>
          <a:p>
            <a:pPr lvl="1"/>
            <a:r>
              <a:rPr lang="en-US" altLang="zh-TW" b="1" i="1" dirty="0">
                <a:solidFill>
                  <a:srgbClr val="000000"/>
                </a:solidFill>
                <a:cs typeface="Arial" charset="0"/>
              </a:rPr>
              <a:t>never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mix an 8-bit \with a 16-bit register, an 8- or a 16-bit register with a 32-bit register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this is not allowed by the microprocessor and results in an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error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when assembled 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altLang="zh-TW" sz="4000" b="1" dirty="0">
                <a:cs typeface="Times New Roman" charset="0"/>
              </a:rPr>
              <a:t>Register Addressing </a:t>
            </a:r>
          </a:p>
        </p:txBody>
      </p:sp>
    </p:spTree>
    <p:extLst>
      <p:ext uri="{BB962C8B-B14F-4D97-AF65-F5344CB8AC3E}">
        <p14:creationId xmlns:p14="http://schemas.microsoft.com/office/powerpoint/2010/main" val="193804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G03_003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3400"/>
            <a:ext cx="4953000" cy="197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charset="0"/>
              </a:rPr>
              <a:t>[MOV BX, CX] instruction</a:t>
            </a:r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source register’s contents do not change.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cs typeface="Arial" charset="0"/>
              </a:rPr>
              <a:t>destination register’s</a:t>
            </a:r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 contents </a:t>
            </a:r>
            <a:r>
              <a:rPr lang="en-US" altLang="zh-TW" sz="2000" dirty="0">
                <a:solidFill>
                  <a:srgbClr val="FF0000"/>
                </a:solidFill>
                <a:cs typeface="Arial" charset="0"/>
              </a:rPr>
              <a:t>do change</a:t>
            </a:r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contents of the destination register or destination memory location change for all instructions except the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CMP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TEST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instructions. </a:t>
            </a:r>
          </a:p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MOV BX, CX instruction does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not affect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the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leftmost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16 bits of register EBX.</a:t>
            </a:r>
            <a:endParaRPr lang="en-AU" sz="2400" dirty="0">
              <a:latin typeface="Times" charset="0"/>
              <a:cs typeface="Times New Roman" charset="0"/>
            </a:endParaRPr>
          </a:p>
          <a:p>
            <a:endParaRPr lang="zh-TW" altLang="en-US" sz="2400" dirty="0">
              <a:cs typeface="Times New Roman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6370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2000">
                <a:cs typeface="Arial" charset="0"/>
              </a:rPr>
              <a:t>Figure:  The effect of executing the MOV BX, CX instruction at the point just before the BX register changes. </a:t>
            </a:r>
            <a:r>
              <a:rPr lang="en-US" altLang="zh-TW" sz="2000">
                <a:solidFill>
                  <a:srgbClr val="FF0000"/>
                </a:solidFill>
                <a:cs typeface="Arial" charset="0"/>
              </a:rPr>
              <a:t>Note that only the rightmost 16 bits of register EBX change</a:t>
            </a:r>
            <a:r>
              <a:rPr lang="en-US" altLang="zh-TW" sz="2000">
                <a:cs typeface="Arial" charset="0"/>
              </a:rPr>
              <a:t>.</a:t>
            </a:r>
            <a:br>
              <a:rPr lang="en-US" altLang="zh-TW" sz="1800">
                <a:latin typeface="Times" charset="0"/>
                <a:cs typeface="Times New Roman" charset="0"/>
              </a:rPr>
            </a:br>
            <a:endParaRPr lang="en-US" altLang="zh-TW" sz="1800" dirty="0">
              <a:latin typeface="Times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7500" y="4202113"/>
              <a:ext cx="3175" cy="1587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0990" y="4188359"/>
                <a:ext cx="36195" cy="290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22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Immediate Addressing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Term </a:t>
            </a:r>
            <a:r>
              <a:rPr lang="en-US" altLang="zh-TW" b="1" i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immediate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implies that data immediately follow the hexadecimal </a:t>
            </a:r>
            <a:r>
              <a:rPr lang="en-US" altLang="zh-TW" dirty="0" err="1">
                <a:solidFill>
                  <a:srgbClr val="000000"/>
                </a:solidFill>
                <a:cs typeface="Arial" charset="0"/>
              </a:rPr>
              <a:t>opcode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in the memory.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immediate data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are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constant data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data transferred from a register or memory location are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variable data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Immediate addressing operates upon a byte or word of data.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Figure in the Next Slide</a:t>
            </a:r>
            <a:r>
              <a:rPr lang="en-US" altLang="zh-TW" dirty="0">
                <a:solidFill>
                  <a:srgbClr val="000000"/>
                </a:solidFill>
                <a:cs typeface="Arial" charset="0"/>
                <a:sym typeface="Wingdings"/>
              </a:rPr>
              <a:t>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shows the operation of 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MOV EAX,13456H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instruction. </a:t>
            </a:r>
            <a:endParaRPr lang="en-AU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6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cs typeface="Times New Roman" charset="0"/>
              </a:rPr>
              <a:t>Immediate Addressing </a:t>
            </a:r>
            <a:endParaRPr lang="en-US" altLang="zh-TW" sz="3200" dirty="0">
              <a:latin typeface="Times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As with the MOV instruction illustrated in the following Figure, the source data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overwrites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the destination data.</a:t>
            </a:r>
            <a:endParaRPr lang="en-AU" dirty="0">
              <a:latin typeface="Times" charset="0"/>
              <a:cs typeface="Times New Roman" charset="0"/>
            </a:endParaRPr>
          </a:p>
          <a:p>
            <a:endParaRPr lang="en-US" dirty="0"/>
          </a:p>
        </p:txBody>
      </p:sp>
      <p:pic>
        <p:nvPicPr>
          <p:cNvPr id="24579" name="Picture 3" descr="FG03_004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6868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82563" y="4191000"/>
            <a:ext cx="883602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endParaRPr lang="en-AU" sz="3200" dirty="0">
              <a:latin typeface="Times" charset="0"/>
              <a:cs typeface="Times New Roman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5867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2400" dirty="0">
                <a:cs typeface="Arial" charset="0"/>
              </a:rPr>
              <a:t>Figure: The operation of the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MOV EAX,3456H</a:t>
            </a:r>
            <a:r>
              <a:rPr lang="en-US" altLang="zh-TW" sz="2400" dirty="0">
                <a:cs typeface="Arial" charset="0"/>
              </a:rPr>
              <a:t> instruction. This instruction copies the immediate data (13456H) into EAX.</a:t>
            </a:r>
            <a:br>
              <a:rPr lang="en-AU" sz="1800" dirty="0">
                <a:latin typeface="Times" charset="0"/>
                <a:cs typeface="Times New Roman" charset="0"/>
              </a:rPr>
            </a:br>
            <a:endParaRPr lang="en-US" altLang="zh-TW" sz="1800" dirty="0">
              <a:latin typeface="Times" charset="0"/>
              <a:cs typeface="Times New Roman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7538" y="5948363"/>
              <a:ext cx="12700" cy="206375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8849" y="5938966"/>
                <a:ext cx="30079" cy="22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5950" y="4168775"/>
              <a:ext cx="3024188" cy="1987550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6589" y="4159417"/>
                <a:ext cx="3042909" cy="20062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6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i="1" dirty="0" err="1">
                <a:solidFill>
                  <a:srgbClr val="FF0000"/>
                </a:solidFill>
                <a:cs typeface="Arial" charset="0"/>
              </a:rPr>
              <a:t>opcode</a:t>
            </a:r>
            <a:r>
              <a:rPr lang="en-US" altLang="zh-TW" i="1" dirty="0">
                <a:solidFill>
                  <a:srgbClr val="000000"/>
                </a:solidFill>
                <a:cs typeface="Arial" charset="0"/>
              </a:rPr>
              <a:t> field.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designed to hold the instruction, or </a:t>
            </a:r>
            <a:r>
              <a:rPr lang="en-US" altLang="zh-TW" dirty="0" err="1">
                <a:solidFill>
                  <a:srgbClr val="000000"/>
                </a:solidFill>
                <a:cs typeface="Arial" charset="0"/>
              </a:rPr>
              <a:t>opcode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Right of the </a:t>
            </a:r>
            <a:r>
              <a:rPr lang="en-US" altLang="zh-TW" dirty="0" err="1">
                <a:cs typeface="Arial" charset="0"/>
              </a:rPr>
              <a:t>opcode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field is the </a:t>
            </a:r>
            <a:r>
              <a:rPr lang="en-US" altLang="zh-TW" i="1" dirty="0">
                <a:solidFill>
                  <a:srgbClr val="FF0000"/>
                </a:solidFill>
                <a:cs typeface="Arial" charset="0"/>
              </a:rPr>
              <a:t>operand</a:t>
            </a:r>
            <a:r>
              <a:rPr lang="en-US" altLang="zh-TW" i="1" dirty="0">
                <a:solidFill>
                  <a:srgbClr val="000000"/>
                </a:solidFill>
                <a:cs typeface="Arial" charset="0"/>
              </a:rPr>
              <a:t> field.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contains information used by the </a:t>
            </a:r>
            <a:r>
              <a:rPr lang="en-US" altLang="zh-TW" dirty="0" err="1">
                <a:solidFill>
                  <a:srgbClr val="000000"/>
                </a:solidFill>
                <a:cs typeface="Arial" charset="0"/>
              </a:rPr>
              <a:t>opcode</a:t>
            </a:r>
            <a:endParaRPr lang="en-US" altLang="zh-TW" dirty="0">
              <a:solidFill>
                <a:srgbClr val="000000"/>
              </a:solidFill>
              <a:cs typeface="Arial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MOV AL,BL instruction has the </a:t>
            </a:r>
            <a:r>
              <a:rPr lang="en-US" altLang="zh-TW" dirty="0" err="1">
                <a:solidFill>
                  <a:srgbClr val="000000"/>
                </a:solidFill>
                <a:cs typeface="Arial" charset="0"/>
              </a:rPr>
              <a:t>opcode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MOV and operands AL and BL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i="1" dirty="0">
                <a:solidFill>
                  <a:srgbClr val="FF0000"/>
                </a:solidFill>
                <a:cs typeface="Arial" charset="0"/>
              </a:rPr>
              <a:t>comment field</a:t>
            </a:r>
            <a:r>
              <a:rPr lang="en-US" altLang="zh-TW" i="1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final field, contains a comment about the instruction(s).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comments always begin with 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semicolon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Lecture 06: Review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371600"/>
            <a:ext cx="2209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Opcode</a:t>
            </a:r>
            <a:endParaRPr lang="en-US" sz="2000" dirty="0">
              <a:ln w="28575" cmpd="sng"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51054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Operand(s) and/or Address(</a:t>
            </a:r>
            <a:r>
              <a:rPr lang="en-US" sz="2000" dirty="0" err="1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es</a:t>
            </a:r>
            <a:r>
              <a:rPr lang="en-US" sz="2000" dirty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0000" y="4373563"/>
              <a:ext cx="447675" cy="10795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613" y="4364113"/>
                <a:ext cx="466448" cy="1268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407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symbolic assembly language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the symbol # precedes immediate data in some assemblers.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MOV AX,#3456H instruction is an example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Most assemblers do not use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# symbol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but represent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immediate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data as in the MOV AX,3456H instruction.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an older assembler used with some Hewlett-Packard logic development does, as may others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cs typeface="Arial" charset="0"/>
              </a:rPr>
              <a:t>in this text, the # is not used for immediate data</a:t>
            </a:r>
            <a:endParaRPr lang="en-US" altLang="zh-TW">
              <a:solidFill>
                <a:srgbClr val="FF000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3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The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symbolic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assembler portrays immediate data in many ways. 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The letter </a:t>
            </a:r>
            <a:r>
              <a:rPr lang="en-US" altLang="zh-TW" b="1">
                <a:solidFill>
                  <a:srgbClr val="FF0000"/>
                </a:solidFill>
                <a:cs typeface="Times New Roman" charset="0"/>
              </a:rPr>
              <a:t>H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appends hexadecimal data.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If hexadecimal data begin with a letter, the assembler requires the data start with a </a:t>
            </a:r>
            <a:r>
              <a:rPr lang="en-US" altLang="zh-TW" b="1">
                <a:solidFill>
                  <a:srgbClr val="000000"/>
                </a:solidFill>
                <a:cs typeface="Times New Roman" charset="0"/>
              </a:rPr>
              <a:t>0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to represent a hexadecimal F2, 0F2H is used</a:t>
            </a:r>
            <a:br>
              <a:rPr lang="en-US" altLang="zh-TW">
                <a:solidFill>
                  <a:srgbClr val="000000"/>
                </a:solidFill>
                <a:cs typeface="Times New Roman" charset="0"/>
              </a:rPr>
            </a:b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in assembly language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Decimal data are represented as is and require no special codes or adjustments.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an example is the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100 decimal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in the</a:t>
            </a:r>
            <a:br>
              <a:rPr lang="en-US" altLang="zh-TW">
                <a:solidFill>
                  <a:srgbClr val="000000"/>
                </a:solidFill>
                <a:cs typeface="Times New Roman" charset="0"/>
              </a:rPr>
            </a:b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MOV AL,100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instruction</a:t>
            </a:r>
            <a:endParaRPr lang="en-US" altLang="zh-TW"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935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An ASCII-coded character or characters may be depicted in the immediate form if the ASCII data are enclosed in apostrophes.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be careful to use the apostrophe (‘) for ASCII data and not the single quotation mark (‘)</a:t>
            </a:r>
          </a:p>
          <a:p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Binary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data are represented if the binary number is followed by the letter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in some assemblers, the letter Y 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617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Direct Data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Applied to many instructions in a typical program. 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Two basic forms of direct data addressing: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direct addressing, which applies to a MOV between a memory location and AL, AX, or EAX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displacement addressing, which applies to almost any instruction in the instruction set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Address is formed by adding 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displacement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to 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default data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segment address or an alternate segment address.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3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cs typeface="Arial" charset="0"/>
              </a:rPr>
              <a:t>Direct Addressing</a:t>
            </a:r>
            <a:endParaRPr lang="en-US" altLang="zh-TW" sz="4000" dirty="0">
              <a:cs typeface="Times New Roman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Direct addressing with a MOV instruction transfers data between a memory location, located within the data segment, and the AL (8-bit), AX (16-bit), or EAX (32-bit) register.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usually a 3-byte long instruction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MOV AL,DATA loads AL from the data segment memory location DATA (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1234H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).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cs typeface="Arial" charset="0"/>
              </a:rPr>
              <a:t>DATA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is a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symbolic memory location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while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FF0000"/>
                </a:solidFill>
                <a:cs typeface="Arial" charset="0"/>
              </a:rPr>
              <a:t>1234H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is the actual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hexadecimal location</a:t>
            </a:r>
            <a:endParaRPr lang="en-US" altLang="zh-TW">
              <a:solidFill>
                <a:srgbClr val="FF0000"/>
              </a:solidFill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7263" y="3030538"/>
              <a:ext cx="49212" cy="11112"/>
            </p14:xfrm>
          </p:contentPart>
        </mc:Choice>
        <mc:Fallback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7991" y="3021509"/>
                <a:ext cx="67756" cy="29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3713" y="4737100"/>
              <a:ext cx="1587" cy="1588"/>
            </p14:xfrm>
          </p:contentPart>
        </mc:Choice>
        <mc:Fallback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9959" y="4730219"/>
                <a:ext cx="29095" cy="15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78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FG03_005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581400"/>
            <a:ext cx="7289800" cy="2497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Arial" charset="0"/>
              </a:rPr>
              <a:t>Direct Addressing: </a:t>
            </a:r>
            <a:r>
              <a:rPr lang="en-US" altLang="zh-TW" sz="4000" i="1" dirty="0">
                <a:cs typeface="Arial" charset="0"/>
              </a:rPr>
              <a:t>Example</a:t>
            </a:r>
            <a:endParaRPr lang="en-US" altLang="zh-TW" sz="4000" dirty="0">
              <a:latin typeface="Times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This instruction transfers a copy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contents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of memory location 11234H into AL. </a:t>
            </a:r>
          </a:p>
          <a:p>
            <a:pPr lvl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effective address is formed by adding 1234H (the offset address) and 10000H (the data segment address of 1000H times 10H) in a system operating in the real mode</a:t>
            </a:r>
            <a:endParaRPr lang="en-AU" dirty="0">
              <a:latin typeface="Times" charset="0"/>
              <a:cs typeface="Times New Roman" charset="0"/>
            </a:endParaRPr>
          </a:p>
          <a:p>
            <a:endParaRPr 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6096000"/>
            <a:ext cx="8763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>
                <a:cs typeface="Arial" charset="0"/>
              </a:rPr>
              <a:t>Figure: The operation of the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MOV AL,[1234H]</a:t>
            </a:r>
            <a:r>
              <a:rPr lang="en-US" altLang="zh-TW" sz="1800" dirty="0">
                <a:cs typeface="Arial" charset="0"/>
              </a:rPr>
              <a:t> instruction when DS=1000H .</a:t>
            </a:r>
            <a:endParaRPr lang="en-US" altLang="zh-TW" sz="1800" dirty="0">
              <a:latin typeface="Times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4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73875" y="36798250"/>
              <a:ext cx="0" cy="0"/>
            </p14:xfrm>
          </p:contentPart>
        </mc:Choice>
        <mc:Fallback>
          <p:pic>
            <p:nvPicPr>
              <p:cNvPr id="184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73875" y="3679825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25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Displacement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Almost identical to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direct addressing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except the instruction is 4 bytes wide instead of 3.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80386 through Pentium 4, this instruction can be up to 7 bytes wide if a 32-bit register and a 32-bit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displacement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are specified.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This type of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direct data addressing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is much more flexible because most instructions use it.</a:t>
            </a:r>
            <a:endParaRPr lang="en-AU">
              <a:solidFill>
                <a:srgbClr val="000000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2838" y="3217863"/>
              <a:ext cx="296862" cy="20637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3460" y="3208920"/>
                <a:ext cx="315619" cy="38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9488" y="3665538"/>
              <a:ext cx="239712" cy="23812"/>
            </p14:xfrm>
          </p:contentPart>
        </mc:Choice>
        <mc:Fallback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0116" y="3656565"/>
                <a:ext cx="258456" cy="417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465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Register </a:t>
            </a:r>
            <a:r>
              <a:rPr lang="en-US" altLang="zh-TW" sz="4000" b="1" i="1" dirty="0">
                <a:solidFill>
                  <a:srgbClr val="FF0000"/>
                </a:solidFill>
                <a:cs typeface="Times New Roman" charset="0"/>
              </a:rPr>
              <a:t>Indirect</a:t>
            </a:r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Allows data to be addressed at any memory location through an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offset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address held in any of the following registers: BP, BX, DI, and SI.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addition, 80386 and above allow register indirect addressing with any extended register except ESP.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the 64-bit mode, the segment registers serve no purpose in addressing a location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in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flat model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.</a:t>
            </a:r>
            <a:endParaRPr lang="en-AU">
              <a:latin typeface="Times" charset="0"/>
              <a:cs typeface="Times New Roman" charset="0"/>
            </a:endParaRPr>
          </a:p>
          <a:p>
            <a:endParaRPr lang="en-US" altLang="zh-TW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99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FG03_006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133475"/>
            <a:ext cx="7659688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Indirect Addressing: </a:t>
            </a:r>
            <a:r>
              <a:rPr lang="en-US" sz="2400" i="1" dirty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78227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Arial"/>
                <a:cs typeface="Arial"/>
              </a:rPr>
              <a:t>Figure:</a:t>
            </a:r>
            <a:r>
              <a:rPr lang="en-US" altLang="zh-TW" dirty="0">
                <a:latin typeface="Arial"/>
                <a:cs typeface="Arial"/>
              </a:rPr>
              <a:t> The operation of the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MOV AX,[BX] </a:t>
            </a:r>
            <a:r>
              <a:rPr lang="en-US" altLang="zh-TW" dirty="0">
                <a:latin typeface="Arial"/>
                <a:cs typeface="Arial"/>
              </a:rPr>
              <a:t>instruction when BX = 1000H and DS = 0100H. Note that this instruction is shown after the contents of memory are transferred to AX.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9920" y="1091624"/>
            <a:ext cx="264768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Arial"/>
                <a:cs typeface="Arial"/>
              </a:rPr>
              <a:t>MOV AX,[BX] 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63763" y="1100138"/>
              <a:ext cx="1866900" cy="644525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4403" y="1090766"/>
                <a:ext cx="1885619" cy="663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81325" y="1316038"/>
              <a:ext cx="2341563" cy="1458912"/>
            </p14:xfrm>
          </p:contentPart>
        </mc:Choice>
        <mc:Fallback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1966" y="1306674"/>
                <a:ext cx="2360281" cy="1477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3913" y="6356350"/>
              <a:ext cx="493712" cy="34925"/>
            </p14:xfrm>
          </p:contentPart>
        </mc:Choice>
        <mc:Fallback>
          <p:pic>
            <p:nvPicPr>
              <p:cNvPr id="20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4557" y="6346792"/>
                <a:ext cx="512424" cy="54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4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975" y="4448175"/>
              <a:ext cx="603250" cy="230188"/>
            </p14:xfrm>
          </p:contentPart>
        </mc:Choice>
        <mc:Fallback>
          <p:pic>
            <p:nvPicPr>
              <p:cNvPr id="204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606" y="4438838"/>
                <a:ext cx="621989" cy="248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2525" y="4622800"/>
              <a:ext cx="139700" cy="125413"/>
            </p14:xfrm>
          </p:contentPart>
        </mc:Choice>
        <mc:Fallback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3115" y="4613510"/>
                <a:ext cx="158520" cy="143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48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7638" y="4548188"/>
              <a:ext cx="311150" cy="201612"/>
            </p14:xfrm>
          </p:contentPart>
        </mc:Choice>
        <mc:Fallback>
          <p:pic>
            <p:nvPicPr>
              <p:cNvPr id="2048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08231" y="4538811"/>
                <a:ext cx="329964" cy="220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48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8863" y="4722813"/>
              <a:ext cx="112712" cy="133350"/>
            </p14:xfrm>
          </p:contentPart>
        </mc:Choice>
        <mc:Fallback>
          <p:pic>
            <p:nvPicPr>
              <p:cNvPr id="2048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470" y="4713468"/>
                <a:ext cx="131497" cy="15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48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1875" y="4510088"/>
              <a:ext cx="252413" cy="481012"/>
            </p14:xfrm>
          </p:contentPart>
        </mc:Choice>
        <mc:Fallback>
          <p:pic>
            <p:nvPicPr>
              <p:cNvPr id="2048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32526" y="4500748"/>
                <a:ext cx="271110" cy="499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49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9813" y="3387725"/>
              <a:ext cx="425450" cy="195263"/>
            </p14:xfrm>
          </p:contentPart>
        </mc:Choice>
        <mc:Fallback>
          <p:pic>
            <p:nvPicPr>
              <p:cNvPr id="2049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40447" y="3378393"/>
                <a:ext cx="444183" cy="213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49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53088" y="2862263"/>
              <a:ext cx="355600" cy="69850"/>
            </p14:xfrm>
          </p:contentPart>
        </mc:Choice>
        <mc:Fallback>
          <p:pic>
            <p:nvPicPr>
              <p:cNvPr id="2049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43683" y="2852804"/>
                <a:ext cx="374411" cy="88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49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54775" y="2035175"/>
              <a:ext cx="2251075" cy="728663"/>
            </p14:xfrm>
          </p:contentPart>
        </mc:Choice>
        <mc:Fallback>
          <p:pic>
            <p:nvPicPr>
              <p:cNvPr id="2049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45415" y="2025810"/>
                <a:ext cx="2269795" cy="7473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20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Segment Registers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Arial" charset="0"/>
              </a:rPr>
              <a:t>data segment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is used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by default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with register indirect addressing or any other mode that uses BX, DI, or SI to address memory.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If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BP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addresses memory, the </a:t>
            </a:r>
            <a:r>
              <a:rPr lang="en-US" altLang="zh-TW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Arial" charset="0"/>
              </a:rPr>
              <a:t>Stack Segment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is used by default.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these settings are considered the default for these four index and base registers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For the 80386 and above, EBP addresses memory in the stack segment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by default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EAX, EBX, ECX, EDX, EDI, and ESI address memory in the </a:t>
            </a:r>
            <a:r>
              <a:rPr lang="en-US" altLang="zh-TW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data segment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by fault.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Lecture 06: Review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Instruction Cycle State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b="25904"/>
          <a:stretch/>
        </p:blipFill>
        <p:spPr>
          <a:xfrm>
            <a:off x="76200" y="1981200"/>
            <a:ext cx="902436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32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Memory Access Mode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When using a 32-bit register to address memory in the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real mode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contents of the register must never exceed 0000FFFFH.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 the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protected mode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any value can be used in a 32-bit register that is used to indirectly address memory.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as long as it does not access a location outside the segment, dictated by the access rights byte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 the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64-bit mode / Flat Memory Mode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segment registers are not used in address calculation; the register contains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actual linear memory address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.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1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 some cases, indirect addressing requires specifying the size of the data by the </a:t>
            </a:r>
            <a:r>
              <a:rPr lang="en-US" altLang="zh-TW" b="1" dirty="0">
                <a:solidFill>
                  <a:srgbClr val="FF0000"/>
                </a:solidFill>
                <a:cs typeface="Arial" charset="0"/>
              </a:rPr>
              <a:t>special</a:t>
            </a:r>
            <a:r>
              <a:rPr lang="en-US" altLang="zh-TW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cs typeface="Arial" charset="0"/>
              </a:rPr>
              <a:t>assembler directive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BYTE PTR, WORD PTR, DWORD PTR, or QWORD PTR.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these directives indicate the size of the memory data addressed by the memory </a:t>
            </a:r>
            <a:r>
              <a:rPr lang="en-US" altLang="zh-TW" b="1" dirty="0">
                <a:solidFill>
                  <a:srgbClr val="FF0000"/>
                </a:solidFill>
                <a:cs typeface="Arial" charset="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directives are with instructions that address a memory location through a</a:t>
            </a:r>
            <a:br>
              <a:rPr lang="en-US" altLang="zh-TW" dirty="0">
                <a:solidFill>
                  <a:srgbClr val="000000"/>
                </a:solidFill>
                <a:cs typeface="Arial" charset="0"/>
              </a:rPr>
            </a:b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pointer or index register with immediate data.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4725" y="2928938"/>
              <a:ext cx="1039813" cy="39687"/>
            </p14:xfrm>
          </p:contentPart>
        </mc:Choice>
        <mc:Fallback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351" y="2918822"/>
                <a:ext cx="1058561" cy="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7300" y="2511425"/>
              <a:ext cx="1306513" cy="463550"/>
            </p14:xfrm>
          </p:contentPart>
        </mc:Choice>
        <mc:Fallback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7939" y="2502053"/>
                <a:ext cx="1325234" cy="482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5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9188" y="2525713"/>
              <a:ext cx="890587" cy="1481137"/>
            </p14:xfrm>
          </p:contentPart>
        </mc:Choice>
        <mc:Fallback>
          <p:pic>
            <p:nvPicPr>
              <p:cNvPr id="215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9821" y="2516348"/>
                <a:ext cx="909321" cy="14998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409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Addressing: </a:t>
            </a:r>
            <a:r>
              <a:rPr lang="en-US" i="1" dirty="0"/>
              <a:t>Tabular Data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Indirect addressing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often allows a program to refer to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tabular data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located in memory.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Figure in the NEXT SLIDE </a:t>
            </a:r>
            <a:r>
              <a:rPr lang="en-US" altLang="zh-TW" dirty="0">
                <a:solidFill>
                  <a:srgbClr val="000000"/>
                </a:solidFill>
                <a:cs typeface="Arial" charset="0"/>
                <a:sym typeface="Wingdings"/>
              </a:rPr>
              <a:t>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shows the table and the BX register used to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sequentially address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each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location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in the table.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To accomplish this task, load the starting location of the table into the BX register with a MOV immediate instruction.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After initializing the starting address of the table, use register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indirect addressing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to store the 50 samples sequentially.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37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FG03_007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333500"/>
            <a:ext cx="7291388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5608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>
                <a:cs typeface="Arial" charset="0"/>
              </a:rPr>
              <a:t>Figure: An array (TABLE) containing 50 bytes that are indirectly addressed through register BX.</a:t>
            </a:r>
            <a:br>
              <a:rPr lang="en-AU" sz="1800">
                <a:latin typeface="C Helvetica Condensed" charset="0"/>
                <a:cs typeface="Times New Roman" charset="0"/>
              </a:rPr>
            </a:b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Addressing: </a:t>
            </a:r>
            <a:r>
              <a:rPr lang="en-US" i="1" dirty="0"/>
              <a:t>Tabular Data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5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8550" y="3698875"/>
              <a:ext cx="227013" cy="692150"/>
            </p14:xfrm>
          </p:contentPart>
        </mc:Choice>
        <mc:Fallback>
          <p:pic>
            <p:nvPicPr>
              <p:cNvPr id="225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9181" y="3689517"/>
                <a:ext cx="245751" cy="710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5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8550" y="4987925"/>
              <a:ext cx="304800" cy="188913"/>
            </p14:xfrm>
          </p:contentPart>
        </mc:Choice>
        <mc:Fallback>
          <p:pic>
            <p:nvPicPr>
              <p:cNvPr id="225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9194" y="4978587"/>
                <a:ext cx="323513" cy="207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5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2113" y="3968750"/>
              <a:ext cx="280987" cy="263525"/>
            </p14:xfrm>
          </p:contentPart>
        </mc:Choice>
        <mc:Fallback>
          <p:pic>
            <p:nvPicPr>
              <p:cNvPr id="225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2759" y="3959364"/>
                <a:ext cx="299695" cy="282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5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4250" y="4395788"/>
              <a:ext cx="2644775" cy="439737"/>
            </p14:xfrm>
          </p:contentPart>
        </mc:Choice>
        <mc:Fallback>
          <p:pic>
            <p:nvPicPr>
              <p:cNvPr id="225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54887" y="4386432"/>
                <a:ext cx="2663502" cy="4584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22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Base-Plus-Index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Similar to indirect addressing because it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indirectly addresses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memory data.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base register often holds the beginning location of a memory array.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index register holds the relative position of an element in the array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whenever BP addresses memory data, both the stack segment register and BP generate the effective address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9763" y="5294313"/>
              <a:ext cx="3467100" cy="1017587"/>
            </p14:xfrm>
          </p:contentPart>
        </mc:Choice>
        <mc:Fallback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0403" y="5284987"/>
                <a:ext cx="3485820" cy="1036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5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8175" y="6211888"/>
              <a:ext cx="1257300" cy="355600"/>
            </p14:xfrm>
          </p:contentPart>
        </mc:Choice>
        <mc:Fallback>
          <p:pic>
            <p:nvPicPr>
              <p:cNvPr id="235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8816" y="6202463"/>
                <a:ext cx="1276017" cy="3744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579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Locating Data with Base-Plus-Index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Figure in NEXT SLIDE </a:t>
            </a:r>
            <a:r>
              <a:rPr lang="en-US" altLang="zh-TW" dirty="0">
                <a:solidFill>
                  <a:srgbClr val="000000"/>
                </a:solidFill>
                <a:cs typeface="Arial" charset="0"/>
                <a:sym typeface="Wingdings"/>
              </a:rPr>
              <a:t>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shows how data are addressed by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MOV DX,[BX + DI]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instruction when the microprocessor operates in the real mode.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Intel assembler requires this addressing mode appear as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[BX][DI]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instead of [BX + DI].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MOV DX,[BX + DI] instruction is MOV DX,[BX][DI] for a program written for the Intel ASM assembler. </a:t>
            </a:r>
            <a:endParaRPr lang="en-US" altLang="zh-TW" dirty="0"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5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3975" y="2024063"/>
              <a:ext cx="2703513" cy="174625"/>
            </p14:xfrm>
          </p:contentPart>
        </mc:Choice>
        <mc:Fallback>
          <p:pic>
            <p:nvPicPr>
              <p:cNvPr id="245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4613" y="2014702"/>
                <a:ext cx="2722237" cy="193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57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3375" y="4759325"/>
              <a:ext cx="666750" cy="41275"/>
            </p14:xfrm>
          </p:contentPart>
        </mc:Choice>
        <mc:Fallback>
          <p:pic>
            <p:nvPicPr>
              <p:cNvPr id="2457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4004" y="4749657"/>
                <a:ext cx="685491" cy="60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58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150" y="4149725"/>
              <a:ext cx="3598863" cy="995363"/>
            </p14:xfrm>
          </p:contentPart>
        </mc:Choice>
        <mc:Fallback>
          <p:pic>
            <p:nvPicPr>
              <p:cNvPr id="2458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6785" y="4140365"/>
                <a:ext cx="3617592" cy="1014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58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96050" y="4130675"/>
              <a:ext cx="1323975" cy="90488"/>
            </p14:xfrm>
          </p:contentPart>
        </mc:Choice>
        <mc:Fallback>
          <p:pic>
            <p:nvPicPr>
              <p:cNvPr id="2458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6691" y="4121556"/>
                <a:ext cx="1342694" cy="108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58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5738" y="1563688"/>
              <a:ext cx="1173162" cy="627062"/>
            </p14:xfrm>
          </p:contentPart>
        </mc:Choice>
        <mc:Fallback>
          <p:pic>
            <p:nvPicPr>
              <p:cNvPr id="2458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56376" y="1554329"/>
                <a:ext cx="1191887" cy="6457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380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FG03_008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60500"/>
            <a:ext cx="73025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5608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TW" sz="1600" dirty="0"/>
              <a:t>Figure:  An example showing how the </a:t>
            </a:r>
            <a:r>
              <a:rPr lang="en-US" altLang="zh-TW" sz="1600" dirty="0">
                <a:solidFill>
                  <a:srgbClr val="FF0000"/>
                </a:solidFill>
              </a:rPr>
              <a:t>base-plus-index</a:t>
            </a:r>
            <a:r>
              <a:rPr lang="en-US" altLang="zh-TW" sz="1600" dirty="0"/>
              <a:t> addressing mode functions for the MOV DX,[BX + DI] instruction. Notice that memory address 02010H is accessed because DS=0100H, BX=100H and DI=0010H.</a:t>
            </a:r>
            <a:br>
              <a:rPr lang="en-AU" sz="1600" dirty="0"/>
            </a:br>
            <a:endParaRPr lang="en-US" altLang="zh-TW" sz="1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Locating Data with Base-Plus-Index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60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6375" y="1843088"/>
              <a:ext cx="1577975" cy="538162"/>
            </p14:xfrm>
          </p:contentPart>
        </mc:Choice>
        <mc:Fallback>
          <p:pic>
            <p:nvPicPr>
              <p:cNvPr id="2560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7019" y="1833716"/>
                <a:ext cx="1596688" cy="556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6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2550" y="1096963"/>
              <a:ext cx="1220788" cy="663575"/>
            </p14:xfrm>
          </p:contentPart>
        </mc:Choice>
        <mc:Fallback>
          <p:pic>
            <p:nvPicPr>
              <p:cNvPr id="256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3195" y="1087642"/>
                <a:ext cx="1239497" cy="682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60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0450" y="4381500"/>
              <a:ext cx="368300" cy="195263"/>
            </p14:xfrm>
          </p:contentPart>
        </mc:Choice>
        <mc:Fallback>
          <p:pic>
            <p:nvPicPr>
              <p:cNvPr id="2560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1053" y="4372063"/>
                <a:ext cx="387095" cy="21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60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9538" y="5037138"/>
              <a:ext cx="1085850" cy="390525"/>
            </p14:xfrm>
          </p:contentPart>
        </mc:Choice>
        <mc:Fallback>
          <p:pic>
            <p:nvPicPr>
              <p:cNvPr id="2560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0190" y="5027771"/>
                <a:ext cx="1104547" cy="40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60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0788" y="2814638"/>
              <a:ext cx="2297112" cy="1550987"/>
            </p14:xfrm>
          </p:contentPart>
        </mc:Choice>
        <mc:Fallback>
          <p:pic>
            <p:nvPicPr>
              <p:cNvPr id="2560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1430" y="2805273"/>
                <a:ext cx="2315829" cy="1569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60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9338" y="3386138"/>
              <a:ext cx="2906712" cy="1147762"/>
            </p14:xfrm>
          </p:contentPart>
        </mc:Choice>
        <mc:Fallback>
          <p:pic>
            <p:nvPicPr>
              <p:cNvPr id="2560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19977" y="3376766"/>
                <a:ext cx="2925435" cy="116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60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8213" y="5046663"/>
              <a:ext cx="561975" cy="180975"/>
            </p14:xfrm>
          </p:contentPart>
        </mc:Choice>
        <mc:Fallback>
          <p:pic>
            <p:nvPicPr>
              <p:cNvPr id="2560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08853" y="5037271"/>
                <a:ext cx="580695" cy="199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60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1675" y="5033963"/>
              <a:ext cx="876300" cy="433387"/>
            </p14:xfrm>
          </p:contentPart>
        </mc:Choice>
        <mc:Fallback>
          <p:pic>
            <p:nvPicPr>
              <p:cNvPr id="2560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2303" y="5024573"/>
                <a:ext cx="895044" cy="452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61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7463" y="1241425"/>
              <a:ext cx="852487" cy="1149350"/>
            </p14:xfrm>
          </p:contentPart>
        </mc:Choice>
        <mc:Fallback>
          <p:pic>
            <p:nvPicPr>
              <p:cNvPr id="2561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58091" y="1232063"/>
                <a:ext cx="871231" cy="1168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61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15050" y="3013075"/>
              <a:ext cx="407988" cy="369888"/>
            </p14:xfrm>
          </p:contentPart>
        </mc:Choice>
        <mc:Fallback>
          <p:pic>
            <p:nvPicPr>
              <p:cNvPr id="2561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05704" y="3003720"/>
                <a:ext cx="426680" cy="388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61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2788" y="3168650"/>
              <a:ext cx="3175" cy="6350"/>
            </p14:xfrm>
          </p:contentPart>
        </mc:Choice>
        <mc:Fallback>
          <p:pic>
            <p:nvPicPr>
              <p:cNvPr id="2561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45909" y="3159478"/>
                <a:ext cx="16933" cy="2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61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4750" y="3181350"/>
              <a:ext cx="11113" cy="26988"/>
            </p14:xfrm>
          </p:contentPart>
        </mc:Choice>
        <mc:Fallback>
          <p:pic>
            <p:nvPicPr>
              <p:cNvPr id="2561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05721" y="3171738"/>
                <a:ext cx="29172" cy="46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835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Locating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Array Data</a:t>
            </a:r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 Using Base-Plus-Index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 major use is to address elements in a memory array.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To accomplish this, load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register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base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with the beginning address of the array and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DI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register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index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with the element number to be accessed.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Figure in NEXT SLIDE </a:t>
            </a:r>
            <a:r>
              <a:rPr lang="en-US" altLang="zh-TW" dirty="0">
                <a:solidFill>
                  <a:srgbClr val="000000"/>
                </a:solidFill>
                <a:cs typeface="Arial" charset="0"/>
                <a:sym typeface="Wingdings"/>
              </a:rPr>
              <a:t>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shows the use of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DI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to access an element in an array of data.</a:t>
            </a:r>
            <a:endParaRPr lang="en-AU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82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FG03_009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43000"/>
            <a:ext cx="7532688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791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TW" sz="1800" dirty="0">
                <a:cs typeface="Arial" charset="0"/>
              </a:rPr>
              <a:t>Figure:  An example of the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base-plus-index</a:t>
            </a:r>
            <a:r>
              <a:rPr lang="en-US" altLang="zh-TW" sz="1800" dirty="0">
                <a:cs typeface="Arial" charset="0"/>
              </a:rPr>
              <a:t> addressing mode. Here an element (DI) of an ARRAY (BX) is addressed.</a:t>
            </a:r>
            <a:br>
              <a:rPr lang="en-AU" sz="1800" dirty="0">
                <a:latin typeface="C Helvetica Condensed" charset="0"/>
                <a:cs typeface="Times New Roman" charset="0"/>
              </a:rPr>
            </a:b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Locating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Array Data</a:t>
            </a:r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 Using Base-Plus-Index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6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2775" y="4835525"/>
              <a:ext cx="2393950" cy="1111250"/>
            </p14:xfrm>
          </p:contentPart>
        </mc:Choice>
        <mc:Fallback>
          <p:pic>
            <p:nvPicPr>
              <p:cNvPr id="266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3408" y="4826178"/>
                <a:ext cx="2412684" cy="1129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6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9863" y="5586413"/>
              <a:ext cx="371475" cy="214312"/>
            </p14:xfrm>
          </p:contentPart>
        </mc:Choice>
        <mc:Fallback>
          <p:pic>
            <p:nvPicPr>
              <p:cNvPr id="266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0504" y="5577017"/>
                <a:ext cx="390193" cy="233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6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78613" y="4972050"/>
              <a:ext cx="293687" cy="963613"/>
            </p14:xfrm>
          </p:contentPart>
        </mc:Choice>
        <mc:Fallback>
          <p:pic>
            <p:nvPicPr>
              <p:cNvPr id="266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9209" y="4962684"/>
                <a:ext cx="312495" cy="982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6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0975" y="4048125"/>
              <a:ext cx="455613" cy="423863"/>
            </p14:xfrm>
          </p:contentPart>
        </mc:Choice>
        <mc:Fallback>
          <p:pic>
            <p:nvPicPr>
              <p:cNvPr id="266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41618" y="4038746"/>
                <a:ext cx="474327" cy="442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6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9888" y="3463925"/>
              <a:ext cx="411162" cy="381000"/>
            </p14:xfrm>
          </p:contentPart>
        </mc:Choice>
        <mc:Fallback>
          <p:pic>
            <p:nvPicPr>
              <p:cNvPr id="266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70543" y="3454553"/>
                <a:ext cx="429851" cy="3997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133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Register Relative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Similar to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base-plus-index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addressing and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displacement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addressing.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data in a segment of memory are addressed by adding the displacement to the contents of a base or an index register (BP, BX, DI, or SI)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Figure in NEXT SLIDE </a:t>
            </a:r>
            <a:r>
              <a:rPr lang="en-US" altLang="zh-TW" dirty="0">
                <a:solidFill>
                  <a:srgbClr val="000000"/>
                </a:solidFill>
                <a:cs typeface="Arial" charset="0"/>
                <a:sym typeface="Wingdings"/>
              </a:rPr>
              <a:t>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shows the operation of the MOV AX,[BX+1000H] instruction.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 real mode segment is 64K bytes long.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9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953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Addresses: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 immediate, direct, indirect, stack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Numbers: </a:t>
            </a:r>
          </a:p>
          <a:p>
            <a:pPr lvl="1">
              <a:spcBef>
                <a:spcPts val="768"/>
              </a:spcBef>
            </a:pP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Integer or fixed point (binary, twos complement), </a:t>
            </a:r>
          </a:p>
          <a:p>
            <a:pPr lvl="1">
              <a:spcBef>
                <a:spcPts val="768"/>
              </a:spcBef>
            </a:pP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Floating point (sign, </a:t>
            </a:r>
            <a:r>
              <a:rPr lang="en-GB" dirty="0" err="1">
                <a:solidFill>
                  <a:srgbClr val="000000"/>
                </a:solidFill>
                <a:latin typeface="Arial" charset="0"/>
                <a:cs typeface="Arial" charset="0"/>
              </a:rPr>
              <a:t>significand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, exponent), </a:t>
            </a:r>
          </a:p>
          <a:p>
            <a:pPr lvl="1">
              <a:spcBef>
                <a:spcPts val="768"/>
              </a:spcBef>
            </a:pP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(packed) decimal (246 = 0000 0010 0100 0110)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Characters: </a:t>
            </a:r>
          </a:p>
          <a:p>
            <a:pPr lvl="1"/>
            <a:r>
              <a:rPr lang="en-GB" sz="1900" dirty="0">
                <a:solidFill>
                  <a:srgbClr val="000000"/>
                </a:solidFill>
                <a:latin typeface="Arial" charset="0"/>
                <a:cs typeface="Arial" charset="0"/>
              </a:rPr>
              <a:t>ASCII (128 printable and control characters + bit for error detection) 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Logical Data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bits or flags, e.g. Boolean 0 and 1</a:t>
            </a:r>
          </a:p>
          <a:p>
            <a:r>
              <a:rPr lang="en-US" dirty="0"/>
              <a:t>Data Structures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295400"/>
            <a:ext cx="4800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Types of Operands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Lecture 06: Review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88039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FG03_010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43000"/>
            <a:ext cx="81343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1524000"/>
            <a:ext cx="3607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MOV AX,[BX+1000H]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57610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>
                <a:cs typeface="Arial" charset="0"/>
              </a:rPr>
              <a:t>Figure:  The operation of the MOV AX, [BX=1000H] instruction, when BX=1000H and DS=0200H .</a:t>
            </a:r>
            <a:endParaRPr lang="en-US" altLang="zh-TW" sz="1800" dirty="0">
              <a:latin typeface="Helvetica" charset="0"/>
              <a:cs typeface="Times New Roman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Register Relative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9900" y="1262063"/>
              <a:ext cx="446088" cy="331787"/>
            </p14:xfrm>
          </p:contentPart>
        </mc:Choice>
        <mc:Fallback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0524" y="1252686"/>
                <a:ext cx="464840" cy="350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6825" y="3438525"/>
              <a:ext cx="120650" cy="287338"/>
            </p14:xfrm>
          </p:contentPart>
        </mc:Choice>
        <mc:Fallback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7517" y="3429128"/>
                <a:ext cx="139267" cy="306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6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0288" y="3379788"/>
              <a:ext cx="139700" cy="354012"/>
            </p14:xfrm>
          </p:contentPart>
        </mc:Choice>
        <mc:Fallback>
          <p:pic>
            <p:nvPicPr>
              <p:cNvPr id="276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0804" y="3370386"/>
                <a:ext cx="158667" cy="372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6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9300" y="4032250"/>
              <a:ext cx="555625" cy="46038"/>
            </p14:xfrm>
          </p:contentPart>
        </mc:Choice>
        <mc:Fallback>
          <p:pic>
            <p:nvPicPr>
              <p:cNvPr id="276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49907" y="4022971"/>
                <a:ext cx="574411" cy="64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6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3663" y="4594225"/>
              <a:ext cx="3971925" cy="1193800"/>
            </p14:xfrm>
          </p:contentPart>
        </mc:Choice>
        <mc:Fallback>
          <p:pic>
            <p:nvPicPr>
              <p:cNvPr id="276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4302" y="4584853"/>
                <a:ext cx="3990647" cy="1212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6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8200" y="4689475"/>
              <a:ext cx="401638" cy="206375"/>
            </p14:xfrm>
          </p:contentPart>
        </mc:Choice>
        <mc:Fallback>
          <p:pic>
            <p:nvPicPr>
              <p:cNvPr id="276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98826" y="4680127"/>
                <a:ext cx="420386" cy="225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6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2025" y="6486525"/>
              <a:ext cx="1055688" cy="41275"/>
            </p14:xfrm>
          </p:contentPart>
        </mc:Choice>
        <mc:Fallback>
          <p:pic>
            <p:nvPicPr>
              <p:cNvPr id="276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62657" y="6477193"/>
                <a:ext cx="1074424" cy="59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6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4763" y="2782888"/>
              <a:ext cx="768350" cy="792162"/>
            </p14:xfrm>
          </p:contentPart>
        </mc:Choice>
        <mc:Fallback>
          <p:pic>
            <p:nvPicPr>
              <p:cNvPr id="276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45366" y="2773513"/>
                <a:ext cx="787143" cy="810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6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6750" y="2760663"/>
              <a:ext cx="2054225" cy="365125"/>
            </p14:xfrm>
          </p:contentPart>
        </mc:Choice>
        <mc:Fallback>
          <p:pic>
            <p:nvPicPr>
              <p:cNvPr id="276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67391" y="2751410"/>
                <a:ext cx="2072942" cy="3836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50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Addressing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Array Data</a:t>
            </a:r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 with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Register Relative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It is possible to address array data with register relative addressing.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such as with base-plus-index addressing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Figure at NEXT SLIDE</a:t>
            </a:r>
            <a:r>
              <a:rPr lang="en-US" altLang="zh-TW" dirty="0">
                <a:solidFill>
                  <a:srgbClr val="000000"/>
                </a:solidFill>
                <a:cs typeface="Arial" charset="0"/>
                <a:sym typeface="Wingdings"/>
              </a:rPr>
              <a:t>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register relative addressing is illustrated with the same example as for base-plus-index addressing.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this shows how the displacement ARRAY adds</a:t>
            </a:r>
            <a:br>
              <a:rPr lang="en-US" altLang="zh-TW" dirty="0">
                <a:solidFill>
                  <a:srgbClr val="000000"/>
                </a:solidFill>
                <a:cs typeface="Arial" charset="0"/>
              </a:rPr>
            </a:b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to index register DI to generate a reference to</a:t>
            </a:r>
            <a:br>
              <a:rPr lang="en-US" altLang="zh-TW" dirty="0">
                <a:solidFill>
                  <a:srgbClr val="000000"/>
                </a:solidFill>
                <a:cs typeface="Arial" charset="0"/>
              </a:rPr>
            </a:b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an array element</a:t>
            </a:r>
            <a:endParaRPr lang="en-AU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20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 descr="FG03_011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43000"/>
            <a:ext cx="7532688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791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>
                <a:cs typeface="Arial" charset="0"/>
              </a:rPr>
              <a:t>Figure:  Register relative addressing used to address an element of ARRAY. The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displacement</a:t>
            </a:r>
            <a:r>
              <a:rPr lang="en-US" altLang="zh-TW" sz="1800" dirty="0">
                <a:cs typeface="Arial" charset="0"/>
              </a:rPr>
              <a:t> addresses the start of ARRAY, and DI accesses an element.</a:t>
            </a: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Addressing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Array Data</a:t>
            </a:r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 with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Register Relative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312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cs typeface="Times New Roman" charset="0"/>
              </a:rPr>
              <a:t>Base Relative-Plus-Index Addressing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Similar to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base-plus-index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addressing.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adds a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displacement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uses a base register and an index register to</a:t>
            </a:r>
            <a:br>
              <a:rPr lang="en-US" altLang="zh-TW">
                <a:solidFill>
                  <a:srgbClr val="000000"/>
                </a:solidFill>
                <a:cs typeface="Times New Roman" charset="0"/>
              </a:rPr>
            </a:b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form the memory address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This type of addressing mode often addresses a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two-dimensional array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of memory data.</a:t>
            </a:r>
            <a:r>
              <a:rPr lang="en-US" altLang="zh-TW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3253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>
                <a:solidFill>
                  <a:srgbClr val="000000"/>
                </a:solidFill>
                <a:cs typeface="Arial" charset="0"/>
              </a:rPr>
              <a:t>Addressing Data with Base Relative-Plus-Index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Least-used addressing mode. 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Figure in NEXT SLIDE 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  <a:sym typeface="Wingdings"/>
              </a:rPr>
              <a:t> 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shows how data are referenced if the instruction executed by the microprocessor is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MOV AX,[BX + SI + 100H]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displacement of 100H adds to BX and SI to form the offset address within the data segment 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This addressing mode is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too complex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for frequent use in programming.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34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 descr="FG03_012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477962"/>
            <a:ext cx="8185150" cy="41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1153180"/>
            <a:ext cx="4355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MOV AX,[BX + SI + 100H]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5562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>
                <a:cs typeface="Arial" charset="0"/>
              </a:rPr>
              <a:t>Figure:  An example of base relative-plus-index addressing using a MOV AX,[BX+SI=1000H] instruction. Note: DS=1000H</a:t>
            </a:r>
            <a:endParaRPr lang="en-US" altLang="zh-TW" sz="1800" dirty="0">
              <a:latin typeface="Helvetica" charset="0"/>
              <a:cs typeface="Times New Roman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>
                <a:solidFill>
                  <a:srgbClr val="000000"/>
                </a:solidFill>
                <a:cs typeface="Arial" charset="0"/>
              </a:rPr>
              <a:t>Addressing Data with Base Relative-Plus-Index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75438" y="2798763"/>
              <a:ext cx="7937" cy="3175"/>
            </p14:xfrm>
          </p:contentPart>
        </mc:Choice>
        <mc:Fallback>
          <p:pic>
            <p:nvPicPr>
              <p:cNvPr id="307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6058" y="2788444"/>
                <a:ext cx="26697" cy="23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5338" y="5091113"/>
              <a:ext cx="38100" cy="123825"/>
            </p14:xfrm>
          </p:contentPart>
        </mc:Choice>
        <mc:Fallback>
          <p:pic>
            <p:nvPicPr>
              <p:cNvPr id="307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65993" y="5081781"/>
                <a:ext cx="56791" cy="142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7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69100" y="5011738"/>
              <a:ext cx="574675" cy="52387"/>
            </p14:xfrm>
          </p:contentPart>
        </mc:Choice>
        <mc:Fallback>
          <p:pic>
            <p:nvPicPr>
              <p:cNvPr id="307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59750" y="5002472"/>
                <a:ext cx="593375" cy="709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281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Addressing Arrays with Base Relative-Plus-Index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Suppose a file of many records exists in memory, each record with many elements.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displacement addresses the file,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base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addresses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a record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index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addresses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an element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of a record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Following figure illustrates this very complex form of addressing.</a:t>
            </a:r>
            <a:endParaRPr lang="en-US" altLang="zh-TW" dirty="0"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7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8263" y="2630488"/>
              <a:ext cx="5832475" cy="504825"/>
            </p14:xfrm>
          </p:contentPart>
        </mc:Choice>
        <mc:Fallback>
          <p:pic>
            <p:nvPicPr>
              <p:cNvPr id="317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8903" y="2621106"/>
                <a:ext cx="5851195" cy="52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7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8750" y="4371975"/>
              <a:ext cx="1588" cy="1588"/>
            </p14:xfrm>
          </p:contentPart>
        </mc:Choice>
        <mc:Fallback>
          <p:pic>
            <p:nvPicPr>
              <p:cNvPr id="317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4987" y="4361653"/>
                <a:ext cx="29113" cy="222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420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 descr="FG03_013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143000"/>
            <a:ext cx="607536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989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2000" dirty="0">
                <a:cs typeface="Arial" charset="0"/>
              </a:rPr>
              <a:t>Figure:  Base </a:t>
            </a:r>
            <a:r>
              <a:rPr lang="en-US" altLang="zh-TW" sz="2000" dirty="0">
                <a:solidFill>
                  <a:srgbClr val="FF0000"/>
                </a:solidFill>
                <a:cs typeface="Arial" charset="0"/>
              </a:rPr>
              <a:t>relative-plus-index</a:t>
            </a:r>
            <a:r>
              <a:rPr lang="en-US" altLang="zh-TW" sz="2000" dirty="0">
                <a:cs typeface="Arial" charset="0"/>
              </a:rPr>
              <a:t> addressing used to access a FILE that contains multiple records (REC).</a:t>
            </a:r>
            <a:endParaRPr lang="en-US" altLang="zh-TW" sz="16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Addressing Arrays with Base Relative-Plus-Index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7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0538" y="4819650"/>
              <a:ext cx="1120775" cy="741363"/>
            </p14:xfrm>
          </p:contentPart>
        </mc:Choice>
        <mc:Fallback>
          <p:pic>
            <p:nvPicPr>
              <p:cNvPr id="327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165" y="4810266"/>
                <a:ext cx="1139521" cy="760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7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3550" y="5545138"/>
              <a:ext cx="1885950" cy="588962"/>
            </p14:xfrm>
          </p:contentPart>
        </mc:Choice>
        <mc:Fallback>
          <p:pic>
            <p:nvPicPr>
              <p:cNvPr id="327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4187" y="5535784"/>
                <a:ext cx="1904676" cy="60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7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0950" y="5518150"/>
              <a:ext cx="234950" cy="273050"/>
            </p14:xfrm>
          </p:contentPart>
        </mc:Choice>
        <mc:Fallback>
          <p:pic>
            <p:nvPicPr>
              <p:cNvPr id="327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1523" y="5508772"/>
                <a:ext cx="253804" cy="291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7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63863" y="4725988"/>
              <a:ext cx="246062" cy="25400"/>
            </p14:xfrm>
          </p:contentPart>
        </mc:Choice>
        <mc:Fallback>
          <p:pic>
            <p:nvPicPr>
              <p:cNvPr id="327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54510" y="4716816"/>
                <a:ext cx="264768" cy="43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27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4088" y="2503488"/>
              <a:ext cx="1504950" cy="555625"/>
            </p14:xfrm>
          </p:contentPart>
        </mc:Choice>
        <mc:Fallback>
          <p:pic>
            <p:nvPicPr>
              <p:cNvPr id="327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54734" y="2494119"/>
                <a:ext cx="1523658" cy="574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7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6300" y="2041525"/>
              <a:ext cx="630238" cy="141288"/>
            </p14:xfrm>
          </p:contentPart>
        </mc:Choice>
        <mc:Fallback>
          <p:pic>
            <p:nvPicPr>
              <p:cNvPr id="327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6952" y="2032106"/>
                <a:ext cx="648933" cy="1601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693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Scaled-Index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Unique to 80386 - Core2 microprocessors.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uses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two 32-bit registers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(a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base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and</a:t>
            </a:r>
            <a:br>
              <a:rPr lang="en-US" altLang="zh-TW" dirty="0">
                <a:solidFill>
                  <a:srgbClr val="000000"/>
                </a:solidFill>
                <a:cs typeface="Arial" charset="0"/>
              </a:rPr>
            </a:b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an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index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to access the memory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second register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index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is multiplied by 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scaling factor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scaling factor can be 1x, 2x, 4x, 8x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scaling factor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is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 implied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and need not be included in the assembly language instruction (MOV AL,[EBX + ECX]).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76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cs typeface="Times New Roman" charset="0"/>
              </a:rPr>
              <a:t>RIP Relative Addressing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Uses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64-bit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instruction pointer register in the 64-bit mode to address a linear location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in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flat memory model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Inline assembler program available to Visual does not contain any way of using this mode or any other 64-bit addressing mode.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Microsoft Visual  does not at present support developing 64-bit assembly code. </a:t>
            </a:r>
            <a:endParaRPr lang="en-US" altLang="zh-TW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9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4724400" cy="868362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pPr algn="l"/>
            <a:r>
              <a:rPr lang="en-US" sz="2800" dirty="0"/>
              <a:t>Types of Operations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953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Data Transfer</a:t>
            </a:r>
          </a:p>
          <a:p>
            <a:r>
              <a:rPr lang="en-US" dirty="0"/>
              <a:t>Arithmetic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Conversion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System Control</a:t>
            </a:r>
          </a:p>
          <a:p>
            <a:r>
              <a:rPr lang="en-US" dirty="0"/>
              <a:t>Transfer of Control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Lecture 06: Review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819934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cs typeface="Times New Roman" charset="0"/>
              </a:rPr>
              <a:t>PROGRAM MEMORY-ADDRESSING MODES</a:t>
            </a:r>
            <a:r>
              <a:rPr lang="en-US" altLang="zh-TW" sz="2800" b="1" dirty="0">
                <a:cs typeface="Times New Roman" charset="0"/>
              </a:rPr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Used with the JMP (jump) and CALL instructions.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Consist of three distinct forms: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direct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relative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, and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indirect</a:t>
            </a:r>
          </a:p>
        </p:txBody>
      </p:sp>
    </p:spTree>
    <p:extLst>
      <p:ext uri="{BB962C8B-B14F-4D97-AF65-F5344CB8AC3E}">
        <p14:creationId xmlns:p14="http://schemas.microsoft.com/office/powerpoint/2010/main" val="759761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Direct Program Memory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Used for all jumps and calls by early microprocessor; also used in high-level languages, such as BASIC.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GOTO and GOSUB instructions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microprocessor uses this form, but not as often as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relative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indirect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program memory addressing.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instructions for direct program memory addressing store the address with the opcode. </a:t>
            </a:r>
            <a:endParaRPr lang="en-AU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93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 descr="FG03_014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33700"/>
            <a:ext cx="8226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4419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>
                <a:cs typeface="Arial" charset="0"/>
              </a:rPr>
              <a:t>Figure:  The 5-byte machine language version of a JMP [10000H] instruction.</a:t>
            </a: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Direct Program Memory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8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This JMP instruction loads CS with 1000H and IP with 0000H to jump to memory location 10000H for the next instruction.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an </a:t>
            </a:r>
            <a:r>
              <a:rPr lang="en-US" altLang="zh-TW" b="1">
                <a:solidFill>
                  <a:srgbClr val="FF0000"/>
                </a:solidFill>
                <a:cs typeface="Arial" charset="0"/>
              </a:rPr>
              <a:t>intersegment jump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is a jump to any memory location within the entire memory system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Often called a </a:t>
            </a:r>
            <a:r>
              <a:rPr lang="en-US" altLang="zh-TW" i="1">
                <a:solidFill>
                  <a:srgbClr val="FF0000"/>
                </a:solidFill>
                <a:cs typeface="Arial" charset="0"/>
              </a:rPr>
              <a:t>far jump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because it can jump to any memory location for the next instruction.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in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real mode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any location within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first 1M byte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In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protected mode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operation, the far jump can jump to any location in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4G-byte address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range in the 80386 - Core2 microprocessors</a:t>
            </a:r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Direct Program Memory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797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only other instruction using direct program addressing is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intersegment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or far CALL instruction.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Usually, the name of a memory address, called a </a:t>
            </a:r>
            <a:r>
              <a:rPr lang="en-US" altLang="zh-TW" i="1">
                <a:solidFill>
                  <a:srgbClr val="000000"/>
                </a:solidFill>
                <a:cs typeface="Arial" charset="0"/>
              </a:rPr>
              <a:t>label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refers to the location that is called or jumped to instead of the actual numeric address.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When using a label with the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 CALL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or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JMP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instruction, most assemblers select the best form of program addressing.</a:t>
            </a:r>
            <a:endParaRPr lang="en-US" altLang="zh-TW">
              <a:cs typeface="Times New Roman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Direct Program Memory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128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Relative Program Memory Addressing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9530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Not available in all early microprocessors, but it is available to this family of microprocessors.</a:t>
            </a:r>
          </a:p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term </a:t>
            </a:r>
            <a:r>
              <a:rPr lang="en-US" altLang="zh-TW" sz="2400" i="1" dirty="0">
                <a:solidFill>
                  <a:srgbClr val="000000"/>
                </a:solidFill>
                <a:cs typeface="Arial" charset="0"/>
              </a:rPr>
              <a:t>relative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means “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relative to the instruction pointer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(IP)”. </a:t>
            </a:r>
          </a:p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JMP instruction is a 1-byte instruction, with a 1-byte or a 2-byte displacement that adds to the instruction pointer.</a:t>
            </a:r>
          </a:p>
        </p:txBody>
      </p:sp>
      <p:pic>
        <p:nvPicPr>
          <p:cNvPr id="4" name="Picture 3" descr="FG03_015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3213100" cy="156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5837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/>
              <a:t>Figure:  A JMP [2] instruction. This instruction skips over the 2 bytes of memory that follow the JMP instruction.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686072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Indirect Program Memory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microprocessor allows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several forms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of program indirect memory addressing for the JMP and CALL instructions.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80386 and above, an extended register can be used to hold the address or indirect address of a relative JMP or CALL.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for example,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JMP EAX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jumps to the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location address by register EAX</a:t>
            </a:r>
            <a:endParaRPr lang="en-AU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2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If a relative register holds the address, the jump is considered to be an indirect jump.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For example, JMP [BX] refers to the memory location within the data segment at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offset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 contained in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at this offset address is a 16-bit number used as the offset address in the </a:t>
            </a:r>
            <a:r>
              <a:rPr lang="en-US" altLang="zh-TW" dirty="0" err="1">
                <a:solidFill>
                  <a:srgbClr val="000000"/>
                </a:solidFill>
                <a:cs typeface="Arial" charset="0"/>
              </a:rPr>
              <a:t>intrasegment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jump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this type of jump is sometimes called an </a:t>
            </a:r>
            <a:r>
              <a:rPr lang="en-US" altLang="zh-TW" i="1" dirty="0">
                <a:solidFill>
                  <a:srgbClr val="000000"/>
                </a:solidFill>
                <a:cs typeface="Arial" charset="0"/>
              </a:rPr>
              <a:t>indirect-indirect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or</a:t>
            </a:r>
            <a:r>
              <a:rPr lang="en-US" altLang="zh-TW" i="1" dirty="0">
                <a:solidFill>
                  <a:srgbClr val="000000"/>
                </a:solidFill>
                <a:cs typeface="Arial" charset="0"/>
              </a:rPr>
              <a:t> double-indirect jump</a:t>
            </a:r>
            <a:endParaRPr lang="en-AU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28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2400" b="1" dirty="0">
                <a:cs typeface="Arial" charset="0"/>
              </a:rPr>
              <a:t>Figure:</a:t>
            </a:r>
            <a:r>
              <a:rPr lang="en-US" altLang="zh-TW" sz="2400" dirty="0">
                <a:cs typeface="Arial" charset="0"/>
              </a:rPr>
              <a:t>  A jump table that stores addresses of various programs. The exact address chosen from the TABLE is determined by an index stored with the jump instruction.</a:t>
            </a:r>
            <a:br>
              <a:rPr lang="en-US" altLang="zh-TW" sz="2400" dirty="0">
                <a:latin typeface="Times" charset="0"/>
                <a:cs typeface="Times New Roman" charset="0"/>
              </a:rPr>
            </a:br>
            <a:endParaRPr lang="en-US" altLang="zh-TW" sz="2400" dirty="0">
              <a:latin typeface="Times" charset="0"/>
              <a:cs typeface="Times New Roman" charset="0"/>
            </a:endParaRPr>
          </a:p>
        </p:txBody>
      </p:sp>
      <p:pic>
        <p:nvPicPr>
          <p:cNvPr id="33795" name="Picture 3" descr="FG03_016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43200"/>
            <a:ext cx="2700935" cy="163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9906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Following figure shows a jump table that is stored, beginning at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memory location TABLE</a:t>
            </a: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endParaRPr lang="en-US" altLang="zh-TW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898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STACK 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stack plays an important role in all microprocessors.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holds data temporarily and stores return addresses used by procedures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Stack memory is LIFO (</a:t>
            </a:r>
            <a:r>
              <a:rPr lang="en-US" altLang="zh-TW" b="1">
                <a:solidFill>
                  <a:srgbClr val="FF0000"/>
                </a:solidFill>
                <a:cs typeface="Arial" charset="0"/>
              </a:rPr>
              <a:t>last-in, first-out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) memory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describes the way data are stored and removed from the stack</a:t>
            </a:r>
            <a:endParaRPr lang="en-AU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Each statement in an assembly language program consists of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four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parts or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fields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leftmost field is called the </a:t>
            </a:r>
            <a:r>
              <a:rPr lang="en-US" altLang="zh-TW" i="1" dirty="0">
                <a:solidFill>
                  <a:srgbClr val="FF0000"/>
                </a:solidFill>
                <a:cs typeface="Arial" charset="0"/>
              </a:rPr>
              <a:t>label</a:t>
            </a:r>
            <a:r>
              <a:rPr lang="en-US" altLang="zh-TW" i="1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used to store a symbolic name for the memory location it represents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All labels must begin with a letter or one of the following special characters: @, $, -, or ?.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 label may any length from 1 to 35 characters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label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appears in a program to identify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name of a memory location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for storing data and for other purposes.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Lecture 06: Extension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1371600"/>
            <a:ext cx="1828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Opcode</a:t>
            </a:r>
            <a:endParaRPr lang="en-US" sz="2000" dirty="0">
              <a:ln w="28575" cmpd="sng"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1371600"/>
            <a:ext cx="40386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Operand(s) and/or Address(</a:t>
            </a:r>
            <a:r>
              <a:rPr lang="en-US" sz="2000" dirty="0" err="1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es</a:t>
            </a:r>
            <a:r>
              <a:rPr lang="en-US" sz="2000" dirty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371600"/>
            <a:ext cx="1066800" cy="7620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7239000" y="1371600"/>
            <a:ext cx="1905000" cy="7620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; comments</a:t>
            </a:r>
          </a:p>
        </p:txBody>
      </p:sp>
    </p:spTree>
    <p:extLst>
      <p:ext uri="{BB962C8B-B14F-4D97-AF65-F5344CB8AC3E}">
        <p14:creationId xmlns:p14="http://schemas.microsoft.com/office/powerpoint/2010/main" val="11168174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Data are placed on the stack with a </a:t>
            </a:r>
            <a:r>
              <a:rPr lang="en-US" altLang="zh-TW" b="1">
                <a:solidFill>
                  <a:srgbClr val="FF0000"/>
                </a:solidFill>
                <a:cs typeface="Arial" charset="0"/>
              </a:rPr>
              <a:t>PUSH</a:t>
            </a:r>
            <a:r>
              <a:rPr lang="en-US" altLang="zh-TW" b="1">
                <a:solidFill>
                  <a:srgbClr val="000000"/>
                </a:solidFill>
                <a:cs typeface="Arial" charset="0"/>
              </a:rPr>
              <a:t> instruction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; removed with a </a:t>
            </a:r>
            <a:r>
              <a:rPr lang="en-US" altLang="zh-TW" b="1">
                <a:solidFill>
                  <a:srgbClr val="FF0000"/>
                </a:solidFill>
                <a:cs typeface="Arial" charset="0"/>
              </a:rPr>
              <a:t>POP </a:t>
            </a:r>
            <a:r>
              <a:rPr lang="en-US" altLang="zh-TW" b="1">
                <a:solidFill>
                  <a:srgbClr val="000000"/>
                </a:solidFill>
                <a:cs typeface="Arial" charset="0"/>
              </a:rPr>
              <a:t>instruction.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Stack memory is maintained by two registers: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the stack pointer (SP or ESP)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the stack segment register (SS)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Whenever a word of data is pushed onto the stack, the high-order 8 bits are placed in the location addressed by SP – 1.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low-order 8 bits are placed in the location addressed by SP – 2</a:t>
            </a:r>
            <a:endParaRPr lang="en-US" altLang="zh-TW">
              <a:cs typeface="Times New Roman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STACK 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768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SP is decremented by 2 so the next word is stored in the next available stack location.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the SP/ESP register always points to an area of memory located within the stack segment.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protected mode operation, the SS register holds a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selector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that accesses a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descriptor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for the base address of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stack segment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When data are popped from the stack, the low-order 8 bits are removed from the location addressed by SP. 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high-order 8 bits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are removed; the SP register is incremented by 2</a:t>
            </a:r>
            <a:endParaRPr lang="en-AU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STACK 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311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91200"/>
            <a:ext cx="84582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1800" b="1" dirty="0">
                <a:cs typeface="Arial" charset="0"/>
              </a:rPr>
              <a:t>Figure:</a:t>
            </a:r>
            <a:r>
              <a:rPr lang="en-US" altLang="zh-TW" sz="1800" dirty="0">
                <a:cs typeface="Arial" charset="0"/>
              </a:rPr>
              <a:t>  The PUSH and POP instructions: </a:t>
            </a:r>
            <a:br>
              <a:rPr lang="en-US" altLang="zh-TW" sz="1800" dirty="0">
                <a:cs typeface="Arial" charset="0"/>
              </a:rPr>
            </a:br>
            <a:r>
              <a:rPr lang="en-US" altLang="zh-TW" sz="1800" dirty="0">
                <a:cs typeface="Arial" charset="0"/>
              </a:rPr>
              <a:t>(a)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PUSH BX</a:t>
            </a:r>
            <a:r>
              <a:rPr lang="en-US" altLang="zh-TW" sz="1800" dirty="0">
                <a:cs typeface="Arial" charset="0"/>
              </a:rPr>
              <a:t> places the contents of BX onto the stack; </a:t>
            </a:r>
            <a:br>
              <a:rPr lang="en-US" altLang="zh-TW" sz="1800" dirty="0">
                <a:cs typeface="Arial" charset="0"/>
              </a:rPr>
            </a:br>
            <a:r>
              <a:rPr lang="en-US" altLang="zh-TW" sz="1800" dirty="0">
                <a:cs typeface="Arial" charset="0"/>
              </a:rPr>
              <a:t>(b)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POP CX</a:t>
            </a:r>
            <a:r>
              <a:rPr lang="en-US" altLang="zh-TW" sz="1800" dirty="0">
                <a:cs typeface="Arial" charset="0"/>
              </a:rPr>
              <a:t> removes data from the stack and places them into CX. Both instructions are shown after execution.</a:t>
            </a:r>
            <a:br>
              <a:rPr lang="en-AU" sz="1800" dirty="0">
                <a:latin typeface="C Helvetica Condensed" charset="0"/>
                <a:cs typeface="Times New Roman" charset="0"/>
              </a:rPr>
            </a:b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pic>
        <p:nvPicPr>
          <p:cNvPr id="32771" name="Picture 3" descr="FG03_017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94428"/>
            <a:ext cx="4864100" cy="5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33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Note that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PUSH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POP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store or retrieve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words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of data—never bytes—in 8086 - 80286.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80386 and above allow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words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or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doublewords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to be transferred to and from the stack.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Data may be pushed onto the stack from any 16-bit register or segment register.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in 80386 and above, from any 32-bit extended register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Data may be popped off the stack into any register or any segment register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except CS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. </a:t>
            </a:r>
            <a:endParaRPr lang="en-US" altLang="zh-TW">
              <a:cs typeface="Times New Roman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STACK 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5450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cs typeface="Arial" charset="0"/>
              </a:rPr>
              <a:t>PUSHA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POPA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instructions push or pop all except segment registers, on the stack.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Not available on early 8086/8088 processors.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80386 and above allow extended registers to be pushed or popped.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64-bit mode for Pentium and Core2 does not contain a PUSHA or POPA instruction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STACK 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887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MOV</a:t>
            </a:r>
            <a:r>
              <a:rPr lang="en-US" altLang="zh-TW" dirty="0">
                <a:cs typeface="Times New Roman" charset="0"/>
              </a:rPr>
              <a:t> instruction copies the contents of the source operand into the destination operand.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source never changes for any instruction.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Register addressing</a:t>
            </a:r>
            <a:r>
              <a:rPr lang="en-US" altLang="zh-TW" dirty="0">
                <a:cs typeface="Times New Roman" charset="0"/>
              </a:rPr>
              <a:t> specifies any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8-bit</a:t>
            </a:r>
            <a:r>
              <a:rPr lang="en-US" altLang="zh-TW" dirty="0">
                <a:cs typeface="Times New Roman" charset="0"/>
              </a:rPr>
              <a:t> register (AH, AL, BH, BL, CH, CL, DH, or DL) or any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16-bit</a:t>
            </a:r>
            <a:r>
              <a:rPr lang="en-US" altLang="zh-TW" dirty="0">
                <a:cs typeface="Times New Roman" charset="0"/>
              </a:rPr>
              <a:t> register (AX, BX, CX, DX, SP, BP, SI, or DI). </a:t>
            </a:r>
          </a:p>
        </p:txBody>
      </p:sp>
    </p:spTree>
    <p:extLst>
      <p:ext uri="{BB962C8B-B14F-4D97-AF65-F5344CB8AC3E}">
        <p14:creationId xmlns:p14="http://schemas.microsoft.com/office/powerpoint/2010/main" val="11130337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segment registers</a:t>
            </a:r>
            <a:r>
              <a:rPr lang="en-US" altLang="zh-TW" dirty="0">
                <a:cs typeface="Times New Roman" charset="0"/>
              </a:rPr>
              <a:t> (CS, DS, ES, or SS) are also addressable for moving data between a segment register and a 16-bit register/memory location or for PUSH and POP.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In the 80386 through the Core2 microprocessors, the extended registers also are used for register addressing; they consist of EAX, EBX, ECX, EDX, ESP, EBP, EDI, and ESI.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814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Direct addressing occurs in two forms in the microprocessor: direct addressing and displacement addressing.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In 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64-bit mode</a:t>
            </a:r>
            <a:r>
              <a:rPr lang="en-US" altLang="zh-TW" dirty="0">
                <a:cs typeface="Times New Roman" charset="0"/>
              </a:rPr>
              <a:t>, the registers are RAX, RBX, RCX, RDX, RSP, RBP, RDI, RSI, and R8 through R15.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MOV immediate instruction transfers the byte or word that immediately follows the </a:t>
            </a:r>
            <a:r>
              <a:rPr lang="en-US" altLang="zh-TW" dirty="0" err="1">
                <a:cs typeface="Times New Roman" charset="0"/>
              </a:rPr>
              <a:t>opcode</a:t>
            </a:r>
            <a:r>
              <a:rPr lang="en-US" altLang="zh-TW" dirty="0">
                <a:cs typeface="Times New Roman" charset="0"/>
              </a:rPr>
              <a:t> into a register or a memory location.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Immediate addressing manipulates constant data in a program.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41557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Both forms of addressing are identical except that direct addressing is used to transfer data between EAX, AX, or AL and memory; displacement addressing is used with any register-memory transfer.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Direct addressing</a:t>
            </a:r>
            <a:r>
              <a:rPr lang="en-US" altLang="zh-TW" dirty="0">
                <a:cs typeface="Times New Roman" charset="0"/>
              </a:rPr>
              <a:t> requires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3 bytes</a:t>
            </a:r>
            <a:r>
              <a:rPr lang="en-US" altLang="zh-TW" dirty="0">
                <a:cs typeface="Times New Roman" charset="0"/>
              </a:rPr>
              <a:t> of memory, whereas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displacement addressing</a:t>
            </a:r>
            <a:r>
              <a:rPr lang="en-US" altLang="zh-TW" dirty="0">
                <a:cs typeface="Times New Roman" charset="0"/>
              </a:rPr>
              <a:t> requires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4 bytes</a:t>
            </a:r>
            <a:r>
              <a:rPr lang="en-US" altLang="zh-TW" dirty="0">
                <a:cs typeface="Times New Roman" charset="0"/>
              </a:rPr>
              <a:t>. 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074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Register indirect addressing allows data to be addressed at the memory location pointed to by either a base (BP and BX) or index register (DI and SI).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In the 80386 and above, extended registers EAX, EBX, ECX, EDX, EBP, EDI, and ESI are used to address memory data.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278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cs typeface="Times New Roman" charset="0"/>
              </a:rPr>
              <a:t>Lecture Outline</a:t>
            </a:r>
            <a:endParaRPr lang="en-US" altLang="zh-TW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charset="0"/>
              </a:rPr>
              <a:t>Operation of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each data-addressing mode</a:t>
            </a:r>
            <a:r>
              <a:rPr lang="en-US" altLang="zh-TW" dirty="0">
                <a:cs typeface="Times New Roman" charset="0"/>
              </a:rPr>
              <a:t>.</a:t>
            </a:r>
          </a:p>
          <a:p>
            <a:r>
              <a:rPr lang="en-US" altLang="zh-TW" dirty="0">
                <a:cs typeface="Times New Roman" charset="0"/>
              </a:rPr>
              <a:t>The Data-addressing modes to form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assembly language</a:t>
            </a:r>
            <a:r>
              <a:rPr lang="en-US" altLang="zh-TW" dirty="0">
                <a:cs typeface="Times New Roman" charset="0"/>
              </a:rPr>
              <a:t> statements.</a:t>
            </a:r>
          </a:p>
          <a:p>
            <a:r>
              <a:rPr lang="en-US" altLang="zh-TW" dirty="0">
                <a:cs typeface="Times New Roman" charset="0"/>
              </a:rPr>
              <a:t>The operation of each program memory-addressing mode.</a:t>
            </a:r>
          </a:p>
          <a:p>
            <a:r>
              <a:rPr lang="en-US" altLang="zh-TW" dirty="0">
                <a:cs typeface="Times New Roman" charset="0"/>
              </a:rPr>
              <a:t>The program memory-addressing modes to form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assembly</a:t>
            </a:r>
            <a:r>
              <a:rPr lang="en-US" altLang="zh-TW" dirty="0">
                <a:cs typeface="Times New Roman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machine language</a:t>
            </a:r>
            <a:r>
              <a:rPr lang="en-US" altLang="zh-TW" dirty="0">
                <a:cs typeface="Times New Roman" charset="0"/>
              </a:rPr>
              <a:t> statements.</a:t>
            </a:r>
          </a:p>
        </p:txBody>
      </p:sp>
    </p:spTree>
    <p:extLst>
      <p:ext uri="{BB962C8B-B14F-4D97-AF65-F5344CB8AC3E}">
        <p14:creationId xmlns:p14="http://schemas.microsoft.com/office/powerpoint/2010/main" val="28689985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Base-plus-index addressing often addresses data in an array.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memory address for this mode is formed by adding a base register, index register, and the contents of a segment register times 10H.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In the 80386 and above, the base and index registers may be any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32-bit register</a:t>
            </a:r>
            <a:r>
              <a:rPr lang="en-US" altLang="zh-TW" dirty="0">
                <a:cs typeface="Times New Roman" charset="0"/>
              </a:rPr>
              <a:t> except EIP and ESP.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4677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Register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relative addressing</a:t>
            </a:r>
            <a:r>
              <a:rPr lang="en-US" altLang="zh-TW" dirty="0">
                <a:cs typeface="Times New Roman" charset="0"/>
              </a:rPr>
              <a:t> uses a base or index register, plus a displacement to access memory data.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Base relative-plus-index addressing is useful for addressing a two-dimensional memory array.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address is formed by adding a base register, an index register, displacement, and the contents of a segment register times 10H.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42729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Scaled-index addressing</a:t>
            </a:r>
            <a:r>
              <a:rPr lang="en-US" altLang="zh-TW" dirty="0">
                <a:cs typeface="Times New Roman" charset="0"/>
              </a:rPr>
              <a:t> is unique to the 80386 through the Core2.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second of two registers (index) is scaled by a factor of to access words, </a:t>
            </a:r>
            <a:r>
              <a:rPr lang="en-US" altLang="zh-TW" dirty="0" err="1">
                <a:solidFill>
                  <a:srgbClr val="FF0000"/>
                </a:solidFill>
                <a:cs typeface="Times New Roman" charset="0"/>
              </a:rPr>
              <a:t>doublewords</a:t>
            </a:r>
            <a:r>
              <a:rPr lang="en-US" altLang="zh-TW" dirty="0">
                <a:cs typeface="Times New Roman" charset="0"/>
              </a:rPr>
              <a:t>, or </a:t>
            </a:r>
            <a:r>
              <a:rPr lang="en-US" altLang="zh-TW" dirty="0" err="1">
                <a:solidFill>
                  <a:srgbClr val="FF0000"/>
                </a:solidFill>
                <a:cs typeface="Times New Roman" charset="0"/>
              </a:rPr>
              <a:t>quadwords</a:t>
            </a:r>
            <a:r>
              <a:rPr lang="en-US" altLang="zh-TW" dirty="0">
                <a:cs typeface="Times New Roman" charset="0"/>
              </a:rPr>
              <a:t> in memory arrays.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MOV AX, [ EBX +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n-US" altLang="zh-TW" dirty="0">
                <a:cs typeface="Times New Roman" charset="0"/>
              </a:rPr>
              <a:t>*ECX] and the MOV [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4</a:t>
            </a:r>
            <a:r>
              <a:rPr lang="en-US" altLang="zh-TW" dirty="0">
                <a:cs typeface="Times New Roman" charset="0"/>
              </a:rPr>
              <a:t> * ECX ], EDX are examples of scaled-index instructions.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3796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24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Data structures are templates for storing arrays of data and are addressed by array name and field. </a:t>
            </a:r>
          </a:p>
          <a:p>
            <a:pPr marL="339725" indent="-339725">
              <a:spcBef>
                <a:spcPts val="24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Direct program memory addressing is allowed with the JMP and CALL instructions to any location in the memory system. </a:t>
            </a:r>
          </a:p>
          <a:p>
            <a:pPr marL="339725" indent="-339725">
              <a:spcBef>
                <a:spcPts val="24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With this addressing mode, the offset address and segment address are stored with the instruction.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08722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Relative program addressing</a:t>
            </a:r>
            <a:r>
              <a:rPr lang="en-US" altLang="zh-TW" dirty="0">
                <a:cs typeface="Times New Roman" charset="0"/>
              </a:rPr>
              <a:t> allows a JMP or CALL instruction to branch for-ward or backward in the current code segment by   bytes. </a:t>
            </a:r>
          </a:p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In the 80386 and above, the 32-bit displacement allows a branch to any location in the cur-rent code segment by using a displacement value of  bytes. </a:t>
            </a:r>
          </a:p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32-bit displacement can be used only in protected mode.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07972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Indirect program addressing</a:t>
            </a:r>
            <a:r>
              <a:rPr lang="en-US" altLang="zh-TW" dirty="0">
                <a:cs typeface="Times New Roman" charset="0"/>
              </a:rPr>
              <a:t> allows the JMP or CALL instructions to address another portion of the program or subroutine indirectly through a register or memory location.</a:t>
            </a:r>
          </a:p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PUSH</a:t>
            </a:r>
            <a:r>
              <a:rPr lang="en-US" altLang="zh-TW" dirty="0">
                <a:cs typeface="Times New Roman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POP</a:t>
            </a:r>
            <a:r>
              <a:rPr lang="en-US" altLang="zh-TW" dirty="0">
                <a:cs typeface="Times New Roman" charset="0"/>
              </a:rPr>
              <a:t> instructions transfer a word between the stack and a register or memory location. </a:t>
            </a:r>
          </a:p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A PUSH immediate instruction is available to place immediate data on the stack.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 dirty="0">
                <a:cs typeface="Times New Roman" charset="0"/>
              </a:rPr>
              <a:t>(</a:t>
            </a:r>
            <a:r>
              <a:rPr lang="en-US" altLang="zh-TW" sz="2800" i="1" dirty="0">
                <a:cs typeface="Times New Roman" charset="0"/>
              </a:rPr>
              <a:t>cont.</a:t>
            </a:r>
            <a:r>
              <a:rPr lang="en-US" altLang="zh-TW" sz="2800" dirty="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224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cs typeface="Times New Roman" charset="0"/>
              </a:rPr>
              <a:t>Lecture Outline</a:t>
            </a:r>
            <a:endParaRPr lang="en-US" altLang="zh-TW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charset="0"/>
              </a:rPr>
              <a:t>Select the appropriate addressing mode to accomplish a given task.</a:t>
            </a:r>
          </a:p>
          <a:p>
            <a:r>
              <a:rPr lang="en-US" altLang="zh-TW" dirty="0">
                <a:cs typeface="Times New Roman" charset="0"/>
              </a:rPr>
              <a:t>Difference between addressing memory data using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real mode</a:t>
            </a:r>
            <a:r>
              <a:rPr lang="en-US" altLang="zh-TW" dirty="0">
                <a:cs typeface="Times New Roman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protected mode</a:t>
            </a:r>
            <a:r>
              <a:rPr lang="en-US" altLang="zh-TW" dirty="0">
                <a:cs typeface="Times New Roman" charset="0"/>
              </a:rPr>
              <a:t> operation.</a:t>
            </a:r>
          </a:p>
          <a:p>
            <a:r>
              <a:rPr lang="en-US" altLang="zh-TW" dirty="0">
                <a:cs typeface="Times New Roman" charset="0"/>
              </a:rPr>
              <a:t>Describe sequence of events that place data onto the stack or remove data from the stack.</a:t>
            </a:r>
          </a:p>
          <a:p>
            <a:r>
              <a:rPr lang="en-US" altLang="zh-TW" dirty="0">
                <a:cs typeface="Times New Roman" charset="0"/>
              </a:rPr>
              <a:t>Explain how a data structure is placed in memory and used with software.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180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cs typeface="Times New Roman" charset="0"/>
              </a:rPr>
              <a:t>Addressing Modes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Two Basic Questions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Where are the operands?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How memory addresses are computed?</a:t>
            </a:r>
            <a:endParaRPr lang="en-US" altLang="zh-TW" dirty="0">
              <a:cs typeface="Arial" charset="0"/>
            </a:endParaRPr>
          </a:p>
          <a:p>
            <a:pPr>
              <a:spcBef>
                <a:spcPct val="45000"/>
              </a:spcBef>
            </a:pPr>
            <a:r>
              <a:rPr lang="en-US" dirty="0"/>
              <a:t>Intel IA-32 supports 3 fundamental addressing modes</a:t>
            </a:r>
          </a:p>
          <a:p>
            <a:pPr lvl="1">
              <a:spcBef>
                <a:spcPct val="45000"/>
              </a:spcBef>
            </a:pP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 addressing: operand is in a register</a:t>
            </a:r>
          </a:p>
          <a:p>
            <a:pPr lvl="1">
              <a:spcBef>
                <a:spcPct val="45000"/>
              </a:spcBef>
            </a:pPr>
            <a:r>
              <a:rPr lang="en-US" dirty="0">
                <a:solidFill>
                  <a:srgbClr val="FF0000"/>
                </a:solidFill>
              </a:rPr>
              <a:t>Immediate</a:t>
            </a:r>
            <a:r>
              <a:rPr lang="en-US" dirty="0"/>
              <a:t> addressing: operand is stored in the instruction itself</a:t>
            </a:r>
          </a:p>
          <a:p>
            <a:pPr lvl="1">
              <a:spcBef>
                <a:spcPct val="45000"/>
              </a:spcBef>
            </a:pP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addressing: operand is in memory</a:t>
            </a:r>
          </a:p>
          <a:p>
            <a:pPr>
              <a:spcBef>
                <a:spcPct val="45000"/>
              </a:spcBef>
            </a:pPr>
            <a:r>
              <a:rPr lang="en-US" dirty="0"/>
              <a:t>Memory Addressing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Variety of addressing modes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Direct and indirect addressing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Support high-level language constructs and data structures</a:t>
            </a:r>
            <a:endParaRPr lang="en-US" altLang="zh-TW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5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4801</Words>
  <Application>Microsoft Office PowerPoint</Application>
  <PresentationFormat>On-screen Show (4:3)</PresentationFormat>
  <Paragraphs>439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 Helvetica Condensed</vt:lpstr>
      <vt:lpstr>Calibri</vt:lpstr>
      <vt:lpstr>Helvetica</vt:lpstr>
      <vt:lpstr>Times</vt:lpstr>
      <vt:lpstr>Office Theme</vt:lpstr>
      <vt:lpstr>CSC 221  Computer Organization and Assembly Language</vt:lpstr>
      <vt:lpstr>Lecture 06: Review</vt:lpstr>
      <vt:lpstr>Lecture 06: Review</vt:lpstr>
      <vt:lpstr>Lecture 06: Review</vt:lpstr>
      <vt:lpstr>Types of Operations</vt:lpstr>
      <vt:lpstr>Lecture 06: Extension</vt:lpstr>
      <vt:lpstr>Lecture Outline</vt:lpstr>
      <vt:lpstr>Lecture Outline</vt:lpstr>
      <vt:lpstr>Addressing Modes</vt:lpstr>
      <vt:lpstr>Addressing Modes</vt:lpstr>
      <vt:lpstr>Data Addressing Modes</vt:lpstr>
      <vt:lpstr>Data Addressing Modes</vt:lpstr>
      <vt:lpstr>8086–Core2 data-addressing modes. </vt:lpstr>
      <vt:lpstr>Layout of Addressing Modes </vt:lpstr>
      <vt:lpstr>Register Addressing </vt:lpstr>
      <vt:lpstr>Register Addressing </vt:lpstr>
      <vt:lpstr>[MOV BX, CX] instruction</vt:lpstr>
      <vt:lpstr>Immediate Addressing </vt:lpstr>
      <vt:lpstr>Immediate Addressing </vt:lpstr>
      <vt:lpstr>NOTES</vt:lpstr>
      <vt:lpstr>NOTES</vt:lpstr>
      <vt:lpstr>NOTES</vt:lpstr>
      <vt:lpstr>Direct Data Addressing </vt:lpstr>
      <vt:lpstr>Direct Addressing</vt:lpstr>
      <vt:lpstr>Direct Addressing: Example</vt:lpstr>
      <vt:lpstr>Displacement Addressing </vt:lpstr>
      <vt:lpstr>Register Indirect Addressing </vt:lpstr>
      <vt:lpstr>Register Indirect Addressing: Example</vt:lpstr>
      <vt:lpstr>Review: Segment Registers</vt:lpstr>
      <vt:lpstr>Review: Memory Access Mode</vt:lpstr>
      <vt:lpstr>Indirect Addressing</vt:lpstr>
      <vt:lpstr>Indirect Addressing: Tabular Data</vt:lpstr>
      <vt:lpstr>Indirect Addressing: Tabular Data</vt:lpstr>
      <vt:lpstr>Base-Plus-Index Addressing </vt:lpstr>
      <vt:lpstr>Locating Data with Base-Plus-Index Addressing </vt:lpstr>
      <vt:lpstr>Locating Data with Base-Plus-Index Addressing </vt:lpstr>
      <vt:lpstr>Locating Array Data Using Base-Plus-Index Addressing </vt:lpstr>
      <vt:lpstr>Locating Array Data Using Base-Plus-Index Addressing </vt:lpstr>
      <vt:lpstr>Register Relative Addressing </vt:lpstr>
      <vt:lpstr>Register Relative Addressing </vt:lpstr>
      <vt:lpstr>Addressing Array Data with Register Relative </vt:lpstr>
      <vt:lpstr>Addressing Array Data with Register Relative </vt:lpstr>
      <vt:lpstr>Base Relative-Plus-Index Addressing </vt:lpstr>
      <vt:lpstr>Addressing Data with Base Relative-Plus-Index </vt:lpstr>
      <vt:lpstr>Addressing Data with Base Relative-Plus-Index </vt:lpstr>
      <vt:lpstr>Addressing Arrays with Base Relative-Plus-Index </vt:lpstr>
      <vt:lpstr>Addressing Arrays with Base Relative-Plus-Index </vt:lpstr>
      <vt:lpstr>Scaled-Index Addressing </vt:lpstr>
      <vt:lpstr>RIP Relative Addressing </vt:lpstr>
      <vt:lpstr>PROGRAM MEMORY-ADDRESSING MODES </vt:lpstr>
      <vt:lpstr>Direct Program Memory Addressing </vt:lpstr>
      <vt:lpstr>Direct Program Memory Addressing </vt:lpstr>
      <vt:lpstr>Direct Program Memory Addressing </vt:lpstr>
      <vt:lpstr>Direct Program Memory Addressing </vt:lpstr>
      <vt:lpstr>Relative Program Memory Addressing </vt:lpstr>
      <vt:lpstr>Indirect Program Memory Addressing </vt:lpstr>
      <vt:lpstr>PowerPoint Presentation</vt:lpstr>
      <vt:lpstr>Figure:  A jump table that stores addresses of various programs. The exact address chosen from the TABLE is determined by an index stored with the jump instruction. </vt:lpstr>
      <vt:lpstr>STACK MEMORY-ADDRESSING MODES </vt:lpstr>
      <vt:lpstr>STACK MEMORY-ADDRESSING MODES </vt:lpstr>
      <vt:lpstr>STACK MEMORY-ADDRESSING MODES </vt:lpstr>
      <vt:lpstr>Figure:  The PUSH and POP instructions:  (a) PUSH BX places the contents of BX onto the stack;  (b) POP CX removes data from the stack and places them into CX. Both instructions are shown after execution. </vt:lpstr>
      <vt:lpstr>STACK MEMORY-ADDRESSING MODES </vt:lpstr>
      <vt:lpstr>STACK MEMORY-ADDRESSING MODES 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FA21-BSE-133 (AOUN HAIDER)</cp:lastModifiedBy>
  <cp:revision>361</cp:revision>
  <dcterms:created xsi:type="dcterms:W3CDTF">2012-02-27T05:45:45Z</dcterms:created>
  <dcterms:modified xsi:type="dcterms:W3CDTF">2023-05-20T11:48:24Z</dcterms:modified>
</cp:coreProperties>
</file>