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858" r:id="rId1"/>
  </p:sldMasterIdLst>
  <p:notesMasterIdLst>
    <p:notesMasterId r:id="rId39"/>
  </p:notesMasterIdLst>
  <p:handoutMasterIdLst>
    <p:handoutMasterId r:id="rId40"/>
  </p:handoutMasterIdLst>
  <p:sldIdLst>
    <p:sldId id="256" r:id="rId2"/>
    <p:sldId id="429" r:id="rId3"/>
    <p:sldId id="402" r:id="rId4"/>
    <p:sldId id="448" r:id="rId5"/>
    <p:sldId id="403" r:id="rId6"/>
    <p:sldId id="424" r:id="rId7"/>
    <p:sldId id="425" r:id="rId8"/>
    <p:sldId id="426" r:id="rId9"/>
    <p:sldId id="427" r:id="rId10"/>
    <p:sldId id="422" r:id="rId11"/>
    <p:sldId id="404" r:id="rId12"/>
    <p:sldId id="377" r:id="rId13"/>
    <p:sldId id="378" r:id="rId14"/>
    <p:sldId id="379" r:id="rId15"/>
    <p:sldId id="380" r:id="rId16"/>
    <p:sldId id="381" r:id="rId17"/>
    <p:sldId id="382" r:id="rId18"/>
    <p:sldId id="383" r:id="rId19"/>
    <p:sldId id="384" r:id="rId20"/>
    <p:sldId id="385" r:id="rId21"/>
    <p:sldId id="386" r:id="rId22"/>
    <p:sldId id="387" r:id="rId23"/>
    <p:sldId id="388" r:id="rId24"/>
    <p:sldId id="389" r:id="rId25"/>
    <p:sldId id="390" r:id="rId26"/>
    <p:sldId id="391" r:id="rId27"/>
    <p:sldId id="392" r:id="rId28"/>
    <p:sldId id="393" r:id="rId29"/>
    <p:sldId id="417" r:id="rId30"/>
    <p:sldId id="431" r:id="rId31"/>
    <p:sldId id="433" r:id="rId32"/>
    <p:sldId id="445" r:id="rId33"/>
    <p:sldId id="434" r:id="rId34"/>
    <p:sldId id="444" r:id="rId35"/>
    <p:sldId id="447" r:id="rId36"/>
    <p:sldId id="446" r:id="rId37"/>
    <p:sldId id="432" r:id="rId38"/>
  </p:sldIdLst>
  <p:sldSz cx="9144000" cy="6858000" type="screen4x3"/>
  <p:notesSz cx="9296400" cy="6881813"/>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Arial" charset="0"/>
        <a:ea typeface="+mn-ea"/>
        <a:cs typeface="+mn-cs"/>
      </a:defRPr>
    </a:lvl1pPr>
    <a:lvl2pPr marL="457200" algn="l" rtl="0" eaLnBrk="0" fontAlgn="base" hangingPunct="0">
      <a:spcBef>
        <a:spcPct val="0"/>
      </a:spcBef>
      <a:spcAft>
        <a:spcPct val="0"/>
      </a:spcAft>
      <a:defRPr b="1" kern="1200">
        <a:solidFill>
          <a:schemeClr val="tx1"/>
        </a:solidFill>
        <a:latin typeface="Arial" charset="0"/>
        <a:ea typeface="+mn-ea"/>
        <a:cs typeface="+mn-cs"/>
      </a:defRPr>
    </a:lvl2pPr>
    <a:lvl3pPr marL="914400" algn="l" rtl="0" eaLnBrk="0" fontAlgn="base" hangingPunct="0">
      <a:spcBef>
        <a:spcPct val="0"/>
      </a:spcBef>
      <a:spcAft>
        <a:spcPct val="0"/>
      </a:spcAft>
      <a:defRPr b="1" kern="1200">
        <a:solidFill>
          <a:schemeClr val="tx1"/>
        </a:solidFill>
        <a:latin typeface="Arial" charset="0"/>
        <a:ea typeface="+mn-ea"/>
        <a:cs typeface="+mn-cs"/>
      </a:defRPr>
    </a:lvl3pPr>
    <a:lvl4pPr marL="1371600" algn="l" rtl="0" eaLnBrk="0" fontAlgn="base" hangingPunct="0">
      <a:spcBef>
        <a:spcPct val="0"/>
      </a:spcBef>
      <a:spcAft>
        <a:spcPct val="0"/>
      </a:spcAft>
      <a:defRPr b="1" kern="1200">
        <a:solidFill>
          <a:schemeClr val="tx1"/>
        </a:solidFill>
        <a:latin typeface="Arial" charset="0"/>
        <a:ea typeface="+mn-ea"/>
        <a:cs typeface="+mn-cs"/>
      </a:defRPr>
    </a:lvl4pPr>
    <a:lvl5pPr marL="1828800" algn="l" rtl="0" eaLnBrk="0" fontAlgn="base" hangingPunct="0">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CC"/>
    <a:srgbClr val="00FF9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84" autoAdjust="0"/>
    <p:restoredTop sz="90929"/>
  </p:normalViewPr>
  <p:slideViewPr>
    <p:cSldViewPr snapToGrid="0" snapToObjects="1">
      <p:cViewPr varScale="1">
        <p:scale>
          <a:sx n="77" d="100"/>
          <a:sy n="77" d="100"/>
        </p:scale>
        <p:origin x="108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91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61864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1241674" y="3287803"/>
            <a:ext cx="6813056" cy="3058708"/>
          </a:xfrm>
          <a:prstGeom prst="rect">
            <a:avLst/>
          </a:prstGeom>
          <a:noFill/>
          <a:ln>
            <a:noFill/>
          </a:ln>
          <a:effectLst/>
        </p:spPr>
        <p:txBody>
          <a:bodyPr vert="horz" wrap="square" lIns="90488" tIns="44450" rIns="90488" bIns="4445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5059" name="Rectangle 3"/>
          <p:cNvSpPr>
            <a:spLocks noGrp="1" noRot="1" noChangeAspect="1" noChangeArrowheads="1" noTextEdit="1"/>
          </p:cNvSpPr>
          <p:nvPr>
            <p:ph type="sldImg" idx="2"/>
          </p:nvPr>
        </p:nvSpPr>
        <p:spPr bwMode="auto">
          <a:xfrm>
            <a:off x="3040063" y="619125"/>
            <a:ext cx="3216275" cy="24114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962459879"/>
      </p:ext>
    </p:extLst>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
        <p:nvSpPr>
          <p:cNvPr id="46083"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Tree>
    <p:extLst>
      <p:ext uri="{BB962C8B-B14F-4D97-AF65-F5344CB8AC3E}">
        <p14:creationId xmlns:p14="http://schemas.microsoft.com/office/powerpoint/2010/main" val="4162375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14774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4CB6548B-77FF-4DDA-891A-2C9AF9CF8A16}" type="datetime1">
              <a:rPr lang="en-US" smtClean="0"/>
              <a:t>11/28/2022</a:t>
            </a:fld>
            <a:endParaRPr lang="en-US" sz="1600" dirty="0"/>
          </a:p>
        </p:txBody>
      </p:sp>
      <p:sp>
        <p:nvSpPr>
          <p:cNvPr id="5" name="Footer Placeholder 4"/>
          <p:cNvSpPr>
            <a:spLocks noGrp="1"/>
          </p:cNvSpPr>
          <p:nvPr>
            <p:ph type="ftr" sz="quarter" idx="11"/>
          </p:nvPr>
        </p:nvSpPr>
        <p:spPr/>
        <p:txBody>
          <a:bodyPr/>
          <a:lstStyle/>
          <a:p>
            <a:pPr>
              <a:defRPr/>
            </a:pPr>
            <a:r>
              <a:rPr lang="en-GB"/>
              <a:t>CSE291 - Introduction to Software Engineering </a:t>
            </a:r>
            <a:endParaRPr lang="en-US"/>
          </a:p>
        </p:txBody>
      </p:sp>
      <p:sp>
        <p:nvSpPr>
          <p:cNvPr id="6" name="Slide Number Placeholder 5"/>
          <p:cNvSpPr>
            <a:spLocks noGrp="1"/>
          </p:cNvSpPr>
          <p:nvPr>
            <p:ph type="sldNum" sz="quarter" idx="12"/>
          </p:nvPr>
        </p:nvSpPr>
        <p:spPr/>
        <p:txBody>
          <a:bodyPr/>
          <a:lstStyle/>
          <a:p>
            <a:pPr>
              <a:defRPr/>
            </a:pPr>
            <a:fld id="{B72BD9CB-7F4B-4EF3-9494-E1E4D9D36A1F}" type="slidenum">
              <a:rPr lang="en-US" smtClean="0"/>
              <a:pPr>
                <a:defRPr/>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696ED361-E039-4C6E-8FEA-DC60C226F253}" type="datetime1">
              <a:rPr lang="en-US" smtClean="0"/>
              <a:t>11/28/2022</a:t>
            </a:fld>
            <a:endParaRPr lang="en-US"/>
          </a:p>
        </p:txBody>
      </p:sp>
      <p:sp>
        <p:nvSpPr>
          <p:cNvPr id="5" name="Footer Placeholder 4"/>
          <p:cNvSpPr>
            <a:spLocks noGrp="1"/>
          </p:cNvSpPr>
          <p:nvPr>
            <p:ph type="ftr" sz="quarter" idx="11"/>
          </p:nvPr>
        </p:nvSpPr>
        <p:spPr/>
        <p:txBody>
          <a:bodyPr/>
          <a:lstStyle/>
          <a:p>
            <a:pPr>
              <a:defRPr/>
            </a:pPr>
            <a:r>
              <a:rPr lang="en-GB"/>
              <a:t>CSE291 - Introduction to Software Engineering </a:t>
            </a:r>
            <a:endParaRPr lang="en-US"/>
          </a:p>
        </p:txBody>
      </p:sp>
      <p:sp>
        <p:nvSpPr>
          <p:cNvPr id="6" name="Slide Number Placeholder 5"/>
          <p:cNvSpPr>
            <a:spLocks noGrp="1"/>
          </p:cNvSpPr>
          <p:nvPr>
            <p:ph type="sldNum" sz="quarter" idx="12"/>
          </p:nvPr>
        </p:nvSpPr>
        <p:spPr/>
        <p:txBody>
          <a:bodyPr/>
          <a:lstStyle/>
          <a:p>
            <a:pPr>
              <a:defRPr/>
            </a:pPr>
            <a:fld id="{C604C0B5-B090-428A-9449-5AB010358B26}"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03A60BC6-5785-44ED-ABCF-ACDC020E25D0}" type="datetime1">
              <a:rPr lang="en-US" smtClean="0"/>
              <a:t>11/28/2022</a:t>
            </a:fld>
            <a:endParaRPr lang="en-US"/>
          </a:p>
        </p:txBody>
      </p:sp>
      <p:sp>
        <p:nvSpPr>
          <p:cNvPr id="5" name="Footer Placeholder 4"/>
          <p:cNvSpPr>
            <a:spLocks noGrp="1"/>
          </p:cNvSpPr>
          <p:nvPr>
            <p:ph type="ftr" sz="quarter" idx="11"/>
          </p:nvPr>
        </p:nvSpPr>
        <p:spPr/>
        <p:txBody>
          <a:bodyPr/>
          <a:lstStyle/>
          <a:p>
            <a:pPr>
              <a:defRPr/>
            </a:pPr>
            <a:r>
              <a:rPr lang="en-GB"/>
              <a:t>CSE291 - Introduction to Software Engineering </a:t>
            </a:r>
            <a:endParaRPr lang="en-US"/>
          </a:p>
        </p:txBody>
      </p:sp>
      <p:sp>
        <p:nvSpPr>
          <p:cNvPr id="6" name="Slide Number Placeholder 5"/>
          <p:cNvSpPr>
            <a:spLocks noGrp="1"/>
          </p:cNvSpPr>
          <p:nvPr>
            <p:ph type="sldNum" sz="quarter" idx="12"/>
          </p:nvPr>
        </p:nvSpPr>
        <p:spPr/>
        <p:txBody>
          <a:bodyPr/>
          <a:lstStyle/>
          <a:p>
            <a:pPr>
              <a:defRPr/>
            </a:pPr>
            <a:fld id="{25E78CCB-BB08-4942-B79C-41A977A156D1}"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66D90AAD-87CE-4412-80E7-2F9976BF19B1}" type="datetime1">
              <a:rPr lang="en-US" smtClean="0"/>
              <a:t>11/28/2022</a:t>
            </a:fld>
            <a:endParaRPr lang="en-US" dirty="0"/>
          </a:p>
        </p:txBody>
      </p:sp>
      <p:sp>
        <p:nvSpPr>
          <p:cNvPr id="5" name="Footer Placeholder 4"/>
          <p:cNvSpPr>
            <a:spLocks noGrp="1"/>
          </p:cNvSpPr>
          <p:nvPr>
            <p:ph type="ftr" sz="quarter" idx="11"/>
          </p:nvPr>
        </p:nvSpPr>
        <p:spPr/>
        <p:txBody>
          <a:bodyPr/>
          <a:lstStyle/>
          <a:p>
            <a:pPr>
              <a:defRPr/>
            </a:pPr>
            <a:r>
              <a:rPr lang="en-GB"/>
              <a:t>CSE291 - Introduction to Software Engineering </a:t>
            </a:r>
            <a:endParaRPr lang="en-US"/>
          </a:p>
        </p:txBody>
      </p:sp>
      <p:sp>
        <p:nvSpPr>
          <p:cNvPr id="6" name="Slide Number Placeholder 5"/>
          <p:cNvSpPr>
            <a:spLocks noGrp="1"/>
          </p:cNvSpPr>
          <p:nvPr>
            <p:ph type="sldNum" sz="quarter" idx="12"/>
          </p:nvPr>
        </p:nvSpPr>
        <p:spPr/>
        <p:txBody>
          <a:bodyPr/>
          <a:lstStyle/>
          <a:p>
            <a:pPr>
              <a:defRPr/>
            </a:pPr>
            <a:fld id="{C07FC5DA-4482-4AD7-A23A-324B93506508}"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9FFC7124-8364-4DD1-8B7D-96D956D692B7}" type="datetime1">
              <a:rPr lang="en-US" smtClean="0"/>
              <a:t>11/28/2022</a:t>
            </a:fld>
            <a:endParaRPr lang="en-US" dirty="0"/>
          </a:p>
        </p:txBody>
      </p:sp>
      <p:sp>
        <p:nvSpPr>
          <p:cNvPr id="5" name="Footer Placeholder 4"/>
          <p:cNvSpPr>
            <a:spLocks noGrp="1"/>
          </p:cNvSpPr>
          <p:nvPr>
            <p:ph type="ftr" sz="quarter" idx="11"/>
          </p:nvPr>
        </p:nvSpPr>
        <p:spPr/>
        <p:txBody>
          <a:bodyPr/>
          <a:lstStyle/>
          <a:p>
            <a:pPr>
              <a:defRPr/>
            </a:pPr>
            <a:r>
              <a:rPr lang="en-GB"/>
              <a:t>CSE291 - Introduction to Software Engineering </a:t>
            </a:r>
            <a:endParaRPr lang="en-US"/>
          </a:p>
        </p:txBody>
      </p:sp>
      <p:sp>
        <p:nvSpPr>
          <p:cNvPr id="6" name="Slide Number Placeholder 5"/>
          <p:cNvSpPr>
            <a:spLocks noGrp="1"/>
          </p:cNvSpPr>
          <p:nvPr>
            <p:ph type="sldNum" sz="quarter" idx="12"/>
          </p:nvPr>
        </p:nvSpPr>
        <p:spPr/>
        <p:txBody>
          <a:bodyPr/>
          <a:lstStyle/>
          <a:p>
            <a:pPr>
              <a:defRPr/>
            </a:pPr>
            <a:fld id="{139896CC-B6AE-4752-95F7-B18BFAD10C81}" type="slidenum">
              <a:rPr lang="en-US" smtClean="0"/>
              <a:pPr>
                <a:defRPr/>
              </a:pPr>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D5AAA0E4-0289-43EC-82B0-B083D4FB9BD7}" type="datetime1">
              <a:rPr lang="en-US" smtClean="0"/>
              <a:t>11/28/2022</a:t>
            </a:fld>
            <a:endParaRPr lang="en-US"/>
          </a:p>
        </p:txBody>
      </p:sp>
      <p:sp>
        <p:nvSpPr>
          <p:cNvPr id="6" name="Footer Placeholder 5"/>
          <p:cNvSpPr>
            <a:spLocks noGrp="1"/>
          </p:cNvSpPr>
          <p:nvPr>
            <p:ph type="ftr" sz="quarter" idx="11"/>
          </p:nvPr>
        </p:nvSpPr>
        <p:spPr/>
        <p:txBody>
          <a:bodyPr/>
          <a:lstStyle/>
          <a:p>
            <a:pPr>
              <a:defRPr/>
            </a:pPr>
            <a:r>
              <a:rPr lang="en-GB"/>
              <a:t>CSE291 - Introduction to Software Engineering </a:t>
            </a:r>
            <a:endParaRPr lang="en-US"/>
          </a:p>
        </p:txBody>
      </p:sp>
      <p:sp>
        <p:nvSpPr>
          <p:cNvPr id="7" name="Slide Number Placeholder 6"/>
          <p:cNvSpPr>
            <a:spLocks noGrp="1"/>
          </p:cNvSpPr>
          <p:nvPr>
            <p:ph type="sldNum" sz="quarter" idx="12"/>
          </p:nvPr>
        </p:nvSpPr>
        <p:spPr/>
        <p:txBody>
          <a:bodyPr/>
          <a:lstStyle/>
          <a:p>
            <a:pPr>
              <a:defRPr/>
            </a:pPr>
            <a:fld id="{534530F3-8B6C-4BA9-9B5F-D45F7B13D36F}"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410F43E9-4D80-4618-9A55-37FA6B647214}" type="datetime1">
              <a:rPr lang="en-US" smtClean="0"/>
              <a:t>11/28/2022</a:t>
            </a:fld>
            <a:endParaRPr lang="en-US"/>
          </a:p>
        </p:txBody>
      </p:sp>
      <p:sp>
        <p:nvSpPr>
          <p:cNvPr id="8" name="Footer Placeholder 7"/>
          <p:cNvSpPr>
            <a:spLocks noGrp="1"/>
          </p:cNvSpPr>
          <p:nvPr>
            <p:ph type="ftr" sz="quarter" idx="11"/>
          </p:nvPr>
        </p:nvSpPr>
        <p:spPr/>
        <p:txBody>
          <a:bodyPr/>
          <a:lstStyle/>
          <a:p>
            <a:pPr>
              <a:defRPr/>
            </a:pPr>
            <a:r>
              <a:rPr lang="en-GB"/>
              <a:t>CSE291 - Introduction to Software Engineering </a:t>
            </a:r>
            <a:endParaRPr lang="en-US"/>
          </a:p>
        </p:txBody>
      </p:sp>
      <p:sp>
        <p:nvSpPr>
          <p:cNvPr id="9" name="Slide Number Placeholder 8"/>
          <p:cNvSpPr>
            <a:spLocks noGrp="1"/>
          </p:cNvSpPr>
          <p:nvPr>
            <p:ph type="sldNum" sz="quarter" idx="12"/>
          </p:nvPr>
        </p:nvSpPr>
        <p:spPr/>
        <p:txBody>
          <a:bodyPr/>
          <a:lstStyle/>
          <a:p>
            <a:pPr>
              <a:defRPr/>
            </a:pPr>
            <a:fld id="{9B65ABFF-E18F-442C-8EC2-40C0C3E8F9A8}" type="slidenum">
              <a:rPr lang="en-US" smtClean="0"/>
              <a:pPr>
                <a:defRPr/>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560BFCC1-9345-41BB-B6E4-E78F755AB3C1}" type="datetime1">
              <a:rPr lang="en-US" smtClean="0"/>
              <a:t>11/28/2022</a:t>
            </a:fld>
            <a:endParaRPr lang="en-US"/>
          </a:p>
        </p:txBody>
      </p:sp>
      <p:sp>
        <p:nvSpPr>
          <p:cNvPr id="4" name="Footer Placeholder 3"/>
          <p:cNvSpPr>
            <a:spLocks noGrp="1"/>
          </p:cNvSpPr>
          <p:nvPr>
            <p:ph type="ftr" sz="quarter" idx="11"/>
          </p:nvPr>
        </p:nvSpPr>
        <p:spPr/>
        <p:txBody>
          <a:bodyPr/>
          <a:lstStyle/>
          <a:p>
            <a:pPr>
              <a:defRPr/>
            </a:pPr>
            <a:r>
              <a:rPr lang="en-GB"/>
              <a:t>CSE291 - Introduction to Software Engineering </a:t>
            </a:r>
            <a:endParaRPr lang="en-US"/>
          </a:p>
        </p:txBody>
      </p:sp>
      <p:sp>
        <p:nvSpPr>
          <p:cNvPr id="5" name="Slide Number Placeholder 4"/>
          <p:cNvSpPr>
            <a:spLocks noGrp="1"/>
          </p:cNvSpPr>
          <p:nvPr>
            <p:ph type="sldNum" sz="quarter" idx="12"/>
          </p:nvPr>
        </p:nvSpPr>
        <p:spPr/>
        <p:txBody>
          <a:bodyPr/>
          <a:lstStyle/>
          <a:p>
            <a:pPr>
              <a:defRPr/>
            </a:pPr>
            <a:fld id="{5984B1E9-F293-43F0-AC6B-13CB47FC238E}"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6E013758-6AD2-481D-B6F3-E264CE4CCEFB}" type="datetime1">
              <a:rPr lang="en-US" smtClean="0"/>
              <a:t>11/28/2022</a:t>
            </a:fld>
            <a:endParaRPr lang="en-US"/>
          </a:p>
        </p:txBody>
      </p:sp>
      <p:sp>
        <p:nvSpPr>
          <p:cNvPr id="3" name="Footer Placeholder 2"/>
          <p:cNvSpPr>
            <a:spLocks noGrp="1"/>
          </p:cNvSpPr>
          <p:nvPr>
            <p:ph type="ftr" sz="quarter" idx="11"/>
          </p:nvPr>
        </p:nvSpPr>
        <p:spPr/>
        <p:txBody>
          <a:bodyPr/>
          <a:lstStyle/>
          <a:p>
            <a:pPr>
              <a:defRPr/>
            </a:pPr>
            <a:r>
              <a:rPr lang="en-GB"/>
              <a:t>CSE291 - Introduction to Software Engineering </a:t>
            </a:r>
            <a:endParaRPr lang="en-US"/>
          </a:p>
        </p:txBody>
      </p:sp>
      <p:sp>
        <p:nvSpPr>
          <p:cNvPr id="4" name="Slide Number Placeholder 3"/>
          <p:cNvSpPr>
            <a:spLocks noGrp="1"/>
          </p:cNvSpPr>
          <p:nvPr>
            <p:ph type="sldNum" sz="quarter" idx="12"/>
          </p:nvPr>
        </p:nvSpPr>
        <p:spPr/>
        <p:txBody>
          <a:bodyPr/>
          <a:lstStyle/>
          <a:p>
            <a:pPr>
              <a:defRPr/>
            </a:pPr>
            <a:fld id="{E7630577-EB5C-484F-87A5-E58091D6A0AD}"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87BE2E81-E05F-4047-AB55-139E9850EAEB}" type="datetime1">
              <a:rPr lang="en-US" smtClean="0"/>
              <a:t>11/28/2022</a:t>
            </a:fld>
            <a:endParaRPr lang="en-US"/>
          </a:p>
        </p:txBody>
      </p:sp>
      <p:sp>
        <p:nvSpPr>
          <p:cNvPr id="6" name="Footer Placeholder 5"/>
          <p:cNvSpPr>
            <a:spLocks noGrp="1"/>
          </p:cNvSpPr>
          <p:nvPr>
            <p:ph type="ftr" sz="quarter" idx="11"/>
          </p:nvPr>
        </p:nvSpPr>
        <p:spPr/>
        <p:txBody>
          <a:bodyPr/>
          <a:lstStyle/>
          <a:p>
            <a:pPr>
              <a:defRPr/>
            </a:pPr>
            <a:r>
              <a:rPr lang="en-GB"/>
              <a:t>CSE291 - Introduction to Software Engineering </a:t>
            </a:r>
            <a:endParaRPr lang="en-US"/>
          </a:p>
        </p:txBody>
      </p:sp>
      <p:sp>
        <p:nvSpPr>
          <p:cNvPr id="7" name="Slide Number Placeholder 6"/>
          <p:cNvSpPr>
            <a:spLocks noGrp="1"/>
          </p:cNvSpPr>
          <p:nvPr>
            <p:ph type="sldNum" sz="quarter" idx="12"/>
          </p:nvPr>
        </p:nvSpPr>
        <p:spPr/>
        <p:txBody>
          <a:bodyPr/>
          <a:lstStyle/>
          <a:p>
            <a:pPr>
              <a:defRPr/>
            </a:pPr>
            <a:fld id="{8CEA2C0A-9D55-4C91-BED5-A0583F79D07D}" type="slidenum">
              <a:rPr lang="en-US" smtClean="0"/>
              <a:pPr>
                <a:defRPr/>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52A1D421-E4CF-4156-AE32-23B7E73D6AAD}" type="datetime1">
              <a:rPr lang="en-US" smtClean="0"/>
              <a:t>11/28/2022</a:t>
            </a:fld>
            <a:endParaRPr lang="en-US"/>
          </a:p>
        </p:txBody>
      </p:sp>
      <p:sp>
        <p:nvSpPr>
          <p:cNvPr id="6" name="Footer Placeholder 5"/>
          <p:cNvSpPr>
            <a:spLocks noGrp="1"/>
          </p:cNvSpPr>
          <p:nvPr>
            <p:ph type="ftr" sz="quarter" idx="11"/>
          </p:nvPr>
        </p:nvSpPr>
        <p:spPr/>
        <p:txBody>
          <a:bodyPr/>
          <a:lstStyle/>
          <a:p>
            <a:pPr>
              <a:defRPr/>
            </a:pPr>
            <a:r>
              <a:rPr lang="en-GB"/>
              <a:t>CSE291 - Introduction to Software Engineering </a:t>
            </a:r>
            <a:endParaRPr lang="en-US"/>
          </a:p>
        </p:txBody>
      </p:sp>
      <p:sp>
        <p:nvSpPr>
          <p:cNvPr id="7" name="Slide Number Placeholder 6"/>
          <p:cNvSpPr>
            <a:spLocks noGrp="1"/>
          </p:cNvSpPr>
          <p:nvPr>
            <p:ph type="sldNum" sz="quarter" idx="12"/>
          </p:nvPr>
        </p:nvSpPr>
        <p:spPr/>
        <p:txBody>
          <a:bodyPr/>
          <a:lstStyle/>
          <a:p>
            <a:pPr>
              <a:defRPr/>
            </a:pPr>
            <a:fld id="{1A722E9D-4661-4B53-ADB3-5E62D8D6E070}"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fld id="{D00F12B7-9DFA-4C8E-9561-FF2170481F44}" type="datetime1">
              <a:rPr lang="en-US" smtClean="0"/>
              <a:t>11/28/2022</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r>
              <a:rPr lang="en-GB"/>
              <a:t>CSE291 - Introduction to Software Engineering </a:t>
            </a:r>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pPr>
              <a:defRPr/>
            </a:pPr>
            <a:fld id="{AC64B13B-2154-4D0F-941C-4EA01AB53C11}" type="slidenum">
              <a:rPr lang="en-US" smtClean="0"/>
              <a:pPr>
                <a:defRPr/>
              </a:pPr>
              <a:t>‹#›</a:t>
            </a:fld>
            <a:endParaRPr lang="en-US" sz="1600" dirty="0"/>
          </a:p>
        </p:txBody>
      </p:sp>
    </p:spTree>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Grp="1" noChangeArrowheads="1"/>
          </p:cNvSpPr>
          <p:nvPr>
            <p:ph type="subTitle" idx="1"/>
          </p:nvPr>
        </p:nvSpPr>
        <p:spPr>
          <a:xfrm>
            <a:off x="2209800" y="3581400"/>
            <a:ext cx="4724400" cy="1905000"/>
          </a:xfrm>
        </p:spPr>
        <p:txBody>
          <a:bodyPr>
            <a:normAutofit/>
          </a:bodyPr>
          <a:lstStyle/>
          <a:p>
            <a:pPr marL="63500" algn="ctr" eaLnBrk="1" hangingPunct="1"/>
            <a:endParaRPr lang="en-US" sz="2000" dirty="0">
              <a:solidFill>
                <a:schemeClr val="tx1"/>
              </a:solidFill>
              <a:latin typeface="+mj-lt"/>
              <a:cs typeface="Times New Roman" pitchFamily="18" charset="0"/>
            </a:endParaRPr>
          </a:p>
          <a:p>
            <a:pPr marL="63500" algn="ctr"/>
            <a:r>
              <a:rPr lang="en-AU" altLang="en-AU" sz="2800" b="1" dirty="0">
                <a:solidFill>
                  <a:schemeClr val="tx1"/>
                </a:solidFill>
                <a:latin typeface="+mj-lt"/>
                <a:cs typeface="Times New Roman" pitchFamily="18" charset="0"/>
              </a:rPr>
              <a:t>Sequence Diagrams</a:t>
            </a:r>
            <a:endParaRPr lang="en-US" sz="2800" b="1" dirty="0">
              <a:solidFill>
                <a:schemeClr val="tx1"/>
              </a:solidFill>
              <a:latin typeface="+mj-lt"/>
              <a:cs typeface="Times New Roman" pitchFamily="18" charset="0"/>
            </a:endParaRPr>
          </a:p>
        </p:txBody>
      </p:sp>
      <p:sp>
        <p:nvSpPr>
          <p:cNvPr id="5" name="Title 1"/>
          <p:cNvSpPr>
            <a:spLocks noGrp="1"/>
          </p:cNvSpPr>
          <p:nvPr>
            <p:ph type="ctrTitle"/>
          </p:nvPr>
        </p:nvSpPr>
        <p:spPr>
          <a:xfrm>
            <a:off x="647700" y="921658"/>
            <a:ext cx="7848600" cy="1927225"/>
          </a:xfrm>
        </p:spPr>
        <p:txBody>
          <a:bodyPr/>
          <a:lstStyle/>
          <a:p>
            <a:pPr algn="ctr"/>
            <a:r>
              <a:rPr lang="en-US" sz="3600" dirty="0">
                <a:solidFill>
                  <a:srgbClr val="C00000"/>
                </a:solidFill>
                <a:cs typeface="Times New Roman" pitchFamily="18" charset="0"/>
              </a:rPr>
              <a:t>CSE291 – </a:t>
            </a:r>
            <a:r>
              <a:rPr lang="en-US" sz="3600" cap="none" dirty="0">
                <a:solidFill>
                  <a:srgbClr val="C00000"/>
                </a:solidFill>
                <a:cs typeface="Times New Roman" pitchFamily="18" charset="0"/>
              </a:rPr>
              <a:t>Introduction to Software Engineering</a:t>
            </a:r>
            <a:br>
              <a:rPr lang="en-US" sz="3600" dirty="0">
                <a:solidFill>
                  <a:srgbClr val="C00000"/>
                </a:solidFill>
                <a:cs typeface="Times New Roman" pitchFamily="18" charset="0"/>
              </a:rPr>
            </a:br>
            <a:r>
              <a:rPr lang="en-US" sz="3600" dirty="0">
                <a:solidFill>
                  <a:srgbClr val="C00000"/>
                </a:solidFill>
                <a:cs typeface="Times New Roman" pitchFamily="18" charset="0"/>
              </a:rPr>
              <a:t>(</a:t>
            </a:r>
            <a:r>
              <a:rPr lang="en-US" sz="3600" cap="none" dirty="0">
                <a:solidFill>
                  <a:srgbClr val="C00000"/>
                </a:solidFill>
                <a:cs typeface="Times New Roman" pitchFamily="18" charset="0"/>
              </a:rPr>
              <a:t>FALL 2022</a:t>
            </a:r>
            <a:r>
              <a:rPr lang="en-US" sz="3600" dirty="0">
                <a:solidFill>
                  <a:srgbClr val="C00000"/>
                </a:solidFill>
                <a:cs typeface="Times New Roman" pitchFamily="18" charset="0"/>
              </a:rPr>
              <a:t>)</a:t>
            </a:r>
            <a:endParaRPr lang="en-US" sz="3600"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81000" y="457200"/>
            <a:ext cx="8382000" cy="990600"/>
          </a:xfrm>
        </p:spPr>
        <p:txBody>
          <a:bodyPr>
            <a:normAutofit/>
          </a:bodyPr>
          <a:lstStyle/>
          <a:p>
            <a:pPr eaLnBrk="1" hangingPunct="1"/>
            <a:r>
              <a:rPr lang="en-GB" dirty="0"/>
              <a:t>Developing Sequence Diagrams</a:t>
            </a:r>
          </a:p>
        </p:txBody>
      </p:sp>
      <p:sp>
        <p:nvSpPr>
          <p:cNvPr id="18435" name="Rectangle 3"/>
          <p:cNvSpPr>
            <a:spLocks noGrp="1" noChangeArrowheads="1"/>
          </p:cNvSpPr>
          <p:nvPr>
            <p:ph idx="1"/>
          </p:nvPr>
        </p:nvSpPr>
        <p:spPr>
          <a:xfrm>
            <a:off x="381000" y="1447800"/>
            <a:ext cx="8382000" cy="4725988"/>
          </a:xfrm>
        </p:spPr>
        <p:txBody>
          <a:bodyPr/>
          <a:lstStyle/>
          <a:p>
            <a:pPr algn="just" eaLnBrk="1" hangingPunct="1">
              <a:buFont typeface="Wingdings 3" pitchFamily="18" charset="2"/>
              <a:buNone/>
            </a:pPr>
            <a:r>
              <a:rPr lang="en-GB" dirty="0"/>
              <a:t>There are four main steps to draw sequence diagram:</a:t>
            </a:r>
          </a:p>
          <a:p>
            <a:pPr algn="just" eaLnBrk="1" hangingPunct="1">
              <a:lnSpc>
                <a:spcPct val="150000"/>
              </a:lnSpc>
            </a:pPr>
            <a:endParaRPr lang="en-GB" sz="2200" dirty="0"/>
          </a:p>
          <a:p>
            <a:pPr algn="just" eaLnBrk="1" hangingPunct="1">
              <a:lnSpc>
                <a:spcPct val="150000"/>
              </a:lnSpc>
            </a:pPr>
            <a:r>
              <a:rPr lang="en-GB" sz="2200" b="1" dirty="0"/>
              <a:t>Identify the relevant objects </a:t>
            </a:r>
            <a:r>
              <a:rPr lang="en-GB" sz="2200" dirty="0"/>
              <a:t>involved in the computation</a:t>
            </a:r>
          </a:p>
          <a:p>
            <a:pPr algn="just" eaLnBrk="1" hangingPunct="1">
              <a:lnSpc>
                <a:spcPct val="150000"/>
              </a:lnSpc>
            </a:pPr>
            <a:r>
              <a:rPr lang="en-GB" sz="2200" b="1" dirty="0"/>
              <a:t>Establish the role </a:t>
            </a:r>
            <a:r>
              <a:rPr lang="en-GB" sz="2200" dirty="0"/>
              <a:t>of each object</a:t>
            </a:r>
          </a:p>
          <a:p>
            <a:pPr algn="just" eaLnBrk="1" hangingPunct="1">
              <a:lnSpc>
                <a:spcPct val="150000"/>
              </a:lnSpc>
            </a:pPr>
            <a:r>
              <a:rPr lang="en-GB" sz="2200" b="1" dirty="0"/>
              <a:t>Identify the controller</a:t>
            </a:r>
          </a:p>
          <a:p>
            <a:pPr algn="just" eaLnBrk="1" hangingPunct="1">
              <a:lnSpc>
                <a:spcPct val="150000"/>
              </a:lnSpc>
            </a:pPr>
            <a:r>
              <a:rPr lang="en-GB" sz="2200" dirty="0"/>
              <a:t>Decide </a:t>
            </a:r>
            <a:r>
              <a:rPr lang="en-GB" sz="2200" b="1" dirty="0"/>
              <a:t>messages</a:t>
            </a:r>
            <a:r>
              <a:rPr lang="en-GB" sz="2200" dirty="0"/>
              <a:t> between objects</a:t>
            </a:r>
          </a:p>
          <a:p>
            <a:pPr algn="just" eaLnBrk="1" hangingPunct="1">
              <a:buFontTx/>
              <a:buNone/>
            </a:pPr>
            <a:endParaRPr lang="en-GB" dirty="0"/>
          </a:p>
        </p:txBody>
      </p:sp>
      <p:sp>
        <p:nvSpPr>
          <p:cNvPr id="3" name="Footer Placeholder 2"/>
          <p:cNvSpPr>
            <a:spLocks noGrp="1"/>
          </p:cNvSpPr>
          <p:nvPr>
            <p:ph type="ftr" sz="quarter" idx="11"/>
          </p:nvPr>
        </p:nvSpPr>
        <p:spPr/>
        <p:txBody>
          <a:bodyPr/>
          <a:lstStyle/>
          <a:p>
            <a:pPr>
              <a:defRPr/>
            </a:pPr>
            <a:r>
              <a:rPr lang="en-GB"/>
              <a:t>CSE291 - Introduction to Software Engineering </a:t>
            </a:r>
            <a:endParaRPr lang="en-US"/>
          </a:p>
        </p:txBody>
      </p:sp>
      <p:sp>
        <p:nvSpPr>
          <p:cNvPr id="4" name="Slide Number Placeholder 3"/>
          <p:cNvSpPr>
            <a:spLocks noGrp="1"/>
          </p:cNvSpPr>
          <p:nvPr>
            <p:ph type="sldNum" sz="quarter" idx="12"/>
          </p:nvPr>
        </p:nvSpPr>
        <p:spPr/>
        <p:txBody>
          <a:bodyPr/>
          <a:lstStyle/>
          <a:p>
            <a:pPr>
              <a:defRPr/>
            </a:pPr>
            <a:fld id="{C07FC5DA-4482-4AD7-A23A-324B93506508}" type="slidenum">
              <a:rPr lang="en-US" smtClean="0"/>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6400"/>
            <a:ext cx="8229600" cy="990600"/>
          </a:xfrm>
        </p:spPr>
        <p:txBody>
          <a:bodyPr>
            <a:normAutofit fontScale="90000"/>
          </a:bodyPr>
          <a:lstStyle/>
          <a:p>
            <a:pPr eaLnBrk="1" fontAlgn="auto" hangingPunct="1">
              <a:spcAft>
                <a:spcPts val="0"/>
              </a:spcAft>
              <a:defRPr/>
            </a:pPr>
            <a:r>
              <a:rPr lang="en-US" dirty="0"/>
              <a:t>Sequence Diagram (make a phone call) </a:t>
            </a:r>
          </a:p>
        </p:txBody>
      </p:sp>
      <p:pic>
        <p:nvPicPr>
          <p:cNvPr id="25603"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1500187" y="1943100"/>
            <a:ext cx="6143625" cy="4191000"/>
          </a:xfrm>
          <a:noFill/>
        </p:spPr>
      </p:pic>
      <p:sp>
        <p:nvSpPr>
          <p:cNvPr id="4" name="Footer Placeholder 3"/>
          <p:cNvSpPr>
            <a:spLocks noGrp="1"/>
          </p:cNvSpPr>
          <p:nvPr>
            <p:ph type="ftr" sz="quarter" idx="11"/>
          </p:nvPr>
        </p:nvSpPr>
        <p:spPr/>
        <p:txBody>
          <a:bodyPr/>
          <a:lstStyle/>
          <a:p>
            <a:pPr>
              <a:defRPr/>
            </a:pPr>
            <a:r>
              <a:rPr lang="en-GB"/>
              <a:t>CSE291 - Introduction to Software Engineering </a:t>
            </a:r>
            <a:endParaRPr lang="en-US"/>
          </a:p>
        </p:txBody>
      </p:sp>
      <p:sp>
        <p:nvSpPr>
          <p:cNvPr id="5" name="Slide Number Placeholder 4"/>
          <p:cNvSpPr>
            <a:spLocks noGrp="1"/>
          </p:cNvSpPr>
          <p:nvPr>
            <p:ph type="sldNum" sz="quarter" idx="12"/>
          </p:nvPr>
        </p:nvSpPr>
        <p:spPr/>
        <p:txBody>
          <a:bodyPr/>
          <a:lstStyle/>
          <a:p>
            <a:pPr>
              <a:defRPr/>
            </a:pPr>
            <a:fld id="{C07FC5DA-4482-4AD7-A23A-324B93506508}" type="slidenum">
              <a:rPr lang="en-US" smtClean="0"/>
              <a:pPr>
                <a:defRPr/>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406400"/>
            <a:ext cx="8229600" cy="990600"/>
          </a:xfrm>
        </p:spPr>
        <p:txBody>
          <a:bodyPr>
            <a:normAutofit/>
          </a:bodyPr>
          <a:lstStyle/>
          <a:p>
            <a:pPr eaLnBrk="1" hangingPunct="1"/>
            <a:r>
              <a:rPr lang="en-US" sz="3600" dirty="0"/>
              <a:t>A Simpler Example - Sending an email</a:t>
            </a:r>
            <a:endParaRPr lang="en-GB" sz="3600" dirty="0"/>
          </a:p>
        </p:txBody>
      </p:sp>
      <p:pic>
        <p:nvPicPr>
          <p:cNvPr id="266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1727200"/>
            <a:ext cx="3429000" cy="325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pPr>
              <a:defRPr/>
            </a:pPr>
            <a:r>
              <a:rPr lang="en-GB"/>
              <a:t>CSE291 - Introduction to Software Engineering </a:t>
            </a:r>
            <a:endParaRPr lang="en-US"/>
          </a:p>
        </p:txBody>
      </p:sp>
      <p:sp>
        <p:nvSpPr>
          <p:cNvPr id="4" name="Slide Number Placeholder 3"/>
          <p:cNvSpPr>
            <a:spLocks noGrp="1"/>
          </p:cNvSpPr>
          <p:nvPr>
            <p:ph type="sldNum" sz="quarter" idx="12"/>
          </p:nvPr>
        </p:nvSpPr>
        <p:spPr/>
        <p:txBody>
          <a:bodyPr/>
          <a:lstStyle/>
          <a:p>
            <a:pPr>
              <a:defRPr/>
            </a:pPr>
            <a:fld id="{5984B1E9-F293-43F0-AC6B-13CB47FC238E}" type="slidenum">
              <a:rPr lang="en-US" smtClean="0"/>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44500" y="431800"/>
            <a:ext cx="8229600" cy="990600"/>
          </a:xfrm>
        </p:spPr>
        <p:txBody>
          <a:bodyPr/>
          <a:lstStyle/>
          <a:p>
            <a:pPr eaLnBrk="1" hangingPunct="1"/>
            <a:r>
              <a:rPr lang="en-GB" dirty="0"/>
              <a:t>E-mail Interface</a:t>
            </a:r>
          </a:p>
        </p:txBody>
      </p:sp>
      <p:pic>
        <p:nvPicPr>
          <p:cNvPr id="276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520825"/>
            <a:ext cx="7620000" cy="374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pPr>
              <a:defRPr/>
            </a:pPr>
            <a:r>
              <a:rPr lang="en-GB"/>
              <a:t>CSE291 - Introduction to Software Engineering </a:t>
            </a:r>
            <a:endParaRPr lang="en-US"/>
          </a:p>
        </p:txBody>
      </p:sp>
      <p:sp>
        <p:nvSpPr>
          <p:cNvPr id="4" name="Slide Number Placeholder 3"/>
          <p:cNvSpPr>
            <a:spLocks noGrp="1"/>
          </p:cNvSpPr>
          <p:nvPr>
            <p:ph type="sldNum" sz="quarter" idx="12"/>
          </p:nvPr>
        </p:nvSpPr>
        <p:spPr/>
        <p:txBody>
          <a:bodyPr/>
          <a:lstStyle/>
          <a:p>
            <a:pPr>
              <a:defRPr/>
            </a:pPr>
            <a:fld id="{5984B1E9-F293-43F0-AC6B-13CB47FC238E}" type="slidenum">
              <a:rPr lang="en-US" smtClean="0"/>
              <a:pPr>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431800"/>
            <a:ext cx="8229600" cy="990600"/>
          </a:xfrm>
        </p:spPr>
        <p:txBody>
          <a:bodyPr/>
          <a:lstStyle/>
          <a:p>
            <a:pPr eaLnBrk="1" hangingPunct="1"/>
            <a:r>
              <a:rPr lang="en-GB" dirty="0"/>
              <a:t>Working From a Scenario</a:t>
            </a:r>
          </a:p>
        </p:txBody>
      </p:sp>
      <p:sp>
        <p:nvSpPr>
          <p:cNvPr id="28675" name="Rectangle 3"/>
          <p:cNvSpPr>
            <a:spLocks noGrp="1" noChangeArrowheads="1"/>
          </p:cNvSpPr>
          <p:nvPr>
            <p:ph idx="1"/>
          </p:nvPr>
        </p:nvSpPr>
        <p:spPr>
          <a:xfrm>
            <a:off x="457200" y="1295400"/>
            <a:ext cx="8382000" cy="4495800"/>
          </a:xfrm>
        </p:spPr>
        <p:txBody>
          <a:bodyPr/>
          <a:lstStyle/>
          <a:p>
            <a:pPr algn="just" eaLnBrk="1" hangingPunct="1">
              <a:lnSpc>
                <a:spcPct val="80000"/>
              </a:lnSpc>
              <a:buFontTx/>
              <a:buNone/>
            </a:pPr>
            <a:endParaRPr lang="en-US" sz="2200" dirty="0"/>
          </a:p>
          <a:p>
            <a:pPr algn="ctr" eaLnBrk="1" hangingPunct="1">
              <a:lnSpc>
                <a:spcPct val="80000"/>
              </a:lnSpc>
              <a:buFontTx/>
              <a:buNone/>
            </a:pPr>
            <a:r>
              <a:rPr lang="en-US" sz="2200" b="1" dirty="0"/>
              <a:t>Sending an email</a:t>
            </a:r>
          </a:p>
          <a:p>
            <a:pPr algn="just" eaLnBrk="1" hangingPunct="1">
              <a:lnSpc>
                <a:spcPct val="80000"/>
              </a:lnSpc>
            </a:pPr>
            <a:endParaRPr lang="en-US" sz="2200" dirty="0"/>
          </a:p>
          <a:p>
            <a:pPr algn="just" eaLnBrk="1" hangingPunct="1">
              <a:lnSpc>
                <a:spcPct val="120000"/>
              </a:lnSpc>
              <a:spcBef>
                <a:spcPct val="0"/>
              </a:spcBef>
              <a:buSzTx/>
              <a:buFontTx/>
              <a:buNone/>
            </a:pPr>
            <a:r>
              <a:rPr lang="en-US" sz="2200" dirty="0"/>
              <a:t>1. Press “New ” email icon</a:t>
            </a:r>
          </a:p>
          <a:p>
            <a:pPr algn="just" eaLnBrk="1" hangingPunct="1">
              <a:lnSpc>
                <a:spcPct val="120000"/>
              </a:lnSpc>
              <a:spcBef>
                <a:spcPct val="0"/>
              </a:spcBef>
              <a:buSzTx/>
              <a:buFontTx/>
              <a:buNone/>
            </a:pPr>
            <a:r>
              <a:rPr lang="en-US" sz="2200" dirty="0"/>
              <a:t>2. Enter person’s name in “To” section</a:t>
            </a:r>
          </a:p>
          <a:p>
            <a:pPr algn="just" eaLnBrk="1" hangingPunct="1">
              <a:lnSpc>
                <a:spcPct val="120000"/>
              </a:lnSpc>
              <a:spcBef>
                <a:spcPct val="0"/>
              </a:spcBef>
              <a:buSzTx/>
              <a:buFontTx/>
              <a:buNone/>
            </a:pPr>
            <a:r>
              <a:rPr lang="en-US" sz="2200" dirty="0"/>
              <a:t>3. Type subject</a:t>
            </a:r>
          </a:p>
          <a:p>
            <a:pPr algn="just" eaLnBrk="1" hangingPunct="1">
              <a:lnSpc>
                <a:spcPct val="120000"/>
              </a:lnSpc>
              <a:spcBef>
                <a:spcPct val="0"/>
              </a:spcBef>
              <a:buSzTx/>
              <a:buFontTx/>
              <a:buNone/>
            </a:pPr>
            <a:r>
              <a:rPr lang="en-US" sz="2200" dirty="0"/>
              <a:t>4. Type contents</a:t>
            </a:r>
          </a:p>
          <a:p>
            <a:pPr algn="just" eaLnBrk="1" hangingPunct="1">
              <a:lnSpc>
                <a:spcPct val="120000"/>
              </a:lnSpc>
              <a:spcBef>
                <a:spcPct val="0"/>
              </a:spcBef>
              <a:buSzTx/>
              <a:buFontTx/>
              <a:buNone/>
            </a:pPr>
            <a:r>
              <a:rPr lang="en-US" sz="2200" dirty="0"/>
              <a:t>5. Press Send button</a:t>
            </a:r>
          </a:p>
          <a:p>
            <a:pPr algn="just" eaLnBrk="1" hangingPunct="1">
              <a:lnSpc>
                <a:spcPct val="120000"/>
              </a:lnSpc>
              <a:spcBef>
                <a:spcPct val="0"/>
              </a:spcBef>
              <a:buSzTx/>
              <a:buFontTx/>
              <a:buNone/>
            </a:pPr>
            <a:r>
              <a:rPr lang="en-US" sz="2200" dirty="0"/>
              <a:t>6. System looks up email address in address book</a:t>
            </a:r>
          </a:p>
          <a:p>
            <a:pPr algn="just" eaLnBrk="1" hangingPunct="1">
              <a:lnSpc>
                <a:spcPct val="120000"/>
              </a:lnSpc>
              <a:spcBef>
                <a:spcPct val="0"/>
              </a:spcBef>
              <a:buSzTx/>
              <a:buFontTx/>
              <a:buNone/>
            </a:pPr>
            <a:r>
              <a:rPr lang="en-US" sz="2200" dirty="0"/>
              <a:t>7. System submits the email to the email server</a:t>
            </a:r>
            <a:endParaRPr lang="en-GB" sz="2200" dirty="0"/>
          </a:p>
        </p:txBody>
      </p:sp>
      <p:sp>
        <p:nvSpPr>
          <p:cNvPr id="3" name="Footer Placeholder 2"/>
          <p:cNvSpPr>
            <a:spLocks noGrp="1"/>
          </p:cNvSpPr>
          <p:nvPr>
            <p:ph type="ftr" sz="quarter" idx="11"/>
          </p:nvPr>
        </p:nvSpPr>
        <p:spPr/>
        <p:txBody>
          <a:bodyPr/>
          <a:lstStyle/>
          <a:p>
            <a:pPr>
              <a:defRPr/>
            </a:pPr>
            <a:r>
              <a:rPr lang="en-GB"/>
              <a:t>CSE291 - Introduction to Software Engineering </a:t>
            </a:r>
            <a:endParaRPr lang="en-US"/>
          </a:p>
        </p:txBody>
      </p:sp>
      <p:sp>
        <p:nvSpPr>
          <p:cNvPr id="4" name="Slide Number Placeholder 3"/>
          <p:cNvSpPr>
            <a:spLocks noGrp="1"/>
          </p:cNvSpPr>
          <p:nvPr>
            <p:ph type="sldNum" sz="quarter" idx="12"/>
          </p:nvPr>
        </p:nvSpPr>
        <p:spPr/>
        <p:txBody>
          <a:bodyPr/>
          <a:lstStyle/>
          <a:p>
            <a:pPr>
              <a:defRPr/>
            </a:pPr>
            <a:fld id="{C07FC5DA-4482-4AD7-A23A-324B93506508}" type="slidenum">
              <a:rPr lang="en-US" smtClean="0"/>
              <a:pPr>
                <a:defRPr/>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133600"/>
            <a:ext cx="2114550"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Rectangle 3"/>
          <p:cNvSpPr>
            <a:spLocks noGrp="1" noChangeArrowheads="1"/>
          </p:cNvSpPr>
          <p:nvPr>
            <p:ph type="title"/>
          </p:nvPr>
        </p:nvSpPr>
        <p:spPr>
          <a:xfrm>
            <a:off x="444500" y="469900"/>
            <a:ext cx="8229600" cy="990600"/>
          </a:xfrm>
        </p:spPr>
        <p:txBody>
          <a:bodyPr/>
          <a:lstStyle/>
          <a:p>
            <a:pPr eaLnBrk="1" hangingPunct="1"/>
            <a:r>
              <a:rPr lang="en-GB" dirty="0"/>
              <a:t>Starting The Diagram</a:t>
            </a:r>
          </a:p>
        </p:txBody>
      </p:sp>
      <p:sp>
        <p:nvSpPr>
          <p:cNvPr id="29700" name="Rectangle 4"/>
          <p:cNvSpPr>
            <a:spLocks noGrp="1" noChangeArrowheads="1"/>
          </p:cNvSpPr>
          <p:nvPr>
            <p:ph idx="1"/>
          </p:nvPr>
        </p:nvSpPr>
        <p:spPr>
          <a:xfrm>
            <a:off x="457200" y="1460500"/>
            <a:ext cx="8229600" cy="5016500"/>
          </a:xfrm>
        </p:spPr>
        <p:txBody>
          <a:bodyPr/>
          <a:lstStyle/>
          <a:p>
            <a:pPr algn="just" eaLnBrk="1" hangingPunct="1"/>
            <a:r>
              <a:rPr lang="en-US" sz="2200" dirty="0"/>
              <a:t>If this is an interactive scenario, we always have an actor driving it</a:t>
            </a:r>
            <a:endParaRPr lang="en-GB" sz="2200" dirty="0"/>
          </a:p>
        </p:txBody>
      </p:sp>
      <p:sp>
        <p:nvSpPr>
          <p:cNvPr id="3" name="Footer Placeholder 2"/>
          <p:cNvSpPr>
            <a:spLocks noGrp="1"/>
          </p:cNvSpPr>
          <p:nvPr>
            <p:ph type="ftr" sz="quarter" idx="11"/>
          </p:nvPr>
        </p:nvSpPr>
        <p:spPr/>
        <p:txBody>
          <a:bodyPr/>
          <a:lstStyle/>
          <a:p>
            <a:pPr>
              <a:defRPr/>
            </a:pPr>
            <a:r>
              <a:rPr lang="en-GB"/>
              <a:t>CSE291 - Introduction to Software Engineering </a:t>
            </a:r>
            <a:endParaRPr lang="en-US"/>
          </a:p>
        </p:txBody>
      </p:sp>
      <p:sp>
        <p:nvSpPr>
          <p:cNvPr id="4" name="Slide Number Placeholder 3"/>
          <p:cNvSpPr>
            <a:spLocks noGrp="1"/>
          </p:cNvSpPr>
          <p:nvPr>
            <p:ph type="sldNum" sz="quarter" idx="12"/>
          </p:nvPr>
        </p:nvSpPr>
        <p:spPr/>
        <p:txBody>
          <a:bodyPr/>
          <a:lstStyle/>
          <a:p>
            <a:pPr>
              <a:defRPr/>
            </a:pPr>
            <a:fld id="{C07FC5DA-4482-4AD7-A23A-324B93506508}" type="slidenum">
              <a:rPr lang="en-US" smtClean="0"/>
              <a:pPr>
                <a:defRPr/>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712913"/>
            <a:ext cx="4500563" cy="230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Rectangle 3"/>
          <p:cNvSpPr>
            <a:spLocks noGrp="1" noChangeArrowheads="1"/>
          </p:cNvSpPr>
          <p:nvPr>
            <p:ph type="title"/>
          </p:nvPr>
        </p:nvSpPr>
        <p:spPr>
          <a:xfrm>
            <a:off x="457200" y="457200"/>
            <a:ext cx="8229600" cy="990600"/>
          </a:xfrm>
        </p:spPr>
        <p:txBody>
          <a:bodyPr/>
          <a:lstStyle/>
          <a:p>
            <a:pPr eaLnBrk="1" hangingPunct="1"/>
            <a:r>
              <a:rPr lang="en-GB" dirty="0"/>
              <a:t>Add Objects</a:t>
            </a:r>
          </a:p>
        </p:txBody>
      </p:sp>
      <p:sp>
        <p:nvSpPr>
          <p:cNvPr id="30724" name="Rectangle 4"/>
          <p:cNvSpPr>
            <a:spLocks noGrp="1" noChangeArrowheads="1"/>
          </p:cNvSpPr>
          <p:nvPr>
            <p:ph idx="1"/>
          </p:nvPr>
        </p:nvSpPr>
        <p:spPr>
          <a:xfrm>
            <a:off x="457200" y="1282700"/>
            <a:ext cx="8229600" cy="5194300"/>
          </a:xfrm>
        </p:spPr>
        <p:txBody>
          <a:bodyPr/>
          <a:lstStyle/>
          <a:p>
            <a:pPr algn="ctr" eaLnBrk="1" hangingPunct="1">
              <a:buFontTx/>
              <a:buNone/>
            </a:pPr>
            <a:r>
              <a:rPr lang="en-US" sz="2200" dirty="0"/>
              <a:t>The first interaction is with the icon bar, which we can treat as an </a:t>
            </a:r>
          </a:p>
          <a:p>
            <a:pPr algn="ctr" eaLnBrk="1" hangingPunct="1">
              <a:buFontTx/>
              <a:buNone/>
            </a:pPr>
            <a:r>
              <a:rPr lang="en-US" sz="2200" dirty="0"/>
              <a:t>object</a:t>
            </a:r>
            <a:endParaRPr lang="en-GB" sz="2200" dirty="0"/>
          </a:p>
        </p:txBody>
      </p:sp>
      <p:sp>
        <p:nvSpPr>
          <p:cNvPr id="3" name="Footer Placeholder 2"/>
          <p:cNvSpPr>
            <a:spLocks noGrp="1"/>
          </p:cNvSpPr>
          <p:nvPr>
            <p:ph type="ftr" sz="quarter" idx="11"/>
          </p:nvPr>
        </p:nvSpPr>
        <p:spPr/>
        <p:txBody>
          <a:bodyPr/>
          <a:lstStyle/>
          <a:p>
            <a:pPr>
              <a:defRPr/>
            </a:pPr>
            <a:r>
              <a:rPr lang="en-GB"/>
              <a:t>CSE291 - Introduction to Software Engineering </a:t>
            </a:r>
            <a:endParaRPr lang="en-US"/>
          </a:p>
        </p:txBody>
      </p:sp>
      <p:sp>
        <p:nvSpPr>
          <p:cNvPr id="4" name="Slide Number Placeholder 3"/>
          <p:cNvSpPr>
            <a:spLocks noGrp="1"/>
          </p:cNvSpPr>
          <p:nvPr>
            <p:ph type="sldNum" sz="quarter" idx="12"/>
          </p:nvPr>
        </p:nvSpPr>
        <p:spPr/>
        <p:txBody>
          <a:bodyPr/>
          <a:lstStyle/>
          <a:p>
            <a:pPr>
              <a:defRPr/>
            </a:pPr>
            <a:fld id="{C07FC5DA-4482-4AD7-A23A-324B93506508}" type="slidenum">
              <a:rPr lang="en-US" smtClean="0"/>
              <a:pPr>
                <a:defRPr/>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752600"/>
            <a:ext cx="3205163" cy="286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Rectangle 3"/>
          <p:cNvSpPr>
            <a:spLocks noGrp="1" noChangeArrowheads="1"/>
          </p:cNvSpPr>
          <p:nvPr>
            <p:ph type="title"/>
          </p:nvPr>
        </p:nvSpPr>
        <p:spPr>
          <a:xfrm>
            <a:off x="457200" y="444500"/>
            <a:ext cx="8229600" cy="990600"/>
          </a:xfrm>
        </p:spPr>
        <p:txBody>
          <a:bodyPr/>
          <a:lstStyle/>
          <a:p>
            <a:pPr eaLnBrk="1" hangingPunct="1"/>
            <a:r>
              <a:rPr lang="en-GB" dirty="0"/>
              <a:t>Add Message</a:t>
            </a:r>
          </a:p>
        </p:txBody>
      </p:sp>
      <p:sp>
        <p:nvSpPr>
          <p:cNvPr id="31748" name="Rectangle 4"/>
          <p:cNvSpPr>
            <a:spLocks noGrp="1" noChangeArrowheads="1"/>
          </p:cNvSpPr>
          <p:nvPr>
            <p:ph idx="1"/>
          </p:nvPr>
        </p:nvSpPr>
        <p:spPr>
          <a:xfrm>
            <a:off x="457200" y="1320800"/>
            <a:ext cx="8229600" cy="5156200"/>
          </a:xfrm>
        </p:spPr>
        <p:txBody>
          <a:bodyPr/>
          <a:lstStyle/>
          <a:p>
            <a:pPr algn="ctr" eaLnBrk="1" hangingPunct="1">
              <a:buFontTx/>
              <a:buNone/>
            </a:pPr>
            <a:r>
              <a:rPr lang="en-US" dirty="0"/>
              <a:t>The user talks to the icon bar</a:t>
            </a:r>
            <a:endParaRPr lang="en-GB" dirty="0"/>
          </a:p>
        </p:txBody>
      </p:sp>
      <p:sp>
        <p:nvSpPr>
          <p:cNvPr id="3" name="Footer Placeholder 2"/>
          <p:cNvSpPr>
            <a:spLocks noGrp="1"/>
          </p:cNvSpPr>
          <p:nvPr>
            <p:ph type="ftr" sz="quarter" idx="11"/>
          </p:nvPr>
        </p:nvSpPr>
        <p:spPr/>
        <p:txBody>
          <a:bodyPr/>
          <a:lstStyle/>
          <a:p>
            <a:pPr>
              <a:defRPr/>
            </a:pPr>
            <a:r>
              <a:rPr lang="en-GB"/>
              <a:t>CSE291 - Introduction to Software Engineering </a:t>
            </a:r>
            <a:endParaRPr lang="en-US"/>
          </a:p>
        </p:txBody>
      </p:sp>
      <p:sp>
        <p:nvSpPr>
          <p:cNvPr id="4" name="Slide Number Placeholder 3"/>
          <p:cNvSpPr>
            <a:spLocks noGrp="1"/>
          </p:cNvSpPr>
          <p:nvPr>
            <p:ph type="sldNum" sz="quarter" idx="12"/>
          </p:nvPr>
        </p:nvSpPr>
        <p:spPr/>
        <p:txBody>
          <a:bodyPr/>
          <a:lstStyle/>
          <a:p>
            <a:pPr>
              <a:defRPr/>
            </a:pPr>
            <a:fld id="{C07FC5DA-4482-4AD7-A23A-324B93506508}" type="slidenum">
              <a:rPr lang="en-US" smtClean="0"/>
              <a:pPr>
                <a:defRPr/>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ChangeArrowheads="1"/>
          </p:cNvSpPr>
          <p:nvPr>
            <p:ph type="title"/>
          </p:nvPr>
        </p:nvSpPr>
        <p:spPr>
          <a:xfrm>
            <a:off x="457200" y="419100"/>
            <a:ext cx="8229600" cy="990600"/>
          </a:xfrm>
        </p:spPr>
        <p:txBody>
          <a:bodyPr/>
          <a:lstStyle/>
          <a:p>
            <a:pPr eaLnBrk="1" hangingPunct="1"/>
            <a:r>
              <a:rPr lang="en-US" dirty="0"/>
              <a:t>Label The Communication</a:t>
            </a:r>
            <a:endParaRPr lang="en-GB" dirty="0"/>
          </a:p>
        </p:txBody>
      </p:sp>
      <p:sp>
        <p:nvSpPr>
          <p:cNvPr id="49154" name="Text Box 2"/>
          <p:cNvSpPr>
            <a:spLocks noGrp="1" noChangeArrowheads="1"/>
          </p:cNvSpPr>
          <p:nvPr>
            <p:ph idx="1"/>
          </p:nvPr>
        </p:nvSpPr>
        <p:spPr>
          <a:xfrm>
            <a:off x="381000" y="990600"/>
            <a:ext cx="8382000" cy="5105400"/>
          </a:xfrm>
        </p:spPr>
        <p:txBody>
          <a:bodyPr>
            <a:normAutofit/>
          </a:bodyPr>
          <a:lstStyle/>
          <a:p>
            <a:pPr marL="274320" indent="-3175" algn="just" eaLnBrk="1" fontAlgn="auto" hangingPunct="1">
              <a:spcBef>
                <a:spcPct val="0"/>
              </a:spcBef>
              <a:spcAft>
                <a:spcPts val="0"/>
              </a:spcAft>
              <a:buSzTx/>
              <a:buFontTx/>
              <a:buNone/>
              <a:defRPr/>
            </a:pPr>
            <a:endParaRPr lang="en-US" dirty="0"/>
          </a:p>
          <a:p>
            <a:pPr marL="274320" indent="-3175" algn="just" eaLnBrk="1" fontAlgn="auto" hangingPunct="1">
              <a:spcBef>
                <a:spcPct val="0"/>
              </a:spcBef>
              <a:spcAft>
                <a:spcPts val="0"/>
              </a:spcAft>
              <a:buSzTx/>
              <a:buFontTx/>
              <a:buNone/>
              <a:defRPr/>
            </a:pPr>
            <a:endParaRPr lang="en-US" dirty="0"/>
          </a:p>
          <a:p>
            <a:pPr marL="274320" indent="-3175" algn="just" eaLnBrk="1" fontAlgn="auto" hangingPunct="1">
              <a:spcBef>
                <a:spcPct val="0"/>
              </a:spcBef>
              <a:spcAft>
                <a:spcPts val="0"/>
              </a:spcAft>
              <a:buSzTx/>
              <a:buFontTx/>
              <a:buNone/>
              <a:defRPr/>
            </a:pPr>
            <a:endParaRPr lang="en-US" dirty="0"/>
          </a:p>
          <a:p>
            <a:pPr marL="274320" indent="-3175" algn="just" eaLnBrk="1" fontAlgn="auto" hangingPunct="1">
              <a:spcBef>
                <a:spcPct val="0"/>
              </a:spcBef>
              <a:spcAft>
                <a:spcPts val="0"/>
              </a:spcAft>
              <a:buSzTx/>
              <a:buFontTx/>
              <a:buNone/>
              <a:defRPr/>
            </a:pPr>
            <a:endParaRPr lang="en-US" dirty="0"/>
          </a:p>
          <a:p>
            <a:pPr marL="274320" indent="-3175" algn="just" eaLnBrk="1" fontAlgn="auto" hangingPunct="1">
              <a:spcBef>
                <a:spcPct val="0"/>
              </a:spcBef>
              <a:spcAft>
                <a:spcPts val="0"/>
              </a:spcAft>
              <a:buSzTx/>
              <a:buFontTx/>
              <a:buNone/>
              <a:defRPr/>
            </a:pPr>
            <a:endParaRPr lang="en-US" dirty="0"/>
          </a:p>
          <a:p>
            <a:pPr marL="274320" indent="-3175" algn="just" eaLnBrk="1" fontAlgn="auto" hangingPunct="1">
              <a:spcBef>
                <a:spcPct val="0"/>
              </a:spcBef>
              <a:spcAft>
                <a:spcPts val="0"/>
              </a:spcAft>
              <a:buSzTx/>
              <a:buFontTx/>
              <a:buNone/>
              <a:defRPr/>
            </a:pPr>
            <a:endParaRPr lang="en-US" dirty="0"/>
          </a:p>
          <a:p>
            <a:pPr marL="274320" indent="-3175" algn="just" eaLnBrk="1" fontAlgn="auto" hangingPunct="1">
              <a:spcBef>
                <a:spcPct val="0"/>
              </a:spcBef>
              <a:spcAft>
                <a:spcPts val="0"/>
              </a:spcAft>
              <a:buSzTx/>
              <a:buFontTx/>
              <a:buNone/>
              <a:defRPr/>
            </a:pPr>
            <a:endParaRPr lang="en-US" dirty="0"/>
          </a:p>
          <a:p>
            <a:pPr marL="274320" indent="-3175" algn="just" eaLnBrk="1" fontAlgn="auto" hangingPunct="1">
              <a:spcBef>
                <a:spcPct val="0"/>
              </a:spcBef>
              <a:spcAft>
                <a:spcPts val="0"/>
              </a:spcAft>
              <a:buSzTx/>
              <a:buFontTx/>
              <a:buNone/>
              <a:defRPr/>
            </a:pPr>
            <a:endParaRPr lang="en-US" dirty="0"/>
          </a:p>
          <a:p>
            <a:pPr marL="274320" indent="-3175" algn="just" eaLnBrk="1" fontAlgn="auto" hangingPunct="1">
              <a:spcBef>
                <a:spcPct val="0"/>
              </a:spcBef>
              <a:spcAft>
                <a:spcPts val="0"/>
              </a:spcAft>
              <a:buSzTx/>
              <a:buFontTx/>
              <a:buNone/>
              <a:defRPr/>
            </a:pPr>
            <a:endParaRPr lang="en-US" dirty="0"/>
          </a:p>
          <a:p>
            <a:pPr marL="274320" indent="-3175" algn="just" eaLnBrk="1" fontAlgn="auto" hangingPunct="1">
              <a:spcBef>
                <a:spcPct val="0"/>
              </a:spcBef>
              <a:spcAft>
                <a:spcPts val="0"/>
              </a:spcAft>
              <a:buSzTx/>
              <a:buFontTx/>
              <a:buNone/>
              <a:defRPr/>
            </a:pPr>
            <a:endParaRPr lang="en-US" dirty="0"/>
          </a:p>
          <a:p>
            <a:pPr marL="274320" indent="-3175" algn="just" eaLnBrk="1" fontAlgn="auto" hangingPunct="1">
              <a:spcBef>
                <a:spcPct val="0"/>
              </a:spcBef>
              <a:spcAft>
                <a:spcPts val="0"/>
              </a:spcAft>
              <a:buSzTx/>
              <a:buFontTx/>
              <a:buNone/>
              <a:defRPr/>
            </a:pPr>
            <a:endParaRPr lang="en-US" dirty="0"/>
          </a:p>
          <a:p>
            <a:pPr marL="274320" indent="-3175" algn="just" eaLnBrk="1" fontAlgn="auto" hangingPunct="1">
              <a:spcBef>
                <a:spcPct val="0"/>
              </a:spcBef>
              <a:spcAft>
                <a:spcPts val="0"/>
              </a:spcAft>
              <a:buSzTx/>
              <a:buFontTx/>
              <a:buNone/>
              <a:defRPr/>
            </a:pPr>
            <a:r>
              <a:rPr lang="en-US" sz="2200" dirty="0"/>
              <a:t>Remember that actors can only communicate with interface objects such as screens, menus and icon bars.</a:t>
            </a:r>
          </a:p>
        </p:txBody>
      </p:sp>
      <p:pic>
        <p:nvPicPr>
          <p:cNvPr id="3277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600200"/>
            <a:ext cx="2824163" cy="273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pPr>
              <a:defRPr/>
            </a:pPr>
            <a:r>
              <a:rPr lang="en-GB"/>
              <a:t>CSE291 - Introduction to Software Engineering </a:t>
            </a:r>
            <a:endParaRPr lang="en-US"/>
          </a:p>
        </p:txBody>
      </p:sp>
      <p:sp>
        <p:nvSpPr>
          <p:cNvPr id="4" name="Slide Number Placeholder 3"/>
          <p:cNvSpPr>
            <a:spLocks noGrp="1"/>
          </p:cNvSpPr>
          <p:nvPr>
            <p:ph type="sldNum" sz="quarter" idx="12"/>
          </p:nvPr>
        </p:nvSpPr>
        <p:spPr/>
        <p:txBody>
          <a:bodyPr/>
          <a:lstStyle/>
          <a:p>
            <a:pPr>
              <a:defRPr/>
            </a:pPr>
            <a:fld id="{C07FC5DA-4482-4AD7-A23A-324B93506508}" type="slidenum">
              <a:rPr lang="en-US" smtClean="0"/>
              <a:pPr>
                <a:defRPr/>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5"/>
          <p:cNvSpPr>
            <a:spLocks noGrp="1" noChangeArrowheads="1"/>
          </p:cNvSpPr>
          <p:nvPr>
            <p:ph type="title"/>
          </p:nvPr>
        </p:nvSpPr>
        <p:spPr>
          <a:xfrm>
            <a:off x="457200" y="381000"/>
            <a:ext cx="8229600" cy="990600"/>
          </a:xfrm>
        </p:spPr>
        <p:txBody>
          <a:bodyPr/>
          <a:lstStyle/>
          <a:p>
            <a:pPr eaLnBrk="1" hangingPunct="1"/>
            <a:r>
              <a:rPr lang="en-US" dirty="0"/>
              <a:t>The icon bar has some work to do. </a:t>
            </a:r>
            <a:endParaRPr lang="en-GB" dirty="0"/>
          </a:p>
        </p:txBody>
      </p:sp>
      <p:sp>
        <p:nvSpPr>
          <p:cNvPr id="33795" name="Rectangle 2"/>
          <p:cNvSpPr>
            <a:spLocks noGrp="1" noChangeArrowheads="1"/>
          </p:cNvSpPr>
          <p:nvPr>
            <p:ph idx="1"/>
          </p:nvPr>
        </p:nvSpPr>
        <p:spPr>
          <a:xfrm>
            <a:off x="381000" y="1206500"/>
            <a:ext cx="8382000" cy="5461000"/>
          </a:xfrm>
        </p:spPr>
        <p:txBody>
          <a:bodyPr/>
          <a:lstStyle/>
          <a:p>
            <a:pPr algn="ctr" eaLnBrk="1" hangingPunct="1">
              <a:buFontTx/>
              <a:buNone/>
            </a:pPr>
            <a:r>
              <a:rPr lang="en-US" dirty="0"/>
              <a:t>It creates an email page.</a:t>
            </a:r>
          </a:p>
          <a:p>
            <a:pPr eaLnBrk="1" hangingPunct="1"/>
            <a:endParaRPr lang="en-US" dirty="0"/>
          </a:p>
          <a:p>
            <a:pPr eaLnBrk="1" hangingPunct="1"/>
            <a:endParaRPr lang="en-US" dirty="0"/>
          </a:p>
          <a:p>
            <a:pPr eaLnBrk="1" hangingPunct="1"/>
            <a:endParaRPr lang="en-US" dirty="0"/>
          </a:p>
          <a:p>
            <a:pPr eaLnBrk="1" hangingPunct="1"/>
            <a:endParaRPr lang="en-US" dirty="0"/>
          </a:p>
          <a:p>
            <a:pPr eaLnBrk="1" hangingPunct="1"/>
            <a:endParaRPr lang="en-US" dirty="0"/>
          </a:p>
          <a:p>
            <a:pPr eaLnBrk="1" hangingPunct="1"/>
            <a:endParaRPr lang="en-US" dirty="0"/>
          </a:p>
          <a:p>
            <a:pPr eaLnBrk="1" hangingPunct="1"/>
            <a:endParaRPr lang="en-US" dirty="0"/>
          </a:p>
          <a:p>
            <a:pPr eaLnBrk="1" hangingPunct="1"/>
            <a:endParaRPr lang="en-US" dirty="0"/>
          </a:p>
          <a:p>
            <a:pPr eaLnBrk="1" hangingPunct="1"/>
            <a:endParaRPr lang="en-US" dirty="0"/>
          </a:p>
          <a:p>
            <a:pPr algn="ctr" eaLnBrk="1" hangingPunct="1">
              <a:buFontTx/>
              <a:buNone/>
            </a:pPr>
            <a:r>
              <a:rPr lang="en-US" dirty="0"/>
              <a:t>Now the user can see the email page and use it.</a:t>
            </a:r>
            <a:endParaRPr lang="en-GB" dirty="0"/>
          </a:p>
        </p:txBody>
      </p:sp>
      <p:sp>
        <p:nvSpPr>
          <p:cNvPr id="33796" name="Text Box 3"/>
          <p:cNvSpPr txBox="1">
            <a:spLocks noChangeArrowheads="1"/>
          </p:cNvSpPr>
          <p:nvPr/>
        </p:nvSpPr>
        <p:spPr bwMode="auto">
          <a:xfrm>
            <a:off x="441325" y="3460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endParaRPr lang="en-GB" sz="2400" b="0">
              <a:latin typeface="Times New Roman" pitchFamily="18" charset="0"/>
            </a:endParaRPr>
          </a:p>
        </p:txBody>
      </p:sp>
      <p:pic>
        <p:nvPicPr>
          <p:cNvPr id="3379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600200"/>
            <a:ext cx="4711700" cy="336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pPr>
              <a:defRPr/>
            </a:pPr>
            <a:r>
              <a:rPr lang="en-GB"/>
              <a:t>CSE291 - Introduction to Software Engineering </a:t>
            </a:r>
            <a:endParaRPr lang="en-US"/>
          </a:p>
        </p:txBody>
      </p:sp>
      <p:sp>
        <p:nvSpPr>
          <p:cNvPr id="4" name="Slide Number Placeholder 3"/>
          <p:cNvSpPr>
            <a:spLocks noGrp="1"/>
          </p:cNvSpPr>
          <p:nvPr>
            <p:ph type="sldNum" sz="quarter" idx="12"/>
          </p:nvPr>
        </p:nvSpPr>
        <p:spPr/>
        <p:txBody>
          <a:bodyPr/>
          <a:lstStyle/>
          <a:p>
            <a:pPr>
              <a:defRPr/>
            </a:pPr>
            <a:fld id="{C07FC5DA-4482-4AD7-A23A-324B93506508}" type="slidenum">
              <a:rPr lang="en-US" smtClean="0"/>
              <a:pPr>
                <a:defRPr/>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66800"/>
          </a:xfrm>
        </p:spPr>
        <p:txBody>
          <a:bodyPr>
            <a:normAutofit fontScale="90000"/>
          </a:bodyPr>
          <a:lstStyle/>
          <a:p>
            <a:pPr>
              <a:defRPr/>
            </a:pPr>
            <a:br>
              <a:rPr lang="en-US" b="1" dirty="0"/>
            </a:br>
            <a:r>
              <a:rPr lang="en-US" sz="4400" dirty="0"/>
              <a:t>Interaction Models</a:t>
            </a:r>
            <a:br>
              <a:rPr lang="en-US" b="1" dirty="0"/>
            </a:br>
            <a:endParaRPr lang="en-US" dirty="0"/>
          </a:p>
        </p:txBody>
      </p:sp>
      <p:sp>
        <p:nvSpPr>
          <p:cNvPr id="3" name="Content Placeholder 2"/>
          <p:cNvSpPr>
            <a:spLocks noGrp="1"/>
          </p:cNvSpPr>
          <p:nvPr>
            <p:ph idx="1"/>
          </p:nvPr>
        </p:nvSpPr>
        <p:spPr>
          <a:xfrm>
            <a:off x="457200" y="1447800"/>
            <a:ext cx="8229600" cy="4973638"/>
          </a:xfrm>
        </p:spPr>
        <p:txBody>
          <a:bodyPr>
            <a:noAutofit/>
          </a:bodyPr>
          <a:lstStyle/>
          <a:p>
            <a:pPr algn="just">
              <a:buFont typeface="Wingdings 3" pitchFamily="18" charset="2"/>
              <a:buNone/>
              <a:defRPr/>
            </a:pPr>
            <a:endParaRPr lang="en-US" sz="2000" dirty="0"/>
          </a:p>
          <a:p>
            <a:pPr algn="just">
              <a:buFont typeface="Wingdings 3" pitchFamily="18" charset="2"/>
              <a:buNone/>
              <a:defRPr/>
            </a:pPr>
            <a:r>
              <a:rPr lang="en-US" sz="2000" dirty="0"/>
              <a:t>All systems involve interaction of some kind…</a:t>
            </a:r>
          </a:p>
          <a:p>
            <a:pPr algn="just">
              <a:defRPr/>
            </a:pPr>
            <a:endParaRPr lang="en-US" sz="2000" dirty="0"/>
          </a:p>
          <a:p>
            <a:pPr algn="just">
              <a:defRPr/>
            </a:pPr>
            <a:r>
              <a:rPr lang="en-US" sz="2000" dirty="0"/>
              <a:t>This can be user interaction, which involves user inputs and outputs</a:t>
            </a:r>
          </a:p>
          <a:p>
            <a:pPr algn="just">
              <a:defRPr/>
            </a:pPr>
            <a:r>
              <a:rPr lang="en-US" sz="2000" dirty="0"/>
              <a:t> Interaction between the system being developed and other systems</a:t>
            </a:r>
          </a:p>
          <a:p>
            <a:pPr algn="just">
              <a:defRPr/>
            </a:pPr>
            <a:r>
              <a:rPr lang="en-US" sz="2000" dirty="0"/>
              <a:t> Or interaction between the components of the system</a:t>
            </a:r>
          </a:p>
          <a:p>
            <a:pPr algn="just">
              <a:defRPr/>
            </a:pPr>
            <a:endParaRPr lang="en-US" sz="2000" dirty="0">
              <a:solidFill>
                <a:schemeClr val="tx1">
                  <a:lumMod val="65000"/>
                  <a:lumOff val="35000"/>
                </a:schemeClr>
              </a:solidFill>
            </a:endParaRPr>
          </a:p>
          <a:p>
            <a:pPr algn="just">
              <a:buFont typeface="Wingdings 3" pitchFamily="18" charset="2"/>
              <a:buNone/>
              <a:defRPr/>
            </a:pPr>
            <a:r>
              <a:rPr lang="en-US" sz="2000" b="1" dirty="0">
                <a:solidFill>
                  <a:schemeClr val="tx1">
                    <a:lumMod val="65000"/>
                    <a:lumOff val="35000"/>
                  </a:schemeClr>
                </a:solidFill>
              </a:rPr>
              <a:t>Use case modeling</a:t>
            </a:r>
            <a:r>
              <a:rPr lang="en-US" sz="2000" dirty="0">
                <a:solidFill>
                  <a:schemeClr val="tx1">
                    <a:lumMod val="65000"/>
                    <a:lumOff val="35000"/>
                  </a:schemeClr>
                </a:solidFill>
              </a:rPr>
              <a:t>, which is mostly used to model interactions between a system and external actors (users or other systems).</a:t>
            </a:r>
          </a:p>
          <a:p>
            <a:pPr algn="just">
              <a:buFont typeface="Wingdings 3" pitchFamily="18" charset="2"/>
              <a:buNone/>
              <a:defRPr/>
            </a:pPr>
            <a:endParaRPr lang="en-US" sz="2000" dirty="0">
              <a:solidFill>
                <a:srgbClr val="FF0000"/>
              </a:solidFill>
            </a:endParaRPr>
          </a:p>
          <a:p>
            <a:pPr algn="just">
              <a:buFont typeface="Wingdings 3" pitchFamily="18" charset="2"/>
              <a:buNone/>
              <a:defRPr/>
            </a:pPr>
            <a:r>
              <a:rPr lang="en-US" sz="2000" b="1" dirty="0">
                <a:solidFill>
                  <a:schemeClr val="tx2"/>
                </a:solidFill>
              </a:rPr>
              <a:t>Sequence diagrams</a:t>
            </a:r>
            <a:r>
              <a:rPr lang="en-US" sz="2000" dirty="0">
                <a:solidFill>
                  <a:schemeClr val="tx2"/>
                </a:solidFill>
              </a:rPr>
              <a:t> are used to model interactions between system components, although external agents may also be included.</a:t>
            </a:r>
          </a:p>
          <a:p>
            <a:pPr algn="just">
              <a:buFont typeface="Wingdings 3" pitchFamily="18" charset="2"/>
              <a:buNone/>
              <a:defRPr/>
            </a:pPr>
            <a:endParaRPr lang="en-US" dirty="0"/>
          </a:p>
        </p:txBody>
      </p:sp>
      <p:sp>
        <p:nvSpPr>
          <p:cNvPr id="5" name="Footer Placeholder 4"/>
          <p:cNvSpPr>
            <a:spLocks noGrp="1"/>
          </p:cNvSpPr>
          <p:nvPr>
            <p:ph type="ftr" sz="quarter" idx="11"/>
          </p:nvPr>
        </p:nvSpPr>
        <p:spPr/>
        <p:txBody>
          <a:bodyPr/>
          <a:lstStyle/>
          <a:p>
            <a:pPr>
              <a:defRPr/>
            </a:pPr>
            <a:r>
              <a:rPr lang="en-GB"/>
              <a:t>CSE291 - Introduction to Software Engineering </a:t>
            </a:r>
            <a:endParaRPr lang="en-US"/>
          </a:p>
        </p:txBody>
      </p:sp>
      <p:sp>
        <p:nvSpPr>
          <p:cNvPr id="6" name="Slide Number Placeholder 5"/>
          <p:cNvSpPr>
            <a:spLocks noGrp="1"/>
          </p:cNvSpPr>
          <p:nvPr>
            <p:ph type="sldNum" sz="quarter" idx="12"/>
          </p:nvPr>
        </p:nvSpPr>
        <p:spPr/>
        <p:txBody>
          <a:bodyPr/>
          <a:lstStyle/>
          <a:p>
            <a:pPr>
              <a:defRPr/>
            </a:pPr>
            <a:fld id="{C07FC5DA-4482-4AD7-A23A-324B93506508}" type="slidenum">
              <a:rPr lang="en-US" smtClean="0"/>
              <a:pPr>
                <a:defRPr/>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ext Box 2"/>
          <p:cNvSpPr txBox="1">
            <a:spLocks noChangeArrowheads="1"/>
          </p:cNvSpPr>
          <p:nvPr/>
        </p:nvSpPr>
        <p:spPr bwMode="auto">
          <a:xfrm>
            <a:off x="457201" y="392113"/>
            <a:ext cx="8089899" cy="954107"/>
          </a:xfrm>
          <a:prstGeom prst="rect">
            <a:avLst/>
          </a:prstGeom>
          <a:noFill/>
          <a:ln>
            <a:noFill/>
          </a:ln>
          <a:effectLst/>
        </p:spPr>
        <p:txBody>
          <a:bodyPr wrap="square">
            <a:spAutoFit/>
          </a:bodyPr>
          <a:lstStyle/>
          <a:p>
            <a:pPr>
              <a:defRPr/>
            </a:pPr>
            <a:r>
              <a:rPr lang="en-US" sz="2800" b="0" dirty="0">
                <a:solidFill>
                  <a:schemeClr val="tx2"/>
                </a:solidFill>
              </a:rPr>
              <a:t>The next three steps are filling in the details on the email page</a:t>
            </a:r>
          </a:p>
        </p:txBody>
      </p:sp>
      <p:pic>
        <p:nvPicPr>
          <p:cNvPr id="348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371600"/>
            <a:ext cx="4953000" cy="492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pPr>
              <a:defRPr/>
            </a:pPr>
            <a:r>
              <a:rPr lang="en-GB"/>
              <a:t>CSE291 - Introduction to Software Engineering </a:t>
            </a:r>
            <a:endParaRPr lang="en-US"/>
          </a:p>
        </p:txBody>
      </p:sp>
      <p:sp>
        <p:nvSpPr>
          <p:cNvPr id="4" name="Slide Number Placeholder 3"/>
          <p:cNvSpPr>
            <a:spLocks noGrp="1"/>
          </p:cNvSpPr>
          <p:nvPr>
            <p:ph type="sldNum" sz="quarter" idx="12"/>
          </p:nvPr>
        </p:nvSpPr>
        <p:spPr/>
        <p:txBody>
          <a:bodyPr/>
          <a:lstStyle/>
          <a:p>
            <a:pPr>
              <a:defRPr/>
            </a:pPr>
            <a:fld id="{E7630577-EB5C-484F-87A5-E58091D6A0AD}" type="slidenum">
              <a:rPr lang="en-US" smtClean="0"/>
              <a:pPr>
                <a:defRPr/>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219200"/>
            <a:ext cx="4286250" cy="474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Text Box 3"/>
          <p:cNvSpPr txBox="1">
            <a:spLocks noChangeArrowheads="1"/>
          </p:cNvSpPr>
          <p:nvPr/>
        </p:nvSpPr>
        <p:spPr bwMode="auto">
          <a:xfrm>
            <a:off x="517525" y="4984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endParaRPr lang="en-GB" sz="2400" b="0">
              <a:latin typeface="Times New Roman" pitchFamily="18" charset="0"/>
            </a:endParaRPr>
          </a:p>
        </p:txBody>
      </p:sp>
      <p:sp>
        <p:nvSpPr>
          <p:cNvPr id="35844" name="Rectangle 4"/>
          <p:cNvSpPr>
            <a:spLocks noGrp="1" noChangeArrowheads="1"/>
          </p:cNvSpPr>
          <p:nvPr>
            <p:ph type="title"/>
          </p:nvPr>
        </p:nvSpPr>
        <p:spPr>
          <a:xfrm>
            <a:off x="457200" y="431800"/>
            <a:ext cx="8229600" cy="990600"/>
          </a:xfrm>
        </p:spPr>
        <p:txBody>
          <a:bodyPr/>
          <a:lstStyle/>
          <a:p>
            <a:pPr eaLnBrk="1" hangingPunct="1"/>
            <a:r>
              <a:rPr lang="en-US" dirty="0"/>
              <a:t>The User then clicks Send</a:t>
            </a:r>
            <a:endParaRPr lang="en-GB" dirty="0"/>
          </a:p>
        </p:txBody>
      </p:sp>
      <p:sp>
        <p:nvSpPr>
          <p:cNvPr id="3" name="Footer Placeholder 2"/>
          <p:cNvSpPr>
            <a:spLocks noGrp="1"/>
          </p:cNvSpPr>
          <p:nvPr>
            <p:ph type="ftr" sz="quarter" idx="11"/>
          </p:nvPr>
        </p:nvSpPr>
        <p:spPr/>
        <p:txBody>
          <a:bodyPr/>
          <a:lstStyle/>
          <a:p>
            <a:pPr>
              <a:defRPr/>
            </a:pPr>
            <a:r>
              <a:rPr lang="en-GB"/>
              <a:t>CSE291 - Introduction to Software Engineering </a:t>
            </a:r>
            <a:endParaRPr lang="en-US"/>
          </a:p>
        </p:txBody>
      </p:sp>
      <p:sp>
        <p:nvSpPr>
          <p:cNvPr id="4" name="Slide Number Placeholder 3"/>
          <p:cNvSpPr>
            <a:spLocks noGrp="1"/>
          </p:cNvSpPr>
          <p:nvPr>
            <p:ph type="sldNum" sz="quarter" idx="12"/>
          </p:nvPr>
        </p:nvSpPr>
        <p:spPr/>
        <p:txBody>
          <a:bodyPr/>
          <a:lstStyle/>
          <a:p>
            <a:pPr>
              <a:defRPr/>
            </a:pPr>
            <a:fld id="{5984B1E9-F293-43F0-AC6B-13CB47FC238E}" type="slidenum">
              <a:rPr lang="en-US" smtClean="0"/>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041400"/>
            <a:ext cx="5918200" cy="474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7" name="Text Box 3"/>
          <p:cNvSpPr txBox="1">
            <a:spLocks noChangeArrowheads="1"/>
          </p:cNvSpPr>
          <p:nvPr/>
        </p:nvSpPr>
        <p:spPr bwMode="auto">
          <a:xfrm>
            <a:off x="288925" y="3460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endParaRPr lang="en-GB" sz="2400" b="0">
              <a:latin typeface="Times New Roman" pitchFamily="18" charset="0"/>
            </a:endParaRPr>
          </a:p>
        </p:txBody>
      </p:sp>
      <p:sp>
        <p:nvSpPr>
          <p:cNvPr id="36868" name="Text Box 4"/>
          <p:cNvSpPr txBox="1">
            <a:spLocks noChangeArrowheads="1"/>
          </p:cNvSpPr>
          <p:nvPr/>
        </p:nvSpPr>
        <p:spPr bwMode="auto">
          <a:xfrm>
            <a:off x="762000" y="5727700"/>
            <a:ext cx="771207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just"/>
            <a:r>
              <a:rPr lang="en-US" sz="2200" b="0" dirty="0">
                <a:latin typeface="+mj-lt"/>
              </a:rPr>
              <a:t>We can choose to get the email page to look up the email address from an address book object</a:t>
            </a:r>
          </a:p>
        </p:txBody>
      </p:sp>
      <p:sp>
        <p:nvSpPr>
          <p:cNvPr id="36869" name="Rectangle 5"/>
          <p:cNvSpPr>
            <a:spLocks noGrp="1" noChangeArrowheads="1"/>
          </p:cNvSpPr>
          <p:nvPr>
            <p:ph type="title"/>
          </p:nvPr>
        </p:nvSpPr>
        <p:spPr>
          <a:xfrm>
            <a:off x="457200" y="355600"/>
            <a:ext cx="8229600" cy="990600"/>
          </a:xfrm>
        </p:spPr>
        <p:txBody>
          <a:bodyPr/>
          <a:lstStyle/>
          <a:p>
            <a:pPr eaLnBrk="1" hangingPunct="1"/>
            <a:r>
              <a:rPr lang="en-US" dirty="0"/>
              <a:t>Now consider how to do the sending</a:t>
            </a:r>
            <a:endParaRPr lang="en-GB" dirty="0"/>
          </a:p>
        </p:txBody>
      </p:sp>
      <p:sp>
        <p:nvSpPr>
          <p:cNvPr id="3" name="Footer Placeholder 2"/>
          <p:cNvSpPr>
            <a:spLocks noGrp="1"/>
          </p:cNvSpPr>
          <p:nvPr>
            <p:ph type="ftr" sz="quarter" idx="11"/>
          </p:nvPr>
        </p:nvSpPr>
        <p:spPr/>
        <p:txBody>
          <a:bodyPr/>
          <a:lstStyle/>
          <a:p>
            <a:pPr>
              <a:defRPr/>
            </a:pPr>
            <a:r>
              <a:rPr lang="en-GB"/>
              <a:t>CSE291 - Introduction to Software Engineering </a:t>
            </a:r>
            <a:endParaRPr lang="en-US"/>
          </a:p>
        </p:txBody>
      </p:sp>
      <p:sp>
        <p:nvSpPr>
          <p:cNvPr id="4" name="Slide Number Placeholder 3"/>
          <p:cNvSpPr>
            <a:spLocks noGrp="1"/>
          </p:cNvSpPr>
          <p:nvPr>
            <p:ph type="sldNum" sz="quarter" idx="12"/>
          </p:nvPr>
        </p:nvSpPr>
        <p:spPr/>
        <p:txBody>
          <a:bodyPr/>
          <a:lstStyle/>
          <a:p>
            <a:pPr>
              <a:defRPr/>
            </a:pPr>
            <a:fld id="{5984B1E9-F293-43F0-AC6B-13CB47FC238E}" type="slidenum">
              <a:rPr lang="en-US" smtClean="0"/>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838200"/>
            <a:ext cx="5918200" cy="474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Text Box 3"/>
          <p:cNvSpPr txBox="1">
            <a:spLocks noChangeArrowheads="1"/>
          </p:cNvSpPr>
          <p:nvPr/>
        </p:nvSpPr>
        <p:spPr bwMode="auto">
          <a:xfrm>
            <a:off x="762000" y="5334000"/>
            <a:ext cx="77120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just"/>
            <a:r>
              <a:rPr lang="en-US" sz="2400" b="0" dirty="0">
                <a:latin typeface="+mj-lt"/>
              </a:rPr>
              <a:t>So we don’t need to put a return arrow with the email address going back to the email page</a:t>
            </a:r>
          </a:p>
        </p:txBody>
      </p:sp>
      <p:sp>
        <p:nvSpPr>
          <p:cNvPr id="37892" name="Rectangle 4"/>
          <p:cNvSpPr>
            <a:spLocks noGrp="1" noChangeArrowheads="1"/>
          </p:cNvSpPr>
          <p:nvPr>
            <p:ph type="title"/>
          </p:nvPr>
        </p:nvSpPr>
        <p:spPr>
          <a:xfrm>
            <a:off x="427037" y="381000"/>
            <a:ext cx="8382000" cy="685800"/>
          </a:xfrm>
        </p:spPr>
        <p:txBody>
          <a:bodyPr>
            <a:normAutofit fontScale="90000"/>
          </a:bodyPr>
          <a:lstStyle/>
          <a:p>
            <a:pPr eaLnBrk="1" hangingPunct="1"/>
            <a:r>
              <a:rPr lang="en-US" dirty="0"/>
              <a:t>The arrow allows information to return</a:t>
            </a:r>
            <a:endParaRPr lang="en-GB" dirty="0"/>
          </a:p>
        </p:txBody>
      </p:sp>
      <p:sp>
        <p:nvSpPr>
          <p:cNvPr id="3" name="Footer Placeholder 2"/>
          <p:cNvSpPr>
            <a:spLocks noGrp="1"/>
          </p:cNvSpPr>
          <p:nvPr>
            <p:ph type="ftr" sz="quarter" idx="11"/>
          </p:nvPr>
        </p:nvSpPr>
        <p:spPr/>
        <p:txBody>
          <a:bodyPr/>
          <a:lstStyle/>
          <a:p>
            <a:pPr>
              <a:defRPr/>
            </a:pPr>
            <a:r>
              <a:rPr lang="en-GB"/>
              <a:t>CSE291 - Introduction to Software Engineering </a:t>
            </a:r>
            <a:endParaRPr lang="en-US" dirty="0"/>
          </a:p>
        </p:txBody>
      </p:sp>
      <p:sp>
        <p:nvSpPr>
          <p:cNvPr id="4" name="Slide Number Placeholder 3"/>
          <p:cNvSpPr>
            <a:spLocks noGrp="1"/>
          </p:cNvSpPr>
          <p:nvPr>
            <p:ph type="sldNum" sz="quarter" idx="12"/>
          </p:nvPr>
        </p:nvSpPr>
        <p:spPr/>
        <p:txBody>
          <a:bodyPr/>
          <a:lstStyle/>
          <a:p>
            <a:pPr>
              <a:defRPr/>
            </a:pPr>
            <a:fld id="{5984B1E9-F293-43F0-AC6B-13CB47FC238E}" type="slidenum">
              <a:rPr lang="en-US" smtClean="0"/>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168400"/>
            <a:ext cx="6891338" cy="505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Text Box 3"/>
          <p:cNvSpPr txBox="1">
            <a:spLocks noChangeArrowheads="1"/>
          </p:cNvSpPr>
          <p:nvPr/>
        </p:nvSpPr>
        <p:spPr bwMode="auto">
          <a:xfrm>
            <a:off x="212725" y="371475"/>
            <a:ext cx="81692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just"/>
            <a:r>
              <a:rPr lang="en-US" sz="2400" b="0" dirty="0">
                <a:latin typeface="+mj-lt"/>
              </a:rPr>
              <a:t>We can choose to get the email page to submit the email to the email server</a:t>
            </a:r>
          </a:p>
        </p:txBody>
      </p:sp>
      <p:sp>
        <p:nvSpPr>
          <p:cNvPr id="3" name="Footer Placeholder 2"/>
          <p:cNvSpPr>
            <a:spLocks noGrp="1"/>
          </p:cNvSpPr>
          <p:nvPr>
            <p:ph type="ftr" sz="quarter" idx="11"/>
          </p:nvPr>
        </p:nvSpPr>
        <p:spPr/>
        <p:txBody>
          <a:bodyPr/>
          <a:lstStyle/>
          <a:p>
            <a:pPr>
              <a:defRPr/>
            </a:pPr>
            <a:r>
              <a:rPr lang="en-GB"/>
              <a:t>CSE291 - Introduction to Software Engineering </a:t>
            </a:r>
            <a:endParaRPr lang="en-US"/>
          </a:p>
        </p:txBody>
      </p:sp>
      <p:sp>
        <p:nvSpPr>
          <p:cNvPr id="4" name="Slide Number Placeholder 3"/>
          <p:cNvSpPr>
            <a:spLocks noGrp="1"/>
          </p:cNvSpPr>
          <p:nvPr>
            <p:ph type="sldNum" sz="quarter" idx="12"/>
          </p:nvPr>
        </p:nvSpPr>
        <p:spPr/>
        <p:txBody>
          <a:bodyPr/>
          <a:lstStyle/>
          <a:p>
            <a:pPr>
              <a:defRPr/>
            </a:pPr>
            <a:fld id="{E7630577-EB5C-484F-87A5-E58091D6A0AD}" type="slidenum">
              <a:rPr lang="en-US" smtClean="0"/>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990600"/>
            <a:ext cx="7116763" cy="531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39" name="Text Box 3"/>
          <p:cNvSpPr txBox="1">
            <a:spLocks noChangeArrowheads="1"/>
          </p:cNvSpPr>
          <p:nvPr/>
        </p:nvSpPr>
        <p:spPr bwMode="auto">
          <a:xfrm>
            <a:off x="292100" y="495300"/>
            <a:ext cx="865823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just"/>
            <a:r>
              <a:rPr lang="en-US" sz="2400" b="0" dirty="0">
                <a:latin typeface="+mj-lt"/>
              </a:rPr>
              <a:t>And if we think carefully, the email page always closes after the send.</a:t>
            </a:r>
          </a:p>
        </p:txBody>
      </p:sp>
      <p:sp>
        <p:nvSpPr>
          <p:cNvPr id="3" name="Footer Placeholder 2"/>
          <p:cNvSpPr>
            <a:spLocks noGrp="1"/>
          </p:cNvSpPr>
          <p:nvPr>
            <p:ph type="ftr" sz="quarter" idx="11"/>
          </p:nvPr>
        </p:nvSpPr>
        <p:spPr/>
        <p:txBody>
          <a:bodyPr/>
          <a:lstStyle/>
          <a:p>
            <a:pPr>
              <a:defRPr/>
            </a:pPr>
            <a:r>
              <a:rPr lang="en-GB"/>
              <a:t>CSE291 - Introduction to Software Engineering </a:t>
            </a:r>
            <a:endParaRPr lang="en-US"/>
          </a:p>
        </p:txBody>
      </p:sp>
      <p:sp>
        <p:nvSpPr>
          <p:cNvPr id="4" name="Slide Number Placeholder 3"/>
          <p:cNvSpPr>
            <a:spLocks noGrp="1"/>
          </p:cNvSpPr>
          <p:nvPr>
            <p:ph type="sldNum" sz="quarter" idx="12"/>
          </p:nvPr>
        </p:nvSpPr>
        <p:spPr/>
        <p:txBody>
          <a:bodyPr/>
          <a:lstStyle/>
          <a:p>
            <a:pPr>
              <a:defRPr/>
            </a:pPr>
            <a:fld id="{E7630577-EB5C-484F-87A5-E58091D6A0AD}" type="slidenum">
              <a:rPr lang="en-US" smtClean="0"/>
              <a:pPr>
                <a:defRPr/>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8263" y="1214438"/>
            <a:ext cx="64643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3" name="Text Box 3"/>
          <p:cNvSpPr txBox="1">
            <a:spLocks noChangeArrowheads="1"/>
          </p:cNvSpPr>
          <p:nvPr/>
        </p:nvSpPr>
        <p:spPr bwMode="auto">
          <a:xfrm>
            <a:off x="593725" y="346075"/>
            <a:ext cx="77882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just"/>
            <a:r>
              <a:rPr lang="en-US" sz="2400" b="0" dirty="0">
                <a:latin typeface="+mj-lt"/>
              </a:rPr>
              <a:t>Now we go through and change the messages to operations on the object</a:t>
            </a:r>
          </a:p>
        </p:txBody>
      </p:sp>
      <p:sp>
        <p:nvSpPr>
          <p:cNvPr id="40964" name="Line 4"/>
          <p:cNvSpPr>
            <a:spLocks noChangeShapeType="1"/>
          </p:cNvSpPr>
          <p:nvPr/>
        </p:nvSpPr>
        <p:spPr bwMode="auto">
          <a:xfrm>
            <a:off x="2438400" y="914400"/>
            <a:ext cx="152400" cy="1295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 name="Footer Placeholder 2"/>
          <p:cNvSpPr>
            <a:spLocks noGrp="1"/>
          </p:cNvSpPr>
          <p:nvPr>
            <p:ph type="ftr" sz="quarter" idx="11"/>
          </p:nvPr>
        </p:nvSpPr>
        <p:spPr/>
        <p:txBody>
          <a:bodyPr/>
          <a:lstStyle/>
          <a:p>
            <a:pPr>
              <a:defRPr/>
            </a:pPr>
            <a:r>
              <a:rPr lang="en-GB"/>
              <a:t>CSE291 - Introduction to Software Engineering </a:t>
            </a:r>
            <a:endParaRPr lang="en-US"/>
          </a:p>
        </p:txBody>
      </p:sp>
      <p:sp>
        <p:nvSpPr>
          <p:cNvPr id="4" name="Slide Number Placeholder 3"/>
          <p:cNvSpPr>
            <a:spLocks noGrp="1"/>
          </p:cNvSpPr>
          <p:nvPr>
            <p:ph type="sldNum" sz="quarter" idx="12"/>
          </p:nvPr>
        </p:nvSpPr>
        <p:spPr/>
        <p:txBody>
          <a:bodyPr/>
          <a:lstStyle/>
          <a:p>
            <a:pPr>
              <a:defRPr/>
            </a:pPr>
            <a:fld id="{E7630577-EB5C-484F-87A5-E58091D6A0AD}" type="slidenum">
              <a:rPr lang="en-US" smtClean="0"/>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8263" y="1011238"/>
            <a:ext cx="64643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7" name="Text Box 3"/>
          <p:cNvSpPr txBox="1">
            <a:spLocks noChangeArrowheads="1"/>
          </p:cNvSpPr>
          <p:nvPr/>
        </p:nvSpPr>
        <p:spPr bwMode="auto">
          <a:xfrm>
            <a:off x="481362" y="422275"/>
            <a:ext cx="43268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just"/>
            <a:r>
              <a:rPr lang="en-US" sz="2400" b="0" dirty="0">
                <a:latin typeface="+mj-lt"/>
              </a:rPr>
              <a:t>And so on, all the way through</a:t>
            </a:r>
          </a:p>
        </p:txBody>
      </p:sp>
      <p:sp>
        <p:nvSpPr>
          <p:cNvPr id="3" name="Footer Placeholder 2"/>
          <p:cNvSpPr>
            <a:spLocks noGrp="1"/>
          </p:cNvSpPr>
          <p:nvPr>
            <p:ph type="ftr" sz="quarter" idx="11"/>
          </p:nvPr>
        </p:nvSpPr>
        <p:spPr/>
        <p:txBody>
          <a:bodyPr/>
          <a:lstStyle/>
          <a:p>
            <a:pPr>
              <a:defRPr/>
            </a:pPr>
            <a:r>
              <a:rPr lang="en-GB"/>
              <a:t>CSE291 - Introduction to Software Engineering </a:t>
            </a:r>
            <a:endParaRPr lang="en-US"/>
          </a:p>
        </p:txBody>
      </p:sp>
      <p:sp>
        <p:nvSpPr>
          <p:cNvPr id="4" name="Slide Number Placeholder 3"/>
          <p:cNvSpPr>
            <a:spLocks noGrp="1"/>
          </p:cNvSpPr>
          <p:nvPr>
            <p:ph type="sldNum" sz="quarter" idx="12"/>
          </p:nvPr>
        </p:nvSpPr>
        <p:spPr/>
        <p:txBody>
          <a:bodyPr/>
          <a:lstStyle/>
          <a:p>
            <a:pPr>
              <a:defRPr/>
            </a:pPr>
            <a:fld id="{E7630577-EB5C-484F-87A5-E58091D6A0AD}" type="slidenum">
              <a:rPr lang="en-US" smtClean="0"/>
              <a:pPr>
                <a:defRPr/>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036763"/>
            <a:ext cx="5410200" cy="318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1" name="Text Box 3"/>
          <p:cNvSpPr txBox="1">
            <a:spLocks noChangeArrowheads="1"/>
          </p:cNvSpPr>
          <p:nvPr/>
        </p:nvSpPr>
        <p:spPr bwMode="auto">
          <a:xfrm>
            <a:off x="304800" y="574675"/>
            <a:ext cx="85693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just"/>
            <a:r>
              <a:rPr lang="en-US" sz="2400" b="0" dirty="0">
                <a:latin typeface="+mj-lt"/>
              </a:rPr>
              <a:t>And now we have found our objects, and the operations on them</a:t>
            </a:r>
          </a:p>
        </p:txBody>
      </p:sp>
      <p:sp>
        <p:nvSpPr>
          <p:cNvPr id="43012" name="Text Box 4"/>
          <p:cNvSpPr txBox="1">
            <a:spLocks noChangeArrowheads="1"/>
          </p:cNvSpPr>
          <p:nvPr/>
        </p:nvSpPr>
        <p:spPr bwMode="auto">
          <a:xfrm>
            <a:off x="660133" y="5680075"/>
            <a:ext cx="543931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just"/>
            <a:r>
              <a:rPr lang="en-US" sz="2400" b="0" dirty="0">
                <a:latin typeface="+mj-lt"/>
              </a:rPr>
              <a:t>So we drag them onto a class diagram</a:t>
            </a:r>
          </a:p>
        </p:txBody>
      </p:sp>
      <p:sp>
        <p:nvSpPr>
          <p:cNvPr id="3" name="Footer Placeholder 2"/>
          <p:cNvSpPr>
            <a:spLocks noGrp="1"/>
          </p:cNvSpPr>
          <p:nvPr>
            <p:ph type="ftr" sz="quarter" idx="11"/>
          </p:nvPr>
        </p:nvSpPr>
        <p:spPr/>
        <p:txBody>
          <a:bodyPr/>
          <a:lstStyle/>
          <a:p>
            <a:pPr>
              <a:defRPr/>
            </a:pPr>
            <a:r>
              <a:rPr lang="en-GB"/>
              <a:t>CSE291 - Introduction to Software Engineering </a:t>
            </a:r>
            <a:endParaRPr lang="en-US"/>
          </a:p>
        </p:txBody>
      </p:sp>
      <p:sp>
        <p:nvSpPr>
          <p:cNvPr id="4" name="Slide Number Placeholder 3"/>
          <p:cNvSpPr>
            <a:spLocks noGrp="1"/>
          </p:cNvSpPr>
          <p:nvPr>
            <p:ph type="sldNum" sz="quarter" idx="12"/>
          </p:nvPr>
        </p:nvSpPr>
        <p:spPr/>
        <p:txBody>
          <a:bodyPr/>
          <a:lstStyle/>
          <a:p>
            <a:pPr>
              <a:defRPr/>
            </a:pPr>
            <a:fld id="{E7630577-EB5C-484F-87A5-E58091D6A0AD}" type="slidenum">
              <a:rPr lang="en-US" smtClean="0"/>
              <a:pPr>
                <a:defRPr/>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dirty="0"/>
              <a:t>Exercise</a:t>
            </a:r>
          </a:p>
        </p:txBody>
      </p:sp>
      <p:sp>
        <p:nvSpPr>
          <p:cNvPr id="44035" name="Content Placeholder 2"/>
          <p:cNvSpPr>
            <a:spLocks noGrp="1"/>
          </p:cNvSpPr>
          <p:nvPr>
            <p:ph idx="1"/>
          </p:nvPr>
        </p:nvSpPr>
        <p:spPr/>
        <p:txBody>
          <a:bodyPr/>
          <a:lstStyle/>
          <a:p>
            <a:pPr algn="just">
              <a:buFont typeface="Wingdings 3" pitchFamily="18" charset="2"/>
              <a:buNone/>
            </a:pPr>
            <a:r>
              <a:rPr lang="en-US" sz="2200" dirty="0"/>
              <a:t>Consider the following scenario and draw sequence diagram for online book shop.</a:t>
            </a:r>
          </a:p>
          <a:p>
            <a:pPr>
              <a:buFont typeface="Wingdings 3" pitchFamily="18" charset="2"/>
              <a:buNone/>
            </a:pPr>
            <a:endParaRPr lang="en-US" sz="2200" dirty="0"/>
          </a:p>
          <a:p>
            <a:pPr>
              <a:buFont typeface="Wingdings 3" pitchFamily="18" charset="2"/>
              <a:buNone/>
            </a:pPr>
            <a:r>
              <a:rPr lang="en-US" sz="2200" b="1" dirty="0"/>
              <a:t>	“</a:t>
            </a:r>
            <a:r>
              <a:rPr lang="en-US" sz="2200" dirty="0"/>
              <a:t>Online customer can search book catalog, view description of a selected book, add book to shopping cart, do checkout”.									</a:t>
            </a:r>
            <a:r>
              <a:rPr lang="en-US" dirty="0"/>
              <a:t>  </a:t>
            </a:r>
          </a:p>
          <a:p>
            <a:pPr>
              <a:buFont typeface="Wingdings 3" pitchFamily="18" charset="2"/>
              <a:buNone/>
            </a:pPr>
            <a:endParaRPr lang="en-US" dirty="0"/>
          </a:p>
        </p:txBody>
      </p:sp>
      <p:sp>
        <p:nvSpPr>
          <p:cNvPr id="3" name="Footer Placeholder 2"/>
          <p:cNvSpPr>
            <a:spLocks noGrp="1"/>
          </p:cNvSpPr>
          <p:nvPr>
            <p:ph type="ftr" sz="quarter" idx="11"/>
          </p:nvPr>
        </p:nvSpPr>
        <p:spPr/>
        <p:txBody>
          <a:bodyPr/>
          <a:lstStyle/>
          <a:p>
            <a:pPr>
              <a:defRPr/>
            </a:pPr>
            <a:r>
              <a:rPr lang="en-GB"/>
              <a:t>CSE291 - Introduction to Software Engineering </a:t>
            </a:r>
            <a:endParaRPr lang="en-US"/>
          </a:p>
        </p:txBody>
      </p:sp>
      <p:sp>
        <p:nvSpPr>
          <p:cNvPr id="4" name="Slide Number Placeholder 3"/>
          <p:cNvSpPr>
            <a:spLocks noGrp="1"/>
          </p:cNvSpPr>
          <p:nvPr>
            <p:ph type="sldNum" sz="quarter" idx="12"/>
          </p:nvPr>
        </p:nvSpPr>
        <p:spPr/>
        <p:txBody>
          <a:bodyPr/>
          <a:lstStyle/>
          <a:p>
            <a:pPr>
              <a:defRPr/>
            </a:pPr>
            <a:fld id="{C07FC5DA-4482-4AD7-A23A-324B93506508}" type="slidenum">
              <a:rPr lang="en-US" smtClean="0"/>
              <a:pPr>
                <a:defRPr/>
              </a:pPr>
              <a:t>29</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a:t>Sequence Diagrams </a:t>
            </a:r>
          </a:p>
        </p:txBody>
      </p:sp>
      <p:sp>
        <p:nvSpPr>
          <p:cNvPr id="16387" name="Content Placeholder 2"/>
          <p:cNvSpPr>
            <a:spLocks noGrp="1"/>
          </p:cNvSpPr>
          <p:nvPr>
            <p:ph idx="1"/>
          </p:nvPr>
        </p:nvSpPr>
        <p:spPr/>
        <p:txBody>
          <a:bodyPr/>
          <a:lstStyle/>
          <a:p>
            <a:pPr eaLnBrk="1" hangingPunct="1"/>
            <a:endParaRPr lang="en-US" sz="2200" dirty="0"/>
          </a:p>
          <a:p>
            <a:pPr algn="just" eaLnBrk="1" hangingPunct="1"/>
            <a:r>
              <a:rPr lang="en-US" sz="2200" dirty="0"/>
              <a:t>Describe the flow of messages, events, actions between objects. </a:t>
            </a:r>
          </a:p>
          <a:p>
            <a:pPr algn="just" eaLnBrk="1" hangingPunct="1">
              <a:buFont typeface="Wingdings 3" pitchFamily="18" charset="2"/>
              <a:buNone/>
            </a:pPr>
            <a:endParaRPr lang="en-US" sz="2200" dirty="0"/>
          </a:p>
          <a:p>
            <a:pPr algn="just" eaLnBrk="1" hangingPunct="1"/>
            <a:r>
              <a:rPr lang="en-US" sz="2200" dirty="0"/>
              <a:t>Show time sequences that are not easily depicted in other diagrams.</a:t>
            </a:r>
          </a:p>
          <a:p>
            <a:pPr algn="just" eaLnBrk="1" hangingPunct="1">
              <a:buFont typeface="Wingdings 3" pitchFamily="18" charset="2"/>
              <a:buNone/>
            </a:pPr>
            <a:endParaRPr lang="en-US" sz="2200" dirty="0"/>
          </a:p>
          <a:p>
            <a:pPr algn="just" eaLnBrk="1" hangingPunct="1"/>
            <a:r>
              <a:rPr lang="en-US" sz="2200" dirty="0"/>
              <a:t>Typically used to understand the logical flow of system. </a:t>
            </a:r>
          </a:p>
          <a:p>
            <a:pPr algn="just" eaLnBrk="1" hangingPunct="1">
              <a:buFont typeface="Wingdings 3" pitchFamily="18" charset="2"/>
              <a:buNone/>
            </a:pPr>
            <a:endParaRPr lang="en-US" sz="2200" dirty="0"/>
          </a:p>
          <a:p>
            <a:pPr algn="just" eaLnBrk="1" hangingPunct="1"/>
            <a:r>
              <a:rPr lang="en-US" sz="2200" b="1" dirty="0"/>
              <a:t>Emphasis on time ordering! </a:t>
            </a:r>
            <a:endParaRPr lang="en-US" sz="2200" dirty="0"/>
          </a:p>
        </p:txBody>
      </p:sp>
      <p:sp>
        <p:nvSpPr>
          <p:cNvPr id="4" name="Footer Placeholder 3"/>
          <p:cNvSpPr>
            <a:spLocks noGrp="1"/>
          </p:cNvSpPr>
          <p:nvPr>
            <p:ph type="ftr" sz="quarter" idx="11"/>
          </p:nvPr>
        </p:nvSpPr>
        <p:spPr/>
        <p:txBody>
          <a:bodyPr/>
          <a:lstStyle/>
          <a:p>
            <a:pPr>
              <a:defRPr/>
            </a:pPr>
            <a:r>
              <a:rPr lang="en-GB"/>
              <a:t>CSE291 - Introduction to Software Engineering </a:t>
            </a:r>
            <a:endParaRPr lang="en-US"/>
          </a:p>
        </p:txBody>
      </p:sp>
      <p:sp>
        <p:nvSpPr>
          <p:cNvPr id="5" name="Slide Number Placeholder 4"/>
          <p:cNvSpPr>
            <a:spLocks noGrp="1"/>
          </p:cNvSpPr>
          <p:nvPr>
            <p:ph type="sldNum" sz="quarter" idx="12"/>
          </p:nvPr>
        </p:nvSpPr>
        <p:spPr/>
        <p:txBody>
          <a:bodyPr/>
          <a:lstStyle/>
          <a:p>
            <a:pPr>
              <a:defRPr/>
            </a:pPr>
            <a:fld id="{C07FC5DA-4482-4AD7-A23A-324B93506508}" type="slidenum">
              <a:rPr lang="en-US" smtClean="0"/>
              <a:pPr>
                <a:defRPr/>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Fragment</a:t>
            </a:r>
          </a:p>
        </p:txBody>
      </p:sp>
      <p:sp>
        <p:nvSpPr>
          <p:cNvPr id="3" name="Date Placeholder 2"/>
          <p:cNvSpPr>
            <a:spLocks noGrp="1"/>
          </p:cNvSpPr>
          <p:nvPr>
            <p:ph type="dt" sz="half" idx="10"/>
          </p:nvPr>
        </p:nvSpPr>
        <p:spPr/>
        <p:txBody>
          <a:bodyPr/>
          <a:lstStyle/>
          <a:p>
            <a:pPr>
              <a:defRPr/>
            </a:pPr>
            <a:fld id="{AA829E00-9CBB-4F81-9DC8-A1E7D2895352}" type="datetime1">
              <a:rPr lang="en-US" smtClean="0"/>
              <a:t>11/28/2022</a:t>
            </a:fld>
            <a:endParaRPr lang="en-US"/>
          </a:p>
        </p:txBody>
      </p:sp>
      <p:sp>
        <p:nvSpPr>
          <p:cNvPr id="4" name="Footer Placeholder 3"/>
          <p:cNvSpPr>
            <a:spLocks noGrp="1"/>
          </p:cNvSpPr>
          <p:nvPr>
            <p:ph type="ftr" sz="quarter" idx="11"/>
          </p:nvPr>
        </p:nvSpPr>
        <p:spPr/>
        <p:txBody>
          <a:bodyPr/>
          <a:lstStyle/>
          <a:p>
            <a:pPr>
              <a:defRPr/>
            </a:pPr>
            <a:r>
              <a:rPr lang="en-US"/>
              <a:t>CSE291 - Introduction to Software Engineering</a:t>
            </a:r>
          </a:p>
        </p:txBody>
      </p:sp>
      <p:sp>
        <p:nvSpPr>
          <p:cNvPr id="5" name="Slide Number Placeholder 4"/>
          <p:cNvSpPr>
            <a:spLocks noGrp="1"/>
          </p:cNvSpPr>
          <p:nvPr>
            <p:ph type="sldNum" sz="quarter" idx="12"/>
          </p:nvPr>
        </p:nvSpPr>
        <p:spPr/>
        <p:txBody>
          <a:bodyPr/>
          <a:lstStyle/>
          <a:p>
            <a:pPr>
              <a:defRPr/>
            </a:pPr>
            <a:fld id="{5984B1E9-F293-43F0-AC6B-13CB47FC238E}" type="slidenum">
              <a:rPr lang="en-US" smtClean="0"/>
              <a:pPr>
                <a:defRPr/>
              </a:pPr>
              <a:t>30</a:t>
            </a:fld>
            <a:endParaRPr lang="en-US"/>
          </a:p>
        </p:txBody>
      </p:sp>
      <p:sp>
        <p:nvSpPr>
          <p:cNvPr id="6" name="Rectangle 5"/>
          <p:cNvSpPr/>
          <p:nvPr/>
        </p:nvSpPr>
        <p:spPr>
          <a:xfrm>
            <a:off x="605971" y="2030550"/>
            <a:ext cx="7932057" cy="3477875"/>
          </a:xfrm>
          <a:prstGeom prst="rect">
            <a:avLst/>
          </a:prstGeom>
        </p:spPr>
        <p:txBody>
          <a:bodyPr wrap="square">
            <a:spAutoFit/>
          </a:bodyPr>
          <a:lstStyle/>
          <a:p>
            <a:pPr marL="285750" indent="-285750" algn="just">
              <a:buFont typeface="Arial" panose="020B0604020202020204" pitchFamily="34" charset="0"/>
              <a:buChar char="•"/>
            </a:pPr>
            <a:r>
              <a:rPr lang="en-US" sz="2200" b="0" dirty="0">
                <a:latin typeface="Roboto"/>
              </a:rPr>
              <a:t>A sequence fragment is represented as a box that frames a section of interactions between objects in a sequence diagram.</a:t>
            </a:r>
          </a:p>
          <a:p>
            <a:pPr marL="285750" indent="-285750" algn="just">
              <a:buFont typeface="Arial" panose="020B0604020202020204" pitchFamily="34" charset="0"/>
              <a:buChar char="•"/>
            </a:pPr>
            <a:endParaRPr lang="en-US" sz="2200" b="0" dirty="0">
              <a:solidFill>
                <a:srgbClr val="3F3F3F"/>
              </a:solidFill>
              <a:latin typeface="Roboto"/>
            </a:endParaRPr>
          </a:p>
          <a:p>
            <a:pPr marL="285750" indent="-285750" algn="just">
              <a:buFont typeface="Arial" panose="020B0604020202020204" pitchFamily="34" charset="0"/>
              <a:buChar char="•"/>
            </a:pPr>
            <a:r>
              <a:rPr lang="en-US" sz="2200" b="0" dirty="0"/>
              <a:t>It is used to show complex interactions such as alternative flows and loops in a more structured way.</a:t>
            </a:r>
          </a:p>
          <a:p>
            <a:pPr marL="285750" indent="-285750" algn="just">
              <a:buFont typeface="Arial" panose="020B0604020202020204" pitchFamily="34" charset="0"/>
              <a:buChar char="•"/>
            </a:pPr>
            <a:endParaRPr lang="en-US" sz="2200" b="0" dirty="0"/>
          </a:p>
          <a:p>
            <a:pPr marL="285750" indent="-285750" algn="just">
              <a:buFont typeface="Arial" panose="020B0604020202020204" pitchFamily="34" charset="0"/>
              <a:buChar char="•"/>
            </a:pPr>
            <a:r>
              <a:rPr lang="en-US" sz="2200" b="0" dirty="0"/>
              <a:t>On the top left corner of the fragment sits an operator. This – the fragment operator – specifies what sort of a fragment it is.</a:t>
            </a:r>
            <a:endParaRPr lang="en-US" sz="2200" dirty="0"/>
          </a:p>
        </p:txBody>
      </p:sp>
    </p:spTree>
    <p:extLst>
      <p:ext uri="{BB962C8B-B14F-4D97-AF65-F5344CB8AC3E}">
        <p14:creationId xmlns:p14="http://schemas.microsoft.com/office/powerpoint/2010/main" val="42321752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Alternative Fragment</a:t>
            </a:r>
          </a:p>
        </p:txBody>
      </p:sp>
      <p:sp>
        <p:nvSpPr>
          <p:cNvPr id="3" name="Date Placeholder 2"/>
          <p:cNvSpPr>
            <a:spLocks noGrp="1"/>
          </p:cNvSpPr>
          <p:nvPr>
            <p:ph type="dt" sz="half" idx="10"/>
          </p:nvPr>
        </p:nvSpPr>
        <p:spPr/>
        <p:txBody>
          <a:bodyPr/>
          <a:lstStyle/>
          <a:p>
            <a:pPr>
              <a:defRPr/>
            </a:pPr>
            <a:fld id="{AA829E00-9CBB-4F81-9DC8-A1E7D2895352}" type="datetime1">
              <a:rPr lang="en-US" smtClean="0"/>
              <a:t>11/28/2022</a:t>
            </a:fld>
            <a:endParaRPr lang="en-US"/>
          </a:p>
        </p:txBody>
      </p:sp>
      <p:sp>
        <p:nvSpPr>
          <p:cNvPr id="4" name="Footer Placeholder 3"/>
          <p:cNvSpPr>
            <a:spLocks noGrp="1"/>
          </p:cNvSpPr>
          <p:nvPr>
            <p:ph type="ftr" sz="quarter" idx="11"/>
          </p:nvPr>
        </p:nvSpPr>
        <p:spPr/>
        <p:txBody>
          <a:bodyPr/>
          <a:lstStyle/>
          <a:p>
            <a:pPr>
              <a:defRPr/>
            </a:pPr>
            <a:r>
              <a:rPr lang="en-US"/>
              <a:t>CSE291 - Introduction to Software Engineering</a:t>
            </a:r>
          </a:p>
        </p:txBody>
      </p:sp>
      <p:sp>
        <p:nvSpPr>
          <p:cNvPr id="5" name="Slide Number Placeholder 4"/>
          <p:cNvSpPr>
            <a:spLocks noGrp="1"/>
          </p:cNvSpPr>
          <p:nvPr>
            <p:ph type="sldNum" sz="quarter" idx="12"/>
          </p:nvPr>
        </p:nvSpPr>
        <p:spPr/>
        <p:txBody>
          <a:bodyPr/>
          <a:lstStyle/>
          <a:p>
            <a:pPr>
              <a:defRPr/>
            </a:pPr>
            <a:fld id="{5984B1E9-F293-43F0-AC6B-13CB47FC238E}" type="slidenum">
              <a:rPr lang="en-US" smtClean="0"/>
              <a:pPr>
                <a:defRPr/>
              </a:pPr>
              <a:t>31</a:t>
            </a:fld>
            <a:endParaRPr lang="en-US"/>
          </a:p>
        </p:txBody>
      </p:sp>
      <p:sp>
        <p:nvSpPr>
          <p:cNvPr id="6" name="Rectangle 5"/>
          <p:cNvSpPr/>
          <p:nvPr/>
        </p:nvSpPr>
        <p:spPr>
          <a:xfrm>
            <a:off x="605971" y="1551579"/>
            <a:ext cx="7932057" cy="3754874"/>
          </a:xfrm>
          <a:prstGeom prst="rect">
            <a:avLst/>
          </a:prstGeom>
        </p:spPr>
        <p:txBody>
          <a:bodyPr wrap="square">
            <a:spAutoFit/>
          </a:bodyPr>
          <a:lstStyle/>
          <a:p>
            <a:pPr marL="285750" indent="-285750" algn="just">
              <a:buFont typeface="Arial" panose="020B0604020202020204" pitchFamily="34" charset="0"/>
              <a:buChar char="•"/>
            </a:pPr>
            <a:r>
              <a:rPr lang="en-US" sz="2200" b="0" dirty="0"/>
              <a:t>The alternative fragment is used when a choice needs to be made between two or more message sequences. It models the </a:t>
            </a:r>
            <a:r>
              <a:rPr lang="en-US" sz="2200" dirty="0"/>
              <a:t>“if then else” </a:t>
            </a:r>
            <a:r>
              <a:rPr lang="en-US" sz="2200" b="0" dirty="0"/>
              <a:t>logic.</a:t>
            </a:r>
          </a:p>
          <a:p>
            <a:pPr marL="285750" indent="-285750" algn="just">
              <a:buFont typeface="Arial" panose="020B0604020202020204" pitchFamily="34" charset="0"/>
              <a:buChar char="•"/>
            </a:pPr>
            <a:endParaRPr lang="en-US" sz="2200" b="0" dirty="0"/>
          </a:p>
          <a:p>
            <a:pPr marL="285750" indent="-285750" algn="just">
              <a:buFont typeface="Arial" panose="020B0604020202020204" pitchFamily="34" charset="0"/>
              <a:buChar char="•"/>
            </a:pPr>
            <a:r>
              <a:rPr lang="en-US" sz="2200" b="0" dirty="0"/>
              <a:t>The alternative fragment is represented by a large rectangle or a frame; it is specified by mentioning </a:t>
            </a:r>
            <a:r>
              <a:rPr lang="en-US" sz="2200" dirty="0"/>
              <a:t>‘alt’ </a:t>
            </a:r>
            <a:r>
              <a:rPr lang="en-US" sz="2200" b="0" dirty="0"/>
              <a:t>inside the frame’s name box</a:t>
            </a:r>
          </a:p>
          <a:p>
            <a:pPr marL="285750" indent="-285750" algn="just">
              <a:buFont typeface="Arial" panose="020B0604020202020204" pitchFamily="34" charset="0"/>
              <a:buChar char="•"/>
            </a:pPr>
            <a:endParaRPr lang="en-US" sz="2200" b="0" dirty="0"/>
          </a:p>
          <a:p>
            <a:pPr marL="285750" indent="-285750" algn="just">
              <a:buFont typeface="Arial" panose="020B0604020202020204" pitchFamily="34" charset="0"/>
              <a:buChar char="•"/>
            </a:pPr>
            <a:r>
              <a:rPr lang="en-US" sz="2200" b="0" dirty="0"/>
              <a:t>To show two or more alternatives, the larger rectangle is then divided using a dashed line</a:t>
            </a:r>
          </a:p>
          <a:p>
            <a:pPr algn="just"/>
            <a:endParaRPr lang="en-US" dirty="0"/>
          </a:p>
        </p:txBody>
      </p:sp>
    </p:spTree>
    <p:extLst>
      <p:ext uri="{BB962C8B-B14F-4D97-AF65-F5344CB8AC3E}">
        <p14:creationId xmlns:p14="http://schemas.microsoft.com/office/powerpoint/2010/main" val="40670362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AA829E00-9CBB-4F81-9DC8-A1E7D2895352}" type="datetime1">
              <a:rPr lang="en-US" smtClean="0"/>
              <a:t>11/28/2022</a:t>
            </a:fld>
            <a:endParaRPr lang="en-US"/>
          </a:p>
        </p:txBody>
      </p:sp>
      <p:sp>
        <p:nvSpPr>
          <p:cNvPr id="4" name="Footer Placeholder 3"/>
          <p:cNvSpPr>
            <a:spLocks noGrp="1"/>
          </p:cNvSpPr>
          <p:nvPr>
            <p:ph type="ftr" sz="quarter" idx="11"/>
          </p:nvPr>
        </p:nvSpPr>
        <p:spPr/>
        <p:txBody>
          <a:bodyPr/>
          <a:lstStyle/>
          <a:p>
            <a:pPr>
              <a:defRPr/>
            </a:pPr>
            <a:r>
              <a:rPr lang="en-US"/>
              <a:t>CSE291 - Introduction to Software Engineering</a:t>
            </a:r>
          </a:p>
        </p:txBody>
      </p:sp>
      <p:sp>
        <p:nvSpPr>
          <p:cNvPr id="5" name="Slide Number Placeholder 4"/>
          <p:cNvSpPr>
            <a:spLocks noGrp="1"/>
          </p:cNvSpPr>
          <p:nvPr>
            <p:ph type="sldNum" sz="quarter" idx="12"/>
          </p:nvPr>
        </p:nvSpPr>
        <p:spPr/>
        <p:txBody>
          <a:bodyPr/>
          <a:lstStyle/>
          <a:p>
            <a:pPr>
              <a:defRPr/>
            </a:pPr>
            <a:fld id="{5984B1E9-F293-43F0-AC6B-13CB47FC238E}" type="slidenum">
              <a:rPr lang="en-US" smtClean="0"/>
              <a:pPr>
                <a:defRPr/>
              </a:pPr>
              <a:t>32</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686" y="911642"/>
            <a:ext cx="8498114" cy="4801270"/>
          </a:xfrm>
          <a:prstGeom prst="rect">
            <a:avLst/>
          </a:prstGeom>
        </p:spPr>
      </p:pic>
      <p:sp>
        <p:nvSpPr>
          <p:cNvPr id="7" name="Rectangle 6"/>
          <p:cNvSpPr/>
          <p:nvPr/>
        </p:nvSpPr>
        <p:spPr>
          <a:xfrm>
            <a:off x="1084943" y="5907750"/>
            <a:ext cx="7068457" cy="369332"/>
          </a:xfrm>
          <a:prstGeom prst="rect">
            <a:avLst/>
          </a:prstGeom>
        </p:spPr>
        <p:txBody>
          <a:bodyPr wrap="square">
            <a:spAutoFit/>
          </a:bodyPr>
          <a:lstStyle/>
          <a:p>
            <a:r>
              <a:rPr lang="en-GB" b="0" dirty="0">
                <a:solidFill>
                  <a:srgbClr val="000000"/>
                </a:solidFill>
                <a:latin typeface="Times New Roman" panose="02020603050405020304" pitchFamily="18" charset="0"/>
              </a:rPr>
              <a:t>An alternative fragment provides several guarded alternative fragments </a:t>
            </a:r>
            <a:endParaRPr lang="en-US" dirty="0"/>
          </a:p>
        </p:txBody>
      </p:sp>
    </p:spTree>
    <p:extLst>
      <p:ext uri="{BB962C8B-B14F-4D97-AF65-F5344CB8AC3E}">
        <p14:creationId xmlns:p14="http://schemas.microsoft.com/office/powerpoint/2010/main" val="31934927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 Fragment</a:t>
            </a:r>
          </a:p>
        </p:txBody>
      </p:sp>
      <p:sp>
        <p:nvSpPr>
          <p:cNvPr id="3" name="Date Placeholder 2"/>
          <p:cNvSpPr>
            <a:spLocks noGrp="1"/>
          </p:cNvSpPr>
          <p:nvPr>
            <p:ph type="dt" sz="half" idx="10"/>
          </p:nvPr>
        </p:nvSpPr>
        <p:spPr/>
        <p:txBody>
          <a:bodyPr/>
          <a:lstStyle/>
          <a:p>
            <a:pPr>
              <a:defRPr/>
            </a:pPr>
            <a:fld id="{AA829E00-9CBB-4F81-9DC8-A1E7D2895352}" type="datetime1">
              <a:rPr lang="en-US" smtClean="0"/>
              <a:t>11/28/2022</a:t>
            </a:fld>
            <a:endParaRPr lang="en-US"/>
          </a:p>
        </p:txBody>
      </p:sp>
      <p:sp>
        <p:nvSpPr>
          <p:cNvPr id="4" name="Footer Placeholder 3"/>
          <p:cNvSpPr>
            <a:spLocks noGrp="1"/>
          </p:cNvSpPr>
          <p:nvPr>
            <p:ph type="ftr" sz="quarter" idx="11"/>
          </p:nvPr>
        </p:nvSpPr>
        <p:spPr/>
        <p:txBody>
          <a:bodyPr/>
          <a:lstStyle/>
          <a:p>
            <a:pPr>
              <a:defRPr/>
            </a:pPr>
            <a:r>
              <a:rPr lang="en-US"/>
              <a:t>CSE291 - Introduction to Software Engineering</a:t>
            </a:r>
          </a:p>
        </p:txBody>
      </p:sp>
      <p:sp>
        <p:nvSpPr>
          <p:cNvPr id="5" name="Slide Number Placeholder 4"/>
          <p:cNvSpPr>
            <a:spLocks noGrp="1"/>
          </p:cNvSpPr>
          <p:nvPr>
            <p:ph type="sldNum" sz="quarter" idx="12"/>
          </p:nvPr>
        </p:nvSpPr>
        <p:spPr/>
        <p:txBody>
          <a:bodyPr/>
          <a:lstStyle/>
          <a:p>
            <a:pPr>
              <a:defRPr/>
            </a:pPr>
            <a:fld id="{5984B1E9-F293-43F0-AC6B-13CB47FC238E}" type="slidenum">
              <a:rPr lang="en-US" smtClean="0"/>
              <a:pPr>
                <a:defRPr/>
              </a:pPr>
              <a:t>33</a:t>
            </a:fld>
            <a:endParaRPr lang="en-US"/>
          </a:p>
        </p:txBody>
      </p:sp>
      <p:sp>
        <p:nvSpPr>
          <p:cNvPr id="6" name="Rectangle 5"/>
          <p:cNvSpPr/>
          <p:nvPr/>
        </p:nvSpPr>
        <p:spPr>
          <a:xfrm>
            <a:off x="605971" y="1766535"/>
            <a:ext cx="7932057" cy="4862870"/>
          </a:xfrm>
          <a:prstGeom prst="rect">
            <a:avLst/>
          </a:prstGeom>
        </p:spPr>
        <p:txBody>
          <a:bodyPr wrap="square">
            <a:spAutoFit/>
          </a:bodyPr>
          <a:lstStyle/>
          <a:p>
            <a:pPr marL="285750" indent="-285750" algn="just">
              <a:buFont typeface="Arial" panose="020B0604020202020204" pitchFamily="34" charset="0"/>
              <a:buChar char="•"/>
            </a:pPr>
            <a:r>
              <a:rPr lang="en-US" sz="2200" b="0" dirty="0"/>
              <a:t>The option fragment is used to indicate a sequence that will only occur under a certain condition, otherwise, the sequence won’t occur. It models the </a:t>
            </a:r>
            <a:r>
              <a:rPr lang="en-US" sz="2200" dirty="0"/>
              <a:t>“if then” </a:t>
            </a:r>
            <a:r>
              <a:rPr lang="en-US" sz="2200" b="0" dirty="0"/>
              <a:t>statement.</a:t>
            </a:r>
          </a:p>
          <a:p>
            <a:pPr marL="285750" indent="-285750" algn="just">
              <a:buFont typeface="Arial" panose="020B0604020202020204" pitchFamily="34" charset="0"/>
              <a:buChar char="•"/>
            </a:pPr>
            <a:endParaRPr lang="en-US" sz="2200" b="0" dirty="0"/>
          </a:p>
          <a:p>
            <a:pPr marL="285750" indent="-285750" algn="just">
              <a:buFont typeface="Arial" panose="020B0604020202020204" pitchFamily="34" charset="0"/>
              <a:buChar char="•"/>
            </a:pPr>
            <a:r>
              <a:rPr lang="en-US" sz="2200" b="0" dirty="0"/>
              <a:t>Similar to the alternative fragment, the option fragment is also represented with a rectangular frame where </a:t>
            </a:r>
            <a:r>
              <a:rPr lang="en-US" sz="2200" dirty="0"/>
              <a:t>‘opt’ </a:t>
            </a:r>
            <a:r>
              <a:rPr lang="en-US" sz="2200" b="0" dirty="0"/>
              <a:t>is placed inside the name box.</a:t>
            </a:r>
          </a:p>
          <a:p>
            <a:pPr marL="285750" indent="-285750" algn="just">
              <a:buFont typeface="Arial" panose="020B0604020202020204" pitchFamily="34" charset="0"/>
              <a:buChar char="•"/>
            </a:pPr>
            <a:endParaRPr lang="en-US" sz="2200" b="0" dirty="0"/>
          </a:p>
          <a:p>
            <a:pPr marL="285750" indent="-285750" algn="just">
              <a:buFont typeface="Arial" panose="020B0604020202020204" pitchFamily="34" charset="0"/>
              <a:buChar char="•"/>
            </a:pPr>
            <a:r>
              <a:rPr lang="en-US" sz="2200" b="0" dirty="0"/>
              <a:t>Unlike the alternative fragment, an option fragment is not divided into two or more operands. Option’s guard is placed at the top left corner.</a:t>
            </a:r>
          </a:p>
          <a:p>
            <a:endParaRPr lang="en-US" sz="2200" b="0" dirty="0"/>
          </a:p>
          <a:p>
            <a:br>
              <a:rPr lang="en-GB" sz="2400" dirty="0"/>
            </a:br>
            <a:endParaRPr lang="en-US" sz="2200" dirty="0"/>
          </a:p>
        </p:txBody>
      </p:sp>
    </p:spTree>
    <p:extLst>
      <p:ext uri="{BB962C8B-B14F-4D97-AF65-F5344CB8AC3E}">
        <p14:creationId xmlns:p14="http://schemas.microsoft.com/office/powerpoint/2010/main" val="20566335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AA829E00-9CBB-4F81-9DC8-A1E7D2895352}" type="datetime1">
              <a:rPr lang="en-US" smtClean="0"/>
              <a:t>11/28/2022</a:t>
            </a:fld>
            <a:endParaRPr lang="en-US"/>
          </a:p>
        </p:txBody>
      </p:sp>
      <p:sp>
        <p:nvSpPr>
          <p:cNvPr id="4" name="Footer Placeholder 3"/>
          <p:cNvSpPr>
            <a:spLocks noGrp="1"/>
          </p:cNvSpPr>
          <p:nvPr>
            <p:ph type="ftr" sz="quarter" idx="11"/>
          </p:nvPr>
        </p:nvSpPr>
        <p:spPr/>
        <p:txBody>
          <a:bodyPr/>
          <a:lstStyle/>
          <a:p>
            <a:pPr>
              <a:defRPr/>
            </a:pPr>
            <a:r>
              <a:rPr lang="en-US"/>
              <a:t>CSE291 - Introduction to Software Engineering</a:t>
            </a:r>
          </a:p>
        </p:txBody>
      </p:sp>
      <p:sp>
        <p:nvSpPr>
          <p:cNvPr id="5" name="Slide Number Placeholder 4"/>
          <p:cNvSpPr>
            <a:spLocks noGrp="1"/>
          </p:cNvSpPr>
          <p:nvPr>
            <p:ph type="sldNum" sz="quarter" idx="12"/>
          </p:nvPr>
        </p:nvSpPr>
        <p:spPr/>
        <p:txBody>
          <a:bodyPr/>
          <a:lstStyle/>
          <a:p>
            <a:pPr>
              <a:defRPr/>
            </a:pPr>
            <a:fld id="{5984B1E9-F293-43F0-AC6B-13CB47FC238E}" type="slidenum">
              <a:rPr lang="en-US" smtClean="0"/>
              <a:pPr>
                <a:defRPr/>
              </a:pPr>
              <a:t>34</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313" y="769257"/>
            <a:ext cx="7155543" cy="5254171"/>
          </a:xfrm>
          <a:prstGeom prst="rect">
            <a:avLst/>
          </a:prstGeom>
        </p:spPr>
      </p:pic>
      <p:sp>
        <p:nvSpPr>
          <p:cNvPr id="7" name="Rectangle 6"/>
          <p:cNvSpPr/>
          <p:nvPr/>
        </p:nvSpPr>
        <p:spPr>
          <a:xfrm>
            <a:off x="827313" y="6023428"/>
            <a:ext cx="6952343" cy="646331"/>
          </a:xfrm>
          <a:prstGeom prst="rect">
            <a:avLst/>
          </a:prstGeom>
        </p:spPr>
        <p:txBody>
          <a:bodyPr wrap="square">
            <a:spAutoFit/>
          </a:bodyPr>
          <a:lstStyle/>
          <a:p>
            <a:pPr algn="ctr"/>
            <a:r>
              <a:rPr lang="en-GB" b="0" dirty="0"/>
              <a:t>An optional fragment is only executed if some guard condition is true</a:t>
            </a:r>
          </a:p>
        </p:txBody>
      </p:sp>
    </p:spTree>
    <p:extLst>
      <p:ext uri="{BB962C8B-B14F-4D97-AF65-F5344CB8AC3E}">
        <p14:creationId xmlns:p14="http://schemas.microsoft.com/office/powerpoint/2010/main" val="18337709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4DF53-E814-476E-A744-D782CFD31DD3}"/>
              </a:ext>
            </a:extLst>
          </p:cNvPr>
          <p:cNvSpPr>
            <a:spLocks noGrp="1"/>
          </p:cNvSpPr>
          <p:nvPr>
            <p:ph type="title"/>
          </p:nvPr>
        </p:nvSpPr>
        <p:spPr/>
        <p:txBody>
          <a:bodyPr/>
          <a:lstStyle/>
          <a:p>
            <a:r>
              <a:rPr lang="en-US" dirty="0"/>
              <a:t>Exercise</a:t>
            </a:r>
            <a:endParaRPr lang="en-PK" dirty="0"/>
          </a:p>
        </p:txBody>
      </p:sp>
      <p:sp>
        <p:nvSpPr>
          <p:cNvPr id="3" name="Content Placeholder 2">
            <a:extLst>
              <a:ext uri="{FF2B5EF4-FFF2-40B4-BE49-F238E27FC236}">
                <a16:creationId xmlns:a16="http://schemas.microsoft.com/office/drawing/2014/main" id="{9B3982C1-38D9-439F-91C3-9C2932CB9B47}"/>
              </a:ext>
            </a:extLst>
          </p:cNvPr>
          <p:cNvSpPr>
            <a:spLocks noGrp="1"/>
          </p:cNvSpPr>
          <p:nvPr>
            <p:ph idx="1"/>
          </p:nvPr>
        </p:nvSpPr>
        <p:spPr/>
        <p:txBody>
          <a:bodyPr>
            <a:normAutofit fontScale="92500" lnSpcReduction="10000"/>
          </a:bodyPr>
          <a:lstStyle/>
          <a:p>
            <a:pPr marL="0" indent="0">
              <a:lnSpc>
                <a:spcPct val="107000"/>
              </a:lnSpc>
              <a:spcAft>
                <a:spcPts val="800"/>
              </a:spcAf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Draw a sequence diagram that represents the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process of exam conduction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described in the case study below:</a:t>
            </a:r>
            <a:endParaRPr lang="en-PK"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Before the exam conduction, the instructor first informs the students of the exam date and the syllabus (material) included as part of exam. The instructor then prepares the exam paper. The instructor then gets the exam paper copied from staff to produce enough copies for the students, and later the instructor hands over the exam paper to the students on the designated time and location.</a:t>
            </a:r>
            <a:endParaRPr lang="en-PK"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students are required to write their answers against questions listed in the exam paper. Students should hand in their solution sheet to the instructor before time runs out. </a:t>
            </a:r>
            <a:endParaRPr lang="en-PK"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instructor then gives the solution sheet of students to the Teaching Assistance (TAs), along with sample solutions to each question, and gets them to mark it. TAs then return solution Sheet to instructor after marking. She then records all marks and inform result to the students</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en-PK"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PK" dirty="0"/>
          </a:p>
        </p:txBody>
      </p:sp>
      <p:sp>
        <p:nvSpPr>
          <p:cNvPr id="4" name="Footer Placeholder 3">
            <a:extLst>
              <a:ext uri="{FF2B5EF4-FFF2-40B4-BE49-F238E27FC236}">
                <a16:creationId xmlns:a16="http://schemas.microsoft.com/office/drawing/2014/main" id="{2DE03363-DCFB-4C4A-BDEF-7F7019E70A28}"/>
              </a:ext>
            </a:extLst>
          </p:cNvPr>
          <p:cNvSpPr>
            <a:spLocks noGrp="1"/>
          </p:cNvSpPr>
          <p:nvPr>
            <p:ph type="ftr" sz="quarter" idx="11"/>
          </p:nvPr>
        </p:nvSpPr>
        <p:spPr/>
        <p:txBody>
          <a:bodyPr/>
          <a:lstStyle/>
          <a:p>
            <a:pPr>
              <a:defRPr/>
            </a:pPr>
            <a:r>
              <a:rPr lang="en-GB"/>
              <a:t>CSE291 - Introduction to Software Engineering </a:t>
            </a:r>
            <a:endParaRPr lang="en-US"/>
          </a:p>
        </p:txBody>
      </p:sp>
      <p:sp>
        <p:nvSpPr>
          <p:cNvPr id="5" name="Slide Number Placeholder 4">
            <a:extLst>
              <a:ext uri="{FF2B5EF4-FFF2-40B4-BE49-F238E27FC236}">
                <a16:creationId xmlns:a16="http://schemas.microsoft.com/office/drawing/2014/main" id="{4D533745-C503-4617-B8D4-3C5D700C91F1}"/>
              </a:ext>
            </a:extLst>
          </p:cNvPr>
          <p:cNvSpPr>
            <a:spLocks noGrp="1"/>
          </p:cNvSpPr>
          <p:nvPr>
            <p:ph type="sldNum" sz="quarter" idx="12"/>
          </p:nvPr>
        </p:nvSpPr>
        <p:spPr/>
        <p:txBody>
          <a:bodyPr/>
          <a:lstStyle/>
          <a:p>
            <a:pPr>
              <a:defRPr/>
            </a:pPr>
            <a:fld id="{C07FC5DA-4482-4AD7-A23A-324B93506508}" type="slidenum">
              <a:rPr lang="en-US" smtClean="0"/>
              <a:pPr>
                <a:defRPr/>
              </a:pPr>
              <a:t>35</a:t>
            </a:fld>
            <a:endParaRPr lang="en-US" dirty="0"/>
          </a:p>
        </p:txBody>
      </p:sp>
    </p:spTree>
    <p:extLst>
      <p:ext uri="{BB962C8B-B14F-4D97-AF65-F5344CB8AC3E}">
        <p14:creationId xmlns:p14="http://schemas.microsoft.com/office/powerpoint/2010/main" val="19105778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 Task (Reading Assignment)</a:t>
            </a:r>
          </a:p>
        </p:txBody>
      </p:sp>
      <p:sp>
        <p:nvSpPr>
          <p:cNvPr id="3" name="Content Placeholder 2"/>
          <p:cNvSpPr>
            <a:spLocks noGrp="1"/>
          </p:cNvSpPr>
          <p:nvPr>
            <p:ph idx="1"/>
          </p:nvPr>
        </p:nvSpPr>
        <p:spPr/>
        <p:txBody>
          <a:bodyPr/>
          <a:lstStyle/>
          <a:p>
            <a:pPr marL="0" indent="0">
              <a:buNone/>
            </a:pPr>
            <a:endParaRPr lang="en-US" dirty="0"/>
          </a:p>
          <a:p>
            <a:r>
              <a:rPr lang="en-US" dirty="0"/>
              <a:t>Loop Fragment</a:t>
            </a:r>
          </a:p>
          <a:p>
            <a:r>
              <a:rPr lang="en-US" dirty="0"/>
              <a:t>Reference fragment</a:t>
            </a:r>
          </a:p>
        </p:txBody>
      </p:sp>
      <p:sp>
        <p:nvSpPr>
          <p:cNvPr id="4" name="Date Placeholder 3"/>
          <p:cNvSpPr>
            <a:spLocks noGrp="1"/>
          </p:cNvSpPr>
          <p:nvPr>
            <p:ph type="dt" sz="half" idx="10"/>
          </p:nvPr>
        </p:nvSpPr>
        <p:spPr/>
        <p:txBody>
          <a:bodyPr/>
          <a:lstStyle/>
          <a:p>
            <a:pPr>
              <a:defRPr/>
            </a:pPr>
            <a:fld id="{221DB236-51F5-4D0E-BB0B-CFE89953471B}" type="datetime1">
              <a:rPr lang="en-US" smtClean="0"/>
              <a:t>11/28/2022</a:t>
            </a:fld>
            <a:endParaRPr lang="en-US" dirty="0"/>
          </a:p>
        </p:txBody>
      </p:sp>
      <p:sp>
        <p:nvSpPr>
          <p:cNvPr id="5" name="Footer Placeholder 4"/>
          <p:cNvSpPr>
            <a:spLocks noGrp="1"/>
          </p:cNvSpPr>
          <p:nvPr>
            <p:ph type="ftr" sz="quarter" idx="11"/>
          </p:nvPr>
        </p:nvSpPr>
        <p:spPr/>
        <p:txBody>
          <a:bodyPr/>
          <a:lstStyle/>
          <a:p>
            <a:pPr>
              <a:defRPr/>
            </a:pPr>
            <a:r>
              <a:rPr lang="en-US"/>
              <a:t>CSE291 - Introduction to Software Engineering</a:t>
            </a:r>
          </a:p>
        </p:txBody>
      </p:sp>
      <p:sp>
        <p:nvSpPr>
          <p:cNvPr id="6" name="Slide Number Placeholder 5"/>
          <p:cNvSpPr>
            <a:spLocks noGrp="1"/>
          </p:cNvSpPr>
          <p:nvPr>
            <p:ph type="sldNum" sz="quarter" idx="12"/>
          </p:nvPr>
        </p:nvSpPr>
        <p:spPr/>
        <p:txBody>
          <a:bodyPr/>
          <a:lstStyle/>
          <a:p>
            <a:pPr>
              <a:defRPr/>
            </a:pPr>
            <a:fld id="{C07FC5DA-4482-4AD7-A23A-324B93506508}" type="slidenum">
              <a:rPr lang="en-US" smtClean="0"/>
              <a:pPr>
                <a:defRPr/>
              </a:pPr>
              <a:t>36</a:t>
            </a:fld>
            <a:endParaRPr lang="en-US" dirty="0"/>
          </a:p>
        </p:txBody>
      </p:sp>
    </p:spTree>
    <p:extLst>
      <p:ext uri="{BB962C8B-B14F-4D97-AF65-F5344CB8AC3E}">
        <p14:creationId xmlns:p14="http://schemas.microsoft.com/office/powerpoint/2010/main" val="10445050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Reading</a:t>
            </a:r>
          </a:p>
        </p:txBody>
      </p:sp>
      <p:sp>
        <p:nvSpPr>
          <p:cNvPr id="3" name="Content Placeholder 2"/>
          <p:cNvSpPr>
            <a:spLocks noGrp="1"/>
          </p:cNvSpPr>
          <p:nvPr>
            <p:ph idx="1"/>
          </p:nvPr>
        </p:nvSpPr>
        <p:spPr/>
        <p:txBody>
          <a:bodyPr/>
          <a:lstStyle/>
          <a:p>
            <a:pPr algn="just"/>
            <a:r>
              <a:rPr lang="en-US" b="1" i="1" dirty="0"/>
              <a:t>Chapter 5</a:t>
            </a:r>
            <a:r>
              <a:rPr lang="en-US" b="1" dirty="0"/>
              <a:t>, System Modeling,</a:t>
            </a:r>
          </a:p>
          <a:p>
            <a:pPr marL="0" indent="0" algn="just">
              <a:buNone/>
            </a:pPr>
            <a:r>
              <a:rPr lang="en-US" dirty="0"/>
              <a:t>  Software Engineering by Ian </a:t>
            </a:r>
            <a:r>
              <a:rPr lang="en-US" dirty="0" err="1"/>
              <a:t>Sommerville</a:t>
            </a:r>
            <a:endParaRPr lang="en-US" dirty="0"/>
          </a:p>
          <a:p>
            <a:pPr marL="0" indent="0" algn="just">
              <a:buNone/>
            </a:pPr>
            <a:endParaRPr lang="en-US" dirty="0"/>
          </a:p>
          <a:p>
            <a:pPr marL="0" indent="0" algn="just">
              <a:buNone/>
            </a:pPr>
            <a:endParaRPr lang="en-US" dirty="0"/>
          </a:p>
        </p:txBody>
      </p:sp>
      <p:sp>
        <p:nvSpPr>
          <p:cNvPr id="4" name="Slide Number Placeholder 3"/>
          <p:cNvSpPr>
            <a:spLocks noGrp="1"/>
          </p:cNvSpPr>
          <p:nvPr>
            <p:ph type="sldNum" sz="quarter" idx="12"/>
          </p:nvPr>
        </p:nvSpPr>
        <p:spPr/>
        <p:txBody>
          <a:bodyPr/>
          <a:lstStyle/>
          <a:p>
            <a:fld id="{0A68DB68-8052-4758-A647-54338E95D837}" type="slidenum">
              <a:rPr lang="en-US" smtClean="0"/>
              <a:pPr/>
              <a:t>37</a:t>
            </a:fld>
            <a:endParaRPr lang="en-US" dirty="0"/>
          </a:p>
        </p:txBody>
      </p:sp>
      <p:sp>
        <p:nvSpPr>
          <p:cNvPr id="6" name="Footer Placeholder 5"/>
          <p:cNvSpPr>
            <a:spLocks noGrp="1"/>
          </p:cNvSpPr>
          <p:nvPr>
            <p:ph type="ftr" sz="quarter" idx="11"/>
          </p:nvPr>
        </p:nvSpPr>
        <p:spPr/>
        <p:txBody>
          <a:bodyPr/>
          <a:lstStyle/>
          <a:p>
            <a:r>
              <a:rPr lang="en-GB"/>
              <a:t>CSE291 - Introduction to Software Engineering </a:t>
            </a:r>
            <a:endParaRPr lang="en-US" dirty="0"/>
          </a:p>
        </p:txBody>
      </p:sp>
    </p:spTree>
    <p:extLst>
      <p:ext uri="{BB962C8B-B14F-4D97-AF65-F5344CB8AC3E}">
        <p14:creationId xmlns:p14="http://schemas.microsoft.com/office/powerpoint/2010/main" val="3651862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57D94-97F2-6D31-EA9A-E8D628C14708}"/>
              </a:ext>
            </a:extLst>
          </p:cNvPr>
          <p:cNvSpPr>
            <a:spLocks noGrp="1"/>
          </p:cNvSpPr>
          <p:nvPr>
            <p:ph type="title"/>
          </p:nvPr>
        </p:nvSpPr>
        <p:spPr/>
        <p:txBody>
          <a:bodyPr/>
          <a:lstStyle/>
          <a:p>
            <a:r>
              <a:rPr lang="en-US" dirty="0"/>
              <a:t>Sequence Diagram Key Parts </a:t>
            </a:r>
            <a:endParaRPr lang="en-PK" dirty="0"/>
          </a:p>
        </p:txBody>
      </p:sp>
      <p:sp>
        <p:nvSpPr>
          <p:cNvPr id="3" name="Content Placeholder 2">
            <a:extLst>
              <a:ext uri="{FF2B5EF4-FFF2-40B4-BE49-F238E27FC236}">
                <a16:creationId xmlns:a16="http://schemas.microsoft.com/office/drawing/2014/main" id="{17247C7D-6818-BA69-84E3-A6D05518C758}"/>
              </a:ext>
            </a:extLst>
          </p:cNvPr>
          <p:cNvSpPr>
            <a:spLocks noGrp="1"/>
          </p:cNvSpPr>
          <p:nvPr>
            <p:ph idx="1"/>
          </p:nvPr>
        </p:nvSpPr>
        <p:spPr/>
        <p:txBody>
          <a:bodyPr/>
          <a:lstStyle/>
          <a:p>
            <a:pPr marL="0" indent="0">
              <a:buNone/>
            </a:pPr>
            <a:r>
              <a:rPr lang="en-US" sz="2400" dirty="0"/>
              <a:t>In a sequence diagram, </a:t>
            </a:r>
            <a:r>
              <a:rPr lang="en-US" sz="2400" b="1" dirty="0"/>
              <a:t>objects and actors are aligned along the top of the diagram</a:t>
            </a:r>
            <a:r>
              <a:rPr lang="en-US" sz="2400" dirty="0"/>
              <a:t>.</a:t>
            </a:r>
          </a:p>
          <a:p>
            <a:endParaRPr lang="en-PK" dirty="0"/>
          </a:p>
        </p:txBody>
      </p:sp>
      <p:sp>
        <p:nvSpPr>
          <p:cNvPr id="4" name="Footer Placeholder 3">
            <a:extLst>
              <a:ext uri="{FF2B5EF4-FFF2-40B4-BE49-F238E27FC236}">
                <a16:creationId xmlns:a16="http://schemas.microsoft.com/office/drawing/2014/main" id="{ADC9FA56-879E-263F-8EDA-EB47457A7571}"/>
              </a:ext>
            </a:extLst>
          </p:cNvPr>
          <p:cNvSpPr>
            <a:spLocks noGrp="1"/>
          </p:cNvSpPr>
          <p:nvPr>
            <p:ph type="ftr" sz="quarter" idx="11"/>
          </p:nvPr>
        </p:nvSpPr>
        <p:spPr/>
        <p:txBody>
          <a:bodyPr/>
          <a:lstStyle/>
          <a:p>
            <a:pPr>
              <a:defRPr/>
            </a:pPr>
            <a:r>
              <a:rPr lang="en-GB"/>
              <a:t>CSE291 - Introduction to Software Engineering </a:t>
            </a:r>
            <a:endParaRPr lang="en-US"/>
          </a:p>
        </p:txBody>
      </p:sp>
      <p:sp>
        <p:nvSpPr>
          <p:cNvPr id="5" name="Slide Number Placeholder 4">
            <a:extLst>
              <a:ext uri="{FF2B5EF4-FFF2-40B4-BE49-F238E27FC236}">
                <a16:creationId xmlns:a16="http://schemas.microsoft.com/office/drawing/2014/main" id="{75DB17DD-751E-C455-A97F-3360DDE4E83A}"/>
              </a:ext>
            </a:extLst>
          </p:cNvPr>
          <p:cNvSpPr>
            <a:spLocks noGrp="1"/>
          </p:cNvSpPr>
          <p:nvPr>
            <p:ph type="sldNum" sz="quarter" idx="12"/>
          </p:nvPr>
        </p:nvSpPr>
        <p:spPr/>
        <p:txBody>
          <a:bodyPr/>
          <a:lstStyle/>
          <a:p>
            <a:pPr>
              <a:defRPr/>
            </a:pPr>
            <a:fld id="{C07FC5DA-4482-4AD7-A23A-324B93506508}" type="slidenum">
              <a:rPr lang="en-US" smtClean="0"/>
              <a:pPr>
                <a:defRPr/>
              </a:pPr>
              <a:t>4</a:t>
            </a:fld>
            <a:endParaRPr lang="en-US" dirty="0"/>
          </a:p>
        </p:txBody>
      </p:sp>
      <p:grpSp>
        <p:nvGrpSpPr>
          <p:cNvPr id="6" name="Group 15">
            <a:extLst>
              <a:ext uri="{FF2B5EF4-FFF2-40B4-BE49-F238E27FC236}">
                <a16:creationId xmlns:a16="http://schemas.microsoft.com/office/drawing/2014/main" id="{67036486-AC4F-40E1-CFD6-BA64622BCA30}"/>
              </a:ext>
            </a:extLst>
          </p:cNvPr>
          <p:cNvGrpSpPr>
            <a:grpSpLocks/>
          </p:cNvGrpSpPr>
          <p:nvPr/>
        </p:nvGrpSpPr>
        <p:grpSpPr bwMode="auto">
          <a:xfrm>
            <a:off x="481064" y="3570647"/>
            <a:ext cx="1247775" cy="1363663"/>
            <a:chOff x="768" y="687"/>
            <a:chExt cx="786" cy="859"/>
          </a:xfrm>
        </p:grpSpPr>
        <p:grpSp>
          <p:nvGrpSpPr>
            <p:cNvPr id="7" name="Group 10">
              <a:extLst>
                <a:ext uri="{FF2B5EF4-FFF2-40B4-BE49-F238E27FC236}">
                  <a16:creationId xmlns:a16="http://schemas.microsoft.com/office/drawing/2014/main" id="{7D4523BE-5476-4B76-F2BF-D7440EDBA64E}"/>
                </a:ext>
              </a:extLst>
            </p:cNvPr>
            <p:cNvGrpSpPr>
              <a:grpSpLocks/>
            </p:cNvGrpSpPr>
            <p:nvPr/>
          </p:nvGrpSpPr>
          <p:grpSpPr bwMode="auto">
            <a:xfrm>
              <a:off x="951" y="687"/>
              <a:ext cx="186" cy="456"/>
              <a:chOff x="951" y="1083"/>
              <a:chExt cx="186" cy="456"/>
            </a:xfrm>
          </p:grpSpPr>
          <p:sp>
            <p:nvSpPr>
              <p:cNvPr id="9" name="Oval 5">
                <a:extLst>
                  <a:ext uri="{FF2B5EF4-FFF2-40B4-BE49-F238E27FC236}">
                    <a16:creationId xmlns:a16="http://schemas.microsoft.com/office/drawing/2014/main" id="{0E1370E4-A08B-CF20-2225-1053DDFB5FCD}"/>
                  </a:ext>
                </a:extLst>
              </p:cNvPr>
              <p:cNvSpPr>
                <a:spLocks noChangeArrowheads="1"/>
              </p:cNvSpPr>
              <p:nvPr/>
            </p:nvSpPr>
            <p:spPr bwMode="auto">
              <a:xfrm>
                <a:off x="951" y="1083"/>
                <a:ext cx="146" cy="14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spAutoFit/>
              </a:bodyPr>
              <a:lstStyle/>
              <a:p>
                <a:endParaRPr lang="en-GB"/>
              </a:p>
            </p:txBody>
          </p:sp>
          <p:sp>
            <p:nvSpPr>
              <p:cNvPr id="10" name="Line 6">
                <a:extLst>
                  <a:ext uri="{FF2B5EF4-FFF2-40B4-BE49-F238E27FC236}">
                    <a16:creationId xmlns:a16="http://schemas.microsoft.com/office/drawing/2014/main" id="{4E2BAC7B-BE0D-1C1F-8E24-D9D4F63E810B}"/>
                  </a:ext>
                </a:extLst>
              </p:cNvPr>
              <p:cNvSpPr>
                <a:spLocks noChangeShapeType="1"/>
              </p:cNvSpPr>
              <p:nvPr/>
            </p:nvSpPr>
            <p:spPr bwMode="auto">
              <a:xfrm>
                <a:off x="1026" y="1229"/>
                <a:ext cx="0" cy="19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spAutoFit/>
              </a:bodyPr>
              <a:lstStyle/>
              <a:p>
                <a:endParaRPr lang="en-US"/>
              </a:p>
            </p:txBody>
          </p:sp>
          <p:sp>
            <p:nvSpPr>
              <p:cNvPr id="11" name="Line 7">
                <a:extLst>
                  <a:ext uri="{FF2B5EF4-FFF2-40B4-BE49-F238E27FC236}">
                    <a16:creationId xmlns:a16="http://schemas.microsoft.com/office/drawing/2014/main" id="{8B54E180-F387-5F3C-E668-9EA180F30028}"/>
                  </a:ext>
                </a:extLst>
              </p:cNvPr>
              <p:cNvSpPr>
                <a:spLocks noChangeShapeType="1"/>
              </p:cNvSpPr>
              <p:nvPr/>
            </p:nvSpPr>
            <p:spPr bwMode="auto">
              <a:xfrm>
                <a:off x="951" y="1296"/>
                <a:ext cx="14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488" tIns="44450" rIns="90488" bIns="44450">
                <a:spAutoFit/>
              </a:bodyPr>
              <a:lstStyle/>
              <a:p>
                <a:endParaRPr lang="en-US"/>
              </a:p>
            </p:txBody>
          </p:sp>
          <p:sp>
            <p:nvSpPr>
              <p:cNvPr id="12" name="Line 8">
                <a:extLst>
                  <a:ext uri="{FF2B5EF4-FFF2-40B4-BE49-F238E27FC236}">
                    <a16:creationId xmlns:a16="http://schemas.microsoft.com/office/drawing/2014/main" id="{1224A103-9AE5-DC40-F628-93228DB124EF}"/>
                  </a:ext>
                </a:extLst>
              </p:cNvPr>
              <p:cNvSpPr>
                <a:spLocks noChangeShapeType="1"/>
              </p:cNvSpPr>
              <p:nvPr/>
            </p:nvSpPr>
            <p:spPr bwMode="auto">
              <a:xfrm flipV="1">
                <a:off x="951" y="1422"/>
                <a:ext cx="75" cy="11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488" tIns="44450" rIns="90488" bIns="44450">
                <a:spAutoFit/>
              </a:bodyPr>
              <a:lstStyle/>
              <a:p>
                <a:endParaRPr lang="en-US"/>
              </a:p>
            </p:txBody>
          </p:sp>
          <p:sp>
            <p:nvSpPr>
              <p:cNvPr id="13" name="Line 9">
                <a:extLst>
                  <a:ext uri="{FF2B5EF4-FFF2-40B4-BE49-F238E27FC236}">
                    <a16:creationId xmlns:a16="http://schemas.microsoft.com/office/drawing/2014/main" id="{D16A18A1-D863-8B25-12D4-2EFB583F0871}"/>
                  </a:ext>
                </a:extLst>
              </p:cNvPr>
              <p:cNvSpPr>
                <a:spLocks noChangeShapeType="1"/>
              </p:cNvSpPr>
              <p:nvPr/>
            </p:nvSpPr>
            <p:spPr bwMode="auto">
              <a:xfrm>
                <a:off x="1026" y="1422"/>
                <a:ext cx="111" cy="11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488" tIns="44450" rIns="90488" bIns="44450">
                <a:spAutoFit/>
              </a:bodyPr>
              <a:lstStyle/>
              <a:p>
                <a:endParaRPr lang="en-US"/>
              </a:p>
            </p:txBody>
          </p:sp>
        </p:grpSp>
        <p:sp>
          <p:nvSpPr>
            <p:cNvPr id="8" name="Text Box 11">
              <a:extLst>
                <a:ext uri="{FF2B5EF4-FFF2-40B4-BE49-F238E27FC236}">
                  <a16:creationId xmlns:a16="http://schemas.microsoft.com/office/drawing/2014/main" id="{38D500C2-A491-C798-7FFC-D693D4175E77}"/>
                </a:ext>
              </a:extLst>
            </p:cNvPr>
            <p:cNvSpPr txBox="1">
              <a:spLocks noChangeArrowheads="1"/>
            </p:cNvSpPr>
            <p:nvPr/>
          </p:nvSpPr>
          <p:spPr bwMode="auto">
            <a:xfrm>
              <a:off x="768" y="1317"/>
              <a:ext cx="78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defRPr b="1">
                  <a:solidFill>
                    <a:schemeClr val="tx1"/>
                  </a:solidFill>
                  <a:latin typeface="Arial" charset="0"/>
                </a:defRPr>
              </a:lvl1pPr>
              <a:lvl2pPr marL="742950" indent="-285750" defTabSz="762000">
                <a:defRPr b="1">
                  <a:solidFill>
                    <a:schemeClr val="tx1"/>
                  </a:solidFill>
                  <a:latin typeface="Arial" charset="0"/>
                </a:defRPr>
              </a:lvl2pPr>
              <a:lvl3pPr marL="1143000" indent="-228600" defTabSz="762000">
                <a:defRPr b="1">
                  <a:solidFill>
                    <a:schemeClr val="tx1"/>
                  </a:solidFill>
                  <a:latin typeface="Arial" charset="0"/>
                </a:defRPr>
              </a:lvl3pPr>
              <a:lvl4pPr marL="1600200" indent="-228600" defTabSz="762000">
                <a:defRPr b="1">
                  <a:solidFill>
                    <a:schemeClr val="tx1"/>
                  </a:solidFill>
                  <a:latin typeface="Arial" charset="0"/>
                </a:defRPr>
              </a:lvl4pPr>
              <a:lvl5pPr marL="2057400" indent="-228600" defTabSz="762000">
                <a:defRPr b="1">
                  <a:solidFill>
                    <a:schemeClr val="tx1"/>
                  </a:solidFill>
                  <a:latin typeface="Arial" charset="0"/>
                </a:defRPr>
              </a:lvl5pPr>
              <a:lvl6pPr marL="2514600" indent="-228600" defTabSz="762000" eaLnBrk="0" fontAlgn="base" hangingPunct="0">
                <a:spcBef>
                  <a:spcPct val="0"/>
                </a:spcBef>
                <a:spcAft>
                  <a:spcPct val="0"/>
                </a:spcAft>
                <a:defRPr b="1">
                  <a:solidFill>
                    <a:schemeClr val="tx1"/>
                  </a:solidFill>
                  <a:latin typeface="Arial" charset="0"/>
                </a:defRPr>
              </a:lvl6pPr>
              <a:lvl7pPr marL="2971800" indent="-228600" defTabSz="762000" eaLnBrk="0" fontAlgn="base" hangingPunct="0">
                <a:spcBef>
                  <a:spcPct val="0"/>
                </a:spcBef>
                <a:spcAft>
                  <a:spcPct val="0"/>
                </a:spcAft>
                <a:defRPr b="1">
                  <a:solidFill>
                    <a:schemeClr val="tx1"/>
                  </a:solidFill>
                  <a:latin typeface="Arial" charset="0"/>
                </a:defRPr>
              </a:lvl7pPr>
              <a:lvl8pPr marL="3429000" indent="-228600" defTabSz="762000" eaLnBrk="0" fontAlgn="base" hangingPunct="0">
                <a:spcBef>
                  <a:spcPct val="0"/>
                </a:spcBef>
                <a:spcAft>
                  <a:spcPct val="0"/>
                </a:spcAft>
                <a:defRPr b="1">
                  <a:solidFill>
                    <a:schemeClr val="tx1"/>
                  </a:solidFill>
                  <a:latin typeface="Arial" charset="0"/>
                </a:defRPr>
              </a:lvl8pPr>
              <a:lvl9pPr marL="3886200" indent="-228600" defTabSz="762000" eaLnBrk="0" fontAlgn="base" hangingPunct="0">
                <a:spcBef>
                  <a:spcPct val="0"/>
                </a:spcBef>
                <a:spcAft>
                  <a:spcPct val="0"/>
                </a:spcAft>
                <a:defRPr b="1">
                  <a:solidFill>
                    <a:schemeClr val="tx1"/>
                  </a:solidFill>
                  <a:latin typeface="Arial" charset="0"/>
                </a:defRPr>
              </a:lvl9pPr>
            </a:lstStyle>
            <a:p>
              <a:pPr>
                <a:spcBef>
                  <a:spcPct val="50000"/>
                </a:spcBef>
              </a:pPr>
              <a:r>
                <a:rPr lang="en-GB"/>
                <a:t>Actors</a:t>
              </a:r>
            </a:p>
          </p:txBody>
        </p:sp>
      </p:grpSp>
      <p:grpSp>
        <p:nvGrpSpPr>
          <p:cNvPr id="14" name="Group 16">
            <a:extLst>
              <a:ext uri="{FF2B5EF4-FFF2-40B4-BE49-F238E27FC236}">
                <a16:creationId xmlns:a16="http://schemas.microsoft.com/office/drawing/2014/main" id="{7202CB1D-5E1D-1231-D37F-EC28F04607E9}"/>
              </a:ext>
            </a:extLst>
          </p:cNvPr>
          <p:cNvGrpSpPr>
            <a:grpSpLocks/>
          </p:cNvGrpSpPr>
          <p:nvPr/>
        </p:nvGrpSpPr>
        <p:grpSpPr bwMode="auto">
          <a:xfrm>
            <a:off x="2133600" y="3633788"/>
            <a:ext cx="6335713" cy="1504950"/>
            <a:chOff x="1527" y="845"/>
            <a:chExt cx="3991" cy="948"/>
          </a:xfrm>
        </p:grpSpPr>
        <p:sp>
          <p:nvSpPr>
            <p:cNvPr id="15" name="Rectangle 3">
              <a:extLst>
                <a:ext uri="{FF2B5EF4-FFF2-40B4-BE49-F238E27FC236}">
                  <a16:creationId xmlns:a16="http://schemas.microsoft.com/office/drawing/2014/main" id="{CAB10EF4-AA8A-F09A-CA8F-4217F581F2F3}"/>
                </a:ext>
              </a:extLst>
            </p:cNvPr>
            <p:cNvSpPr>
              <a:spLocks noChangeArrowheads="1"/>
            </p:cNvSpPr>
            <p:nvPr/>
          </p:nvSpPr>
          <p:spPr bwMode="auto">
            <a:xfrm>
              <a:off x="1527" y="845"/>
              <a:ext cx="1860" cy="231"/>
            </a:xfrm>
            <a:prstGeom prst="rect">
              <a:avLst/>
            </a:prstGeom>
            <a:solidFill>
              <a:srgbClr val="00FF99"/>
            </a:solidFill>
            <a:ln w="12700">
              <a:solidFill>
                <a:schemeClr val="tx1"/>
              </a:solidFill>
              <a:miter lim="800000"/>
              <a:headEnd/>
              <a:tailEnd/>
            </a:ln>
          </p:spPr>
          <p:txBody>
            <a:bodyPr wrap="none" lIns="90488" tIns="44450" rIns="90488" bIns="44450" anchor="ctr">
              <a:spAutoFit/>
            </a:bodyPr>
            <a:lstStyle/>
            <a:p>
              <a:pPr algn="ctr" defTabSz="762000"/>
              <a:r>
                <a:rPr lang="en-GB" dirty="0"/>
                <a:t>Object1 </a:t>
              </a:r>
              <a:r>
                <a:rPr lang="en-GB" dirty="0" err="1"/>
                <a:t>name:classname</a:t>
              </a:r>
              <a:endParaRPr lang="en-GB" dirty="0"/>
            </a:p>
          </p:txBody>
        </p:sp>
        <p:sp>
          <p:nvSpPr>
            <p:cNvPr id="16" name="Rectangle 4">
              <a:extLst>
                <a:ext uri="{FF2B5EF4-FFF2-40B4-BE49-F238E27FC236}">
                  <a16:creationId xmlns:a16="http://schemas.microsoft.com/office/drawing/2014/main" id="{B303D51F-8890-F2AF-B31C-D67B61CD0276}"/>
                </a:ext>
              </a:extLst>
            </p:cNvPr>
            <p:cNvSpPr>
              <a:spLocks noChangeArrowheads="1"/>
            </p:cNvSpPr>
            <p:nvPr/>
          </p:nvSpPr>
          <p:spPr bwMode="auto">
            <a:xfrm>
              <a:off x="3658" y="855"/>
              <a:ext cx="1860" cy="231"/>
            </a:xfrm>
            <a:prstGeom prst="rect">
              <a:avLst/>
            </a:prstGeom>
            <a:solidFill>
              <a:srgbClr val="00FF99"/>
            </a:solidFill>
            <a:ln w="12700">
              <a:solidFill>
                <a:schemeClr val="tx1"/>
              </a:solidFill>
              <a:miter lim="800000"/>
              <a:headEnd/>
              <a:tailEnd/>
            </a:ln>
          </p:spPr>
          <p:txBody>
            <a:bodyPr wrap="none" lIns="90488" tIns="44450" rIns="90488" bIns="44450" anchor="ctr">
              <a:spAutoFit/>
            </a:bodyPr>
            <a:lstStyle/>
            <a:p>
              <a:pPr algn="ctr" defTabSz="762000"/>
              <a:r>
                <a:rPr lang="en-GB" dirty="0"/>
                <a:t>Object 2name:classname</a:t>
              </a:r>
            </a:p>
          </p:txBody>
        </p:sp>
        <p:sp>
          <p:nvSpPr>
            <p:cNvPr id="17" name="AutoShape 13">
              <a:extLst>
                <a:ext uri="{FF2B5EF4-FFF2-40B4-BE49-F238E27FC236}">
                  <a16:creationId xmlns:a16="http://schemas.microsoft.com/office/drawing/2014/main" id="{AA5EC659-1105-609C-47AB-C54AA7FCF51C}"/>
                </a:ext>
              </a:extLst>
            </p:cNvPr>
            <p:cNvSpPr>
              <a:spLocks/>
            </p:cNvSpPr>
            <p:nvPr/>
          </p:nvSpPr>
          <p:spPr bwMode="auto">
            <a:xfrm rot="5385991">
              <a:off x="3230" y="850"/>
              <a:ext cx="412" cy="1015"/>
            </a:xfrm>
            <a:prstGeom prst="rightBrace">
              <a:avLst>
                <a:gd name="adj1" fmla="val 20530"/>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spAutoFit/>
            </a:bodyPr>
            <a:lstStyle/>
            <a:p>
              <a:endParaRPr lang="en-GB"/>
            </a:p>
          </p:txBody>
        </p:sp>
        <p:sp>
          <p:nvSpPr>
            <p:cNvPr id="18" name="Text Box 14">
              <a:extLst>
                <a:ext uri="{FF2B5EF4-FFF2-40B4-BE49-F238E27FC236}">
                  <a16:creationId xmlns:a16="http://schemas.microsoft.com/office/drawing/2014/main" id="{173E4349-5E9B-F968-E90B-9EBD1D8918F7}"/>
                </a:ext>
              </a:extLst>
            </p:cNvPr>
            <p:cNvSpPr txBox="1">
              <a:spLocks noChangeArrowheads="1"/>
            </p:cNvSpPr>
            <p:nvPr/>
          </p:nvSpPr>
          <p:spPr bwMode="auto">
            <a:xfrm>
              <a:off x="3197" y="1564"/>
              <a:ext cx="85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defRPr b="1">
                  <a:solidFill>
                    <a:schemeClr val="tx1"/>
                  </a:solidFill>
                  <a:latin typeface="Arial" charset="0"/>
                </a:defRPr>
              </a:lvl1pPr>
              <a:lvl2pPr marL="742950" indent="-285750" defTabSz="762000">
                <a:defRPr b="1">
                  <a:solidFill>
                    <a:schemeClr val="tx1"/>
                  </a:solidFill>
                  <a:latin typeface="Arial" charset="0"/>
                </a:defRPr>
              </a:lvl2pPr>
              <a:lvl3pPr marL="1143000" indent="-228600" defTabSz="762000">
                <a:defRPr b="1">
                  <a:solidFill>
                    <a:schemeClr val="tx1"/>
                  </a:solidFill>
                  <a:latin typeface="Arial" charset="0"/>
                </a:defRPr>
              </a:lvl3pPr>
              <a:lvl4pPr marL="1600200" indent="-228600" defTabSz="762000">
                <a:defRPr b="1">
                  <a:solidFill>
                    <a:schemeClr val="tx1"/>
                  </a:solidFill>
                  <a:latin typeface="Arial" charset="0"/>
                </a:defRPr>
              </a:lvl4pPr>
              <a:lvl5pPr marL="2057400" indent="-228600" defTabSz="762000">
                <a:defRPr b="1">
                  <a:solidFill>
                    <a:schemeClr val="tx1"/>
                  </a:solidFill>
                  <a:latin typeface="Arial" charset="0"/>
                </a:defRPr>
              </a:lvl5pPr>
              <a:lvl6pPr marL="2514600" indent="-228600" defTabSz="762000" eaLnBrk="0" fontAlgn="base" hangingPunct="0">
                <a:spcBef>
                  <a:spcPct val="0"/>
                </a:spcBef>
                <a:spcAft>
                  <a:spcPct val="0"/>
                </a:spcAft>
                <a:defRPr b="1">
                  <a:solidFill>
                    <a:schemeClr val="tx1"/>
                  </a:solidFill>
                  <a:latin typeface="Arial" charset="0"/>
                </a:defRPr>
              </a:lvl6pPr>
              <a:lvl7pPr marL="2971800" indent="-228600" defTabSz="762000" eaLnBrk="0" fontAlgn="base" hangingPunct="0">
                <a:spcBef>
                  <a:spcPct val="0"/>
                </a:spcBef>
                <a:spcAft>
                  <a:spcPct val="0"/>
                </a:spcAft>
                <a:defRPr b="1">
                  <a:solidFill>
                    <a:schemeClr val="tx1"/>
                  </a:solidFill>
                  <a:latin typeface="Arial" charset="0"/>
                </a:defRPr>
              </a:lvl7pPr>
              <a:lvl8pPr marL="3429000" indent="-228600" defTabSz="762000" eaLnBrk="0" fontAlgn="base" hangingPunct="0">
                <a:spcBef>
                  <a:spcPct val="0"/>
                </a:spcBef>
                <a:spcAft>
                  <a:spcPct val="0"/>
                </a:spcAft>
                <a:defRPr b="1">
                  <a:solidFill>
                    <a:schemeClr val="tx1"/>
                  </a:solidFill>
                  <a:latin typeface="Arial" charset="0"/>
                </a:defRPr>
              </a:lvl8pPr>
              <a:lvl9pPr marL="3886200" indent="-228600" defTabSz="762000" eaLnBrk="0" fontAlgn="base" hangingPunct="0">
                <a:spcBef>
                  <a:spcPct val="0"/>
                </a:spcBef>
                <a:spcAft>
                  <a:spcPct val="0"/>
                </a:spcAft>
                <a:defRPr b="1">
                  <a:solidFill>
                    <a:schemeClr val="tx1"/>
                  </a:solidFill>
                  <a:latin typeface="Arial" charset="0"/>
                </a:defRPr>
              </a:lvl9pPr>
            </a:lstStyle>
            <a:p>
              <a:pPr>
                <a:spcBef>
                  <a:spcPct val="50000"/>
                </a:spcBef>
              </a:pPr>
              <a:r>
                <a:rPr lang="en-GB"/>
                <a:t>Objects</a:t>
              </a:r>
            </a:p>
          </p:txBody>
        </p:sp>
      </p:grpSp>
    </p:spTree>
    <p:extLst>
      <p:ext uri="{BB962C8B-B14F-4D97-AF65-F5344CB8AC3E}">
        <p14:creationId xmlns:p14="http://schemas.microsoft.com/office/powerpoint/2010/main" val="986655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a:t>Sequence Diagram Key Parts </a:t>
            </a:r>
          </a:p>
        </p:txBody>
      </p:sp>
      <p:sp>
        <p:nvSpPr>
          <p:cNvPr id="4" name="Footer Placeholder 3"/>
          <p:cNvSpPr>
            <a:spLocks noGrp="1"/>
          </p:cNvSpPr>
          <p:nvPr>
            <p:ph type="ftr" sz="quarter" idx="11"/>
          </p:nvPr>
        </p:nvSpPr>
        <p:spPr/>
        <p:txBody>
          <a:bodyPr/>
          <a:lstStyle/>
          <a:p>
            <a:pPr>
              <a:defRPr/>
            </a:pPr>
            <a:r>
              <a:rPr lang="en-GB"/>
              <a:t>CSE291 - Introduction to Software Engineering </a:t>
            </a:r>
            <a:endParaRPr lang="en-US"/>
          </a:p>
        </p:txBody>
      </p:sp>
      <p:sp>
        <p:nvSpPr>
          <p:cNvPr id="17411" name="Content Placeholder 2"/>
          <p:cNvSpPr>
            <a:spLocks noGrp="1"/>
          </p:cNvSpPr>
          <p:nvPr>
            <p:ph idx="1"/>
          </p:nvPr>
        </p:nvSpPr>
        <p:spPr>
          <a:xfrm>
            <a:off x="457200" y="1600200"/>
            <a:ext cx="8229600" cy="3723968"/>
          </a:xfrm>
        </p:spPr>
        <p:txBody>
          <a:bodyPr>
            <a:normAutofit/>
          </a:bodyPr>
          <a:lstStyle/>
          <a:p>
            <a:pPr algn="just"/>
            <a:r>
              <a:rPr lang="en-US" sz="2200" b="1" dirty="0"/>
              <a:t>Labeled arrows indicate operations</a:t>
            </a:r>
            <a:r>
              <a:rPr lang="en-US" sz="2200" dirty="0"/>
              <a:t>; the sequence of operations is from top to bottom.</a:t>
            </a:r>
          </a:p>
          <a:p>
            <a:pPr algn="just" eaLnBrk="1" hangingPunct="1">
              <a:buFont typeface="Wingdings 3" pitchFamily="18" charset="2"/>
              <a:buNone/>
            </a:pPr>
            <a:endParaRPr lang="en-US" sz="2200" dirty="0"/>
          </a:p>
          <a:p>
            <a:pPr algn="just" eaLnBrk="1" hangingPunct="1"/>
            <a:r>
              <a:rPr lang="en-US" sz="2200" dirty="0"/>
              <a:t>The axes in a sequence diagram: </a:t>
            </a:r>
          </a:p>
          <a:p>
            <a:pPr algn="just" eaLnBrk="1" hangingPunct="1">
              <a:buFont typeface="Wingdings 3" pitchFamily="18" charset="2"/>
              <a:buNone/>
            </a:pPr>
            <a:endParaRPr lang="en-US" sz="2200" dirty="0"/>
          </a:p>
          <a:p>
            <a:pPr lvl="4" algn="just">
              <a:buFont typeface="Wingdings 3" pitchFamily="18" charset="2"/>
              <a:buNone/>
            </a:pPr>
            <a:r>
              <a:rPr lang="en-US" sz="2000" dirty="0"/>
              <a:t>– horizontal: Represents that which object/participant is acting </a:t>
            </a:r>
          </a:p>
          <a:p>
            <a:pPr lvl="4" algn="just">
              <a:buFont typeface="Wingdings 3" pitchFamily="18" charset="2"/>
              <a:buNone/>
            </a:pPr>
            <a:r>
              <a:rPr lang="en-US" sz="2000" dirty="0"/>
              <a:t>– vertical: Represents time sequence</a:t>
            </a:r>
          </a:p>
        </p:txBody>
      </p:sp>
      <p:sp>
        <p:nvSpPr>
          <p:cNvPr id="5" name="Slide Number Placeholder 4"/>
          <p:cNvSpPr>
            <a:spLocks noGrp="1"/>
          </p:cNvSpPr>
          <p:nvPr>
            <p:ph type="sldNum" sz="quarter" idx="12"/>
          </p:nvPr>
        </p:nvSpPr>
        <p:spPr/>
        <p:txBody>
          <a:bodyPr/>
          <a:lstStyle/>
          <a:p>
            <a:pPr>
              <a:defRPr/>
            </a:pPr>
            <a:fld id="{C07FC5DA-4482-4AD7-A23A-324B93506508}" type="slidenum">
              <a:rPr lang="en-US" smtClean="0"/>
              <a:pPr>
                <a:defRPr/>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347471"/>
            <a:ext cx="8229600" cy="743141"/>
          </a:xfrm>
        </p:spPr>
        <p:txBody>
          <a:bodyPr/>
          <a:lstStyle/>
          <a:p>
            <a:pPr eaLnBrk="1" hangingPunct="1"/>
            <a:r>
              <a:rPr lang="en-GB" dirty="0"/>
              <a:t>Sequence Diagram Notation</a:t>
            </a:r>
          </a:p>
        </p:txBody>
      </p:sp>
      <p:sp>
        <p:nvSpPr>
          <p:cNvPr id="20483" name="Rectangle 3"/>
          <p:cNvSpPr>
            <a:spLocks noChangeArrowheads="1"/>
          </p:cNvSpPr>
          <p:nvPr/>
        </p:nvSpPr>
        <p:spPr bwMode="auto">
          <a:xfrm>
            <a:off x="3582464" y="1347760"/>
            <a:ext cx="1093250" cy="366767"/>
          </a:xfrm>
          <a:prstGeom prst="rect">
            <a:avLst/>
          </a:prstGeom>
          <a:solidFill>
            <a:srgbClr val="00FF99"/>
          </a:solidFill>
          <a:ln w="12700">
            <a:solidFill>
              <a:schemeClr val="tx1"/>
            </a:solidFill>
            <a:miter lim="800000"/>
            <a:headEnd/>
            <a:tailEnd/>
          </a:ln>
        </p:spPr>
        <p:txBody>
          <a:bodyPr wrap="none" lIns="90488" tIns="44450" rIns="90488" bIns="44450" anchor="ctr">
            <a:spAutoFit/>
          </a:bodyPr>
          <a:lstStyle/>
          <a:p>
            <a:pPr algn="ctr" defTabSz="762000"/>
            <a:r>
              <a:rPr lang="en-GB" dirty="0"/>
              <a:t>Object1 </a:t>
            </a:r>
          </a:p>
        </p:txBody>
      </p:sp>
      <p:sp>
        <p:nvSpPr>
          <p:cNvPr id="20484" name="Rectangle 4"/>
          <p:cNvSpPr>
            <a:spLocks noChangeArrowheads="1"/>
          </p:cNvSpPr>
          <p:nvPr/>
        </p:nvSpPr>
        <p:spPr bwMode="auto">
          <a:xfrm>
            <a:off x="6092302" y="1357285"/>
            <a:ext cx="1093250" cy="366767"/>
          </a:xfrm>
          <a:prstGeom prst="rect">
            <a:avLst/>
          </a:prstGeom>
          <a:solidFill>
            <a:srgbClr val="00FF99"/>
          </a:solidFill>
          <a:ln w="12700">
            <a:solidFill>
              <a:schemeClr val="tx1"/>
            </a:solidFill>
            <a:miter lim="800000"/>
            <a:headEnd/>
            <a:tailEnd/>
          </a:ln>
        </p:spPr>
        <p:txBody>
          <a:bodyPr wrap="none" lIns="90488" tIns="44450" rIns="90488" bIns="44450" anchor="ctr">
            <a:spAutoFit/>
          </a:bodyPr>
          <a:lstStyle/>
          <a:p>
            <a:pPr algn="ctr" defTabSz="762000"/>
            <a:r>
              <a:rPr lang="en-GB" dirty="0"/>
              <a:t>Object 2</a:t>
            </a:r>
          </a:p>
        </p:txBody>
      </p:sp>
      <p:grpSp>
        <p:nvGrpSpPr>
          <p:cNvPr id="20485" name="Group 5"/>
          <p:cNvGrpSpPr>
            <a:grpSpLocks/>
          </p:cNvGrpSpPr>
          <p:nvPr/>
        </p:nvGrpSpPr>
        <p:grpSpPr bwMode="auto">
          <a:xfrm>
            <a:off x="1509713" y="1090613"/>
            <a:ext cx="295275" cy="723900"/>
            <a:chOff x="951" y="1083"/>
            <a:chExt cx="186" cy="456"/>
          </a:xfrm>
        </p:grpSpPr>
        <p:sp>
          <p:nvSpPr>
            <p:cNvPr id="20492" name="Oval 6"/>
            <p:cNvSpPr>
              <a:spLocks noChangeArrowheads="1"/>
            </p:cNvSpPr>
            <p:nvPr/>
          </p:nvSpPr>
          <p:spPr bwMode="auto">
            <a:xfrm>
              <a:off x="951" y="1083"/>
              <a:ext cx="146" cy="14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spAutoFit/>
            </a:bodyPr>
            <a:lstStyle/>
            <a:p>
              <a:endParaRPr lang="en-GB"/>
            </a:p>
          </p:txBody>
        </p:sp>
        <p:sp>
          <p:nvSpPr>
            <p:cNvPr id="20493" name="Line 7"/>
            <p:cNvSpPr>
              <a:spLocks noChangeShapeType="1"/>
            </p:cNvSpPr>
            <p:nvPr/>
          </p:nvSpPr>
          <p:spPr bwMode="auto">
            <a:xfrm>
              <a:off x="1026" y="1229"/>
              <a:ext cx="0" cy="19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spAutoFit/>
            </a:bodyPr>
            <a:lstStyle/>
            <a:p>
              <a:endParaRPr lang="en-US"/>
            </a:p>
          </p:txBody>
        </p:sp>
        <p:sp>
          <p:nvSpPr>
            <p:cNvPr id="20494" name="Line 8"/>
            <p:cNvSpPr>
              <a:spLocks noChangeShapeType="1"/>
            </p:cNvSpPr>
            <p:nvPr/>
          </p:nvSpPr>
          <p:spPr bwMode="auto">
            <a:xfrm>
              <a:off x="951" y="1296"/>
              <a:ext cx="14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488" tIns="44450" rIns="90488" bIns="44450">
              <a:spAutoFit/>
            </a:bodyPr>
            <a:lstStyle/>
            <a:p>
              <a:endParaRPr lang="en-US"/>
            </a:p>
          </p:txBody>
        </p:sp>
        <p:sp>
          <p:nvSpPr>
            <p:cNvPr id="20495" name="Line 9"/>
            <p:cNvSpPr>
              <a:spLocks noChangeShapeType="1"/>
            </p:cNvSpPr>
            <p:nvPr/>
          </p:nvSpPr>
          <p:spPr bwMode="auto">
            <a:xfrm flipV="1">
              <a:off x="951" y="1422"/>
              <a:ext cx="75" cy="11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488" tIns="44450" rIns="90488" bIns="44450">
              <a:spAutoFit/>
            </a:bodyPr>
            <a:lstStyle/>
            <a:p>
              <a:endParaRPr lang="en-US"/>
            </a:p>
          </p:txBody>
        </p:sp>
        <p:sp>
          <p:nvSpPr>
            <p:cNvPr id="20496" name="Line 10"/>
            <p:cNvSpPr>
              <a:spLocks noChangeShapeType="1"/>
            </p:cNvSpPr>
            <p:nvPr/>
          </p:nvSpPr>
          <p:spPr bwMode="auto">
            <a:xfrm>
              <a:off x="1026" y="1422"/>
              <a:ext cx="111" cy="11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488" tIns="44450" rIns="90488" bIns="44450">
              <a:spAutoFit/>
            </a:bodyPr>
            <a:lstStyle/>
            <a:p>
              <a:endParaRPr lang="en-US"/>
            </a:p>
          </p:txBody>
        </p:sp>
      </p:grpSp>
      <p:sp>
        <p:nvSpPr>
          <p:cNvPr id="20486" name="Line 14"/>
          <p:cNvSpPr>
            <a:spLocks noChangeShapeType="1"/>
          </p:cNvSpPr>
          <p:nvPr/>
        </p:nvSpPr>
        <p:spPr bwMode="auto">
          <a:xfrm>
            <a:off x="4165600" y="1719263"/>
            <a:ext cx="0" cy="325913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lIns="90488" tIns="44450" rIns="90488" bIns="44450">
            <a:spAutoFit/>
          </a:bodyPr>
          <a:lstStyle/>
          <a:p>
            <a:endParaRPr lang="en-US"/>
          </a:p>
        </p:txBody>
      </p:sp>
      <p:sp>
        <p:nvSpPr>
          <p:cNvPr id="20487" name="Line 15"/>
          <p:cNvSpPr>
            <a:spLocks noChangeShapeType="1"/>
          </p:cNvSpPr>
          <p:nvPr/>
        </p:nvSpPr>
        <p:spPr bwMode="auto">
          <a:xfrm>
            <a:off x="1646238" y="1757363"/>
            <a:ext cx="0" cy="325913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lIns="90488" tIns="44450" rIns="90488" bIns="44450">
            <a:spAutoFit/>
          </a:bodyPr>
          <a:lstStyle/>
          <a:p>
            <a:endParaRPr lang="en-US"/>
          </a:p>
        </p:txBody>
      </p:sp>
      <p:sp>
        <p:nvSpPr>
          <p:cNvPr id="20488" name="Line 16"/>
          <p:cNvSpPr>
            <a:spLocks noChangeShapeType="1"/>
          </p:cNvSpPr>
          <p:nvPr/>
        </p:nvSpPr>
        <p:spPr bwMode="auto">
          <a:xfrm>
            <a:off x="6699250" y="1752600"/>
            <a:ext cx="0" cy="325913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lIns="90488" tIns="44450" rIns="90488" bIns="44450">
            <a:spAutoFit/>
          </a:bodyPr>
          <a:lstStyle/>
          <a:p>
            <a:endParaRPr lang="en-US"/>
          </a:p>
        </p:txBody>
      </p:sp>
      <p:sp>
        <p:nvSpPr>
          <p:cNvPr id="20489" name="Text Box 17"/>
          <p:cNvSpPr txBox="1">
            <a:spLocks noChangeArrowheads="1"/>
          </p:cNvSpPr>
          <p:nvPr/>
        </p:nvSpPr>
        <p:spPr bwMode="auto">
          <a:xfrm>
            <a:off x="1804988" y="5016500"/>
            <a:ext cx="5419725"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defRPr b="1">
                <a:solidFill>
                  <a:schemeClr val="tx1"/>
                </a:solidFill>
                <a:latin typeface="Arial" charset="0"/>
              </a:defRPr>
            </a:lvl1pPr>
            <a:lvl2pPr marL="742950" indent="-285750" defTabSz="762000">
              <a:defRPr b="1">
                <a:solidFill>
                  <a:schemeClr val="tx1"/>
                </a:solidFill>
                <a:latin typeface="Arial" charset="0"/>
              </a:defRPr>
            </a:lvl2pPr>
            <a:lvl3pPr marL="1143000" indent="-228600" defTabSz="762000">
              <a:defRPr b="1">
                <a:solidFill>
                  <a:schemeClr val="tx1"/>
                </a:solidFill>
                <a:latin typeface="Arial" charset="0"/>
              </a:defRPr>
            </a:lvl3pPr>
            <a:lvl4pPr marL="1600200" indent="-228600" defTabSz="762000">
              <a:defRPr b="1">
                <a:solidFill>
                  <a:schemeClr val="tx1"/>
                </a:solidFill>
                <a:latin typeface="Arial" charset="0"/>
              </a:defRPr>
            </a:lvl4pPr>
            <a:lvl5pPr marL="2057400" indent="-228600" defTabSz="762000">
              <a:defRPr b="1">
                <a:solidFill>
                  <a:schemeClr val="tx1"/>
                </a:solidFill>
                <a:latin typeface="Arial" charset="0"/>
              </a:defRPr>
            </a:lvl5pPr>
            <a:lvl6pPr marL="2514600" indent="-228600" defTabSz="762000" eaLnBrk="0" fontAlgn="base" hangingPunct="0">
              <a:spcBef>
                <a:spcPct val="0"/>
              </a:spcBef>
              <a:spcAft>
                <a:spcPct val="0"/>
              </a:spcAft>
              <a:defRPr b="1">
                <a:solidFill>
                  <a:schemeClr val="tx1"/>
                </a:solidFill>
                <a:latin typeface="Arial" charset="0"/>
              </a:defRPr>
            </a:lvl6pPr>
            <a:lvl7pPr marL="2971800" indent="-228600" defTabSz="762000" eaLnBrk="0" fontAlgn="base" hangingPunct="0">
              <a:spcBef>
                <a:spcPct val="0"/>
              </a:spcBef>
              <a:spcAft>
                <a:spcPct val="0"/>
              </a:spcAft>
              <a:defRPr b="1">
                <a:solidFill>
                  <a:schemeClr val="tx1"/>
                </a:solidFill>
                <a:latin typeface="Arial" charset="0"/>
              </a:defRPr>
            </a:lvl7pPr>
            <a:lvl8pPr marL="3429000" indent="-228600" defTabSz="762000" eaLnBrk="0" fontAlgn="base" hangingPunct="0">
              <a:spcBef>
                <a:spcPct val="0"/>
              </a:spcBef>
              <a:spcAft>
                <a:spcPct val="0"/>
              </a:spcAft>
              <a:defRPr b="1">
                <a:solidFill>
                  <a:schemeClr val="tx1"/>
                </a:solidFill>
                <a:latin typeface="Arial" charset="0"/>
              </a:defRPr>
            </a:lvl8pPr>
            <a:lvl9pPr marL="3886200" indent="-228600" defTabSz="762000" eaLnBrk="0" fontAlgn="base" hangingPunct="0">
              <a:spcBef>
                <a:spcPct val="0"/>
              </a:spcBef>
              <a:spcAft>
                <a:spcPct val="0"/>
              </a:spcAft>
              <a:defRPr b="1">
                <a:solidFill>
                  <a:schemeClr val="tx1"/>
                </a:solidFill>
                <a:latin typeface="Arial" charset="0"/>
              </a:defRPr>
            </a:lvl9pPr>
          </a:lstStyle>
          <a:p>
            <a:pPr algn="ctr">
              <a:spcBef>
                <a:spcPct val="50000"/>
              </a:spcBef>
            </a:pPr>
            <a:r>
              <a:rPr lang="en-GB"/>
              <a:t>Lifelines</a:t>
            </a:r>
          </a:p>
          <a:p>
            <a:pPr algn="ctr">
              <a:spcBef>
                <a:spcPct val="50000"/>
              </a:spcBef>
            </a:pPr>
            <a:r>
              <a:rPr lang="en-GB"/>
              <a:t>Identify the existence of the object over time.</a:t>
            </a:r>
          </a:p>
        </p:txBody>
      </p:sp>
      <p:sp>
        <p:nvSpPr>
          <p:cNvPr id="20490" name="Line 18"/>
          <p:cNvSpPr>
            <a:spLocks noChangeShapeType="1"/>
          </p:cNvSpPr>
          <p:nvPr/>
        </p:nvSpPr>
        <p:spPr bwMode="auto">
          <a:xfrm flipH="1" flipV="1">
            <a:off x="1804988" y="4760913"/>
            <a:ext cx="1344612" cy="508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88" tIns="44450" rIns="90488" bIns="44450">
            <a:spAutoFit/>
          </a:bodyPr>
          <a:lstStyle/>
          <a:p>
            <a:endParaRPr lang="en-US"/>
          </a:p>
        </p:txBody>
      </p:sp>
      <p:sp>
        <p:nvSpPr>
          <p:cNvPr id="20491" name="Line 19"/>
          <p:cNvSpPr>
            <a:spLocks noChangeShapeType="1"/>
          </p:cNvSpPr>
          <p:nvPr/>
        </p:nvSpPr>
        <p:spPr bwMode="auto">
          <a:xfrm flipV="1">
            <a:off x="5311775" y="4760913"/>
            <a:ext cx="1162050" cy="508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88" tIns="44450" rIns="90488" bIns="44450">
            <a:spAutoFit/>
          </a:bodyPr>
          <a:lstStyle/>
          <a:p>
            <a:endParaRPr lang="en-US"/>
          </a:p>
        </p:txBody>
      </p:sp>
      <p:sp>
        <p:nvSpPr>
          <p:cNvPr id="3" name="Footer Placeholder 2"/>
          <p:cNvSpPr>
            <a:spLocks noGrp="1"/>
          </p:cNvSpPr>
          <p:nvPr>
            <p:ph type="ftr" sz="quarter" idx="11"/>
          </p:nvPr>
        </p:nvSpPr>
        <p:spPr/>
        <p:txBody>
          <a:bodyPr/>
          <a:lstStyle/>
          <a:p>
            <a:pPr>
              <a:defRPr/>
            </a:pPr>
            <a:r>
              <a:rPr lang="en-GB"/>
              <a:t>CSE291 - Introduction to Software Engineering </a:t>
            </a:r>
            <a:endParaRPr lang="en-US"/>
          </a:p>
        </p:txBody>
      </p:sp>
      <p:sp>
        <p:nvSpPr>
          <p:cNvPr id="4" name="Slide Number Placeholder 3"/>
          <p:cNvSpPr>
            <a:spLocks noGrp="1"/>
          </p:cNvSpPr>
          <p:nvPr>
            <p:ph type="sldNum" sz="quarter" idx="12"/>
          </p:nvPr>
        </p:nvSpPr>
        <p:spPr/>
        <p:txBody>
          <a:bodyPr/>
          <a:lstStyle/>
          <a:p>
            <a:pPr>
              <a:defRPr/>
            </a:pPr>
            <a:fld id="{5984B1E9-F293-43F0-AC6B-13CB47FC238E}" type="slidenum">
              <a:rPr lang="en-US" smtClean="0"/>
              <a:pPr>
                <a:defRPr/>
              </a:pPr>
              <a:t>6</a:t>
            </a:fld>
            <a:endParaRPr lang="en-US"/>
          </a:p>
        </p:txBody>
      </p:sp>
    </p:spTree>
    <p:extLst>
      <p:ext uri="{BB962C8B-B14F-4D97-AF65-F5344CB8AC3E}">
        <p14:creationId xmlns:p14="http://schemas.microsoft.com/office/powerpoint/2010/main" val="1071344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326644"/>
            <a:ext cx="8229600" cy="696913"/>
          </a:xfrm>
        </p:spPr>
        <p:txBody>
          <a:bodyPr>
            <a:normAutofit fontScale="90000"/>
          </a:bodyPr>
          <a:lstStyle/>
          <a:p>
            <a:pPr eaLnBrk="1" hangingPunct="1"/>
            <a:r>
              <a:rPr lang="en-GB" dirty="0"/>
              <a:t>Sequence Diagram Notation</a:t>
            </a:r>
          </a:p>
        </p:txBody>
      </p:sp>
      <p:sp>
        <p:nvSpPr>
          <p:cNvPr id="21507" name="Rectangle 3"/>
          <p:cNvSpPr>
            <a:spLocks noChangeArrowheads="1"/>
          </p:cNvSpPr>
          <p:nvPr/>
        </p:nvSpPr>
        <p:spPr bwMode="auto">
          <a:xfrm>
            <a:off x="3582463" y="1347760"/>
            <a:ext cx="1093249" cy="366767"/>
          </a:xfrm>
          <a:prstGeom prst="rect">
            <a:avLst/>
          </a:prstGeom>
          <a:solidFill>
            <a:srgbClr val="00FF99"/>
          </a:solidFill>
          <a:ln w="12700">
            <a:solidFill>
              <a:schemeClr val="tx1"/>
            </a:solidFill>
            <a:miter lim="800000"/>
            <a:headEnd/>
            <a:tailEnd/>
          </a:ln>
        </p:spPr>
        <p:txBody>
          <a:bodyPr wrap="none" lIns="90488" tIns="44450" rIns="90488" bIns="44450" anchor="ctr">
            <a:spAutoFit/>
          </a:bodyPr>
          <a:lstStyle/>
          <a:p>
            <a:pPr algn="ctr" defTabSz="762000"/>
            <a:r>
              <a:rPr lang="en-GB" dirty="0"/>
              <a:t>Object 1</a:t>
            </a:r>
          </a:p>
        </p:txBody>
      </p:sp>
      <p:sp>
        <p:nvSpPr>
          <p:cNvPr id="21508" name="Rectangle 4"/>
          <p:cNvSpPr>
            <a:spLocks noChangeArrowheads="1"/>
          </p:cNvSpPr>
          <p:nvPr/>
        </p:nvSpPr>
        <p:spPr bwMode="auto">
          <a:xfrm>
            <a:off x="6092301" y="1357285"/>
            <a:ext cx="1093249" cy="366767"/>
          </a:xfrm>
          <a:prstGeom prst="rect">
            <a:avLst/>
          </a:prstGeom>
          <a:solidFill>
            <a:srgbClr val="00FF99"/>
          </a:solidFill>
          <a:ln w="12700">
            <a:solidFill>
              <a:schemeClr val="tx1"/>
            </a:solidFill>
            <a:miter lim="800000"/>
            <a:headEnd/>
            <a:tailEnd/>
          </a:ln>
        </p:spPr>
        <p:txBody>
          <a:bodyPr wrap="square" lIns="90488" tIns="44450" rIns="90488" bIns="44450" anchor="ctr">
            <a:spAutoFit/>
          </a:bodyPr>
          <a:lstStyle/>
          <a:p>
            <a:pPr algn="ctr" defTabSz="762000"/>
            <a:r>
              <a:rPr lang="en-GB" dirty="0"/>
              <a:t>Object 2</a:t>
            </a:r>
          </a:p>
        </p:txBody>
      </p:sp>
      <p:grpSp>
        <p:nvGrpSpPr>
          <p:cNvPr id="21509" name="Group 5"/>
          <p:cNvGrpSpPr>
            <a:grpSpLocks/>
          </p:cNvGrpSpPr>
          <p:nvPr/>
        </p:nvGrpSpPr>
        <p:grpSpPr bwMode="auto">
          <a:xfrm>
            <a:off x="1509713" y="1090613"/>
            <a:ext cx="295275" cy="723900"/>
            <a:chOff x="951" y="1083"/>
            <a:chExt cx="186" cy="456"/>
          </a:xfrm>
        </p:grpSpPr>
        <p:sp>
          <p:nvSpPr>
            <p:cNvPr id="21516" name="Oval 6"/>
            <p:cNvSpPr>
              <a:spLocks noChangeArrowheads="1"/>
            </p:cNvSpPr>
            <p:nvPr/>
          </p:nvSpPr>
          <p:spPr bwMode="auto">
            <a:xfrm>
              <a:off x="951" y="1083"/>
              <a:ext cx="146" cy="14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spAutoFit/>
            </a:bodyPr>
            <a:lstStyle/>
            <a:p>
              <a:endParaRPr lang="en-GB"/>
            </a:p>
          </p:txBody>
        </p:sp>
        <p:sp>
          <p:nvSpPr>
            <p:cNvPr id="21517" name="Line 7"/>
            <p:cNvSpPr>
              <a:spLocks noChangeShapeType="1"/>
            </p:cNvSpPr>
            <p:nvPr/>
          </p:nvSpPr>
          <p:spPr bwMode="auto">
            <a:xfrm>
              <a:off x="1026" y="1229"/>
              <a:ext cx="0" cy="19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spAutoFit/>
            </a:bodyPr>
            <a:lstStyle/>
            <a:p>
              <a:endParaRPr lang="en-US"/>
            </a:p>
          </p:txBody>
        </p:sp>
        <p:sp>
          <p:nvSpPr>
            <p:cNvPr id="21518" name="Line 8"/>
            <p:cNvSpPr>
              <a:spLocks noChangeShapeType="1"/>
            </p:cNvSpPr>
            <p:nvPr/>
          </p:nvSpPr>
          <p:spPr bwMode="auto">
            <a:xfrm>
              <a:off x="951" y="1296"/>
              <a:ext cx="14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488" tIns="44450" rIns="90488" bIns="44450">
              <a:spAutoFit/>
            </a:bodyPr>
            <a:lstStyle/>
            <a:p>
              <a:endParaRPr lang="en-US"/>
            </a:p>
          </p:txBody>
        </p:sp>
        <p:sp>
          <p:nvSpPr>
            <p:cNvPr id="21519" name="Line 9"/>
            <p:cNvSpPr>
              <a:spLocks noChangeShapeType="1"/>
            </p:cNvSpPr>
            <p:nvPr/>
          </p:nvSpPr>
          <p:spPr bwMode="auto">
            <a:xfrm flipV="1">
              <a:off x="951" y="1422"/>
              <a:ext cx="75" cy="11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488" tIns="44450" rIns="90488" bIns="44450">
              <a:spAutoFit/>
            </a:bodyPr>
            <a:lstStyle/>
            <a:p>
              <a:endParaRPr lang="en-US"/>
            </a:p>
          </p:txBody>
        </p:sp>
        <p:sp>
          <p:nvSpPr>
            <p:cNvPr id="21520" name="Line 10"/>
            <p:cNvSpPr>
              <a:spLocks noChangeShapeType="1"/>
            </p:cNvSpPr>
            <p:nvPr/>
          </p:nvSpPr>
          <p:spPr bwMode="auto">
            <a:xfrm>
              <a:off x="1026" y="1422"/>
              <a:ext cx="111" cy="11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488" tIns="44450" rIns="90488" bIns="44450">
              <a:spAutoFit/>
            </a:bodyPr>
            <a:lstStyle/>
            <a:p>
              <a:endParaRPr lang="en-US"/>
            </a:p>
          </p:txBody>
        </p:sp>
      </p:grpSp>
      <p:sp>
        <p:nvSpPr>
          <p:cNvPr id="21510" name="Line 11"/>
          <p:cNvSpPr>
            <a:spLocks noChangeShapeType="1"/>
          </p:cNvSpPr>
          <p:nvPr/>
        </p:nvSpPr>
        <p:spPr bwMode="auto">
          <a:xfrm>
            <a:off x="4165600" y="1719263"/>
            <a:ext cx="0" cy="325913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lIns="90488" tIns="44450" rIns="90488" bIns="44450">
            <a:spAutoFit/>
          </a:bodyPr>
          <a:lstStyle/>
          <a:p>
            <a:endParaRPr lang="en-US"/>
          </a:p>
        </p:txBody>
      </p:sp>
      <p:sp>
        <p:nvSpPr>
          <p:cNvPr id="21511" name="Line 12"/>
          <p:cNvSpPr>
            <a:spLocks noChangeShapeType="1"/>
          </p:cNvSpPr>
          <p:nvPr/>
        </p:nvSpPr>
        <p:spPr bwMode="auto">
          <a:xfrm>
            <a:off x="1646238" y="1757363"/>
            <a:ext cx="0" cy="325913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lIns="90488" tIns="44450" rIns="90488" bIns="44450">
            <a:spAutoFit/>
          </a:bodyPr>
          <a:lstStyle/>
          <a:p>
            <a:endParaRPr lang="en-US"/>
          </a:p>
        </p:txBody>
      </p:sp>
      <p:sp>
        <p:nvSpPr>
          <p:cNvPr id="21512" name="Line 13"/>
          <p:cNvSpPr>
            <a:spLocks noChangeShapeType="1"/>
          </p:cNvSpPr>
          <p:nvPr/>
        </p:nvSpPr>
        <p:spPr bwMode="auto">
          <a:xfrm>
            <a:off x="6699250" y="1752600"/>
            <a:ext cx="0" cy="325913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lIns="90488" tIns="44450" rIns="90488" bIns="44450">
            <a:spAutoFit/>
          </a:bodyPr>
          <a:lstStyle/>
          <a:p>
            <a:endParaRPr lang="en-US"/>
          </a:p>
        </p:txBody>
      </p:sp>
      <p:sp>
        <p:nvSpPr>
          <p:cNvPr id="21513" name="Rectangle 17"/>
          <p:cNvSpPr>
            <a:spLocks noChangeArrowheads="1"/>
          </p:cNvSpPr>
          <p:nvPr/>
        </p:nvSpPr>
        <p:spPr bwMode="auto">
          <a:xfrm>
            <a:off x="1509713" y="2497138"/>
            <a:ext cx="231775" cy="884237"/>
          </a:xfrm>
          <a:prstGeom prst="rect">
            <a:avLst/>
          </a:prstGeom>
          <a:solidFill>
            <a:schemeClr val="accent1"/>
          </a:solidFill>
          <a:ln w="12700">
            <a:solidFill>
              <a:schemeClr val="tx1"/>
            </a:solidFill>
            <a:miter lim="800000"/>
            <a:headEnd/>
            <a:tailEnd/>
          </a:ln>
        </p:spPr>
        <p:txBody>
          <a:bodyPr wrap="none" lIns="90488" tIns="44450" rIns="90488" bIns="44450" anchor="ctr">
            <a:spAutoFit/>
          </a:bodyPr>
          <a:lstStyle/>
          <a:p>
            <a:endParaRPr lang="en-GB"/>
          </a:p>
        </p:txBody>
      </p:sp>
      <p:sp>
        <p:nvSpPr>
          <p:cNvPr id="21514" name="Text Box 18"/>
          <p:cNvSpPr txBox="1">
            <a:spLocks noChangeArrowheads="1"/>
          </p:cNvSpPr>
          <p:nvPr/>
        </p:nvSpPr>
        <p:spPr bwMode="auto">
          <a:xfrm>
            <a:off x="1857375" y="5016500"/>
            <a:ext cx="5715000"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defRPr b="1">
                <a:solidFill>
                  <a:schemeClr val="tx1"/>
                </a:solidFill>
                <a:latin typeface="Arial" charset="0"/>
              </a:defRPr>
            </a:lvl1pPr>
            <a:lvl2pPr marL="742950" indent="-285750" defTabSz="762000">
              <a:defRPr b="1">
                <a:solidFill>
                  <a:schemeClr val="tx1"/>
                </a:solidFill>
                <a:latin typeface="Arial" charset="0"/>
              </a:defRPr>
            </a:lvl2pPr>
            <a:lvl3pPr marL="1143000" indent="-228600" defTabSz="762000">
              <a:defRPr b="1">
                <a:solidFill>
                  <a:schemeClr val="tx1"/>
                </a:solidFill>
                <a:latin typeface="Arial" charset="0"/>
              </a:defRPr>
            </a:lvl3pPr>
            <a:lvl4pPr marL="1600200" indent="-228600" defTabSz="762000">
              <a:defRPr b="1">
                <a:solidFill>
                  <a:schemeClr val="tx1"/>
                </a:solidFill>
                <a:latin typeface="Arial" charset="0"/>
              </a:defRPr>
            </a:lvl4pPr>
            <a:lvl5pPr marL="2057400" indent="-228600" defTabSz="762000">
              <a:defRPr b="1">
                <a:solidFill>
                  <a:schemeClr val="tx1"/>
                </a:solidFill>
                <a:latin typeface="Arial" charset="0"/>
              </a:defRPr>
            </a:lvl5pPr>
            <a:lvl6pPr marL="2514600" indent="-228600" defTabSz="762000" eaLnBrk="0" fontAlgn="base" hangingPunct="0">
              <a:spcBef>
                <a:spcPct val="0"/>
              </a:spcBef>
              <a:spcAft>
                <a:spcPct val="0"/>
              </a:spcAft>
              <a:defRPr b="1">
                <a:solidFill>
                  <a:schemeClr val="tx1"/>
                </a:solidFill>
                <a:latin typeface="Arial" charset="0"/>
              </a:defRPr>
            </a:lvl6pPr>
            <a:lvl7pPr marL="2971800" indent="-228600" defTabSz="762000" eaLnBrk="0" fontAlgn="base" hangingPunct="0">
              <a:spcBef>
                <a:spcPct val="0"/>
              </a:spcBef>
              <a:spcAft>
                <a:spcPct val="0"/>
              </a:spcAft>
              <a:defRPr b="1">
                <a:solidFill>
                  <a:schemeClr val="tx1"/>
                </a:solidFill>
                <a:latin typeface="Arial" charset="0"/>
              </a:defRPr>
            </a:lvl7pPr>
            <a:lvl8pPr marL="3429000" indent="-228600" defTabSz="762000" eaLnBrk="0" fontAlgn="base" hangingPunct="0">
              <a:spcBef>
                <a:spcPct val="0"/>
              </a:spcBef>
              <a:spcAft>
                <a:spcPct val="0"/>
              </a:spcAft>
              <a:defRPr b="1">
                <a:solidFill>
                  <a:schemeClr val="tx1"/>
                </a:solidFill>
                <a:latin typeface="Arial" charset="0"/>
              </a:defRPr>
            </a:lvl8pPr>
            <a:lvl9pPr marL="3886200" indent="-228600" defTabSz="762000" eaLnBrk="0" fontAlgn="base" hangingPunct="0">
              <a:spcBef>
                <a:spcPct val="0"/>
              </a:spcBef>
              <a:spcAft>
                <a:spcPct val="0"/>
              </a:spcAft>
              <a:defRPr b="1">
                <a:solidFill>
                  <a:schemeClr val="tx1"/>
                </a:solidFill>
                <a:latin typeface="Arial" charset="0"/>
              </a:defRPr>
            </a:lvl9pPr>
          </a:lstStyle>
          <a:p>
            <a:pPr>
              <a:spcBef>
                <a:spcPct val="50000"/>
              </a:spcBef>
            </a:pPr>
            <a:r>
              <a:rPr lang="en-GB"/>
              <a:t>Activations</a:t>
            </a:r>
          </a:p>
          <a:p>
            <a:pPr>
              <a:spcBef>
                <a:spcPct val="50000"/>
              </a:spcBef>
            </a:pPr>
            <a:r>
              <a:rPr lang="en-GB"/>
              <a:t>Indicate when an object is performing an action</a:t>
            </a:r>
          </a:p>
        </p:txBody>
      </p:sp>
      <p:sp>
        <p:nvSpPr>
          <p:cNvPr id="21515" name="Line 19"/>
          <p:cNvSpPr>
            <a:spLocks noChangeShapeType="1"/>
          </p:cNvSpPr>
          <p:nvPr/>
        </p:nvSpPr>
        <p:spPr bwMode="auto">
          <a:xfrm flipH="1" flipV="1">
            <a:off x="1857375" y="3381375"/>
            <a:ext cx="857250" cy="159702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88" tIns="44450" rIns="90488" bIns="44450">
            <a:spAutoFit/>
          </a:bodyPr>
          <a:lstStyle/>
          <a:p>
            <a:endParaRPr lang="en-US"/>
          </a:p>
        </p:txBody>
      </p:sp>
      <p:sp>
        <p:nvSpPr>
          <p:cNvPr id="3" name="Footer Placeholder 2"/>
          <p:cNvSpPr>
            <a:spLocks noGrp="1"/>
          </p:cNvSpPr>
          <p:nvPr>
            <p:ph type="ftr" sz="quarter" idx="11"/>
          </p:nvPr>
        </p:nvSpPr>
        <p:spPr/>
        <p:txBody>
          <a:bodyPr/>
          <a:lstStyle/>
          <a:p>
            <a:pPr>
              <a:defRPr/>
            </a:pPr>
            <a:r>
              <a:rPr lang="en-GB"/>
              <a:t>CSE291 - Introduction to Software Engineering </a:t>
            </a:r>
            <a:endParaRPr lang="en-US"/>
          </a:p>
        </p:txBody>
      </p:sp>
      <p:sp>
        <p:nvSpPr>
          <p:cNvPr id="4" name="Slide Number Placeholder 3"/>
          <p:cNvSpPr>
            <a:spLocks noGrp="1"/>
          </p:cNvSpPr>
          <p:nvPr>
            <p:ph type="sldNum" sz="quarter" idx="12"/>
          </p:nvPr>
        </p:nvSpPr>
        <p:spPr/>
        <p:txBody>
          <a:bodyPr/>
          <a:lstStyle/>
          <a:p>
            <a:pPr>
              <a:defRPr/>
            </a:pPr>
            <a:fld id="{5984B1E9-F293-43F0-AC6B-13CB47FC238E}" type="slidenum">
              <a:rPr lang="en-US" smtClean="0"/>
              <a:pPr>
                <a:defRPr/>
              </a:pPr>
              <a:t>7</a:t>
            </a:fld>
            <a:endParaRPr lang="en-US"/>
          </a:p>
        </p:txBody>
      </p:sp>
    </p:spTree>
    <p:extLst>
      <p:ext uri="{BB962C8B-B14F-4D97-AF65-F5344CB8AC3E}">
        <p14:creationId xmlns:p14="http://schemas.microsoft.com/office/powerpoint/2010/main" val="1172604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381000"/>
            <a:ext cx="8229600" cy="609600"/>
          </a:xfrm>
        </p:spPr>
        <p:txBody>
          <a:bodyPr>
            <a:normAutofit fontScale="90000"/>
          </a:bodyPr>
          <a:lstStyle/>
          <a:p>
            <a:pPr eaLnBrk="1" hangingPunct="1"/>
            <a:r>
              <a:rPr lang="en-GB" dirty="0"/>
              <a:t>Sequence Diagram Notation</a:t>
            </a:r>
          </a:p>
        </p:txBody>
      </p:sp>
      <p:sp>
        <p:nvSpPr>
          <p:cNvPr id="22531" name="Rectangle 3"/>
          <p:cNvSpPr>
            <a:spLocks noChangeArrowheads="1"/>
          </p:cNvSpPr>
          <p:nvPr/>
        </p:nvSpPr>
        <p:spPr bwMode="auto">
          <a:xfrm>
            <a:off x="3582463" y="1347760"/>
            <a:ext cx="1093249" cy="366767"/>
          </a:xfrm>
          <a:prstGeom prst="rect">
            <a:avLst/>
          </a:prstGeom>
          <a:solidFill>
            <a:srgbClr val="00FF99"/>
          </a:solidFill>
          <a:ln w="12700">
            <a:solidFill>
              <a:schemeClr val="tx1"/>
            </a:solidFill>
            <a:miter lim="800000"/>
            <a:headEnd/>
            <a:tailEnd/>
          </a:ln>
        </p:spPr>
        <p:txBody>
          <a:bodyPr wrap="none" lIns="90488" tIns="44450" rIns="90488" bIns="44450" anchor="ctr">
            <a:spAutoFit/>
          </a:bodyPr>
          <a:lstStyle/>
          <a:p>
            <a:pPr algn="ctr" defTabSz="762000"/>
            <a:r>
              <a:rPr lang="en-GB" dirty="0"/>
              <a:t>Object 1</a:t>
            </a:r>
          </a:p>
        </p:txBody>
      </p:sp>
      <p:sp>
        <p:nvSpPr>
          <p:cNvPr id="22532" name="Rectangle 4"/>
          <p:cNvSpPr>
            <a:spLocks noChangeArrowheads="1"/>
          </p:cNvSpPr>
          <p:nvPr/>
        </p:nvSpPr>
        <p:spPr bwMode="auto">
          <a:xfrm>
            <a:off x="6092301" y="1357285"/>
            <a:ext cx="1093249" cy="366767"/>
          </a:xfrm>
          <a:prstGeom prst="rect">
            <a:avLst/>
          </a:prstGeom>
          <a:solidFill>
            <a:srgbClr val="00FF99"/>
          </a:solidFill>
          <a:ln w="12700">
            <a:solidFill>
              <a:schemeClr val="tx1"/>
            </a:solidFill>
            <a:miter lim="800000"/>
            <a:headEnd/>
            <a:tailEnd/>
          </a:ln>
        </p:spPr>
        <p:txBody>
          <a:bodyPr wrap="none" lIns="90488" tIns="44450" rIns="90488" bIns="44450" anchor="ctr">
            <a:spAutoFit/>
          </a:bodyPr>
          <a:lstStyle/>
          <a:p>
            <a:pPr algn="ctr" defTabSz="762000"/>
            <a:r>
              <a:rPr lang="en-GB" dirty="0"/>
              <a:t>Object 2</a:t>
            </a:r>
          </a:p>
        </p:txBody>
      </p:sp>
      <p:grpSp>
        <p:nvGrpSpPr>
          <p:cNvPr id="22533" name="Group 5"/>
          <p:cNvGrpSpPr>
            <a:grpSpLocks/>
          </p:cNvGrpSpPr>
          <p:nvPr/>
        </p:nvGrpSpPr>
        <p:grpSpPr bwMode="auto">
          <a:xfrm>
            <a:off x="1509713" y="1090613"/>
            <a:ext cx="295275" cy="723900"/>
            <a:chOff x="951" y="1083"/>
            <a:chExt cx="186" cy="456"/>
          </a:xfrm>
        </p:grpSpPr>
        <p:sp>
          <p:nvSpPr>
            <p:cNvPr id="22542" name="Oval 6"/>
            <p:cNvSpPr>
              <a:spLocks noChangeArrowheads="1"/>
            </p:cNvSpPr>
            <p:nvPr/>
          </p:nvSpPr>
          <p:spPr bwMode="auto">
            <a:xfrm>
              <a:off x="951" y="1083"/>
              <a:ext cx="146" cy="14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spAutoFit/>
            </a:bodyPr>
            <a:lstStyle/>
            <a:p>
              <a:endParaRPr lang="en-GB"/>
            </a:p>
          </p:txBody>
        </p:sp>
        <p:sp>
          <p:nvSpPr>
            <p:cNvPr id="22543" name="Line 7"/>
            <p:cNvSpPr>
              <a:spLocks noChangeShapeType="1"/>
            </p:cNvSpPr>
            <p:nvPr/>
          </p:nvSpPr>
          <p:spPr bwMode="auto">
            <a:xfrm>
              <a:off x="1026" y="1229"/>
              <a:ext cx="0" cy="19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spAutoFit/>
            </a:bodyPr>
            <a:lstStyle/>
            <a:p>
              <a:endParaRPr lang="en-US"/>
            </a:p>
          </p:txBody>
        </p:sp>
        <p:sp>
          <p:nvSpPr>
            <p:cNvPr id="22544" name="Line 8"/>
            <p:cNvSpPr>
              <a:spLocks noChangeShapeType="1"/>
            </p:cNvSpPr>
            <p:nvPr/>
          </p:nvSpPr>
          <p:spPr bwMode="auto">
            <a:xfrm>
              <a:off x="951" y="1296"/>
              <a:ext cx="14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488" tIns="44450" rIns="90488" bIns="44450">
              <a:spAutoFit/>
            </a:bodyPr>
            <a:lstStyle/>
            <a:p>
              <a:endParaRPr lang="en-US"/>
            </a:p>
          </p:txBody>
        </p:sp>
        <p:sp>
          <p:nvSpPr>
            <p:cNvPr id="22545" name="Line 9"/>
            <p:cNvSpPr>
              <a:spLocks noChangeShapeType="1"/>
            </p:cNvSpPr>
            <p:nvPr/>
          </p:nvSpPr>
          <p:spPr bwMode="auto">
            <a:xfrm flipV="1">
              <a:off x="951" y="1422"/>
              <a:ext cx="75" cy="11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488" tIns="44450" rIns="90488" bIns="44450">
              <a:spAutoFit/>
            </a:bodyPr>
            <a:lstStyle/>
            <a:p>
              <a:endParaRPr lang="en-US"/>
            </a:p>
          </p:txBody>
        </p:sp>
        <p:sp>
          <p:nvSpPr>
            <p:cNvPr id="22546" name="Line 10"/>
            <p:cNvSpPr>
              <a:spLocks noChangeShapeType="1"/>
            </p:cNvSpPr>
            <p:nvPr/>
          </p:nvSpPr>
          <p:spPr bwMode="auto">
            <a:xfrm>
              <a:off x="1026" y="1422"/>
              <a:ext cx="111" cy="11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488" tIns="44450" rIns="90488" bIns="44450">
              <a:spAutoFit/>
            </a:bodyPr>
            <a:lstStyle/>
            <a:p>
              <a:endParaRPr lang="en-US"/>
            </a:p>
          </p:txBody>
        </p:sp>
      </p:grpSp>
      <p:sp>
        <p:nvSpPr>
          <p:cNvPr id="22534" name="Line 11"/>
          <p:cNvSpPr>
            <a:spLocks noChangeShapeType="1"/>
          </p:cNvSpPr>
          <p:nvPr/>
        </p:nvSpPr>
        <p:spPr bwMode="auto">
          <a:xfrm>
            <a:off x="4165600" y="1719263"/>
            <a:ext cx="0" cy="325913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lIns="90488" tIns="44450" rIns="90488" bIns="44450">
            <a:spAutoFit/>
          </a:bodyPr>
          <a:lstStyle/>
          <a:p>
            <a:endParaRPr lang="en-US"/>
          </a:p>
        </p:txBody>
      </p:sp>
      <p:sp>
        <p:nvSpPr>
          <p:cNvPr id="22535" name="Line 12"/>
          <p:cNvSpPr>
            <a:spLocks noChangeShapeType="1"/>
          </p:cNvSpPr>
          <p:nvPr/>
        </p:nvSpPr>
        <p:spPr bwMode="auto">
          <a:xfrm>
            <a:off x="1646238" y="1757363"/>
            <a:ext cx="0" cy="325913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lIns="90488" tIns="44450" rIns="90488" bIns="44450">
            <a:spAutoFit/>
          </a:bodyPr>
          <a:lstStyle/>
          <a:p>
            <a:endParaRPr lang="en-US"/>
          </a:p>
        </p:txBody>
      </p:sp>
      <p:sp>
        <p:nvSpPr>
          <p:cNvPr id="22536" name="Line 13"/>
          <p:cNvSpPr>
            <a:spLocks noChangeShapeType="1"/>
          </p:cNvSpPr>
          <p:nvPr/>
        </p:nvSpPr>
        <p:spPr bwMode="auto">
          <a:xfrm>
            <a:off x="6699250" y="1752600"/>
            <a:ext cx="0" cy="325913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lIns="90488" tIns="44450" rIns="90488" bIns="44450">
            <a:spAutoFit/>
          </a:bodyPr>
          <a:lstStyle/>
          <a:p>
            <a:endParaRPr lang="en-US"/>
          </a:p>
        </p:txBody>
      </p:sp>
      <p:sp>
        <p:nvSpPr>
          <p:cNvPr id="22537" name="Rectangle 14"/>
          <p:cNvSpPr>
            <a:spLocks noChangeArrowheads="1"/>
          </p:cNvSpPr>
          <p:nvPr/>
        </p:nvSpPr>
        <p:spPr bwMode="auto">
          <a:xfrm>
            <a:off x="1509713" y="2497138"/>
            <a:ext cx="231775" cy="884237"/>
          </a:xfrm>
          <a:prstGeom prst="rect">
            <a:avLst/>
          </a:prstGeom>
          <a:solidFill>
            <a:schemeClr val="accent1"/>
          </a:solidFill>
          <a:ln w="12700">
            <a:solidFill>
              <a:schemeClr val="tx1"/>
            </a:solidFill>
            <a:miter lim="800000"/>
            <a:headEnd/>
            <a:tailEnd/>
          </a:ln>
        </p:spPr>
        <p:txBody>
          <a:bodyPr wrap="none" lIns="90488" tIns="44450" rIns="90488" bIns="44450" anchor="ctr">
            <a:spAutoFit/>
          </a:bodyPr>
          <a:lstStyle/>
          <a:p>
            <a:endParaRPr lang="en-GB"/>
          </a:p>
        </p:txBody>
      </p:sp>
      <p:sp>
        <p:nvSpPr>
          <p:cNvPr id="22538" name="Line 17"/>
          <p:cNvSpPr>
            <a:spLocks noChangeShapeType="1"/>
          </p:cNvSpPr>
          <p:nvPr/>
        </p:nvSpPr>
        <p:spPr bwMode="auto">
          <a:xfrm>
            <a:off x="1741488" y="2873375"/>
            <a:ext cx="2424112" cy="0"/>
          </a:xfrm>
          <a:prstGeom prst="line">
            <a:avLst/>
          </a:prstGeom>
          <a:noFill/>
          <a:ln w="12700">
            <a:solidFill>
              <a:schemeClr val="tx1"/>
            </a:solidFill>
            <a:round/>
            <a:headEnd/>
            <a:tailEnd type="arrow" w="med" len="lg"/>
          </a:ln>
          <a:extLst>
            <a:ext uri="{909E8E84-426E-40DD-AFC4-6F175D3DCCD1}">
              <a14:hiddenFill xmlns:a14="http://schemas.microsoft.com/office/drawing/2010/main">
                <a:noFill/>
              </a14:hiddenFill>
            </a:ext>
          </a:extLst>
        </p:spPr>
        <p:txBody>
          <a:bodyPr wrap="none" lIns="90488" tIns="44450" rIns="90488" bIns="44450">
            <a:spAutoFit/>
          </a:bodyPr>
          <a:lstStyle/>
          <a:p>
            <a:endParaRPr lang="en-US"/>
          </a:p>
        </p:txBody>
      </p:sp>
      <p:sp>
        <p:nvSpPr>
          <p:cNvPr id="22539" name="Text Box 18"/>
          <p:cNvSpPr txBox="1">
            <a:spLocks noChangeArrowheads="1"/>
          </p:cNvSpPr>
          <p:nvPr/>
        </p:nvSpPr>
        <p:spPr bwMode="auto">
          <a:xfrm>
            <a:off x="2032000" y="2497138"/>
            <a:ext cx="180022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defRPr b="1">
                <a:solidFill>
                  <a:schemeClr val="tx1"/>
                </a:solidFill>
                <a:latin typeface="Arial" charset="0"/>
              </a:defRPr>
            </a:lvl1pPr>
            <a:lvl2pPr marL="742950" indent="-285750" defTabSz="762000">
              <a:defRPr b="1">
                <a:solidFill>
                  <a:schemeClr val="tx1"/>
                </a:solidFill>
                <a:latin typeface="Arial" charset="0"/>
              </a:defRPr>
            </a:lvl2pPr>
            <a:lvl3pPr marL="1143000" indent="-228600" defTabSz="762000">
              <a:defRPr b="1">
                <a:solidFill>
                  <a:schemeClr val="tx1"/>
                </a:solidFill>
                <a:latin typeface="Arial" charset="0"/>
              </a:defRPr>
            </a:lvl3pPr>
            <a:lvl4pPr marL="1600200" indent="-228600" defTabSz="762000">
              <a:defRPr b="1">
                <a:solidFill>
                  <a:schemeClr val="tx1"/>
                </a:solidFill>
                <a:latin typeface="Arial" charset="0"/>
              </a:defRPr>
            </a:lvl4pPr>
            <a:lvl5pPr marL="2057400" indent="-228600" defTabSz="762000">
              <a:defRPr b="1">
                <a:solidFill>
                  <a:schemeClr val="tx1"/>
                </a:solidFill>
                <a:latin typeface="Arial" charset="0"/>
              </a:defRPr>
            </a:lvl5pPr>
            <a:lvl6pPr marL="2514600" indent="-228600" defTabSz="762000" eaLnBrk="0" fontAlgn="base" hangingPunct="0">
              <a:spcBef>
                <a:spcPct val="0"/>
              </a:spcBef>
              <a:spcAft>
                <a:spcPct val="0"/>
              </a:spcAft>
              <a:defRPr b="1">
                <a:solidFill>
                  <a:schemeClr val="tx1"/>
                </a:solidFill>
                <a:latin typeface="Arial" charset="0"/>
              </a:defRPr>
            </a:lvl6pPr>
            <a:lvl7pPr marL="2971800" indent="-228600" defTabSz="762000" eaLnBrk="0" fontAlgn="base" hangingPunct="0">
              <a:spcBef>
                <a:spcPct val="0"/>
              </a:spcBef>
              <a:spcAft>
                <a:spcPct val="0"/>
              </a:spcAft>
              <a:defRPr b="1">
                <a:solidFill>
                  <a:schemeClr val="tx1"/>
                </a:solidFill>
                <a:latin typeface="Arial" charset="0"/>
              </a:defRPr>
            </a:lvl7pPr>
            <a:lvl8pPr marL="3429000" indent="-228600" defTabSz="762000" eaLnBrk="0" fontAlgn="base" hangingPunct="0">
              <a:spcBef>
                <a:spcPct val="0"/>
              </a:spcBef>
              <a:spcAft>
                <a:spcPct val="0"/>
              </a:spcAft>
              <a:defRPr b="1">
                <a:solidFill>
                  <a:schemeClr val="tx1"/>
                </a:solidFill>
                <a:latin typeface="Arial" charset="0"/>
              </a:defRPr>
            </a:lvl8pPr>
            <a:lvl9pPr marL="3886200" indent="-228600" defTabSz="762000" eaLnBrk="0" fontAlgn="base" hangingPunct="0">
              <a:spcBef>
                <a:spcPct val="0"/>
              </a:spcBef>
              <a:spcAft>
                <a:spcPct val="0"/>
              </a:spcAft>
              <a:defRPr b="1">
                <a:solidFill>
                  <a:schemeClr val="tx1"/>
                </a:solidFill>
                <a:latin typeface="Arial" charset="0"/>
              </a:defRPr>
            </a:lvl9pPr>
          </a:lstStyle>
          <a:p>
            <a:pPr>
              <a:spcBef>
                <a:spcPct val="50000"/>
              </a:spcBef>
            </a:pPr>
            <a:r>
              <a:rPr lang="en-GB"/>
              <a:t>message</a:t>
            </a:r>
          </a:p>
        </p:txBody>
      </p:sp>
      <p:sp>
        <p:nvSpPr>
          <p:cNvPr id="22540" name="Text Box 19"/>
          <p:cNvSpPr txBox="1">
            <a:spLocks noChangeArrowheads="1"/>
          </p:cNvSpPr>
          <p:nvPr/>
        </p:nvSpPr>
        <p:spPr bwMode="auto">
          <a:xfrm>
            <a:off x="1857375" y="5016500"/>
            <a:ext cx="5715000"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defRPr b="1">
                <a:solidFill>
                  <a:schemeClr val="tx1"/>
                </a:solidFill>
                <a:latin typeface="Arial" charset="0"/>
              </a:defRPr>
            </a:lvl1pPr>
            <a:lvl2pPr marL="742950" indent="-285750" defTabSz="762000">
              <a:defRPr b="1">
                <a:solidFill>
                  <a:schemeClr val="tx1"/>
                </a:solidFill>
                <a:latin typeface="Arial" charset="0"/>
              </a:defRPr>
            </a:lvl2pPr>
            <a:lvl3pPr marL="1143000" indent="-228600" defTabSz="762000">
              <a:defRPr b="1">
                <a:solidFill>
                  <a:schemeClr val="tx1"/>
                </a:solidFill>
                <a:latin typeface="Arial" charset="0"/>
              </a:defRPr>
            </a:lvl3pPr>
            <a:lvl4pPr marL="1600200" indent="-228600" defTabSz="762000">
              <a:defRPr b="1">
                <a:solidFill>
                  <a:schemeClr val="tx1"/>
                </a:solidFill>
                <a:latin typeface="Arial" charset="0"/>
              </a:defRPr>
            </a:lvl4pPr>
            <a:lvl5pPr marL="2057400" indent="-228600" defTabSz="762000">
              <a:defRPr b="1">
                <a:solidFill>
                  <a:schemeClr val="tx1"/>
                </a:solidFill>
                <a:latin typeface="Arial" charset="0"/>
              </a:defRPr>
            </a:lvl5pPr>
            <a:lvl6pPr marL="2514600" indent="-228600" defTabSz="762000" eaLnBrk="0" fontAlgn="base" hangingPunct="0">
              <a:spcBef>
                <a:spcPct val="0"/>
              </a:spcBef>
              <a:spcAft>
                <a:spcPct val="0"/>
              </a:spcAft>
              <a:defRPr b="1">
                <a:solidFill>
                  <a:schemeClr val="tx1"/>
                </a:solidFill>
                <a:latin typeface="Arial" charset="0"/>
              </a:defRPr>
            </a:lvl6pPr>
            <a:lvl7pPr marL="2971800" indent="-228600" defTabSz="762000" eaLnBrk="0" fontAlgn="base" hangingPunct="0">
              <a:spcBef>
                <a:spcPct val="0"/>
              </a:spcBef>
              <a:spcAft>
                <a:spcPct val="0"/>
              </a:spcAft>
              <a:defRPr b="1">
                <a:solidFill>
                  <a:schemeClr val="tx1"/>
                </a:solidFill>
                <a:latin typeface="Arial" charset="0"/>
              </a:defRPr>
            </a:lvl7pPr>
            <a:lvl8pPr marL="3429000" indent="-228600" defTabSz="762000" eaLnBrk="0" fontAlgn="base" hangingPunct="0">
              <a:spcBef>
                <a:spcPct val="0"/>
              </a:spcBef>
              <a:spcAft>
                <a:spcPct val="0"/>
              </a:spcAft>
              <a:defRPr b="1">
                <a:solidFill>
                  <a:schemeClr val="tx1"/>
                </a:solidFill>
                <a:latin typeface="Arial" charset="0"/>
              </a:defRPr>
            </a:lvl8pPr>
            <a:lvl9pPr marL="3886200" indent="-228600" defTabSz="762000" eaLnBrk="0" fontAlgn="base" hangingPunct="0">
              <a:spcBef>
                <a:spcPct val="0"/>
              </a:spcBef>
              <a:spcAft>
                <a:spcPct val="0"/>
              </a:spcAft>
              <a:defRPr b="1">
                <a:solidFill>
                  <a:schemeClr val="tx1"/>
                </a:solidFill>
                <a:latin typeface="Arial" charset="0"/>
              </a:defRPr>
            </a:lvl9pPr>
          </a:lstStyle>
          <a:p>
            <a:pPr>
              <a:spcBef>
                <a:spcPct val="50000"/>
              </a:spcBef>
            </a:pPr>
            <a:r>
              <a:rPr lang="en-GB"/>
              <a:t>Messages</a:t>
            </a:r>
          </a:p>
          <a:p>
            <a:pPr>
              <a:spcBef>
                <a:spcPct val="50000"/>
              </a:spcBef>
            </a:pPr>
            <a:r>
              <a:rPr lang="en-GB"/>
              <a:t>Indicate the communications between objects</a:t>
            </a:r>
          </a:p>
        </p:txBody>
      </p:sp>
      <p:sp>
        <p:nvSpPr>
          <p:cNvPr id="22541" name="Line 20"/>
          <p:cNvSpPr>
            <a:spLocks noChangeShapeType="1"/>
          </p:cNvSpPr>
          <p:nvPr/>
        </p:nvSpPr>
        <p:spPr bwMode="auto">
          <a:xfrm flipH="1" flipV="1">
            <a:off x="2308225" y="2873375"/>
            <a:ext cx="290513" cy="214312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88" tIns="44450" rIns="90488" bIns="44450">
            <a:spAutoFit/>
          </a:bodyPr>
          <a:lstStyle/>
          <a:p>
            <a:endParaRPr lang="en-US"/>
          </a:p>
        </p:txBody>
      </p:sp>
      <p:sp>
        <p:nvSpPr>
          <p:cNvPr id="3" name="Footer Placeholder 2"/>
          <p:cNvSpPr>
            <a:spLocks noGrp="1"/>
          </p:cNvSpPr>
          <p:nvPr>
            <p:ph type="ftr" sz="quarter" idx="11"/>
          </p:nvPr>
        </p:nvSpPr>
        <p:spPr/>
        <p:txBody>
          <a:bodyPr/>
          <a:lstStyle/>
          <a:p>
            <a:pPr>
              <a:defRPr/>
            </a:pPr>
            <a:r>
              <a:rPr lang="en-GB"/>
              <a:t>CSE291 - Introduction to Software Engineering </a:t>
            </a:r>
            <a:endParaRPr lang="en-US"/>
          </a:p>
        </p:txBody>
      </p:sp>
      <p:sp>
        <p:nvSpPr>
          <p:cNvPr id="4" name="Slide Number Placeholder 3"/>
          <p:cNvSpPr>
            <a:spLocks noGrp="1"/>
          </p:cNvSpPr>
          <p:nvPr>
            <p:ph type="sldNum" sz="quarter" idx="12"/>
          </p:nvPr>
        </p:nvSpPr>
        <p:spPr/>
        <p:txBody>
          <a:bodyPr/>
          <a:lstStyle/>
          <a:p>
            <a:pPr>
              <a:defRPr/>
            </a:pPr>
            <a:fld id="{5984B1E9-F293-43F0-AC6B-13CB47FC238E}" type="slidenum">
              <a:rPr lang="en-US" smtClean="0"/>
              <a:pPr>
                <a:defRPr/>
              </a:pPr>
              <a:t>8</a:t>
            </a:fld>
            <a:endParaRPr lang="en-US"/>
          </a:p>
        </p:txBody>
      </p:sp>
    </p:spTree>
    <p:extLst>
      <p:ext uri="{BB962C8B-B14F-4D97-AF65-F5344CB8AC3E}">
        <p14:creationId xmlns:p14="http://schemas.microsoft.com/office/powerpoint/2010/main" val="3333790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393700"/>
            <a:ext cx="8229600" cy="696913"/>
          </a:xfrm>
        </p:spPr>
        <p:txBody>
          <a:bodyPr>
            <a:normAutofit fontScale="90000"/>
          </a:bodyPr>
          <a:lstStyle/>
          <a:p>
            <a:pPr eaLnBrk="1" hangingPunct="1"/>
            <a:r>
              <a:rPr lang="en-GB" dirty="0"/>
              <a:t>Sequence Diagram Notation</a:t>
            </a:r>
          </a:p>
        </p:txBody>
      </p:sp>
      <p:sp>
        <p:nvSpPr>
          <p:cNvPr id="23555" name="Rectangle 3"/>
          <p:cNvSpPr>
            <a:spLocks noChangeArrowheads="1"/>
          </p:cNvSpPr>
          <p:nvPr/>
        </p:nvSpPr>
        <p:spPr bwMode="auto">
          <a:xfrm>
            <a:off x="3582463" y="1347760"/>
            <a:ext cx="1093249" cy="366767"/>
          </a:xfrm>
          <a:prstGeom prst="rect">
            <a:avLst/>
          </a:prstGeom>
          <a:solidFill>
            <a:srgbClr val="00FF99"/>
          </a:solidFill>
          <a:ln w="12700">
            <a:solidFill>
              <a:schemeClr val="tx1"/>
            </a:solidFill>
            <a:miter lim="800000"/>
            <a:headEnd/>
            <a:tailEnd/>
          </a:ln>
        </p:spPr>
        <p:txBody>
          <a:bodyPr wrap="none" lIns="90488" tIns="44450" rIns="90488" bIns="44450" anchor="ctr">
            <a:spAutoFit/>
          </a:bodyPr>
          <a:lstStyle/>
          <a:p>
            <a:pPr algn="ctr" defTabSz="762000"/>
            <a:r>
              <a:rPr lang="en-GB" dirty="0"/>
              <a:t>Object 1</a:t>
            </a:r>
          </a:p>
        </p:txBody>
      </p:sp>
      <p:sp>
        <p:nvSpPr>
          <p:cNvPr id="23556" name="Rectangle 4"/>
          <p:cNvSpPr>
            <a:spLocks noChangeArrowheads="1"/>
          </p:cNvSpPr>
          <p:nvPr/>
        </p:nvSpPr>
        <p:spPr bwMode="auto">
          <a:xfrm>
            <a:off x="6092301" y="1357285"/>
            <a:ext cx="1093249" cy="366767"/>
          </a:xfrm>
          <a:prstGeom prst="rect">
            <a:avLst/>
          </a:prstGeom>
          <a:solidFill>
            <a:srgbClr val="00FF99"/>
          </a:solidFill>
          <a:ln w="12700">
            <a:solidFill>
              <a:schemeClr val="tx1"/>
            </a:solidFill>
            <a:miter lim="800000"/>
            <a:headEnd/>
            <a:tailEnd/>
          </a:ln>
        </p:spPr>
        <p:txBody>
          <a:bodyPr wrap="none" lIns="90488" tIns="44450" rIns="90488" bIns="44450" anchor="ctr">
            <a:spAutoFit/>
          </a:bodyPr>
          <a:lstStyle/>
          <a:p>
            <a:pPr algn="ctr" defTabSz="762000"/>
            <a:r>
              <a:rPr lang="en-GB" dirty="0"/>
              <a:t>Object 2</a:t>
            </a:r>
          </a:p>
        </p:txBody>
      </p:sp>
      <p:grpSp>
        <p:nvGrpSpPr>
          <p:cNvPr id="23557" name="Group 5"/>
          <p:cNvGrpSpPr>
            <a:grpSpLocks/>
          </p:cNvGrpSpPr>
          <p:nvPr/>
        </p:nvGrpSpPr>
        <p:grpSpPr bwMode="auto">
          <a:xfrm>
            <a:off x="1509713" y="1090613"/>
            <a:ext cx="295275" cy="723900"/>
            <a:chOff x="951" y="1083"/>
            <a:chExt cx="186" cy="456"/>
          </a:xfrm>
        </p:grpSpPr>
        <p:sp>
          <p:nvSpPr>
            <p:cNvPr id="23569" name="Oval 6"/>
            <p:cNvSpPr>
              <a:spLocks noChangeArrowheads="1"/>
            </p:cNvSpPr>
            <p:nvPr/>
          </p:nvSpPr>
          <p:spPr bwMode="auto">
            <a:xfrm>
              <a:off x="951" y="1083"/>
              <a:ext cx="146" cy="14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spAutoFit/>
            </a:bodyPr>
            <a:lstStyle/>
            <a:p>
              <a:endParaRPr lang="en-GB"/>
            </a:p>
          </p:txBody>
        </p:sp>
        <p:sp>
          <p:nvSpPr>
            <p:cNvPr id="23570" name="Line 7"/>
            <p:cNvSpPr>
              <a:spLocks noChangeShapeType="1"/>
            </p:cNvSpPr>
            <p:nvPr/>
          </p:nvSpPr>
          <p:spPr bwMode="auto">
            <a:xfrm>
              <a:off x="1026" y="1229"/>
              <a:ext cx="0" cy="19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spAutoFit/>
            </a:bodyPr>
            <a:lstStyle/>
            <a:p>
              <a:endParaRPr lang="en-US"/>
            </a:p>
          </p:txBody>
        </p:sp>
        <p:sp>
          <p:nvSpPr>
            <p:cNvPr id="23571" name="Line 8"/>
            <p:cNvSpPr>
              <a:spLocks noChangeShapeType="1"/>
            </p:cNvSpPr>
            <p:nvPr/>
          </p:nvSpPr>
          <p:spPr bwMode="auto">
            <a:xfrm>
              <a:off x="951" y="1296"/>
              <a:ext cx="14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488" tIns="44450" rIns="90488" bIns="44450">
              <a:spAutoFit/>
            </a:bodyPr>
            <a:lstStyle/>
            <a:p>
              <a:endParaRPr lang="en-US"/>
            </a:p>
          </p:txBody>
        </p:sp>
        <p:sp>
          <p:nvSpPr>
            <p:cNvPr id="23572" name="Line 9"/>
            <p:cNvSpPr>
              <a:spLocks noChangeShapeType="1"/>
            </p:cNvSpPr>
            <p:nvPr/>
          </p:nvSpPr>
          <p:spPr bwMode="auto">
            <a:xfrm flipV="1">
              <a:off x="951" y="1422"/>
              <a:ext cx="75" cy="11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488" tIns="44450" rIns="90488" bIns="44450">
              <a:spAutoFit/>
            </a:bodyPr>
            <a:lstStyle/>
            <a:p>
              <a:endParaRPr lang="en-US"/>
            </a:p>
          </p:txBody>
        </p:sp>
        <p:sp>
          <p:nvSpPr>
            <p:cNvPr id="23573" name="Line 10"/>
            <p:cNvSpPr>
              <a:spLocks noChangeShapeType="1"/>
            </p:cNvSpPr>
            <p:nvPr/>
          </p:nvSpPr>
          <p:spPr bwMode="auto">
            <a:xfrm>
              <a:off x="1026" y="1422"/>
              <a:ext cx="111" cy="11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488" tIns="44450" rIns="90488" bIns="44450">
              <a:spAutoFit/>
            </a:bodyPr>
            <a:lstStyle/>
            <a:p>
              <a:endParaRPr lang="en-US"/>
            </a:p>
          </p:txBody>
        </p:sp>
      </p:grpSp>
      <p:sp>
        <p:nvSpPr>
          <p:cNvPr id="23558" name="Line 11"/>
          <p:cNvSpPr>
            <a:spLocks noChangeShapeType="1"/>
          </p:cNvSpPr>
          <p:nvPr/>
        </p:nvSpPr>
        <p:spPr bwMode="auto">
          <a:xfrm>
            <a:off x="4165600" y="1719263"/>
            <a:ext cx="0" cy="325913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lIns="90488" tIns="44450" rIns="90488" bIns="44450">
            <a:spAutoFit/>
          </a:bodyPr>
          <a:lstStyle/>
          <a:p>
            <a:endParaRPr lang="en-US"/>
          </a:p>
        </p:txBody>
      </p:sp>
      <p:sp>
        <p:nvSpPr>
          <p:cNvPr id="23559" name="Line 12"/>
          <p:cNvSpPr>
            <a:spLocks noChangeShapeType="1"/>
          </p:cNvSpPr>
          <p:nvPr/>
        </p:nvSpPr>
        <p:spPr bwMode="auto">
          <a:xfrm>
            <a:off x="1646238" y="1757363"/>
            <a:ext cx="0" cy="325913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lIns="90488" tIns="44450" rIns="90488" bIns="44450">
            <a:spAutoFit/>
          </a:bodyPr>
          <a:lstStyle/>
          <a:p>
            <a:endParaRPr lang="en-US"/>
          </a:p>
        </p:txBody>
      </p:sp>
      <p:sp>
        <p:nvSpPr>
          <p:cNvPr id="23560" name="Line 13"/>
          <p:cNvSpPr>
            <a:spLocks noChangeShapeType="1"/>
          </p:cNvSpPr>
          <p:nvPr/>
        </p:nvSpPr>
        <p:spPr bwMode="auto">
          <a:xfrm>
            <a:off x="6699250" y="1752600"/>
            <a:ext cx="0" cy="325913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lIns="90488" tIns="44450" rIns="90488" bIns="44450">
            <a:spAutoFit/>
          </a:bodyPr>
          <a:lstStyle/>
          <a:p>
            <a:endParaRPr lang="en-US"/>
          </a:p>
        </p:txBody>
      </p:sp>
      <p:sp>
        <p:nvSpPr>
          <p:cNvPr id="23561" name="Rectangle 14"/>
          <p:cNvSpPr>
            <a:spLocks noChangeArrowheads="1"/>
          </p:cNvSpPr>
          <p:nvPr/>
        </p:nvSpPr>
        <p:spPr bwMode="auto">
          <a:xfrm>
            <a:off x="1509713" y="2497138"/>
            <a:ext cx="231775" cy="884237"/>
          </a:xfrm>
          <a:prstGeom prst="rect">
            <a:avLst/>
          </a:prstGeom>
          <a:solidFill>
            <a:schemeClr val="accent1"/>
          </a:solidFill>
          <a:ln w="12700">
            <a:solidFill>
              <a:schemeClr val="tx1"/>
            </a:solidFill>
            <a:miter lim="800000"/>
            <a:headEnd/>
            <a:tailEnd/>
          </a:ln>
        </p:spPr>
        <p:txBody>
          <a:bodyPr wrap="none" lIns="90488" tIns="44450" rIns="90488" bIns="44450" anchor="ctr">
            <a:spAutoFit/>
          </a:bodyPr>
          <a:lstStyle/>
          <a:p>
            <a:endParaRPr lang="en-GB"/>
          </a:p>
        </p:txBody>
      </p:sp>
      <p:sp>
        <p:nvSpPr>
          <p:cNvPr id="23562" name="Line 15"/>
          <p:cNvSpPr>
            <a:spLocks noChangeShapeType="1"/>
          </p:cNvSpPr>
          <p:nvPr/>
        </p:nvSpPr>
        <p:spPr bwMode="auto">
          <a:xfrm>
            <a:off x="1741488" y="2873375"/>
            <a:ext cx="2306637" cy="4763"/>
          </a:xfrm>
          <a:prstGeom prst="line">
            <a:avLst/>
          </a:prstGeom>
          <a:noFill/>
          <a:ln w="12700">
            <a:solidFill>
              <a:schemeClr val="tx1"/>
            </a:solidFill>
            <a:round/>
            <a:headEnd/>
            <a:tailEnd type="arrow" w="med" len="lg"/>
          </a:ln>
          <a:extLst>
            <a:ext uri="{909E8E84-426E-40DD-AFC4-6F175D3DCCD1}">
              <a14:hiddenFill xmlns:a14="http://schemas.microsoft.com/office/drawing/2010/main">
                <a:noFill/>
              </a14:hiddenFill>
            </a:ext>
          </a:extLst>
        </p:spPr>
        <p:txBody>
          <a:bodyPr lIns="90488" tIns="44450" rIns="90488" bIns="44450">
            <a:spAutoFit/>
          </a:bodyPr>
          <a:lstStyle/>
          <a:p>
            <a:endParaRPr lang="en-US"/>
          </a:p>
        </p:txBody>
      </p:sp>
      <p:sp>
        <p:nvSpPr>
          <p:cNvPr id="23563" name="Text Box 16"/>
          <p:cNvSpPr txBox="1">
            <a:spLocks noChangeArrowheads="1"/>
          </p:cNvSpPr>
          <p:nvPr/>
        </p:nvSpPr>
        <p:spPr bwMode="auto">
          <a:xfrm>
            <a:off x="2032000" y="2497138"/>
            <a:ext cx="180022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defRPr b="1">
                <a:solidFill>
                  <a:schemeClr val="tx1"/>
                </a:solidFill>
                <a:latin typeface="Arial" charset="0"/>
              </a:defRPr>
            </a:lvl1pPr>
            <a:lvl2pPr marL="742950" indent="-285750" defTabSz="762000">
              <a:defRPr b="1">
                <a:solidFill>
                  <a:schemeClr val="tx1"/>
                </a:solidFill>
                <a:latin typeface="Arial" charset="0"/>
              </a:defRPr>
            </a:lvl2pPr>
            <a:lvl3pPr marL="1143000" indent="-228600" defTabSz="762000">
              <a:defRPr b="1">
                <a:solidFill>
                  <a:schemeClr val="tx1"/>
                </a:solidFill>
                <a:latin typeface="Arial" charset="0"/>
              </a:defRPr>
            </a:lvl3pPr>
            <a:lvl4pPr marL="1600200" indent="-228600" defTabSz="762000">
              <a:defRPr b="1">
                <a:solidFill>
                  <a:schemeClr val="tx1"/>
                </a:solidFill>
                <a:latin typeface="Arial" charset="0"/>
              </a:defRPr>
            </a:lvl4pPr>
            <a:lvl5pPr marL="2057400" indent="-228600" defTabSz="762000">
              <a:defRPr b="1">
                <a:solidFill>
                  <a:schemeClr val="tx1"/>
                </a:solidFill>
                <a:latin typeface="Arial" charset="0"/>
              </a:defRPr>
            </a:lvl5pPr>
            <a:lvl6pPr marL="2514600" indent="-228600" defTabSz="762000" eaLnBrk="0" fontAlgn="base" hangingPunct="0">
              <a:spcBef>
                <a:spcPct val="0"/>
              </a:spcBef>
              <a:spcAft>
                <a:spcPct val="0"/>
              </a:spcAft>
              <a:defRPr b="1">
                <a:solidFill>
                  <a:schemeClr val="tx1"/>
                </a:solidFill>
                <a:latin typeface="Arial" charset="0"/>
              </a:defRPr>
            </a:lvl6pPr>
            <a:lvl7pPr marL="2971800" indent="-228600" defTabSz="762000" eaLnBrk="0" fontAlgn="base" hangingPunct="0">
              <a:spcBef>
                <a:spcPct val="0"/>
              </a:spcBef>
              <a:spcAft>
                <a:spcPct val="0"/>
              </a:spcAft>
              <a:defRPr b="1">
                <a:solidFill>
                  <a:schemeClr val="tx1"/>
                </a:solidFill>
                <a:latin typeface="Arial" charset="0"/>
              </a:defRPr>
            </a:lvl7pPr>
            <a:lvl8pPr marL="3429000" indent="-228600" defTabSz="762000" eaLnBrk="0" fontAlgn="base" hangingPunct="0">
              <a:spcBef>
                <a:spcPct val="0"/>
              </a:spcBef>
              <a:spcAft>
                <a:spcPct val="0"/>
              </a:spcAft>
              <a:defRPr b="1">
                <a:solidFill>
                  <a:schemeClr val="tx1"/>
                </a:solidFill>
                <a:latin typeface="Arial" charset="0"/>
              </a:defRPr>
            </a:lvl8pPr>
            <a:lvl9pPr marL="3886200" indent="-228600" defTabSz="762000" eaLnBrk="0" fontAlgn="base" hangingPunct="0">
              <a:spcBef>
                <a:spcPct val="0"/>
              </a:spcBef>
              <a:spcAft>
                <a:spcPct val="0"/>
              </a:spcAft>
              <a:defRPr b="1">
                <a:solidFill>
                  <a:schemeClr val="tx1"/>
                </a:solidFill>
                <a:latin typeface="Arial" charset="0"/>
              </a:defRPr>
            </a:lvl9pPr>
          </a:lstStyle>
          <a:p>
            <a:pPr>
              <a:spcBef>
                <a:spcPct val="50000"/>
              </a:spcBef>
            </a:pPr>
            <a:r>
              <a:rPr lang="en-GB"/>
              <a:t>message</a:t>
            </a:r>
          </a:p>
        </p:txBody>
      </p:sp>
      <p:sp>
        <p:nvSpPr>
          <p:cNvPr id="23564" name="Text Box 17"/>
          <p:cNvSpPr txBox="1">
            <a:spLocks noChangeArrowheads="1"/>
          </p:cNvSpPr>
          <p:nvPr/>
        </p:nvSpPr>
        <p:spPr bwMode="auto">
          <a:xfrm>
            <a:off x="1857375" y="5016500"/>
            <a:ext cx="5715000"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defRPr b="1">
                <a:solidFill>
                  <a:schemeClr val="tx1"/>
                </a:solidFill>
                <a:latin typeface="Arial" charset="0"/>
              </a:defRPr>
            </a:lvl1pPr>
            <a:lvl2pPr marL="742950" indent="-285750" defTabSz="762000">
              <a:defRPr b="1">
                <a:solidFill>
                  <a:schemeClr val="tx1"/>
                </a:solidFill>
                <a:latin typeface="Arial" charset="0"/>
              </a:defRPr>
            </a:lvl2pPr>
            <a:lvl3pPr marL="1143000" indent="-228600" defTabSz="762000">
              <a:defRPr b="1">
                <a:solidFill>
                  <a:schemeClr val="tx1"/>
                </a:solidFill>
                <a:latin typeface="Arial" charset="0"/>
              </a:defRPr>
            </a:lvl3pPr>
            <a:lvl4pPr marL="1600200" indent="-228600" defTabSz="762000">
              <a:defRPr b="1">
                <a:solidFill>
                  <a:schemeClr val="tx1"/>
                </a:solidFill>
                <a:latin typeface="Arial" charset="0"/>
              </a:defRPr>
            </a:lvl4pPr>
            <a:lvl5pPr marL="2057400" indent="-228600" defTabSz="762000">
              <a:defRPr b="1">
                <a:solidFill>
                  <a:schemeClr val="tx1"/>
                </a:solidFill>
                <a:latin typeface="Arial" charset="0"/>
              </a:defRPr>
            </a:lvl5pPr>
            <a:lvl6pPr marL="2514600" indent="-228600" defTabSz="762000" eaLnBrk="0" fontAlgn="base" hangingPunct="0">
              <a:spcBef>
                <a:spcPct val="0"/>
              </a:spcBef>
              <a:spcAft>
                <a:spcPct val="0"/>
              </a:spcAft>
              <a:defRPr b="1">
                <a:solidFill>
                  <a:schemeClr val="tx1"/>
                </a:solidFill>
                <a:latin typeface="Arial" charset="0"/>
              </a:defRPr>
            </a:lvl6pPr>
            <a:lvl7pPr marL="2971800" indent="-228600" defTabSz="762000" eaLnBrk="0" fontAlgn="base" hangingPunct="0">
              <a:spcBef>
                <a:spcPct val="0"/>
              </a:spcBef>
              <a:spcAft>
                <a:spcPct val="0"/>
              </a:spcAft>
              <a:defRPr b="1">
                <a:solidFill>
                  <a:schemeClr val="tx1"/>
                </a:solidFill>
                <a:latin typeface="Arial" charset="0"/>
              </a:defRPr>
            </a:lvl7pPr>
            <a:lvl8pPr marL="3429000" indent="-228600" defTabSz="762000" eaLnBrk="0" fontAlgn="base" hangingPunct="0">
              <a:spcBef>
                <a:spcPct val="0"/>
              </a:spcBef>
              <a:spcAft>
                <a:spcPct val="0"/>
              </a:spcAft>
              <a:defRPr b="1">
                <a:solidFill>
                  <a:schemeClr val="tx1"/>
                </a:solidFill>
                <a:latin typeface="Arial" charset="0"/>
              </a:defRPr>
            </a:lvl8pPr>
            <a:lvl9pPr marL="3886200" indent="-228600" defTabSz="762000" eaLnBrk="0" fontAlgn="base" hangingPunct="0">
              <a:spcBef>
                <a:spcPct val="0"/>
              </a:spcBef>
              <a:spcAft>
                <a:spcPct val="0"/>
              </a:spcAft>
              <a:defRPr b="1">
                <a:solidFill>
                  <a:schemeClr val="tx1"/>
                </a:solidFill>
                <a:latin typeface="Arial" charset="0"/>
              </a:defRPr>
            </a:lvl9pPr>
          </a:lstStyle>
          <a:p>
            <a:pPr>
              <a:spcBef>
                <a:spcPct val="50000"/>
              </a:spcBef>
            </a:pPr>
            <a:r>
              <a:rPr lang="en-GB"/>
              <a:t>Sequence</a:t>
            </a:r>
          </a:p>
          <a:p>
            <a:pPr>
              <a:spcBef>
                <a:spcPct val="50000"/>
              </a:spcBef>
            </a:pPr>
            <a:r>
              <a:rPr lang="en-GB"/>
              <a:t>Vertical position signifies sequence – earlier messages appear nearer the top.</a:t>
            </a:r>
          </a:p>
        </p:txBody>
      </p:sp>
      <p:sp>
        <p:nvSpPr>
          <p:cNvPr id="23565" name="Rectangle 19"/>
          <p:cNvSpPr>
            <a:spLocks noChangeArrowheads="1"/>
          </p:cNvSpPr>
          <p:nvPr/>
        </p:nvSpPr>
        <p:spPr bwMode="auto">
          <a:xfrm>
            <a:off x="4048125" y="2878138"/>
            <a:ext cx="231775" cy="884237"/>
          </a:xfrm>
          <a:prstGeom prst="rect">
            <a:avLst/>
          </a:prstGeom>
          <a:solidFill>
            <a:schemeClr val="accent1"/>
          </a:solidFill>
          <a:ln w="12700">
            <a:solidFill>
              <a:schemeClr val="tx1"/>
            </a:solidFill>
            <a:miter lim="800000"/>
            <a:headEnd/>
            <a:tailEnd/>
          </a:ln>
        </p:spPr>
        <p:txBody>
          <a:bodyPr wrap="none" lIns="90488" tIns="44450" rIns="90488" bIns="44450" anchor="ctr">
            <a:spAutoFit/>
          </a:bodyPr>
          <a:lstStyle/>
          <a:p>
            <a:endParaRPr lang="en-GB"/>
          </a:p>
        </p:txBody>
      </p:sp>
      <p:sp>
        <p:nvSpPr>
          <p:cNvPr id="23566" name="Line 20"/>
          <p:cNvSpPr>
            <a:spLocks noChangeShapeType="1"/>
          </p:cNvSpPr>
          <p:nvPr/>
        </p:nvSpPr>
        <p:spPr bwMode="auto">
          <a:xfrm>
            <a:off x="4279900" y="3440113"/>
            <a:ext cx="2306638" cy="4762"/>
          </a:xfrm>
          <a:prstGeom prst="line">
            <a:avLst/>
          </a:prstGeom>
          <a:noFill/>
          <a:ln w="12700">
            <a:solidFill>
              <a:schemeClr val="tx1"/>
            </a:solidFill>
            <a:round/>
            <a:headEnd/>
            <a:tailEnd type="arrow" w="med" len="lg"/>
          </a:ln>
          <a:extLst>
            <a:ext uri="{909E8E84-426E-40DD-AFC4-6F175D3DCCD1}">
              <a14:hiddenFill xmlns:a14="http://schemas.microsoft.com/office/drawing/2010/main">
                <a:noFill/>
              </a14:hiddenFill>
            </a:ext>
          </a:extLst>
        </p:spPr>
        <p:txBody>
          <a:bodyPr lIns="90488" tIns="44450" rIns="90488" bIns="44450">
            <a:spAutoFit/>
          </a:bodyPr>
          <a:lstStyle/>
          <a:p>
            <a:endParaRPr lang="en-US"/>
          </a:p>
        </p:txBody>
      </p:sp>
      <p:sp>
        <p:nvSpPr>
          <p:cNvPr id="23567" name="Text Box 21"/>
          <p:cNvSpPr txBox="1">
            <a:spLocks noChangeArrowheads="1"/>
          </p:cNvSpPr>
          <p:nvPr/>
        </p:nvSpPr>
        <p:spPr bwMode="auto">
          <a:xfrm>
            <a:off x="4570413" y="3063875"/>
            <a:ext cx="180022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defRPr b="1">
                <a:solidFill>
                  <a:schemeClr val="tx1"/>
                </a:solidFill>
                <a:latin typeface="Arial" charset="0"/>
              </a:defRPr>
            </a:lvl1pPr>
            <a:lvl2pPr marL="742950" indent="-285750" defTabSz="762000">
              <a:defRPr b="1">
                <a:solidFill>
                  <a:schemeClr val="tx1"/>
                </a:solidFill>
                <a:latin typeface="Arial" charset="0"/>
              </a:defRPr>
            </a:lvl2pPr>
            <a:lvl3pPr marL="1143000" indent="-228600" defTabSz="762000">
              <a:defRPr b="1">
                <a:solidFill>
                  <a:schemeClr val="tx1"/>
                </a:solidFill>
                <a:latin typeface="Arial" charset="0"/>
              </a:defRPr>
            </a:lvl3pPr>
            <a:lvl4pPr marL="1600200" indent="-228600" defTabSz="762000">
              <a:defRPr b="1">
                <a:solidFill>
                  <a:schemeClr val="tx1"/>
                </a:solidFill>
                <a:latin typeface="Arial" charset="0"/>
              </a:defRPr>
            </a:lvl4pPr>
            <a:lvl5pPr marL="2057400" indent="-228600" defTabSz="762000">
              <a:defRPr b="1">
                <a:solidFill>
                  <a:schemeClr val="tx1"/>
                </a:solidFill>
                <a:latin typeface="Arial" charset="0"/>
              </a:defRPr>
            </a:lvl5pPr>
            <a:lvl6pPr marL="2514600" indent="-228600" defTabSz="762000" eaLnBrk="0" fontAlgn="base" hangingPunct="0">
              <a:spcBef>
                <a:spcPct val="0"/>
              </a:spcBef>
              <a:spcAft>
                <a:spcPct val="0"/>
              </a:spcAft>
              <a:defRPr b="1">
                <a:solidFill>
                  <a:schemeClr val="tx1"/>
                </a:solidFill>
                <a:latin typeface="Arial" charset="0"/>
              </a:defRPr>
            </a:lvl6pPr>
            <a:lvl7pPr marL="2971800" indent="-228600" defTabSz="762000" eaLnBrk="0" fontAlgn="base" hangingPunct="0">
              <a:spcBef>
                <a:spcPct val="0"/>
              </a:spcBef>
              <a:spcAft>
                <a:spcPct val="0"/>
              </a:spcAft>
              <a:defRPr b="1">
                <a:solidFill>
                  <a:schemeClr val="tx1"/>
                </a:solidFill>
                <a:latin typeface="Arial" charset="0"/>
              </a:defRPr>
            </a:lvl7pPr>
            <a:lvl8pPr marL="3429000" indent="-228600" defTabSz="762000" eaLnBrk="0" fontAlgn="base" hangingPunct="0">
              <a:spcBef>
                <a:spcPct val="0"/>
              </a:spcBef>
              <a:spcAft>
                <a:spcPct val="0"/>
              </a:spcAft>
              <a:defRPr b="1">
                <a:solidFill>
                  <a:schemeClr val="tx1"/>
                </a:solidFill>
                <a:latin typeface="Arial" charset="0"/>
              </a:defRPr>
            </a:lvl8pPr>
            <a:lvl9pPr marL="3886200" indent="-228600" defTabSz="762000" eaLnBrk="0" fontAlgn="base" hangingPunct="0">
              <a:spcBef>
                <a:spcPct val="0"/>
              </a:spcBef>
              <a:spcAft>
                <a:spcPct val="0"/>
              </a:spcAft>
              <a:defRPr b="1">
                <a:solidFill>
                  <a:schemeClr val="tx1"/>
                </a:solidFill>
                <a:latin typeface="Arial" charset="0"/>
              </a:defRPr>
            </a:lvl9pPr>
          </a:lstStyle>
          <a:p>
            <a:pPr>
              <a:spcBef>
                <a:spcPct val="50000"/>
              </a:spcBef>
            </a:pPr>
            <a:r>
              <a:rPr lang="en-GB"/>
              <a:t>message</a:t>
            </a:r>
          </a:p>
        </p:txBody>
      </p:sp>
      <p:sp>
        <p:nvSpPr>
          <p:cNvPr id="23568" name="Rectangle 22"/>
          <p:cNvSpPr>
            <a:spLocks noChangeArrowheads="1"/>
          </p:cNvSpPr>
          <p:nvPr/>
        </p:nvSpPr>
        <p:spPr bwMode="auto">
          <a:xfrm>
            <a:off x="6586538" y="3381375"/>
            <a:ext cx="112712" cy="711200"/>
          </a:xfrm>
          <a:prstGeom prst="rect">
            <a:avLst/>
          </a:prstGeom>
          <a:solidFill>
            <a:schemeClr val="accent1"/>
          </a:solidFill>
          <a:ln w="12700">
            <a:solidFill>
              <a:schemeClr val="tx1"/>
            </a:solidFill>
            <a:miter lim="800000"/>
            <a:headEnd/>
            <a:tailEnd/>
          </a:ln>
        </p:spPr>
        <p:txBody>
          <a:bodyPr wrap="none" lIns="90488" tIns="44450" rIns="90488" bIns="44450" anchor="ctr">
            <a:spAutoFit/>
          </a:bodyPr>
          <a:lstStyle/>
          <a:p>
            <a:endParaRPr lang="en-GB"/>
          </a:p>
        </p:txBody>
      </p:sp>
      <p:sp>
        <p:nvSpPr>
          <p:cNvPr id="3" name="Footer Placeholder 2"/>
          <p:cNvSpPr>
            <a:spLocks noGrp="1"/>
          </p:cNvSpPr>
          <p:nvPr>
            <p:ph type="ftr" sz="quarter" idx="11"/>
          </p:nvPr>
        </p:nvSpPr>
        <p:spPr/>
        <p:txBody>
          <a:bodyPr/>
          <a:lstStyle/>
          <a:p>
            <a:pPr>
              <a:defRPr/>
            </a:pPr>
            <a:r>
              <a:rPr lang="en-GB"/>
              <a:t>CSE291 - Introduction to Software Engineering </a:t>
            </a:r>
            <a:endParaRPr lang="en-US"/>
          </a:p>
        </p:txBody>
      </p:sp>
      <p:sp>
        <p:nvSpPr>
          <p:cNvPr id="4" name="Slide Number Placeholder 3"/>
          <p:cNvSpPr>
            <a:spLocks noGrp="1"/>
          </p:cNvSpPr>
          <p:nvPr>
            <p:ph type="sldNum" sz="quarter" idx="12"/>
          </p:nvPr>
        </p:nvSpPr>
        <p:spPr/>
        <p:txBody>
          <a:bodyPr/>
          <a:lstStyle/>
          <a:p>
            <a:pPr>
              <a:defRPr/>
            </a:pPr>
            <a:fld id="{5984B1E9-F293-43F0-AC6B-13CB47FC238E}" type="slidenum">
              <a:rPr lang="en-US" smtClean="0"/>
              <a:pPr>
                <a:defRPr/>
              </a:pPr>
              <a:t>9</a:t>
            </a:fld>
            <a:endParaRPr lang="en-US"/>
          </a:p>
        </p:txBody>
      </p:sp>
    </p:spTree>
    <p:extLst>
      <p:ext uri="{BB962C8B-B14F-4D97-AF65-F5344CB8AC3E}">
        <p14:creationId xmlns:p14="http://schemas.microsoft.com/office/powerpoint/2010/main" val="24648694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1472219861</TotalTime>
  <Pages>34</Pages>
  <Words>1384</Words>
  <Application>Microsoft Office PowerPoint</Application>
  <PresentationFormat>On-screen Show (4:3)</PresentationFormat>
  <Paragraphs>240</Paragraphs>
  <Slides>37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Roboto</vt:lpstr>
      <vt:lpstr>Times New Roman</vt:lpstr>
      <vt:lpstr>Wingdings 3</vt:lpstr>
      <vt:lpstr>Clarity</vt:lpstr>
      <vt:lpstr>CSE291 – Introduction to Software Engineering (FALL 2022)</vt:lpstr>
      <vt:lpstr> Interaction Models </vt:lpstr>
      <vt:lpstr>Sequence Diagrams </vt:lpstr>
      <vt:lpstr>Sequence Diagram Key Parts </vt:lpstr>
      <vt:lpstr>Sequence Diagram Key Parts </vt:lpstr>
      <vt:lpstr>Sequence Diagram Notation</vt:lpstr>
      <vt:lpstr>Sequence Diagram Notation</vt:lpstr>
      <vt:lpstr>Sequence Diagram Notation</vt:lpstr>
      <vt:lpstr>Sequence Diagram Notation</vt:lpstr>
      <vt:lpstr>Developing Sequence Diagrams</vt:lpstr>
      <vt:lpstr>Sequence Diagram (make a phone call) </vt:lpstr>
      <vt:lpstr>A Simpler Example - Sending an email</vt:lpstr>
      <vt:lpstr>E-mail Interface</vt:lpstr>
      <vt:lpstr>Working From a Scenario</vt:lpstr>
      <vt:lpstr>Starting The Diagram</vt:lpstr>
      <vt:lpstr>Add Objects</vt:lpstr>
      <vt:lpstr>Add Message</vt:lpstr>
      <vt:lpstr>Label The Communication</vt:lpstr>
      <vt:lpstr>The icon bar has some work to do. </vt:lpstr>
      <vt:lpstr>PowerPoint Presentation</vt:lpstr>
      <vt:lpstr>The User then clicks Send</vt:lpstr>
      <vt:lpstr>Now consider how to do the sending</vt:lpstr>
      <vt:lpstr>The arrow allows information to return</vt:lpstr>
      <vt:lpstr>PowerPoint Presentation</vt:lpstr>
      <vt:lpstr>PowerPoint Presentation</vt:lpstr>
      <vt:lpstr>PowerPoint Presentation</vt:lpstr>
      <vt:lpstr>PowerPoint Presentation</vt:lpstr>
      <vt:lpstr>PowerPoint Presentation</vt:lpstr>
      <vt:lpstr>Exercise</vt:lpstr>
      <vt:lpstr>Sequence Fragment</vt:lpstr>
      <vt:lpstr>Alternative Fragment</vt:lpstr>
      <vt:lpstr>PowerPoint Presentation</vt:lpstr>
      <vt:lpstr>Option Fragment</vt:lpstr>
      <vt:lpstr>PowerPoint Presentation</vt:lpstr>
      <vt:lpstr>Exercise</vt:lpstr>
      <vt:lpstr>Home Task (Reading Assignment)</vt:lpstr>
      <vt:lpstr>Chapter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 Sequence Diagrams</dc:title>
  <dc:subject>Dynamic Modelling</dc:subject>
  <dc:creator>Ken Lunn</dc:creator>
  <cp:lastModifiedBy>Miss</cp:lastModifiedBy>
  <cp:revision>164</cp:revision>
  <cp:lastPrinted>2018-12-05T04:44:23Z</cp:lastPrinted>
  <dcterms:created xsi:type="dcterms:W3CDTF">1996-04-21T10:50:10Z</dcterms:created>
  <dcterms:modified xsi:type="dcterms:W3CDTF">2022-11-28T14:40:41Z</dcterms:modified>
</cp:coreProperties>
</file>