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0"/>
  </p:notesMasterIdLst>
  <p:sldIdLst>
    <p:sldId id="256" r:id="rId3"/>
    <p:sldId id="257" r:id="rId4"/>
    <p:sldId id="258" r:id="rId5"/>
    <p:sldId id="259" r:id="rId6"/>
    <p:sldId id="260" r:id="rId7"/>
    <p:sldId id="310" r:id="rId8"/>
    <p:sldId id="311" r:id="rId9"/>
    <p:sldId id="313" r:id="rId10"/>
    <p:sldId id="314" r:id="rId11"/>
    <p:sldId id="315" r:id="rId12"/>
    <p:sldId id="317" r:id="rId13"/>
    <p:sldId id="316" r:id="rId14"/>
    <p:sldId id="318" r:id="rId15"/>
    <p:sldId id="319" r:id="rId16"/>
    <p:sldId id="287" r:id="rId17"/>
    <p:sldId id="320" r:id="rId18"/>
    <p:sldId id="285" r:id="rId19"/>
    <p:sldId id="262" r:id="rId20"/>
    <p:sldId id="263" r:id="rId21"/>
    <p:sldId id="272" r:id="rId22"/>
    <p:sldId id="264" r:id="rId23"/>
    <p:sldId id="274" r:id="rId24"/>
    <p:sldId id="265" r:id="rId25"/>
    <p:sldId id="266" r:id="rId26"/>
    <p:sldId id="267" r:id="rId27"/>
    <p:sldId id="268" r:id="rId28"/>
    <p:sldId id="269" r:id="rId29"/>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9" d="100"/>
          <a:sy n="69"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7F7DAC-4312-44CE-A049-CC250084FB0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
        </a:p>
      </dgm:t>
    </dgm:pt>
    <dgm:pt modelId="{6642FD3F-24B4-4BA0-BCFA-D0CC9CC1A2E6}">
      <dgm:prSet custT="1"/>
      <dgm:spPr/>
      <dgm:t>
        <a:bodyPr/>
        <a:lstStyle/>
        <a:p>
          <a:pPr rtl="0"/>
          <a:r>
            <a:rPr lang="en-US" sz="1800" b="1" dirty="0"/>
            <a:t>Technology</a:t>
          </a:r>
          <a:r>
            <a:rPr lang="en-US" sz="1800" dirty="0"/>
            <a:t> – </a:t>
          </a:r>
          <a:endParaRPr lang="x-none" sz="1800" dirty="0"/>
        </a:p>
      </dgm:t>
    </dgm:pt>
    <dgm:pt modelId="{CE72FE57-F389-4C41-ABD8-C39A2BC04D30}" type="parTrans" cxnId="{B48A937B-B4D9-49CB-9958-A81FC719DC2D}">
      <dgm:prSet/>
      <dgm:spPr/>
      <dgm:t>
        <a:bodyPr/>
        <a:lstStyle/>
        <a:p>
          <a:endParaRPr lang=""/>
        </a:p>
      </dgm:t>
    </dgm:pt>
    <dgm:pt modelId="{85F3190B-AE3F-4DF8-8C13-BA55EA85215F}" type="sibTrans" cxnId="{B48A937B-B4D9-49CB-9958-A81FC719DC2D}">
      <dgm:prSet/>
      <dgm:spPr/>
      <dgm:t>
        <a:bodyPr/>
        <a:lstStyle/>
        <a:p>
          <a:endParaRPr lang=""/>
        </a:p>
      </dgm:t>
    </dgm:pt>
    <dgm:pt modelId="{CFBAEF37-04EA-42A2-A7E8-B1237D756FC7}">
      <dgm:prSet custT="1"/>
      <dgm:spPr/>
      <dgm:t>
        <a:bodyPr/>
        <a:lstStyle/>
        <a:p>
          <a:pPr rtl="0"/>
          <a:r>
            <a:rPr lang="en-US" sz="1800" dirty="0"/>
            <a:t>Is the project technically feasible? </a:t>
          </a:r>
          <a:endParaRPr lang="x-none" sz="1800" dirty="0"/>
        </a:p>
      </dgm:t>
    </dgm:pt>
    <dgm:pt modelId="{47E1FA38-9414-4AB1-97D0-BE5BF6E53D32}" type="parTrans" cxnId="{DC010DA1-4375-4255-99D7-607F1922989C}">
      <dgm:prSet/>
      <dgm:spPr/>
      <dgm:t>
        <a:bodyPr/>
        <a:lstStyle/>
        <a:p>
          <a:endParaRPr lang=""/>
        </a:p>
      </dgm:t>
    </dgm:pt>
    <dgm:pt modelId="{5BD431C7-DA3D-4E86-8C00-0EF0C9EE0380}" type="sibTrans" cxnId="{DC010DA1-4375-4255-99D7-607F1922989C}">
      <dgm:prSet/>
      <dgm:spPr/>
      <dgm:t>
        <a:bodyPr/>
        <a:lstStyle/>
        <a:p>
          <a:endParaRPr lang=""/>
        </a:p>
      </dgm:t>
    </dgm:pt>
    <dgm:pt modelId="{017A208F-67A5-42BC-956F-08F9EB79C3A9}">
      <dgm:prSet custT="1"/>
      <dgm:spPr/>
      <dgm:t>
        <a:bodyPr/>
        <a:lstStyle/>
        <a:p>
          <a:pPr rtl="0"/>
          <a:r>
            <a:rPr lang="en-US" sz="1800" b="1" dirty="0"/>
            <a:t>Finance</a:t>
          </a:r>
          <a:r>
            <a:rPr lang="en-US" sz="1800" dirty="0"/>
            <a:t> – </a:t>
          </a:r>
          <a:endParaRPr lang="x-none" sz="1800" dirty="0"/>
        </a:p>
      </dgm:t>
    </dgm:pt>
    <dgm:pt modelId="{8FBE9740-5A00-461B-9547-9A81E969CC57}" type="parTrans" cxnId="{BC1BE585-29AA-4725-8836-CC7A7CE3B25A}">
      <dgm:prSet/>
      <dgm:spPr/>
      <dgm:t>
        <a:bodyPr/>
        <a:lstStyle/>
        <a:p>
          <a:endParaRPr lang=""/>
        </a:p>
      </dgm:t>
    </dgm:pt>
    <dgm:pt modelId="{C80E5906-4523-4BA8-A7FF-2B585682F7EC}" type="sibTrans" cxnId="{BC1BE585-29AA-4725-8836-CC7A7CE3B25A}">
      <dgm:prSet/>
      <dgm:spPr/>
      <dgm:t>
        <a:bodyPr/>
        <a:lstStyle/>
        <a:p>
          <a:endParaRPr lang=""/>
        </a:p>
      </dgm:t>
    </dgm:pt>
    <dgm:pt modelId="{3EFA2804-A934-4F3B-9B93-213BEF2FB7F5}">
      <dgm:prSet custT="1"/>
      <dgm:spPr/>
      <dgm:t>
        <a:bodyPr/>
        <a:lstStyle/>
        <a:p>
          <a:pPr rtl="0"/>
          <a:r>
            <a:rPr lang="en-US" sz="1800" dirty="0"/>
            <a:t>Is it financially feasible?  </a:t>
          </a:r>
          <a:endParaRPr lang="x-none" sz="1800" dirty="0"/>
        </a:p>
      </dgm:t>
    </dgm:pt>
    <dgm:pt modelId="{706822B9-5DCE-4A7A-9596-D4BCA69F8109}" type="parTrans" cxnId="{B9DDF019-3ABE-4BB7-B204-5F0BC0793E4A}">
      <dgm:prSet/>
      <dgm:spPr/>
      <dgm:t>
        <a:bodyPr/>
        <a:lstStyle/>
        <a:p>
          <a:endParaRPr lang=""/>
        </a:p>
      </dgm:t>
    </dgm:pt>
    <dgm:pt modelId="{8714005C-E48D-4B63-8064-758E485C171B}" type="sibTrans" cxnId="{B9DDF019-3ABE-4BB7-B204-5F0BC0793E4A}">
      <dgm:prSet/>
      <dgm:spPr/>
      <dgm:t>
        <a:bodyPr/>
        <a:lstStyle/>
        <a:p>
          <a:endParaRPr lang=""/>
        </a:p>
      </dgm:t>
    </dgm:pt>
    <dgm:pt modelId="{DC392861-59BC-4578-8B05-5BE212A8D89F}">
      <dgm:prSet custT="1"/>
      <dgm:spPr/>
      <dgm:t>
        <a:bodyPr/>
        <a:lstStyle/>
        <a:p>
          <a:pPr rtl="0"/>
          <a:r>
            <a:rPr lang="en-US" sz="1800" dirty="0"/>
            <a:t>Can development be completed at a cost that the software organization, its client, or the market can afford?</a:t>
          </a:r>
          <a:endParaRPr lang="x-none" sz="1800" dirty="0"/>
        </a:p>
      </dgm:t>
    </dgm:pt>
    <dgm:pt modelId="{E9A61590-7F50-4141-8CF0-0ADB97C11BA2}" type="parTrans" cxnId="{AEB686E5-BAE9-4CCB-87B2-39089C3ADE96}">
      <dgm:prSet/>
      <dgm:spPr/>
      <dgm:t>
        <a:bodyPr/>
        <a:lstStyle/>
        <a:p>
          <a:endParaRPr lang=""/>
        </a:p>
      </dgm:t>
    </dgm:pt>
    <dgm:pt modelId="{BB09CE8C-3BD0-4710-AC67-65A876498020}" type="sibTrans" cxnId="{AEB686E5-BAE9-4CCB-87B2-39089C3ADE96}">
      <dgm:prSet/>
      <dgm:spPr/>
      <dgm:t>
        <a:bodyPr/>
        <a:lstStyle/>
        <a:p>
          <a:endParaRPr lang=""/>
        </a:p>
      </dgm:t>
    </dgm:pt>
    <dgm:pt modelId="{D8776AC2-807B-40DE-B91F-4A70F5FCFEAC}">
      <dgm:prSet custT="1"/>
      <dgm:spPr/>
      <dgm:t>
        <a:bodyPr/>
        <a:lstStyle/>
        <a:p>
          <a:pPr rtl="0"/>
          <a:r>
            <a:rPr lang="en-US" sz="1800" b="1" dirty="0"/>
            <a:t>Time</a:t>
          </a:r>
          <a:r>
            <a:rPr lang="en-US" sz="1800" dirty="0"/>
            <a:t> – Will the project's time-to-market beat the competition?</a:t>
          </a:r>
          <a:endParaRPr lang="x-none" sz="1800" dirty="0"/>
        </a:p>
      </dgm:t>
    </dgm:pt>
    <dgm:pt modelId="{1ACE35C8-DB7C-4C89-8B48-C3D17DE5BAF1}" type="parTrans" cxnId="{511D821A-1EF3-454E-9362-F7CCDF163204}">
      <dgm:prSet/>
      <dgm:spPr/>
      <dgm:t>
        <a:bodyPr/>
        <a:lstStyle/>
        <a:p>
          <a:endParaRPr lang=""/>
        </a:p>
      </dgm:t>
    </dgm:pt>
    <dgm:pt modelId="{5B985566-CE7A-4D3B-B48A-163632D2E1AE}" type="sibTrans" cxnId="{511D821A-1EF3-454E-9362-F7CCDF163204}">
      <dgm:prSet/>
      <dgm:spPr/>
      <dgm:t>
        <a:bodyPr/>
        <a:lstStyle/>
        <a:p>
          <a:endParaRPr lang=""/>
        </a:p>
      </dgm:t>
    </dgm:pt>
    <dgm:pt modelId="{904399CB-319C-4857-99BB-E264C9EC0D12}">
      <dgm:prSet custT="1"/>
      <dgm:spPr/>
      <dgm:t>
        <a:bodyPr/>
        <a:lstStyle/>
        <a:p>
          <a:pPr rtl="0"/>
          <a:r>
            <a:rPr lang="en-US" sz="1800" b="1" dirty="0"/>
            <a:t>Resources</a:t>
          </a:r>
          <a:r>
            <a:rPr lang="en-US" sz="1800" dirty="0"/>
            <a:t> – Does the software organization have the resources needed to succeed in doing the project? </a:t>
          </a:r>
          <a:endParaRPr lang="x-none" sz="1800" dirty="0"/>
        </a:p>
      </dgm:t>
    </dgm:pt>
    <dgm:pt modelId="{37BECB90-B537-4365-94EB-6074F1DAAE9D}" type="parTrans" cxnId="{A42AB4FB-EEFF-4D3B-94A8-4A265873C513}">
      <dgm:prSet/>
      <dgm:spPr/>
      <dgm:t>
        <a:bodyPr/>
        <a:lstStyle/>
        <a:p>
          <a:endParaRPr lang=""/>
        </a:p>
      </dgm:t>
    </dgm:pt>
    <dgm:pt modelId="{69467FAD-4D66-4B85-8384-40A47CB3BF65}" type="sibTrans" cxnId="{A42AB4FB-EEFF-4D3B-94A8-4A265873C513}">
      <dgm:prSet/>
      <dgm:spPr/>
      <dgm:t>
        <a:bodyPr/>
        <a:lstStyle/>
        <a:p>
          <a:endParaRPr lang=""/>
        </a:p>
      </dgm:t>
    </dgm:pt>
    <dgm:pt modelId="{4638972C-9E1F-4D8C-9FBE-1354DB06DF88}">
      <dgm:prSet custT="1"/>
      <dgm:spPr/>
      <dgm:t>
        <a:bodyPr/>
        <a:lstStyle/>
        <a:p>
          <a:pPr rtl="0"/>
          <a:r>
            <a:rPr lang="en-US" sz="2800" dirty="0"/>
            <a:t>Software Feasibility Dimensions</a:t>
          </a:r>
          <a:endParaRPr lang="x-none" sz="2800" dirty="0"/>
        </a:p>
      </dgm:t>
    </dgm:pt>
    <dgm:pt modelId="{630B2294-6270-4C94-92FE-1BCDDA7BA9FC}" type="sibTrans" cxnId="{83D6240A-57DD-46E6-B148-8D2CD02FED07}">
      <dgm:prSet/>
      <dgm:spPr/>
      <dgm:t>
        <a:bodyPr/>
        <a:lstStyle/>
        <a:p>
          <a:endParaRPr lang=""/>
        </a:p>
      </dgm:t>
    </dgm:pt>
    <dgm:pt modelId="{551207F6-F729-4F39-B319-68EB671FB048}" type="parTrans" cxnId="{83D6240A-57DD-46E6-B148-8D2CD02FED07}">
      <dgm:prSet/>
      <dgm:spPr/>
      <dgm:t>
        <a:bodyPr/>
        <a:lstStyle/>
        <a:p>
          <a:endParaRPr lang=""/>
        </a:p>
      </dgm:t>
    </dgm:pt>
    <dgm:pt modelId="{040A1B12-4634-403C-812C-EE6534CBC620}" type="pres">
      <dgm:prSet presAssocID="{E47F7DAC-4312-44CE-A049-CC250084FB0C}" presName="Name0" presStyleCnt="0">
        <dgm:presLayoutVars>
          <dgm:dir/>
          <dgm:animLvl val="lvl"/>
          <dgm:resizeHandles val="exact"/>
        </dgm:presLayoutVars>
      </dgm:prSet>
      <dgm:spPr/>
    </dgm:pt>
    <dgm:pt modelId="{9F668998-07C5-4029-B140-37483AA97E10}" type="pres">
      <dgm:prSet presAssocID="{4638972C-9E1F-4D8C-9FBE-1354DB06DF88}" presName="linNode" presStyleCnt="0"/>
      <dgm:spPr/>
    </dgm:pt>
    <dgm:pt modelId="{03527799-F554-456C-A27F-A562B7C98240}" type="pres">
      <dgm:prSet presAssocID="{4638972C-9E1F-4D8C-9FBE-1354DB06DF88}" presName="parentText" presStyleLbl="node1" presStyleIdx="0" presStyleCnt="1" custScaleX="80696">
        <dgm:presLayoutVars>
          <dgm:chMax val="1"/>
          <dgm:bulletEnabled val="1"/>
        </dgm:presLayoutVars>
      </dgm:prSet>
      <dgm:spPr/>
    </dgm:pt>
    <dgm:pt modelId="{4A75029B-C02B-4719-91D0-67F7AD45C5E1}" type="pres">
      <dgm:prSet presAssocID="{4638972C-9E1F-4D8C-9FBE-1354DB06DF88}" presName="descendantText" presStyleLbl="alignAccFollowNode1" presStyleIdx="0" presStyleCnt="1" custScaleX="106313" custScaleY="120865">
        <dgm:presLayoutVars>
          <dgm:bulletEnabled val="1"/>
        </dgm:presLayoutVars>
      </dgm:prSet>
      <dgm:spPr/>
    </dgm:pt>
  </dgm:ptLst>
  <dgm:cxnLst>
    <dgm:cxn modelId="{83D6240A-57DD-46E6-B148-8D2CD02FED07}" srcId="{E47F7DAC-4312-44CE-A049-CC250084FB0C}" destId="{4638972C-9E1F-4D8C-9FBE-1354DB06DF88}" srcOrd="0" destOrd="0" parTransId="{551207F6-F729-4F39-B319-68EB671FB048}" sibTransId="{630B2294-6270-4C94-92FE-1BCDDA7BA9FC}"/>
    <dgm:cxn modelId="{E0DE1C10-F5BB-460C-BDA0-02363C934FA2}" type="presOf" srcId="{E47F7DAC-4312-44CE-A049-CC250084FB0C}" destId="{040A1B12-4634-403C-812C-EE6534CBC620}" srcOrd="0" destOrd="0" presId="urn:microsoft.com/office/officeart/2005/8/layout/vList5"/>
    <dgm:cxn modelId="{B9DDF019-3ABE-4BB7-B204-5F0BC0793E4A}" srcId="{017A208F-67A5-42BC-956F-08F9EB79C3A9}" destId="{3EFA2804-A934-4F3B-9B93-213BEF2FB7F5}" srcOrd="0" destOrd="0" parTransId="{706822B9-5DCE-4A7A-9596-D4BCA69F8109}" sibTransId="{8714005C-E48D-4B63-8064-758E485C171B}"/>
    <dgm:cxn modelId="{511D821A-1EF3-454E-9362-F7CCDF163204}" srcId="{4638972C-9E1F-4D8C-9FBE-1354DB06DF88}" destId="{D8776AC2-807B-40DE-B91F-4A70F5FCFEAC}" srcOrd="2" destOrd="0" parTransId="{1ACE35C8-DB7C-4C89-8B48-C3D17DE5BAF1}" sibTransId="{5B985566-CE7A-4D3B-B48A-163632D2E1AE}"/>
    <dgm:cxn modelId="{9C5B493D-96F7-49F7-9722-79C9A578A1F7}" type="presOf" srcId="{904399CB-319C-4857-99BB-E264C9EC0D12}" destId="{4A75029B-C02B-4719-91D0-67F7AD45C5E1}" srcOrd="0" destOrd="6" presId="urn:microsoft.com/office/officeart/2005/8/layout/vList5"/>
    <dgm:cxn modelId="{F52BA568-5A94-4FDC-A9F9-28D290639BE2}" type="presOf" srcId="{CFBAEF37-04EA-42A2-A7E8-B1237D756FC7}" destId="{4A75029B-C02B-4719-91D0-67F7AD45C5E1}" srcOrd="0" destOrd="1" presId="urn:microsoft.com/office/officeart/2005/8/layout/vList5"/>
    <dgm:cxn modelId="{37E05E71-6FC7-433D-A788-DD434122B631}" type="presOf" srcId="{4638972C-9E1F-4D8C-9FBE-1354DB06DF88}" destId="{03527799-F554-456C-A27F-A562B7C98240}" srcOrd="0" destOrd="0" presId="urn:microsoft.com/office/officeart/2005/8/layout/vList5"/>
    <dgm:cxn modelId="{B48A937B-B4D9-49CB-9958-A81FC719DC2D}" srcId="{4638972C-9E1F-4D8C-9FBE-1354DB06DF88}" destId="{6642FD3F-24B4-4BA0-BCFA-D0CC9CC1A2E6}" srcOrd="0" destOrd="0" parTransId="{CE72FE57-F389-4C41-ABD8-C39A2BC04D30}" sibTransId="{85F3190B-AE3F-4DF8-8C13-BA55EA85215F}"/>
    <dgm:cxn modelId="{3D7F337E-87FD-4422-9C1A-443A9801AC47}" type="presOf" srcId="{017A208F-67A5-42BC-956F-08F9EB79C3A9}" destId="{4A75029B-C02B-4719-91D0-67F7AD45C5E1}" srcOrd="0" destOrd="2" presId="urn:microsoft.com/office/officeart/2005/8/layout/vList5"/>
    <dgm:cxn modelId="{BC1BE585-29AA-4725-8836-CC7A7CE3B25A}" srcId="{4638972C-9E1F-4D8C-9FBE-1354DB06DF88}" destId="{017A208F-67A5-42BC-956F-08F9EB79C3A9}" srcOrd="1" destOrd="0" parTransId="{8FBE9740-5A00-461B-9547-9A81E969CC57}" sibTransId="{C80E5906-4523-4BA8-A7FF-2B585682F7EC}"/>
    <dgm:cxn modelId="{DC010DA1-4375-4255-99D7-607F1922989C}" srcId="{6642FD3F-24B4-4BA0-BCFA-D0CC9CC1A2E6}" destId="{CFBAEF37-04EA-42A2-A7E8-B1237D756FC7}" srcOrd="0" destOrd="0" parTransId="{47E1FA38-9414-4AB1-97D0-BE5BF6E53D32}" sibTransId="{5BD431C7-DA3D-4E86-8C00-0EF0C9EE0380}"/>
    <dgm:cxn modelId="{315D41BF-3B36-4D23-8E7C-87717B056260}" type="presOf" srcId="{6642FD3F-24B4-4BA0-BCFA-D0CC9CC1A2E6}" destId="{4A75029B-C02B-4719-91D0-67F7AD45C5E1}" srcOrd="0" destOrd="0" presId="urn:microsoft.com/office/officeart/2005/8/layout/vList5"/>
    <dgm:cxn modelId="{6BCD8CCF-B965-46F0-BB56-ADAB64006FD0}" type="presOf" srcId="{D8776AC2-807B-40DE-B91F-4A70F5FCFEAC}" destId="{4A75029B-C02B-4719-91D0-67F7AD45C5E1}" srcOrd="0" destOrd="5" presId="urn:microsoft.com/office/officeart/2005/8/layout/vList5"/>
    <dgm:cxn modelId="{53C2E5E3-ECC3-4888-881B-EE91070CD5B2}" type="presOf" srcId="{DC392861-59BC-4578-8B05-5BE212A8D89F}" destId="{4A75029B-C02B-4719-91D0-67F7AD45C5E1}" srcOrd="0" destOrd="4" presId="urn:microsoft.com/office/officeart/2005/8/layout/vList5"/>
    <dgm:cxn modelId="{AEB686E5-BAE9-4CCB-87B2-39089C3ADE96}" srcId="{017A208F-67A5-42BC-956F-08F9EB79C3A9}" destId="{DC392861-59BC-4578-8B05-5BE212A8D89F}" srcOrd="1" destOrd="0" parTransId="{E9A61590-7F50-4141-8CF0-0ADB97C11BA2}" sibTransId="{BB09CE8C-3BD0-4710-AC67-65A876498020}"/>
    <dgm:cxn modelId="{A42AB4FB-EEFF-4D3B-94A8-4A265873C513}" srcId="{4638972C-9E1F-4D8C-9FBE-1354DB06DF88}" destId="{904399CB-319C-4857-99BB-E264C9EC0D12}" srcOrd="3" destOrd="0" parTransId="{37BECB90-B537-4365-94EB-6074F1DAAE9D}" sibTransId="{69467FAD-4D66-4B85-8384-40A47CB3BF65}"/>
    <dgm:cxn modelId="{8823D2FE-88D4-40C0-8BE6-4BF608F483A7}" type="presOf" srcId="{3EFA2804-A934-4F3B-9B93-213BEF2FB7F5}" destId="{4A75029B-C02B-4719-91D0-67F7AD45C5E1}" srcOrd="0" destOrd="3" presId="urn:microsoft.com/office/officeart/2005/8/layout/vList5"/>
    <dgm:cxn modelId="{2FDB90C8-EA11-4C31-88A9-13DC52BB1164}" type="presParOf" srcId="{040A1B12-4634-403C-812C-EE6534CBC620}" destId="{9F668998-07C5-4029-B140-37483AA97E10}" srcOrd="0" destOrd="0" presId="urn:microsoft.com/office/officeart/2005/8/layout/vList5"/>
    <dgm:cxn modelId="{906A7B16-3C1F-4320-8CEC-967912DCE7CE}" type="presParOf" srcId="{9F668998-07C5-4029-B140-37483AA97E10}" destId="{03527799-F554-456C-A27F-A562B7C98240}" srcOrd="0" destOrd="0" presId="urn:microsoft.com/office/officeart/2005/8/layout/vList5"/>
    <dgm:cxn modelId="{0B9D0CA4-0F64-4C6A-8ABC-53DB554AD548}" type="presParOf" srcId="{9F668998-07C5-4029-B140-37483AA97E10}" destId="{4A75029B-C02B-4719-91D0-67F7AD45C5E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75029B-C02B-4719-91D0-67F7AD45C5E1}">
      <dsp:nvSpPr>
        <dsp:cNvPr id="0" name=""/>
        <dsp:cNvSpPr/>
      </dsp:nvSpPr>
      <dsp:spPr>
        <a:xfrm rot="5400000">
          <a:off x="3933626" y="-975063"/>
          <a:ext cx="4326475" cy="6428993"/>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lang="en-US" sz="1800" b="1" kern="1200" dirty="0"/>
            <a:t>Technology</a:t>
          </a:r>
          <a:r>
            <a:rPr lang="en-US" sz="1800" kern="1200" dirty="0"/>
            <a:t> – </a:t>
          </a:r>
          <a:endParaRPr lang="x-none" sz="1800" kern="1200" dirty="0"/>
        </a:p>
        <a:p>
          <a:pPr marL="342900" lvl="2" indent="-171450" algn="l" defTabSz="800100" rtl="0">
            <a:lnSpc>
              <a:spcPct val="90000"/>
            </a:lnSpc>
            <a:spcBef>
              <a:spcPct val="0"/>
            </a:spcBef>
            <a:spcAft>
              <a:spcPct val="15000"/>
            </a:spcAft>
            <a:buChar char="•"/>
          </a:pPr>
          <a:r>
            <a:rPr lang="en-US" sz="1800" kern="1200" dirty="0"/>
            <a:t>Is the project technically feasible? </a:t>
          </a:r>
          <a:endParaRPr lang="x-none" sz="1800" kern="1200" dirty="0"/>
        </a:p>
        <a:p>
          <a:pPr marL="171450" lvl="1" indent="-171450" algn="l" defTabSz="800100" rtl="0">
            <a:lnSpc>
              <a:spcPct val="90000"/>
            </a:lnSpc>
            <a:spcBef>
              <a:spcPct val="0"/>
            </a:spcBef>
            <a:spcAft>
              <a:spcPct val="15000"/>
            </a:spcAft>
            <a:buChar char="•"/>
          </a:pPr>
          <a:r>
            <a:rPr lang="en-US" sz="1800" b="1" kern="1200" dirty="0"/>
            <a:t>Finance</a:t>
          </a:r>
          <a:r>
            <a:rPr lang="en-US" sz="1800" kern="1200" dirty="0"/>
            <a:t> – </a:t>
          </a:r>
          <a:endParaRPr lang="x-none" sz="1800" kern="1200" dirty="0"/>
        </a:p>
        <a:p>
          <a:pPr marL="342900" lvl="2" indent="-171450" algn="l" defTabSz="800100" rtl="0">
            <a:lnSpc>
              <a:spcPct val="90000"/>
            </a:lnSpc>
            <a:spcBef>
              <a:spcPct val="0"/>
            </a:spcBef>
            <a:spcAft>
              <a:spcPct val="15000"/>
            </a:spcAft>
            <a:buChar char="•"/>
          </a:pPr>
          <a:r>
            <a:rPr lang="en-US" sz="1800" kern="1200" dirty="0"/>
            <a:t>Is it financially feasible?  </a:t>
          </a:r>
          <a:endParaRPr lang="x-none" sz="1800" kern="1200" dirty="0"/>
        </a:p>
        <a:p>
          <a:pPr marL="342900" lvl="2" indent="-171450" algn="l" defTabSz="800100" rtl="0">
            <a:lnSpc>
              <a:spcPct val="90000"/>
            </a:lnSpc>
            <a:spcBef>
              <a:spcPct val="0"/>
            </a:spcBef>
            <a:spcAft>
              <a:spcPct val="15000"/>
            </a:spcAft>
            <a:buChar char="•"/>
          </a:pPr>
          <a:r>
            <a:rPr lang="en-US" sz="1800" kern="1200" dirty="0"/>
            <a:t>Can development be completed at a cost that the software organization, its client, or the market can afford?</a:t>
          </a:r>
          <a:endParaRPr lang="x-none" sz="1800" kern="1200" dirty="0"/>
        </a:p>
        <a:p>
          <a:pPr marL="171450" lvl="1" indent="-171450" algn="l" defTabSz="800100" rtl="0">
            <a:lnSpc>
              <a:spcPct val="90000"/>
            </a:lnSpc>
            <a:spcBef>
              <a:spcPct val="0"/>
            </a:spcBef>
            <a:spcAft>
              <a:spcPct val="15000"/>
            </a:spcAft>
            <a:buChar char="•"/>
          </a:pPr>
          <a:r>
            <a:rPr lang="en-US" sz="1800" b="1" kern="1200" dirty="0"/>
            <a:t>Time</a:t>
          </a:r>
          <a:r>
            <a:rPr lang="en-US" sz="1800" kern="1200" dirty="0"/>
            <a:t> – Will the project's time-to-market beat the competition?</a:t>
          </a:r>
          <a:endParaRPr lang="x-none" sz="1800" kern="1200" dirty="0"/>
        </a:p>
        <a:p>
          <a:pPr marL="171450" lvl="1" indent="-171450" algn="l" defTabSz="800100" rtl="0">
            <a:lnSpc>
              <a:spcPct val="90000"/>
            </a:lnSpc>
            <a:spcBef>
              <a:spcPct val="0"/>
            </a:spcBef>
            <a:spcAft>
              <a:spcPct val="15000"/>
            </a:spcAft>
            <a:buChar char="•"/>
          </a:pPr>
          <a:r>
            <a:rPr lang="en-US" sz="1800" b="1" kern="1200" dirty="0"/>
            <a:t>Resources</a:t>
          </a:r>
          <a:r>
            <a:rPr lang="en-US" sz="1800" kern="1200" dirty="0"/>
            <a:t> – Does the software organization have the resources needed to succeed in doing the project? </a:t>
          </a:r>
          <a:endParaRPr lang="x-none" sz="1800" kern="1200" dirty="0"/>
        </a:p>
      </dsp:txBody>
      <dsp:txXfrm rot="-5400000">
        <a:off x="2882368" y="287396"/>
        <a:ext cx="6217792" cy="3904073"/>
      </dsp:txXfrm>
    </dsp:sp>
    <dsp:sp modelId="{03527799-F554-456C-A27F-A562B7C98240}">
      <dsp:nvSpPr>
        <dsp:cNvPr id="0" name=""/>
        <dsp:cNvSpPr/>
      </dsp:nvSpPr>
      <dsp:spPr>
        <a:xfrm>
          <a:off x="137438" y="2186"/>
          <a:ext cx="2744929" cy="447449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US" sz="2800" kern="1200" dirty="0"/>
            <a:t>Software Feasibility Dimensions</a:t>
          </a:r>
          <a:endParaRPr lang="x-none" sz="2800" kern="1200" dirty="0"/>
        </a:p>
      </dsp:txBody>
      <dsp:txXfrm>
        <a:off x="271434" y="136182"/>
        <a:ext cx="2476937" cy="420650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PK"/>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1A930C8A-01BA-4F62-9E53-AC2A52A58B50}" type="datetimeFigureOut">
              <a:rPr lang="en-PK" smtClean="0"/>
              <a:t>29/12/2022</a:t>
            </a:fld>
            <a:endParaRPr lang="en-PK"/>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PK"/>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PK"/>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EC456028-5A33-4CA5-BC97-3518292911A3}" type="slidenum">
              <a:rPr lang="en-PK" smtClean="0"/>
              <a:t>‹#›</a:t>
            </a:fld>
            <a:endParaRPr lang="en-PK"/>
          </a:p>
        </p:txBody>
      </p:sp>
    </p:spTree>
    <p:extLst>
      <p:ext uri="{BB962C8B-B14F-4D97-AF65-F5344CB8AC3E}">
        <p14:creationId xmlns:p14="http://schemas.microsoft.com/office/powerpoint/2010/main" val="2377360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35DB91F-103E-B498-21C1-7C056800E9A1}"/>
              </a:ext>
            </a:extLst>
          </p:cNvPr>
          <p:cNvSpPr>
            <a:spLocks noGrp="1" noRot="1" noChangeAspect="1" noChangeArrowheads="1" noTextEdit="1"/>
          </p:cNvSpPr>
          <p:nvPr>
            <p:ph type="sldImg"/>
          </p:nvPr>
        </p:nvSpPr>
        <p:spPr>
          <a:ln/>
        </p:spPr>
      </p:sp>
      <p:sp>
        <p:nvSpPr>
          <p:cNvPr id="9219" name="Rectangle 3">
            <a:extLst>
              <a:ext uri="{FF2B5EF4-FFF2-40B4-BE49-F238E27FC236}">
                <a16:creationId xmlns:a16="http://schemas.microsoft.com/office/drawing/2014/main" id="{FCC3BDD9-F8F4-3572-6921-B641C59869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PK">
                <a:latin typeface="Arial" panose="020B0604020202020204" pitchFamily="34" charset="0"/>
                <a:ea typeface="ＭＳ Ｐゴシック" panose="020B0600070205080204" pitchFamily="34" charset="-128"/>
              </a:rPr>
              <a:t>You are the team leader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Identify what could go wrong with this activity? </a:t>
            </a:r>
            <a:endParaRPr lang="" dirty="0"/>
          </a:p>
        </p:txBody>
      </p:sp>
      <p:sp>
        <p:nvSpPr>
          <p:cNvPr id="4" name="Slide Number Placeholder 3"/>
          <p:cNvSpPr>
            <a:spLocks noGrp="1"/>
          </p:cNvSpPr>
          <p:nvPr>
            <p:ph type="sldNum" sz="quarter" idx="10"/>
          </p:nvPr>
        </p:nvSpPr>
        <p:spPr/>
        <p:txBody>
          <a:bodyPr/>
          <a:lstStyle/>
          <a:p>
            <a:fld id="{CE75DABB-D330-4124-8D3B-DD578C2795BB}" type="slidenum">
              <a:rPr lang="en-US" altLang="en-US" smtClean="0"/>
              <a:pPr/>
              <a:t>24</a:t>
            </a:fld>
            <a:endParaRPr lang="en-US" altLang="en-US"/>
          </a:p>
        </p:txBody>
      </p:sp>
    </p:spTree>
    <p:extLst>
      <p:ext uri="{BB962C8B-B14F-4D97-AF65-F5344CB8AC3E}">
        <p14:creationId xmlns:p14="http://schemas.microsoft.com/office/powerpoint/2010/main" val="353006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will the resources be available?’</a:t>
            </a:r>
          </a:p>
          <a:p>
            <a:r>
              <a:rPr lang="en-GB" dirty="0" err="1"/>
              <a:t>Eg</a:t>
            </a:r>
            <a:r>
              <a:rPr lang="en-GB" dirty="0"/>
              <a:t>, Staff</a:t>
            </a:r>
            <a:r>
              <a:rPr lang="en-GB" baseline="0" dirty="0"/>
              <a:t> not being available until a later date.</a:t>
            </a:r>
          </a:p>
          <a:p>
            <a:r>
              <a:rPr lang="en-GB" baseline="0" dirty="0"/>
              <a:t>Staff may be engaged in non project activities.</a:t>
            </a:r>
            <a:endParaRPr lang="" dirty="0"/>
          </a:p>
        </p:txBody>
      </p:sp>
      <p:sp>
        <p:nvSpPr>
          <p:cNvPr id="4" name="Slide Number Placeholder 3"/>
          <p:cNvSpPr>
            <a:spLocks noGrp="1"/>
          </p:cNvSpPr>
          <p:nvPr>
            <p:ph type="sldNum" sz="quarter" idx="10"/>
          </p:nvPr>
        </p:nvSpPr>
        <p:spPr/>
        <p:txBody>
          <a:bodyPr/>
          <a:lstStyle/>
          <a:p>
            <a:fld id="{CE75DABB-D330-4124-8D3B-DD578C2795BB}" type="slidenum">
              <a:rPr lang="en-US" altLang="en-US" smtClean="0"/>
              <a:pPr/>
              <a:t>25</a:t>
            </a:fld>
            <a:endParaRPr lang="en-US" altLang="en-US"/>
          </a:p>
        </p:txBody>
      </p:sp>
    </p:spTree>
    <p:extLst>
      <p:ext uri="{BB962C8B-B14F-4D97-AF65-F5344CB8AC3E}">
        <p14:creationId xmlns:p14="http://schemas.microsoft.com/office/powerpoint/2010/main" val="3006866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F4AFA15E-4773-19C6-22FD-69CF19E5F3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57066" indent="-291179">
              <a:defRPr sz="2400">
                <a:solidFill>
                  <a:schemeClr val="tx1"/>
                </a:solidFill>
                <a:latin typeface="Arial" panose="020B0604020202020204" pitchFamily="34" charset="0"/>
                <a:ea typeface="ＭＳ Ｐゴシック" panose="020B0600070205080204" pitchFamily="34" charset="-128"/>
              </a:defRPr>
            </a:lvl2pPr>
            <a:lvl3pPr marL="1164717" indent="-232943">
              <a:defRPr sz="2400">
                <a:solidFill>
                  <a:schemeClr val="tx1"/>
                </a:solidFill>
                <a:latin typeface="Arial" panose="020B0604020202020204" pitchFamily="34" charset="0"/>
                <a:ea typeface="ＭＳ Ｐゴシック" panose="020B0600070205080204" pitchFamily="34" charset="-128"/>
              </a:defRPr>
            </a:lvl3pPr>
            <a:lvl4pPr marL="1630604" indent="-232943">
              <a:defRPr sz="2400">
                <a:solidFill>
                  <a:schemeClr val="tx1"/>
                </a:solidFill>
                <a:latin typeface="Arial" panose="020B0604020202020204" pitchFamily="34" charset="0"/>
                <a:ea typeface="ＭＳ Ｐゴシック" panose="020B0600070205080204" pitchFamily="34" charset="-128"/>
              </a:defRPr>
            </a:lvl4pPr>
            <a:lvl5pPr marL="2096491" indent="-232943">
              <a:defRPr sz="2400">
                <a:solidFill>
                  <a:schemeClr val="tx1"/>
                </a:solidFill>
                <a:latin typeface="Arial" panose="020B0604020202020204" pitchFamily="34" charset="0"/>
                <a:ea typeface="ＭＳ Ｐゴシック" panose="020B0600070205080204" pitchFamily="34" charset="-128"/>
              </a:defRPr>
            </a:lvl5pPr>
            <a:lvl6pPr marL="2562377"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3028264"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94151"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960038" indent="-232943"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D58B12A-56BF-4966-A64B-827EEA2ADBB9}" type="slidenum">
              <a:rPr lang="en-US" altLang="en-PK" sz="1200"/>
              <a:pPr/>
              <a:t>8</a:t>
            </a:fld>
            <a:endParaRPr lang="en-US" altLang="en-PK" sz="1200"/>
          </a:p>
        </p:txBody>
      </p:sp>
      <p:sp>
        <p:nvSpPr>
          <p:cNvPr id="13315" name="Rectangle 2">
            <a:extLst>
              <a:ext uri="{FF2B5EF4-FFF2-40B4-BE49-F238E27FC236}">
                <a16:creationId xmlns:a16="http://schemas.microsoft.com/office/drawing/2014/main" id="{FF280481-2C66-0F09-9AD7-1E84295E7144}"/>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4D149E90-5149-D6BE-F325-49CB3D85D5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31774" eaLnBrk="0" fontAlgn="base" hangingPunct="0">
              <a:spcBef>
                <a:spcPct val="30000"/>
              </a:spcBef>
              <a:spcAft>
                <a:spcPct val="0"/>
              </a:spcAft>
              <a:defRPr/>
            </a:pPr>
            <a:r>
              <a:rPr lang="en-US" sz="2000" dirty="0">
                <a:latin typeface="Times New Roman" pitchFamily="18" charset="0"/>
                <a:cs typeface="Times New Roman" pitchFamily="18" charset="0"/>
              </a:rPr>
              <a:t>Now what is feasibility Study?</a:t>
            </a:r>
          </a:p>
          <a:p>
            <a:pPr marL="0" lvl="1" defTabSz="931774" eaLnBrk="0" fontAlgn="base" hangingPunct="0">
              <a:spcBef>
                <a:spcPct val="30000"/>
              </a:spcBef>
              <a:spcAft>
                <a:spcPct val="0"/>
              </a:spcAft>
              <a:defRPr/>
            </a:pPr>
            <a:r>
              <a:rPr lang="en-US" sz="2000" dirty="0">
                <a:latin typeface="Times New Roman" pitchFamily="18" charset="0"/>
                <a:cs typeface="Times New Roman" pitchFamily="18" charset="0"/>
              </a:rPr>
              <a:t>The </a:t>
            </a:r>
            <a:r>
              <a:rPr lang="en-US" sz="2000" b="1" dirty="0">
                <a:latin typeface="Times New Roman" pitchFamily="18" charset="0"/>
                <a:cs typeface="Times New Roman" pitchFamily="18" charset="0"/>
              </a:rPr>
              <a:t>feasibility study</a:t>
            </a:r>
            <a:r>
              <a:rPr lang="en-US" sz="2000" dirty="0">
                <a:latin typeface="Times New Roman" pitchFamily="18" charset="0"/>
                <a:cs typeface="Times New Roman" pitchFamily="18" charset="0"/>
              </a:rPr>
              <a:t> is an evaluation and analysis of the potential of a proposed project. It is based on extensive investigation and research to support the process of decision making.</a:t>
            </a:r>
          </a:p>
          <a:p>
            <a:endParaRPr lang="" dirty="0"/>
          </a:p>
        </p:txBody>
      </p:sp>
      <p:sp>
        <p:nvSpPr>
          <p:cNvPr id="4" name="Slide Number Placeholder 3"/>
          <p:cNvSpPr>
            <a:spLocks noGrp="1"/>
          </p:cNvSpPr>
          <p:nvPr>
            <p:ph type="sldNum" sz="quarter" idx="10"/>
          </p:nvPr>
        </p:nvSpPr>
        <p:spPr/>
        <p:txBody>
          <a:bodyPr/>
          <a:lstStyle/>
          <a:p>
            <a:fld id="{CE75DABB-D330-4124-8D3B-DD578C2795BB}" type="slidenum">
              <a:rPr lang="en-US" altLang="en-US" smtClean="0"/>
              <a:pPr/>
              <a:t>14</a:t>
            </a:fld>
            <a:endParaRPr lang="en-US" altLang="en-US"/>
          </a:p>
        </p:txBody>
      </p:sp>
    </p:spTree>
    <p:extLst>
      <p:ext uri="{BB962C8B-B14F-4D97-AF65-F5344CB8AC3E}">
        <p14:creationId xmlns:p14="http://schemas.microsoft.com/office/powerpoint/2010/main" val="2506842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panose="020B0604020202020204" pitchFamily="34" charset="0"/>
              <a:buChar char="•"/>
            </a:pPr>
            <a:r>
              <a:rPr lang="en-GB" b="1" dirty="0"/>
              <a:t>State of the</a:t>
            </a:r>
            <a:r>
              <a:rPr lang="en-GB" b="1" baseline="0" dirty="0"/>
              <a:t> art </a:t>
            </a:r>
            <a:r>
              <a:rPr lang="en-GB" baseline="0" dirty="0"/>
              <a:t>means according to latest trends</a:t>
            </a:r>
          </a:p>
          <a:p>
            <a:pPr marL="174708" indent="-174708" defTabSz="931774" eaLnBrk="0" fontAlgn="base" hangingPunct="0">
              <a:spcBef>
                <a:spcPct val="30000"/>
              </a:spcBef>
              <a:spcAft>
                <a:spcPct val="0"/>
              </a:spcAft>
              <a:buFont typeface="Arial" panose="020B0604020202020204" pitchFamily="34" charset="0"/>
              <a:buChar char="•"/>
              <a:defRPr/>
            </a:pPr>
            <a:r>
              <a:rPr lang="en-US" b="1" dirty="0"/>
              <a:t>Can defects be reduced to a level matching the application's needs?</a:t>
            </a:r>
            <a:r>
              <a:rPr lang="en-GB" dirty="0"/>
              <a:t> Means can we ensure quality to meet the acceptance requirements of the project?</a:t>
            </a:r>
          </a:p>
          <a:p>
            <a:pPr marL="174708" indent="-174708" defTabSz="931774" eaLnBrk="0" fontAlgn="base" hangingPunct="0">
              <a:spcBef>
                <a:spcPct val="30000"/>
              </a:spcBef>
              <a:spcAft>
                <a:spcPct val="0"/>
              </a:spcAft>
              <a:buFont typeface="Arial" panose="020B0604020202020204" pitchFamily="34" charset="0"/>
              <a:buChar char="•"/>
              <a:defRPr/>
            </a:pPr>
            <a:r>
              <a:rPr lang="en-US" b="1" dirty="0"/>
              <a:t>Can development be completed at a cost that the software organization, its client, or the market can afford? </a:t>
            </a:r>
            <a:r>
              <a:rPr lang="en-US" dirty="0"/>
              <a:t>Means there must be a cost efficient solution for all the stakeholders.</a:t>
            </a:r>
            <a:endParaRPr lang="x-none" dirty="0"/>
          </a:p>
          <a:p>
            <a:pPr marL="174708" indent="-174708" defTabSz="931774" eaLnBrk="0" fontAlgn="base" hangingPunct="0">
              <a:spcBef>
                <a:spcPct val="30000"/>
              </a:spcBef>
              <a:spcAft>
                <a:spcPct val="0"/>
              </a:spcAft>
              <a:buFont typeface="Arial" panose="020B0604020202020204" pitchFamily="34" charset="0"/>
              <a:buChar char="•"/>
              <a:defRPr/>
            </a:pPr>
            <a:r>
              <a:rPr lang="en-US" b="1" dirty="0"/>
              <a:t>Will the project's time-to-market beat the competition? </a:t>
            </a:r>
            <a:r>
              <a:rPr lang="en-US" dirty="0"/>
              <a:t>It is noteworthy that when the product is introduced in the market, is it comparable or can compete the competitors? If any competitor has already launched the product with more features and better performance than you will have to introduce some unique features to make its worth.</a:t>
            </a:r>
          </a:p>
          <a:p>
            <a:pPr marL="174708" indent="-174708" defTabSz="931774" eaLnBrk="0" fontAlgn="base" hangingPunct="0">
              <a:spcBef>
                <a:spcPct val="30000"/>
              </a:spcBef>
              <a:spcAft>
                <a:spcPct val="0"/>
              </a:spcAft>
              <a:buFont typeface="Arial" panose="020B0604020202020204" pitchFamily="34" charset="0"/>
              <a:buChar char="•"/>
              <a:defRPr/>
            </a:pPr>
            <a:r>
              <a:rPr lang="en-US" b="1" dirty="0"/>
              <a:t>Does the software organization have the resources needed to succeed in doing the project? </a:t>
            </a:r>
            <a:r>
              <a:rPr lang="en-US" dirty="0"/>
              <a:t>There must be resources with required skill set for the product to be completed on time and having acceptable level of quality.</a:t>
            </a:r>
            <a:endParaRPr lang="" b="1" dirty="0"/>
          </a:p>
          <a:p>
            <a:pPr defTabSz="931774" eaLnBrk="0" fontAlgn="base" hangingPunct="0">
              <a:spcBef>
                <a:spcPct val="30000"/>
              </a:spcBef>
              <a:spcAft>
                <a:spcPct val="0"/>
              </a:spcAft>
              <a:defRPr/>
            </a:pPr>
            <a:endParaRPr lang="en-US" dirty="0"/>
          </a:p>
          <a:p>
            <a:pPr marL="174708" indent="-174708" defTabSz="931774" eaLnBrk="0" fontAlgn="base" hangingPunct="0">
              <a:spcBef>
                <a:spcPct val="30000"/>
              </a:spcBef>
              <a:spcAft>
                <a:spcPct val="0"/>
              </a:spcAft>
              <a:buFont typeface="Arial" panose="020B0604020202020204" pitchFamily="34" charset="0"/>
              <a:buChar char="•"/>
              <a:defRPr/>
            </a:pPr>
            <a:endParaRPr lang="x-none" dirty="0"/>
          </a:p>
          <a:p>
            <a:pPr marL="174708" indent="-174708" defTabSz="931774" eaLnBrk="0" fontAlgn="base" hangingPunct="0">
              <a:spcBef>
                <a:spcPct val="30000"/>
              </a:spcBef>
              <a:spcAft>
                <a:spcPct val="0"/>
              </a:spcAft>
              <a:buFont typeface="Arial" panose="020B0604020202020204" pitchFamily="34" charset="0"/>
              <a:buChar char="•"/>
              <a:defRPr/>
            </a:pPr>
            <a:endParaRPr lang="en-GB" baseline="0" dirty="0"/>
          </a:p>
          <a:p>
            <a:endParaRPr lang="" dirty="0"/>
          </a:p>
        </p:txBody>
      </p:sp>
      <p:sp>
        <p:nvSpPr>
          <p:cNvPr id="4" name="Slide Number Placeholder 3"/>
          <p:cNvSpPr>
            <a:spLocks noGrp="1"/>
          </p:cNvSpPr>
          <p:nvPr>
            <p:ph type="sldNum" sz="quarter" idx="10"/>
          </p:nvPr>
        </p:nvSpPr>
        <p:spPr/>
        <p:txBody>
          <a:bodyPr/>
          <a:lstStyle/>
          <a:p>
            <a:fld id="{CE75DABB-D330-4124-8D3B-DD578C2795BB}" type="slidenum">
              <a:rPr lang="en-US" altLang="en-US" smtClean="0"/>
              <a:pPr/>
              <a:t>15</a:t>
            </a:fld>
            <a:endParaRPr lang="en-US" altLang="en-US"/>
          </a:p>
        </p:txBody>
      </p:sp>
    </p:spTree>
    <p:extLst>
      <p:ext uri="{BB962C8B-B14F-4D97-AF65-F5344CB8AC3E}">
        <p14:creationId xmlns:p14="http://schemas.microsoft.com/office/powerpoint/2010/main" val="655001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b="1" dirty="0"/>
              <a:t>Performance measurement-&gt;</a:t>
            </a:r>
            <a:r>
              <a:rPr lang="en-GB" altLang="en-US" b="0" dirty="0"/>
              <a:t> Checking</a:t>
            </a:r>
            <a:r>
              <a:rPr lang="en-GB" altLang="en-US" dirty="0"/>
              <a:t> Mean time of failure     </a:t>
            </a:r>
          </a:p>
          <a:p>
            <a:r>
              <a:rPr lang="en-GB" altLang="en-US" b="1" dirty="0"/>
              <a:t>Predictive measurement-&gt; </a:t>
            </a:r>
            <a:r>
              <a:rPr lang="en-GB" altLang="en-US" b="0" dirty="0"/>
              <a:t>Predicting</a:t>
            </a:r>
            <a:r>
              <a:rPr lang="en-GB" altLang="en-US" b="0" baseline="0" dirty="0"/>
              <a:t> where there are chances of e</a:t>
            </a:r>
            <a:r>
              <a:rPr lang="en-GB" altLang="en-US" dirty="0"/>
              <a:t>rrors in the code </a:t>
            </a:r>
          </a:p>
          <a:p>
            <a:r>
              <a:rPr lang="en-GB" altLang="en-US" dirty="0"/>
              <a:t>The</a:t>
            </a:r>
            <a:r>
              <a:rPr lang="en-GB" altLang="en-US" baseline="0" dirty="0"/>
              <a:t> purpose is to know if we have succeeded or not?</a:t>
            </a:r>
            <a:endParaRPr lang="en-GB" altLang="en-US" dirty="0"/>
          </a:p>
          <a:p>
            <a:endParaRPr lang="en-US" altLang="en-US" dirty="0"/>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57066" indent="-291179" eaLnBrk="0" hangingPunct="0">
              <a:defRPr>
                <a:solidFill>
                  <a:schemeClr val="tx1"/>
                </a:solidFill>
                <a:latin typeface="Calibri" panose="020F0502020204030204" pitchFamily="34" charset="0"/>
                <a:cs typeface="Arial" panose="020B0604020202020204" pitchFamily="34" charset="0"/>
              </a:defRPr>
            </a:lvl2pPr>
            <a:lvl3pPr marL="1164717" indent="-232943" eaLnBrk="0" hangingPunct="0">
              <a:defRPr>
                <a:solidFill>
                  <a:schemeClr val="tx1"/>
                </a:solidFill>
                <a:latin typeface="Calibri" panose="020F0502020204030204" pitchFamily="34" charset="0"/>
                <a:cs typeface="Arial" panose="020B0604020202020204" pitchFamily="34" charset="0"/>
              </a:defRPr>
            </a:lvl3pPr>
            <a:lvl4pPr marL="1630604" indent="-232943" eaLnBrk="0" hangingPunct="0">
              <a:defRPr>
                <a:solidFill>
                  <a:schemeClr val="tx1"/>
                </a:solidFill>
                <a:latin typeface="Calibri" panose="020F0502020204030204" pitchFamily="34" charset="0"/>
                <a:cs typeface="Arial" panose="020B0604020202020204" pitchFamily="34" charset="0"/>
              </a:defRPr>
            </a:lvl4pPr>
            <a:lvl5pPr marL="2096491" indent="-232943" eaLnBrk="0" hangingPunct="0">
              <a:defRPr>
                <a:solidFill>
                  <a:schemeClr val="tx1"/>
                </a:solidFill>
                <a:latin typeface="Calibri" panose="020F0502020204030204" pitchFamily="34" charset="0"/>
                <a:cs typeface="Arial" panose="020B0604020202020204" pitchFamily="34" charset="0"/>
              </a:defRPr>
            </a:lvl5pPr>
            <a:lvl6pPr marL="2562377" indent="-23294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3028264" indent="-23294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94151" indent="-23294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960038" indent="-23294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DEE665B6-220A-4237-BC5B-79E0CA6E7EA8}" type="slidenum">
              <a:rPr lang="en-US" altLang="en-US"/>
              <a:pPr eaLnBrk="1" hangingPunct="1"/>
              <a:t>16</a:t>
            </a:fld>
            <a:endParaRPr lang="en-US" altLang="en-US"/>
          </a:p>
        </p:txBody>
      </p:sp>
    </p:spTree>
    <p:extLst>
      <p:ext uri="{BB962C8B-B14F-4D97-AF65-F5344CB8AC3E}">
        <p14:creationId xmlns:p14="http://schemas.microsoft.com/office/powerpoint/2010/main" val="3538743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baseline="0" dirty="0"/>
              <a:t>Step 2.2-&gt; </a:t>
            </a:r>
            <a:r>
              <a:rPr lang="en-GB" b="0" baseline="0" dirty="0"/>
              <a:t>What are the software installation requirements? On which operating systems the project will work best and which supporting software are required for the proper functioning of the project.</a:t>
            </a:r>
          </a:p>
          <a:p>
            <a:r>
              <a:rPr lang="en-GB" b="1" baseline="0" dirty="0"/>
              <a:t>Step 2.3-&gt; </a:t>
            </a:r>
            <a:r>
              <a:rPr lang="en-GB" b="0" baseline="0" dirty="0"/>
              <a:t>We have already discussed organizational structures in some previous lecture. Here we identify what is organizational structure and how team can be organized according to that organizational structure.</a:t>
            </a:r>
            <a:r>
              <a:rPr lang="en-GB" b="1" baseline="0" dirty="0"/>
              <a:t> </a:t>
            </a:r>
          </a:p>
          <a:p>
            <a:endParaRPr lang="" b="0" dirty="0"/>
          </a:p>
        </p:txBody>
      </p:sp>
      <p:sp>
        <p:nvSpPr>
          <p:cNvPr id="4" name="Slide Number Placeholder 3"/>
          <p:cNvSpPr>
            <a:spLocks noGrp="1"/>
          </p:cNvSpPr>
          <p:nvPr>
            <p:ph type="sldNum" sz="quarter" idx="10"/>
          </p:nvPr>
        </p:nvSpPr>
        <p:spPr/>
        <p:txBody>
          <a:bodyPr/>
          <a:lstStyle/>
          <a:p>
            <a:fld id="{CE75DABB-D330-4124-8D3B-DD578C2795BB}" type="slidenum">
              <a:rPr lang="en-US" altLang="en-US" smtClean="0"/>
              <a:pPr/>
              <a:t>18</a:t>
            </a:fld>
            <a:endParaRPr lang="en-US" altLang="en-US"/>
          </a:p>
        </p:txBody>
      </p:sp>
    </p:spTree>
    <p:extLst>
      <p:ext uri="{BB962C8B-B14F-4D97-AF65-F5344CB8AC3E}">
        <p14:creationId xmlns:p14="http://schemas.microsoft.com/office/powerpoint/2010/main" val="896029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Product- </a:t>
            </a:r>
            <a:r>
              <a:rPr lang="en-GB" b="0" dirty="0"/>
              <a:t>A client</a:t>
            </a:r>
            <a:r>
              <a:rPr lang="en-GB" b="0" baseline="0" dirty="0"/>
              <a:t> tells all the requirements of the project in case of product based development.</a:t>
            </a:r>
          </a:p>
          <a:p>
            <a:r>
              <a:rPr lang="en-GB" b="1" baseline="0" dirty="0"/>
              <a:t>Objective-</a:t>
            </a:r>
            <a:r>
              <a:rPr lang="en-GB" b="0" baseline="0" dirty="0"/>
              <a:t> In objective based development client only tells the problems that he faces in the business flow. The specialist will recommend a solution based on the problems reported by the client. Then the Project team will start working on the requirements specifications.</a:t>
            </a:r>
            <a:endParaRPr lang="" b="1" dirty="0"/>
          </a:p>
        </p:txBody>
      </p:sp>
      <p:sp>
        <p:nvSpPr>
          <p:cNvPr id="4" name="Slide Number Placeholder 3"/>
          <p:cNvSpPr>
            <a:spLocks noGrp="1"/>
          </p:cNvSpPr>
          <p:nvPr>
            <p:ph type="sldNum" sz="quarter" idx="10"/>
          </p:nvPr>
        </p:nvSpPr>
        <p:spPr/>
        <p:txBody>
          <a:bodyPr/>
          <a:lstStyle/>
          <a:p>
            <a:fld id="{CE75DABB-D330-4124-8D3B-DD578C2795BB}" type="slidenum">
              <a:rPr lang="en-US" altLang="en-US" smtClean="0"/>
              <a:pPr/>
              <a:t>19</a:t>
            </a:fld>
            <a:endParaRPr lang="en-US" altLang="en-US"/>
          </a:p>
        </p:txBody>
      </p:sp>
    </p:spTree>
    <p:extLst>
      <p:ext uri="{BB962C8B-B14F-4D97-AF65-F5344CB8AC3E}">
        <p14:creationId xmlns:p14="http://schemas.microsoft.com/office/powerpoint/2010/main" val="1060336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Products are the result of</a:t>
            </a:r>
            <a:r>
              <a:rPr lang="en-GB" baseline="0" dirty="0"/>
              <a:t> an activity.</a:t>
            </a:r>
          </a:p>
          <a:p>
            <a:r>
              <a:rPr lang="en-GB" baseline="0" dirty="0"/>
              <a:t>Product can be:</a:t>
            </a:r>
          </a:p>
          <a:p>
            <a:pPr marL="174708" indent="-174708">
              <a:buFont typeface="Arial" panose="020B0604020202020204" pitchFamily="34" charset="0"/>
              <a:buChar char="•"/>
            </a:pPr>
            <a:r>
              <a:rPr lang="en-GB" baseline="0" dirty="0"/>
              <a:t>Physical things (Installed PC)</a:t>
            </a:r>
          </a:p>
          <a:p>
            <a:pPr marL="174708" indent="-174708">
              <a:buFont typeface="Arial" panose="020B0604020202020204" pitchFamily="34" charset="0"/>
              <a:buChar char="•"/>
            </a:pPr>
            <a:r>
              <a:rPr lang="en-GB" baseline="0" dirty="0"/>
              <a:t>A Document (Requirements Document)</a:t>
            </a:r>
          </a:p>
          <a:p>
            <a:pPr marL="174708" indent="-174708">
              <a:buFont typeface="Arial" panose="020B0604020202020204" pitchFamily="34" charset="0"/>
              <a:buChar char="•"/>
            </a:pPr>
            <a:r>
              <a:rPr lang="en-GB" baseline="0" dirty="0"/>
              <a:t>A person (A trained user)</a:t>
            </a:r>
          </a:p>
          <a:p>
            <a:pPr marL="174708" indent="-174708">
              <a:buFont typeface="Arial" panose="020B0604020202020204" pitchFamily="34" charset="0"/>
              <a:buChar char="•"/>
            </a:pPr>
            <a:r>
              <a:rPr lang="en-GB" baseline="0" dirty="0"/>
              <a:t>A new version of an old product (Updated Software)</a:t>
            </a:r>
          </a:p>
          <a:p>
            <a:r>
              <a:rPr lang="en-GB" b="1" dirty="0"/>
              <a:t>Product Hierarchy:</a:t>
            </a:r>
            <a:r>
              <a:rPr lang="en-GB" dirty="0"/>
              <a:t> The products will form a hierarchy. The main products will have sets of component products, which in turn might have sub-component products and so on. These relationships can be documented in a Product Breakdown Structure (PBS).</a:t>
            </a:r>
          </a:p>
          <a:p>
            <a:r>
              <a:rPr lang="en-GB" b="1" dirty="0"/>
              <a:t>Project Specification: </a:t>
            </a:r>
            <a:r>
              <a:rPr lang="en-GB" dirty="0"/>
              <a:t>Means the overall specifications of the project.</a:t>
            </a:r>
          </a:p>
          <a:p>
            <a:r>
              <a:rPr lang="en-GB" b="1" dirty="0"/>
              <a:t>Module Specification: </a:t>
            </a:r>
            <a:r>
              <a:rPr lang="en-GB" dirty="0"/>
              <a:t>Includes detailed specifications of a particular module.</a:t>
            </a:r>
          </a:p>
          <a:p>
            <a:r>
              <a:rPr lang="en-GB" b="1" dirty="0"/>
              <a:t>System Product: </a:t>
            </a:r>
            <a:r>
              <a:rPr lang="en-GB" dirty="0"/>
              <a:t>Is the over all System Architecture</a:t>
            </a:r>
            <a:endParaRPr lang="en-GB" b="1" dirty="0"/>
          </a:p>
          <a:p>
            <a:r>
              <a:rPr lang="en-GB" b="1" dirty="0"/>
              <a:t>Management Product:</a:t>
            </a:r>
            <a:r>
              <a:rPr lang="en-GB" dirty="0"/>
              <a:t> Means planning documents.</a:t>
            </a:r>
            <a:endParaRPr lang="" dirty="0"/>
          </a:p>
        </p:txBody>
      </p:sp>
      <p:sp>
        <p:nvSpPr>
          <p:cNvPr id="4" name="Slide Number Placeholder 3"/>
          <p:cNvSpPr>
            <a:spLocks noGrp="1"/>
          </p:cNvSpPr>
          <p:nvPr>
            <p:ph type="sldNum" sz="quarter" idx="10"/>
          </p:nvPr>
        </p:nvSpPr>
        <p:spPr/>
        <p:txBody>
          <a:bodyPr/>
          <a:lstStyle/>
          <a:p>
            <a:fld id="{CE75DABB-D330-4124-8D3B-DD578C2795BB}" type="slidenum">
              <a:rPr lang="en-US" altLang="en-US" smtClean="0"/>
              <a:pPr/>
              <a:t>21</a:t>
            </a:fld>
            <a:endParaRPr lang="en-US" altLang="en-US"/>
          </a:p>
        </p:txBody>
      </p:sp>
    </p:spTree>
    <p:extLst>
      <p:ext uri="{BB962C8B-B14F-4D97-AF65-F5344CB8AC3E}">
        <p14:creationId xmlns:p14="http://schemas.microsoft.com/office/powerpoint/2010/main" val="3839340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57066" indent="-291179" eaLnBrk="0" hangingPunct="0">
              <a:defRPr>
                <a:solidFill>
                  <a:schemeClr val="tx1"/>
                </a:solidFill>
                <a:latin typeface="Calibri" panose="020F0502020204030204" pitchFamily="34" charset="0"/>
                <a:cs typeface="Arial" panose="020B0604020202020204" pitchFamily="34" charset="0"/>
              </a:defRPr>
            </a:lvl2pPr>
            <a:lvl3pPr marL="1164717" indent="-232943" eaLnBrk="0" hangingPunct="0">
              <a:defRPr>
                <a:solidFill>
                  <a:schemeClr val="tx1"/>
                </a:solidFill>
                <a:latin typeface="Calibri" panose="020F0502020204030204" pitchFamily="34" charset="0"/>
                <a:cs typeface="Arial" panose="020B0604020202020204" pitchFamily="34" charset="0"/>
              </a:defRPr>
            </a:lvl3pPr>
            <a:lvl4pPr marL="1630604" indent="-232943" eaLnBrk="0" hangingPunct="0">
              <a:defRPr>
                <a:solidFill>
                  <a:schemeClr val="tx1"/>
                </a:solidFill>
                <a:latin typeface="Calibri" panose="020F0502020204030204" pitchFamily="34" charset="0"/>
                <a:cs typeface="Arial" panose="020B0604020202020204" pitchFamily="34" charset="0"/>
              </a:defRPr>
            </a:lvl4pPr>
            <a:lvl5pPr marL="2096491" indent="-232943" eaLnBrk="0" hangingPunct="0">
              <a:defRPr>
                <a:solidFill>
                  <a:schemeClr val="tx1"/>
                </a:solidFill>
                <a:latin typeface="Calibri" panose="020F0502020204030204" pitchFamily="34" charset="0"/>
                <a:cs typeface="Arial" panose="020B0604020202020204" pitchFamily="34" charset="0"/>
              </a:defRPr>
            </a:lvl5pPr>
            <a:lvl6pPr marL="2562377" indent="-23294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3028264" indent="-23294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94151" indent="-23294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960038" indent="-23294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A8EEF3DD-0818-4B5A-88DD-CED9BB42A6A1}" type="slidenum">
              <a:rPr lang="en-US" altLang="en-US"/>
              <a:pPr eaLnBrk="1" hangingPunct="1"/>
              <a:t>23</a:t>
            </a:fld>
            <a:endParaRPr lang="en-US" altLang="en-US"/>
          </a:p>
        </p:txBody>
      </p:sp>
    </p:spTree>
    <p:extLst>
      <p:ext uri="{BB962C8B-B14F-4D97-AF65-F5344CB8AC3E}">
        <p14:creationId xmlns:p14="http://schemas.microsoft.com/office/powerpoint/2010/main" val="4238737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F42D5B-5D68-4A46-B517-BC8553A33242}" type="datetime1">
              <a:rPr lang="en-US" smtClean="0"/>
              <a:t>12/29/2022</a:t>
            </a:fld>
            <a:endParaRPr lang="en-PK"/>
          </a:p>
        </p:txBody>
      </p:sp>
      <p:sp>
        <p:nvSpPr>
          <p:cNvPr id="5" name="Footer Placeholder 4"/>
          <p:cNvSpPr>
            <a:spLocks noGrp="1"/>
          </p:cNvSpPr>
          <p:nvPr>
            <p:ph type="ftr" sz="quarter" idx="11"/>
          </p:nvPr>
        </p:nvSpPr>
        <p:spPr/>
        <p:txBody>
          <a:bodyPr/>
          <a:lstStyle/>
          <a:p>
            <a:r>
              <a:rPr lang="en-US"/>
              <a:t>CSC494-Software Project Management</a:t>
            </a:r>
            <a:endParaRPr lang="en-PK"/>
          </a:p>
        </p:txBody>
      </p:sp>
      <p:sp>
        <p:nvSpPr>
          <p:cNvPr id="6" name="Slide Number Placeholder 5"/>
          <p:cNvSpPr>
            <a:spLocks noGrp="1"/>
          </p:cNvSpPr>
          <p:nvPr>
            <p:ph type="sldNum" sz="quarter" idx="12"/>
          </p:nvPr>
        </p:nvSpPr>
        <p:spPr/>
        <p:txBody>
          <a:bodyPr/>
          <a:lstStyle/>
          <a:p>
            <a:fld id="{EB878954-1B1C-4652-8576-A1037C60F005}" type="slidenum">
              <a:rPr lang="en-PK" smtClean="0"/>
              <a:t>‹#›</a:t>
            </a:fld>
            <a:endParaRPr lang="en-PK"/>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4169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ED95D9-633E-4CEB-8594-472D259DF74B}" type="datetime1">
              <a:rPr lang="en-US" smtClean="0"/>
              <a:t>12/29/2022</a:t>
            </a:fld>
            <a:endParaRPr lang="en-PK"/>
          </a:p>
        </p:txBody>
      </p:sp>
      <p:sp>
        <p:nvSpPr>
          <p:cNvPr id="5" name="Footer Placeholder 4"/>
          <p:cNvSpPr>
            <a:spLocks noGrp="1"/>
          </p:cNvSpPr>
          <p:nvPr>
            <p:ph type="ftr" sz="quarter" idx="11"/>
          </p:nvPr>
        </p:nvSpPr>
        <p:spPr/>
        <p:txBody>
          <a:bodyPr/>
          <a:lstStyle/>
          <a:p>
            <a:r>
              <a:rPr lang="en-US"/>
              <a:t>CSC494-Software Project Management</a:t>
            </a:r>
            <a:endParaRPr lang="en-PK"/>
          </a:p>
        </p:txBody>
      </p:sp>
      <p:sp>
        <p:nvSpPr>
          <p:cNvPr id="6" name="Slide Number Placeholder 5"/>
          <p:cNvSpPr>
            <a:spLocks noGrp="1"/>
          </p:cNvSpPr>
          <p:nvPr>
            <p:ph type="sldNum" sz="quarter" idx="12"/>
          </p:nvPr>
        </p:nvSpPr>
        <p:spPr/>
        <p:txBody>
          <a:bodyPr/>
          <a:lstStyle/>
          <a:p>
            <a:fld id="{EB878954-1B1C-4652-8576-A1037C60F005}" type="slidenum">
              <a:rPr lang="en-PK" smtClean="0"/>
              <a:t>‹#›</a:t>
            </a:fld>
            <a:endParaRPr lang="en-PK"/>
          </a:p>
        </p:txBody>
      </p:sp>
    </p:spTree>
    <p:extLst>
      <p:ext uri="{BB962C8B-B14F-4D97-AF65-F5344CB8AC3E}">
        <p14:creationId xmlns:p14="http://schemas.microsoft.com/office/powerpoint/2010/main" val="2979967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B00CA3-217B-4928-AB35-7889BB2BD7DA}" type="datetime1">
              <a:rPr lang="en-US" smtClean="0"/>
              <a:t>12/29/2022</a:t>
            </a:fld>
            <a:endParaRPr lang="en-PK"/>
          </a:p>
        </p:txBody>
      </p:sp>
      <p:sp>
        <p:nvSpPr>
          <p:cNvPr id="5" name="Footer Placeholder 4"/>
          <p:cNvSpPr>
            <a:spLocks noGrp="1"/>
          </p:cNvSpPr>
          <p:nvPr>
            <p:ph type="ftr" sz="quarter" idx="11"/>
          </p:nvPr>
        </p:nvSpPr>
        <p:spPr/>
        <p:txBody>
          <a:bodyPr/>
          <a:lstStyle/>
          <a:p>
            <a:r>
              <a:rPr lang="en-US"/>
              <a:t>CSC494-Software Project Management</a:t>
            </a:r>
            <a:endParaRPr lang="en-PK"/>
          </a:p>
        </p:txBody>
      </p:sp>
      <p:sp>
        <p:nvSpPr>
          <p:cNvPr id="6" name="Slide Number Placeholder 5"/>
          <p:cNvSpPr>
            <a:spLocks noGrp="1"/>
          </p:cNvSpPr>
          <p:nvPr>
            <p:ph type="sldNum" sz="quarter" idx="12"/>
          </p:nvPr>
        </p:nvSpPr>
        <p:spPr/>
        <p:txBody>
          <a:bodyPr/>
          <a:lstStyle/>
          <a:p>
            <a:fld id="{EB878954-1B1C-4652-8576-A1037C60F005}" type="slidenum">
              <a:rPr lang="en-PK" smtClean="0"/>
              <a:t>‹#›</a:t>
            </a:fld>
            <a:endParaRPr lang="en-PK"/>
          </a:p>
        </p:txBody>
      </p:sp>
    </p:spTree>
    <p:extLst>
      <p:ext uri="{BB962C8B-B14F-4D97-AF65-F5344CB8AC3E}">
        <p14:creationId xmlns:p14="http://schemas.microsoft.com/office/powerpoint/2010/main" val="2406453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94039-E89B-C26A-6BB5-F0D3B1752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79946F1D-94C2-9EDC-2A4E-E3141794E6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27EBF542-1FD2-FB12-FB86-1C4511D86F1F}"/>
              </a:ext>
            </a:extLst>
          </p:cNvPr>
          <p:cNvSpPr>
            <a:spLocks noGrp="1"/>
          </p:cNvSpPr>
          <p:nvPr>
            <p:ph type="dt" sz="half" idx="10"/>
          </p:nvPr>
        </p:nvSpPr>
        <p:spPr/>
        <p:txBody>
          <a:bodyPr/>
          <a:lstStyle/>
          <a:p>
            <a:fld id="{7D5F0066-8639-434B-9260-878F5AF3AB7F}" type="datetime1">
              <a:rPr lang="en-US" smtClean="0"/>
              <a:t>12/29/2022</a:t>
            </a:fld>
            <a:endParaRPr lang="en-PK"/>
          </a:p>
        </p:txBody>
      </p:sp>
      <p:sp>
        <p:nvSpPr>
          <p:cNvPr id="5" name="Footer Placeholder 4">
            <a:extLst>
              <a:ext uri="{FF2B5EF4-FFF2-40B4-BE49-F238E27FC236}">
                <a16:creationId xmlns:a16="http://schemas.microsoft.com/office/drawing/2014/main" id="{A504574C-2276-5A0E-0AE0-A78D815329C7}"/>
              </a:ext>
            </a:extLst>
          </p:cNvPr>
          <p:cNvSpPr>
            <a:spLocks noGrp="1"/>
          </p:cNvSpPr>
          <p:nvPr>
            <p:ph type="ftr" sz="quarter" idx="11"/>
          </p:nvPr>
        </p:nvSpPr>
        <p:spPr/>
        <p:txBody>
          <a:bodyPr/>
          <a:lstStyle/>
          <a:p>
            <a:r>
              <a:rPr lang="en-US"/>
              <a:t>CSC494-Software Project Management</a:t>
            </a:r>
            <a:endParaRPr lang="en-PK"/>
          </a:p>
        </p:txBody>
      </p:sp>
      <p:sp>
        <p:nvSpPr>
          <p:cNvPr id="6" name="Slide Number Placeholder 5">
            <a:extLst>
              <a:ext uri="{FF2B5EF4-FFF2-40B4-BE49-F238E27FC236}">
                <a16:creationId xmlns:a16="http://schemas.microsoft.com/office/drawing/2014/main" id="{64757254-D836-E48F-06D4-8E9F4B87E8C6}"/>
              </a:ext>
            </a:extLst>
          </p:cNvPr>
          <p:cNvSpPr>
            <a:spLocks noGrp="1"/>
          </p:cNvSpPr>
          <p:nvPr>
            <p:ph type="sldNum" sz="quarter" idx="12"/>
          </p:nvPr>
        </p:nvSpPr>
        <p:spPr/>
        <p:txBody>
          <a:bodyPr/>
          <a:lstStyle/>
          <a:p>
            <a:fld id="{EB878954-1B1C-4652-8576-A1037C60F005}" type="slidenum">
              <a:rPr lang="en-PK" smtClean="0"/>
              <a:t>‹#›</a:t>
            </a:fld>
            <a:endParaRPr lang="en-PK"/>
          </a:p>
        </p:txBody>
      </p:sp>
    </p:spTree>
    <p:extLst>
      <p:ext uri="{BB962C8B-B14F-4D97-AF65-F5344CB8AC3E}">
        <p14:creationId xmlns:p14="http://schemas.microsoft.com/office/powerpoint/2010/main" val="567226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8D4C-7F3C-CB0D-8F10-FF1B9EA5D8EE}"/>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48280E38-EF0A-5444-4D95-1C5583A416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41FD1F0C-CC72-29DE-7313-42E1056A8B2F}"/>
              </a:ext>
            </a:extLst>
          </p:cNvPr>
          <p:cNvSpPr>
            <a:spLocks noGrp="1"/>
          </p:cNvSpPr>
          <p:nvPr>
            <p:ph type="dt" sz="half" idx="10"/>
          </p:nvPr>
        </p:nvSpPr>
        <p:spPr/>
        <p:txBody>
          <a:bodyPr/>
          <a:lstStyle/>
          <a:p>
            <a:fld id="{4D611C7D-B6B5-43A2-86E7-E50051900974}" type="datetime1">
              <a:rPr lang="en-US" smtClean="0"/>
              <a:t>12/29/2022</a:t>
            </a:fld>
            <a:endParaRPr lang="en-PK"/>
          </a:p>
        </p:txBody>
      </p:sp>
      <p:sp>
        <p:nvSpPr>
          <p:cNvPr id="5" name="Footer Placeholder 4">
            <a:extLst>
              <a:ext uri="{FF2B5EF4-FFF2-40B4-BE49-F238E27FC236}">
                <a16:creationId xmlns:a16="http://schemas.microsoft.com/office/drawing/2014/main" id="{30B4D81E-D6F8-3CAD-9D36-18C000EC2F74}"/>
              </a:ext>
            </a:extLst>
          </p:cNvPr>
          <p:cNvSpPr>
            <a:spLocks noGrp="1"/>
          </p:cNvSpPr>
          <p:nvPr>
            <p:ph type="ftr" sz="quarter" idx="11"/>
          </p:nvPr>
        </p:nvSpPr>
        <p:spPr/>
        <p:txBody>
          <a:bodyPr/>
          <a:lstStyle/>
          <a:p>
            <a:r>
              <a:rPr lang="en-US"/>
              <a:t>CSC494-Software Project Management</a:t>
            </a:r>
            <a:endParaRPr lang="en-PK"/>
          </a:p>
        </p:txBody>
      </p:sp>
      <p:sp>
        <p:nvSpPr>
          <p:cNvPr id="6" name="Slide Number Placeholder 5">
            <a:extLst>
              <a:ext uri="{FF2B5EF4-FFF2-40B4-BE49-F238E27FC236}">
                <a16:creationId xmlns:a16="http://schemas.microsoft.com/office/drawing/2014/main" id="{7A66B0E5-DA5A-3748-1765-14971D241EE3}"/>
              </a:ext>
            </a:extLst>
          </p:cNvPr>
          <p:cNvSpPr>
            <a:spLocks noGrp="1"/>
          </p:cNvSpPr>
          <p:nvPr>
            <p:ph type="sldNum" sz="quarter" idx="12"/>
          </p:nvPr>
        </p:nvSpPr>
        <p:spPr/>
        <p:txBody>
          <a:bodyPr/>
          <a:lstStyle/>
          <a:p>
            <a:fld id="{EB878954-1B1C-4652-8576-A1037C60F005}" type="slidenum">
              <a:rPr lang="en-PK" smtClean="0"/>
              <a:t>‹#›</a:t>
            </a:fld>
            <a:endParaRPr lang="en-PK"/>
          </a:p>
        </p:txBody>
      </p:sp>
    </p:spTree>
    <p:extLst>
      <p:ext uri="{BB962C8B-B14F-4D97-AF65-F5344CB8AC3E}">
        <p14:creationId xmlns:p14="http://schemas.microsoft.com/office/powerpoint/2010/main" val="3994593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EBBC4-B09B-3BEC-840D-30B1011813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FC5492E6-7C75-A973-C69F-7B1DEDC8D1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798890-6535-56DE-A4E5-1C7F91B37F75}"/>
              </a:ext>
            </a:extLst>
          </p:cNvPr>
          <p:cNvSpPr>
            <a:spLocks noGrp="1"/>
          </p:cNvSpPr>
          <p:nvPr>
            <p:ph type="dt" sz="half" idx="10"/>
          </p:nvPr>
        </p:nvSpPr>
        <p:spPr/>
        <p:txBody>
          <a:bodyPr/>
          <a:lstStyle/>
          <a:p>
            <a:fld id="{ACAA668F-0C7D-4F69-991E-1C61E29A870D}" type="datetime1">
              <a:rPr lang="en-US" smtClean="0"/>
              <a:t>12/29/2022</a:t>
            </a:fld>
            <a:endParaRPr lang="en-PK"/>
          </a:p>
        </p:txBody>
      </p:sp>
      <p:sp>
        <p:nvSpPr>
          <p:cNvPr id="5" name="Footer Placeholder 4">
            <a:extLst>
              <a:ext uri="{FF2B5EF4-FFF2-40B4-BE49-F238E27FC236}">
                <a16:creationId xmlns:a16="http://schemas.microsoft.com/office/drawing/2014/main" id="{86053D00-A557-45EB-EA62-DAC99E204F28}"/>
              </a:ext>
            </a:extLst>
          </p:cNvPr>
          <p:cNvSpPr>
            <a:spLocks noGrp="1"/>
          </p:cNvSpPr>
          <p:nvPr>
            <p:ph type="ftr" sz="quarter" idx="11"/>
          </p:nvPr>
        </p:nvSpPr>
        <p:spPr/>
        <p:txBody>
          <a:bodyPr/>
          <a:lstStyle/>
          <a:p>
            <a:r>
              <a:rPr lang="en-US"/>
              <a:t>CSC494-Software Project Management</a:t>
            </a:r>
            <a:endParaRPr lang="en-PK"/>
          </a:p>
        </p:txBody>
      </p:sp>
      <p:sp>
        <p:nvSpPr>
          <p:cNvPr id="6" name="Slide Number Placeholder 5">
            <a:extLst>
              <a:ext uri="{FF2B5EF4-FFF2-40B4-BE49-F238E27FC236}">
                <a16:creationId xmlns:a16="http://schemas.microsoft.com/office/drawing/2014/main" id="{06615B41-F55F-DA71-5D0D-3020E4FDC861}"/>
              </a:ext>
            </a:extLst>
          </p:cNvPr>
          <p:cNvSpPr>
            <a:spLocks noGrp="1"/>
          </p:cNvSpPr>
          <p:nvPr>
            <p:ph type="sldNum" sz="quarter" idx="12"/>
          </p:nvPr>
        </p:nvSpPr>
        <p:spPr/>
        <p:txBody>
          <a:bodyPr/>
          <a:lstStyle/>
          <a:p>
            <a:fld id="{EB878954-1B1C-4652-8576-A1037C60F005}" type="slidenum">
              <a:rPr lang="en-PK" smtClean="0"/>
              <a:t>‹#›</a:t>
            </a:fld>
            <a:endParaRPr lang="en-PK"/>
          </a:p>
        </p:txBody>
      </p:sp>
    </p:spTree>
    <p:extLst>
      <p:ext uri="{BB962C8B-B14F-4D97-AF65-F5344CB8AC3E}">
        <p14:creationId xmlns:p14="http://schemas.microsoft.com/office/powerpoint/2010/main" val="2616158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9AD5D-1DF2-B464-1D64-B250FCC709A7}"/>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F708863A-6D64-F190-EA48-CCA8F0CB20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B232D216-BED1-A4D4-EAD9-520E176B52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D49E4B71-3226-B036-7B6A-CFD2E445F0D5}"/>
              </a:ext>
            </a:extLst>
          </p:cNvPr>
          <p:cNvSpPr>
            <a:spLocks noGrp="1"/>
          </p:cNvSpPr>
          <p:nvPr>
            <p:ph type="dt" sz="half" idx="10"/>
          </p:nvPr>
        </p:nvSpPr>
        <p:spPr/>
        <p:txBody>
          <a:bodyPr/>
          <a:lstStyle/>
          <a:p>
            <a:fld id="{E7502C17-B325-44C5-8356-1F9A9E1B95BC}" type="datetime1">
              <a:rPr lang="en-US" smtClean="0"/>
              <a:t>12/29/2022</a:t>
            </a:fld>
            <a:endParaRPr lang="en-PK"/>
          </a:p>
        </p:txBody>
      </p:sp>
      <p:sp>
        <p:nvSpPr>
          <p:cNvPr id="6" name="Footer Placeholder 5">
            <a:extLst>
              <a:ext uri="{FF2B5EF4-FFF2-40B4-BE49-F238E27FC236}">
                <a16:creationId xmlns:a16="http://schemas.microsoft.com/office/drawing/2014/main" id="{DA50860E-D498-0439-8C64-86A3355CF202}"/>
              </a:ext>
            </a:extLst>
          </p:cNvPr>
          <p:cNvSpPr>
            <a:spLocks noGrp="1"/>
          </p:cNvSpPr>
          <p:nvPr>
            <p:ph type="ftr" sz="quarter" idx="11"/>
          </p:nvPr>
        </p:nvSpPr>
        <p:spPr/>
        <p:txBody>
          <a:bodyPr/>
          <a:lstStyle/>
          <a:p>
            <a:r>
              <a:rPr lang="en-US"/>
              <a:t>CSC494-Software Project Management</a:t>
            </a:r>
            <a:endParaRPr lang="en-PK"/>
          </a:p>
        </p:txBody>
      </p:sp>
      <p:sp>
        <p:nvSpPr>
          <p:cNvPr id="7" name="Slide Number Placeholder 6">
            <a:extLst>
              <a:ext uri="{FF2B5EF4-FFF2-40B4-BE49-F238E27FC236}">
                <a16:creationId xmlns:a16="http://schemas.microsoft.com/office/drawing/2014/main" id="{233B014C-4D38-EAB9-351E-29C42246B1FB}"/>
              </a:ext>
            </a:extLst>
          </p:cNvPr>
          <p:cNvSpPr>
            <a:spLocks noGrp="1"/>
          </p:cNvSpPr>
          <p:nvPr>
            <p:ph type="sldNum" sz="quarter" idx="12"/>
          </p:nvPr>
        </p:nvSpPr>
        <p:spPr/>
        <p:txBody>
          <a:bodyPr/>
          <a:lstStyle/>
          <a:p>
            <a:fld id="{EB878954-1B1C-4652-8576-A1037C60F005}" type="slidenum">
              <a:rPr lang="en-PK" smtClean="0"/>
              <a:t>‹#›</a:t>
            </a:fld>
            <a:endParaRPr lang="en-PK"/>
          </a:p>
        </p:txBody>
      </p:sp>
    </p:spTree>
    <p:extLst>
      <p:ext uri="{BB962C8B-B14F-4D97-AF65-F5344CB8AC3E}">
        <p14:creationId xmlns:p14="http://schemas.microsoft.com/office/powerpoint/2010/main" val="2047241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D4B0D-4BCF-09D8-8BB7-66063EF08054}"/>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40E3E349-4A06-1AAD-47AD-AAA4C2DA87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068D9A-38E3-F4C3-935A-64F7FCF787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39DC39F4-B6AF-4054-3A8A-71A22987E5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0C780E-A06F-89FC-D1F9-8E05F8FF8D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0955C547-8027-7C66-EDC2-2FFF2A6603C7}"/>
              </a:ext>
            </a:extLst>
          </p:cNvPr>
          <p:cNvSpPr>
            <a:spLocks noGrp="1"/>
          </p:cNvSpPr>
          <p:nvPr>
            <p:ph type="dt" sz="half" idx="10"/>
          </p:nvPr>
        </p:nvSpPr>
        <p:spPr/>
        <p:txBody>
          <a:bodyPr/>
          <a:lstStyle/>
          <a:p>
            <a:fld id="{7751705F-E000-4250-9381-44AC9BAFD9F2}" type="datetime1">
              <a:rPr lang="en-US" smtClean="0"/>
              <a:t>12/29/2022</a:t>
            </a:fld>
            <a:endParaRPr lang="en-PK"/>
          </a:p>
        </p:txBody>
      </p:sp>
      <p:sp>
        <p:nvSpPr>
          <p:cNvPr id="8" name="Footer Placeholder 7">
            <a:extLst>
              <a:ext uri="{FF2B5EF4-FFF2-40B4-BE49-F238E27FC236}">
                <a16:creationId xmlns:a16="http://schemas.microsoft.com/office/drawing/2014/main" id="{9558B66C-A97B-6B25-CAA5-A9E485297561}"/>
              </a:ext>
            </a:extLst>
          </p:cNvPr>
          <p:cNvSpPr>
            <a:spLocks noGrp="1"/>
          </p:cNvSpPr>
          <p:nvPr>
            <p:ph type="ftr" sz="quarter" idx="11"/>
          </p:nvPr>
        </p:nvSpPr>
        <p:spPr/>
        <p:txBody>
          <a:bodyPr/>
          <a:lstStyle/>
          <a:p>
            <a:r>
              <a:rPr lang="en-US"/>
              <a:t>CSC494-Software Project Management</a:t>
            </a:r>
            <a:endParaRPr lang="en-PK"/>
          </a:p>
        </p:txBody>
      </p:sp>
      <p:sp>
        <p:nvSpPr>
          <p:cNvPr id="9" name="Slide Number Placeholder 8">
            <a:extLst>
              <a:ext uri="{FF2B5EF4-FFF2-40B4-BE49-F238E27FC236}">
                <a16:creationId xmlns:a16="http://schemas.microsoft.com/office/drawing/2014/main" id="{7DDE6AA1-1650-1A6F-960A-FFE58AF2B7DD}"/>
              </a:ext>
            </a:extLst>
          </p:cNvPr>
          <p:cNvSpPr>
            <a:spLocks noGrp="1"/>
          </p:cNvSpPr>
          <p:nvPr>
            <p:ph type="sldNum" sz="quarter" idx="12"/>
          </p:nvPr>
        </p:nvSpPr>
        <p:spPr/>
        <p:txBody>
          <a:bodyPr/>
          <a:lstStyle/>
          <a:p>
            <a:fld id="{EB878954-1B1C-4652-8576-A1037C60F005}" type="slidenum">
              <a:rPr lang="en-PK" smtClean="0"/>
              <a:t>‹#›</a:t>
            </a:fld>
            <a:endParaRPr lang="en-PK"/>
          </a:p>
        </p:txBody>
      </p:sp>
    </p:spTree>
    <p:extLst>
      <p:ext uri="{BB962C8B-B14F-4D97-AF65-F5344CB8AC3E}">
        <p14:creationId xmlns:p14="http://schemas.microsoft.com/office/powerpoint/2010/main" val="1405690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60494-ADC1-2FAE-3E87-B25E477965AD}"/>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3032BCA9-9EFB-D463-A4AB-B3F58A51A97D}"/>
              </a:ext>
            </a:extLst>
          </p:cNvPr>
          <p:cNvSpPr>
            <a:spLocks noGrp="1"/>
          </p:cNvSpPr>
          <p:nvPr>
            <p:ph type="dt" sz="half" idx="10"/>
          </p:nvPr>
        </p:nvSpPr>
        <p:spPr/>
        <p:txBody>
          <a:bodyPr/>
          <a:lstStyle/>
          <a:p>
            <a:fld id="{C1C0591B-39B1-4949-B184-52C8C87CABC8}" type="datetime1">
              <a:rPr lang="en-US" smtClean="0"/>
              <a:t>12/29/2022</a:t>
            </a:fld>
            <a:endParaRPr lang="en-PK"/>
          </a:p>
        </p:txBody>
      </p:sp>
      <p:sp>
        <p:nvSpPr>
          <p:cNvPr id="4" name="Footer Placeholder 3">
            <a:extLst>
              <a:ext uri="{FF2B5EF4-FFF2-40B4-BE49-F238E27FC236}">
                <a16:creationId xmlns:a16="http://schemas.microsoft.com/office/drawing/2014/main" id="{FA37F0CA-6A79-9CAC-E0F1-A34981908A53}"/>
              </a:ext>
            </a:extLst>
          </p:cNvPr>
          <p:cNvSpPr>
            <a:spLocks noGrp="1"/>
          </p:cNvSpPr>
          <p:nvPr>
            <p:ph type="ftr" sz="quarter" idx="11"/>
          </p:nvPr>
        </p:nvSpPr>
        <p:spPr/>
        <p:txBody>
          <a:bodyPr/>
          <a:lstStyle/>
          <a:p>
            <a:r>
              <a:rPr lang="en-US"/>
              <a:t>CSC494-Software Project Management</a:t>
            </a:r>
            <a:endParaRPr lang="en-PK"/>
          </a:p>
        </p:txBody>
      </p:sp>
      <p:sp>
        <p:nvSpPr>
          <p:cNvPr id="5" name="Slide Number Placeholder 4">
            <a:extLst>
              <a:ext uri="{FF2B5EF4-FFF2-40B4-BE49-F238E27FC236}">
                <a16:creationId xmlns:a16="http://schemas.microsoft.com/office/drawing/2014/main" id="{47B8CFAF-A540-D87E-E4AA-135DFE9BEBDB}"/>
              </a:ext>
            </a:extLst>
          </p:cNvPr>
          <p:cNvSpPr>
            <a:spLocks noGrp="1"/>
          </p:cNvSpPr>
          <p:nvPr>
            <p:ph type="sldNum" sz="quarter" idx="12"/>
          </p:nvPr>
        </p:nvSpPr>
        <p:spPr/>
        <p:txBody>
          <a:bodyPr/>
          <a:lstStyle/>
          <a:p>
            <a:fld id="{EB878954-1B1C-4652-8576-A1037C60F005}" type="slidenum">
              <a:rPr lang="en-PK" smtClean="0"/>
              <a:t>‹#›</a:t>
            </a:fld>
            <a:endParaRPr lang="en-PK"/>
          </a:p>
        </p:txBody>
      </p:sp>
    </p:spTree>
    <p:extLst>
      <p:ext uri="{BB962C8B-B14F-4D97-AF65-F5344CB8AC3E}">
        <p14:creationId xmlns:p14="http://schemas.microsoft.com/office/powerpoint/2010/main" val="32299389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298B9F-DD8C-CCD7-CF11-57C227074B9F}"/>
              </a:ext>
            </a:extLst>
          </p:cNvPr>
          <p:cNvSpPr>
            <a:spLocks noGrp="1"/>
          </p:cNvSpPr>
          <p:nvPr>
            <p:ph type="dt" sz="half" idx="10"/>
          </p:nvPr>
        </p:nvSpPr>
        <p:spPr/>
        <p:txBody>
          <a:bodyPr/>
          <a:lstStyle/>
          <a:p>
            <a:fld id="{17043C38-FFAC-4A79-833D-E3EBD5B060FE}" type="datetime1">
              <a:rPr lang="en-US" smtClean="0"/>
              <a:t>12/29/2022</a:t>
            </a:fld>
            <a:endParaRPr lang="en-PK"/>
          </a:p>
        </p:txBody>
      </p:sp>
      <p:sp>
        <p:nvSpPr>
          <p:cNvPr id="3" name="Footer Placeholder 2">
            <a:extLst>
              <a:ext uri="{FF2B5EF4-FFF2-40B4-BE49-F238E27FC236}">
                <a16:creationId xmlns:a16="http://schemas.microsoft.com/office/drawing/2014/main" id="{D15D9086-A07F-BE07-9982-7ECDAF0F419B}"/>
              </a:ext>
            </a:extLst>
          </p:cNvPr>
          <p:cNvSpPr>
            <a:spLocks noGrp="1"/>
          </p:cNvSpPr>
          <p:nvPr>
            <p:ph type="ftr" sz="quarter" idx="11"/>
          </p:nvPr>
        </p:nvSpPr>
        <p:spPr/>
        <p:txBody>
          <a:bodyPr/>
          <a:lstStyle/>
          <a:p>
            <a:r>
              <a:rPr lang="en-US"/>
              <a:t>CSC494-Software Project Management</a:t>
            </a:r>
            <a:endParaRPr lang="en-PK"/>
          </a:p>
        </p:txBody>
      </p:sp>
      <p:sp>
        <p:nvSpPr>
          <p:cNvPr id="4" name="Slide Number Placeholder 3">
            <a:extLst>
              <a:ext uri="{FF2B5EF4-FFF2-40B4-BE49-F238E27FC236}">
                <a16:creationId xmlns:a16="http://schemas.microsoft.com/office/drawing/2014/main" id="{20FF47A2-9E41-A777-C728-9DCFA5D2AA55}"/>
              </a:ext>
            </a:extLst>
          </p:cNvPr>
          <p:cNvSpPr>
            <a:spLocks noGrp="1"/>
          </p:cNvSpPr>
          <p:nvPr>
            <p:ph type="sldNum" sz="quarter" idx="12"/>
          </p:nvPr>
        </p:nvSpPr>
        <p:spPr/>
        <p:txBody>
          <a:bodyPr/>
          <a:lstStyle/>
          <a:p>
            <a:fld id="{EB878954-1B1C-4652-8576-A1037C60F005}" type="slidenum">
              <a:rPr lang="en-PK" smtClean="0"/>
              <a:t>‹#›</a:t>
            </a:fld>
            <a:endParaRPr lang="en-PK"/>
          </a:p>
        </p:txBody>
      </p:sp>
    </p:spTree>
    <p:extLst>
      <p:ext uri="{BB962C8B-B14F-4D97-AF65-F5344CB8AC3E}">
        <p14:creationId xmlns:p14="http://schemas.microsoft.com/office/powerpoint/2010/main" val="2667392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33F72-71FB-CEA6-E5F4-7C246952B5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D3B4A851-C24E-964F-77C0-4894C5FD14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CE90A060-1CAC-D973-036E-F5ADC9EB69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1646AD-B4A1-66BA-C4FC-9DDC4490823A}"/>
              </a:ext>
            </a:extLst>
          </p:cNvPr>
          <p:cNvSpPr>
            <a:spLocks noGrp="1"/>
          </p:cNvSpPr>
          <p:nvPr>
            <p:ph type="dt" sz="half" idx="10"/>
          </p:nvPr>
        </p:nvSpPr>
        <p:spPr/>
        <p:txBody>
          <a:bodyPr/>
          <a:lstStyle/>
          <a:p>
            <a:fld id="{15F5FD71-541D-4A2B-AFEB-68EF92F577DC}" type="datetime1">
              <a:rPr lang="en-US" smtClean="0"/>
              <a:t>12/29/2022</a:t>
            </a:fld>
            <a:endParaRPr lang="en-PK"/>
          </a:p>
        </p:txBody>
      </p:sp>
      <p:sp>
        <p:nvSpPr>
          <p:cNvPr id="6" name="Footer Placeholder 5">
            <a:extLst>
              <a:ext uri="{FF2B5EF4-FFF2-40B4-BE49-F238E27FC236}">
                <a16:creationId xmlns:a16="http://schemas.microsoft.com/office/drawing/2014/main" id="{2586B53B-D464-7BD7-A6D9-D1CDF2BD23A9}"/>
              </a:ext>
            </a:extLst>
          </p:cNvPr>
          <p:cNvSpPr>
            <a:spLocks noGrp="1"/>
          </p:cNvSpPr>
          <p:nvPr>
            <p:ph type="ftr" sz="quarter" idx="11"/>
          </p:nvPr>
        </p:nvSpPr>
        <p:spPr/>
        <p:txBody>
          <a:bodyPr/>
          <a:lstStyle/>
          <a:p>
            <a:r>
              <a:rPr lang="en-US"/>
              <a:t>CSC494-Software Project Management</a:t>
            </a:r>
            <a:endParaRPr lang="en-PK"/>
          </a:p>
        </p:txBody>
      </p:sp>
      <p:sp>
        <p:nvSpPr>
          <p:cNvPr id="7" name="Slide Number Placeholder 6">
            <a:extLst>
              <a:ext uri="{FF2B5EF4-FFF2-40B4-BE49-F238E27FC236}">
                <a16:creationId xmlns:a16="http://schemas.microsoft.com/office/drawing/2014/main" id="{B8DBC767-471F-C334-75EC-52EE6A4A6A77}"/>
              </a:ext>
            </a:extLst>
          </p:cNvPr>
          <p:cNvSpPr>
            <a:spLocks noGrp="1"/>
          </p:cNvSpPr>
          <p:nvPr>
            <p:ph type="sldNum" sz="quarter" idx="12"/>
          </p:nvPr>
        </p:nvSpPr>
        <p:spPr/>
        <p:txBody>
          <a:bodyPr/>
          <a:lstStyle/>
          <a:p>
            <a:fld id="{EB878954-1B1C-4652-8576-A1037C60F005}" type="slidenum">
              <a:rPr lang="en-PK" smtClean="0"/>
              <a:t>‹#›</a:t>
            </a:fld>
            <a:endParaRPr lang="en-PK"/>
          </a:p>
        </p:txBody>
      </p:sp>
    </p:spTree>
    <p:extLst>
      <p:ext uri="{BB962C8B-B14F-4D97-AF65-F5344CB8AC3E}">
        <p14:creationId xmlns:p14="http://schemas.microsoft.com/office/powerpoint/2010/main" val="2966037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D3C5FE-9F81-440E-BCDB-7AD158362B80}" type="datetime1">
              <a:rPr lang="en-US" smtClean="0"/>
              <a:t>12/29/2022</a:t>
            </a:fld>
            <a:endParaRPr lang="en-PK"/>
          </a:p>
        </p:txBody>
      </p:sp>
      <p:sp>
        <p:nvSpPr>
          <p:cNvPr id="5" name="Footer Placeholder 4"/>
          <p:cNvSpPr>
            <a:spLocks noGrp="1"/>
          </p:cNvSpPr>
          <p:nvPr>
            <p:ph type="ftr" sz="quarter" idx="11"/>
          </p:nvPr>
        </p:nvSpPr>
        <p:spPr/>
        <p:txBody>
          <a:bodyPr/>
          <a:lstStyle/>
          <a:p>
            <a:r>
              <a:rPr lang="en-US"/>
              <a:t>CSC494-Software Project Management</a:t>
            </a:r>
            <a:endParaRPr lang="en-PK"/>
          </a:p>
        </p:txBody>
      </p:sp>
      <p:sp>
        <p:nvSpPr>
          <p:cNvPr id="6" name="Slide Number Placeholder 5"/>
          <p:cNvSpPr>
            <a:spLocks noGrp="1"/>
          </p:cNvSpPr>
          <p:nvPr>
            <p:ph type="sldNum" sz="quarter" idx="12"/>
          </p:nvPr>
        </p:nvSpPr>
        <p:spPr/>
        <p:txBody>
          <a:bodyPr/>
          <a:lstStyle/>
          <a:p>
            <a:fld id="{EB878954-1B1C-4652-8576-A1037C60F005}" type="slidenum">
              <a:rPr lang="en-PK" smtClean="0"/>
              <a:t>‹#›</a:t>
            </a:fld>
            <a:endParaRPr lang="en-PK"/>
          </a:p>
        </p:txBody>
      </p:sp>
    </p:spTree>
    <p:extLst>
      <p:ext uri="{BB962C8B-B14F-4D97-AF65-F5344CB8AC3E}">
        <p14:creationId xmlns:p14="http://schemas.microsoft.com/office/powerpoint/2010/main" val="38327807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9021E-8DAA-1DBD-82A0-9F350D1D05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89B8F874-1274-3E18-1E29-25AD26D6D8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3C5AD053-06B1-7B62-7164-A9DCF5C3CB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43FCBE-319F-F32A-E0D5-4D3E4BB7EA8F}"/>
              </a:ext>
            </a:extLst>
          </p:cNvPr>
          <p:cNvSpPr>
            <a:spLocks noGrp="1"/>
          </p:cNvSpPr>
          <p:nvPr>
            <p:ph type="dt" sz="half" idx="10"/>
          </p:nvPr>
        </p:nvSpPr>
        <p:spPr/>
        <p:txBody>
          <a:bodyPr/>
          <a:lstStyle/>
          <a:p>
            <a:fld id="{3D6032F5-42DE-434F-B363-54CC698828A7}" type="datetime1">
              <a:rPr lang="en-US" smtClean="0"/>
              <a:t>12/29/2022</a:t>
            </a:fld>
            <a:endParaRPr lang="en-PK"/>
          </a:p>
        </p:txBody>
      </p:sp>
      <p:sp>
        <p:nvSpPr>
          <p:cNvPr id="6" name="Footer Placeholder 5">
            <a:extLst>
              <a:ext uri="{FF2B5EF4-FFF2-40B4-BE49-F238E27FC236}">
                <a16:creationId xmlns:a16="http://schemas.microsoft.com/office/drawing/2014/main" id="{C06CF491-01D8-095E-24CE-A92724553C02}"/>
              </a:ext>
            </a:extLst>
          </p:cNvPr>
          <p:cNvSpPr>
            <a:spLocks noGrp="1"/>
          </p:cNvSpPr>
          <p:nvPr>
            <p:ph type="ftr" sz="quarter" idx="11"/>
          </p:nvPr>
        </p:nvSpPr>
        <p:spPr/>
        <p:txBody>
          <a:bodyPr/>
          <a:lstStyle/>
          <a:p>
            <a:r>
              <a:rPr lang="en-US"/>
              <a:t>CSC494-Software Project Management</a:t>
            </a:r>
            <a:endParaRPr lang="en-PK"/>
          </a:p>
        </p:txBody>
      </p:sp>
      <p:sp>
        <p:nvSpPr>
          <p:cNvPr id="7" name="Slide Number Placeholder 6">
            <a:extLst>
              <a:ext uri="{FF2B5EF4-FFF2-40B4-BE49-F238E27FC236}">
                <a16:creationId xmlns:a16="http://schemas.microsoft.com/office/drawing/2014/main" id="{D955C4C1-E9E4-78C8-3E0D-D14C867EFAB2}"/>
              </a:ext>
            </a:extLst>
          </p:cNvPr>
          <p:cNvSpPr>
            <a:spLocks noGrp="1"/>
          </p:cNvSpPr>
          <p:nvPr>
            <p:ph type="sldNum" sz="quarter" idx="12"/>
          </p:nvPr>
        </p:nvSpPr>
        <p:spPr/>
        <p:txBody>
          <a:bodyPr/>
          <a:lstStyle/>
          <a:p>
            <a:fld id="{EB878954-1B1C-4652-8576-A1037C60F005}" type="slidenum">
              <a:rPr lang="en-PK" smtClean="0"/>
              <a:t>‹#›</a:t>
            </a:fld>
            <a:endParaRPr lang="en-PK"/>
          </a:p>
        </p:txBody>
      </p:sp>
    </p:spTree>
    <p:extLst>
      <p:ext uri="{BB962C8B-B14F-4D97-AF65-F5344CB8AC3E}">
        <p14:creationId xmlns:p14="http://schemas.microsoft.com/office/powerpoint/2010/main" val="2863132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10A43-E1E0-3EB2-F3AE-0EF93D6B8C20}"/>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ECFCA35B-4C54-EA1B-74E1-326EBE6440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00D8984-A73E-9A36-7DE9-5759538F6903}"/>
              </a:ext>
            </a:extLst>
          </p:cNvPr>
          <p:cNvSpPr>
            <a:spLocks noGrp="1"/>
          </p:cNvSpPr>
          <p:nvPr>
            <p:ph type="dt" sz="half" idx="10"/>
          </p:nvPr>
        </p:nvSpPr>
        <p:spPr/>
        <p:txBody>
          <a:bodyPr/>
          <a:lstStyle/>
          <a:p>
            <a:fld id="{EC913F35-9B3A-4131-8318-F83539BB2287}" type="datetime1">
              <a:rPr lang="en-US" smtClean="0"/>
              <a:t>12/29/2022</a:t>
            </a:fld>
            <a:endParaRPr lang="en-PK"/>
          </a:p>
        </p:txBody>
      </p:sp>
      <p:sp>
        <p:nvSpPr>
          <p:cNvPr id="5" name="Footer Placeholder 4">
            <a:extLst>
              <a:ext uri="{FF2B5EF4-FFF2-40B4-BE49-F238E27FC236}">
                <a16:creationId xmlns:a16="http://schemas.microsoft.com/office/drawing/2014/main" id="{B0C5328C-BD92-F689-7227-C0E68F729224}"/>
              </a:ext>
            </a:extLst>
          </p:cNvPr>
          <p:cNvSpPr>
            <a:spLocks noGrp="1"/>
          </p:cNvSpPr>
          <p:nvPr>
            <p:ph type="ftr" sz="quarter" idx="11"/>
          </p:nvPr>
        </p:nvSpPr>
        <p:spPr/>
        <p:txBody>
          <a:bodyPr/>
          <a:lstStyle/>
          <a:p>
            <a:r>
              <a:rPr lang="en-US"/>
              <a:t>CSC494-Software Project Management</a:t>
            </a:r>
            <a:endParaRPr lang="en-PK"/>
          </a:p>
        </p:txBody>
      </p:sp>
      <p:sp>
        <p:nvSpPr>
          <p:cNvPr id="6" name="Slide Number Placeholder 5">
            <a:extLst>
              <a:ext uri="{FF2B5EF4-FFF2-40B4-BE49-F238E27FC236}">
                <a16:creationId xmlns:a16="http://schemas.microsoft.com/office/drawing/2014/main" id="{A148BD0F-4AA7-3CE8-A2AB-63608BFB8C5C}"/>
              </a:ext>
            </a:extLst>
          </p:cNvPr>
          <p:cNvSpPr>
            <a:spLocks noGrp="1"/>
          </p:cNvSpPr>
          <p:nvPr>
            <p:ph type="sldNum" sz="quarter" idx="12"/>
          </p:nvPr>
        </p:nvSpPr>
        <p:spPr/>
        <p:txBody>
          <a:bodyPr/>
          <a:lstStyle/>
          <a:p>
            <a:fld id="{EB878954-1B1C-4652-8576-A1037C60F005}" type="slidenum">
              <a:rPr lang="en-PK" smtClean="0"/>
              <a:t>‹#›</a:t>
            </a:fld>
            <a:endParaRPr lang="en-PK"/>
          </a:p>
        </p:txBody>
      </p:sp>
    </p:spTree>
    <p:extLst>
      <p:ext uri="{BB962C8B-B14F-4D97-AF65-F5344CB8AC3E}">
        <p14:creationId xmlns:p14="http://schemas.microsoft.com/office/powerpoint/2010/main" val="34305724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B0634C-8CB8-BE72-152D-B69D0D3BFC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456AF7E0-2405-810D-12D4-84EFAB90CB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8AC8F849-87E0-37F5-D1D3-754514A7698C}"/>
              </a:ext>
            </a:extLst>
          </p:cNvPr>
          <p:cNvSpPr>
            <a:spLocks noGrp="1"/>
          </p:cNvSpPr>
          <p:nvPr>
            <p:ph type="dt" sz="half" idx="10"/>
          </p:nvPr>
        </p:nvSpPr>
        <p:spPr/>
        <p:txBody>
          <a:bodyPr/>
          <a:lstStyle/>
          <a:p>
            <a:fld id="{0717CC65-B421-46B4-867A-3EB1668102DD}" type="datetime1">
              <a:rPr lang="en-US" smtClean="0"/>
              <a:t>12/29/2022</a:t>
            </a:fld>
            <a:endParaRPr lang="en-PK"/>
          </a:p>
        </p:txBody>
      </p:sp>
      <p:sp>
        <p:nvSpPr>
          <p:cNvPr id="5" name="Footer Placeholder 4">
            <a:extLst>
              <a:ext uri="{FF2B5EF4-FFF2-40B4-BE49-F238E27FC236}">
                <a16:creationId xmlns:a16="http://schemas.microsoft.com/office/drawing/2014/main" id="{AC008F4C-4EB7-3E79-A2DC-053D0E7CF698}"/>
              </a:ext>
            </a:extLst>
          </p:cNvPr>
          <p:cNvSpPr>
            <a:spLocks noGrp="1"/>
          </p:cNvSpPr>
          <p:nvPr>
            <p:ph type="ftr" sz="quarter" idx="11"/>
          </p:nvPr>
        </p:nvSpPr>
        <p:spPr/>
        <p:txBody>
          <a:bodyPr/>
          <a:lstStyle/>
          <a:p>
            <a:r>
              <a:rPr lang="en-US"/>
              <a:t>CSC494-Software Project Management</a:t>
            </a:r>
            <a:endParaRPr lang="en-PK"/>
          </a:p>
        </p:txBody>
      </p:sp>
      <p:sp>
        <p:nvSpPr>
          <p:cNvPr id="6" name="Slide Number Placeholder 5">
            <a:extLst>
              <a:ext uri="{FF2B5EF4-FFF2-40B4-BE49-F238E27FC236}">
                <a16:creationId xmlns:a16="http://schemas.microsoft.com/office/drawing/2014/main" id="{A2531044-8DA5-93D1-CD52-4B038AD0AE7B}"/>
              </a:ext>
            </a:extLst>
          </p:cNvPr>
          <p:cNvSpPr>
            <a:spLocks noGrp="1"/>
          </p:cNvSpPr>
          <p:nvPr>
            <p:ph type="sldNum" sz="quarter" idx="12"/>
          </p:nvPr>
        </p:nvSpPr>
        <p:spPr/>
        <p:txBody>
          <a:bodyPr/>
          <a:lstStyle/>
          <a:p>
            <a:fld id="{EB878954-1B1C-4652-8576-A1037C60F005}" type="slidenum">
              <a:rPr lang="en-PK" smtClean="0"/>
              <a:t>‹#›</a:t>
            </a:fld>
            <a:endParaRPr lang="en-PK"/>
          </a:p>
        </p:txBody>
      </p:sp>
    </p:spTree>
    <p:extLst>
      <p:ext uri="{BB962C8B-B14F-4D97-AF65-F5344CB8AC3E}">
        <p14:creationId xmlns:p14="http://schemas.microsoft.com/office/powerpoint/2010/main" val="44333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48449-3159-47A4-8F51-D85ADD7568A9}" type="datetime1">
              <a:rPr lang="en-US" smtClean="0"/>
              <a:t>12/29/2022</a:t>
            </a:fld>
            <a:endParaRPr lang="en-PK"/>
          </a:p>
        </p:txBody>
      </p:sp>
      <p:sp>
        <p:nvSpPr>
          <p:cNvPr id="5" name="Footer Placeholder 4"/>
          <p:cNvSpPr>
            <a:spLocks noGrp="1"/>
          </p:cNvSpPr>
          <p:nvPr>
            <p:ph type="ftr" sz="quarter" idx="11"/>
          </p:nvPr>
        </p:nvSpPr>
        <p:spPr/>
        <p:txBody>
          <a:bodyPr/>
          <a:lstStyle/>
          <a:p>
            <a:r>
              <a:rPr lang="en-US"/>
              <a:t>CSC494-Software Project Management</a:t>
            </a:r>
            <a:endParaRPr lang="en-PK"/>
          </a:p>
        </p:txBody>
      </p:sp>
      <p:sp>
        <p:nvSpPr>
          <p:cNvPr id="6" name="Slide Number Placeholder 5"/>
          <p:cNvSpPr>
            <a:spLocks noGrp="1"/>
          </p:cNvSpPr>
          <p:nvPr>
            <p:ph type="sldNum" sz="quarter" idx="12"/>
          </p:nvPr>
        </p:nvSpPr>
        <p:spPr/>
        <p:txBody>
          <a:bodyPr/>
          <a:lstStyle/>
          <a:p>
            <a:fld id="{EB878954-1B1C-4652-8576-A1037C60F005}" type="slidenum">
              <a:rPr lang="en-PK" smtClean="0"/>
              <a:t>‹#›</a:t>
            </a:fld>
            <a:endParaRPr lang="en-PK"/>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6018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1F691D-E79F-4B03-B19D-14FC22DD092C}" type="datetime1">
              <a:rPr lang="en-US" smtClean="0"/>
              <a:t>12/29/2022</a:t>
            </a:fld>
            <a:endParaRPr lang="en-PK"/>
          </a:p>
        </p:txBody>
      </p:sp>
      <p:sp>
        <p:nvSpPr>
          <p:cNvPr id="6" name="Footer Placeholder 5"/>
          <p:cNvSpPr>
            <a:spLocks noGrp="1"/>
          </p:cNvSpPr>
          <p:nvPr>
            <p:ph type="ftr" sz="quarter" idx="11"/>
          </p:nvPr>
        </p:nvSpPr>
        <p:spPr/>
        <p:txBody>
          <a:bodyPr/>
          <a:lstStyle/>
          <a:p>
            <a:r>
              <a:rPr lang="en-US"/>
              <a:t>CSC494-Software Project Management</a:t>
            </a:r>
            <a:endParaRPr lang="en-PK"/>
          </a:p>
        </p:txBody>
      </p:sp>
      <p:sp>
        <p:nvSpPr>
          <p:cNvPr id="7" name="Slide Number Placeholder 6"/>
          <p:cNvSpPr>
            <a:spLocks noGrp="1"/>
          </p:cNvSpPr>
          <p:nvPr>
            <p:ph type="sldNum" sz="quarter" idx="12"/>
          </p:nvPr>
        </p:nvSpPr>
        <p:spPr/>
        <p:txBody>
          <a:bodyPr/>
          <a:lstStyle/>
          <a:p>
            <a:fld id="{EB878954-1B1C-4652-8576-A1037C60F005}" type="slidenum">
              <a:rPr lang="en-PK" smtClean="0"/>
              <a:t>‹#›</a:t>
            </a:fld>
            <a:endParaRPr lang="en-PK"/>
          </a:p>
        </p:txBody>
      </p:sp>
    </p:spTree>
    <p:extLst>
      <p:ext uri="{BB962C8B-B14F-4D97-AF65-F5344CB8AC3E}">
        <p14:creationId xmlns:p14="http://schemas.microsoft.com/office/powerpoint/2010/main" val="3076141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EF941F-DD1F-4213-AEA7-A11AFB13E404}" type="datetime1">
              <a:rPr lang="en-US" smtClean="0"/>
              <a:t>12/29/2022</a:t>
            </a:fld>
            <a:endParaRPr lang="en-PK"/>
          </a:p>
        </p:txBody>
      </p:sp>
      <p:sp>
        <p:nvSpPr>
          <p:cNvPr id="8" name="Footer Placeholder 7"/>
          <p:cNvSpPr>
            <a:spLocks noGrp="1"/>
          </p:cNvSpPr>
          <p:nvPr>
            <p:ph type="ftr" sz="quarter" idx="11"/>
          </p:nvPr>
        </p:nvSpPr>
        <p:spPr/>
        <p:txBody>
          <a:bodyPr/>
          <a:lstStyle/>
          <a:p>
            <a:r>
              <a:rPr lang="en-US"/>
              <a:t>CSC494-Software Project Management</a:t>
            </a:r>
            <a:endParaRPr lang="en-PK"/>
          </a:p>
        </p:txBody>
      </p:sp>
      <p:sp>
        <p:nvSpPr>
          <p:cNvPr id="9" name="Slide Number Placeholder 8"/>
          <p:cNvSpPr>
            <a:spLocks noGrp="1"/>
          </p:cNvSpPr>
          <p:nvPr>
            <p:ph type="sldNum" sz="quarter" idx="12"/>
          </p:nvPr>
        </p:nvSpPr>
        <p:spPr/>
        <p:txBody>
          <a:bodyPr/>
          <a:lstStyle/>
          <a:p>
            <a:fld id="{EB878954-1B1C-4652-8576-A1037C60F005}" type="slidenum">
              <a:rPr lang="en-PK" smtClean="0"/>
              <a:t>‹#›</a:t>
            </a:fld>
            <a:endParaRPr lang="en-PK"/>
          </a:p>
        </p:txBody>
      </p:sp>
    </p:spTree>
    <p:extLst>
      <p:ext uri="{BB962C8B-B14F-4D97-AF65-F5344CB8AC3E}">
        <p14:creationId xmlns:p14="http://schemas.microsoft.com/office/powerpoint/2010/main" val="2467627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5CF2B4-A866-42F7-9B31-8901B496ED19}" type="datetime1">
              <a:rPr lang="en-US" smtClean="0"/>
              <a:t>12/29/2022</a:t>
            </a:fld>
            <a:endParaRPr lang="en-PK"/>
          </a:p>
        </p:txBody>
      </p:sp>
      <p:sp>
        <p:nvSpPr>
          <p:cNvPr id="4" name="Footer Placeholder 3"/>
          <p:cNvSpPr>
            <a:spLocks noGrp="1"/>
          </p:cNvSpPr>
          <p:nvPr>
            <p:ph type="ftr" sz="quarter" idx="11"/>
          </p:nvPr>
        </p:nvSpPr>
        <p:spPr/>
        <p:txBody>
          <a:bodyPr/>
          <a:lstStyle/>
          <a:p>
            <a:r>
              <a:rPr lang="en-US"/>
              <a:t>CSC494-Software Project Management</a:t>
            </a:r>
            <a:endParaRPr lang="en-PK"/>
          </a:p>
        </p:txBody>
      </p:sp>
      <p:sp>
        <p:nvSpPr>
          <p:cNvPr id="5" name="Slide Number Placeholder 4"/>
          <p:cNvSpPr>
            <a:spLocks noGrp="1"/>
          </p:cNvSpPr>
          <p:nvPr>
            <p:ph type="sldNum" sz="quarter" idx="12"/>
          </p:nvPr>
        </p:nvSpPr>
        <p:spPr/>
        <p:txBody>
          <a:bodyPr/>
          <a:lstStyle/>
          <a:p>
            <a:fld id="{EB878954-1B1C-4652-8576-A1037C60F005}" type="slidenum">
              <a:rPr lang="en-PK" smtClean="0"/>
              <a:t>‹#›</a:t>
            </a:fld>
            <a:endParaRPr lang="en-PK"/>
          </a:p>
        </p:txBody>
      </p:sp>
    </p:spTree>
    <p:extLst>
      <p:ext uri="{BB962C8B-B14F-4D97-AF65-F5344CB8AC3E}">
        <p14:creationId xmlns:p14="http://schemas.microsoft.com/office/powerpoint/2010/main" val="1314187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C11DAE6-AD67-4459-B3A2-2872D67ECE1D}" type="datetime1">
              <a:rPr lang="en-US" smtClean="0"/>
              <a:t>12/29/2022</a:t>
            </a:fld>
            <a:endParaRPr lang="en-PK"/>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CSC494-Software Project Management</a:t>
            </a:r>
            <a:endParaRPr lang="en-PK"/>
          </a:p>
        </p:txBody>
      </p:sp>
      <p:sp>
        <p:nvSpPr>
          <p:cNvPr id="9" name="Slide Number Placeholder 8"/>
          <p:cNvSpPr>
            <a:spLocks noGrp="1"/>
          </p:cNvSpPr>
          <p:nvPr>
            <p:ph type="sldNum" sz="quarter" idx="12"/>
          </p:nvPr>
        </p:nvSpPr>
        <p:spPr/>
        <p:txBody>
          <a:bodyPr/>
          <a:lstStyle/>
          <a:p>
            <a:fld id="{EB878954-1B1C-4652-8576-A1037C60F005}" type="slidenum">
              <a:rPr lang="en-PK" smtClean="0"/>
              <a:t>‹#›</a:t>
            </a:fld>
            <a:endParaRPr lang="en-PK"/>
          </a:p>
        </p:txBody>
      </p:sp>
    </p:spTree>
    <p:extLst>
      <p:ext uri="{BB962C8B-B14F-4D97-AF65-F5344CB8AC3E}">
        <p14:creationId xmlns:p14="http://schemas.microsoft.com/office/powerpoint/2010/main" val="710453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B769AD2-6A81-46AF-A320-31800F45F257}" type="datetime1">
              <a:rPr lang="en-US" smtClean="0"/>
              <a:t>12/29/2022</a:t>
            </a:fld>
            <a:endParaRPr lang="en-PK"/>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CSC494-Software Project Management</a:t>
            </a:r>
            <a:endParaRPr lang="en-PK"/>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B878954-1B1C-4652-8576-A1037C60F005}" type="slidenum">
              <a:rPr lang="en-PK" smtClean="0"/>
              <a:t>‹#›</a:t>
            </a:fld>
            <a:endParaRPr lang="en-PK"/>
          </a:p>
        </p:txBody>
      </p:sp>
    </p:spTree>
    <p:extLst>
      <p:ext uri="{BB962C8B-B14F-4D97-AF65-F5344CB8AC3E}">
        <p14:creationId xmlns:p14="http://schemas.microsoft.com/office/powerpoint/2010/main" val="389348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65AEEF-0984-4C5F-8248-B3284B800700}" type="datetime1">
              <a:rPr lang="en-US" smtClean="0"/>
              <a:t>12/29/2022</a:t>
            </a:fld>
            <a:endParaRPr lang="en-PK"/>
          </a:p>
        </p:txBody>
      </p:sp>
      <p:sp>
        <p:nvSpPr>
          <p:cNvPr id="6" name="Footer Placeholder 5"/>
          <p:cNvSpPr>
            <a:spLocks noGrp="1"/>
          </p:cNvSpPr>
          <p:nvPr>
            <p:ph type="ftr" sz="quarter" idx="11"/>
          </p:nvPr>
        </p:nvSpPr>
        <p:spPr/>
        <p:txBody>
          <a:bodyPr/>
          <a:lstStyle/>
          <a:p>
            <a:r>
              <a:rPr lang="en-US"/>
              <a:t>CSC494-Software Project Management</a:t>
            </a:r>
            <a:endParaRPr lang="en-PK"/>
          </a:p>
        </p:txBody>
      </p:sp>
      <p:sp>
        <p:nvSpPr>
          <p:cNvPr id="7" name="Slide Number Placeholder 6"/>
          <p:cNvSpPr>
            <a:spLocks noGrp="1"/>
          </p:cNvSpPr>
          <p:nvPr>
            <p:ph type="sldNum" sz="quarter" idx="12"/>
          </p:nvPr>
        </p:nvSpPr>
        <p:spPr/>
        <p:txBody>
          <a:bodyPr/>
          <a:lstStyle/>
          <a:p>
            <a:fld id="{EB878954-1B1C-4652-8576-A1037C60F005}" type="slidenum">
              <a:rPr lang="en-PK" smtClean="0"/>
              <a:t>‹#›</a:t>
            </a:fld>
            <a:endParaRPr lang="en-PK"/>
          </a:p>
        </p:txBody>
      </p:sp>
    </p:spTree>
    <p:extLst>
      <p:ext uri="{BB962C8B-B14F-4D97-AF65-F5344CB8AC3E}">
        <p14:creationId xmlns:p14="http://schemas.microsoft.com/office/powerpoint/2010/main" val="4154781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AB8B75D-D8E4-4CA3-B9F3-A3F1EB1700E7}" type="datetime1">
              <a:rPr lang="en-US" smtClean="0"/>
              <a:t>12/29/2022</a:t>
            </a:fld>
            <a:endParaRPr lang="en-PK"/>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CSC494-Software Project Management</a:t>
            </a:r>
            <a:endParaRPr lang="en-PK"/>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B878954-1B1C-4652-8576-A1037C60F005}" type="slidenum">
              <a:rPr lang="en-PK" smtClean="0"/>
              <a:t>‹#›</a:t>
            </a:fld>
            <a:endParaRPr lang="en-PK"/>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39427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1596A0-1D1C-C9C5-C416-9E78B81219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D4DCEB4E-A4A6-0ACB-5BBB-36EFB8782F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5E42057F-0406-07BD-4A7A-9F6FE0B4FC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19F703-C7ED-4A49-BE43-EB00BADA956B}" type="datetime1">
              <a:rPr lang="en-US" smtClean="0"/>
              <a:t>12/29/2022</a:t>
            </a:fld>
            <a:endParaRPr lang="en-PK"/>
          </a:p>
        </p:txBody>
      </p:sp>
      <p:sp>
        <p:nvSpPr>
          <p:cNvPr id="5" name="Footer Placeholder 4">
            <a:extLst>
              <a:ext uri="{FF2B5EF4-FFF2-40B4-BE49-F238E27FC236}">
                <a16:creationId xmlns:a16="http://schemas.microsoft.com/office/drawing/2014/main" id="{B8AFA74A-2D61-E21C-592F-DE5A7C44C6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CSC494-Software Project Management</a:t>
            </a:r>
            <a:endParaRPr lang="en-PK"/>
          </a:p>
        </p:txBody>
      </p:sp>
      <p:sp>
        <p:nvSpPr>
          <p:cNvPr id="6" name="Slide Number Placeholder 5">
            <a:extLst>
              <a:ext uri="{FF2B5EF4-FFF2-40B4-BE49-F238E27FC236}">
                <a16:creationId xmlns:a16="http://schemas.microsoft.com/office/drawing/2014/main" id="{C6F0B890-4299-4358-290B-ADC26D216D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878954-1B1C-4652-8576-A1037C60F005}" type="slidenum">
              <a:rPr lang="en-PK" smtClean="0"/>
              <a:t>‹#›</a:t>
            </a:fld>
            <a:endParaRPr lang="en-PK"/>
          </a:p>
        </p:txBody>
      </p:sp>
    </p:spTree>
    <p:extLst>
      <p:ext uri="{BB962C8B-B14F-4D97-AF65-F5344CB8AC3E}">
        <p14:creationId xmlns:p14="http://schemas.microsoft.com/office/powerpoint/2010/main" val="12650437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1112B-6036-BA2E-49C0-D1D122771D65}"/>
              </a:ext>
            </a:extLst>
          </p:cNvPr>
          <p:cNvSpPr>
            <a:spLocks noGrp="1"/>
          </p:cNvSpPr>
          <p:nvPr>
            <p:ph type="ctrTitle"/>
          </p:nvPr>
        </p:nvSpPr>
        <p:spPr/>
        <p:txBody>
          <a:bodyPr>
            <a:normAutofit/>
          </a:bodyPr>
          <a:lstStyle/>
          <a:p>
            <a:r>
              <a:rPr lang="en-US" sz="5400" dirty="0">
                <a:latin typeface="Times New Roman" panose="02020603050405020304" pitchFamily="18" charset="0"/>
                <a:cs typeface="Times New Roman" panose="02020603050405020304" pitchFamily="18" charset="0"/>
              </a:rPr>
              <a:t>Software Project Management</a:t>
            </a:r>
            <a:endParaRPr lang="en-PK" sz="5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D126FC3-4327-1F6D-FFC8-D9673FFEFF40}"/>
              </a:ext>
            </a:extLst>
          </p:cNvPr>
          <p:cNvSpPr>
            <a:spLocks noGrp="1"/>
          </p:cNvSpPr>
          <p:nvPr>
            <p:ph type="subTitle" idx="1"/>
          </p:nvPr>
        </p:nvSpPr>
        <p:spPr/>
        <p:txBody>
          <a:bodyPr/>
          <a:lstStyle/>
          <a:p>
            <a:endParaRPr lang="en-PK" dirty="0"/>
          </a:p>
        </p:txBody>
      </p:sp>
      <p:sp>
        <p:nvSpPr>
          <p:cNvPr id="4" name="Date Placeholder 3">
            <a:extLst>
              <a:ext uri="{FF2B5EF4-FFF2-40B4-BE49-F238E27FC236}">
                <a16:creationId xmlns:a16="http://schemas.microsoft.com/office/drawing/2014/main" id="{F531EB1A-8857-68AA-92F1-17028A391E15}"/>
              </a:ext>
            </a:extLst>
          </p:cNvPr>
          <p:cNvSpPr>
            <a:spLocks noGrp="1"/>
          </p:cNvSpPr>
          <p:nvPr>
            <p:ph type="dt" sz="half" idx="10"/>
          </p:nvPr>
        </p:nvSpPr>
        <p:spPr/>
        <p:txBody>
          <a:bodyPr/>
          <a:lstStyle/>
          <a:p>
            <a:fld id="{063B7F1A-D645-4152-ABD9-F8AFFACBFEAC}" type="datetime1">
              <a:rPr lang="en-US" smtClean="0"/>
              <a:t>12/29/2022</a:t>
            </a:fld>
            <a:endParaRPr lang="en-PK"/>
          </a:p>
        </p:txBody>
      </p:sp>
      <p:sp>
        <p:nvSpPr>
          <p:cNvPr id="5" name="Slide Number Placeholder 4">
            <a:extLst>
              <a:ext uri="{FF2B5EF4-FFF2-40B4-BE49-F238E27FC236}">
                <a16:creationId xmlns:a16="http://schemas.microsoft.com/office/drawing/2014/main" id="{6CEBFBB0-2BDD-AE00-EF41-8CCDE1A28741}"/>
              </a:ext>
            </a:extLst>
          </p:cNvPr>
          <p:cNvSpPr>
            <a:spLocks noGrp="1"/>
          </p:cNvSpPr>
          <p:nvPr>
            <p:ph type="sldNum" sz="quarter" idx="12"/>
          </p:nvPr>
        </p:nvSpPr>
        <p:spPr/>
        <p:txBody>
          <a:bodyPr/>
          <a:lstStyle/>
          <a:p>
            <a:fld id="{EB878954-1B1C-4652-8576-A1037C60F005}" type="slidenum">
              <a:rPr lang="en-PK" smtClean="0"/>
              <a:t>1</a:t>
            </a:fld>
            <a:endParaRPr lang="en-PK"/>
          </a:p>
        </p:txBody>
      </p:sp>
    </p:spTree>
    <p:extLst>
      <p:ext uri="{BB962C8B-B14F-4D97-AF65-F5344CB8AC3E}">
        <p14:creationId xmlns:p14="http://schemas.microsoft.com/office/powerpoint/2010/main" val="139115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32375-6706-962E-D756-312B4F443D4E}"/>
              </a:ext>
            </a:extLst>
          </p:cNvPr>
          <p:cNvSpPr>
            <a:spLocks noGrp="1"/>
          </p:cNvSpPr>
          <p:nvPr>
            <p:ph type="title"/>
          </p:nvPr>
        </p:nvSpPr>
        <p:spPr/>
        <p:txBody>
          <a:bodyPr>
            <a:normAutofit/>
          </a:bodyPr>
          <a:lstStyle/>
          <a:p>
            <a:r>
              <a:rPr lang="en-US" sz="4000" b="1" i="0" dirty="0">
                <a:solidFill>
                  <a:srgbClr val="444444"/>
                </a:solidFill>
                <a:effectLst/>
              </a:rPr>
              <a:t>Project Planning - Stages </a:t>
            </a:r>
            <a:endParaRPr lang="en-PK" sz="4000" b="1" dirty="0"/>
          </a:p>
        </p:txBody>
      </p:sp>
      <p:sp>
        <p:nvSpPr>
          <p:cNvPr id="3" name="Content Placeholder 2">
            <a:extLst>
              <a:ext uri="{FF2B5EF4-FFF2-40B4-BE49-F238E27FC236}">
                <a16:creationId xmlns:a16="http://schemas.microsoft.com/office/drawing/2014/main" id="{59B89889-9C5D-C551-75D3-269374B82270}"/>
              </a:ext>
            </a:extLst>
          </p:cNvPr>
          <p:cNvSpPr>
            <a:spLocks noGrp="1"/>
          </p:cNvSpPr>
          <p:nvPr>
            <p:ph idx="1"/>
          </p:nvPr>
        </p:nvSpPr>
        <p:spPr/>
        <p:txBody>
          <a:bodyPr>
            <a:normAutofit/>
          </a:bodyPr>
          <a:lstStyle/>
          <a:p>
            <a:pPr algn="just">
              <a:buFont typeface="Arial" panose="020B0604020202020204" pitchFamily="34" charset="0"/>
              <a:buChar char="•"/>
            </a:pPr>
            <a:r>
              <a:rPr lang="en-US" sz="2400" dirty="0"/>
              <a:t> At the </a:t>
            </a:r>
            <a:r>
              <a:rPr lang="en-US" sz="2400" b="1" dirty="0"/>
              <a:t>proposal stage -</a:t>
            </a:r>
            <a:r>
              <a:rPr lang="en-US" sz="2400" dirty="0"/>
              <a:t> bidding for a contract to develop or provide a software system.</a:t>
            </a:r>
          </a:p>
          <a:p>
            <a:pPr marL="292608" lvl="1" indent="0" algn="just">
              <a:buNone/>
            </a:pPr>
            <a:r>
              <a:rPr lang="en-US" sz="2000" b="0" i="0" dirty="0">
                <a:solidFill>
                  <a:srgbClr val="444444"/>
                </a:solidFill>
                <a:effectLst/>
              </a:rPr>
              <a:t>A major principle of project planning is to plan an outline first and then in more detail as the time to carry out an activity approaches. </a:t>
            </a:r>
          </a:p>
          <a:p>
            <a:pPr algn="just">
              <a:buFont typeface="Arial" panose="020B0604020202020204" pitchFamily="34" charset="0"/>
              <a:buChar char="•"/>
            </a:pPr>
            <a:r>
              <a:rPr lang="en-US" sz="2400" dirty="0"/>
              <a:t> During the project startup phase, when you have to plan who will work on the project, how the project will be broken down into increments, how resources will be allocated across your company, etc.</a:t>
            </a:r>
          </a:p>
          <a:p>
            <a:pPr algn="just">
              <a:buFont typeface="Arial" panose="020B0604020202020204" pitchFamily="34" charset="0"/>
              <a:buChar char="•"/>
            </a:pPr>
            <a:r>
              <a:rPr lang="en-US" sz="2400" dirty="0"/>
              <a:t> Periodically throughout the project - modify plan in the light of experience gained and information from monitoring the progress of the work.</a:t>
            </a:r>
            <a:endParaRPr lang="en-PK" sz="2400" dirty="0"/>
          </a:p>
        </p:txBody>
      </p:sp>
      <p:sp>
        <p:nvSpPr>
          <p:cNvPr id="4" name="Date Placeholder 3">
            <a:extLst>
              <a:ext uri="{FF2B5EF4-FFF2-40B4-BE49-F238E27FC236}">
                <a16:creationId xmlns:a16="http://schemas.microsoft.com/office/drawing/2014/main" id="{7BB8A968-D8AE-F59E-DE14-839E300F8085}"/>
              </a:ext>
            </a:extLst>
          </p:cNvPr>
          <p:cNvSpPr>
            <a:spLocks noGrp="1"/>
          </p:cNvSpPr>
          <p:nvPr>
            <p:ph type="dt" sz="half" idx="10"/>
          </p:nvPr>
        </p:nvSpPr>
        <p:spPr/>
        <p:txBody>
          <a:bodyPr/>
          <a:lstStyle/>
          <a:p>
            <a:fld id="{7339AA90-0156-4F8F-B962-08C7BC6D8766}" type="datetime1">
              <a:rPr lang="en-US" smtClean="0"/>
              <a:t>12/29/2022</a:t>
            </a:fld>
            <a:endParaRPr lang="en-PK"/>
          </a:p>
        </p:txBody>
      </p:sp>
      <p:sp>
        <p:nvSpPr>
          <p:cNvPr id="5" name="Slide Number Placeholder 4">
            <a:extLst>
              <a:ext uri="{FF2B5EF4-FFF2-40B4-BE49-F238E27FC236}">
                <a16:creationId xmlns:a16="http://schemas.microsoft.com/office/drawing/2014/main" id="{C14F8919-FA73-DA98-4EEC-36C73EE45E1A}"/>
              </a:ext>
            </a:extLst>
          </p:cNvPr>
          <p:cNvSpPr>
            <a:spLocks noGrp="1"/>
          </p:cNvSpPr>
          <p:nvPr>
            <p:ph type="sldNum" sz="quarter" idx="12"/>
          </p:nvPr>
        </p:nvSpPr>
        <p:spPr/>
        <p:txBody>
          <a:bodyPr/>
          <a:lstStyle/>
          <a:p>
            <a:fld id="{EB878954-1B1C-4652-8576-A1037C60F005}" type="slidenum">
              <a:rPr lang="en-PK" smtClean="0"/>
              <a:t>10</a:t>
            </a:fld>
            <a:endParaRPr lang="en-PK"/>
          </a:p>
        </p:txBody>
      </p:sp>
    </p:spTree>
    <p:extLst>
      <p:ext uri="{BB962C8B-B14F-4D97-AF65-F5344CB8AC3E}">
        <p14:creationId xmlns:p14="http://schemas.microsoft.com/office/powerpoint/2010/main" val="2305104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2D932-321E-6572-3FA0-5449C49C8F8A}"/>
              </a:ext>
            </a:extLst>
          </p:cNvPr>
          <p:cNvSpPr>
            <a:spLocks noGrp="1"/>
          </p:cNvSpPr>
          <p:nvPr>
            <p:ph type="title"/>
          </p:nvPr>
        </p:nvSpPr>
        <p:spPr/>
        <p:txBody>
          <a:bodyPr>
            <a:normAutofit/>
          </a:bodyPr>
          <a:lstStyle/>
          <a:p>
            <a:r>
              <a:rPr lang="en-US" sz="4000" b="1" dirty="0"/>
              <a:t>Project Plan</a:t>
            </a:r>
            <a:endParaRPr lang="en-PK" sz="4000" b="1" dirty="0"/>
          </a:p>
        </p:txBody>
      </p:sp>
      <p:sp>
        <p:nvSpPr>
          <p:cNvPr id="3" name="Content Placeholder 2">
            <a:extLst>
              <a:ext uri="{FF2B5EF4-FFF2-40B4-BE49-F238E27FC236}">
                <a16:creationId xmlns:a16="http://schemas.microsoft.com/office/drawing/2014/main" id="{F01E2459-7D0A-0142-2EE0-0BB96A5013BC}"/>
              </a:ext>
            </a:extLst>
          </p:cNvPr>
          <p:cNvSpPr>
            <a:spLocks noGrp="1"/>
          </p:cNvSpPr>
          <p:nvPr>
            <p:ph idx="1"/>
          </p:nvPr>
        </p:nvSpPr>
        <p:spPr/>
        <p:txBody>
          <a:bodyPr>
            <a:normAutofit/>
          </a:bodyPr>
          <a:lstStyle/>
          <a:p>
            <a:pPr algn="just">
              <a:buFont typeface="Arial" panose="020B0604020202020204" pitchFamily="34" charset="0"/>
              <a:buChar char="•"/>
            </a:pPr>
            <a:endParaRPr lang="en-US" sz="2400" dirty="0"/>
          </a:p>
          <a:p>
            <a:pPr algn="just">
              <a:buFont typeface="Arial" panose="020B0604020202020204" pitchFamily="34" charset="0"/>
              <a:buChar char="•"/>
            </a:pPr>
            <a:r>
              <a:rPr lang="en-US" sz="2400" dirty="0"/>
              <a:t> A project plan, also known as the project management plan, is the document that describes how the project will be executed, monitored, and controlled, and closed. </a:t>
            </a:r>
          </a:p>
          <a:p>
            <a:pPr marL="0" indent="0" algn="just">
              <a:buNone/>
            </a:pPr>
            <a:endParaRPr lang="en-US" sz="2400" dirty="0"/>
          </a:p>
          <a:p>
            <a:pPr algn="just">
              <a:buFont typeface="Arial" panose="020B0604020202020204" pitchFamily="34" charset="0"/>
              <a:buChar char="•"/>
            </a:pPr>
            <a:r>
              <a:rPr lang="en-US" sz="2400" dirty="0"/>
              <a:t>  This outlines the objectives and scope of the project and serves as an official point of reference for the project team, larger company, and stakeholders.</a:t>
            </a:r>
            <a:endParaRPr lang="en-PK" sz="2400" dirty="0"/>
          </a:p>
        </p:txBody>
      </p:sp>
      <p:sp>
        <p:nvSpPr>
          <p:cNvPr id="4" name="Date Placeholder 3">
            <a:extLst>
              <a:ext uri="{FF2B5EF4-FFF2-40B4-BE49-F238E27FC236}">
                <a16:creationId xmlns:a16="http://schemas.microsoft.com/office/drawing/2014/main" id="{27A029A0-7216-2D67-D597-846CEFB0BEF8}"/>
              </a:ext>
            </a:extLst>
          </p:cNvPr>
          <p:cNvSpPr>
            <a:spLocks noGrp="1"/>
          </p:cNvSpPr>
          <p:nvPr>
            <p:ph type="dt" sz="half" idx="10"/>
          </p:nvPr>
        </p:nvSpPr>
        <p:spPr/>
        <p:txBody>
          <a:bodyPr/>
          <a:lstStyle/>
          <a:p>
            <a:fld id="{1B3F3CBB-6CA1-4C5E-9DCC-988D12988A1C}" type="datetime1">
              <a:rPr lang="en-US" smtClean="0"/>
              <a:t>12/29/2022</a:t>
            </a:fld>
            <a:endParaRPr lang="en-PK"/>
          </a:p>
        </p:txBody>
      </p:sp>
      <p:sp>
        <p:nvSpPr>
          <p:cNvPr id="5" name="Slide Number Placeholder 4">
            <a:extLst>
              <a:ext uri="{FF2B5EF4-FFF2-40B4-BE49-F238E27FC236}">
                <a16:creationId xmlns:a16="http://schemas.microsoft.com/office/drawing/2014/main" id="{508EBDF7-1CEF-F37A-8ABA-FEFF84191DD7}"/>
              </a:ext>
            </a:extLst>
          </p:cNvPr>
          <p:cNvSpPr>
            <a:spLocks noGrp="1"/>
          </p:cNvSpPr>
          <p:nvPr>
            <p:ph type="sldNum" sz="quarter" idx="12"/>
          </p:nvPr>
        </p:nvSpPr>
        <p:spPr/>
        <p:txBody>
          <a:bodyPr/>
          <a:lstStyle/>
          <a:p>
            <a:fld id="{EB878954-1B1C-4652-8576-A1037C60F005}" type="slidenum">
              <a:rPr lang="en-PK" smtClean="0"/>
              <a:t>11</a:t>
            </a:fld>
            <a:endParaRPr lang="en-PK"/>
          </a:p>
        </p:txBody>
      </p:sp>
    </p:spTree>
    <p:extLst>
      <p:ext uri="{BB962C8B-B14F-4D97-AF65-F5344CB8AC3E}">
        <p14:creationId xmlns:p14="http://schemas.microsoft.com/office/powerpoint/2010/main" val="2420818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097280" y="923146"/>
            <a:ext cx="7494963" cy="762000"/>
          </a:xfrm>
        </p:spPr>
        <p:txBody>
          <a:bodyPr/>
          <a:lstStyle/>
          <a:p>
            <a:r>
              <a:rPr lang="en-US" altLang="en-US" sz="4000" b="1" dirty="0">
                <a:solidFill>
                  <a:schemeClr val="tx1"/>
                </a:solidFill>
                <a:cs typeface="Times New Roman" panose="02020603050405020304" pitchFamily="18" charset="0"/>
              </a:rPr>
              <a:t>Project Planning Process</a:t>
            </a:r>
          </a:p>
        </p:txBody>
      </p:sp>
      <p:sp>
        <p:nvSpPr>
          <p:cNvPr id="4099" name="Content Placeholder 2"/>
          <p:cNvSpPr>
            <a:spLocks noGrp="1"/>
          </p:cNvSpPr>
          <p:nvPr>
            <p:ph idx="1"/>
          </p:nvPr>
        </p:nvSpPr>
        <p:spPr>
          <a:xfrm>
            <a:off x="1097280" y="1787512"/>
            <a:ext cx="9944793" cy="4504271"/>
          </a:xfrm>
        </p:spPr>
        <p:txBody>
          <a:bodyPr>
            <a:noAutofit/>
          </a:bodyPr>
          <a:lstStyle/>
          <a:p>
            <a:pPr marL="0" indent="0">
              <a:buNone/>
            </a:pPr>
            <a:r>
              <a:rPr lang="en-US" altLang="en-US" dirty="0">
                <a:solidFill>
                  <a:schemeClr val="tx1"/>
                </a:solidFill>
                <a:cs typeface="Times New Roman" panose="02020603050405020304" pitchFamily="18" charset="0"/>
              </a:rPr>
              <a:t>Step 0 : Select  project </a:t>
            </a:r>
          </a:p>
          <a:p>
            <a:pPr marL="0" indent="0">
              <a:buNone/>
            </a:pPr>
            <a:r>
              <a:rPr lang="en-US" altLang="en-US" dirty="0">
                <a:solidFill>
                  <a:schemeClr val="tx1"/>
                </a:solidFill>
                <a:cs typeface="Times New Roman" panose="02020603050405020304" pitchFamily="18" charset="0"/>
              </a:rPr>
              <a:t>Step 1 : Identify project scope and objectives </a:t>
            </a:r>
          </a:p>
          <a:p>
            <a:pPr marL="0" indent="0">
              <a:buNone/>
            </a:pPr>
            <a:r>
              <a:rPr lang="en-US" altLang="en-US" dirty="0">
                <a:solidFill>
                  <a:schemeClr val="tx1"/>
                </a:solidFill>
                <a:cs typeface="Times New Roman" panose="02020603050405020304" pitchFamily="18" charset="0"/>
              </a:rPr>
              <a:t>Step 2 : Identify project infrastructure </a:t>
            </a:r>
          </a:p>
          <a:p>
            <a:pPr marL="0" indent="0">
              <a:buNone/>
            </a:pPr>
            <a:r>
              <a:rPr lang="en-US" altLang="en-US" dirty="0">
                <a:solidFill>
                  <a:schemeClr val="tx1"/>
                </a:solidFill>
                <a:cs typeface="Times New Roman" panose="02020603050405020304" pitchFamily="18" charset="0"/>
              </a:rPr>
              <a:t>Step 3 : Analyze project characteristics </a:t>
            </a:r>
          </a:p>
          <a:p>
            <a:pPr marL="0" indent="0">
              <a:buNone/>
            </a:pPr>
            <a:r>
              <a:rPr lang="en-US" altLang="en-US" dirty="0">
                <a:solidFill>
                  <a:schemeClr val="tx1"/>
                </a:solidFill>
                <a:cs typeface="Times New Roman" panose="02020603050405020304" pitchFamily="18" charset="0"/>
              </a:rPr>
              <a:t>Step 4 : Identify project products and activities </a:t>
            </a:r>
          </a:p>
          <a:p>
            <a:pPr marL="0" indent="0">
              <a:buNone/>
            </a:pPr>
            <a:r>
              <a:rPr lang="en-US" altLang="en-US" dirty="0">
                <a:solidFill>
                  <a:schemeClr val="tx1"/>
                </a:solidFill>
                <a:cs typeface="Times New Roman" panose="02020603050405020304" pitchFamily="18" charset="0"/>
              </a:rPr>
              <a:t>Step 5:  Estimate effort for each activity </a:t>
            </a:r>
          </a:p>
          <a:p>
            <a:pPr marL="0" indent="0">
              <a:buNone/>
            </a:pPr>
            <a:r>
              <a:rPr lang="en-US" altLang="en-US" dirty="0">
                <a:solidFill>
                  <a:schemeClr val="tx1"/>
                </a:solidFill>
                <a:cs typeface="Times New Roman" panose="02020603050405020304" pitchFamily="18" charset="0"/>
              </a:rPr>
              <a:t>Step 6 : Identify activity risks </a:t>
            </a:r>
          </a:p>
          <a:p>
            <a:pPr marL="0" indent="0">
              <a:buNone/>
            </a:pPr>
            <a:r>
              <a:rPr lang="en-US" altLang="en-US" dirty="0">
                <a:solidFill>
                  <a:schemeClr val="tx1"/>
                </a:solidFill>
                <a:cs typeface="Times New Roman" panose="02020603050405020304" pitchFamily="18" charset="0"/>
              </a:rPr>
              <a:t>Step 7 : Allocate resources </a:t>
            </a:r>
          </a:p>
          <a:p>
            <a:pPr marL="0" indent="0">
              <a:buNone/>
            </a:pPr>
            <a:r>
              <a:rPr lang="en-US" altLang="en-US" dirty="0">
                <a:solidFill>
                  <a:schemeClr val="tx1"/>
                </a:solidFill>
                <a:cs typeface="Times New Roman" panose="02020603050405020304" pitchFamily="18" charset="0"/>
              </a:rPr>
              <a:t>Step 8: Review Plan</a:t>
            </a:r>
          </a:p>
          <a:p>
            <a:pPr marL="0" indent="0">
              <a:buNone/>
            </a:pPr>
            <a:r>
              <a:rPr lang="en-US" altLang="en-US" dirty="0">
                <a:solidFill>
                  <a:schemeClr val="tx1"/>
                </a:solidFill>
                <a:cs typeface="Times New Roman" panose="02020603050405020304" pitchFamily="18" charset="0"/>
              </a:rPr>
              <a:t>Step 9 &amp; 10 : Execute plan / lower level of planning </a:t>
            </a:r>
          </a:p>
        </p:txBody>
      </p:sp>
      <p:sp>
        <p:nvSpPr>
          <p:cNvPr id="4101" name="Slide Number Placeholder 2"/>
          <p:cNvSpPr>
            <a:spLocks noGrp="1"/>
          </p:cNvSpPr>
          <p:nvPr>
            <p:ph type="sldNum" sz="quarter" idx="12"/>
          </p:nvPr>
        </p:nvSpPr>
        <p:spPr>
          <a:noFill/>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CE3B238F-5073-4412-BA29-4CADC4B3A118}" type="slidenum">
              <a:rPr lang="en-US" altLang="en-US"/>
              <a:pPr eaLnBrk="1" hangingPunct="1"/>
              <a:t>12</a:t>
            </a:fld>
            <a:endParaRPr lang="en-US" altLang="en-US"/>
          </a:p>
        </p:txBody>
      </p:sp>
      <p:sp>
        <p:nvSpPr>
          <p:cNvPr id="2" name="Date Placeholder 1">
            <a:extLst>
              <a:ext uri="{FF2B5EF4-FFF2-40B4-BE49-F238E27FC236}">
                <a16:creationId xmlns:a16="http://schemas.microsoft.com/office/drawing/2014/main" id="{677FA2CA-4583-B05F-0AA7-E3DA40DAAE34}"/>
              </a:ext>
            </a:extLst>
          </p:cNvPr>
          <p:cNvSpPr>
            <a:spLocks noGrp="1"/>
          </p:cNvSpPr>
          <p:nvPr>
            <p:ph type="dt" sz="half" idx="10"/>
          </p:nvPr>
        </p:nvSpPr>
        <p:spPr/>
        <p:txBody>
          <a:bodyPr/>
          <a:lstStyle/>
          <a:p>
            <a:fld id="{AF62AA84-0F7B-442F-B917-31126EE06203}" type="datetime1">
              <a:rPr lang="en-US" smtClean="0"/>
              <a:t>12/29/2022</a:t>
            </a:fld>
            <a:endParaRPr lang="en-PK"/>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2"/>
          <p:cNvPicPr>
            <a:picLocks noGrp="1" noChangeAspect="1" noChangeArrowheads="1"/>
          </p:cNvPicPr>
          <p:nvPr>
            <p:ph idx="1"/>
          </p:nvPr>
        </p:nvPicPr>
        <p:blipFill>
          <a:blip r:embed="rId2">
            <a:grayscl/>
            <a:extLst>
              <a:ext uri="{28A0092B-C50C-407E-A947-70E740481C1C}">
                <a14:useLocalDpi xmlns:a14="http://schemas.microsoft.com/office/drawing/2010/main" val="0"/>
              </a:ext>
            </a:extLst>
          </a:blip>
          <a:srcRect/>
          <a:stretch>
            <a:fillRect/>
          </a:stretch>
        </p:blipFill>
        <p:spPr>
          <a:xfrm>
            <a:off x="838200" y="-1"/>
            <a:ext cx="10273145" cy="6721475"/>
          </a:xfrm>
        </p:spPr>
      </p:pic>
      <p:sp>
        <p:nvSpPr>
          <p:cNvPr id="5125" name="Slide Number Placeholder 3"/>
          <p:cNvSpPr>
            <a:spLocks noGrp="1"/>
          </p:cNvSpPr>
          <p:nvPr>
            <p:ph type="sldNum" sz="quarter" idx="12"/>
          </p:nvPr>
        </p:nvSpPr>
        <p:spPr>
          <a:noFill/>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42B088B5-5641-4698-8E7E-4804A5418E0B}" type="slidenum">
              <a:rPr lang="en-US" altLang="en-US"/>
              <a:pPr eaLnBrk="1" hangingPunct="1"/>
              <a:t>13</a:t>
            </a:fld>
            <a:endParaRPr lang="en-US" altLang="en-US"/>
          </a:p>
        </p:txBody>
      </p:sp>
      <p:sp>
        <p:nvSpPr>
          <p:cNvPr id="2" name="Date Placeholder 1">
            <a:extLst>
              <a:ext uri="{FF2B5EF4-FFF2-40B4-BE49-F238E27FC236}">
                <a16:creationId xmlns:a16="http://schemas.microsoft.com/office/drawing/2014/main" id="{70CEB1B4-0AE9-92E1-8862-3A6ADED95DC5}"/>
              </a:ext>
            </a:extLst>
          </p:cNvPr>
          <p:cNvSpPr>
            <a:spLocks noGrp="1"/>
          </p:cNvSpPr>
          <p:nvPr>
            <p:ph type="dt" sz="half" idx="10"/>
          </p:nvPr>
        </p:nvSpPr>
        <p:spPr/>
        <p:txBody>
          <a:bodyPr/>
          <a:lstStyle/>
          <a:p>
            <a:fld id="{217B2534-C4B4-4A4D-8E3E-2F8FE5636E76}" type="datetime1">
              <a:rPr lang="en-US" smtClean="0"/>
              <a:t>12/29/2022</a:t>
            </a:fld>
            <a:endParaRPr lang="en-PK"/>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219201" y="838200"/>
            <a:ext cx="8714164" cy="838200"/>
          </a:xfrm>
        </p:spPr>
        <p:txBody>
          <a:bodyPr rtlCol="0">
            <a:normAutofit fontScale="90000"/>
          </a:bodyPr>
          <a:lstStyle/>
          <a:p>
            <a:pPr>
              <a:defRPr/>
            </a:pPr>
            <a:br>
              <a:rPr lang="en-US" sz="4000" b="1" dirty="0">
                <a:solidFill>
                  <a:schemeClr val="tx1"/>
                </a:solidFill>
                <a:latin typeface="Times New Roman" pitchFamily="18" charset="0"/>
                <a:cs typeface="Times New Roman" pitchFamily="18" charset="0"/>
              </a:rPr>
            </a:br>
            <a:r>
              <a:rPr lang="en-US" sz="4400" b="1" dirty="0">
                <a:solidFill>
                  <a:schemeClr val="tx1"/>
                </a:solidFill>
                <a:cs typeface="Times New Roman" pitchFamily="18" charset="0"/>
              </a:rPr>
              <a:t>Step 0 : Select  Project </a:t>
            </a:r>
          </a:p>
        </p:txBody>
      </p:sp>
      <p:sp>
        <p:nvSpPr>
          <p:cNvPr id="3" name="Content Placeholder 2"/>
          <p:cNvSpPr>
            <a:spLocks noGrp="1"/>
          </p:cNvSpPr>
          <p:nvPr>
            <p:ph idx="1"/>
          </p:nvPr>
        </p:nvSpPr>
        <p:spPr>
          <a:xfrm>
            <a:off x="969819" y="1828800"/>
            <a:ext cx="10242664" cy="4343400"/>
          </a:xfrm>
          <a:ln>
            <a:miter lim="800000"/>
            <a:headEnd/>
            <a:tailEnd/>
          </a:ln>
        </p:spPr>
        <p:txBody>
          <a:bodyPr rtlCol="0">
            <a:noAutofit/>
          </a:bodyPr>
          <a:lstStyle/>
          <a:p>
            <a:pPr lvl="1" algn="just">
              <a:lnSpc>
                <a:spcPct val="150000"/>
              </a:lnSpc>
              <a:spcAft>
                <a:spcPts val="0"/>
              </a:spcAft>
              <a:defRPr/>
            </a:pPr>
            <a:r>
              <a:rPr lang="en-US" sz="2800" dirty="0">
                <a:solidFill>
                  <a:schemeClr val="tx1"/>
                </a:solidFill>
                <a:latin typeface="Times New Roman" pitchFamily="18" charset="0"/>
                <a:cs typeface="Times New Roman" pitchFamily="18" charset="0"/>
              </a:rPr>
              <a:t> </a:t>
            </a:r>
            <a:r>
              <a:rPr lang="en-US" sz="2800" dirty="0">
                <a:solidFill>
                  <a:schemeClr val="tx1"/>
                </a:solidFill>
                <a:cs typeface="Times New Roman" pitchFamily="18" charset="0"/>
              </a:rPr>
              <a:t>It is outside the main project planning process </a:t>
            </a:r>
          </a:p>
          <a:p>
            <a:pPr lvl="1" algn="just">
              <a:lnSpc>
                <a:spcPct val="150000"/>
              </a:lnSpc>
              <a:spcAft>
                <a:spcPts val="0"/>
              </a:spcAft>
              <a:defRPr/>
            </a:pPr>
            <a:r>
              <a:rPr lang="en-US" sz="2800" dirty="0">
                <a:solidFill>
                  <a:schemeClr val="tx1"/>
                </a:solidFill>
                <a:cs typeface="Times New Roman" pitchFamily="18" charset="0"/>
              </a:rPr>
              <a:t>While a feasibility study might suggest the project is worthwhile</a:t>
            </a:r>
          </a:p>
          <a:p>
            <a:pPr lvl="1" algn="just">
              <a:lnSpc>
                <a:spcPct val="150000"/>
              </a:lnSpc>
              <a:spcAft>
                <a:spcPts val="0"/>
              </a:spcAft>
              <a:defRPr/>
            </a:pPr>
            <a:endParaRPr lang="en-US" sz="2800" dirty="0">
              <a:solidFill>
                <a:schemeClr val="tx1"/>
              </a:solidFill>
              <a:cs typeface="Times New Roman" pitchFamily="18" charset="0"/>
            </a:endParaRPr>
          </a:p>
          <a:p>
            <a:pPr lvl="1" algn="just">
              <a:lnSpc>
                <a:spcPct val="150000"/>
              </a:lnSpc>
              <a:spcAft>
                <a:spcPts val="0"/>
              </a:spcAft>
              <a:defRPr/>
            </a:pPr>
            <a:endParaRPr lang="en-US" sz="2000" dirty="0">
              <a:solidFill>
                <a:schemeClr val="tx1"/>
              </a:solidFill>
              <a:latin typeface="Times New Roman" pitchFamily="18" charset="0"/>
              <a:cs typeface="Times New Roman" pitchFamily="18" charset="0"/>
            </a:endParaRPr>
          </a:p>
          <a:p>
            <a:pPr marL="201168" lvl="1" indent="0" algn="just">
              <a:lnSpc>
                <a:spcPct val="150000"/>
              </a:lnSpc>
              <a:spcAft>
                <a:spcPts val="0"/>
              </a:spcAft>
              <a:buNone/>
              <a:defRPr/>
            </a:pPr>
            <a:endParaRPr lang="en-US" sz="2000" dirty="0">
              <a:solidFill>
                <a:schemeClr val="tx1"/>
              </a:solidFill>
              <a:latin typeface="Times New Roman" pitchFamily="18" charset="0"/>
              <a:cs typeface="Times New Roman" pitchFamily="18" charset="0"/>
            </a:endParaRPr>
          </a:p>
          <a:p>
            <a:pPr marL="0" indent="0" algn="just">
              <a:spcAft>
                <a:spcPts val="0"/>
              </a:spcAft>
              <a:buNone/>
              <a:defRPr/>
            </a:pPr>
            <a:r>
              <a:rPr lang="en-US"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p:txBody>
      </p:sp>
      <p:sp>
        <p:nvSpPr>
          <p:cNvPr id="6148" name="Date Placeholder 1"/>
          <p:cNvSpPr>
            <a:spLocks noGrp="1"/>
          </p:cNvSpPr>
          <p:nvPr>
            <p:ph type="dt" sz="half" idx="10"/>
          </p:nvPr>
        </p:nvSpPr>
        <p:spPr>
          <a:noFill/>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751594CC-B277-410D-9480-92C8625A2744}" type="datetime1">
              <a:rPr lang="en-US" altLang="en-US" smtClean="0"/>
              <a:t>12/29/2022</a:t>
            </a:fld>
            <a:endParaRPr lang="en-US" altLang="en-US"/>
          </a:p>
        </p:txBody>
      </p:sp>
      <p:sp>
        <p:nvSpPr>
          <p:cNvPr id="6149" name="Slide Number Placeholder 3"/>
          <p:cNvSpPr>
            <a:spLocks noGrp="1"/>
          </p:cNvSpPr>
          <p:nvPr>
            <p:ph type="sldNum" sz="quarter" idx="12"/>
          </p:nvPr>
        </p:nvSpPr>
        <p:spPr>
          <a:noFill/>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20A45F7C-63E5-48FF-AD70-6D2EDF58CF7B}" type="slidenum">
              <a:rPr lang="en-US" altLang="en-US"/>
              <a:pPr eaLnBrk="1" hangingPunct="1"/>
              <a:t>14</a:t>
            </a:fld>
            <a:endParaRPr lang="en-US" altLang="en-US"/>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tx1"/>
                </a:solidFill>
                <a:cs typeface="Times New Roman" pitchFamily="18" charset="0"/>
              </a:rPr>
              <a:t>Step 0 : Cont.…</a:t>
            </a:r>
            <a:endParaRPr lang="en-US" sz="4000" b="1" dirty="0"/>
          </a:p>
        </p:txBody>
      </p:sp>
      <p:sp>
        <p:nvSpPr>
          <p:cNvPr id="4" name="Date Placeholder 3"/>
          <p:cNvSpPr>
            <a:spLocks noGrp="1"/>
          </p:cNvSpPr>
          <p:nvPr>
            <p:ph type="dt" sz="half" idx="10"/>
          </p:nvPr>
        </p:nvSpPr>
        <p:spPr/>
        <p:txBody>
          <a:bodyPr/>
          <a:lstStyle/>
          <a:p>
            <a:pPr>
              <a:defRPr/>
            </a:pPr>
            <a:fld id="{92CB55F0-25A0-4F46-AC61-48E69ECF7341}" type="datetime1">
              <a:rPr lang="en-US" smtClean="0"/>
              <a:t>12/29/2022</a:t>
            </a:fld>
            <a:endParaRPr lang="en-US"/>
          </a:p>
        </p:txBody>
      </p:sp>
      <p:sp>
        <p:nvSpPr>
          <p:cNvPr id="6" name="Slide Number Placeholder 5"/>
          <p:cNvSpPr>
            <a:spLocks noGrp="1"/>
          </p:cNvSpPr>
          <p:nvPr>
            <p:ph type="sldNum" sz="quarter" idx="12"/>
          </p:nvPr>
        </p:nvSpPr>
        <p:spPr/>
        <p:txBody>
          <a:bodyPr/>
          <a:lstStyle/>
          <a:p>
            <a:fld id="{985927C4-9A87-4636-ABEA-3EC7A846FCD9}" type="slidenum">
              <a:rPr lang="en-US" altLang="en-US" smtClean="0"/>
              <a:pPr/>
              <a:t>15</a:t>
            </a:fld>
            <a:endParaRPr lang="en-US" altLang="en-US"/>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692528966"/>
              </p:ext>
            </p:extLst>
          </p:nvPr>
        </p:nvGraphicFramePr>
        <p:xfrm>
          <a:off x="1413164" y="1845734"/>
          <a:ext cx="9448800" cy="44788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6512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064522" y="398215"/>
            <a:ext cx="8835936" cy="1371600"/>
          </a:xfrm>
        </p:spPr>
        <p:txBody>
          <a:bodyPr>
            <a:noAutofit/>
          </a:bodyPr>
          <a:lstStyle/>
          <a:p>
            <a:r>
              <a:rPr lang="en-US" altLang="en-US" sz="4000" b="1" dirty="0">
                <a:solidFill>
                  <a:schemeClr val="tx1"/>
                </a:solidFill>
                <a:cs typeface="Times New Roman" panose="02020603050405020304" pitchFamily="18" charset="0"/>
              </a:rPr>
              <a:t>Step 1: Identify Project Scope and Objectives</a:t>
            </a:r>
          </a:p>
        </p:txBody>
      </p:sp>
      <p:sp>
        <p:nvSpPr>
          <p:cNvPr id="3" name="Content Placeholder 2"/>
          <p:cNvSpPr>
            <a:spLocks noGrp="1"/>
          </p:cNvSpPr>
          <p:nvPr>
            <p:ph idx="1"/>
          </p:nvPr>
        </p:nvSpPr>
        <p:spPr>
          <a:xfrm>
            <a:off x="1064523" y="1905000"/>
            <a:ext cx="8868842" cy="4419600"/>
          </a:xfrm>
        </p:spPr>
        <p:txBody>
          <a:bodyPr rtlCol="0">
            <a:noAutofit/>
          </a:bodyPr>
          <a:lstStyle/>
          <a:p>
            <a:pPr>
              <a:lnSpc>
                <a:spcPct val="100000"/>
              </a:lnSpc>
              <a:spcAft>
                <a:spcPts val="0"/>
              </a:spcAft>
              <a:defRPr/>
            </a:pPr>
            <a:endParaRPr lang="en-US" sz="2400" dirty="0">
              <a:solidFill>
                <a:schemeClr val="tx1"/>
              </a:solidFill>
              <a:latin typeface="Times New Roman" pitchFamily="18" charset="0"/>
              <a:cs typeface="Times New Roman" pitchFamily="18" charset="0"/>
            </a:endParaRPr>
          </a:p>
          <a:p>
            <a:pPr>
              <a:lnSpc>
                <a:spcPct val="100000"/>
              </a:lnSpc>
              <a:spcAft>
                <a:spcPts val="0"/>
              </a:spcAft>
              <a:buFont typeface="Wingdings" panose="05000000000000000000" pitchFamily="2" charset="2"/>
              <a:buChar char="§"/>
              <a:defRPr/>
            </a:pPr>
            <a:r>
              <a:rPr lang="en-US" sz="2400" dirty="0">
                <a:solidFill>
                  <a:schemeClr val="tx1"/>
                </a:solidFill>
                <a:latin typeface="Times New Roman" pitchFamily="18" charset="0"/>
                <a:cs typeface="Times New Roman" pitchFamily="18" charset="0"/>
              </a:rPr>
              <a:t> </a:t>
            </a:r>
            <a:r>
              <a:rPr lang="en-US" sz="2400" dirty="0">
                <a:solidFill>
                  <a:schemeClr val="tx1"/>
                </a:solidFill>
                <a:cs typeface="Times New Roman" pitchFamily="18" charset="0"/>
              </a:rPr>
              <a:t>Project scope tells you what are we going to do (and not do)? </a:t>
            </a:r>
          </a:p>
          <a:p>
            <a:pPr>
              <a:lnSpc>
                <a:spcPct val="100000"/>
              </a:lnSpc>
              <a:spcAft>
                <a:spcPts val="0"/>
              </a:spcAft>
              <a:buFont typeface="Wingdings" panose="05000000000000000000" pitchFamily="2" charset="2"/>
              <a:buChar char="§"/>
              <a:defRPr/>
            </a:pPr>
            <a:r>
              <a:rPr lang="en-US" sz="2400" dirty="0">
                <a:solidFill>
                  <a:schemeClr val="tx1"/>
                </a:solidFill>
                <a:cs typeface="Times New Roman" pitchFamily="18" charset="0"/>
              </a:rPr>
              <a:t> Get the objectives of a project</a:t>
            </a:r>
          </a:p>
          <a:p>
            <a:pPr marL="864108" lvl="1" indent="-457200">
              <a:spcAft>
                <a:spcPts val="0"/>
              </a:spcAft>
              <a:defRPr/>
            </a:pPr>
            <a:r>
              <a:rPr lang="en-US" sz="2400" dirty="0">
                <a:solidFill>
                  <a:schemeClr val="tx1"/>
                </a:solidFill>
                <a:cs typeface="Times New Roman" pitchFamily="18" charset="0"/>
              </a:rPr>
              <a:t>Break down the big picture objectives of your project into individual goals and tasks.</a:t>
            </a:r>
          </a:p>
          <a:p>
            <a:pPr marL="864108" lvl="1" indent="-457200">
              <a:spcAft>
                <a:spcPts val="0"/>
              </a:spcAft>
              <a:defRPr/>
            </a:pPr>
            <a:r>
              <a:rPr lang="en-US" sz="2400" dirty="0">
                <a:solidFill>
                  <a:schemeClr val="tx1"/>
                </a:solidFill>
                <a:cs typeface="Times New Roman" pitchFamily="18" charset="0"/>
              </a:rPr>
              <a:t>Prioritize tasks according to importance and dependencies.</a:t>
            </a:r>
          </a:p>
          <a:p>
            <a:pPr marL="400050" indent="-285750">
              <a:lnSpc>
                <a:spcPct val="100000"/>
              </a:lnSpc>
              <a:spcAft>
                <a:spcPts val="0"/>
              </a:spcAft>
              <a:buFont typeface="Wingdings" panose="05000000000000000000" pitchFamily="2" charset="2"/>
              <a:buChar char="§"/>
              <a:defRPr/>
            </a:pPr>
            <a:r>
              <a:rPr lang="en-US" sz="2400" dirty="0">
                <a:solidFill>
                  <a:schemeClr val="tx1"/>
                </a:solidFill>
                <a:cs typeface="Times New Roman" pitchFamily="18" charset="0"/>
              </a:rPr>
              <a:t>Establish a project authority</a:t>
            </a:r>
          </a:p>
          <a:p>
            <a:pPr lvl="6">
              <a:lnSpc>
                <a:spcPct val="100000"/>
              </a:lnSpc>
              <a:spcAft>
                <a:spcPts val="0"/>
              </a:spcAft>
              <a:buFont typeface="Wingdings" pitchFamily="2" charset="2"/>
              <a:buChar char="Ø"/>
              <a:defRPr/>
            </a:pPr>
            <a:r>
              <a:rPr lang="en-US" sz="2400" dirty="0">
                <a:solidFill>
                  <a:schemeClr val="tx1"/>
                </a:solidFill>
                <a:cs typeface="Times New Roman" pitchFamily="18" charset="0"/>
              </a:rPr>
              <a:t>‘Who is the boss?’ Identify the authority of the project.</a:t>
            </a:r>
          </a:p>
          <a:p>
            <a:pPr marL="864108" lvl="1" indent="-457200">
              <a:spcAft>
                <a:spcPts val="0"/>
              </a:spcAft>
              <a:defRPr/>
            </a:pPr>
            <a:endParaRPr lang="en-US" sz="2400" dirty="0">
              <a:solidFill>
                <a:schemeClr val="tx1"/>
              </a:solidFill>
              <a:cs typeface="Times New Roman" pitchFamily="18" charset="0"/>
            </a:endParaRPr>
          </a:p>
        </p:txBody>
      </p:sp>
      <p:sp>
        <p:nvSpPr>
          <p:cNvPr id="7172" name="Date Placeholder 1"/>
          <p:cNvSpPr>
            <a:spLocks noGrp="1"/>
          </p:cNvSpPr>
          <p:nvPr>
            <p:ph type="dt" sz="half" idx="10"/>
          </p:nvPr>
        </p:nvSpPr>
        <p:spPr>
          <a:noFill/>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EF85D6F0-7161-4EEB-BF19-AA40CD7B9935}" type="datetime1">
              <a:rPr lang="en-US" altLang="en-US" smtClean="0"/>
              <a:t>12/29/2022</a:t>
            </a:fld>
            <a:endParaRPr lang="en-US" altLang="en-US"/>
          </a:p>
        </p:txBody>
      </p:sp>
      <p:sp>
        <p:nvSpPr>
          <p:cNvPr id="7173" name="Slide Number Placeholder 3"/>
          <p:cNvSpPr>
            <a:spLocks noGrp="1"/>
          </p:cNvSpPr>
          <p:nvPr>
            <p:ph type="sldNum" sz="quarter" idx="12"/>
          </p:nvPr>
        </p:nvSpPr>
        <p:spPr>
          <a:noFill/>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4E9053BC-3FE4-49A4-B8CA-A10E6FFB6408}" type="slidenum">
              <a:rPr lang="en-US" altLang="en-US"/>
              <a:pPr eaLnBrk="1" hangingPunct="1"/>
              <a:t>16</a:t>
            </a:fld>
            <a:endParaRPr lang="en-US" altLang="en-US"/>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117588" y="1007815"/>
            <a:ext cx="7391401" cy="685800"/>
          </a:xfrm>
        </p:spPr>
        <p:txBody>
          <a:bodyPr rtlCol="0">
            <a:normAutofit/>
          </a:bodyPr>
          <a:lstStyle/>
          <a:p>
            <a:pPr>
              <a:defRPr/>
            </a:pPr>
            <a:r>
              <a:rPr lang="en-US" sz="4000" dirty="0">
                <a:solidFill>
                  <a:schemeClr val="tx1"/>
                </a:solidFill>
                <a:cs typeface="Times New Roman" pitchFamily="18" charset="0"/>
              </a:rPr>
              <a:t>Step 1: Cont..</a:t>
            </a:r>
          </a:p>
        </p:txBody>
      </p:sp>
      <p:sp>
        <p:nvSpPr>
          <p:cNvPr id="3" name="Content Placeholder 2"/>
          <p:cNvSpPr>
            <a:spLocks noGrp="1"/>
          </p:cNvSpPr>
          <p:nvPr>
            <p:ph idx="1"/>
          </p:nvPr>
        </p:nvSpPr>
        <p:spPr>
          <a:xfrm>
            <a:off x="1117587" y="1799307"/>
            <a:ext cx="9411867" cy="4554785"/>
          </a:xfrm>
        </p:spPr>
        <p:txBody>
          <a:bodyPr rtlCol="0">
            <a:noAutofit/>
          </a:bodyPr>
          <a:lstStyle/>
          <a:p>
            <a:pPr marL="114300" indent="0">
              <a:lnSpc>
                <a:spcPct val="100000"/>
              </a:lnSpc>
              <a:spcAft>
                <a:spcPts val="0"/>
              </a:spcAft>
              <a:buNone/>
              <a:defRPr/>
            </a:pPr>
            <a:r>
              <a:rPr lang="en-US" sz="2400" dirty="0">
                <a:solidFill>
                  <a:schemeClr val="tx1"/>
                </a:solidFill>
                <a:cs typeface="Times New Roman" pitchFamily="18" charset="0"/>
              </a:rPr>
              <a:t>Stakeholders  Analysis</a:t>
            </a:r>
          </a:p>
          <a:p>
            <a:pPr lvl="6">
              <a:lnSpc>
                <a:spcPct val="100000"/>
              </a:lnSpc>
              <a:spcAft>
                <a:spcPts val="0"/>
              </a:spcAft>
              <a:buFont typeface="Wingdings" panose="05000000000000000000" pitchFamily="2" charset="2"/>
              <a:buChar char="§"/>
              <a:defRPr/>
            </a:pPr>
            <a:r>
              <a:rPr lang="en-US" sz="2400" dirty="0">
                <a:solidFill>
                  <a:schemeClr val="tx1"/>
                </a:solidFill>
                <a:cs typeface="Times New Roman" pitchFamily="18" charset="0"/>
              </a:rPr>
              <a:t>Identify all stakeholders in the project and their interests. </a:t>
            </a:r>
          </a:p>
          <a:p>
            <a:pPr lvl="6">
              <a:lnSpc>
                <a:spcPct val="100000"/>
              </a:lnSpc>
              <a:spcAft>
                <a:spcPts val="0"/>
              </a:spcAft>
              <a:buFont typeface="Wingdings" panose="05000000000000000000" pitchFamily="2" charset="2"/>
              <a:buChar char="§"/>
              <a:defRPr/>
            </a:pPr>
            <a:r>
              <a:rPr lang="en-US" sz="2400" dirty="0">
                <a:solidFill>
                  <a:schemeClr val="tx1"/>
                </a:solidFill>
                <a:cs typeface="Times New Roman" pitchFamily="18" charset="0"/>
              </a:rPr>
              <a:t>The stakeholders who are all having interest in project include:</a:t>
            </a:r>
          </a:p>
          <a:p>
            <a:pPr marL="1885950" lvl="4" indent="-457200">
              <a:lnSpc>
                <a:spcPct val="100000"/>
              </a:lnSpc>
              <a:spcAft>
                <a:spcPts val="0"/>
              </a:spcAft>
              <a:buFont typeface="Arial" panose="020B0604020202020204" pitchFamily="34" charset="0"/>
              <a:buChar char="•"/>
              <a:defRPr/>
            </a:pPr>
            <a:r>
              <a:rPr lang="en-US" sz="2400" dirty="0">
                <a:solidFill>
                  <a:schemeClr val="tx1"/>
                </a:solidFill>
                <a:cs typeface="Times New Roman" pitchFamily="18" charset="0"/>
              </a:rPr>
              <a:t>Within the team</a:t>
            </a:r>
          </a:p>
          <a:p>
            <a:pPr marL="1885950" lvl="4" indent="-457200">
              <a:lnSpc>
                <a:spcPct val="100000"/>
              </a:lnSpc>
              <a:spcAft>
                <a:spcPts val="0"/>
              </a:spcAft>
              <a:buFont typeface="Arial" panose="020B0604020202020204" pitchFamily="34" charset="0"/>
              <a:buChar char="•"/>
              <a:defRPr/>
            </a:pPr>
            <a:r>
              <a:rPr lang="en-US" sz="2400" dirty="0">
                <a:solidFill>
                  <a:schemeClr val="tx1"/>
                </a:solidFill>
                <a:cs typeface="Times New Roman" pitchFamily="18" charset="0"/>
              </a:rPr>
              <a:t>Not in project team but with in organization.   </a:t>
            </a:r>
          </a:p>
          <a:p>
            <a:pPr marL="1885950" lvl="4" indent="-457200">
              <a:lnSpc>
                <a:spcPct val="100000"/>
              </a:lnSpc>
              <a:spcAft>
                <a:spcPts val="0"/>
              </a:spcAft>
              <a:buFont typeface="Arial" panose="020B0604020202020204" pitchFamily="34" charset="0"/>
              <a:buChar char="•"/>
              <a:defRPr/>
            </a:pPr>
            <a:r>
              <a:rPr lang="en-US" sz="2400" dirty="0">
                <a:solidFill>
                  <a:schemeClr val="tx1"/>
                </a:solidFill>
                <a:cs typeface="Times New Roman" pitchFamily="18" charset="0"/>
              </a:rPr>
              <a:t>External stakeholders  </a:t>
            </a:r>
          </a:p>
          <a:p>
            <a:pPr marL="0" indent="0">
              <a:lnSpc>
                <a:spcPct val="100000"/>
              </a:lnSpc>
              <a:spcAft>
                <a:spcPts val="0"/>
              </a:spcAft>
              <a:buNone/>
              <a:defRPr/>
            </a:pPr>
            <a:r>
              <a:rPr lang="en-US" sz="2400" dirty="0">
                <a:solidFill>
                  <a:schemeClr val="tx1"/>
                </a:solidFill>
                <a:cs typeface="Times New Roman" pitchFamily="18" charset="0"/>
              </a:rPr>
              <a:t> Change objectives based on stakeholder analysis.</a:t>
            </a:r>
          </a:p>
          <a:p>
            <a:pPr marL="0" indent="0">
              <a:lnSpc>
                <a:spcPct val="100000"/>
              </a:lnSpc>
              <a:spcAft>
                <a:spcPts val="0"/>
              </a:spcAft>
              <a:buNone/>
              <a:defRPr/>
            </a:pPr>
            <a:r>
              <a:rPr lang="en-US" sz="2400" dirty="0">
                <a:solidFill>
                  <a:schemeClr val="tx1"/>
                </a:solidFill>
                <a:cs typeface="Times New Roman" pitchFamily="18" charset="0"/>
              </a:rPr>
              <a:t> Establish method of communication with all parties</a:t>
            </a:r>
          </a:p>
          <a:p>
            <a:pPr lvl="6">
              <a:lnSpc>
                <a:spcPct val="100000"/>
              </a:lnSpc>
              <a:spcAft>
                <a:spcPts val="0"/>
              </a:spcAft>
              <a:buFont typeface="Wingdings" panose="05000000000000000000" pitchFamily="2" charset="2"/>
              <a:buChar char="§"/>
              <a:defRPr/>
            </a:pPr>
            <a:r>
              <a:rPr lang="en-US" sz="2400" dirty="0">
                <a:solidFill>
                  <a:schemeClr val="tx1"/>
                </a:solidFill>
                <a:cs typeface="Times New Roman" pitchFamily="18" charset="0"/>
              </a:rPr>
              <a:t>We should satisfy the customer requirements.</a:t>
            </a:r>
          </a:p>
          <a:p>
            <a:pPr lvl="6">
              <a:lnSpc>
                <a:spcPct val="100000"/>
              </a:lnSpc>
              <a:spcAft>
                <a:spcPts val="0"/>
              </a:spcAft>
              <a:buFont typeface="Wingdings" panose="05000000000000000000" pitchFamily="2" charset="2"/>
              <a:buChar char="§"/>
              <a:defRPr/>
            </a:pPr>
            <a:r>
              <a:rPr lang="en-US" sz="2400" dirty="0">
                <a:solidFill>
                  <a:schemeClr val="tx1"/>
                </a:solidFill>
                <a:cs typeface="Times New Roman" pitchFamily="18" charset="0"/>
              </a:rPr>
              <a:t>Decide how do we keep in contact with customer.</a:t>
            </a:r>
          </a:p>
          <a:p>
            <a:pPr marL="1428750" lvl="4" indent="0">
              <a:lnSpc>
                <a:spcPct val="100000"/>
              </a:lnSpc>
              <a:spcAft>
                <a:spcPts val="0"/>
              </a:spcAft>
              <a:buNone/>
              <a:defRPr/>
            </a:pPr>
            <a:r>
              <a:rPr lang="en-US" sz="2400" dirty="0">
                <a:solidFill>
                  <a:schemeClr val="tx1"/>
                </a:solidFill>
                <a:cs typeface="Times New Roman" pitchFamily="18" charset="0"/>
              </a:rPr>
              <a:t>    </a:t>
            </a:r>
          </a:p>
          <a:p>
            <a:pPr marL="1885950" lvl="4" indent="-457200">
              <a:lnSpc>
                <a:spcPct val="100000"/>
              </a:lnSpc>
              <a:spcAft>
                <a:spcPts val="0"/>
              </a:spcAft>
              <a:buFont typeface="Wingdings" pitchFamily="2" charset="2"/>
              <a:buChar char="Ø"/>
              <a:defRPr/>
            </a:pPr>
            <a:endParaRPr lang="en-US" sz="2800" dirty="0">
              <a:latin typeface="Times New Roman" pitchFamily="18" charset="0"/>
              <a:cs typeface="Times New Roman" pitchFamily="18" charset="0"/>
            </a:endParaRPr>
          </a:p>
          <a:p>
            <a:pPr>
              <a:lnSpc>
                <a:spcPct val="100000"/>
              </a:lnSpc>
              <a:spcAft>
                <a:spcPts val="0"/>
              </a:spcAft>
              <a:defRPr/>
            </a:pPr>
            <a:endParaRPr lang="en-US" sz="2800" dirty="0">
              <a:latin typeface="Times New Roman" pitchFamily="18" charset="0"/>
              <a:cs typeface="Times New Roman" pitchFamily="18" charset="0"/>
            </a:endParaRPr>
          </a:p>
        </p:txBody>
      </p:sp>
      <p:sp>
        <p:nvSpPr>
          <p:cNvPr id="8196" name="Date Placeholder 3"/>
          <p:cNvSpPr>
            <a:spLocks noGrp="1"/>
          </p:cNvSpPr>
          <p:nvPr>
            <p:ph type="dt" sz="half" idx="10"/>
          </p:nvPr>
        </p:nvSpPr>
        <p:spPr>
          <a:noFill/>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19CEAC2E-A321-44B5-A758-13F50DFFD25E}" type="datetime1">
              <a:rPr lang="en-US" altLang="en-US" smtClean="0"/>
              <a:t>12/29/2022</a:t>
            </a:fld>
            <a:endParaRPr lang="en-US" altLang="en-US"/>
          </a:p>
        </p:txBody>
      </p:sp>
      <p:sp>
        <p:nvSpPr>
          <p:cNvPr id="8197" name="Slide Number Placeholder 4"/>
          <p:cNvSpPr>
            <a:spLocks noGrp="1"/>
          </p:cNvSpPr>
          <p:nvPr>
            <p:ph type="sldNum" sz="quarter" idx="12"/>
          </p:nvPr>
        </p:nvSpPr>
        <p:spPr>
          <a:noFill/>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D080DD03-2D3E-47BE-AF43-4C916424AB08}" type="slidenum">
              <a:rPr lang="en-US" altLang="en-US"/>
              <a:pPr eaLnBrk="1" hangingPunct="1"/>
              <a:t>17</a:t>
            </a:fld>
            <a:endParaRPr lang="en-US" altLang="en-US"/>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097280" y="779215"/>
            <a:ext cx="8961120" cy="914400"/>
          </a:xfrm>
        </p:spPr>
        <p:txBody>
          <a:bodyPr>
            <a:noAutofit/>
          </a:bodyPr>
          <a:lstStyle/>
          <a:p>
            <a:r>
              <a:rPr lang="en-US" altLang="en-US" sz="4000" b="1" dirty="0">
                <a:solidFill>
                  <a:schemeClr val="tx1"/>
                </a:solidFill>
                <a:cs typeface="Times New Roman" panose="02020603050405020304" pitchFamily="18" charset="0"/>
              </a:rPr>
              <a:t>Step 2: Establish project infrastructure</a:t>
            </a:r>
            <a:endParaRPr lang="en-US" altLang="en-US" sz="4000" dirty="0">
              <a:solidFill>
                <a:schemeClr val="tx1"/>
              </a:solidFill>
              <a:cs typeface="Times New Roman" panose="02020603050405020304" pitchFamily="18" charset="0"/>
            </a:endParaRPr>
          </a:p>
        </p:txBody>
      </p:sp>
      <p:sp>
        <p:nvSpPr>
          <p:cNvPr id="10243" name="Content Placeholder 2"/>
          <p:cNvSpPr>
            <a:spLocks noGrp="1"/>
          </p:cNvSpPr>
          <p:nvPr>
            <p:ph idx="1"/>
          </p:nvPr>
        </p:nvSpPr>
        <p:spPr>
          <a:xfrm>
            <a:off x="1219201" y="1974574"/>
            <a:ext cx="8714164" cy="4273826"/>
          </a:xfrm>
        </p:spPr>
        <p:txBody>
          <a:bodyPr>
            <a:normAutofit/>
          </a:bodyPr>
          <a:lstStyle/>
          <a:p>
            <a:pPr marL="0" indent="0">
              <a:buNone/>
            </a:pPr>
            <a:r>
              <a:rPr lang="en-US" altLang="en-US" sz="2400" dirty="0">
                <a:solidFill>
                  <a:schemeClr val="tx1"/>
                </a:solidFill>
                <a:cs typeface="Times New Roman" panose="02020603050405020304" pitchFamily="18" charset="0"/>
              </a:rPr>
              <a:t>Identify installation standards and procedures</a:t>
            </a:r>
          </a:p>
          <a:p>
            <a:pPr lvl="2">
              <a:buFont typeface="Arial" panose="020B0604020202020204" pitchFamily="34" charset="0"/>
              <a:buChar char="•"/>
            </a:pPr>
            <a:r>
              <a:rPr lang="en-US" altLang="en-US" sz="2400" dirty="0">
                <a:solidFill>
                  <a:schemeClr val="tx1"/>
                </a:solidFill>
                <a:cs typeface="Times New Roman" panose="02020603050405020304" pitchFamily="18" charset="0"/>
              </a:rPr>
              <a:t>Identify the following software going to be used in the project</a:t>
            </a:r>
          </a:p>
          <a:p>
            <a:pPr lvl="2">
              <a:buFont typeface="Arial" panose="020B0604020202020204" pitchFamily="34" charset="0"/>
              <a:buChar char="•"/>
            </a:pPr>
            <a:r>
              <a:rPr lang="en-US" altLang="en-US" sz="2400" dirty="0">
                <a:solidFill>
                  <a:schemeClr val="tx1"/>
                </a:solidFill>
                <a:cs typeface="Times New Roman" panose="02020603050405020304" pitchFamily="18" charset="0"/>
              </a:rPr>
              <a:t>Front End Software</a:t>
            </a:r>
          </a:p>
          <a:p>
            <a:pPr lvl="2">
              <a:buFont typeface="Arial" panose="020B0604020202020204" pitchFamily="34" charset="0"/>
              <a:buChar char="•"/>
            </a:pPr>
            <a:r>
              <a:rPr lang="en-US" altLang="en-US" sz="2400" dirty="0">
                <a:solidFill>
                  <a:schemeClr val="tx1"/>
                </a:solidFill>
                <a:cs typeface="Times New Roman" panose="02020603050405020304" pitchFamily="18" charset="0"/>
              </a:rPr>
              <a:t>Back End Software</a:t>
            </a:r>
          </a:p>
          <a:p>
            <a:pPr marL="0" indent="0">
              <a:buNone/>
            </a:pPr>
            <a:r>
              <a:rPr lang="en-US" altLang="en-US" sz="2400" dirty="0">
                <a:solidFill>
                  <a:schemeClr val="tx1"/>
                </a:solidFill>
                <a:cs typeface="Times New Roman" panose="02020603050405020304" pitchFamily="18" charset="0"/>
              </a:rPr>
              <a:t>Identify project team organization</a:t>
            </a:r>
          </a:p>
          <a:p>
            <a:pPr lvl="2">
              <a:buFont typeface="Arial" panose="020B0604020202020204" pitchFamily="34" charset="0"/>
              <a:buChar char="•"/>
            </a:pPr>
            <a:r>
              <a:rPr lang="en-US" altLang="en-US" sz="2400" dirty="0">
                <a:solidFill>
                  <a:schemeClr val="tx1"/>
                </a:solidFill>
                <a:cs typeface="Times New Roman" panose="02020603050405020304" pitchFamily="18" charset="0"/>
              </a:rPr>
              <a:t>Organizational Structure</a:t>
            </a:r>
          </a:p>
          <a:p>
            <a:pPr lvl="2">
              <a:buFont typeface="Arial" panose="020B0604020202020204" pitchFamily="34" charset="0"/>
              <a:buChar char="•"/>
            </a:pPr>
            <a:r>
              <a:rPr lang="en-US" altLang="en-US" sz="2400" dirty="0">
                <a:solidFill>
                  <a:schemeClr val="tx1"/>
                </a:solidFill>
                <a:cs typeface="Times New Roman" panose="02020603050405020304" pitchFamily="18" charset="0"/>
              </a:rPr>
              <a:t>Team Management </a:t>
            </a:r>
          </a:p>
          <a:p>
            <a:pPr marL="0" indent="0">
              <a:buNone/>
            </a:pPr>
            <a:endParaRPr lang="en-US" altLang="en-US" sz="2800" dirty="0">
              <a:latin typeface="Times New Roman" panose="02020603050405020304" pitchFamily="18" charset="0"/>
              <a:cs typeface="Times New Roman" panose="02020603050405020304" pitchFamily="18" charset="0"/>
            </a:endParaRPr>
          </a:p>
        </p:txBody>
      </p:sp>
      <p:sp>
        <p:nvSpPr>
          <p:cNvPr id="10244" name="Date Placeholder 2"/>
          <p:cNvSpPr>
            <a:spLocks noGrp="1"/>
          </p:cNvSpPr>
          <p:nvPr>
            <p:ph type="dt" sz="half" idx="10"/>
          </p:nvPr>
        </p:nvSpPr>
        <p:spPr>
          <a:noFill/>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046F5265-C280-48BF-9C1C-FFB34193F9C0}" type="datetime1">
              <a:rPr lang="en-US" altLang="en-US" smtClean="0"/>
              <a:t>12/29/2022</a:t>
            </a:fld>
            <a:endParaRPr lang="en-US" altLang="en-US"/>
          </a:p>
        </p:txBody>
      </p:sp>
      <p:sp>
        <p:nvSpPr>
          <p:cNvPr id="10245" name="Slide Number Placeholder 3"/>
          <p:cNvSpPr>
            <a:spLocks noGrp="1"/>
          </p:cNvSpPr>
          <p:nvPr>
            <p:ph type="sldNum" sz="quarter" idx="12"/>
          </p:nvPr>
        </p:nvSpPr>
        <p:spPr>
          <a:noFill/>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C34EF807-BF4C-41EF-BE59-E7A9F1EB1638}" type="slidenum">
              <a:rPr lang="en-US" altLang="en-US"/>
              <a:pPr eaLnBrk="1" hangingPunct="1"/>
              <a:t>18</a:t>
            </a:fld>
            <a:endParaRPr lang="en-US" altLang="en-US"/>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097280" y="838200"/>
            <a:ext cx="7494963" cy="914400"/>
          </a:xfrm>
        </p:spPr>
        <p:txBody>
          <a:bodyPr rtlCol="0">
            <a:normAutofit fontScale="90000"/>
          </a:bodyPr>
          <a:lstStyle/>
          <a:p>
            <a:pPr>
              <a:defRPr/>
            </a:pPr>
            <a:br>
              <a:rPr lang="en-US" sz="3600" b="1" dirty="0">
                <a:solidFill>
                  <a:schemeClr val="tx1"/>
                </a:solidFill>
                <a:latin typeface="Times New Roman" pitchFamily="18" charset="0"/>
                <a:cs typeface="Times New Roman" pitchFamily="18" charset="0"/>
              </a:rPr>
            </a:br>
            <a:r>
              <a:rPr lang="en-US" sz="4400" b="1" dirty="0">
                <a:solidFill>
                  <a:schemeClr val="tx1"/>
                </a:solidFill>
                <a:cs typeface="Times New Roman" panose="02020603050405020304" pitchFamily="18" charset="0"/>
              </a:rPr>
              <a:t>Step 3:Analyze project characteristics </a:t>
            </a:r>
          </a:p>
        </p:txBody>
      </p:sp>
      <p:sp>
        <p:nvSpPr>
          <p:cNvPr id="3" name="Content Placeholder 2"/>
          <p:cNvSpPr>
            <a:spLocks noGrp="1"/>
          </p:cNvSpPr>
          <p:nvPr>
            <p:ph idx="1"/>
          </p:nvPr>
        </p:nvSpPr>
        <p:spPr>
          <a:xfrm>
            <a:off x="1097280" y="1828800"/>
            <a:ext cx="8836085" cy="4191000"/>
          </a:xfrm>
        </p:spPr>
        <p:txBody>
          <a:bodyPr rtlCol="0">
            <a:noAutofit/>
          </a:bodyPr>
          <a:lstStyle/>
          <a:p>
            <a:pPr marL="0" indent="0">
              <a:lnSpc>
                <a:spcPct val="100000"/>
              </a:lnSpc>
              <a:spcAft>
                <a:spcPts val="0"/>
              </a:spcAft>
              <a:buNone/>
              <a:defRPr/>
            </a:pPr>
            <a:r>
              <a:rPr lang="en-US" sz="2800" dirty="0">
                <a:solidFill>
                  <a:schemeClr val="tx1"/>
                </a:solidFill>
                <a:latin typeface="Times New Roman" pitchFamily="18" charset="0"/>
                <a:cs typeface="Times New Roman" pitchFamily="18" charset="0"/>
              </a:rPr>
              <a:t>  </a:t>
            </a:r>
            <a:r>
              <a:rPr lang="en-US" sz="2400" dirty="0">
                <a:solidFill>
                  <a:schemeClr val="tx1"/>
                </a:solidFill>
                <a:cs typeface="Times New Roman" pitchFamily="18" charset="0"/>
              </a:rPr>
              <a:t>Distinguish project as objective driven or product driven </a:t>
            </a:r>
          </a:p>
          <a:p>
            <a:pPr marL="201168" lvl="1" indent="0">
              <a:lnSpc>
                <a:spcPct val="100000"/>
              </a:lnSpc>
              <a:spcAft>
                <a:spcPts val="0"/>
              </a:spcAft>
              <a:buNone/>
              <a:defRPr/>
            </a:pPr>
            <a:r>
              <a:rPr lang="en-US" sz="2400" b="1" dirty="0">
                <a:solidFill>
                  <a:srgbClr val="0070C0"/>
                </a:solidFill>
                <a:cs typeface="Times New Roman" pitchFamily="18" charset="0"/>
              </a:rPr>
              <a:t>      Product</a:t>
            </a:r>
            <a:r>
              <a:rPr lang="en-US" sz="2400" dirty="0">
                <a:solidFill>
                  <a:schemeClr val="accent1"/>
                </a:solidFill>
                <a:cs typeface="Times New Roman" pitchFamily="18" charset="0"/>
              </a:rPr>
              <a:t> </a:t>
            </a:r>
            <a:r>
              <a:rPr lang="en-US" sz="2400" dirty="0">
                <a:cs typeface="Times New Roman" pitchFamily="18" charset="0"/>
              </a:rPr>
              <a:t>- </a:t>
            </a:r>
            <a:r>
              <a:rPr lang="en-US" sz="2400" dirty="0"/>
              <a:t> </a:t>
            </a:r>
            <a:r>
              <a:rPr lang="en-US" sz="2400" dirty="0">
                <a:solidFill>
                  <a:schemeClr val="tx1"/>
                </a:solidFill>
                <a:cs typeface="Times New Roman" pitchFamily="18" charset="0"/>
              </a:rPr>
              <a:t>A project will be to create a product.</a:t>
            </a:r>
          </a:p>
          <a:p>
            <a:pPr marL="201168" lvl="1" indent="0">
              <a:lnSpc>
                <a:spcPct val="100000"/>
              </a:lnSpc>
              <a:spcAft>
                <a:spcPts val="0"/>
              </a:spcAft>
              <a:buNone/>
              <a:defRPr/>
            </a:pPr>
            <a:r>
              <a:rPr lang="en-US" sz="2400" dirty="0">
                <a:solidFill>
                  <a:schemeClr val="tx1"/>
                </a:solidFill>
                <a:cs typeface="Times New Roman" pitchFamily="18" charset="0"/>
              </a:rPr>
              <a:t>	          The details of the product is provided by the client.</a:t>
            </a:r>
          </a:p>
          <a:p>
            <a:pPr marL="201168" lvl="1" indent="0">
              <a:lnSpc>
                <a:spcPct val="100000"/>
              </a:lnSpc>
              <a:spcAft>
                <a:spcPts val="0"/>
              </a:spcAft>
              <a:buNone/>
              <a:defRPr/>
            </a:pPr>
            <a:r>
              <a:rPr lang="en-US" sz="2400" b="1" dirty="0">
                <a:solidFill>
                  <a:srgbClr val="0070C0"/>
                </a:solidFill>
                <a:cs typeface="Times New Roman" pitchFamily="18" charset="0"/>
              </a:rPr>
              <a:t>      Objective</a:t>
            </a:r>
            <a:r>
              <a:rPr lang="en-US" sz="2400" dirty="0">
                <a:solidFill>
                  <a:schemeClr val="accent1"/>
                </a:solidFill>
                <a:cs typeface="Times New Roman" pitchFamily="18" charset="0"/>
              </a:rPr>
              <a:t> </a:t>
            </a:r>
            <a:r>
              <a:rPr lang="en-US" sz="2400" dirty="0">
                <a:solidFill>
                  <a:schemeClr val="tx1"/>
                </a:solidFill>
                <a:cs typeface="Times New Roman" pitchFamily="18" charset="0"/>
              </a:rPr>
              <a:t>- A project is to meet an objective.</a:t>
            </a:r>
          </a:p>
          <a:p>
            <a:pPr marL="201168" lvl="1" indent="0">
              <a:lnSpc>
                <a:spcPct val="100000"/>
              </a:lnSpc>
              <a:spcAft>
                <a:spcPts val="0"/>
              </a:spcAft>
              <a:buNone/>
              <a:defRPr/>
            </a:pPr>
            <a:r>
              <a:rPr lang="en-US" sz="2400" dirty="0">
                <a:solidFill>
                  <a:schemeClr val="tx1"/>
                </a:solidFill>
                <a:cs typeface="Times New Roman" pitchFamily="18" charset="0"/>
              </a:rPr>
              <a:t>                     The Client may have a problem and asks a specialist to recommend solutions.</a:t>
            </a:r>
          </a:p>
          <a:p>
            <a:pPr marL="201168" lvl="1" indent="0">
              <a:lnSpc>
                <a:spcPct val="100000"/>
              </a:lnSpc>
              <a:spcAft>
                <a:spcPts val="0"/>
              </a:spcAft>
              <a:buNone/>
              <a:defRPr/>
            </a:pPr>
            <a:r>
              <a:rPr lang="en-US" sz="2400" dirty="0">
                <a:solidFill>
                  <a:schemeClr val="tx1"/>
                </a:solidFill>
                <a:cs typeface="Times New Roman" pitchFamily="18" charset="0"/>
              </a:rPr>
              <a:t>Analyze other project characteristics (Including quality based)</a:t>
            </a:r>
          </a:p>
          <a:p>
            <a:pPr lvl="5">
              <a:lnSpc>
                <a:spcPct val="100000"/>
              </a:lnSpc>
              <a:spcAft>
                <a:spcPts val="0"/>
              </a:spcAft>
              <a:buFont typeface="Arial" panose="020B0604020202020204" pitchFamily="34" charset="0"/>
              <a:buChar char="•"/>
              <a:defRPr/>
            </a:pPr>
            <a:r>
              <a:rPr lang="en-US" sz="2400" dirty="0">
                <a:solidFill>
                  <a:schemeClr val="tx1"/>
                </a:solidFill>
                <a:cs typeface="Times New Roman" pitchFamily="18" charset="0"/>
              </a:rPr>
              <a:t>What are the problems going to solve?</a:t>
            </a:r>
            <a:endParaRPr lang="en-US" sz="2400" dirty="0">
              <a:cs typeface="Times New Roman" pitchFamily="18" charset="0"/>
            </a:endParaRPr>
          </a:p>
          <a:p>
            <a:pPr lvl="5">
              <a:lnSpc>
                <a:spcPct val="100000"/>
              </a:lnSpc>
              <a:spcAft>
                <a:spcPts val="0"/>
              </a:spcAft>
              <a:buFont typeface="Arial" panose="020B0604020202020204" pitchFamily="34" charset="0"/>
              <a:buChar char="•"/>
              <a:defRPr/>
            </a:pPr>
            <a:r>
              <a:rPr lang="en-US" sz="2400" dirty="0">
                <a:solidFill>
                  <a:schemeClr val="tx1"/>
                </a:solidFill>
                <a:cs typeface="Times New Roman" pitchFamily="18" charset="0"/>
              </a:rPr>
              <a:t>What is different about this project?</a:t>
            </a:r>
          </a:p>
        </p:txBody>
      </p:sp>
      <p:sp>
        <p:nvSpPr>
          <p:cNvPr id="11268" name="Date Placeholder 1"/>
          <p:cNvSpPr>
            <a:spLocks noGrp="1"/>
          </p:cNvSpPr>
          <p:nvPr>
            <p:ph type="dt" sz="half" idx="10"/>
          </p:nvPr>
        </p:nvSpPr>
        <p:spPr>
          <a:noFill/>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8528D7EB-2AC5-4171-AAC7-959E54E9F7CC}" type="datetime1">
              <a:rPr lang="en-US" altLang="en-US" smtClean="0"/>
              <a:t>12/29/2022</a:t>
            </a:fld>
            <a:endParaRPr lang="en-US" altLang="en-US"/>
          </a:p>
        </p:txBody>
      </p:sp>
      <p:sp>
        <p:nvSpPr>
          <p:cNvPr id="11269" name="Slide Number Placeholder 3"/>
          <p:cNvSpPr>
            <a:spLocks noGrp="1"/>
          </p:cNvSpPr>
          <p:nvPr>
            <p:ph type="sldNum" sz="quarter" idx="12"/>
          </p:nvPr>
        </p:nvSpPr>
        <p:spPr>
          <a:noFill/>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3D15894A-E691-4A98-861B-ABD8ADA29B07}" type="slidenum">
              <a:rPr lang="en-US" altLang="en-US"/>
              <a:pPr eaLnBrk="1" hangingPunct="1"/>
              <a:t>19</a:t>
            </a:fld>
            <a:endParaRPr lang="en-US" altLang="en-US"/>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4E500-A6F0-0E1D-8719-C2BAC453C80E}"/>
              </a:ext>
            </a:extLst>
          </p:cNvPr>
          <p:cNvSpPr>
            <a:spLocks noGrp="1"/>
          </p:cNvSpPr>
          <p:nvPr>
            <p:ph type="title"/>
          </p:nvPr>
        </p:nvSpPr>
        <p:spPr/>
        <p:txBody>
          <a:bodyPr>
            <a:normAutofit/>
          </a:bodyPr>
          <a:lstStyle/>
          <a:p>
            <a:r>
              <a:rPr lang="en-US" sz="4000" b="1" dirty="0"/>
              <a:t>What is it?</a:t>
            </a:r>
            <a:endParaRPr lang="en-PK" sz="4000" b="1" dirty="0"/>
          </a:p>
        </p:txBody>
      </p:sp>
      <p:sp>
        <p:nvSpPr>
          <p:cNvPr id="3" name="Content Placeholder 2">
            <a:extLst>
              <a:ext uri="{FF2B5EF4-FFF2-40B4-BE49-F238E27FC236}">
                <a16:creationId xmlns:a16="http://schemas.microsoft.com/office/drawing/2014/main" id="{68DCB7DD-89DF-A63D-BF36-BED30A66729A}"/>
              </a:ext>
            </a:extLst>
          </p:cNvPr>
          <p:cNvSpPr>
            <a:spLocks noGrp="1"/>
          </p:cNvSpPr>
          <p:nvPr>
            <p:ph idx="1"/>
          </p:nvPr>
        </p:nvSpPr>
        <p:spPr/>
        <p:txBody>
          <a:bodyPr/>
          <a:lstStyle/>
          <a:p>
            <a:endParaRPr lang="en-US" dirty="0"/>
          </a:p>
          <a:p>
            <a:endParaRPr lang="en-US" dirty="0"/>
          </a:p>
          <a:p>
            <a:r>
              <a:rPr lang="en-US" sz="2800" i="1" dirty="0"/>
              <a:t>Project management involves the planning, monitoring, and control of the people, process, and events that occur as software evolves from a preliminary concept to full operational deployment.</a:t>
            </a:r>
            <a:endParaRPr lang="en-PK" sz="2800" i="1" dirty="0"/>
          </a:p>
        </p:txBody>
      </p:sp>
      <p:sp>
        <p:nvSpPr>
          <p:cNvPr id="4" name="Date Placeholder 3">
            <a:extLst>
              <a:ext uri="{FF2B5EF4-FFF2-40B4-BE49-F238E27FC236}">
                <a16:creationId xmlns:a16="http://schemas.microsoft.com/office/drawing/2014/main" id="{AADD29DD-23DC-E37A-8C11-C5EC9884C529}"/>
              </a:ext>
            </a:extLst>
          </p:cNvPr>
          <p:cNvSpPr>
            <a:spLocks noGrp="1"/>
          </p:cNvSpPr>
          <p:nvPr>
            <p:ph type="dt" sz="half" idx="10"/>
          </p:nvPr>
        </p:nvSpPr>
        <p:spPr/>
        <p:txBody>
          <a:bodyPr/>
          <a:lstStyle/>
          <a:p>
            <a:fld id="{62A37A91-B1E2-4A56-91DA-4C0016636BEC}" type="datetime1">
              <a:rPr lang="en-US" smtClean="0"/>
              <a:t>12/29/2022</a:t>
            </a:fld>
            <a:endParaRPr lang="en-PK"/>
          </a:p>
        </p:txBody>
      </p:sp>
      <p:sp>
        <p:nvSpPr>
          <p:cNvPr id="5" name="Slide Number Placeholder 4">
            <a:extLst>
              <a:ext uri="{FF2B5EF4-FFF2-40B4-BE49-F238E27FC236}">
                <a16:creationId xmlns:a16="http://schemas.microsoft.com/office/drawing/2014/main" id="{6D5A2726-E021-BA9E-F893-B4D8C194D40A}"/>
              </a:ext>
            </a:extLst>
          </p:cNvPr>
          <p:cNvSpPr>
            <a:spLocks noGrp="1"/>
          </p:cNvSpPr>
          <p:nvPr>
            <p:ph type="sldNum" sz="quarter" idx="12"/>
          </p:nvPr>
        </p:nvSpPr>
        <p:spPr/>
        <p:txBody>
          <a:bodyPr/>
          <a:lstStyle/>
          <a:p>
            <a:fld id="{EB878954-1B1C-4652-8576-A1037C60F005}" type="slidenum">
              <a:rPr lang="en-PK" smtClean="0"/>
              <a:t>2</a:t>
            </a:fld>
            <a:endParaRPr lang="en-PK"/>
          </a:p>
        </p:txBody>
      </p:sp>
    </p:spTree>
    <p:extLst>
      <p:ext uri="{BB962C8B-B14F-4D97-AF65-F5344CB8AC3E}">
        <p14:creationId xmlns:p14="http://schemas.microsoft.com/office/powerpoint/2010/main" val="866101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5345" y="1752600"/>
            <a:ext cx="10007137" cy="4572000"/>
          </a:xfrm>
        </p:spPr>
        <p:txBody>
          <a:bodyPr rtlCol="0">
            <a:noAutofit/>
          </a:bodyPr>
          <a:lstStyle/>
          <a:p>
            <a:pPr marL="0" indent="0">
              <a:spcAft>
                <a:spcPts val="0"/>
              </a:spcAft>
              <a:buNone/>
              <a:defRPr/>
            </a:pPr>
            <a:r>
              <a:rPr lang="en-US" sz="2400" dirty="0">
                <a:solidFill>
                  <a:schemeClr val="tx1"/>
                </a:solidFill>
                <a:cs typeface="Times New Roman" pitchFamily="18" charset="0"/>
              </a:rPr>
              <a:t>Identify high level of project risks </a:t>
            </a:r>
          </a:p>
          <a:p>
            <a:pPr lvl="1">
              <a:spcAft>
                <a:spcPts val="0"/>
              </a:spcAft>
              <a:buFont typeface="Arial" panose="020B0604020202020204" pitchFamily="34" charset="0"/>
              <a:buChar char="•"/>
              <a:defRPr/>
            </a:pPr>
            <a:r>
              <a:rPr lang="en-US" sz="2400" dirty="0">
                <a:cs typeface="Times New Roman" pitchFamily="18" charset="0"/>
              </a:rPr>
              <a:t>What could go wrong</a:t>
            </a:r>
          </a:p>
          <a:p>
            <a:pPr lvl="1">
              <a:spcAft>
                <a:spcPts val="0"/>
              </a:spcAft>
              <a:buFont typeface="Arial" panose="020B0604020202020204" pitchFamily="34" charset="0"/>
              <a:buChar char="•"/>
              <a:defRPr/>
            </a:pPr>
            <a:r>
              <a:rPr lang="en-US" sz="2400" dirty="0">
                <a:cs typeface="Times New Roman" pitchFamily="18" charset="0"/>
              </a:rPr>
              <a:t>What can we do to stop it?</a:t>
            </a:r>
          </a:p>
          <a:p>
            <a:pPr marL="0" indent="0">
              <a:spcAft>
                <a:spcPts val="0"/>
              </a:spcAft>
              <a:buNone/>
              <a:defRPr/>
            </a:pPr>
            <a:r>
              <a:rPr lang="en-US" sz="2400" dirty="0">
                <a:solidFill>
                  <a:schemeClr val="tx1"/>
                </a:solidFill>
                <a:cs typeface="Times New Roman" pitchFamily="18" charset="0"/>
              </a:rPr>
              <a:t>Take user requirement concerning implementation</a:t>
            </a:r>
          </a:p>
          <a:p>
            <a:pPr lvl="1">
              <a:spcAft>
                <a:spcPts val="0"/>
              </a:spcAft>
              <a:buFont typeface="Arial" panose="020B0604020202020204" pitchFamily="34" charset="0"/>
              <a:buChar char="•"/>
              <a:defRPr/>
            </a:pPr>
            <a:r>
              <a:rPr lang="en-US" sz="2400" dirty="0">
                <a:cs typeface="Times New Roman" pitchFamily="18" charset="0"/>
              </a:rPr>
              <a:t>Conform with the user requirement</a:t>
            </a:r>
          </a:p>
          <a:p>
            <a:pPr marL="0" indent="0">
              <a:spcAft>
                <a:spcPts val="0"/>
              </a:spcAft>
              <a:buNone/>
              <a:defRPr/>
            </a:pPr>
            <a:r>
              <a:rPr lang="en-US" sz="2400" dirty="0">
                <a:solidFill>
                  <a:schemeClr val="tx1"/>
                </a:solidFill>
                <a:cs typeface="Times New Roman" pitchFamily="18" charset="0"/>
              </a:rPr>
              <a:t>Select development methodology and life cycle approach</a:t>
            </a:r>
          </a:p>
          <a:p>
            <a:pPr lvl="1">
              <a:spcAft>
                <a:spcPts val="0"/>
              </a:spcAft>
              <a:buFont typeface="Arial" panose="020B0604020202020204" pitchFamily="34" charset="0"/>
              <a:buChar char="•"/>
              <a:defRPr/>
            </a:pPr>
            <a:r>
              <a:rPr lang="en-US" sz="2400" dirty="0">
                <a:cs typeface="Times New Roman" pitchFamily="18" charset="0"/>
              </a:rPr>
              <a:t>Step by step process ,what are the methods going to follow in the project (Whether Waterfall, Prototype or Incremental Model will be followed).</a:t>
            </a:r>
          </a:p>
          <a:p>
            <a:pPr marL="0" indent="0">
              <a:spcAft>
                <a:spcPts val="0"/>
              </a:spcAft>
              <a:buNone/>
              <a:defRPr/>
            </a:pPr>
            <a:r>
              <a:rPr lang="en-US" sz="2400" dirty="0">
                <a:solidFill>
                  <a:schemeClr val="tx1"/>
                </a:solidFill>
                <a:cs typeface="Times New Roman" pitchFamily="18" charset="0"/>
              </a:rPr>
              <a:t>Review overall resource estimation</a:t>
            </a:r>
          </a:p>
          <a:p>
            <a:pPr lvl="1">
              <a:spcAft>
                <a:spcPts val="0"/>
              </a:spcAft>
              <a:buFont typeface="Arial" panose="020B0604020202020204" pitchFamily="34" charset="0"/>
              <a:buChar char="•"/>
              <a:defRPr/>
            </a:pPr>
            <a:r>
              <a:rPr lang="en-US" sz="2400" dirty="0">
                <a:cs typeface="Times New Roman" pitchFamily="18" charset="0"/>
              </a:rPr>
              <a:t>After risk identification, re-estimate effort &amp; resources of project</a:t>
            </a:r>
          </a:p>
          <a:p>
            <a:pPr marL="0" indent="0">
              <a:spcAft>
                <a:spcPts val="0"/>
              </a:spcAft>
              <a:buNone/>
              <a:defRPr/>
            </a:pPr>
            <a:endParaRPr lang="en-US" sz="2400" dirty="0">
              <a:cs typeface="Times New Roman" pitchFamily="18" charset="0"/>
            </a:endParaRPr>
          </a:p>
          <a:p>
            <a:pPr>
              <a:spcAft>
                <a:spcPts val="0"/>
              </a:spcAft>
              <a:defRPr/>
            </a:pPr>
            <a:endParaRPr lang="en-US" sz="2800" dirty="0">
              <a:latin typeface="Times New Roman" pitchFamily="18" charset="0"/>
              <a:cs typeface="Times New Roman" pitchFamily="18" charset="0"/>
            </a:endParaRPr>
          </a:p>
        </p:txBody>
      </p:sp>
      <p:sp>
        <p:nvSpPr>
          <p:cNvPr id="12292" name="Date Placeholder 1"/>
          <p:cNvSpPr>
            <a:spLocks noGrp="1"/>
          </p:cNvSpPr>
          <p:nvPr>
            <p:ph type="dt" sz="half" idx="10"/>
          </p:nvPr>
        </p:nvSpPr>
        <p:spPr>
          <a:noFill/>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FC1FDF1F-F65C-48ED-8044-3BCD0704CB38}" type="datetime1">
              <a:rPr lang="en-US" altLang="en-US" smtClean="0"/>
              <a:t>12/29/2022</a:t>
            </a:fld>
            <a:endParaRPr lang="en-US" altLang="en-US"/>
          </a:p>
        </p:txBody>
      </p:sp>
      <p:sp>
        <p:nvSpPr>
          <p:cNvPr id="12293" name="Slide Number Placeholder 3"/>
          <p:cNvSpPr>
            <a:spLocks noGrp="1"/>
          </p:cNvSpPr>
          <p:nvPr>
            <p:ph type="sldNum" sz="quarter" idx="12"/>
          </p:nvPr>
        </p:nvSpPr>
        <p:spPr>
          <a:noFill/>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0CB864ED-59B6-47F6-8364-94108AA4BA08}" type="slidenum">
              <a:rPr lang="en-US" altLang="en-US"/>
              <a:pPr eaLnBrk="1" hangingPunct="1"/>
              <a:t>20</a:t>
            </a:fld>
            <a:endParaRPr lang="en-US" altLang="en-US"/>
          </a:p>
        </p:txBody>
      </p:sp>
      <p:sp>
        <p:nvSpPr>
          <p:cNvPr id="7" name="Title 1"/>
          <p:cNvSpPr>
            <a:spLocks noGrp="1"/>
          </p:cNvSpPr>
          <p:nvPr>
            <p:ph type="title"/>
          </p:nvPr>
        </p:nvSpPr>
        <p:spPr>
          <a:xfrm>
            <a:off x="1097280" y="1066800"/>
            <a:ext cx="7494963" cy="685800"/>
          </a:xfrm>
        </p:spPr>
        <p:txBody>
          <a:bodyPr rtlCol="0">
            <a:normAutofit/>
          </a:bodyPr>
          <a:lstStyle/>
          <a:p>
            <a:pPr>
              <a:defRPr/>
            </a:pPr>
            <a:r>
              <a:rPr lang="en-US" sz="4000" b="1" dirty="0">
                <a:solidFill>
                  <a:schemeClr val="tx1"/>
                </a:solidFill>
                <a:cs typeface="Times New Roman" panose="02020603050405020304" pitchFamily="18" charset="0"/>
              </a:rPr>
              <a:t>Step 3: Cont..</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097279" y="484924"/>
            <a:ext cx="9530964" cy="1219200"/>
          </a:xfrm>
        </p:spPr>
        <p:txBody>
          <a:bodyPr rtlCol="0">
            <a:normAutofit fontScale="90000"/>
          </a:bodyPr>
          <a:lstStyle/>
          <a:p>
            <a:pPr>
              <a:defRPr/>
            </a:pPr>
            <a:br>
              <a:rPr lang="en-US" sz="3600" b="1" dirty="0">
                <a:solidFill>
                  <a:schemeClr val="tx1"/>
                </a:solidFill>
                <a:latin typeface="Times New Roman" pitchFamily="18" charset="0"/>
                <a:cs typeface="Times New Roman" pitchFamily="18" charset="0"/>
              </a:rPr>
            </a:br>
            <a:r>
              <a:rPr lang="en-US" sz="4400" b="1" dirty="0">
                <a:solidFill>
                  <a:schemeClr val="tx1"/>
                </a:solidFill>
                <a:cs typeface="Times New Roman" panose="02020603050405020304" pitchFamily="18" charset="0"/>
              </a:rPr>
              <a:t>Step 4 : Identify Project Products and Activities </a:t>
            </a:r>
          </a:p>
        </p:txBody>
      </p:sp>
      <p:sp>
        <p:nvSpPr>
          <p:cNvPr id="9219" name="Content Placeholder 2"/>
          <p:cNvSpPr>
            <a:spLocks noGrp="1"/>
          </p:cNvSpPr>
          <p:nvPr>
            <p:ph idx="1"/>
          </p:nvPr>
        </p:nvSpPr>
        <p:spPr>
          <a:xfrm>
            <a:off x="1097280" y="1704124"/>
            <a:ext cx="9997440" cy="4495800"/>
          </a:xfrm>
        </p:spPr>
        <p:txBody>
          <a:bodyPr rtlCol="0">
            <a:noAutofit/>
          </a:bodyPr>
          <a:lstStyle/>
          <a:p>
            <a:pPr marL="0" indent="0">
              <a:lnSpc>
                <a:spcPct val="100000"/>
              </a:lnSpc>
              <a:spcAft>
                <a:spcPts val="0"/>
              </a:spcAft>
              <a:buNone/>
              <a:defRPr/>
            </a:pPr>
            <a:r>
              <a:rPr lang="en-US" sz="2800" b="1" dirty="0">
                <a:solidFill>
                  <a:srgbClr val="FF0000"/>
                </a:solidFill>
                <a:latin typeface="Times New Roman" pitchFamily="18" charset="0"/>
                <a:cs typeface="Times New Roman" pitchFamily="18" charset="0"/>
              </a:rPr>
              <a:t> </a:t>
            </a:r>
            <a:r>
              <a:rPr lang="en-US" sz="2400" dirty="0">
                <a:solidFill>
                  <a:schemeClr val="tx1"/>
                </a:solidFill>
                <a:cs typeface="Times New Roman" pitchFamily="18" charset="0"/>
              </a:rPr>
              <a:t>Identify and describe project products  </a:t>
            </a:r>
          </a:p>
          <a:p>
            <a:pPr marL="0" indent="0">
              <a:lnSpc>
                <a:spcPct val="100000"/>
              </a:lnSpc>
              <a:spcAft>
                <a:spcPts val="0"/>
              </a:spcAft>
              <a:buNone/>
              <a:defRPr/>
            </a:pPr>
            <a:r>
              <a:rPr lang="en-US" sz="2400" dirty="0">
                <a:solidFill>
                  <a:schemeClr val="accent1"/>
                </a:solidFill>
                <a:cs typeface="Times New Roman" pitchFamily="18" charset="0"/>
              </a:rPr>
              <a:t>      Deliverable</a:t>
            </a:r>
            <a:r>
              <a:rPr lang="en-US" sz="2400" dirty="0">
                <a:cs typeface="Times New Roman" pitchFamily="18" charset="0"/>
              </a:rPr>
              <a:t>: Product handed over to user</a:t>
            </a:r>
          </a:p>
          <a:p>
            <a:pPr lvl="8">
              <a:lnSpc>
                <a:spcPct val="100000"/>
              </a:lnSpc>
              <a:spcAft>
                <a:spcPts val="0"/>
              </a:spcAft>
              <a:buFont typeface="Arial" panose="020B0604020202020204" pitchFamily="34" charset="0"/>
              <a:buChar char="•"/>
              <a:defRPr/>
            </a:pPr>
            <a:r>
              <a:rPr lang="en-US" sz="2400" dirty="0">
                <a:cs typeface="Times New Roman" pitchFamily="18" charset="0"/>
              </a:rPr>
              <a:t>In this step identify each and every phase</a:t>
            </a:r>
          </a:p>
          <a:p>
            <a:pPr lvl="8">
              <a:lnSpc>
                <a:spcPct val="100000"/>
              </a:lnSpc>
              <a:spcAft>
                <a:spcPts val="0"/>
              </a:spcAft>
              <a:buFont typeface="Arial" panose="020B0604020202020204" pitchFamily="34" charset="0"/>
              <a:buChar char="•"/>
              <a:defRPr/>
            </a:pPr>
            <a:r>
              <a:rPr lang="en-US" sz="2400" dirty="0">
                <a:cs typeface="Times New Roman" pitchFamily="18" charset="0"/>
              </a:rPr>
              <a:t>Identify what the project going to deliver</a:t>
            </a:r>
          </a:p>
          <a:p>
            <a:pPr lvl="8">
              <a:lnSpc>
                <a:spcPct val="100000"/>
              </a:lnSpc>
              <a:spcAft>
                <a:spcPts val="0"/>
              </a:spcAft>
              <a:buFont typeface="Arial" panose="020B0604020202020204" pitchFamily="34" charset="0"/>
              <a:buChar char="•"/>
              <a:defRPr/>
            </a:pPr>
            <a:r>
              <a:rPr lang="en-US" sz="2400" dirty="0">
                <a:cs typeface="Times New Roman" pitchFamily="18" charset="0"/>
              </a:rPr>
              <a:t>Each and every stage considered as a product</a:t>
            </a:r>
          </a:p>
          <a:p>
            <a:pPr marL="338328" lvl="2" indent="0">
              <a:lnSpc>
                <a:spcPct val="100000"/>
              </a:lnSpc>
              <a:spcAft>
                <a:spcPts val="0"/>
              </a:spcAft>
              <a:buNone/>
              <a:defRPr/>
            </a:pPr>
            <a:r>
              <a:rPr lang="en-US" sz="2400" dirty="0">
                <a:cs typeface="Times New Roman" pitchFamily="18" charset="0"/>
              </a:rPr>
              <a:t>Different types of products that we need to create include:</a:t>
            </a:r>
          </a:p>
          <a:p>
            <a:pPr lvl="4">
              <a:lnSpc>
                <a:spcPct val="100000"/>
              </a:lnSpc>
              <a:spcAft>
                <a:spcPts val="0"/>
              </a:spcAft>
              <a:buFont typeface="Arial" panose="020B0604020202020204" pitchFamily="34" charset="0"/>
              <a:buChar char="•"/>
              <a:defRPr/>
            </a:pPr>
            <a:r>
              <a:rPr lang="en-US" sz="2400" dirty="0">
                <a:solidFill>
                  <a:srgbClr val="0070C0"/>
                </a:solidFill>
                <a:cs typeface="Times New Roman" pitchFamily="18" charset="0"/>
              </a:rPr>
              <a:t>Project Specification</a:t>
            </a:r>
          </a:p>
          <a:p>
            <a:pPr lvl="4">
              <a:lnSpc>
                <a:spcPct val="100000"/>
              </a:lnSpc>
              <a:spcAft>
                <a:spcPts val="0"/>
              </a:spcAft>
              <a:buFont typeface="Arial" panose="020B0604020202020204" pitchFamily="34" charset="0"/>
              <a:buChar char="•"/>
              <a:defRPr/>
            </a:pPr>
            <a:r>
              <a:rPr lang="en-US" sz="2400" dirty="0">
                <a:solidFill>
                  <a:srgbClr val="0070C0"/>
                </a:solidFill>
                <a:cs typeface="Times New Roman" pitchFamily="18" charset="0"/>
              </a:rPr>
              <a:t>Module Specification</a:t>
            </a:r>
          </a:p>
          <a:p>
            <a:pPr lvl="4">
              <a:lnSpc>
                <a:spcPct val="100000"/>
              </a:lnSpc>
              <a:spcAft>
                <a:spcPts val="0"/>
              </a:spcAft>
              <a:buFont typeface="Arial" panose="020B0604020202020204" pitchFamily="34" charset="0"/>
              <a:buChar char="•"/>
              <a:defRPr/>
            </a:pPr>
            <a:r>
              <a:rPr lang="en-US" sz="2400" dirty="0">
                <a:solidFill>
                  <a:srgbClr val="0070C0"/>
                </a:solidFill>
                <a:cs typeface="Times New Roman" pitchFamily="18" charset="0"/>
              </a:rPr>
              <a:t>System Product </a:t>
            </a:r>
          </a:p>
        </p:txBody>
      </p:sp>
      <p:sp>
        <p:nvSpPr>
          <p:cNvPr id="13316" name="Date Placeholder 2"/>
          <p:cNvSpPr>
            <a:spLocks noGrp="1"/>
          </p:cNvSpPr>
          <p:nvPr>
            <p:ph type="dt" sz="half" idx="10"/>
          </p:nvPr>
        </p:nvSpPr>
        <p:spPr>
          <a:noFill/>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D686C5C1-B8AA-435C-8E3C-39FD35061FA0}" type="datetime1">
              <a:rPr lang="en-US" altLang="en-US" smtClean="0"/>
              <a:t>12/29/2022</a:t>
            </a:fld>
            <a:endParaRPr lang="en-US" altLang="en-US"/>
          </a:p>
        </p:txBody>
      </p:sp>
      <p:sp>
        <p:nvSpPr>
          <p:cNvPr id="13317" name="Slide Number Placeholder 3"/>
          <p:cNvSpPr>
            <a:spLocks noGrp="1"/>
          </p:cNvSpPr>
          <p:nvPr>
            <p:ph type="sldNum" sz="quarter" idx="12"/>
          </p:nvPr>
        </p:nvSpPr>
        <p:spPr>
          <a:noFill/>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32F48E8F-FADD-4F9B-9D93-7E6448C12D4B}" type="slidenum">
              <a:rPr lang="en-US" altLang="en-US"/>
              <a:pPr eaLnBrk="1" hangingPunct="1"/>
              <a:t>21</a:t>
            </a:fld>
            <a:endParaRPr lang="en-US" altLang="en-US"/>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a:xfrm>
            <a:off x="1246909" y="1904970"/>
            <a:ext cx="8582891" cy="4191030"/>
          </a:xfrm>
        </p:spPr>
        <p:txBody>
          <a:bodyPr>
            <a:normAutofit/>
          </a:bodyPr>
          <a:lstStyle/>
          <a:p>
            <a:pPr marL="0" indent="0">
              <a:buNone/>
            </a:pPr>
            <a:r>
              <a:rPr lang="en-US" altLang="en-US" sz="2400" b="1" dirty="0">
                <a:solidFill>
                  <a:srgbClr val="FF0000"/>
                </a:solidFill>
                <a:cs typeface="Times New Roman" panose="02020603050405020304" pitchFamily="18" charset="0"/>
              </a:rPr>
              <a:t> </a:t>
            </a:r>
            <a:r>
              <a:rPr lang="en-US" altLang="en-US" sz="2400" dirty="0">
                <a:solidFill>
                  <a:schemeClr val="tx1"/>
                </a:solidFill>
                <a:cs typeface="Times New Roman" panose="02020603050405020304" pitchFamily="18" charset="0"/>
              </a:rPr>
              <a:t>Produce ideal activity network</a:t>
            </a:r>
            <a:endParaRPr lang="en-US" altLang="en-US" sz="2400" dirty="0">
              <a:cs typeface="Times New Roman" panose="02020603050405020304" pitchFamily="18" charset="0"/>
            </a:endParaRPr>
          </a:p>
          <a:p>
            <a:pPr lvl="2">
              <a:buFont typeface="Arial" panose="020B0604020202020204" pitchFamily="34" charset="0"/>
              <a:buChar char="•"/>
            </a:pPr>
            <a:r>
              <a:rPr lang="en-US" altLang="en-US" sz="2400" dirty="0">
                <a:cs typeface="Times New Roman" panose="02020603050405020304" pitchFamily="18" charset="0"/>
              </a:rPr>
              <a:t>Identify the activities needed to create each product</a:t>
            </a:r>
          </a:p>
          <a:p>
            <a:pPr lvl="2">
              <a:buFont typeface="Arial" panose="020B0604020202020204" pitchFamily="34" charset="0"/>
              <a:buChar char="•"/>
            </a:pPr>
            <a:r>
              <a:rPr lang="en-US" altLang="en-US" sz="2400" dirty="0">
                <a:cs typeface="Times New Roman" panose="02020603050405020304" pitchFamily="18" charset="0"/>
              </a:rPr>
              <a:t>Several activities may be required to create a single module</a:t>
            </a:r>
          </a:p>
          <a:p>
            <a:pPr lvl="2">
              <a:buFont typeface="Arial" panose="020B0604020202020204" pitchFamily="34" charset="0"/>
              <a:buChar char="•"/>
            </a:pPr>
            <a:r>
              <a:rPr lang="en-US" altLang="en-US" sz="2400" dirty="0">
                <a:cs typeface="Times New Roman" panose="02020603050405020304" pitchFamily="18" charset="0"/>
              </a:rPr>
              <a:t>After completion, individual module combine with all the modules.</a:t>
            </a:r>
            <a:endParaRPr lang="en-US" altLang="en-US" sz="2400" b="1" dirty="0">
              <a:solidFill>
                <a:srgbClr val="FF0000"/>
              </a:solidFill>
              <a:cs typeface="Times New Roman" panose="02020603050405020304" pitchFamily="18" charset="0"/>
            </a:endParaRPr>
          </a:p>
          <a:p>
            <a:pPr marL="0" indent="0">
              <a:buNone/>
            </a:pPr>
            <a:r>
              <a:rPr lang="en-US" altLang="en-US" sz="2400" b="1" dirty="0">
                <a:solidFill>
                  <a:srgbClr val="FF0000"/>
                </a:solidFill>
                <a:cs typeface="Times New Roman" panose="02020603050405020304" pitchFamily="18" charset="0"/>
              </a:rPr>
              <a:t> </a:t>
            </a:r>
            <a:r>
              <a:rPr lang="en-US" altLang="en-US" sz="2400" dirty="0">
                <a:solidFill>
                  <a:schemeClr val="tx1"/>
                </a:solidFill>
                <a:cs typeface="Times New Roman" panose="02020603050405020304" pitchFamily="18" charset="0"/>
              </a:rPr>
              <a:t>Modify ideal to take stages and checkpoints</a:t>
            </a:r>
          </a:p>
          <a:p>
            <a:pPr lvl="2">
              <a:buFont typeface="Arial" panose="020B0604020202020204" pitchFamily="34" charset="0"/>
              <a:buChar char="•"/>
            </a:pPr>
            <a:r>
              <a:rPr lang="en-US" altLang="en-US" sz="2400" dirty="0">
                <a:cs typeface="Times New Roman" panose="02020603050405020304" pitchFamily="18" charset="0"/>
              </a:rPr>
              <a:t>Check points to check the progress of the project.</a:t>
            </a:r>
          </a:p>
          <a:p>
            <a:pPr lvl="2">
              <a:buFont typeface="Arial" panose="020B0604020202020204" pitchFamily="34" charset="0"/>
              <a:buChar char="•"/>
            </a:pPr>
            <a:r>
              <a:rPr lang="en-US" altLang="en-US" sz="2400" dirty="0">
                <a:cs typeface="Times New Roman" panose="02020603050405020304" pitchFamily="18" charset="0"/>
              </a:rPr>
              <a:t>Project divided into number of product check points to identify that each and every stage we do correctly or not.</a:t>
            </a:r>
          </a:p>
        </p:txBody>
      </p:sp>
      <p:sp>
        <p:nvSpPr>
          <p:cNvPr id="16388" name="Date Placeholder 1"/>
          <p:cNvSpPr>
            <a:spLocks noGrp="1"/>
          </p:cNvSpPr>
          <p:nvPr>
            <p:ph type="dt" sz="half" idx="10"/>
          </p:nvPr>
        </p:nvSpPr>
        <p:spPr>
          <a:noFill/>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764DD076-1F77-41F2-B11D-D47F113AB699}" type="datetime1">
              <a:rPr lang="en-US" altLang="en-US" smtClean="0"/>
              <a:t>12/29/2022</a:t>
            </a:fld>
            <a:endParaRPr lang="en-US" altLang="en-US"/>
          </a:p>
        </p:txBody>
      </p:sp>
      <p:sp>
        <p:nvSpPr>
          <p:cNvPr id="16389" name="Slide Number Placeholder 2"/>
          <p:cNvSpPr>
            <a:spLocks noGrp="1"/>
          </p:cNvSpPr>
          <p:nvPr>
            <p:ph type="sldNum" sz="quarter" idx="12"/>
          </p:nvPr>
        </p:nvSpPr>
        <p:spPr>
          <a:noFill/>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B7D44A25-75B5-479C-A694-38781B2CBA73}" type="slidenum">
              <a:rPr lang="en-US" altLang="en-US"/>
              <a:pPr eaLnBrk="1" hangingPunct="1"/>
              <a:t>22</a:t>
            </a:fld>
            <a:endParaRPr lang="en-US" altLang="en-US"/>
          </a:p>
        </p:txBody>
      </p:sp>
      <p:sp>
        <p:nvSpPr>
          <p:cNvPr id="7" name="Title 1"/>
          <p:cNvSpPr>
            <a:spLocks noGrp="1"/>
          </p:cNvSpPr>
          <p:nvPr>
            <p:ph type="title"/>
          </p:nvPr>
        </p:nvSpPr>
        <p:spPr>
          <a:xfrm>
            <a:off x="1246909" y="914400"/>
            <a:ext cx="9040091" cy="685800"/>
          </a:xfrm>
        </p:spPr>
        <p:txBody>
          <a:bodyPr rtlCol="0">
            <a:normAutofit/>
          </a:bodyPr>
          <a:lstStyle/>
          <a:p>
            <a:pPr>
              <a:defRPr/>
            </a:pPr>
            <a:r>
              <a:rPr lang="en-US" sz="4000" b="1" dirty="0">
                <a:solidFill>
                  <a:schemeClr val="tx1"/>
                </a:solidFill>
                <a:cs typeface="Times New Roman" panose="02020603050405020304" pitchFamily="18" charset="0"/>
              </a:rPr>
              <a:t>Step 4: Cont..</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239288" y="779215"/>
            <a:ext cx="9317182" cy="914400"/>
          </a:xfrm>
        </p:spPr>
        <p:txBody>
          <a:bodyPr rtlCol="0">
            <a:normAutofit/>
          </a:bodyPr>
          <a:lstStyle/>
          <a:p>
            <a:pPr>
              <a:defRPr/>
            </a:pPr>
            <a:r>
              <a:rPr lang="en-US" sz="4000" b="1" dirty="0">
                <a:solidFill>
                  <a:schemeClr val="tx1"/>
                </a:solidFill>
                <a:cs typeface="Times New Roman" panose="02020603050405020304" pitchFamily="18" charset="0"/>
              </a:rPr>
              <a:t>Step 5: Estimate effort for each activity </a:t>
            </a:r>
          </a:p>
        </p:txBody>
      </p:sp>
      <p:sp>
        <p:nvSpPr>
          <p:cNvPr id="17411" name="Content Placeholder 2"/>
          <p:cNvSpPr>
            <a:spLocks noGrp="1"/>
          </p:cNvSpPr>
          <p:nvPr>
            <p:ph idx="1"/>
          </p:nvPr>
        </p:nvSpPr>
        <p:spPr>
          <a:xfrm>
            <a:off x="1274619" y="1828800"/>
            <a:ext cx="8658746" cy="4495800"/>
          </a:xfrm>
        </p:spPr>
        <p:txBody>
          <a:bodyPr>
            <a:normAutofit/>
          </a:bodyPr>
          <a:lstStyle/>
          <a:p>
            <a:pPr marL="0" indent="0">
              <a:buNone/>
            </a:pPr>
            <a:r>
              <a:rPr lang="en-US" altLang="en-US" sz="2800" b="1" dirty="0">
                <a:solidFill>
                  <a:srgbClr val="FF0000"/>
                </a:solidFill>
                <a:latin typeface="Times New Roman" panose="02020603050405020304" pitchFamily="18" charset="0"/>
                <a:cs typeface="Times New Roman" panose="02020603050405020304" pitchFamily="18" charset="0"/>
              </a:rPr>
              <a:t> </a:t>
            </a:r>
            <a:r>
              <a:rPr lang="en-US" altLang="en-US" sz="2400" dirty="0">
                <a:solidFill>
                  <a:schemeClr val="tx1"/>
                </a:solidFill>
                <a:cs typeface="Times New Roman" panose="02020603050405020304" pitchFamily="18" charset="0"/>
              </a:rPr>
              <a:t>Carry out estimation</a:t>
            </a:r>
          </a:p>
          <a:p>
            <a:pPr marL="1314450" lvl="4" indent="0">
              <a:buNone/>
            </a:pPr>
            <a:r>
              <a:rPr lang="en-US" altLang="en-US" sz="2400" dirty="0">
                <a:solidFill>
                  <a:srgbClr val="0070C0"/>
                </a:solidFill>
                <a:cs typeface="Times New Roman" panose="02020603050405020304" pitchFamily="18" charset="0"/>
              </a:rPr>
              <a:t>Staff effort</a:t>
            </a:r>
          </a:p>
          <a:p>
            <a:pPr marL="1771650" lvl="4" indent="-457200">
              <a:buFont typeface="Wingdings" panose="05000000000000000000" pitchFamily="2" charset="2"/>
              <a:buChar char="§"/>
            </a:pPr>
            <a:r>
              <a:rPr lang="en-US" altLang="en-US" sz="2400" dirty="0">
                <a:cs typeface="Times New Roman" panose="02020603050405020304" pitchFamily="18" charset="0"/>
              </a:rPr>
              <a:t>How much work is needed to complete the project</a:t>
            </a:r>
          </a:p>
          <a:p>
            <a:pPr marL="1314450" lvl="4" indent="0">
              <a:buNone/>
            </a:pPr>
            <a:r>
              <a:rPr lang="en-US" altLang="en-US" sz="2400" dirty="0">
                <a:solidFill>
                  <a:srgbClr val="0070C0"/>
                </a:solidFill>
                <a:cs typeface="Times New Roman" panose="02020603050405020304" pitchFamily="18" charset="0"/>
              </a:rPr>
              <a:t>Product elapse time </a:t>
            </a:r>
          </a:p>
          <a:p>
            <a:pPr marL="1771650" lvl="4" indent="-457200">
              <a:buFont typeface="Wingdings" panose="05000000000000000000" pitchFamily="2" charset="2"/>
              <a:buChar char="§"/>
            </a:pPr>
            <a:r>
              <a:rPr lang="en-US" altLang="en-US" sz="2400" dirty="0">
                <a:cs typeface="Times New Roman" panose="02020603050405020304" pitchFamily="18" charset="0"/>
              </a:rPr>
              <a:t>How much time taken to complete the project </a:t>
            </a:r>
          </a:p>
          <a:p>
            <a:pPr marL="1314450" lvl="4" indent="0">
              <a:buNone/>
            </a:pPr>
            <a:r>
              <a:rPr lang="en-US" altLang="en-US" sz="2400" dirty="0">
                <a:solidFill>
                  <a:srgbClr val="0070C0"/>
                </a:solidFill>
                <a:cs typeface="Times New Roman" panose="02020603050405020304" pitchFamily="18" charset="0"/>
              </a:rPr>
              <a:t>Non-staff  resources</a:t>
            </a:r>
          </a:p>
          <a:p>
            <a:pPr marL="1771650" lvl="4" indent="-457200">
              <a:buFont typeface="Wingdings" panose="05000000000000000000" pitchFamily="2" charset="2"/>
              <a:buChar char="§"/>
            </a:pPr>
            <a:r>
              <a:rPr lang="en-US" altLang="en-US" sz="2400" dirty="0">
                <a:cs typeface="Times New Roman" panose="02020603050405020304" pitchFamily="18" charset="0"/>
              </a:rPr>
              <a:t>Designing tools</a:t>
            </a:r>
          </a:p>
          <a:p>
            <a:pPr marL="1771650" lvl="4" indent="-457200">
              <a:buFont typeface="Wingdings" panose="05000000000000000000" pitchFamily="2" charset="2"/>
              <a:buChar char="§"/>
            </a:pPr>
            <a:r>
              <a:rPr lang="en-US" altLang="en-US" sz="2400" dirty="0">
                <a:cs typeface="Times New Roman" panose="02020603050405020304" pitchFamily="18" charset="0"/>
              </a:rPr>
              <a:t>Software need </a:t>
            </a:r>
          </a:p>
          <a:p>
            <a:pPr marL="457200" lvl="1" indent="0">
              <a:buNone/>
            </a:pPr>
            <a:endParaRPr lang="en-US" altLang="en-US" dirty="0">
              <a:latin typeface="Times New Roman" panose="02020603050405020304" pitchFamily="18" charset="0"/>
              <a:cs typeface="Times New Roman" panose="02020603050405020304" pitchFamily="18" charset="0"/>
            </a:endParaRPr>
          </a:p>
          <a:p>
            <a:pPr marL="857250" lvl="2" indent="-457200">
              <a:buFont typeface="Wingdings" panose="05000000000000000000" pitchFamily="2" charset="2"/>
              <a:buChar char="Ø"/>
            </a:pPr>
            <a:endParaRPr lang="en-US" altLang="en-US" sz="2800" dirty="0">
              <a:latin typeface="Times New Roman" panose="02020603050405020304" pitchFamily="18" charset="0"/>
              <a:cs typeface="Times New Roman" panose="02020603050405020304" pitchFamily="18" charset="0"/>
            </a:endParaRPr>
          </a:p>
        </p:txBody>
      </p:sp>
      <p:sp>
        <p:nvSpPr>
          <p:cNvPr id="17412" name="Date Placeholder 1"/>
          <p:cNvSpPr>
            <a:spLocks noGrp="1"/>
          </p:cNvSpPr>
          <p:nvPr>
            <p:ph type="dt" sz="half" idx="10"/>
          </p:nvPr>
        </p:nvSpPr>
        <p:spPr>
          <a:noFill/>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855D9F40-ADDC-4F5F-A422-1F2375C58824}" type="datetime1">
              <a:rPr lang="en-US" altLang="en-US" smtClean="0"/>
              <a:t>12/29/2022</a:t>
            </a:fld>
            <a:endParaRPr lang="en-US" altLang="en-US"/>
          </a:p>
        </p:txBody>
      </p:sp>
      <p:sp>
        <p:nvSpPr>
          <p:cNvPr id="17413" name="Slide Number Placeholder 2"/>
          <p:cNvSpPr>
            <a:spLocks noGrp="1"/>
          </p:cNvSpPr>
          <p:nvPr>
            <p:ph type="sldNum" sz="quarter" idx="12"/>
          </p:nvPr>
        </p:nvSpPr>
        <p:spPr>
          <a:noFill/>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25059EA2-B74D-42FE-A13F-B7644FB90368}" type="slidenum">
              <a:rPr lang="en-US" altLang="en-US"/>
              <a:pPr eaLnBrk="1" hangingPunct="1"/>
              <a:t>23</a:t>
            </a:fld>
            <a:endParaRPr lang="en-US" altLang="en-US"/>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216550" y="570213"/>
            <a:ext cx="8001000" cy="1143000"/>
          </a:xfrm>
        </p:spPr>
        <p:txBody>
          <a:bodyPr>
            <a:normAutofit/>
          </a:bodyPr>
          <a:lstStyle/>
          <a:p>
            <a:r>
              <a:rPr lang="en-US" altLang="en-US" sz="4000" b="1" dirty="0">
                <a:solidFill>
                  <a:schemeClr val="tx1"/>
                </a:solidFill>
                <a:cs typeface="Times New Roman" panose="02020603050405020304" pitchFamily="18" charset="0"/>
              </a:rPr>
              <a:t>Step 6: Identify activity risks</a:t>
            </a:r>
            <a:endParaRPr lang="en-US" altLang="en-US" sz="4000" dirty="0">
              <a:solidFill>
                <a:schemeClr val="tx1"/>
              </a:solidFill>
              <a:cs typeface="Times New Roman" panose="02020603050405020304" pitchFamily="18" charset="0"/>
            </a:endParaRPr>
          </a:p>
        </p:txBody>
      </p:sp>
      <p:sp>
        <p:nvSpPr>
          <p:cNvPr id="19459" name="Content Placeholder 2"/>
          <p:cNvSpPr>
            <a:spLocks noGrp="1"/>
          </p:cNvSpPr>
          <p:nvPr>
            <p:ph idx="1"/>
          </p:nvPr>
        </p:nvSpPr>
        <p:spPr>
          <a:xfrm>
            <a:off x="1097280" y="1845733"/>
            <a:ext cx="8793480" cy="4329779"/>
          </a:xfrm>
        </p:spPr>
        <p:txBody>
          <a:bodyPr>
            <a:normAutofit/>
          </a:bodyPr>
          <a:lstStyle/>
          <a:p>
            <a:pPr marL="0" indent="0">
              <a:lnSpc>
                <a:spcPct val="150000"/>
              </a:lnSpc>
              <a:buNone/>
            </a:pPr>
            <a:r>
              <a:rPr lang="en-US" altLang="en-US" sz="2800" b="1" dirty="0">
                <a:solidFill>
                  <a:srgbClr val="FF0000"/>
                </a:solidFill>
                <a:latin typeface="Times New Roman" panose="02020603050405020304" pitchFamily="18" charset="0"/>
                <a:cs typeface="Times New Roman" panose="02020603050405020304" pitchFamily="18" charset="0"/>
              </a:rPr>
              <a:t> </a:t>
            </a:r>
            <a:r>
              <a:rPr lang="en-US" altLang="en-US" sz="2400" dirty="0">
                <a:solidFill>
                  <a:schemeClr val="tx1"/>
                </a:solidFill>
                <a:cs typeface="Times New Roman" panose="02020603050405020304" pitchFamily="18" charset="0"/>
              </a:rPr>
              <a:t>Identify and quantify activity based risks </a:t>
            </a:r>
          </a:p>
          <a:p>
            <a:pPr lvl="1">
              <a:lnSpc>
                <a:spcPct val="100000"/>
              </a:lnSpc>
              <a:buFont typeface="Arial" panose="020B0604020202020204" pitchFamily="34" charset="0"/>
              <a:buChar char="•"/>
            </a:pPr>
            <a:r>
              <a:rPr lang="en-US" altLang="en-US" sz="2400" dirty="0">
                <a:solidFill>
                  <a:schemeClr val="tx1"/>
                </a:solidFill>
                <a:cs typeface="Times New Roman" panose="02020603050405020304" pitchFamily="18" charset="0"/>
              </a:rPr>
              <a:t>Identify risk for each activity </a:t>
            </a:r>
          </a:p>
          <a:p>
            <a:pPr lvl="1">
              <a:lnSpc>
                <a:spcPct val="100000"/>
              </a:lnSpc>
              <a:buFont typeface="Arial" panose="020B0604020202020204" pitchFamily="34" charset="0"/>
              <a:buChar char="•"/>
            </a:pPr>
            <a:r>
              <a:rPr lang="en-US" altLang="en-US" sz="2400" dirty="0">
                <a:solidFill>
                  <a:schemeClr val="tx1"/>
                </a:solidFill>
                <a:cs typeface="Times New Roman" panose="02020603050405020304" pitchFamily="18" charset="0"/>
              </a:rPr>
              <a:t>Particularly during the design phase identify the risk </a:t>
            </a:r>
          </a:p>
          <a:p>
            <a:pPr lvl="1">
              <a:lnSpc>
                <a:spcPct val="100000"/>
              </a:lnSpc>
              <a:buFont typeface="Arial" panose="020B0604020202020204" pitchFamily="34" charset="0"/>
              <a:buChar char="•"/>
            </a:pPr>
            <a:r>
              <a:rPr lang="en-US" altLang="en-US" sz="2400" dirty="0">
                <a:solidFill>
                  <a:schemeClr val="tx1"/>
                </a:solidFill>
                <a:cs typeface="Times New Roman" panose="02020603050405020304" pitchFamily="18" charset="0"/>
              </a:rPr>
              <a:t>Identify damage if occurs (measured in terms of time or money loss)</a:t>
            </a:r>
          </a:p>
          <a:p>
            <a:pPr lvl="1">
              <a:lnSpc>
                <a:spcPct val="100000"/>
              </a:lnSpc>
              <a:buFont typeface="Arial" panose="020B0604020202020204" pitchFamily="34" charset="0"/>
              <a:buChar char="•"/>
            </a:pPr>
            <a:r>
              <a:rPr lang="en-US" altLang="en-US" sz="2400" dirty="0">
                <a:solidFill>
                  <a:schemeClr val="tx1"/>
                </a:solidFill>
                <a:cs typeface="Times New Roman" panose="02020603050405020304" pitchFamily="18" charset="0"/>
              </a:rPr>
              <a:t>Identify possibilities of mistakes </a:t>
            </a:r>
          </a:p>
          <a:p>
            <a:pPr marL="0" indent="0">
              <a:spcAft>
                <a:spcPts val="0"/>
              </a:spcAft>
              <a:buNone/>
              <a:defRPr/>
            </a:pPr>
            <a:r>
              <a:rPr lang="en-US" sz="2400" dirty="0">
                <a:solidFill>
                  <a:schemeClr val="tx1"/>
                </a:solidFill>
                <a:cs typeface="Times New Roman" pitchFamily="18" charset="0"/>
              </a:rPr>
              <a:t> Plan risk reduction and take measures where appropriate </a:t>
            </a:r>
          </a:p>
          <a:p>
            <a:pPr lvl="4">
              <a:spcAft>
                <a:spcPts val="0"/>
              </a:spcAft>
              <a:buFont typeface="Arial" panose="020B0604020202020204" pitchFamily="34" charset="0"/>
              <a:buChar char="•"/>
              <a:defRPr/>
            </a:pPr>
            <a:r>
              <a:rPr lang="en-US" sz="2400" dirty="0">
                <a:solidFill>
                  <a:schemeClr val="tx1"/>
                </a:solidFill>
                <a:cs typeface="Times New Roman" pitchFamily="18" charset="0"/>
              </a:rPr>
              <a:t>Review plan and do some steps to stop risk occurring</a:t>
            </a:r>
          </a:p>
          <a:p>
            <a:pPr lvl="1">
              <a:lnSpc>
                <a:spcPct val="150000"/>
              </a:lnSpc>
              <a:buFont typeface="Wingdings" panose="05000000000000000000" pitchFamily="2" charset="2"/>
              <a:buChar char="Ø"/>
            </a:pPr>
            <a:endParaRPr lang="en-US" altLang="en-US" sz="2400" dirty="0">
              <a:solidFill>
                <a:schemeClr val="tx1"/>
              </a:solidFill>
              <a:latin typeface="Times New Roman" panose="02020603050405020304" pitchFamily="18" charset="0"/>
              <a:cs typeface="Times New Roman" panose="02020603050405020304" pitchFamily="18" charset="0"/>
            </a:endParaRPr>
          </a:p>
        </p:txBody>
      </p:sp>
      <p:sp>
        <p:nvSpPr>
          <p:cNvPr id="19460" name="Date Placeholder 1"/>
          <p:cNvSpPr>
            <a:spLocks noGrp="1"/>
          </p:cNvSpPr>
          <p:nvPr>
            <p:ph type="dt" sz="half" idx="10"/>
          </p:nvPr>
        </p:nvSpPr>
        <p:spPr>
          <a:noFill/>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963207BF-B5EC-48C7-842E-E7678BBE9CC0}" type="datetime1">
              <a:rPr lang="en-US" altLang="en-US" smtClean="0"/>
              <a:t>12/29/2022</a:t>
            </a:fld>
            <a:endParaRPr lang="en-US" altLang="en-US"/>
          </a:p>
        </p:txBody>
      </p:sp>
      <p:sp>
        <p:nvSpPr>
          <p:cNvPr id="19461" name="Slide Number Placeholder 2"/>
          <p:cNvSpPr>
            <a:spLocks noGrp="1"/>
          </p:cNvSpPr>
          <p:nvPr>
            <p:ph type="sldNum" sz="quarter" idx="12"/>
          </p:nvPr>
        </p:nvSpPr>
        <p:spPr>
          <a:noFill/>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A0CD61F1-00F3-4250-9286-6B70C7FAC15A}" type="slidenum">
              <a:rPr lang="en-US" altLang="en-US"/>
              <a:pPr eaLnBrk="1" hangingPunct="1"/>
              <a:t>24</a:t>
            </a:fld>
            <a:endParaRPr lang="en-US" altLang="en-US"/>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229802" y="976346"/>
            <a:ext cx="7452360" cy="746761"/>
          </a:xfrm>
        </p:spPr>
        <p:txBody>
          <a:bodyPr rtlCol="0">
            <a:normAutofit/>
          </a:bodyPr>
          <a:lstStyle/>
          <a:p>
            <a:pPr>
              <a:defRPr/>
            </a:pPr>
            <a:r>
              <a:rPr lang="en-US" sz="4000" b="1" dirty="0">
                <a:solidFill>
                  <a:schemeClr val="tx1"/>
                </a:solidFill>
                <a:cs typeface="Times New Roman" pitchFamily="18" charset="0"/>
              </a:rPr>
              <a:t>Step 7 : Allocate resources </a:t>
            </a:r>
            <a:endParaRPr lang="en-US" sz="4000" dirty="0">
              <a:solidFill>
                <a:schemeClr val="tx1"/>
              </a:solidFill>
              <a:cs typeface="Times New Roman" pitchFamily="18" charset="0"/>
            </a:endParaRPr>
          </a:p>
        </p:txBody>
      </p:sp>
      <p:sp>
        <p:nvSpPr>
          <p:cNvPr id="12291" name="Content Placeholder 2"/>
          <p:cNvSpPr>
            <a:spLocks noGrp="1"/>
          </p:cNvSpPr>
          <p:nvPr>
            <p:ph idx="1"/>
          </p:nvPr>
        </p:nvSpPr>
        <p:spPr>
          <a:xfrm>
            <a:off x="1097280" y="1905000"/>
            <a:ext cx="8793480" cy="4191000"/>
          </a:xfrm>
        </p:spPr>
        <p:txBody>
          <a:bodyPr rtlCol="0">
            <a:normAutofit/>
          </a:bodyPr>
          <a:lstStyle/>
          <a:p>
            <a:pPr marL="0" indent="0">
              <a:lnSpc>
                <a:spcPct val="150000"/>
              </a:lnSpc>
              <a:spcAft>
                <a:spcPts val="0"/>
              </a:spcAft>
              <a:buNone/>
              <a:defRPr/>
            </a:pPr>
            <a:r>
              <a:rPr lang="en-US" sz="2400" dirty="0">
                <a:solidFill>
                  <a:schemeClr val="tx1"/>
                </a:solidFill>
                <a:cs typeface="Times New Roman" pitchFamily="18" charset="0"/>
              </a:rPr>
              <a:t> Identify and allocate resources</a:t>
            </a:r>
          </a:p>
          <a:p>
            <a:pPr lvl="1">
              <a:lnSpc>
                <a:spcPct val="150000"/>
              </a:lnSpc>
              <a:spcAft>
                <a:spcPts val="0"/>
              </a:spcAft>
              <a:buFont typeface="Arial" panose="020B0604020202020204" pitchFamily="34" charset="0"/>
              <a:buChar char="•"/>
              <a:defRPr/>
            </a:pPr>
            <a:r>
              <a:rPr lang="en-US" sz="2400" dirty="0">
                <a:cs typeface="Times New Roman" pitchFamily="18" charset="0"/>
              </a:rPr>
              <a:t>Identify the type of staff needed for each activity</a:t>
            </a:r>
          </a:p>
          <a:p>
            <a:pPr lvl="1">
              <a:lnSpc>
                <a:spcPct val="150000"/>
              </a:lnSpc>
              <a:spcAft>
                <a:spcPts val="0"/>
              </a:spcAft>
              <a:buFont typeface="Arial" panose="020B0604020202020204" pitchFamily="34" charset="0"/>
              <a:buChar char="•"/>
              <a:defRPr/>
            </a:pPr>
            <a:r>
              <a:rPr lang="en-US" sz="2400" dirty="0">
                <a:cs typeface="Times New Roman" pitchFamily="18" charset="0"/>
              </a:rPr>
              <a:t>Staff availability are identified</a:t>
            </a:r>
          </a:p>
          <a:p>
            <a:pPr>
              <a:lnSpc>
                <a:spcPct val="150000"/>
              </a:lnSpc>
              <a:spcAft>
                <a:spcPts val="0"/>
              </a:spcAft>
              <a:defRPr/>
            </a:pPr>
            <a:endParaRPr lang="en-US" sz="2800" dirty="0">
              <a:latin typeface="Times New Roman" pitchFamily="18" charset="0"/>
              <a:cs typeface="Times New Roman" pitchFamily="18" charset="0"/>
            </a:endParaRPr>
          </a:p>
        </p:txBody>
      </p:sp>
      <p:sp>
        <p:nvSpPr>
          <p:cNvPr id="22532" name="Date Placeholder 1"/>
          <p:cNvSpPr>
            <a:spLocks noGrp="1"/>
          </p:cNvSpPr>
          <p:nvPr>
            <p:ph type="dt" sz="half" idx="10"/>
          </p:nvPr>
        </p:nvSpPr>
        <p:spPr>
          <a:noFill/>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A8A7B894-EDEA-4CA6-81A1-4C97A10386B0}" type="datetime1">
              <a:rPr lang="en-US" altLang="en-US" smtClean="0"/>
              <a:t>12/29/2022</a:t>
            </a:fld>
            <a:endParaRPr lang="en-US" altLang="en-US"/>
          </a:p>
        </p:txBody>
      </p:sp>
      <p:sp>
        <p:nvSpPr>
          <p:cNvPr id="22533" name="Slide Number Placeholder 2"/>
          <p:cNvSpPr>
            <a:spLocks noGrp="1"/>
          </p:cNvSpPr>
          <p:nvPr>
            <p:ph type="sldNum" sz="quarter" idx="12"/>
          </p:nvPr>
        </p:nvSpPr>
        <p:spPr>
          <a:noFill/>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1D782B2A-9E57-49FE-ADB9-A88D463809B5}" type="slidenum">
              <a:rPr lang="en-US" altLang="en-US"/>
              <a:pPr eaLnBrk="1" hangingPunct="1"/>
              <a:t>25</a:t>
            </a:fld>
            <a:endParaRPr lang="en-US" altLang="en-US"/>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205346" y="835943"/>
            <a:ext cx="7909559" cy="838200"/>
          </a:xfrm>
        </p:spPr>
        <p:txBody>
          <a:bodyPr rtlCol="0">
            <a:normAutofit fontScale="90000"/>
          </a:bodyPr>
          <a:lstStyle/>
          <a:p>
            <a:pPr>
              <a:defRPr/>
            </a:pPr>
            <a:br>
              <a:rPr lang="en-US" sz="4000" b="1" dirty="0">
                <a:solidFill>
                  <a:schemeClr val="tx1"/>
                </a:solidFill>
                <a:latin typeface="Times New Roman" pitchFamily="18" charset="0"/>
                <a:cs typeface="Times New Roman" pitchFamily="18" charset="0"/>
              </a:rPr>
            </a:br>
            <a:br>
              <a:rPr lang="en-US" sz="4000" b="1" dirty="0">
                <a:solidFill>
                  <a:schemeClr val="tx1"/>
                </a:solidFill>
                <a:latin typeface="Times New Roman" pitchFamily="18" charset="0"/>
                <a:cs typeface="Times New Roman" pitchFamily="18" charset="0"/>
              </a:rPr>
            </a:br>
            <a:r>
              <a:rPr lang="en-US" sz="4400" b="1" dirty="0">
                <a:solidFill>
                  <a:schemeClr val="tx1"/>
                </a:solidFill>
                <a:cs typeface="Times New Roman" pitchFamily="18" charset="0"/>
              </a:rPr>
              <a:t>Step 8  : Review Plan</a:t>
            </a:r>
          </a:p>
        </p:txBody>
      </p:sp>
      <p:sp>
        <p:nvSpPr>
          <p:cNvPr id="23555" name="Content Placeholder 2"/>
          <p:cNvSpPr>
            <a:spLocks noGrp="1"/>
          </p:cNvSpPr>
          <p:nvPr>
            <p:ph idx="1"/>
          </p:nvPr>
        </p:nvSpPr>
        <p:spPr>
          <a:xfrm>
            <a:off x="1205346" y="1845734"/>
            <a:ext cx="8685414" cy="4023360"/>
          </a:xfrm>
        </p:spPr>
        <p:txBody>
          <a:bodyPr rtlCol="0">
            <a:normAutofit/>
          </a:bodyPr>
          <a:lstStyle/>
          <a:p>
            <a:pPr marL="0" indent="0">
              <a:spcAft>
                <a:spcPts val="0"/>
              </a:spcAft>
              <a:buNone/>
              <a:defRPr/>
            </a:pPr>
            <a:r>
              <a:rPr lang="en-US" sz="2400" dirty="0">
                <a:solidFill>
                  <a:schemeClr val="tx1"/>
                </a:solidFill>
                <a:cs typeface="Times New Roman" pitchFamily="18" charset="0"/>
              </a:rPr>
              <a:t>Review quality aspects of the project plan</a:t>
            </a:r>
          </a:p>
          <a:p>
            <a:pPr lvl="1">
              <a:lnSpc>
                <a:spcPct val="150000"/>
              </a:lnSpc>
              <a:spcAft>
                <a:spcPts val="0"/>
              </a:spcAft>
              <a:buFont typeface="Arial" panose="020B0604020202020204" pitchFamily="34" charset="0"/>
              <a:buChar char="•"/>
              <a:defRPr/>
            </a:pPr>
            <a:r>
              <a:rPr lang="en-US" sz="2400" dirty="0">
                <a:cs typeface="Times New Roman" pitchFamily="18" charset="0"/>
              </a:rPr>
              <a:t>To ensure each activity is completed with a quality product</a:t>
            </a:r>
          </a:p>
          <a:p>
            <a:pPr lvl="1">
              <a:lnSpc>
                <a:spcPct val="150000"/>
              </a:lnSpc>
              <a:spcAft>
                <a:spcPts val="0"/>
              </a:spcAft>
              <a:buFont typeface="Arial" panose="020B0604020202020204" pitchFamily="34" charset="0"/>
              <a:buChar char="•"/>
              <a:defRPr/>
            </a:pPr>
            <a:r>
              <a:rPr lang="en-US" sz="2400" dirty="0">
                <a:cs typeface="Times New Roman" pitchFamily="18" charset="0"/>
              </a:rPr>
              <a:t>Each activity should have “exit requirements”.</a:t>
            </a:r>
          </a:p>
          <a:p>
            <a:pPr lvl="1">
              <a:lnSpc>
                <a:spcPct val="150000"/>
              </a:lnSpc>
              <a:spcAft>
                <a:spcPts val="0"/>
              </a:spcAft>
              <a:buFont typeface="Arial" panose="020B0604020202020204" pitchFamily="34" charset="0"/>
              <a:buChar char="•"/>
              <a:defRPr/>
            </a:pPr>
            <a:r>
              <a:rPr lang="en-US" sz="2400" dirty="0">
                <a:cs typeface="Times New Roman" pitchFamily="18" charset="0"/>
              </a:rPr>
              <a:t>Check quality of phase before going to next stage</a:t>
            </a:r>
          </a:p>
          <a:p>
            <a:pPr>
              <a:spcAft>
                <a:spcPts val="0"/>
              </a:spcAft>
              <a:buFont typeface="Monotype Sorts" pitchFamily="2" charset="2"/>
              <a:buChar char="4"/>
              <a:defRPr/>
            </a:pPr>
            <a:endParaRPr lang="en-US" sz="2400" dirty="0">
              <a:cs typeface="Times New Roman" pitchFamily="18" charset="0"/>
            </a:endParaRPr>
          </a:p>
          <a:p>
            <a:pPr>
              <a:spcAft>
                <a:spcPts val="0"/>
              </a:spcAft>
              <a:buFont typeface="Monotype Sorts" pitchFamily="2" charset="2"/>
              <a:buChar char="4"/>
              <a:defRPr/>
            </a:pPr>
            <a:endParaRPr lang="en-US" sz="2800" dirty="0">
              <a:latin typeface="Times New Roman" pitchFamily="18" charset="0"/>
              <a:cs typeface="Times New Roman" pitchFamily="18" charset="0"/>
            </a:endParaRPr>
          </a:p>
        </p:txBody>
      </p:sp>
      <p:sp>
        <p:nvSpPr>
          <p:cNvPr id="23556" name="Date Placeholder 1"/>
          <p:cNvSpPr>
            <a:spLocks noGrp="1"/>
          </p:cNvSpPr>
          <p:nvPr>
            <p:ph type="dt" sz="half" idx="10"/>
          </p:nvPr>
        </p:nvSpPr>
        <p:spPr>
          <a:noFill/>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6CDF75A1-EB71-45AA-A2C9-F877BCE25F3E}" type="datetime1">
              <a:rPr lang="en-US" altLang="en-US" smtClean="0"/>
              <a:t>12/29/2022</a:t>
            </a:fld>
            <a:endParaRPr lang="en-US" altLang="en-US"/>
          </a:p>
        </p:txBody>
      </p:sp>
      <p:sp>
        <p:nvSpPr>
          <p:cNvPr id="23557" name="Slide Number Placeholder 2"/>
          <p:cNvSpPr>
            <a:spLocks noGrp="1"/>
          </p:cNvSpPr>
          <p:nvPr>
            <p:ph type="sldNum" sz="quarter" idx="12"/>
          </p:nvPr>
        </p:nvSpPr>
        <p:spPr>
          <a:noFill/>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45FF02D6-62DF-461C-AACA-9F8B7610A338}" type="slidenum">
              <a:rPr lang="en-US" altLang="en-US"/>
              <a:pPr eaLnBrk="1" hangingPunct="1"/>
              <a:t>26</a:t>
            </a:fld>
            <a:endParaRPr lang="en-US" altLang="en-US"/>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219201" y="457200"/>
            <a:ext cx="9634329" cy="1295400"/>
          </a:xfrm>
        </p:spPr>
        <p:txBody>
          <a:bodyPr rtlCol="0">
            <a:normAutofit/>
          </a:bodyPr>
          <a:lstStyle/>
          <a:p>
            <a:pPr>
              <a:defRPr/>
            </a:pPr>
            <a:r>
              <a:rPr lang="en-US" sz="3600" b="1" dirty="0">
                <a:solidFill>
                  <a:schemeClr val="tx1"/>
                </a:solidFill>
                <a:cs typeface="Times New Roman" pitchFamily="18" charset="0"/>
              </a:rPr>
              <a:t>Step 9 &amp; 10 :Execute plan / lower level of planning </a:t>
            </a:r>
          </a:p>
        </p:txBody>
      </p:sp>
      <p:sp>
        <p:nvSpPr>
          <p:cNvPr id="25603" name="Content Placeholder 2"/>
          <p:cNvSpPr>
            <a:spLocks noGrp="1"/>
          </p:cNvSpPr>
          <p:nvPr>
            <p:ph idx="1"/>
          </p:nvPr>
        </p:nvSpPr>
        <p:spPr>
          <a:xfrm>
            <a:off x="1219201" y="2133600"/>
            <a:ext cx="8714163" cy="3200400"/>
          </a:xfrm>
        </p:spPr>
        <p:txBody>
          <a:bodyPr>
            <a:normAutofit/>
          </a:bodyPr>
          <a:lstStyle/>
          <a:p>
            <a:pPr lvl="1">
              <a:lnSpc>
                <a:spcPct val="150000"/>
              </a:lnSpc>
              <a:buFont typeface="Wingdings" panose="05000000000000000000" pitchFamily="2" charset="2"/>
              <a:buChar char="§"/>
            </a:pPr>
            <a:r>
              <a:rPr lang="en-US" altLang="en-US" sz="2000" dirty="0">
                <a:cs typeface="Times New Roman" panose="02020603050405020304" pitchFamily="18" charset="0"/>
              </a:rPr>
              <a:t>Detail has to wait as more information becomes available</a:t>
            </a:r>
          </a:p>
          <a:p>
            <a:pPr lvl="1">
              <a:lnSpc>
                <a:spcPct val="150000"/>
              </a:lnSpc>
              <a:buFont typeface="Wingdings" panose="05000000000000000000" pitchFamily="2" charset="2"/>
              <a:buChar char="§"/>
            </a:pPr>
            <a:r>
              <a:rPr lang="en-US" altLang="en-US" sz="2000" dirty="0">
                <a:cs typeface="Times New Roman" panose="02020603050405020304" pitchFamily="18" charset="0"/>
              </a:rPr>
              <a:t>Especially if you are using an iterative development  approach</a:t>
            </a:r>
          </a:p>
          <a:p>
            <a:pPr lvl="1">
              <a:lnSpc>
                <a:spcPct val="150000"/>
              </a:lnSpc>
              <a:buFont typeface="Wingdings" panose="05000000000000000000" pitchFamily="2" charset="2"/>
              <a:buChar char="§"/>
            </a:pPr>
            <a:r>
              <a:rPr lang="en-US" altLang="en-US" sz="2000" dirty="0">
                <a:cs typeface="Times New Roman" panose="02020603050405020304" pitchFamily="18" charset="0"/>
              </a:rPr>
              <a:t>Maintain provisional plans for more important later tasks</a:t>
            </a:r>
          </a:p>
          <a:p>
            <a:pPr lvl="1">
              <a:lnSpc>
                <a:spcPct val="150000"/>
              </a:lnSpc>
              <a:buFont typeface="Wingdings" panose="05000000000000000000" pitchFamily="2" charset="2"/>
              <a:buChar char="§"/>
            </a:pPr>
            <a:r>
              <a:rPr lang="en-US" altLang="en-US" sz="2000" dirty="0">
                <a:cs typeface="Times New Roman" panose="02020603050405020304" pitchFamily="18" charset="0"/>
              </a:rPr>
              <a:t>Planning in great detail too soon could be a waste of time</a:t>
            </a:r>
          </a:p>
        </p:txBody>
      </p:sp>
      <p:sp>
        <p:nvSpPr>
          <p:cNvPr id="25604" name="Date Placeholder 2"/>
          <p:cNvSpPr>
            <a:spLocks noGrp="1"/>
          </p:cNvSpPr>
          <p:nvPr>
            <p:ph type="dt" sz="half" idx="10"/>
          </p:nvPr>
        </p:nvSpPr>
        <p:spPr>
          <a:noFill/>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BA6FE548-5499-4A7C-A22E-DD0248516267}" type="datetime1">
              <a:rPr lang="en-US" altLang="en-US" smtClean="0"/>
              <a:t>12/29/2022</a:t>
            </a:fld>
            <a:endParaRPr lang="en-US" altLang="en-US"/>
          </a:p>
        </p:txBody>
      </p:sp>
      <p:sp>
        <p:nvSpPr>
          <p:cNvPr id="25605" name="Slide Number Placeholder 3"/>
          <p:cNvSpPr>
            <a:spLocks noGrp="1"/>
          </p:cNvSpPr>
          <p:nvPr>
            <p:ph type="sldNum" sz="quarter" idx="12"/>
          </p:nvPr>
        </p:nvSpPr>
        <p:spPr>
          <a:noFill/>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10F4BC09-2452-4671-8997-31E0918C5BD9}" type="slidenum">
              <a:rPr lang="en-US" altLang="en-US"/>
              <a:pPr eaLnBrk="1" hangingPunct="1"/>
              <a:t>27</a:t>
            </a:fld>
            <a:endParaRPr lang="en-US" altLang="en-US"/>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E848-4844-CA41-A1BA-727CB90924FC}"/>
              </a:ext>
            </a:extLst>
          </p:cNvPr>
          <p:cNvSpPr>
            <a:spLocks noGrp="1"/>
          </p:cNvSpPr>
          <p:nvPr>
            <p:ph type="title"/>
          </p:nvPr>
        </p:nvSpPr>
        <p:spPr/>
        <p:txBody>
          <a:bodyPr>
            <a:normAutofit/>
          </a:bodyPr>
          <a:lstStyle/>
          <a:p>
            <a:r>
              <a:rPr lang="en-US" sz="4000" b="1" dirty="0"/>
              <a:t>Who does it?</a:t>
            </a:r>
            <a:endParaRPr lang="en-PK" sz="4000" b="1" dirty="0"/>
          </a:p>
        </p:txBody>
      </p:sp>
      <p:sp>
        <p:nvSpPr>
          <p:cNvPr id="3" name="Content Placeholder 2">
            <a:extLst>
              <a:ext uri="{FF2B5EF4-FFF2-40B4-BE49-F238E27FC236}">
                <a16:creationId xmlns:a16="http://schemas.microsoft.com/office/drawing/2014/main" id="{3408057D-559D-262E-C006-36F569C3AF03}"/>
              </a:ext>
            </a:extLst>
          </p:cNvPr>
          <p:cNvSpPr>
            <a:spLocks noGrp="1"/>
          </p:cNvSpPr>
          <p:nvPr>
            <p:ph idx="1"/>
          </p:nvPr>
        </p:nvSpPr>
        <p:spPr/>
        <p:txBody>
          <a:bodyPr>
            <a:normAutofit/>
          </a:bodyPr>
          <a:lstStyle/>
          <a:p>
            <a:r>
              <a:rPr lang="en-US" sz="2400" dirty="0"/>
              <a:t>Scope of management activities varies among people involved in a software project.</a:t>
            </a:r>
          </a:p>
          <a:p>
            <a:r>
              <a:rPr lang="en-US" sz="2400" dirty="0"/>
              <a:t> A </a:t>
            </a:r>
            <a:r>
              <a:rPr lang="en-US" sz="2400" b="1" dirty="0"/>
              <a:t>software engineer </a:t>
            </a:r>
            <a:r>
              <a:rPr lang="en-US" sz="2400" dirty="0"/>
              <a:t>manages day-to-day activities, planning, monitoring, and controlling technical tasks. </a:t>
            </a:r>
          </a:p>
          <a:p>
            <a:r>
              <a:rPr lang="en-US" sz="2400" b="1" dirty="0"/>
              <a:t>Project managers </a:t>
            </a:r>
            <a:r>
              <a:rPr lang="en-US" sz="2400" dirty="0"/>
              <a:t>plan, monitor, and control the work of a team of software engineers. </a:t>
            </a:r>
          </a:p>
          <a:p>
            <a:r>
              <a:rPr lang="en-US" sz="2400" b="1" dirty="0"/>
              <a:t>Senior managers </a:t>
            </a:r>
            <a:r>
              <a:rPr lang="en-US" sz="2400" dirty="0"/>
              <a:t>coordinate the interface between the business and software professionals.</a:t>
            </a:r>
            <a:endParaRPr lang="en-PK" sz="2400" dirty="0"/>
          </a:p>
        </p:txBody>
      </p:sp>
      <p:sp>
        <p:nvSpPr>
          <p:cNvPr id="4" name="Date Placeholder 3">
            <a:extLst>
              <a:ext uri="{FF2B5EF4-FFF2-40B4-BE49-F238E27FC236}">
                <a16:creationId xmlns:a16="http://schemas.microsoft.com/office/drawing/2014/main" id="{19BB61A5-02BA-30C9-D60F-C92AD09E84DC}"/>
              </a:ext>
            </a:extLst>
          </p:cNvPr>
          <p:cNvSpPr>
            <a:spLocks noGrp="1"/>
          </p:cNvSpPr>
          <p:nvPr>
            <p:ph type="dt" sz="half" idx="10"/>
          </p:nvPr>
        </p:nvSpPr>
        <p:spPr/>
        <p:txBody>
          <a:bodyPr/>
          <a:lstStyle/>
          <a:p>
            <a:fld id="{1B050BC3-7483-428B-A345-37E5346CBAD5}" type="datetime1">
              <a:rPr lang="en-US" smtClean="0"/>
              <a:t>12/29/2022</a:t>
            </a:fld>
            <a:endParaRPr lang="en-PK"/>
          </a:p>
        </p:txBody>
      </p:sp>
      <p:sp>
        <p:nvSpPr>
          <p:cNvPr id="5" name="Slide Number Placeholder 4">
            <a:extLst>
              <a:ext uri="{FF2B5EF4-FFF2-40B4-BE49-F238E27FC236}">
                <a16:creationId xmlns:a16="http://schemas.microsoft.com/office/drawing/2014/main" id="{48063EE2-6E80-90B9-5260-B8C066E68C1A}"/>
              </a:ext>
            </a:extLst>
          </p:cNvPr>
          <p:cNvSpPr>
            <a:spLocks noGrp="1"/>
          </p:cNvSpPr>
          <p:nvPr>
            <p:ph type="sldNum" sz="quarter" idx="12"/>
          </p:nvPr>
        </p:nvSpPr>
        <p:spPr/>
        <p:txBody>
          <a:bodyPr/>
          <a:lstStyle/>
          <a:p>
            <a:fld id="{EB878954-1B1C-4652-8576-A1037C60F005}" type="slidenum">
              <a:rPr lang="en-PK" smtClean="0"/>
              <a:t>3</a:t>
            </a:fld>
            <a:endParaRPr lang="en-PK"/>
          </a:p>
        </p:txBody>
      </p:sp>
    </p:spTree>
    <p:extLst>
      <p:ext uri="{BB962C8B-B14F-4D97-AF65-F5344CB8AC3E}">
        <p14:creationId xmlns:p14="http://schemas.microsoft.com/office/powerpoint/2010/main" val="4163045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F7875-E099-E86A-FCA4-00402B0EE13F}"/>
              </a:ext>
            </a:extLst>
          </p:cNvPr>
          <p:cNvSpPr>
            <a:spLocks noGrp="1"/>
          </p:cNvSpPr>
          <p:nvPr>
            <p:ph type="title"/>
          </p:nvPr>
        </p:nvSpPr>
        <p:spPr/>
        <p:txBody>
          <a:bodyPr>
            <a:normAutofit/>
          </a:bodyPr>
          <a:lstStyle/>
          <a:p>
            <a:r>
              <a:rPr lang="en-US" sz="4000" b="1" dirty="0"/>
              <a:t>Why is it important?</a:t>
            </a:r>
            <a:endParaRPr lang="en-PK" sz="4000" b="1" dirty="0"/>
          </a:p>
        </p:txBody>
      </p:sp>
      <p:sp>
        <p:nvSpPr>
          <p:cNvPr id="3" name="Content Placeholder 2">
            <a:extLst>
              <a:ext uri="{FF2B5EF4-FFF2-40B4-BE49-F238E27FC236}">
                <a16:creationId xmlns:a16="http://schemas.microsoft.com/office/drawing/2014/main" id="{21A56BE2-FE35-95EB-2109-AB914D667896}"/>
              </a:ext>
            </a:extLst>
          </p:cNvPr>
          <p:cNvSpPr>
            <a:spLocks noGrp="1"/>
          </p:cNvSpPr>
          <p:nvPr>
            <p:ph idx="1"/>
          </p:nvPr>
        </p:nvSpPr>
        <p:spPr/>
        <p:txBody>
          <a:bodyPr>
            <a:normAutofit/>
          </a:bodyPr>
          <a:lstStyle/>
          <a:p>
            <a:r>
              <a:rPr lang="en-US" sz="2400" dirty="0"/>
              <a:t>Building computer software is a complex process</a:t>
            </a:r>
          </a:p>
          <a:p>
            <a:r>
              <a:rPr lang="en-US" sz="2400" dirty="0"/>
              <a:t>  - many people working over a relatively long time. That’s why software projects need to be managed.</a:t>
            </a:r>
          </a:p>
          <a:p>
            <a:r>
              <a:rPr lang="en-US" sz="2400" b="1" dirty="0"/>
              <a:t>What is the work product? </a:t>
            </a:r>
          </a:p>
          <a:p>
            <a:r>
              <a:rPr lang="en-US" sz="2400" dirty="0"/>
              <a:t>A project plan is produced as management activities commence. </a:t>
            </a:r>
          </a:p>
          <a:p>
            <a:pPr lvl="1"/>
            <a:r>
              <a:rPr lang="en-US" sz="2400" dirty="0"/>
              <a:t>The plan defines the process and tasks to be conducted.</a:t>
            </a:r>
          </a:p>
          <a:p>
            <a:pPr lvl="1"/>
            <a:r>
              <a:rPr lang="en-US" sz="2400" dirty="0"/>
              <a:t>The people who will do the work, and  the mechanisms for assessing risks, controlling change, and evaluating quality.</a:t>
            </a:r>
            <a:endParaRPr lang="en-PK" sz="2400" dirty="0"/>
          </a:p>
          <a:p>
            <a:endParaRPr lang="en-US" dirty="0"/>
          </a:p>
        </p:txBody>
      </p:sp>
      <p:sp>
        <p:nvSpPr>
          <p:cNvPr id="4" name="Date Placeholder 3">
            <a:extLst>
              <a:ext uri="{FF2B5EF4-FFF2-40B4-BE49-F238E27FC236}">
                <a16:creationId xmlns:a16="http://schemas.microsoft.com/office/drawing/2014/main" id="{2FCD5FC9-D505-12E9-787E-B6395771123A}"/>
              </a:ext>
            </a:extLst>
          </p:cNvPr>
          <p:cNvSpPr>
            <a:spLocks noGrp="1"/>
          </p:cNvSpPr>
          <p:nvPr>
            <p:ph type="dt" sz="half" idx="10"/>
          </p:nvPr>
        </p:nvSpPr>
        <p:spPr/>
        <p:txBody>
          <a:bodyPr/>
          <a:lstStyle/>
          <a:p>
            <a:fld id="{C1AFBB92-6FBD-4118-B589-7BD2071A1885}" type="datetime1">
              <a:rPr lang="en-US" smtClean="0"/>
              <a:t>12/29/2022</a:t>
            </a:fld>
            <a:endParaRPr lang="en-PK"/>
          </a:p>
        </p:txBody>
      </p:sp>
      <p:sp>
        <p:nvSpPr>
          <p:cNvPr id="5" name="Slide Number Placeholder 4">
            <a:extLst>
              <a:ext uri="{FF2B5EF4-FFF2-40B4-BE49-F238E27FC236}">
                <a16:creationId xmlns:a16="http://schemas.microsoft.com/office/drawing/2014/main" id="{90AD737D-31E6-2E47-E732-F7959E5E37E7}"/>
              </a:ext>
            </a:extLst>
          </p:cNvPr>
          <p:cNvSpPr>
            <a:spLocks noGrp="1"/>
          </p:cNvSpPr>
          <p:nvPr>
            <p:ph type="sldNum" sz="quarter" idx="12"/>
          </p:nvPr>
        </p:nvSpPr>
        <p:spPr/>
        <p:txBody>
          <a:bodyPr/>
          <a:lstStyle/>
          <a:p>
            <a:fld id="{EB878954-1B1C-4652-8576-A1037C60F005}" type="slidenum">
              <a:rPr lang="en-PK" smtClean="0"/>
              <a:t>4</a:t>
            </a:fld>
            <a:endParaRPr lang="en-PK"/>
          </a:p>
        </p:txBody>
      </p:sp>
    </p:spTree>
    <p:extLst>
      <p:ext uri="{BB962C8B-B14F-4D97-AF65-F5344CB8AC3E}">
        <p14:creationId xmlns:p14="http://schemas.microsoft.com/office/powerpoint/2010/main" val="1987581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C591-5D97-1884-BB6D-59822BD8596F}"/>
              </a:ext>
            </a:extLst>
          </p:cNvPr>
          <p:cNvSpPr>
            <a:spLocks noGrp="1"/>
          </p:cNvSpPr>
          <p:nvPr>
            <p:ph type="title"/>
          </p:nvPr>
        </p:nvSpPr>
        <p:spPr/>
        <p:txBody>
          <a:bodyPr>
            <a:normAutofit/>
          </a:bodyPr>
          <a:lstStyle/>
          <a:p>
            <a:r>
              <a:rPr lang="en-US" sz="4000" b="1" dirty="0"/>
              <a:t>The Management Spectrum</a:t>
            </a:r>
            <a:endParaRPr lang="en-PK" sz="4000" b="1" dirty="0"/>
          </a:p>
        </p:txBody>
      </p:sp>
      <p:sp>
        <p:nvSpPr>
          <p:cNvPr id="3" name="Content Placeholder 2">
            <a:extLst>
              <a:ext uri="{FF2B5EF4-FFF2-40B4-BE49-F238E27FC236}">
                <a16:creationId xmlns:a16="http://schemas.microsoft.com/office/drawing/2014/main" id="{74390B55-026F-AD00-4D49-6849F321D3C9}"/>
              </a:ext>
            </a:extLst>
          </p:cNvPr>
          <p:cNvSpPr>
            <a:spLocks noGrp="1"/>
          </p:cNvSpPr>
          <p:nvPr>
            <p:ph idx="1"/>
          </p:nvPr>
        </p:nvSpPr>
        <p:spPr/>
        <p:txBody>
          <a:bodyPr/>
          <a:lstStyle/>
          <a:p>
            <a:r>
              <a:rPr lang="en-US" sz="2400" dirty="0"/>
              <a:t>Effective software project management focuses on the four P’s: </a:t>
            </a:r>
          </a:p>
          <a:p>
            <a:r>
              <a:rPr lang="en-US" sz="2400" b="1" dirty="0"/>
              <a:t>people, product, process, and project.</a:t>
            </a:r>
          </a:p>
          <a:p>
            <a:endParaRPr lang="en-US" sz="2400" b="1" dirty="0"/>
          </a:p>
          <a:p>
            <a:pPr lvl="1"/>
            <a:r>
              <a:rPr lang="en-US" sz="2400" dirty="0"/>
              <a:t>People — the most important element of a successful project.</a:t>
            </a:r>
          </a:p>
          <a:p>
            <a:pPr lvl="1"/>
            <a:r>
              <a:rPr lang="en-US" sz="2400" dirty="0"/>
              <a:t>Product — the software to be built.</a:t>
            </a:r>
          </a:p>
          <a:p>
            <a:pPr lvl="1"/>
            <a:r>
              <a:rPr lang="en-US" sz="2400" dirty="0"/>
              <a:t>Process — the set of framework activities and software engineering tasks to get the job done.</a:t>
            </a:r>
          </a:p>
          <a:p>
            <a:pPr lvl="1"/>
            <a:r>
              <a:rPr lang="en-US" sz="2400" dirty="0"/>
              <a:t>Project — all work required to make the product a reality.</a:t>
            </a:r>
          </a:p>
          <a:p>
            <a:endParaRPr lang="en-PK" dirty="0"/>
          </a:p>
        </p:txBody>
      </p:sp>
      <p:sp>
        <p:nvSpPr>
          <p:cNvPr id="4" name="Date Placeholder 3">
            <a:extLst>
              <a:ext uri="{FF2B5EF4-FFF2-40B4-BE49-F238E27FC236}">
                <a16:creationId xmlns:a16="http://schemas.microsoft.com/office/drawing/2014/main" id="{83239752-C87C-126E-CCCB-59BB14D01285}"/>
              </a:ext>
            </a:extLst>
          </p:cNvPr>
          <p:cNvSpPr>
            <a:spLocks noGrp="1"/>
          </p:cNvSpPr>
          <p:nvPr>
            <p:ph type="dt" sz="half" idx="10"/>
          </p:nvPr>
        </p:nvSpPr>
        <p:spPr/>
        <p:txBody>
          <a:bodyPr/>
          <a:lstStyle/>
          <a:p>
            <a:fld id="{5126F137-46D5-4C8E-9BA2-9D64132EB619}" type="datetime1">
              <a:rPr lang="en-US" smtClean="0"/>
              <a:t>12/29/2022</a:t>
            </a:fld>
            <a:endParaRPr lang="en-PK"/>
          </a:p>
        </p:txBody>
      </p:sp>
      <p:sp>
        <p:nvSpPr>
          <p:cNvPr id="5" name="Slide Number Placeholder 4">
            <a:extLst>
              <a:ext uri="{FF2B5EF4-FFF2-40B4-BE49-F238E27FC236}">
                <a16:creationId xmlns:a16="http://schemas.microsoft.com/office/drawing/2014/main" id="{60B8B792-F3A5-2BC9-7565-9781F7A0C500}"/>
              </a:ext>
            </a:extLst>
          </p:cNvPr>
          <p:cNvSpPr>
            <a:spLocks noGrp="1"/>
          </p:cNvSpPr>
          <p:nvPr>
            <p:ph type="sldNum" sz="quarter" idx="12"/>
          </p:nvPr>
        </p:nvSpPr>
        <p:spPr/>
        <p:txBody>
          <a:bodyPr/>
          <a:lstStyle/>
          <a:p>
            <a:fld id="{EB878954-1B1C-4652-8576-A1037C60F005}" type="slidenum">
              <a:rPr lang="en-PK" smtClean="0"/>
              <a:t>5</a:t>
            </a:fld>
            <a:endParaRPr lang="en-PK"/>
          </a:p>
        </p:txBody>
      </p:sp>
    </p:spTree>
    <p:extLst>
      <p:ext uri="{BB962C8B-B14F-4D97-AF65-F5344CB8AC3E}">
        <p14:creationId xmlns:p14="http://schemas.microsoft.com/office/powerpoint/2010/main" val="522876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7CAE4A8A-CB3F-055F-3030-C1C187E332B3}"/>
              </a:ext>
            </a:extLst>
          </p:cNvPr>
          <p:cNvSpPr>
            <a:spLocks noGrp="1"/>
          </p:cNvSpPr>
          <p:nvPr>
            <p:ph type="title"/>
          </p:nvPr>
        </p:nvSpPr>
        <p:spPr/>
        <p:txBody>
          <a:bodyPr/>
          <a:lstStyle/>
          <a:p>
            <a:r>
              <a:rPr lang="en-US" altLang="en-PK" dirty="0">
                <a:ea typeface="ＭＳ Ｐゴシック" panose="020B0600070205080204" pitchFamily="34" charset="-128"/>
              </a:rPr>
              <a:t>Stakeholders are people too</a:t>
            </a:r>
          </a:p>
        </p:txBody>
      </p:sp>
      <p:sp>
        <p:nvSpPr>
          <p:cNvPr id="8195" name="Content Placeholder 2">
            <a:extLst>
              <a:ext uri="{FF2B5EF4-FFF2-40B4-BE49-F238E27FC236}">
                <a16:creationId xmlns:a16="http://schemas.microsoft.com/office/drawing/2014/main" id="{2A778A40-D6B2-A7BF-6AFE-B6D1C5287BA8}"/>
              </a:ext>
            </a:extLst>
          </p:cNvPr>
          <p:cNvSpPr>
            <a:spLocks noGrp="1"/>
          </p:cNvSpPr>
          <p:nvPr>
            <p:ph idx="1"/>
          </p:nvPr>
        </p:nvSpPr>
        <p:spPr/>
        <p:txBody>
          <a:bodyPr/>
          <a:lstStyle/>
          <a:p>
            <a:pPr>
              <a:spcBef>
                <a:spcPts val="600"/>
              </a:spcBef>
            </a:pPr>
            <a:r>
              <a:rPr lang="en-US" altLang="en-PK" sz="2400" i="1" dirty="0">
                <a:solidFill>
                  <a:schemeClr val="folHlink"/>
                </a:solidFill>
                <a:ea typeface="ＭＳ Ｐゴシック" panose="020B0600070205080204" pitchFamily="34" charset="-128"/>
              </a:rPr>
              <a:t>Senior managers</a:t>
            </a:r>
            <a:r>
              <a:rPr lang="en-US" altLang="en-PK" sz="2400" dirty="0">
                <a:solidFill>
                  <a:schemeClr val="folHlink"/>
                </a:solidFill>
                <a:ea typeface="ＭＳ Ｐゴシック" panose="020B0600070205080204" pitchFamily="34" charset="-128"/>
              </a:rPr>
              <a:t> </a:t>
            </a:r>
            <a:r>
              <a:rPr lang="en-US" altLang="en-PK" sz="2400" dirty="0">
                <a:ea typeface="ＭＳ Ｐゴシック" panose="020B0600070205080204" pitchFamily="34" charset="-128"/>
              </a:rPr>
              <a:t>who define the business issues that often have significant influence on the project.</a:t>
            </a:r>
          </a:p>
          <a:p>
            <a:pPr>
              <a:spcBef>
                <a:spcPts val="300"/>
              </a:spcBef>
            </a:pPr>
            <a:r>
              <a:rPr lang="en-US" altLang="en-PK" sz="2400" i="1" dirty="0">
                <a:solidFill>
                  <a:schemeClr val="folHlink"/>
                </a:solidFill>
                <a:ea typeface="ＭＳ Ｐゴシック" panose="020B0600070205080204" pitchFamily="34" charset="-128"/>
              </a:rPr>
              <a:t>Project (technical) managers </a:t>
            </a:r>
            <a:r>
              <a:rPr lang="en-US" altLang="en-PK" sz="2400" dirty="0">
                <a:ea typeface="ＭＳ Ｐゴシック" panose="020B0600070205080204" pitchFamily="34" charset="-128"/>
              </a:rPr>
              <a:t>who must plan, motivate, organize, and control the practitioners who do software work.</a:t>
            </a:r>
          </a:p>
          <a:p>
            <a:r>
              <a:rPr lang="en-US" altLang="en-PK" sz="2400" i="1" dirty="0">
                <a:solidFill>
                  <a:schemeClr val="folHlink"/>
                </a:solidFill>
                <a:ea typeface="ＭＳ Ｐゴシック" panose="020B0600070205080204" pitchFamily="34" charset="-128"/>
              </a:rPr>
              <a:t>Practitioners</a:t>
            </a:r>
            <a:r>
              <a:rPr lang="en-US" altLang="en-PK" sz="2400" dirty="0">
                <a:solidFill>
                  <a:schemeClr val="folHlink"/>
                </a:solidFill>
                <a:ea typeface="ＭＳ Ｐゴシック" panose="020B0600070205080204" pitchFamily="34" charset="-128"/>
              </a:rPr>
              <a:t> </a:t>
            </a:r>
            <a:r>
              <a:rPr lang="en-US" altLang="en-PK" sz="2400" dirty="0">
                <a:ea typeface="ＭＳ Ｐゴシック" panose="020B0600070205080204" pitchFamily="34" charset="-128"/>
              </a:rPr>
              <a:t>who deliver the technical skills that are necessary to engineer a product or application.</a:t>
            </a:r>
          </a:p>
          <a:p>
            <a:r>
              <a:rPr lang="en-US" altLang="en-PK" sz="2400" i="1" dirty="0">
                <a:solidFill>
                  <a:schemeClr val="folHlink"/>
                </a:solidFill>
                <a:ea typeface="ＭＳ Ｐゴシック" panose="020B0600070205080204" pitchFamily="34" charset="-128"/>
              </a:rPr>
              <a:t>Customers</a:t>
            </a:r>
            <a:r>
              <a:rPr lang="en-US" altLang="en-PK" sz="2400" dirty="0">
                <a:solidFill>
                  <a:schemeClr val="folHlink"/>
                </a:solidFill>
                <a:ea typeface="ＭＳ Ｐゴシック" panose="020B0600070205080204" pitchFamily="34" charset="-128"/>
              </a:rPr>
              <a:t> </a:t>
            </a:r>
            <a:r>
              <a:rPr lang="en-US" altLang="en-PK" sz="2400" dirty="0">
                <a:ea typeface="ＭＳ Ｐゴシック" panose="020B0600070205080204" pitchFamily="34" charset="-128"/>
              </a:rPr>
              <a:t>who specify the requirements for the software to be engineered and other stakeholders who have a peripheral interest in the outcome.</a:t>
            </a:r>
          </a:p>
          <a:p>
            <a:r>
              <a:rPr lang="en-US" altLang="en-PK" sz="2400" i="1" dirty="0">
                <a:solidFill>
                  <a:schemeClr val="folHlink"/>
                </a:solidFill>
                <a:ea typeface="ＭＳ Ｐゴシック" panose="020B0600070205080204" pitchFamily="34" charset="-128"/>
              </a:rPr>
              <a:t>End-users</a:t>
            </a:r>
            <a:r>
              <a:rPr lang="en-US" altLang="en-PK" sz="2400" dirty="0">
                <a:solidFill>
                  <a:schemeClr val="folHlink"/>
                </a:solidFill>
                <a:ea typeface="ＭＳ Ｐゴシック" panose="020B0600070205080204" pitchFamily="34" charset="-128"/>
              </a:rPr>
              <a:t> </a:t>
            </a:r>
            <a:r>
              <a:rPr lang="en-US" altLang="en-PK" sz="2400" dirty="0">
                <a:ea typeface="ＭＳ Ｐゴシック" panose="020B0600070205080204" pitchFamily="34" charset="-128"/>
              </a:rPr>
              <a:t>who interact with the software once it is released for production use.</a:t>
            </a:r>
          </a:p>
          <a:p>
            <a:endParaRPr lang="en-US" altLang="en-PK" dirty="0">
              <a:ea typeface="ＭＳ Ｐゴシック" panose="020B0600070205080204" pitchFamily="34" charset="-128"/>
            </a:endParaRPr>
          </a:p>
        </p:txBody>
      </p:sp>
      <p:sp>
        <p:nvSpPr>
          <p:cNvPr id="8196" name="Rounded Rectangle 4">
            <a:extLst>
              <a:ext uri="{FF2B5EF4-FFF2-40B4-BE49-F238E27FC236}">
                <a16:creationId xmlns:a16="http://schemas.microsoft.com/office/drawing/2014/main" id="{00948A80-2C5F-D3C5-5D15-14CDDBECFBD0}"/>
              </a:ext>
            </a:extLst>
          </p:cNvPr>
          <p:cNvSpPr>
            <a:spLocks noChangeArrowheads="1"/>
          </p:cNvSpPr>
          <p:nvPr/>
        </p:nvSpPr>
        <p:spPr bwMode="auto">
          <a:xfrm>
            <a:off x="2286000" y="5791200"/>
            <a:ext cx="8001000" cy="609600"/>
          </a:xfrm>
          <a:prstGeom prst="roundRect">
            <a:avLst>
              <a:gd name="adj" fmla="val 16667"/>
            </a:avLst>
          </a:prstGeom>
          <a:solidFill>
            <a:schemeClr val="accent1"/>
          </a:solidFill>
          <a:ln w="9525">
            <a:solidFill>
              <a:schemeClr val="tx1"/>
            </a:solidFill>
            <a:round/>
            <a:headEnd/>
            <a:tailEnd/>
          </a:ln>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Helvetica" panose="020B0604020202020204" pitchFamily="34" charset="0"/>
                <a:ea typeface="ＭＳ Ｐゴシック" panose="020B0600070205080204" pitchFamily="34" charset="-128"/>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Helvetica" panose="020B0604020202020204" pitchFamily="34" charset="0"/>
                <a:ea typeface="ＭＳ Ｐゴシック" panose="020B0600070205080204" pitchFamily="34" charset="-128"/>
              </a:defRPr>
            </a:lvl2pPr>
            <a:lvl3pPr marL="1143000" indent="-228600">
              <a:spcBef>
                <a:spcPct val="20000"/>
              </a:spcBef>
              <a:buClr>
                <a:schemeClr val="tx2"/>
              </a:buClr>
              <a:buChar char="•"/>
              <a:defRPr sz="2400">
                <a:solidFill>
                  <a:schemeClr val="tx1"/>
                </a:solidFill>
                <a:latin typeface="Helvetica" panose="020B0604020202020204" pitchFamily="34" charset="0"/>
                <a:ea typeface="ＭＳ Ｐゴシック" panose="020B0600070205080204" pitchFamily="34" charset="-128"/>
              </a:defRPr>
            </a:lvl3pPr>
            <a:lvl4pPr marL="1600200" indent="-228600">
              <a:spcBef>
                <a:spcPct val="20000"/>
              </a:spcBef>
              <a:buClr>
                <a:schemeClr val="hlink"/>
              </a:buClr>
              <a:buChar char="•"/>
              <a:defRPr sz="2000">
                <a:solidFill>
                  <a:schemeClr val="tx1"/>
                </a:solidFill>
                <a:latin typeface="Helvetica" panose="020B0604020202020204" pitchFamily="34" charset="0"/>
                <a:ea typeface="ＭＳ Ｐゴシック" panose="020B0600070205080204" pitchFamily="34" charset="-128"/>
              </a:defRPr>
            </a:lvl4pPr>
            <a:lvl5pPr marL="2057400" indent="-228600">
              <a:spcBef>
                <a:spcPct val="20000"/>
              </a:spcBef>
              <a:buClr>
                <a:schemeClr val="tx1"/>
              </a:buClr>
              <a:buSzPct val="85000"/>
              <a:buChar char="•"/>
              <a:defRPr sz="20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lang="en-US" altLang="en-PK" sz="2400" dirty="0">
                <a:latin typeface="Arial" panose="020B0604020202020204" pitchFamily="34" charset="0"/>
              </a:rPr>
              <a:t>Your job is to organize and bring value from these people</a:t>
            </a:r>
          </a:p>
        </p:txBody>
      </p:sp>
      <p:sp>
        <p:nvSpPr>
          <p:cNvPr id="2" name="Date Placeholder 1">
            <a:extLst>
              <a:ext uri="{FF2B5EF4-FFF2-40B4-BE49-F238E27FC236}">
                <a16:creationId xmlns:a16="http://schemas.microsoft.com/office/drawing/2014/main" id="{ACC948DC-4AA8-CE1D-DBCB-52F56541CE6F}"/>
              </a:ext>
            </a:extLst>
          </p:cNvPr>
          <p:cNvSpPr>
            <a:spLocks noGrp="1"/>
          </p:cNvSpPr>
          <p:nvPr>
            <p:ph type="dt" sz="half" idx="10"/>
          </p:nvPr>
        </p:nvSpPr>
        <p:spPr/>
        <p:txBody>
          <a:bodyPr/>
          <a:lstStyle/>
          <a:p>
            <a:fld id="{6935D29E-2D20-4179-96B2-4087130E78FB}" type="datetime1">
              <a:rPr lang="en-US" smtClean="0"/>
              <a:t>12/29/2022</a:t>
            </a:fld>
            <a:endParaRPr lang="en-PK"/>
          </a:p>
        </p:txBody>
      </p:sp>
      <p:sp>
        <p:nvSpPr>
          <p:cNvPr id="3" name="Slide Number Placeholder 2">
            <a:extLst>
              <a:ext uri="{FF2B5EF4-FFF2-40B4-BE49-F238E27FC236}">
                <a16:creationId xmlns:a16="http://schemas.microsoft.com/office/drawing/2014/main" id="{8A416DAA-7FD8-C472-10BD-DEAA9006B627}"/>
              </a:ext>
            </a:extLst>
          </p:cNvPr>
          <p:cNvSpPr>
            <a:spLocks noGrp="1"/>
          </p:cNvSpPr>
          <p:nvPr>
            <p:ph type="sldNum" sz="quarter" idx="12"/>
          </p:nvPr>
        </p:nvSpPr>
        <p:spPr/>
        <p:txBody>
          <a:bodyPr/>
          <a:lstStyle/>
          <a:p>
            <a:fld id="{EB878954-1B1C-4652-8576-A1037C60F005}" type="slidenum">
              <a:rPr lang="en-PK" smtClean="0"/>
              <a:t>6</a:t>
            </a:fld>
            <a:endParaRPr lang="en-PK"/>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7A666-34B9-A651-5CB0-7621130D5833}"/>
              </a:ext>
            </a:extLst>
          </p:cNvPr>
          <p:cNvSpPr>
            <a:spLocks noGrp="1"/>
          </p:cNvSpPr>
          <p:nvPr>
            <p:ph type="title"/>
          </p:nvPr>
        </p:nvSpPr>
        <p:spPr/>
        <p:txBody>
          <a:bodyPr>
            <a:normAutofit/>
          </a:bodyPr>
          <a:lstStyle/>
          <a:p>
            <a:r>
              <a:rPr lang="en-US" sz="4000" b="1" dirty="0"/>
              <a:t>Team Leaders</a:t>
            </a:r>
            <a:endParaRPr lang="en-PK" sz="4000" b="1" dirty="0"/>
          </a:p>
        </p:txBody>
      </p:sp>
      <p:sp>
        <p:nvSpPr>
          <p:cNvPr id="3" name="Content Placeholder 2">
            <a:extLst>
              <a:ext uri="{FF2B5EF4-FFF2-40B4-BE49-F238E27FC236}">
                <a16:creationId xmlns:a16="http://schemas.microsoft.com/office/drawing/2014/main" id="{FC7C0680-6B17-AE58-4B0A-616D4FD0C225}"/>
              </a:ext>
            </a:extLst>
          </p:cNvPr>
          <p:cNvSpPr>
            <a:spLocks noGrp="1"/>
          </p:cNvSpPr>
          <p:nvPr>
            <p:ph idx="1"/>
          </p:nvPr>
        </p:nvSpPr>
        <p:spPr/>
        <p:txBody>
          <a:bodyPr>
            <a:normAutofit/>
          </a:bodyPr>
          <a:lstStyle/>
          <a:p>
            <a:r>
              <a:rPr lang="en-US" sz="2200" dirty="0"/>
              <a:t>Project management is a people-intensive activity. Jerry Weinberg [Wei86] suggests an </a:t>
            </a:r>
            <a:r>
              <a:rPr lang="en-US" sz="2200" b="1" dirty="0"/>
              <a:t>MOI model of leadership:</a:t>
            </a:r>
          </a:p>
          <a:p>
            <a:pPr eaLnBrk="1" hangingPunct="1"/>
            <a:r>
              <a:rPr lang="en-US" altLang="en-PK" sz="2200" b="1" dirty="0">
                <a:ea typeface="ＭＳ Ｐゴシック" panose="020B0600070205080204" pitchFamily="34" charset="-128"/>
              </a:rPr>
              <a:t>The MOI Model</a:t>
            </a:r>
          </a:p>
          <a:p>
            <a:pPr lvl="1" eaLnBrk="1" hangingPunct="1">
              <a:spcBef>
                <a:spcPts val="600"/>
              </a:spcBef>
            </a:pPr>
            <a:r>
              <a:rPr lang="en-US" altLang="en-PK" sz="2200" b="1" dirty="0">
                <a:solidFill>
                  <a:schemeClr val="folHlink"/>
                </a:solidFill>
                <a:ea typeface="ＭＳ Ｐゴシック" panose="020B0600070205080204" pitchFamily="34" charset="-128"/>
              </a:rPr>
              <a:t>Motivation</a:t>
            </a:r>
            <a:r>
              <a:rPr lang="en-US" altLang="en-PK" sz="2200" b="1" dirty="0">
                <a:solidFill>
                  <a:srgbClr val="F3FF07"/>
                </a:solidFill>
                <a:ea typeface="ＭＳ Ｐゴシック" panose="020B0600070205080204" pitchFamily="34" charset="-128"/>
              </a:rPr>
              <a:t>.</a:t>
            </a:r>
            <a:r>
              <a:rPr lang="en-US" altLang="en-PK" sz="2200" dirty="0">
                <a:ea typeface="ＭＳ Ｐゴシック" panose="020B0600070205080204" pitchFamily="34" charset="-128"/>
              </a:rPr>
              <a:t>  The ability to encourage (by “push or pull”) technical people to produce to their best ability.</a:t>
            </a:r>
          </a:p>
          <a:p>
            <a:pPr lvl="1" eaLnBrk="1" hangingPunct="1">
              <a:spcBef>
                <a:spcPts val="300"/>
              </a:spcBef>
            </a:pPr>
            <a:r>
              <a:rPr lang="en-US" altLang="en-PK" sz="2200" b="1" dirty="0">
                <a:solidFill>
                  <a:schemeClr val="folHlink"/>
                </a:solidFill>
                <a:ea typeface="ＭＳ Ｐゴシック" panose="020B0600070205080204" pitchFamily="34" charset="-128"/>
              </a:rPr>
              <a:t>Organization</a:t>
            </a:r>
            <a:r>
              <a:rPr lang="en-US" altLang="en-PK" sz="2200" b="1" dirty="0">
                <a:solidFill>
                  <a:srgbClr val="F3FF07"/>
                </a:solidFill>
                <a:ea typeface="ＭＳ Ｐゴシック" panose="020B0600070205080204" pitchFamily="34" charset="-128"/>
              </a:rPr>
              <a:t>.</a:t>
            </a:r>
            <a:r>
              <a:rPr lang="en-US" altLang="en-PK" sz="2200" dirty="0">
                <a:ea typeface="ＭＳ Ｐゴシック" panose="020B0600070205080204" pitchFamily="34" charset="-128"/>
              </a:rPr>
              <a:t>  The ability to mold existing processes (or invent new ones) that will enable the initial concept to be translated into a final product.</a:t>
            </a:r>
          </a:p>
          <a:p>
            <a:pPr lvl="1" eaLnBrk="1" hangingPunct="1">
              <a:spcBef>
                <a:spcPts val="300"/>
              </a:spcBef>
            </a:pPr>
            <a:r>
              <a:rPr lang="en-US" altLang="en-PK" sz="2200" b="1" dirty="0">
                <a:solidFill>
                  <a:schemeClr val="folHlink"/>
                </a:solidFill>
                <a:ea typeface="ＭＳ Ｐゴシック" panose="020B0600070205080204" pitchFamily="34" charset="-128"/>
              </a:rPr>
              <a:t>Ideas or innovation</a:t>
            </a:r>
            <a:r>
              <a:rPr lang="en-US" altLang="en-PK" sz="2200" b="1" dirty="0">
                <a:solidFill>
                  <a:srgbClr val="F3FF07"/>
                </a:solidFill>
                <a:ea typeface="ＭＳ Ｐゴシック" panose="020B0600070205080204" pitchFamily="34" charset="-128"/>
              </a:rPr>
              <a:t>.</a:t>
            </a:r>
            <a:r>
              <a:rPr lang="en-US" altLang="en-PK" sz="2200" dirty="0">
                <a:ea typeface="ＭＳ Ｐゴシック" panose="020B0600070205080204" pitchFamily="34" charset="-128"/>
              </a:rPr>
              <a:t>  The ability to encourage people to create and feel creative even when they must work within bounds established for a particular software product or application.</a:t>
            </a:r>
          </a:p>
          <a:p>
            <a:endParaRPr lang="en-PK" dirty="0"/>
          </a:p>
        </p:txBody>
      </p:sp>
      <p:sp>
        <p:nvSpPr>
          <p:cNvPr id="4" name="Date Placeholder 3">
            <a:extLst>
              <a:ext uri="{FF2B5EF4-FFF2-40B4-BE49-F238E27FC236}">
                <a16:creationId xmlns:a16="http://schemas.microsoft.com/office/drawing/2014/main" id="{6FBC6439-5B91-2170-F745-6DAF3DFB137E}"/>
              </a:ext>
            </a:extLst>
          </p:cNvPr>
          <p:cNvSpPr>
            <a:spLocks noGrp="1"/>
          </p:cNvSpPr>
          <p:nvPr>
            <p:ph type="dt" sz="half" idx="10"/>
          </p:nvPr>
        </p:nvSpPr>
        <p:spPr/>
        <p:txBody>
          <a:bodyPr/>
          <a:lstStyle/>
          <a:p>
            <a:fld id="{C90F5A1C-DFCE-407A-A4B2-75F6BA76F84F}" type="datetime1">
              <a:rPr lang="en-US" smtClean="0"/>
              <a:t>12/29/2022</a:t>
            </a:fld>
            <a:endParaRPr lang="en-PK"/>
          </a:p>
        </p:txBody>
      </p:sp>
      <p:sp>
        <p:nvSpPr>
          <p:cNvPr id="5" name="Slide Number Placeholder 4">
            <a:extLst>
              <a:ext uri="{FF2B5EF4-FFF2-40B4-BE49-F238E27FC236}">
                <a16:creationId xmlns:a16="http://schemas.microsoft.com/office/drawing/2014/main" id="{E5589B03-5EF1-D905-8956-637D40DB2768}"/>
              </a:ext>
            </a:extLst>
          </p:cNvPr>
          <p:cNvSpPr>
            <a:spLocks noGrp="1"/>
          </p:cNvSpPr>
          <p:nvPr>
            <p:ph type="sldNum" sz="quarter" idx="12"/>
          </p:nvPr>
        </p:nvSpPr>
        <p:spPr/>
        <p:txBody>
          <a:bodyPr/>
          <a:lstStyle/>
          <a:p>
            <a:fld id="{EB878954-1B1C-4652-8576-A1037C60F005}" type="slidenum">
              <a:rPr lang="en-PK" smtClean="0"/>
              <a:t>7</a:t>
            </a:fld>
            <a:endParaRPr lang="en-PK"/>
          </a:p>
        </p:txBody>
      </p:sp>
    </p:spTree>
    <p:extLst>
      <p:ext uri="{BB962C8B-B14F-4D97-AF65-F5344CB8AC3E}">
        <p14:creationId xmlns:p14="http://schemas.microsoft.com/office/powerpoint/2010/main" val="67779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03A031F-486C-8418-4137-76C4C1A2E369}"/>
              </a:ext>
            </a:extLst>
          </p:cNvPr>
          <p:cNvSpPr>
            <a:spLocks noGrp="1" noChangeArrowheads="1"/>
          </p:cNvSpPr>
          <p:nvPr>
            <p:ph type="title"/>
          </p:nvPr>
        </p:nvSpPr>
        <p:spPr/>
        <p:txBody>
          <a:bodyPr>
            <a:normAutofit/>
          </a:bodyPr>
          <a:lstStyle/>
          <a:p>
            <a:pPr eaLnBrk="1" hangingPunct="1"/>
            <a:r>
              <a:rPr lang="en-US" altLang="en-PK" sz="4000" b="1" dirty="0">
                <a:ea typeface="ＭＳ Ｐゴシック" panose="020B0600070205080204" pitchFamily="34" charset="-128"/>
              </a:rPr>
              <a:t>Job as a manager</a:t>
            </a:r>
          </a:p>
        </p:txBody>
      </p:sp>
      <p:sp>
        <p:nvSpPr>
          <p:cNvPr id="12291" name="Rectangle 3">
            <a:extLst>
              <a:ext uri="{FF2B5EF4-FFF2-40B4-BE49-F238E27FC236}">
                <a16:creationId xmlns:a16="http://schemas.microsoft.com/office/drawing/2014/main" id="{79F66432-2962-C98E-DC4B-E9546480E5B8}"/>
              </a:ext>
            </a:extLst>
          </p:cNvPr>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PK" sz="2400" dirty="0">
                <a:ea typeface="ＭＳ Ｐゴシック" panose="020B0600070205080204" pitchFamily="34" charset="-128"/>
              </a:rPr>
              <a:t>Make sure these happen</a:t>
            </a:r>
          </a:p>
          <a:p>
            <a:pPr eaLnBrk="1" hangingPunct="1">
              <a:lnSpc>
                <a:spcPct val="80000"/>
              </a:lnSpc>
              <a:buFont typeface="Wingdings" panose="05000000000000000000" pitchFamily="2" charset="2"/>
              <a:buNone/>
            </a:pPr>
            <a:endParaRPr lang="en-US" altLang="en-PK" sz="2400" dirty="0">
              <a:ea typeface="ＭＳ Ｐゴシック" panose="020B0600070205080204" pitchFamily="34" charset="-128"/>
            </a:endParaRPr>
          </a:p>
          <a:p>
            <a:pPr lvl="1">
              <a:lnSpc>
                <a:spcPct val="80000"/>
              </a:lnSpc>
            </a:pPr>
            <a:r>
              <a:rPr lang="en-US" altLang="en-PK" sz="2400" dirty="0">
                <a:ea typeface="ＭＳ Ｐゴシック" panose="020B0600070205080204" pitchFamily="34" charset="-128"/>
              </a:rPr>
              <a:t>Formal risk management</a:t>
            </a:r>
          </a:p>
          <a:p>
            <a:pPr lvl="1">
              <a:lnSpc>
                <a:spcPct val="80000"/>
              </a:lnSpc>
            </a:pPr>
            <a:r>
              <a:rPr lang="en-US" altLang="en-PK" sz="2400" dirty="0">
                <a:ea typeface="ＭＳ Ｐゴシック" panose="020B0600070205080204" pitchFamily="34" charset="-128"/>
              </a:rPr>
              <a:t>Cost and schedule estimation</a:t>
            </a:r>
          </a:p>
          <a:p>
            <a:pPr lvl="1">
              <a:lnSpc>
                <a:spcPct val="80000"/>
              </a:lnSpc>
            </a:pPr>
            <a:r>
              <a:rPr lang="en-US" altLang="en-PK" sz="2400" dirty="0">
                <a:ea typeface="ＭＳ Ｐゴシック" panose="020B0600070205080204" pitchFamily="34" charset="-128"/>
              </a:rPr>
              <a:t>Metrics-based project management</a:t>
            </a:r>
          </a:p>
          <a:p>
            <a:pPr lvl="2">
              <a:lnSpc>
                <a:spcPct val="80000"/>
              </a:lnSpc>
            </a:pPr>
            <a:r>
              <a:rPr lang="en-US" altLang="en-PK" sz="2400" dirty="0">
                <a:ea typeface="ＭＳ Ｐゴシック" panose="020B0600070205080204" pitchFamily="34" charset="-128"/>
              </a:rPr>
              <a:t>Tracking – amount of work done, costs, work remaining, etc.…</a:t>
            </a:r>
          </a:p>
          <a:p>
            <a:pPr lvl="1">
              <a:lnSpc>
                <a:spcPct val="80000"/>
              </a:lnSpc>
            </a:pPr>
            <a:r>
              <a:rPr lang="en-US" altLang="en-PK" sz="2400" dirty="0">
                <a:ea typeface="ＭＳ Ｐゴシック" panose="020B0600070205080204" pitchFamily="34" charset="-128"/>
              </a:rPr>
              <a:t>Defect tracking against quality targets.</a:t>
            </a:r>
          </a:p>
          <a:p>
            <a:pPr lvl="1">
              <a:lnSpc>
                <a:spcPct val="80000"/>
              </a:lnSpc>
            </a:pPr>
            <a:r>
              <a:rPr lang="en-US" altLang="en-PK" sz="2400" dirty="0">
                <a:ea typeface="ＭＳ Ｐゴシック" panose="020B0600070205080204" pitchFamily="34" charset="-128"/>
              </a:rPr>
              <a:t>People aware project management.</a:t>
            </a:r>
            <a:br>
              <a:rPr lang="en-US" altLang="en-PK" sz="2400" dirty="0">
                <a:ea typeface="ＭＳ Ｐゴシック" panose="020B0600070205080204" pitchFamily="34" charset="-128"/>
              </a:rPr>
            </a:br>
            <a:endParaRPr lang="en-US" altLang="en-PK" sz="2400" dirty="0">
              <a:ea typeface="ＭＳ Ｐゴシック" panose="020B0600070205080204" pitchFamily="34" charset="-128"/>
            </a:endParaRPr>
          </a:p>
          <a:p>
            <a:pPr eaLnBrk="1" hangingPunct="1">
              <a:lnSpc>
                <a:spcPct val="90000"/>
              </a:lnSpc>
              <a:buFont typeface="Wingdings" panose="05000000000000000000" pitchFamily="2" charset="2"/>
              <a:buNone/>
            </a:pPr>
            <a:endParaRPr lang="en-US" altLang="en-PK" dirty="0">
              <a:ea typeface="ＭＳ Ｐゴシック" panose="020B0600070205080204" pitchFamily="34" charset="-128"/>
            </a:endParaRPr>
          </a:p>
        </p:txBody>
      </p:sp>
      <p:sp>
        <p:nvSpPr>
          <p:cNvPr id="2" name="Date Placeholder 1">
            <a:extLst>
              <a:ext uri="{FF2B5EF4-FFF2-40B4-BE49-F238E27FC236}">
                <a16:creationId xmlns:a16="http://schemas.microsoft.com/office/drawing/2014/main" id="{AD1124B6-AA20-47A8-5462-D1F2AB3BA2DB}"/>
              </a:ext>
            </a:extLst>
          </p:cNvPr>
          <p:cNvSpPr>
            <a:spLocks noGrp="1"/>
          </p:cNvSpPr>
          <p:nvPr>
            <p:ph type="dt" sz="half" idx="10"/>
          </p:nvPr>
        </p:nvSpPr>
        <p:spPr/>
        <p:txBody>
          <a:bodyPr/>
          <a:lstStyle/>
          <a:p>
            <a:fld id="{E9CCB0D9-0B0E-4451-8281-C5FAB622276C}" type="datetime1">
              <a:rPr lang="en-US" smtClean="0"/>
              <a:t>12/29/2022</a:t>
            </a:fld>
            <a:endParaRPr lang="en-PK"/>
          </a:p>
        </p:txBody>
      </p:sp>
      <p:sp>
        <p:nvSpPr>
          <p:cNvPr id="3" name="Slide Number Placeholder 2">
            <a:extLst>
              <a:ext uri="{FF2B5EF4-FFF2-40B4-BE49-F238E27FC236}">
                <a16:creationId xmlns:a16="http://schemas.microsoft.com/office/drawing/2014/main" id="{59068211-C428-8F02-0EB7-C9FFBFD22D83}"/>
              </a:ext>
            </a:extLst>
          </p:cNvPr>
          <p:cNvSpPr>
            <a:spLocks noGrp="1"/>
          </p:cNvSpPr>
          <p:nvPr>
            <p:ph type="sldNum" sz="quarter" idx="12"/>
          </p:nvPr>
        </p:nvSpPr>
        <p:spPr/>
        <p:txBody>
          <a:bodyPr/>
          <a:lstStyle/>
          <a:p>
            <a:fld id="{EB878954-1B1C-4652-8576-A1037C60F005}" type="slidenum">
              <a:rPr lang="en-PK" smtClean="0"/>
              <a:t>8</a:t>
            </a:fld>
            <a:endParaRPr lang="en-PK"/>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EBA9D-180B-107A-6C83-BA587348A829}"/>
              </a:ext>
            </a:extLst>
          </p:cNvPr>
          <p:cNvSpPr>
            <a:spLocks noGrp="1"/>
          </p:cNvSpPr>
          <p:nvPr>
            <p:ph type="title"/>
          </p:nvPr>
        </p:nvSpPr>
        <p:spPr/>
        <p:txBody>
          <a:bodyPr>
            <a:normAutofit/>
          </a:bodyPr>
          <a:lstStyle/>
          <a:p>
            <a:r>
              <a:rPr lang="en-US" sz="4000" b="1" dirty="0"/>
              <a:t>Project Planning</a:t>
            </a:r>
            <a:endParaRPr lang="en-PK" sz="4000" b="1" dirty="0"/>
          </a:p>
        </p:txBody>
      </p:sp>
      <p:sp>
        <p:nvSpPr>
          <p:cNvPr id="3" name="Content Placeholder 2">
            <a:extLst>
              <a:ext uri="{FF2B5EF4-FFF2-40B4-BE49-F238E27FC236}">
                <a16:creationId xmlns:a16="http://schemas.microsoft.com/office/drawing/2014/main" id="{F846A7BF-450D-F0EA-6BCE-9D57FFD6BCDF}"/>
              </a:ext>
            </a:extLst>
          </p:cNvPr>
          <p:cNvSpPr>
            <a:spLocks noGrp="1"/>
          </p:cNvSpPr>
          <p:nvPr>
            <p:ph idx="1"/>
          </p:nvPr>
        </p:nvSpPr>
        <p:spPr/>
        <p:txBody>
          <a:bodyPr/>
          <a:lstStyle/>
          <a:p>
            <a:pPr algn="just">
              <a:buFont typeface="Arial" panose="020B0604020202020204" pitchFamily="34" charset="0"/>
              <a:buChar char="•"/>
            </a:pPr>
            <a:r>
              <a:rPr lang="en-US" b="0" i="0" dirty="0">
                <a:solidFill>
                  <a:srgbClr val="444444"/>
                </a:solidFill>
                <a:effectLst/>
                <a:latin typeface="Open Sans" panose="020B0606030504020204" pitchFamily="34" charset="0"/>
              </a:rPr>
              <a:t>  </a:t>
            </a:r>
            <a:r>
              <a:rPr lang="en-US" sz="2400" b="0" i="0" dirty="0">
                <a:solidFill>
                  <a:srgbClr val="444444"/>
                </a:solidFill>
                <a:effectLst/>
              </a:rPr>
              <a:t>Project planning involves breaking down the work into parts and assign these to project team members.</a:t>
            </a:r>
          </a:p>
          <a:p>
            <a:pPr algn="just">
              <a:buFont typeface="Arial" panose="020B0604020202020204" pitchFamily="34" charset="0"/>
              <a:buChar char="•"/>
            </a:pPr>
            <a:r>
              <a:rPr lang="en-US" sz="2400" b="0" i="0" dirty="0">
                <a:solidFill>
                  <a:srgbClr val="444444"/>
                </a:solidFill>
                <a:effectLst/>
              </a:rPr>
              <a:t>  </a:t>
            </a:r>
            <a:r>
              <a:rPr lang="en-US" sz="2400" dirty="0">
                <a:solidFill>
                  <a:srgbClr val="444444"/>
                </a:solidFill>
              </a:rPr>
              <a:t>A</a:t>
            </a:r>
            <a:r>
              <a:rPr lang="en-US" sz="2400" b="0" i="0" dirty="0">
                <a:solidFill>
                  <a:srgbClr val="444444"/>
                </a:solidFill>
                <a:effectLst/>
              </a:rPr>
              <a:t>nticipate problems that might arise and prepare tentative solutions to those problems.</a:t>
            </a:r>
          </a:p>
          <a:p>
            <a:pPr algn="just">
              <a:buFont typeface="Arial" panose="020B0604020202020204" pitchFamily="34" charset="0"/>
              <a:buChar char="•"/>
            </a:pPr>
            <a:r>
              <a:rPr lang="en-US" sz="2400" b="0" i="0" dirty="0">
                <a:solidFill>
                  <a:srgbClr val="444444"/>
                </a:solidFill>
                <a:effectLst/>
              </a:rPr>
              <a:t> The </a:t>
            </a:r>
            <a:r>
              <a:rPr lang="en-US" sz="2400" b="1" i="0" dirty="0">
                <a:solidFill>
                  <a:srgbClr val="444444"/>
                </a:solidFill>
                <a:effectLst/>
              </a:rPr>
              <a:t>project plan</a:t>
            </a:r>
            <a:r>
              <a:rPr lang="en-US" sz="2400" b="0" i="0" dirty="0">
                <a:solidFill>
                  <a:srgbClr val="444444"/>
                </a:solidFill>
                <a:effectLst/>
              </a:rPr>
              <a:t>, which is created at the start of a project, is used to communicate how the work will be done to the project team and customers, and to help assess progress on the project.</a:t>
            </a:r>
            <a:endParaRPr lang="en-PK" sz="2400" dirty="0"/>
          </a:p>
        </p:txBody>
      </p:sp>
      <p:sp>
        <p:nvSpPr>
          <p:cNvPr id="4" name="Date Placeholder 3">
            <a:extLst>
              <a:ext uri="{FF2B5EF4-FFF2-40B4-BE49-F238E27FC236}">
                <a16:creationId xmlns:a16="http://schemas.microsoft.com/office/drawing/2014/main" id="{276DC6F9-D27E-7752-E747-0F9C3ECC8458}"/>
              </a:ext>
            </a:extLst>
          </p:cNvPr>
          <p:cNvSpPr>
            <a:spLocks noGrp="1"/>
          </p:cNvSpPr>
          <p:nvPr>
            <p:ph type="dt" sz="half" idx="10"/>
          </p:nvPr>
        </p:nvSpPr>
        <p:spPr/>
        <p:txBody>
          <a:bodyPr/>
          <a:lstStyle/>
          <a:p>
            <a:fld id="{9EA40C92-F23D-42A4-8A1E-A050D4A25FC6}" type="datetime1">
              <a:rPr lang="en-US" smtClean="0"/>
              <a:t>12/29/2022</a:t>
            </a:fld>
            <a:endParaRPr lang="en-PK"/>
          </a:p>
        </p:txBody>
      </p:sp>
      <p:sp>
        <p:nvSpPr>
          <p:cNvPr id="5" name="Slide Number Placeholder 4">
            <a:extLst>
              <a:ext uri="{FF2B5EF4-FFF2-40B4-BE49-F238E27FC236}">
                <a16:creationId xmlns:a16="http://schemas.microsoft.com/office/drawing/2014/main" id="{B34C85AB-4541-36FC-A069-22D6EDF50CA8}"/>
              </a:ext>
            </a:extLst>
          </p:cNvPr>
          <p:cNvSpPr>
            <a:spLocks noGrp="1"/>
          </p:cNvSpPr>
          <p:nvPr>
            <p:ph type="sldNum" sz="quarter" idx="12"/>
          </p:nvPr>
        </p:nvSpPr>
        <p:spPr/>
        <p:txBody>
          <a:bodyPr/>
          <a:lstStyle/>
          <a:p>
            <a:fld id="{EB878954-1B1C-4652-8576-A1037C60F005}" type="slidenum">
              <a:rPr lang="en-PK" smtClean="0"/>
              <a:t>9</a:t>
            </a:fld>
            <a:endParaRPr lang="en-PK"/>
          </a:p>
        </p:txBody>
      </p:sp>
    </p:spTree>
    <p:extLst>
      <p:ext uri="{BB962C8B-B14F-4D97-AF65-F5344CB8AC3E}">
        <p14:creationId xmlns:p14="http://schemas.microsoft.com/office/powerpoint/2010/main" val="105019024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200</TotalTime>
  <Words>2235</Words>
  <Application>Microsoft Office PowerPoint</Application>
  <PresentationFormat>Widescreen</PresentationFormat>
  <Paragraphs>280</Paragraphs>
  <Slides>27</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Calibri Light</vt:lpstr>
      <vt:lpstr>Monotype Sorts</vt:lpstr>
      <vt:lpstr>Open Sans</vt:lpstr>
      <vt:lpstr>Times New Roman</vt:lpstr>
      <vt:lpstr>Wingdings</vt:lpstr>
      <vt:lpstr>Retrospect</vt:lpstr>
      <vt:lpstr>Office Theme</vt:lpstr>
      <vt:lpstr>Software Project Management</vt:lpstr>
      <vt:lpstr>What is it?</vt:lpstr>
      <vt:lpstr>Who does it?</vt:lpstr>
      <vt:lpstr>Why is it important?</vt:lpstr>
      <vt:lpstr>The Management Spectrum</vt:lpstr>
      <vt:lpstr>Stakeholders are people too</vt:lpstr>
      <vt:lpstr>Team Leaders</vt:lpstr>
      <vt:lpstr>Job as a manager</vt:lpstr>
      <vt:lpstr>Project Planning</vt:lpstr>
      <vt:lpstr>Project Planning - Stages </vt:lpstr>
      <vt:lpstr>Project Plan</vt:lpstr>
      <vt:lpstr>Project Planning Process</vt:lpstr>
      <vt:lpstr>PowerPoint Presentation</vt:lpstr>
      <vt:lpstr> Step 0 : Select  Project </vt:lpstr>
      <vt:lpstr>Step 0 : Cont.…</vt:lpstr>
      <vt:lpstr>Step 1: Identify Project Scope and Objectives</vt:lpstr>
      <vt:lpstr>Step 1: Cont..</vt:lpstr>
      <vt:lpstr>Step 2: Establish project infrastructure</vt:lpstr>
      <vt:lpstr> Step 3:Analyze project characteristics </vt:lpstr>
      <vt:lpstr>Step 3: Cont..</vt:lpstr>
      <vt:lpstr> Step 4 : Identify Project Products and Activities </vt:lpstr>
      <vt:lpstr>Step 4: Cont..</vt:lpstr>
      <vt:lpstr>Step 5: Estimate effort for each activity </vt:lpstr>
      <vt:lpstr>Step 6: Identify activity risks</vt:lpstr>
      <vt:lpstr>Step 7 : Allocate resources </vt:lpstr>
      <vt:lpstr>  Step 8  : Review Plan</vt:lpstr>
      <vt:lpstr>Step 9 &amp; 10 :Execute plan / lower level of planning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Management</dc:title>
  <dc:creator>Miss</dc:creator>
  <cp:lastModifiedBy>Miss</cp:lastModifiedBy>
  <cp:revision>116</cp:revision>
  <cp:lastPrinted>2022-12-29T05:09:18Z</cp:lastPrinted>
  <dcterms:created xsi:type="dcterms:W3CDTF">2022-12-26T14:45:35Z</dcterms:created>
  <dcterms:modified xsi:type="dcterms:W3CDTF">2022-12-29T05:18:55Z</dcterms:modified>
</cp:coreProperties>
</file>