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303" r:id="rId13"/>
    <p:sldId id="271" r:id="rId14"/>
    <p:sldId id="272" r:id="rId15"/>
    <p:sldId id="274" r:id="rId16"/>
    <p:sldId id="304" r:id="rId17"/>
    <p:sldId id="305" r:id="rId18"/>
    <p:sldId id="291" r:id="rId19"/>
    <p:sldId id="306" r:id="rId20"/>
    <p:sldId id="307" r:id="rId21"/>
    <p:sldId id="289" r:id="rId22"/>
    <p:sldId id="308" r:id="rId23"/>
    <p:sldId id="309" r:id="rId24"/>
    <p:sldId id="310" r:id="rId25"/>
    <p:sldId id="312" r:id="rId26"/>
    <p:sldId id="311" r:id="rId27"/>
    <p:sldId id="313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24:05.4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99,'0'0,"0"0,0 0,24 0,-24 0,25 0,0 0,-25 0,25 0,0 0,-25 0,25 0,-1 0,1 0,0 0,25 0,-1 0,26 0,-1 0,-49 25,24-25,-24 0,25 0,-25 0,-1 25,-24-25,50 0,-25 0,-25 0,25 0,-1 0,-24 0,0 0,25 0,0 0,-25 0,25 0,0 0,0 0,24 0,-24 24,0-24,0 0,24 25,1-25,-1 0,1 25,0-25,-1 0,1 25,-1-25,1 25,0-25,-1 0,-24 0,0 0,0 0,24 24,-24-24,-25 0,50 0,-50 0,25 0,-1 0,1 0,0 0,0 0,24 0,-24 0,-25 0,25 0,0 0,24 0,-49 0,25 0,50 25,-75-25,24 0,-24 0,25 0,0 0,0 0,-25 0,49 0,-24 0,0 0,0 0,24 0,-24 0,0 0,25 0,-1 25,1-25,0 0,-26 0,26 0,0 0,24 0,-24 0,-26 0,26 0,-25 0,0 0,-1 0,1 0,-25 0,25 0,-25 0,50 0,-1 0,-24 0,25 0,-1 0,1 0,-1 0,-24 0,25 0,0 0,-26 0,26 0,-25 0,0 0,-1 0,26 25,-25-25,24 0,-24 0,25 0,24 0,1 0,-26 0,1 0,-1 0,1 0,24 0,-49 25,25-25,-25 0,24 0,26 0,-1 0,-24 0,-25 0,24 0,-24 0,25 0,-26 0,1 0,50 0,-51 0,-24 0,25 0,0 0,0 0,0 0,-1 0,26 0,-50-25,25 25,0 0,-25-25,25 25,-1 0,-24-25,25 25,0 0,0-25,0 1,-1 24,1 0,25-25,-25 0,24 25,-49-25,50 25,-50 0,25-25,-1 25,1-24,-25 24,0-25,25 25,0 0,-25 0,25-25,-1 25,-24 0,25 0,-25-25,0 25,25-25,0 1,0 24,-25-25,24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30:27.9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51,'24'0,"-24"0,25 0,-25 0,25 0,50 0,-75-25,74 0,-49 25,0 0,-1 0,1 0,0 0,25 0,-26 0,26 0,0 0,-1 0,-24 0,49 0,-49 0,25 0,-1 0,1 0,0 0,-1 25,1-25,0 0,24 25,-24-25,-50 0,24 0,-24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30:29.08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25,'0'-25,"49"25,26 0,24 0,-25 0,1 0,-26 0,125 0,-25 0,49 25,50 0,-49-25,-25 25,-100-25,0 0,26 25,-26-1,-24-24,-26 0,1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32:05.02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5,'25'0,"-1"0,-24 0,25 0,-25 0,25 0,0 0,74 0,25 0,25 0,0 0,-50 25,25 0,0 0,-74-25,24 0,-24 0,24 0,-24 0,-26 0,1 0,0 0,0 0,24 0,-49 0,25 0,0 0,0 0,-25 0,25 0,-1 0,1 0,-25 0,25 0,-25 0,25 0,0 0,-25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40:02.5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0,'0'0,"25"0,49 0,75 0,-50 0,100 25,-1 0,1 25,49-26,-75-24,1 0,-25 0,-50 0,25 0,-99 0,74 0,-74 0,0 0,0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42:54.98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373 1071,'0'0,"25"0,0 0,-1 0,-24 0,25 0,-25 0,25 0,0-25,-25 25,25 0,-1 0,-24 0,25-25,0 25,-25 0,0 0,25 0,0 0,-1 0,-24 0,25 0,0 0,25 0,-50 0,24 0,-24 0</inkml:trace>
  <inkml:trace contextRef="#ctx0" brushRef="#br0" timeOffset="1889">1142 1294,'25'0,"24"0,26 0,-1 0,25 0,-74 0,25 0,-1 0,-24 0,50 0,-1 0,-24 0,-1-49,-24 49,49 0,-49 0,50 0,-26 0,1 0,0 0,-1 0,26 0,-26 0,26 0,-51 0,26 0,0 0,-26 0,26 0,-25 0,24 0,-49 0,25 0,-25 0,25 0,-25 0,25 0,-25 0,25 0,-1 0,1 0,0 0,-25 0,0 0,25 0,0 0,-25 0,24 0,-24 0,50 0,-50 0,25 0,0 0,-25 0,25 0,-1 0,-24 0,25 0,0 0,0 0,24 0,-24 0,0 0,0 0,0 0,-1 0,-24 0,0 0,25 0,0 0,-25 0,25 0,-25 0,25 0,-1 0,-24 0,0 0,25 0,0 0,0 0,0 0,-1 0,-24 0,25 0,0 0,0 0,-25 0</inkml:trace>
  <inkml:trace contextRef="#ctx0" brushRef="#br0" timeOffset="5144">50 29,'25'-25,"-25"25,25 0,-25 0,0 0,25 0,0 0,24 0,-24 0,25 0,-26 0,51 0,-50 0,24 0,1 0,0 0,-1 0,-24 0,0 0,0 0,-1 0,-24 25,25-25,0 0,-25 25,25-25,-25 25,25-1,-1 1,1 0,0 25,0-1,24 26,-24-50,-25-1,25 26,-25-50,0 50,25-26,-25-24,0 25,0 0,0-25,0 50,0-26,0 1,0 0,0-25,0 50,0-26,0 1,0 0,-25 0,-25 49,50-49,-24 25,24-25,-25-1,0 1,25 25,-25-25,0-1,1 1,-1 0,0-25,25 0,-25 0,-24 25,24-25,0 0,25 0,-25 0,25 0,-25 0,25 0,-24 0,-1 0,25 0,-25 0,0 0,-24 0,49 0,-25 0,0-25,0 25,25-25,-25 0,0 1,1-1,24 0,0-25,-50 1,25-1,0-24,1 24,-1 25,25-49,-25 74,25-50,-25 25,0 25,25-24,0-1,-24 25,24-25,-25 0,25 25,0-25,0 1,0 24,0-50,0 50,0 0,0-25,0 0,0 25,0-24,0 24,0-25,0 25,0 0,0-25,25 0,-25 25,0-25,24 25,-24-24,0 24,0 0,0-25,25 25,-25-25,25 25,-25-25,25 25,-25-50,0 26,0 24,0 0,0-25,0 0,0 25</inkml:trace>
  <inkml:trace contextRef="#ctx0" brushRef="#br0" timeOffset="387906">1117 1170,'0'0,"0"0,25 0,-25-25,49 25,1 0,0 0,-1 0,26 0,-26 0,-24 0,50 0,-26 0,50 0,25 0,0 0,-24 0,-1 0,75 0,-100 0,0 0,-49 0,50 0,-26 0,26 0,-26 0,26 0,-51-24,-24 24,50 0,-50 0,0 0,25 0,0 0,-1 0,1 0,-25 0,25 0,0 0,0 0,0 0,-25 0,24 0,1 0,0 0,49 0,1 0,-75 0,25 0,-1 0,-24 0,25 0,-25 0,50 0,-50 0,25 0,-1 0,-24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45:01.774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context xml:id="ctx1">
      <inkml:inkSource xml:id="inkSrc11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1" timeString="2012-11-27T05:47:25.615"/>
    </inkml:context>
  </inkml:definitions>
  <inkml:trace contextRef="#ctx0" brushRef="#br0">0 998,'25'0,"0"0,-25 0,24 0,-24 0,25 0,-25 0,50 0,-25 0,74 0,-25 0,-24 0,0 0,-26 0,26 0,-50 0,25 0,24 0,-24-24,0 24,-25 0,25 0,-25 0,25-25,-1 25,1 0,0 0,-25 0,0 0,25 0,0 0,-1 0,1 0,0 0,0 0,0 0,-25 0,24 0,26 0,24 0,1 0,-1 0,26 25,-76-25,26 0,0 24,-26 1,26-25,-25 0,24 0,-24 0,0 0,-25 0,25 0,24 0,-24 0,0 0,0 0,-25 0,49 0,-49 0,25 0,0 0,0 0,0 0,-25 0,25 0,24 25,1 0,-1 0,-24-25,-25 0,50 0,-25 0,-25 0,49 0,-24 0,25 24,-26-24,26 0,24 0,-24 50,-50-50,25 0,24 0,26 0,-26 25,1-25,-25 0,25 0,-26 0,1 0,25 0,-1 0,1 0,0 0,-26 0,1 0,0 0,49 0,-74 0,25 0,0 0,0 0,0 0,-1 0,1 0,0 0,-25 0,50 0,-50 0,0 0,24 0,1 0,0 0,0 0,0 0,-25 0,24 0,1 25,-25-25,0 0,25 0,0 0,-25 0,25 0,0 0,-25 0,0 0,24 0,1 0,-25 0,25 0,-25 0,25 0,-25 0,0-25,25 25</inkml:trace>
  <inkml:trace contextRef="#ctx0" brushRef="#br0" timeOffset="38870">4862 329,'0'-25,"0"25,0 0,-25-25,25 25,-25 0,-24 0,49 0,-25 0,0 0,25 0,-25 0,25 0,-24 0,24 0,-25 0,0 0,25 0,-25 25,0-25,0 0,25 0,0 0,0 25,0-1,0-24,-24 50,24-50,0 25,0 0,0-1,0 1,0 0,0 25,49-25,-24-1,-25-24,50 25,-50-25,25 0,-1 25,1-25,-25 0,50 0,-50 0,25 0,-25 0,24 0,-24 0,25 0,0 0,0-50,-25 50,25-24,-25 24,24 0,1 0,-25 0,0-25,25 25,-25 0,0-25,0 25,0-25,0 0,0 0,0-24,0 24,0 0,0 25,0-25,0 25,0-24,0 24,0 0,0 24,0-24,0 25,0 0,0 0,25 24,24-24,-24 0,-25 25,50-1,-25-49,-25 25,24-25,1 25,0 0,25-25,-26 25,1-25,0 0,0 24,0 1,-25-25,24 0,1 0,-25 0,0 0,25 0,0 0,-25 0,25 0</inkml:trace>
  <inkml:trace contextRef="#ctx0" brushRef="#br0" timeOffset="41592">5482 6,'0'0,"25"0,0 0,-25 0,25 0,24 0,26 0,-51 25,26 49,-25-24,0 24,24-24,1 24,-50-24,25-25,-1 24,26-24,-50 0,0 0,0-25,0-25,0 0,0-49,0 74,0-25,0 0,50 0,-50 1,49 24,-24-25,0 25,0 0,24 0,-49 0,50 0,-50 0,25 0,0 0,-1 25,-24-1,75 1,-50 25,-1-50,1 25,25-1,-50 1,0 0,0-25,0 25,0-25,0 50,0-26,0 26,0-50,-50 25,1 0,-75-1,24-24,1 0,-50 0,50 0,0 0,24 0,51 0,-1 0,0 0</inkml:trace>
  <inkml:trace contextRef="#ctx0" brushRef="#br0" timeOffset="43505">7045 403,'0'-25,"0"25,0 0,-25 0,25 0,-25 0,25 0,-25 0,1 25,24-25,-25 25,25 0,-25-1,25 1,-25 25,25-25,0-25,0 49,0-24,0 0,0 0,0 0,0-1,0 1,0 0,0-25,0 0,0 25,25 0,25 24,-26-49,26 25,0 0,-1 0,-24-25,0 0,74 24,-74 1,0-25,0 0,-1 0,-24 0,25 0,0 0,-25 0,50 0,-26 0,-24 0,50 0,-25 0,-25 0,25 0,-25 0,24 0,-24 0,0 0</inkml:trace>
  <inkml:trace contextRef="#ctx0" brushRef="#br0" timeOffset="46494">8384 353,'0'0,"-24"0,24 0,-25 25,25-25,-25 25,0-25,25 0,-25 25,-24-25,24 0,-25 25,26-25,24 24,-25-24,0 0,0 0,0 25,0-25,25 0,-24 0,24 25,0-25,0 50,0-50,0 25,0 24,0-24,0 0,0 24,24 1,1-50,0 25,0 0,-25-25,25 0,0 24,-1-24,1 0,-25 0,25 0,0-24,0 24,-25-25,0 25,24-25,-24 25,0-25,25 25,-25 0,25-25,-25 25,25 0,-25-24,0 24,0-25,0 25,25 0,-25-25,0 0,0 25,0-25,0 25,0-24,0-1,0 25,0 0,0-25,0 0,0 25,0-25,0 0,49 100,-49-75,25 50,0-26,-25 1,25 25,-1-1,-24-49,25 25,0 0,0 0,0 0,-25-1,24 1,1 25,-25-50,25 0,-25 0,25 0,-25 25,0-25,25 0,-1 0,-24 0,25 0,0 0,-25 0,0 0,25 0,0 24,-1-24,1 0,0 0,-25 0,25 0,-25 0</inkml:trace>
  <inkml:trace contextRef="#ctx0" brushRef="#br0" timeOffset="51192">9600 353,'0'0,"0"0,0 0,-25 0,25 0,-25 0,25 0,-25 0,1 0,24 0,0 0,-25 0,0 0,0 0,0 25,25-25,-24 0,24 0,-50 25,50-25,-25 0,25 0,-25 25,1 0,24-25,-25 24,0-24,25 25,0 0,0-25,0 25,0 0,0-25,0 25,0-1,0 1,0 0,0 0,0 0,25-1,24-24,-49 25,50-25,-25 25,0 0,-1-25,1 0,25 0,-50 0,49 0,-49 25,25-25,0 0,0 0,-25 24</inkml:trace>
  <inkml:trace contextRef="#ctx0" brushRef="#br0" timeOffset="52757">9898 205,'0'-25,"0"25,24 0,51 0,-26 25,-24-1,0 26,49 24,-49-49,0 25,-25-25,25 24,-25-24,0 25,0-50,25 25,-25 24,24-49,-24 0,0 25,25 0,-25-25,0-25,0-25,0 50,-25-49,25 24,0-25,0 25,0 1,0-26,0 25,25-24,-25 24,25 25,0 0,-25 0,25 0,-1 0,-24 0,0 0,25 0,0 0,-25 0,50 0,-26 0,-24 0,25 0,-25 0,25 0,-25 25,0-1,25-24,-25 25,25 0,-1 49,-24-74,0 25,25 25,-25-50,0 25,0-25,0 25,0-25,0 49,0-49,0 25,0-25,-25 50,25-50,-49 0,-1 24,1-24,49 25,-50-25,50 0,-50 0,50 0,-24 25,-1-25,25 0</inkml:trace>
  <inkml:trace contextRef="#ctx0" brushRef="#br0" timeOffset="54816">11113 403,'25'0,"-25"0,0-25,0 25,-50 0,25 0,-49 0,24-25,1 25,-1 0,1 0,24 0,-25 0,25 0,0 0,25 0,-24 0,24 0,0 0,0 0,0 50,0-50,0 25,0 49,24-49,-24 0,25 0,0 24,-25-24,25-25,0 25,0-25,-25 0,24 0,1 0,-25 0,50 25,-50-25,0 0,25 0,-1 0,1 0,-25 0,25 0,0 0,-25 0,25 0,-1 0,1 0,25 0,-1 0,-49 0,25 0,-25 0,0 0,25-25,0-25,-25 50,25 0,-25 0,0 25,0 25,24-1,1-24,-25 50,25-51,-25-24,0 25,0-25,0 25,25-25,-25 0,25 0,-1 0,1-25,-25 25,25-25,-25 1,25-1,-25 25</inkml:trace>
  <inkml:trace contextRef="#ctx0" brushRef="#br0" timeOffset="89730">0 924,'0'25,"0"-25,0 0,0 0,25 0,0 0,24 0,-49 0,25 0,-25 0,50 0,-26 0,26 0,0 0,24 0,-49 0,49 0,-49 0,0 0,25 0,-50 0,24 0,1 0,0 0,-25 0,25 0,0 0,-25 0,24 0,1 0,0 0,-25 0,25 0,0 0,-25 0,24 0,1 0,-25 0,25 0,0 0,-25 0,25 0,-25 0,0 0,24 0,1 0,-25 0,25 0,0 0,-25 0,0 0,25 0,-1 0,-24 0,25 0,0 0,-25 0,0 0,25 0,0 0,0 0,-25 0,24 0,1 0,-25 0,0 0,25 0,0 0,-25 0,0 0,0 0,0 0,-25 0</inkml:trace>
  <inkml:trace contextRef="#ctx0" brushRef="#br0" timeOffset="93247">2332 974,'0'0,"0"0,0 0,25 0,-1 0,-24 0,0 0,25 0,0 0,49 0,-49 0,25 0,-25 0,-1 0,51 49,-50-49,-1 0,1 0,-25 25,25-25,0 0,0 0,0 0,49 0,-74 0,25 0,24 0,26 25,-75-25,49 0,-24 0,25 0,-25 0,24 0,-24 0,0 0,0 0,-25 0,24 0,1 0,-25 0,25 0,0 0,-25 0,25 0,-1 0,-24 0,25 0,0 0,0 25,-25-1,25-24,-1 0,1 0,0 0,-25 0,25 0,-25 0,25 0</inkml:trace>
  <inkml:trace contextRef="#ctx0" brushRef="#br0" timeOffset="95461">1563 602,'-25'0,"25"-50,0 50,0-25,0 0,0 25,0-25,0 1,0-1,0 0,0 0,0 0,0 1,0-1,0 0,0 25,0-25,0 25,25-25,-25 25,49 0,-24 0,0 0,0 0,24-24,-24 24,25 0,-25 0,24 0,-49 0,25 0,0 0,0 0,-25 0,25 0,-25 0,24 0,1 0,0 24,-25-24,25 25,0-25,-1 25,1 0,-25-25,25 0,0 25,0-25,-1 24,-24 1,25-25,0 25,0 0,-25-25,0 0,0 25,0-1,0-24,0 25,0 0,0-25,0 0,0 50,0-25,-25-1,-25-24,26 25,-1 0,0-25,0 0,-24 0,-1 0,25 0,-24 25,24-25,-25 0,-24 0,24 0,25 0,-24 0,24 0,25 0,-25 0,0 0,25 0,-25 0,1 0,24 0,-25 0,0 0,0 0,25 0,0 0,0-25,0 25,0-25,-49-24,49 24,0 25,0 0,0-25,-25 0,25 0,0 0,0 1,0 24,0-25,0 0,25 0,-25 25,24 0,-24-25,0 1</inkml:trace>
  <inkml:trace contextRef="#ctx1" brushRef="#br0">1674 1220 2,'0'0'2,"0"0"0,0 0 0,0 0-1,0 0 0,-3 0 0,3 0 0,0 0 0,0 0 0,0 0 0,-2 0-1,0 0 0,-2 0 0,0 0 1,-2-1 0,2-1-1,-3 2 1,3-1-1,-2 1 0,0 0 0,0-1 0,2 1 0,-3 0 0,1 0 0,0 0 1,2 0-1,-2-1 0,-1 1 0,3 0-1,-2-1 1,2 1 0,0-1 0,0-1 0,0 2 0,-1-1 0,1-1 0,0 0 0,0 0 0,0 1 0,2 0 1,-2 0 0,2-1-1,-3 2 0,3-2 0,-2 1 0,2 1 0,0-1 0,-2 1 0,2-1 0,-2 0 2,2 0-1,0 1-1,0 0 0,0 0 0,2 0 0,-3-2 0,1 2 0,2 0 1,-2 0-1,2 0 0,-2 0 0,0 0 0,2 0 0,0 2 0,0-2 0,0-2 0,0 2 0,0 2 0,0-2 0,0 1 0,0-1 0,0 0 0,2 0 0,-2 0 0,0 0 0,0 0 0,0 0 0,0 0 0,0 1 0,2 0 0,-2-1 1,2 1-1,-2-1 0,2 0 0,-2 1 0,0-1 0,3 2 0,-3-2 0,2 1 0,-2 0 1,2 0-1,0 0 0,-2 2 0,2-2 0,0 0 0,0 1 0,0-1 0,0 1 0,0-1 0,0 0 0,0 0 1,0 0 0,2 0 0,-1 2-1,-1-2 0,2 0 0,0 0 0,0 0 0,-2 1 0,2-2 0,0 0 0,0 1 0,1-1 0,-1 1 0,-2-1-1,4 1 2,-2 0-1,0-1 0,-2 1 0,5-1 0,-3 0 0,0 1 0,0-1 0,0 2 0,0-2 0,0 1 0,3-2 0,-3-1 0,2 2 0,-2-1 0,2 0 0,-2 1 0,3-2 1,-3 1-1,0 0 0,2-1 0,0 0 1,-2 1-1,3-1 0,-1-1 0,-2 2 0,2-1 0,-2 1 0,0-1 0,1 1 0,-1 0 0,2 0 0,-2 0 0,0 1 0,-2 0 0,2-1 0,1 1 0,-3-2 0,4 1 0,-4 1 0,2-1 0,0 1 0,0-1 0,0 1 0,1 0 0,-1 0 0,-2-1 0,2 0 0,0 1 0,0-2 0,0 1 0,0 0 0,1-1 0,-1 1 0,0-1 0,0 0 0,0 1 0,0 0 0,0-2 0,-2 2 0,3-1 0,-1 1 0,0 0 0,0-1 0,2 1 0,-2 0 0,1 0 0,-1 0 0,2 0 0,-2-2 0,2 2 0,-2 0 0,3 0 0,-3 0 0,2 0 0,-2-1 0,2 1 0,0 1 0,-1-1 0,-1 0 0,0 1 0,0 0 0,0-1 0,0 1 0,-2-1 0,5 1 0,-5 0 0,2 0 0,0 0 0,0-2 0,0 2 0,-2 0 0,2 0 0,0 0 0,1 0 0,-3 0 0,2 0 0,0 0 0,0 2 0,-2-2 0,0 0 0,-2 1 0,4-1 0,-4 0 0,2 0 0,-2 0 0,0 0 0,3 0 0,-3 0 0,0 1 0,-3-1 0,3 0 0,3 0 0,-3 0 0,0 0 0,0 0 0,0 0 0,0-1 0,0 1 0,0 0 0,0 0 0,0 0 0,0 0 0,0 0 0,0 0 0,-3 0 0,3 0 0,0 0 0,0 0 0,0 0 7,0 0-7,0 0 0,0 0-1,0 0 1,0 0 0,0 0 0,-2 0 6,-2 0-7,2-1 7,0 1-8,0-2 1,2 1 0,-2 1 0,2-1 7,-2 1-8,2-1 7,-2 0-7,2 1 0,-2 0 0,0 0 0,0 1-1,2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47:06.2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2068 913 2,'-8'20'2,"-2"3"0,-1 2 0,-1 4-1,-2 0 1,-3 2-1,0 2 0,1-1 1,-1 3-1,-1 1 0,1-1 0,1 3 0,-1-2 0,1-2 1,1 0-1,3-4-1,-1 1 1,1-3-1,4-4 0,-1-1 0,1-2 0,2-3 0,0-2 0,1-3 0,1-2 0,-2 0 0,2-3 0,2 0 0,-2-2-1,2 0 1,0-2 0,0 0 0</inkml:trace>
  <inkml:trace contextRef="#ctx0" brushRef="#br0" timeOffset="2684">0 1411 2,'0'0'3,"0"0"0,0 0 0,0 0-1,0 0 0,0 0 0,0 0 0,0 0-1,0 0 1,0 0 0,0 0-1,0 0 0,0-3 0,2-3 0,0-1 0,0-2 0,2-3-1,3-2 1,-3 0-1,4-2 1,-2-1-1,3 0 1,1-3-1,0-1 0,3 0 0,-3-2 0,2 1 0,-1 0 1,1-1-1,3-1 0,-3 2 0,2 1 0,-1 2 0,1 2-1,1 1 2,1 2-2,-1 2 1,-1 5 0,1 2 1,1 0-1,-1 4 0,1 2 0,1 2 0,-1 2 0,1 3 0,0 3 0,-3 0 0,3 2 0,-3 2 0,-2 0 0,1 2 0,-1 0 0,-1 3 0,-1 0 0,-2-1-1,1 2 1,-3 1 1,-2-2-1,0 0 0,-2 0 0,0-3 0,0-1-1,-2 1 1,0-3 0,0-4 7,2 1-7,-2-2-1,2-2 1,-2 0 0,0-2 0,0-3 0,0-2 0,-2-2 0,0-3 0,2-4-1,0-2 7,0-2-7,0-3 7,0-4-1,2-1-1,0-2-7,2-1 7,1-3 0,-1-2 0,2 0 5,-2 0-7,2 1-1,3 0 0,-3 1-6,0 0 0,0 4 1,0 0 0,3 3 1,-3 1 0,2 4 7,-2 1-1,3 3-6,-1 0 6,-2 4 1,2 4-9,3 1 2,-1 2 7,0 1-7,1 2 0,-1 3 0,2 1 1,-1 2 0,1 2 7,1 0-1,-3 4-7,0 1 7,1 0 7,-3 0-9,2 3-6,-4-1 6,3 2 0,-3 0-6,0 1 6,-2-1 0,0 1 0,1-2-7,-3 1 7,0 0 6,2-2-7,-2 0 0,-2-2 0,2-1-7,-2-1 1,0-2 7,2 0 0,-2-2 0,0-2-1,0-1-6,0 0 1,0-1 0,2-1 7,-2-2-1,0 1 0,0-2 0,0-1 6,0 0-1,0-1-7,0-1 0,2 0-6,-2 0 13,0-3-7,0 3 0,0-2-7,2 0 1,-2 0 7,0 0 13,0-1-15,2 0 1,-2 0-7,0 0 1,0 1 1,0-1 19,0 1-1,2-1-15,-2 2 1,2-2 0,1 1 0,-3-1 6,2 2-7,-2 0 14,0-1-8,0 1-7,0 1 6,2 0 6,-2 0-13,0-1 0,0 1 1,0 0 13,-2 0-2,2 0-19,2 1 1,-4-1 0,2 1 15,0 0-14,0 0 1,0 0 1,0 0 1,0 0 0,0 0 0</inkml:trace>
  <inkml:trace contextRef="#ctx0" brushRef="#br0" timeOffset="3917">1322 1308 2,'0'0'3,"0"0"0,-2 0-1,2 0 0,0 0 0,0 0 0,2 0 0,-2 0-1,2 0 2,2-2-2,0 0 1,2-1 0,0-1-1,3-2 0,1 0 0,0 0 0,3-1 0,-1-2-1,3-1 0,1-1 7,1 0-8,1-1 1,3-1 0,2 1 0,0-2 0,1 0 0,-1-1 6,2 1-7,2 1 7,0-2-1,-2 1-7,1 1 6,-3 0-7,0 2 1,-2 0 0,-3 2 0,-1 1 0,-3 1-1,-1 1-1</inkml:trace>
  <inkml:trace contextRef="#ctx0" brushRef="#br0" timeOffset="4252">1545 766 2,'-4'0'4,"2"0"0,0 0-1,2 0 0,-2 0 0,2 0 0,0 1-2,0 1 1,0 0 0,2 2-1,0 2 0,2 3 6,-2 3-1,4 1-7,0 3 7,1 2-8,3 1 7,-2 3 0,3 1 6,-1 2-2,0-1-7,1 2 12,-1-1-8,2 2-1,-1-1-7,1-2 7,-1 1-7,-1-3 0,0 1 0,-2-2 1,3 1 0,-3-2 6,-2-3 1,0 2-2,1-3-1,-1-1 6,0-1-1,0-1-13,-2-3 13,1 1-1,-1-2-20,-2-2 14,0 0 6,0-1-13,0-3 13,0 2-7,-2-3 6,2 2 1,0-2-2,-2 1-14,0-1 2,2 0 7,-2-1 0,0 0 6,0 1-7,2-2 8,-4 0-2,2 0-14,-2 0 8,2-2-12,-4 2 1,4-1 0,-2 0-1</inkml:trace>
  <inkml:trace contextRef="#ctx0" brushRef="#br0" timeOffset="5052">2120 1080 4,'0'-3'3,"2"-1"0,0-1 0,0-1 0,2-1-1,1 0 0,-1-1 1,0 0 5,0-2-7,2 0 0,2 1-1,1 0 1,-1 2-1,2-2 7,1 3-1,-1 1-7,0 1 0,5 2 0,-3 1 0,1 1 7,-1 2-7,3 3-1,1 0 1,1 3 0,-1 1 0,-1 4 0,1 1 7,-1 1-1,-1 2-7,1 3 13,-3 0-14,0 2 14,-1 0-15,-1 1 7,-4-1 6,3 2-14,-3-2 13,0-1-13,-2-2 0,0 0 7,0-3-6,1-2 0,-3-2 7,0-2 12,0 0-8,0-2-7,0-2 20,0-4-16,0-1 5,0-4-1,0-6 6,-2-2-15,2-4-6,0-4 21,2-3-15,-1-5 12,1-2-7,2-2-1,0-5 0,0-1-1,3-2 0,1 2-6,0 1 6,-2-1-6,5 4 13,-3 3-14,1 2 13,-1 4-13,0 0 7,1 5 0,-1 0-13,0 4 14,1 3 6,1 2-20,-2 2 7,1 2 13,1 2-7,-2 4 0,3 3-7,-3 2 7,3 2 0,-3 3-7,0 0 1,1 4 7,-1 0-7,0 2 7,1 2-13,-1-1 1,-2 1 14,3-1-7,-3 1 0,0-1 13,0 0-8,-1 0 0,1-1 6,-2-1-1,0-1-8,1 0-6,-3 0 13,0-2-7,2 0-6,-2-1 1,0-1 13,-2 1 0,3-2-8,-3 0 0,0 1-14,0-2 22,0-1 0,0 0-2,0-1-7,-2-1 0,0 0 6,0-1-13,0-1-12,0 1 16,0-2-13,-2 0 1,0-1 2,0 1 0</inkml:trace>
  <inkml:trace contextRef="#ctx0" brushRef="#br0" timeOffset="5891">3196 953 3,'0'0'4,"0"0"-1,2 0 0,0 0 0,2-1 0,2-3-2,2 2 8,1-2-8,1-1 6,4-1-1,-1-2-7,5-2 0,1 0 13,2-1-14,1-1 7,-1-1-7,4-1 13,0 0-8,0 0-8,2-1 9,-1 0-9,-1 0 9,2 1 5,-2-1-1,0 1-14,0 1 14,-1 1-1,-1-1-1,-2 2-1,-1-1-7,-1 3 7,-2 0 0,-5 2 5,3 0-1,-3 1-14,-2 0 13,-4 1-7,3 2-7,-3-1 1,-2 2 1,-2 0-6,2-1 14,-2 2-15,0-1 3,1 1 1,-1 0 0,-2-1 1,0 0-1,2 1 0</inkml:trace>
  <inkml:trace contextRef="#ctx0" brushRef="#br0" timeOffset="6326">4097 0 1,'0'0'3,"0"0"1,0 0-1,0 0 0,0 0-1,0 0 0,0 0 8,0 0-3,0 0-7,0 0 7,0 0 5,0 0-8,0 0-7,0 0 7,0 0-7,0 0 14,0 0-16,-2 2 9,2 2-1,0 2 6,-2 0-14,0 1 13,2 3-13,-2 1 0,2 3 7,0 1-6,0 2 13,0 5-1,2 2-1,0 1-8,2 2-6,0 1 14,3 1-14,-1 0 14,2 0-1,0-1-7,1 1 6,-1-1-7,2 0 14,1-1-9,-1-2 6,0 0-7,1-2 12,-1 0-1,0-1-15,-1-2 13,1-1-1,-2-3-8,-2-1 0,1-1-6,1-1 13,-2-3-8,-2 1 0,0-3 0,1-1 6,-1 0 6,-2-2-2,0-1-8,2 0 6,-2-2 6,0 1-2,0 0-2,-2 0-14,2-2 13,-2 1 0,2-1-9,-2 0 6,0 0 0,2-1-8,-2 1 1,0 0-7,0-1-12,0 2-11,0 0 3</inkml:trace>
  <inkml:trace contextRef="#ctx0" brushRef="#br0" timeOffset="8474">3690 1589 1,'0'0'3,"0"0"-1,0 0 0,0 0 0,0 0 0,0 0 0,0 0-1,0 0 0,2 0 1,0-2 0,4-1 0,0 0-1,1-2 0,1 2 0,0-2 0,0-1 0,3-1 0,-1-2 0,3 0-1,1-3 0,3-1 1,1 0 0,3 0 0,0-4-1,3 0 0,1 1 0,0-3 0,2 0 1,2 1-1,-2-2 1,4-1-1,-2 1 0,2-1 0,-2-1 0,0 1 0,0 1 0,-3 1 0,3-1 0,-4 1 0,2 2 0,-2-1 0,-2 2 0,-3 0 0,3 2 0,-2 0 0,-3 0 7,3 2-8,-2 2 1,-3 1 0,1-1-1,-1 2 1,-1 0-1,-3 0 1,1 1 0,-1 1 0,-2 1 0,-1 1 0,-3 0 0,-2 0 6,2 1-7,-2 1 0,-2 1 0,1 0 0,-1 0 1,0-1 0,-4 2-1,2 0 1,-2 0-1,-1 2 0,-1-1 0,2 1 0,-2-1 1,0 2-1,0-1 0,0 1 0,-2 0-2</inkml:trace>
  <inkml:trace contextRef="#ctx0" brushRef="#br0" timeOffset="9183">3636 1784 3,'4'-3'3,"0"-2"0,3-2-1,1-2 0,0 0 0,2-3 0,3-1 0,1-1-1,3-3 1,4-1-1,-1-1 0,7-2 0,0 0-1,2-1 1,2-2-1,0 0 0,2 0 0,0 0 1,0 0-1,0 1 0,1-2 0,-3 2 0,0 1 0,0-1 1,0 2-1,-5-1 1,1 2-1,0 1 0,-2 2 0,-2-1 0,0 3 0,-5 0 0,1 2 0,-3 2 1,-3-1-1,1 3 0,-3 1 0,-3 1 1,2 1-1,-4 0 0,1 1 0,-1 1 0,-2 0 0,2 1 0,-4 0 0,2 0 0,-4 2 0,2 0 0,1-1 0,-1 1 0,-2 1-1,2 0 0,-2 1-1</inkml:trace>
  <inkml:trace contextRef="#ctx0" brushRef="#br0" timeOffset="15421">1495 2489 1,'-8'-9'3,"0"-2"-1,0 1 0,-3-2-1,1 2 0,0-2 0,-1-2 0,-1 0 0,-3 1 0,-1-2 0,-1-1-1,-3-1 0,-3-4 1,-2 0-1,-2-1 0,-2-2 0,-4 1 0,0 0 1,-2-2-1,-2 1 0,-1-3 0,-1 1 0,-2-2-1</inkml:trace>
  <inkml:trace contextRef="#ctx0" brushRef="#br0" timeOffset="25847">4910 1497 2,'0'0'3,"0"0"0,0 0-2,0 0 1,0 0 0,0 0 0,0 0-1,0 0 0,0 0 0,0 0 0,0 0 0,0 0-1,0 0 2,2 1-2,0-1 0,0 0 1,2 0 0,-1 0-1,1 0 0,0 0 1,-2 1 0,4-1-1,-2-1 1,2 1 0,-1 0-1,1 0 1,0-1 0,2-1 0,3-2-1,-1 1 0,0-2 0,3-1 0,1 1 0,3-2 0,1-3 0,1 2 0,2-1 0,-1-2 0,3 2 1,-2-1-1,2 0 1,-3 1-1,3-1 0,0 0 0,-3 0 0,1 0 0,0 1 0,-3 1 0,1 0 0,0 1 0,-3-1 1,1 2-1,-3-1 0,1 1 0,-5 0 0,0 2 0,-1-1 0,-1 2 0,-2 0 0,0 0 0,0 2 0,-1-3 0,-3 3-1,2 0 1,-2-2-1,-2 2 0,2 1-1</inkml:trace>
  <inkml:trace contextRef="#ctx0" brushRef="#br0" timeOffset="26399">5059 1988 1,'0'-1'3,"0"0"0,2 1-1,-2-2 0,2 1 0,2 0 0,-2 0 0,3-1-1,1-1 0,0 0 2,0 0-2,2 0 0,1-1 0,1 0 0,0-1 0,1 1-1,-1-2 0,0-1 1,3 1 0,1 0 0,1-2-1,-1 0 0,3 0 1,-3-2-1,3 1 0,1 0 0,-1-1 0,0 0 0,-1 1 0,1-1 0,-3 1 0,3 0 0,-3-1 0,1 2 0,-1 0 0,-1 0 0,-3 1 0,0 1 0,1 0 0,-5 1 0,2 0 0,-2 1 0,0 1 0,-1 1 0,-3-2 0,2 3 0,-2-1 0,0 1 0,0-1 0,0 1 0,-2 1-1</inkml:trace>
  <inkml:trace contextRef="#ctx0" brushRef="#br0" timeOffset="27164">6197 894 1,'-2'1'3,"-1"0"0,-1 2-1,-2 2 0,-2 0 0,0 1 0,-1-2 0,-1 1-1,2-1 0,-3 2 0,-1-2 1,2-2-1,-1 2 0,-1-2 0,2-1 0,-1 0 0,3-1 0,0-3 0,-1-1 0,3 0 0,0-5-1,4 0 0,0-1 0,0-1 0,4 0 0,0-1 0,2 0 0,0 0 0,2 0 0,1 0 0,1 1 0,0-1 0,0 2 0,3-1 0,-1 2 0,0 0 0,3-1 0,-1 3 0,-1 3 0,1-1 0,0 1 0,1 2-1,-1 1 1,1 2 0,1 3 0,1-1 0,-3 4 0,2 1 0,-1 2 0,1 0 0,-1 4 0,-1 1 0,1 1 1,-1-1-1,-2 4 0,3 0 0,-3-1 0,0 2 0,1 1 0,-1 0 0,-2 0 0,-1 0 0,-1 1 0,0 1 0,-4-1 0,0 1 1,-2 2 0,0-2-1,-2 0 0,-2 1 1,0-2-1,-2 0 0,-1-1 0,-1-1 0,0-2 0,2 1 0,-3-3 0,-1-1 0,0-1 7,-1-1-7,1 0 0,0-3-1,-1 1 7,-1-3-7,-1-1 0,3 0 0,-2-3 0,1-1 0,1-1 0,0-1 7,1-1-7,1-1 0,0-1 0,2-3 0,2 0 0,-1-2 1,1 0-1,2-1 1,2 0-1,0-2 0,2-1 0,0 1 0,5-2 0,-1 1 1,2 0 0,0-1 0,1 2 0,1-1 0,0 1 0,3 1 0,-1-1 0,3 2 0,-1 1 0,1 1 0,1 2 0,1 0 0,-3 2 0,3 1 0,-1 1 0,1 1 0,-1 3 0,-1 0 0,-1 1-1,1 1 0,1-1 1,-3 1 0,1 2 0,1-1 1,-3 2-1,0-1 0,1 0-1,-1 0 1,1 1 0,-3-1 0,0 1 0,1-1 1,-1 0-1,-2 0 0,1 0-1,-3-1 0,0 0 0,0-1-1,-2-1-1</inkml:trace>
  <inkml:trace contextRef="#ctx0" brushRef="#br0" timeOffset="28007">6592 840 2,'0'0'4,"0"0"-1,0 0-1,2 4 1,2-1-1,2 1 0,2 0-1,-1 2 0,1 1 1,2 0 0,-2 2-1,3 3 0,1 1 0,1 1-1,-3 1 1,2 0 0,-1 2 0,-1 1 0,2 2 0,-3-2-1,1 2 0,-2 0 0,1 1 1,-3 1-1,0-1 1,0 0-1,-2 0 0,0-1 0,-1-1 0,-1 1 0,-2-3 0,0 0 0,0-2 0,0-3 0,0 0 7,-2-3-8,2 0 0,0-2 1,0-4 0,-3-2-1,3-4 1,-2-3 0,2-3 0,0-5 0,0-4 0,0-4 0,0-1 0,2-5 6,1 0-1,1-2-7,0 0 7,0-1-7,2 2 7,2 0-8,-1 4 1,3 0 0,0 2 1,1 2-1,-1 3 1,0 1 0,1 2 0,-1 2 0,2 3 0,1 0 0,-1 3 0,3 2 1,-1 1 0,1 4 0,-1 0-1,3 4 1,-1-1 0,1 3 0,-3 2-1,3 0 1,-3 1 0,3 3 6,-1 2 0,1 0 5,0 0-14,-1 2 7,3 1-7,-5 1 14,3 1-16,-1-1 15,1 2-8,-3-2-7,3 0 14,-3 1-8,-1 1 6,1-2-7,-1 1 6,-1-1-13,0 0 14,-1 0 5,-1 0-14,-2-2-6,1-1 13,-1 0 0,-2-1-7,0 0 7,1-2-8,-3 0 1,2-3 0,-2 0-6,0-1 1,-2-1 0,0 0 0,0-1 0</inkml:trace>
  <inkml:trace contextRef="#ctx0" brushRef="#br0" timeOffset="28675">7541 1172 2,'0'0'4,"0"0"-1,0 0 0,2-2 0,2 1-1,0 0 0,3-1 1,1-1-1,0 1-1,0-1 0,5-1 0,1-1 0,1 1 0,1-1 6,1-1-7,1-1 0,1 2 6,0-1-7,-3-1 1,1 0 6,1-1-7,-1 1 0,-1-2 13,3 1-14,-2 0 6,-1 0 7,-1 0-15,-1 0 13,-1 1-14,-1 1 14,-2-1-8,-1 1 6,-1 0-7,-2 2 6,0 0 0,-2 1-7,3 0 0,-3 0-6,-2 2 1,2-2 0,-2 1 0,0 1 1,0-3-2</inkml:trace>
  <inkml:trace contextRef="#ctx0" brushRef="#br0" timeOffset="29073">8077 435 2,'0'0'4,"0"0"-1,0 0 0,2 0 0,0 0-1,0 0-1,2 2 1,-4-2 1,4 2-2,0 0 0,0 2 0,1 0 0,3 2 0,0 1 0,0 2 0,3 3 0,-1 0 0,0 2 6,3 2 5,-3 3-14,3-1 1,-1 3 12,2 1 0,1 1-9,-1 4-6,-1-1 13,1-1-8,-1 1 0,-1 1 6,1-2 6,-3 0-1,0-1-8,-2 1 12,1-5-21,-3 1 19,2-1-14,-2-1 6,1-4 0,-3 0-15,0-1 22,0-2-9,0-1 6,0 0-7,-2-2-1,0-2 6,3-1 6,-3 0-15,0-2 19,0 0-8,0-1-8,-2 1 0,2-2 7,-2 0-2,0 0-1,2-1 6,-2 0 5,0-1-22,0-1 1,0 1 7,0 0-7,-2-1-24,0-2 2,0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47:23.88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898 645 1,'-4'0'4,"-2"-2"-2,0 1 1,-1-1 0,-1 0 0,-2-1-1,-1 0-1,-1-1 2,0 1-1,-3-2-1,1 1 1,-3-2-1,3-1 0,-3 0-1,1 0 1,-1-1 0,-2-2-1,3 0 7,-3-2-7,1 1-1,-1-2 7,-2-1-7,3-1 0,-3 0 1,0-2-1,-1 1 0,-1-1 0,0-3 1,0 0-1,-2-1 1,1-2 0,-1 0 0,-2-2 0,0 0 0,0 1-1,0 1 1,2-1 0,1 2 0,-1 1 0,0 1 0,4 0 0,-1 2 0,-1 1 0,2 1 0,5 1 0,-1 0-1,0 1 0,1 1 0,1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8:53.7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214 35 50,'-6'0'18,"-17"1"-9,-6 5-1,2 6 11,2 2-14,5 2 5,-1 0-7,4 0 12,3-1-15,4-1 14,-1-2-9,5-3 6,0 1-2,4-5-7,4 0-7,0-4 13,6-1-7,2-3 0,3-4 6,1-2-7,3-2 0,2-2 7,3-1-15,1-1 15,2-2-1,0 0-1,2 2-7,-3 1-6,3 0 14,-4 3-1,0 2-7,-1-1 0,-1 6 7,-2 0-20,-3 6 15,1 3-8,-5 6 16,-1 4-2,-3 3-7,-2 7 6,-2 3-20,0 4 15,-4 3 7,0 2 5,-2 3 5,0-1-15,-2 3 13,2 1 4,0 0-15,0 0 19,2 0-10,0 0 5,2-2-1,-2-3-3,4-2-1,0-2-3,2-2-7,3-5 6,1-2-1,2-3-8,1-5 14,3-1 10,1-6-10,4-3 0,-1-6-3,5-2 5,0-4-7,2-3-9,2-2 13,2-4-2,0-2-7,2-3-1,0-1 0,2 0-1,-2-2 1,0 2 5,1 0-13,-6 0 13,3 1-7,-4 2 6,-2-1-14,0 2 7,-4 2 13,-3 1-8,-1 2-7,-3 1 7,-1 2-7,-1 0 14,-4 2-3,1 2-7,-1-1 6,-2 1-1,-2 1-7,0-1 6,1 1-13,-1 1 1,0-1 13,-2 2-1,0 0-7,0 0 0,0 1 0,-2 0 7,2-1-1,-2 0-7,0 1-12,0 0-11,-2 0-4,2 0-3,-2 0-9,-2 1-14,-2 0 6,0-1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8:55.87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73 0 1,'0'0'3,"0"0"0,0 0-1,0 0 0,0 0 0,0 0 0,0 0 0,0 0-1,0 0 0,0 0 0,2 2 1,0-1-2,0 2 1,0 0 0,1 2 0,-1 2 0,0 2 0,0 3 0,-2 3 0,0 2 0,-2 2 0,0 3 0,0 2 0,-3 2 0,-1 3-1,0 0 0,0 1 0,0 2 0,-3-1 7,1 3-8,2-2 1,0 1 0,-1 0 6,1-2-7,2-3 6,0-1 0,2-3-7,2-3 0,2-2 7,2-3-1,2-2-1,3-1-6,-1-5 6,4-4-6,3-1 0,-1-3 7,3-5-7,1-2 0,3-2 1,0-3 6,-1-1 0,1-1 7,0 0-15,-1-1 7,1-1 5,0 2-7,-3 1-7,1 2 8,0 0 0,-3 3-1,-1 2-6,-1 3 7,1 3-7,-5 3 7,0 5 0,-1 3 6,-1 5-1,-2 4-13,-2 6 7,0 3-7,1 4 13,-3 2-7,0 4 0,0-1 0,0 3 7,-2-2 5,2 1-1,0-2 4,2-1-14,-2-1 6,4 0-1,-2-4 7,3-2-3,1-3-1,0-2-1,5-3-7,1-2 7,1-2-2,3-4-1,1-3-7,1-3 19,3-3-8,0-5 6,2-1-15,0-4 19,-1-3-9,1-4-8,2 0 7,-2-3-2,0-3 0,2 1 5,-2-3-8,-3 1-7,3 0 14,-2-1-8,-2 0 6,-1 3-8,-3 0 6,1 2 0,-3 1-14,-3 3-5,1 0 20,-3 2-7,0 0 6,-3 3-1,-1 0-7,0 1-6,-2 1 1,0 0-25,-2 2-3,0-1 5,0 2 1,-2 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24:31.5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2,'0'0,"0"0,0 0,24 0,-24 0,25 0,-25 0,25 0,49 0,-24 0,-25 0,25 25,-26-25,1 0,-25 0,25 0,-25 0,25 0,-25 0,25 24,-1-24,1 25,-25-25,25 0,25 25,-26-25,1 0,-25 0,25 0,0 0,0 0,-25 0,24 0,-24 0,25 0,-25 0,25 25,0-25,0 0,-1 0,-24 0,0 0,25 0,0 0,0 0,-25 0,25 0,-1 0,-24 0</inkml:trace>
  <inkml:trace contextRef="#ctx0" brushRef="#br0" timeOffset="3102">1314 51,'0'0,"0"-24,0 24,25 0,-25 0,50 0,-25 0,24 0,-24 0,0 0,-25 0,25 0,-1 0,1 0,25 0,-25 0,-25 0,49 0,-24 0,-25 0,25 0,-25 0,0 0,25 0,-1 0,1 0,25 0,-25 0,-1 0,1 0,0 0,0 0,0 0,-25-25,0 25,25 0,-25 0,24 0,-24 0,25 0,-25 0,25 0,0 0,0 0,-25 0,24 0,1 0,-25 0,25 0,-25 0,25 0,-25 0,25 0,-25 0,24 0,1 0,-25 0,0 0,25 0,0 0,-25 0,25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8:56.6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-1 234 2,'0'0'4,"0"0"-1,0-1 0,0 1 0,0-1 0,0-3 13,2 1-9,3-2 11,-3 1-1,2-5-9,0 2 5,0-2-1,4 0 4,-1-3-2,1-1-8,0 1 7,2-1-15,1-1 13,-1 0-8,0 1 6,-1-1-8,-1 1-6,2 1 1,-1 0-6,-1 1-7,-2 2 3,2 1 1,-4 1 0,3 2 2</inkml:trace>
  <inkml:trace contextRef="#ctx0" brushRef="#br0" timeOffset="268">223 390 1,'0'0'4,"0"0"0,2 0-1,-2 0 0,2 0 7,-2-1 4,0 0-14,2-2 12,2-1-1,0-3-1,0 1-14,3-1 13,-1-1-1,0-4-14,2 1 7,1-1-7,-1 1 0,0 0-2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8:57.1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166 845 1,'-2'-1'4,"2"-1"-1,0-1 0,-2 1 0,2 1-1,0 0 1,0-2 0,0 3-1,0 0 0,0 3-1,0-1 7,-2 5-8,0 2 0,-3 5 0,1 1 0,-2 3 0,0 2 7,-2 3-8,-1 1 0,1 3 1,-2 1 6,-1 2-1,3 1-7,-2 0 1,-3 0 0,3 0 6,2-1-7,-1-1 0,1-1 0,2-3 1,0 0 0,2-3 0,-1-4 0,5-1 0,0-2 1,3-2 6,1-4-1,4-2-1,2-4 0,3-1 7,-1-4-15,5 0-1,1-3 15,1-2-8,0 0 6,1-1-7,1-1 0,-3 1 0,3 0-1,0 1 7,-3 0-14,1 2 7,-2 2-6,-1 2 13,-1 2-7,-1 2-6,-4 3 7,1 2 0,-3 4-7,-2 2 14,-2 2-7,-2 3-1,-2 0 0,-2 3-6,0 2 1,0 0 7,-2-1 6,0 2-14,-2-1 1,2-1 7,0-2-7,-1 0 1,3-4 7,-2-1-1,2-2-6,2-2 7,0-3-7,0-2 7,4 0-1,2-4 0,3-2-6,1-2 6,0 0-6,3-1 13,1-2-14,5 2 13,-3 0-7,5 0-6,-2 2 7,4 0-1,-1 3-6,1 3 13,2 2-1,0 1-13,-1 3 13,1 4 13,2 0-4,-2 3-2,0 3 0,0 0 3,-1 2-14,3 1 5,-2 0-7,0 0 6,0-1 13,0 0-3,-1-1-8,1-3-2,0-1-7,0 0 6,0-3 6,-3-1-8,1-2 6,0-4 0,-2 0-3,-1-4-7,1-2 0,0-3 7,-3-5-8,1-1-12,2-4-18,-3-4 3,-1-4 3</inkml:trace>
  <inkml:trace contextRef="#ctx0" brushRef="#br0" timeOffset="718">1303 985 3,'-2'-1'3,"-2"-3"1,0-2 6,2 1-7,-4-2-1,2-2 0,-3 1-1,-1 0 6,2 0 0,0 1-1,-3 0-8,-1 1 1,2 2 0,-3 1 0,1 3 0,-2 3 0,-3 2 0,1 5 0,-1 2 0,1 5 7,-3 4-7,1 3 0,1 4 0,1 2 0,1 2 7,1 3-1,2 1 0,-1-2-7,5 3 6,0-4 0,2 0 6,2-2-15,0-2 14,4-2-1,0-1-7,0-4-7,4-3 1,0-1 7,2-4 12,1-2-2,1-3 6,0-5-9,1-1-8,1-4 6,1-4-13,-1-3 7,2-1 12,1-4 0,-5-2-3,3-3-7,-1-2-1,1-2-6,-5-1 7,0-3-13,-4-1 14,0-2-13,-4-1 19,0 4-13,-2-1 0,2 5 0,-2 2 7,0 4-13,-2 1 7,2 2 7,0 4-1,2 0 6,-2 6-7,2 3-1,0 3 6,0 2-20,2 4 2,2 2 14,0 2-7,2 1 13,3 1-1,-1 1-2,2 0-7,5 1-12,-1-2 20,1-1-1,-1-2-7,3 1-6,-1-1 7,3-2 0,-3-2 7,3-2-2,0-1-1,-1-3-1,1-2 0,-1-1-1,1-2-12,-2-4 1,-1 0-13,1-3 2</inkml:trace>
  <inkml:trace contextRef="#ctx0" brushRef="#br0" timeOffset="2058">1003 399 2,'-2'-4'3,"0"0"0,0-2 0,2 0 0,2-2-1,-2 0 8,2 0-2,0-3-1,1 1-1,-1-3-1,4 0-1,0-1 7,0-1-2,5-3-1,-1 2 5,0 0-1,5-3-8,1 1 6,1-1-14,1 0 13,1 1-8,4 0 13,0 0-7,-1 0-2,5 4-1,-2 0 0,2 2-1,-2-1 0,2 4-7,-5 2 7,1 0-6,0 2 6,-2 5 0,-3 2-13,1 3 14,-5 3-1,1 5-6,-5 1 0,-2 1 13,1 2-20,-3 2 7,-2 2 1,-2 0 6,0 1 0,0 0-13,-2 0 7,0 0 7,2 0-1,-2-2-1,2 0-12,2-1 0,-2-3 15,3 1-8,1-2 7,0 0-14,0-1 15,5-2-1,-3-1-14,4-2 14,1-3-14,-1-2 8,5 0 0,-3-3 14,5-2-3,-1-3-7,1-2-7,0 1 13,1-5-7,1 1-7,-2 0-5,-1-2 20,3 0-1,-5 0-8,1 2-6,-5 0 13,3 0 0,-5 2-8,0 2-7,-1 0 15,-3 2-8,2 0-8,-4 4 16,1 2-16,-1 4 16,-2 0-8,2 3 0,-4 2 0,2 2 0,0 1-14,0 1 9,2 2 1,0 1 0,3 1 1,-1-1 13,2 0-14,2 1 13,5 0-1,-3-1-8,5-1-6,-1 1 7,3-2 6,2 2-7,-1-3 7,1 0 5,0 0-14,1 0 19,3-3-1,-2 1-3,0 0-2,2-2-1,-3 2-8,1-1 7,0 1-8,-2-1 6,-1 1-13,-1 0 19,-1 1-7,-1 0-1,0 1-1,-3-1 0,0 2 0,-3 0 5,-1-1 5,-2 3-2,-1 0-14,-3 0 7,0 2 0,-4 1 5,-2 3-1,0-1-1,-4 3-8,-1 2 14,-3 0-9,-2 1-7,-3 2 7,-1 0-1,-5 1-33,-2-1-16,-4 1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9:05.33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111 87 3,'0'-5'3,"-2"2"0,2-3-1,0 0 1,-2-1-2,0 2 1,2-4 0,-2 4 1,0-2-2,0 0 0,0 1 0,-2 0 0,2 0 0,-3 3 0,3-1 6,-2 2-7,0 1 0,-2 3 0,2 2 7,0 2-1,-5 4-1,3 4-1,0 1-7,-2 5 7,1 2-7,1 4 7,0 4-7,2-3 14,0 4-16,0-2 2,2-1 7,2-2 6,2-1-2,2-2-13,0-2 7,2-2-1,4-2 6,1-3-13,1-2 13,3-3-1,1-4 0,5-2-7,0-3 13,3-2-8,1-3-1,4-1 0,-2-2-1,4-1 0,0-2 0,0 2 0,0 0 6,-2-1-1,0 1 0,-2 1-15,0 0 8,-2 1 6,-3 2 0,-1 2-8,0 0-13,-5 1 22,1 3-8,-3 0 8,1 3 4,-5 3-1,3 0 5,-5 3-7,0 3-2,-2 1-13,-2 1 19,1 2-14,-3 1 13,0 2-1,-4 0-2,2 2 0,-5 1-8,-1 1 7,0 1-8,0 0 13,-4 1-8,-1 0 0,1-2 6,-3 0-1,1-1-2,-2-1-13,-3-1 13,0-4-1,1-3-13,-3-4-13,-1-3-9,-3-3 2,0-4 2,-2-5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9:05.9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0 339 3,'0'0'4,"0"0"6,0 0 0,0 0-9,0 0 19,0 0-15,0-1 7,2-3 10,0-1-9,0 0-1,0-2 4,4-1-2,1-3 5,-1-2-3,0 2-2,0-3-20,5 0 14,-3-1-2,0-2-7,3 1 6,1-3 0,-2 1 5,3-1-20,-1-1 8,-2 4 13,3 0-8,-1 0-13,-1 2 20,-1 0-20,-2 2 14,0 3-7,-1 1-19,-1 2 3,-4 1 2,4 1 0,-2 2 3,-2 2 1</inkml:trace>
  <inkml:trace contextRef="#ctx0" brushRef="#br0" timeOffset="294">219 407 4,'0'2'4,"0"-2"0,2 1-1,0 0 13,-2-1-3,2 0 5,1 0-1,-1 0-10,0 0 6,0-1-1,0 0 10,2-2 5,0 0-4,2-2-2,3-1-4,-1-1-8,0-2 6,2-1-9,1-2 5,-1-1-1,0 0 6,1 1-22,-1-1 7,3-1 7,-3 1-1,0-1-26,1 2-5,-3 1-5,0-1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9:07.5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378 110 1,'0'-2'3,"0"-1"1,2-1-1,-2 0 6,2 0-6,-2-1 5,0 0-1,3 0 5,-3-1-1,0 1 6,0 0-3,2 1-2,-2 0 0,2 0-3,-2 0-1,0 1-13,0-2 13,0 0-8,0 1 7,0-1 0,0 3-2,-2-2-1,0 2-6,-1-2 6,1 2-7,-2-1 1,-2 0-7,-2 1 8,-3 1 0,1 2-6,0 0 7,-3 3 6,-3 0 1,-1 2-8,-1 5 6,-1 3-1,-2 2-13,1 2 14,-1 3-1,0 3 0,1 2-1,-1 2-6,0 2 0,3 2 1,1-1 6,1 1-7,1 0 13,3 0-7,3-1 6,1 0-8,2-1-6,4-4 13,2 1-7,2-4 7,4-1 4,0-2-8,5-4-6,-3-2 0,6-2 6,1-4 6,1-1-1,1-3 0,4-6-8,1-1 6,-1-2-1,2-3-13,0-2 13,-1-3-7,-1-1 6,0-1-13,-1-3 14,-1-1-14,-2-2 20,-3-4-8,0 1-6,-3-3 12,-3-2-13,-2-2-6,-4-1 13,-2 2 0,-2 0-7,0 1 1,-4 2 12,0 4 0,-2 2-8,1 3-14,1 3 22,0 5-8,0 0-8,0 3 15,-1 4-14,1 3-1,2 1 16,2 3-3,0 1-13,2 4 1,2-1 13,2 2-7,0 1 0,4 0-7,1 2 13,-1 0-7,2-2 0,3 1-6,-1 1 1,3-1 13,-1-2-7,3 0-7,-3 1 7,3-2 6,-3-1 6,3-1-2,-3 0-7,3-2 0,-1-2-1,1 0-7,-1-3 7,3-1-1,-2-3 6,-1-1-1,1-3 6,1-1-1,-1-1-15,-1-3 7,1-1-7,-3-2 13,1-2-7,-3-1 5,-3 1-7,-1-4-19,-6-1-11,0-4-9,-4 1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9:13.1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23 344 1,'-2'2'2,"2"2"0,-2 0 0,2 0-1,-2-1 0,-1 2 1,3 1-1,-2-2 0,2 2 0,-2 1 0,0-1 0,2 0 0,0 1 0,-2 0 0,2 0 2,-2-1-2,0 1 0,2-2 1,-2 0-1,2 0 0,0-1 0,0 1 0,0-3 0,0 2 12,0-1-8,0 0 13,0-1-3,0-1-2,2-1 12,0 0-10,2-1-2,0-2 6,1-2-4,-1-1-8,2-2 7,0 0-3,2-5-1,3 1-2,-1-3 7,0-1-9,3-2 5,-1-1-7,1-1-7,3 0-6,-3-2 1,1 0 14,-2 0 5,3 0-8,-3-1-12,3 2 7,-3 0-6,-1 0 20,-1 2-2,0 1 0,-4 2-2,3 1-7,-3 3-13,0 1 20,0 1-13,-2 3-1,1 0 9,-3 1-1,0 1-8,0 1-23,-2 0 15,0 1-10,0 1 2,0 5 3,0-2 0,-2 4 2</inkml:trace>
  <inkml:trace contextRef="#ctx0" brushRef="#br0" timeOffset="490">263 722 3,'0'0'4,"0"0"-1,0 0 0,2 0 0,0-2 13,2-1 3,-2 0 5,2-3-16,0-2 11,0 0-7,3-3-9,-1-2 0,2-2 12,0 0-2,1-1-1,1 0-14,0-2 0,3-2 0,-3 2 0,3-2 13,1 1-8,0 0 0,-1 0 0,1 0 12,3 1-1,-3 0-3,-1 1-20,1 2 8,-3 0 0,1 1 0,-2 2 6,-1 2-13,-1-1-6,-2 2-4,0 1 0,-2 1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1-27T05:59:14.0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287 107 4,'0'0'3,"0"-1"0,0-4 0,0-1 0,0 0 0,-2-1 6,2 0-2,0 0 6,-2-1-8,2 1-7,-2 0 13,0 0-14,0-1 0,0 2 7,0-1 7,-2 2-15,-1 0 7,1 0-7,-2 3 13,0 1-14,-2 1 7,-3 2 0,1 4-7,-4 2 14,1 3-14,-1 2 13,-3 4-1,1 4-7,-1 2 13,-2 3-8,3 1-13,-1 1 1,3 3 7,-1-1 6,3 1-7,2-1 0,-1 0 6,5-3 7,2-1-15,2 0-7,0-3 9,2-2 0,2-1 0,0-4 0,4-1 14,0-2-3,3-3-1,-1-2-1,0-2 5,5-1-1,-1-4-2,0-1 5,3-3-21,-1-3 14,3-2 6,-3-3-15,1-1 12,-1-1-7,3-4 6,-3 0-14,1-4 20,-3-1-9,3-5-7,-3 0 12,-2-3-14,1 0 1,-3 0-7,-2-1 1,0 2 14,-1 2-7,-3 4 6,0 1-1,0 4-7,-2 1 1,0 3 12,0 2-7,2 1-7,-4 3 0,2 1 7,-2 2-1,0 4 0,0 2 0,0 2 0,-1 0-1,1 4 0,2 2-8,2 2 2,3 2 14,-3-1-2,2 1-8,0 1 0,0 1-12,2-1 7,3 3 15,-1-4-9,2 3 6,-2-1 0,5-2-14,1-1 1,-1 0 13,-1-2-1,3 0 0,-1-1-7,1-2 6,-1-1-1,1-2 0,-1 0-7,0-3 14,1 0-16,-1-2 9,3-2 5,-5-3-7,3-1-1,-1-2-6,1-2 19,-1-3-20,-1-1 13,-1-2-13,1-1 13,-1-2-1,-2-1-1,-1-1 7,-1-1-22,0 0-4,-4 1-25,0 1 4,-2 2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24:17.0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265 1342,'0'0,"0"0,25 0,-1 0,-24 0,25 0,0 0,-25 0,0 0,25 0,0 0,-25 0,24-24,-24 24,50 0,-50 0,0 0,25 0,0 0,0 0,-1 0,1 0,-25 0,25 0,-25 0,25 0,-25 0,25 0,-1 0,1 0,0 0,-25 0,25 0,-25 0,25 0,-25 0,24 0,-24 0,25 0,0 0,-25 0,0 0,25 0,0 0,-25 0,24 0,1 0</inkml:trace>
  <inkml:trace contextRef="#ctx0" brushRef="#br0" timeOffset="4587">1431 1466,'25'0,"-25"0,24 0,-24 0,25 0,-25 0,25 0,0 0,-25 0,49 0,-24 0,-25 0,25 0,0 0,-25 0,49 0,-49 0,50 0,-50 0,25 0,24 0,-49 0,25 0,0 0,0 0,-25 0,25 0,-25 0,24 0,-24 0,25 0,0 0,-25 0,0 0,25 0,0 0,-25 0,24 0,1 0,0 0,-25 25,25-25,-25 0</inkml:trace>
  <inkml:trace contextRef="#ctx0" brushRef="#br0" timeOffset="24202">42 1814,'0'0,"49"24,1 26,24 0,-74-25,25-25,-25 24,25 1,-25 0,25 0,-25-25,24 25,1-25,-25 0,0 0,50 0,-25 0,-1 0,-24 0,25 0,25 0,0 0,-26 0,1 0,-25 0,25 0,25 0,-26 0,26 0,-25 0,0 0,-1 0,51 0,-50 0,24 0,-24 0,25 0,-50 0,49 0,1 24,-25-24,-1 0,1 0,0 25,0-25,0 0,0 0,-1 0,26 0,-50 0,25 0,0 0,-1 0,26 0,-25 25,-25-25,49 0,1 25,-25-25,24 0,-24 25,0-25,0 0,49 0,-24 0,-25 0,24 0,-24 0,-25 0,50 0,-26 0,1 0,-25 0,25 24,-25-24,50 25,-50-25,25 0,-1 25,-24-25,25 0,0 0,-25 0,25 0,0 25,-25-25,24 0,1 0,-25 0,25 0,-25 0,25 0,-25 25,0-25,25 0,-1 0,1 0,0 0,-25 0,50 0,-26 24,1-24,-25 0,25 0,0 0,0 0,-25 0,24 0,1 0,-25 0,0 0,0-24,0 24,0-25,0 0,0 25,0-25,0 0,0 1,0 24,0-50,0 50,0-25,0 0,0 25,0 0,0-24,0-1,0 25,0-25,0 0,0 0,0 1,0-1,0 25,0 0,0-25,0 0</inkml:trace>
  <inkml:trace contextRef="#ctx0" brushRef="#br0" timeOffset="36380">438 28,'0'0,"0"0,-24 0,-1 0,25 0,0 0,-25 0,25 0,-25 0,0 0,1 24,-1 1,0-25,25 0,-25 0,0 0,25 0,-24 25,-1 0,0 0,25-25,0 0,-25 24,25-24,-25 25,25 0,0 0,-49 0,49-1,0 1,0 0,0 0,0 24,0-24,0 25,0 0,0-26,0 51,0-26,0 1,0-25,0 24,25 1,-25-25,24 0,1-1,-25 1,0 0,0 0,0 0,50 24,-25-24,-25 0,24 0,-24 0,25-1,0 1,0 25,0-25,24-1,-49 1,25 0,-25 0,25 0,0-25,49 49,-24 1,-25-50,24 49,-24-49,25 0,-26 50,26-25,-25-25,0 25,-25-25,24 0,-24 0,25 24,-25-24,0 0,25 0,-25 0,25 0,0 0,-25 0,24 0,1 0,-25 0,0-24,25-1,0 25,0-25,-25 0,24 25,-24-25,25 1,-25-1,0 25,0-50,0 50,0-25,0 1,0-1,0 0,0 0,0-24,0 24,0 25,0-50,0 25,0-24,0 49,0-25,-25 0,25-49,-24 49,-1-25,0 25,25 1,-25-1,0 0,25 0,-24 0,-1 1,0 24,25-25,-25 25,25-25,0 25,-25-25,1 25,24-25,-25 25,25-24,-25-1,0 0,0 25,1-25,24 0,-25 1,0 24,25-25,-25 25,25-25,-49 0,24 0,0-24,0 24,25 0,-25 25,0-25,25 25,-24 0,-1 0,25-25,-25 25,25 0,0-24,-25 24,25-25,-25 25,25-25,-24 25,24 0,-25-25,25 0,0 25,-25-49,25 49,0-25,-25 0,25 25,0 0,0-25,0 1,0 24,0-25,-25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25:26.38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0,'0'0,"0"0,25 0,25 0,-1 0,1 0,24 0,1 0,-1 0,100 0,24 0,-49 0,0 0,-50 0,0 0,0 0,1 0,-26 0,1 0,24 0,-25 0,1 0,-51 0,1 0,0 0,0 0,0 0,-1 0,-24 0,25 0,0 0,0 0,0 0,-25 0,49 0,-49 0,25 0,0 0,0 0,-1 0,1 0,0 0,0 0,0 0,24 0,-24 0,0 0,0 0,0 0,-1 0,1 0,0 0,0 0,49 0,-74 0,50 0,-1 0,1 0,24 0,1 0,-1 0,1 0,-26 0,26 0,-26 0,-24 0,50 0,-26 0,-24 0,25 0,-26 0,26 0,0 0,-1 0,-24 0,0 0,24 0,-49 0,25 0,0 0,0 0,24 0,-24 0,0 0,0 0,24 0,1 0,-25 0,24 0,1 0,-25 0,49 0,-49 0,25 0,-25 0,-1 0,1 0,-25 0,50 0,-50 0,25 0,-1 0,-24 0,0 0,50 0,-25 0,-25 0,49 0,1 0,-25 0,24 0,-24 0,-25 0,25 0,49 0,-49 0,25 0,-25 0,24 0,1 0,0 0,-1 0,1 0,24 0,-49 0,25 0,-1 0,-24 0,25 0,-26 0,51 0,-26 0,-24 0,25 0,-1 0,1 0,-25 0,0 0,24 0,1 0,0 0,-1 0,1 0,-25 0,-25 0,49 0,-49 0,0 0,25 0,0 0,-25 0,25 0,-1 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28:12.4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281 454,'0'-25,"0"25,0-25,50 25,-50-24,25-1,0 25,24-50,1 25,-1 1,26-26,-50 25,49-24,-24 49,74-25,-75 25,26-50,-1 50,25-25,1 25,24-25,-50 25,-24 0,-1 0,26 0,-26 0,1 0,-1 25,1-25,74 75,-74-26,-25-49,24 50,75 0,-99-1,0-24,0 0,24 24,-49-24,25 124,25-99,-1 74,1-25,49 75,-99-125,50 100,-1-75,-24-49,-25 50,50-26,-26 26,-24-50,25 24,0-24,-25 25,0-50,0 49,0-49,0 25,0 25,0-26,0 1,-25-25,25 25,-25 0,1 0,-1-1,25 1,-25 0,-25 25,26-25,-76 24,76-24,-76 25,51-26,-26 1,26 25,-26-25,1-25,0 0,-1 0,50 0,-49 0,-1 0,1 0,24 0,-24 0,49 0,-99 0,25 0,25 0,-26-25,26 0,49 25,0-25,0-24,1 49,-26-50,-24 0,-1 26,26-51,-51 1,26-1,24 26,1-1,24 0,-25-49,1 74,24 1,0-26,0 0,1 1,-1-1,-25-24,25-1,0 26,-24-26,24 26,0-1,0 0,25 26,0-51,0 1,0 24,0 0,0 26,0-1,0-50,0 51,0-26,0 25,0 25,0-25,0 25</inkml:trace>
  <inkml:trace contextRef="#ctx0" brushRef="#br0" timeOffset="15129">2464 57,'0'0,"0"0,25 0,0 0,-25 0,25 0,-25 0,0 0,24 0,1 0,0 0,0 0,24 0,-49 0,50 25,-50-25,25 0,-25 0,25 0,-1 0</inkml:trace>
  <inkml:trace contextRef="#ctx0" brushRef="#br0" timeOffset="16361">3084 107,'25'0,"0"0,0 0,0 0,24 0,26 25,-51-25,26 0,-50 0,50 24,-26-24,-24 0,50 0,-50 0,25 0</inkml:trace>
  <inkml:trace contextRef="#ctx0" brushRef="#br0" timeOffset="17335">3680 132,'24'0,"-24"0,25 0,-25 0,25 0,-25 0,25 0,25 24,-50-24,24 0,1 0,-25 0,25 0,0 0,0 0,-25 25</inkml:trace>
  <inkml:trace contextRef="#ctx0" brushRef="#br0" timeOffset="18368">4201 132,'24'0,"1"0,0 0,49 0,-24 0,24 0,-24 0,-25 0,25 0,-26 0,26 0,0 0,-26 0,1 0,0 0,-25 0</inkml:trace>
  <inkml:trace contextRef="#ctx0" brushRef="#br0" timeOffset="19360">4945 132,'0'0,"0"0,25 0,-25 0,24 0,1 0,0 0,0 0,0 0,-1 0,1 0,0 0,0 0,0 0,-25 0,24 0,1 0,0 0,0 0,0 0,-25 0</inkml:trace>
  <inkml:trace contextRef="#ctx0" brushRef="#br0" timeOffset="20959">3010 429,'25'0,"-25"0,25 0,-25 0,24 0,-24 0,25 0,50 0,-75 0,49 0,-24 25,0-25,0 25,-25-25,49 49,-49-49,25 25,-25 0,25 0,0 0,-1 24,-24-49,25 50,-25-50,0 25,0 24,0 1,0-25,0 24,25-24,-25 25,0-25,0-1,0 1,50 25,-50-25,0-25,0 24,0 1,0 0,0 0,0-25,0 25,0-1,0 1,0-25,0 25,0 0,-25-25,25 25,-50 0,25-25,1 24,-1 1,0-25,-25 25,26 0,24-25,-50 0,25 25,0-25,1 0,24 0,-25 0,0 0,25 0,0 0,0 0,-25-25,0 25,1 0,-1-25,0 25,0-25,-24 0,49 1,-25-1,0 0,0 0,0 0,25 0,-25 1,-24-1,24 0,25 0,-25 0,25 1,-25-1,25 25,-24-25,24 25,0-25,-50 0,50 1,0-1,0 0,0 0,-25-24,25 49,0-25,0 0,0 0,0 0,0 1,0-1,0-25,0 50,25-25,0 25,0-49,-25 24,24 0,-24 0,0 0,25 1,0 24,-25-25,25 0,-25 25,25-25,-25 25,24 0,-24 0,25 0,-25 0,25-25,0 25,-25 0,25 0,-25 0,25 0,-25 0,24 0,1 0,0 0,-25 0,25 0,0 0,-25 0,0 0,24 0,1 0,-25 0,25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28:09.58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24,'0'0,"0"0,25 0,0-24,25 24,-1 0,1 0,0 0,-1 0,26 0,-51 0,26 0,0 24,24-24,25 25,0-25,-74 0,74 0,-74 0,0 0,0 0,0 0,0 0,-1 0,-24 0,25 0,-25 0,25 0,0 25,0-25,24 0,-24 0,-25 25,25-25,24 0,1 0,-25 0,0 0,24 0,-24 0,25 0,-26 0,1 0,25 0,-25 0,24 0,-49 0,50 0,-50 0,0 0,25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28:52.94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51,'0'0,"24"0,1 0,25 0,-25 0,49 0,-24 0,-1 0,-24 0,0 0,0 0,-25 0,0 0,24 0</inkml:trace>
  <inkml:trace contextRef="#ctx0" brushRef="#br0" timeOffset="1054">1240 76,'0'0,"25"0,-25 0,25 0,-25 0,24 0,26 0,24 0,1 0,-75 0,49 0,-24 0,0 0,0 25,-25-25,49 0,-49 0,25 0,-25 0,25 0,-25 0,25 0,0 0,-1 0,26 0,-25 0,-25 0,49 0,-24 0,0 0,0 0,-25 0,25 0,-25 0,24 0,-24 0,25 0,0 0,-25 0,0 0</inkml:trace>
  <inkml:trace contextRef="#ctx0" brushRef="#br0" timeOffset="3950">2927 51,'24'0,"26"0,49-24,-49 24,0 0,-1-25,1 25,-1 0,1 0,24 0,-24 0,0 0,-26 0,1 0,0 0,-25 0,50 0,-50 0,24 0,1 0,0 0,25 25,-26-25,1 24,50 1,-75-25,25 0,-1 0,1 25,0-25,25 0,-26 0,1 0,0 0,-25 0,0 0,0 25</inkml:trace>
  <inkml:trace contextRef="#ctx0" brushRef="#br0" timeOffset="7380">4961 275,'0'-25,"0"25,25 0,24 0,1 0,-25 0,24 0,1 0,-25 0,-1 0,-24-25,25 25,0 0,0 0,-25-25,25 25,-1 0,1-25,-25 25,25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29:02.1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868 152,'25'0,"25"0,49 0,25-24,50-26,-50 50,-50-25,75 25,0 0,-25 0,-25 0,-49 0,-25 0,-1 0,26 0,0 0,-1 0,-49 0,50 0,-1 0,1 0,-25 0,0 0,49 0,0 0,1 0,-50 0,49 0,1 0,-1 0,-74 0,50 0,-26 0,1 0,0 0,25 0,-26 0,26 0,-25 0,24 0,-49 0,50 0,-25 0,24 0,-24-25,0 25,0 0,24 0,-24 0,25 0,0 0,-26 0,26 0,-25 0,24 0,26 0,-26 0,-49 0,25 0,0 0,0 0,0 0,-1 0,1 0,25 0,-25 0,24 0,-24 0,0 0,0 0,-1 0,1 0,-25 0,25 0,0 0,0 0,-1 0,1 0,25 0,-25 0,24 0,-49 0,25 0,0 0,0 0,-25 0,25 0,-1 0,-24 0,50 0,-50 0,25 0,0 0,-1-24,-24 24,25 0,-25 0,25 0,-25 0,25 0,0 0,-25 0,24 0,1 0,-25 0,50 0,-50 0,25 0,-1 0,1 0,-25 0</inkml:trace>
  <inkml:trace contextRef="#ctx0" brushRef="#br0" timeOffset="9376">0 1591,'0'0,"25"0,25 0,-26 0,1 0,50 0,-26 0,75 0,50 0,-25 0,-75 0,-24 0,49 0,0 0,1 0,-1 0,0 0,25 0,-50 0,50 0,-49 0,-26 0,26 0,-26 0,26 0,-1 0,-24 0,0 0,24 0,0 0,1 0,-50 0,49 0,-49 0,0 0,24 0,-49 0,25 0,-25 0,25 0,0 0,-25 0,24 0,1 0,0 0,-25 0,25 0,0 0,-25 0,25 0,-1 0,1 0,0 0,-25 0,0 0,25 0,0 0,-1 0,-24 0,50 0,-50 0,25 0,0 0,-25 0,0 0,24 0,1 0,-25 0,25 0,0 0,0 0,-25 0,24 0,1 0,25 0,-25 0,-25 0,49 0,-49 0,25 0,0 0,-25 0,25 0,-1 0,1 0,0 25,-25-25,25 0,-25 0</inkml:trace>
  <inkml:trace contextRef="#ctx0" brushRef="#br0" timeOffset="12121">4738 1963,'25'0,"0"0,0 0,-1 0,1 0,0 0,0 0,0 0,-1 0,-24 0,50 0,-50 0,50 0,-50 0,24 0,26 0,-50 0,25 0,0 0,-25 0,24 0,-24 0,25 0,-25 0,25 0,0 0,-25 0,25 0,-25 0,24 0,1 0,-25 0,25 0,0 0,-25 0,25 0</inkml:trace>
  <inkml:trace contextRef="#ctx0" brushRef="#br0" timeOffset="15432">6549 1914,'0'0,"0"0,0 0,25 0,0 0,-1 0,1 0,0 0,-25 0,25 0,-25 0,25 0,-1 0,26 25,-25-25,-25 0,25 0,-1 0,1 0,25 0,-1 0,-24 24,0-24,50 0,-75 0,49 25,1-25,-25 0,24 25,-49-25,25 0,0 0,-25 0,25 0,-25 0,24 0,1 0,-25 0,25 0,0 0,-25 0,49 0,-49 25,25-25,0 0,0 0,-25 0,49 25,-49-25,0 0,25 0,0 0,-25 0</inkml:trace>
  <inkml:trace contextRef="#ctx0" brushRef="#br0" timeOffset="17272">8980 1839,'50'0,"49"0,-50 25,-24-25,50 25,-1-25,-24 25,24-25,-49 0,24 0,-24 0,0 0,0 0,-25 0,25 0,-1 0,-24 0,50 0,-50 0,25-25,0 25,0 0,-1 0,26 0,-25-25,-25 25,25 0,24 0,-24 0,0 0,0-25,24 25,-24 0,25 0,-26 0,-24 0,50 0,-50 0,0 0,50 0,-50 0,24 0,1 0,-25 0,25 0,-25-24,25 24,-25 0,25 0,-25 0,49-25,-49 25,25 0,0 0,-25 0,0 0,25 0,-25-25,24 25,-24 0,25 0,0 0,-25 0,25 0</inkml:trace>
  <inkml:trace contextRef="#ctx0" brushRef="#br0" timeOffset="19185">11758 1765,'0'0,"75"25,-1-25,0 0,1 0,-1 0,25 0,-99 0,50 0,0 0,-1 0,-24 0,0 0,0 0,0-25,-1 0</inkml:trace>
  <inkml:trace contextRef="#ctx0" brushRef="#br0" timeOffset="20089">13346 1765,'25'25,"-25"-25,24 0,26 0,24 0,26 0,-1 0,0 0,-49 0,24 0,-24 0,-1 0,1 0,-50 0,25 0,-25 0,25 0,-25 0,24 0,1 0,-25 0,25 0,-25 0,0 0,25 0,0 0,-25 0,24 0,-24 0</inkml:trace>
  <inkml:trace contextRef="#ctx0" brushRef="#br0" timeOffset="30528">1761 3154,'0'0,"25"0,25 0,24 0,26 0,24 0,-50 0,-24 0,24 0,-24 0,-1 0,-24 0,-25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1-27T05:30:02.7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1157 1834,'0'0,"0"0,24 0,-24 0,25 0,-25 0,25 0,0 0,0 0,49 0,-24 25,-1 0,1-25,24 24,1-24,49 0,-25 25,-25 0,-49-25,50 0,-51 25,51-25,-1 25,-24-25,24 25,-49-1,0-24,-25 0,25 0,0 0,-25 0,24 25,1-25,25 0,-25 0,-25 0,24 0,-24 0,25 0,0 0,-25 0,25 25,0-25,-25 0,0 0,24 0,1 0,-25 0,25 0,-25 0,50 0,-50 0,24 0,1-25,0 0,-25 1,25 24,0-25,-25 0,0 25,24-25,-24 0,25-24,-25 49,0-50,0 25,0-24,0-1,0 25,0 0,0-24,0 24,0 0,0 0,0-49,0 74,0-50,-74-24,49 49,0-49,25 49,-49-25,-1-24,50 24,-25 1,0 24,-24-25,24-24,0 49,0 0,1 0,24 1,0 24,-25-25,25 0,0 25,0-25,-25 25,25 0,0-25,0 25,0-25,0 1,-25-1,25-25,-25 25,1 1,24-1,-25 25,25-50,0 50,-25-25,25 25,-25-24,25-1,0 25,-25-25,25 0,0 25,-24-25,24 1,0-1,0 0,0 25,-25-25,25 25,-25 0,25-25,0 25,-25-24,25 24,0 0,-25 0,25 0,-25 0,1 0,24 0,-25 0,0 0,0 0,-24 0,-1 0,0 0,-74 0,-24 0,-1 0,25 0,-25 0,50 0,-100 0,75 0,50 0,-50 0,49 0,26 0,-1 0,50 0,-50 0,26 0,-26 0,50 0,-25 0,0 0,-24 0,24 0,-25 0,26 0,-1 0,0 0,25 0,-25 0,0 0,1 24,24-24,0 0,0 25,0-25,0 50,24-25,51-1,-26 26,26-25,-50 0,24 24,26-24,-1 49,-24-24,-25 0,24-1,-49-49,50 50,-25 0,24-26,1 1,-1 25,-24-1,0-49,0 50,0 24,24 1,-24-50,0-1,0 1,-25 0,24 0,1 0,0-1,0 26,-25-25,25 0,-1 0,1-25,0 24,0 1,-25 0,25-25,-25 25,24-25,1 25,-25-25,0 24,0-24,25 25,-25-25,0 25,0 0,0-25,0 25,0-25,0 24,0 1,25 25,-25-25,25-1,-25 1,0 0,0 0,0-25,0 0,0 49,0-49,0 25,0-25,0 25,-25 0,25 0,-25-25,25 0,-25 25,0-25,1 0,-1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C81B6-0BA1-4022-803F-75298B976DE7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FC88-E668-4C6D-A934-E028A74FF2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0F803D-0239-42C7-B512-6ECA9BD8A74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58CA77-8FCD-4E2C-9C54-85F0C9EFC4E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3.emf"/><Relationship Id="rId18" Type="http://schemas.openxmlformats.org/officeDocument/2006/relationships/customXml" Target="../ink/ink26.xml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customXml" Target="../ink/ink23.xml"/><Relationship Id="rId17" Type="http://schemas.openxmlformats.org/officeDocument/2006/relationships/image" Target="../media/image25.emf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customXml" Target="../ink/ink22.xml"/><Relationship Id="rId19" Type="http://schemas.openxmlformats.org/officeDocument/2006/relationships/image" Target="../media/image26.emf"/><Relationship Id="rId4" Type="http://schemas.openxmlformats.org/officeDocument/2006/relationships/customXml" Target="../ink/ink19.xml"/><Relationship Id="rId9" Type="http://schemas.openxmlformats.org/officeDocument/2006/relationships/image" Target="../media/image21.emf"/><Relationship Id="rId14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Lecture #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smtClean="0"/>
              <a:t>Theory Of </a:t>
            </a:r>
            <a:r>
              <a:rPr lang="en-US" sz="3800" dirty="0" smtClean="0"/>
              <a:t>Automata</a:t>
            </a:r>
          </a:p>
          <a:p>
            <a:r>
              <a:rPr lang="en-US" sz="3800" dirty="0" smtClean="0"/>
              <a:t>By </a:t>
            </a:r>
          </a:p>
          <a:p>
            <a:r>
              <a:rPr lang="en-US" sz="3800" dirty="0" smtClean="0"/>
              <a:t>Dr. MM Alam</a:t>
            </a:r>
          </a:p>
          <a:p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4577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Words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83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Words are strings that belong to some specific language.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Thus, all words are strings, but vice versa is not true.</a:t>
            </a:r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smtClean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smtClean="0"/>
              <a:t>		 If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= {a} </a:t>
            </a:r>
            <a:r>
              <a:rPr lang="en-US" sz="3000" dirty="0" smtClean="0"/>
              <a:t>then a language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3000" dirty="0" smtClean="0"/>
              <a:t> can be defined as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smtClean="0"/>
              <a:t>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L={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a,aa,aaa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,….} </a:t>
            </a:r>
            <a:r>
              <a:rPr lang="en-US" sz="3000" dirty="0" smtClean="0"/>
              <a:t>where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3000" dirty="0" smtClean="0"/>
              <a:t> is a set of words of the language.  Also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a,aa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,… </a:t>
            </a:r>
            <a:r>
              <a:rPr lang="en-US" sz="3000" dirty="0" smtClean="0"/>
              <a:t>are the words of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3000" dirty="0" smtClean="0"/>
              <a:t> but not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ab.</a:t>
            </a:r>
          </a:p>
        </p:txBody>
      </p:sp>
    </p:spTree>
    <p:extLst>
      <p:ext uri="{BB962C8B-B14F-4D97-AF65-F5344CB8AC3E}">
        <p14:creationId xmlns:p14="http://schemas.microsoft.com/office/powerpoint/2010/main" val="15244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Defining Alphabets – Guidelines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3000" dirty="0" smtClean="0"/>
          </a:p>
          <a:p>
            <a:pPr>
              <a:lnSpc>
                <a:spcPct val="80000"/>
              </a:lnSpc>
              <a:buNone/>
            </a:pPr>
            <a:r>
              <a:rPr lang="en-US" sz="3000" dirty="0" smtClean="0"/>
              <a:t>The following are three important rules for defining Alphabets for a language:</a:t>
            </a:r>
          </a:p>
          <a:p>
            <a:pPr>
              <a:lnSpc>
                <a:spcPct val="80000"/>
              </a:lnSpc>
              <a:buNone/>
            </a:pP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Should not contain empty symbol </a:t>
            </a:r>
            <a:r>
              <a:rPr lang="el-GR" sz="3000" dirty="0" smtClean="0"/>
              <a:t>Λ</a:t>
            </a:r>
            <a:r>
              <a:rPr lang="en-US" sz="30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Should be finite. Thus, the number of symbols are finite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Should not be ambiguous</a:t>
            </a:r>
          </a:p>
        </p:txBody>
      </p:sp>
    </p:spTree>
    <p:extLst>
      <p:ext uri="{BB962C8B-B14F-4D97-AF65-F5344CB8AC3E}">
        <p14:creationId xmlns:p14="http://schemas.microsoft.com/office/powerpoint/2010/main" val="29896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(Cont’d…)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Example:  an alphabet may contain letters consisting of group of symbols for example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= 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d}.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 Now  consider an alphabet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l-GR" dirty="0" smtClean="0"/>
              <a:t>	Σ</a:t>
            </a:r>
            <a:r>
              <a:rPr lang="en-US" baseline="-12000" dirty="0" smtClean="0"/>
              <a:t>2</a:t>
            </a:r>
            <a:r>
              <a:rPr lang="en-US" dirty="0" smtClean="0"/>
              <a:t>= 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d} and a string </a:t>
            </a:r>
            <a:r>
              <a:rPr lang="en-US" dirty="0" err="1" smtClean="0"/>
              <a:t>AababA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4500" y="4322763"/>
              <a:ext cx="2125663" cy="142875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139" y="4313768"/>
                <a:ext cx="2144385" cy="160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7113" y="2840038"/>
              <a:ext cx="874712" cy="4445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7762" y="2831477"/>
                <a:ext cx="893415" cy="61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1625" y="3813175"/>
              <a:ext cx="992188" cy="849313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2315" y="3803830"/>
                <a:ext cx="1010807" cy="8680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210050"/>
          </a:xfrm>
        </p:spPr>
        <p:txBody>
          <a:bodyPr/>
          <a:lstStyle/>
          <a:p>
            <a:r>
              <a:rPr lang="en-US" sz="3000" dirty="0" smtClean="0"/>
              <a:t>This string can be factored in two different ways </a:t>
            </a:r>
          </a:p>
          <a:p>
            <a:pPr lvl="1"/>
            <a:r>
              <a:rPr lang="en-US" sz="3000" dirty="0" smtClean="0"/>
              <a:t>	(</a:t>
            </a:r>
            <a:r>
              <a:rPr lang="en-US" sz="3000" dirty="0" err="1" smtClean="0"/>
              <a:t>Aa</a:t>
            </a:r>
            <a:r>
              <a:rPr lang="en-US" sz="3000" dirty="0" smtClean="0"/>
              <a:t>), (</a:t>
            </a:r>
            <a:r>
              <a:rPr lang="en-US" sz="3000" dirty="0" err="1" smtClean="0"/>
              <a:t>bab</a:t>
            </a:r>
            <a:r>
              <a:rPr lang="en-US" sz="3000" dirty="0" smtClean="0"/>
              <a:t>), (A)</a:t>
            </a:r>
          </a:p>
          <a:p>
            <a:pPr lvl="1"/>
            <a:r>
              <a:rPr lang="en-US" sz="3000" dirty="0" smtClean="0"/>
              <a:t> (A), (</a:t>
            </a:r>
            <a:r>
              <a:rPr lang="en-US" sz="3000" dirty="0" err="1" smtClean="0"/>
              <a:t>abab</a:t>
            </a:r>
            <a:r>
              <a:rPr lang="en-US" sz="3000" dirty="0" smtClean="0"/>
              <a:t>), (A)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Which shows that the second group cannot be identified as a string, defined over </a:t>
            </a:r>
            <a:r>
              <a:rPr lang="el-GR" sz="3000" dirty="0" smtClean="0"/>
              <a:t>Σ</a:t>
            </a:r>
            <a:r>
              <a:rPr lang="en-US" sz="3000" dirty="0" smtClean="0"/>
              <a:t> = {a, b}.</a:t>
            </a:r>
          </a:p>
          <a:p>
            <a:r>
              <a:rPr lang="en-US" sz="3000" dirty="0" smtClean="0"/>
              <a:t>This is due to ambiguity in </a:t>
            </a:r>
            <a:r>
              <a:rPr lang="en-US" sz="3000" dirty="0"/>
              <a:t>the defined alphabet </a:t>
            </a:r>
            <a:r>
              <a:rPr lang="el-GR" sz="2800" dirty="0" smtClean="0"/>
              <a:t>Σ</a:t>
            </a:r>
            <a:r>
              <a:rPr lang="en-US" sz="2800" baseline="-12000" dirty="0"/>
              <a:t>2</a:t>
            </a:r>
            <a:endParaRPr lang="en-US" sz="3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(Cont’d…)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5263" y="3563938"/>
              <a:ext cx="2286000" cy="1587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904" y="3522676"/>
                <a:ext cx="2304717" cy="841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5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Why Ambiguity comes</a:t>
            </a:r>
            <a:r>
              <a:rPr lang="en-US" dirty="0" smtClean="0"/>
              <a:t>: A computer program first scans A as a letter belonging to </a:t>
            </a:r>
            <a:r>
              <a:rPr lang="el-GR" dirty="0" smtClean="0"/>
              <a:t>Σ</a:t>
            </a:r>
            <a:r>
              <a:rPr lang="en-US" baseline="-25000" dirty="0" smtClean="0"/>
              <a:t>2</a:t>
            </a:r>
            <a:r>
              <a:rPr lang="en-US" dirty="0" smtClean="0"/>
              <a:t>, while for the second letter, the computer program would not be able to identify</a:t>
            </a:r>
            <a:r>
              <a:rPr lang="en-US" dirty="0"/>
              <a:t> </a:t>
            </a:r>
            <a:r>
              <a:rPr lang="en-US" dirty="0" smtClean="0"/>
              <a:t>the symbols correctly. </a:t>
            </a:r>
          </a:p>
          <a:p>
            <a:r>
              <a:rPr lang="en-US" b="1" dirty="0" smtClean="0"/>
              <a:t>Ambiguity Rule</a:t>
            </a:r>
            <a:r>
              <a:rPr lang="en-US" dirty="0" smtClean="0"/>
              <a:t>:- The Alphabets should be defined in a way that letters consisting of more than one symbols should not start with a letter, already being used by some other letter.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Ambiguity (Cont’d…)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86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Ambiguity Examples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3000" dirty="0" smtClean="0"/>
              <a:t>Σ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= {A, </a:t>
            </a:r>
            <a:r>
              <a:rPr lang="en-US" sz="3000" dirty="0" err="1" smtClean="0"/>
              <a:t>aA</a:t>
            </a:r>
            <a:r>
              <a:rPr lang="en-US" sz="3000" dirty="0" smtClean="0"/>
              <a:t>, </a:t>
            </a:r>
            <a:r>
              <a:rPr lang="en-US" sz="3000" dirty="0" err="1" smtClean="0"/>
              <a:t>bab</a:t>
            </a:r>
            <a:r>
              <a:rPr lang="en-US" sz="3000" dirty="0" smtClean="0"/>
              <a:t>, d}</a:t>
            </a:r>
          </a:p>
          <a:p>
            <a:r>
              <a:rPr lang="el-GR" sz="3000" dirty="0" smtClean="0"/>
              <a:t>Σ</a:t>
            </a:r>
            <a:r>
              <a:rPr lang="en-US" sz="3000" baseline="-10000" dirty="0" smtClean="0"/>
              <a:t>2</a:t>
            </a:r>
            <a:r>
              <a:rPr lang="en-US" sz="3000" dirty="0" smtClean="0"/>
              <a:t>= {A, </a:t>
            </a:r>
            <a:r>
              <a:rPr lang="en-US" sz="3000" dirty="0" err="1" smtClean="0"/>
              <a:t>Aa</a:t>
            </a:r>
            <a:r>
              <a:rPr lang="en-US" sz="3000" dirty="0" smtClean="0"/>
              <a:t>, </a:t>
            </a:r>
            <a:r>
              <a:rPr lang="en-US" sz="3000" dirty="0" err="1" smtClean="0"/>
              <a:t>bab</a:t>
            </a:r>
            <a:r>
              <a:rPr lang="en-US" sz="3000" dirty="0" smtClean="0"/>
              <a:t>, d}</a:t>
            </a:r>
          </a:p>
          <a:p>
            <a:pPr>
              <a:buFont typeface="Monotype Sorts" pitchFamily="2" charset="2"/>
              <a:buNone/>
            </a:pPr>
            <a:r>
              <a:rPr lang="el-GR" sz="3000" dirty="0" smtClean="0"/>
              <a:t>Σ</a:t>
            </a:r>
            <a:r>
              <a:rPr lang="en-US" sz="3000" baseline="-25000" dirty="0" smtClean="0"/>
              <a:t>1 </a:t>
            </a:r>
            <a:r>
              <a:rPr lang="en-US" sz="3000" dirty="0" smtClean="0"/>
              <a:t>is a valid alphabet while </a:t>
            </a:r>
            <a:r>
              <a:rPr lang="el-GR" sz="3000" dirty="0" smtClean="0"/>
              <a:t>Σ</a:t>
            </a:r>
            <a:r>
              <a:rPr lang="en-US" sz="3000" baseline="-10000" dirty="0" smtClean="0"/>
              <a:t>2 </a:t>
            </a:r>
            <a:r>
              <a:rPr lang="en-US" sz="3000" dirty="0" smtClean="0"/>
              <a:t>is an in-valid alphabet.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Similarly, </a:t>
            </a:r>
          </a:p>
          <a:p>
            <a:r>
              <a:rPr lang="el-GR" sz="3000" dirty="0" smtClean="0"/>
              <a:t>Σ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= {a, </a:t>
            </a:r>
            <a:r>
              <a:rPr lang="en-US" sz="3000" dirty="0" err="1" smtClean="0"/>
              <a:t>ab</a:t>
            </a:r>
            <a:r>
              <a:rPr lang="en-US" sz="3000" dirty="0" smtClean="0"/>
              <a:t>, ac}</a:t>
            </a:r>
          </a:p>
          <a:p>
            <a:r>
              <a:rPr lang="el-GR" sz="3000" dirty="0" smtClean="0"/>
              <a:t>Σ</a:t>
            </a:r>
            <a:r>
              <a:rPr lang="en-US" sz="3000" baseline="-10000" dirty="0" smtClean="0"/>
              <a:t>2</a:t>
            </a:r>
            <a:r>
              <a:rPr lang="en-US" sz="3000" dirty="0" smtClean="0"/>
              <a:t>= {a, </a:t>
            </a:r>
            <a:r>
              <a:rPr lang="en-US" sz="3000" dirty="0" err="1" smtClean="0"/>
              <a:t>ba</a:t>
            </a:r>
            <a:r>
              <a:rPr lang="en-US" sz="3000" dirty="0" smtClean="0"/>
              <a:t>, ca}</a:t>
            </a:r>
          </a:p>
          <a:p>
            <a:pPr>
              <a:buNone/>
            </a:pPr>
            <a:r>
              <a:rPr lang="en-US" sz="3000" dirty="0" smtClean="0"/>
              <a:t>In this case, </a:t>
            </a:r>
            <a:r>
              <a:rPr lang="el-GR" sz="3000" dirty="0" smtClean="0"/>
              <a:t>Σ</a:t>
            </a:r>
            <a:r>
              <a:rPr lang="en-US" sz="3000" baseline="-25000" dirty="0" smtClean="0"/>
              <a:t>1 </a:t>
            </a:r>
            <a:r>
              <a:rPr lang="en-US" sz="3000" dirty="0" smtClean="0"/>
              <a:t>is a invalid alphabet while </a:t>
            </a:r>
            <a:r>
              <a:rPr lang="el-GR" sz="3000" dirty="0" smtClean="0"/>
              <a:t>Σ</a:t>
            </a:r>
            <a:r>
              <a:rPr lang="en-US" sz="3000" baseline="-10000" dirty="0" smtClean="0"/>
              <a:t>2 </a:t>
            </a:r>
            <a:r>
              <a:rPr lang="en-US" sz="3000" dirty="0" smtClean="0"/>
              <a:t>is a valid alphabet.</a:t>
            </a:r>
          </a:p>
          <a:p>
            <a:pPr>
              <a:buFont typeface="Monotype Sorts" pitchFamily="2" charset="2"/>
              <a:buNone/>
            </a:pPr>
            <a:endParaRPr lang="en-US" sz="3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6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Length of Strings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Definition: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The length of string s, denoted by |s|, is the number of letters/symbols in the string.</a:t>
            </a:r>
          </a:p>
          <a:p>
            <a:r>
              <a:rPr lang="en-US" sz="3000" dirty="0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</a:t>
            </a:r>
            <a:r>
              <a:rPr lang="el-GR" sz="3000" dirty="0" smtClean="0"/>
              <a:t>Σ</a:t>
            </a:r>
            <a:r>
              <a:rPr lang="en-US" sz="3000" dirty="0" smtClean="0"/>
              <a:t>={</a:t>
            </a:r>
            <a:r>
              <a:rPr lang="en-US" sz="3000" dirty="0" err="1" smtClean="0"/>
              <a:t>a,b</a:t>
            </a:r>
            <a:r>
              <a:rPr lang="en-US" sz="3000" dirty="0" smtClean="0"/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s=</a:t>
            </a:r>
            <a:r>
              <a:rPr lang="en-US" sz="3000" dirty="0" err="1" smtClean="0"/>
              <a:t>aaabb</a:t>
            </a:r>
            <a:endParaRPr lang="en-US" sz="3000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  |s|=5</a:t>
            </a:r>
            <a:endParaRPr lang="en-US" sz="3000" baseline="-100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113" y="4706938"/>
              <a:ext cx="1920875" cy="830262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766" y="4697713"/>
                <a:ext cx="1939570" cy="848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825" y="5448300"/>
              <a:ext cx="642938" cy="34925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471" y="5440192"/>
                <a:ext cx="661647" cy="511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3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Length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 </a:t>
            </a:r>
            <a:r>
              <a:rPr lang="el-GR" sz="3000" dirty="0" smtClean="0"/>
              <a:t>Σ</a:t>
            </a:r>
            <a:r>
              <a:rPr lang="en-US" sz="3000" dirty="0" smtClean="0"/>
              <a:t>= {A, </a:t>
            </a:r>
            <a:r>
              <a:rPr lang="en-US" sz="3000" dirty="0" err="1" smtClean="0"/>
              <a:t>aA</a:t>
            </a:r>
            <a:r>
              <a:rPr lang="en-US" sz="3000" dirty="0" smtClean="0"/>
              <a:t>, </a:t>
            </a:r>
            <a:r>
              <a:rPr lang="en-US" sz="3000" dirty="0" err="1" smtClean="0"/>
              <a:t>bab</a:t>
            </a:r>
            <a:r>
              <a:rPr lang="en-US" sz="3000" dirty="0" smtClean="0"/>
              <a:t>, d}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 s=</a:t>
            </a:r>
            <a:r>
              <a:rPr lang="en-US" sz="3000" dirty="0" err="1" smtClean="0"/>
              <a:t>AaAbabAd</a:t>
            </a:r>
            <a:endParaRPr lang="en-US" sz="3000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 Factoring=(A), (</a:t>
            </a:r>
            <a:r>
              <a:rPr lang="en-US" sz="3000" dirty="0" err="1" smtClean="0"/>
              <a:t>aA</a:t>
            </a:r>
            <a:r>
              <a:rPr lang="en-US" sz="3000" dirty="0" smtClean="0"/>
              <a:t>), (</a:t>
            </a:r>
            <a:r>
              <a:rPr lang="en-US" sz="3000" dirty="0" err="1" smtClean="0"/>
              <a:t>bab</a:t>
            </a:r>
            <a:r>
              <a:rPr lang="en-US" sz="3000" dirty="0" smtClean="0"/>
              <a:t>), </a:t>
            </a:r>
            <a:r>
              <a:rPr lang="en-US" dirty="0" smtClean="0"/>
              <a:t>(A), </a:t>
            </a:r>
            <a:r>
              <a:rPr lang="en-US" sz="3000" dirty="0" smtClean="0"/>
              <a:t> (d)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 |s|=5</a:t>
            </a:r>
          </a:p>
          <a:p>
            <a:r>
              <a:rPr lang="en-US" sz="3000" dirty="0" smtClean="0"/>
              <a:t>One important point to note here is that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n-US" sz="3000" dirty="0" smtClean="0"/>
              <a:t> has a length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000" dirty="0" smtClean="0"/>
              <a:t> and not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000" dirty="0" smtClean="0"/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1150" y="2608263"/>
              <a:ext cx="1955800" cy="98425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790" y="2598991"/>
                <a:ext cx="1974519" cy="116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4575" y="3170238"/>
              <a:ext cx="5143500" cy="1135062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216" y="3160884"/>
                <a:ext cx="5162218" cy="1153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9638" y="2108200"/>
              <a:ext cx="1071562" cy="723900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0373" y="2099284"/>
                <a:ext cx="1090093" cy="741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2313" y="5421313"/>
              <a:ext cx="428625" cy="17462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2956" y="5412582"/>
                <a:ext cx="447339" cy="3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5313" y="5456238"/>
              <a:ext cx="722312" cy="46037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5970" y="5446738"/>
                <a:ext cx="740999" cy="650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4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Length of strings over n alphabets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b="1" dirty="0" smtClean="0"/>
              <a:t>Formula: </a:t>
            </a:r>
            <a:r>
              <a:rPr lang="en-US" sz="3000" dirty="0" smtClean="0"/>
              <a:t>Number of strings of length ‘m’ defined over   alphabet of ‘n’ letters is </a:t>
            </a:r>
            <a:r>
              <a:rPr lang="en-US" sz="3000" b="1" dirty="0" smtClean="0"/>
              <a:t>n</a:t>
            </a:r>
            <a:r>
              <a:rPr lang="en-US" sz="3000" b="1" baseline="30000" dirty="0" smtClean="0"/>
              <a:t>m</a:t>
            </a:r>
            <a:endParaRPr lang="en-US" sz="3000" b="1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The language of strings of length 2, defined over </a:t>
            </a:r>
            <a:r>
              <a:rPr lang="el-GR" sz="3200" dirty="0" smtClean="0"/>
              <a:t>Σ</a:t>
            </a:r>
            <a:r>
              <a:rPr lang="en-US" sz="3200" dirty="0" smtClean="0"/>
              <a:t>={</a:t>
            </a:r>
            <a:r>
              <a:rPr lang="en-US" sz="3200" dirty="0" err="1" smtClean="0"/>
              <a:t>a,b</a:t>
            </a:r>
            <a:r>
              <a:rPr lang="en-US" sz="3200" dirty="0" smtClean="0"/>
              <a:t>}is L={</a:t>
            </a:r>
            <a:r>
              <a:rPr lang="en-US" sz="3200" dirty="0" err="1" smtClean="0"/>
              <a:t>aa</a:t>
            </a:r>
            <a:r>
              <a:rPr lang="en-US" sz="3200" dirty="0" smtClean="0"/>
              <a:t>, </a:t>
            </a:r>
            <a:r>
              <a:rPr lang="en-US" sz="3200" dirty="0" err="1" smtClean="0"/>
              <a:t>ab</a:t>
            </a:r>
            <a:r>
              <a:rPr lang="en-US" sz="3200" dirty="0" smtClean="0"/>
              <a:t>, </a:t>
            </a:r>
            <a:r>
              <a:rPr lang="en-US" sz="3200" dirty="0" err="1" smtClean="0"/>
              <a:t>ba</a:t>
            </a:r>
            <a:r>
              <a:rPr lang="en-US" sz="3200" dirty="0" smtClean="0"/>
              <a:t>, bb} </a:t>
            </a:r>
            <a:r>
              <a:rPr lang="en-US" sz="3200" i="1" dirty="0" smtClean="0"/>
              <a:t>i.e.</a:t>
            </a:r>
            <a:r>
              <a:rPr lang="en-US" sz="3200" dirty="0" smtClean="0"/>
              <a:t> number of strings = 2</a:t>
            </a:r>
            <a:r>
              <a:rPr lang="en-US" sz="3200" baseline="30000" dirty="0" smtClean="0"/>
              <a:t>2 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The language of strings of length 3, defined over </a:t>
            </a:r>
            <a:r>
              <a:rPr lang="el-GR" sz="3200" dirty="0" smtClean="0"/>
              <a:t>Σ</a:t>
            </a:r>
            <a:r>
              <a:rPr lang="en-US" sz="3200" dirty="0" smtClean="0"/>
              <a:t>={</a:t>
            </a:r>
            <a:r>
              <a:rPr lang="en-US" sz="3200" dirty="0" err="1" smtClean="0"/>
              <a:t>a,b</a:t>
            </a:r>
            <a:r>
              <a:rPr lang="en-US" sz="3200" dirty="0" smtClean="0"/>
              <a:t>} is L={</a:t>
            </a:r>
            <a:r>
              <a:rPr lang="en-US" sz="3200" dirty="0" err="1" smtClean="0"/>
              <a:t>aaa</a:t>
            </a:r>
            <a:r>
              <a:rPr lang="en-US" sz="3200" dirty="0" smtClean="0"/>
              <a:t>, </a:t>
            </a:r>
            <a:r>
              <a:rPr lang="en-US" sz="3200" dirty="0" err="1" smtClean="0"/>
              <a:t>aab</a:t>
            </a:r>
            <a:r>
              <a:rPr lang="en-US" sz="3200" dirty="0" smtClean="0"/>
              <a:t>, aba, baa, </a:t>
            </a:r>
            <a:r>
              <a:rPr lang="en-US" sz="3200" dirty="0" err="1" smtClean="0"/>
              <a:t>abb</a:t>
            </a:r>
            <a:r>
              <a:rPr lang="en-US" sz="3200" dirty="0" smtClean="0"/>
              <a:t>, </a:t>
            </a:r>
            <a:r>
              <a:rPr lang="en-US" sz="3200" dirty="0" err="1" smtClean="0"/>
              <a:t>bab</a:t>
            </a:r>
            <a:r>
              <a:rPr lang="en-US" sz="3200" dirty="0" smtClean="0"/>
              <a:t>, </a:t>
            </a:r>
            <a:r>
              <a:rPr lang="en-US" sz="3200" dirty="0" err="1" smtClean="0"/>
              <a:t>bba</a:t>
            </a:r>
            <a:r>
              <a:rPr lang="en-US" sz="3200" dirty="0" smtClean="0"/>
              <a:t>, </a:t>
            </a:r>
            <a:r>
              <a:rPr lang="en-US" sz="3200" dirty="0" err="1" smtClean="0"/>
              <a:t>bbb</a:t>
            </a:r>
            <a:r>
              <a:rPr lang="en-US" sz="3200" dirty="0" smtClean="0"/>
              <a:t>} </a:t>
            </a:r>
            <a:r>
              <a:rPr lang="en-US" sz="3200" i="1" dirty="0" smtClean="0"/>
              <a:t>i.e.</a:t>
            </a:r>
            <a:r>
              <a:rPr lang="en-US" sz="3200" dirty="0" smtClean="0"/>
              <a:t> number of strings = 2</a:t>
            </a:r>
            <a:r>
              <a:rPr lang="en-US" sz="3200" baseline="30000" dirty="0" smtClean="0"/>
              <a:t>3</a:t>
            </a:r>
            <a:endParaRPr lang="en-US" sz="32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7675" y="2527300"/>
              <a:ext cx="598488" cy="26988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8318" y="2518637"/>
                <a:ext cx="617202" cy="443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Reverse of a String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smtClean="0"/>
              <a:t>Definition:</a:t>
            </a:r>
          </a:p>
          <a:p>
            <a:pPr>
              <a:buFont typeface="Monotype Sorts" pitchFamily="2" charset="2"/>
              <a:buNone/>
            </a:pPr>
            <a:r>
              <a:rPr lang="en-US" sz="3000" smtClean="0"/>
              <a:t>	The reverse of a string s denoted by Rev(s) or  s</a:t>
            </a:r>
            <a:r>
              <a:rPr lang="en-US" sz="3000" baseline="30000" smtClean="0"/>
              <a:t>r</a:t>
            </a:r>
            <a:r>
              <a:rPr lang="en-US" sz="3000" smtClean="0"/>
              <a:t>,  is obtained by writing the letters of s in reverse order.</a:t>
            </a:r>
          </a:p>
          <a:p>
            <a:r>
              <a:rPr lang="en-US" sz="3000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3000" smtClean="0"/>
              <a:t>	If s=abc is a string defined over </a:t>
            </a:r>
            <a:r>
              <a:rPr lang="el-GR" sz="3000" smtClean="0"/>
              <a:t>Σ</a:t>
            </a:r>
            <a:r>
              <a:rPr lang="en-US" sz="3000" smtClean="0"/>
              <a:t>={a,b,c}</a:t>
            </a:r>
          </a:p>
          <a:p>
            <a:pPr>
              <a:buFont typeface="Monotype Sorts" pitchFamily="2" charset="2"/>
              <a:buNone/>
            </a:pPr>
            <a:r>
              <a:rPr lang="en-US" sz="3000" smtClean="0"/>
              <a:t>	  then Rev(s) or s</a:t>
            </a:r>
            <a:r>
              <a:rPr lang="en-US" sz="3000" baseline="30000" smtClean="0"/>
              <a:t>r </a:t>
            </a:r>
            <a:r>
              <a:rPr lang="en-US" sz="3000" smtClean="0"/>
              <a:t>= cba</a:t>
            </a:r>
          </a:p>
        </p:txBody>
      </p:sp>
    </p:spTree>
    <p:extLst>
      <p:ext uri="{BB962C8B-B14F-4D97-AF65-F5344CB8AC3E}">
        <p14:creationId xmlns:p14="http://schemas.microsoft.com/office/powerpoint/2010/main" val="35355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Text and Reference Material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8077200" cy="4114800"/>
          </a:xfrm>
        </p:spPr>
        <p:txBody>
          <a:bodyPr>
            <a:noAutofit/>
          </a:bodyPr>
          <a:lstStyle/>
          <a:p>
            <a:pPr marL="533400" indent="-533400" algn="l">
              <a:buFont typeface="Monotype Sorts" pitchFamily="2" charset="2"/>
              <a:buAutoNum type="arabicPeriod"/>
            </a:pPr>
            <a:r>
              <a:rPr lang="en-US" sz="3000" dirty="0" smtClean="0">
                <a:solidFill>
                  <a:schemeClr val="tx1"/>
                </a:solidFill>
                <a:cs typeface="Arial" pitchFamily="34" charset="0"/>
              </a:rPr>
              <a:t>Introduction to Computer Theory, by Daniel I. Cohen, John Wiley and Sons, Inc., 1991, Second Edition (as a Text Book)</a:t>
            </a:r>
          </a:p>
          <a:p>
            <a:pPr marL="533400" indent="-533400" algn="l">
              <a:buFont typeface="Monotype Sorts" pitchFamily="2" charset="2"/>
              <a:buAutoNum type="arabicPeriod"/>
            </a:pPr>
            <a:r>
              <a:rPr lang="en-US" sz="3000" dirty="0" smtClean="0">
                <a:solidFill>
                  <a:schemeClr val="tx1"/>
                </a:solidFill>
                <a:cs typeface="Arial" pitchFamily="34" charset="0"/>
              </a:rPr>
              <a:t>Introduction to Languages and Theory of Computation, by J. C. Martin, McGraw Hill Book Co., 1997, Second Edition (for Additional Reading)</a:t>
            </a:r>
          </a:p>
        </p:txBody>
      </p:sp>
    </p:spTree>
    <p:extLst>
      <p:ext uri="{BB962C8B-B14F-4D97-AF65-F5344CB8AC3E}">
        <p14:creationId xmlns:p14="http://schemas.microsoft.com/office/powerpoint/2010/main" val="18185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 </a:t>
            </a:r>
            <a:r>
              <a:rPr lang="el-GR" sz="3000" dirty="0" smtClean="0"/>
              <a:t>Σ</a:t>
            </a:r>
            <a:r>
              <a:rPr lang="en-US" sz="3000" dirty="0" smtClean="0"/>
              <a:t>= {A, </a:t>
            </a:r>
            <a:r>
              <a:rPr lang="en-US" sz="3000" dirty="0" err="1" smtClean="0"/>
              <a:t>aA</a:t>
            </a:r>
            <a:r>
              <a:rPr lang="en-US" sz="3000" dirty="0" smtClean="0"/>
              <a:t>, </a:t>
            </a:r>
            <a:r>
              <a:rPr lang="en-US" sz="3000" dirty="0" err="1" smtClean="0"/>
              <a:t>bab</a:t>
            </a:r>
            <a:r>
              <a:rPr lang="en-US" sz="3000" dirty="0" smtClean="0"/>
              <a:t>, d}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 s=</a:t>
            </a:r>
            <a:r>
              <a:rPr lang="en-US" sz="3000" dirty="0" err="1" smtClean="0"/>
              <a:t>AaAbabAd</a:t>
            </a:r>
            <a:endParaRPr lang="en-US" sz="3000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Rev(s)=</a:t>
            </a:r>
            <a:r>
              <a:rPr lang="en-US" sz="3000" dirty="0" err="1" smtClean="0"/>
              <a:t>dAbabaAA</a:t>
            </a:r>
            <a:r>
              <a:rPr lang="en-US" sz="3000" dirty="0" smtClean="0"/>
              <a:t> or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 Rev(s)= </a:t>
            </a:r>
            <a:r>
              <a:rPr lang="en-US" sz="3000" dirty="0" err="1" smtClean="0"/>
              <a:t>dAbabAaA</a:t>
            </a:r>
            <a:endParaRPr lang="en-US" sz="3000" dirty="0" smtClean="0"/>
          </a:p>
          <a:p>
            <a:pPr>
              <a:buFont typeface="Monotype Sorts" pitchFamily="2" charset="2"/>
              <a:buNone/>
            </a:pPr>
            <a:endParaRPr lang="en-US" sz="3000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Which one is correct?</a:t>
            </a:r>
          </a:p>
        </p:txBody>
      </p:sp>
    </p:spTree>
    <p:extLst>
      <p:ext uri="{BB962C8B-B14F-4D97-AF65-F5344CB8AC3E}">
        <p14:creationId xmlns:p14="http://schemas.microsoft.com/office/powerpoint/2010/main" val="10438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3000" b="1" smtClean="0"/>
              <a:t>PALINDROME</a:t>
            </a:r>
            <a:r>
              <a:rPr lang="en-US" sz="3000" smtClean="0"/>
              <a:t>: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The language consisting of </a:t>
            </a:r>
            <a:r>
              <a:rPr lang="el-GR" sz="3000" smtClean="0"/>
              <a:t>Λ</a:t>
            </a:r>
            <a:r>
              <a:rPr lang="en-US" sz="3000" smtClean="0"/>
              <a:t> and the strings s defined over </a:t>
            </a:r>
            <a:r>
              <a:rPr lang="el-GR" sz="3000" smtClean="0"/>
              <a:t>Σ</a:t>
            </a:r>
            <a:r>
              <a:rPr lang="en-US" sz="3000" smtClean="0"/>
              <a:t>  such that Rev(s)=s.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It is to be denoted that the words of PALINDROME are called palindromes.</a:t>
            </a:r>
          </a:p>
          <a:p>
            <a:pPr marL="533400" indent="-533400">
              <a:lnSpc>
                <a:spcPct val="90000"/>
              </a:lnSpc>
            </a:pPr>
            <a:r>
              <a:rPr lang="en-US" sz="3000" smtClean="0"/>
              <a:t>Example:For </a:t>
            </a:r>
            <a:r>
              <a:rPr lang="el-GR" sz="3000" smtClean="0"/>
              <a:t>Σ</a:t>
            </a:r>
            <a:r>
              <a:rPr lang="en-US" sz="3000" smtClean="0"/>
              <a:t>={a,b}, 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PALINDROME={</a:t>
            </a:r>
            <a:r>
              <a:rPr lang="el-GR" sz="3000" smtClean="0"/>
              <a:t>Λ</a:t>
            </a:r>
            <a:r>
              <a:rPr lang="en-US" sz="3000" smtClean="0"/>
              <a:t> , a, b, aa, bb, aaa, aba, bab, bbb, ...}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7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form a Palindrome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strings of length =1:</a:t>
            </a:r>
          </a:p>
          <a:p>
            <a:pPr lvl="1"/>
            <a:r>
              <a:rPr lang="en-US" sz="3200" dirty="0" smtClean="0"/>
              <a:t>Take rev(s) where s is a string</a:t>
            </a:r>
          </a:p>
          <a:p>
            <a:pPr lvl="1"/>
            <a:r>
              <a:rPr lang="en-US" sz="3200" dirty="0" smtClean="0"/>
              <a:t>Example: if s = a then Rev(a) = a</a:t>
            </a:r>
          </a:p>
          <a:p>
            <a:pPr lvl="1"/>
            <a:r>
              <a:rPr lang="en-US" sz="3200" dirty="0" smtClean="0"/>
              <a:t>If s=b then Rev(b) = b</a:t>
            </a:r>
          </a:p>
          <a:p>
            <a:pPr lvl="1"/>
            <a:r>
              <a:rPr lang="en-US" sz="3200" dirty="0" smtClean="0"/>
              <a:t>Similarly, if  </a:t>
            </a:r>
            <a:r>
              <a:rPr lang="el-GR" sz="3200" dirty="0" smtClean="0"/>
              <a:t>Σ</a:t>
            </a:r>
            <a:r>
              <a:rPr lang="en-US" sz="3200" dirty="0" smtClean="0"/>
              <a:t>= {A, </a:t>
            </a:r>
            <a:r>
              <a:rPr lang="en-US" sz="3200" dirty="0" err="1" smtClean="0"/>
              <a:t>aA</a:t>
            </a:r>
            <a:r>
              <a:rPr lang="en-US" sz="3200" dirty="0" smtClean="0"/>
              <a:t>, </a:t>
            </a:r>
            <a:r>
              <a:rPr lang="en-US" sz="3200" dirty="0" err="1" smtClean="0"/>
              <a:t>bab</a:t>
            </a:r>
            <a:r>
              <a:rPr lang="en-US" sz="3200" dirty="0" smtClean="0"/>
              <a:t>, d} and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 s=</a:t>
            </a:r>
            <a:r>
              <a:rPr lang="en-US" dirty="0" err="1" smtClean="0"/>
              <a:t>aA</a:t>
            </a:r>
            <a:r>
              <a:rPr lang="en-US" dirty="0" smtClean="0"/>
              <a:t> then rev(</a:t>
            </a:r>
            <a:r>
              <a:rPr lang="en-US" dirty="0" err="1" smtClean="0"/>
              <a:t>aA</a:t>
            </a:r>
            <a:r>
              <a:rPr lang="en-US" dirty="0" smtClean="0"/>
              <a:t>) = </a:t>
            </a:r>
            <a:r>
              <a:rPr lang="en-US" dirty="0" err="1" smtClean="0"/>
              <a:t>aA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form a Palindrome String?...(cont’d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strings of length &gt;1:</a:t>
            </a:r>
          </a:p>
          <a:p>
            <a:pPr lvl="1"/>
            <a:r>
              <a:rPr lang="en-US" sz="3200" dirty="0" smtClean="0"/>
              <a:t>Take s Rev(s) where s is  string</a:t>
            </a:r>
          </a:p>
          <a:p>
            <a:pPr lvl="1"/>
            <a:r>
              <a:rPr lang="en-US" sz="3200" dirty="0" smtClean="0"/>
              <a:t>Example: if s = </a:t>
            </a:r>
            <a:r>
              <a:rPr lang="en-US" sz="3200" dirty="0" err="1" smtClean="0"/>
              <a:t>ab</a:t>
            </a:r>
            <a:r>
              <a:rPr lang="en-US" sz="3200" dirty="0" smtClean="0"/>
              <a:t> then s Rev(s) = </a:t>
            </a:r>
            <a:r>
              <a:rPr lang="en-US" sz="3200" dirty="0" err="1" smtClean="0"/>
              <a:t>ab</a:t>
            </a:r>
            <a:r>
              <a:rPr lang="en-US" sz="3200" dirty="0" smtClean="0"/>
              <a:t> </a:t>
            </a:r>
            <a:r>
              <a:rPr lang="en-US" sz="3200" dirty="0" err="1" smtClean="0"/>
              <a:t>ba</a:t>
            </a:r>
            <a:r>
              <a:rPr lang="en-US" sz="3200" dirty="0" smtClean="0"/>
              <a:t> is a palindrome</a:t>
            </a:r>
          </a:p>
          <a:p>
            <a:pPr lvl="1"/>
            <a:r>
              <a:rPr lang="en-US" sz="3200" dirty="0" smtClean="0"/>
              <a:t>Similarly, if  </a:t>
            </a:r>
            <a:r>
              <a:rPr lang="el-GR" sz="3200" dirty="0" smtClean="0"/>
              <a:t>Σ</a:t>
            </a:r>
            <a:r>
              <a:rPr lang="en-US" sz="3200" dirty="0" smtClean="0"/>
              <a:t>= {A, </a:t>
            </a:r>
            <a:r>
              <a:rPr lang="en-US" sz="3200" dirty="0" err="1" smtClean="0"/>
              <a:t>abab</a:t>
            </a:r>
            <a:r>
              <a:rPr lang="en-US" sz="3200" dirty="0" smtClean="0"/>
              <a:t>, d}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 s=</a:t>
            </a:r>
            <a:r>
              <a:rPr lang="en-US" dirty="0" err="1" smtClean="0"/>
              <a:t>Aabab</a:t>
            </a:r>
            <a:r>
              <a:rPr lang="en-US" dirty="0" smtClean="0"/>
              <a:t> then s Rev(s) = A </a:t>
            </a:r>
            <a:r>
              <a:rPr lang="en-US" dirty="0" err="1" smtClean="0"/>
              <a:t>abab</a:t>
            </a:r>
            <a:r>
              <a:rPr lang="en-US" dirty="0" smtClean="0"/>
              <a:t> </a:t>
            </a:r>
            <a:r>
              <a:rPr lang="en-US" dirty="0" err="1" smtClean="0"/>
              <a:t>abab</a:t>
            </a:r>
            <a:r>
              <a:rPr lang="en-US" dirty="0" smtClean="0"/>
              <a:t> A which is a palindrome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873125" y="723900"/>
              <a:ext cx="768350" cy="44450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82486" y="714800"/>
                <a:ext cx="787073" cy="626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Palindrome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5240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 the length of Palindrome is even then:</a:t>
            </a:r>
          </a:p>
          <a:p>
            <a:pPr lvl="1"/>
            <a:r>
              <a:rPr lang="en-US" sz="3200" dirty="0" smtClean="0"/>
              <a:t>s Rev(s) means length of string s is n and thus, there will be 2</a:t>
            </a:r>
            <a:r>
              <a:rPr lang="en-US" sz="3200" baseline="30000" dirty="0" smtClean="0"/>
              <a:t>n </a:t>
            </a:r>
            <a:r>
              <a:rPr lang="en-US" sz="3200" dirty="0" smtClean="0"/>
              <a:t>strings. </a:t>
            </a:r>
          </a:p>
          <a:p>
            <a:pPr lvl="1"/>
            <a:r>
              <a:rPr lang="en-US" sz="3200" dirty="0" smtClean="0"/>
              <a:t>As we know that string is of length n and number of symbols in the alphabet is 2, which shows that there are as many palindromes of length 2n as there are the strings of length n </a:t>
            </a:r>
            <a:r>
              <a:rPr lang="en-US" sz="3200" i="1" dirty="0" smtClean="0"/>
              <a:t>i.e. </a:t>
            </a:r>
            <a:r>
              <a:rPr lang="en-US" sz="3200" dirty="0" smtClean="0"/>
              <a:t>the required number of palindromes are 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.</a:t>
            </a:r>
            <a:r>
              <a:rPr lang="en-US" sz="3200" baseline="30000" dirty="0" smtClean="0"/>
              <a:t> </a:t>
            </a:r>
            <a:endParaRPr lang="en-US" sz="3200" dirty="0" smtClean="0"/>
          </a:p>
          <a:p>
            <a:pPr lvl="1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463" y="2259013"/>
              <a:ext cx="1330325" cy="465137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110" y="2249674"/>
                <a:ext cx="1349032" cy="48381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64008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If the length of Palindrome is odd then:</a:t>
            </a:r>
          </a:p>
          <a:p>
            <a:pPr marL="742950" lvl="2" indent="-342900"/>
            <a:r>
              <a:rPr lang="en-US" sz="3200" dirty="0" smtClean="0"/>
              <a:t>How an odd length palindrome looks like: </a:t>
            </a:r>
          </a:p>
          <a:p>
            <a:pPr marL="1200150" lvl="3" indent="-342900"/>
            <a:r>
              <a:rPr lang="en-US" sz="2800" dirty="0" err="1" smtClean="0"/>
              <a:t>abc</a:t>
            </a:r>
            <a:r>
              <a:rPr lang="en-US" sz="2800" dirty="0" smtClean="0"/>
              <a:t> a </a:t>
            </a:r>
            <a:r>
              <a:rPr lang="en-US" sz="2800" dirty="0" err="1" smtClean="0"/>
              <a:t>cba</a:t>
            </a:r>
            <a:endParaRPr lang="en-US" sz="2800" dirty="0" smtClean="0"/>
          </a:p>
          <a:p>
            <a:pPr marL="1200150" lvl="3" indent="-342900"/>
            <a:r>
              <a:rPr lang="en-US" sz="2800" dirty="0" smtClean="0"/>
              <a:t>Formula: s (symbol from alphabet) Rev(s)</a:t>
            </a:r>
          </a:p>
          <a:p>
            <a:pPr marL="742950" lvl="2" indent="-342900"/>
            <a:r>
              <a:rPr lang="en-US" sz="3200" dirty="0" smtClean="0"/>
              <a:t>For odd length palindrome, string is of length n and symbol from the alphabet which appears in the middle and has a length 1 which is subtracted, plus the Rev(s) which is again of length n. </a:t>
            </a:r>
          </a:p>
          <a:p>
            <a:pPr marL="742950" lvl="2" indent="-342900"/>
            <a:r>
              <a:rPr lang="en-US" sz="3200" dirty="0" smtClean="0"/>
              <a:t>Thus it is </a:t>
            </a:r>
            <a:r>
              <a:rPr lang="en-US" sz="3200" b="1" dirty="0" smtClean="0"/>
              <a:t>2n-1</a:t>
            </a:r>
            <a:r>
              <a:rPr lang="en-US" sz="3200" dirty="0" smtClean="0"/>
              <a:t>. For example:  we have a palindrome </a:t>
            </a:r>
            <a:r>
              <a:rPr lang="en-US" sz="3200" dirty="0" err="1" smtClean="0"/>
              <a:t>abcacba</a:t>
            </a:r>
            <a:r>
              <a:rPr lang="en-US" sz="3200" dirty="0" smtClean="0"/>
              <a:t>. So it is formed from string: </a:t>
            </a:r>
            <a:r>
              <a:rPr lang="en-US" sz="3200" b="1" dirty="0" smtClean="0"/>
              <a:t>s = </a:t>
            </a:r>
            <a:r>
              <a:rPr lang="en-US" sz="3200" b="1" dirty="0" err="1" smtClean="0"/>
              <a:t>abc</a:t>
            </a:r>
            <a:r>
              <a:rPr lang="en-US" sz="3200" b="1" dirty="0" smtClean="0"/>
              <a:t>  a   Rev(</a:t>
            </a:r>
            <a:r>
              <a:rPr lang="en-US" sz="3200" b="1" dirty="0" err="1" smtClean="0"/>
              <a:t>abc</a:t>
            </a:r>
            <a:r>
              <a:rPr lang="en-US" sz="3200" b="1" dirty="0" smtClean="0"/>
              <a:t>)</a:t>
            </a:r>
            <a:br>
              <a:rPr lang="en-US" sz="3200" b="1" dirty="0" smtClean="0"/>
            </a:br>
            <a:r>
              <a:rPr lang="en-US" sz="3200" dirty="0" smtClean="0"/>
              <a:t>thus: </a:t>
            </a:r>
            <a:r>
              <a:rPr lang="en-US" sz="3200" b="1" dirty="0" smtClean="0"/>
              <a:t>n-1 +n = 2n -1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0325" y="1384300"/>
              <a:ext cx="4144963" cy="442913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963" y="1374998"/>
                <a:ext cx="4163688" cy="456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9638" y="3948113"/>
              <a:ext cx="3032125" cy="896937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6757" y="3944871"/>
                <a:ext cx="3041127" cy="90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8188" y="2568575"/>
              <a:ext cx="323850" cy="231775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5306" y="2565705"/>
                <a:ext cx="329254" cy="23715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-57150">
              <a:buFont typeface="Monotype Sorts" pitchFamily="2" charset="2"/>
              <a:buNone/>
            </a:pPr>
            <a:r>
              <a:rPr lang="en-US" dirty="0" smtClean="0"/>
              <a:t>The no of palindromes in the odd case depends on the alphabets/symbols in the Sigma. Suppose if number is 2 that is  </a:t>
            </a:r>
            <a:r>
              <a:rPr lang="el-GR" dirty="0" smtClean="0"/>
              <a:t>Σ</a:t>
            </a:r>
            <a:r>
              <a:rPr lang="en-US" dirty="0" smtClean="0"/>
              <a:t>= {a, b} then number of palindromes of length 2n-1  with ‘a’ as a middle letter, will be 2</a:t>
            </a:r>
            <a:r>
              <a:rPr lang="en-US" baseline="30000" dirty="0" smtClean="0"/>
              <a:t>n-1</a:t>
            </a:r>
            <a:r>
              <a:rPr lang="en-US" dirty="0" smtClean="0"/>
              <a:t>.</a:t>
            </a:r>
          </a:p>
          <a:p>
            <a:pPr marL="0" indent="0">
              <a:buFont typeface="Monotype Sorts" pitchFamily="2" charset="2"/>
              <a:buNone/>
            </a:pPr>
            <a:r>
              <a:rPr lang="en-US" smtClean="0"/>
              <a:t>Similarly </a:t>
            </a:r>
            <a:r>
              <a:rPr lang="en-US" dirty="0" smtClean="0"/>
              <a:t>the number of palindromes of length 2n-1, with ‘ b ’ as middle letter, will be 2</a:t>
            </a:r>
            <a:r>
              <a:rPr lang="en-US" baseline="30000" dirty="0" smtClean="0"/>
              <a:t>n-1 </a:t>
            </a:r>
            <a:r>
              <a:rPr lang="en-US" dirty="0" smtClean="0"/>
              <a:t>as well. Hence the total number of palindromes of length 2n-1 will be 2</a:t>
            </a:r>
            <a:r>
              <a:rPr lang="en-US" baseline="30000" dirty="0" smtClean="0"/>
              <a:t>n-1 </a:t>
            </a:r>
            <a:r>
              <a:rPr lang="en-US" dirty="0" smtClean="0"/>
              <a:t>+ 2</a:t>
            </a:r>
            <a:r>
              <a:rPr lang="en-US" baseline="30000" dirty="0" smtClean="0"/>
              <a:t>n-1 </a:t>
            </a:r>
            <a:r>
              <a:rPr lang="en-US" dirty="0" smtClean="0"/>
              <a:t>= 2 (2</a:t>
            </a:r>
            <a:r>
              <a:rPr lang="en-US" baseline="30000" dirty="0" smtClean="0"/>
              <a:t>n-1</a:t>
            </a:r>
            <a:r>
              <a:rPr lang="en-US" dirty="0" smtClean="0"/>
              <a:t>)= 2</a:t>
            </a:r>
            <a:r>
              <a:rPr lang="en-US" baseline="30000" dirty="0" smtClean="0"/>
              <a:t>n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the word Automata </a:t>
            </a:r>
          </a:p>
          <a:p>
            <a:r>
              <a:rPr lang="en-US" dirty="0" smtClean="0"/>
              <a:t>Types of languages, empty/Null String, Alphabets, words, length of strings, Palindromes</a:t>
            </a:r>
          </a:p>
          <a:p>
            <a:r>
              <a:rPr lang="en-US" dirty="0" smtClean="0"/>
              <a:t>How to form palindromes of even and odd length.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0975" y="4011613"/>
              <a:ext cx="442913" cy="306387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5897" y="4006573"/>
                <a:ext cx="459237" cy="320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3213" y="5226050"/>
              <a:ext cx="398462" cy="441325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9982" y="5223524"/>
                <a:ext cx="407077" cy="449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8513" y="5110163"/>
              <a:ext cx="106362" cy="139700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5619" y="5106581"/>
                <a:ext cx="112512" cy="146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2038" y="4298950"/>
              <a:ext cx="909637" cy="773113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9166" y="4294269"/>
                <a:ext cx="920047" cy="784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1288" y="5840413"/>
              <a:ext cx="242887" cy="290512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7674" y="5837530"/>
                <a:ext cx="251923" cy="298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57988" y="5651500"/>
              <a:ext cx="144462" cy="149225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4721" y="5647516"/>
                <a:ext cx="152810" cy="15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0563" y="5213350"/>
              <a:ext cx="274637" cy="228600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5517" y="5209030"/>
                <a:ext cx="28617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34263" y="4759325"/>
              <a:ext cx="201612" cy="261938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30656" y="4754253"/>
                <a:ext cx="209547" cy="269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8588" y="4435475"/>
              <a:ext cx="258762" cy="198438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44624" y="4431880"/>
                <a:ext cx="268493" cy="20706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What does Theory of automata mean?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43865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The word “Theory” means that this subject is a more mathematical subject and less practical. </a:t>
            </a:r>
          </a:p>
          <a:p>
            <a:r>
              <a:rPr lang="en-US" sz="3000" dirty="0" smtClean="0"/>
              <a:t>It is not like your other courses such as programming. However, this subject is the foundation  for many other practical subjects.</a:t>
            </a:r>
          </a:p>
          <a:p>
            <a:r>
              <a:rPr lang="en-US" sz="3000" dirty="0" smtClean="0"/>
              <a:t>Automata is the plural of the word Automaton which means “self-acting”</a:t>
            </a:r>
          </a:p>
          <a:p>
            <a:r>
              <a:rPr lang="en-US" sz="3000" dirty="0" smtClean="0"/>
              <a:t>In general, this subject focuses on the theoretical aspects of computer science. 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064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Theory of Automa Applications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subject plays a major role in:</a:t>
            </a:r>
          </a:p>
          <a:p>
            <a:pPr lvl="1"/>
            <a:r>
              <a:rPr lang="en-US" smtClean="0"/>
              <a:t>Theory of Computation</a:t>
            </a:r>
          </a:p>
          <a:p>
            <a:pPr lvl="1"/>
            <a:r>
              <a:rPr lang="en-US" smtClean="0"/>
              <a:t>Compiler Construction</a:t>
            </a:r>
          </a:p>
          <a:p>
            <a:pPr lvl="1"/>
            <a:r>
              <a:rPr lang="en-US" smtClean="0"/>
              <a:t>Parsing</a:t>
            </a:r>
          </a:p>
          <a:p>
            <a:pPr lvl="1"/>
            <a:r>
              <a:rPr lang="en-US" smtClean="0"/>
              <a:t>Formal Verification</a:t>
            </a:r>
          </a:p>
          <a:p>
            <a:pPr lvl="1"/>
            <a:r>
              <a:rPr lang="en-US" smtClean="0"/>
              <a:t>Defining computer languages</a:t>
            </a:r>
          </a:p>
        </p:txBody>
      </p:sp>
    </p:spTree>
    <p:extLst>
      <p:ext uri="{BB962C8B-B14F-4D97-AF65-F5344CB8AC3E}">
        <p14:creationId xmlns:p14="http://schemas.microsoft.com/office/powerpoint/2010/main" val="10941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Types of languages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876800"/>
          </a:xfrm>
        </p:spPr>
        <p:txBody>
          <a:bodyPr/>
          <a:lstStyle/>
          <a:p>
            <a:r>
              <a:rPr lang="en-US" sz="3000" dirty="0" smtClean="0"/>
              <a:t>There are two types of languages</a:t>
            </a:r>
          </a:p>
          <a:p>
            <a:pPr lvl="1"/>
            <a:r>
              <a:rPr lang="en-US" sz="3000" dirty="0" smtClean="0"/>
              <a:t>	Formal Languages are used as a basis for defining computer languages </a:t>
            </a:r>
          </a:p>
          <a:p>
            <a:pPr lvl="2"/>
            <a:r>
              <a:rPr lang="en-US" sz="2600" dirty="0" smtClean="0"/>
              <a:t>A predefined set of symbols and string </a:t>
            </a:r>
          </a:p>
          <a:p>
            <a:pPr lvl="2"/>
            <a:r>
              <a:rPr lang="en-US" sz="2600" dirty="0" smtClean="0"/>
              <a:t>Formal language theory studies purely syntactical aspects of a language (e.g., word </a:t>
            </a:r>
            <a:r>
              <a:rPr lang="en-US" sz="2600" b="1" dirty="0" err="1" smtClean="0"/>
              <a:t>abcd</a:t>
            </a:r>
            <a:r>
              <a:rPr lang="en-US" sz="2600" dirty="0" smtClean="0"/>
              <a:t>)</a:t>
            </a:r>
            <a:r>
              <a:rPr lang="en-US" sz="3000" dirty="0" smtClean="0"/>
              <a:t>	</a:t>
            </a:r>
          </a:p>
          <a:p>
            <a:pPr lvl="1"/>
            <a:r>
              <a:rPr lang="en-US" sz="3000" dirty="0"/>
              <a:t>Informal Languages  such as English has many different versions. </a:t>
            </a:r>
          </a:p>
        </p:txBody>
      </p:sp>
    </p:spTree>
    <p:extLst>
      <p:ext uri="{BB962C8B-B14F-4D97-AF65-F5344CB8AC3E}">
        <p14:creationId xmlns:p14="http://schemas.microsoft.com/office/powerpoint/2010/main" val="35249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Element of a Formal Language – Alphabets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	 A finite non-empty set of symbols (letters), is called an alphabet. It is denoted by Greek letter sigma </a:t>
            </a:r>
            <a:r>
              <a:rPr lang="el-GR" dirty="0" smtClean="0"/>
              <a:t>Σ</a:t>
            </a:r>
            <a:r>
              <a:rPr lang="en-US" dirty="0" smtClean="0"/>
              <a:t>.</a:t>
            </a:r>
            <a:endParaRPr lang="el-GR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	 </a:t>
            </a:r>
            <a:r>
              <a:rPr lang="el-GR" dirty="0" smtClean="0"/>
              <a:t>Σ</a:t>
            </a:r>
            <a:r>
              <a:rPr lang="en-US" dirty="0" smtClean="0"/>
              <a:t>={1,2,3}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    </a:t>
            </a:r>
            <a:r>
              <a:rPr lang="el-GR" dirty="0" smtClean="0"/>
              <a:t>Σ</a:t>
            </a:r>
            <a:r>
              <a:rPr lang="en-US" dirty="0" smtClean="0"/>
              <a:t>={0,1} //Binary digits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	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i,j,k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2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Example Computer Languages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z="3000" dirty="0" smtClean="0"/>
              <a:t>C Language</a:t>
            </a:r>
            <a:endParaRPr lang="en-US" sz="2600" dirty="0" smtClean="0"/>
          </a:p>
          <a:p>
            <a:r>
              <a:rPr lang="en-US" sz="3000" dirty="0" smtClean="0"/>
              <a:t>Java Language</a:t>
            </a:r>
          </a:p>
          <a:p>
            <a:r>
              <a:rPr lang="en-US" sz="3000" dirty="0" smtClean="0"/>
              <a:t>C++ </a:t>
            </a:r>
          </a:p>
          <a:p>
            <a:r>
              <a:rPr lang="en-US" sz="3000" dirty="0" smtClean="0"/>
              <a:t>Java</a:t>
            </a:r>
          </a:p>
          <a:p>
            <a:r>
              <a:rPr lang="en-US" sz="3000" dirty="0" smtClean="0"/>
              <a:t>Visual C++</a:t>
            </a:r>
          </a:p>
          <a:p>
            <a:endParaRPr lang="en-US" sz="3000" dirty="0" smtClean="0"/>
          </a:p>
          <a:p>
            <a:pPr lvl="1"/>
            <a:endParaRPr lang="en-US" sz="2600" dirty="0" smtClean="0"/>
          </a:p>
          <a:p>
            <a:pPr>
              <a:buFont typeface="Monotype Sorts" pitchFamily="2" charset="2"/>
              <a:buNone/>
            </a:pPr>
            <a:endParaRPr lang="en-US" sz="3000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17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Strings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8305800" cy="4171950"/>
          </a:xfrm>
        </p:spPr>
        <p:txBody>
          <a:bodyPr/>
          <a:lstStyle/>
          <a:p>
            <a:r>
              <a:rPr lang="en-US" sz="3000" dirty="0" smtClean="0"/>
              <a:t>A  String is formed by combining various symbols from an alphabet. </a:t>
            </a:r>
          </a:p>
          <a:p>
            <a:r>
              <a:rPr lang="en-US" sz="3000" dirty="0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If </a:t>
            </a:r>
            <a:r>
              <a:rPr lang="el-GR" sz="3000" dirty="0" smtClean="0"/>
              <a:t>Σ</a:t>
            </a:r>
            <a:r>
              <a:rPr lang="en-US" sz="3000" dirty="0" smtClean="0"/>
              <a:t>= {1,0} then</a:t>
            </a:r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		0, 1, 110011, …..</a:t>
            </a:r>
          </a:p>
          <a:p>
            <a:r>
              <a:rPr lang="en-US" sz="3000" dirty="0" smtClean="0"/>
              <a:t>Similarly, </a:t>
            </a:r>
            <a:r>
              <a:rPr lang="en-US" sz="3000" dirty="0"/>
              <a:t>If </a:t>
            </a:r>
            <a:r>
              <a:rPr lang="el-GR" sz="3000" dirty="0"/>
              <a:t>Σ</a:t>
            </a:r>
            <a:r>
              <a:rPr lang="en-US" sz="3000" dirty="0"/>
              <a:t>= </a:t>
            </a:r>
            <a:r>
              <a:rPr lang="en-US" sz="3000" dirty="0" smtClean="0"/>
              <a:t>{</a:t>
            </a:r>
            <a:r>
              <a:rPr lang="en-US" sz="3000" dirty="0" err="1" smtClean="0"/>
              <a:t>a,b</a:t>
            </a:r>
            <a:r>
              <a:rPr lang="en-US" sz="3000" dirty="0" smtClean="0"/>
              <a:t>} </a:t>
            </a:r>
            <a:r>
              <a:rPr lang="en-US" sz="3000" dirty="0"/>
              <a:t>then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	</a:t>
            </a:r>
            <a:r>
              <a:rPr lang="en-US" sz="3000" dirty="0" smtClean="0"/>
              <a:t>a, b, </a:t>
            </a:r>
            <a:r>
              <a:rPr lang="en-US" sz="3000" dirty="0" err="1" smtClean="0"/>
              <a:t>abbbbbb</a:t>
            </a:r>
            <a:r>
              <a:rPr lang="en-US" sz="3000" dirty="0" smtClean="0"/>
              <a:t>, </a:t>
            </a:r>
            <a:r>
              <a:rPr lang="en-US" sz="3000" dirty="0" err="1" smtClean="0"/>
              <a:t>aaaabbbbb</a:t>
            </a:r>
            <a:r>
              <a:rPr lang="en-US" sz="3000" dirty="0" smtClean="0"/>
              <a:t>, …..</a:t>
            </a:r>
            <a:endParaRPr lang="en-US" sz="3000" dirty="0"/>
          </a:p>
          <a:p>
            <a:endParaRPr lang="en-US" sz="3000" dirty="0" smtClean="0"/>
          </a:p>
          <a:p>
            <a:pPr>
              <a:buFont typeface="Monotype Sorts" pitchFamily="2" charset="2"/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39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What is an EMPTY or </a:t>
            </a:r>
            <a:r>
              <a:rPr lang="en-US" u="sng" dirty="0"/>
              <a:t>NULL </a:t>
            </a:r>
            <a:r>
              <a:rPr lang="en-US" u="sng" dirty="0" smtClean="0"/>
              <a:t>String</a:t>
            </a:r>
            <a:endParaRPr lang="en-US" u="sng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8382000" cy="443865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string with no symbol is denoted by (Small Greek letter Lambda) </a:t>
            </a:r>
            <a:r>
              <a:rPr lang="el-GR" sz="3000" dirty="0" smtClean="0"/>
              <a:t>λ</a:t>
            </a:r>
            <a:r>
              <a:rPr lang="en-US" sz="3000" dirty="0" smtClean="0"/>
              <a:t> or (Capital Greek letter Lambda) </a:t>
            </a:r>
            <a:r>
              <a:rPr lang="el-GR" sz="3000" dirty="0" smtClean="0"/>
              <a:t>Λ</a:t>
            </a:r>
            <a:r>
              <a:rPr lang="en-US" sz="3000" dirty="0" smtClean="0"/>
              <a:t>. It is called an empty string or null string.</a:t>
            </a:r>
          </a:p>
          <a:p>
            <a:r>
              <a:rPr lang="en-US" sz="3000" dirty="0" smtClean="0"/>
              <a:t>We will prefer </a:t>
            </a:r>
            <a:r>
              <a:rPr lang="el-GR" sz="3000" dirty="0" smtClean="0"/>
              <a:t>Λ</a:t>
            </a:r>
            <a:r>
              <a:rPr lang="en-US" sz="3000" dirty="0" smtClean="0"/>
              <a:t> in this course. Please don’t confuse it with logical operator ‘and’.</a:t>
            </a:r>
          </a:p>
          <a:p>
            <a:r>
              <a:rPr lang="en-US" sz="3000" dirty="0" smtClean="0"/>
              <a:t>One important thing to note is that we never allow </a:t>
            </a:r>
            <a:r>
              <a:rPr lang="el-GR" sz="3000" dirty="0" smtClean="0"/>
              <a:t>Λ</a:t>
            </a:r>
            <a:r>
              <a:rPr lang="en-US" sz="3000" dirty="0" smtClean="0"/>
              <a:t> to be part of alphabet of a language </a:t>
            </a:r>
            <a:endParaRPr lang="el-GR" sz="3000" dirty="0" smtClean="0"/>
          </a:p>
        </p:txBody>
      </p:sp>
    </p:spTree>
    <p:extLst>
      <p:ext uri="{BB962C8B-B14F-4D97-AF65-F5344CB8AC3E}">
        <p14:creationId xmlns:p14="http://schemas.microsoft.com/office/powerpoint/2010/main" val="32628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SPELLIVFUVWYY57I" val="466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1619</Words>
  <Application>Microsoft Office PowerPoint</Application>
  <PresentationFormat>On-screen Show (4:3)</PresentationFormat>
  <Paragraphs>157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Monotype Sorts</vt:lpstr>
      <vt:lpstr>Times New Roman</vt:lpstr>
      <vt:lpstr>Office Theme</vt:lpstr>
      <vt:lpstr>Lecture # 1</vt:lpstr>
      <vt:lpstr>Text and Reference Material</vt:lpstr>
      <vt:lpstr>What does Theory of automata mean?</vt:lpstr>
      <vt:lpstr>Theory of Automa Applications</vt:lpstr>
      <vt:lpstr>Types of languages</vt:lpstr>
      <vt:lpstr>Basic Element of a Formal Language – Alphabets</vt:lpstr>
      <vt:lpstr>Example Computer Languages</vt:lpstr>
      <vt:lpstr>What are Strings</vt:lpstr>
      <vt:lpstr>What is an EMPTY or NULL String</vt:lpstr>
      <vt:lpstr>What are Words</vt:lpstr>
      <vt:lpstr>Defining Alphabets – Guidelines</vt:lpstr>
      <vt:lpstr>Ambiguity (Cont’d…)</vt:lpstr>
      <vt:lpstr>Ambiguity (Cont’d…)</vt:lpstr>
      <vt:lpstr>PowerPoint Presentation</vt:lpstr>
      <vt:lpstr> Ambiguity Examples</vt:lpstr>
      <vt:lpstr>Length of Strings</vt:lpstr>
      <vt:lpstr>Word Length Example</vt:lpstr>
      <vt:lpstr>Length of strings over n alphabets</vt:lpstr>
      <vt:lpstr>Reverse of a String</vt:lpstr>
      <vt:lpstr>PowerPoint Presentation</vt:lpstr>
      <vt:lpstr>PowerPoint Presentation</vt:lpstr>
      <vt:lpstr>How to form a Palindrome String?</vt:lpstr>
      <vt:lpstr>How to form a Palindrome String?...(cont’d )</vt:lpstr>
      <vt:lpstr>Length of Palindrome (cont’d)</vt:lpstr>
      <vt:lpstr>PowerPoint Presentation</vt:lpstr>
      <vt:lpstr>PowerPoint Presentation</vt:lpstr>
      <vt:lpstr>Lecture 1 Summary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Windows User</cp:lastModifiedBy>
  <cp:revision>105</cp:revision>
  <dcterms:created xsi:type="dcterms:W3CDTF">2012-02-27T05:45:45Z</dcterms:created>
  <dcterms:modified xsi:type="dcterms:W3CDTF">2022-12-04T17:13:22Z</dcterms:modified>
</cp:coreProperties>
</file>