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50" r:id="rId3"/>
    <p:sldId id="381" r:id="rId4"/>
    <p:sldId id="382" r:id="rId5"/>
    <p:sldId id="352" r:id="rId6"/>
    <p:sldId id="366" r:id="rId7"/>
    <p:sldId id="377" r:id="rId8"/>
    <p:sldId id="378" r:id="rId9"/>
    <p:sldId id="380"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14794-470F-46A2-A42D-91F387B579BC}" type="datetimeFigureOut">
              <a:rPr lang="en-PK" smtClean="0"/>
              <a:t>22/03/2023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5298D-5D87-4C98-B4F5-22C1B895038E}" type="slidenum">
              <a:rPr lang="en-PK" smtClean="0"/>
              <a:t>‹#›</a:t>
            </a:fld>
            <a:endParaRPr lang="en-PK"/>
          </a:p>
        </p:txBody>
      </p:sp>
    </p:spTree>
    <p:extLst>
      <p:ext uri="{BB962C8B-B14F-4D97-AF65-F5344CB8AC3E}">
        <p14:creationId xmlns:p14="http://schemas.microsoft.com/office/powerpoint/2010/main" val="104595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itchFamily="1" charset="0"/>
              </a:defRPr>
            </a:lvl1pPr>
            <a:lvl2pPr marL="742950" indent="-285750" defTabSz="930275">
              <a:defRPr sz="2400">
                <a:solidFill>
                  <a:schemeClr val="tx1"/>
                </a:solidFill>
                <a:latin typeface="Times" pitchFamily="1" charset="0"/>
              </a:defRPr>
            </a:lvl2pPr>
            <a:lvl3pPr marL="1143000" indent="-228600" defTabSz="930275">
              <a:defRPr sz="2400">
                <a:solidFill>
                  <a:schemeClr val="tx1"/>
                </a:solidFill>
                <a:latin typeface="Times" pitchFamily="1" charset="0"/>
              </a:defRPr>
            </a:lvl3pPr>
            <a:lvl4pPr marL="1600200" indent="-228600" defTabSz="930275">
              <a:defRPr sz="2400">
                <a:solidFill>
                  <a:schemeClr val="tx1"/>
                </a:solidFill>
                <a:latin typeface="Times" pitchFamily="1" charset="0"/>
              </a:defRPr>
            </a:lvl4pPr>
            <a:lvl5pPr marL="2057400" indent="-228600" defTabSz="930275">
              <a:defRPr sz="2400">
                <a:solidFill>
                  <a:schemeClr val="tx1"/>
                </a:solidFill>
                <a:latin typeface="Times" pitchFamily="1" charset="0"/>
              </a:defRPr>
            </a:lvl5pPr>
            <a:lvl6pPr marL="2514600" indent="-228600" defTabSz="930275" eaLnBrk="0" fontAlgn="base" hangingPunct="0">
              <a:spcBef>
                <a:spcPct val="0"/>
              </a:spcBef>
              <a:spcAft>
                <a:spcPct val="0"/>
              </a:spcAft>
              <a:defRPr sz="2400">
                <a:solidFill>
                  <a:schemeClr val="tx1"/>
                </a:solidFill>
                <a:latin typeface="Times" pitchFamily="1" charset="0"/>
              </a:defRPr>
            </a:lvl6pPr>
            <a:lvl7pPr marL="2971800" indent="-228600" defTabSz="930275" eaLnBrk="0" fontAlgn="base" hangingPunct="0">
              <a:spcBef>
                <a:spcPct val="0"/>
              </a:spcBef>
              <a:spcAft>
                <a:spcPct val="0"/>
              </a:spcAft>
              <a:defRPr sz="2400">
                <a:solidFill>
                  <a:schemeClr val="tx1"/>
                </a:solidFill>
                <a:latin typeface="Times" pitchFamily="1" charset="0"/>
              </a:defRPr>
            </a:lvl7pPr>
            <a:lvl8pPr marL="3429000" indent="-228600" defTabSz="930275" eaLnBrk="0" fontAlgn="base" hangingPunct="0">
              <a:spcBef>
                <a:spcPct val="0"/>
              </a:spcBef>
              <a:spcAft>
                <a:spcPct val="0"/>
              </a:spcAft>
              <a:defRPr sz="2400">
                <a:solidFill>
                  <a:schemeClr val="tx1"/>
                </a:solidFill>
                <a:latin typeface="Times" pitchFamily="1" charset="0"/>
              </a:defRPr>
            </a:lvl8pPr>
            <a:lvl9pPr marL="3886200" indent="-228600" defTabSz="930275" eaLnBrk="0" fontAlgn="base" hangingPunct="0">
              <a:spcBef>
                <a:spcPct val="0"/>
              </a:spcBef>
              <a:spcAft>
                <a:spcPct val="0"/>
              </a:spcAft>
              <a:defRPr sz="2400">
                <a:solidFill>
                  <a:schemeClr val="tx1"/>
                </a:solidFill>
                <a:latin typeface="Times" pitchFamily="1" charset="0"/>
              </a:defRPr>
            </a:lvl9pPr>
          </a:lstStyle>
          <a:p>
            <a:fld id="{F4258CBC-A954-401C-8AAC-A9D7F8EDA882}" type="slidenum">
              <a:rPr lang="en-US" sz="1200" smtClean="0"/>
              <a:pPr/>
              <a:t>2</a:t>
            </a:fld>
            <a:endParaRPr lang="en-US" sz="1200"/>
          </a:p>
        </p:txBody>
      </p:sp>
      <p:sp>
        <p:nvSpPr>
          <p:cNvPr id="84995" name="Rectangle 2"/>
          <p:cNvSpPr>
            <a:spLocks noGrp="1" noRot="1" noChangeAspect="1" noChangeArrowheads="1" noTextEdit="1"/>
          </p:cNvSpPr>
          <p:nvPr>
            <p:ph type="sldImg"/>
          </p:nvPr>
        </p:nvSpPr>
        <p:spPr>
          <a:xfrm>
            <a:off x="400050" y="696913"/>
            <a:ext cx="6184900" cy="34798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9723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itchFamily="1" charset="0"/>
              </a:defRPr>
            </a:lvl1pPr>
            <a:lvl2pPr marL="742950" indent="-285750" defTabSz="930275">
              <a:defRPr sz="2400">
                <a:solidFill>
                  <a:schemeClr val="tx1"/>
                </a:solidFill>
                <a:latin typeface="Times" pitchFamily="1" charset="0"/>
              </a:defRPr>
            </a:lvl2pPr>
            <a:lvl3pPr marL="1143000" indent="-228600" defTabSz="930275">
              <a:defRPr sz="2400">
                <a:solidFill>
                  <a:schemeClr val="tx1"/>
                </a:solidFill>
                <a:latin typeface="Times" pitchFamily="1" charset="0"/>
              </a:defRPr>
            </a:lvl3pPr>
            <a:lvl4pPr marL="1600200" indent="-228600" defTabSz="930275">
              <a:defRPr sz="2400">
                <a:solidFill>
                  <a:schemeClr val="tx1"/>
                </a:solidFill>
                <a:latin typeface="Times" pitchFamily="1" charset="0"/>
              </a:defRPr>
            </a:lvl4pPr>
            <a:lvl5pPr marL="2057400" indent="-228600" defTabSz="930275">
              <a:defRPr sz="2400">
                <a:solidFill>
                  <a:schemeClr val="tx1"/>
                </a:solidFill>
                <a:latin typeface="Times" pitchFamily="1" charset="0"/>
              </a:defRPr>
            </a:lvl5pPr>
            <a:lvl6pPr marL="2514600" indent="-228600" defTabSz="930275" eaLnBrk="0" fontAlgn="base" hangingPunct="0">
              <a:spcBef>
                <a:spcPct val="0"/>
              </a:spcBef>
              <a:spcAft>
                <a:spcPct val="0"/>
              </a:spcAft>
              <a:defRPr sz="2400">
                <a:solidFill>
                  <a:schemeClr val="tx1"/>
                </a:solidFill>
                <a:latin typeface="Times" pitchFamily="1" charset="0"/>
              </a:defRPr>
            </a:lvl6pPr>
            <a:lvl7pPr marL="2971800" indent="-228600" defTabSz="930275" eaLnBrk="0" fontAlgn="base" hangingPunct="0">
              <a:spcBef>
                <a:spcPct val="0"/>
              </a:spcBef>
              <a:spcAft>
                <a:spcPct val="0"/>
              </a:spcAft>
              <a:defRPr sz="2400">
                <a:solidFill>
                  <a:schemeClr val="tx1"/>
                </a:solidFill>
                <a:latin typeface="Times" pitchFamily="1" charset="0"/>
              </a:defRPr>
            </a:lvl7pPr>
            <a:lvl8pPr marL="3429000" indent="-228600" defTabSz="930275" eaLnBrk="0" fontAlgn="base" hangingPunct="0">
              <a:spcBef>
                <a:spcPct val="0"/>
              </a:spcBef>
              <a:spcAft>
                <a:spcPct val="0"/>
              </a:spcAft>
              <a:defRPr sz="2400">
                <a:solidFill>
                  <a:schemeClr val="tx1"/>
                </a:solidFill>
                <a:latin typeface="Times" pitchFamily="1" charset="0"/>
              </a:defRPr>
            </a:lvl8pPr>
            <a:lvl9pPr marL="3886200" indent="-228600" defTabSz="930275" eaLnBrk="0" fontAlgn="base" hangingPunct="0">
              <a:spcBef>
                <a:spcPct val="0"/>
              </a:spcBef>
              <a:spcAft>
                <a:spcPct val="0"/>
              </a:spcAft>
              <a:defRPr sz="2400">
                <a:solidFill>
                  <a:schemeClr val="tx1"/>
                </a:solidFill>
                <a:latin typeface="Times" pitchFamily="1" charset="0"/>
              </a:defRPr>
            </a:lvl9pPr>
          </a:lstStyle>
          <a:p>
            <a:fld id="{4AFD7D44-7A0C-4FDC-B4B8-493A7FB41FDC}" type="slidenum">
              <a:rPr lang="en-US" sz="1200" smtClean="0"/>
              <a:pPr/>
              <a:t>5</a:t>
            </a:fld>
            <a:endParaRPr lang="en-US" sz="1200"/>
          </a:p>
        </p:txBody>
      </p:sp>
      <p:sp>
        <p:nvSpPr>
          <p:cNvPr id="86019" name="Rectangle 2"/>
          <p:cNvSpPr>
            <a:spLocks noGrp="1" noRot="1" noChangeAspect="1" noChangeArrowheads="1" noTextEdit="1"/>
          </p:cNvSpPr>
          <p:nvPr>
            <p:ph type="sldImg"/>
          </p:nvPr>
        </p:nvSpPr>
        <p:spPr>
          <a:xfrm>
            <a:off x="400050" y="696913"/>
            <a:ext cx="6184900" cy="34798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5306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itchFamily="1" charset="0"/>
              </a:defRPr>
            </a:lvl1pPr>
            <a:lvl2pPr marL="742950" indent="-285750" defTabSz="930275">
              <a:defRPr sz="2400">
                <a:solidFill>
                  <a:schemeClr val="tx1"/>
                </a:solidFill>
                <a:latin typeface="Times" pitchFamily="1" charset="0"/>
              </a:defRPr>
            </a:lvl2pPr>
            <a:lvl3pPr marL="1143000" indent="-228600" defTabSz="930275">
              <a:defRPr sz="2400">
                <a:solidFill>
                  <a:schemeClr val="tx1"/>
                </a:solidFill>
                <a:latin typeface="Times" pitchFamily="1" charset="0"/>
              </a:defRPr>
            </a:lvl3pPr>
            <a:lvl4pPr marL="1600200" indent="-228600" defTabSz="930275">
              <a:defRPr sz="2400">
                <a:solidFill>
                  <a:schemeClr val="tx1"/>
                </a:solidFill>
                <a:latin typeface="Times" pitchFamily="1" charset="0"/>
              </a:defRPr>
            </a:lvl4pPr>
            <a:lvl5pPr marL="2057400" indent="-228600" defTabSz="930275">
              <a:defRPr sz="2400">
                <a:solidFill>
                  <a:schemeClr val="tx1"/>
                </a:solidFill>
                <a:latin typeface="Times" pitchFamily="1" charset="0"/>
              </a:defRPr>
            </a:lvl5pPr>
            <a:lvl6pPr marL="2514600" indent="-228600" defTabSz="930275" eaLnBrk="0" fontAlgn="base" hangingPunct="0">
              <a:spcBef>
                <a:spcPct val="0"/>
              </a:spcBef>
              <a:spcAft>
                <a:spcPct val="0"/>
              </a:spcAft>
              <a:defRPr sz="2400">
                <a:solidFill>
                  <a:schemeClr val="tx1"/>
                </a:solidFill>
                <a:latin typeface="Times" pitchFamily="1" charset="0"/>
              </a:defRPr>
            </a:lvl6pPr>
            <a:lvl7pPr marL="2971800" indent="-228600" defTabSz="930275" eaLnBrk="0" fontAlgn="base" hangingPunct="0">
              <a:spcBef>
                <a:spcPct val="0"/>
              </a:spcBef>
              <a:spcAft>
                <a:spcPct val="0"/>
              </a:spcAft>
              <a:defRPr sz="2400">
                <a:solidFill>
                  <a:schemeClr val="tx1"/>
                </a:solidFill>
                <a:latin typeface="Times" pitchFamily="1" charset="0"/>
              </a:defRPr>
            </a:lvl7pPr>
            <a:lvl8pPr marL="3429000" indent="-228600" defTabSz="930275" eaLnBrk="0" fontAlgn="base" hangingPunct="0">
              <a:spcBef>
                <a:spcPct val="0"/>
              </a:spcBef>
              <a:spcAft>
                <a:spcPct val="0"/>
              </a:spcAft>
              <a:defRPr sz="2400">
                <a:solidFill>
                  <a:schemeClr val="tx1"/>
                </a:solidFill>
                <a:latin typeface="Times" pitchFamily="1" charset="0"/>
              </a:defRPr>
            </a:lvl8pPr>
            <a:lvl9pPr marL="3886200" indent="-228600" defTabSz="930275" eaLnBrk="0" fontAlgn="base" hangingPunct="0">
              <a:spcBef>
                <a:spcPct val="0"/>
              </a:spcBef>
              <a:spcAft>
                <a:spcPct val="0"/>
              </a:spcAft>
              <a:defRPr sz="2400">
                <a:solidFill>
                  <a:schemeClr val="tx1"/>
                </a:solidFill>
                <a:latin typeface="Times" pitchFamily="1" charset="0"/>
              </a:defRPr>
            </a:lvl9pPr>
          </a:lstStyle>
          <a:p>
            <a:fld id="{4DBEFA7E-3E66-45BA-B6CF-EF3C43C942CE}" type="slidenum">
              <a:rPr lang="en-US" sz="1200" smtClean="0"/>
              <a:pPr/>
              <a:t>6</a:t>
            </a:fld>
            <a:endParaRPr lang="en-US" sz="1200"/>
          </a:p>
        </p:txBody>
      </p:sp>
      <p:sp>
        <p:nvSpPr>
          <p:cNvPr id="89091" name="Rectangle 2"/>
          <p:cNvSpPr>
            <a:spLocks noGrp="1" noRot="1" noChangeAspect="1" noChangeArrowheads="1" noTextEdit="1"/>
          </p:cNvSpPr>
          <p:nvPr>
            <p:ph type="sldImg"/>
          </p:nvPr>
        </p:nvSpPr>
        <p:spPr>
          <a:xfrm>
            <a:off x="400050" y="696913"/>
            <a:ext cx="6184900" cy="34798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2888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itchFamily="1" charset="0"/>
              </a:defRPr>
            </a:lvl1pPr>
            <a:lvl2pPr marL="742950" indent="-285750" defTabSz="930275">
              <a:defRPr sz="2400">
                <a:solidFill>
                  <a:schemeClr val="tx1"/>
                </a:solidFill>
                <a:latin typeface="Times" pitchFamily="1" charset="0"/>
              </a:defRPr>
            </a:lvl2pPr>
            <a:lvl3pPr marL="1143000" indent="-228600" defTabSz="930275">
              <a:defRPr sz="2400">
                <a:solidFill>
                  <a:schemeClr val="tx1"/>
                </a:solidFill>
                <a:latin typeface="Times" pitchFamily="1" charset="0"/>
              </a:defRPr>
            </a:lvl3pPr>
            <a:lvl4pPr marL="1600200" indent="-228600" defTabSz="930275">
              <a:defRPr sz="2400">
                <a:solidFill>
                  <a:schemeClr val="tx1"/>
                </a:solidFill>
                <a:latin typeface="Times" pitchFamily="1" charset="0"/>
              </a:defRPr>
            </a:lvl4pPr>
            <a:lvl5pPr marL="2057400" indent="-228600" defTabSz="930275">
              <a:defRPr sz="2400">
                <a:solidFill>
                  <a:schemeClr val="tx1"/>
                </a:solidFill>
                <a:latin typeface="Times" pitchFamily="1" charset="0"/>
              </a:defRPr>
            </a:lvl5pPr>
            <a:lvl6pPr marL="2514600" indent="-228600" defTabSz="930275" eaLnBrk="0" fontAlgn="base" hangingPunct="0">
              <a:spcBef>
                <a:spcPct val="0"/>
              </a:spcBef>
              <a:spcAft>
                <a:spcPct val="0"/>
              </a:spcAft>
              <a:defRPr sz="2400">
                <a:solidFill>
                  <a:schemeClr val="tx1"/>
                </a:solidFill>
                <a:latin typeface="Times" pitchFamily="1" charset="0"/>
              </a:defRPr>
            </a:lvl6pPr>
            <a:lvl7pPr marL="2971800" indent="-228600" defTabSz="930275" eaLnBrk="0" fontAlgn="base" hangingPunct="0">
              <a:spcBef>
                <a:spcPct val="0"/>
              </a:spcBef>
              <a:spcAft>
                <a:spcPct val="0"/>
              </a:spcAft>
              <a:defRPr sz="2400">
                <a:solidFill>
                  <a:schemeClr val="tx1"/>
                </a:solidFill>
                <a:latin typeface="Times" pitchFamily="1" charset="0"/>
              </a:defRPr>
            </a:lvl7pPr>
            <a:lvl8pPr marL="3429000" indent="-228600" defTabSz="930275" eaLnBrk="0" fontAlgn="base" hangingPunct="0">
              <a:spcBef>
                <a:spcPct val="0"/>
              </a:spcBef>
              <a:spcAft>
                <a:spcPct val="0"/>
              </a:spcAft>
              <a:defRPr sz="2400">
                <a:solidFill>
                  <a:schemeClr val="tx1"/>
                </a:solidFill>
                <a:latin typeface="Times" pitchFamily="1" charset="0"/>
              </a:defRPr>
            </a:lvl8pPr>
            <a:lvl9pPr marL="3886200" indent="-228600" defTabSz="930275" eaLnBrk="0" fontAlgn="base" hangingPunct="0">
              <a:spcBef>
                <a:spcPct val="0"/>
              </a:spcBef>
              <a:spcAft>
                <a:spcPct val="0"/>
              </a:spcAft>
              <a:defRPr sz="2400">
                <a:solidFill>
                  <a:schemeClr val="tx1"/>
                </a:solidFill>
                <a:latin typeface="Times" pitchFamily="1" charset="0"/>
              </a:defRPr>
            </a:lvl9pPr>
          </a:lstStyle>
          <a:p>
            <a:fld id="{FE5E9DE9-555E-4520-B147-8BFFA082EF07}" type="slidenum">
              <a:rPr lang="en-US" sz="1200" smtClean="0"/>
              <a:pPr/>
              <a:t>7</a:t>
            </a:fld>
            <a:endParaRPr lang="en-US" sz="1200"/>
          </a:p>
        </p:txBody>
      </p:sp>
      <p:sp>
        <p:nvSpPr>
          <p:cNvPr id="90115" name="Rectangle 2"/>
          <p:cNvSpPr>
            <a:spLocks noGrp="1" noRot="1" noChangeAspect="1" noChangeArrowheads="1" noTextEdit="1"/>
          </p:cNvSpPr>
          <p:nvPr>
            <p:ph type="sldImg"/>
          </p:nvPr>
        </p:nvSpPr>
        <p:spPr>
          <a:xfrm>
            <a:off x="400050" y="696913"/>
            <a:ext cx="6184900" cy="34798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8808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D882-DF95-305C-4B3D-335293104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9232547-E61B-0453-EF83-E39183617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D865684-0DB2-59D6-E0F3-566222B423A5}"/>
              </a:ext>
            </a:extLst>
          </p:cNvPr>
          <p:cNvSpPr>
            <a:spLocks noGrp="1"/>
          </p:cNvSpPr>
          <p:nvPr>
            <p:ph type="dt" sz="half" idx="10"/>
          </p:nvPr>
        </p:nvSpPr>
        <p:spPr/>
        <p:txBody>
          <a:bodyPr/>
          <a:lstStyle/>
          <a:p>
            <a:fld id="{14397B11-16D8-4560-B6A5-D07AE0BC2A3D}" type="datetime8">
              <a:rPr lang="en-PK" smtClean="0"/>
              <a:t>22/03/2023 12:49 pm</a:t>
            </a:fld>
            <a:endParaRPr lang="en-PK"/>
          </a:p>
        </p:txBody>
      </p:sp>
      <p:sp>
        <p:nvSpPr>
          <p:cNvPr id="5" name="Footer Placeholder 4">
            <a:extLst>
              <a:ext uri="{FF2B5EF4-FFF2-40B4-BE49-F238E27FC236}">
                <a16:creationId xmlns:a16="http://schemas.microsoft.com/office/drawing/2014/main" id="{11FFFB24-6056-1231-ABE3-970FC88DD612}"/>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7DFC9A33-263A-A600-B6A7-72ED5A43F99C}"/>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142828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0706-B59B-9E78-15A7-650959005E0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269EB3A-AD32-9BF9-1FF2-EA259A63A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4AFA13F-2CA5-9EBF-62E2-EF7E5A4C9868}"/>
              </a:ext>
            </a:extLst>
          </p:cNvPr>
          <p:cNvSpPr>
            <a:spLocks noGrp="1"/>
          </p:cNvSpPr>
          <p:nvPr>
            <p:ph type="dt" sz="half" idx="10"/>
          </p:nvPr>
        </p:nvSpPr>
        <p:spPr/>
        <p:txBody>
          <a:bodyPr/>
          <a:lstStyle/>
          <a:p>
            <a:fld id="{E4B98E54-92C9-4E27-B8CC-C8F9BDE1A17E}" type="datetime8">
              <a:rPr lang="en-PK" smtClean="0"/>
              <a:t>22/03/2023 12:49 pm</a:t>
            </a:fld>
            <a:endParaRPr lang="en-PK"/>
          </a:p>
        </p:txBody>
      </p:sp>
      <p:sp>
        <p:nvSpPr>
          <p:cNvPr id="5" name="Footer Placeholder 4">
            <a:extLst>
              <a:ext uri="{FF2B5EF4-FFF2-40B4-BE49-F238E27FC236}">
                <a16:creationId xmlns:a16="http://schemas.microsoft.com/office/drawing/2014/main" id="{CBC875C1-60A3-F210-B0C8-3EF6C295FE40}"/>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9059D59D-FEFE-2760-8446-EECC8ADAABF6}"/>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140767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E0A32-801A-B4AE-551D-8FCFB1EFF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710CACE-741B-3518-E663-47E4FF987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0E9EA3-930E-41CF-2B9B-21F1F27478F3}"/>
              </a:ext>
            </a:extLst>
          </p:cNvPr>
          <p:cNvSpPr>
            <a:spLocks noGrp="1"/>
          </p:cNvSpPr>
          <p:nvPr>
            <p:ph type="dt" sz="half" idx="10"/>
          </p:nvPr>
        </p:nvSpPr>
        <p:spPr/>
        <p:txBody>
          <a:bodyPr/>
          <a:lstStyle/>
          <a:p>
            <a:fld id="{101209CC-F475-419B-8C4D-15D1CAFDB880}" type="datetime8">
              <a:rPr lang="en-PK" smtClean="0"/>
              <a:t>22/03/2023 12:49 pm</a:t>
            </a:fld>
            <a:endParaRPr lang="en-PK"/>
          </a:p>
        </p:txBody>
      </p:sp>
      <p:sp>
        <p:nvSpPr>
          <p:cNvPr id="5" name="Footer Placeholder 4">
            <a:extLst>
              <a:ext uri="{FF2B5EF4-FFF2-40B4-BE49-F238E27FC236}">
                <a16:creationId xmlns:a16="http://schemas.microsoft.com/office/drawing/2014/main" id="{53F0E756-1B22-2AD8-8FBB-BD4A3B33758B}"/>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A1C6D197-10D2-35FC-D793-4ABB6BAEF96E}"/>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56531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5820-2039-73FD-A160-CA348AA401C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3289872-A0D2-4970-3A02-DAB3D3CCC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002E4-371A-4B60-5857-4A2687DCE809}"/>
              </a:ext>
            </a:extLst>
          </p:cNvPr>
          <p:cNvSpPr>
            <a:spLocks noGrp="1"/>
          </p:cNvSpPr>
          <p:nvPr>
            <p:ph type="dt" sz="half" idx="10"/>
          </p:nvPr>
        </p:nvSpPr>
        <p:spPr/>
        <p:txBody>
          <a:bodyPr/>
          <a:lstStyle/>
          <a:p>
            <a:fld id="{40ED9116-FDD0-4366-842F-9EA282BAC00E}" type="datetime8">
              <a:rPr lang="en-PK" smtClean="0"/>
              <a:t>22/03/2023 12:49 pm</a:t>
            </a:fld>
            <a:endParaRPr lang="en-PK"/>
          </a:p>
        </p:txBody>
      </p:sp>
      <p:sp>
        <p:nvSpPr>
          <p:cNvPr id="5" name="Footer Placeholder 4">
            <a:extLst>
              <a:ext uri="{FF2B5EF4-FFF2-40B4-BE49-F238E27FC236}">
                <a16:creationId xmlns:a16="http://schemas.microsoft.com/office/drawing/2014/main" id="{5D8446B8-59EF-7E92-5546-145B012D2939}"/>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2B95BE3C-4ABA-C4D2-A88C-634F3619B9E1}"/>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16652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99B-5365-E2C7-F512-7C755686D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953D09F-A083-BA61-2CCB-064BE2F48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E2DAB-755E-148A-3BB0-E6BD396C4592}"/>
              </a:ext>
            </a:extLst>
          </p:cNvPr>
          <p:cNvSpPr>
            <a:spLocks noGrp="1"/>
          </p:cNvSpPr>
          <p:nvPr>
            <p:ph type="dt" sz="half" idx="10"/>
          </p:nvPr>
        </p:nvSpPr>
        <p:spPr/>
        <p:txBody>
          <a:bodyPr/>
          <a:lstStyle/>
          <a:p>
            <a:fld id="{7691A664-2D6F-40F4-B3DA-6F2CC902A141}" type="datetime8">
              <a:rPr lang="en-PK" smtClean="0"/>
              <a:t>22/03/2023 12:49 pm</a:t>
            </a:fld>
            <a:endParaRPr lang="en-PK"/>
          </a:p>
        </p:txBody>
      </p:sp>
      <p:sp>
        <p:nvSpPr>
          <p:cNvPr id="5" name="Footer Placeholder 4">
            <a:extLst>
              <a:ext uri="{FF2B5EF4-FFF2-40B4-BE49-F238E27FC236}">
                <a16:creationId xmlns:a16="http://schemas.microsoft.com/office/drawing/2014/main" id="{150BDEAB-E046-911D-5D8C-5DCB5C2B9B9C}"/>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A45D9A67-13C0-D386-C92D-3018D9E92CA7}"/>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420436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46BF-B1D6-F1E7-6476-C04FAD525FE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649F140-C8AF-E418-BBF1-F3B63C9304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0CC9A02-75CD-2903-A782-E32D88D97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B6FC462-95DB-4968-B67A-9CEA2EF326D7}"/>
              </a:ext>
            </a:extLst>
          </p:cNvPr>
          <p:cNvSpPr>
            <a:spLocks noGrp="1"/>
          </p:cNvSpPr>
          <p:nvPr>
            <p:ph type="dt" sz="half" idx="10"/>
          </p:nvPr>
        </p:nvSpPr>
        <p:spPr/>
        <p:txBody>
          <a:bodyPr/>
          <a:lstStyle/>
          <a:p>
            <a:fld id="{56BDEB43-295B-402F-84D0-0677BB090C9A}" type="datetime8">
              <a:rPr lang="en-PK" smtClean="0"/>
              <a:t>22/03/2023 12:49 pm</a:t>
            </a:fld>
            <a:endParaRPr lang="en-PK"/>
          </a:p>
        </p:txBody>
      </p:sp>
      <p:sp>
        <p:nvSpPr>
          <p:cNvPr id="6" name="Footer Placeholder 5">
            <a:extLst>
              <a:ext uri="{FF2B5EF4-FFF2-40B4-BE49-F238E27FC236}">
                <a16:creationId xmlns:a16="http://schemas.microsoft.com/office/drawing/2014/main" id="{5D568C10-CBAA-DCD2-7005-E1C51FA316E4}"/>
              </a:ext>
            </a:extLst>
          </p:cNvPr>
          <p:cNvSpPr>
            <a:spLocks noGrp="1"/>
          </p:cNvSpPr>
          <p:nvPr>
            <p:ph type="ftr" sz="quarter" idx="11"/>
          </p:nvPr>
        </p:nvSpPr>
        <p:spPr/>
        <p:txBody>
          <a:bodyPr/>
          <a:lstStyle/>
          <a:p>
            <a:r>
              <a:rPr lang="en-US"/>
              <a:t>Chapter 8: Modelling Interactions and Behaviour</a:t>
            </a:r>
            <a:endParaRPr lang="en-PK"/>
          </a:p>
        </p:txBody>
      </p:sp>
      <p:sp>
        <p:nvSpPr>
          <p:cNvPr id="7" name="Slide Number Placeholder 6">
            <a:extLst>
              <a:ext uri="{FF2B5EF4-FFF2-40B4-BE49-F238E27FC236}">
                <a16:creationId xmlns:a16="http://schemas.microsoft.com/office/drawing/2014/main" id="{DB6305AC-899B-093B-7A04-4B208A988194}"/>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239580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8ACA-9FC5-6E90-25CA-DCC0C825AEC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A4645FC-8AAB-071A-274A-2E5FFDE15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317F6-F05C-2EDE-E8F2-14D420154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55422B2-DE38-18A5-47CB-C9362CB1D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03DE6-6F36-6BB9-8177-56E14DFC9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BEE64EB-5C54-FF24-5DD0-671E0D618B05}"/>
              </a:ext>
            </a:extLst>
          </p:cNvPr>
          <p:cNvSpPr>
            <a:spLocks noGrp="1"/>
          </p:cNvSpPr>
          <p:nvPr>
            <p:ph type="dt" sz="half" idx="10"/>
          </p:nvPr>
        </p:nvSpPr>
        <p:spPr/>
        <p:txBody>
          <a:bodyPr/>
          <a:lstStyle/>
          <a:p>
            <a:fld id="{981A28F3-C1C1-466D-A41D-54C6DDCDF248}" type="datetime8">
              <a:rPr lang="en-PK" smtClean="0"/>
              <a:t>22/03/2023 12:49 pm</a:t>
            </a:fld>
            <a:endParaRPr lang="en-PK"/>
          </a:p>
        </p:txBody>
      </p:sp>
      <p:sp>
        <p:nvSpPr>
          <p:cNvPr id="8" name="Footer Placeholder 7">
            <a:extLst>
              <a:ext uri="{FF2B5EF4-FFF2-40B4-BE49-F238E27FC236}">
                <a16:creationId xmlns:a16="http://schemas.microsoft.com/office/drawing/2014/main" id="{5C7B3BB9-157A-1CCC-3FEB-B5C78482451C}"/>
              </a:ext>
            </a:extLst>
          </p:cNvPr>
          <p:cNvSpPr>
            <a:spLocks noGrp="1"/>
          </p:cNvSpPr>
          <p:nvPr>
            <p:ph type="ftr" sz="quarter" idx="11"/>
          </p:nvPr>
        </p:nvSpPr>
        <p:spPr/>
        <p:txBody>
          <a:bodyPr/>
          <a:lstStyle/>
          <a:p>
            <a:r>
              <a:rPr lang="en-US"/>
              <a:t>Chapter 8: Modelling Interactions and Behaviour</a:t>
            </a:r>
            <a:endParaRPr lang="en-PK"/>
          </a:p>
        </p:txBody>
      </p:sp>
      <p:sp>
        <p:nvSpPr>
          <p:cNvPr id="9" name="Slide Number Placeholder 8">
            <a:extLst>
              <a:ext uri="{FF2B5EF4-FFF2-40B4-BE49-F238E27FC236}">
                <a16:creationId xmlns:a16="http://schemas.microsoft.com/office/drawing/2014/main" id="{A50DD1BF-308A-676F-B4B4-2E7F8F21B7B1}"/>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249802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94BA-9F01-6284-813A-45185866A13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50FEE5F-AF00-BE26-E512-C81BB6BC3F7C}"/>
              </a:ext>
            </a:extLst>
          </p:cNvPr>
          <p:cNvSpPr>
            <a:spLocks noGrp="1"/>
          </p:cNvSpPr>
          <p:nvPr>
            <p:ph type="dt" sz="half" idx="10"/>
          </p:nvPr>
        </p:nvSpPr>
        <p:spPr/>
        <p:txBody>
          <a:bodyPr/>
          <a:lstStyle/>
          <a:p>
            <a:fld id="{FAF71834-61DE-462D-8289-26BADC2A4541}" type="datetime8">
              <a:rPr lang="en-PK" smtClean="0"/>
              <a:t>22/03/2023 12:49 pm</a:t>
            </a:fld>
            <a:endParaRPr lang="en-PK"/>
          </a:p>
        </p:txBody>
      </p:sp>
      <p:sp>
        <p:nvSpPr>
          <p:cNvPr id="4" name="Footer Placeholder 3">
            <a:extLst>
              <a:ext uri="{FF2B5EF4-FFF2-40B4-BE49-F238E27FC236}">
                <a16:creationId xmlns:a16="http://schemas.microsoft.com/office/drawing/2014/main" id="{B49F8E73-CF77-F56A-3767-BECC99A4C88C}"/>
              </a:ext>
            </a:extLst>
          </p:cNvPr>
          <p:cNvSpPr>
            <a:spLocks noGrp="1"/>
          </p:cNvSpPr>
          <p:nvPr>
            <p:ph type="ftr" sz="quarter" idx="11"/>
          </p:nvPr>
        </p:nvSpPr>
        <p:spPr/>
        <p:txBody>
          <a:bodyPr/>
          <a:lstStyle/>
          <a:p>
            <a:r>
              <a:rPr lang="en-US"/>
              <a:t>Chapter 8: Modelling Interactions and Behaviour</a:t>
            </a:r>
            <a:endParaRPr lang="en-PK"/>
          </a:p>
        </p:txBody>
      </p:sp>
      <p:sp>
        <p:nvSpPr>
          <p:cNvPr id="5" name="Slide Number Placeholder 4">
            <a:extLst>
              <a:ext uri="{FF2B5EF4-FFF2-40B4-BE49-F238E27FC236}">
                <a16:creationId xmlns:a16="http://schemas.microsoft.com/office/drawing/2014/main" id="{68A513FB-37E5-A545-927E-AF92F7C03809}"/>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383428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6C2F0-7105-B8EF-15C7-52D402BB26F8}"/>
              </a:ext>
            </a:extLst>
          </p:cNvPr>
          <p:cNvSpPr>
            <a:spLocks noGrp="1"/>
          </p:cNvSpPr>
          <p:nvPr>
            <p:ph type="dt" sz="half" idx="10"/>
          </p:nvPr>
        </p:nvSpPr>
        <p:spPr/>
        <p:txBody>
          <a:bodyPr/>
          <a:lstStyle/>
          <a:p>
            <a:fld id="{4A00FB09-4BA9-4FFE-85AC-2F506AE195D2}" type="datetime8">
              <a:rPr lang="en-PK" smtClean="0"/>
              <a:t>22/03/2023 12:49 pm</a:t>
            </a:fld>
            <a:endParaRPr lang="en-PK"/>
          </a:p>
        </p:txBody>
      </p:sp>
      <p:sp>
        <p:nvSpPr>
          <p:cNvPr id="3" name="Footer Placeholder 2">
            <a:extLst>
              <a:ext uri="{FF2B5EF4-FFF2-40B4-BE49-F238E27FC236}">
                <a16:creationId xmlns:a16="http://schemas.microsoft.com/office/drawing/2014/main" id="{1C5B530D-B269-8DD7-007B-85E74DA5ECFD}"/>
              </a:ext>
            </a:extLst>
          </p:cNvPr>
          <p:cNvSpPr>
            <a:spLocks noGrp="1"/>
          </p:cNvSpPr>
          <p:nvPr>
            <p:ph type="ftr" sz="quarter" idx="11"/>
          </p:nvPr>
        </p:nvSpPr>
        <p:spPr/>
        <p:txBody>
          <a:bodyPr/>
          <a:lstStyle/>
          <a:p>
            <a:r>
              <a:rPr lang="en-US"/>
              <a:t>Chapter 8: Modelling Interactions and Behaviour</a:t>
            </a:r>
            <a:endParaRPr lang="en-PK"/>
          </a:p>
        </p:txBody>
      </p:sp>
      <p:sp>
        <p:nvSpPr>
          <p:cNvPr id="4" name="Slide Number Placeholder 3">
            <a:extLst>
              <a:ext uri="{FF2B5EF4-FFF2-40B4-BE49-F238E27FC236}">
                <a16:creationId xmlns:a16="http://schemas.microsoft.com/office/drawing/2014/main" id="{F996F4DD-4E4C-3B05-063C-521EA5F8E056}"/>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288937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7C0E-A8B5-42D9-164C-B22F42556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69053C7-D5C0-4AF9-B755-0613E2653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07210DF-07D5-C8FE-9D89-2CCEFB3E2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8409C-463D-7BA0-A2F7-DD74393F1128}"/>
              </a:ext>
            </a:extLst>
          </p:cNvPr>
          <p:cNvSpPr>
            <a:spLocks noGrp="1"/>
          </p:cNvSpPr>
          <p:nvPr>
            <p:ph type="dt" sz="half" idx="10"/>
          </p:nvPr>
        </p:nvSpPr>
        <p:spPr/>
        <p:txBody>
          <a:bodyPr/>
          <a:lstStyle/>
          <a:p>
            <a:fld id="{16F52BD3-609D-46D1-AC53-BA7D954F2E41}" type="datetime8">
              <a:rPr lang="en-PK" smtClean="0"/>
              <a:t>22/03/2023 12:49 pm</a:t>
            </a:fld>
            <a:endParaRPr lang="en-PK"/>
          </a:p>
        </p:txBody>
      </p:sp>
      <p:sp>
        <p:nvSpPr>
          <p:cNvPr id="6" name="Footer Placeholder 5">
            <a:extLst>
              <a:ext uri="{FF2B5EF4-FFF2-40B4-BE49-F238E27FC236}">
                <a16:creationId xmlns:a16="http://schemas.microsoft.com/office/drawing/2014/main" id="{4F19E94C-77EE-C834-D244-226BC71A3037}"/>
              </a:ext>
            </a:extLst>
          </p:cNvPr>
          <p:cNvSpPr>
            <a:spLocks noGrp="1"/>
          </p:cNvSpPr>
          <p:nvPr>
            <p:ph type="ftr" sz="quarter" idx="11"/>
          </p:nvPr>
        </p:nvSpPr>
        <p:spPr/>
        <p:txBody>
          <a:bodyPr/>
          <a:lstStyle/>
          <a:p>
            <a:r>
              <a:rPr lang="en-US"/>
              <a:t>Chapter 8: Modelling Interactions and Behaviour</a:t>
            </a:r>
            <a:endParaRPr lang="en-PK"/>
          </a:p>
        </p:txBody>
      </p:sp>
      <p:sp>
        <p:nvSpPr>
          <p:cNvPr id="7" name="Slide Number Placeholder 6">
            <a:extLst>
              <a:ext uri="{FF2B5EF4-FFF2-40B4-BE49-F238E27FC236}">
                <a16:creationId xmlns:a16="http://schemas.microsoft.com/office/drawing/2014/main" id="{7C79191A-01EA-6EF0-C0EB-8DC2295547E5}"/>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88635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2F02-B419-7B23-ADC5-85ABA1010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13D1C8C-2BD6-ED7F-166F-2FF74DEFA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317149D-5478-3A91-69D0-9DDB7FA46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251E2-A476-C569-1A00-B2726C631C36}"/>
              </a:ext>
            </a:extLst>
          </p:cNvPr>
          <p:cNvSpPr>
            <a:spLocks noGrp="1"/>
          </p:cNvSpPr>
          <p:nvPr>
            <p:ph type="dt" sz="half" idx="10"/>
          </p:nvPr>
        </p:nvSpPr>
        <p:spPr/>
        <p:txBody>
          <a:bodyPr/>
          <a:lstStyle/>
          <a:p>
            <a:fld id="{13A48600-9DEC-4793-9D7B-D9343CAADB55}" type="datetime8">
              <a:rPr lang="en-PK" smtClean="0"/>
              <a:t>22/03/2023 12:49 pm</a:t>
            </a:fld>
            <a:endParaRPr lang="en-PK"/>
          </a:p>
        </p:txBody>
      </p:sp>
      <p:sp>
        <p:nvSpPr>
          <p:cNvPr id="6" name="Footer Placeholder 5">
            <a:extLst>
              <a:ext uri="{FF2B5EF4-FFF2-40B4-BE49-F238E27FC236}">
                <a16:creationId xmlns:a16="http://schemas.microsoft.com/office/drawing/2014/main" id="{502BB6B1-DDF8-6A5E-2BDC-5F50A5DF1376}"/>
              </a:ext>
            </a:extLst>
          </p:cNvPr>
          <p:cNvSpPr>
            <a:spLocks noGrp="1"/>
          </p:cNvSpPr>
          <p:nvPr>
            <p:ph type="ftr" sz="quarter" idx="11"/>
          </p:nvPr>
        </p:nvSpPr>
        <p:spPr/>
        <p:txBody>
          <a:bodyPr/>
          <a:lstStyle/>
          <a:p>
            <a:r>
              <a:rPr lang="en-US"/>
              <a:t>Chapter 8: Modelling Interactions and Behaviour</a:t>
            </a:r>
            <a:endParaRPr lang="en-PK"/>
          </a:p>
        </p:txBody>
      </p:sp>
      <p:sp>
        <p:nvSpPr>
          <p:cNvPr id="7" name="Slide Number Placeholder 6">
            <a:extLst>
              <a:ext uri="{FF2B5EF4-FFF2-40B4-BE49-F238E27FC236}">
                <a16:creationId xmlns:a16="http://schemas.microsoft.com/office/drawing/2014/main" id="{327054DC-AFC0-E87B-0D2A-05DD801700C2}"/>
              </a:ext>
            </a:extLst>
          </p:cNvPr>
          <p:cNvSpPr>
            <a:spLocks noGrp="1"/>
          </p:cNvSpPr>
          <p:nvPr>
            <p:ph type="sldNum" sz="quarter" idx="12"/>
          </p:nvPr>
        </p:nvSpPr>
        <p:spPr/>
        <p:txBody>
          <a:bodyPr/>
          <a:lstStyle/>
          <a:p>
            <a:fld id="{DDA40D59-9E39-4389-9B95-13FCC090A049}" type="slidenum">
              <a:rPr lang="en-PK" smtClean="0"/>
              <a:t>‹#›</a:t>
            </a:fld>
            <a:endParaRPr lang="en-PK"/>
          </a:p>
        </p:txBody>
      </p:sp>
    </p:spTree>
    <p:extLst>
      <p:ext uri="{BB962C8B-B14F-4D97-AF65-F5344CB8AC3E}">
        <p14:creationId xmlns:p14="http://schemas.microsoft.com/office/powerpoint/2010/main" val="58976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E45EB-7BAB-5F53-BE59-574566F69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604DD91-568D-CE82-08DD-01940988B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8EC3BAB-356D-0143-B172-31F676A35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362A-C5C0-41F2-B583-34BDAAEB6E34}" type="datetime8">
              <a:rPr lang="en-PK" smtClean="0"/>
              <a:t>22/03/2023 12:49 pm</a:t>
            </a:fld>
            <a:endParaRPr lang="en-PK"/>
          </a:p>
        </p:txBody>
      </p:sp>
      <p:sp>
        <p:nvSpPr>
          <p:cNvPr id="5" name="Footer Placeholder 4">
            <a:extLst>
              <a:ext uri="{FF2B5EF4-FFF2-40B4-BE49-F238E27FC236}">
                <a16:creationId xmlns:a16="http://schemas.microsoft.com/office/drawing/2014/main" id="{CF4F7551-4652-6981-9902-517B5AB2D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498D49DD-34C7-297B-4496-E6C3D4D03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40D59-9E39-4389-9B95-13FCC090A049}" type="slidenum">
              <a:rPr lang="en-PK" smtClean="0"/>
              <a:t>‹#›</a:t>
            </a:fld>
            <a:endParaRPr lang="en-PK"/>
          </a:p>
        </p:txBody>
      </p:sp>
    </p:spTree>
    <p:extLst>
      <p:ext uri="{BB962C8B-B14F-4D97-AF65-F5344CB8AC3E}">
        <p14:creationId xmlns:p14="http://schemas.microsoft.com/office/powerpoint/2010/main" val="715314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3D83-A524-899F-839B-C3F194F2C5F4}"/>
              </a:ext>
            </a:extLst>
          </p:cNvPr>
          <p:cNvSpPr>
            <a:spLocks noGrp="1"/>
          </p:cNvSpPr>
          <p:nvPr>
            <p:ph type="ctrTitle"/>
          </p:nvPr>
        </p:nvSpPr>
        <p:spPr/>
        <p:txBody>
          <a:bodyPr/>
          <a:lstStyle/>
          <a:p>
            <a:r>
              <a:rPr lang="en-US" dirty="0"/>
              <a:t>Activity Diagrams</a:t>
            </a:r>
            <a:endParaRPr lang="en-PK" dirty="0"/>
          </a:p>
        </p:txBody>
      </p:sp>
      <p:sp>
        <p:nvSpPr>
          <p:cNvPr id="3" name="Subtitle 2">
            <a:extLst>
              <a:ext uri="{FF2B5EF4-FFF2-40B4-BE49-F238E27FC236}">
                <a16:creationId xmlns:a16="http://schemas.microsoft.com/office/drawing/2014/main" id="{764400A7-8BE7-B058-5EFD-C09ED220685D}"/>
              </a:ext>
            </a:extLst>
          </p:cNvPr>
          <p:cNvSpPr>
            <a:spLocks noGrp="1"/>
          </p:cNvSpPr>
          <p:nvPr>
            <p:ph type="subTitle" idx="1"/>
          </p:nvPr>
        </p:nvSpPr>
        <p:spPr/>
        <p:txBody>
          <a:bodyPr/>
          <a:lstStyle/>
          <a:p>
            <a:endParaRPr lang="en-PK" dirty="0"/>
          </a:p>
        </p:txBody>
      </p:sp>
      <p:sp>
        <p:nvSpPr>
          <p:cNvPr id="4" name="Date Placeholder 3">
            <a:extLst>
              <a:ext uri="{FF2B5EF4-FFF2-40B4-BE49-F238E27FC236}">
                <a16:creationId xmlns:a16="http://schemas.microsoft.com/office/drawing/2014/main" id="{B09B7790-8526-5E31-FA5F-2CCCC26FE0AE}"/>
              </a:ext>
            </a:extLst>
          </p:cNvPr>
          <p:cNvSpPr>
            <a:spLocks noGrp="1"/>
          </p:cNvSpPr>
          <p:nvPr>
            <p:ph type="dt" sz="half" idx="10"/>
          </p:nvPr>
        </p:nvSpPr>
        <p:spPr/>
        <p:txBody>
          <a:bodyPr/>
          <a:lstStyle/>
          <a:p>
            <a:fld id="{76755936-2E80-408F-A98F-DB1AF16F09FE}" type="datetime8">
              <a:rPr lang="en-PK" smtClean="0"/>
              <a:t>22/03/2023 12:49 pm</a:t>
            </a:fld>
            <a:endParaRPr lang="en-PK"/>
          </a:p>
        </p:txBody>
      </p:sp>
      <p:sp>
        <p:nvSpPr>
          <p:cNvPr id="5" name="Footer Placeholder 4">
            <a:extLst>
              <a:ext uri="{FF2B5EF4-FFF2-40B4-BE49-F238E27FC236}">
                <a16:creationId xmlns:a16="http://schemas.microsoft.com/office/drawing/2014/main" id="{57558ADE-1F12-31D3-AC69-C5555EFBAAAE}"/>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B050B1E2-140B-988B-25D9-0FCED5552202}"/>
              </a:ext>
            </a:extLst>
          </p:cNvPr>
          <p:cNvSpPr>
            <a:spLocks noGrp="1"/>
          </p:cNvSpPr>
          <p:nvPr>
            <p:ph type="sldNum" sz="quarter" idx="12"/>
          </p:nvPr>
        </p:nvSpPr>
        <p:spPr/>
        <p:txBody>
          <a:bodyPr/>
          <a:lstStyle/>
          <a:p>
            <a:fld id="{DDA40D59-9E39-4389-9B95-13FCC090A049}" type="slidenum">
              <a:rPr lang="en-PK" smtClean="0"/>
              <a:t>1</a:t>
            </a:fld>
            <a:endParaRPr lang="en-PK"/>
          </a:p>
        </p:txBody>
      </p:sp>
    </p:spTree>
    <p:extLst>
      <p:ext uri="{BB962C8B-B14F-4D97-AF65-F5344CB8AC3E}">
        <p14:creationId xmlns:p14="http://schemas.microsoft.com/office/powerpoint/2010/main" val="158999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45B5E1F8-9F99-401D-B4B6-ED9FFF67936D}" type="datetime8">
              <a:rPr lang="en-PK" sz="1000" smtClean="0"/>
              <a:t>22/03/2023 12:49 pm</a:t>
            </a:fld>
            <a:endParaRPr lang="en-US" sz="1000" dirty="0"/>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r>
              <a:rPr lang="en-US" sz="1400"/>
              <a:t>Chapter 8: Modelling Interactions and Behaviour</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8CFA6551-EDF1-4569-B819-570C0C34FFD5}" type="slidenum">
              <a:rPr lang="en-US" sz="1400"/>
              <a:pPr/>
              <a:t>2</a:t>
            </a:fld>
            <a:endParaRPr lang="en-US" sz="1400"/>
          </a:p>
        </p:txBody>
      </p:sp>
      <p:sp>
        <p:nvSpPr>
          <p:cNvPr id="34821" name="Rectangle 2"/>
          <p:cNvSpPr>
            <a:spLocks noGrp="1" noChangeArrowheads="1"/>
          </p:cNvSpPr>
          <p:nvPr>
            <p:ph type="title"/>
          </p:nvPr>
        </p:nvSpPr>
        <p:spPr/>
        <p:txBody>
          <a:bodyPr/>
          <a:lstStyle/>
          <a:p>
            <a:r>
              <a:rPr lang="en-GB" dirty="0">
                <a:cs typeface="Times" pitchFamily="1" charset="0"/>
              </a:rPr>
              <a:t> Activity Diagrams</a:t>
            </a:r>
            <a:r>
              <a:rPr lang="en-US" dirty="0"/>
              <a:t> </a:t>
            </a:r>
          </a:p>
        </p:txBody>
      </p:sp>
      <p:sp>
        <p:nvSpPr>
          <p:cNvPr id="34822" name="Rectangle 3"/>
          <p:cNvSpPr>
            <a:spLocks noGrp="1" noChangeArrowheads="1"/>
          </p:cNvSpPr>
          <p:nvPr>
            <p:ph type="body" idx="1"/>
          </p:nvPr>
        </p:nvSpPr>
        <p:spPr/>
        <p:txBody>
          <a:bodyPr/>
          <a:lstStyle/>
          <a:p>
            <a:pPr lvl="1"/>
            <a:endParaRPr lang="en-GB" sz="2000" dirty="0">
              <a:cs typeface="Times" pitchFamily="1" charset="0"/>
            </a:endParaRPr>
          </a:p>
          <a:p>
            <a:pPr lvl="1"/>
            <a:r>
              <a:rPr lang="en-GB" sz="2000" dirty="0">
                <a:cs typeface="Times" pitchFamily="1" charset="0"/>
              </a:rPr>
              <a:t>An activity diagram</a:t>
            </a:r>
          </a:p>
          <a:p>
            <a:pPr lvl="2"/>
            <a:r>
              <a:rPr lang="en-GB" dirty="0">
                <a:cs typeface="Times" pitchFamily="1" charset="0"/>
              </a:rPr>
              <a:t>Can be used to understand the flow of work that an object or component performs. </a:t>
            </a:r>
          </a:p>
          <a:p>
            <a:pPr lvl="2"/>
            <a:r>
              <a:rPr lang="en-GB" dirty="0">
                <a:cs typeface="Times" pitchFamily="1" charset="0"/>
              </a:rPr>
              <a:t>Can also be used to visualize the interrelation and interaction between different use cases.</a:t>
            </a:r>
            <a:r>
              <a:rPr lang="en-US" dirty="0"/>
              <a:t> </a:t>
            </a:r>
          </a:p>
          <a:p>
            <a:pPr lvl="2"/>
            <a:r>
              <a:rPr lang="en-GB" dirty="0">
                <a:cs typeface="Times" pitchFamily="1" charset="0"/>
              </a:rPr>
              <a:t>Is most often associated with several classes.</a:t>
            </a:r>
          </a:p>
          <a:p>
            <a:pPr lvl="1"/>
            <a:endParaRPr lang="en-GB" sz="2000" dirty="0">
              <a:cs typeface="Times" pitchFamily="1" charset="0"/>
            </a:endParaRPr>
          </a:p>
          <a:p>
            <a:pPr lvl="1"/>
            <a:r>
              <a:rPr lang="en-GB" sz="2000" dirty="0">
                <a:cs typeface="Times" pitchFamily="1" charset="0"/>
              </a:rPr>
              <a:t>One of the strengths of activity diagrams is the representation of </a:t>
            </a:r>
            <a:r>
              <a:rPr lang="en-GB" sz="2000" i="1" dirty="0">
                <a:cs typeface="Times" pitchFamily="1" charset="0"/>
              </a:rPr>
              <a:t>concurrent</a:t>
            </a:r>
            <a:r>
              <a:rPr lang="en-GB" sz="2000" dirty="0">
                <a:cs typeface="Times" pitchFamily="1" charset="0"/>
              </a:rPr>
              <a:t> activities</a:t>
            </a:r>
            <a:r>
              <a:rPr 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FEAD-159E-ADCE-E8C9-1AA3C8FC5C98}"/>
              </a:ext>
            </a:extLst>
          </p:cNvPr>
          <p:cNvSpPr>
            <a:spLocks noGrp="1"/>
          </p:cNvSpPr>
          <p:nvPr>
            <p:ph type="title"/>
          </p:nvPr>
        </p:nvSpPr>
        <p:spPr/>
        <p:txBody>
          <a:bodyPr/>
          <a:lstStyle/>
          <a:p>
            <a:r>
              <a:rPr lang="en-US" dirty="0"/>
              <a:t>Activity Diagram - Concurrency</a:t>
            </a:r>
            <a:endParaRPr lang="en-PK" dirty="0"/>
          </a:p>
        </p:txBody>
      </p:sp>
      <p:sp>
        <p:nvSpPr>
          <p:cNvPr id="3" name="Content Placeholder 2">
            <a:extLst>
              <a:ext uri="{FF2B5EF4-FFF2-40B4-BE49-F238E27FC236}">
                <a16:creationId xmlns:a16="http://schemas.microsoft.com/office/drawing/2014/main" id="{7A6602C1-E35B-42AF-7C61-595A868DF12D}"/>
              </a:ext>
            </a:extLst>
          </p:cNvPr>
          <p:cNvSpPr>
            <a:spLocks noGrp="1"/>
          </p:cNvSpPr>
          <p:nvPr>
            <p:ph idx="1"/>
          </p:nvPr>
        </p:nvSpPr>
        <p:spPr/>
        <p:txBody>
          <a:bodyPr>
            <a:normAutofit/>
          </a:bodyPr>
          <a:lstStyle/>
          <a:p>
            <a:endParaRPr lang="en-US" sz="2000" dirty="0"/>
          </a:p>
          <a:p>
            <a:r>
              <a:rPr lang="en-US" sz="2000" dirty="0"/>
              <a:t>Concurrency is shown using </a:t>
            </a:r>
            <a:r>
              <a:rPr lang="en-US" sz="2000" b="1" dirty="0"/>
              <a:t>forks, joins and rendezvous</a:t>
            </a:r>
            <a:r>
              <a:rPr lang="en-US" sz="2000" dirty="0"/>
              <a:t>, all three of which are represented as </a:t>
            </a:r>
            <a:r>
              <a:rPr lang="en-US" sz="2000" b="1" dirty="0"/>
              <a:t>short lines</a:t>
            </a:r>
            <a:r>
              <a:rPr lang="en-US" sz="2000" dirty="0"/>
              <a:t>, at which transitions can start and end.</a:t>
            </a:r>
          </a:p>
          <a:p>
            <a:r>
              <a:rPr lang="en-US" sz="2000" dirty="0"/>
              <a:t>A </a:t>
            </a:r>
            <a:r>
              <a:rPr lang="en-US" sz="2000" b="1" dirty="0"/>
              <a:t>fork</a:t>
            </a:r>
            <a:r>
              <a:rPr lang="en-US" sz="2000" dirty="0"/>
              <a:t> has </a:t>
            </a:r>
            <a:r>
              <a:rPr lang="en-US" sz="2000" b="1" dirty="0"/>
              <a:t>one incoming transition and multiple outgoing transitions.</a:t>
            </a:r>
            <a:r>
              <a:rPr lang="en-US" sz="2000" dirty="0"/>
              <a:t> The result is that execution splits into two concurrent threads.</a:t>
            </a:r>
          </a:p>
          <a:p>
            <a:r>
              <a:rPr lang="en-US" sz="2000" dirty="0"/>
              <a:t>A </a:t>
            </a:r>
            <a:r>
              <a:rPr lang="en-US" sz="2000" b="1" dirty="0"/>
              <a:t>join</a:t>
            </a:r>
            <a:r>
              <a:rPr lang="en-US" sz="2000" dirty="0"/>
              <a:t> has multiple incoming transitions and one outgoing transition. The outgoing transition will be taken only when all incoming transitions have been triggered. </a:t>
            </a:r>
          </a:p>
          <a:p>
            <a:r>
              <a:rPr lang="en-US" sz="2000" dirty="0"/>
              <a:t>A </a:t>
            </a:r>
            <a:r>
              <a:rPr lang="en-US" sz="2000" b="1" dirty="0"/>
              <a:t>rendezvous</a:t>
            </a:r>
            <a:r>
              <a:rPr lang="en-US" sz="2000" dirty="0"/>
              <a:t> has multiple incoming and multiple outgoing transitions. Once all the incoming transitions are triggered, the system takes all the outgoing transitions, each in a separate thread.</a:t>
            </a:r>
          </a:p>
          <a:p>
            <a:pPr marL="0" indent="0">
              <a:buNone/>
            </a:pPr>
            <a:endParaRPr lang="en-US" sz="2000" dirty="0"/>
          </a:p>
          <a:p>
            <a:pPr marL="0" indent="0">
              <a:buNone/>
            </a:pPr>
            <a:endParaRPr lang="en-US" sz="2000" dirty="0"/>
          </a:p>
          <a:p>
            <a:pPr marL="0" indent="0">
              <a:buNone/>
            </a:pPr>
            <a:endParaRPr lang="en-PK" sz="2000" dirty="0"/>
          </a:p>
        </p:txBody>
      </p:sp>
      <p:sp>
        <p:nvSpPr>
          <p:cNvPr id="4" name="Date Placeholder 3">
            <a:extLst>
              <a:ext uri="{FF2B5EF4-FFF2-40B4-BE49-F238E27FC236}">
                <a16:creationId xmlns:a16="http://schemas.microsoft.com/office/drawing/2014/main" id="{258F2FF1-C69A-C00A-F67D-D94CEE104880}"/>
              </a:ext>
            </a:extLst>
          </p:cNvPr>
          <p:cNvSpPr>
            <a:spLocks noGrp="1"/>
          </p:cNvSpPr>
          <p:nvPr>
            <p:ph type="dt" sz="half" idx="10"/>
          </p:nvPr>
        </p:nvSpPr>
        <p:spPr/>
        <p:txBody>
          <a:bodyPr/>
          <a:lstStyle/>
          <a:p>
            <a:fld id="{40ED9116-FDD0-4366-842F-9EA282BAC00E}" type="datetime8">
              <a:rPr lang="en-PK" smtClean="0"/>
              <a:t>22/03/2023 12:49 pm</a:t>
            </a:fld>
            <a:endParaRPr lang="en-PK"/>
          </a:p>
        </p:txBody>
      </p:sp>
      <p:sp>
        <p:nvSpPr>
          <p:cNvPr id="5" name="Footer Placeholder 4">
            <a:extLst>
              <a:ext uri="{FF2B5EF4-FFF2-40B4-BE49-F238E27FC236}">
                <a16:creationId xmlns:a16="http://schemas.microsoft.com/office/drawing/2014/main" id="{FF928461-FC62-84D3-70CC-884E4FCBF8EB}"/>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5716AEC7-E63C-2D0A-4BBF-E5647E195DA4}"/>
              </a:ext>
            </a:extLst>
          </p:cNvPr>
          <p:cNvSpPr>
            <a:spLocks noGrp="1"/>
          </p:cNvSpPr>
          <p:nvPr>
            <p:ph type="sldNum" sz="quarter" idx="12"/>
          </p:nvPr>
        </p:nvSpPr>
        <p:spPr/>
        <p:txBody>
          <a:bodyPr/>
          <a:lstStyle/>
          <a:p>
            <a:fld id="{DDA40D59-9E39-4389-9B95-13FCC090A049}" type="slidenum">
              <a:rPr lang="en-PK" smtClean="0"/>
              <a:t>3</a:t>
            </a:fld>
            <a:endParaRPr lang="en-PK"/>
          </a:p>
        </p:txBody>
      </p:sp>
    </p:spTree>
    <p:extLst>
      <p:ext uri="{BB962C8B-B14F-4D97-AF65-F5344CB8AC3E}">
        <p14:creationId xmlns:p14="http://schemas.microsoft.com/office/powerpoint/2010/main" val="68846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6BAF-81DD-3777-01BF-5EFF2F64127F}"/>
              </a:ext>
            </a:extLst>
          </p:cNvPr>
          <p:cNvSpPr>
            <a:spLocks noGrp="1"/>
          </p:cNvSpPr>
          <p:nvPr>
            <p:ph type="title"/>
          </p:nvPr>
        </p:nvSpPr>
        <p:spPr/>
        <p:txBody>
          <a:bodyPr/>
          <a:lstStyle/>
          <a:p>
            <a:r>
              <a:rPr lang="en-US" dirty="0"/>
              <a:t>Activity Diagrams </a:t>
            </a:r>
            <a:endParaRPr lang="en-PK" dirty="0"/>
          </a:p>
        </p:txBody>
      </p:sp>
      <p:sp>
        <p:nvSpPr>
          <p:cNvPr id="3" name="Content Placeholder 2">
            <a:extLst>
              <a:ext uri="{FF2B5EF4-FFF2-40B4-BE49-F238E27FC236}">
                <a16:creationId xmlns:a16="http://schemas.microsoft.com/office/drawing/2014/main" id="{5822EAD4-44B0-DB1F-3157-A7B0E518A2F4}"/>
              </a:ext>
            </a:extLst>
          </p:cNvPr>
          <p:cNvSpPr>
            <a:spLocks noGrp="1"/>
          </p:cNvSpPr>
          <p:nvPr>
            <p:ph idx="1"/>
          </p:nvPr>
        </p:nvSpPr>
        <p:spPr/>
        <p:txBody>
          <a:bodyPr/>
          <a:lstStyle/>
          <a:p>
            <a:pPr algn="just"/>
            <a:r>
              <a:rPr lang="en-US" sz="2000" dirty="0"/>
              <a:t>An activity diagram also has two types of nodes for branching within a single thread. These are represented as small diamonds:</a:t>
            </a:r>
          </a:p>
          <a:p>
            <a:pPr marL="0" indent="0" algn="just">
              <a:buNone/>
            </a:pPr>
            <a:endParaRPr lang="en-US" sz="2000" dirty="0"/>
          </a:p>
          <a:p>
            <a:pPr algn="just"/>
            <a:r>
              <a:rPr lang="en-US" sz="2000" dirty="0"/>
              <a:t>A decision node has one incoming transition and multiple outgoing transitions, each with a Boolean guard in square brackets. Exactly one of the outgoing transitions will be taken.</a:t>
            </a:r>
          </a:p>
          <a:p>
            <a:pPr algn="just"/>
            <a:endParaRPr lang="en-US" sz="2000" dirty="0"/>
          </a:p>
          <a:p>
            <a:pPr algn="just"/>
            <a:r>
              <a:rPr lang="en-US" sz="2000" dirty="0"/>
              <a:t>A merge node has two incoming transitions and one outgoing transition. It is used to bring together paths that had been split by decision nodes.</a:t>
            </a:r>
            <a:endParaRPr lang="en-PK" sz="2000" dirty="0"/>
          </a:p>
        </p:txBody>
      </p:sp>
      <p:sp>
        <p:nvSpPr>
          <p:cNvPr id="4" name="Date Placeholder 3">
            <a:extLst>
              <a:ext uri="{FF2B5EF4-FFF2-40B4-BE49-F238E27FC236}">
                <a16:creationId xmlns:a16="http://schemas.microsoft.com/office/drawing/2014/main" id="{8B872943-1E67-C312-F1FC-5A986870EB7C}"/>
              </a:ext>
            </a:extLst>
          </p:cNvPr>
          <p:cNvSpPr>
            <a:spLocks noGrp="1"/>
          </p:cNvSpPr>
          <p:nvPr>
            <p:ph type="dt" sz="half" idx="10"/>
          </p:nvPr>
        </p:nvSpPr>
        <p:spPr/>
        <p:txBody>
          <a:bodyPr/>
          <a:lstStyle/>
          <a:p>
            <a:fld id="{40ED9116-FDD0-4366-842F-9EA282BAC00E}" type="datetime8">
              <a:rPr lang="en-PK" smtClean="0"/>
              <a:t>22/03/2023 12:49 pm</a:t>
            </a:fld>
            <a:endParaRPr lang="en-PK"/>
          </a:p>
        </p:txBody>
      </p:sp>
      <p:sp>
        <p:nvSpPr>
          <p:cNvPr id="5" name="Footer Placeholder 4">
            <a:extLst>
              <a:ext uri="{FF2B5EF4-FFF2-40B4-BE49-F238E27FC236}">
                <a16:creationId xmlns:a16="http://schemas.microsoft.com/office/drawing/2014/main" id="{C27D2CF1-7B81-DBA2-E037-AB75ED9AE7A4}"/>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5434F0C0-9170-812B-31EC-C27E6E8E81F5}"/>
              </a:ext>
            </a:extLst>
          </p:cNvPr>
          <p:cNvSpPr>
            <a:spLocks noGrp="1"/>
          </p:cNvSpPr>
          <p:nvPr>
            <p:ph type="sldNum" sz="quarter" idx="12"/>
          </p:nvPr>
        </p:nvSpPr>
        <p:spPr/>
        <p:txBody>
          <a:bodyPr/>
          <a:lstStyle/>
          <a:p>
            <a:fld id="{DDA40D59-9E39-4389-9B95-13FCC090A049}" type="slidenum">
              <a:rPr lang="en-PK" smtClean="0"/>
              <a:t>4</a:t>
            </a:fld>
            <a:endParaRPr lang="en-PK"/>
          </a:p>
        </p:txBody>
      </p:sp>
    </p:spTree>
    <p:extLst>
      <p:ext uri="{BB962C8B-B14F-4D97-AF65-F5344CB8AC3E}">
        <p14:creationId xmlns:p14="http://schemas.microsoft.com/office/powerpoint/2010/main" val="19065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3F00C3C3-923D-4A86-B285-DA73A827180A}" type="datetime8">
              <a:rPr lang="en-PK" sz="1000" smtClean="0"/>
              <a:t>22/03/2023 12:49 pm</a:t>
            </a:fld>
            <a:endParaRPr lang="en-US" sz="1000"/>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r>
              <a:rPr lang="en-US" sz="1400"/>
              <a:t>Chapter 8: Modelling Interactions and Behaviour</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D091AC43-BA06-4FE9-B18B-865EA2D355B3}" type="slidenum">
              <a:rPr lang="en-US" sz="1400"/>
              <a:pPr/>
              <a:t>5</a:t>
            </a:fld>
            <a:endParaRPr lang="en-US" sz="1400"/>
          </a:p>
        </p:txBody>
      </p:sp>
      <p:sp>
        <p:nvSpPr>
          <p:cNvPr id="35845" name="Rectangle 2"/>
          <p:cNvSpPr>
            <a:spLocks noGrp="1" noChangeArrowheads="1"/>
          </p:cNvSpPr>
          <p:nvPr>
            <p:ph type="title"/>
          </p:nvPr>
        </p:nvSpPr>
        <p:spPr>
          <a:xfrm>
            <a:off x="1981200" y="-48260"/>
            <a:ext cx="8229600" cy="914400"/>
          </a:xfrm>
        </p:spPr>
        <p:txBody>
          <a:bodyPr/>
          <a:lstStyle/>
          <a:p>
            <a:r>
              <a:rPr lang="en-US" dirty="0"/>
              <a:t>Activity diagrams – an example</a:t>
            </a:r>
          </a:p>
        </p:txBody>
      </p:sp>
      <p:pic>
        <p:nvPicPr>
          <p:cNvPr id="35846" name="Picture 9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414844" y="1120775"/>
            <a:ext cx="4114801" cy="5181600"/>
          </a:xfrm>
          <a:noFill/>
        </p:spPr>
      </p:pic>
      <p:sp>
        <p:nvSpPr>
          <p:cNvPr id="3" name="TextBox 2">
            <a:extLst>
              <a:ext uri="{FF2B5EF4-FFF2-40B4-BE49-F238E27FC236}">
                <a16:creationId xmlns:a16="http://schemas.microsoft.com/office/drawing/2014/main" id="{36F4D845-E1F2-B4F3-3471-11C5C9ED3F95}"/>
              </a:ext>
            </a:extLst>
          </p:cNvPr>
          <p:cNvSpPr txBox="1"/>
          <p:nvPr/>
        </p:nvSpPr>
        <p:spPr>
          <a:xfrm>
            <a:off x="846406" y="1066800"/>
            <a:ext cx="6568438" cy="5062924"/>
          </a:xfrm>
          <a:prstGeom prst="rect">
            <a:avLst/>
          </a:prstGeom>
          <a:noFill/>
        </p:spPr>
        <p:txBody>
          <a:bodyPr wrap="square">
            <a:spAutoFit/>
          </a:bodyPr>
          <a:lstStyle/>
          <a:p>
            <a:pPr marL="285750" indent="-285750" algn="just">
              <a:buFont typeface="Arial" panose="020B0604020202020204" pitchFamily="34" charset="0"/>
              <a:buChar char="•"/>
            </a:pPr>
            <a:r>
              <a:rPr lang="en-PK" sz="1700" dirty="0">
                <a:latin typeface="Times" panose="02020603050405020304" pitchFamily="18" charset="0"/>
                <a:cs typeface="Times" panose="02020603050405020304" pitchFamily="18" charset="0"/>
              </a:rPr>
              <a:t>The first thing that occurs is the reception of the registration</a:t>
            </a:r>
            <a:r>
              <a:rPr lang="en-US" sz="1700" dirty="0">
                <a:latin typeface="Times" panose="02020603050405020304" pitchFamily="18" charset="0"/>
                <a:cs typeface="Times" panose="02020603050405020304" pitchFamily="18" charset="0"/>
              </a:rPr>
              <a:t> </a:t>
            </a:r>
            <a:r>
              <a:rPr lang="en-PK" sz="1700" dirty="0">
                <a:latin typeface="Times" panose="02020603050405020304" pitchFamily="18" charset="0"/>
                <a:cs typeface="Times" panose="02020603050405020304" pitchFamily="18" charset="0"/>
              </a:rPr>
              <a:t>request. </a:t>
            </a:r>
            <a:endParaRPr lang="en-US" sz="17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PK" sz="1700" dirty="0">
                <a:latin typeface="Times" panose="02020603050405020304" pitchFamily="18" charset="0"/>
                <a:cs typeface="Times" panose="02020603050405020304" pitchFamily="18" charset="0"/>
              </a:rPr>
              <a:t>Once this processing is complete, the system immediately takes the</a:t>
            </a:r>
            <a:r>
              <a:rPr lang="en-US" sz="1700" dirty="0">
                <a:latin typeface="Times" panose="02020603050405020304" pitchFamily="18" charset="0"/>
                <a:cs typeface="Times" panose="02020603050405020304" pitchFamily="18" charset="0"/>
              </a:rPr>
              <a:t> </a:t>
            </a:r>
            <a:r>
              <a:rPr lang="en-PK" sz="1700" dirty="0">
                <a:latin typeface="Times" panose="02020603050405020304" pitchFamily="18" charset="0"/>
                <a:cs typeface="Times" panose="02020603050405020304" pitchFamily="18" charset="0"/>
              </a:rPr>
              <a:t>outgoing transition and forks the processing into two concurrent threads.</a:t>
            </a:r>
            <a:endParaRPr lang="en-US" sz="17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700" dirty="0">
                <a:latin typeface="Times" panose="02020603050405020304" pitchFamily="18" charset="0"/>
                <a:cs typeface="Times" panose="02020603050405020304" pitchFamily="18" charset="0"/>
              </a:rPr>
              <a:t>The concurrent thread on the right is responsible for checking whether a course is full or not. The outcome of its computations is either that the course is not full, in which case execution proceeds to the join, or else the course is full, in which case the whole activity diagram terminates.</a:t>
            </a:r>
          </a:p>
          <a:p>
            <a:pPr marL="285750" indent="-285750" algn="just">
              <a:buFont typeface="Arial" panose="020B0604020202020204" pitchFamily="34" charset="0"/>
              <a:buChar char="•"/>
            </a:pPr>
            <a:r>
              <a:rPr lang="en-US" sz="1700" dirty="0">
                <a:latin typeface="Times" panose="02020603050405020304" pitchFamily="18" charset="0"/>
                <a:cs typeface="Times" panose="02020603050405020304" pitchFamily="18" charset="0"/>
              </a:rPr>
              <a:t>The concurrent thread on the left, meanwhile, checks whether the student is allowed to register. if this check is affirmative, the thread proceeds to the join via a merge node. Otherwise a second check is performed, to see if the student has special permission that can override the lack of prerequisites.</a:t>
            </a:r>
          </a:p>
          <a:p>
            <a:pPr marL="285750" indent="-285750" algn="just">
              <a:buFont typeface="Arial" panose="020B0604020202020204" pitchFamily="34" charset="0"/>
              <a:buChar char="•"/>
            </a:pPr>
            <a:r>
              <a:rPr lang="en-US" sz="1700" dirty="0">
                <a:latin typeface="Times" panose="02020603050405020304" pitchFamily="18" charset="0"/>
                <a:cs typeface="Times" panose="02020603050405020304" pitchFamily="18" charset="0"/>
              </a:rPr>
              <a:t>If this second check is affirmative, the thread proceeds to the join via the merge node, otherwise registration is disallowed and the whole activity diagram terminates.</a:t>
            </a:r>
          </a:p>
          <a:p>
            <a:pPr marL="285750" indent="-285750" algn="just">
              <a:buFont typeface="Arial" panose="020B0604020202020204" pitchFamily="34" charset="0"/>
              <a:buChar char="•"/>
            </a:pPr>
            <a:r>
              <a:rPr lang="en-US" sz="1700" dirty="0">
                <a:latin typeface="Times" panose="02020603050405020304" pitchFamily="18" charset="0"/>
                <a:cs typeface="Times" panose="02020603050405020304" pitchFamily="18" charset="0"/>
              </a:rPr>
              <a:t>if both threads reach the join, then they are replaced by a single thread that performs the final activity – completing the registration.</a:t>
            </a:r>
            <a:endParaRPr lang="en-PK" sz="1700" dirty="0">
              <a:latin typeface="Times" panose="02020603050405020304" pitchFamily="18" charset="0"/>
              <a:cs typeface="Times"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E8D7936D-8037-45FD-B3B0-87CD785D29D5}" type="datetime8">
              <a:rPr lang="en-PK" sz="1000" smtClean="0"/>
              <a:t>22/03/2023 12:49 pm</a:t>
            </a:fld>
            <a:endParaRPr lang="en-US" sz="1000"/>
          </a:p>
        </p:txBody>
      </p:sp>
      <p:sp>
        <p:nvSpPr>
          <p:cNvPr id="389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r>
              <a:rPr lang="en-US" sz="1400"/>
              <a:t>Chapter 8: Modelling Interactions and Behaviour</a:t>
            </a: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F8650AEB-7A82-4444-98FC-6A6BAC5E5D44}" type="slidenum">
              <a:rPr lang="en-US" sz="1400"/>
              <a:pPr/>
              <a:t>6</a:t>
            </a:fld>
            <a:endParaRPr lang="en-US" sz="1400"/>
          </a:p>
        </p:txBody>
      </p:sp>
      <p:sp>
        <p:nvSpPr>
          <p:cNvPr id="38917" name="Rectangle 2"/>
          <p:cNvSpPr>
            <a:spLocks noGrp="1" noChangeArrowheads="1"/>
          </p:cNvSpPr>
          <p:nvPr>
            <p:ph type="title"/>
          </p:nvPr>
        </p:nvSpPr>
        <p:spPr/>
        <p:txBody>
          <a:bodyPr/>
          <a:lstStyle/>
          <a:p>
            <a:r>
              <a:rPr lang="en-US"/>
              <a:t>Swimlanes</a:t>
            </a:r>
          </a:p>
        </p:txBody>
      </p:sp>
      <p:sp>
        <p:nvSpPr>
          <p:cNvPr id="38918" name="Rectangle 3"/>
          <p:cNvSpPr>
            <a:spLocks noGrp="1" noChangeArrowheads="1"/>
          </p:cNvSpPr>
          <p:nvPr>
            <p:ph type="body" idx="1"/>
          </p:nvPr>
        </p:nvSpPr>
        <p:spPr/>
        <p:txBody>
          <a:bodyPr/>
          <a:lstStyle/>
          <a:p>
            <a:pPr marL="0" indent="0">
              <a:buNone/>
            </a:pPr>
            <a:r>
              <a:rPr lang="en-GB" dirty="0">
                <a:cs typeface="Times" pitchFamily="1" charset="0"/>
              </a:rPr>
              <a:t>Activity diagrams are most often associated with several classes. </a:t>
            </a:r>
          </a:p>
          <a:p>
            <a:pPr lvl="1"/>
            <a:r>
              <a:rPr lang="en-GB" dirty="0">
                <a:cs typeface="Times" pitchFamily="1" charset="0"/>
              </a:rPr>
              <a:t>The partition of activities among the existing classes can be explicitly shown using </a:t>
            </a:r>
            <a:r>
              <a:rPr lang="en-GB" i="1" dirty="0" err="1">
                <a:cs typeface="Times" pitchFamily="1" charset="0"/>
              </a:rPr>
              <a:t>swimlanes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F5D51BE4-C901-4314-A58E-8979491B2C72}" type="datetime8">
              <a:rPr lang="en-PK" sz="1000" smtClean="0"/>
              <a:t>22/03/2023 12:49 pm</a:t>
            </a:fld>
            <a:endParaRPr lang="en-US" sz="1000"/>
          </a:p>
        </p:txBody>
      </p:sp>
      <p:sp>
        <p:nvSpPr>
          <p:cNvPr id="399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r>
              <a:rPr lang="en-US" sz="1400"/>
              <a:t>Chapter 8: Modelling Interactions and Behaviour</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09A03E18-E3E9-4B8E-8479-B55D9CA96E76}" type="slidenum">
              <a:rPr lang="en-US" sz="1400"/>
              <a:pPr/>
              <a:t>7</a:t>
            </a:fld>
            <a:endParaRPr lang="en-US" sz="1400"/>
          </a:p>
        </p:txBody>
      </p:sp>
      <p:sp>
        <p:nvSpPr>
          <p:cNvPr id="39941" name="Rectangle 2"/>
          <p:cNvSpPr>
            <a:spLocks noGrp="1" noChangeArrowheads="1"/>
          </p:cNvSpPr>
          <p:nvPr>
            <p:ph type="title"/>
          </p:nvPr>
        </p:nvSpPr>
        <p:spPr/>
        <p:txBody>
          <a:bodyPr>
            <a:normAutofit/>
          </a:bodyPr>
          <a:lstStyle/>
          <a:p>
            <a:pPr algn="ctr"/>
            <a:r>
              <a:rPr lang="en-US" sz="2400" dirty="0"/>
              <a:t>Activity diagrams – an example with swim lanes</a:t>
            </a:r>
          </a:p>
        </p:txBody>
      </p:sp>
      <p:pic>
        <p:nvPicPr>
          <p:cNvPr id="39942" name="Picture 9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828800" y="1690688"/>
            <a:ext cx="9059593" cy="5030787"/>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0774-3B5D-4644-5F37-64E69BC839A5}"/>
              </a:ext>
            </a:extLst>
          </p:cNvPr>
          <p:cNvSpPr>
            <a:spLocks noGrp="1"/>
          </p:cNvSpPr>
          <p:nvPr>
            <p:ph type="title"/>
          </p:nvPr>
        </p:nvSpPr>
        <p:spPr/>
        <p:txBody>
          <a:bodyPr/>
          <a:lstStyle/>
          <a:p>
            <a:r>
              <a:rPr lang="en-US" dirty="0"/>
              <a:t>Case Study 1</a:t>
            </a:r>
            <a:endParaRPr lang="en-PK" dirty="0"/>
          </a:p>
        </p:txBody>
      </p:sp>
      <p:sp>
        <p:nvSpPr>
          <p:cNvPr id="3" name="Content Placeholder 2">
            <a:extLst>
              <a:ext uri="{FF2B5EF4-FFF2-40B4-BE49-F238E27FC236}">
                <a16:creationId xmlns:a16="http://schemas.microsoft.com/office/drawing/2014/main" id="{87C6C255-A7DD-70D8-A7C6-752C4939C499}"/>
              </a:ext>
            </a:extLst>
          </p:cNvPr>
          <p:cNvSpPr>
            <a:spLocks noGrp="1"/>
          </p:cNvSpPr>
          <p:nvPr>
            <p:ph idx="1"/>
          </p:nvPr>
        </p:nvSpPr>
        <p:spPr/>
        <p:txBody>
          <a:bodyPr/>
          <a:lstStyle/>
          <a:p>
            <a:pPr marL="0" indent="0" algn="justLow">
              <a:buNone/>
            </a:pPr>
            <a:r>
              <a:rPr lang="en-US" sz="1800" b="1" dirty="0">
                <a:effectLst/>
                <a:latin typeface="Times New Roman" panose="02020603050405020304" pitchFamily="18" charset="0"/>
                <a:ea typeface="Times New Roman" panose="02020603050405020304" pitchFamily="18" charset="0"/>
              </a:rPr>
              <a:t>Draw an activity diagram representing each step of the process that shows various stages that passengers go through until they are seated in the airplane, buckled up, and the plane is ready to take off.</a:t>
            </a:r>
            <a:endParaRPr lang="en-PK" sz="1800" dirty="0">
              <a:effectLst/>
              <a:latin typeface="Times New Roman" panose="02020603050405020304" pitchFamily="18" charset="0"/>
              <a:ea typeface="Times New Roman" panose="02020603050405020304" pitchFamily="18" charset="0"/>
            </a:endParaRPr>
          </a:p>
          <a:p>
            <a:pPr marL="0" indent="0" algn="just">
              <a:buNone/>
              <a:tabLst>
                <a:tab pos="5943600" algn="l"/>
              </a:tabLst>
            </a:pPr>
            <a:r>
              <a:rPr lang="en-US" sz="1800" dirty="0">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Once a passenger arrives at the check-in counter, he shows his ticket and his passport to the plane representative at the counter. The ticket is only verified then. Once the ticket is verified, the passenger is allowed to check in by first checking his luggage. In case the ticket is not verified, the passenger would be referred to customer services. Once he checks the luggage, the plane representative accepts his luggage. The representative then weighs the luggage and the passenger pays fee, if the luggage is overweight. The luggage is then submitted and the representative issues the boarding card and the passport is returned. After which the passenger enters lobby.</a:t>
            </a:r>
            <a:endParaRPr lang="en-PK" sz="1800" dirty="0">
              <a:effectLst/>
              <a:latin typeface="Times New Roman" panose="02020603050405020304" pitchFamily="18" charset="0"/>
              <a:ea typeface="Times New Roman" panose="02020603050405020304" pitchFamily="18" charset="0"/>
            </a:endParaRPr>
          </a:p>
          <a:p>
            <a:pPr marL="0" indent="0" algn="ctr">
              <a:buNone/>
            </a:pPr>
            <a:r>
              <a:rPr lang="en-US" sz="1800" b="1" dirty="0">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894B7E20-21FA-005C-76FD-5A4C18F6D8B6}"/>
              </a:ext>
            </a:extLst>
          </p:cNvPr>
          <p:cNvSpPr>
            <a:spLocks noGrp="1"/>
          </p:cNvSpPr>
          <p:nvPr>
            <p:ph type="dt" sz="half" idx="10"/>
          </p:nvPr>
        </p:nvSpPr>
        <p:spPr/>
        <p:txBody>
          <a:bodyPr/>
          <a:lstStyle/>
          <a:p>
            <a:fld id="{40ED9116-FDD0-4366-842F-9EA282BAC00E}" type="datetime8">
              <a:rPr lang="en-PK" smtClean="0"/>
              <a:t>22/03/2023 12:49 pm</a:t>
            </a:fld>
            <a:endParaRPr lang="en-PK"/>
          </a:p>
        </p:txBody>
      </p:sp>
      <p:sp>
        <p:nvSpPr>
          <p:cNvPr id="5" name="Footer Placeholder 4">
            <a:extLst>
              <a:ext uri="{FF2B5EF4-FFF2-40B4-BE49-F238E27FC236}">
                <a16:creationId xmlns:a16="http://schemas.microsoft.com/office/drawing/2014/main" id="{3ABFB27F-CB82-6941-16ED-3C399AD2F992}"/>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D209429F-F46F-C3A9-05C9-8157D8E82108}"/>
              </a:ext>
            </a:extLst>
          </p:cNvPr>
          <p:cNvSpPr>
            <a:spLocks noGrp="1"/>
          </p:cNvSpPr>
          <p:nvPr>
            <p:ph type="sldNum" sz="quarter" idx="12"/>
          </p:nvPr>
        </p:nvSpPr>
        <p:spPr/>
        <p:txBody>
          <a:bodyPr/>
          <a:lstStyle/>
          <a:p>
            <a:fld id="{DDA40D59-9E39-4389-9B95-13FCC090A049}" type="slidenum">
              <a:rPr lang="en-PK" smtClean="0"/>
              <a:t>8</a:t>
            </a:fld>
            <a:endParaRPr lang="en-PK"/>
          </a:p>
        </p:txBody>
      </p:sp>
    </p:spTree>
    <p:extLst>
      <p:ext uri="{BB962C8B-B14F-4D97-AF65-F5344CB8AC3E}">
        <p14:creationId xmlns:p14="http://schemas.microsoft.com/office/powerpoint/2010/main" val="209229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674A-3885-022E-2090-B623DEEEA010}"/>
              </a:ext>
            </a:extLst>
          </p:cNvPr>
          <p:cNvSpPr>
            <a:spLocks noGrp="1"/>
          </p:cNvSpPr>
          <p:nvPr>
            <p:ph type="title"/>
          </p:nvPr>
        </p:nvSpPr>
        <p:spPr/>
        <p:txBody>
          <a:bodyPr/>
          <a:lstStyle/>
          <a:p>
            <a:r>
              <a:rPr lang="en-US" dirty="0"/>
              <a:t>Case Study 2</a:t>
            </a:r>
            <a:endParaRPr lang="en-PK" dirty="0"/>
          </a:p>
        </p:txBody>
      </p:sp>
      <p:sp>
        <p:nvSpPr>
          <p:cNvPr id="3" name="Content Placeholder 2">
            <a:extLst>
              <a:ext uri="{FF2B5EF4-FFF2-40B4-BE49-F238E27FC236}">
                <a16:creationId xmlns:a16="http://schemas.microsoft.com/office/drawing/2014/main" id="{BE3E0069-8C7E-E9CB-E3FD-3B32D50992AB}"/>
              </a:ext>
            </a:extLst>
          </p:cNvPr>
          <p:cNvSpPr>
            <a:spLocks noGrp="1"/>
          </p:cNvSpPr>
          <p:nvPr>
            <p:ph idx="1"/>
          </p:nvPr>
        </p:nvSpPr>
        <p:spPr/>
        <p:txBody>
          <a:bodyPr/>
          <a:lstStyle/>
          <a:p>
            <a:pPr marL="0" indent="0" algn="just">
              <a:buNone/>
            </a:pPr>
            <a:r>
              <a:rPr lang="en-US" sz="1800" b="1" dirty="0">
                <a:effectLst/>
                <a:latin typeface="Times New Roman" panose="02020603050405020304" pitchFamily="18" charset="0"/>
                <a:ea typeface="Times New Roman" panose="02020603050405020304" pitchFamily="18" charset="0"/>
              </a:rPr>
              <a:t>Consider the following case study and Draw activity diagram for the following Room Booking system: </a:t>
            </a:r>
            <a:endParaRPr lang="en-PK" sz="1800" dirty="0">
              <a:effectLst/>
              <a:latin typeface="Times New Roman" panose="02020603050405020304" pitchFamily="18" charset="0"/>
              <a:ea typeface="Times New Roman" panose="02020603050405020304" pitchFamily="18" charset="0"/>
            </a:endParaRPr>
          </a:p>
          <a:p>
            <a:pPr marL="0" indent="0" algn="just">
              <a:buNone/>
            </a:pPr>
            <a:r>
              <a:rPr lang="en-US" sz="1800" b="1" dirty="0">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When customer requests a room, the hotel employee looks for room availability, then he inserts customer’s data and verifies if the provided credit card number has enough credit to pay the room: in this case the booking is confirmed and we wait customer arrival. The Hotel information system allows customer to modify or cancel his/her reservation. If customer arrives, he uses the room and then he pays, in case of no-show a penalty is accounted on his credit card and the booking is canceled.</a:t>
            </a:r>
            <a:endParaRPr lang="en-PK"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0" indent="0">
              <a:buNone/>
            </a:pPr>
            <a:endParaRPr lang="en-PK" dirty="0"/>
          </a:p>
        </p:txBody>
      </p:sp>
      <p:sp>
        <p:nvSpPr>
          <p:cNvPr id="4" name="Date Placeholder 3">
            <a:extLst>
              <a:ext uri="{FF2B5EF4-FFF2-40B4-BE49-F238E27FC236}">
                <a16:creationId xmlns:a16="http://schemas.microsoft.com/office/drawing/2014/main" id="{BBF9A6AD-7050-0B11-BAC5-12D9837461C4}"/>
              </a:ext>
            </a:extLst>
          </p:cNvPr>
          <p:cNvSpPr>
            <a:spLocks noGrp="1"/>
          </p:cNvSpPr>
          <p:nvPr>
            <p:ph type="dt" sz="half" idx="10"/>
          </p:nvPr>
        </p:nvSpPr>
        <p:spPr/>
        <p:txBody>
          <a:bodyPr/>
          <a:lstStyle/>
          <a:p>
            <a:fld id="{40ED9116-FDD0-4366-842F-9EA282BAC00E}" type="datetime8">
              <a:rPr lang="en-PK" smtClean="0"/>
              <a:t>22/03/2023 12:49 pm</a:t>
            </a:fld>
            <a:endParaRPr lang="en-PK"/>
          </a:p>
        </p:txBody>
      </p:sp>
      <p:sp>
        <p:nvSpPr>
          <p:cNvPr id="5" name="Footer Placeholder 4">
            <a:extLst>
              <a:ext uri="{FF2B5EF4-FFF2-40B4-BE49-F238E27FC236}">
                <a16:creationId xmlns:a16="http://schemas.microsoft.com/office/drawing/2014/main" id="{08705BF8-8B33-FEDA-9AB0-A41DA6E7CE44}"/>
              </a:ext>
            </a:extLst>
          </p:cNvPr>
          <p:cNvSpPr>
            <a:spLocks noGrp="1"/>
          </p:cNvSpPr>
          <p:nvPr>
            <p:ph type="ftr" sz="quarter" idx="11"/>
          </p:nvPr>
        </p:nvSpPr>
        <p:spPr/>
        <p:txBody>
          <a:bodyPr/>
          <a:lstStyle/>
          <a:p>
            <a:r>
              <a:rPr lang="en-US"/>
              <a:t>Chapter 8: Modelling Interactions and Behaviour</a:t>
            </a:r>
            <a:endParaRPr lang="en-PK"/>
          </a:p>
        </p:txBody>
      </p:sp>
      <p:sp>
        <p:nvSpPr>
          <p:cNvPr id="6" name="Slide Number Placeholder 5">
            <a:extLst>
              <a:ext uri="{FF2B5EF4-FFF2-40B4-BE49-F238E27FC236}">
                <a16:creationId xmlns:a16="http://schemas.microsoft.com/office/drawing/2014/main" id="{89114732-EC36-93A7-154A-7D0B69C3AE9B}"/>
              </a:ext>
            </a:extLst>
          </p:cNvPr>
          <p:cNvSpPr>
            <a:spLocks noGrp="1"/>
          </p:cNvSpPr>
          <p:nvPr>
            <p:ph type="sldNum" sz="quarter" idx="12"/>
          </p:nvPr>
        </p:nvSpPr>
        <p:spPr/>
        <p:txBody>
          <a:bodyPr/>
          <a:lstStyle/>
          <a:p>
            <a:fld id="{DDA40D59-9E39-4389-9B95-13FCC090A049}" type="slidenum">
              <a:rPr lang="en-PK" smtClean="0"/>
              <a:t>9</a:t>
            </a:fld>
            <a:endParaRPr lang="en-PK"/>
          </a:p>
        </p:txBody>
      </p:sp>
    </p:spTree>
    <p:extLst>
      <p:ext uri="{BB962C8B-B14F-4D97-AF65-F5344CB8AC3E}">
        <p14:creationId xmlns:p14="http://schemas.microsoft.com/office/powerpoint/2010/main" val="324897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865</Words>
  <Application>Microsoft Office PowerPoint</Application>
  <PresentationFormat>Widescreen</PresentationFormat>
  <Paragraphs>74</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vt:lpstr>
      <vt:lpstr>Times New Roman</vt:lpstr>
      <vt:lpstr>Office Theme</vt:lpstr>
      <vt:lpstr>Activity Diagrams</vt:lpstr>
      <vt:lpstr> Activity Diagrams </vt:lpstr>
      <vt:lpstr>Activity Diagram - Concurrency</vt:lpstr>
      <vt:lpstr>Activity Diagrams </vt:lpstr>
      <vt:lpstr>Activity diagrams – an example</vt:lpstr>
      <vt:lpstr>Swimlanes</vt:lpstr>
      <vt:lpstr>Activity diagrams – an example with swim lanes</vt:lpstr>
      <vt:lpstr>Case Study 1</vt:lpstr>
      <vt:lpstr>Case Study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dc:title>
  <dc:creator>Miss</dc:creator>
  <cp:lastModifiedBy>Miss</cp:lastModifiedBy>
  <cp:revision>22</cp:revision>
  <dcterms:created xsi:type="dcterms:W3CDTF">2023-03-19T13:10:04Z</dcterms:created>
  <dcterms:modified xsi:type="dcterms:W3CDTF">2023-03-22T07:49:45Z</dcterms:modified>
</cp:coreProperties>
</file>