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6" r:id="rId6"/>
    <p:sldId id="267" r:id="rId7"/>
    <p:sldId id="262" r:id="rId8"/>
    <p:sldId id="284" r:id="rId9"/>
    <p:sldId id="283" r:id="rId10"/>
    <p:sldId id="286" r:id="rId11"/>
    <p:sldId id="285" r:id="rId12"/>
    <p:sldId id="287" r:id="rId13"/>
    <p:sldId id="288" r:id="rId14"/>
    <p:sldId id="289" r:id="rId15"/>
    <p:sldId id="263" r:id="rId16"/>
    <p:sldId id="290" r:id="rId17"/>
    <p:sldId id="292" r:id="rId18"/>
    <p:sldId id="291" r:id="rId19"/>
    <p:sldId id="264" r:id="rId20"/>
    <p:sldId id="265" r:id="rId21"/>
    <p:sldId id="257" r:id="rId22"/>
    <p:sldId id="271" r:id="rId23"/>
    <p:sldId id="276" r:id="rId24"/>
    <p:sldId id="278" r:id="rId25"/>
    <p:sldId id="258" r:id="rId26"/>
    <p:sldId id="272" r:id="rId27"/>
    <p:sldId id="273" r:id="rId28"/>
    <p:sldId id="279" r:id="rId29"/>
    <p:sldId id="274" r:id="rId30"/>
    <p:sldId id="280" r:id="rId31"/>
    <p:sldId id="281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FBA7-8077-4B26-AE6C-7078414A021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980B-CBC3-4A57-B4EC-B43BAAC2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A980B-CBC3-4A57-B4EC-B43BAAC20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B445-9C41-4CEF-84CE-5BF5236847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Algebra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28292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686EA-F5BA-4B58-915E-BDD730AD8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239150"/>
            <a:ext cx="10241280" cy="6231987"/>
          </a:xfrm>
        </p:spPr>
      </p:pic>
    </p:spTree>
    <p:extLst>
      <p:ext uri="{BB962C8B-B14F-4D97-AF65-F5344CB8AC3E}">
        <p14:creationId xmlns:p14="http://schemas.microsoft.com/office/powerpoint/2010/main" val="32123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92A08-47A0-40B7-B2D6-E0ED8D2B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53218"/>
            <a:ext cx="10564836" cy="6414867"/>
          </a:xfrm>
        </p:spPr>
      </p:pic>
    </p:spTree>
    <p:extLst>
      <p:ext uri="{BB962C8B-B14F-4D97-AF65-F5344CB8AC3E}">
        <p14:creationId xmlns:p14="http://schemas.microsoft.com/office/powerpoint/2010/main" val="265825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2299447"/>
            <a:ext cx="10461810" cy="2622177"/>
          </a:xfrm>
        </p:spPr>
      </p:pic>
    </p:spTree>
    <p:extLst>
      <p:ext uri="{BB962C8B-B14F-4D97-AF65-F5344CB8AC3E}">
        <p14:creationId xmlns:p14="http://schemas.microsoft.com/office/powerpoint/2010/main" val="371980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576"/>
            <a:ext cx="10515600" cy="6750423"/>
          </a:xfrm>
        </p:spPr>
      </p:pic>
    </p:spTree>
    <p:extLst>
      <p:ext uri="{BB962C8B-B14F-4D97-AF65-F5344CB8AC3E}">
        <p14:creationId xmlns:p14="http://schemas.microsoft.com/office/powerpoint/2010/main" val="4799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990165"/>
            <a:ext cx="9695330" cy="3617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365760"/>
            <a:ext cx="10834872" cy="1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" y="1223683"/>
            <a:ext cx="10246659" cy="4653974"/>
          </a:xfrm>
        </p:spPr>
      </p:pic>
    </p:spTree>
    <p:extLst>
      <p:ext uri="{BB962C8B-B14F-4D97-AF65-F5344CB8AC3E}">
        <p14:creationId xmlns:p14="http://schemas.microsoft.com/office/powerpoint/2010/main" val="12573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46F4-2C2D-4EDE-B1C4-5E9D9740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Union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AA1E-8DF2-431C-A908-88BB888C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5.3 Union operation</a:t>
            </a:r>
          </a:p>
          <a:p>
            <a:r>
              <a:rPr lang="en-US" i="1" dirty="0"/>
              <a:t>List all cities where there is either a branch office or a property for rent.</a:t>
            </a:r>
          </a:p>
          <a:p>
            <a:r>
              <a:rPr lang="en-US" sz="6600" dirty="0"/>
              <a:t>π</a:t>
            </a:r>
            <a:r>
              <a:rPr lang="en-US" dirty="0"/>
              <a:t>city(Branch)    </a:t>
            </a:r>
            <a:r>
              <a:rPr lang="en-US" sz="4800" dirty="0"/>
              <a:t>U</a:t>
            </a:r>
            <a:r>
              <a:rPr lang="en-US" dirty="0"/>
              <a:t>      </a:t>
            </a:r>
            <a:r>
              <a:rPr lang="en-US" sz="7200" dirty="0"/>
              <a:t>π</a:t>
            </a:r>
            <a:r>
              <a:rPr lang="en-US" dirty="0"/>
              <a:t>city(PropertyForRent)</a:t>
            </a:r>
          </a:p>
        </p:txBody>
      </p:sp>
    </p:spTree>
    <p:extLst>
      <p:ext uri="{BB962C8B-B14F-4D97-AF65-F5344CB8AC3E}">
        <p14:creationId xmlns:p14="http://schemas.microsoft.com/office/powerpoint/2010/main" val="376440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4788-0CE2-49EF-B78B-19878CE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Set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34F9-6702-49D7-884C-83A702A5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5.4 Set difference operation</a:t>
            </a:r>
          </a:p>
          <a:p>
            <a:r>
              <a:rPr lang="en-US" i="1" dirty="0"/>
              <a:t>List all cities where there is a branch office but no properties for rent.</a:t>
            </a:r>
          </a:p>
          <a:p>
            <a:r>
              <a:rPr lang="en-US" sz="7200" dirty="0"/>
              <a:t>π</a:t>
            </a:r>
            <a:r>
              <a:rPr lang="en-US" dirty="0"/>
              <a:t>city</a:t>
            </a:r>
            <a:r>
              <a:rPr lang="en-US" sz="4800" dirty="0"/>
              <a:t>(Branch)  </a:t>
            </a:r>
            <a:r>
              <a:rPr lang="en-US" dirty="0"/>
              <a:t> </a:t>
            </a:r>
            <a:r>
              <a:rPr lang="en-US" sz="7200" b="1" dirty="0"/>
              <a:t>-</a:t>
            </a:r>
            <a:r>
              <a:rPr lang="en-US" dirty="0"/>
              <a:t>      </a:t>
            </a:r>
            <a:r>
              <a:rPr lang="en-US" sz="7200" dirty="0"/>
              <a:t>π</a:t>
            </a:r>
            <a:r>
              <a:rPr lang="en-US" dirty="0"/>
              <a:t>city</a:t>
            </a:r>
            <a:r>
              <a:rPr lang="en-US" sz="4800" dirty="0"/>
              <a:t>(PropertyForRent)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939F-08C4-4DE4-AE56-70304D3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Intersection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844E-B4E2-4C5A-81F5-ACAE66BC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/>
          <a:lstStyle/>
          <a:p>
            <a:r>
              <a:rPr lang="en-US" b="1" dirty="0"/>
              <a:t>Example 5.5 Intersection operation</a:t>
            </a:r>
          </a:p>
          <a:p>
            <a:r>
              <a:rPr lang="en-US" i="1" dirty="0"/>
              <a:t>List all cities where there is both a branch office and at least one property for rent.</a:t>
            </a:r>
          </a:p>
          <a:p>
            <a:r>
              <a:rPr lang="en-US" sz="8000" dirty="0"/>
              <a:t>π</a:t>
            </a:r>
            <a:r>
              <a:rPr lang="en-US" sz="3200" dirty="0"/>
              <a:t>city</a:t>
            </a:r>
            <a:r>
              <a:rPr lang="en-US" sz="4800" dirty="0"/>
              <a:t>(Branch)</a:t>
            </a:r>
            <a:r>
              <a:rPr lang="en-US" dirty="0"/>
              <a:t>    </a:t>
            </a:r>
            <a:r>
              <a:rPr lang="en-US" sz="6600" dirty="0"/>
              <a:t>∩</a:t>
            </a:r>
            <a:r>
              <a:rPr lang="en-US" dirty="0"/>
              <a:t>     </a:t>
            </a:r>
            <a:r>
              <a:rPr lang="en-US" sz="8000" dirty="0"/>
              <a:t>π</a:t>
            </a:r>
            <a:r>
              <a:rPr lang="en-US" dirty="0"/>
              <a:t>city</a:t>
            </a:r>
            <a:r>
              <a:rPr lang="en-US" sz="4400" dirty="0"/>
              <a:t>(PropertyForRent)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8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321"/>
          </a:xfrm>
        </p:spPr>
        <p:txBody>
          <a:bodyPr>
            <a:normAutofit/>
          </a:bodyPr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1035423"/>
            <a:ext cx="9749118" cy="4746812"/>
          </a:xfrm>
        </p:spPr>
      </p:pic>
    </p:spTree>
    <p:extLst>
      <p:ext uri="{BB962C8B-B14F-4D97-AF65-F5344CB8AC3E}">
        <p14:creationId xmlns:p14="http://schemas.microsoft.com/office/powerpoint/2010/main" val="5552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8"/>
          </a:xfrm>
        </p:spPr>
        <p:txBody>
          <a:bodyPr>
            <a:normAutofit/>
          </a:bodyPr>
          <a:lstStyle/>
          <a:p>
            <a:r>
              <a:rPr lang="en-US" dirty="0"/>
              <a:t>Both the algebra and the calculus are formal, non-user-friendly languages. </a:t>
            </a:r>
          </a:p>
          <a:p>
            <a:r>
              <a:rPr lang="en-US" dirty="0"/>
              <a:t>Basis for other, higher-level Data Manipulation Languages (DMLs) for relational databases</a:t>
            </a:r>
          </a:p>
          <a:p>
            <a:r>
              <a:rPr lang="en-US" dirty="0"/>
              <a:t>The relational algebra is a theoretical language</a:t>
            </a:r>
          </a:p>
          <a:p>
            <a:r>
              <a:rPr lang="en-US" dirty="0"/>
              <a:t>There are several variations of syntax for relational algebra commands</a:t>
            </a:r>
          </a:p>
          <a:p>
            <a:r>
              <a:rPr lang="en-US" dirty="0"/>
              <a:t>The five fundamental operations in relational algebra</a:t>
            </a:r>
          </a:p>
          <a:p>
            <a:r>
              <a:rPr lang="en-US" dirty="0"/>
              <a:t>Selection, Projection, Cartesian product, Union, and Set difference</a:t>
            </a:r>
          </a:p>
          <a:p>
            <a:r>
              <a:rPr lang="en-US" dirty="0"/>
              <a:t>In addition, there are also the Join, Intersection, and Division operations</a:t>
            </a:r>
          </a:p>
        </p:txBody>
      </p:sp>
    </p:spTree>
    <p:extLst>
      <p:ext uri="{BB962C8B-B14F-4D97-AF65-F5344CB8AC3E}">
        <p14:creationId xmlns:p14="http://schemas.microsoft.com/office/powerpoint/2010/main" val="39806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Division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1290918"/>
            <a:ext cx="9601199" cy="4625788"/>
          </a:xfrm>
        </p:spPr>
      </p:pic>
    </p:spTree>
    <p:extLst>
      <p:ext uri="{BB962C8B-B14F-4D97-AF65-F5344CB8AC3E}">
        <p14:creationId xmlns:p14="http://schemas.microsoft.com/office/powerpoint/2010/main" val="33453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List complete details of all staff who work at the branch in Glasgow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06" y="2174782"/>
            <a:ext cx="9426388" cy="3229897"/>
          </a:xfrm>
        </p:spPr>
      </p:pic>
    </p:spTree>
    <p:extLst>
      <p:ext uri="{BB962C8B-B14F-4D97-AF65-F5344CB8AC3E}">
        <p14:creationId xmlns:p14="http://schemas.microsoft.com/office/powerpoint/2010/main" val="38840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4" y="445807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/>
              <a:t>Join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we want only combinations of the Cartesian product that satisfy certain conditions</a:t>
            </a:r>
          </a:p>
          <a:p>
            <a:r>
              <a:rPr lang="en-US" dirty="0"/>
              <a:t>use a </a:t>
            </a:r>
            <a:r>
              <a:rPr lang="en-US" b="1" dirty="0"/>
              <a:t>Join operation </a:t>
            </a:r>
            <a:r>
              <a:rPr lang="en-US" dirty="0"/>
              <a:t>instead of the Cartesian product operation</a:t>
            </a:r>
          </a:p>
          <a:p>
            <a:r>
              <a:rPr lang="en-US" dirty="0"/>
              <a:t>The Join operation, which combines two relations to form a new relation</a:t>
            </a:r>
          </a:p>
          <a:p>
            <a:r>
              <a:rPr lang="en-US" dirty="0"/>
              <a:t>One of the essential operations in the relational algebra</a:t>
            </a:r>
          </a:p>
          <a:p>
            <a:r>
              <a:rPr lang="en-US" dirty="0"/>
              <a:t>Join is a derivative of Cartesian product</a:t>
            </a:r>
          </a:p>
          <a:p>
            <a:r>
              <a:rPr lang="en-US" dirty="0"/>
              <a:t>Equivalent to performing a Selection operation,</a:t>
            </a:r>
          </a:p>
          <a:p>
            <a:r>
              <a:rPr lang="en-US" dirty="0"/>
              <a:t>Using the join predicate as the selection formula, over the Cartesian product of the two operand relations</a:t>
            </a:r>
          </a:p>
          <a:p>
            <a:r>
              <a:rPr lang="en-US" dirty="0"/>
              <a:t>Difficult to implement in RDBMS</a:t>
            </a:r>
          </a:p>
        </p:txBody>
      </p:sp>
    </p:spTree>
    <p:extLst>
      <p:ext uri="{BB962C8B-B14F-4D97-AF65-F5344CB8AC3E}">
        <p14:creationId xmlns:p14="http://schemas.microsoft.com/office/powerpoint/2010/main" val="134118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1429508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01706"/>
            <a:ext cx="10125635" cy="6172200"/>
          </a:xfrm>
        </p:spPr>
      </p:pic>
    </p:spTree>
    <p:extLst>
      <p:ext uri="{BB962C8B-B14F-4D97-AF65-F5344CB8AC3E}">
        <p14:creationId xmlns:p14="http://schemas.microsoft.com/office/powerpoint/2010/main" val="210910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  <a:p>
            <a:r>
              <a:rPr lang="en-US" dirty="0"/>
              <a:t> Equijoin (a particular type of Theta join)</a:t>
            </a:r>
          </a:p>
          <a:p>
            <a:r>
              <a:rPr lang="en-US" dirty="0"/>
              <a:t> Natural join</a:t>
            </a:r>
          </a:p>
          <a:p>
            <a:r>
              <a:rPr lang="en-US" dirty="0"/>
              <a:t> Outer join</a:t>
            </a:r>
          </a:p>
          <a:p>
            <a:r>
              <a:rPr lang="en-US" dirty="0"/>
              <a:t> </a:t>
            </a:r>
            <a:r>
              <a:rPr lang="en-US" dirty="0" err="1"/>
              <a:t>Semijoin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5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2378075"/>
          </a:xfrm>
        </p:spPr>
        <p:txBody>
          <a:bodyPr>
            <a:normAutofit/>
          </a:bodyPr>
          <a:lstStyle/>
          <a:p>
            <a:r>
              <a:rPr lang="en-US" dirty="0"/>
              <a:t>Theta join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232212"/>
            <a:ext cx="8740587" cy="1680883"/>
          </a:xfrm>
        </p:spPr>
      </p:pic>
    </p:spTree>
    <p:extLst>
      <p:ext uri="{BB962C8B-B14F-4D97-AF65-F5344CB8AC3E}">
        <p14:creationId xmlns:p14="http://schemas.microsoft.com/office/powerpoint/2010/main" val="165976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572"/>
            <a:ext cx="10515600" cy="1325563"/>
          </a:xfrm>
        </p:spPr>
        <p:txBody>
          <a:bodyPr/>
          <a:lstStyle/>
          <a:p>
            <a:r>
              <a:rPr lang="en-US" dirty="0"/>
              <a:t>Equijoin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equal sign is used as predicate its called equijoin.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8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990165"/>
            <a:ext cx="9695330" cy="3617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365760"/>
            <a:ext cx="10834872" cy="1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5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Natural join</a:t>
            </a:r>
            <a:br>
              <a:rPr lang="en-US" b="1" dirty="0"/>
            </a:br>
            <a:r>
              <a:rPr lang="en-US" dirty="0"/>
              <a:t>One occurrence of each common attribute is</a:t>
            </a:r>
            <a:br>
              <a:rPr lang="en-US" dirty="0"/>
            </a:br>
            <a:r>
              <a:rPr lang="en-US" dirty="0"/>
              <a:t>eliminated from the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660"/>
            <a:ext cx="10511117" cy="2979736"/>
          </a:xfrm>
        </p:spPr>
      </p:pic>
    </p:spTree>
    <p:extLst>
      <p:ext uri="{BB962C8B-B14F-4D97-AF65-F5344CB8AC3E}">
        <p14:creationId xmlns:p14="http://schemas.microsoft.com/office/powerpoint/2010/main" val="27669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and Binary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Selection and Projection operations are </a:t>
            </a:r>
            <a:r>
              <a:rPr lang="en-US" b="1" dirty="0"/>
              <a:t>Unary </a:t>
            </a:r>
            <a:r>
              <a:rPr lang="en-US" dirty="0"/>
              <a:t>operations</a:t>
            </a:r>
          </a:p>
          <a:p>
            <a:r>
              <a:rPr lang="en-US" dirty="0"/>
              <a:t>They operate on one relation</a:t>
            </a:r>
          </a:p>
          <a:p>
            <a:endParaRPr lang="en-US" dirty="0"/>
          </a:p>
          <a:p>
            <a:r>
              <a:rPr lang="en-US" dirty="0"/>
              <a:t>Other operations work on pairs of relations and are therefore called </a:t>
            </a:r>
            <a:r>
              <a:rPr lang="en-US" b="1" dirty="0"/>
              <a:t>Binary </a:t>
            </a: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40332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1569664"/>
          </a:xfrm>
        </p:spPr>
        <p:txBody>
          <a:bodyPr/>
          <a:lstStyle/>
          <a:p>
            <a:r>
              <a:rPr lang="en-US" dirty="0" err="1"/>
              <a:t>Outerjoin</a:t>
            </a:r>
            <a:br>
              <a:rPr lang="en-US" dirty="0"/>
            </a:br>
            <a:r>
              <a:rPr lang="en-US" i="1" dirty="0"/>
              <a:t>Produce a status report on property viewings.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492625"/>
            <a:ext cx="8565776" cy="4464422"/>
          </a:xfrm>
        </p:spPr>
      </p:pic>
    </p:spTree>
    <p:extLst>
      <p:ext uri="{BB962C8B-B14F-4D97-AF65-F5344CB8AC3E}">
        <p14:creationId xmlns:p14="http://schemas.microsoft.com/office/powerpoint/2010/main" val="128615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2299446"/>
          </a:xfrm>
        </p:spPr>
        <p:txBody>
          <a:bodyPr/>
          <a:lstStyle/>
          <a:p>
            <a:r>
              <a:rPr lang="en-US" b="1" u="sng" dirty="0" err="1"/>
              <a:t>Semijoin</a:t>
            </a:r>
            <a:br>
              <a:rPr lang="en-US" dirty="0"/>
            </a:br>
            <a:r>
              <a:rPr lang="en-US" i="1" dirty="0"/>
              <a:t>List complete details of all staff who work at the branch in Glasgow.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729751"/>
            <a:ext cx="8996083" cy="3415553"/>
          </a:xfrm>
        </p:spPr>
      </p:pic>
    </p:spTree>
    <p:extLst>
      <p:ext uri="{BB962C8B-B14F-4D97-AF65-F5344CB8AC3E}">
        <p14:creationId xmlns:p14="http://schemas.microsoft.com/office/powerpoint/2010/main" val="131437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BD53-1E4E-5AC1-3696-37E75ACB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6174-F527-0851-F02D-68C66508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statement to relational statement:</a:t>
            </a:r>
          </a:p>
          <a:p>
            <a:r>
              <a:rPr lang="en-US" dirty="0"/>
              <a:t>List all the staff salary greater than 10,000$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14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033-E39F-5181-B590-A782F49C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3DB3-42C2-4153-531F-47DAB69E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  <a:p>
            <a:r>
              <a:rPr lang="en-US" dirty="0"/>
              <a:t>Non-redundant tuples</a:t>
            </a:r>
          </a:p>
          <a:p>
            <a:r>
              <a:rPr lang="en-US" dirty="0"/>
              <a:t>Each field/attribute/column with unique name</a:t>
            </a:r>
          </a:p>
          <a:p>
            <a:r>
              <a:rPr lang="en-US" dirty="0"/>
              <a:t>Entity name must be unique in database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All the values in the same field must be from the same field.</a:t>
            </a:r>
          </a:p>
          <a:p>
            <a:r>
              <a:rPr lang="en-US" dirty="0"/>
              <a:t>Order is non-significant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79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1452282"/>
            <a:ext cx="8108577" cy="4464423"/>
          </a:xfrm>
        </p:spPr>
      </p:pic>
    </p:spTree>
    <p:extLst>
      <p:ext uri="{BB962C8B-B14F-4D97-AF65-F5344CB8AC3E}">
        <p14:creationId xmlns:p14="http://schemas.microsoft.com/office/powerpoint/2010/main" val="225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List all staff with a salary greater than £10000.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88" y="2080653"/>
            <a:ext cx="9265024" cy="4360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89" y="995081"/>
            <a:ext cx="2977229" cy="1085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A4DD4-73A5-3018-836D-FAB429679705}"/>
              </a:ext>
            </a:extLst>
          </p:cNvPr>
          <p:cNvSpPr txBox="1"/>
          <p:nvPr/>
        </p:nvSpPr>
        <p:spPr>
          <a:xfrm>
            <a:off x="5949244" y="1275644"/>
            <a:ext cx="302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* </a:t>
            </a:r>
            <a:r>
              <a:rPr lang="en-US" dirty="0"/>
              <a:t>from Staff WHERE salary&gt;10000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1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7" y="2326341"/>
            <a:ext cx="7691717" cy="3568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30" y="1238788"/>
            <a:ext cx="3190763" cy="939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D88BB-5C66-1646-9654-9D0AC2E4B0BA}"/>
              </a:ext>
            </a:extLst>
          </p:cNvPr>
          <p:cNvSpPr txBox="1"/>
          <p:nvPr/>
        </p:nvSpPr>
        <p:spPr>
          <a:xfrm>
            <a:off x="8432799" y="38157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Staff</a:t>
            </a:r>
          </a:p>
        </p:txBody>
      </p:sp>
    </p:spTree>
    <p:extLst>
      <p:ext uri="{BB962C8B-B14F-4D97-AF65-F5344CB8AC3E}">
        <p14:creationId xmlns:p14="http://schemas.microsoft.com/office/powerpoint/2010/main" val="31515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Cartesian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1690688"/>
            <a:ext cx="9022975" cy="4508406"/>
          </a:xfrm>
        </p:spPr>
      </p:pic>
    </p:spTree>
    <p:extLst>
      <p:ext uri="{BB962C8B-B14F-4D97-AF65-F5344CB8AC3E}">
        <p14:creationId xmlns:p14="http://schemas.microsoft.com/office/powerpoint/2010/main" val="12728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7BE2-4298-46E7-B4C1-3345EA4A1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576775"/>
            <a:ext cx="10297550" cy="5176911"/>
          </a:xfrm>
        </p:spPr>
      </p:pic>
    </p:spTree>
    <p:extLst>
      <p:ext uri="{BB962C8B-B14F-4D97-AF65-F5344CB8AC3E}">
        <p14:creationId xmlns:p14="http://schemas.microsoft.com/office/powerpoint/2010/main" val="34547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BFB0A-4394-462E-90C1-0C5B2F23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506437"/>
            <a:ext cx="10002129" cy="4768948"/>
          </a:xfrm>
        </p:spPr>
      </p:pic>
    </p:spTree>
    <p:extLst>
      <p:ext uri="{BB962C8B-B14F-4D97-AF65-F5344CB8AC3E}">
        <p14:creationId xmlns:p14="http://schemas.microsoft.com/office/powerpoint/2010/main" val="8883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480</Words>
  <Application>Microsoft Office PowerPoint</Application>
  <PresentationFormat>Widescreen</PresentationFormat>
  <Paragraphs>69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Relational Algebra </vt:lpstr>
      <vt:lpstr>PowerPoint Presentation</vt:lpstr>
      <vt:lpstr>Unary and Binary Operations</vt:lpstr>
      <vt:lpstr>Unary Operations</vt:lpstr>
      <vt:lpstr>List all staff with a salary greater than £10000. </vt:lpstr>
      <vt:lpstr>Projection</vt:lpstr>
      <vt:lpstr>Cartesian Product</vt:lpstr>
      <vt:lpstr>PowerPoint Presentation</vt:lpstr>
      <vt:lpstr>PowerPoint Presentation</vt:lpstr>
      <vt:lpstr>PowerPoint Presentation</vt:lpstr>
      <vt:lpstr>PowerPoint Presentation</vt:lpstr>
      <vt:lpstr>Cartesian product</vt:lpstr>
      <vt:lpstr>PowerPoint Presentation</vt:lpstr>
      <vt:lpstr>PowerPoint Presentation</vt:lpstr>
      <vt:lpstr>PowerPoint Presentation</vt:lpstr>
      <vt:lpstr>Union Operation</vt:lpstr>
      <vt:lpstr>Set difference</vt:lpstr>
      <vt:lpstr>Intersection</vt:lpstr>
      <vt:lpstr>Joins</vt:lpstr>
      <vt:lpstr>Division</vt:lpstr>
      <vt:lpstr>List complete details of all staff who work at the branch in Glasgow</vt:lpstr>
      <vt:lpstr>Join Operations</vt:lpstr>
      <vt:lpstr>PowerPoint Presentation</vt:lpstr>
      <vt:lpstr>PowerPoint Presentation</vt:lpstr>
      <vt:lpstr>Join Operations</vt:lpstr>
      <vt:lpstr>Theta join </vt:lpstr>
      <vt:lpstr>Equijoin</vt:lpstr>
      <vt:lpstr>PowerPoint Presentation</vt:lpstr>
      <vt:lpstr>Natural join One occurrence of each common attribute is eliminated from the result</vt:lpstr>
      <vt:lpstr>Outerjoin Produce a status report on property viewings.</vt:lpstr>
      <vt:lpstr>Semijoin List complete details of all staff who work at the branch in Glasgow.</vt:lpstr>
      <vt:lpstr>Quiz:</vt:lpstr>
      <vt:lpstr>Properties of a relation: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qayyum</dc:creator>
  <cp:lastModifiedBy>FA21-BSE-133 (AOUN HAIDER)</cp:lastModifiedBy>
  <cp:revision>38</cp:revision>
  <dcterms:created xsi:type="dcterms:W3CDTF">2017-03-14T06:55:22Z</dcterms:created>
  <dcterms:modified xsi:type="dcterms:W3CDTF">2023-05-01T11:46:01Z</dcterms:modified>
</cp:coreProperties>
</file>