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335" r:id="rId2"/>
    <p:sldId id="331" r:id="rId3"/>
    <p:sldId id="332" r:id="rId4"/>
    <p:sldId id="263" r:id="rId5"/>
    <p:sldId id="260" r:id="rId6"/>
    <p:sldId id="264" r:id="rId7"/>
    <p:sldId id="287" r:id="rId8"/>
    <p:sldId id="290" r:id="rId9"/>
    <p:sldId id="291" r:id="rId10"/>
    <p:sldId id="265" r:id="rId11"/>
    <p:sldId id="294" r:id="rId12"/>
    <p:sldId id="326" r:id="rId13"/>
    <p:sldId id="293" r:id="rId14"/>
    <p:sldId id="295" r:id="rId15"/>
    <p:sldId id="296" r:id="rId16"/>
    <p:sldId id="297" r:id="rId17"/>
    <p:sldId id="299" r:id="rId18"/>
    <p:sldId id="300" r:id="rId19"/>
    <p:sldId id="301" r:id="rId20"/>
    <p:sldId id="302" r:id="rId21"/>
    <p:sldId id="303" r:id="rId22"/>
    <p:sldId id="304" r:id="rId23"/>
    <p:sldId id="305" r:id="rId24"/>
    <p:sldId id="306" r:id="rId25"/>
    <p:sldId id="334" r:id="rId26"/>
    <p:sldId id="307" r:id="rId27"/>
    <p:sldId id="309"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84" autoAdjust="0"/>
    <p:restoredTop sz="94660"/>
  </p:normalViewPr>
  <p:slideViewPr>
    <p:cSldViewPr snapToGrid="0">
      <p:cViewPr varScale="1">
        <p:scale>
          <a:sx n="74" d="100"/>
          <a:sy n="74" d="100"/>
        </p:scale>
        <p:origin x="2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4D6E8-9AE7-45EA-A538-1148BF055A80}" type="doc">
      <dgm:prSet loTypeId="urn:microsoft.com/office/officeart/2005/8/layout/hProcess9" loCatId="process" qsTypeId="urn:microsoft.com/office/officeart/2005/8/quickstyle/simple1" qsCatId="simple" csTypeId="urn:microsoft.com/office/officeart/2005/8/colors/accent1_2" csCatId="accent1" phldr="1"/>
      <dgm:spPr/>
    </dgm:pt>
    <dgm:pt modelId="{84C5EFE5-C8AB-4A17-A310-A682F04CDCA9}">
      <dgm:prSet phldrT="[Text]"/>
      <dgm:spPr/>
      <dgm:t>
        <a:bodyPr/>
        <a:lstStyle/>
        <a:p>
          <a:r>
            <a:rPr lang="en-US" dirty="0"/>
            <a:t>Resources needed to train new employee</a:t>
          </a:r>
        </a:p>
      </dgm:t>
    </dgm:pt>
    <dgm:pt modelId="{6970AA91-405F-4AF0-A0A8-7FA3A59107C8}" type="parTrans" cxnId="{D6597FB3-5C7F-453F-B8B9-36A4F3796E2C}">
      <dgm:prSet/>
      <dgm:spPr/>
      <dgm:t>
        <a:bodyPr/>
        <a:lstStyle/>
        <a:p>
          <a:endParaRPr lang="en-US"/>
        </a:p>
      </dgm:t>
    </dgm:pt>
    <dgm:pt modelId="{C267D540-1CB4-4CF8-9717-9FE0C6BAA7DA}" type="sibTrans" cxnId="{D6597FB3-5C7F-453F-B8B9-36A4F3796E2C}">
      <dgm:prSet/>
      <dgm:spPr/>
      <dgm:t>
        <a:bodyPr/>
        <a:lstStyle/>
        <a:p>
          <a:endParaRPr lang="en-US"/>
        </a:p>
      </dgm:t>
    </dgm:pt>
    <dgm:pt modelId="{AF82BC0B-46F1-4223-B70B-F6B45AC13A40}">
      <dgm:prSet phldrT="[Text]"/>
      <dgm:spPr/>
      <dgm:t>
        <a:bodyPr/>
        <a:lstStyle/>
        <a:p>
          <a:r>
            <a:rPr lang="en-US" dirty="0"/>
            <a:t>Training time (in hours)</a:t>
          </a:r>
        </a:p>
      </dgm:t>
    </dgm:pt>
    <dgm:pt modelId="{3B7911D0-DC52-457A-A8B5-9243916F1167}" type="parTrans" cxnId="{E8514F4E-FCB8-425C-BD4F-8EB0266AC53C}">
      <dgm:prSet/>
      <dgm:spPr/>
      <dgm:t>
        <a:bodyPr/>
        <a:lstStyle/>
        <a:p>
          <a:endParaRPr lang="en-US"/>
        </a:p>
      </dgm:t>
    </dgm:pt>
    <dgm:pt modelId="{AB874B11-6182-4605-865A-1B9ABD5FD4FA}" type="sibTrans" cxnId="{E8514F4E-FCB8-425C-BD4F-8EB0266AC53C}">
      <dgm:prSet/>
      <dgm:spPr/>
      <dgm:t>
        <a:bodyPr/>
        <a:lstStyle/>
        <a:p>
          <a:endParaRPr lang="en-US"/>
        </a:p>
      </dgm:t>
    </dgm:pt>
    <dgm:pt modelId="{7456F6E6-337F-4604-8FA8-BDE832E0D570}">
      <dgm:prSet phldrT="[Text]"/>
      <dgm:spPr/>
      <dgm:t>
        <a:bodyPr/>
        <a:lstStyle/>
        <a:p>
          <a:r>
            <a:rPr lang="en-US" dirty="0"/>
            <a:t>System characteristics</a:t>
          </a:r>
        </a:p>
        <a:p>
          <a:r>
            <a:rPr lang="en-US" dirty="0"/>
            <a:t>Employee characteristics</a:t>
          </a:r>
        </a:p>
      </dgm:t>
    </dgm:pt>
    <dgm:pt modelId="{DFB6C142-1502-4220-88A8-EA1C7DA822E7}" type="parTrans" cxnId="{8A644890-410D-46A9-AFB5-3F3457048515}">
      <dgm:prSet/>
      <dgm:spPr/>
      <dgm:t>
        <a:bodyPr/>
        <a:lstStyle/>
        <a:p>
          <a:endParaRPr lang="en-US"/>
        </a:p>
      </dgm:t>
    </dgm:pt>
    <dgm:pt modelId="{690FB231-B27D-40F3-9DF1-B181918B16CD}" type="sibTrans" cxnId="{8A644890-410D-46A9-AFB5-3F3457048515}">
      <dgm:prSet/>
      <dgm:spPr/>
      <dgm:t>
        <a:bodyPr/>
        <a:lstStyle/>
        <a:p>
          <a:endParaRPr lang="en-US"/>
        </a:p>
      </dgm:t>
    </dgm:pt>
    <dgm:pt modelId="{3F5584E1-F741-4028-B4D3-8B4A54067627}" type="pres">
      <dgm:prSet presAssocID="{32A4D6E8-9AE7-45EA-A538-1148BF055A80}" presName="CompostProcess" presStyleCnt="0">
        <dgm:presLayoutVars>
          <dgm:dir/>
          <dgm:resizeHandles val="exact"/>
        </dgm:presLayoutVars>
      </dgm:prSet>
      <dgm:spPr/>
    </dgm:pt>
    <dgm:pt modelId="{6B77CD40-BADB-45D9-9CEC-ED1E9A35AF90}" type="pres">
      <dgm:prSet presAssocID="{32A4D6E8-9AE7-45EA-A538-1148BF055A80}" presName="arrow" presStyleLbl="bgShp" presStyleIdx="0" presStyleCnt="1"/>
      <dgm:spPr/>
    </dgm:pt>
    <dgm:pt modelId="{69CEF626-0841-48D6-B9B1-8555061287E9}" type="pres">
      <dgm:prSet presAssocID="{32A4D6E8-9AE7-45EA-A538-1148BF055A80}" presName="linearProcess" presStyleCnt="0"/>
      <dgm:spPr/>
    </dgm:pt>
    <dgm:pt modelId="{9CBD275B-2844-4E88-B043-DDEE2C138FC9}" type="pres">
      <dgm:prSet presAssocID="{84C5EFE5-C8AB-4A17-A310-A682F04CDCA9}" presName="textNode" presStyleLbl="node1" presStyleIdx="0" presStyleCnt="3">
        <dgm:presLayoutVars>
          <dgm:bulletEnabled val="1"/>
        </dgm:presLayoutVars>
      </dgm:prSet>
      <dgm:spPr/>
      <dgm:t>
        <a:bodyPr/>
        <a:lstStyle/>
        <a:p>
          <a:endParaRPr lang="en-US"/>
        </a:p>
      </dgm:t>
    </dgm:pt>
    <dgm:pt modelId="{0C2FD87B-5BC7-46B4-BB8C-C8DD4F7E96F5}" type="pres">
      <dgm:prSet presAssocID="{C267D540-1CB4-4CF8-9717-9FE0C6BAA7DA}" presName="sibTrans" presStyleCnt="0"/>
      <dgm:spPr/>
    </dgm:pt>
    <dgm:pt modelId="{08385CB8-9294-4EFD-8DC7-4B34653AD1DA}" type="pres">
      <dgm:prSet presAssocID="{AF82BC0B-46F1-4223-B70B-F6B45AC13A40}" presName="textNode" presStyleLbl="node1" presStyleIdx="1" presStyleCnt="3">
        <dgm:presLayoutVars>
          <dgm:bulletEnabled val="1"/>
        </dgm:presLayoutVars>
      </dgm:prSet>
      <dgm:spPr/>
      <dgm:t>
        <a:bodyPr/>
        <a:lstStyle/>
        <a:p>
          <a:endParaRPr lang="en-US"/>
        </a:p>
      </dgm:t>
    </dgm:pt>
    <dgm:pt modelId="{654D9477-81DE-4CB0-B9BC-B3C2E363FC0C}" type="pres">
      <dgm:prSet presAssocID="{AB874B11-6182-4605-865A-1B9ABD5FD4FA}" presName="sibTrans" presStyleCnt="0"/>
      <dgm:spPr/>
    </dgm:pt>
    <dgm:pt modelId="{7C509C51-61DB-4E96-BA71-A6A716ADB300}" type="pres">
      <dgm:prSet presAssocID="{7456F6E6-337F-4604-8FA8-BDE832E0D570}" presName="textNode" presStyleLbl="node1" presStyleIdx="2" presStyleCnt="3">
        <dgm:presLayoutVars>
          <dgm:bulletEnabled val="1"/>
        </dgm:presLayoutVars>
      </dgm:prSet>
      <dgm:spPr/>
      <dgm:t>
        <a:bodyPr/>
        <a:lstStyle/>
        <a:p>
          <a:endParaRPr lang="en-US"/>
        </a:p>
      </dgm:t>
    </dgm:pt>
  </dgm:ptLst>
  <dgm:cxnLst>
    <dgm:cxn modelId="{810DC7EC-6C1F-4422-B4B4-59947BC986AE}" type="presOf" srcId="{7456F6E6-337F-4604-8FA8-BDE832E0D570}" destId="{7C509C51-61DB-4E96-BA71-A6A716ADB300}" srcOrd="0" destOrd="0" presId="urn:microsoft.com/office/officeart/2005/8/layout/hProcess9"/>
    <dgm:cxn modelId="{5D8F214C-4DCC-4507-94B6-DD20CFD32EC0}" type="presOf" srcId="{84C5EFE5-C8AB-4A17-A310-A682F04CDCA9}" destId="{9CBD275B-2844-4E88-B043-DDEE2C138FC9}" srcOrd="0" destOrd="0" presId="urn:microsoft.com/office/officeart/2005/8/layout/hProcess9"/>
    <dgm:cxn modelId="{D6597FB3-5C7F-453F-B8B9-36A4F3796E2C}" srcId="{32A4D6E8-9AE7-45EA-A538-1148BF055A80}" destId="{84C5EFE5-C8AB-4A17-A310-A682F04CDCA9}" srcOrd="0" destOrd="0" parTransId="{6970AA91-405F-4AF0-A0A8-7FA3A59107C8}" sibTransId="{C267D540-1CB4-4CF8-9717-9FE0C6BAA7DA}"/>
    <dgm:cxn modelId="{1157B854-7160-4390-9ADD-0AC4212DC942}" type="presOf" srcId="{AF82BC0B-46F1-4223-B70B-F6B45AC13A40}" destId="{08385CB8-9294-4EFD-8DC7-4B34653AD1DA}" srcOrd="0" destOrd="0" presId="urn:microsoft.com/office/officeart/2005/8/layout/hProcess9"/>
    <dgm:cxn modelId="{E8514F4E-FCB8-425C-BD4F-8EB0266AC53C}" srcId="{32A4D6E8-9AE7-45EA-A538-1148BF055A80}" destId="{AF82BC0B-46F1-4223-B70B-F6B45AC13A40}" srcOrd="1" destOrd="0" parTransId="{3B7911D0-DC52-457A-A8B5-9243916F1167}" sibTransId="{AB874B11-6182-4605-865A-1B9ABD5FD4FA}"/>
    <dgm:cxn modelId="{8A644890-410D-46A9-AFB5-3F3457048515}" srcId="{32A4D6E8-9AE7-45EA-A538-1148BF055A80}" destId="{7456F6E6-337F-4604-8FA8-BDE832E0D570}" srcOrd="2" destOrd="0" parTransId="{DFB6C142-1502-4220-88A8-EA1C7DA822E7}" sibTransId="{690FB231-B27D-40F3-9DF1-B181918B16CD}"/>
    <dgm:cxn modelId="{FA3CA1BE-9C71-4DA0-A427-62F2903C040A}" type="presOf" srcId="{32A4D6E8-9AE7-45EA-A538-1148BF055A80}" destId="{3F5584E1-F741-4028-B4D3-8B4A54067627}" srcOrd="0" destOrd="0" presId="urn:microsoft.com/office/officeart/2005/8/layout/hProcess9"/>
    <dgm:cxn modelId="{FD64B8DA-D2B6-41E0-916E-A74C023C3A22}" type="presParOf" srcId="{3F5584E1-F741-4028-B4D3-8B4A54067627}" destId="{6B77CD40-BADB-45D9-9CEC-ED1E9A35AF90}" srcOrd="0" destOrd="0" presId="urn:microsoft.com/office/officeart/2005/8/layout/hProcess9"/>
    <dgm:cxn modelId="{2E8EB0A9-B297-483E-AE02-112FA9D44EA3}" type="presParOf" srcId="{3F5584E1-F741-4028-B4D3-8B4A54067627}" destId="{69CEF626-0841-48D6-B9B1-8555061287E9}" srcOrd="1" destOrd="0" presId="urn:microsoft.com/office/officeart/2005/8/layout/hProcess9"/>
    <dgm:cxn modelId="{5F1CFDD5-B960-45DA-8B3F-E28BD1D3D421}" type="presParOf" srcId="{69CEF626-0841-48D6-B9B1-8555061287E9}" destId="{9CBD275B-2844-4E88-B043-DDEE2C138FC9}" srcOrd="0" destOrd="0" presId="urn:microsoft.com/office/officeart/2005/8/layout/hProcess9"/>
    <dgm:cxn modelId="{D8BEB4FD-6752-4912-A879-9FAB17E40DA6}" type="presParOf" srcId="{69CEF626-0841-48D6-B9B1-8555061287E9}" destId="{0C2FD87B-5BC7-46B4-BB8C-C8DD4F7E96F5}" srcOrd="1" destOrd="0" presId="urn:microsoft.com/office/officeart/2005/8/layout/hProcess9"/>
    <dgm:cxn modelId="{748FBABD-3050-4043-8AE0-BDF904D21593}" type="presParOf" srcId="{69CEF626-0841-48D6-B9B1-8555061287E9}" destId="{08385CB8-9294-4EFD-8DC7-4B34653AD1DA}" srcOrd="2" destOrd="0" presId="urn:microsoft.com/office/officeart/2005/8/layout/hProcess9"/>
    <dgm:cxn modelId="{C208DB61-7153-4458-9930-8979A65A21F7}" type="presParOf" srcId="{69CEF626-0841-48D6-B9B1-8555061287E9}" destId="{654D9477-81DE-4CB0-B9BC-B3C2E363FC0C}" srcOrd="3" destOrd="0" presId="urn:microsoft.com/office/officeart/2005/8/layout/hProcess9"/>
    <dgm:cxn modelId="{A4DEA0BE-4191-463E-A807-81446A195B39}" type="presParOf" srcId="{69CEF626-0841-48D6-B9B1-8555061287E9}" destId="{7C509C51-61DB-4E96-BA71-A6A716ADB30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51FE7B-8007-4DAC-AF9A-22866F402368}" type="doc">
      <dgm:prSet loTypeId="urn:microsoft.com/office/officeart/2005/8/layout/hProcess9" loCatId="process" qsTypeId="urn:microsoft.com/office/officeart/2005/8/quickstyle/simple1" qsCatId="simple" csTypeId="urn:microsoft.com/office/officeart/2005/8/colors/accent1_2" csCatId="accent1" phldr="1"/>
      <dgm:spPr/>
    </dgm:pt>
    <dgm:pt modelId="{55DE5E1D-3975-49AA-8670-42E6B3179D32}">
      <dgm:prSet phldrT="[Text]"/>
      <dgm:spPr/>
      <dgm:t>
        <a:bodyPr/>
        <a:lstStyle/>
        <a:p>
          <a:r>
            <a:rPr lang="en-US" dirty="0"/>
            <a:t>Operator’s productivity</a:t>
          </a:r>
        </a:p>
      </dgm:t>
    </dgm:pt>
    <dgm:pt modelId="{E15478AF-847B-4A54-91E7-92656B698B07}" type="parTrans" cxnId="{B12D0FA2-13A3-4BC1-8674-9131EF7CAE6A}">
      <dgm:prSet/>
      <dgm:spPr/>
      <dgm:t>
        <a:bodyPr/>
        <a:lstStyle/>
        <a:p>
          <a:endParaRPr lang="en-US"/>
        </a:p>
      </dgm:t>
    </dgm:pt>
    <dgm:pt modelId="{AF253692-2434-4F89-B00C-0CAD0D30A8D5}" type="sibTrans" cxnId="{B12D0FA2-13A3-4BC1-8674-9131EF7CAE6A}">
      <dgm:prSet/>
      <dgm:spPr/>
      <dgm:t>
        <a:bodyPr/>
        <a:lstStyle/>
        <a:p>
          <a:endParaRPr lang="en-US"/>
        </a:p>
      </dgm:t>
    </dgm:pt>
    <dgm:pt modelId="{38DB5AAA-26BC-418F-86E2-6337312AC065}">
      <dgm:prSet phldrT="[Text]"/>
      <dgm:spPr/>
      <dgm:t>
        <a:bodyPr/>
        <a:lstStyle/>
        <a:p>
          <a:r>
            <a:rPr lang="en-US" dirty="0"/>
            <a:t>Performance achieved by operators</a:t>
          </a:r>
        </a:p>
      </dgm:t>
    </dgm:pt>
    <dgm:pt modelId="{3B8CF0FC-5C10-46FA-8368-25F5D82359AC}" type="parTrans" cxnId="{B881A66C-E754-4665-AB8F-61F23EBF58D9}">
      <dgm:prSet/>
      <dgm:spPr/>
      <dgm:t>
        <a:bodyPr/>
        <a:lstStyle/>
        <a:p>
          <a:endParaRPr lang="en-US"/>
        </a:p>
      </dgm:t>
    </dgm:pt>
    <dgm:pt modelId="{C9EE7E88-0E65-490A-A71F-8F32AB3B6464}" type="sibTrans" cxnId="{B881A66C-E754-4665-AB8F-61F23EBF58D9}">
      <dgm:prSet/>
      <dgm:spPr/>
      <dgm:t>
        <a:bodyPr/>
        <a:lstStyle/>
        <a:p>
          <a:endParaRPr lang="en-US"/>
        </a:p>
      </dgm:t>
    </dgm:pt>
    <dgm:pt modelId="{BDFF35F5-8E4D-426A-80AC-FEE962948C14}">
      <dgm:prSet phldrT="[Text]"/>
      <dgm:spPr/>
      <dgm:t>
        <a:bodyPr/>
        <a:lstStyle/>
        <a:p>
          <a:r>
            <a:rPr lang="en-US" dirty="0"/>
            <a:t>Reasons of (high or low) performance</a:t>
          </a:r>
        </a:p>
      </dgm:t>
    </dgm:pt>
    <dgm:pt modelId="{BFCA6526-34C1-4DB5-B077-5B63EBA9E919}" type="parTrans" cxnId="{7F19C599-2792-4D36-A30F-68FF6305E595}">
      <dgm:prSet/>
      <dgm:spPr/>
      <dgm:t>
        <a:bodyPr/>
        <a:lstStyle/>
        <a:p>
          <a:endParaRPr lang="en-US"/>
        </a:p>
      </dgm:t>
    </dgm:pt>
    <dgm:pt modelId="{95F8580F-6E85-4898-A91F-9DB8B8A71A6F}" type="sibTrans" cxnId="{7F19C599-2792-4D36-A30F-68FF6305E595}">
      <dgm:prSet/>
      <dgm:spPr/>
      <dgm:t>
        <a:bodyPr/>
        <a:lstStyle/>
        <a:p>
          <a:endParaRPr lang="en-US"/>
        </a:p>
      </dgm:t>
    </dgm:pt>
    <dgm:pt modelId="{7B6C4826-8AE6-472D-AC18-669A317EF602}" type="pres">
      <dgm:prSet presAssocID="{DD51FE7B-8007-4DAC-AF9A-22866F402368}" presName="CompostProcess" presStyleCnt="0">
        <dgm:presLayoutVars>
          <dgm:dir/>
          <dgm:resizeHandles val="exact"/>
        </dgm:presLayoutVars>
      </dgm:prSet>
      <dgm:spPr/>
    </dgm:pt>
    <dgm:pt modelId="{6A76139D-6D46-4F80-9B4B-74E5AEB43054}" type="pres">
      <dgm:prSet presAssocID="{DD51FE7B-8007-4DAC-AF9A-22866F402368}" presName="arrow" presStyleLbl="bgShp" presStyleIdx="0" presStyleCnt="1" custLinFactNeighborX="0" custLinFactNeighborY="5518"/>
      <dgm:spPr/>
    </dgm:pt>
    <dgm:pt modelId="{E679A7E1-2DD9-4710-8088-5C5578C5BFB1}" type="pres">
      <dgm:prSet presAssocID="{DD51FE7B-8007-4DAC-AF9A-22866F402368}" presName="linearProcess" presStyleCnt="0"/>
      <dgm:spPr/>
    </dgm:pt>
    <dgm:pt modelId="{4DDEE003-FAA4-488F-8D30-98A9FF0A136D}" type="pres">
      <dgm:prSet presAssocID="{55DE5E1D-3975-49AA-8670-42E6B3179D32}" presName="textNode" presStyleLbl="node1" presStyleIdx="0" presStyleCnt="3">
        <dgm:presLayoutVars>
          <dgm:bulletEnabled val="1"/>
        </dgm:presLayoutVars>
      </dgm:prSet>
      <dgm:spPr/>
      <dgm:t>
        <a:bodyPr/>
        <a:lstStyle/>
        <a:p>
          <a:endParaRPr lang="en-US"/>
        </a:p>
      </dgm:t>
    </dgm:pt>
    <dgm:pt modelId="{4A3BE00C-1CB2-4FD0-90C5-B427AB7B0CCC}" type="pres">
      <dgm:prSet presAssocID="{AF253692-2434-4F89-B00C-0CAD0D30A8D5}" presName="sibTrans" presStyleCnt="0"/>
      <dgm:spPr/>
    </dgm:pt>
    <dgm:pt modelId="{96C9537E-C5D3-4A4A-8A05-D00F6A550990}" type="pres">
      <dgm:prSet presAssocID="{38DB5AAA-26BC-418F-86E2-6337312AC065}" presName="textNode" presStyleLbl="node1" presStyleIdx="1" presStyleCnt="3">
        <dgm:presLayoutVars>
          <dgm:bulletEnabled val="1"/>
        </dgm:presLayoutVars>
      </dgm:prSet>
      <dgm:spPr/>
      <dgm:t>
        <a:bodyPr/>
        <a:lstStyle/>
        <a:p>
          <a:endParaRPr lang="en-US"/>
        </a:p>
      </dgm:t>
    </dgm:pt>
    <dgm:pt modelId="{9B9C2FF5-1F64-42BD-9E99-141C6BC89B17}" type="pres">
      <dgm:prSet presAssocID="{C9EE7E88-0E65-490A-A71F-8F32AB3B6464}" presName="sibTrans" presStyleCnt="0"/>
      <dgm:spPr/>
    </dgm:pt>
    <dgm:pt modelId="{F3534145-7029-4C87-B456-F240EBE4321F}" type="pres">
      <dgm:prSet presAssocID="{BDFF35F5-8E4D-426A-80AC-FEE962948C14}" presName="textNode" presStyleLbl="node1" presStyleIdx="2" presStyleCnt="3">
        <dgm:presLayoutVars>
          <dgm:bulletEnabled val="1"/>
        </dgm:presLayoutVars>
      </dgm:prSet>
      <dgm:spPr/>
      <dgm:t>
        <a:bodyPr/>
        <a:lstStyle/>
        <a:p>
          <a:endParaRPr lang="en-US"/>
        </a:p>
      </dgm:t>
    </dgm:pt>
  </dgm:ptLst>
  <dgm:cxnLst>
    <dgm:cxn modelId="{E03C0AC2-18AE-4716-B06E-4B61D78F03C0}" type="presOf" srcId="{55DE5E1D-3975-49AA-8670-42E6B3179D32}" destId="{4DDEE003-FAA4-488F-8D30-98A9FF0A136D}" srcOrd="0" destOrd="0" presId="urn:microsoft.com/office/officeart/2005/8/layout/hProcess9"/>
    <dgm:cxn modelId="{B881A66C-E754-4665-AB8F-61F23EBF58D9}" srcId="{DD51FE7B-8007-4DAC-AF9A-22866F402368}" destId="{38DB5AAA-26BC-418F-86E2-6337312AC065}" srcOrd="1" destOrd="0" parTransId="{3B8CF0FC-5C10-46FA-8368-25F5D82359AC}" sibTransId="{C9EE7E88-0E65-490A-A71F-8F32AB3B6464}"/>
    <dgm:cxn modelId="{7F19C599-2792-4D36-A30F-68FF6305E595}" srcId="{DD51FE7B-8007-4DAC-AF9A-22866F402368}" destId="{BDFF35F5-8E4D-426A-80AC-FEE962948C14}" srcOrd="2" destOrd="0" parTransId="{BFCA6526-34C1-4DB5-B077-5B63EBA9E919}" sibTransId="{95F8580F-6E85-4898-A91F-9DB8B8A71A6F}"/>
    <dgm:cxn modelId="{FF6BD629-7CC0-49DD-A95C-D36F06993451}" type="presOf" srcId="{DD51FE7B-8007-4DAC-AF9A-22866F402368}" destId="{7B6C4826-8AE6-472D-AC18-669A317EF602}" srcOrd="0" destOrd="0" presId="urn:microsoft.com/office/officeart/2005/8/layout/hProcess9"/>
    <dgm:cxn modelId="{10351DCB-BBD7-444E-888B-D59DD16DB4DF}" type="presOf" srcId="{BDFF35F5-8E4D-426A-80AC-FEE962948C14}" destId="{F3534145-7029-4C87-B456-F240EBE4321F}" srcOrd="0" destOrd="0" presId="urn:microsoft.com/office/officeart/2005/8/layout/hProcess9"/>
    <dgm:cxn modelId="{404AD2B0-8320-4C75-813A-0B3D8260544D}" type="presOf" srcId="{38DB5AAA-26BC-418F-86E2-6337312AC065}" destId="{96C9537E-C5D3-4A4A-8A05-D00F6A550990}" srcOrd="0" destOrd="0" presId="urn:microsoft.com/office/officeart/2005/8/layout/hProcess9"/>
    <dgm:cxn modelId="{B12D0FA2-13A3-4BC1-8674-9131EF7CAE6A}" srcId="{DD51FE7B-8007-4DAC-AF9A-22866F402368}" destId="{55DE5E1D-3975-49AA-8670-42E6B3179D32}" srcOrd="0" destOrd="0" parTransId="{E15478AF-847B-4A54-91E7-92656B698B07}" sibTransId="{AF253692-2434-4F89-B00C-0CAD0D30A8D5}"/>
    <dgm:cxn modelId="{64C4DBA8-93C8-475A-8E92-396A5610BE8E}" type="presParOf" srcId="{7B6C4826-8AE6-472D-AC18-669A317EF602}" destId="{6A76139D-6D46-4F80-9B4B-74E5AEB43054}" srcOrd="0" destOrd="0" presId="urn:microsoft.com/office/officeart/2005/8/layout/hProcess9"/>
    <dgm:cxn modelId="{D6195A36-5FA9-4C9B-AC67-25CDAC22500F}" type="presParOf" srcId="{7B6C4826-8AE6-472D-AC18-669A317EF602}" destId="{E679A7E1-2DD9-4710-8088-5C5578C5BFB1}" srcOrd="1" destOrd="0" presId="urn:microsoft.com/office/officeart/2005/8/layout/hProcess9"/>
    <dgm:cxn modelId="{FE0C6231-01FB-4A33-A32C-1EF278F1D4BE}" type="presParOf" srcId="{E679A7E1-2DD9-4710-8088-5C5578C5BFB1}" destId="{4DDEE003-FAA4-488F-8D30-98A9FF0A136D}" srcOrd="0" destOrd="0" presId="urn:microsoft.com/office/officeart/2005/8/layout/hProcess9"/>
    <dgm:cxn modelId="{51B360D4-CBC5-447F-A2E4-37DF8FBA3C7A}" type="presParOf" srcId="{E679A7E1-2DD9-4710-8088-5C5578C5BFB1}" destId="{4A3BE00C-1CB2-4FD0-90C5-B427AB7B0CCC}" srcOrd="1" destOrd="0" presId="urn:microsoft.com/office/officeart/2005/8/layout/hProcess9"/>
    <dgm:cxn modelId="{F23E798D-9EB6-43F4-B8D9-801DF27E1435}" type="presParOf" srcId="{E679A7E1-2DD9-4710-8088-5C5578C5BFB1}" destId="{96C9537E-C5D3-4A4A-8A05-D00F6A550990}" srcOrd="2" destOrd="0" presId="urn:microsoft.com/office/officeart/2005/8/layout/hProcess9"/>
    <dgm:cxn modelId="{8DAC3F13-F725-4B77-B6A2-B1C42CBE4EC9}" type="presParOf" srcId="{E679A7E1-2DD9-4710-8088-5C5578C5BFB1}" destId="{9B9C2FF5-1F64-42BD-9E99-141C6BC89B17}" srcOrd="3" destOrd="0" presId="urn:microsoft.com/office/officeart/2005/8/layout/hProcess9"/>
    <dgm:cxn modelId="{9538B1F8-A14E-4F66-8778-3FCEA884E95D}" type="presParOf" srcId="{E679A7E1-2DD9-4710-8088-5C5578C5BFB1}" destId="{F3534145-7029-4C87-B456-F240EBE4321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FE696B-F91F-4A12-B38D-A0D0092D138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050FA4E-8644-4383-8C3E-A6B7DEBCD7AC}">
      <dgm:prSet phldrT="[Text]"/>
      <dgm:spPr/>
      <dgm:t>
        <a:bodyPr/>
        <a:lstStyle/>
        <a:p>
          <a:r>
            <a:rPr lang="en-US" dirty="0"/>
            <a:t>Portability tests</a:t>
          </a:r>
        </a:p>
      </dgm:t>
    </dgm:pt>
    <dgm:pt modelId="{38645694-0336-4887-AA2C-15CBDC742D8C}" type="parTrans" cxnId="{88357540-5E17-4460-896A-D83A7AECF98C}">
      <dgm:prSet/>
      <dgm:spPr/>
      <dgm:t>
        <a:bodyPr/>
        <a:lstStyle/>
        <a:p>
          <a:endParaRPr lang="en-US"/>
        </a:p>
      </dgm:t>
    </dgm:pt>
    <dgm:pt modelId="{2FC82407-4AAA-4AA3-97E4-29ED07776973}" type="sibTrans" cxnId="{88357540-5E17-4460-896A-D83A7AECF98C}">
      <dgm:prSet/>
      <dgm:spPr/>
      <dgm:t>
        <a:bodyPr/>
        <a:lstStyle/>
        <a:p>
          <a:endParaRPr lang="en-US"/>
        </a:p>
      </dgm:t>
    </dgm:pt>
    <dgm:pt modelId="{D0DBB7A1-02AD-40C6-AD4B-1C305E550499}">
      <dgm:prSet phldrT="[Text]"/>
      <dgm:spPr/>
      <dgm:t>
        <a:bodyPr/>
        <a:lstStyle/>
        <a:p>
          <a:r>
            <a:rPr lang="en-US" dirty="0"/>
            <a:t>Reusability tests</a:t>
          </a:r>
        </a:p>
      </dgm:t>
    </dgm:pt>
    <dgm:pt modelId="{56D37A1E-55FE-4969-B686-62AD80A2D1FF}" type="parTrans" cxnId="{DDE7CF86-775F-4245-A1E5-7D7005404848}">
      <dgm:prSet/>
      <dgm:spPr/>
      <dgm:t>
        <a:bodyPr/>
        <a:lstStyle/>
        <a:p>
          <a:endParaRPr lang="en-US"/>
        </a:p>
      </dgm:t>
    </dgm:pt>
    <dgm:pt modelId="{294F933A-083D-4267-8695-ED886AD0C456}" type="sibTrans" cxnId="{DDE7CF86-775F-4245-A1E5-7D7005404848}">
      <dgm:prSet/>
      <dgm:spPr/>
      <dgm:t>
        <a:bodyPr/>
        <a:lstStyle/>
        <a:p>
          <a:endParaRPr lang="en-US"/>
        </a:p>
      </dgm:t>
    </dgm:pt>
    <dgm:pt modelId="{C5560B66-E781-4B29-8390-96ED3E1ED725}">
      <dgm:prSet phldrT="[Text]"/>
      <dgm:spPr/>
      <dgm:t>
        <a:bodyPr/>
        <a:lstStyle/>
        <a:p>
          <a:r>
            <a:rPr lang="en-US" dirty="0"/>
            <a:t>Tests for interoperability requirement</a:t>
          </a:r>
        </a:p>
      </dgm:t>
    </dgm:pt>
    <dgm:pt modelId="{5DDA9B06-C75D-47A7-AA4F-9E2C58B1ED1D}" type="parTrans" cxnId="{CD743355-BBAA-45CE-9165-9F338B5F71D8}">
      <dgm:prSet/>
      <dgm:spPr/>
      <dgm:t>
        <a:bodyPr/>
        <a:lstStyle/>
        <a:p>
          <a:endParaRPr lang="en-US"/>
        </a:p>
      </dgm:t>
    </dgm:pt>
    <dgm:pt modelId="{AADF6903-A686-460A-8B25-FD0E18163CDD}" type="sibTrans" cxnId="{CD743355-BBAA-45CE-9165-9F338B5F71D8}">
      <dgm:prSet/>
      <dgm:spPr/>
      <dgm:t>
        <a:bodyPr/>
        <a:lstStyle/>
        <a:p>
          <a:endParaRPr lang="en-US"/>
        </a:p>
      </dgm:t>
    </dgm:pt>
    <dgm:pt modelId="{099439C6-D2E7-4A95-A6EC-7DA3F57BDAE8}" type="pres">
      <dgm:prSet presAssocID="{10FE696B-F91F-4A12-B38D-A0D0092D1384}" presName="linear" presStyleCnt="0">
        <dgm:presLayoutVars>
          <dgm:dir/>
          <dgm:animLvl val="lvl"/>
          <dgm:resizeHandles val="exact"/>
        </dgm:presLayoutVars>
      </dgm:prSet>
      <dgm:spPr/>
      <dgm:t>
        <a:bodyPr/>
        <a:lstStyle/>
        <a:p>
          <a:endParaRPr lang="en-US"/>
        </a:p>
      </dgm:t>
    </dgm:pt>
    <dgm:pt modelId="{361CF1DF-7CC8-4453-9A14-329FDE226BBC}" type="pres">
      <dgm:prSet presAssocID="{2050FA4E-8644-4383-8C3E-A6B7DEBCD7AC}" presName="parentLin" presStyleCnt="0"/>
      <dgm:spPr/>
    </dgm:pt>
    <dgm:pt modelId="{6C0DC805-1BA1-4945-A493-815B05F8ACC8}" type="pres">
      <dgm:prSet presAssocID="{2050FA4E-8644-4383-8C3E-A6B7DEBCD7AC}" presName="parentLeftMargin" presStyleLbl="node1" presStyleIdx="0" presStyleCnt="3"/>
      <dgm:spPr/>
      <dgm:t>
        <a:bodyPr/>
        <a:lstStyle/>
        <a:p>
          <a:endParaRPr lang="en-US"/>
        </a:p>
      </dgm:t>
    </dgm:pt>
    <dgm:pt modelId="{2C23CD86-9BC7-4D02-8480-F6BBF4012D72}" type="pres">
      <dgm:prSet presAssocID="{2050FA4E-8644-4383-8C3E-A6B7DEBCD7AC}" presName="parentText" presStyleLbl="node1" presStyleIdx="0" presStyleCnt="3">
        <dgm:presLayoutVars>
          <dgm:chMax val="0"/>
          <dgm:bulletEnabled val="1"/>
        </dgm:presLayoutVars>
      </dgm:prSet>
      <dgm:spPr/>
      <dgm:t>
        <a:bodyPr/>
        <a:lstStyle/>
        <a:p>
          <a:endParaRPr lang="en-US"/>
        </a:p>
      </dgm:t>
    </dgm:pt>
    <dgm:pt modelId="{DC73BDE5-1B43-4DBC-A6C1-200A68E0EEB8}" type="pres">
      <dgm:prSet presAssocID="{2050FA4E-8644-4383-8C3E-A6B7DEBCD7AC}" presName="negativeSpace" presStyleCnt="0"/>
      <dgm:spPr/>
    </dgm:pt>
    <dgm:pt modelId="{98E1DE1C-F03E-437A-8678-22E64BB0322F}" type="pres">
      <dgm:prSet presAssocID="{2050FA4E-8644-4383-8C3E-A6B7DEBCD7AC}" presName="childText" presStyleLbl="conFgAcc1" presStyleIdx="0" presStyleCnt="3">
        <dgm:presLayoutVars>
          <dgm:bulletEnabled val="1"/>
        </dgm:presLayoutVars>
      </dgm:prSet>
      <dgm:spPr/>
    </dgm:pt>
    <dgm:pt modelId="{A338229A-079C-461D-A1F0-4F0E0D120720}" type="pres">
      <dgm:prSet presAssocID="{2FC82407-4AAA-4AA3-97E4-29ED07776973}" presName="spaceBetweenRectangles" presStyleCnt="0"/>
      <dgm:spPr/>
    </dgm:pt>
    <dgm:pt modelId="{1F7E08C1-4C58-4FDD-A06A-55661ABB1AC1}" type="pres">
      <dgm:prSet presAssocID="{D0DBB7A1-02AD-40C6-AD4B-1C305E550499}" presName="parentLin" presStyleCnt="0"/>
      <dgm:spPr/>
    </dgm:pt>
    <dgm:pt modelId="{FFD4FCC5-59BA-4A68-9CA1-498B6ACAABDC}" type="pres">
      <dgm:prSet presAssocID="{D0DBB7A1-02AD-40C6-AD4B-1C305E550499}" presName="parentLeftMargin" presStyleLbl="node1" presStyleIdx="0" presStyleCnt="3"/>
      <dgm:spPr/>
      <dgm:t>
        <a:bodyPr/>
        <a:lstStyle/>
        <a:p>
          <a:endParaRPr lang="en-US"/>
        </a:p>
      </dgm:t>
    </dgm:pt>
    <dgm:pt modelId="{79B9A14A-EC6A-47F6-9B98-CAD9682B409B}" type="pres">
      <dgm:prSet presAssocID="{D0DBB7A1-02AD-40C6-AD4B-1C305E550499}" presName="parentText" presStyleLbl="node1" presStyleIdx="1" presStyleCnt="3">
        <dgm:presLayoutVars>
          <dgm:chMax val="0"/>
          <dgm:bulletEnabled val="1"/>
        </dgm:presLayoutVars>
      </dgm:prSet>
      <dgm:spPr/>
      <dgm:t>
        <a:bodyPr/>
        <a:lstStyle/>
        <a:p>
          <a:endParaRPr lang="en-US"/>
        </a:p>
      </dgm:t>
    </dgm:pt>
    <dgm:pt modelId="{7EF056B6-FFF2-407E-A185-70455C04E5ED}" type="pres">
      <dgm:prSet presAssocID="{D0DBB7A1-02AD-40C6-AD4B-1C305E550499}" presName="negativeSpace" presStyleCnt="0"/>
      <dgm:spPr/>
    </dgm:pt>
    <dgm:pt modelId="{948A47EE-69B6-4E62-A9C7-E237AE7A81FC}" type="pres">
      <dgm:prSet presAssocID="{D0DBB7A1-02AD-40C6-AD4B-1C305E550499}" presName="childText" presStyleLbl="conFgAcc1" presStyleIdx="1" presStyleCnt="3">
        <dgm:presLayoutVars>
          <dgm:bulletEnabled val="1"/>
        </dgm:presLayoutVars>
      </dgm:prSet>
      <dgm:spPr/>
    </dgm:pt>
    <dgm:pt modelId="{0D27FBF5-3359-4D74-A222-4566B6974AAE}" type="pres">
      <dgm:prSet presAssocID="{294F933A-083D-4267-8695-ED886AD0C456}" presName="spaceBetweenRectangles" presStyleCnt="0"/>
      <dgm:spPr/>
    </dgm:pt>
    <dgm:pt modelId="{EBD40CE0-2C95-4E8F-A056-D9F1C6BC27F7}" type="pres">
      <dgm:prSet presAssocID="{C5560B66-E781-4B29-8390-96ED3E1ED725}" presName="parentLin" presStyleCnt="0"/>
      <dgm:spPr/>
    </dgm:pt>
    <dgm:pt modelId="{94BB9F1B-2BFB-4DA3-B0E0-1974BAD90490}" type="pres">
      <dgm:prSet presAssocID="{C5560B66-E781-4B29-8390-96ED3E1ED725}" presName="parentLeftMargin" presStyleLbl="node1" presStyleIdx="1" presStyleCnt="3"/>
      <dgm:spPr/>
      <dgm:t>
        <a:bodyPr/>
        <a:lstStyle/>
        <a:p>
          <a:endParaRPr lang="en-US"/>
        </a:p>
      </dgm:t>
    </dgm:pt>
    <dgm:pt modelId="{3C59DB39-2F52-48AC-A6F7-75A62C872B62}" type="pres">
      <dgm:prSet presAssocID="{C5560B66-E781-4B29-8390-96ED3E1ED725}" presName="parentText" presStyleLbl="node1" presStyleIdx="2" presStyleCnt="3">
        <dgm:presLayoutVars>
          <dgm:chMax val="0"/>
          <dgm:bulletEnabled val="1"/>
        </dgm:presLayoutVars>
      </dgm:prSet>
      <dgm:spPr/>
      <dgm:t>
        <a:bodyPr/>
        <a:lstStyle/>
        <a:p>
          <a:endParaRPr lang="en-US"/>
        </a:p>
      </dgm:t>
    </dgm:pt>
    <dgm:pt modelId="{C27A2E25-C605-4982-9A92-48B56FBEA7F9}" type="pres">
      <dgm:prSet presAssocID="{C5560B66-E781-4B29-8390-96ED3E1ED725}" presName="negativeSpace" presStyleCnt="0"/>
      <dgm:spPr/>
    </dgm:pt>
    <dgm:pt modelId="{700579BE-FE10-4523-A406-8E90A10B5A18}" type="pres">
      <dgm:prSet presAssocID="{C5560B66-E781-4B29-8390-96ED3E1ED725}" presName="childText" presStyleLbl="conFgAcc1" presStyleIdx="2" presStyleCnt="3">
        <dgm:presLayoutVars>
          <dgm:bulletEnabled val="1"/>
        </dgm:presLayoutVars>
      </dgm:prSet>
      <dgm:spPr/>
    </dgm:pt>
  </dgm:ptLst>
  <dgm:cxnLst>
    <dgm:cxn modelId="{3F2C340A-23B4-4873-BB59-F78B294F953F}" type="presOf" srcId="{D0DBB7A1-02AD-40C6-AD4B-1C305E550499}" destId="{79B9A14A-EC6A-47F6-9B98-CAD9682B409B}" srcOrd="1" destOrd="0" presId="urn:microsoft.com/office/officeart/2005/8/layout/list1"/>
    <dgm:cxn modelId="{CA666954-42A3-4A6A-A2B6-C3D8EC18D2E9}" type="presOf" srcId="{C5560B66-E781-4B29-8390-96ED3E1ED725}" destId="{3C59DB39-2F52-48AC-A6F7-75A62C872B62}" srcOrd="1" destOrd="0" presId="urn:microsoft.com/office/officeart/2005/8/layout/list1"/>
    <dgm:cxn modelId="{B64760E9-F6EB-4C20-9B8B-D6267A1CE7F3}" type="presOf" srcId="{10FE696B-F91F-4A12-B38D-A0D0092D1384}" destId="{099439C6-D2E7-4A95-A6EC-7DA3F57BDAE8}" srcOrd="0" destOrd="0" presId="urn:microsoft.com/office/officeart/2005/8/layout/list1"/>
    <dgm:cxn modelId="{D446722A-08A2-4D28-9ADC-D1137FA6AE3A}" type="presOf" srcId="{D0DBB7A1-02AD-40C6-AD4B-1C305E550499}" destId="{FFD4FCC5-59BA-4A68-9CA1-498B6ACAABDC}" srcOrd="0" destOrd="0" presId="urn:microsoft.com/office/officeart/2005/8/layout/list1"/>
    <dgm:cxn modelId="{CD743355-BBAA-45CE-9165-9F338B5F71D8}" srcId="{10FE696B-F91F-4A12-B38D-A0D0092D1384}" destId="{C5560B66-E781-4B29-8390-96ED3E1ED725}" srcOrd="2" destOrd="0" parTransId="{5DDA9B06-C75D-47A7-AA4F-9E2C58B1ED1D}" sibTransId="{AADF6903-A686-460A-8B25-FD0E18163CDD}"/>
    <dgm:cxn modelId="{DDE7CF86-775F-4245-A1E5-7D7005404848}" srcId="{10FE696B-F91F-4A12-B38D-A0D0092D1384}" destId="{D0DBB7A1-02AD-40C6-AD4B-1C305E550499}" srcOrd="1" destOrd="0" parTransId="{56D37A1E-55FE-4969-B686-62AD80A2D1FF}" sibTransId="{294F933A-083D-4267-8695-ED886AD0C456}"/>
    <dgm:cxn modelId="{88357540-5E17-4460-896A-D83A7AECF98C}" srcId="{10FE696B-F91F-4A12-B38D-A0D0092D1384}" destId="{2050FA4E-8644-4383-8C3E-A6B7DEBCD7AC}" srcOrd="0" destOrd="0" parTransId="{38645694-0336-4887-AA2C-15CBDC742D8C}" sibTransId="{2FC82407-4AAA-4AA3-97E4-29ED07776973}"/>
    <dgm:cxn modelId="{E40C92B0-15C4-44B5-A420-7A4C402E397D}" type="presOf" srcId="{C5560B66-E781-4B29-8390-96ED3E1ED725}" destId="{94BB9F1B-2BFB-4DA3-B0E0-1974BAD90490}" srcOrd="0" destOrd="0" presId="urn:microsoft.com/office/officeart/2005/8/layout/list1"/>
    <dgm:cxn modelId="{E71200C1-2504-40C6-B69E-E717E3DEAAC3}" type="presOf" srcId="{2050FA4E-8644-4383-8C3E-A6B7DEBCD7AC}" destId="{6C0DC805-1BA1-4945-A493-815B05F8ACC8}" srcOrd="0" destOrd="0" presId="urn:microsoft.com/office/officeart/2005/8/layout/list1"/>
    <dgm:cxn modelId="{39F0E4CE-1CA0-4395-B63F-431C8FABD723}" type="presOf" srcId="{2050FA4E-8644-4383-8C3E-A6B7DEBCD7AC}" destId="{2C23CD86-9BC7-4D02-8480-F6BBF4012D72}" srcOrd="1" destOrd="0" presId="urn:microsoft.com/office/officeart/2005/8/layout/list1"/>
    <dgm:cxn modelId="{1127D52C-5AB4-459C-9868-C83517BC8E48}" type="presParOf" srcId="{099439C6-D2E7-4A95-A6EC-7DA3F57BDAE8}" destId="{361CF1DF-7CC8-4453-9A14-329FDE226BBC}" srcOrd="0" destOrd="0" presId="urn:microsoft.com/office/officeart/2005/8/layout/list1"/>
    <dgm:cxn modelId="{5EF3073B-15D4-4AF3-9889-6F11524F24E5}" type="presParOf" srcId="{361CF1DF-7CC8-4453-9A14-329FDE226BBC}" destId="{6C0DC805-1BA1-4945-A493-815B05F8ACC8}" srcOrd="0" destOrd="0" presId="urn:microsoft.com/office/officeart/2005/8/layout/list1"/>
    <dgm:cxn modelId="{C9F86D32-56EB-4A6F-BD59-526B596B6729}" type="presParOf" srcId="{361CF1DF-7CC8-4453-9A14-329FDE226BBC}" destId="{2C23CD86-9BC7-4D02-8480-F6BBF4012D72}" srcOrd="1" destOrd="0" presId="urn:microsoft.com/office/officeart/2005/8/layout/list1"/>
    <dgm:cxn modelId="{320F982D-F042-4238-8A68-54EF2470DCC5}" type="presParOf" srcId="{099439C6-D2E7-4A95-A6EC-7DA3F57BDAE8}" destId="{DC73BDE5-1B43-4DBC-A6C1-200A68E0EEB8}" srcOrd="1" destOrd="0" presId="urn:microsoft.com/office/officeart/2005/8/layout/list1"/>
    <dgm:cxn modelId="{D9F9CDFE-C233-4600-8220-8913581E8B3C}" type="presParOf" srcId="{099439C6-D2E7-4A95-A6EC-7DA3F57BDAE8}" destId="{98E1DE1C-F03E-437A-8678-22E64BB0322F}" srcOrd="2" destOrd="0" presId="urn:microsoft.com/office/officeart/2005/8/layout/list1"/>
    <dgm:cxn modelId="{A7257F92-2D41-4D2C-B208-1A1719A71027}" type="presParOf" srcId="{099439C6-D2E7-4A95-A6EC-7DA3F57BDAE8}" destId="{A338229A-079C-461D-A1F0-4F0E0D120720}" srcOrd="3" destOrd="0" presId="urn:microsoft.com/office/officeart/2005/8/layout/list1"/>
    <dgm:cxn modelId="{71703366-B655-451B-9C73-89272013628F}" type="presParOf" srcId="{099439C6-D2E7-4A95-A6EC-7DA3F57BDAE8}" destId="{1F7E08C1-4C58-4FDD-A06A-55661ABB1AC1}" srcOrd="4" destOrd="0" presId="urn:microsoft.com/office/officeart/2005/8/layout/list1"/>
    <dgm:cxn modelId="{6783F6EE-11C8-48A5-B87F-AFD3F74258D1}" type="presParOf" srcId="{1F7E08C1-4C58-4FDD-A06A-55661ABB1AC1}" destId="{FFD4FCC5-59BA-4A68-9CA1-498B6ACAABDC}" srcOrd="0" destOrd="0" presId="urn:microsoft.com/office/officeart/2005/8/layout/list1"/>
    <dgm:cxn modelId="{13F525C2-31DF-4ACE-A349-0470A84F1588}" type="presParOf" srcId="{1F7E08C1-4C58-4FDD-A06A-55661ABB1AC1}" destId="{79B9A14A-EC6A-47F6-9B98-CAD9682B409B}" srcOrd="1" destOrd="0" presId="urn:microsoft.com/office/officeart/2005/8/layout/list1"/>
    <dgm:cxn modelId="{FD8C81B8-5221-4B15-817F-FF42BAE4931E}" type="presParOf" srcId="{099439C6-D2E7-4A95-A6EC-7DA3F57BDAE8}" destId="{7EF056B6-FFF2-407E-A185-70455C04E5ED}" srcOrd="5" destOrd="0" presId="urn:microsoft.com/office/officeart/2005/8/layout/list1"/>
    <dgm:cxn modelId="{FBFFDD6C-5B0A-4D10-9DEC-4C5C5BB8FBD5}" type="presParOf" srcId="{099439C6-D2E7-4A95-A6EC-7DA3F57BDAE8}" destId="{948A47EE-69B6-4E62-A9C7-E237AE7A81FC}" srcOrd="6" destOrd="0" presId="urn:microsoft.com/office/officeart/2005/8/layout/list1"/>
    <dgm:cxn modelId="{E7AFAE09-E0DA-4DBD-8CD8-DF06068FCCD7}" type="presParOf" srcId="{099439C6-D2E7-4A95-A6EC-7DA3F57BDAE8}" destId="{0D27FBF5-3359-4D74-A222-4566B6974AAE}" srcOrd="7" destOrd="0" presId="urn:microsoft.com/office/officeart/2005/8/layout/list1"/>
    <dgm:cxn modelId="{DAB3E67A-B094-4258-A92C-58CBE6ED9AC8}" type="presParOf" srcId="{099439C6-D2E7-4A95-A6EC-7DA3F57BDAE8}" destId="{EBD40CE0-2C95-4E8F-A056-D9F1C6BC27F7}" srcOrd="8" destOrd="0" presId="urn:microsoft.com/office/officeart/2005/8/layout/list1"/>
    <dgm:cxn modelId="{666108A6-AD22-4E5F-A56E-49CDBAE9A002}" type="presParOf" srcId="{EBD40CE0-2C95-4E8F-A056-D9F1C6BC27F7}" destId="{94BB9F1B-2BFB-4DA3-B0E0-1974BAD90490}" srcOrd="0" destOrd="0" presId="urn:microsoft.com/office/officeart/2005/8/layout/list1"/>
    <dgm:cxn modelId="{1E6989B7-0019-4189-B65A-16CE9724114B}" type="presParOf" srcId="{EBD40CE0-2C95-4E8F-A056-D9F1C6BC27F7}" destId="{3C59DB39-2F52-48AC-A6F7-75A62C872B62}" srcOrd="1" destOrd="0" presId="urn:microsoft.com/office/officeart/2005/8/layout/list1"/>
    <dgm:cxn modelId="{21653B37-61B1-492E-9897-D4881F998880}" type="presParOf" srcId="{099439C6-D2E7-4A95-A6EC-7DA3F57BDAE8}" destId="{C27A2E25-C605-4982-9A92-48B56FBEA7F9}" srcOrd="9" destOrd="0" presId="urn:microsoft.com/office/officeart/2005/8/layout/list1"/>
    <dgm:cxn modelId="{C8AA7805-6EFA-424F-A402-05FF3BAC1115}" type="presParOf" srcId="{099439C6-D2E7-4A95-A6EC-7DA3F57BDAE8}" destId="{700579BE-FE10-4523-A406-8E90A10B5A1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B56D5D-DCEC-4BBE-9280-655812A9F527}"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D035DC38-4422-45BF-88DC-1A0D29D466BB}">
      <dgm:prSet phldrT="[Text]"/>
      <dgm:spPr/>
      <dgm:t>
        <a:bodyPr/>
        <a:lstStyle/>
        <a:p>
          <a:r>
            <a:rPr lang="en-US" dirty="0"/>
            <a:t>Software capability </a:t>
          </a:r>
        </a:p>
      </dgm:t>
    </dgm:pt>
    <dgm:pt modelId="{44862BA6-A981-4D61-81BC-E53DD54A01D8}" type="parTrans" cxnId="{CFFA28CC-8006-414E-B50B-A2200E806DA7}">
      <dgm:prSet/>
      <dgm:spPr/>
      <dgm:t>
        <a:bodyPr/>
        <a:lstStyle/>
        <a:p>
          <a:endParaRPr lang="en-US"/>
        </a:p>
      </dgm:t>
    </dgm:pt>
    <dgm:pt modelId="{65DF79EB-E5BC-489D-8A8C-19584E60A5EA}" type="sibTrans" cxnId="{CFFA28CC-8006-414E-B50B-A2200E806DA7}">
      <dgm:prSet/>
      <dgm:spPr/>
      <dgm:t>
        <a:bodyPr/>
        <a:lstStyle/>
        <a:p>
          <a:endParaRPr lang="en-US"/>
        </a:p>
      </dgm:t>
    </dgm:pt>
    <dgm:pt modelId="{B6D9828B-8050-43FE-B63A-E8BB9FBBF875}">
      <dgm:prSet phldrT="[Text]"/>
      <dgm:spPr/>
      <dgm:t>
        <a:bodyPr/>
        <a:lstStyle/>
        <a:p>
          <a:r>
            <a:rPr lang="en-US" dirty="0"/>
            <a:t>To interface equipment</a:t>
          </a:r>
        </a:p>
      </dgm:t>
    </dgm:pt>
    <dgm:pt modelId="{F4B53515-85C7-4B51-9791-DB67C3BBE9E9}" type="parTrans" cxnId="{332B9CB7-F594-4F6D-851C-3074654BAC37}">
      <dgm:prSet/>
      <dgm:spPr/>
      <dgm:t>
        <a:bodyPr/>
        <a:lstStyle/>
        <a:p>
          <a:endParaRPr lang="en-US"/>
        </a:p>
      </dgm:t>
    </dgm:pt>
    <dgm:pt modelId="{53237487-C16E-4A85-ADA9-BA43F9C0A7DB}" type="sibTrans" cxnId="{332B9CB7-F594-4F6D-851C-3074654BAC37}">
      <dgm:prSet/>
      <dgm:spPr/>
      <dgm:t>
        <a:bodyPr/>
        <a:lstStyle/>
        <a:p>
          <a:endParaRPr lang="en-US"/>
        </a:p>
      </dgm:t>
    </dgm:pt>
    <dgm:pt modelId="{F84792AA-2972-4512-B76F-4E210E283DDF}">
      <dgm:prSet phldrT="[Text]"/>
      <dgm:spPr/>
      <dgm:t>
        <a:bodyPr/>
        <a:lstStyle/>
        <a:p>
          <a:r>
            <a:rPr lang="en-US" dirty="0"/>
            <a:t>To interface other S/W packages</a:t>
          </a:r>
        </a:p>
      </dgm:t>
    </dgm:pt>
    <dgm:pt modelId="{22AC60A1-4DE9-4FA5-B08C-09F4B5F95DD7}" type="parTrans" cxnId="{553960F7-AD8E-474A-8795-38C291B43B3D}">
      <dgm:prSet/>
      <dgm:spPr/>
      <dgm:t>
        <a:bodyPr/>
        <a:lstStyle/>
        <a:p>
          <a:endParaRPr lang="en-US"/>
        </a:p>
      </dgm:t>
    </dgm:pt>
    <dgm:pt modelId="{2EB83B6E-5E48-4945-8CE6-339A5EC6F150}" type="sibTrans" cxnId="{553960F7-AD8E-474A-8795-38C291B43B3D}">
      <dgm:prSet/>
      <dgm:spPr/>
      <dgm:t>
        <a:bodyPr/>
        <a:lstStyle/>
        <a:p>
          <a:endParaRPr lang="en-US"/>
        </a:p>
      </dgm:t>
    </dgm:pt>
    <dgm:pt modelId="{010F01D5-1D2A-41E8-AD6E-43EAC10C8421}">
      <dgm:prSet phldrT="[Text]"/>
      <dgm:spPr/>
      <dgm:t>
        <a:bodyPr/>
        <a:lstStyle/>
        <a:p>
          <a:r>
            <a:rPr lang="en-US" dirty="0"/>
            <a:t>Applicable</a:t>
          </a:r>
        </a:p>
      </dgm:t>
    </dgm:pt>
    <dgm:pt modelId="{3045A786-EEAE-4430-B0EB-B9638E4DE88C}" type="parTrans" cxnId="{B012097A-D020-4DD2-868B-20C9C0C0A3F2}">
      <dgm:prSet/>
      <dgm:spPr/>
      <dgm:t>
        <a:bodyPr/>
        <a:lstStyle/>
        <a:p>
          <a:endParaRPr lang="en-US"/>
        </a:p>
      </dgm:t>
    </dgm:pt>
    <dgm:pt modelId="{3D58A85F-481A-4464-8E2A-300FF0130AFA}" type="sibTrans" cxnId="{B012097A-D020-4DD2-868B-20C9C0C0A3F2}">
      <dgm:prSet/>
      <dgm:spPr/>
      <dgm:t>
        <a:bodyPr/>
        <a:lstStyle/>
        <a:p>
          <a:endParaRPr lang="en-US"/>
        </a:p>
      </dgm:t>
    </dgm:pt>
    <dgm:pt modelId="{72A3EC9D-DEBB-4B63-8350-F7354F077AEF}">
      <dgm:prSet phldrT="[Text]"/>
      <dgm:spPr/>
      <dgm:t>
        <a:bodyPr/>
        <a:lstStyle/>
        <a:p>
          <a:r>
            <a:rPr lang="en-US" dirty="0"/>
            <a:t>Data transfer</a:t>
          </a:r>
        </a:p>
      </dgm:t>
    </dgm:pt>
    <dgm:pt modelId="{262B034C-3E26-44AA-94BC-12FFE7CD13F2}" type="parTrans" cxnId="{53F1533E-84C6-4DF5-B533-2B38A559266E}">
      <dgm:prSet/>
      <dgm:spPr/>
      <dgm:t>
        <a:bodyPr/>
        <a:lstStyle/>
        <a:p>
          <a:endParaRPr lang="en-US"/>
        </a:p>
      </dgm:t>
    </dgm:pt>
    <dgm:pt modelId="{A1092EC1-3F07-4995-92E5-595F1C8593FE}" type="sibTrans" cxnId="{53F1533E-84C6-4DF5-B533-2B38A559266E}">
      <dgm:prSet/>
      <dgm:spPr/>
      <dgm:t>
        <a:bodyPr/>
        <a:lstStyle/>
        <a:p>
          <a:endParaRPr lang="en-US"/>
        </a:p>
      </dgm:t>
    </dgm:pt>
    <dgm:pt modelId="{D26C22C8-78C6-4B86-8EA0-2AB2960AE072}">
      <dgm:prSet phldrT="[Text]"/>
      <dgm:spPr/>
      <dgm:t>
        <a:bodyPr/>
        <a:lstStyle/>
        <a:p>
          <a:r>
            <a:rPr lang="en-US" dirty="0"/>
            <a:t>Interfacing standard</a:t>
          </a:r>
        </a:p>
      </dgm:t>
    </dgm:pt>
    <dgm:pt modelId="{3F704FFE-AB1C-4704-B79E-DE19529FBAC7}" type="parTrans" cxnId="{813AA0B5-CF5C-48D5-8356-1341F8214DBB}">
      <dgm:prSet/>
      <dgm:spPr/>
      <dgm:t>
        <a:bodyPr/>
        <a:lstStyle/>
        <a:p>
          <a:endParaRPr lang="en-US"/>
        </a:p>
      </dgm:t>
    </dgm:pt>
    <dgm:pt modelId="{D4DF0AAA-4A61-4E29-A80D-7536F98F5481}" type="sibTrans" cxnId="{813AA0B5-CF5C-48D5-8356-1341F8214DBB}">
      <dgm:prSet/>
      <dgm:spPr/>
      <dgm:t>
        <a:bodyPr/>
        <a:lstStyle/>
        <a:p>
          <a:endParaRPr lang="en-US"/>
        </a:p>
      </dgm:t>
    </dgm:pt>
    <dgm:pt modelId="{8C7404A1-FD86-4D27-8508-C3853F015477}">
      <dgm:prSet phldrT="[Text]"/>
      <dgm:spPr/>
      <dgm:t>
        <a:bodyPr/>
        <a:lstStyle/>
        <a:p>
          <a:r>
            <a:rPr lang="en-US" dirty="0"/>
            <a:t>Standards</a:t>
          </a:r>
        </a:p>
      </dgm:t>
    </dgm:pt>
    <dgm:pt modelId="{31796F10-CCEA-46A1-8C1A-78CB2F969D17}" type="parTrans" cxnId="{2B9B2601-23A3-4197-9CB3-ED58DF2CD228}">
      <dgm:prSet/>
      <dgm:spPr/>
      <dgm:t>
        <a:bodyPr/>
        <a:lstStyle/>
        <a:p>
          <a:endParaRPr lang="en-US"/>
        </a:p>
      </dgm:t>
    </dgm:pt>
    <dgm:pt modelId="{4F9752B6-E4A7-4A49-A80E-B14844EB17B8}" type="sibTrans" cxnId="{2B9B2601-23A3-4197-9CB3-ED58DF2CD228}">
      <dgm:prSet/>
      <dgm:spPr/>
      <dgm:t>
        <a:bodyPr/>
        <a:lstStyle/>
        <a:p>
          <a:endParaRPr lang="en-US"/>
        </a:p>
      </dgm:t>
    </dgm:pt>
    <dgm:pt modelId="{603DC837-337A-4A56-8613-1729C71579D2}">
      <dgm:prSet/>
      <dgm:spPr/>
      <dgm:t>
        <a:bodyPr/>
        <a:lstStyle/>
        <a:p>
          <a:r>
            <a:rPr lang="en-US" dirty="0"/>
            <a:t>data transfer standards </a:t>
          </a:r>
        </a:p>
      </dgm:t>
    </dgm:pt>
    <dgm:pt modelId="{91D84BF7-701F-4790-80F7-B92D91AEC80D}" type="parTrans" cxnId="{0A32EF75-72D1-43C1-B1DC-509072F6E79C}">
      <dgm:prSet/>
      <dgm:spPr/>
      <dgm:t>
        <a:bodyPr/>
        <a:lstStyle/>
        <a:p>
          <a:endParaRPr lang="en-US"/>
        </a:p>
      </dgm:t>
    </dgm:pt>
    <dgm:pt modelId="{43EDA096-8B41-4643-94B0-E2000A4FD713}" type="sibTrans" cxnId="{0A32EF75-72D1-43C1-B1DC-509072F6E79C}">
      <dgm:prSet/>
      <dgm:spPr/>
      <dgm:t>
        <a:bodyPr/>
        <a:lstStyle/>
        <a:p>
          <a:endParaRPr lang="en-US"/>
        </a:p>
      </dgm:t>
    </dgm:pt>
    <dgm:pt modelId="{40E29122-D716-4594-A47F-68D020EA712B}">
      <dgm:prSet/>
      <dgm:spPr/>
      <dgm:t>
        <a:bodyPr/>
        <a:lstStyle/>
        <a:p>
          <a:r>
            <a:rPr lang="en-US" dirty="0"/>
            <a:t>industry-oriented interoperability standards</a:t>
          </a:r>
        </a:p>
      </dgm:t>
    </dgm:pt>
    <dgm:pt modelId="{73372A6E-C4C7-425C-9D53-13EDA4FAA5A6}" type="parTrans" cxnId="{AFFC8539-3B91-4859-A6BE-B7A35D3D8160}">
      <dgm:prSet/>
      <dgm:spPr/>
      <dgm:t>
        <a:bodyPr/>
        <a:lstStyle/>
        <a:p>
          <a:endParaRPr lang="en-US"/>
        </a:p>
      </dgm:t>
    </dgm:pt>
    <dgm:pt modelId="{A6C96BDF-5BF8-44E1-BF6C-D4F067F3E1C5}" type="sibTrans" cxnId="{AFFC8539-3B91-4859-A6BE-B7A35D3D8160}">
      <dgm:prSet/>
      <dgm:spPr/>
      <dgm:t>
        <a:bodyPr/>
        <a:lstStyle/>
        <a:p>
          <a:endParaRPr lang="en-US"/>
        </a:p>
      </dgm:t>
    </dgm:pt>
    <dgm:pt modelId="{74C0649A-00BC-4009-A829-37EE5FB7A5DC}">
      <dgm:prSet/>
      <dgm:spPr/>
      <dgm:t>
        <a:bodyPr/>
        <a:lstStyle/>
        <a:p>
          <a:r>
            <a:rPr lang="en-US" dirty="0"/>
            <a:t>International interoperability standards</a:t>
          </a:r>
        </a:p>
      </dgm:t>
    </dgm:pt>
    <dgm:pt modelId="{1632736C-0B7F-46D0-9B35-C507B0B5AC4A}" type="parTrans" cxnId="{204E6AAB-60D5-4D8E-B137-A7399D9AC6AC}">
      <dgm:prSet/>
      <dgm:spPr/>
      <dgm:t>
        <a:bodyPr/>
        <a:lstStyle/>
        <a:p>
          <a:endParaRPr lang="en-US"/>
        </a:p>
      </dgm:t>
    </dgm:pt>
    <dgm:pt modelId="{BA44D40A-1135-4F5D-8A28-7D5256368E2F}" type="sibTrans" cxnId="{204E6AAB-60D5-4D8E-B137-A7399D9AC6AC}">
      <dgm:prSet/>
      <dgm:spPr/>
      <dgm:t>
        <a:bodyPr/>
        <a:lstStyle/>
        <a:p>
          <a:endParaRPr lang="en-US"/>
        </a:p>
      </dgm:t>
    </dgm:pt>
    <dgm:pt modelId="{94887395-0218-4755-B4C7-143355881BF8}" type="pres">
      <dgm:prSet presAssocID="{D8B56D5D-DCEC-4BBE-9280-655812A9F527}" presName="theList" presStyleCnt="0">
        <dgm:presLayoutVars>
          <dgm:dir/>
          <dgm:animLvl val="lvl"/>
          <dgm:resizeHandles val="exact"/>
        </dgm:presLayoutVars>
      </dgm:prSet>
      <dgm:spPr/>
      <dgm:t>
        <a:bodyPr/>
        <a:lstStyle/>
        <a:p>
          <a:endParaRPr lang="en-US"/>
        </a:p>
      </dgm:t>
    </dgm:pt>
    <dgm:pt modelId="{5D8087CE-CE09-498E-AA32-2A9DDA340016}" type="pres">
      <dgm:prSet presAssocID="{D035DC38-4422-45BF-88DC-1A0D29D466BB}" presName="compNode" presStyleCnt="0"/>
      <dgm:spPr/>
    </dgm:pt>
    <dgm:pt modelId="{7FACD98A-F394-4752-B1B7-4FB0C8B6BC16}" type="pres">
      <dgm:prSet presAssocID="{D035DC38-4422-45BF-88DC-1A0D29D466BB}" presName="aNode" presStyleLbl="bgShp" presStyleIdx="0" presStyleCnt="3"/>
      <dgm:spPr/>
      <dgm:t>
        <a:bodyPr/>
        <a:lstStyle/>
        <a:p>
          <a:endParaRPr lang="en-US"/>
        </a:p>
      </dgm:t>
    </dgm:pt>
    <dgm:pt modelId="{DCFC3B72-91B6-4D97-8B87-299B339E1FA6}" type="pres">
      <dgm:prSet presAssocID="{D035DC38-4422-45BF-88DC-1A0D29D466BB}" presName="textNode" presStyleLbl="bgShp" presStyleIdx="0" presStyleCnt="3"/>
      <dgm:spPr/>
      <dgm:t>
        <a:bodyPr/>
        <a:lstStyle/>
        <a:p>
          <a:endParaRPr lang="en-US"/>
        </a:p>
      </dgm:t>
    </dgm:pt>
    <dgm:pt modelId="{F0DAB9B6-5D1B-4C74-9D8D-626C4890948B}" type="pres">
      <dgm:prSet presAssocID="{D035DC38-4422-45BF-88DC-1A0D29D466BB}" presName="compChildNode" presStyleCnt="0"/>
      <dgm:spPr/>
    </dgm:pt>
    <dgm:pt modelId="{AF4300A9-0AE1-40B9-89F5-105E0914E698}" type="pres">
      <dgm:prSet presAssocID="{D035DC38-4422-45BF-88DC-1A0D29D466BB}" presName="theInnerList" presStyleCnt="0"/>
      <dgm:spPr/>
    </dgm:pt>
    <dgm:pt modelId="{68CDE0BA-D5DA-4C7F-8D91-0593DC07A083}" type="pres">
      <dgm:prSet presAssocID="{B6D9828B-8050-43FE-B63A-E8BB9FBBF875}" presName="childNode" presStyleLbl="node1" presStyleIdx="0" presStyleCnt="7">
        <dgm:presLayoutVars>
          <dgm:bulletEnabled val="1"/>
        </dgm:presLayoutVars>
      </dgm:prSet>
      <dgm:spPr/>
      <dgm:t>
        <a:bodyPr/>
        <a:lstStyle/>
        <a:p>
          <a:endParaRPr lang="en-US"/>
        </a:p>
      </dgm:t>
    </dgm:pt>
    <dgm:pt modelId="{EE1A975E-1D25-475B-A942-088E73A74A74}" type="pres">
      <dgm:prSet presAssocID="{B6D9828B-8050-43FE-B63A-E8BB9FBBF875}" presName="aSpace2" presStyleCnt="0"/>
      <dgm:spPr/>
    </dgm:pt>
    <dgm:pt modelId="{A13CCB25-3F20-4914-8BDF-86A69BDE7B0B}" type="pres">
      <dgm:prSet presAssocID="{F84792AA-2972-4512-B76F-4E210E283DDF}" presName="childNode" presStyleLbl="node1" presStyleIdx="1" presStyleCnt="7">
        <dgm:presLayoutVars>
          <dgm:bulletEnabled val="1"/>
        </dgm:presLayoutVars>
      </dgm:prSet>
      <dgm:spPr/>
      <dgm:t>
        <a:bodyPr/>
        <a:lstStyle/>
        <a:p>
          <a:endParaRPr lang="en-US"/>
        </a:p>
      </dgm:t>
    </dgm:pt>
    <dgm:pt modelId="{E3F05FE6-BF7E-47BA-8886-AE4F037789C9}" type="pres">
      <dgm:prSet presAssocID="{D035DC38-4422-45BF-88DC-1A0D29D466BB}" presName="aSpace" presStyleCnt="0"/>
      <dgm:spPr/>
    </dgm:pt>
    <dgm:pt modelId="{1089CC68-7B29-4D93-A42D-62DEAFC90C0A}" type="pres">
      <dgm:prSet presAssocID="{010F01D5-1D2A-41E8-AD6E-43EAC10C8421}" presName="compNode" presStyleCnt="0"/>
      <dgm:spPr/>
    </dgm:pt>
    <dgm:pt modelId="{FD2C4F54-44C7-4D05-B895-A4FFDBB889B7}" type="pres">
      <dgm:prSet presAssocID="{010F01D5-1D2A-41E8-AD6E-43EAC10C8421}" presName="aNode" presStyleLbl="bgShp" presStyleIdx="1" presStyleCnt="3" custLinFactNeighborX="4486" custLinFactNeighborY="5210"/>
      <dgm:spPr/>
      <dgm:t>
        <a:bodyPr/>
        <a:lstStyle/>
        <a:p>
          <a:endParaRPr lang="en-US"/>
        </a:p>
      </dgm:t>
    </dgm:pt>
    <dgm:pt modelId="{B6B8DC68-1758-4EC6-AFEC-EA4123CD27CF}" type="pres">
      <dgm:prSet presAssocID="{010F01D5-1D2A-41E8-AD6E-43EAC10C8421}" presName="textNode" presStyleLbl="bgShp" presStyleIdx="1" presStyleCnt="3"/>
      <dgm:spPr/>
      <dgm:t>
        <a:bodyPr/>
        <a:lstStyle/>
        <a:p>
          <a:endParaRPr lang="en-US"/>
        </a:p>
      </dgm:t>
    </dgm:pt>
    <dgm:pt modelId="{3EC2EDF0-7869-427A-A7BB-F5DBC62EC65F}" type="pres">
      <dgm:prSet presAssocID="{010F01D5-1D2A-41E8-AD6E-43EAC10C8421}" presName="compChildNode" presStyleCnt="0"/>
      <dgm:spPr/>
    </dgm:pt>
    <dgm:pt modelId="{B483C374-CA66-49A5-942B-DA43F62AF330}" type="pres">
      <dgm:prSet presAssocID="{010F01D5-1D2A-41E8-AD6E-43EAC10C8421}" presName="theInnerList" presStyleCnt="0"/>
      <dgm:spPr/>
    </dgm:pt>
    <dgm:pt modelId="{DCD20ED8-C951-4904-98F9-9B2D03326ADF}" type="pres">
      <dgm:prSet presAssocID="{72A3EC9D-DEBB-4B63-8350-F7354F077AEF}" presName="childNode" presStyleLbl="node1" presStyleIdx="2" presStyleCnt="7">
        <dgm:presLayoutVars>
          <dgm:bulletEnabled val="1"/>
        </dgm:presLayoutVars>
      </dgm:prSet>
      <dgm:spPr/>
      <dgm:t>
        <a:bodyPr/>
        <a:lstStyle/>
        <a:p>
          <a:endParaRPr lang="en-US"/>
        </a:p>
      </dgm:t>
    </dgm:pt>
    <dgm:pt modelId="{893E03D6-C31E-460D-AD80-01046DE4CCE0}" type="pres">
      <dgm:prSet presAssocID="{72A3EC9D-DEBB-4B63-8350-F7354F077AEF}" presName="aSpace2" presStyleCnt="0"/>
      <dgm:spPr/>
    </dgm:pt>
    <dgm:pt modelId="{BF048CB1-BC67-4781-BC2A-89637AEE250F}" type="pres">
      <dgm:prSet presAssocID="{D26C22C8-78C6-4B86-8EA0-2AB2960AE072}" presName="childNode" presStyleLbl="node1" presStyleIdx="3" presStyleCnt="7">
        <dgm:presLayoutVars>
          <dgm:bulletEnabled val="1"/>
        </dgm:presLayoutVars>
      </dgm:prSet>
      <dgm:spPr/>
      <dgm:t>
        <a:bodyPr/>
        <a:lstStyle/>
        <a:p>
          <a:endParaRPr lang="en-US"/>
        </a:p>
      </dgm:t>
    </dgm:pt>
    <dgm:pt modelId="{6369885A-5F79-4587-8647-BA4075CA98E2}" type="pres">
      <dgm:prSet presAssocID="{010F01D5-1D2A-41E8-AD6E-43EAC10C8421}" presName="aSpace" presStyleCnt="0"/>
      <dgm:spPr/>
    </dgm:pt>
    <dgm:pt modelId="{785D3D26-353E-4DE0-917F-537D90BC0EEC}" type="pres">
      <dgm:prSet presAssocID="{8C7404A1-FD86-4D27-8508-C3853F015477}" presName="compNode" presStyleCnt="0"/>
      <dgm:spPr/>
    </dgm:pt>
    <dgm:pt modelId="{8C2CF46C-EE97-49BC-91E3-73C73C6DF8F3}" type="pres">
      <dgm:prSet presAssocID="{8C7404A1-FD86-4D27-8508-C3853F015477}" presName="aNode" presStyleLbl="bgShp" presStyleIdx="2" presStyleCnt="3"/>
      <dgm:spPr/>
      <dgm:t>
        <a:bodyPr/>
        <a:lstStyle/>
        <a:p>
          <a:endParaRPr lang="en-US"/>
        </a:p>
      </dgm:t>
    </dgm:pt>
    <dgm:pt modelId="{FEB4F2D8-D3B8-400A-9A2C-D6DAD7792764}" type="pres">
      <dgm:prSet presAssocID="{8C7404A1-FD86-4D27-8508-C3853F015477}" presName="textNode" presStyleLbl="bgShp" presStyleIdx="2" presStyleCnt="3"/>
      <dgm:spPr/>
      <dgm:t>
        <a:bodyPr/>
        <a:lstStyle/>
        <a:p>
          <a:endParaRPr lang="en-US"/>
        </a:p>
      </dgm:t>
    </dgm:pt>
    <dgm:pt modelId="{1DE53BA5-D0E4-4C1F-9F1F-D8D978060415}" type="pres">
      <dgm:prSet presAssocID="{8C7404A1-FD86-4D27-8508-C3853F015477}" presName="compChildNode" presStyleCnt="0"/>
      <dgm:spPr/>
    </dgm:pt>
    <dgm:pt modelId="{370A741A-F3F0-4A18-83B8-1EF8479F6739}" type="pres">
      <dgm:prSet presAssocID="{8C7404A1-FD86-4D27-8508-C3853F015477}" presName="theInnerList" presStyleCnt="0"/>
      <dgm:spPr/>
    </dgm:pt>
    <dgm:pt modelId="{D42614DD-EFE5-4E89-BBB7-978F359E4A3C}" type="pres">
      <dgm:prSet presAssocID="{603DC837-337A-4A56-8613-1729C71579D2}" presName="childNode" presStyleLbl="node1" presStyleIdx="4" presStyleCnt="7">
        <dgm:presLayoutVars>
          <dgm:bulletEnabled val="1"/>
        </dgm:presLayoutVars>
      </dgm:prSet>
      <dgm:spPr/>
      <dgm:t>
        <a:bodyPr/>
        <a:lstStyle/>
        <a:p>
          <a:endParaRPr lang="en-US"/>
        </a:p>
      </dgm:t>
    </dgm:pt>
    <dgm:pt modelId="{61B2B12F-90DE-4F40-AADF-1A8B0DAC4484}" type="pres">
      <dgm:prSet presAssocID="{603DC837-337A-4A56-8613-1729C71579D2}" presName="aSpace2" presStyleCnt="0"/>
      <dgm:spPr/>
    </dgm:pt>
    <dgm:pt modelId="{1A110709-46AF-4088-B21B-C0010FBD1F1D}" type="pres">
      <dgm:prSet presAssocID="{74C0649A-00BC-4009-A829-37EE5FB7A5DC}" presName="childNode" presStyleLbl="node1" presStyleIdx="5" presStyleCnt="7">
        <dgm:presLayoutVars>
          <dgm:bulletEnabled val="1"/>
        </dgm:presLayoutVars>
      </dgm:prSet>
      <dgm:spPr/>
      <dgm:t>
        <a:bodyPr/>
        <a:lstStyle/>
        <a:p>
          <a:endParaRPr lang="en-US"/>
        </a:p>
      </dgm:t>
    </dgm:pt>
    <dgm:pt modelId="{EA623B39-2BC4-4234-9120-ECF95B78929A}" type="pres">
      <dgm:prSet presAssocID="{74C0649A-00BC-4009-A829-37EE5FB7A5DC}" presName="aSpace2" presStyleCnt="0"/>
      <dgm:spPr/>
    </dgm:pt>
    <dgm:pt modelId="{9415BEF5-E8F9-4CF9-B7EF-8A4E3E3DA4C7}" type="pres">
      <dgm:prSet presAssocID="{40E29122-D716-4594-A47F-68D020EA712B}" presName="childNode" presStyleLbl="node1" presStyleIdx="6" presStyleCnt="7">
        <dgm:presLayoutVars>
          <dgm:bulletEnabled val="1"/>
        </dgm:presLayoutVars>
      </dgm:prSet>
      <dgm:spPr/>
      <dgm:t>
        <a:bodyPr/>
        <a:lstStyle/>
        <a:p>
          <a:endParaRPr lang="en-US"/>
        </a:p>
      </dgm:t>
    </dgm:pt>
  </dgm:ptLst>
  <dgm:cxnLst>
    <dgm:cxn modelId="{9755AC41-EABD-4D15-BDE7-D12A57FC12FE}" type="presOf" srcId="{B6D9828B-8050-43FE-B63A-E8BB9FBBF875}" destId="{68CDE0BA-D5DA-4C7F-8D91-0593DC07A083}" srcOrd="0" destOrd="0" presId="urn:microsoft.com/office/officeart/2005/8/layout/lProcess2"/>
    <dgm:cxn modelId="{9FAAEAE6-04BB-4BC0-A758-774FA63E2F92}" type="presOf" srcId="{603DC837-337A-4A56-8613-1729C71579D2}" destId="{D42614DD-EFE5-4E89-BBB7-978F359E4A3C}" srcOrd="0" destOrd="0" presId="urn:microsoft.com/office/officeart/2005/8/layout/lProcess2"/>
    <dgm:cxn modelId="{204E6AAB-60D5-4D8E-B137-A7399D9AC6AC}" srcId="{8C7404A1-FD86-4D27-8508-C3853F015477}" destId="{74C0649A-00BC-4009-A829-37EE5FB7A5DC}" srcOrd="1" destOrd="0" parTransId="{1632736C-0B7F-46D0-9B35-C507B0B5AC4A}" sibTransId="{BA44D40A-1135-4F5D-8A28-7D5256368E2F}"/>
    <dgm:cxn modelId="{6F414966-5AA4-4755-828C-561227A03A67}" type="presOf" srcId="{D8B56D5D-DCEC-4BBE-9280-655812A9F527}" destId="{94887395-0218-4755-B4C7-143355881BF8}" srcOrd="0" destOrd="0" presId="urn:microsoft.com/office/officeart/2005/8/layout/lProcess2"/>
    <dgm:cxn modelId="{AFAE12CD-7709-4D6B-A398-DB6F4CCB7FCF}" type="presOf" srcId="{8C7404A1-FD86-4D27-8508-C3853F015477}" destId="{8C2CF46C-EE97-49BC-91E3-73C73C6DF8F3}" srcOrd="0" destOrd="0" presId="urn:microsoft.com/office/officeart/2005/8/layout/lProcess2"/>
    <dgm:cxn modelId="{53F1533E-84C6-4DF5-B533-2B38A559266E}" srcId="{010F01D5-1D2A-41E8-AD6E-43EAC10C8421}" destId="{72A3EC9D-DEBB-4B63-8350-F7354F077AEF}" srcOrd="0" destOrd="0" parTransId="{262B034C-3E26-44AA-94BC-12FFE7CD13F2}" sibTransId="{A1092EC1-3F07-4995-92E5-595F1C8593FE}"/>
    <dgm:cxn modelId="{E65D4A29-5CA9-4537-934C-92152D11950F}" type="presOf" srcId="{72A3EC9D-DEBB-4B63-8350-F7354F077AEF}" destId="{DCD20ED8-C951-4904-98F9-9B2D03326ADF}" srcOrd="0" destOrd="0" presId="urn:microsoft.com/office/officeart/2005/8/layout/lProcess2"/>
    <dgm:cxn modelId="{813AA0B5-CF5C-48D5-8356-1341F8214DBB}" srcId="{010F01D5-1D2A-41E8-AD6E-43EAC10C8421}" destId="{D26C22C8-78C6-4B86-8EA0-2AB2960AE072}" srcOrd="1" destOrd="0" parTransId="{3F704FFE-AB1C-4704-B79E-DE19529FBAC7}" sibTransId="{D4DF0AAA-4A61-4E29-A80D-7536F98F5481}"/>
    <dgm:cxn modelId="{01FB0803-6A96-4772-B9A8-A4EC0B383909}" type="presOf" srcId="{D26C22C8-78C6-4B86-8EA0-2AB2960AE072}" destId="{BF048CB1-BC67-4781-BC2A-89637AEE250F}" srcOrd="0" destOrd="0" presId="urn:microsoft.com/office/officeart/2005/8/layout/lProcess2"/>
    <dgm:cxn modelId="{02839BA4-4F42-443D-8712-B15FEC4316A8}" type="presOf" srcId="{D035DC38-4422-45BF-88DC-1A0D29D466BB}" destId="{7FACD98A-F394-4752-B1B7-4FB0C8B6BC16}" srcOrd="0" destOrd="0" presId="urn:microsoft.com/office/officeart/2005/8/layout/lProcess2"/>
    <dgm:cxn modelId="{553960F7-AD8E-474A-8795-38C291B43B3D}" srcId="{D035DC38-4422-45BF-88DC-1A0D29D466BB}" destId="{F84792AA-2972-4512-B76F-4E210E283DDF}" srcOrd="1" destOrd="0" parTransId="{22AC60A1-4DE9-4FA5-B08C-09F4B5F95DD7}" sibTransId="{2EB83B6E-5E48-4945-8CE6-339A5EC6F150}"/>
    <dgm:cxn modelId="{C86EDA65-DCB9-4277-8E65-FBCACFE15AB2}" type="presOf" srcId="{40E29122-D716-4594-A47F-68D020EA712B}" destId="{9415BEF5-E8F9-4CF9-B7EF-8A4E3E3DA4C7}" srcOrd="0" destOrd="0" presId="urn:microsoft.com/office/officeart/2005/8/layout/lProcess2"/>
    <dgm:cxn modelId="{332B9CB7-F594-4F6D-851C-3074654BAC37}" srcId="{D035DC38-4422-45BF-88DC-1A0D29D466BB}" destId="{B6D9828B-8050-43FE-B63A-E8BB9FBBF875}" srcOrd="0" destOrd="0" parTransId="{F4B53515-85C7-4B51-9791-DB67C3BBE9E9}" sibTransId="{53237487-C16E-4A85-ADA9-BA43F9C0A7DB}"/>
    <dgm:cxn modelId="{03C2C90C-6293-45B0-97F4-0A06265287BE}" type="presOf" srcId="{D035DC38-4422-45BF-88DC-1A0D29D466BB}" destId="{DCFC3B72-91B6-4D97-8B87-299B339E1FA6}" srcOrd="1" destOrd="0" presId="urn:microsoft.com/office/officeart/2005/8/layout/lProcess2"/>
    <dgm:cxn modelId="{0A32EF75-72D1-43C1-B1DC-509072F6E79C}" srcId="{8C7404A1-FD86-4D27-8508-C3853F015477}" destId="{603DC837-337A-4A56-8613-1729C71579D2}" srcOrd="0" destOrd="0" parTransId="{91D84BF7-701F-4790-80F7-B92D91AEC80D}" sibTransId="{43EDA096-8B41-4643-94B0-E2000A4FD713}"/>
    <dgm:cxn modelId="{B012097A-D020-4DD2-868B-20C9C0C0A3F2}" srcId="{D8B56D5D-DCEC-4BBE-9280-655812A9F527}" destId="{010F01D5-1D2A-41E8-AD6E-43EAC10C8421}" srcOrd="1" destOrd="0" parTransId="{3045A786-EEAE-4430-B0EB-B9638E4DE88C}" sibTransId="{3D58A85F-481A-4464-8E2A-300FF0130AFA}"/>
    <dgm:cxn modelId="{2B9B2601-23A3-4197-9CB3-ED58DF2CD228}" srcId="{D8B56D5D-DCEC-4BBE-9280-655812A9F527}" destId="{8C7404A1-FD86-4D27-8508-C3853F015477}" srcOrd="2" destOrd="0" parTransId="{31796F10-CCEA-46A1-8C1A-78CB2F969D17}" sibTransId="{4F9752B6-E4A7-4A49-A80E-B14844EB17B8}"/>
    <dgm:cxn modelId="{2583B70A-4002-4BC3-9C16-FB0E0F58A97E}" type="presOf" srcId="{010F01D5-1D2A-41E8-AD6E-43EAC10C8421}" destId="{FD2C4F54-44C7-4D05-B895-A4FFDBB889B7}" srcOrd="0" destOrd="0" presId="urn:microsoft.com/office/officeart/2005/8/layout/lProcess2"/>
    <dgm:cxn modelId="{A75F89ED-5243-4728-A4B8-2CCF9B746F11}" type="presOf" srcId="{F84792AA-2972-4512-B76F-4E210E283DDF}" destId="{A13CCB25-3F20-4914-8BDF-86A69BDE7B0B}" srcOrd="0" destOrd="0" presId="urn:microsoft.com/office/officeart/2005/8/layout/lProcess2"/>
    <dgm:cxn modelId="{CFFA28CC-8006-414E-B50B-A2200E806DA7}" srcId="{D8B56D5D-DCEC-4BBE-9280-655812A9F527}" destId="{D035DC38-4422-45BF-88DC-1A0D29D466BB}" srcOrd="0" destOrd="0" parTransId="{44862BA6-A981-4D61-81BC-E53DD54A01D8}" sibTransId="{65DF79EB-E5BC-489D-8A8C-19584E60A5EA}"/>
    <dgm:cxn modelId="{2CB297D1-F72C-4E4A-BA0C-F21940CE6D00}" type="presOf" srcId="{8C7404A1-FD86-4D27-8508-C3853F015477}" destId="{FEB4F2D8-D3B8-400A-9A2C-D6DAD7792764}" srcOrd="1" destOrd="0" presId="urn:microsoft.com/office/officeart/2005/8/layout/lProcess2"/>
    <dgm:cxn modelId="{AFFC8539-3B91-4859-A6BE-B7A35D3D8160}" srcId="{8C7404A1-FD86-4D27-8508-C3853F015477}" destId="{40E29122-D716-4594-A47F-68D020EA712B}" srcOrd="2" destOrd="0" parTransId="{73372A6E-C4C7-425C-9D53-13EDA4FAA5A6}" sibTransId="{A6C96BDF-5BF8-44E1-BF6C-D4F067F3E1C5}"/>
    <dgm:cxn modelId="{99FA8FC7-3A5A-4694-B88F-B54DE0800C12}" type="presOf" srcId="{74C0649A-00BC-4009-A829-37EE5FB7A5DC}" destId="{1A110709-46AF-4088-B21B-C0010FBD1F1D}" srcOrd="0" destOrd="0" presId="urn:microsoft.com/office/officeart/2005/8/layout/lProcess2"/>
    <dgm:cxn modelId="{82DCBFC7-2118-4513-AF47-5903CBFBC047}" type="presOf" srcId="{010F01D5-1D2A-41E8-AD6E-43EAC10C8421}" destId="{B6B8DC68-1758-4EC6-AFEC-EA4123CD27CF}" srcOrd="1" destOrd="0" presId="urn:microsoft.com/office/officeart/2005/8/layout/lProcess2"/>
    <dgm:cxn modelId="{6290D31B-763E-4F4D-9ECB-A806FD9B9405}" type="presParOf" srcId="{94887395-0218-4755-B4C7-143355881BF8}" destId="{5D8087CE-CE09-498E-AA32-2A9DDA340016}" srcOrd="0" destOrd="0" presId="urn:microsoft.com/office/officeart/2005/8/layout/lProcess2"/>
    <dgm:cxn modelId="{CB19FD5B-B7BB-435B-99DD-F358410BC586}" type="presParOf" srcId="{5D8087CE-CE09-498E-AA32-2A9DDA340016}" destId="{7FACD98A-F394-4752-B1B7-4FB0C8B6BC16}" srcOrd="0" destOrd="0" presId="urn:microsoft.com/office/officeart/2005/8/layout/lProcess2"/>
    <dgm:cxn modelId="{5B57D60C-A5BD-4580-9C08-2F83B873E913}" type="presParOf" srcId="{5D8087CE-CE09-498E-AA32-2A9DDA340016}" destId="{DCFC3B72-91B6-4D97-8B87-299B339E1FA6}" srcOrd="1" destOrd="0" presId="urn:microsoft.com/office/officeart/2005/8/layout/lProcess2"/>
    <dgm:cxn modelId="{314B4DED-7B57-4C34-9A2C-44C63AB11E48}" type="presParOf" srcId="{5D8087CE-CE09-498E-AA32-2A9DDA340016}" destId="{F0DAB9B6-5D1B-4C74-9D8D-626C4890948B}" srcOrd="2" destOrd="0" presId="urn:microsoft.com/office/officeart/2005/8/layout/lProcess2"/>
    <dgm:cxn modelId="{29D4DDC3-9AC0-4143-9083-4221E59CEFA3}" type="presParOf" srcId="{F0DAB9B6-5D1B-4C74-9D8D-626C4890948B}" destId="{AF4300A9-0AE1-40B9-89F5-105E0914E698}" srcOrd="0" destOrd="0" presId="urn:microsoft.com/office/officeart/2005/8/layout/lProcess2"/>
    <dgm:cxn modelId="{551B2963-2BAB-4E46-B675-361B35018F41}" type="presParOf" srcId="{AF4300A9-0AE1-40B9-89F5-105E0914E698}" destId="{68CDE0BA-D5DA-4C7F-8D91-0593DC07A083}" srcOrd="0" destOrd="0" presId="urn:microsoft.com/office/officeart/2005/8/layout/lProcess2"/>
    <dgm:cxn modelId="{023BFE5B-ADD3-46FD-B40C-6BA501DB8550}" type="presParOf" srcId="{AF4300A9-0AE1-40B9-89F5-105E0914E698}" destId="{EE1A975E-1D25-475B-A942-088E73A74A74}" srcOrd="1" destOrd="0" presId="urn:microsoft.com/office/officeart/2005/8/layout/lProcess2"/>
    <dgm:cxn modelId="{5ADC6DE7-411A-444A-AEE9-9DC40CE49C21}" type="presParOf" srcId="{AF4300A9-0AE1-40B9-89F5-105E0914E698}" destId="{A13CCB25-3F20-4914-8BDF-86A69BDE7B0B}" srcOrd="2" destOrd="0" presId="urn:microsoft.com/office/officeart/2005/8/layout/lProcess2"/>
    <dgm:cxn modelId="{52DBB262-B1B3-43F7-B1FD-3230BC16430F}" type="presParOf" srcId="{94887395-0218-4755-B4C7-143355881BF8}" destId="{E3F05FE6-BF7E-47BA-8886-AE4F037789C9}" srcOrd="1" destOrd="0" presId="urn:microsoft.com/office/officeart/2005/8/layout/lProcess2"/>
    <dgm:cxn modelId="{0855DA53-A849-4A91-892E-20AA05404F71}" type="presParOf" srcId="{94887395-0218-4755-B4C7-143355881BF8}" destId="{1089CC68-7B29-4D93-A42D-62DEAFC90C0A}" srcOrd="2" destOrd="0" presId="urn:microsoft.com/office/officeart/2005/8/layout/lProcess2"/>
    <dgm:cxn modelId="{1988E468-EEAE-4AB2-9A22-C940C05EAB29}" type="presParOf" srcId="{1089CC68-7B29-4D93-A42D-62DEAFC90C0A}" destId="{FD2C4F54-44C7-4D05-B895-A4FFDBB889B7}" srcOrd="0" destOrd="0" presId="urn:microsoft.com/office/officeart/2005/8/layout/lProcess2"/>
    <dgm:cxn modelId="{0DD1E765-9809-4684-8599-1521BC61F10C}" type="presParOf" srcId="{1089CC68-7B29-4D93-A42D-62DEAFC90C0A}" destId="{B6B8DC68-1758-4EC6-AFEC-EA4123CD27CF}" srcOrd="1" destOrd="0" presId="urn:microsoft.com/office/officeart/2005/8/layout/lProcess2"/>
    <dgm:cxn modelId="{E3025938-B618-4D66-BAC0-CB69B93FC821}" type="presParOf" srcId="{1089CC68-7B29-4D93-A42D-62DEAFC90C0A}" destId="{3EC2EDF0-7869-427A-A7BB-F5DBC62EC65F}" srcOrd="2" destOrd="0" presId="urn:microsoft.com/office/officeart/2005/8/layout/lProcess2"/>
    <dgm:cxn modelId="{7ADF29CF-EC02-4266-B81B-4527FB006046}" type="presParOf" srcId="{3EC2EDF0-7869-427A-A7BB-F5DBC62EC65F}" destId="{B483C374-CA66-49A5-942B-DA43F62AF330}" srcOrd="0" destOrd="0" presId="urn:microsoft.com/office/officeart/2005/8/layout/lProcess2"/>
    <dgm:cxn modelId="{B577113B-CFB6-448E-A544-0DDD74E371B4}" type="presParOf" srcId="{B483C374-CA66-49A5-942B-DA43F62AF330}" destId="{DCD20ED8-C951-4904-98F9-9B2D03326ADF}" srcOrd="0" destOrd="0" presId="urn:microsoft.com/office/officeart/2005/8/layout/lProcess2"/>
    <dgm:cxn modelId="{31012C18-7C30-4944-81D0-5A8D04C026A9}" type="presParOf" srcId="{B483C374-CA66-49A5-942B-DA43F62AF330}" destId="{893E03D6-C31E-460D-AD80-01046DE4CCE0}" srcOrd="1" destOrd="0" presId="urn:microsoft.com/office/officeart/2005/8/layout/lProcess2"/>
    <dgm:cxn modelId="{AA464375-4DD9-45CA-89BE-C99A8C8BAA11}" type="presParOf" srcId="{B483C374-CA66-49A5-942B-DA43F62AF330}" destId="{BF048CB1-BC67-4781-BC2A-89637AEE250F}" srcOrd="2" destOrd="0" presId="urn:microsoft.com/office/officeart/2005/8/layout/lProcess2"/>
    <dgm:cxn modelId="{0DB83E25-7610-49DE-B86C-F68B87DFEBC7}" type="presParOf" srcId="{94887395-0218-4755-B4C7-143355881BF8}" destId="{6369885A-5F79-4587-8647-BA4075CA98E2}" srcOrd="3" destOrd="0" presId="urn:microsoft.com/office/officeart/2005/8/layout/lProcess2"/>
    <dgm:cxn modelId="{BC4C0BA6-CC1F-472E-96AA-2D714ECCC909}" type="presParOf" srcId="{94887395-0218-4755-B4C7-143355881BF8}" destId="{785D3D26-353E-4DE0-917F-537D90BC0EEC}" srcOrd="4" destOrd="0" presId="urn:microsoft.com/office/officeart/2005/8/layout/lProcess2"/>
    <dgm:cxn modelId="{FB1C2ED5-88BD-4B5B-9346-105111588803}" type="presParOf" srcId="{785D3D26-353E-4DE0-917F-537D90BC0EEC}" destId="{8C2CF46C-EE97-49BC-91E3-73C73C6DF8F3}" srcOrd="0" destOrd="0" presId="urn:microsoft.com/office/officeart/2005/8/layout/lProcess2"/>
    <dgm:cxn modelId="{50619247-4F53-4DB8-B6FC-5560B60B6E05}" type="presParOf" srcId="{785D3D26-353E-4DE0-917F-537D90BC0EEC}" destId="{FEB4F2D8-D3B8-400A-9A2C-D6DAD7792764}" srcOrd="1" destOrd="0" presId="urn:microsoft.com/office/officeart/2005/8/layout/lProcess2"/>
    <dgm:cxn modelId="{1B94B1E3-0C4B-4648-8A9A-4AADB14C6B5F}" type="presParOf" srcId="{785D3D26-353E-4DE0-917F-537D90BC0EEC}" destId="{1DE53BA5-D0E4-4C1F-9F1F-D8D978060415}" srcOrd="2" destOrd="0" presId="urn:microsoft.com/office/officeart/2005/8/layout/lProcess2"/>
    <dgm:cxn modelId="{95A0813B-59BC-471A-85E4-D725B29C0A38}" type="presParOf" srcId="{1DE53BA5-D0E4-4C1F-9F1F-D8D978060415}" destId="{370A741A-F3F0-4A18-83B8-1EF8479F6739}" srcOrd="0" destOrd="0" presId="urn:microsoft.com/office/officeart/2005/8/layout/lProcess2"/>
    <dgm:cxn modelId="{1CA84C78-129C-49E7-B0A0-661BDC13F8AB}" type="presParOf" srcId="{370A741A-F3F0-4A18-83B8-1EF8479F6739}" destId="{D42614DD-EFE5-4E89-BBB7-978F359E4A3C}" srcOrd="0" destOrd="0" presId="urn:microsoft.com/office/officeart/2005/8/layout/lProcess2"/>
    <dgm:cxn modelId="{3EFCFC87-E9E3-4586-B89A-40BF9DC8F50C}" type="presParOf" srcId="{370A741A-F3F0-4A18-83B8-1EF8479F6739}" destId="{61B2B12F-90DE-4F40-AADF-1A8B0DAC4484}" srcOrd="1" destOrd="0" presId="urn:microsoft.com/office/officeart/2005/8/layout/lProcess2"/>
    <dgm:cxn modelId="{BD8C2869-6C20-4CCE-800B-4313B875B675}" type="presParOf" srcId="{370A741A-F3F0-4A18-83B8-1EF8479F6739}" destId="{1A110709-46AF-4088-B21B-C0010FBD1F1D}" srcOrd="2" destOrd="0" presId="urn:microsoft.com/office/officeart/2005/8/layout/lProcess2"/>
    <dgm:cxn modelId="{9BC39304-A15C-4147-B4F5-E82DA3F8EF9B}" type="presParOf" srcId="{370A741A-F3F0-4A18-83B8-1EF8479F6739}" destId="{EA623B39-2BC4-4234-9120-ECF95B78929A}" srcOrd="3" destOrd="0" presId="urn:microsoft.com/office/officeart/2005/8/layout/lProcess2"/>
    <dgm:cxn modelId="{BBC4D9C5-7AA4-426F-B8CB-610D7CE48E69}" type="presParOf" srcId="{370A741A-F3F0-4A18-83B8-1EF8479F6739}" destId="{9415BEF5-E8F9-4CF9-B7EF-8A4E3E3DA4C7}"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7CD40-BADB-45D9-9CEC-ED1E9A35AF90}">
      <dsp:nvSpPr>
        <dsp:cNvPr id="0" name=""/>
        <dsp:cNvSpPr/>
      </dsp:nvSpPr>
      <dsp:spPr>
        <a:xfrm>
          <a:off x="658392" y="0"/>
          <a:ext cx="7461782" cy="302642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D275B-2844-4E88-B043-DDEE2C138FC9}">
      <dsp:nvSpPr>
        <dsp:cNvPr id="0" name=""/>
        <dsp:cNvSpPr/>
      </dsp:nvSpPr>
      <dsp:spPr>
        <a:xfrm>
          <a:off x="9430" y="907926"/>
          <a:ext cx="2825601" cy="12105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Resources needed to train new employee</a:t>
          </a:r>
        </a:p>
      </dsp:txBody>
      <dsp:txXfrm>
        <a:off x="68525" y="967021"/>
        <a:ext cx="2707411" cy="1092379"/>
      </dsp:txXfrm>
    </dsp:sp>
    <dsp:sp modelId="{08385CB8-9294-4EFD-8DC7-4B34653AD1DA}">
      <dsp:nvSpPr>
        <dsp:cNvPr id="0" name=""/>
        <dsp:cNvSpPr/>
      </dsp:nvSpPr>
      <dsp:spPr>
        <a:xfrm>
          <a:off x="2976483" y="907926"/>
          <a:ext cx="2825601" cy="12105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Training time (in hours)</a:t>
          </a:r>
        </a:p>
      </dsp:txBody>
      <dsp:txXfrm>
        <a:off x="3035578" y="967021"/>
        <a:ext cx="2707411" cy="1092379"/>
      </dsp:txXfrm>
    </dsp:sp>
    <dsp:sp modelId="{7C509C51-61DB-4E96-BA71-A6A716ADB300}">
      <dsp:nvSpPr>
        <dsp:cNvPr id="0" name=""/>
        <dsp:cNvSpPr/>
      </dsp:nvSpPr>
      <dsp:spPr>
        <a:xfrm>
          <a:off x="5943536" y="907926"/>
          <a:ext cx="2825601" cy="12105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System characteristics</a:t>
          </a:r>
        </a:p>
        <a:p>
          <a:pPr lvl="0" algn="ctr" defTabSz="889000">
            <a:lnSpc>
              <a:spcPct val="90000"/>
            </a:lnSpc>
            <a:spcBef>
              <a:spcPct val="0"/>
            </a:spcBef>
            <a:spcAft>
              <a:spcPct val="35000"/>
            </a:spcAft>
          </a:pPr>
          <a:r>
            <a:rPr lang="en-US" sz="2000" kern="1200" dirty="0"/>
            <a:t>Employee characteristics</a:t>
          </a:r>
        </a:p>
      </dsp:txBody>
      <dsp:txXfrm>
        <a:off x="6002631" y="967021"/>
        <a:ext cx="2707411" cy="1092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139D-6D46-4F80-9B4B-74E5AEB43054}">
      <dsp:nvSpPr>
        <dsp:cNvPr id="0" name=""/>
        <dsp:cNvSpPr/>
      </dsp:nvSpPr>
      <dsp:spPr>
        <a:xfrm>
          <a:off x="609599" y="0"/>
          <a:ext cx="6908800" cy="266604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EE003-FAA4-488F-8D30-98A9FF0A136D}">
      <dsp:nvSpPr>
        <dsp:cNvPr id="0" name=""/>
        <dsp:cNvSpPr/>
      </dsp:nvSpPr>
      <dsp:spPr>
        <a:xfrm>
          <a:off x="8731" y="799812"/>
          <a:ext cx="2616200" cy="10664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Operator’s productivity</a:t>
          </a:r>
        </a:p>
      </dsp:txBody>
      <dsp:txXfrm>
        <a:off x="60789" y="851870"/>
        <a:ext cx="2512084" cy="962300"/>
      </dsp:txXfrm>
    </dsp:sp>
    <dsp:sp modelId="{96C9537E-C5D3-4A4A-8A05-D00F6A550990}">
      <dsp:nvSpPr>
        <dsp:cNvPr id="0" name=""/>
        <dsp:cNvSpPr/>
      </dsp:nvSpPr>
      <dsp:spPr>
        <a:xfrm>
          <a:off x="2755899" y="799812"/>
          <a:ext cx="2616200" cy="10664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Performance achieved by operators</a:t>
          </a:r>
        </a:p>
      </dsp:txBody>
      <dsp:txXfrm>
        <a:off x="2807957" y="851870"/>
        <a:ext cx="2512084" cy="962300"/>
      </dsp:txXfrm>
    </dsp:sp>
    <dsp:sp modelId="{F3534145-7029-4C87-B456-F240EBE4321F}">
      <dsp:nvSpPr>
        <dsp:cNvPr id="0" name=""/>
        <dsp:cNvSpPr/>
      </dsp:nvSpPr>
      <dsp:spPr>
        <a:xfrm>
          <a:off x="5503068" y="799812"/>
          <a:ext cx="2616200" cy="10664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Reasons of (high or low) performance</a:t>
          </a:r>
        </a:p>
      </dsp:txBody>
      <dsp:txXfrm>
        <a:off x="5555126" y="851870"/>
        <a:ext cx="2512084" cy="962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1DE1C-F03E-437A-8678-22E64BB0322F}">
      <dsp:nvSpPr>
        <dsp:cNvPr id="0" name=""/>
        <dsp:cNvSpPr/>
      </dsp:nvSpPr>
      <dsp:spPr>
        <a:xfrm>
          <a:off x="0" y="841274"/>
          <a:ext cx="8128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23CD86-9BC7-4D02-8480-F6BBF4012D72}">
      <dsp:nvSpPr>
        <dsp:cNvPr id="0" name=""/>
        <dsp:cNvSpPr/>
      </dsp:nvSpPr>
      <dsp:spPr>
        <a:xfrm>
          <a:off x="406400" y="457513"/>
          <a:ext cx="5689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155700">
            <a:lnSpc>
              <a:spcPct val="90000"/>
            </a:lnSpc>
            <a:spcBef>
              <a:spcPct val="0"/>
            </a:spcBef>
            <a:spcAft>
              <a:spcPct val="35000"/>
            </a:spcAft>
          </a:pPr>
          <a:r>
            <a:rPr lang="en-US" sz="2600" kern="1200" dirty="0"/>
            <a:t>Portability tests</a:t>
          </a:r>
        </a:p>
      </dsp:txBody>
      <dsp:txXfrm>
        <a:off x="443867" y="494980"/>
        <a:ext cx="5614666" cy="692586"/>
      </dsp:txXfrm>
    </dsp:sp>
    <dsp:sp modelId="{948A47EE-69B6-4E62-A9C7-E237AE7A81FC}">
      <dsp:nvSpPr>
        <dsp:cNvPr id="0" name=""/>
        <dsp:cNvSpPr/>
      </dsp:nvSpPr>
      <dsp:spPr>
        <a:xfrm>
          <a:off x="0" y="2020634"/>
          <a:ext cx="8128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B9A14A-EC6A-47F6-9B98-CAD9682B409B}">
      <dsp:nvSpPr>
        <dsp:cNvPr id="0" name=""/>
        <dsp:cNvSpPr/>
      </dsp:nvSpPr>
      <dsp:spPr>
        <a:xfrm>
          <a:off x="406400" y="1636874"/>
          <a:ext cx="5689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155700">
            <a:lnSpc>
              <a:spcPct val="90000"/>
            </a:lnSpc>
            <a:spcBef>
              <a:spcPct val="0"/>
            </a:spcBef>
            <a:spcAft>
              <a:spcPct val="35000"/>
            </a:spcAft>
          </a:pPr>
          <a:r>
            <a:rPr lang="en-US" sz="2600" kern="1200" dirty="0"/>
            <a:t>Reusability tests</a:t>
          </a:r>
        </a:p>
      </dsp:txBody>
      <dsp:txXfrm>
        <a:off x="443867" y="1674341"/>
        <a:ext cx="5614666" cy="692586"/>
      </dsp:txXfrm>
    </dsp:sp>
    <dsp:sp modelId="{700579BE-FE10-4523-A406-8E90A10B5A18}">
      <dsp:nvSpPr>
        <dsp:cNvPr id="0" name=""/>
        <dsp:cNvSpPr/>
      </dsp:nvSpPr>
      <dsp:spPr>
        <a:xfrm>
          <a:off x="0" y="3199994"/>
          <a:ext cx="8128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59DB39-2F52-48AC-A6F7-75A62C872B62}">
      <dsp:nvSpPr>
        <dsp:cNvPr id="0" name=""/>
        <dsp:cNvSpPr/>
      </dsp:nvSpPr>
      <dsp:spPr>
        <a:xfrm>
          <a:off x="406400" y="2816234"/>
          <a:ext cx="5689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155700">
            <a:lnSpc>
              <a:spcPct val="90000"/>
            </a:lnSpc>
            <a:spcBef>
              <a:spcPct val="0"/>
            </a:spcBef>
            <a:spcAft>
              <a:spcPct val="35000"/>
            </a:spcAft>
          </a:pPr>
          <a:r>
            <a:rPr lang="en-US" sz="2600" kern="1200" dirty="0"/>
            <a:t>Tests for interoperability requirement</a:t>
          </a:r>
        </a:p>
      </dsp:txBody>
      <dsp:txXfrm>
        <a:off x="443867" y="2853701"/>
        <a:ext cx="5614666"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CD98A-F394-4752-B1B7-4FB0C8B6BC16}">
      <dsp:nvSpPr>
        <dsp:cNvPr id="0" name=""/>
        <dsp:cNvSpPr/>
      </dsp:nvSpPr>
      <dsp:spPr>
        <a:xfrm>
          <a:off x="1137" y="0"/>
          <a:ext cx="2958579" cy="2856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Software capability </a:t>
          </a:r>
        </a:p>
      </dsp:txBody>
      <dsp:txXfrm>
        <a:off x="1137" y="0"/>
        <a:ext cx="2958579" cy="856881"/>
      </dsp:txXfrm>
    </dsp:sp>
    <dsp:sp modelId="{68CDE0BA-D5DA-4C7F-8D91-0593DC07A083}">
      <dsp:nvSpPr>
        <dsp:cNvPr id="0" name=""/>
        <dsp:cNvSpPr/>
      </dsp:nvSpPr>
      <dsp:spPr>
        <a:xfrm>
          <a:off x="296995" y="857717"/>
          <a:ext cx="2366863" cy="861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To interface equipment</a:t>
          </a:r>
        </a:p>
      </dsp:txBody>
      <dsp:txXfrm>
        <a:off x="322219" y="882941"/>
        <a:ext cx="2316415" cy="810756"/>
      </dsp:txXfrm>
    </dsp:sp>
    <dsp:sp modelId="{A13CCB25-3F20-4914-8BDF-86A69BDE7B0B}">
      <dsp:nvSpPr>
        <dsp:cNvPr id="0" name=""/>
        <dsp:cNvSpPr/>
      </dsp:nvSpPr>
      <dsp:spPr>
        <a:xfrm>
          <a:off x="296995" y="1851415"/>
          <a:ext cx="2366863" cy="861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To interface other S/W packages</a:t>
          </a:r>
        </a:p>
      </dsp:txBody>
      <dsp:txXfrm>
        <a:off x="322219" y="1876639"/>
        <a:ext cx="2316415" cy="810756"/>
      </dsp:txXfrm>
    </dsp:sp>
    <dsp:sp modelId="{FD2C4F54-44C7-4D05-B895-A4FFDBB889B7}">
      <dsp:nvSpPr>
        <dsp:cNvPr id="0" name=""/>
        <dsp:cNvSpPr/>
      </dsp:nvSpPr>
      <dsp:spPr>
        <a:xfrm>
          <a:off x="3314332" y="0"/>
          <a:ext cx="2958579" cy="2856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Applicable</a:t>
          </a:r>
        </a:p>
      </dsp:txBody>
      <dsp:txXfrm>
        <a:off x="3314332" y="0"/>
        <a:ext cx="2958579" cy="856881"/>
      </dsp:txXfrm>
    </dsp:sp>
    <dsp:sp modelId="{DCD20ED8-C951-4904-98F9-9B2D03326ADF}">
      <dsp:nvSpPr>
        <dsp:cNvPr id="0" name=""/>
        <dsp:cNvSpPr/>
      </dsp:nvSpPr>
      <dsp:spPr>
        <a:xfrm>
          <a:off x="3477468" y="857717"/>
          <a:ext cx="2366863" cy="861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Data transfer</a:t>
          </a:r>
        </a:p>
      </dsp:txBody>
      <dsp:txXfrm>
        <a:off x="3502692" y="882941"/>
        <a:ext cx="2316415" cy="810756"/>
      </dsp:txXfrm>
    </dsp:sp>
    <dsp:sp modelId="{BF048CB1-BC67-4781-BC2A-89637AEE250F}">
      <dsp:nvSpPr>
        <dsp:cNvPr id="0" name=""/>
        <dsp:cNvSpPr/>
      </dsp:nvSpPr>
      <dsp:spPr>
        <a:xfrm>
          <a:off x="3477468" y="1851415"/>
          <a:ext cx="2366863" cy="861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Interfacing standard</a:t>
          </a:r>
        </a:p>
      </dsp:txBody>
      <dsp:txXfrm>
        <a:off x="3502692" y="1876639"/>
        <a:ext cx="2316415" cy="810756"/>
      </dsp:txXfrm>
    </dsp:sp>
    <dsp:sp modelId="{8C2CF46C-EE97-49BC-91E3-73C73C6DF8F3}">
      <dsp:nvSpPr>
        <dsp:cNvPr id="0" name=""/>
        <dsp:cNvSpPr/>
      </dsp:nvSpPr>
      <dsp:spPr>
        <a:xfrm>
          <a:off x="6362082" y="0"/>
          <a:ext cx="2958579" cy="2856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Standards</a:t>
          </a:r>
        </a:p>
      </dsp:txBody>
      <dsp:txXfrm>
        <a:off x="6362082" y="0"/>
        <a:ext cx="2958579" cy="856881"/>
      </dsp:txXfrm>
    </dsp:sp>
    <dsp:sp modelId="{D42614DD-EFE5-4E89-BBB7-978F359E4A3C}">
      <dsp:nvSpPr>
        <dsp:cNvPr id="0" name=""/>
        <dsp:cNvSpPr/>
      </dsp:nvSpPr>
      <dsp:spPr>
        <a:xfrm>
          <a:off x="6657940" y="857125"/>
          <a:ext cx="2366863" cy="56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data transfer standards </a:t>
          </a:r>
        </a:p>
      </dsp:txBody>
      <dsp:txXfrm>
        <a:off x="6674375" y="873560"/>
        <a:ext cx="2333993" cy="528272"/>
      </dsp:txXfrm>
    </dsp:sp>
    <dsp:sp modelId="{1A110709-46AF-4088-B21B-C0010FBD1F1D}">
      <dsp:nvSpPr>
        <dsp:cNvPr id="0" name=""/>
        <dsp:cNvSpPr/>
      </dsp:nvSpPr>
      <dsp:spPr>
        <a:xfrm>
          <a:off x="6657940" y="1504597"/>
          <a:ext cx="2366863" cy="56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International interoperability standards</a:t>
          </a:r>
        </a:p>
      </dsp:txBody>
      <dsp:txXfrm>
        <a:off x="6674375" y="1521032"/>
        <a:ext cx="2333993" cy="528272"/>
      </dsp:txXfrm>
    </dsp:sp>
    <dsp:sp modelId="{9415BEF5-E8F9-4CF9-B7EF-8A4E3E3DA4C7}">
      <dsp:nvSpPr>
        <dsp:cNvPr id="0" name=""/>
        <dsp:cNvSpPr/>
      </dsp:nvSpPr>
      <dsp:spPr>
        <a:xfrm>
          <a:off x="6657940" y="2152069"/>
          <a:ext cx="2366863" cy="561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a:t>industry-oriented interoperability standards</a:t>
          </a:r>
        </a:p>
      </dsp:txBody>
      <dsp:txXfrm>
        <a:off x="6674375" y="2168504"/>
        <a:ext cx="2333993" cy="52827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26596-9857-44E3-A300-A66325DADED2}"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DC250-C6BF-4A15-B409-379DB7E1794B}" type="slidenum">
              <a:rPr lang="en-US" smtClean="0"/>
              <a:t>‹#›</a:t>
            </a:fld>
            <a:endParaRPr lang="en-US"/>
          </a:p>
        </p:txBody>
      </p:sp>
    </p:spTree>
    <p:extLst>
      <p:ext uri="{BB962C8B-B14F-4D97-AF65-F5344CB8AC3E}">
        <p14:creationId xmlns:p14="http://schemas.microsoft.com/office/powerpoint/2010/main" val="869156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B3373-FB15-4928-AA4E-DB63694DD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E23BA35-2E2A-44A0-8B58-D99907777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D03CDD-C126-40B1-BE52-C4B74ED0DEC9}"/>
              </a:ext>
            </a:extLst>
          </p:cNvPr>
          <p:cNvSpPr>
            <a:spLocks noGrp="1"/>
          </p:cNvSpPr>
          <p:nvPr>
            <p:ph type="dt" sz="half" idx="10"/>
          </p:nvPr>
        </p:nvSpPr>
        <p:spPr/>
        <p:txBody>
          <a:bodyPr/>
          <a:lstStyle/>
          <a:p>
            <a:fld id="{2A154E2D-D81B-4C6D-B7E3-5B89075B4216}" type="datetime1">
              <a:rPr lang="en-US" smtClean="0"/>
              <a:t>11/1/2022</a:t>
            </a:fld>
            <a:endParaRPr lang="en-US"/>
          </a:p>
        </p:txBody>
      </p:sp>
      <p:sp>
        <p:nvSpPr>
          <p:cNvPr id="5" name="Footer Placeholder 4">
            <a:extLst>
              <a:ext uri="{FF2B5EF4-FFF2-40B4-BE49-F238E27FC236}">
                <a16:creationId xmlns:a16="http://schemas.microsoft.com/office/drawing/2014/main" xmlns="" id="{885C4447-E1FF-402D-BCD3-065B35D11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45F11E-FA5C-4529-A792-7E3F8C4CD357}"/>
              </a:ext>
            </a:extLst>
          </p:cNvPr>
          <p:cNvSpPr>
            <a:spLocks noGrp="1"/>
          </p:cNvSpPr>
          <p:nvPr>
            <p:ph type="sldNum" sz="quarter" idx="12"/>
          </p:nvPr>
        </p:nvSpPr>
        <p:spPr/>
        <p:txBody>
          <a:bodyPr/>
          <a:lstStyle/>
          <a:p>
            <a:fld id="{2CAD962A-C1A7-4922-BB18-1D4988BDBB66}" type="slidenum">
              <a:rPr lang="en-US" smtClean="0"/>
              <a:t>‹#›</a:t>
            </a:fld>
            <a:endParaRPr lang="en-US"/>
          </a:p>
        </p:txBody>
      </p:sp>
    </p:spTree>
    <p:extLst>
      <p:ext uri="{BB962C8B-B14F-4D97-AF65-F5344CB8AC3E}">
        <p14:creationId xmlns:p14="http://schemas.microsoft.com/office/powerpoint/2010/main" val="1019044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FFEF0-78D1-4A83-AFEC-0ED6FA900C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4B531E1-1B1A-4EC9-9DC6-21F368D6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A033F21-3219-4643-8312-94BB545328AA}"/>
              </a:ext>
            </a:extLst>
          </p:cNvPr>
          <p:cNvSpPr>
            <a:spLocks noGrp="1"/>
          </p:cNvSpPr>
          <p:nvPr>
            <p:ph type="dt" sz="half" idx="10"/>
          </p:nvPr>
        </p:nvSpPr>
        <p:spPr/>
        <p:txBody>
          <a:bodyPr/>
          <a:lstStyle/>
          <a:p>
            <a:fld id="{818D3F79-E2A0-4101-A722-32B1C7980E7E}" type="datetime1">
              <a:rPr lang="en-US" smtClean="0"/>
              <a:t>11/1/2022</a:t>
            </a:fld>
            <a:endParaRPr lang="en-US"/>
          </a:p>
        </p:txBody>
      </p:sp>
      <p:sp>
        <p:nvSpPr>
          <p:cNvPr id="5" name="Footer Placeholder 4">
            <a:extLst>
              <a:ext uri="{FF2B5EF4-FFF2-40B4-BE49-F238E27FC236}">
                <a16:creationId xmlns:a16="http://schemas.microsoft.com/office/drawing/2014/main" xmlns="" id="{9F7DB527-3201-4B88-B963-F92C89B9F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1118BC-9C15-406D-8D44-73B03FD93A78}"/>
              </a:ext>
            </a:extLst>
          </p:cNvPr>
          <p:cNvSpPr>
            <a:spLocks noGrp="1"/>
          </p:cNvSpPr>
          <p:nvPr>
            <p:ph type="sldNum" sz="quarter" idx="12"/>
          </p:nvPr>
        </p:nvSpPr>
        <p:spPr/>
        <p:txBody>
          <a:bodyPr/>
          <a:lstStyle/>
          <a:p>
            <a:fld id="{2CAD962A-C1A7-4922-BB18-1D4988BDBB66}" type="slidenum">
              <a:rPr lang="en-US" smtClean="0"/>
              <a:t>‹#›</a:t>
            </a:fld>
            <a:endParaRPr lang="en-US"/>
          </a:p>
        </p:txBody>
      </p:sp>
    </p:spTree>
    <p:extLst>
      <p:ext uri="{BB962C8B-B14F-4D97-AF65-F5344CB8AC3E}">
        <p14:creationId xmlns:p14="http://schemas.microsoft.com/office/powerpoint/2010/main" val="345215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FC54A6E-3F39-41BF-87BA-F7E7EAC3FD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487DA2C-E85A-4792-8348-1464E41225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AEE1523-1442-49EA-8C31-7CD454767420}"/>
              </a:ext>
            </a:extLst>
          </p:cNvPr>
          <p:cNvSpPr>
            <a:spLocks noGrp="1"/>
          </p:cNvSpPr>
          <p:nvPr>
            <p:ph type="dt" sz="half" idx="10"/>
          </p:nvPr>
        </p:nvSpPr>
        <p:spPr/>
        <p:txBody>
          <a:bodyPr/>
          <a:lstStyle/>
          <a:p>
            <a:fld id="{F5C7DC30-2DC2-4A7E-A5FF-958FEA718650}" type="datetime1">
              <a:rPr lang="en-US" smtClean="0"/>
              <a:t>11/1/2022</a:t>
            </a:fld>
            <a:endParaRPr lang="en-US"/>
          </a:p>
        </p:txBody>
      </p:sp>
      <p:sp>
        <p:nvSpPr>
          <p:cNvPr id="5" name="Footer Placeholder 4">
            <a:extLst>
              <a:ext uri="{FF2B5EF4-FFF2-40B4-BE49-F238E27FC236}">
                <a16:creationId xmlns:a16="http://schemas.microsoft.com/office/drawing/2014/main" xmlns="" id="{8C0C3D61-B923-4FCE-ACDB-0BE54674E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0265890-F1B5-44D9-9F3D-3543E288CF4E}"/>
              </a:ext>
            </a:extLst>
          </p:cNvPr>
          <p:cNvSpPr>
            <a:spLocks noGrp="1"/>
          </p:cNvSpPr>
          <p:nvPr>
            <p:ph type="sldNum" sz="quarter" idx="12"/>
          </p:nvPr>
        </p:nvSpPr>
        <p:spPr/>
        <p:txBody>
          <a:bodyPr/>
          <a:lstStyle/>
          <a:p>
            <a:fld id="{2CAD962A-C1A7-4922-BB18-1D4988BDBB66}" type="slidenum">
              <a:rPr lang="en-US" smtClean="0"/>
              <a:t>‹#›</a:t>
            </a:fld>
            <a:endParaRPr lang="en-US"/>
          </a:p>
        </p:txBody>
      </p:sp>
    </p:spTree>
    <p:extLst>
      <p:ext uri="{BB962C8B-B14F-4D97-AF65-F5344CB8AC3E}">
        <p14:creationId xmlns:p14="http://schemas.microsoft.com/office/powerpoint/2010/main" val="186140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B806A6-D84D-41EB-816F-D2681EB79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C1A4192-F257-4D25-B08C-7C96D29D4B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C18AFB4-C8C2-48E0-81FC-AF62BA29E824}"/>
              </a:ext>
            </a:extLst>
          </p:cNvPr>
          <p:cNvSpPr>
            <a:spLocks noGrp="1"/>
          </p:cNvSpPr>
          <p:nvPr>
            <p:ph type="dt" sz="half" idx="10"/>
          </p:nvPr>
        </p:nvSpPr>
        <p:spPr/>
        <p:txBody>
          <a:bodyPr/>
          <a:lstStyle/>
          <a:p>
            <a:fld id="{2EE9E6D4-9101-477E-B71D-223C60501D50}" type="datetime1">
              <a:rPr lang="en-US" smtClean="0"/>
              <a:t>11/1/2022</a:t>
            </a:fld>
            <a:endParaRPr lang="en-US"/>
          </a:p>
        </p:txBody>
      </p:sp>
      <p:sp>
        <p:nvSpPr>
          <p:cNvPr id="5" name="Footer Placeholder 4">
            <a:extLst>
              <a:ext uri="{FF2B5EF4-FFF2-40B4-BE49-F238E27FC236}">
                <a16:creationId xmlns:a16="http://schemas.microsoft.com/office/drawing/2014/main" xmlns="" id="{AC2C3438-1552-4E3E-8103-9578AA943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F4096C4-5F39-4A7F-B200-3FA2351DFCAF}"/>
              </a:ext>
            </a:extLst>
          </p:cNvPr>
          <p:cNvSpPr>
            <a:spLocks noGrp="1"/>
          </p:cNvSpPr>
          <p:nvPr>
            <p:ph type="sldNum" sz="quarter" idx="12"/>
          </p:nvPr>
        </p:nvSpPr>
        <p:spPr/>
        <p:txBody>
          <a:bodyPr/>
          <a:lstStyle/>
          <a:p>
            <a:fld id="{2CAD962A-C1A7-4922-BB18-1D4988BDBB66}" type="slidenum">
              <a:rPr lang="en-US" smtClean="0"/>
              <a:t>‹#›</a:t>
            </a:fld>
            <a:endParaRPr lang="en-US"/>
          </a:p>
        </p:txBody>
      </p:sp>
    </p:spTree>
    <p:extLst>
      <p:ext uri="{BB962C8B-B14F-4D97-AF65-F5344CB8AC3E}">
        <p14:creationId xmlns:p14="http://schemas.microsoft.com/office/powerpoint/2010/main" val="146719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25AA2C-AA26-4D7C-A61E-B9A54417A4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5705BF0-FCE6-42E6-A5E1-6C27005230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1618490-9D68-4687-A725-EB91C2024312}"/>
              </a:ext>
            </a:extLst>
          </p:cNvPr>
          <p:cNvSpPr>
            <a:spLocks noGrp="1"/>
          </p:cNvSpPr>
          <p:nvPr>
            <p:ph type="dt" sz="half" idx="10"/>
          </p:nvPr>
        </p:nvSpPr>
        <p:spPr/>
        <p:txBody>
          <a:bodyPr/>
          <a:lstStyle/>
          <a:p>
            <a:fld id="{16EC7995-8DEA-4FB0-BAB9-AA7D8C72DF93}" type="datetime1">
              <a:rPr lang="en-US" smtClean="0"/>
              <a:t>11/1/2022</a:t>
            </a:fld>
            <a:endParaRPr lang="en-US"/>
          </a:p>
        </p:txBody>
      </p:sp>
      <p:sp>
        <p:nvSpPr>
          <p:cNvPr id="5" name="Footer Placeholder 4">
            <a:extLst>
              <a:ext uri="{FF2B5EF4-FFF2-40B4-BE49-F238E27FC236}">
                <a16:creationId xmlns:a16="http://schemas.microsoft.com/office/drawing/2014/main" xmlns="" id="{3AF5DC0B-B923-49AD-A8B5-74189857A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84E5A98-9469-454C-984B-05AE761980F1}"/>
              </a:ext>
            </a:extLst>
          </p:cNvPr>
          <p:cNvSpPr>
            <a:spLocks noGrp="1"/>
          </p:cNvSpPr>
          <p:nvPr>
            <p:ph type="sldNum" sz="quarter" idx="12"/>
          </p:nvPr>
        </p:nvSpPr>
        <p:spPr/>
        <p:txBody>
          <a:bodyPr/>
          <a:lstStyle/>
          <a:p>
            <a:fld id="{2CAD962A-C1A7-4922-BB18-1D4988BDBB66}" type="slidenum">
              <a:rPr lang="en-US" smtClean="0"/>
              <a:t>‹#›</a:t>
            </a:fld>
            <a:endParaRPr lang="en-US"/>
          </a:p>
        </p:txBody>
      </p:sp>
    </p:spTree>
    <p:extLst>
      <p:ext uri="{BB962C8B-B14F-4D97-AF65-F5344CB8AC3E}">
        <p14:creationId xmlns:p14="http://schemas.microsoft.com/office/powerpoint/2010/main" val="322072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BB05E9-608F-4461-B153-C1074BE4B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6E63409-4E4B-4003-BA7B-ABEAC2E8BA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37427B0-CC1F-4C40-B1E3-B77FCF7630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F1F95E5-AC1E-42B1-8B6C-59A94EE7D54F}"/>
              </a:ext>
            </a:extLst>
          </p:cNvPr>
          <p:cNvSpPr>
            <a:spLocks noGrp="1"/>
          </p:cNvSpPr>
          <p:nvPr>
            <p:ph type="dt" sz="half" idx="10"/>
          </p:nvPr>
        </p:nvSpPr>
        <p:spPr/>
        <p:txBody>
          <a:bodyPr/>
          <a:lstStyle/>
          <a:p>
            <a:fld id="{5875C709-BF32-4C39-A0C1-DF418036EF5D}" type="datetime1">
              <a:rPr lang="en-US" smtClean="0"/>
              <a:t>11/1/2022</a:t>
            </a:fld>
            <a:endParaRPr lang="en-US"/>
          </a:p>
        </p:txBody>
      </p:sp>
      <p:sp>
        <p:nvSpPr>
          <p:cNvPr id="6" name="Footer Placeholder 5">
            <a:extLst>
              <a:ext uri="{FF2B5EF4-FFF2-40B4-BE49-F238E27FC236}">
                <a16:creationId xmlns:a16="http://schemas.microsoft.com/office/drawing/2014/main" xmlns="" id="{6B95B59B-1C21-4BEF-BF36-1E0E1E0F36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A46826-542C-4950-BBA8-310801D1A07C}"/>
              </a:ext>
            </a:extLst>
          </p:cNvPr>
          <p:cNvSpPr>
            <a:spLocks noGrp="1"/>
          </p:cNvSpPr>
          <p:nvPr>
            <p:ph type="sldNum" sz="quarter" idx="12"/>
          </p:nvPr>
        </p:nvSpPr>
        <p:spPr/>
        <p:txBody>
          <a:bodyPr/>
          <a:lstStyle/>
          <a:p>
            <a:fld id="{2CAD962A-C1A7-4922-BB18-1D4988BDBB66}" type="slidenum">
              <a:rPr lang="en-US" smtClean="0"/>
              <a:t>‹#›</a:t>
            </a:fld>
            <a:endParaRPr lang="en-US"/>
          </a:p>
        </p:txBody>
      </p:sp>
    </p:spTree>
    <p:extLst>
      <p:ext uri="{BB962C8B-B14F-4D97-AF65-F5344CB8AC3E}">
        <p14:creationId xmlns:p14="http://schemas.microsoft.com/office/powerpoint/2010/main" val="242915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D8863-9785-44EC-9A15-95B6155B97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3E9A9C8-B2BE-48A0-AA43-33737546E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642A2F8-563A-4C04-B662-3A75E5439A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2711091-56FF-4ADF-9640-B6AA7EA3E0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6BC9970-3667-4EE2-909D-9D71934A09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DAE8C17-4172-4DE5-95B6-AFAD14D02371}"/>
              </a:ext>
            </a:extLst>
          </p:cNvPr>
          <p:cNvSpPr>
            <a:spLocks noGrp="1"/>
          </p:cNvSpPr>
          <p:nvPr>
            <p:ph type="dt" sz="half" idx="10"/>
          </p:nvPr>
        </p:nvSpPr>
        <p:spPr/>
        <p:txBody>
          <a:bodyPr/>
          <a:lstStyle/>
          <a:p>
            <a:fld id="{5F75A19F-2A53-401C-8C42-2B340D54BA2D}" type="datetime1">
              <a:rPr lang="en-US" smtClean="0"/>
              <a:t>11/1/2022</a:t>
            </a:fld>
            <a:endParaRPr lang="en-US"/>
          </a:p>
        </p:txBody>
      </p:sp>
      <p:sp>
        <p:nvSpPr>
          <p:cNvPr id="8" name="Footer Placeholder 7">
            <a:extLst>
              <a:ext uri="{FF2B5EF4-FFF2-40B4-BE49-F238E27FC236}">
                <a16:creationId xmlns:a16="http://schemas.microsoft.com/office/drawing/2014/main" xmlns="" id="{B0119817-E93E-4B7D-BF4B-4ABBDF8E81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863B540-9A8D-4392-BAB4-FAAE0E490447}"/>
              </a:ext>
            </a:extLst>
          </p:cNvPr>
          <p:cNvSpPr>
            <a:spLocks noGrp="1"/>
          </p:cNvSpPr>
          <p:nvPr>
            <p:ph type="sldNum" sz="quarter" idx="12"/>
          </p:nvPr>
        </p:nvSpPr>
        <p:spPr/>
        <p:txBody>
          <a:bodyPr/>
          <a:lstStyle/>
          <a:p>
            <a:fld id="{2CAD962A-C1A7-4922-BB18-1D4988BDBB66}" type="slidenum">
              <a:rPr lang="en-US" smtClean="0"/>
              <a:t>‹#›</a:t>
            </a:fld>
            <a:endParaRPr lang="en-US"/>
          </a:p>
        </p:txBody>
      </p:sp>
    </p:spTree>
    <p:extLst>
      <p:ext uri="{BB962C8B-B14F-4D97-AF65-F5344CB8AC3E}">
        <p14:creationId xmlns:p14="http://schemas.microsoft.com/office/powerpoint/2010/main" val="331775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E853F-7BF8-4A9B-AD8A-6AFBD3CEA1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1AC2D60-5836-4AEE-A577-48E041E2E8EB}"/>
              </a:ext>
            </a:extLst>
          </p:cNvPr>
          <p:cNvSpPr>
            <a:spLocks noGrp="1"/>
          </p:cNvSpPr>
          <p:nvPr>
            <p:ph type="dt" sz="half" idx="10"/>
          </p:nvPr>
        </p:nvSpPr>
        <p:spPr/>
        <p:txBody>
          <a:bodyPr/>
          <a:lstStyle/>
          <a:p>
            <a:fld id="{F333894E-9848-4446-A599-35F797FC6F82}" type="datetime1">
              <a:rPr lang="en-US" smtClean="0"/>
              <a:t>11/1/2022</a:t>
            </a:fld>
            <a:endParaRPr lang="en-US"/>
          </a:p>
        </p:txBody>
      </p:sp>
      <p:sp>
        <p:nvSpPr>
          <p:cNvPr id="4" name="Footer Placeholder 3">
            <a:extLst>
              <a:ext uri="{FF2B5EF4-FFF2-40B4-BE49-F238E27FC236}">
                <a16:creationId xmlns:a16="http://schemas.microsoft.com/office/drawing/2014/main" xmlns="" id="{B78B843F-C567-490A-B374-73F6768682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ADED121-AC01-4DB3-89E8-214DB0B59ED8}"/>
              </a:ext>
            </a:extLst>
          </p:cNvPr>
          <p:cNvSpPr>
            <a:spLocks noGrp="1"/>
          </p:cNvSpPr>
          <p:nvPr>
            <p:ph type="sldNum" sz="quarter" idx="12"/>
          </p:nvPr>
        </p:nvSpPr>
        <p:spPr/>
        <p:txBody>
          <a:bodyPr/>
          <a:lstStyle/>
          <a:p>
            <a:fld id="{2CAD962A-C1A7-4922-BB18-1D4988BDBB66}" type="slidenum">
              <a:rPr lang="en-US" smtClean="0"/>
              <a:t>‹#›</a:t>
            </a:fld>
            <a:endParaRPr lang="en-US"/>
          </a:p>
        </p:txBody>
      </p:sp>
    </p:spTree>
    <p:extLst>
      <p:ext uri="{BB962C8B-B14F-4D97-AF65-F5344CB8AC3E}">
        <p14:creationId xmlns:p14="http://schemas.microsoft.com/office/powerpoint/2010/main" val="106440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51A318E-996E-4C80-8C64-969069F39369}"/>
              </a:ext>
            </a:extLst>
          </p:cNvPr>
          <p:cNvSpPr>
            <a:spLocks noGrp="1"/>
          </p:cNvSpPr>
          <p:nvPr>
            <p:ph type="dt" sz="half" idx="10"/>
          </p:nvPr>
        </p:nvSpPr>
        <p:spPr/>
        <p:txBody>
          <a:bodyPr/>
          <a:lstStyle/>
          <a:p>
            <a:fld id="{A04CDBB9-673E-418F-8C13-F03CFB526011}" type="datetime1">
              <a:rPr lang="en-US" smtClean="0"/>
              <a:t>11/1/2022</a:t>
            </a:fld>
            <a:endParaRPr lang="en-US"/>
          </a:p>
        </p:txBody>
      </p:sp>
      <p:sp>
        <p:nvSpPr>
          <p:cNvPr id="3" name="Footer Placeholder 2">
            <a:extLst>
              <a:ext uri="{FF2B5EF4-FFF2-40B4-BE49-F238E27FC236}">
                <a16:creationId xmlns:a16="http://schemas.microsoft.com/office/drawing/2014/main" xmlns="" id="{E91C0204-2BD3-4FD7-89B0-A015454C76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AEF34C6-3F63-42C0-9E75-75A7B902CFE3}"/>
              </a:ext>
            </a:extLst>
          </p:cNvPr>
          <p:cNvSpPr>
            <a:spLocks noGrp="1"/>
          </p:cNvSpPr>
          <p:nvPr>
            <p:ph type="sldNum" sz="quarter" idx="12"/>
          </p:nvPr>
        </p:nvSpPr>
        <p:spPr/>
        <p:txBody>
          <a:bodyPr/>
          <a:lstStyle/>
          <a:p>
            <a:fld id="{2CAD962A-C1A7-4922-BB18-1D4988BDBB66}" type="slidenum">
              <a:rPr lang="en-US" smtClean="0"/>
              <a:t>‹#›</a:t>
            </a:fld>
            <a:endParaRPr lang="en-US"/>
          </a:p>
        </p:txBody>
      </p:sp>
    </p:spTree>
    <p:extLst>
      <p:ext uri="{BB962C8B-B14F-4D97-AF65-F5344CB8AC3E}">
        <p14:creationId xmlns:p14="http://schemas.microsoft.com/office/powerpoint/2010/main" val="1349993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A6B51-5D6F-4C85-9807-B04657157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1ACFF0C-7AD7-4B69-A5CC-41A058E4D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E6D5567-F6A3-4393-BE13-37BEBB2C8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C8D4B44-9AC5-4E31-A4C9-07A61408AD3B}"/>
              </a:ext>
            </a:extLst>
          </p:cNvPr>
          <p:cNvSpPr>
            <a:spLocks noGrp="1"/>
          </p:cNvSpPr>
          <p:nvPr>
            <p:ph type="dt" sz="half" idx="10"/>
          </p:nvPr>
        </p:nvSpPr>
        <p:spPr/>
        <p:txBody>
          <a:bodyPr/>
          <a:lstStyle/>
          <a:p>
            <a:fld id="{4E0FE483-AD24-4EBF-A53B-4A0E69109DC7}" type="datetime1">
              <a:rPr lang="en-US" smtClean="0"/>
              <a:t>11/1/2022</a:t>
            </a:fld>
            <a:endParaRPr lang="en-US"/>
          </a:p>
        </p:txBody>
      </p:sp>
      <p:sp>
        <p:nvSpPr>
          <p:cNvPr id="6" name="Footer Placeholder 5">
            <a:extLst>
              <a:ext uri="{FF2B5EF4-FFF2-40B4-BE49-F238E27FC236}">
                <a16:creationId xmlns:a16="http://schemas.microsoft.com/office/drawing/2014/main" xmlns="" id="{78136E72-5F4B-4DD3-B6D3-90F806584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C09EB6E-BFBF-4072-9C1E-BD808B7FFE5B}"/>
              </a:ext>
            </a:extLst>
          </p:cNvPr>
          <p:cNvSpPr>
            <a:spLocks noGrp="1"/>
          </p:cNvSpPr>
          <p:nvPr>
            <p:ph type="sldNum" sz="quarter" idx="12"/>
          </p:nvPr>
        </p:nvSpPr>
        <p:spPr/>
        <p:txBody>
          <a:bodyPr/>
          <a:lstStyle/>
          <a:p>
            <a:fld id="{2CAD962A-C1A7-4922-BB18-1D4988BDBB66}" type="slidenum">
              <a:rPr lang="en-US" smtClean="0"/>
              <a:t>‹#›</a:t>
            </a:fld>
            <a:endParaRPr lang="en-US"/>
          </a:p>
        </p:txBody>
      </p:sp>
    </p:spTree>
    <p:extLst>
      <p:ext uri="{BB962C8B-B14F-4D97-AF65-F5344CB8AC3E}">
        <p14:creationId xmlns:p14="http://schemas.microsoft.com/office/powerpoint/2010/main" val="239951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645927-925D-4AB1-912A-79E2A4974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C2E0924-E360-4756-9834-3AF45420BF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8CE1070-7B65-491C-8D7B-B026AC123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91490D-441F-4BC5-AE4A-6B30DF06C534}"/>
              </a:ext>
            </a:extLst>
          </p:cNvPr>
          <p:cNvSpPr>
            <a:spLocks noGrp="1"/>
          </p:cNvSpPr>
          <p:nvPr>
            <p:ph type="dt" sz="half" idx="10"/>
          </p:nvPr>
        </p:nvSpPr>
        <p:spPr/>
        <p:txBody>
          <a:bodyPr/>
          <a:lstStyle/>
          <a:p>
            <a:fld id="{7281FBD1-232C-4E76-87A5-EF018297CC37}" type="datetime1">
              <a:rPr lang="en-US" smtClean="0"/>
              <a:t>11/1/2022</a:t>
            </a:fld>
            <a:endParaRPr lang="en-US"/>
          </a:p>
        </p:txBody>
      </p:sp>
      <p:sp>
        <p:nvSpPr>
          <p:cNvPr id="6" name="Footer Placeholder 5">
            <a:extLst>
              <a:ext uri="{FF2B5EF4-FFF2-40B4-BE49-F238E27FC236}">
                <a16:creationId xmlns:a16="http://schemas.microsoft.com/office/drawing/2014/main" xmlns="" id="{351EEC88-CE0C-4273-B20E-A4570E8010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EC4006A-5471-4502-89C0-3DE2C19F9426}"/>
              </a:ext>
            </a:extLst>
          </p:cNvPr>
          <p:cNvSpPr>
            <a:spLocks noGrp="1"/>
          </p:cNvSpPr>
          <p:nvPr>
            <p:ph type="sldNum" sz="quarter" idx="12"/>
          </p:nvPr>
        </p:nvSpPr>
        <p:spPr/>
        <p:txBody>
          <a:bodyPr/>
          <a:lstStyle/>
          <a:p>
            <a:fld id="{2CAD962A-C1A7-4922-BB18-1D4988BDBB66}" type="slidenum">
              <a:rPr lang="en-US" smtClean="0"/>
              <a:t>‹#›</a:t>
            </a:fld>
            <a:endParaRPr lang="en-US"/>
          </a:p>
        </p:txBody>
      </p:sp>
    </p:spTree>
    <p:extLst>
      <p:ext uri="{BB962C8B-B14F-4D97-AF65-F5344CB8AC3E}">
        <p14:creationId xmlns:p14="http://schemas.microsoft.com/office/powerpoint/2010/main" val="2359164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140BF7E-6D8B-46A6-A9D5-344425376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6C14FFA-77B6-40F8-9F13-3BA4585A0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FDEE996-4820-46F6-991C-8B6E93CB3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85231-E36D-4D53-9617-0D63E48F1BD9}" type="datetime1">
              <a:rPr lang="en-US" smtClean="0"/>
              <a:t>11/1/2022</a:t>
            </a:fld>
            <a:endParaRPr lang="en-US"/>
          </a:p>
        </p:txBody>
      </p:sp>
      <p:sp>
        <p:nvSpPr>
          <p:cNvPr id="5" name="Footer Placeholder 4">
            <a:extLst>
              <a:ext uri="{FF2B5EF4-FFF2-40B4-BE49-F238E27FC236}">
                <a16:creationId xmlns:a16="http://schemas.microsoft.com/office/drawing/2014/main" xmlns="" id="{67D0EA11-5AEB-451C-835F-2EAAA75C93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F4A5227-ECDF-4D3A-8F27-A36E50086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D962A-C1A7-4922-BB18-1D4988BDBB66}" type="slidenum">
              <a:rPr lang="en-US" smtClean="0"/>
              <a:t>‹#›</a:t>
            </a:fld>
            <a:endParaRPr lang="en-US"/>
          </a:p>
        </p:txBody>
      </p:sp>
    </p:spTree>
    <p:extLst>
      <p:ext uri="{BB962C8B-B14F-4D97-AF65-F5344CB8AC3E}">
        <p14:creationId xmlns:p14="http://schemas.microsoft.com/office/powerpoint/2010/main" val="3828958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0"/>
            <a:ext cx="10871200" cy="2590800"/>
          </a:xfrm>
        </p:spPr>
        <p:txBody>
          <a:bodyPr>
            <a:normAutofit fontScale="90000"/>
          </a:bodyPr>
          <a:lstStyle/>
          <a:p>
            <a:r>
              <a:rPr lang="en-US" altLang="en-US" dirty="0" smtClean="0"/>
              <a:t/>
            </a:r>
            <a:br>
              <a:rPr lang="en-US" altLang="en-US" dirty="0" smtClean="0"/>
            </a:br>
            <a:r>
              <a:rPr lang="en-US" altLang="en-US" dirty="0" smtClean="0"/>
              <a:t/>
            </a:r>
            <a:br>
              <a:rPr lang="en-US" altLang="en-US" dirty="0" smtClean="0"/>
            </a:br>
            <a:r>
              <a:rPr lang="en-GB" altLang="en-US" sz="6000" dirty="0" smtClean="0">
                <a:latin typeface="Arial" charset="0"/>
                <a:cs typeface="Arial" charset="0"/>
              </a:rPr>
              <a:t> </a:t>
            </a:r>
            <a:r>
              <a:rPr lang="en-GB" altLang="en-US" sz="3600" dirty="0" smtClean="0">
                <a:latin typeface="Arial" charset="0"/>
                <a:cs typeface="Arial" charset="0"/>
              </a:rPr>
              <a:t>CSE302-Software Quality Engineering </a:t>
            </a:r>
            <a:br>
              <a:rPr lang="en-GB" altLang="en-US" sz="3600" dirty="0" smtClean="0">
                <a:latin typeface="Arial" charset="0"/>
                <a:cs typeface="Arial" charset="0"/>
              </a:rPr>
            </a:br>
            <a:r>
              <a:rPr lang="en-GB" altLang="en-US" sz="3600" dirty="0" smtClean="0">
                <a:latin typeface="Arial" charset="0"/>
                <a:cs typeface="Arial" charset="0"/>
              </a:rPr>
              <a:t/>
            </a:r>
            <a:br>
              <a:rPr lang="en-GB" altLang="en-US" sz="3600" dirty="0" smtClean="0">
                <a:latin typeface="Arial" charset="0"/>
                <a:cs typeface="Arial" charset="0"/>
              </a:rPr>
            </a:br>
            <a:r>
              <a:rPr lang="en-US" smtClean="0"/>
              <a:t>Software Testing</a:t>
            </a:r>
            <a:endParaRPr lang="en-US" dirty="0"/>
          </a:p>
        </p:txBody>
      </p:sp>
      <p:sp>
        <p:nvSpPr>
          <p:cNvPr id="3" name="Subtitle 2"/>
          <p:cNvSpPr>
            <a:spLocks noGrp="1"/>
          </p:cNvSpPr>
          <p:nvPr>
            <p:ph type="subTitle" idx="1"/>
          </p:nvPr>
        </p:nvSpPr>
        <p:spPr>
          <a:xfrm>
            <a:off x="711200" y="4191000"/>
            <a:ext cx="10472928" cy="1752600"/>
          </a:xfrm>
        </p:spPr>
        <p:txBody>
          <a:bodyPr>
            <a:normAutofit/>
          </a:bodyPr>
          <a:lstStyle/>
          <a:p>
            <a:pPr defTabSz="914400">
              <a:spcBef>
                <a:spcPct val="20000"/>
              </a:spcBef>
              <a:defRPr/>
            </a:pPr>
            <a:r>
              <a:rPr lang="en-US" sz="2000" b="1" kern="0" dirty="0" smtClean="0">
                <a:solidFill>
                  <a:srgbClr val="002060"/>
                </a:solidFill>
              </a:rPr>
              <a:t>Instructor: Sobia </a:t>
            </a:r>
            <a:r>
              <a:rPr lang="en-US" sz="2000" b="1" kern="0" dirty="0" err="1" smtClean="0">
                <a:solidFill>
                  <a:srgbClr val="002060"/>
                </a:solidFill>
              </a:rPr>
              <a:t>Usman</a:t>
            </a:r>
            <a:endParaRPr lang="en-US" sz="2000" b="1" kern="0" dirty="0" smtClean="0">
              <a:solidFill>
                <a:srgbClr val="002060"/>
              </a:solidFill>
            </a:endParaRPr>
          </a:p>
          <a:p>
            <a:pPr defTabSz="914400">
              <a:spcBef>
                <a:spcPct val="20000"/>
              </a:spcBef>
              <a:defRPr/>
            </a:pPr>
            <a:r>
              <a:rPr lang="en-US" sz="2000" kern="0" dirty="0" smtClean="0"/>
              <a:t>               </a:t>
            </a:r>
            <a:r>
              <a:rPr lang="en-US" sz="2000" kern="0" dirty="0" smtClean="0">
                <a:solidFill>
                  <a:srgbClr val="002060"/>
                </a:solidFill>
              </a:rPr>
              <a:t>     </a:t>
            </a:r>
            <a:r>
              <a:rPr lang="en-US" kern="0" dirty="0" smtClean="0">
                <a:solidFill>
                  <a:srgbClr val="002060"/>
                </a:solidFill>
              </a:rPr>
              <a:t>Assistant Professor</a:t>
            </a:r>
          </a:p>
          <a:p>
            <a:pPr defTabSz="914400">
              <a:spcBef>
                <a:spcPct val="20000"/>
              </a:spcBef>
              <a:defRPr/>
            </a:pPr>
            <a:r>
              <a:rPr lang="en-US" kern="0" dirty="0" smtClean="0">
                <a:solidFill>
                  <a:srgbClr val="002060"/>
                </a:solidFill>
              </a:rPr>
              <a:t>                      CS - CUI, LHR</a:t>
            </a:r>
          </a:p>
          <a:p>
            <a:endParaRPr lang="en-US" dirty="0"/>
          </a:p>
        </p:txBody>
      </p:sp>
    </p:spTree>
    <p:extLst>
      <p:ext uri="{BB962C8B-B14F-4D97-AF65-F5344CB8AC3E}">
        <p14:creationId xmlns:p14="http://schemas.microsoft.com/office/powerpoint/2010/main" val="45708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 Classification</a:t>
            </a:r>
          </a:p>
        </p:txBody>
      </p:sp>
      <p:sp>
        <p:nvSpPr>
          <p:cNvPr id="3" name="Content Placeholder 2"/>
          <p:cNvSpPr>
            <a:spLocks noGrp="1"/>
          </p:cNvSpPr>
          <p:nvPr>
            <p:ph sz="quarter" idx="1"/>
          </p:nvPr>
        </p:nvSpPr>
        <p:spPr>
          <a:xfrm>
            <a:off x="838200" y="1825625"/>
            <a:ext cx="10515600" cy="4667250"/>
          </a:xfrm>
        </p:spPr>
        <p:txBody>
          <a:bodyPr>
            <a:normAutofit/>
          </a:bodyPr>
          <a:lstStyle/>
          <a:p>
            <a:r>
              <a:rPr lang="en-US" sz="2200" dirty="0"/>
              <a:t>Software tests may be classified according to the testing concept or to the requirements classification(</a:t>
            </a:r>
            <a:r>
              <a:rPr lang="en-US" sz="2200" dirty="0" err="1"/>
              <a:t>McCalls</a:t>
            </a:r>
            <a:r>
              <a:rPr lang="en-US" sz="2200" dirty="0"/>
              <a:t> Quality Factor)</a:t>
            </a:r>
          </a:p>
          <a:p>
            <a:pPr>
              <a:buNone/>
            </a:pPr>
            <a:endParaRPr lang="en-US" sz="2200" dirty="0"/>
          </a:p>
          <a:p>
            <a:pPr>
              <a:buNone/>
            </a:pPr>
            <a:r>
              <a:rPr lang="en-US" sz="2200" b="1" dirty="0"/>
              <a:t>Black box (functionality) testing.</a:t>
            </a:r>
          </a:p>
          <a:p>
            <a:r>
              <a:rPr lang="en-US" sz="2200" dirty="0"/>
              <a:t>Testing that ignores the internal mechanism of a system or component and focuses solely on the outputs generated in response to selected inputs and execution conditions.</a:t>
            </a:r>
          </a:p>
          <a:p>
            <a:r>
              <a:rPr lang="en-US" sz="2200" dirty="0"/>
              <a:t>Testing conducted to evaluate the compliance of a system or component with specified functional requirements.</a:t>
            </a:r>
          </a:p>
          <a:p>
            <a:pPr>
              <a:buNone/>
            </a:pPr>
            <a:endParaRPr lang="en-US" sz="2200" dirty="0"/>
          </a:p>
          <a:p>
            <a:pPr>
              <a:buNone/>
            </a:pPr>
            <a:r>
              <a:rPr lang="en-US" sz="2200" b="1" dirty="0"/>
              <a:t>White box (structural) testing</a:t>
            </a:r>
          </a:p>
          <a:p>
            <a:r>
              <a:rPr lang="en-US" sz="2200" dirty="0"/>
              <a:t>Testing that takes into account the internal mechanism of a system or component</a:t>
            </a:r>
            <a:r>
              <a:rPr lang="en-US" sz="2000" dirty="0"/>
              <a:t>.</a:t>
            </a:r>
            <a:endParaRPr lang="en-US" sz="2200" b="1" dirty="0"/>
          </a:p>
        </p:txBody>
      </p:sp>
      <p:sp>
        <p:nvSpPr>
          <p:cNvPr id="4" name="Slide Number Placeholder 3">
            <a:extLst>
              <a:ext uri="{FF2B5EF4-FFF2-40B4-BE49-F238E27FC236}">
                <a16:creationId xmlns:a16="http://schemas.microsoft.com/office/drawing/2014/main" xmlns="" id="{9D4DB856-D023-4100-BD44-9FBEA519B023}"/>
              </a:ext>
            </a:extLst>
          </p:cNvPr>
          <p:cNvSpPr>
            <a:spLocks noGrp="1"/>
          </p:cNvSpPr>
          <p:nvPr>
            <p:ph type="sldNum" sz="quarter" idx="12"/>
          </p:nvPr>
        </p:nvSpPr>
        <p:spPr/>
        <p:txBody>
          <a:bodyPr/>
          <a:lstStyle/>
          <a:p>
            <a:fld id="{2CAD962A-C1A7-4922-BB18-1D4988BDBB66}" type="slidenum">
              <a:rPr lang="en-US" smtClean="0"/>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1144"/>
    </mc:Choice>
    <mc:Fallback xmlns="">
      <p:transition spd="slow" advTm="6114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WordArt 54"/>
          <p:cNvSpPr>
            <a:spLocks noChangeArrowheads="1" noChangeShapeType="1" noTextEdit="1"/>
          </p:cNvSpPr>
          <p:nvPr/>
        </p:nvSpPr>
        <p:spPr bwMode="auto">
          <a:xfrm>
            <a:off x="2667000" y="6096000"/>
            <a:ext cx="6457950" cy="360362"/>
          </a:xfrm>
          <a:prstGeom prst="rect">
            <a:avLst/>
          </a:prstGeom>
        </p:spPr>
        <p:txBody>
          <a:bodyPr wrap="none" fromWordArt="1">
            <a:prstTxWarp prst="textPlain">
              <a:avLst>
                <a:gd name="adj" fmla="val 50000"/>
              </a:avLst>
            </a:prstTxWarp>
          </a:bodyPr>
          <a:lstStyle/>
          <a:p>
            <a:pPr algn="ctr"/>
            <a:r>
              <a:rPr lang="en-US" sz="3600" kern="10" dirty="0" err="1">
                <a:ln w="12700">
                  <a:solidFill>
                    <a:srgbClr val="000000"/>
                  </a:solidFill>
                  <a:round/>
                  <a:headEnd/>
                  <a:tailEnd/>
                </a:ln>
                <a:solidFill>
                  <a:srgbClr val="33CC33"/>
                </a:solidFill>
                <a:latin typeface="Arial Black"/>
              </a:rPr>
              <a:t>McCalls</a:t>
            </a:r>
            <a:r>
              <a:rPr lang="en-US" sz="3600" kern="10" dirty="0">
                <a:ln w="12700">
                  <a:solidFill>
                    <a:srgbClr val="000000"/>
                  </a:solidFill>
                  <a:round/>
                  <a:headEnd/>
                  <a:tailEnd/>
                </a:ln>
                <a:solidFill>
                  <a:srgbClr val="33CC33"/>
                </a:solidFill>
                <a:latin typeface="Arial Black"/>
              </a:rPr>
              <a:t> factor model tree</a:t>
            </a:r>
          </a:p>
        </p:txBody>
      </p:sp>
      <p:pic>
        <p:nvPicPr>
          <p:cNvPr id="26627" name="Picture 56" descr="3"/>
          <p:cNvPicPr>
            <a:picLocks noChangeAspect="1" noChangeArrowheads="1"/>
          </p:cNvPicPr>
          <p:nvPr/>
        </p:nvPicPr>
        <p:blipFill>
          <a:blip r:embed="rId2" cstate="print"/>
          <a:srcRect/>
          <a:stretch>
            <a:fillRect/>
          </a:stretch>
        </p:blipFill>
        <p:spPr bwMode="auto">
          <a:xfrm>
            <a:off x="3730626" y="1125538"/>
            <a:ext cx="4697413" cy="4895850"/>
          </a:xfrm>
          <a:prstGeom prst="rect">
            <a:avLst/>
          </a:prstGeom>
          <a:noFill/>
          <a:ln w="9525">
            <a:noFill/>
            <a:miter lim="800000"/>
            <a:headEnd/>
            <a:tailEnd/>
          </a:ln>
        </p:spPr>
      </p:pic>
      <p:sp>
        <p:nvSpPr>
          <p:cNvPr id="4" name="Title 1"/>
          <p:cNvSpPr txBox="1">
            <a:spLocks/>
          </p:cNvSpPr>
          <p:nvPr/>
        </p:nvSpPr>
        <p:spPr>
          <a:xfrm>
            <a:off x="1981200" y="152400"/>
            <a:ext cx="8229600" cy="990600"/>
          </a:xfrm>
          <a:prstGeom prst="rect">
            <a:avLst/>
          </a:prstGeom>
        </p:spPr>
        <p:txBody>
          <a:bodyPr/>
          <a:lstStyle/>
          <a:p>
            <a:pPr algn="ctr">
              <a:spcBef>
                <a:spcPct val="0"/>
              </a:spcBef>
              <a:defRPr/>
            </a:pPr>
            <a:r>
              <a:rPr lang="en-US" sz="3200" dirty="0">
                <a:solidFill>
                  <a:schemeClr val="tx2"/>
                </a:solidFill>
                <a:latin typeface="+mj-lt"/>
                <a:ea typeface="+mj-ea"/>
                <a:cs typeface="+mj-cs"/>
              </a:rPr>
              <a:t>Classification according to Requirements</a:t>
            </a:r>
          </a:p>
        </p:txBody>
      </p:sp>
      <p:sp>
        <p:nvSpPr>
          <p:cNvPr id="2" name="Slide Number Placeholder 1">
            <a:extLst>
              <a:ext uri="{FF2B5EF4-FFF2-40B4-BE49-F238E27FC236}">
                <a16:creationId xmlns:a16="http://schemas.microsoft.com/office/drawing/2014/main" xmlns="" id="{51B65A4B-F821-4163-894C-FB9E203ADFC2}"/>
              </a:ext>
            </a:extLst>
          </p:cNvPr>
          <p:cNvSpPr>
            <a:spLocks noGrp="1"/>
          </p:cNvSpPr>
          <p:nvPr>
            <p:ph type="sldNum" sz="quarter" idx="12"/>
          </p:nvPr>
        </p:nvSpPr>
        <p:spPr/>
        <p:txBody>
          <a:bodyPr/>
          <a:lstStyle/>
          <a:p>
            <a:fld id="{2CAD962A-C1A7-4922-BB18-1D4988BDBB66}" type="slidenum">
              <a:rPr lang="en-US" smtClean="0"/>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6295"/>
    </mc:Choice>
    <mc:Fallback xmlns="">
      <p:transition spd="slow" advTm="2629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2500" r="2500"/>
          <a:stretch>
            <a:fillRect/>
          </a:stretch>
        </p:blipFill>
        <p:spPr bwMode="auto">
          <a:xfrm>
            <a:off x="1524000" y="0"/>
            <a:ext cx="9144000" cy="6858000"/>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xmlns="" id="{9649112E-65C3-44FF-8DF5-528A209B86A5}"/>
              </a:ext>
            </a:extLst>
          </p:cNvPr>
          <p:cNvSpPr>
            <a:spLocks noGrp="1"/>
          </p:cNvSpPr>
          <p:nvPr>
            <p:ph type="sldNum" sz="quarter" idx="12"/>
          </p:nvPr>
        </p:nvSpPr>
        <p:spPr/>
        <p:txBody>
          <a:bodyPr/>
          <a:lstStyle/>
          <a:p>
            <a:fld id="{2CAD962A-C1A7-4922-BB18-1D4988BDBB66}" type="slidenum">
              <a:rPr lang="en-US" smtClean="0"/>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5218"/>
    </mc:Choice>
    <mc:Fallback xmlns="">
      <p:transition spd="slow" advTm="2521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a:t>Software Testing</a:t>
            </a:r>
          </a:p>
        </p:txBody>
      </p:sp>
      <p:pic>
        <p:nvPicPr>
          <p:cNvPr id="1026" name="Picture 2"/>
          <p:cNvPicPr>
            <a:picLocks noChangeAspect="1" noChangeArrowheads="1"/>
          </p:cNvPicPr>
          <p:nvPr/>
        </p:nvPicPr>
        <p:blipFill>
          <a:blip r:embed="rId2" cstate="print"/>
          <a:srcRect b="4000"/>
          <a:stretch>
            <a:fillRect/>
          </a:stretch>
        </p:blipFill>
        <p:spPr bwMode="auto">
          <a:xfrm>
            <a:off x="1524000" y="1066800"/>
            <a:ext cx="9144000" cy="5867400"/>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xmlns="" id="{FF29A445-6828-496B-A630-B3BD4F988E3F}"/>
              </a:ext>
            </a:extLst>
          </p:cNvPr>
          <p:cNvSpPr>
            <a:spLocks noGrp="1"/>
          </p:cNvSpPr>
          <p:nvPr>
            <p:ph type="sldNum" sz="quarter" idx="12"/>
          </p:nvPr>
        </p:nvSpPr>
        <p:spPr/>
        <p:txBody>
          <a:bodyPr/>
          <a:lstStyle/>
          <a:p>
            <a:fld id="{2CAD962A-C1A7-4922-BB18-1D4988BDBB66}" type="slidenum">
              <a:rPr lang="en-US" smtClean="0"/>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74139"/>
    </mc:Choice>
    <mc:Fallback xmlns="">
      <p:transition spd="slow" advTm="7413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Classes</a:t>
            </a:r>
          </a:p>
        </p:txBody>
      </p:sp>
      <p:sp>
        <p:nvSpPr>
          <p:cNvPr id="3" name="Content Placeholder 2"/>
          <p:cNvSpPr>
            <a:spLocks noGrp="1"/>
          </p:cNvSpPr>
          <p:nvPr>
            <p:ph sz="quarter" idx="1"/>
          </p:nvPr>
        </p:nvSpPr>
        <p:spPr/>
        <p:txBody>
          <a:bodyPr>
            <a:noAutofit/>
          </a:bodyPr>
          <a:lstStyle/>
          <a:p>
            <a:pPr>
              <a:buNone/>
            </a:pPr>
            <a:endParaRPr lang="en-US" sz="1600" dirty="0"/>
          </a:p>
          <a:p>
            <a:pPr>
              <a:buNone/>
            </a:pPr>
            <a:r>
              <a:rPr lang="en-US" sz="2200" dirty="0"/>
              <a:t>	Black box testing allows us to perform output correctness tests and most classes of tests as shown in table.</a:t>
            </a:r>
          </a:p>
          <a:p>
            <a:pPr>
              <a:buNone/>
            </a:pPr>
            <a:endParaRPr lang="en-US" sz="2200" dirty="0"/>
          </a:p>
          <a:p>
            <a:pPr>
              <a:buNone/>
            </a:pPr>
            <a:r>
              <a:rPr lang="en-US" sz="2200" dirty="0"/>
              <a:t>	The black box tests are classified into three groups:</a:t>
            </a:r>
          </a:p>
          <a:p>
            <a:pPr>
              <a:buNone/>
            </a:pPr>
            <a:endParaRPr lang="en-US" sz="2200" dirty="0"/>
          </a:p>
          <a:p>
            <a:r>
              <a:rPr lang="en-US" sz="2200" dirty="0"/>
              <a:t>Operation factor testing classes</a:t>
            </a:r>
          </a:p>
          <a:p>
            <a:r>
              <a:rPr lang="en-US" sz="2200" dirty="0"/>
              <a:t> Revision factor testing classes</a:t>
            </a:r>
          </a:p>
          <a:p>
            <a:r>
              <a:rPr lang="en-US" sz="2200" dirty="0"/>
              <a:t>Transition factor testing classes.</a:t>
            </a:r>
          </a:p>
        </p:txBody>
      </p:sp>
      <p:sp>
        <p:nvSpPr>
          <p:cNvPr id="4" name="Slide Number Placeholder 3">
            <a:extLst>
              <a:ext uri="{FF2B5EF4-FFF2-40B4-BE49-F238E27FC236}">
                <a16:creationId xmlns:a16="http://schemas.microsoft.com/office/drawing/2014/main" xmlns="" id="{E6F54914-8FA4-4F80-BC79-6C08DB5A9174}"/>
              </a:ext>
            </a:extLst>
          </p:cNvPr>
          <p:cNvSpPr>
            <a:spLocks noGrp="1"/>
          </p:cNvSpPr>
          <p:nvPr>
            <p:ph type="sldNum" sz="quarter" idx="12"/>
          </p:nvPr>
        </p:nvSpPr>
        <p:spPr/>
        <p:txBody>
          <a:bodyPr/>
          <a:lstStyle/>
          <a:p>
            <a:fld id="{2CAD962A-C1A7-4922-BB18-1D4988BDBB66}" type="slidenum">
              <a:rPr lang="en-US" smtClean="0"/>
              <a:t>14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3171"/>
    </mc:Choice>
    <mc:Fallback xmlns="">
      <p:transition spd="slow" advTm="3317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 factor testing classes</a:t>
            </a:r>
            <a:endParaRPr lang="en-US" dirty="0"/>
          </a:p>
        </p:txBody>
      </p:sp>
      <p:sp>
        <p:nvSpPr>
          <p:cNvPr id="3" name="Content Placeholder 2"/>
          <p:cNvSpPr>
            <a:spLocks noGrp="1"/>
          </p:cNvSpPr>
          <p:nvPr>
            <p:ph sz="quarter" idx="1"/>
          </p:nvPr>
        </p:nvSpPr>
        <p:spPr/>
        <p:txBody>
          <a:bodyPr>
            <a:normAutofit/>
          </a:bodyPr>
          <a:lstStyle/>
          <a:p>
            <a:pPr>
              <a:buNone/>
            </a:pPr>
            <a:endParaRPr lang="en-US" sz="2200" dirty="0"/>
          </a:p>
          <a:p>
            <a:pPr>
              <a:buNone/>
            </a:pPr>
            <a:r>
              <a:rPr lang="en-US" sz="2200" dirty="0"/>
              <a:t>(1) Output correctness tests </a:t>
            </a:r>
          </a:p>
          <a:p>
            <a:pPr>
              <a:buNone/>
            </a:pPr>
            <a:r>
              <a:rPr lang="en-US" sz="2200" dirty="0"/>
              <a:t>(2) Documentation tests (for correctness)</a:t>
            </a:r>
          </a:p>
          <a:p>
            <a:pPr>
              <a:buNone/>
            </a:pPr>
            <a:r>
              <a:rPr lang="en-US" sz="2200" dirty="0"/>
              <a:t>(3) Availability (reaction time) tests</a:t>
            </a:r>
          </a:p>
          <a:p>
            <a:pPr>
              <a:buNone/>
            </a:pPr>
            <a:r>
              <a:rPr lang="en-US" sz="2200" dirty="0"/>
              <a:t>(4) Reliability tests</a:t>
            </a:r>
          </a:p>
          <a:p>
            <a:pPr>
              <a:buNone/>
            </a:pPr>
            <a:r>
              <a:rPr lang="en-US" sz="2200" dirty="0"/>
              <a:t>(5) Stress tests (load tests, durability tests) (for efficiency)</a:t>
            </a:r>
          </a:p>
          <a:p>
            <a:pPr>
              <a:buNone/>
            </a:pPr>
            <a:r>
              <a:rPr lang="en-US" sz="2200" dirty="0"/>
              <a:t>(6) Software system security tests</a:t>
            </a:r>
          </a:p>
          <a:p>
            <a:pPr>
              <a:buNone/>
            </a:pPr>
            <a:r>
              <a:rPr lang="en-US" sz="2200" dirty="0"/>
              <a:t>(7) Training usability tests (for usability)</a:t>
            </a:r>
          </a:p>
          <a:p>
            <a:pPr>
              <a:buNone/>
            </a:pPr>
            <a:r>
              <a:rPr lang="en-US" sz="2200" dirty="0"/>
              <a:t>(8) Operational usability tests (for usability).</a:t>
            </a:r>
          </a:p>
          <a:p>
            <a:pPr>
              <a:buNone/>
            </a:pPr>
            <a:endParaRPr lang="en-US" dirty="0"/>
          </a:p>
          <a:p>
            <a:pPr>
              <a:buNone/>
            </a:pPr>
            <a:endParaRPr lang="en-US" dirty="0"/>
          </a:p>
        </p:txBody>
      </p:sp>
      <p:sp>
        <p:nvSpPr>
          <p:cNvPr id="4" name="Slide Number Placeholder 3">
            <a:extLst>
              <a:ext uri="{FF2B5EF4-FFF2-40B4-BE49-F238E27FC236}">
                <a16:creationId xmlns:a16="http://schemas.microsoft.com/office/drawing/2014/main" xmlns="" id="{2DA3ABB4-375C-47BB-8989-6DA1FB9CC9D9}"/>
              </a:ext>
            </a:extLst>
          </p:cNvPr>
          <p:cNvSpPr>
            <a:spLocks noGrp="1"/>
          </p:cNvSpPr>
          <p:nvPr>
            <p:ph type="sldNum" sz="quarter" idx="12"/>
          </p:nvPr>
        </p:nvSpPr>
        <p:spPr/>
        <p:txBody>
          <a:bodyPr/>
          <a:lstStyle/>
          <a:p>
            <a:fld id="{2CAD962A-C1A7-4922-BB18-1D4988BDBB66}" type="slidenum">
              <a:rPr lang="en-US" smtClean="0"/>
              <a:t>15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8399"/>
    </mc:Choice>
    <mc:Fallback xmlns="">
      <p:transition spd="slow" advTm="3839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/Transition factor Testing Classes</a:t>
            </a:r>
          </a:p>
        </p:txBody>
      </p:sp>
      <p:sp>
        <p:nvSpPr>
          <p:cNvPr id="3" name="Content Placeholder 2"/>
          <p:cNvSpPr>
            <a:spLocks noGrp="1"/>
          </p:cNvSpPr>
          <p:nvPr>
            <p:ph sz="quarter" idx="1"/>
          </p:nvPr>
        </p:nvSpPr>
        <p:spPr/>
        <p:txBody>
          <a:bodyPr>
            <a:normAutofit/>
          </a:bodyPr>
          <a:lstStyle/>
          <a:p>
            <a:pPr>
              <a:buNone/>
            </a:pPr>
            <a:r>
              <a:rPr lang="en-US" sz="2200" dirty="0"/>
              <a:t>Revision factor testing classes include:</a:t>
            </a:r>
          </a:p>
          <a:p>
            <a:pPr>
              <a:buNone/>
            </a:pPr>
            <a:endParaRPr lang="en-US" sz="2200" dirty="0"/>
          </a:p>
          <a:p>
            <a:pPr>
              <a:buNone/>
            </a:pPr>
            <a:r>
              <a:rPr lang="en-US" sz="2200" dirty="0"/>
              <a:t>(1) Maintainability tests</a:t>
            </a:r>
          </a:p>
          <a:p>
            <a:pPr>
              <a:buNone/>
            </a:pPr>
            <a:r>
              <a:rPr lang="en-US" sz="2200" dirty="0"/>
              <a:t>(2) Flexibility tests</a:t>
            </a:r>
          </a:p>
          <a:p>
            <a:pPr>
              <a:buNone/>
            </a:pPr>
            <a:endParaRPr lang="en-US" sz="2200" dirty="0"/>
          </a:p>
          <a:p>
            <a:pPr>
              <a:buNone/>
            </a:pPr>
            <a:r>
              <a:rPr lang="en-US" sz="2200" dirty="0"/>
              <a:t>Transition factor testing classes include:</a:t>
            </a:r>
          </a:p>
          <a:p>
            <a:pPr>
              <a:buNone/>
            </a:pPr>
            <a:r>
              <a:rPr lang="en-US" sz="2200" dirty="0"/>
              <a:t>(1) Portability tests</a:t>
            </a:r>
          </a:p>
          <a:p>
            <a:pPr>
              <a:buNone/>
            </a:pPr>
            <a:r>
              <a:rPr lang="en-US" sz="2200" dirty="0"/>
              <a:t>(2) Reusability tests</a:t>
            </a:r>
          </a:p>
          <a:p>
            <a:pPr>
              <a:buNone/>
            </a:pPr>
            <a:r>
              <a:rPr lang="en-US" sz="2200" dirty="0"/>
              <a:t>(3) Software interfacing tests (for interoperability)</a:t>
            </a:r>
          </a:p>
          <a:p>
            <a:pPr>
              <a:buNone/>
            </a:pPr>
            <a:r>
              <a:rPr lang="en-US" sz="2200" dirty="0"/>
              <a:t>(4) Equipment interfacing tests</a:t>
            </a:r>
          </a:p>
        </p:txBody>
      </p:sp>
      <p:sp>
        <p:nvSpPr>
          <p:cNvPr id="4" name="Slide Number Placeholder 3">
            <a:extLst>
              <a:ext uri="{FF2B5EF4-FFF2-40B4-BE49-F238E27FC236}">
                <a16:creationId xmlns:a16="http://schemas.microsoft.com/office/drawing/2014/main" xmlns="" id="{0B55BF77-3623-496A-88CA-33B969A0EFD3}"/>
              </a:ext>
            </a:extLst>
          </p:cNvPr>
          <p:cNvSpPr>
            <a:spLocks noGrp="1"/>
          </p:cNvSpPr>
          <p:nvPr>
            <p:ph type="sldNum" sz="quarter" idx="12"/>
          </p:nvPr>
        </p:nvSpPr>
        <p:spPr/>
        <p:txBody>
          <a:bodyPr/>
          <a:lstStyle/>
          <a:p>
            <a:fld id="{2CAD962A-C1A7-4922-BB18-1D4988BDBB66}" type="slidenum">
              <a:rPr lang="en-US" smtClean="0"/>
              <a:t>16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7218"/>
    </mc:Choice>
    <mc:Fallback xmlns="">
      <p:transition spd="slow" advTm="2721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pic>
        <p:nvPicPr>
          <p:cNvPr id="2050" name="Picture 2"/>
          <p:cNvPicPr>
            <a:picLocks noGrp="1" noChangeAspect="1" noChangeArrowheads="1"/>
          </p:cNvPicPr>
          <p:nvPr>
            <p:ph sz="quarter" idx="1"/>
          </p:nvPr>
        </p:nvPicPr>
        <p:blipFill>
          <a:blip r:embed="rId2" cstate="print"/>
          <a:srcRect b="7342"/>
          <a:stretch>
            <a:fillRect/>
          </a:stretch>
        </p:blipFill>
        <p:spPr bwMode="auto">
          <a:xfrm>
            <a:off x="2057400" y="1295400"/>
            <a:ext cx="8229600" cy="5257800"/>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xmlns="" id="{5E5B1E29-7949-4188-9E84-675FDBDD8348}"/>
              </a:ext>
            </a:extLst>
          </p:cNvPr>
          <p:cNvSpPr>
            <a:spLocks noGrp="1"/>
          </p:cNvSpPr>
          <p:nvPr>
            <p:ph type="sldNum" sz="quarter" idx="12"/>
          </p:nvPr>
        </p:nvSpPr>
        <p:spPr/>
        <p:txBody>
          <a:bodyPr/>
          <a:lstStyle/>
          <a:p>
            <a:fld id="{2CAD962A-C1A7-4922-BB18-1D4988BDBB66}" type="slidenum">
              <a:rPr lang="en-US" smtClean="0"/>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7044"/>
    </mc:Choice>
    <mc:Fallback xmlns="">
      <p:transition spd="slow" advTm="5704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426"/>
            <a:ext cx="8229600" cy="990600"/>
          </a:xfrm>
        </p:spPr>
        <p:txBody>
          <a:bodyPr>
            <a:normAutofit fontScale="90000"/>
          </a:bodyPr>
          <a:lstStyle/>
          <a:p>
            <a:r>
              <a:rPr lang="en-US" sz="3600" b="1" dirty="0"/>
              <a:t/>
            </a:r>
            <a:br>
              <a:rPr lang="en-US" sz="3600" b="1" dirty="0"/>
            </a:br>
            <a:r>
              <a:rPr lang="en-US" sz="4900" b="1" dirty="0"/>
              <a:t>Correctness: Documentation</a:t>
            </a:r>
            <a:r>
              <a:rPr lang="en-US" sz="4900" dirty="0"/>
              <a:t> </a:t>
            </a:r>
            <a:r>
              <a:rPr lang="en-US" sz="4900" b="1" dirty="0"/>
              <a:t>Tests </a:t>
            </a:r>
            <a:r>
              <a:rPr lang="en-US" sz="4900" dirty="0"/>
              <a:t> </a:t>
            </a:r>
            <a:r>
              <a:rPr lang="en-US" dirty="0"/>
              <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US" sz="2200" dirty="0"/>
              <a:t>Neglected in many cases</a:t>
            </a:r>
          </a:p>
          <a:p>
            <a:pPr>
              <a:buNone/>
            </a:pPr>
            <a:endParaRPr lang="en-US" sz="2200" dirty="0"/>
          </a:p>
          <a:p>
            <a:pPr>
              <a:buNone/>
            </a:pPr>
            <a:r>
              <a:rPr lang="en-US" sz="2200" dirty="0"/>
              <a:t>Common components of documentation, supplied by the developer are:</a:t>
            </a:r>
          </a:p>
          <a:p>
            <a:pPr>
              <a:buNone/>
            </a:pPr>
            <a:endParaRPr lang="en-US" sz="2200" dirty="0"/>
          </a:p>
          <a:p>
            <a:pPr marL="514350" indent="-514350">
              <a:buFont typeface="+mj-lt"/>
              <a:buAutoNum type="arabicPeriod"/>
            </a:pPr>
            <a:r>
              <a:rPr lang="en-US" sz="2200" b="1" dirty="0"/>
              <a:t>Functional descriptions of the software system</a:t>
            </a:r>
          </a:p>
          <a:p>
            <a:r>
              <a:rPr lang="en-US" sz="2200" dirty="0"/>
              <a:t>This overview enables the potential user to decide whether the system is suitable for his needs or not.</a:t>
            </a:r>
          </a:p>
          <a:p>
            <a:pPr marL="457200" indent="-457200">
              <a:buFont typeface="+mj-lt"/>
              <a:buAutoNum type="arabicPeriod" startAt="2"/>
            </a:pPr>
            <a:r>
              <a:rPr lang="en-US" sz="2200" b="1"/>
              <a:t>Installation </a:t>
            </a:r>
            <a:r>
              <a:rPr lang="en-US" sz="2200" b="1" smtClean="0"/>
              <a:t>manual</a:t>
            </a:r>
            <a:endParaRPr lang="en-US" sz="2200" b="1" dirty="0"/>
          </a:p>
          <a:p>
            <a:r>
              <a:rPr lang="en-US" sz="2200" dirty="0"/>
              <a:t>includes installation process </a:t>
            </a:r>
          </a:p>
          <a:p>
            <a:r>
              <a:rPr lang="en-US" sz="2200" dirty="0"/>
              <a:t>hardware requirements </a:t>
            </a:r>
          </a:p>
          <a:p>
            <a:r>
              <a:rPr lang="en-US" sz="2200" dirty="0"/>
              <a:t>instructions for interfacing with equipment</a:t>
            </a:r>
            <a:endParaRPr lang="en-US" sz="2200" b="1" dirty="0"/>
          </a:p>
          <a:p>
            <a:pPr marL="457200" indent="-457200">
              <a:buNone/>
            </a:pPr>
            <a:endParaRPr lang="en-US" sz="2200" dirty="0"/>
          </a:p>
          <a:p>
            <a:pPr marL="457200" indent="-457200">
              <a:buNone/>
            </a:pPr>
            <a:endParaRPr lang="en-US" sz="2200" dirty="0"/>
          </a:p>
        </p:txBody>
      </p:sp>
      <p:sp>
        <p:nvSpPr>
          <p:cNvPr id="4" name="Slide Number Placeholder 3">
            <a:extLst>
              <a:ext uri="{FF2B5EF4-FFF2-40B4-BE49-F238E27FC236}">
                <a16:creationId xmlns:a16="http://schemas.microsoft.com/office/drawing/2014/main" xmlns="" id="{1CB545AD-D043-49EF-A271-B5FC68A5C3FC}"/>
              </a:ext>
            </a:extLst>
          </p:cNvPr>
          <p:cNvSpPr>
            <a:spLocks noGrp="1"/>
          </p:cNvSpPr>
          <p:nvPr>
            <p:ph type="sldNum" sz="quarter" idx="12"/>
          </p:nvPr>
        </p:nvSpPr>
        <p:spPr/>
        <p:txBody>
          <a:bodyPr/>
          <a:lstStyle/>
          <a:p>
            <a:fld id="{2CAD962A-C1A7-4922-BB18-1D4988BDBB66}" type="slidenum">
              <a:rPr lang="en-US" smtClean="0"/>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7696"/>
    </mc:Choice>
    <mc:Fallback xmlns="">
      <p:transition spd="slow" advTm="3769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Correctness: Documentation</a:t>
            </a:r>
            <a:r>
              <a:rPr lang="en-US" i="1" dirty="0"/>
              <a:t> </a:t>
            </a:r>
            <a:r>
              <a:rPr lang="en-US" b="1" dirty="0"/>
              <a:t>tests</a:t>
            </a:r>
            <a:endParaRPr lang="en-US" dirty="0"/>
          </a:p>
        </p:txBody>
      </p:sp>
      <p:sp>
        <p:nvSpPr>
          <p:cNvPr id="3" name="Content Placeholder 2"/>
          <p:cNvSpPr>
            <a:spLocks noGrp="1"/>
          </p:cNvSpPr>
          <p:nvPr>
            <p:ph sz="quarter" idx="1"/>
          </p:nvPr>
        </p:nvSpPr>
        <p:spPr/>
        <p:txBody>
          <a:bodyPr>
            <a:normAutofit/>
          </a:bodyPr>
          <a:lstStyle/>
          <a:p>
            <a:pPr marL="514350" indent="-514350">
              <a:buFont typeface="+mj-lt"/>
              <a:buAutoNum type="arabicPeriod" startAt="3"/>
            </a:pPr>
            <a:r>
              <a:rPr lang="en-US" sz="2200" b="1" dirty="0"/>
              <a:t>User manual</a:t>
            </a:r>
          </a:p>
          <a:p>
            <a:r>
              <a:rPr lang="en-US" sz="2200" dirty="0"/>
              <a:t>“How to get started” instructions</a:t>
            </a:r>
          </a:p>
          <a:p>
            <a:r>
              <a:rPr lang="en-US" sz="2200" dirty="0"/>
              <a:t>detailed instructions for applying the various system functions</a:t>
            </a:r>
          </a:p>
          <a:p>
            <a:r>
              <a:rPr lang="en-US" sz="2200" dirty="0"/>
              <a:t>Recovery instructions for common operator mistakes and system errors are all covered in the user manual.</a:t>
            </a:r>
          </a:p>
          <a:p>
            <a:pPr marL="457200" indent="-457200">
              <a:buFont typeface="+mj-lt"/>
              <a:buAutoNum type="arabicPeriod" startAt="4"/>
            </a:pPr>
            <a:r>
              <a:rPr lang="en-US" sz="2200" b="1" dirty="0"/>
              <a:t>Programmer manual. </a:t>
            </a:r>
          </a:p>
          <a:p>
            <a:r>
              <a:rPr lang="en-US" sz="2200" dirty="0"/>
              <a:t>This type of documentation is supplied for custom made software.</a:t>
            </a:r>
          </a:p>
          <a:p>
            <a:r>
              <a:rPr lang="en-US" sz="2200" dirty="0"/>
              <a:t>It includes the information required for maintaining the system (bug corrections, adaptation to changing requirements and software improvement), program structure, description of program logic including algorithms, and so on</a:t>
            </a:r>
            <a:r>
              <a:rPr lang="en-US" sz="2400" dirty="0"/>
              <a:t>.</a:t>
            </a:r>
            <a:endParaRPr lang="en-US" sz="2200" dirty="0"/>
          </a:p>
        </p:txBody>
      </p:sp>
      <p:sp>
        <p:nvSpPr>
          <p:cNvPr id="4" name="Slide Number Placeholder 3">
            <a:extLst>
              <a:ext uri="{FF2B5EF4-FFF2-40B4-BE49-F238E27FC236}">
                <a16:creationId xmlns:a16="http://schemas.microsoft.com/office/drawing/2014/main" xmlns="" id="{21D5C74B-ED3D-4488-8F32-F8CCD8D224C6}"/>
              </a:ext>
            </a:extLst>
          </p:cNvPr>
          <p:cNvSpPr>
            <a:spLocks noGrp="1"/>
          </p:cNvSpPr>
          <p:nvPr>
            <p:ph type="sldNum" sz="quarter" idx="12"/>
          </p:nvPr>
        </p:nvSpPr>
        <p:spPr/>
        <p:txBody>
          <a:bodyPr/>
          <a:lstStyle/>
          <a:p>
            <a:fld id="{2CAD962A-C1A7-4922-BB18-1D4988BDBB66}" type="slidenum">
              <a:rPr lang="en-US" smtClean="0"/>
              <a:t>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2492"/>
    </mc:Choice>
    <mc:Fallback xmlns="">
      <p:transition spd="slow" advTm="5249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sz="quarter" idx="1"/>
          </p:nvPr>
        </p:nvSpPr>
        <p:spPr/>
        <p:txBody>
          <a:bodyPr>
            <a:normAutofit/>
          </a:bodyPr>
          <a:lstStyle/>
          <a:p>
            <a:pPr>
              <a:buNone/>
            </a:pPr>
            <a:r>
              <a:rPr lang="en-US" sz="2200" dirty="0" smtClean="0"/>
              <a:t>There </a:t>
            </a:r>
            <a:r>
              <a:rPr lang="en-US" sz="2200" dirty="0"/>
              <a:t>are basically two testing strategies:</a:t>
            </a:r>
          </a:p>
          <a:p>
            <a:pPr>
              <a:buNone/>
            </a:pPr>
            <a:endParaRPr lang="en-US" sz="2200" dirty="0"/>
          </a:p>
          <a:p>
            <a:pPr>
              <a:buNone/>
            </a:pPr>
            <a:r>
              <a:rPr lang="en-US" sz="2200" b="1" dirty="0"/>
              <a:t>Big bang testing</a:t>
            </a:r>
            <a:r>
              <a:rPr lang="en-US" sz="2200" dirty="0"/>
              <a:t>: tests the software as a whole, once the completed package is available</a:t>
            </a:r>
          </a:p>
          <a:p>
            <a:pPr>
              <a:buNone/>
            </a:pPr>
            <a:endParaRPr lang="en-US" sz="2200" dirty="0"/>
          </a:p>
          <a:p>
            <a:pPr>
              <a:buNone/>
            </a:pPr>
            <a:r>
              <a:rPr lang="en-US" sz="2200" b="1" dirty="0"/>
              <a:t>Incremental testing</a:t>
            </a:r>
            <a:r>
              <a:rPr lang="en-US" sz="2200" dirty="0"/>
              <a:t>: </a:t>
            </a:r>
          </a:p>
          <a:p>
            <a:r>
              <a:rPr lang="en-US" sz="2200" dirty="0"/>
              <a:t>Tests the software piecemeal – software modules are tested as they are completed (unit tests)</a:t>
            </a:r>
          </a:p>
          <a:p>
            <a:r>
              <a:rPr lang="en-US" sz="2200" dirty="0"/>
              <a:t>followed by groups of modules composed of tested modules integrated with newly completed modules (integration tests).</a:t>
            </a:r>
          </a:p>
          <a:p>
            <a:r>
              <a:rPr lang="en-US" sz="2200" dirty="0"/>
              <a:t>Once the entire package is completed, it is tested as a whole (system test).</a:t>
            </a:r>
          </a:p>
        </p:txBody>
      </p:sp>
      <p:sp>
        <p:nvSpPr>
          <p:cNvPr id="4" name="Slide Number Placeholder 3">
            <a:extLst>
              <a:ext uri="{FF2B5EF4-FFF2-40B4-BE49-F238E27FC236}">
                <a16:creationId xmlns:a16="http://schemas.microsoft.com/office/drawing/2014/main" xmlns="" id="{83CEDA47-AD1D-45D2-B50A-D93FD8FFD9D1}"/>
              </a:ext>
            </a:extLst>
          </p:cNvPr>
          <p:cNvSpPr>
            <a:spLocks noGrp="1"/>
          </p:cNvSpPr>
          <p:nvPr>
            <p:ph type="sldNum" sz="quarter" idx="12"/>
          </p:nvPr>
        </p:nvSpPr>
        <p:spPr/>
        <p:txBody>
          <a:bodyPr/>
          <a:lstStyle/>
          <a:p>
            <a:fld id="{2CAD962A-C1A7-4922-BB18-1D4988BDBB66}"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4387"/>
    </mc:Choice>
    <mc:Fallback xmlns="">
      <p:transition spd="slow" advTm="5438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Correctness: Documentation</a:t>
            </a:r>
            <a:r>
              <a:rPr lang="en-US" i="1" dirty="0"/>
              <a:t> </a:t>
            </a:r>
            <a:r>
              <a:rPr lang="en-US" b="1" dirty="0"/>
              <a:t>tests</a:t>
            </a:r>
            <a:endParaRPr lang="en-US" dirty="0"/>
          </a:p>
        </p:txBody>
      </p:sp>
      <p:sp>
        <p:nvSpPr>
          <p:cNvPr id="3" name="Content Placeholder 2"/>
          <p:cNvSpPr>
            <a:spLocks noGrp="1"/>
          </p:cNvSpPr>
          <p:nvPr>
            <p:ph sz="quarter" idx="1"/>
          </p:nvPr>
        </p:nvSpPr>
        <p:spPr/>
        <p:txBody>
          <a:bodyPr>
            <a:normAutofit/>
          </a:bodyPr>
          <a:lstStyle/>
          <a:p>
            <a:pPr>
              <a:buNone/>
            </a:pPr>
            <a:r>
              <a:rPr lang="en-US" dirty="0"/>
              <a:t>	</a:t>
            </a:r>
            <a:r>
              <a:rPr lang="en-US" sz="2200" dirty="0"/>
              <a:t>Document testing plans should include the following three components:</a:t>
            </a:r>
          </a:p>
          <a:p>
            <a:pPr>
              <a:buNone/>
            </a:pPr>
            <a:r>
              <a:rPr lang="en-US" sz="2200" b="1" dirty="0"/>
              <a:t>Document completeness check:</a:t>
            </a:r>
          </a:p>
          <a:p>
            <a:r>
              <a:rPr lang="en-US" sz="2200" dirty="0"/>
              <a:t>Based on the requirements specification and the detailed design reports</a:t>
            </a:r>
          </a:p>
          <a:p>
            <a:r>
              <a:rPr lang="en-US" sz="2200" dirty="0"/>
              <a:t>Its purpose is to check whether all the required documents have been completed as specified and as intended by the designer.</a:t>
            </a:r>
          </a:p>
          <a:p>
            <a:pPr>
              <a:buNone/>
            </a:pPr>
            <a:r>
              <a:rPr lang="en-US" sz="2200" b="1" dirty="0"/>
              <a:t>Document correctness tests.</a:t>
            </a:r>
            <a:endParaRPr lang="en-US" sz="2200" dirty="0"/>
          </a:p>
          <a:p>
            <a:r>
              <a:rPr lang="en-US" sz="2200" dirty="0"/>
              <a:t>Correctness tests determine whether the instructions listed in the user document are correct.</a:t>
            </a:r>
          </a:p>
          <a:p>
            <a:pPr>
              <a:buNone/>
            </a:pPr>
            <a:r>
              <a:rPr lang="en-US" sz="2200" b="1" dirty="0"/>
              <a:t>Document style </a:t>
            </a:r>
          </a:p>
          <a:p>
            <a:r>
              <a:rPr lang="en-US" sz="2200" dirty="0"/>
              <a:t>Refers to document clarity and its agreement with documentation standards</a:t>
            </a:r>
            <a:endParaRPr lang="en-US" sz="2200" b="1" dirty="0"/>
          </a:p>
        </p:txBody>
      </p:sp>
      <p:sp>
        <p:nvSpPr>
          <p:cNvPr id="4" name="Slide Number Placeholder 3">
            <a:extLst>
              <a:ext uri="{FF2B5EF4-FFF2-40B4-BE49-F238E27FC236}">
                <a16:creationId xmlns:a16="http://schemas.microsoft.com/office/drawing/2014/main" xmlns="" id="{63A25BF8-3FEE-48B4-A481-5A8FC6826E85}"/>
              </a:ext>
            </a:extLst>
          </p:cNvPr>
          <p:cNvSpPr>
            <a:spLocks noGrp="1"/>
          </p:cNvSpPr>
          <p:nvPr>
            <p:ph type="sldNum" sz="quarter" idx="12"/>
          </p:nvPr>
        </p:nvSpPr>
        <p:spPr/>
        <p:txBody>
          <a:bodyPr/>
          <a:lstStyle/>
          <a:p>
            <a:fld id="{2CAD962A-C1A7-4922-BB18-1D4988BDBB66}" type="slidenum">
              <a:rPr lang="en-US" smtClean="0"/>
              <a:t>20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3347"/>
    </mc:Choice>
    <mc:Fallback xmlns="">
      <p:transition spd="slow" advTm="5334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406" y="334851"/>
            <a:ext cx="8229600" cy="990600"/>
          </a:xfrm>
        </p:spPr>
        <p:txBody>
          <a:bodyPr/>
          <a:lstStyle/>
          <a:p>
            <a:r>
              <a:rPr lang="en-US" dirty="0"/>
              <a:t>Correctness: Availability tests</a:t>
            </a:r>
          </a:p>
        </p:txBody>
      </p:sp>
      <p:sp>
        <p:nvSpPr>
          <p:cNvPr id="3" name="Content Placeholder 2"/>
          <p:cNvSpPr>
            <a:spLocks noGrp="1"/>
          </p:cNvSpPr>
          <p:nvPr>
            <p:ph sz="quarter" idx="1"/>
          </p:nvPr>
        </p:nvSpPr>
        <p:spPr/>
        <p:txBody>
          <a:bodyPr>
            <a:noAutofit/>
          </a:bodyPr>
          <a:lstStyle/>
          <a:p>
            <a:r>
              <a:rPr lang="en-US" sz="2000" dirty="0"/>
              <a:t>Availability – reaction time (time needed to obtain the requested information  or the time required for the firm ware installed in computerized equipment to react) </a:t>
            </a:r>
          </a:p>
          <a:p>
            <a:pPr>
              <a:buNone/>
            </a:pPr>
            <a:endParaRPr lang="en-US" sz="2000" dirty="0"/>
          </a:p>
          <a:p>
            <a:r>
              <a:rPr lang="en-US" sz="2000" dirty="0"/>
              <a:t>Difficult to test availability , especially  for information systems planned to serve a large population of users</a:t>
            </a:r>
          </a:p>
          <a:p>
            <a:pPr>
              <a:buNone/>
            </a:pPr>
            <a:endParaRPr lang="en-US" sz="2000" dirty="0"/>
          </a:p>
          <a:p>
            <a:r>
              <a:rPr lang="en-US" sz="2000" dirty="0"/>
              <a:t>Carry out the tests </a:t>
            </a:r>
            <a:r>
              <a:rPr lang="en-US" sz="2000" b="1" dirty="0"/>
              <a:t>under regular operation load </a:t>
            </a:r>
            <a:r>
              <a:rPr lang="en-US" sz="2000" dirty="0"/>
              <a:t>as well as under </a:t>
            </a:r>
            <a:r>
              <a:rPr lang="en-US" sz="2000" b="1" dirty="0"/>
              <a:t>maximal load conditions </a:t>
            </a:r>
            <a:r>
              <a:rPr lang="en-US" sz="2000" dirty="0"/>
              <a:t>as specified in the requirement specifications</a:t>
            </a:r>
          </a:p>
          <a:p>
            <a:endParaRPr lang="en-US" sz="2000" dirty="0"/>
          </a:p>
          <a:p>
            <a:r>
              <a:rPr lang="en-US" sz="2000" dirty="0"/>
              <a:t>Availability requirements for regular and maximal workloads are usually different.</a:t>
            </a:r>
          </a:p>
        </p:txBody>
      </p:sp>
      <p:sp>
        <p:nvSpPr>
          <p:cNvPr id="4" name="Slide Number Placeholder 3">
            <a:extLst>
              <a:ext uri="{FF2B5EF4-FFF2-40B4-BE49-F238E27FC236}">
                <a16:creationId xmlns:a16="http://schemas.microsoft.com/office/drawing/2014/main" xmlns="" id="{0B6DDD88-333D-401C-95D0-9D04308FDC18}"/>
              </a:ext>
            </a:extLst>
          </p:cNvPr>
          <p:cNvSpPr>
            <a:spLocks noGrp="1"/>
          </p:cNvSpPr>
          <p:nvPr>
            <p:ph type="sldNum" sz="quarter" idx="12"/>
          </p:nvPr>
        </p:nvSpPr>
        <p:spPr/>
        <p:txBody>
          <a:bodyPr/>
          <a:lstStyle/>
          <a:p>
            <a:fld id="{2CAD962A-C1A7-4922-BB18-1D4988BDBB66}" type="slidenum">
              <a:rPr lang="en-US" smtClean="0"/>
              <a:t>21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1014"/>
    </mc:Choice>
    <mc:Fallback xmlns="">
      <p:transition spd="slow" advTm="6101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Reliability: Reliability tests</a:t>
            </a:r>
          </a:p>
        </p:txBody>
      </p:sp>
      <p:sp>
        <p:nvSpPr>
          <p:cNvPr id="3" name="Content Placeholder 2"/>
          <p:cNvSpPr>
            <a:spLocks noGrp="1"/>
          </p:cNvSpPr>
          <p:nvPr>
            <p:ph sz="quarter" idx="1"/>
          </p:nvPr>
        </p:nvSpPr>
        <p:spPr/>
        <p:txBody>
          <a:bodyPr>
            <a:normAutofit/>
          </a:bodyPr>
          <a:lstStyle/>
          <a:p>
            <a:endParaRPr lang="en-US" sz="2200" dirty="0"/>
          </a:p>
          <a:p>
            <a:r>
              <a:rPr lang="en-US" sz="2200" dirty="0"/>
              <a:t>Average time between failures</a:t>
            </a:r>
          </a:p>
          <a:p>
            <a:r>
              <a:rPr lang="en-US" sz="2200" dirty="0"/>
              <a:t>Average time for recovery after system failure</a:t>
            </a:r>
          </a:p>
          <a:p>
            <a:r>
              <a:rPr lang="en-US" sz="2200" dirty="0"/>
              <a:t>Average downtime per month</a:t>
            </a:r>
          </a:p>
          <a:p>
            <a:pPr>
              <a:buNone/>
            </a:pPr>
            <a:endParaRPr lang="en-US" sz="2200" dirty="0"/>
          </a:p>
          <a:p>
            <a:r>
              <a:rPr lang="en-US" sz="2200" dirty="0"/>
              <a:t>Reliability tests also relate to the hardware , the operating system and the data communication system effects.</a:t>
            </a:r>
          </a:p>
          <a:p>
            <a:pPr>
              <a:buNone/>
            </a:pPr>
            <a:endParaRPr lang="en-US" sz="2200" dirty="0"/>
          </a:p>
          <a:p>
            <a:r>
              <a:rPr lang="en-US" sz="2200" dirty="0"/>
              <a:t>Such tasks should be carried out only after computerized simulations have been run to obtain average values, and only once the system is completed.</a:t>
            </a:r>
          </a:p>
          <a:p>
            <a:pPr>
              <a:buNone/>
            </a:pPr>
            <a:endParaRPr lang="en-US" dirty="0"/>
          </a:p>
          <a:p>
            <a:pPr>
              <a:buNone/>
            </a:pPr>
            <a:endParaRPr lang="en-US" dirty="0"/>
          </a:p>
        </p:txBody>
      </p:sp>
      <p:sp>
        <p:nvSpPr>
          <p:cNvPr id="4" name="Slide Number Placeholder 3">
            <a:extLst>
              <a:ext uri="{FF2B5EF4-FFF2-40B4-BE49-F238E27FC236}">
                <a16:creationId xmlns:a16="http://schemas.microsoft.com/office/drawing/2014/main" xmlns="" id="{FF2144DC-4123-4ED9-AF73-88C1944B9847}"/>
              </a:ext>
            </a:extLst>
          </p:cNvPr>
          <p:cNvSpPr>
            <a:spLocks noGrp="1"/>
          </p:cNvSpPr>
          <p:nvPr>
            <p:ph type="sldNum" sz="quarter" idx="12"/>
          </p:nvPr>
        </p:nvSpPr>
        <p:spPr/>
        <p:txBody>
          <a:bodyPr/>
          <a:lstStyle/>
          <a:p>
            <a:fld id="{2CAD962A-C1A7-4922-BB18-1D4988BDBB66}"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a:t>
            </a:r>
            <a:r>
              <a:rPr lang="en-US" i="1" dirty="0"/>
              <a:t> </a:t>
            </a:r>
            <a:r>
              <a:rPr lang="en-US" dirty="0"/>
              <a:t>Stress tests</a:t>
            </a:r>
          </a:p>
        </p:txBody>
      </p:sp>
      <p:sp>
        <p:nvSpPr>
          <p:cNvPr id="3" name="Content Placeholder 2"/>
          <p:cNvSpPr>
            <a:spLocks noGrp="1"/>
          </p:cNvSpPr>
          <p:nvPr>
            <p:ph sz="quarter" idx="1"/>
          </p:nvPr>
        </p:nvSpPr>
        <p:spPr/>
        <p:txBody>
          <a:bodyPr/>
          <a:lstStyle/>
          <a:p>
            <a:pPr>
              <a:buNone/>
            </a:pPr>
            <a:r>
              <a:rPr lang="en-US" sz="2200" dirty="0"/>
              <a:t>The class of stress tests include two main types of tests: </a:t>
            </a:r>
          </a:p>
          <a:p>
            <a:pPr marL="514350" indent="-514350">
              <a:buFont typeface="+mj-lt"/>
              <a:buAutoNum type="arabicPeriod"/>
            </a:pPr>
            <a:r>
              <a:rPr lang="en-US" sz="2200" dirty="0"/>
              <a:t>load tests </a:t>
            </a:r>
          </a:p>
          <a:p>
            <a:pPr marL="514350" indent="-514350">
              <a:buFont typeface="+mj-lt"/>
              <a:buAutoNum type="arabicPeriod"/>
            </a:pPr>
            <a:r>
              <a:rPr lang="en-US" sz="2200" dirty="0"/>
              <a:t>durability tests.</a:t>
            </a:r>
          </a:p>
          <a:p>
            <a:pPr marL="514350" indent="-514350">
              <a:buNone/>
            </a:pPr>
            <a:endParaRPr lang="en-US" sz="2200" dirty="0"/>
          </a:p>
          <a:p>
            <a:pPr marL="514350" indent="-514350">
              <a:buNone/>
            </a:pPr>
            <a:r>
              <a:rPr lang="en-US" sz="2200" b="1" i="1" dirty="0"/>
              <a:t>Stress tests: load tests</a:t>
            </a:r>
          </a:p>
          <a:p>
            <a:pPr marL="514350" indent="-514350">
              <a:buNone/>
            </a:pPr>
            <a:endParaRPr lang="en-US" sz="2200" b="1" i="1" dirty="0"/>
          </a:p>
          <a:p>
            <a:r>
              <a:rPr lang="en-US" sz="2200" dirty="0"/>
              <a:t>Load tests relate to the functional performance of the system under maximal operational load</a:t>
            </a:r>
          </a:p>
          <a:p>
            <a:r>
              <a:rPr lang="en-US" sz="2200" dirty="0"/>
              <a:t>Maximal transactions per minute</a:t>
            </a:r>
          </a:p>
          <a:p>
            <a:r>
              <a:rPr lang="en-US" sz="2200" dirty="0"/>
              <a:t>Hits per minute to an Internet site and the like.</a:t>
            </a:r>
            <a:endParaRPr lang="en-US" sz="2200" b="1" i="1" dirty="0"/>
          </a:p>
          <a:p>
            <a:pPr marL="514350" indent="-514350">
              <a:buNone/>
            </a:pPr>
            <a:endParaRPr lang="en-US" b="1" dirty="0"/>
          </a:p>
        </p:txBody>
      </p:sp>
      <p:sp>
        <p:nvSpPr>
          <p:cNvPr id="4" name="Slide Number Placeholder 3">
            <a:extLst>
              <a:ext uri="{FF2B5EF4-FFF2-40B4-BE49-F238E27FC236}">
                <a16:creationId xmlns:a16="http://schemas.microsoft.com/office/drawing/2014/main" xmlns="" id="{08B21060-A20B-483D-B007-86B937B5C73A}"/>
              </a:ext>
            </a:extLst>
          </p:cNvPr>
          <p:cNvSpPr>
            <a:spLocks noGrp="1"/>
          </p:cNvSpPr>
          <p:nvPr>
            <p:ph type="sldNum" sz="quarter" idx="12"/>
          </p:nvPr>
        </p:nvSpPr>
        <p:spPr/>
        <p:txBody>
          <a:bodyPr/>
          <a:lstStyle/>
          <a:p>
            <a:fld id="{2CAD962A-C1A7-4922-BB18-1D4988BDBB66}" type="slidenum">
              <a:rPr lang="en-US" smtClean="0"/>
              <a:t>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320"/>
    </mc:Choice>
    <mc:Fallback xmlns="">
      <p:transition spd="slow" advTm="232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a:t>
            </a:r>
            <a:r>
              <a:rPr lang="en-US" i="1" dirty="0"/>
              <a:t> </a:t>
            </a:r>
            <a:r>
              <a:rPr lang="en-US" dirty="0"/>
              <a:t>Stress tests</a:t>
            </a:r>
          </a:p>
        </p:txBody>
      </p:sp>
      <p:sp>
        <p:nvSpPr>
          <p:cNvPr id="3" name="Content Placeholder 2"/>
          <p:cNvSpPr>
            <a:spLocks noGrp="1"/>
          </p:cNvSpPr>
          <p:nvPr>
            <p:ph sz="quarter" idx="1"/>
          </p:nvPr>
        </p:nvSpPr>
        <p:spPr/>
        <p:txBody>
          <a:bodyPr>
            <a:normAutofit/>
          </a:bodyPr>
          <a:lstStyle/>
          <a:p>
            <a:endParaRPr lang="en-US" sz="2200" dirty="0"/>
          </a:p>
          <a:p>
            <a:r>
              <a:rPr lang="en-US" sz="2200" dirty="0"/>
              <a:t>Carried out by computerized tests based on simulations of high loads</a:t>
            </a:r>
          </a:p>
          <a:p>
            <a:pPr>
              <a:buNone/>
            </a:pPr>
            <a:endParaRPr lang="en-US" sz="2200" dirty="0"/>
          </a:p>
          <a:p>
            <a:r>
              <a:rPr lang="en-US" sz="2200" dirty="0"/>
              <a:t>These load simulations enable us to measure the expected reaction times</a:t>
            </a:r>
          </a:p>
          <a:p>
            <a:pPr>
              <a:buNone/>
            </a:pPr>
            <a:endParaRPr lang="en-US" sz="2200" dirty="0"/>
          </a:p>
          <a:p>
            <a:pPr>
              <a:buNone/>
            </a:pPr>
            <a:r>
              <a:rPr lang="en-US" sz="2200" dirty="0"/>
              <a:t>Allow us</a:t>
            </a:r>
          </a:p>
          <a:p>
            <a:r>
              <a:rPr lang="en-US" sz="2200" dirty="0"/>
              <a:t>To find out whether upgrading is necessary</a:t>
            </a:r>
          </a:p>
          <a:p>
            <a:r>
              <a:rPr lang="en-US" sz="2200" dirty="0"/>
              <a:t> which changes should be made to allow the software system to meet the planned requirements</a:t>
            </a:r>
          </a:p>
        </p:txBody>
      </p:sp>
      <p:sp>
        <p:nvSpPr>
          <p:cNvPr id="4" name="Slide Number Placeholder 3">
            <a:extLst>
              <a:ext uri="{FF2B5EF4-FFF2-40B4-BE49-F238E27FC236}">
                <a16:creationId xmlns:a16="http://schemas.microsoft.com/office/drawing/2014/main" xmlns="" id="{18015CE0-9C00-4599-A1DE-E4919D2B0D63}"/>
              </a:ext>
            </a:extLst>
          </p:cNvPr>
          <p:cNvSpPr>
            <a:spLocks noGrp="1"/>
          </p:cNvSpPr>
          <p:nvPr>
            <p:ph type="sldNum" sz="quarter" idx="12"/>
          </p:nvPr>
        </p:nvSpPr>
        <p:spPr/>
        <p:txBody>
          <a:bodyPr/>
          <a:lstStyle/>
          <a:p>
            <a:fld id="{2CAD962A-C1A7-4922-BB18-1D4988BDBB66}"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Test: Example</a:t>
            </a:r>
          </a:p>
        </p:txBody>
      </p:sp>
      <p:sp>
        <p:nvSpPr>
          <p:cNvPr id="3" name="Content Placeholder 2"/>
          <p:cNvSpPr>
            <a:spLocks noGrp="1"/>
          </p:cNvSpPr>
          <p:nvPr>
            <p:ph sz="quarter" idx="1"/>
          </p:nvPr>
        </p:nvSpPr>
        <p:spPr/>
        <p:txBody>
          <a:bodyPr>
            <a:normAutofit/>
          </a:bodyPr>
          <a:lstStyle/>
          <a:p>
            <a:pPr>
              <a:buNone/>
            </a:pPr>
            <a:endParaRPr lang="en-US" sz="2200" dirty="0"/>
          </a:p>
          <a:p>
            <a:pPr algn="just">
              <a:buNone/>
            </a:pPr>
            <a:r>
              <a:rPr lang="en-US" sz="2200" dirty="0"/>
              <a:t>   “Music in the Air”, a network of music stores, run a service on the Internet that registers requests for price quotations and orders. On weekdays, the average rate of customer hits is 10 per minute for orders and 20 per minute for price quotations. The maximum loads recorded on Saturday afternoon are 30 per minute for orders and 100 per minute for price quotations.</a:t>
            </a:r>
          </a:p>
          <a:p>
            <a:pPr algn="just">
              <a:buNone/>
            </a:pPr>
            <a:endParaRPr lang="en-US" sz="2200" dirty="0"/>
          </a:p>
          <a:p>
            <a:pPr algn="just">
              <a:buNone/>
            </a:pPr>
            <a:r>
              <a:rPr lang="en-US" sz="2200" dirty="0"/>
              <a:t> 	The maximal load defined in the software specifications, which takes future growth into account, is 60 per minute for orders and 200 per minute for price quotation. The loads for which the program will be tested are 75 per minute for orders and 250 per minute for price quotations.</a:t>
            </a:r>
          </a:p>
        </p:txBody>
      </p:sp>
      <p:sp>
        <p:nvSpPr>
          <p:cNvPr id="4" name="Slide Number Placeholder 3">
            <a:extLst>
              <a:ext uri="{FF2B5EF4-FFF2-40B4-BE49-F238E27FC236}">
                <a16:creationId xmlns:a16="http://schemas.microsoft.com/office/drawing/2014/main" xmlns="" id="{B5F6C73E-A155-4E27-B082-D64E7F48B14E}"/>
              </a:ext>
            </a:extLst>
          </p:cNvPr>
          <p:cNvSpPr>
            <a:spLocks noGrp="1"/>
          </p:cNvSpPr>
          <p:nvPr>
            <p:ph type="sldNum" sz="quarter" idx="12"/>
          </p:nvPr>
        </p:nvSpPr>
        <p:spPr/>
        <p:txBody>
          <a:bodyPr/>
          <a:lstStyle/>
          <a:p>
            <a:fld id="{2CAD962A-C1A7-4922-BB18-1D4988BDBB66}"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Tests: Durability Tests</a:t>
            </a:r>
          </a:p>
        </p:txBody>
      </p:sp>
      <p:sp>
        <p:nvSpPr>
          <p:cNvPr id="3" name="Content Placeholder 2"/>
          <p:cNvSpPr>
            <a:spLocks noGrp="1"/>
          </p:cNvSpPr>
          <p:nvPr>
            <p:ph sz="quarter" idx="1"/>
          </p:nvPr>
        </p:nvSpPr>
        <p:spPr/>
        <p:txBody>
          <a:bodyPr>
            <a:normAutofit/>
          </a:bodyPr>
          <a:lstStyle/>
          <a:p>
            <a:pPr algn="just"/>
            <a:r>
              <a:rPr lang="en-US" sz="2200" dirty="0"/>
              <a:t>These tests are typically required for real-time firmware integrated into systems such as weapon systems, long-distance transport vehicles, and meteorological equipment.</a:t>
            </a:r>
          </a:p>
          <a:p>
            <a:pPr algn="just"/>
            <a:endParaRPr lang="en-US" sz="2200" dirty="0"/>
          </a:p>
          <a:p>
            <a:pPr>
              <a:buNone/>
            </a:pPr>
            <a:r>
              <a:rPr lang="en-US" sz="2200" dirty="0"/>
              <a:t>Durability issues for firmware include </a:t>
            </a:r>
          </a:p>
          <a:p>
            <a:pPr>
              <a:buNone/>
            </a:pPr>
            <a:endParaRPr lang="en-US" sz="2200" dirty="0"/>
          </a:p>
          <a:p>
            <a:r>
              <a:rPr lang="en-US" sz="2200" dirty="0"/>
              <a:t>Firmware responses to climatic effects such as extreme hot and cold temperatures, dust, road bumps, and extreme operation failures resulting </a:t>
            </a:r>
            <a:r>
              <a:rPr lang="en-US" sz="2200"/>
              <a:t>from sudden electrical failures</a:t>
            </a:r>
            <a:endParaRPr lang="en-US" sz="2200" dirty="0"/>
          </a:p>
          <a:p>
            <a:pPr>
              <a:buNone/>
            </a:pPr>
            <a:endParaRPr lang="en-US" sz="2200" dirty="0"/>
          </a:p>
          <a:p>
            <a:r>
              <a:rPr lang="en-US" sz="2200" dirty="0"/>
              <a:t> Information system software durability tests focus on operation failures resulting from sudden electrical failures, voltage “jumps” in the supply mains and so on.</a:t>
            </a:r>
          </a:p>
        </p:txBody>
      </p:sp>
      <p:sp>
        <p:nvSpPr>
          <p:cNvPr id="4" name="Slide Number Placeholder 3">
            <a:extLst>
              <a:ext uri="{FF2B5EF4-FFF2-40B4-BE49-F238E27FC236}">
                <a16:creationId xmlns:a16="http://schemas.microsoft.com/office/drawing/2014/main" xmlns="" id="{57EF22A7-1DDA-4AAF-B5BB-6FB7DD040D4D}"/>
              </a:ext>
            </a:extLst>
          </p:cNvPr>
          <p:cNvSpPr>
            <a:spLocks noGrp="1"/>
          </p:cNvSpPr>
          <p:nvPr>
            <p:ph type="sldNum" sz="quarter" idx="12"/>
          </p:nvPr>
        </p:nvSpPr>
        <p:spPr/>
        <p:txBody>
          <a:bodyPr/>
          <a:lstStyle/>
          <a:p>
            <a:fld id="{2CAD962A-C1A7-4922-BB18-1D4988BDBB66}"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dirty="0"/>
              <a:t>Integrity :Software System Security Tests</a:t>
            </a:r>
          </a:p>
        </p:txBody>
      </p:sp>
      <p:sp>
        <p:nvSpPr>
          <p:cNvPr id="3" name="Content Placeholder 2"/>
          <p:cNvSpPr>
            <a:spLocks noGrp="1"/>
          </p:cNvSpPr>
          <p:nvPr>
            <p:ph sz="quarter" idx="1"/>
          </p:nvPr>
        </p:nvSpPr>
        <p:spPr/>
        <p:txBody>
          <a:bodyPr>
            <a:normAutofit fontScale="92500" lnSpcReduction="10000"/>
          </a:bodyPr>
          <a:lstStyle/>
          <a:p>
            <a:endParaRPr lang="en-US" sz="2200" dirty="0"/>
          </a:p>
          <a:p>
            <a:r>
              <a:rPr lang="en-US" sz="2200" dirty="0"/>
              <a:t>Aimed at preventing unauthorized access to the system or parts of it. </a:t>
            </a:r>
          </a:p>
          <a:p>
            <a:r>
              <a:rPr lang="en-US" sz="2200" dirty="0"/>
              <a:t>Detection of unauthorized access </a:t>
            </a:r>
          </a:p>
          <a:p>
            <a:r>
              <a:rPr lang="en-US" sz="2200" dirty="0"/>
              <a:t>The activities performed by the penetration, and the recovery of damages caused by unauthorized penetration cases.</a:t>
            </a:r>
          </a:p>
          <a:p>
            <a:pPr>
              <a:buNone/>
            </a:pPr>
            <a:endParaRPr lang="en-US" sz="2200" dirty="0"/>
          </a:p>
          <a:p>
            <a:pPr>
              <a:buNone/>
            </a:pPr>
            <a:r>
              <a:rPr lang="en-US" sz="2400" dirty="0"/>
              <a:t>The main security issues dealt with by these tests are:</a:t>
            </a:r>
          </a:p>
          <a:p>
            <a:pPr>
              <a:buNone/>
            </a:pPr>
            <a:endParaRPr lang="en-US" sz="2400" dirty="0"/>
          </a:p>
          <a:p>
            <a:r>
              <a:rPr lang="en-US" sz="2200" dirty="0"/>
              <a:t>Access control, where the usual requirement is for control of multi-level access (usually by a password mechanism)</a:t>
            </a:r>
          </a:p>
          <a:p>
            <a:r>
              <a:rPr lang="en-US" sz="2200" dirty="0"/>
              <a:t>Backup of databases and software files and recovery in cases of system failure</a:t>
            </a:r>
          </a:p>
          <a:p>
            <a:r>
              <a:rPr lang="en-US" sz="2200" dirty="0"/>
              <a:t>Logging of transactions, system usage</a:t>
            </a:r>
          </a:p>
        </p:txBody>
      </p:sp>
      <p:sp>
        <p:nvSpPr>
          <p:cNvPr id="4" name="Slide Number Placeholder 3">
            <a:extLst>
              <a:ext uri="{FF2B5EF4-FFF2-40B4-BE49-F238E27FC236}">
                <a16:creationId xmlns:a16="http://schemas.microsoft.com/office/drawing/2014/main" xmlns="" id="{A79265D3-E756-4845-821B-D970D3D6352C}"/>
              </a:ext>
            </a:extLst>
          </p:cNvPr>
          <p:cNvSpPr>
            <a:spLocks noGrp="1"/>
          </p:cNvSpPr>
          <p:nvPr>
            <p:ph type="sldNum" sz="quarter" idx="12"/>
          </p:nvPr>
        </p:nvSpPr>
        <p:spPr/>
        <p:txBody>
          <a:bodyPr/>
          <a:lstStyle/>
          <a:p>
            <a:fld id="{2CAD962A-C1A7-4922-BB18-1D4988BDBB66}"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090" y="681037"/>
            <a:ext cx="8229600" cy="990600"/>
          </a:xfrm>
        </p:spPr>
        <p:txBody>
          <a:bodyPr>
            <a:normAutofit fontScale="90000"/>
          </a:bodyPr>
          <a:lstStyle/>
          <a:p>
            <a:r>
              <a:rPr lang="en-US" sz="4000" dirty="0"/>
              <a:t/>
            </a:r>
            <a:br>
              <a:rPr lang="en-US" sz="4000" dirty="0"/>
            </a:br>
            <a:r>
              <a:rPr lang="en-US" sz="4000" dirty="0"/>
              <a:t/>
            </a:r>
            <a:br>
              <a:rPr lang="en-US" sz="4000" dirty="0"/>
            </a:br>
            <a:r>
              <a:rPr lang="en-US" sz="3600" b="1" dirty="0"/>
              <a:t/>
            </a:r>
            <a:br>
              <a:rPr lang="en-US" sz="3600" b="1" dirty="0"/>
            </a:br>
            <a:r>
              <a:rPr lang="en-US" sz="4900" dirty="0"/>
              <a:t>Usability: Training Usability Tests</a:t>
            </a:r>
            <a:r>
              <a:rPr lang="en-US" sz="3600" b="1" dirty="0"/>
              <a:t/>
            </a:r>
            <a:br>
              <a:rPr lang="en-US" sz="3600" b="1" dirty="0"/>
            </a:br>
            <a:r>
              <a:rPr lang="en-US" sz="3600" b="1" dirty="0"/>
              <a:t> </a:t>
            </a:r>
            <a:r>
              <a:rPr lang="en-US" sz="3600" i="1" dirty="0"/>
              <a:t/>
            </a:r>
            <a:br>
              <a:rPr lang="en-US" sz="3600" i="1" dirty="0"/>
            </a:br>
            <a:endParaRPr lang="en-US" sz="3600" dirty="0"/>
          </a:p>
        </p:txBody>
      </p:sp>
      <p:sp>
        <p:nvSpPr>
          <p:cNvPr id="3" name="Content Placeholder 2"/>
          <p:cNvSpPr>
            <a:spLocks noGrp="1"/>
          </p:cNvSpPr>
          <p:nvPr>
            <p:ph sz="quarter" idx="1"/>
          </p:nvPr>
        </p:nvSpPr>
        <p:spPr/>
        <p:txBody>
          <a:bodyPr>
            <a:normAutofit/>
          </a:bodyPr>
          <a:lstStyle/>
          <a:p>
            <a:pPr algn="just"/>
            <a:endParaRPr lang="en-US" sz="2200" dirty="0"/>
          </a:p>
          <a:p>
            <a:pPr algn="just"/>
            <a:r>
              <a:rPr lang="en-US" sz="2200" dirty="0"/>
              <a:t>When large numbers of users are involved in operating a system, training usability requirements are added to the testing agenda.</a:t>
            </a:r>
          </a:p>
          <a:p>
            <a:pPr algn="just">
              <a:buNone/>
            </a:pPr>
            <a:r>
              <a:rPr lang="en-US" sz="2200" dirty="0"/>
              <a:t> </a:t>
            </a:r>
          </a:p>
          <a:p>
            <a:pPr algn="just"/>
            <a:r>
              <a:rPr lang="en-US" sz="2200" dirty="0"/>
              <a:t>The scope of training usability is defined by the resources needed to train a new employee.</a:t>
            </a:r>
          </a:p>
          <a:p>
            <a:pPr algn="just">
              <a:buNone/>
            </a:pPr>
            <a:endParaRPr lang="en-US" sz="2200" dirty="0"/>
          </a:p>
          <a:p>
            <a:pPr algn="just"/>
            <a:r>
              <a:rPr lang="en-US" sz="2200" dirty="0"/>
              <a:t>In other words, how many hours of training are required for a new employee to achieve a defined level of acquaintance with the system</a:t>
            </a:r>
            <a:r>
              <a:rPr lang="en-US" dirty="0"/>
              <a:t>.</a:t>
            </a:r>
          </a:p>
        </p:txBody>
      </p:sp>
      <p:sp>
        <p:nvSpPr>
          <p:cNvPr id="4" name="Slide Number Placeholder 3">
            <a:extLst>
              <a:ext uri="{FF2B5EF4-FFF2-40B4-BE49-F238E27FC236}">
                <a16:creationId xmlns="" xmlns:a16="http://schemas.microsoft.com/office/drawing/2014/main" id="{F213A35B-F5DB-4762-8B29-DBDE4C5D6071}"/>
              </a:ext>
            </a:extLst>
          </p:cNvPr>
          <p:cNvSpPr>
            <a:spLocks noGrp="1"/>
          </p:cNvSpPr>
          <p:nvPr>
            <p:ph type="sldNum" sz="quarter" idx="12"/>
          </p:nvPr>
        </p:nvSpPr>
        <p:spPr/>
        <p:txBody>
          <a:bodyPr/>
          <a:lstStyle/>
          <a:p>
            <a:fld id="{2CAD962A-C1A7-4922-BB18-1D4988BDBB66}" type="slidenum">
              <a:rPr lang="en-US" smtClean="0"/>
              <a:t>28</a:t>
            </a:fld>
            <a:endParaRPr lang="en-US"/>
          </a:p>
        </p:txBody>
      </p:sp>
    </p:spTree>
    <p:extLst>
      <p:ext uri="{BB962C8B-B14F-4D97-AF65-F5344CB8AC3E}">
        <p14:creationId xmlns:p14="http://schemas.microsoft.com/office/powerpoint/2010/main" val="3548230289"/>
      </p:ext>
    </p:extLst>
  </p:cSld>
  <p:clrMapOvr>
    <a:masterClrMapping/>
  </p:clrMapOvr>
  <mc:AlternateContent xmlns:mc="http://schemas.openxmlformats.org/markup-compatibility/2006">
    <mc:Choice xmlns:p14="http://schemas.microsoft.com/office/powerpoint/2010/main" Requires="p14">
      <p:transition spd="slow" p14:dur="2000" advTm="45948"/>
    </mc:Choice>
    <mc:Fallback>
      <p:transition spd="slow" advTm="45948"/>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5638"/>
            <a:ext cx="8229600" cy="990600"/>
          </a:xfrm>
        </p:spPr>
        <p:txBody>
          <a:bodyPr>
            <a:normAutofit/>
          </a:bodyPr>
          <a:lstStyle/>
          <a:p>
            <a:r>
              <a:rPr lang="en-US" dirty="0"/>
              <a:t>Usability: Training Usability Tests</a:t>
            </a:r>
          </a:p>
        </p:txBody>
      </p:sp>
      <p:sp>
        <p:nvSpPr>
          <p:cNvPr id="3" name="Content Placeholder 2"/>
          <p:cNvSpPr>
            <a:spLocks noGrp="1"/>
          </p:cNvSpPr>
          <p:nvPr>
            <p:ph sz="quarter" idx="1"/>
          </p:nvPr>
        </p:nvSpPr>
        <p:spPr>
          <a:xfrm>
            <a:off x="838200" y="1646238"/>
            <a:ext cx="10515600" cy="4530725"/>
          </a:xfrm>
        </p:spPr>
        <p:txBody>
          <a:bodyPr/>
          <a:lstStyle/>
          <a:p>
            <a:r>
              <a:rPr lang="en-US" sz="2200" dirty="0"/>
              <a:t>The details of these tests, like any other, are based on system characteristics but, more importantly here, on employee characteristics.</a:t>
            </a:r>
          </a:p>
          <a:p>
            <a:r>
              <a:rPr lang="en-US" sz="2200" dirty="0"/>
              <a:t>The results of the tests should inspire a sophisticated plan of training courses and follow-up as well as improved directions for software system operation.</a:t>
            </a:r>
          </a:p>
          <a:p>
            <a:pPr>
              <a:buNone/>
            </a:pPr>
            <a:endParaRPr lang="en-US" sz="2400" dirty="0"/>
          </a:p>
          <a:p>
            <a:pPr>
              <a:buNone/>
            </a:pPr>
            <a:r>
              <a:rPr lang="en-US" sz="2400" dirty="0"/>
              <a:t>	</a:t>
            </a:r>
            <a:endParaRPr lang="en-US" sz="2200" dirty="0"/>
          </a:p>
          <a:p>
            <a:pPr>
              <a:buNone/>
            </a:pPr>
            <a:endParaRPr lang="en-US" dirty="0"/>
          </a:p>
        </p:txBody>
      </p:sp>
      <p:sp>
        <p:nvSpPr>
          <p:cNvPr id="4" name="Slide Number Placeholder 3">
            <a:extLst>
              <a:ext uri="{FF2B5EF4-FFF2-40B4-BE49-F238E27FC236}">
                <a16:creationId xmlns="" xmlns:a16="http://schemas.microsoft.com/office/drawing/2014/main" id="{9E73B8C2-EA69-4985-B81B-C3379DB1F963}"/>
              </a:ext>
            </a:extLst>
          </p:cNvPr>
          <p:cNvSpPr>
            <a:spLocks noGrp="1"/>
          </p:cNvSpPr>
          <p:nvPr>
            <p:ph type="sldNum" sz="quarter" idx="12"/>
          </p:nvPr>
        </p:nvSpPr>
        <p:spPr/>
        <p:txBody>
          <a:bodyPr/>
          <a:lstStyle/>
          <a:p>
            <a:fld id="{2CAD962A-C1A7-4922-BB18-1D4988BDBB66}" type="slidenum">
              <a:rPr lang="en-US" smtClean="0"/>
              <a:t>29</a:t>
            </a:fld>
            <a:endParaRPr lang="en-US"/>
          </a:p>
        </p:txBody>
      </p:sp>
      <p:graphicFrame>
        <p:nvGraphicFramePr>
          <p:cNvPr id="9" name="Diagram 8">
            <a:extLst>
              <a:ext uri="{FF2B5EF4-FFF2-40B4-BE49-F238E27FC236}">
                <a16:creationId xmlns="" xmlns:a16="http://schemas.microsoft.com/office/drawing/2014/main" id="{139A5F19-8853-4265-9FB4-622548F9CC26}"/>
              </a:ext>
            </a:extLst>
          </p:cNvPr>
          <p:cNvGraphicFramePr/>
          <p:nvPr>
            <p:extLst/>
          </p:nvPr>
        </p:nvGraphicFramePr>
        <p:xfrm>
          <a:off x="1574800" y="3150540"/>
          <a:ext cx="8778568" cy="3026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2583770"/>
      </p:ext>
    </p:extLst>
  </p:cSld>
  <p:clrMapOvr>
    <a:masterClrMapping/>
  </p:clrMapOvr>
  <mc:AlternateContent xmlns:mc="http://schemas.openxmlformats.org/markup-compatibility/2006">
    <mc:Choice xmlns:p14="http://schemas.microsoft.com/office/powerpoint/2010/main" Requires="p14">
      <p:transition spd="slow" p14:dur="2000" advTm="44574"/>
    </mc:Choice>
    <mc:Fallback>
      <p:transition spd="slow" advTm="445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sz="quarter" idx="1"/>
          </p:nvPr>
        </p:nvSpPr>
        <p:spPr/>
        <p:txBody>
          <a:bodyPr>
            <a:normAutofit/>
          </a:bodyPr>
          <a:lstStyle/>
          <a:p>
            <a:pPr algn="ctr">
              <a:buNone/>
            </a:pPr>
            <a:r>
              <a:rPr lang="en-US" sz="2200" dirty="0"/>
              <a:t>	Incremental testing is also performed according to two basic</a:t>
            </a:r>
          </a:p>
          <a:p>
            <a:pPr>
              <a:buNone/>
            </a:pPr>
            <a:r>
              <a:rPr lang="en-US" sz="2200" dirty="0"/>
              <a:t>					strategies: </a:t>
            </a:r>
          </a:p>
          <a:p>
            <a:pPr algn="just">
              <a:buNone/>
            </a:pPr>
            <a:endParaRPr lang="en-US" sz="2200" dirty="0"/>
          </a:p>
          <a:p>
            <a:pPr algn="just"/>
            <a:r>
              <a:rPr lang="en-US" sz="2200" dirty="0"/>
              <a:t>bottom-up and top-down</a:t>
            </a:r>
          </a:p>
          <a:p>
            <a:pPr algn="just"/>
            <a:r>
              <a:rPr lang="en-US" sz="2200" dirty="0"/>
              <a:t>In </a:t>
            </a:r>
            <a:r>
              <a:rPr lang="en-US" sz="2200" b="1" dirty="0"/>
              <a:t>top-down testing</a:t>
            </a:r>
            <a:r>
              <a:rPr lang="en-US" sz="2200" dirty="0"/>
              <a:t>, the first module tested is the main module, the highest level module in the software structure; the last modules to be tested are the lowest level modules. </a:t>
            </a:r>
          </a:p>
          <a:p>
            <a:pPr algn="just">
              <a:buNone/>
            </a:pPr>
            <a:endParaRPr lang="en-US" sz="2200" dirty="0"/>
          </a:p>
          <a:p>
            <a:pPr algn="just"/>
            <a:r>
              <a:rPr lang="en-US" sz="2200" dirty="0"/>
              <a:t>In </a:t>
            </a:r>
            <a:r>
              <a:rPr lang="en-US" sz="2200" b="1" dirty="0"/>
              <a:t>bottom-up testing</a:t>
            </a:r>
            <a:r>
              <a:rPr lang="en-US" sz="2200" dirty="0"/>
              <a:t>, the order of testing is reversed: the lowest level modules are tested first, with the main module tested last.</a:t>
            </a:r>
          </a:p>
        </p:txBody>
      </p:sp>
      <p:sp>
        <p:nvSpPr>
          <p:cNvPr id="4" name="Slide Number Placeholder 3">
            <a:extLst>
              <a:ext uri="{FF2B5EF4-FFF2-40B4-BE49-F238E27FC236}">
                <a16:creationId xmlns:a16="http://schemas.microsoft.com/office/drawing/2014/main" xmlns="" id="{8A0C9167-2832-4FBC-8A41-AFD586EA9E38}"/>
              </a:ext>
            </a:extLst>
          </p:cNvPr>
          <p:cNvSpPr>
            <a:spLocks noGrp="1"/>
          </p:cNvSpPr>
          <p:nvPr>
            <p:ph type="sldNum" sz="quarter" idx="12"/>
          </p:nvPr>
        </p:nvSpPr>
        <p:spPr/>
        <p:txBody>
          <a:bodyPr/>
          <a:lstStyle/>
          <a:p>
            <a:fld id="{2CAD962A-C1A7-4922-BB18-1D4988BDBB66}"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0871"/>
    </mc:Choice>
    <mc:Fallback xmlns="">
      <p:transition spd="slow" advTm="4087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F56EDA-548E-491D-BD0A-D1A399203366}"/>
              </a:ext>
            </a:extLst>
          </p:cNvPr>
          <p:cNvSpPr>
            <a:spLocks noGrp="1"/>
          </p:cNvSpPr>
          <p:nvPr>
            <p:ph type="title"/>
          </p:nvPr>
        </p:nvSpPr>
        <p:spPr/>
        <p:txBody>
          <a:bodyPr/>
          <a:lstStyle/>
          <a:p>
            <a:r>
              <a:rPr lang="en-US" dirty="0"/>
              <a:t>Operational Usability Test</a:t>
            </a:r>
          </a:p>
        </p:txBody>
      </p:sp>
      <p:sp>
        <p:nvSpPr>
          <p:cNvPr id="3" name="Content Placeholder 2">
            <a:extLst>
              <a:ext uri="{FF2B5EF4-FFF2-40B4-BE49-F238E27FC236}">
                <a16:creationId xmlns="" xmlns:a16="http://schemas.microsoft.com/office/drawing/2014/main" id="{92F4DC3A-B871-497A-B329-74269FEE3210}"/>
              </a:ext>
            </a:extLst>
          </p:cNvPr>
          <p:cNvSpPr>
            <a:spLocks noGrp="1"/>
          </p:cNvSpPr>
          <p:nvPr>
            <p:ph idx="1"/>
          </p:nvPr>
        </p:nvSpPr>
        <p:spPr/>
        <p:txBody>
          <a:bodyPr>
            <a:normAutofit/>
          </a:bodyPr>
          <a:lstStyle/>
          <a:p>
            <a:r>
              <a:rPr lang="en-US" sz="2400" dirty="0"/>
              <a:t>The focus of this class of tests is the operator’s productivity, that is, those aspects of the system that affect the performance regularly achieved by system operators, or that are applied mainly for information systems that serve many users. </a:t>
            </a:r>
          </a:p>
          <a:p>
            <a:endParaRPr lang="en-US" sz="2400" dirty="0"/>
          </a:p>
          <a:p>
            <a:r>
              <a:rPr lang="en-US" sz="2400" dirty="0"/>
              <a:t>These tests are of high importance in cases where the workings of the system can affect substantially the productivity of its users.</a:t>
            </a:r>
          </a:p>
          <a:p>
            <a:endParaRPr lang="en-US" sz="2400" dirty="0"/>
          </a:p>
          <a:p>
            <a:r>
              <a:rPr lang="en-US" sz="2400" dirty="0"/>
              <a:t>The implementation of this class of tests deals mainly with the productivity, quantitatively and qualitatively. </a:t>
            </a:r>
          </a:p>
        </p:txBody>
      </p:sp>
      <p:sp>
        <p:nvSpPr>
          <p:cNvPr id="4" name="Slide Number Placeholder 3">
            <a:extLst>
              <a:ext uri="{FF2B5EF4-FFF2-40B4-BE49-F238E27FC236}">
                <a16:creationId xmlns="" xmlns:a16="http://schemas.microsoft.com/office/drawing/2014/main" id="{BAB630A3-839F-47C1-B58A-728A0C70A440}"/>
              </a:ext>
            </a:extLst>
          </p:cNvPr>
          <p:cNvSpPr>
            <a:spLocks noGrp="1"/>
          </p:cNvSpPr>
          <p:nvPr>
            <p:ph type="sldNum" sz="quarter" idx="12"/>
          </p:nvPr>
        </p:nvSpPr>
        <p:spPr/>
        <p:txBody>
          <a:bodyPr/>
          <a:lstStyle/>
          <a:p>
            <a:fld id="{684FCA05-BB25-45FE-8782-75B7DCC3F65C}" type="slidenum">
              <a:rPr lang="en-US" smtClean="0"/>
              <a:t>30</a:t>
            </a:fld>
            <a:endParaRPr lang="en-US"/>
          </a:p>
        </p:txBody>
      </p:sp>
    </p:spTree>
    <p:extLst>
      <p:ext uri="{BB962C8B-B14F-4D97-AF65-F5344CB8AC3E}">
        <p14:creationId xmlns:p14="http://schemas.microsoft.com/office/powerpoint/2010/main" val="3068369349"/>
      </p:ext>
    </p:extLst>
  </p:cSld>
  <p:clrMapOvr>
    <a:masterClrMapping/>
  </p:clrMapOvr>
  <mc:AlternateContent xmlns:mc="http://schemas.openxmlformats.org/markup-compatibility/2006">
    <mc:Choice xmlns:p14="http://schemas.microsoft.com/office/powerpoint/2010/main" Requires="p14">
      <p:transition spd="slow" p14:dur="2000" advTm="67482"/>
    </mc:Choice>
    <mc:Fallback>
      <p:transition spd="slow" advTm="6748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01D16F-8EB4-4803-AB69-6EDD4F971703}"/>
              </a:ext>
            </a:extLst>
          </p:cNvPr>
          <p:cNvSpPr>
            <a:spLocks noGrp="1"/>
          </p:cNvSpPr>
          <p:nvPr>
            <p:ph type="title"/>
          </p:nvPr>
        </p:nvSpPr>
        <p:spPr>
          <a:xfrm>
            <a:off x="838200" y="365125"/>
            <a:ext cx="10515600" cy="800031"/>
          </a:xfrm>
        </p:spPr>
        <p:txBody>
          <a:bodyPr/>
          <a:lstStyle/>
          <a:p>
            <a:r>
              <a:rPr lang="en-US" dirty="0"/>
              <a:t>Operational Usability Test</a:t>
            </a:r>
          </a:p>
        </p:txBody>
      </p:sp>
      <p:sp>
        <p:nvSpPr>
          <p:cNvPr id="3" name="Content Placeholder 2">
            <a:extLst>
              <a:ext uri="{FF2B5EF4-FFF2-40B4-BE49-F238E27FC236}">
                <a16:creationId xmlns="" xmlns:a16="http://schemas.microsoft.com/office/drawing/2014/main" id="{8A5139D1-907A-4D78-B859-378FA09B0B21}"/>
              </a:ext>
            </a:extLst>
          </p:cNvPr>
          <p:cNvSpPr>
            <a:spLocks noGrp="1"/>
          </p:cNvSpPr>
          <p:nvPr>
            <p:ph idx="1"/>
          </p:nvPr>
        </p:nvSpPr>
        <p:spPr>
          <a:xfrm>
            <a:off x="914400" y="1383172"/>
            <a:ext cx="10515600" cy="4973177"/>
          </a:xfrm>
        </p:spPr>
        <p:txBody>
          <a:bodyPr/>
          <a:lstStyle/>
          <a:p>
            <a:r>
              <a:rPr lang="en-US" sz="2400" dirty="0"/>
              <a:t>Operational usability tests can be performed manually by means of time studies. </a:t>
            </a:r>
          </a:p>
          <a:p>
            <a:r>
              <a:rPr lang="en-US" sz="2400" dirty="0"/>
              <a:t>In addition to productivity data, these manual tests provide some insight into the reasons for (high or low) performance levels and initiate ideas for improvements. </a:t>
            </a:r>
          </a:p>
          <a:p>
            <a:r>
              <a:rPr lang="en-US" sz="2400" dirty="0"/>
              <a:t>Accurate performance records can be achieved by automated follow-up software that records all user activities throughout their shift. </a:t>
            </a:r>
          </a:p>
          <a:p>
            <a:r>
              <a:rPr lang="en-US" sz="2400" dirty="0"/>
              <a:t>Software packages of this type supply performance statistics and comparative figures for different variables, such as specific activity, time period, and industry.</a:t>
            </a:r>
          </a:p>
          <a:p>
            <a:endParaRPr lang="en-US" dirty="0"/>
          </a:p>
        </p:txBody>
      </p:sp>
      <p:sp>
        <p:nvSpPr>
          <p:cNvPr id="4" name="Slide Number Placeholder 3">
            <a:extLst>
              <a:ext uri="{FF2B5EF4-FFF2-40B4-BE49-F238E27FC236}">
                <a16:creationId xmlns="" xmlns:a16="http://schemas.microsoft.com/office/drawing/2014/main" id="{D5CACB3B-8D50-4A90-AD57-21BA22E970B9}"/>
              </a:ext>
            </a:extLst>
          </p:cNvPr>
          <p:cNvSpPr>
            <a:spLocks noGrp="1"/>
          </p:cNvSpPr>
          <p:nvPr>
            <p:ph type="sldNum" sz="quarter" idx="12"/>
          </p:nvPr>
        </p:nvSpPr>
        <p:spPr/>
        <p:txBody>
          <a:bodyPr/>
          <a:lstStyle/>
          <a:p>
            <a:fld id="{684FCA05-BB25-45FE-8782-75B7DCC3F65C}" type="slidenum">
              <a:rPr lang="en-US" smtClean="0"/>
              <a:t>31</a:t>
            </a:fld>
            <a:endParaRPr lang="en-US"/>
          </a:p>
        </p:txBody>
      </p:sp>
      <p:graphicFrame>
        <p:nvGraphicFramePr>
          <p:cNvPr id="6" name="Diagram 5">
            <a:extLst>
              <a:ext uri="{FF2B5EF4-FFF2-40B4-BE49-F238E27FC236}">
                <a16:creationId xmlns="" xmlns:a16="http://schemas.microsoft.com/office/drawing/2014/main" id="{520E1567-5BFD-4959-8E04-3E162C9B7828}"/>
              </a:ext>
            </a:extLst>
          </p:cNvPr>
          <p:cNvGraphicFramePr/>
          <p:nvPr>
            <p:extLst/>
          </p:nvPr>
        </p:nvGraphicFramePr>
        <p:xfrm>
          <a:off x="2032000" y="4031619"/>
          <a:ext cx="8128000" cy="2666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4841228"/>
      </p:ext>
    </p:extLst>
  </p:cSld>
  <p:clrMapOvr>
    <a:masterClrMapping/>
  </p:clrMapOvr>
  <mc:AlternateContent xmlns:mc="http://schemas.openxmlformats.org/markup-compatibility/2006">
    <mc:Choice xmlns:p14="http://schemas.microsoft.com/office/powerpoint/2010/main" Requires="p14">
      <p:transition spd="slow" p14:dur="2000" advTm="70257"/>
    </mc:Choice>
    <mc:Fallback>
      <p:transition spd="slow" advTm="7025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Study </a:t>
            </a:r>
            <a:endParaRPr lang="en-US" dirty="0"/>
          </a:p>
        </p:txBody>
      </p:sp>
      <p:sp>
        <p:nvSpPr>
          <p:cNvPr id="3" name="Content Placeholder 2"/>
          <p:cNvSpPr>
            <a:spLocks noGrp="1"/>
          </p:cNvSpPr>
          <p:nvPr>
            <p:ph sz="quarter" idx="1"/>
          </p:nvPr>
        </p:nvSpPr>
        <p:spPr/>
        <p:txBody>
          <a:bodyPr>
            <a:normAutofit/>
          </a:bodyPr>
          <a:lstStyle/>
          <a:p>
            <a:pPr algn="just">
              <a:buNone/>
            </a:pPr>
            <a:r>
              <a:rPr lang="en-US" sz="2200" dirty="0"/>
              <a:t>	</a:t>
            </a:r>
            <a:endParaRPr lang="en-US" sz="2400" dirty="0"/>
          </a:p>
          <a:p>
            <a:pPr algn="just">
              <a:buNone/>
            </a:pPr>
            <a:r>
              <a:rPr lang="en-US" sz="2400" dirty="0"/>
              <a:t>	Bengal Tours is a city center travel agency that specializes in tours and vacations in Canada. The agency regularly employs 25 permanent employees. During the spring and summer, the agency employs an additional 20–25 temporary staff, mostly senior citizens and students. The agency is considering purchasing the right to use the software system “</a:t>
            </a:r>
            <a:r>
              <a:rPr lang="en-US" sz="2400" dirty="0" err="1"/>
              <a:t>Tourplanex</a:t>
            </a:r>
            <a:r>
              <a:rPr lang="en-US" sz="2400" dirty="0"/>
              <a:t>”, which supports the planning with flight and vacation site vacancies and price information. If purchased, the software will become the main working tool for the agency staff.</a:t>
            </a:r>
          </a:p>
          <a:p>
            <a:pPr algn="just">
              <a:buNone/>
            </a:pPr>
            <a:endParaRPr lang="en-US" sz="2400" dirty="0"/>
          </a:p>
          <a:p>
            <a:endParaRPr lang="en-US" dirty="0"/>
          </a:p>
        </p:txBody>
      </p:sp>
      <p:sp>
        <p:nvSpPr>
          <p:cNvPr id="4" name="Slide Number Placeholder 3">
            <a:extLst>
              <a:ext uri="{FF2B5EF4-FFF2-40B4-BE49-F238E27FC236}">
                <a16:creationId xmlns="" xmlns:a16="http://schemas.microsoft.com/office/drawing/2014/main" id="{772A3DCC-A8D8-41CD-BA45-1D90DE1518DD}"/>
              </a:ext>
            </a:extLst>
          </p:cNvPr>
          <p:cNvSpPr>
            <a:spLocks noGrp="1"/>
          </p:cNvSpPr>
          <p:nvPr>
            <p:ph type="sldNum" sz="quarter" idx="12"/>
          </p:nvPr>
        </p:nvSpPr>
        <p:spPr/>
        <p:txBody>
          <a:bodyPr/>
          <a:lstStyle/>
          <a:p>
            <a:fld id="{2CAD962A-C1A7-4922-BB18-1D4988BDBB66}" type="slidenum">
              <a:rPr lang="en-US" smtClean="0"/>
              <a:t>32</a:t>
            </a:fld>
            <a:endParaRPr lang="en-US"/>
          </a:p>
        </p:txBody>
      </p:sp>
    </p:spTree>
    <p:extLst>
      <p:ext uri="{BB962C8B-B14F-4D97-AF65-F5344CB8AC3E}">
        <p14:creationId xmlns:p14="http://schemas.microsoft.com/office/powerpoint/2010/main" val="4159639738"/>
      </p:ext>
    </p:extLst>
  </p:cSld>
  <p:clrMapOvr>
    <a:masterClrMapping/>
  </p:clrMapOvr>
  <mc:AlternateContent xmlns:mc="http://schemas.openxmlformats.org/markup-compatibility/2006">
    <mc:Choice xmlns:p14="http://schemas.microsoft.com/office/powerpoint/2010/main" Requires="p14">
      <p:transition spd="slow" p14:dur="2000" advTm="58404"/>
    </mc:Choice>
    <mc:Fallback>
      <p:transition spd="slow" advTm="5840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sz="quarter" idx="1"/>
          </p:nvPr>
        </p:nvSpPr>
        <p:spPr/>
        <p:txBody>
          <a:bodyPr>
            <a:normAutofit/>
          </a:bodyPr>
          <a:lstStyle/>
          <a:p>
            <a:r>
              <a:rPr lang="en-US" sz="2200" dirty="0"/>
              <a:t>Great attention should be given to the training usability achievements of “</a:t>
            </a:r>
            <a:r>
              <a:rPr lang="en-US" sz="2200" dirty="0" err="1"/>
              <a:t>Tourplanex</a:t>
            </a:r>
            <a:r>
              <a:rPr lang="en-US" sz="2200" dirty="0"/>
              <a:t>” because of the temporary staff the agency is employing</a:t>
            </a:r>
          </a:p>
          <a:p>
            <a:pPr>
              <a:buNone/>
            </a:pPr>
            <a:endParaRPr lang="en-US" sz="2200" dirty="0"/>
          </a:p>
          <a:p>
            <a:r>
              <a:rPr lang="en-US" sz="2200" dirty="0"/>
              <a:t>The tests should be of two phases. Phase one should deal with training usability. The agency should use temporary employees who will be trained by the software company. </a:t>
            </a:r>
          </a:p>
          <a:p>
            <a:pPr>
              <a:buNone/>
            </a:pPr>
            <a:endParaRPr lang="en-US" sz="2200" dirty="0"/>
          </a:p>
          <a:p>
            <a:r>
              <a:rPr lang="en-US" sz="2200" dirty="0"/>
              <a:t>The time spent in training should be listed and the performance of the trained employees should be measured in terms of minutes (seconds) required to reach the information needed for a typical inquiry.</a:t>
            </a:r>
          </a:p>
        </p:txBody>
      </p:sp>
      <p:sp>
        <p:nvSpPr>
          <p:cNvPr id="4" name="Slide Number Placeholder 3">
            <a:extLst>
              <a:ext uri="{FF2B5EF4-FFF2-40B4-BE49-F238E27FC236}">
                <a16:creationId xmlns="" xmlns:a16="http://schemas.microsoft.com/office/drawing/2014/main" id="{0B523BD6-3BA3-46D1-A7CA-5495BAA3EEE3}"/>
              </a:ext>
            </a:extLst>
          </p:cNvPr>
          <p:cNvSpPr>
            <a:spLocks noGrp="1"/>
          </p:cNvSpPr>
          <p:nvPr>
            <p:ph type="sldNum" sz="quarter" idx="12"/>
          </p:nvPr>
        </p:nvSpPr>
        <p:spPr/>
        <p:txBody>
          <a:bodyPr/>
          <a:lstStyle/>
          <a:p>
            <a:fld id="{2CAD962A-C1A7-4922-BB18-1D4988BDBB66}" type="slidenum">
              <a:rPr lang="en-US" smtClean="0"/>
              <a:t>33</a:t>
            </a:fld>
            <a:endParaRPr lang="en-US"/>
          </a:p>
        </p:txBody>
      </p:sp>
    </p:spTree>
    <p:extLst>
      <p:ext uri="{BB962C8B-B14F-4D97-AF65-F5344CB8AC3E}">
        <p14:creationId xmlns:p14="http://schemas.microsoft.com/office/powerpoint/2010/main" val="4187097843"/>
      </p:ext>
    </p:extLst>
  </p:cSld>
  <p:clrMapOvr>
    <a:masterClrMapping/>
  </p:clrMapOvr>
  <mc:AlternateContent xmlns:mc="http://schemas.openxmlformats.org/markup-compatibility/2006">
    <mc:Choice xmlns:p14="http://schemas.microsoft.com/office/powerpoint/2010/main" Requires="p14">
      <p:transition spd="slow" p14:dur="2000" advTm="54908"/>
    </mc:Choice>
    <mc:Fallback>
      <p:transition spd="slow" advTm="54908"/>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890" y="835025"/>
            <a:ext cx="8229600" cy="990600"/>
          </a:xfrm>
        </p:spPr>
        <p:txBody>
          <a:bodyPr/>
          <a:lstStyle/>
          <a:p>
            <a:r>
              <a:rPr lang="en-US" dirty="0"/>
              <a:t>Revision factor testing classes</a:t>
            </a:r>
          </a:p>
        </p:txBody>
      </p:sp>
      <p:sp>
        <p:nvSpPr>
          <p:cNvPr id="3" name="Content Placeholder 2"/>
          <p:cNvSpPr>
            <a:spLocks noGrp="1"/>
          </p:cNvSpPr>
          <p:nvPr>
            <p:ph sz="quarter" idx="1"/>
          </p:nvPr>
        </p:nvSpPr>
        <p:spPr/>
        <p:txBody>
          <a:bodyPr/>
          <a:lstStyle/>
          <a:p>
            <a:endParaRPr lang="en-US" dirty="0"/>
          </a:p>
          <a:p>
            <a:r>
              <a:rPr lang="en-US" dirty="0"/>
              <a:t>Easy revision of software is a fundamental factor assuring</a:t>
            </a:r>
          </a:p>
          <a:p>
            <a:pPr lvl="1"/>
            <a:r>
              <a:rPr lang="en-US" sz="2200" dirty="0"/>
              <a:t>a software package’s successful</a:t>
            </a:r>
          </a:p>
          <a:p>
            <a:pPr lvl="1"/>
            <a:r>
              <a:rPr lang="en-US" sz="2200" dirty="0"/>
              <a:t>long service and its successful sales to larger user populations</a:t>
            </a:r>
            <a:r>
              <a:rPr lang="en-US" dirty="0">
                <a:solidFill>
                  <a:schemeClr val="tx1"/>
                </a:solidFill>
              </a:rPr>
              <a:t>.</a:t>
            </a:r>
          </a:p>
          <a:p>
            <a:pPr lvl="1"/>
            <a:endParaRPr lang="en-US" dirty="0">
              <a:solidFill>
                <a:schemeClr val="tx1"/>
              </a:solidFill>
            </a:endParaRPr>
          </a:p>
          <a:p>
            <a:pPr lvl="1">
              <a:buNone/>
            </a:pPr>
            <a:endParaRPr lang="en-US" dirty="0">
              <a:solidFill>
                <a:schemeClr val="tx1"/>
              </a:solidFill>
            </a:endParaRPr>
          </a:p>
          <a:p>
            <a:r>
              <a:rPr lang="en-US" sz="2200" dirty="0"/>
              <a:t>Maintainability tests</a:t>
            </a:r>
          </a:p>
          <a:p>
            <a:r>
              <a:rPr lang="en-US" sz="2200" dirty="0"/>
              <a:t> Flexibility tests</a:t>
            </a:r>
          </a:p>
          <a:p>
            <a:r>
              <a:rPr lang="en-US" sz="2200" dirty="0"/>
              <a:t>Testability tests.</a:t>
            </a:r>
          </a:p>
          <a:p>
            <a:endParaRPr lang="en-US" dirty="0"/>
          </a:p>
          <a:p>
            <a:pPr>
              <a:buNone/>
            </a:pPr>
            <a:endParaRPr lang="en-US" dirty="0"/>
          </a:p>
        </p:txBody>
      </p:sp>
      <p:sp>
        <p:nvSpPr>
          <p:cNvPr id="4" name="Slide Number Placeholder 3">
            <a:extLst>
              <a:ext uri="{FF2B5EF4-FFF2-40B4-BE49-F238E27FC236}">
                <a16:creationId xmlns="" xmlns:a16="http://schemas.microsoft.com/office/drawing/2014/main" id="{A5CA9A65-AAAC-4A6F-9CA4-E390FA435A57}"/>
              </a:ext>
            </a:extLst>
          </p:cNvPr>
          <p:cNvSpPr>
            <a:spLocks noGrp="1"/>
          </p:cNvSpPr>
          <p:nvPr>
            <p:ph type="sldNum" sz="quarter" idx="12"/>
          </p:nvPr>
        </p:nvSpPr>
        <p:spPr/>
        <p:txBody>
          <a:bodyPr/>
          <a:lstStyle/>
          <a:p>
            <a:fld id="{2CAD962A-C1A7-4922-BB18-1D4988BDBB66}" type="slidenum">
              <a:rPr lang="en-US" smtClean="0"/>
              <a:t>34</a:t>
            </a:fld>
            <a:endParaRPr lang="en-US"/>
          </a:p>
        </p:txBody>
      </p:sp>
    </p:spTree>
    <p:extLst>
      <p:ext uri="{BB962C8B-B14F-4D97-AF65-F5344CB8AC3E}">
        <p14:creationId xmlns:p14="http://schemas.microsoft.com/office/powerpoint/2010/main" val="1496282061"/>
      </p:ext>
    </p:extLst>
  </p:cSld>
  <p:clrMapOvr>
    <a:masterClrMapping/>
  </p:clrMapOvr>
  <mc:AlternateContent xmlns:mc="http://schemas.openxmlformats.org/markup-compatibility/2006">
    <mc:Choice xmlns:p14="http://schemas.microsoft.com/office/powerpoint/2010/main" Requires="p14">
      <p:transition spd="slow" p14:dur="2000" advTm="36127"/>
    </mc:Choice>
    <mc:Fallback>
      <p:transition spd="slow" advTm="36127"/>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Maintainability :Maintainability tests</a:t>
            </a:r>
          </a:p>
        </p:txBody>
      </p:sp>
      <p:sp>
        <p:nvSpPr>
          <p:cNvPr id="3" name="Content Placeholder 2"/>
          <p:cNvSpPr>
            <a:spLocks noGrp="1"/>
          </p:cNvSpPr>
          <p:nvPr>
            <p:ph sz="quarter" idx="1"/>
          </p:nvPr>
        </p:nvSpPr>
        <p:spPr/>
        <p:txBody>
          <a:bodyPr>
            <a:normAutofit/>
          </a:bodyPr>
          <a:lstStyle/>
          <a:p>
            <a:pPr>
              <a:buNone/>
            </a:pPr>
            <a:r>
              <a:rPr lang="en-US" sz="2200" dirty="0"/>
              <a:t>Maintainability tests relate mainly to these issues:</a:t>
            </a:r>
          </a:p>
          <a:p>
            <a:r>
              <a:rPr lang="en-US" sz="2200" dirty="0"/>
              <a:t>The system structure abides by the standards and development procedures imposed on the specific components for support of future maintenance activities, including the modular structure of self-contained modules and module size.</a:t>
            </a:r>
          </a:p>
          <a:p>
            <a:pPr algn="just"/>
            <a:r>
              <a:rPr lang="en-US" sz="2200" dirty="0"/>
              <a:t>The programmer’s manual is prepared according to approved documentation standards and provides complete system documentation.</a:t>
            </a:r>
          </a:p>
          <a:p>
            <a:pPr algn="just"/>
            <a:r>
              <a:rPr lang="en-US" sz="2200" dirty="0"/>
              <a:t>The internal documentation incorporated in the software code is prepared according to coding procedures and conventions and fully covers the system’s documentation requirements.</a:t>
            </a:r>
          </a:p>
        </p:txBody>
      </p:sp>
      <p:sp>
        <p:nvSpPr>
          <p:cNvPr id="4" name="Slide Number Placeholder 3">
            <a:extLst>
              <a:ext uri="{FF2B5EF4-FFF2-40B4-BE49-F238E27FC236}">
                <a16:creationId xmlns="" xmlns:a16="http://schemas.microsoft.com/office/drawing/2014/main" id="{2734619E-1331-44D7-B96D-C3A16482D8B8}"/>
              </a:ext>
            </a:extLst>
          </p:cNvPr>
          <p:cNvSpPr>
            <a:spLocks noGrp="1"/>
          </p:cNvSpPr>
          <p:nvPr>
            <p:ph type="sldNum" sz="quarter" idx="12"/>
          </p:nvPr>
        </p:nvSpPr>
        <p:spPr/>
        <p:txBody>
          <a:bodyPr/>
          <a:lstStyle/>
          <a:p>
            <a:fld id="{2CAD962A-C1A7-4922-BB18-1D4988BDBB66}" type="slidenum">
              <a:rPr lang="en-US" smtClean="0"/>
              <a:t>35</a:t>
            </a:fld>
            <a:endParaRPr lang="en-US"/>
          </a:p>
        </p:txBody>
      </p:sp>
      <p:pic>
        <p:nvPicPr>
          <p:cNvPr id="8" name="Picture 7" descr="A close up of a sign&#10;&#10;Description automatically generated">
            <a:extLst>
              <a:ext uri="{FF2B5EF4-FFF2-40B4-BE49-F238E27FC236}">
                <a16:creationId xmlns="" xmlns:a16="http://schemas.microsoft.com/office/drawing/2014/main" id="{175AE941-FB26-4DB8-819F-AF1B0254B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799" y="4704735"/>
            <a:ext cx="7344800" cy="2369601"/>
          </a:xfrm>
          <a:prstGeom prst="rect">
            <a:avLst/>
          </a:prstGeom>
        </p:spPr>
      </p:pic>
    </p:spTree>
    <p:extLst>
      <p:ext uri="{BB962C8B-B14F-4D97-AF65-F5344CB8AC3E}">
        <p14:creationId xmlns:p14="http://schemas.microsoft.com/office/powerpoint/2010/main" val="1903825796"/>
      </p:ext>
    </p:extLst>
  </p:cSld>
  <p:clrMapOvr>
    <a:masterClrMapping/>
  </p:clrMapOvr>
  <mc:AlternateContent xmlns:mc="http://schemas.openxmlformats.org/markup-compatibility/2006">
    <mc:Choice xmlns:p14="http://schemas.microsoft.com/office/powerpoint/2010/main" Requires="p14">
      <p:transition spd="slow" p14:dur="2000" advTm="64825"/>
    </mc:Choice>
    <mc:Fallback>
      <p:transition spd="slow" advTm="6482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Flexibility : Flexibility tests</a:t>
            </a:r>
          </a:p>
        </p:txBody>
      </p:sp>
      <p:sp>
        <p:nvSpPr>
          <p:cNvPr id="3" name="Content Placeholder 2"/>
          <p:cNvSpPr>
            <a:spLocks noGrp="1"/>
          </p:cNvSpPr>
          <p:nvPr>
            <p:ph sz="quarter" idx="1"/>
          </p:nvPr>
        </p:nvSpPr>
        <p:spPr/>
        <p:txBody>
          <a:bodyPr>
            <a:normAutofit/>
          </a:bodyPr>
          <a:lstStyle/>
          <a:p>
            <a:r>
              <a:rPr lang="en-US" sz="2400" dirty="0"/>
              <a:t>Software system flexibility refers to the system’s capabilities, based on its structural and programming characteristics. </a:t>
            </a:r>
          </a:p>
          <a:p>
            <a:endParaRPr lang="en-US" sz="2400" dirty="0"/>
          </a:p>
          <a:p>
            <a:r>
              <a:rPr lang="en-US" sz="2400" dirty="0"/>
              <a:t>These factors significantly affect the efforts required to adapt the software to the variety of customer needs as well as to introduce changes initiated by customers and maintenance teams for the purpose of improving system functionality.</a:t>
            </a:r>
          </a:p>
          <a:p>
            <a:endParaRPr lang="en-US" sz="2400" dirty="0"/>
          </a:p>
          <a:p>
            <a:r>
              <a:rPr lang="en-US" sz="2400" dirty="0"/>
              <a:t>Flexibility tests are intended to test the software characteristics that support flexibility, such as adequate modular structure and application of parametric options to provide a wide range of possible applications.</a:t>
            </a:r>
          </a:p>
        </p:txBody>
      </p:sp>
      <p:sp>
        <p:nvSpPr>
          <p:cNvPr id="4" name="Slide Number Placeholder 3">
            <a:extLst>
              <a:ext uri="{FF2B5EF4-FFF2-40B4-BE49-F238E27FC236}">
                <a16:creationId xmlns="" xmlns:a16="http://schemas.microsoft.com/office/drawing/2014/main" id="{376671ED-B8CE-462C-82E9-45918D641104}"/>
              </a:ext>
            </a:extLst>
          </p:cNvPr>
          <p:cNvSpPr>
            <a:spLocks noGrp="1"/>
          </p:cNvSpPr>
          <p:nvPr>
            <p:ph type="sldNum" sz="quarter" idx="12"/>
          </p:nvPr>
        </p:nvSpPr>
        <p:spPr/>
        <p:txBody>
          <a:bodyPr/>
          <a:lstStyle/>
          <a:p>
            <a:fld id="{2CAD962A-C1A7-4922-BB18-1D4988BDBB66}" type="slidenum">
              <a:rPr lang="en-US" smtClean="0"/>
              <a:t>36</a:t>
            </a:fld>
            <a:endParaRPr lang="en-US"/>
          </a:p>
        </p:txBody>
      </p:sp>
    </p:spTree>
    <p:extLst>
      <p:ext uri="{BB962C8B-B14F-4D97-AF65-F5344CB8AC3E}">
        <p14:creationId xmlns:p14="http://schemas.microsoft.com/office/powerpoint/2010/main" val="3749824352"/>
      </p:ext>
    </p:extLst>
  </p:cSld>
  <p:clrMapOvr>
    <a:masterClrMapping/>
  </p:clrMapOvr>
  <mc:AlternateContent xmlns:mc="http://schemas.openxmlformats.org/markup-compatibility/2006">
    <mc:Choice xmlns:p14="http://schemas.microsoft.com/office/powerpoint/2010/main" Requires="p14">
      <p:transition spd="slow" p14:dur="2000" advTm="69333"/>
    </mc:Choice>
    <mc:Fallback>
      <p:transition spd="slow" advTm="69333"/>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4D1FE2-1E15-477D-8E10-DC666657F6E3}"/>
              </a:ext>
            </a:extLst>
          </p:cNvPr>
          <p:cNvSpPr>
            <a:spLocks noGrp="1"/>
          </p:cNvSpPr>
          <p:nvPr>
            <p:ph type="title"/>
          </p:nvPr>
        </p:nvSpPr>
        <p:spPr/>
        <p:txBody>
          <a:bodyPr/>
          <a:lstStyle/>
          <a:p>
            <a:r>
              <a:rPr lang="en-US" i="1" dirty="0"/>
              <a:t>Example</a:t>
            </a:r>
            <a:endParaRPr lang="en-US" dirty="0"/>
          </a:p>
        </p:txBody>
      </p:sp>
      <p:sp>
        <p:nvSpPr>
          <p:cNvPr id="3" name="Content Placeholder 2">
            <a:extLst>
              <a:ext uri="{FF2B5EF4-FFF2-40B4-BE49-F238E27FC236}">
                <a16:creationId xmlns="" xmlns:a16="http://schemas.microsoft.com/office/drawing/2014/main" id="{B6DCBC15-7887-482C-937C-65B33670F719}"/>
              </a:ext>
            </a:extLst>
          </p:cNvPr>
          <p:cNvSpPr>
            <a:spLocks noGrp="1"/>
          </p:cNvSpPr>
          <p:nvPr>
            <p:ph idx="1"/>
          </p:nvPr>
        </p:nvSpPr>
        <p:spPr>
          <a:xfrm>
            <a:off x="838200" y="1847850"/>
            <a:ext cx="10515600" cy="4351338"/>
          </a:xfrm>
        </p:spPr>
        <p:txBody>
          <a:bodyPr>
            <a:normAutofit/>
          </a:bodyPr>
          <a:lstStyle/>
          <a:p>
            <a:r>
              <a:rPr lang="en-US" sz="2400" dirty="0"/>
              <a:t>TSS (teacher support software) deals with the documentation of pupil achievements, the calculation of final grades, the printing of term grade documents, and the automatic printing of warning letters to parents of failing pupils. The software specifications included the following flexibility requirements:</a:t>
            </a:r>
          </a:p>
          <a:p>
            <a:pPr marL="0" indent="0">
              <a:buNone/>
            </a:pPr>
            <a:endParaRPr lang="en-US" sz="2400" dirty="0"/>
          </a:p>
          <a:p>
            <a:pPr lvl="1"/>
            <a:r>
              <a:rPr lang="en-US" sz="2000" dirty="0"/>
              <a:t>(a) The software should be suitable for teachers of all subjects and all school levels (elementary, junior and high schools).</a:t>
            </a:r>
          </a:p>
          <a:p>
            <a:pPr lvl="1"/>
            <a:r>
              <a:rPr lang="en-US" sz="2000" dirty="0"/>
              <a:t>(b) Non-professionals should be able to create new types of reports according to the schoolteacher’s requirements and/or the city’s education department demands.</a:t>
            </a:r>
          </a:p>
        </p:txBody>
      </p:sp>
      <p:sp>
        <p:nvSpPr>
          <p:cNvPr id="4" name="Slide Number Placeholder 3">
            <a:extLst>
              <a:ext uri="{FF2B5EF4-FFF2-40B4-BE49-F238E27FC236}">
                <a16:creationId xmlns="" xmlns:a16="http://schemas.microsoft.com/office/drawing/2014/main" id="{FF418545-7304-4B1F-8547-9C7A1E67065D}"/>
              </a:ext>
            </a:extLst>
          </p:cNvPr>
          <p:cNvSpPr>
            <a:spLocks noGrp="1"/>
          </p:cNvSpPr>
          <p:nvPr>
            <p:ph type="sldNum" sz="quarter" idx="12"/>
          </p:nvPr>
        </p:nvSpPr>
        <p:spPr/>
        <p:txBody>
          <a:bodyPr/>
          <a:lstStyle/>
          <a:p>
            <a:fld id="{684FCA05-BB25-45FE-8782-75B7DCC3F65C}" type="slidenum">
              <a:rPr lang="en-US" smtClean="0"/>
              <a:t>37</a:t>
            </a:fld>
            <a:endParaRPr lang="en-US"/>
          </a:p>
        </p:txBody>
      </p:sp>
    </p:spTree>
    <p:extLst>
      <p:ext uri="{BB962C8B-B14F-4D97-AF65-F5344CB8AC3E}">
        <p14:creationId xmlns:p14="http://schemas.microsoft.com/office/powerpoint/2010/main" val="3034429565"/>
      </p:ext>
    </p:extLst>
  </p:cSld>
  <p:clrMapOvr>
    <a:masterClrMapping/>
  </p:clrMapOvr>
  <mc:AlternateContent xmlns:mc="http://schemas.openxmlformats.org/markup-compatibility/2006">
    <mc:Choice xmlns:p14="http://schemas.microsoft.com/office/powerpoint/2010/main" Requires="p14">
      <p:transition spd="slow" p14:dur="2000" advTm="68032"/>
    </mc:Choice>
    <mc:Fallback>
      <p:transition spd="slow" advTm="68032"/>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Testability : Testability Tests</a:t>
            </a:r>
          </a:p>
        </p:txBody>
      </p:sp>
      <p:sp>
        <p:nvSpPr>
          <p:cNvPr id="3" name="Content Placeholder 2"/>
          <p:cNvSpPr>
            <a:spLocks noGrp="1"/>
          </p:cNvSpPr>
          <p:nvPr>
            <p:ph sz="quarter" idx="1"/>
          </p:nvPr>
        </p:nvSpPr>
        <p:spPr/>
        <p:txBody>
          <a:bodyPr>
            <a:normAutofit/>
          </a:bodyPr>
          <a:lstStyle/>
          <a:p>
            <a:pPr algn="ctr">
              <a:buNone/>
            </a:pPr>
            <a:r>
              <a:rPr lang="en-US" sz="2200" dirty="0"/>
              <a:t>Testability requirements deal with the ease of testing the software system…</a:t>
            </a:r>
          </a:p>
          <a:p>
            <a:pPr algn="ctr">
              <a:buNone/>
            </a:pPr>
            <a:endParaRPr lang="en-US" sz="2200" dirty="0"/>
          </a:p>
          <a:p>
            <a:r>
              <a:rPr lang="en-US" sz="2200" dirty="0"/>
              <a:t>Testability relates to the addition of special features in the program that help the testers in their work, such as </a:t>
            </a:r>
          </a:p>
          <a:p>
            <a:pPr>
              <a:buNone/>
            </a:pPr>
            <a:endParaRPr lang="en-US" sz="2200" dirty="0"/>
          </a:p>
          <a:p>
            <a:r>
              <a:rPr lang="en-US" sz="2200" dirty="0"/>
              <a:t>The possibility of obtaining intermediate results for certain checkpoints and predefined log files.</a:t>
            </a:r>
          </a:p>
          <a:p>
            <a:pPr>
              <a:buNone/>
            </a:pPr>
            <a:endParaRPr lang="en-US" sz="2200" dirty="0"/>
          </a:p>
          <a:p>
            <a:r>
              <a:rPr lang="en-US" sz="2200" dirty="0"/>
              <a:t>These special testing support features should be specified in the requirements document as integral to the functional software requirements.</a:t>
            </a:r>
          </a:p>
        </p:txBody>
      </p:sp>
      <p:sp>
        <p:nvSpPr>
          <p:cNvPr id="4" name="Slide Number Placeholder 3">
            <a:extLst>
              <a:ext uri="{FF2B5EF4-FFF2-40B4-BE49-F238E27FC236}">
                <a16:creationId xmlns="" xmlns:a16="http://schemas.microsoft.com/office/drawing/2014/main" id="{37B38B2E-931C-4249-91DB-A3EED4873CCC}"/>
              </a:ext>
            </a:extLst>
          </p:cNvPr>
          <p:cNvSpPr>
            <a:spLocks noGrp="1"/>
          </p:cNvSpPr>
          <p:nvPr>
            <p:ph type="sldNum" sz="quarter" idx="12"/>
          </p:nvPr>
        </p:nvSpPr>
        <p:spPr/>
        <p:txBody>
          <a:bodyPr/>
          <a:lstStyle/>
          <a:p>
            <a:fld id="{2CAD962A-C1A7-4922-BB18-1D4988BDBB66}" type="slidenum">
              <a:rPr lang="en-US" smtClean="0"/>
              <a:t>38</a:t>
            </a:fld>
            <a:endParaRPr lang="en-US"/>
          </a:p>
        </p:txBody>
      </p:sp>
    </p:spTree>
    <p:extLst>
      <p:ext uri="{BB962C8B-B14F-4D97-AF65-F5344CB8AC3E}">
        <p14:creationId xmlns:p14="http://schemas.microsoft.com/office/powerpoint/2010/main" val="2872151631"/>
      </p:ext>
    </p:extLst>
  </p:cSld>
  <p:clrMapOvr>
    <a:masterClrMapping/>
  </p:clrMapOvr>
  <mc:AlternateContent xmlns:mc="http://schemas.openxmlformats.org/markup-compatibility/2006">
    <mc:Choice xmlns:p14="http://schemas.microsoft.com/office/powerpoint/2010/main" Requires="p14">
      <p:transition spd="slow" p14:dur="2000" advTm="55238"/>
    </mc:Choice>
    <mc:Fallback>
      <p:transition spd="slow" advTm="55238"/>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Testability : Testability tests</a:t>
            </a:r>
          </a:p>
        </p:txBody>
      </p:sp>
      <p:sp>
        <p:nvSpPr>
          <p:cNvPr id="3" name="Content Placeholder 2"/>
          <p:cNvSpPr>
            <a:spLocks noGrp="1"/>
          </p:cNvSpPr>
          <p:nvPr>
            <p:ph sz="quarter" idx="1"/>
          </p:nvPr>
        </p:nvSpPr>
        <p:spPr>
          <a:xfrm>
            <a:off x="991673" y="1970468"/>
            <a:ext cx="10362127" cy="4430332"/>
          </a:xfrm>
        </p:spPr>
        <p:txBody>
          <a:bodyPr>
            <a:normAutofit/>
          </a:bodyPr>
          <a:lstStyle/>
          <a:p>
            <a:r>
              <a:rPr lang="en-US" sz="2200" dirty="0"/>
              <a:t>Testability deals with diagnostic tool applications</a:t>
            </a:r>
          </a:p>
          <a:p>
            <a:pPr marL="0" indent="0">
              <a:buNone/>
            </a:pPr>
            <a:endParaRPr lang="en-US" sz="2200" dirty="0"/>
          </a:p>
          <a:p>
            <a:r>
              <a:rPr lang="en-US" sz="2200" dirty="0"/>
              <a:t>Some features of this kind are activated automatically when starting the software package or during regular operation and report whenever conditions warranting alarm arise. </a:t>
            </a:r>
          </a:p>
          <a:p>
            <a:pPr>
              <a:buNone/>
            </a:pPr>
            <a:endParaRPr lang="en-US" sz="2200" dirty="0"/>
          </a:p>
          <a:p>
            <a:r>
              <a:rPr lang="en-US" sz="2200" dirty="0"/>
              <a:t>Testability is particularly crucial for support of control rooms of large operating systems (e.g., electricity plants) </a:t>
            </a:r>
          </a:p>
          <a:p>
            <a:pPr>
              <a:buNone/>
            </a:pPr>
            <a:endParaRPr lang="en-US" sz="2200" dirty="0"/>
          </a:p>
          <a:p>
            <a:r>
              <a:rPr lang="en-US" sz="2200" dirty="0"/>
              <a:t>And for maintenance teams, especially with respect to diagnosis of failures. </a:t>
            </a:r>
          </a:p>
          <a:p>
            <a:pPr>
              <a:buNone/>
            </a:pPr>
            <a:r>
              <a:rPr lang="en-US" sz="2200" dirty="0"/>
              <a:t>	</a:t>
            </a:r>
          </a:p>
          <a:p>
            <a:endParaRPr lang="en-US" sz="2200" dirty="0"/>
          </a:p>
          <a:p>
            <a:pPr>
              <a:buNone/>
            </a:pPr>
            <a:endParaRPr lang="en-US" sz="2200" dirty="0"/>
          </a:p>
        </p:txBody>
      </p:sp>
      <p:sp>
        <p:nvSpPr>
          <p:cNvPr id="4" name="Slide Number Placeholder 3">
            <a:extLst>
              <a:ext uri="{FF2B5EF4-FFF2-40B4-BE49-F238E27FC236}">
                <a16:creationId xmlns="" xmlns:a16="http://schemas.microsoft.com/office/drawing/2014/main" id="{5AD0925C-1FEA-4F11-BD5D-7E8814ADB916}"/>
              </a:ext>
            </a:extLst>
          </p:cNvPr>
          <p:cNvSpPr>
            <a:spLocks noGrp="1"/>
          </p:cNvSpPr>
          <p:nvPr>
            <p:ph type="sldNum" sz="quarter" idx="12"/>
          </p:nvPr>
        </p:nvSpPr>
        <p:spPr/>
        <p:txBody>
          <a:bodyPr/>
          <a:lstStyle/>
          <a:p>
            <a:fld id="{2CAD962A-C1A7-4922-BB18-1D4988BDBB66}" type="slidenum">
              <a:rPr lang="en-US" smtClean="0"/>
              <a:t>39</a:t>
            </a:fld>
            <a:endParaRPr lang="en-US"/>
          </a:p>
        </p:txBody>
      </p:sp>
    </p:spTree>
    <p:extLst>
      <p:ext uri="{BB962C8B-B14F-4D97-AF65-F5344CB8AC3E}">
        <p14:creationId xmlns:p14="http://schemas.microsoft.com/office/powerpoint/2010/main" val="2003791187"/>
      </p:ext>
    </p:extLst>
  </p:cSld>
  <p:clrMapOvr>
    <a:masterClrMapping/>
  </p:clrMapOvr>
  <mc:AlternateContent xmlns:mc="http://schemas.openxmlformats.org/markup-compatibility/2006">
    <mc:Choice xmlns:p14="http://schemas.microsoft.com/office/powerpoint/2010/main" Requires="p14">
      <p:transition spd="slow" p14:dur="2000" advTm="51531"/>
    </mc:Choice>
    <mc:Fallback>
      <p:transition spd="slow" advTm="515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Bottom-up Testing</a:t>
            </a:r>
          </a:p>
        </p:txBody>
      </p:sp>
      <p:sp>
        <p:nvSpPr>
          <p:cNvPr id="3" name="Content Placeholder 2"/>
          <p:cNvSpPr>
            <a:spLocks noGrp="1"/>
          </p:cNvSpPr>
          <p:nvPr>
            <p:ph sz="quarter" idx="1"/>
          </p:nvPr>
        </p:nvSpPr>
        <p:spPr>
          <a:xfrm>
            <a:off x="950890" y="1356850"/>
            <a:ext cx="4419600" cy="4937760"/>
          </a:xfrm>
        </p:spPr>
        <p:txBody>
          <a:bodyPr>
            <a:noAutofit/>
          </a:bodyPr>
          <a:lstStyle/>
          <a:p>
            <a:pPr>
              <a:buNone/>
            </a:pPr>
            <a:r>
              <a:rPr lang="en-US" sz="2000" dirty="0"/>
              <a:t>Stage 1: Unit tests of modules 1 to 7.</a:t>
            </a:r>
          </a:p>
          <a:p>
            <a:pPr>
              <a:buNone/>
            </a:pPr>
            <a:r>
              <a:rPr lang="en-US" sz="2000" dirty="0"/>
              <a:t>Stage 2: Integration test A of modules 1 </a:t>
            </a:r>
          </a:p>
          <a:p>
            <a:pPr>
              <a:buNone/>
            </a:pPr>
            <a:r>
              <a:rPr lang="en-US" sz="2000" dirty="0"/>
              <a:t>and 2, developed and tested in stage 1, and integrated with module 8, developed in the current stage.</a:t>
            </a:r>
          </a:p>
          <a:p>
            <a:pPr>
              <a:buNone/>
            </a:pPr>
            <a:r>
              <a:rPr lang="en-US" sz="2000" dirty="0"/>
              <a:t>Stage 3: Two separate integration tests, B, on modules 3, 4, 5 and 8, integrated with module 9, and C, for modules 6 and 7, integrated with module 10.</a:t>
            </a:r>
          </a:p>
          <a:p>
            <a:pPr>
              <a:buNone/>
            </a:pPr>
            <a:r>
              <a:rPr lang="en-US" sz="2000" dirty="0"/>
              <a:t> Stage 4: System test is performed after B and C have been integrated with module 11, developed in the current stage</a:t>
            </a:r>
          </a:p>
        </p:txBody>
      </p:sp>
      <p:pic>
        <p:nvPicPr>
          <p:cNvPr id="5" name="Picture 2"/>
          <p:cNvPicPr>
            <a:picLocks noGrp="1" noChangeAspect="1" noChangeArrowheads="1"/>
          </p:cNvPicPr>
          <p:nvPr>
            <p:ph sz="quarter" idx="2"/>
          </p:nvPr>
        </p:nvPicPr>
        <p:blipFill>
          <a:blip r:embed="rId2" cstate="print"/>
          <a:srcRect t="16166" r="3636"/>
          <a:stretch>
            <a:fillRect/>
          </a:stretch>
        </p:blipFill>
        <p:spPr bwMode="auto">
          <a:xfrm>
            <a:off x="6190444" y="1130121"/>
            <a:ext cx="5050665" cy="4953000"/>
          </a:xfrm>
          <a:prstGeom prst="rect">
            <a:avLst/>
          </a:prstGeom>
          <a:noFill/>
          <a:ln w="9525">
            <a:noFill/>
            <a:miter lim="800000"/>
            <a:headEnd/>
            <a:tailEnd/>
          </a:ln>
        </p:spPr>
      </p:pic>
      <p:sp>
        <p:nvSpPr>
          <p:cNvPr id="4" name="Slide Number Placeholder 3">
            <a:extLst>
              <a:ext uri="{FF2B5EF4-FFF2-40B4-BE49-F238E27FC236}">
                <a16:creationId xmlns:a16="http://schemas.microsoft.com/office/drawing/2014/main" xmlns="" id="{9EBA81C5-C1C2-4ACB-9778-034DFC84A380}"/>
              </a:ext>
            </a:extLst>
          </p:cNvPr>
          <p:cNvSpPr>
            <a:spLocks noGrp="1"/>
          </p:cNvSpPr>
          <p:nvPr>
            <p:ph type="sldNum" sz="quarter" idx="12"/>
          </p:nvPr>
        </p:nvSpPr>
        <p:spPr/>
        <p:txBody>
          <a:bodyPr/>
          <a:lstStyle/>
          <a:p>
            <a:fld id="{2CAD962A-C1A7-4922-BB18-1D4988BDBB66}" type="slidenum">
              <a:rPr lang="en-US" smtClean="0"/>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94908"/>
    </mc:Choice>
    <mc:Fallback xmlns="">
      <p:transition spd="slow" advTm="94908"/>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3BCA6-AF2E-43F2-A89E-70CAEECDA115}"/>
              </a:ext>
            </a:extLst>
          </p:cNvPr>
          <p:cNvSpPr>
            <a:spLocks noGrp="1"/>
          </p:cNvSpPr>
          <p:nvPr>
            <p:ph type="title"/>
          </p:nvPr>
        </p:nvSpPr>
        <p:spPr/>
        <p:txBody>
          <a:bodyPr/>
          <a:lstStyle/>
          <a:p>
            <a:r>
              <a:rPr lang="en-US" i="1" dirty="0"/>
              <a:t>Example</a:t>
            </a:r>
            <a:endParaRPr lang="en-US" dirty="0"/>
          </a:p>
        </p:txBody>
      </p:sp>
      <p:sp>
        <p:nvSpPr>
          <p:cNvPr id="3" name="Content Placeholder 2">
            <a:extLst>
              <a:ext uri="{FF2B5EF4-FFF2-40B4-BE49-F238E27FC236}">
                <a16:creationId xmlns="" xmlns:a16="http://schemas.microsoft.com/office/drawing/2014/main" id="{0FB289E0-69D8-4125-A13D-1F7194B2E146}"/>
              </a:ext>
            </a:extLst>
          </p:cNvPr>
          <p:cNvSpPr>
            <a:spLocks noGrp="1"/>
          </p:cNvSpPr>
          <p:nvPr>
            <p:ph idx="1"/>
          </p:nvPr>
        </p:nvSpPr>
        <p:spPr/>
        <p:txBody>
          <a:bodyPr>
            <a:normAutofit/>
          </a:bodyPr>
          <a:lstStyle/>
          <a:p>
            <a:r>
              <a:rPr lang="en-US" sz="2400" dirty="0"/>
              <a:t>An industrial computerized control unit is programmed to calculate various measures of production status, report the performance level of the machinery, and operate a warning signal in predefined situations. One testability requirement demanded was to develop a set of standard test data with known system expected correct reactions in each stage. This standard test data is to be run every morning, before production begins, to check whether the computerized unit reacts properly.</a:t>
            </a:r>
          </a:p>
        </p:txBody>
      </p:sp>
      <p:sp>
        <p:nvSpPr>
          <p:cNvPr id="4" name="Slide Number Placeholder 3">
            <a:extLst>
              <a:ext uri="{FF2B5EF4-FFF2-40B4-BE49-F238E27FC236}">
                <a16:creationId xmlns="" xmlns:a16="http://schemas.microsoft.com/office/drawing/2014/main" id="{CCBF0B50-1B33-4899-8BCF-6448EA6F86FE}"/>
              </a:ext>
            </a:extLst>
          </p:cNvPr>
          <p:cNvSpPr>
            <a:spLocks noGrp="1"/>
          </p:cNvSpPr>
          <p:nvPr>
            <p:ph type="sldNum" sz="quarter" idx="12"/>
          </p:nvPr>
        </p:nvSpPr>
        <p:spPr/>
        <p:txBody>
          <a:bodyPr/>
          <a:lstStyle/>
          <a:p>
            <a:fld id="{684FCA05-BB25-45FE-8782-75B7DCC3F65C}" type="slidenum">
              <a:rPr lang="en-US" smtClean="0"/>
              <a:t>40</a:t>
            </a:fld>
            <a:endParaRPr lang="en-US"/>
          </a:p>
        </p:txBody>
      </p:sp>
    </p:spTree>
    <p:extLst>
      <p:ext uri="{BB962C8B-B14F-4D97-AF65-F5344CB8AC3E}">
        <p14:creationId xmlns:p14="http://schemas.microsoft.com/office/powerpoint/2010/main" val="2044859139"/>
      </p:ext>
    </p:extLst>
  </p:cSld>
  <p:clrMapOvr>
    <a:masterClrMapping/>
  </p:clrMapOvr>
  <mc:AlternateContent xmlns:mc="http://schemas.openxmlformats.org/markup-compatibility/2006">
    <mc:Choice xmlns:p14="http://schemas.microsoft.com/office/powerpoint/2010/main" Requires="p14">
      <p:transition spd="slow" p14:dur="2000" advTm="60579"/>
    </mc:Choice>
    <mc:Fallback>
      <p:transition spd="slow" advTm="60579"/>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Factor Testing Classes</a:t>
            </a:r>
          </a:p>
        </p:txBody>
      </p:sp>
      <p:sp>
        <p:nvSpPr>
          <p:cNvPr id="3" name="Content Placeholder 2"/>
          <p:cNvSpPr>
            <a:spLocks noGrp="1"/>
          </p:cNvSpPr>
          <p:nvPr>
            <p:ph sz="quarter" idx="1"/>
          </p:nvPr>
        </p:nvSpPr>
        <p:spPr/>
        <p:txBody>
          <a:bodyPr>
            <a:normAutofit/>
          </a:bodyPr>
          <a:lstStyle/>
          <a:p>
            <a:r>
              <a:rPr lang="en-US" sz="2200" dirty="0"/>
              <a:t>The software characteristics required </a:t>
            </a:r>
          </a:p>
          <a:p>
            <a:pPr>
              <a:buNone/>
            </a:pPr>
            <a:endParaRPr lang="en-US" sz="2200" dirty="0"/>
          </a:p>
          <a:p>
            <a:pPr lvl="1"/>
            <a:r>
              <a:rPr lang="en-US" sz="2200" dirty="0"/>
              <a:t>to be operative, with minor adaptations, in different environments, </a:t>
            </a:r>
          </a:p>
          <a:p>
            <a:pPr lvl="1"/>
            <a:r>
              <a:rPr lang="en-US" sz="2200" dirty="0"/>
              <a:t>and those needed to incorporate reused modules </a:t>
            </a:r>
          </a:p>
          <a:p>
            <a:pPr lvl="1"/>
            <a:r>
              <a:rPr lang="en-US" sz="2200" dirty="0"/>
              <a:t>permit interfacing with other software packages </a:t>
            </a:r>
          </a:p>
          <a:p>
            <a:pPr lvl="1">
              <a:buNone/>
            </a:pPr>
            <a:endParaRPr lang="en-US" sz="2200" dirty="0"/>
          </a:p>
          <a:p>
            <a:r>
              <a:rPr lang="en-US" sz="2200" dirty="0"/>
              <a:t>all among the transition features required from a software system, especially for commercial software packages aimed at a wide range of customers</a:t>
            </a:r>
          </a:p>
        </p:txBody>
      </p:sp>
      <p:sp>
        <p:nvSpPr>
          <p:cNvPr id="4" name="Slide Number Placeholder 3">
            <a:extLst>
              <a:ext uri="{FF2B5EF4-FFF2-40B4-BE49-F238E27FC236}">
                <a16:creationId xmlns="" xmlns:a16="http://schemas.microsoft.com/office/drawing/2014/main" id="{5803FAB4-81A2-454E-9826-05243883980B}"/>
              </a:ext>
            </a:extLst>
          </p:cNvPr>
          <p:cNvSpPr>
            <a:spLocks noGrp="1"/>
          </p:cNvSpPr>
          <p:nvPr>
            <p:ph type="sldNum" sz="quarter" idx="12"/>
          </p:nvPr>
        </p:nvSpPr>
        <p:spPr/>
        <p:txBody>
          <a:bodyPr/>
          <a:lstStyle/>
          <a:p>
            <a:fld id="{2CAD962A-C1A7-4922-BB18-1D4988BDBB66}" type="slidenum">
              <a:rPr lang="en-US" smtClean="0"/>
              <a:t>41</a:t>
            </a:fld>
            <a:endParaRPr lang="en-US"/>
          </a:p>
        </p:txBody>
      </p:sp>
    </p:spTree>
    <p:extLst>
      <p:ext uri="{BB962C8B-B14F-4D97-AF65-F5344CB8AC3E}">
        <p14:creationId xmlns:p14="http://schemas.microsoft.com/office/powerpoint/2010/main" val="2952507580"/>
      </p:ext>
    </p:extLst>
  </p:cSld>
  <p:clrMapOvr>
    <a:masterClrMapping/>
  </p:clrMapOvr>
  <mc:AlternateContent xmlns:mc="http://schemas.openxmlformats.org/markup-compatibility/2006">
    <mc:Choice xmlns:p14="http://schemas.microsoft.com/office/powerpoint/2010/main" Requires="p14">
      <p:transition spd="slow" p14:dur="2000" advTm="45824"/>
    </mc:Choice>
    <mc:Fallback>
      <p:transition spd="slow" advTm="4582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Factor Testing Classes</a:t>
            </a:r>
          </a:p>
        </p:txBody>
      </p:sp>
      <p:sp>
        <p:nvSpPr>
          <p:cNvPr id="3" name="Content Placeholder 2"/>
          <p:cNvSpPr>
            <a:spLocks noGrp="1"/>
          </p:cNvSpPr>
          <p:nvPr>
            <p:ph sz="quarter" idx="1"/>
          </p:nvPr>
        </p:nvSpPr>
        <p:spPr/>
        <p:txBody>
          <a:bodyPr>
            <a:normAutofit/>
          </a:bodyPr>
          <a:lstStyle/>
          <a:p>
            <a:endParaRPr lang="en-US" sz="2200" dirty="0"/>
          </a:p>
          <a:p>
            <a:pPr marL="0" indent="0">
              <a:buNone/>
            </a:pPr>
            <a:r>
              <a:rPr lang="en-US" sz="2200" dirty="0"/>
              <a:t>  </a:t>
            </a:r>
          </a:p>
          <a:p>
            <a:pPr>
              <a:buNone/>
            </a:pPr>
            <a:endParaRPr lang="en-US" sz="2200" dirty="0"/>
          </a:p>
        </p:txBody>
      </p:sp>
      <p:sp>
        <p:nvSpPr>
          <p:cNvPr id="4" name="Slide Number Placeholder 3">
            <a:extLst>
              <a:ext uri="{FF2B5EF4-FFF2-40B4-BE49-F238E27FC236}">
                <a16:creationId xmlns="" xmlns:a16="http://schemas.microsoft.com/office/drawing/2014/main" id="{DE074BCB-79F0-435C-AB7A-F238E16A0760}"/>
              </a:ext>
            </a:extLst>
          </p:cNvPr>
          <p:cNvSpPr>
            <a:spLocks noGrp="1"/>
          </p:cNvSpPr>
          <p:nvPr>
            <p:ph type="sldNum" sz="quarter" idx="12"/>
          </p:nvPr>
        </p:nvSpPr>
        <p:spPr/>
        <p:txBody>
          <a:bodyPr/>
          <a:lstStyle/>
          <a:p>
            <a:fld id="{2CAD962A-C1A7-4922-BB18-1D4988BDBB66}" type="slidenum">
              <a:rPr lang="en-US" smtClean="0"/>
              <a:t>42</a:t>
            </a:fld>
            <a:endParaRPr lang="en-US"/>
          </a:p>
        </p:txBody>
      </p:sp>
      <p:graphicFrame>
        <p:nvGraphicFramePr>
          <p:cNvPr id="6" name="Diagram 5">
            <a:extLst>
              <a:ext uri="{FF2B5EF4-FFF2-40B4-BE49-F238E27FC236}">
                <a16:creationId xmlns="" xmlns:a16="http://schemas.microsoft.com/office/drawing/2014/main" id="{8B528D36-0791-4495-ACFD-2A9A3D891FBE}"/>
              </a:ext>
            </a:extLst>
          </p:cNvPr>
          <p:cNvGraphicFramePr/>
          <p:nvPr>
            <p:extLst/>
          </p:nvPr>
        </p:nvGraphicFramePr>
        <p:xfrm>
          <a:off x="2032000" y="1825625"/>
          <a:ext cx="8128000" cy="4312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1806919"/>
      </p:ext>
    </p:extLst>
  </p:cSld>
  <p:clrMapOvr>
    <a:masterClrMapping/>
  </p:clrMapOvr>
  <mc:AlternateContent xmlns:mc="http://schemas.openxmlformats.org/markup-compatibility/2006">
    <mc:Choice xmlns:p14="http://schemas.microsoft.com/office/powerpoint/2010/main" Requires="p14">
      <p:transition spd="slow" p14:dur="2000" advTm="19509"/>
    </mc:Choice>
    <mc:Fallback>
      <p:transition spd="slow" advTm="19509"/>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D07638-1E77-4DD2-A76B-C9751648BF41}"/>
              </a:ext>
            </a:extLst>
          </p:cNvPr>
          <p:cNvSpPr>
            <a:spLocks noGrp="1"/>
          </p:cNvSpPr>
          <p:nvPr>
            <p:ph type="title"/>
          </p:nvPr>
        </p:nvSpPr>
        <p:spPr/>
        <p:txBody>
          <a:bodyPr/>
          <a:lstStyle/>
          <a:p>
            <a:r>
              <a:rPr lang="en-US" dirty="0"/>
              <a:t>Portability Tests</a:t>
            </a:r>
          </a:p>
        </p:txBody>
      </p:sp>
      <p:sp>
        <p:nvSpPr>
          <p:cNvPr id="3" name="Content Placeholder 2">
            <a:extLst>
              <a:ext uri="{FF2B5EF4-FFF2-40B4-BE49-F238E27FC236}">
                <a16:creationId xmlns="" xmlns:a16="http://schemas.microsoft.com/office/drawing/2014/main" id="{58188652-7D04-4667-9E1A-44E2563D031E}"/>
              </a:ext>
            </a:extLst>
          </p:cNvPr>
          <p:cNvSpPr>
            <a:spLocks noGrp="1"/>
          </p:cNvSpPr>
          <p:nvPr>
            <p:ph idx="1"/>
          </p:nvPr>
        </p:nvSpPr>
        <p:spPr/>
        <p:txBody>
          <a:bodyPr>
            <a:normAutofit/>
          </a:bodyPr>
          <a:lstStyle/>
          <a:p>
            <a:r>
              <a:rPr lang="en-US" sz="2400" dirty="0"/>
              <a:t>Portability requirements specify the environments (or environmental conditions) in which the software system has to be operable: </a:t>
            </a:r>
          </a:p>
          <a:p>
            <a:pPr lvl="2"/>
            <a:r>
              <a:rPr lang="en-US" sz="2400" dirty="0"/>
              <a:t>the operating systems, </a:t>
            </a:r>
          </a:p>
          <a:p>
            <a:pPr lvl="2"/>
            <a:r>
              <a:rPr lang="en-US" sz="2400" dirty="0"/>
              <a:t>hardware and </a:t>
            </a:r>
          </a:p>
          <a:p>
            <a:pPr lvl="2"/>
            <a:r>
              <a:rPr lang="en-US" sz="2400" dirty="0"/>
              <a:t>communication equipment standards, among other variables. </a:t>
            </a:r>
          </a:p>
          <a:p>
            <a:pPr marL="914400" lvl="2" indent="0">
              <a:buNone/>
            </a:pPr>
            <a:endParaRPr lang="en-US" sz="2400" dirty="0"/>
          </a:p>
          <a:p>
            <a:r>
              <a:rPr lang="en-US" sz="2400" dirty="0"/>
              <a:t>The portability test to be carried out will verify, validate and test these factors as well as estimate the resources required for transfer of a software system to a different environment.</a:t>
            </a:r>
          </a:p>
        </p:txBody>
      </p:sp>
      <p:sp>
        <p:nvSpPr>
          <p:cNvPr id="4" name="Slide Number Placeholder 3">
            <a:extLst>
              <a:ext uri="{FF2B5EF4-FFF2-40B4-BE49-F238E27FC236}">
                <a16:creationId xmlns="" xmlns:a16="http://schemas.microsoft.com/office/drawing/2014/main" id="{3A6268C2-6575-4945-B0B6-CEF27C870762}"/>
              </a:ext>
            </a:extLst>
          </p:cNvPr>
          <p:cNvSpPr>
            <a:spLocks noGrp="1"/>
          </p:cNvSpPr>
          <p:nvPr>
            <p:ph type="sldNum" sz="quarter" idx="12"/>
          </p:nvPr>
        </p:nvSpPr>
        <p:spPr/>
        <p:txBody>
          <a:bodyPr/>
          <a:lstStyle/>
          <a:p>
            <a:fld id="{684FCA05-BB25-45FE-8782-75B7DCC3F65C}" type="slidenum">
              <a:rPr lang="en-US" smtClean="0"/>
              <a:t>43</a:t>
            </a:fld>
            <a:endParaRPr lang="en-US"/>
          </a:p>
        </p:txBody>
      </p:sp>
    </p:spTree>
    <p:extLst>
      <p:ext uri="{BB962C8B-B14F-4D97-AF65-F5344CB8AC3E}">
        <p14:creationId xmlns:p14="http://schemas.microsoft.com/office/powerpoint/2010/main" val="1082028838"/>
      </p:ext>
    </p:extLst>
  </p:cSld>
  <p:clrMapOvr>
    <a:masterClrMapping/>
  </p:clrMapOvr>
  <mc:AlternateContent xmlns:mc="http://schemas.openxmlformats.org/markup-compatibility/2006">
    <mc:Choice xmlns:p14="http://schemas.microsoft.com/office/powerpoint/2010/main" Requires="p14">
      <p:transition spd="slow" p14:dur="2000" advTm="50473"/>
    </mc:Choice>
    <mc:Fallback>
      <p:transition spd="slow" advTm="50473"/>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3361CB-7C3C-48DC-93B8-FFEF9F04F922}"/>
              </a:ext>
            </a:extLst>
          </p:cNvPr>
          <p:cNvSpPr>
            <a:spLocks noGrp="1"/>
          </p:cNvSpPr>
          <p:nvPr>
            <p:ph type="title"/>
          </p:nvPr>
        </p:nvSpPr>
        <p:spPr/>
        <p:txBody>
          <a:bodyPr/>
          <a:lstStyle/>
          <a:p>
            <a:r>
              <a:rPr lang="en-US" i="1" dirty="0"/>
              <a:t>Example</a:t>
            </a:r>
            <a:endParaRPr lang="en-US" dirty="0"/>
          </a:p>
        </p:txBody>
      </p:sp>
      <p:sp>
        <p:nvSpPr>
          <p:cNvPr id="3" name="Content Placeholder 2">
            <a:extLst>
              <a:ext uri="{FF2B5EF4-FFF2-40B4-BE49-F238E27FC236}">
                <a16:creationId xmlns="" xmlns:a16="http://schemas.microsoft.com/office/drawing/2014/main" id="{6C226855-0A04-4D99-894B-8EA2CB9B7B6B}"/>
              </a:ext>
            </a:extLst>
          </p:cNvPr>
          <p:cNvSpPr>
            <a:spLocks noGrp="1"/>
          </p:cNvSpPr>
          <p:nvPr>
            <p:ph idx="1"/>
          </p:nvPr>
        </p:nvSpPr>
        <p:spPr/>
        <p:txBody>
          <a:bodyPr/>
          <a:lstStyle/>
          <a:p>
            <a:r>
              <a:rPr lang="en-US" dirty="0"/>
              <a:t>A software package designed and programmed to operate in a Windows 2000 environment is required to allow low-cost transfer to Linux and Windows NT environments.</a:t>
            </a:r>
          </a:p>
        </p:txBody>
      </p:sp>
      <p:sp>
        <p:nvSpPr>
          <p:cNvPr id="4" name="Slide Number Placeholder 3">
            <a:extLst>
              <a:ext uri="{FF2B5EF4-FFF2-40B4-BE49-F238E27FC236}">
                <a16:creationId xmlns="" xmlns:a16="http://schemas.microsoft.com/office/drawing/2014/main" id="{B284701B-EEAE-4D81-BD3E-654B923776DD}"/>
              </a:ext>
            </a:extLst>
          </p:cNvPr>
          <p:cNvSpPr>
            <a:spLocks noGrp="1"/>
          </p:cNvSpPr>
          <p:nvPr>
            <p:ph type="sldNum" sz="quarter" idx="12"/>
          </p:nvPr>
        </p:nvSpPr>
        <p:spPr/>
        <p:txBody>
          <a:bodyPr/>
          <a:lstStyle/>
          <a:p>
            <a:fld id="{684FCA05-BB25-45FE-8782-75B7DCC3F65C}" type="slidenum">
              <a:rPr lang="en-US" smtClean="0"/>
              <a:t>44</a:t>
            </a:fld>
            <a:endParaRPr lang="en-US"/>
          </a:p>
        </p:txBody>
      </p:sp>
    </p:spTree>
    <p:extLst>
      <p:ext uri="{BB962C8B-B14F-4D97-AF65-F5344CB8AC3E}">
        <p14:creationId xmlns:p14="http://schemas.microsoft.com/office/powerpoint/2010/main" val="411835438"/>
      </p:ext>
    </p:extLst>
  </p:cSld>
  <p:clrMapOvr>
    <a:masterClrMapping/>
  </p:clrMapOvr>
  <mc:AlternateContent xmlns:mc="http://schemas.openxmlformats.org/markup-compatibility/2006">
    <mc:Choice xmlns:p14="http://schemas.microsoft.com/office/powerpoint/2010/main" Requires="p14">
      <p:transition spd="slow" p14:dur="2000" advTm="31660"/>
    </mc:Choice>
    <mc:Fallback>
      <p:transition spd="slow" advTm="3166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7E397F-1EE4-43FD-96D3-289986F7E748}"/>
              </a:ext>
            </a:extLst>
          </p:cNvPr>
          <p:cNvSpPr>
            <a:spLocks noGrp="1"/>
          </p:cNvSpPr>
          <p:nvPr>
            <p:ph type="title"/>
          </p:nvPr>
        </p:nvSpPr>
        <p:spPr/>
        <p:txBody>
          <a:bodyPr/>
          <a:lstStyle/>
          <a:p>
            <a:r>
              <a:rPr lang="en-US" dirty="0"/>
              <a:t>Reusability Tests</a:t>
            </a:r>
          </a:p>
        </p:txBody>
      </p:sp>
      <p:sp>
        <p:nvSpPr>
          <p:cNvPr id="3" name="Content Placeholder 2">
            <a:extLst>
              <a:ext uri="{FF2B5EF4-FFF2-40B4-BE49-F238E27FC236}">
                <a16:creationId xmlns="" xmlns:a16="http://schemas.microsoft.com/office/drawing/2014/main" id="{FA082526-7931-4933-ABBA-DB8B9881D0BD}"/>
              </a:ext>
            </a:extLst>
          </p:cNvPr>
          <p:cNvSpPr>
            <a:spLocks noGrp="1"/>
          </p:cNvSpPr>
          <p:nvPr>
            <p:ph idx="1"/>
          </p:nvPr>
        </p:nvSpPr>
        <p:spPr/>
        <p:txBody>
          <a:bodyPr>
            <a:normAutofit fontScale="92500"/>
          </a:bodyPr>
          <a:lstStyle/>
          <a:p>
            <a:r>
              <a:rPr lang="en-US" sz="2400" dirty="0"/>
              <a:t>Reusability defines which parts of the program (modules, integrations and the like) are to be developed for future reuse in other software development projects, whether already planned or not. </a:t>
            </a:r>
          </a:p>
          <a:p>
            <a:endParaRPr lang="en-US" sz="2400" dirty="0"/>
          </a:p>
          <a:p>
            <a:r>
              <a:rPr lang="en-US" sz="2400" dirty="0"/>
              <a:t>These parts should be developed, packaged and documented according to reused software library procedures.</a:t>
            </a:r>
          </a:p>
          <a:p>
            <a:endParaRPr lang="en-US" sz="2400" dirty="0"/>
          </a:p>
          <a:p>
            <a:r>
              <a:rPr lang="en-US" sz="2400" dirty="0"/>
              <a:t>Reusability requirements are of special importance for object-oriented software projects. </a:t>
            </a:r>
          </a:p>
          <a:p>
            <a:endParaRPr lang="en-US" sz="2400" dirty="0"/>
          </a:p>
          <a:p>
            <a:r>
              <a:rPr lang="en-US" sz="2400" dirty="0"/>
              <a:t>Tests are devised to examine whether reusability standards were indeed adhered to.</a:t>
            </a:r>
          </a:p>
        </p:txBody>
      </p:sp>
      <p:sp>
        <p:nvSpPr>
          <p:cNvPr id="4" name="Slide Number Placeholder 3">
            <a:extLst>
              <a:ext uri="{FF2B5EF4-FFF2-40B4-BE49-F238E27FC236}">
                <a16:creationId xmlns="" xmlns:a16="http://schemas.microsoft.com/office/drawing/2014/main" id="{DEBA95CA-1337-4DC5-B147-672083EF9AE9}"/>
              </a:ext>
            </a:extLst>
          </p:cNvPr>
          <p:cNvSpPr>
            <a:spLocks noGrp="1"/>
          </p:cNvSpPr>
          <p:nvPr>
            <p:ph type="sldNum" sz="quarter" idx="12"/>
          </p:nvPr>
        </p:nvSpPr>
        <p:spPr/>
        <p:txBody>
          <a:bodyPr/>
          <a:lstStyle/>
          <a:p>
            <a:fld id="{684FCA05-BB25-45FE-8782-75B7DCC3F65C}" type="slidenum">
              <a:rPr lang="en-US" smtClean="0"/>
              <a:t>45</a:t>
            </a:fld>
            <a:endParaRPr lang="en-US"/>
          </a:p>
        </p:txBody>
      </p:sp>
    </p:spTree>
    <p:extLst>
      <p:ext uri="{BB962C8B-B14F-4D97-AF65-F5344CB8AC3E}">
        <p14:creationId xmlns:p14="http://schemas.microsoft.com/office/powerpoint/2010/main" val="3256003426"/>
      </p:ext>
    </p:extLst>
  </p:cSld>
  <p:clrMapOvr>
    <a:masterClrMapping/>
  </p:clrMapOvr>
  <mc:AlternateContent xmlns:mc="http://schemas.openxmlformats.org/markup-compatibility/2006">
    <mc:Choice xmlns:p14="http://schemas.microsoft.com/office/powerpoint/2010/main" Requires="p14">
      <p:transition spd="slow" p14:dur="2000" advTm="57137"/>
    </mc:Choice>
    <mc:Fallback>
      <p:transition spd="slow" advTm="57137"/>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4B71A-78D4-4942-BE55-CEC64CEF7A0F}"/>
              </a:ext>
            </a:extLst>
          </p:cNvPr>
          <p:cNvSpPr>
            <a:spLocks noGrp="1"/>
          </p:cNvSpPr>
          <p:nvPr>
            <p:ph type="title"/>
          </p:nvPr>
        </p:nvSpPr>
        <p:spPr/>
        <p:txBody>
          <a:bodyPr/>
          <a:lstStyle/>
          <a:p>
            <a:r>
              <a:rPr lang="en-US" i="1" dirty="0"/>
              <a:t>Example</a:t>
            </a:r>
            <a:endParaRPr lang="en-US" dirty="0"/>
          </a:p>
        </p:txBody>
      </p:sp>
      <p:sp>
        <p:nvSpPr>
          <p:cNvPr id="3" name="Content Placeholder 2">
            <a:extLst>
              <a:ext uri="{FF2B5EF4-FFF2-40B4-BE49-F238E27FC236}">
                <a16:creationId xmlns="" xmlns:a16="http://schemas.microsoft.com/office/drawing/2014/main" id="{10640838-260F-4597-A927-DE2AD92F6C52}"/>
              </a:ext>
            </a:extLst>
          </p:cNvPr>
          <p:cNvSpPr>
            <a:spLocks noGrp="1"/>
          </p:cNvSpPr>
          <p:nvPr>
            <p:ph idx="1"/>
          </p:nvPr>
        </p:nvSpPr>
        <p:spPr/>
        <p:txBody>
          <a:bodyPr>
            <a:noAutofit/>
          </a:bodyPr>
          <a:lstStyle/>
          <a:p>
            <a:r>
              <a:rPr lang="en-US" sz="2400" dirty="0"/>
              <a:t>A software development unit has been required to develop a software system for the operation and control of a hotel swimming pool that serves hotel guests and members of a pool club. Although the management did not define any reusability requirements, the unit’s team leader, after analyzing the information processing requirements of the hotel’s spa, decided to add the reusability requirement that some of the software modules for the pool should be designed and programmed in a way that will allow its reuse in the spa’s future software system, which is planned to be developed next year.</a:t>
            </a:r>
          </a:p>
          <a:p>
            <a:r>
              <a:rPr lang="en-US" sz="2400" dirty="0"/>
              <a:t>These modules will allow:</a:t>
            </a:r>
          </a:p>
          <a:p>
            <a:pPr lvl="1"/>
            <a:r>
              <a:rPr lang="en-US" sz="2000" dirty="0"/>
              <a:t>Entrance validity checks of membership cards and visit recording.</a:t>
            </a:r>
          </a:p>
          <a:p>
            <a:pPr lvl="1"/>
            <a:r>
              <a:rPr lang="en-US" sz="2000" dirty="0"/>
              <a:t>Restaurant billing.</a:t>
            </a:r>
          </a:p>
          <a:p>
            <a:pPr lvl="1"/>
            <a:r>
              <a:rPr lang="en-US" sz="2000" dirty="0"/>
              <a:t>Processing of membership renewal letters.</a:t>
            </a:r>
          </a:p>
        </p:txBody>
      </p:sp>
      <p:sp>
        <p:nvSpPr>
          <p:cNvPr id="4" name="Slide Number Placeholder 3">
            <a:extLst>
              <a:ext uri="{FF2B5EF4-FFF2-40B4-BE49-F238E27FC236}">
                <a16:creationId xmlns="" xmlns:a16="http://schemas.microsoft.com/office/drawing/2014/main" id="{727F71FF-D639-4167-BD28-3BA0A27B4499}"/>
              </a:ext>
            </a:extLst>
          </p:cNvPr>
          <p:cNvSpPr>
            <a:spLocks noGrp="1"/>
          </p:cNvSpPr>
          <p:nvPr>
            <p:ph type="sldNum" sz="quarter" idx="12"/>
          </p:nvPr>
        </p:nvSpPr>
        <p:spPr/>
        <p:txBody>
          <a:bodyPr/>
          <a:lstStyle/>
          <a:p>
            <a:fld id="{684FCA05-BB25-45FE-8782-75B7DCC3F65C}" type="slidenum">
              <a:rPr lang="en-US" smtClean="0"/>
              <a:t>46</a:t>
            </a:fld>
            <a:endParaRPr lang="en-US"/>
          </a:p>
        </p:txBody>
      </p:sp>
    </p:spTree>
    <p:extLst>
      <p:ext uri="{BB962C8B-B14F-4D97-AF65-F5344CB8AC3E}">
        <p14:creationId xmlns:p14="http://schemas.microsoft.com/office/powerpoint/2010/main" val="2202677265"/>
      </p:ext>
    </p:extLst>
  </p:cSld>
  <p:clrMapOvr>
    <a:masterClrMapping/>
  </p:clrMapOvr>
  <mc:AlternateContent xmlns:mc="http://schemas.openxmlformats.org/markup-compatibility/2006">
    <mc:Choice xmlns:p14="http://schemas.microsoft.com/office/powerpoint/2010/main" Requires="p14">
      <p:transition spd="slow" p14:dur="2000" advTm="80076"/>
    </mc:Choice>
    <mc:Fallback>
      <p:transition spd="slow" advTm="80076"/>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53AE26-96BF-4FE5-8358-9A78BC7F6694}"/>
              </a:ext>
            </a:extLst>
          </p:cNvPr>
          <p:cNvSpPr>
            <a:spLocks noGrp="1"/>
          </p:cNvSpPr>
          <p:nvPr>
            <p:ph type="title"/>
          </p:nvPr>
        </p:nvSpPr>
        <p:spPr/>
        <p:txBody>
          <a:bodyPr/>
          <a:lstStyle/>
          <a:p>
            <a:r>
              <a:rPr lang="en-US" dirty="0"/>
              <a:t> Tests for Interoperability Requirement</a:t>
            </a:r>
          </a:p>
        </p:txBody>
      </p:sp>
      <p:sp>
        <p:nvSpPr>
          <p:cNvPr id="3" name="Content Placeholder 2">
            <a:extLst>
              <a:ext uri="{FF2B5EF4-FFF2-40B4-BE49-F238E27FC236}">
                <a16:creationId xmlns="" xmlns:a16="http://schemas.microsoft.com/office/drawing/2014/main" id="{69C18BF9-8F8A-43FC-A8B6-02E0BB8A8F70}"/>
              </a:ext>
            </a:extLst>
          </p:cNvPr>
          <p:cNvSpPr>
            <a:spLocks noGrp="1"/>
          </p:cNvSpPr>
          <p:nvPr>
            <p:ph idx="1"/>
          </p:nvPr>
        </p:nvSpPr>
        <p:spPr/>
        <p:txBody>
          <a:bodyPr/>
          <a:lstStyle/>
          <a:p>
            <a:r>
              <a:rPr lang="en-US" dirty="0"/>
              <a:t>Software interoperability tests</a:t>
            </a:r>
          </a:p>
          <a:p>
            <a:r>
              <a:rPr lang="en-US" dirty="0"/>
              <a:t>Equipment interoperability tests</a:t>
            </a:r>
          </a:p>
        </p:txBody>
      </p:sp>
      <p:sp>
        <p:nvSpPr>
          <p:cNvPr id="4" name="Slide Number Placeholder 3">
            <a:extLst>
              <a:ext uri="{FF2B5EF4-FFF2-40B4-BE49-F238E27FC236}">
                <a16:creationId xmlns="" xmlns:a16="http://schemas.microsoft.com/office/drawing/2014/main" id="{898C9D6A-F70C-49D3-A75D-BBEBB8188D6F}"/>
              </a:ext>
            </a:extLst>
          </p:cNvPr>
          <p:cNvSpPr>
            <a:spLocks noGrp="1"/>
          </p:cNvSpPr>
          <p:nvPr>
            <p:ph type="sldNum" sz="quarter" idx="12"/>
          </p:nvPr>
        </p:nvSpPr>
        <p:spPr/>
        <p:txBody>
          <a:bodyPr/>
          <a:lstStyle/>
          <a:p>
            <a:fld id="{684FCA05-BB25-45FE-8782-75B7DCC3F65C}" type="slidenum">
              <a:rPr lang="en-US" smtClean="0"/>
              <a:t>47</a:t>
            </a:fld>
            <a:endParaRPr lang="en-US"/>
          </a:p>
        </p:txBody>
      </p:sp>
    </p:spTree>
    <p:extLst>
      <p:ext uri="{BB962C8B-B14F-4D97-AF65-F5344CB8AC3E}">
        <p14:creationId xmlns:p14="http://schemas.microsoft.com/office/powerpoint/2010/main" val="3525217123"/>
      </p:ext>
    </p:extLst>
  </p:cSld>
  <p:clrMapOvr>
    <a:masterClrMapping/>
  </p:clrMapOvr>
  <mc:AlternateContent xmlns:mc="http://schemas.openxmlformats.org/markup-compatibility/2006">
    <mc:Choice xmlns:p14="http://schemas.microsoft.com/office/powerpoint/2010/main" Requires="p14">
      <p:transition spd="slow" p14:dur="2000" advTm="22220"/>
    </mc:Choice>
    <mc:Fallback>
      <p:transition spd="slow" advTm="2222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6DC50D-C4FD-41A1-9E54-A58E12829265}"/>
              </a:ext>
            </a:extLst>
          </p:cNvPr>
          <p:cNvSpPr>
            <a:spLocks noGrp="1"/>
          </p:cNvSpPr>
          <p:nvPr>
            <p:ph type="title"/>
          </p:nvPr>
        </p:nvSpPr>
        <p:spPr/>
        <p:txBody>
          <a:bodyPr/>
          <a:lstStyle/>
          <a:p>
            <a:r>
              <a:rPr lang="en-US" dirty="0"/>
              <a:t>Software Interoperability Tests</a:t>
            </a:r>
          </a:p>
        </p:txBody>
      </p:sp>
      <p:sp>
        <p:nvSpPr>
          <p:cNvPr id="3" name="Content Placeholder 2">
            <a:extLst>
              <a:ext uri="{FF2B5EF4-FFF2-40B4-BE49-F238E27FC236}">
                <a16:creationId xmlns="" xmlns:a16="http://schemas.microsoft.com/office/drawing/2014/main" id="{736BBA50-EEF8-4523-B313-73F898A37427}"/>
              </a:ext>
            </a:extLst>
          </p:cNvPr>
          <p:cNvSpPr>
            <a:spLocks noGrp="1"/>
          </p:cNvSpPr>
          <p:nvPr>
            <p:ph idx="1"/>
          </p:nvPr>
        </p:nvSpPr>
        <p:spPr>
          <a:xfrm>
            <a:off x="838200" y="1489586"/>
            <a:ext cx="10515600" cy="5368413"/>
          </a:xfrm>
        </p:spPr>
        <p:txBody>
          <a:bodyPr>
            <a:normAutofit/>
          </a:bodyPr>
          <a:lstStyle/>
          <a:p>
            <a:r>
              <a:rPr lang="en-US" sz="2400" dirty="0"/>
              <a:t>Software interoperability deals with software capabilities of interfacing equipment and other software packages, to enable them to operate jointly as one complex computerized system. </a:t>
            </a:r>
          </a:p>
          <a:p>
            <a:r>
              <a:rPr lang="en-US" sz="2400" dirty="0"/>
              <a:t>The requirements list describes the specific equipment and/or software interfaces to be tested, as well as the applicable data transfer and interfacing standards. </a:t>
            </a:r>
          </a:p>
        </p:txBody>
      </p:sp>
      <p:sp>
        <p:nvSpPr>
          <p:cNvPr id="4" name="Slide Number Placeholder 3">
            <a:extLst>
              <a:ext uri="{FF2B5EF4-FFF2-40B4-BE49-F238E27FC236}">
                <a16:creationId xmlns="" xmlns:a16="http://schemas.microsoft.com/office/drawing/2014/main" id="{6B90CC79-6464-4014-AA33-C5AA472DD8A0}"/>
              </a:ext>
            </a:extLst>
          </p:cNvPr>
          <p:cNvSpPr>
            <a:spLocks noGrp="1"/>
          </p:cNvSpPr>
          <p:nvPr>
            <p:ph type="sldNum" sz="quarter" idx="12"/>
          </p:nvPr>
        </p:nvSpPr>
        <p:spPr/>
        <p:txBody>
          <a:bodyPr/>
          <a:lstStyle/>
          <a:p>
            <a:fld id="{684FCA05-BB25-45FE-8782-75B7DCC3F65C}" type="slidenum">
              <a:rPr lang="en-US" smtClean="0"/>
              <a:t>48</a:t>
            </a:fld>
            <a:endParaRPr lang="en-US"/>
          </a:p>
        </p:txBody>
      </p:sp>
      <p:graphicFrame>
        <p:nvGraphicFramePr>
          <p:cNvPr id="7" name="Diagram 6">
            <a:extLst>
              <a:ext uri="{FF2B5EF4-FFF2-40B4-BE49-F238E27FC236}">
                <a16:creationId xmlns="" xmlns:a16="http://schemas.microsoft.com/office/drawing/2014/main" id="{927E7B81-05DD-4BF9-A10B-9C1AE24F4B71}"/>
              </a:ext>
            </a:extLst>
          </p:cNvPr>
          <p:cNvGraphicFramePr/>
          <p:nvPr>
            <p:extLst/>
          </p:nvPr>
        </p:nvGraphicFramePr>
        <p:xfrm>
          <a:off x="1265084" y="3849330"/>
          <a:ext cx="9321800" cy="2856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1803921"/>
      </p:ext>
    </p:extLst>
  </p:cSld>
  <p:clrMapOvr>
    <a:masterClrMapping/>
  </p:clrMapOvr>
  <mc:AlternateContent xmlns:mc="http://schemas.openxmlformats.org/markup-compatibility/2006">
    <mc:Choice xmlns:p14="http://schemas.microsoft.com/office/powerpoint/2010/main" Requires="p14">
      <p:transition spd="slow" p14:dur="2000" advTm="45628"/>
    </mc:Choice>
    <mc:Fallback>
      <p:transition spd="slow" advTm="45628"/>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B261F0-8E8D-437A-8804-C03DC342F55E}"/>
              </a:ext>
            </a:extLst>
          </p:cNvPr>
          <p:cNvSpPr>
            <a:spLocks noGrp="1"/>
          </p:cNvSpPr>
          <p:nvPr>
            <p:ph type="title"/>
          </p:nvPr>
        </p:nvSpPr>
        <p:spPr/>
        <p:txBody>
          <a:bodyPr/>
          <a:lstStyle/>
          <a:p>
            <a:r>
              <a:rPr lang="en-US" dirty="0"/>
              <a:t>Software Interoperability Tests</a:t>
            </a:r>
          </a:p>
        </p:txBody>
      </p:sp>
      <p:sp>
        <p:nvSpPr>
          <p:cNvPr id="3" name="Content Placeholder 2">
            <a:extLst>
              <a:ext uri="{FF2B5EF4-FFF2-40B4-BE49-F238E27FC236}">
                <a16:creationId xmlns="" xmlns:a16="http://schemas.microsoft.com/office/drawing/2014/main" id="{CB008F0E-3F38-4785-855D-F80EFE0F27A6}"/>
              </a:ext>
            </a:extLst>
          </p:cNvPr>
          <p:cNvSpPr>
            <a:spLocks noGrp="1"/>
          </p:cNvSpPr>
          <p:nvPr>
            <p:ph idx="1"/>
          </p:nvPr>
        </p:nvSpPr>
        <p:spPr/>
        <p:txBody>
          <a:bodyPr>
            <a:normAutofit/>
          </a:bodyPr>
          <a:lstStyle/>
          <a:p>
            <a:r>
              <a:rPr lang="en-US" sz="2400" dirty="0"/>
              <a:t>A growing share of commercial over-the-counter (COTS) software packages as well as custom-made software packages are now required to have interoperability capabilities </a:t>
            </a:r>
          </a:p>
          <a:p>
            <a:endParaRPr lang="en-US" sz="2400" dirty="0"/>
          </a:p>
          <a:p>
            <a:r>
              <a:rPr lang="en-US" sz="2400" dirty="0"/>
              <a:t>Interoperability capability is to display the capacity to receive inputs from equipment firmware and/or other software systems and/or to send outputs to other firmware and software systems</a:t>
            </a:r>
          </a:p>
          <a:p>
            <a:pPr marL="0" indent="0">
              <a:buNone/>
            </a:pPr>
            <a:endParaRPr lang="en-US" sz="2400" dirty="0"/>
          </a:p>
          <a:p>
            <a:r>
              <a:rPr lang="en-US" sz="2400" dirty="0"/>
              <a:t>These software capabilities are carried out under rigid data transfer standards, international and global or industry-oriented interoperability standards, and tested accordingly.</a:t>
            </a:r>
          </a:p>
          <a:p>
            <a:pPr marL="0" indent="0">
              <a:buNone/>
            </a:pPr>
            <a:endParaRPr lang="en-US" dirty="0"/>
          </a:p>
        </p:txBody>
      </p:sp>
      <p:sp>
        <p:nvSpPr>
          <p:cNvPr id="4" name="Slide Number Placeholder 3">
            <a:extLst>
              <a:ext uri="{FF2B5EF4-FFF2-40B4-BE49-F238E27FC236}">
                <a16:creationId xmlns="" xmlns:a16="http://schemas.microsoft.com/office/drawing/2014/main" id="{316D2E9C-0565-48EC-B251-7BB903D1556A}"/>
              </a:ext>
            </a:extLst>
          </p:cNvPr>
          <p:cNvSpPr>
            <a:spLocks noGrp="1"/>
          </p:cNvSpPr>
          <p:nvPr>
            <p:ph type="sldNum" sz="quarter" idx="12"/>
          </p:nvPr>
        </p:nvSpPr>
        <p:spPr/>
        <p:txBody>
          <a:bodyPr/>
          <a:lstStyle/>
          <a:p>
            <a:fld id="{684FCA05-BB25-45FE-8782-75B7DCC3F65C}" type="slidenum">
              <a:rPr lang="en-US" smtClean="0"/>
              <a:t>49</a:t>
            </a:fld>
            <a:endParaRPr lang="en-US"/>
          </a:p>
        </p:txBody>
      </p:sp>
    </p:spTree>
    <p:extLst>
      <p:ext uri="{BB962C8B-B14F-4D97-AF65-F5344CB8AC3E}">
        <p14:creationId xmlns:p14="http://schemas.microsoft.com/office/powerpoint/2010/main" val="1551627044"/>
      </p:ext>
    </p:extLst>
  </p:cSld>
  <p:clrMapOvr>
    <a:masterClrMapping/>
  </p:clrMapOvr>
  <mc:AlternateContent xmlns:mc="http://schemas.openxmlformats.org/markup-compatibility/2006">
    <mc:Choice xmlns:p14="http://schemas.microsoft.com/office/powerpoint/2010/main" Requires="p14">
      <p:transition spd="slow" p14:dur="2000" advTm="64510"/>
    </mc:Choice>
    <mc:Fallback>
      <p:transition spd="slow" advTm="6451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149"/>
          </a:xfrm>
        </p:spPr>
        <p:txBody>
          <a:bodyPr/>
          <a:lstStyle/>
          <a:p>
            <a:r>
              <a:rPr lang="en-US" dirty="0"/>
              <a:t>Top-down </a:t>
            </a:r>
            <a:r>
              <a:rPr lang="en-US" dirty="0" smtClean="0"/>
              <a:t>Testing</a:t>
            </a:r>
            <a:endParaRPr lang="en-US" dirty="0"/>
          </a:p>
        </p:txBody>
      </p:sp>
      <p:pic>
        <p:nvPicPr>
          <p:cNvPr id="2050" name="Picture 2"/>
          <p:cNvPicPr>
            <a:picLocks noGrp="1" noChangeAspect="1" noChangeArrowheads="1"/>
          </p:cNvPicPr>
          <p:nvPr>
            <p:ph sz="quarter" idx="1"/>
          </p:nvPr>
        </p:nvPicPr>
        <p:blipFill>
          <a:blip r:embed="rId2" cstate="print"/>
          <a:srcRect l="9240" t="1543" r="5535"/>
          <a:stretch>
            <a:fillRect/>
          </a:stretch>
        </p:blipFill>
        <p:spPr bwMode="auto">
          <a:xfrm>
            <a:off x="6812923" y="1127975"/>
            <a:ext cx="4818845" cy="5257800"/>
          </a:xfrm>
          <a:prstGeom prst="rect">
            <a:avLst/>
          </a:prstGeom>
          <a:noFill/>
          <a:ln w="9525">
            <a:noFill/>
            <a:miter lim="800000"/>
            <a:headEnd/>
            <a:tailEnd/>
          </a:ln>
        </p:spPr>
      </p:pic>
      <p:sp>
        <p:nvSpPr>
          <p:cNvPr id="3" name="Rectangle 2">
            <a:extLst>
              <a:ext uri="{FF2B5EF4-FFF2-40B4-BE49-F238E27FC236}">
                <a16:creationId xmlns:a16="http://schemas.microsoft.com/office/drawing/2014/main" xmlns="" id="{6421214F-B0FE-496A-A49E-21CE616E8B90}"/>
              </a:ext>
            </a:extLst>
          </p:cNvPr>
          <p:cNvSpPr/>
          <p:nvPr/>
        </p:nvSpPr>
        <p:spPr>
          <a:xfrm>
            <a:off x="716923" y="1472974"/>
            <a:ext cx="6096000" cy="4524315"/>
          </a:xfrm>
          <a:prstGeom prst="rect">
            <a:avLst/>
          </a:prstGeom>
        </p:spPr>
        <p:txBody>
          <a:bodyPr>
            <a:spAutoFit/>
          </a:bodyPr>
          <a:lstStyle/>
          <a:p>
            <a:r>
              <a:rPr lang="en-US" dirty="0"/>
              <a:t>Stage 1: Unit tests of module 11.</a:t>
            </a:r>
          </a:p>
          <a:p>
            <a:endParaRPr lang="en-US" dirty="0"/>
          </a:p>
          <a:p>
            <a:r>
              <a:rPr lang="en-US" dirty="0"/>
              <a:t> Stage 2: Integration test A of module 11 integrated with modules 9 and 10, developed in the current stage.</a:t>
            </a:r>
          </a:p>
          <a:p>
            <a:endParaRPr lang="en-US" dirty="0"/>
          </a:p>
          <a:p>
            <a:r>
              <a:rPr lang="en-US" dirty="0"/>
              <a:t>Stage 3: Integration test B of A integrated with module 8, developed in the current stage.</a:t>
            </a:r>
          </a:p>
          <a:p>
            <a:endParaRPr lang="en-US" dirty="0"/>
          </a:p>
          <a:p>
            <a:r>
              <a:rPr lang="en-US" dirty="0"/>
              <a:t>Stage 4: Integration test C of B integrated with modules 6 and 7, developed in the current stage.</a:t>
            </a:r>
          </a:p>
          <a:p>
            <a:endParaRPr lang="en-US" dirty="0"/>
          </a:p>
          <a:p>
            <a:r>
              <a:rPr lang="en-US" dirty="0"/>
              <a:t>Stage 5: Integration test D of C integrated with modules 1 and 2, developed in the current stage.</a:t>
            </a:r>
          </a:p>
          <a:p>
            <a:endParaRPr lang="en-US" dirty="0"/>
          </a:p>
          <a:p>
            <a:r>
              <a:rPr lang="en-US" dirty="0"/>
              <a:t>Stage 6: System test of D integrated with modules 3, 4 and 5, developed in the current stage.</a:t>
            </a:r>
          </a:p>
        </p:txBody>
      </p:sp>
      <p:sp>
        <p:nvSpPr>
          <p:cNvPr id="4" name="Slide Number Placeholder 3">
            <a:extLst>
              <a:ext uri="{FF2B5EF4-FFF2-40B4-BE49-F238E27FC236}">
                <a16:creationId xmlns:a16="http://schemas.microsoft.com/office/drawing/2014/main" xmlns="" id="{4745E299-0B90-4CCF-A3B3-DD2CE93A6BD3}"/>
              </a:ext>
            </a:extLst>
          </p:cNvPr>
          <p:cNvSpPr>
            <a:spLocks noGrp="1"/>
          </p:cNvSpPr>
          <p:nvPr>
            <p:ph type="sldNum" sz="quarter" idx="12"/>
          </p:nvPr>
        </p:nvSpPr>
        <p:spPr/>
        <p:txBody>
          <a:bodyPr/>
          <a:lstStyle/>
          <a:p>
            <a:fld id="{2CAD962A-C1A7-4922-BB18-1D4988BDBB66}" type="slidenum">
              <a:rPr lang="en-US" smtClean="0"/>
              <a:t>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72900"/>
    </mc:Choice>
    <mc:Fallback xmlns="">
      <p:transition spd="slow" advTm="729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76E0F3-5F6B-4E01-BEC3-AC06CE21B489}"/>
              </a:ext>
            </a:extLst>
          </p:cNvPr>
          <p:cNvSpPr>
            <a:spLocks noGrp="1"/>
          </p:cNvSpPr>
          <p:nvPr>
            <p:ph type="title"/>
          </p:nvPr>
        </p:nvSpPr>
        <p:spPr/>
        <p:txBody>
          <a:bodyPr/>
          <a:lstStyle/>
          <a:p>
            <a:r>
              <a:rPr lang="en-US" dirty="0"/>
              <a:t>Equipment Interoperability Tests</a:t>
            </a:r>
          </a:p>
        </p:txBody>
      </p:sp>
      <p:sp>
        <p:nvSpPr>
          <p:cNvPr id="3" name="Content Placeholder 2">
            <a:extLst>
              <a:ext uri="{FF2B5EF4-FFF2-40B4-BE49-F238E27FC236}">
                <a16:creationId xmlns="" xmlns:a16="http://schemas.microsoft.com/office/drawing/2014/main" id="{2E695F39-73EC-4AD0-82FF-290851889FF8}"/>
              </a:ext>
            </a:extLst>
          </p:cNvPr>
          <p:cNvSpPr>
            <a:spLocks noGrp="1"/>
          </p:cNvSpPr>
          <p:nvPr>
            <p:ph idx="1"/>
          </p:nvPr>
        </p:nvSpPr>
        <p:spPr/>
        <p:txBody>
          <a:bodyPr>
            <a:normAutofit/>
          </a:bodyPr>
          <a:lstStyle/>
          <a:p>
            <a:r>
              <a:rPr lang="en-US" sz="2400" dirty="0"/>
              <a:t>Equipment interoperability deals with the equipment’s firmware interfacing other equipment units and /or software packages, where the requirements list the specified interfaces, including with interfacing standards. </a:t>
            </a:r>
          </a:p>
          <a:p>
            <a:pPr marL="0" indent="0">
              <a:buNone/>
            </a:pPr>
            <a:endParaRPr lang="en-US" sz="2400" dirty="0"/>
          </a:p>
          <a:p>
            <a:r>
              <a:rPr lang="en-US" sz="2400" dirty="0"/>
              <a:t>The relevant tests should examine implementation of the equipment interoperability requirements throughout the system.</a:t>
            </a:r>
          </a:p>
        </p:txBody>
      </p:sp>
      <p:sp>
        <p:nvSpPr>
          <p:cNvPr id="4" name="Slide Number Placeholder 3">
            <a:extLst>
              <a:ext uri="{FF2B5EF4-FFF2-40B4-BE49-F238E27FC236}">
                <a16:creationId xmlns="" xmlns:a16="http://schemas.microsoft.com/office/drawing/2014/main" id="{51C235DF-B631-4119-B9F8-8DFDF8DDD2CD}"/>
              </a:ext>
            </a:extLst>
          </p:cNvPr>
          <p:cNvSpPr>
            <a:spLocks noGrp="1"/>
          </p:cNvSpPr>
          <p:nvPr>
            <p:ph type="sldNum" sz="quarter" idx="12"/>
          </p:nvPr>
        </p:nvSpPr>
        <p:spPr/>
        <p:txBody>
          <a:bodyPr/>
          <a:lstStyle/>
          <a:p>
            <a:fld id="{684FCA05-BB25-45FE-8782-75B7DCC3F65C}" type="slidenum">
              <a:rPr lang="en-US" smtClean="0"/>
              <a:t>50</a:t>
            </a:fld>
            <a:endParaRPr lang="en-US"/>
          </a:p>
        </p:txBody>
      </p:sp>
    </p:spTree>
    <p:extLst>
      <p:ext uri="{BB962C8B-B14F-4D97-AF65-F5344CB8AC3E}">
        <p14:creationId xmlns:p14="http://schemas.microsoft.com/office/powerpoint/2010/main" val="2808552525"/>
      </p:ext>
    </p:extLst>
  </p:cSld>
  <p:clrMapOvr>
    <a:masterClrMapping/>
  </p:clrMapOvr>
  <mc:AlternateContent xmlns:mc="http://schemas.openxmlformats.org/markup-compatibility/2006">
    <mc:Choice xmlns:p14="http://schemas.microsoft.com/office/powerpoint/2010/main" Requires="p14">
      <p:transition spd="slow" p14:dur="2000" advTm="38465"/>
    </mc:Choice>
    <mc:Fallback>
      <p:transition spd="slow" advTm="38465"/>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8FAA7A-5284-4C08-A53B-74D6BDBFF0A5}"/>
              </a:ext>
            </a:extLst>
          </p:cNvPr>
          <p:cNvSpPr>
            <a:spLocks noGrp="1"/>
          </p:cNvSpPr>
          <p:nvPr>
            <p:ph type="title"/>
          </p:nvPr>
        </p:nvSpPr>
        <p:spPr/>
        <p:txBody>
          <a:bodyPr/>
          <a:lstStyle/>
          <a:p>
            <a:r>
              <a:rPr lang="en-US" i="1" dirty="0"/>
              <a:t>Example</a:t>
            </a:r>
            <a:endParaRPr lang="en-US" dirty="0"/>
          </a:p>
        </p:txBody>
      </p:sp>
      <p:sp>
        <p:nvSpPr>
          <p:cNvPr id="3" name="Content Placeholder 2">
            <a:extLst>
              <a:ext uri="{FF2B5EF4-FFF2-40B4-BE49-F238E27FC236}">
                <a16:creationId xmlns="" xmlns:a16="http://schemas.microsoft.com/office/drawing/2014/main" id="{FA6E233C-FDB1-4826-9205-0D1048306600}"/>
              </a:ext>
            </a:extLst>
          </p:cNvPr>
          <p:cNvSpPr>
            <a:spLocks noGrp="1"/>
          </p:cNvSpPr>
          <p:nvPr>
            <p:ph idx="1"/>
          </p:nvPr>
        </p:nvSpPr>
        <p:spPr/>
        <p:txBody>
          <a:bodyPr/>
          <a:lstStyle/>
          <a:p>
            <a:r>
              <a:rPr lang="en-US" dirty="0"/>
              <a:t>The firmware of a medical laboratory’s equipment is required to process its results (output) according to a standard data structure that can then serve as input for a number of standard laboratory information systems.</a:t>
            </a:r>
          </a:p>
        </p:txBody>
      </p:sp>
      <p:sp>
        <p:nvSpPr>
          <p:cNvPr id="4" name="Slide Number Placeholder 3">
            <a:extLst>
              <a:ext uri="{FF2B5EF4-FFF2-40B4-BE49-F238E27FC236}">
                <a16:creationId xmlns="" xmlns:a16="http://schemas.microsoft.com/office/drawing/2014/main" id="{27276D76-5485-44CD-9114-1BCB2D73F3CF}"/>
              </a:ext>
            </a:extLst>
          </p:cNvPr>
          <p:cNvSpPr>
            <a:spLocks noGrp="1"/>
          </p:cNvSpPr>
          <p:nvPr>
            <p:ph type="sldNum" sz="quarter" idx="12"/>
          </p:nvPr>
        </p:nvSpPr>
        <p:spPr/>
        <p:txBody>
          <a:bodyPr/>
          <a:lstStyle/>
          <a:p>
            <a:fld id="{684FCA05-BB25-45FE-8782-75B7DCC3F65C}" type="slidenum">
              <a:rPr lang="en-US" smtClean="0"/>
              <a:t>51</a:t>
            </a:fld>
            <a:endParaRPr lang="en-US"/>
          </a:p>
        </p:txBody>
      </p:sp>
    </p:spTree>
    <p:extLst>
      <p:ext uri="{BB962C8B-B14F-4D97-AF65-F5344CB8AC3E}">
        <p14:creationId xmlns:p14="http://schemas.microsoft.com/office/powerpoint/2010/main" val="1041743728"/>
      </p:ext>
    </p:extLst>
  </p:cSld>
  <p:clrMapOvr>
    <a:masterClrMapping/>
  </p:clrMapOvr>
  <mc:AlternateContent xmlns:mc="http://schemas.openxmlformats.org/markup-compatibility/2006">
    <mc:Choice xmlns:p14="http://schemas.microsoft.com/office/powerpoint/2010/main" Requires="p14">
      <p:transition spd="slow" p14:dur="2000" advTm="34008"/>
    </mc:Choice>
    <mc:Fallback>
      <p:transition spd="slow" advTm="3400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Stubs and Drivers for Incremental Testing</a:t>
            </a:r>
          </a:p>
        </p:txBody>
      </p:sp>
      <p:sp>
        <p:nvSpPr>
          <p:cNvPr id="3" name="Content Placeholder 2"/>
          <p:cNvSpPr>
            <a:spLocks noGrp="1"/>
          </p:cNvSpPr>
          <p:nvPr>
            <p:ph sz="quarter" idx="1"/>
          </p:nvPr>
        </p:nvSpPr>
        <p:spPr/>
        <p:txBody>
          <a:bodyPr>
            <a:normAutofit/>
          </a:bodyPr>
          <a:lstStyle/>
          <a:p>
            <a:r>
              <a:rPr lang="en-US" sz="2200" dirty="0"/>
              <a:t>Stubs and drivers are software replacement simulators required for modules not available when performing a unit or an integration test.</a:t>
            </a:r>
          </a:p>
          <a:p>
            <a:endParaRPr lang="en-US" sz="2200" dirty="0"/>
          </a:p>
          <a:p>
            <a:r>
              <a:rPr lang="en-US" sz="2200" dirty="0"/>
              <a:t>A </a:t>
            </a:r>
            <a:r>
              <a:rPr lang="en-US" sz="2200" b="1" dirty="0"/>
              <a:t>stub</a:t>
            </a:r>
            <a:r>
              <a:rPr lang="en-US" sz="2200" dirty="0"/>
              <a:t> (often termed a “dummy module”) replaces an unavailable </a:t>
            </a:r>
            <a:r>
              <a:rPr lang="en-US" sz="2200" b="1" dirty="0"/>
              <a:t>lower level module</a:t>
            </a:r>
            <a:r>
              <a:rPr lang="en-US" sz="2200" dirty="0"/>
              <a:t>.</a:t>
            </a:r>
          </a:p>
          <a:p>
            <a:r>
              <a:rPr lang="en-US" sz="2200" dirty="0"/>
              <a:t>Stubs are used in </a:t>
            </a:r>
            <a:r>
              <a:rPr lang="en-US" sz="2200" b="1" dirty="0"/>
              <a:t>top down testing </a:t>
            </a:r>
            <a:r>
              <a:rPr lang="en-US" sz="2200" dirty="0"/>
              <a:t>approach</a:t>
            </a:r>
          </a:p>
          <a:p>
            <a:r>
              <a:rPr lang="en-US" sz="2200" dirty="0"/>
              <a:t>when you have the major module ready to test, but the sub modules are still not ready yet.</a:t>
            </a:r>
          </a:p>
          <a:p>
            <a:r>
              <a:rPr lang="en-US" sz="2200" dirty="0"/>
              <a:t>So in a simple language stubs are "called" programs, which are called in to test the major module's functionality</a:t>
            </a:r>
            <a:r>
              <a:rPr lang="en-US" sz="2400" dirty="0"/>
              <a:t>.</a:t>
            </a:r>
            <a:endParaRPr lang="en-US" sz="2200" dirty="0"/>
          </a:p>
        </p:txBody>
      </p:sp>
      <p:sp>
        <p:nvSpPr>
          <p:cNvPr id="4" name="Slide Number Placeholder 3">
            <a:extLst>
              <a:ext uri="{FF2B5EF4-FFF2-40B4-BE49-F238E27FC236}">
                <a16:creationId xmlns:a16="http://schemas.microsoft.com/office/drawing/2014/main" xmlns="" id="{03511B82-8A25-4002-B0C4-E9256BCDB7CF}"/>
              </a:ext>
            </a:extLst>
          </p:cNvPr>
          <p:cNvSpPr>
            <a:spLocks noGrp="1"/>
          </p:cNvSpPr>
          <p:nvPr>
            <p:ph type="sldNum" sz="quarter" idx="12"/>
          </p:nvPr>
        </p:nvSpPr>
        <p:spPr/>
        <p:txBody>
          <a:bodyPr/>
          <a:lstStyle/>
          <a:p>
            <a:fld id="{2CAD962A-C1A7-4922-BB18-1D4988BDBB66}" type="slidenum">
              <a:rPr lang="en-US" smtClean="0"/>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0404"/>
    </mc:Choice>
    <mc:Fallback xmlns="">
      <p:transition spd="slow" advTm="504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Stubs and Drivers for Incremental Testing</a:t>
            </a:r>
          </a:p>
        </p:txBody>
      </p:sp>
      <p:sp>
        <p:nvSpPr>
          <p:cNvPr id="3" name="Content Placeholder 2"/>
          <p:cNvSpPr>
            <a:spLocks noGrp="1"/>
          </p:cNvSpPr>
          <p:nvPr>
            <p:ph sz="quarter" idx="1"/>
          </p:nvPr>
        </p:nvSpPr>
        <p:spPr/>
        <p:txBody>
          <a:bodyPr/>
          <a:lstStyle/>
          <a:p>
            <a:r>
              <a:rPr lang="en-US" sz="2200" dirty="0"/>
              <a:t>A </a:t>
            </a:r>
            <a:r>
              <a:rPr lang="en-US" sz="2200" b="1" dirty="0"/>
              <a:t>driver </a:t>
            </a:r>
            <a:r>
              <a:rPr lang="en-US" sz="2200" dirty="0"/>
              <a:t>is also  a substitute module but of the </a:t>
            </a:r>
            <a:r>
              <a:rPr lang="en-US" sz="2200" b="1" dirty="0"/>
              <a:t>upper level module</a:t>
            </a:r>
          </a:p>
          <a:p>
            <a:pPr>
              <a:buNone/>
            </a:pPr>
            <a:endParaRPr lang="en-US" sz="2200" dirty="0"/>
          </a:p>
          <a:p>
            <a:r>
              <a:rPr lang="en-US" sz="2200" dirty="0"/>
              <a:t>Drivers are required in </a:t>
            </a:r>
            <a:r>
              <a:rPr lang="en-US" sz="2200" b="1" dirty="0"/>
              <a:t>bottom-up testing</a:t>
            </a:r>
            <a:r>
              <a:rPr lang="en-US" sz="2200" dirty="0"/>
              <a:t> until the upper level modules are developed (coded).</a:t>
            </a:r>
          </a:p>
          <a:p>
            <a:pPr>
              <a:buNone/>
            </a:pPr>
            <a:endParaRPr lang="en-US" sz="2200" dirty="0"/>
          </a:p>
          <a:p>
            <a:r>
              <a:rPr lang="en-US" sz="2200" dirty="0"/>
              <a:t>They are used when the sub modules are ready but the main module is still not ready. </a:t>
            </a:r>
          </a:p>
          <a:p>
            <a:endParaRPr lang="en-US" sz="2200" dirty="0"/>
          </a:p>
          <a:p>
            <a:r>
              <a:rPr lang="en-US" sz="2200" dirty="0"/>
              <a:t>Drivers are the ones, which are the "calling" programs</a:t>
            </a:r>
          </a:p>
          <a:p>
            <a:pPr>
              <a:buNone/>
            </a:pPr>
            <a:endParaRPr lang="en-US" sz="2200" dirty="0"/>
          </a:p>
          <a:p>
            <a:pPr>
              <a:buNone/>
            </a:pPr>
            <a:endParaRPr lang="en-US" sz="2200" dirty="0"/>
          </a:p>
          <a:p>
            <a:pPr>
              <a:buNone/>
            </a:pPr>
            <a:endParaRPr lang="en-US" dirty="0"/>
          </a:p>
        </p:txBody>
      </p:sp>
      <p:sp>
        <p:nvSpPr>
          <p:cNvPr id="4" name="Slide Number Placeholder 3">
            <a:extLst>
              <a:ext uri="{FF2B5EF4-FFF2-40B4-BE49-F238E27FC236}">
                <a16:creationId xmlns:a16="http://schemas.microsoft.com/office/drawing/2014/main" xmlns="" id="{DD874962-29DD-4C93-A2E0-E66D578B0DB6}"/>
              </a:ext>
            </a:extLst>
          </p:cNvPr>
          <p:cNvSpPr>
            <a:spLocks noGrp="1"/>
          </p:cNvSpPr>
          <p:nvPr>
            <p:ph type="sldNum" sz="quarter" idx="12"/>
          </p:nvPr>
        </p:nvSpPr>
        <p:spPr/>
        <p:txBody>
          <a:bodyPr/>
          <a:lstStyle/>
          <a:p>
            <a:fld id="{2CAD962A-C1A7-4922-BB18-1D4988BDBB66}" type="slidenum">
              <a:rPr lang="en-US" smtClean="0"/>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2420"/>
    </mc:Choice>
    <mc:Fallback xmlns="">
      <p:transition spd="slow" advTm="3242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5025"/>
            <a:ext cx="8229600" cy="990600"/>
          </a:xfrm>
        </p:spPr>
        <p:txBody>
          <a:bodyPr>
            <a:normAutofit/>
          </a:bodyPr>
          <a:lstStyle/>
          <a:p>
            <a:r>
              <a:rPr lang="en-US" sz="3600" b="1" dirty="0"/>
              <a:t>Example of Stubs and Drivers </a:t>
            </a:r>
            <a:endParaRPr lang="en-US" sz="3600" dirty="0"/>
          </a:p>
        </p:txBody>
      </p:sp>
      <p:sp>
        <p:nvSpPr>
          <p:cNvPr id="3" name="Content Placeholder 2"/>
          <p:cNvSpPr>
            <a:spLocks noGrp="1"/>
          </p:cNvSpPr>
          <p:nvPr>
            <p:ph sz="quarter" idx="1"/>
          </p:nvPr>
        </p:nvSpPr>
        <p:spPr/>
        <p:txBody>
          <a:bodyPr>
            <a:normAutofit/>
          </a:bodyPr>
          <a:lstStyle/>
          <a:p>
            <a:pPr>
              <a:buNone/>
            </a:pPr>
            <a:r>
              <a:rPr lang="en-US" sz="2200" dirty="0"/>
              <a:t>	</a:t>
            </a:r>
          </a:p>
          <a:p>
            <a:pPr algn="just">
              <a:buNone/>
            </a:pPr>
            <a:r>
              <a:rPr lang="en-US" sz="2200" dirty="0"/>
              <a:t>For Example </a:t>
            </a:r>
          </a:p>
          <a:p>
            <a:pPr algn="just">
              <a:buNone/>
            </a:pPr>
            <a:r>
              <a:rPr lang="en-US" sz="2200" dirty="0"/>
              <a:t>	we have 3 modules login, home, and user module. Login module is ready and need to test it, but we call functions from home and user (which is not ready). To test at a selective module we write a short dummy piece of a code which simulates home and user, which will return values for Login, this piece of dummy code is called  </a:t>
            </a:r>
            <a:r>
              <a:rPr lang="en-US" sz="2200" b="1" dirty="0"/>
              <a:t>Stubs</a:t>
            </a:r>
            <a:r>
              <a:rPr lang="en-US" sz="2200" dirty="0"/>
              <a:t> and it is used in a </a:t>
            </a:r>
            <a:r>
              <a:rPr lang="en-US" sz="2200" b="1" dirty="0"/>
              <a:t>top down integration</a:t>
            </a:r>
            <a:r>
              <a:rPr lang="en-US" sz="2200" dirty="0"/>
              <a:t>.  </a:t>
            </a:r>
          </a:p>
          <a:p>
            <a:pPr>
              <a:buNone/>
            </a:pPr>
            <a:r>
              <a:rPr lang="en-US" sz="2200" dirty="0"/>
              <a:t/>
            </a:r>
            <a:br>
              <a:rPr lang="en-US" sz="2200" dirty="0"/>
            </a:br>
            <a:endParaRPr lang="en-US" sz="2200" dirty="0"/>
          </a:p>
          <a:p>
            <a:pPr>
              <a:buNone/>
            </a:pPr>
            <a:endParaRPr lang="en-US" dirty="0"/>
          </a:p>
        </p:txBody>
      </p:sp>
      <p:sp>
        <p:nvSpPr>
          <p:cNvPr id="4" name="Slide Number Placeholder 3">
            <a:extLst>
              <a:ext uri="{FF2B5EF4-FFF2-40B4-BE49-F238E27FC236}">
                <a16:creationId xmlns:a16="http://schemas.microsoft.com/office/drawing/2014/main" xmlns="" id="{6B9B37F7-B085-44A9-A0EA-0B04BD7F3490}"/>
              </a:ext>
            </a:extLst>
          </p:cNvPr>
          <p:cNvSpPr>
            <a:spLocks noGrp="1"/>
          </p:cNvSpPr>
          <p:nvPr>
            <p:ph type="sldNum" sz="quarter" idx="12"/>
          </p:nvPr>
        </p:nvSpPr>
        <p:spPr/>
        <p:txBody>
          <a:bodyPr/>
          <a:lstStyle/>
          <a:p>
            <a:fld id="{2CAD962A-C1A7-4922-BB18-1D4988BDBB66}" type="slidenum">
              <a:rPr lang="en-US" smtClean="0"/>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2641"/>
    </mc:Choice>
    <mc:Fallback xmlns="">
      <p:transition spd="slow" advTm="5264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3600" b="1" dirty="0"/>
              <a:t>Example of Stubs and Drivers</a:t>
            </a:r>
            <a:endParaRPr lang="en-US" sz="3600" dirty="0"/>
          </a:p>
        </p:txBody>
      </p:sp>
      <p:sp>
        <p:nvSpPr>
          <p:cNvPr id="3" name="Content Placeholder 2"/>
          <p:cNvSpPr>
            <a:spLocks noGrp="1"/>
          </p:cNvSpPr>
          <p:nvPr>
            <p:ph sz="quarter" idx="1"/>
          </p:nvPr>
        </p:nvSpPr>
        <p:spPr/>
        <p:txBody>
          <a:bodyPr>
            <a:normAutofit/>
          </a:bodyPr>
          <a:lstStyle/>
          <a:p>
            <a:endParaRPr lang="en-US" sz="2200" dirty="0"/>
          </a:p>
          <a:p>
            <a:r>
              <a:rPr lang="en-US" sz="2200" dirty="0"/>
              <a:t>Considering the same Example above:</a:t>
            </a:r>
          </a:p>
          <a:p>
            <a:pPr>
              <a:buNone/>
            </a:pPr>
            <a:endParaRPr lang="en-US" sz="2200" dirty="0"/>
          </a:p>
          <a:p>
            <a:pPr algn="just">
              <a:buNone/>
            </a:pPr>
            <a:r>
              <a:rPr lang="en-US" sz="2200" dirty="0"/>
              <a:t>	If we have Home and User modules get ready and Login module is not ready, and we need to test Home and User modules </a:t>
            </a:r>
            <a:r>
              <a:rPr lang="en-US" sz="2200" dirty="0" smtClean="0"/>
              <a:t>which </a:t>
            </a:r>
            <a:r>
              <a:rPr lang="en-US" sz="2200" dirty="0"/>
              <a:t>return values from Login </a:t>
            </a:r>
            <a:r>
              <a:rPr lang="en-US" sz="2200" dirty="0" smtClean="0"/>
              <a:t>module. </a:t>
            </a:r>
            <a:r>
              <a:rPr lang="en-US" sz="2200" dirty="0"/>
              <a:t>So to extract the values from Login </a:t>
            </a:r>
            <a:r>
              <a:rPr lang="en-US" sz="2200" dirty="0" smtClean="0"/>
              <a:t>module, we </a:t>
            </a:r>
            <a:r>
              <a:rPr lang="en-US" sz="2200" dirty="0"/>
              <a:t>write a </a:t>
            </a:r>
            <a:r>
              <a:rPr lang="en-US" sz="2200" dirty="0" smtClean="0"/>
              <a:t>short </a:t>
            </a:r>
            <a:r>
              <a:rPr lang="en-US" sz="2200" dirty="0"/>
              <a:t>p</a:t>
            </a:r>
            <a:r>
              <a:rPr lang="en-US" sz="2200" dirty="0" smtClean="0"/>
              <a:t>iece </a:t>
            </a:r>
            <a:r>
              <a:rPr lang="en-US" sz="2200" dirty="0"/>
              <a:t>of </a:t>
            </a:r>
            <a:r>
              <a:rPr lang="en-US" sz="2200" dirty="0" smtClean="0"/>
              <a:t>dummy </a:t>
            </a:r>
            <a:r>
              <a:rPr lang="en-US" sz="2200" dirty="0"/>
              <a:t>code for login which returns value for home and </a:t>
            </a:r>
            <a:r>
              <a:rPr lang="en-US" sz="2200" dirty="0" smtClean="0"/>
              <a:t>user. </a:t>
            </a:r>
            <a:r>
              <a:rPr lang="en-US" sz="2200" dirty="0"/>
              <a:t>So these pieces of code is always called </a:t>
            </a:r>
            <a:r>
              <a:rPr lang="en-US" sz="2200" b="1" dirty="0"/>
              <a:t>Drivers</a:t>
            </a:r>
            <a:r>
              <a:rPr lang="en-US" sz="2200" dirty="0"/>
              <a:t> and it is used in </a:t>
            </a:r>
            <a:r>
              <a:rPr lang="en-US" sz="2200" b="1" dirty="0"/>
              <a:t>Bottom Up </a:t>
            </a:r>
            <a:r>
              <a:rPr lang="en-US" sz="2200" b="1" dirty="0" smtClean="0"/>
              <a:t>Integration.</a:t>
            </a:r>
            <a:endParaRPr lang="en-US" sz="2200" b="1" dirty="0"/>
          </a:p>
          <a:p>
            <a:pPr algn="just">
              <a:buNone/>
            </a:pPr>
            <a:r>
              <a:rPr lang="en-US" sz="2200" dirty="0"/>
              <a:t/>
            </a:r>
            <a:br>
              <a:rPr lang="en-US" sz="2200" dirty="0"/>
            </a:br>
            <a:endParaRPr lang="en-US" sz="2200" dirty="0"/>
          </a:p>
          <a:p>
            <a:pPr>
              <a:buNone/>
            </a:pPr>
            <a:endParaRPr lang="en-US" dirty="0"/>
          </a:p>
        </p:txBody>
      </p:sp>
      <p:sp>
        <p:nvSpPr>
          <p:cNvPr id="4" name="Slide Number Placeholder 3">
            <a:extLst>
              <a:ext uri="{FF2B5EF4-FFF2-40B4-BE49-F238E27FC236}">
                <a16:creationId xmlns:a16="http://schemas.microsoft.com/office/drawing/2014/main" xmlns="" id="{245655D4-DFD6-466B-A517-BCC9DC5EAC89}"/>
              </a:ext>
            </a:extLst>
          </p:cNvPr>
          <p:cNvSpPr>
            <a:spLocks noGrp="1"/>
          </p:cNvSpPr>
          <p:nvPr>
            <p:ph type="sldNum" sz="quarter" idx="12"/>
          </p:nvPr>
        </p:nvSpPr>
        <p:spPr/>
        <p:txBody>
          <a:bodyPr/>
          <a:lstStyle/>
          <a:p>
            <a:fld id="{2CAD962A-C1A7-4922-BB18-1D4988BDBB66}" type="slidenum">
              <a:rPr lang="en-US" smtClean="0"/>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8055"/>
    </mc:Choice>
    <mc:Fallback xmlns="">
      <p:transition spd="slow" advTm="3805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324</TotalTime>
  <Words>2999</Words>
  <Application>Microsoft Office PowerPoint</Application>
  <PresentationFormat>Widescreen</PresentationFormat>
  <Paragraphs>396</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Arial Black</vt:lpstr>
      <vt:lpstr>Calibri</vt:lpstr>
      <vt:lpstr>Calibri Light</vt:lpstr>
      <vt:lpstr>Office Theme</vt:lpstr>
      <vt:lpstr>   CSE302-Software Quality Engineering   Software Testing</vt:lpstr>
      <vt:lpstr>Testing Strategies</vt:lpstr>
      <vt:lpstr>Testing Strategies</vt:lpstr>
      <vt:lpstr>Bottom-up Testing</vt:lpstr>
      <vt:lpstr>Top-down Testing</vt:lpstr>
      <vt:lpstr>Stubs and Drivers for Incremental Testing</vt:lpstr>
      <vt:lpstr>Stubs and Drivers for Incremental Testing</vt:lpstr>
      <vt:lpstr>Example of Stubs and Drivers </vt:lpstr>
      <vt:lpstr>Example of Stubs and Drivers</vt:lpstr>
      <vt:lpstr>Software Test Classification</vt:lpstr>
      <vt:lpstr>PowerPoint Presentation</vt:lpstr>
      <vt:lpstr>PowerPoint Presentation</vt:lpstr>
      <vt:lpstr>Software Testing</vt:lpstr>
      <vt:lpstr>Testing Classes</vt:lpstr>
      <vt:lpstr>Operation factor testing classes</vt:lpstr>
      <vt:lpstr>Revision /Transition factor Testing Classes</vt:lpstr>
      <vt:lpstr>Black box testing</vt:lpstr>
      <vt:lpstr> Correctness: Documentation Tests   </vt:lpstr>
      <vt:lpstr>Correctness: Documentation tests</vt:lpstr>
      <vt:lpstr>Correctness: Documentation tests</vt:lpstr>
      <vt:lpstr>Correctness: Availability tests</vt:lpstr>
      <vt:lpstr>Reliability: Reliability tests</vt:lpstr>
      <vt:lpstr>Efficiency: Stress tests</vt:lpstr>
      <vt:lpstr>Efficiency: Stress tests</vt:lpstr>
      <vt:lpstr>Load Test: Example</vt:lpstr>
      <vt:lpstr>Stress Tests: Durability Tests</vt:lpstr>
      <vt:lpstr> Integrity :Software System Security Tests</vt:lpstr>
      <vt:lpstr>   Usability: Training Usability Tests   </vt:lpstr>
      <vt:lpstr>Usability: Training Usability Tests</vt:lpstr>
      <vt:lpstr>Operational Usability Test</vt:lpstr>
      <vt:lpstr>Operational Usability Test</vt:lpstr>
      <vt:lpstr>Case Study </vt:lpstr>
      <vt:lpstr>Solution:</vt:lpstr>
      <vt:lpstr>Revision factor testing classes</vt:lpstr>
      <vt:lpstr>Maintainability :Maintainability tests</vt:lpstr>
      <vt:lpstr>Flexibility : Flexibility tests</vt:lpstr>
      <vt:lpstr>Example</vt:lpstr>
      <vt:lpstr>Testability : Testability Tests</vt:lpstr>
      <vt:lpstr>Testability : Testability tests</vt:lpstr>
      <vt:lpstr>Example</vt:lpstr>
      <vt:lpstr>Transition Factor Testing Classes</vt:lpstr>
      <vt:lpstr>Transition Factor Testing Classes</vt:lpstr>
      <vt:lpstr>Portability Tests</vt:lpstr>
      <vt:lpstr>Example</vt:lpstr>
      <vt:lpstr>Reusability Tests</vt:lpstr>
      <vt:lpstr>Example</vt:lpstr>
      <vt:lpstr> Tests for Interoperability Requirement</vt:lpstr>
      <vt:lpstr>Software Interoperability Tests</vt:lpstr>
      <vt:lpstr>Software Interoperability Tests</vt:lpstr>
      <vt:lpstr>Equipment Interoperability Tests</vt:lpstr>
      <vt:lpstr>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Sobia</dc:creator>
  <cp:lastModifiedBy>Lenovo</cp:lastModifiedBy>
  <cp:revision>60</cp:revision>
  <dcterms:created xsi:type="dcterms:W3CDTF">2020-04-16T12:56:21Z</dcterms:created>
  <dcterms:modified xsi:type="dcterms:W3CDTF">2022-11-01T13:05:55Z</dcterms:modified>
</cp:coreProperties>
</file>