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310" r:id="rId3"/>
    <p:sldId id="311" r:id="rId4"/>
    <p:sldId id="327" r:id="rId5"/>
    <p:sldId id="328" r:id="rId6"/>
    <p:sldId id="312" r:id="rId7"/>
    <p:sldId id="313" r:id="rId8"/>
    <p:sldId id="314" r:id="rId9"/>
    <p:sldId id="315" r:id="rId10"/>
    <p:sldId id="316" r:id="rId11"/>
    <p:sldId id="332" r:id="rId12"/>
    <p:sldId id="317" r:id="rId13"/>
    <p:sldId id="318" r:id="rId14"/>
    <p:sldId id="331" r:id="rId15"/>
    <p:sldId id="319" r:id="rId16"/>
    <p:sldId id="320" r:id="rId17"/>
    <p:sldId id="321" r:id="rId18"/>
    <p:sldId id="330" r:id="rId19"/>
    <p:sldId id="322" r:id="rId20"/>
    <p:sldId id="333" r:id="rId21"/>
    <p:sldId id="323" r:id="rId22"/>
    <p:sldId id="324" r:id="rId23"/>
    <p:sldId id="325" r:id="rId24"/>
    <p:sldId id="326" r:id="rId25"/>
    <p:sldId id="32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A4D6E8-9AE7-45EA-A538-1148BF055A80}" type="doc">
      <dgm:prSet loTypeId="urn:microsoft.com/office/officeart/2005/8/layout/hProcess9" loCatId="process" qsTypeId="urn:microsoft.com/office/officeart/2005/8/quickstyle/simple1" qsCatId="simple" csTypeId="urn:microsoft.com/office/officeart/2005/8/colors/accent1_2" csCatId="accent1" phldr="1"/>
      <dgm:spPr/>
    </dgm:pt>
    <dgm:pt modelId="{84C5EFE5-C8AB-4A17-A310-A682F04CDCA9}">
      <dgm:prSet phldrT="[Text]"/>
      <dgm:spPr/>
      <dgm:t>
        <a:bodyPr/>
        <a:lstStyle/>
        <a:p>
          <a:r>
            <a:rPr lang="en-US" dirty="0"/>
            <a:t>Resources needed to train new employee</a:t>
          </a:r>
        </a:p>
      </dgm:t>
    </dgm:pt>
    <dgm:pt modelId="{6970AA91-405F-4AF0-A0A8-7FA3A59107C8}" type="parTrans" cxnId="{D6597FB3-5C7F-453F-B8B9-36A4F3796E2C}">
      <dgm:prSet/>
      <dgm:spPr/>
      <dgm:t>
        <a:bodyPr/>
        <a:lstStyle/>
        <a:p>
          <a:endParaRPr lang="en-US"/>
        </a:p>
      </dgm:t>
    </dgm:pt>
    <dgm:pt modelId="{C267D540-1CB4-4CF8-9717-9FE0C6BAA7DA}" type="sibTrans" cxnId="{D6597FB3-5C7F-453F-B8B9-36A4F3796E2C}">
      <dgm:prSet/>
      <dgm:spPr/>
      <dgm:t>
        <a:bodyPr/>
        <a:lstStyle/>
        <a:p>
          <a:endParaRPr lang="en-US"/>
        </a:p>
      </dgm:t>
    </dgm:pt>
    <dgm:pt modelId="{AF82BC0B-46F1-4223-B70B-F6B45AC13A40}">
      <dgm:prSet phldrT="[Text]"/>
      <dgm:spPr/>
      <dgm:t>
        <a:bodyPr/>
        <a:lstStyle/>
        <a:p>
          <a:r>
            <a:rPr lang="en-US" dirty="0"/>
            <a:t>Training time (in hours)</a:t>
          </a:r>
        </a:p>
      </dgm:t>
    </dgm:pt>
    <dgm:pt modelId="{3B7911D0-DC52-457A-A8B5-9243916F1167}" type="parTrans" cxnId="{E8514F4E-FCB8-425C-BD4F-8EB0266AC53C}">
      <dgm:prSet/>
      <dgm:spPr/>
      <dgm:t>
        <a:bodyPr/>
        <a:lstStyle/>
        <a:p>
          <a:endParaRPr lang="en-US"/>
        </a:p>
      </dgm:t>
    </dgm:pt>
    <dgm:pt modelId="{AB874B11-6182-4605-865A-1B9ABD5FD4FA}" type="sibTrans" cxnId="{E8514F4E-FCB8-425C-BD4F-8EB0266AC53C}">
      <dgm:prSet/>
      <dgm:spPr/>
      <dgm:t>
        <a:bodyPr/>
        <a:lstStyle/>
        <a:p>
          <a:endParaRPr lang="en-US"/>
        </a:p>
      </dgm:t>
    </dgm:pt>
    <dgm:pt modelId="{7456F6E6-337F-4604-8FA8-BDE832E0D570}">
      <dgm:prSet phldrT="[Text]"/>
      <dgm:spPr/>
      <dgm:t>
        <a:bodyPr/>
        <a:lstStyle/>
        <a:p>
          <a:r>
            <a:rPr lang="en-US" dirty="0"/>
            <a:t>System characteristics</a:t>
          </a:r>
        </a:p>
        <a:p>
          <a:r>
            <a:rPr lang="en-US" dirty="0"/>
            <a:t>Employee characteristics</a:t>
          </a:r>
        </a:p>
      </dgm:t>
    </dgm:pt>
    <dgm:pt modelId="{DFB6C142-1502-4220-88A8-EA1C7DA822E7}" type="parTrans" cxnId="{8A644890-410D-46A9-AFB5-3F3457048515}">
      <dgm:prSet/>
      <dgm:spPr/>
      <dgm:t>
        <a:bodyPr/>
        <a:lstStyle/>
        <a:p>
          <a:endParaRPr lang="en-US"/>
        </a:p>
      </dgm:t>
    </dgm:pt>
    <dgm:pt modelId="{690FB231-B27D-40F3-9DF1-B181918B16CD}" type="sibTrans" cxnId="{8A644890-410D-46A9-AFB5-3F3457048515}">
      <dgm:prSet/>
      <dgm:spPr/>
      <dgm:t>
        <a:bodyPr/>
        <a:lstStyle/>
        <a:p>
          <a:endParaRPr lang="en-US"/>
        </a:p>
      </dgm:t>
    </dgm:pt>
    <dgm:pt modelId="{3F5584E1-F741-4028-B4D3-8B4A54067627}" type="pres">
      <dgm:prSet presAssocID="{32A4D6E8-9AE7-45EA-A538-1148BF055A80}" presName="CompostProcess" presStyleCnt="0">
        <dgm:presLayoutVars>
          <dgm:dir/>
          <dgm:resizeHandles val="exact"/>
        </dgm:presLayoutVars>
      </dgm:prSet>
      <dgm:spPr/>
    </dgm:pt>
    <dgm:pt modelId="{6B77CD40-BADB-45D9-9CEC-ED1E9A35AF90}" type="pres">
      <dgm:prSet presAssocID="{32A4D6E8-9AE7-45EA-A538-1148BF055A80}" presName="arrow" presStyleLbl="bgShp" presStyleIdx="0" presStyleCnt="1"/>
      <dgm:spPr/>
    </dgm:pt>
    <dgm:pt modelId="{69CEF626-0841-48D6-B9B1-8555061287E9}" type="pres">
      <dgm:prSet presAssocID="{32A4D6E8-9AE7-45EA-A538-1148BF055A80}" presName="linearProcess" presStyleCnt="0"/>
      <dgm:spPr/>
    </dgm:pt>
    <dgm:pt modelId="{9CBD275B-2844-4E88-B043-DDEE2C138FC9}" type="pres">
      <dgm:prSet presAssocID="{84C5EFE5-C8AB-4A17-A310-A682F04CDCA9}" presName="textNode" presStyleLbl="node1" presStyleIdx="0" presStyleCnt="3">
        <dgm:presLayoutVars>
          <dgm:bulletEnabled val="1"/>
        </dgm:presLayoutVars>
      </dgm:prSet>
      <dgm:spPr/>
      <dgm:t>
        <a:bodyPr/>
        <a:lstStyle/>
        <a:p>
          <a:endParaRPr lang="en-US"/>
        </a:p>
      </dgm:t>
    </dgm:pt>
    <dgm:pt modelId="{0C2FD87B-5BC7-46B4-BB8C-C8DD4F7E96F5}" type="pres">
      <dgm:prSet presAssocID="{C267D540-1CB4-4CF8-9717-9FE0C6BAA7DA}" presName="sibTrans" presStyleCnt="0"/>
      <dgm:spPr/>
    </dgm:pt>
    <dgm:pt modelId="{08385CB8-9294-4EFD-8DC7-4B34653AD1DA}" type="pres">
      <dgm:prSet presAssocID="{AF82BC0B-46F1-4223-B70B-F6B45AC13A40}" presName="textNode" presStyleLbl="node1" presStyleIdx="1" presStyleCnt="3">
        <dgm:presLayoutVars>
          <dgm:bulletEnabled val="1"/>
        </dgm:presLayoutVars>
      </dgm:prSet>
      <dgm:spPr/>
      <dgm:t>
        <a:bodyPr/>
        <a:lstStyle/>
        <a:p>
          <a:endParaRPr lang="en-US"/>
        </a:p>
      </dgm:t>
    </dgm:pt>
    <dgm:pt modelId="{654D9477-81DE-4CB0-B9BC-B3C2E363FC0C}" type="pres">
      <dgm:prSet presAssocID="{AB874B11-6182-4605-865A-1B9ABD5FD4FA}" presName="sibTrans" presStyleCnt="0"/>
      <dgm:spPr/>
    </dgm:pt>
    <dgm:pt modelId="{7C509C51-61DB-4E96-BA71-A6A716ADB300}" type="pres">
      <dgm:prSet presAssocID="{7456F6E6-337F-4604-8FA8-BDE832E0D570}" presName="textNode" presStyleLbl="node1" presStyleIdx="2" presStyleCnt="3">
        <dgm:presLayoutVars>
          <dgm:bulletEnabled val="1"/>
        </dgm:presLayoutVars>
      </dgm:prSet>
      <dgm:spPr/>
      <dgm:t>
        <a:bodyPr/>
        <a:lstStyle/>
        <a:p>
          <a:endParaRPr lang="en-US"/>
        </a:p>
      </dgm:t>
    </dgm:pt>
  </dgm:ptLst>
  <dgm:cxnLst>
    <dgm:cxn modelId="{B6280610-5871-458B-991D-9C37C3902FB1}" type="presOf" srcId="{32A4D6E8-9AE7-45EA-A538-1148BF055A80}" destId="{3F5584E1-F741-4028-B4D3-8B4A54067627}" srcOrd="0" destOrd="0" presId="urn:microsoft.com/office/officeart/2005/8/layout/hProcess9"/>
    <dgm:cxn modelId="{D6597FB3-5C7F-453F-B8B9-36A4F3796E2C}" srcId="{32A4D6E8-9AE7-45EA-A538-1148BF055A80}" destId="{84C5EFE5-C8AB-4A17-A310-A682F04CDCA9}" srcOrd="0" destOrd="0" parTransId="{6970AA91-405F-4AF0-A0A8-7FA3A59107C8}" sibTransId="{C267D540-1CB4-4CF8-9717-9FE0C6BAA7DA}"/>
    <dgm:cxn modelId="{458806AC-F7F6-4DA1-96DA-B8D3273C8505}" type="presOf" srcId="{7456F6E6-337F-4604-8FA8-BDE832E0D570}" destId="{7C509C51-61DB-4E96-BA71-A6A716ADB300}" srcOrd="0" destOrd="0" presId="urn:microsoft.com/office/officeart/2005/8/layout/hProcess9"/>
    <dgm:cxn modelId="{BE7DC8D7-4744-4F35-B380-BD04644022DC}" type="presOf" srcId="{AF82BC0B-46F1-4223-B70B-F6B45AC13A40}" destId="{08385CB8-9294-4EFD-8DC7-4B34653AD1DA}" srcOrd="0" destOrd="0" presId="urn:microsoft.com/office/officeart/2005/8/layout/hProcess9"/>
    <dgm:cxn modelId="{E8514F4E-FCB8-425C-BD4F-8EB0266AC53C}" srcId="{32A4D6E8-9AE7-45EA-A538-1148BF055A80}" destId="{AF82BC0B-46F1-4223-B70B-F6B45AC13A40}" srcOrd="1" destOrd="0" parTransId="{3B7911D0-DC52-457A-A8B5-9243916F1167}" sibTransId="{AB874B11-6182-4605-865A-1B9ABD5FD4FA}"/>
    <dgm:cxn modelId="{3CE98463-A5DA-4892-88B7-F1864314C760}" type="presOf" srcId="{84C5EFE5-C8AB-4A17-A310-A682F04CDCA9}" destId="{9CBD275B-2844-4E88-B043-DDEE2C138FC9}" srcOrd="0" destOrd="0" presId="urn:microsoft.com/office/officeart/2005/8/layout/hProcess9"/>
    <dgm:cxn modelId="{8A644890-410D-46A9-AFB5-3F3457048515}" srcId="{32A4D6E8-9AE7-45EA-A538-1148BF055A80}" destId="{7456F6E6-337F-4604-8FA8-BDE832E0D570}" srcOrd="2" destOrd="0" parTransId="{DFB6C142-1502-4220-88A8-EA1C7DA822E7}" sibTransId="{690FB231-B27D-40F3-9DF1-B181918B16CD}"/>
    <dgm:cxn modelId="{051846EF-5888-453F-94E7-62CF7C8CC289}" type="presParOf" srcId="{3F5584E1-F741-4028-B4D3-8B4A54067627}" destId="{6B77CD40-BADB-45D9-9CEC-ED1E9A35AF90}" srcOrd="0" destOrd="0" presId="urn:microsoft.com/office/officeart/2005/8/layout/hProcess9"/>
    <dgm:cxn modelId="{67417106-8A7B-44AC-8FFC-CDBCAD47A62E}" type="presParOf" srcId="{3F5584E1-F741-4028-B4D3-8B4A54067627}" destId="{69CEF626-0841-48D6-B9B1-8555061287E9}" srcOrd="1" destOrd="0" presId="urn:microsoft.com/office/officeart/2005/8/layout/hProcess9"/>
    <dgm:cxn modelId="{A6D71F03-41CC-4204-A23B-E2039AB2F816}" type="presParOf" srcId="{69CEF626-0841-48D6-B9B1-8555061287E9}" destId="{9CBD275B-2844-4E88-B043-DDEE2C138FC9}" srcOrd="0" destOrd="0" presId="urn:microsoft.com/office/officeart/2005/8/layout/hProcess9"/>
    <dgm:cxn modelId="{92C6B47A-7EE6-45B6-AABB-576D58E4B01F}" type="presParOf" srcId="{69CEF626-0841-48D6-B9B1-8555061287E9}" destId="{0C2FD87B-5BC7-46B4-BB8C-C8DD4F7E96F5}" srcOrd="1" destOrd="0" presId="urn:microsoft.com/office/officeart/2005/8/layout/hProcess9"/>
    <dgm:cxn modelId="{A548542D-8676-4182-9439-4D8F7753406C}" type="presParOf" srcId="{69CEF626-0841-48D6-B9B1-8555061287E9}" destId="{08385CB8-9294-4EFD-8DC7-4B34653AD1DA}" srcOrd="2" destOrd="0" presId="urn:microsoft.com/office/officeart/2005/8/layout/hProcess9"/>
    <dgm:cxn modelId="{0696EBBC-C752-40E1-8C91-08883D24BB8F}" type="presParOf" srcId="{69CEF626-0841-48D6-B9B1-8555061287E9}" destId="{654D9477-81DE-4CB0-B9BC-B3C2E363FC0C}" srcOrd="3" destOrd="0" presId="urn:microsoft.com/office/officeart/2005/8/layout/hProcess9"/>
    <dgm:cxn modelId="{9696443D-3454-46D4-8C55-E2B364006826}" type="presParOf" srcId="{69CEF626-0841-48D6-B9B1-8555061287E9}" destId="{7C509C51-61DB-4E96-BA71-A6A716ADB300}"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51FE7B-8007-4DAC-AF9A-22866F402368}" type="doc">
      <dgm:prSet loTypeId="urn:microsoft.com/office/officeart/2005/8/layout/hProcess9" loCatId="process" qsTypeId="urn:microsoft.com/office/officeart/2005/8/quickstyle/simple1" qsCatId="simple" csTypeId="urn:microsoft.com/office/officeart/2005/8/colors/accent1_2" csCatId="accent1" phldr="1"/>
      <dgm:spPr/>
    </dgm:pt>
    <dgm:pt modelId="{55DE5E1D-3975-49AA-8670-42E6B3179D32}">
      <dgm:prSet phldrT="[Text]"/>
      <dgm:spPr/>
      <dgm:t>
        <a:bodyPr/>
        <a:lstStyle/>
        <a:p>
          <a:r>
            <a:rPr lang="en-US" dirty="0"/>
            <a:t>Operator’s productivity</a:t>
          </a:r>
        </a:p>
      </dgm:t>
    </dgm:pt>
    <dgm:pt modelId="{E15478AF-847B-4A54-91E7-92656B698B07}" type="parTrans" cxnId="{B12D0FA2-13A3-4BC1-8674-9131EF7CAE6A}">
      <dgm:prSet/>
      <dgm:spPr/>
      <dgm:t>
        <a:bodyPr/>
        <a:lstStyle/>
        <a:p>
          <a:endParaRPr lang="en-US"/>
        </a:p>
      </dgm:t>
    </dgm:pt>
    <dgm:pt modelId="{AF253692-2434-4F89-B00C-0CAD0D30A8D5}" type="sibTrans" cxnId="{B12D0FA2-13A3-4BC1-8674-9131EF7CAE6A}">
      <dgm:prSet/>
      <dgm:spPr/>
      <dgm:t>
        <a:bodyPr/>
        <a:lstStyle/>
        <a:p>
          <a:endParaRPr lang="en-US"/>
        </a:p>
      </dgm:t>
    </dgm:pt>
    <dgm:pt modelId="{38DB5AAA-26BC-418F-86E2-6337312AC065}">
      <dgm:prSet phldrT="[Text]"/>
      <dgm:spPr/>
      <dgm:t>
        <a:bodyPr/>
        <a:lstStyle/>
        <a:p>
          <a:r>
            <a:rPr lang="en-US" dirty="0"/>
            <a:t>Performance achieved by operators</a:t>
          </a:r>
        </a:p>
      </dgm:t>
    </dgm:pt>
    <dgm:pt modelId="{3B8CF0FC-5C10-46FA-8368-25F5D82359AC}" type="parTrans" cxnId="{B881A66C-E754-4665-AB8F-61F23EBF58D9}">
      <dgm:prSet/>
      <dgm:spPr/>
      <dgm:t>
        <a:bodyPr/>
        <a:lstStyle/>
        <a:p>
          <a:endParaRPr lang="en-US"/>
        </a:p>
      </dgm:t>
    </dgm:pt>
    <dgm:pt modelId="{C9EE7E88-0E65-490A-A71F-8F32AB3B6464}" type="sibTrans" cxnId="{B881A66C-E754-4665-AB8F-61F23EBF58D9}">
      <dgm:prSet/>
      <dgm:spPr/>
      <dgm:t>
        <a:bodyPr/>
        <a:lstStyle/>
        <a:p>
          <a:endParaRPr lang="en-US"/>
        </a:p>
      </dgm:t>
    </dgm:pt>
    <dgm:pt modelId="{BDFF35F5-8E4D-426A-80AC-FEE962948C14}">
      <dgm:prSet phldrT="[Text]"/>
      <dgm:spPr/>
      <dgm:t>
        <a:bodyPr/>
        <a:lstStyle/>
        <a:p>
          <a:r>
            <a:rPr lang="en-US" dirty="0"/>
            <a:t>Reasons of (high or low) performance</a:t>
          </a:r>
        </a:p>
      </dgm:t>
    </dgm:pt>
    <dgm:pt modelId="{BFCA6526-34C1-4DB5-B077-5B63EBA9E919}" type="parTrans" cxnId="{7F19C599-2792-4D36-A30F-68FF6305E595}">
      <dgm:prSet/>
      <dgm:spPr/>
      <dgm:t>
        <a:bodyPr/>
        <a:lstStyle/>
        <a:p>
          <a:endParaRPr lang="en-US"/>
        </a:p>
      </dgm:t>
    </dgm:pt>
    <dgm:pt modelId="{95F8580F-6E85-4898-A91F-9DB8B8A71A6F}" type="sibTrans" cxnId="{7F19C599-2792-4D36-A30F-68FF6305E595}">
      <dgm:prSet/>
      <dgm:spPr/>
      <dgm:t>
        <a:bodyPr/>
        <a:lstStyle/>
        <a:p>
          <a:endParaRPr lang="en-US"/>
        </a:p>
      </dgm:t>
    </dgm:pt>
    <dgm:pt modelId="{7B6C4826-8AE6-472D-AC18-669A317EF602}" type="pres">
      <dgm:prSet presAssocID="{DD51FE7B-8007-4DAC-AF9A-22866F402368}" presName="CompostProcess" presStyleCnt="0">
        <dgm:presLayoutVars>
          <dgm:dir/>
          <dgm:resizeHandles val="exact"/>
        </dgm:presLayoutVars>
      </dgm:prSet>
      <dgm:spPr/>
    </dgm:pt>
    <dgm:pt modelId="{6A76139D-6D46-4F80-9B4B-74E5AEB43054}" type="pres">
      <dgm:prSet presAssocID="{DD51FE7B-8007-4DAC-AF9A-22866F402368}" presName="arrow" presStyleLbl="bgShp" presStyleIdx="0" presStyleCnt="1" custLinFactNeighborX="0" custLinFactNeighborY="5518"/>
      <dgm:spPr/>
    </dgm:pt>
    <dgm:pt modelId="{E679A7E1-2DD9-4710-8088-5C5578C5BFB1}" type="pres">
      <dgm:prSet presAssocID="{DD51FE7B-8007-4DAC-AF9A-22866F402368}" presName="linearProcess" presStyleCnt="0"/>
      <dgm:spPr/>
    </dgm:pt>
    <dgm:pt modelId="{4DDEE003-FAA4-488F-8D30-98A9FF0A136D}" type="pres">
      <dgm:prSet presAssocID="{55DE5E1D-3975-49AA-8670-42E6B3179D32}" presName="textNode" presStyleLbl="node1" presStyleIdx="0" presStyleCnt="3">
        <dgm:presLayoutVars>
          <dgm:bulletEnabled val="1"/>
        </dgm:presLayoutVars>
      </dgm:prSet>
      <dgm:spPr/>
      <dgm:t>
        <a:bodyPr/>
        <a:lstStyle/>
        <a:p>
          <a:endParaRPr lang="en-US"/>
        </a:p>
      </dgm:t>
    </dgm:pt>
    <dgm:pt modelId="{4A3BE00C-1CB2-4FD0-90C5-B427AB7B0CCC}" type="pres">
      <dgm:prSet presAssocID="{AF253692-2434-4F89-B00C-0CAD0D30A8D5}" presName="sibTrans" presStyleCnt="0"/>
      <dgm:spPr/>
    </dgm:pt>
    <dgm:pt modelId="{96C9537E-C5D3-4A4A-8A05-D00F6A550990}" type="pres">
      <dgm:prSet presAssocID="{38DB5AAA-26BC-418F-86E2-6337312AC065}" presName="textNode" presStyleLbl="node1" presStyleIdx="1" presStyleCnt="3">
        <dgm:presLayoutVars>
          <dgm:bulletEnabled val="1"/>
        </dgm:presLayoutVars>
      </dgm:prSet>
      <dgm:spPr/>
      <dgm:t>
        <a:bodyPr/>
        <a:lstStyle/>
        <a:p>
          <a:endParaRPr lang="en-US"/>
        </a:p>
      </dgm:t>
    </dgm:pt>
    <dgm:pt modelId="{9B9C2FF5-1F64-42BD-9E99-141C6BC89B17}" type="pres">
      <dgm:prSet presAssocID="{C9EE7E88-0E65-490A-A71F-8F32AB3B6464}" presName="sibTrans" presStyleCnt="0"/>
      <dgm:spPr/>
    </dgm:pt>
    <dgm:pt modelId="{F3534145-7029-4C87-B456-F240EBE4321F}" type="pres">
      <dgm:prSet presAssocID="{BDFF35F5-8E4D-426A-80AC-FEE962948C14}" presName="textNode" presStyleLbl="node1" presStyleIdx="2" presStyleCnt="3">
        <dgm:presLayoutVars>
          <dgm:bulletEnabled val="1"/>
        </dgm:presLayoutVars>
      </dgm:prSet>
      <dgm:spPr/>
      <dgm:t>
        <a:bodyPr/>
        <a:lstStyle/>
        <a:p>
          <a:endParaRPr lang="en-US"/>
        </a:p>
      </dgm:t>
    </dgm:pt>
  </dgm:ptLst>
  <dgm:cxnLst>
    <dgm:cxn modelId="{EE39ABB9-BC0F-4893-B343-E513959BF481}" type="presOf" srcId="{BDFF35F5-8E4D-426A-80AC-FEE962948C14}" destId="{F3534145-7029-4C87-B456-F240EBE4321F}" srcOrd="0" destOrd="0" presId="urn:microsoft.com/office/officeart/2005/8/layout/hProcess9"/>
    <dgm:cxn modelId="{B881A66C-E754-4665-AB8F-61F23EBF58D9}" srcId="{DD51FE7B-8007-4DAC-AF9A-22866F402368}" destId="{38DB5AAA-26BC-418F-86E2-6337312AC065}" srcOrd="1" destOrd="0" parTransId="{3B8CF0FC-5C10-46FA-8368-25F5D82359AC}" sibTransId="{C9EE7E88-0E65-490A-A71F-8F32AB3B6464}"/>
    <dgm:cxn modelId="{112F0FBF-38D1-498D-BBB7-7201345C2923}" type="presOf" srcId="{55DE5E1D-3975-49AA-8670-42E6B3179D32}" destId="{4DDEE003-FAA4-488F-8D30-98A9FF0A136D}" srcOrd="0" destOrd="0" presId="urn:microsoft.com/office/officeart/2005/8/layout/hProcess9"/>
    <dgm:cxn modelId="{7F19C599-2792-4D36-A30F-68FF6305E595}" srcId="{DD51FE7B-8007-4DAC-AF9A-22866F402368}" destId="{BDFF35F5-8E4D-426A-80AC-FEE962948C14}" srcOrd="2" destOrd="0" parTransId="{BFCA6526-34C1-4DB5-B077-5B63EBA9E919}" sibTransId="{95F8580F-6E85-4898-A91F-9DB8B8A71A6F}"/>
    <dgm:cxn modelId="{F9541ED9-6573-4DB8-8340-67C9B95CE6CE}" type="presOf" srcId="{DD51FE7B-8007-4DAC-AF9A-22866F402368}" destId="{7B6C4826-8AE6-472D-AC18-669A317EF602}" srcOrd="0" destOrd="0" presId="urn:microsoft.com/office/officeart/2005/8/layout/hProcess9"/>
    <dgm:cxn modelId="{B21F3918-EB9A-4A7D-B930-A070456227F8}" type="presOf" srcId="{38DB5AAA-26BC-418F-86E2-6337312AC065}" destId="{96C9537E-C5D3-4A4A-8A05-D00F6A550990}" srcOrd="0" destOrd="0" presId="urn:microsoft.com/office/officeart/2005/8/layout/hProcess9"/>
    <dgm:cxn modelId="{B12D0FA2-13A3-4BC1-8674-9131EF7CAE6A}" srcId="{DD51FE7B-8007-4DAC-AF9A-22866F402368}" destId="{55DE5E1D-3975-49AA-8670-42E6B3179D32}" srcOrd="0" destOrd="0" parTransId="{E15478AF-847B-4A54-91E7-92656B698B07}" sibTransId="{AF253692-2434-4F89-B00C-0CAD0D30A8D5}"/>
    <dgm:cxn modelId="{37B66015-A287-4F72-90FF-77F464396FC6}" type="presParOf" srcId="{7B6C4826-8AE6-472D-AC18-669A317EF602}" destId="{6A76139D-6D46-4F80-9B4B-74E5AEB43054}" srcOrd="0" destOrd="0" presId="urn:microsoft.com/office/officeart/2005/8/layout/hProcess9"/>
    <dgm:cxn modelId="{207C25D2-C288-4EB8-8EFA-CC061138917B}" type="presParOf" srcId="{7B6C4826-8AE6-472D-AC18-669A317EF602}" destId="{E679A7E1-2DD9-4710-8088-5C5578C5BFB1}" srcOrd="1" destOrd="0" presId="urn:microsoft.com/office/officeart/2005/8/layout/hProcess9"/>
    <dgm:cxn modelId="{52D9C2EB-D22B-420F-BD44-D78017BCDA4E}" type="presParOf" srcId="{E679A7E1-2DD9-4710-8088-5C5578C5BFB1}" destId="{4DDEE003-FAA4-488F-8D30-98A9FF0A136D}" srcOrd="0" destOrd="0" presId="urn:microsoft.com/office/officeart/2005/8/layout/hProcess9"/>
    <dgm:cxn modelId="{87544F3E-2E6E-4F2A-8793-D63338F7614D}" type="presParOf" srcId="{E679A7E1-2DD9-4710-8088-5C5578C5BFB1}" destId="{4A3BE00C-1CB2-4FD0-90C5-B427AB7B0CCC}" srcOrd="1" destOrd="0" presId="urn:microsoft.com/office/officeart/2005/8/layout/hProcess9"/>
    <dgm:cxn modelId="{712797A9-ED71-403F-BA99-98D69288A34C}" type="presParOf" srcId="{E679A7E1-2DD9-4710-8088-5C5578C5BFB1}" destId="{96C9537E-C5D3-4A4A-8A05-D00F6A550990}" srcOrd="2" destOrd="0" presId="urn:microsoft.com/office/officeart/2005/8/layout/hProcess9"/>
    <dgm:cxn modelId="{CAAA5C6E-222C-4FAD-A4F8-647902085DBA}" type="presParOf" srcId="{E679A7E1-2DD9-4710-8088-5C5578C5BFB1}" destId="{9B9C2FF5-1F64-42BD-9E99-141C6BC89B17}" srcOrd="3" destOrd="0" presId="urn:microsoft.com/office/officeart/2005/8/layout/hProcess9"/>
    <dgm:cxn modelId="{F0596A59-BD75-4028-B9E7-488C4E0687EF}" type="presParOf" srcId="{E679A7E1-2DD9-4710-8088-5C5578C5BFB1}" destId="{F3534145-7029-4C87-B456-F240EBE4321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FE696B-F91F-4A12-B38D-A0D0092D138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050FA4E-8644-4383-8C3E-A6B7DEBCD7AC}">
      <dgm:prSet phldrT="[Text]"/>
      <dgm:spPr/>
      <dgm:t>
        <a:bodyPr/>
        <a:lstStyle/>
        <a:p>
          <a:r>
            <a:rPr lang="en-US" dirty="0"/>
            <a:t>Portability tests</a:t>
          </a:r>
        </a:p>
      </dgm:t>
    </dgm:pt>
    <dgm:pt modelId="{38645694-0336-4887-AA2C-15CBDC742D8C}" type="parTrans" cxnId="{88357540-5E17-4460-896A-D83A7AECF98C}">
      <dgm:prSet/>
      <dgm:spPr/>
      <dgm:t>
        <a:bodyPr/>
        <a:lstStyle/>
        <a:p>
          <a:endParaRPr lang="en-US"/>
        </a:p>
      </dgm:t>
    </dgm:pt>
    <dgm:pt modelId="{2FC82407-4AAA-4AA3-97E4-29ED07776973}" type="sibTrans" cxnId="{88357540-5E17-4460-896A-D83A7AECF98C}">
      <dgm:prSet/>
      <dgm:spPr/>
      <dgm:t>
        <a:bodyPr/>
        <a:lstStyle/>
        <a:p>
          <a:endParaRPr lang="en-US"/>
        </a:p>
      </dgm:t>
    </dgm:pt>
    <dgm:pt modelId="{D0DBB7A1-02AD-40C6-AD4B-1C305E550499}">
      <dgm:prSet phldrT="[Text]"/>
      <dgm:spPr/>
      <dgm:t>
        <a:bodyPr/>
        <a:lstStyle/>
        <a:p>
          <a:r>
            <a:rPr lang="en-US" dirty="0"/>
            <a:t>Reusability tests</a:t>
          </a:r>
        </a:p>
      </dgm:t>
    </dgm:pt>
    <dgm:pt modelId="{56D37A1E-55FE-4969-B686-62AD80A2D1FF}" type="parTrans" cxnId="{DDE7CF86-775F-4245-A1E5-7D7005404848}">
      <dgm:prSet/>
      <dgm:spPr/>
      <dgm:t>
        <a:bodyPr/>
        <a:lstStyle/>
        <a:p>
          <a:endParaRPr lang="en-US"/>
        </a:p>
      </dgm:t>
    </dgm:pt>
    <dgm:pt modelId="{294F933A-083D-4267-8695-ED886AD0C456}" type="sibTrans" cxnId="{DDE7CF86-775F-4245-A1E5-7D7005404848}">
      <dgm:prSet/>
      <dgm:spPr/>
      <dgm:t>
        <a:bodyPr/>
        <a:lstStyle/>
        <a:p>
          <a:endParaRPr lang="en-US"/>
        </a:p>
      </dgm:t>
    </dgm:pt>
    <dgm:pt modelId="{C5560B66-E781-4B29-8390-96ED3E1ED725}">
      <dgm:prSet phldrT="[Text]"/>
      <dgm:spPr/>
      <dgm:t>
        <a:bodyPr/>
        <a:lstStyle/>
        <a:p>
          <a:r>
            <a:rPr lang="en-US" dirty="0"/>
            <a:t>Tests for interoperability requirement</a:t>
          </a:r>
        </a:p>
      </dgm:t>
    </dgm:pt>
    <dgm:pt modelId="{5DDA9B06-C75D-47A7-AA4F-9E2C58B1ED1D}" type="parTrans" cxnId="{CD743355-BBAA-45CE-9165-9F338B5F71D8}">
      <dgm:prSet/>
      <dgm:spPr/>
      <dgm:t>
        <a:bodyPr/>
        <a:lstStyle/>
        <a:p>
          <a:endParaRPr lang="en-US"/>
        </a:p>
      </dgm:t>
    </dgm:pt>
    <dgm:pt modelId="{AADF6903-A686-460A-8B25-FD0E18163CDD}" type="sibTrans" cxnId="{CD743355-BBAA-45CE-9165-9F338B5F71D8}">
      <dgm:prSet/>
      <dgm:spPr/>
      <dgm:t>
        <a:bodyPr/>
        <a:lstStyle/>
        <a:p>
          <a:endParaRPr lang="en-US"/>
        </a:p>
      </dgm:t>
    </dgm:pt>
    <dgm:pt modelId="{099439C6-D2E7-4A95-A6EC-7DA3F57BDAE8}" type="pres">
      <dgm:prSet presAssocID="{10FE696B-F91F-4A12-B38D-A0D0092D1384}" presName="linear" presStyleCnt="0">
        <dgm:presLayoutVars>
          <dgm:dir/>
          <dgm:animLvl val="lvl"/>
          <dgm:resizeHandles val="exact"/>
        </dgm:presLayoutVars>
      </dgm:prSet>
      <dgm:spPr/>
      <dgm:t>
        <a:bodyPr/>
        <a:lstStyle/>
        <a:p>
          <a:endParaRPr lang="en-US"/>
        </a:p>
      </dgm:t>
    </dgm:pt>
    <dgm:pt modelId="{361CF1DF-7CC8-4453-9A14-329FDE226BBC}" type="pres">
      <dgm:prSet presAssocID="{2050FA4E-8644-4383-8C3E-A6B7DEBCD7AC}" presName="parentLin" presStyleCnt="0"/>
      <dgm:spPr/>
    </dgm:pt>
    <dgm:pt modelId="{6C0DC805-1BA1-4945-A493-815B05F8ACC8}" type="pres">
      <dgm:prSet presAssocID="{2050FA4E-8644-4383-8C3E-A6B7DEBCD7AC}" presName="parentLeftMargin" presStyleLbl="node1" presStyleIdx="0" presStyleCnt="3"/>
      <dgm:spPr/>
      <dgm:t>
        <a:bodyPr/>
        <a:lstStyle/>
        <a:p>
          <a:endParaRPr lang="en-US"/>
        </a:p>
      </dgm:t>
    </dgm:pt>
    <dgm:pt modelId="{2C23CD86-9BC7-4D02-8480-F6BBF4012D72}" type="pres">
      <dgm:prSet presAssocID="{2050FA4E-8644-4383-8C3E-A6B7DEBCD7AC}" presName="parentText" presStyleLbl="node1" presStyleIdx="0" presStyleCnt="3">
        <dgm:presLayoutVars>
          <dgm:chMax val="0"/>
          <dgm:bulletEnabled val="1"/>
        </dgm:presLayoutVars>
      </dgm:prSet>
      <dgm:spPr/>
      <dgm:t>
        <a:bodyPr/>
        <a:lstStyle/>
        <a:p>
          <a:endParaRPr lang="en-US"/>
        </a:p>
      </dgm:t>
    </dgm:pt>
    <dgm:pt modelId="{DC73BDE5-1B43-4DBC-A6C1-200A68E0EEB8}" type="pres">
      <dgm:prSet presAssocID="{2050FA4E-8644-4383-8C3E-A6B7DEBCD7AC}" presName="negativeSpace" presStyleCnt="0"/>
      <dgm:spPr/>
    </dgm:pt>
    <dgm:pt modelId="{98E1DE1C-F03E-437A-8678-22E64BB0322F}" type="pres">
      <dgm:prSet presAssocID="{2050FA4E-8644-4383-8C3E-A6B7DEBCD7AC}" presName="childText" presStyleLbl="conFgAcc1" presStyleIdx="0" presStyleCnt="3">
        <dgm:presLayoutVars>
          <dgm:bulletEnabled val="1"/>
        </dgm:presLayoutVars>
      </dgm:prSet>
      <dgm:spPr/>
    </dgm:pt>
    <dgm:pt modelId="{A338229A-079C-461D-A1F0-4F0E0D120720}" type="pres">
      <dgm:prSet presAssocID="{2FC82407-4AAA-4AA3-97E4-29ED07776973}" presName="spaceBetweenRectangles" presStyleCnt="0"/>
      <dgm:spPr/>
    </dgm:pt>
    <dgm:pt modelId="{1F7E08C1-4C58-4FDD-A06A-55661ABB1AC1}" type="pres">
      <dgm:prSet presAssocID="{D0DBB7A1-02AD-40C6-AD4B-1C305E550499}" presName="parentLin" presStyleCnt="0"/>
      <dgm:spPr/>
    </dgm:pt>
    <dgm:pt modelId="{FFD4FCC5-59BA-4A68-9CA1-498B6ACAABDC}" type="pres">
      <dgm:prSet presAssocID="{D0DBB7A1-02AD-40C6-AD4B-1C305E550499}" presName="parentLeftMargin" presStyleLbl="node1" presStyleIdx="0" presStyleCnt="3"/>
      <dgm:spPr/>
      <dgm:t>
        <a:bodyPr/>
        <a:lstStyle/>
        <a:p>
          <a:endParaRPr lang="en-US"/>
        </a:p>
      </dgm:t>
    </dgm:pt>
    <dgm:pt modelId="{79B9A14A-EC6A-47F6-9B98-CAD9682B409B}" type="pres">
      <dgm:prSet presAssocID="{D0DBB7A1-02AD-40C6-AD4B-1C305E550499}" presName="parentText" presStyleLbl="node1" presStyleIdx="1" presStyleCnt="3">
        <dgm:presLayoutVars>
          <dgm:chMax val="0"/>
          <dgm:bulletEnabled val="1"/>
        </dgm:presLayoutVars>
      </dgm:prSet>
      <dgm:spPr/>
      <dgm:t>
        <a:bodyPr/>
        <a:lstStyle/>
        <a:p>
          <a:endParaRPr lang="en-US"/>
        </a:p>
      </dgm:t>
    </dgm:pt>
    <dgm:pt modelId="{7EF056B6-FFF2-407E-A185-70455C04E5ED}" type="pres">
      <dgm:prSet presAssocID="{D0DBB7A1-02AD-40C6-AD4B-1C305E550499}" presName="negativeSpace" presStyleCnt="0"/>
      <dgm:spPr/>
    </dgm:pt>
    <dgm:pt modelId="{948A47EE-69B6-4E62-A9C7-E237AE7A81FC}" type="pres">
      <dgm:prSet presAssocID="{D0DBB7A1-02AD-40C6-AD4B-1C305E550499}" presName="childText" presStyleLbl="conFgAcc1" presStyleIdx="1" presStyleCnt="3">
        <dgm:presLayoutVars>
          <dgm:bulletEnabled val="1"/>
        </dgm:presLayoutVars>
      </dgm:prSet>
      <dgm:spPr/>
    </dgm:pt>
    <dgm:pt modelId="{0D27FBF5-3359-4D74-A222-4566B6974AAE}" type="pres">
      <dgm:prSet presAssocID="{294F933A-083D-4267-8695-ED886AD0C456}" presName="spaceBetweenRectangles" presStyleCnt="0"/>
      <dgm:spPr/>
    </dgm:pt>
    <dgm:pt modelId="{EBD40CE0-2C95-4E8F-A056-D9F1C6BC27F7}" type="pres">
      <dgm:prSet presAssocID="{C5560B66-E781-4B29-8390-96ED3E1ED725}" presName="parentLin" presStyleCnt="0"/>
      <dgm:spPr/>
    </dgm:pt>
    <dgm:pt modelId="{94BB9F1B-2BFB-4DA3-B0E0-1974BAD90490}" type="pres">
      <dgm:prSet presAssocID="{C5560B66-E781-4B29-8390-96ED3E1ED725}" presName="parentLeftMargin" presStyleLbl="node1" presStyleIdx="1" presStyleCnt="3"/>
      <dgm:spPr/>
      <dgm:t>
        <a:bodyPr/>
        <a:lstStyle/>
        <a:p>
          <a:endParaRPr lang="en-US"/>
        </a:p>
      </dgm:t>
    </dgm:pt>
    <dgm:pt modelId="{3C59DB39-2F52-48AC-A6F7-75A62C872B62}" type="pres">
      <dgm:prSet presAssocID="{C5560B66-E781-4B29-8390-96ED3E1ED725}" presName="parentText" presStyleLbl="node1" presStyleIdx="2" presStyleCnt="3">
        <dgm:presLayoutVars>
          <dgm:chMax val="0"/>
          <dgm:bulletEnabled val="1"/>
        </dgm:presLayoutVars>
      </dgm:prSet>
      <dgm:spPr/>
      <dgm:t>
        <a:bodyPr/>
        <a:lstStyle/>
        <a:p>
          <a:endParaRPr lang="en-US"/>
        </a:p>
      </dgm:t>
    </dgm:pt>
    <dgm:pt modelId="{C27A2E25-C605-4982-9A92-48B56FBEA7F9}" type="pres">
      <dgm:prSet presAssocID="{C5560B66-E781-4B29-8390-96ED3E1ED725}" presName="negativeSpace" presStyleCnt="0"/>
      <dgm:spPr/>
    </dgm:pt>
    <dgm:pt modelId="{700579BE-FE10-4523-A406-8E90A10B5A18}" type="pres">
      <dgm:prSet presAssocID="{C5560B66-E781-4B29-8390-96ED3E1ED725}" presName="childText" presStyleLbl="conFgAcc1" presStyleIdx="2" presStyleCnt="3">
        <dgm:presLayoutVars>
          <dgm:bulletEnabled val="1"/>
        </dgm:presLayoutVars>
      </dgm:prSet>
      <dgm:spPr/>
    </dgm:pt>
  </dgm:ptLst>
  <dgm:cxnLst>
    <dgm:cxn modelId="{9FFA9E1F-3D35-480B-BE07-68BA6C6E081B}" type="presOf" srcId="{C5560B66-E781-4B29-8390-96ED3E1ED725}" destId="{3C59DB39-2F52-48AC-A6F7-75A62C872B62}" srcOrd="1" destOrd="0" presId="urn:microsoft.com/office/officeart/2005/8/layout/list1"/>
    <dgm:cxn modelId="{D81BB6BD-1B02-4DF1-A34F-3ACD0DE3E649}" type="presOf" srcId="{10FE696B-F91F-4A12-B38D-A0D0092D1384}" destId="{099439C6-D2E7-4A95-A6EC-7DA3F57BDAE8}" srcOrd="0" destOrd="0" presId="urn:microsoft.com/office/officeart/2005/8/layout/list1"/>
    <dgm:cxn modelId="{CD743355-BBAA-45CE-9165-9F338B5F71D8}" srcId="{10FE696B-F91F-4A12-B38D-A0D0092D1384}" destId="{C5560B66-E781-4B29-8390-96ED3E1ED725}" srcOrd="2" destOrd="0" parTransId="{5DDA9B06-C75D-47A7-AA4F-9E2C58B1ED1D}" sibTransId="{AADF6903-A686-460A-8B25-FD0E18163CDD}"/>
    <dgm:cxn modelId="{490C80F5-5DE9-47CB-B427-A760DF115174}" type="presOf" srcId="{2050FA4E-8644-4383-8C3E-A6B7DEBCD7AC}" destId="{6C0DC805-1BA1-4945-A493-815B05F8ACC8}" srcOrd="0" destOrd="0" presId="urn:microsoft.com/office/officeart/2005/8/layout/list1"/>
    <dgm:cxn modelId="{2F920E14-7F7E-408F-BCF6-B22227538019}" type="presOf" srcId="{C5560B66-E781-4B29-8390-96ED3E1ED725}" destId="{94BB9F1B-2BFB-4DA3-B0E0-1974BAD90490}" srcOrd="0" destOrd="0" presId="urn:microsoft.com/office/officeart/2005/8/layout/list1"/>
    <dgm:cxn modelId="{88357540-5E17-4460-896A-D83A7AECF98C}" srcId="{10FE696B-F91F-4A12-B38D-A0D0092D1384}" destId="{2050FA4E-8644-4383-8C3E-A6B7DEBCD7AC}" srcOrd="0" destOrd="0" parTransId="{38645694-0336-4887-AA2C-15CBDC742D8C}" sibTransId="{2FC82407-4AAA-4AA3-97E4-29ED07776973}"/>
    <dgm:cxn modelId="{28BDB6B2-FBB8-4946-9716-F0B3E47EE584}" type="presOf" srcId="{2050FA4E-8644-4383-8C3E-A6B7DEBCD7AC}" destId="{2C23CD86-9BC7-4D02-8480-F6BBF4012D72}" srcOrd="1" destOrd="0" presId="urn:microsoft.com/office/officeart/2005/8/layout/list1"/>
    <dgm:cxn modelId="{A43F7222-D335-4B5B-A4AB-C14F880EA9F2}" type="presOf" srcId="{D0DBB7A1-02AD-40C6-AD4B-1C305E550499}" destId="{79B9A14A-EC6A-47F6-9B98-CAD9682B409B}" srcOrd="1" destOrd="0" presId="urn:microsoft.com/office/officeart/2005/8/layout/list1"/>
    <dgm:cxn modelId="{42F6BE2F-3173-45E8-8B42-5FF37B7CD216}" type="presOf" srcId="{D0DBB7A1-02AD-40C6-AD4B-1C305E550499}" destId="{FFD4FCC5-59BA-4A68-9CA1-498B6ACAABDC}" srcOrd="0" destOrd="0" presId="urn:microsoft.com/office/officeart/2005/8/layout/list1"/>
    <dgm:cxn modelId="{DDE7CF86-775F-4245-A1E5-7D7005404848}" srcId="{10FE696B-F91F-4A12-B38D-A0D0092D1384}" destId="{D0DBB7A1-02AD-40C6-AD4B-1C305E550499}" srcOrd="1" destOrd="0" parTransId="{56D37A1E-55FE-4969-B686-62AD80A2D1FF}" sibTransId="{294F933A-083D-4267-8695-ED886AD0C456}"/>
    <dgm:cxn modelId="{E256A8F7-027C-4012-9F82-534CB597A3A4}" type="presParOf" srcId="{099439C6-D2E7-4A95-A6EC-7DA3F57BDAE8}" destId="{361CF1DF-7CC8-4453-9A14-329FDE226BBC}" srcOrd="0" destOrd="0" presId="urn:microsoft.com/office/officeart/2005/8/layout/list1"/>
    <dgm:cxn modelId="{85297963-C9E6-44A6-9F0F-D58333D05EB3}" type="presParOf" srcId="{361CF1DF-7CC8-4453-9A14-329FDE226BBC}" destId="{6C0DC805-1BA1-4945-A493-815B05F8ACC8}" srcOrd="0" destOrd="0" presId="urn:microsoft.com/office/officeart/2005/8/layout/list1"/>
    <dgm:cxn modelId="{1F53EA0A-5689-4068-AE17-4FD2526CA005}" type="presParOf" srcId="{361CF1DF-7CC8-4453-9A14-329FDE226BBC}" destId="{2C23CD86-9BC7-4D02-8480-F6BBF4012D72}" srcOrd="1" destOrd="0" presId="urn:microsoft.com/office/officeart/2005/8/layout/list1"/>
    <dgm:cxn modelId="{40ECD736-9247-4C2A-B824-7127E8E7D5B0}" type="presParOf" srcId="{099439C6-D2E7-4A95-A6EC-7DA3F57BDAE8}" destId="{DC73BDE5-1B43-4DBC-A6C1-200A68E0EEB8}" srcOrd="1" destOrd="0" presId="urn:microsoft.com/office/officeart/2005/8/layout/list1"/>
    <dgm:cxn modelId="{8180C15B-C5AB-46E6-9376-B2A544E22706}" type="presParOf" srcId="{099439C6-D2E7-4A95-A6EC-7DA3F57BDAE8}" destId="{98E1DE1C-F03E-437A-8678-22E64BB0322F}" srcOrd="2" destOrd="0" presId="urn:microsoft.com/office/officeart/2005/8/layout/list1"/>
    <dgm:cxn modelId="{FC8834DC-4A31-47C3-B405-D519E21E17EF}" type="presParOf" srcId="{099439C6-D2E7-4A95-A6EC-7DA3F57BDAE8}" destId="{A338229A-079C-461D-A1F0-4F0E0D120720}" srcOrd="3" destOrd="0" presId="urn:microsoft.com/office/officeart/2005/8/layout/list1"/>
    <dgm:cxn modelId="{FB4EAB64-DD1B-49FB-ACD3-8FE276641296}" type="presParOf" srcId="{099439C6-D2E7-4A95-A6EC-7DA3F57BDAE8}" destId="{1F7E08C1-4C58-4FDD-A06A-55661ABB1AC1}" srcOrd="4" destOrd="0" presId="urn:microsoft.com/office/officeart/2005/8/layout/list1"/>
    <dgm:cxn modelId="{07FCCD9D-F394-4827-A52B-61FD16A3C961}" type="presParOf" srcId="{1F7E08C1-4C58-4FDD-A06A-55661ABB1AC1}" destId="{FFD4FCC5-59BA-4A68-9CA1-498B6ACAABDC}" srcOrd="0" destOrd="0" presId="urn:microsoft.com/office/officeart/2005/8/layout/list1"/>
    <dgm:cxn modelId="{DA93104B-DFDA-4A6E-9DCF-AB7F3411EDAA}" type="presParOf" srcId="{1F7E08C1-4C58-4FDD-A06A-55661ABB1AC1}" destId="{79B9A14A-EC6A-47F6-9B98-CAD9682B409B}" srcOrd="1" destOrd="0" presId="urn:microsoft.com/office/officeart/2005/8/layout/list1"/>
    <dgm:cxn modelId="{372B7EB3-3577-4AF4-9DC6-93B61AA67CE6}" type="presParOf" srcId="{099439C6-D2E7-4A95-A6EC-7DA3F57BDAE8}" destId="{7EF056B6-FFF2-407E-A185-70455C04E5ED}" srcOrd="5" destOrd="0" presId="urn:microsoft.com/office/officeart/2005/8/layout/list1"/>
    <dgm:cxn modelId="{2015D409-385A-4001-B844-9057070165AE}" type="presParOf" srcId="{099439C6-D2E7-4A95-A6EC-7DA3F57BDAE8}" destId="{948A47EE-69B6-4E62-A9C7-E237AE7A81FC}" srcOrd="6" destOrd="0" presId="urn:microsoft.com/office/officeart/2005/8/layout/list1"/>
    <dgm:cxn modelId="{B0D9D3B2-6BE9-49F3-82A3-F919EB5F0E8A}" type="presParOf" srcId="{099439C6-D2E7-4A95-A6EC-7DA3F57BDAE8}" destId="{0D27FBF5-3359-4D74-A222-4566B6974AAE}" srcOrd="7" destOrd="0" presId="urn:microsoft.com/office/officeart/2005/8/layout/list1"/>
    <dgm:cxn modelId="{7BA74FE6-1E16-4EFE-AD8A-08BD98017482}" type="presParOf" srcId="{099439C6-D2E7-4A95-A6EC-7DA3F57BDAE8}" destId="{EBD40CE0-2C95-4E8F-A056-D9F1C6BC27F7}" srcOrd="8" destOrd="0" presId="urn:microsoft.com/office/officeart/2005/8/layout/list1"/>
    <dgm:cxn modelId="{FDD6EE8C-AAC3-47BB-B2BE-0AC855ECC536}" type="presParOf" srcId="{EBD40CE0-2C95-4E8F-A056-D9F1C6BC27F7}" destId="{94BB9F1B-2BFB-4DA3-B0E0-1974BAD90490}" srcOrd="0" destOrd="0" presId="urn:microsoft.com/office/officeart/2005/8/layout/list1"/>
    <dgm:cxn modelId="{EDB364BB-01B5-4477-9923-A7A6BE3D8369}" type="presParOf" srcId="{EBD40CE0-2C95-4E8F-A056-D9F1C6BC27F7}" destId="{3C59DB39-2F52-48AC-A6F7-75A62C872B62}" srcOrd="1" destOrd="0" presId="urn:microsoft.com/office/officeart/2005/8/layout/list1"/>
    <dgm:cxn modelId="{324EC7C3-538B-4DAA-AAF8-863D96DC478D}" type="presParOf" srcId="{099439C6-D2E7-4A95-A6EC-7DA3F57BDAE8}" destId="{C27A2E25-C605-4982-9A92-48B56FBEA7F9}" srcOrd="9" destOrd="0" presId="urn:microsoft.com/office/officeart/2005/8/layout/list1"/>
    <dgm:cxn modelId="{BF993796-235D-4CFB-B5CF-AA216861416B}" type="presParOf" srcId="{099439C6-D2E7-4A95-A6EC-7DA3F57BDAE8}" destId="{700579BE-FE10-4523-A406-8E90A10B5A1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B56D5D-DCEC-4BBE-9280-655812A9F527}"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D035DC38-4422-45BF-88DC-1A0D29D466BB}">
      <dgm:prSet phldrT="[Text]"/>
      <dgm:spPr/>
      <dgm:t>
        <a:bodyPr/>
        <a:lstStyle/>
        <a:p>
          <a:r>
            <a:rPr lang="en-US" dirty="0"/>
            <a:t>Software capability </a:t>
          </a:r>
        </a:p>
      </dgm:t>
    </dgm:pt>
    <dgm:pt modelId="{44862BA6-A981-4D61-81BC-E53DD54A01D8}" type="parTrans" cxnId="{CFFA28CC-8006-414E-B50B-A2200E806DA7}">
      <dgm:prSet/>
      <dgm:spPr/>
      <dgm:t>
        <a:bodyPr/>
        <a:lstStyle/>
        <a:p>
          <a:endParaRPr lang="en-US"/>
        </a:p>
      </dgm:t>
    </dgm:pt>
    <dgm:pt modelId="{65DF79EB-E5BC-489D-8A8C-19584E60A5EA}" type="sibTrans" cxnId="{CFFA28CC-8006-414E-B50B-A2200E806DA7}">
      <dgm:prSet/>
      <dgm:spPr/>
      <dgm:t>
        <a:bodyPr/>
        <a:lstStyle/>
        <a:p>
          <a:endParaRPr lang="en-US"/>
        </a:p>
      </dgm:t>
    </dgm:pt>
    <dgm:pt modelId="{B6D9828B-8050-43FE-B63A-E8BB9FBBF875}">
      <dgm:prSet phldrT="[Text]"/>
      <dgm:spPr/>
      <dgm:t>
        <a:bodyPr/>
        <a:lstStyle/>
        <a:p>
          <a:r>
            <a:rPr lang="en-US" dirty="0"/>
            <a:t>To interface equipment</a:t>
          </a:r>
        </a:p>
      </dgm:t>
    </dgm:pt>
    <dgm:pt modelId="{F4B53515-85C7-4B51-9791-DB67C3BBE9E9}" type="parTrans" cxnId="{332B9CB7-F594-4F6D-851C-3074654BAC37}">
      <dgm:prSet/>
      <dgm:spPr/>
      <dgm:t>
        <a:bodyPr/>
        <a:lstStyle/>
        <a:p>
          <a:endParaRPr lang="en-US"/>
        </a:p>
      </dgm:t>
    </dgm:pt>
    <dgm:pt modelId="{53237487-C16E-4A85-ADA9-BA43F9C0A7DB}" type="sibTrans" cxnId="{332B9CB7-F594-4F6D-851C-3074654BAC37}">
      <dgm:prSet/>
      <dgm:spPr/>
      <dgm:t>
        <a:bodyPr/>
        <a:lstStyle/>
        <a:p>
          <a:endParaRPr lang="en-US"/>
        </a:p>
      </dgm:t>
    </dgm:pt>
    <dgm:pt modelId="{F84792AA-2972-4512-B76F-4E210E283DDF}">
      <dgm:prSet phldrT="[Text]"/>
      <dgm:spPr/>
      <dgm:t>
        <a:bodyPr/>
        <a:lstStyle/>
        <a:p>
          <a:r>
            <a:rPr lang="en-US" dirty="0"/>
            <a:t>To interface other S/W packages</a:t>
          </a:r>
        </a:p>
      </dgm:t>
    </dgm:pt>
    <dgm:pt modelId="{22AC60A1-4DE9-4FA5-B08C-09F4B5F95DD7}" type="parTrans" cxnId="{553960F7-AD8E-474A-8795-38C291B43B3D}">
      <dgm:prSet/>
      <dgm:spPr/>
      <dgm:t>
        <a:bodyPr/>
        <a:lstStyle/>
        <a:p>
          <a:endParaRPr lang="en-US"/>
        </a:p>
      </dgm:t>
    </dgm:pt>
    <dgm:pt modelId="{2EB83B6E-5E48-4945-8CE6-339A5EC6F150}" type="sibTrans" cxnId="{553960F7-AD8E-474A-8795-38C291B43B3D}">
      <dgm:prSet/>
      <dgm:spPr/>
      <dgm:t>
        <a:bodyPr/>
        <a:lstStyle/>
        <a:p>
          <a:endParaRPr lang="en-US"/>
        </a:p>
      </dgm:t>
    </dgm:pt>
    <dgm:pt modelId="{010F01D5-1D2A-41E8-AD6E-43EAC10C8421}">
      <dgm:prSet phldrT="[Text]"/>
      <dgm:spPr/>
      <dgm:t>
        <a:bodyPr/>
        <a:lstStyle/>
        <a:p>
          <a:r>
            <a:rPr lang="en-US" dirty="0"/>
            <a:t>Applicable</a:t>
          </a:r>
        </a:p>
      </dgm:t>
    </dgm:pt>
    <dgm:pt modelId="{3045A786-EEAE-4430-B0EB-B9638E4DE88C}" type="parTrans" cxnId="{B012097A-D020-4DD2-868B-20C9C0C0A3F2}">
      <dgm:prSet/>
      <dgm:spPr/>
      <dgm:t>
        <a:bodyPr/>
        <a:lstStyle/>
        <a:p>
          <a:endParaRPr lang="en-US"/>
        </a:p>
      </dgm:t>
    </dgm:pt>
    <dgm:pt modelId="{3D58A85F-481A-4464-8E2A-300FF0130AFA}" type="sibTrans" cxnId="{B012097A-D020-4DD2-868B-20C9C0C0A3F2}">
      <dgm:prSet/>
      <dgm:spPr/>
      <dgm:t>
        <a:bodyPr/>
        <a:lstStyle/>
        <a:p>
          <a:endParaRPr lang="en-US"/>
        </a:p>
      </dgm:t>
    </dgm:pt>
    <dgm:pt modelId="{72A3EC9D-DEBB-4B63-8350-F7354F077AEF}">
      <dgm:prSet phldrT="[Text]"/>
      <dgm:spPr/>
      <dgm:t>
        <a:bodyPr/>
        <a:lstStyle/>
        <a:p>
          <a:r>
            <a:rPr lang="en-US" dirty="0"/>
            <a:t>Data transfer</a:t>
          </a:r>
        </a:p>
      </dgm:t>
    </dgm:pt>
    <dgm:pt modelId="{262B034C-3E26-44AA-94BC-12FFE7CD13F2}" type="parTrans" cxnId="{53F1533E-84C6-4DF5-B533-2B38A559266E}">
      <dgm:prSet/>
      <dgm:spPr/>
      <dgm:t>
        <a:bodyPr/>
        <a:lstStyle/>
        <a:p>
          <a:endParaRPr lang="en-US"/>
        </a:p>
      </dgm:t>
    </dgm:pt>
    <dgm:pt modelId="{A1092EC1-3F07-4995-92E5-595F1C8593FE}" type="sibTrans" cxnId="{53F1533E-84C6-4DF5-B533-2B38A559266E}">
      <dgm:prSet/>
      <dgm:spPr/>
      <dgm:t>
        <a:bodyPr/>
        <a:lstStyle/>
        <a:p>
          <a:endParaRPr lang="en-US"/>
        </a:p>
      </dgm:t>
    </dgm:pt>
    <dgm:pt modelId="{D26C22C8-78C6-4B86-8EA0-2AB2960AE072}">
      <dgm:prSet phldrT="[Text]"/>
      <dgm:spPr/>
      <dgm:t>
        <a:bodyPr/>
        <a:lstStyle/>
        <a:p>
          <a:r>
            <a:rPr lang="en-US" dirty="0"/>
            <a:t>Interfacing standard</a:t>
          </a:r>
        </a:p>
      </dgm:t>
    </dgm:pt>
    <dgm:pt modelId="{3F704FFE-AB1C-4704-B79E-DE19529FBAC7}" type="parTrans" cxnId="{813AA0B5-CF5C-48D5-8356-1341F8214DBB}">
      <dgm:prSet/>
      <dgm:spPr/>
      <dgm:t>
        <a:bodyPr/>
        <a:lstStyle/>
        <a:p>
          <a:endParaRPr lang="en-US"/>
        </a:p>
      </dgm:t>
    </dgm:pt>
    <dgm:pt modelId="{D4DF0AAA-4A61-4E29-A80D-7536F98F5481}" type="sibTrans" cxnId="{813AA0B5-CF5C-48D5-8356-1341F8214DBB}">
      <dgm:prSet/>
      <dgm:spPr/>
      <dgm:t>
        <a:bodyPr/>
        <a:lstStyle/>
        <a:p>
          <a:endParaRPr lang="en-US"/>
        </a:p>
      </dgm:t>
    </dgm:pt>
    <dgm:pt modelId="{8C7404A1-FD86-4D27-8508-C3853F015477}">
      <dgm:prSet phldrT="[Text]"/>
      <dgm:spPr/>
      <dgm:t>
        <a:bodyPr/>
        <a:lstStyle/>
        <a:p>
          <a:r>
            <a:rPr lang="en-US" dirty="0"/>
            <a:t>Standards</a:t>
          </a:r>
        </a:p>
      </dgm:t>
    </dgm:pt>
    <dgm:pt modelId="{31796F10-CCEA-46A1-8C1A-78CB2F969D17}" type="parTrans" cxnId="{2B9B2601-23A3-4197-9CB3-ED58DF2CD228}">
      <dgm:prSet/>
      <dgm:spPr/>
      <dgm:t>
        <a:bodyPr/>
        <a:lstStyle/>
        <a:p>
          <a:endParaRPr lang="en-US"/>
        </a:p>
      </dgm:t>
    </dgm:pt>
    <dgm:pt modelId="{4F9752B6-E4A7-4A49-A80E-B14844EB17B8}" type="sibTrans" cxnId="{2B9B2601-23A3-4197-9CB3-ED58DF2CD228}">
      <dgm:prSet/>
      <dgm:spPr/>
      <dgm:t>
        <a:bodyPr/>
        <a:lstStyle/>
        <a:p>
          <a:endParaRPr lang="en-US"/>
        </a:p>
      </dgm:t>
    </dgm:pt>
    <dgm:pt modelId="{603DC837-337A-4A56-8613-1729C71579D2}">
      <dgm:prSet/>
      <dgm:spPr/>
      <dgm:t>
        <a:bodyPr/>
        <a:lstStyle/>
        <a:p>
          <a:r>
            <a:rPr lang="en-US" dirty="0"/>
            <a:t>data transfer standards </a:t>
          </a:r>
        </a:p>
      </dgm:t>
    </dgm:pt>
    <dgm:pt modelId="{91D84BF7-701F-4790-80F7-B92D91AEC80D}" type="parTrans" cxnId="{0A32EF75-72D1-43C1-B1DC-509072F6E79C}">
      <dgm:prSet/>
      <dgm:spPr/>
      <dgm:t>
        <a:bodyPr/>
        <a:lstStyle/>
        <a:p>
          <a:endParaRPr lang="en-US"/>
        </a:p>
      </dgm:t>
    </dgm:pt>
    <dgm:pt modelId="{43EDA096-8B41-4643-94B0-E2000A4FD713}" type="sibTrans" cxnId="{0A32EF75-72D1-43C1-B1DC-509072F6E79C}">
      <dgm:prSet/>
      <dgm:spPr/>
      <dgm:t>
        <a:bodyPr/>
        <a:lstStyle/>
        <a:p>
          <a:endParaRPr lang="en-US"/>
        </a:p>
      </dgm:t>
    </dgm:pt>
    <dgm:pt modelId="{40E29122-D716-4594-A47F-68D020EA712B}">
      <dgm:prSet/>
      <dgm:spPr/>
      <dgm:t>
        <a:bodyPr/>
        <a:lstStyle/>
        <a:p>
          <a:r>
            <a:rPr lang="en-US" dirty="0"/>
            <a:t>industry-oriented interoperability standards</a:t>
          </a:r>
        </a:p>
      </dgm:t>
    </dgm:pt>
    <dgm:pt modelId="{73372A6E-C4C7-425C-9D53-13EDA4FAA5A6}" type="parTrans" cxnId="{AFFC8539-3B91-4859-A6BE-B7A35D3D8160}">
      <dgm:prSet/>
      <dgm:spPr/>
      <dgm:t>
        <a:bodyPr/>
        <a:lstStyle/>
        <a:p>
          <a:endParaRPr lang="en-US"/>
        </a:p>
      </dgm:t>
    </dgm:pt>
    <dgm:pt modelId="{A6C96BDF-5BF8-44E1-BF6C-D4F067F3E1C5}" type="sibTrans" cxnId="{AFFC8539-3B91-4859-A6BE-B7A35D3D8160}">
      <dgm:prSet/>
      <dgm:spPr/>
      <dgm:t>
        <a:bodyPr/>
        <a:lstStyle/>
        <a:p>
          <a:endParaRPr lang="en-US"/>
        </a:p>
      </dgm:t>
    </dgm:pt>
    <dgm:pt modelId="{74C0649A-00BC-4009-A829-37EE5FB7A5DC}">
      <dgm:prSet/>
      <dgm:spPr/>
      <dgm:t>
        <a:bodyPr/>
        <a:lstStyle/>
        <a:p>
          <a:r>
            <a:rPr lang="en-US" dirty="0"/>
            <a:t>International interoperability standards</a:t>
          </a:r>
        </a:p>
      </dgm:t>
    </dgm:pt>
    <dgm:pt modelId="{1632736C-0B7F-46D0-9B35-C507B0B5AC4A}" type="parTrans" cxnId="{204E6AAB-60D5-4D8E-B137-A7399D9AC6AC}">
      <dgm:prSet/>
      <dgm:spPr/>
      <dgm:t>
        <a:bodyPr/>
        <a:lstStyle/>
        <a:p>
          <a:endParaRPr lang="en-US"/>
        </a:p>
      </dgm:t>
    </dgm:pt>
    <dgm:pt modelId="{BA44D40A-1135-4F5D-8A28-7D5256368E2F}" type="sibTrans" cxnId="{204E6AAB-60D5-4D8E-B137-A7399D9AC6AC}">
      <dgm:prSet/>
      <dgm:spPr/>
      <dgm:t>
        <a:bodyPr/>
        <a:lstStyle/>
        <a:p>
          <a:endParaRPr lang="en-US"/>
        </a:p>
      </dgm:t>
    </dgm:pt>
    <dgm:pt modelId="{94887395-0218-4755-B4C7-143355881BF8}" type="pres">
      <dgm:prSet presAssocID="{D8B56D5D-DCEC-4BBE-9280-655812A9F527}" presName="theList" presStyleCnt="0">
        <dgm:presLayoutVars>
          <dgm:dir/>
          <dgm:animLvl val="lvl"/>
          <dgm:resizeHandles val="exact"/>
        </dgm:presLayoutVars>
      </dgm:prSet>
      <dgm:spPr/>
      <dgm:t>
        <a:bodyPr/>
        <a:lstStyle/>
        <a:p>
          <a:endParaRPr lang="en-US"/>
        </a:p>
      </dgm:t>
    </dgm:pt>
    <dgm:pt modelId="{5D8087CE-CE09-498E-AA32-2A9DDA340016}" type="pres">
      <dgm:prSet presAssocID="{D035DC38-4422-45BF-88DC-1A0D29D466BB}" presName="compNode" presStyleCnt="0"/>
      <dgm:spPr/>
    </dgm:pt>
    <dgm:pt modelId="{7FACD98A-F394-4752-B1B7-4FB0C8B6BC16}" type="pres">
      <dgm:prSet presAssocID="{D035DC38-4422-45BF-88DC-1A0D29D466BB}" presName="aNode" presStyleLbl="bgShp" presStyleIdx="0" presStyleCnt="3"/>
      <dgm:spPr/>
      <dgm:t>
        <a:bodyPr/>
        <a:lstStyle/>
        <a:p>
          <a:endParaRPr lang="en-US"/>
        </a:p>
      </dgm:t>
    </dgm:pt>
    <dgm:pt modelId="{DCFC3B72-91B6-4D97-8B87-299B339E1FA6}" type="pres">
      <dgm:prSet presAssocID="{D035DC38-4422-45BF-88DC-1A0D29D466BB}" presName="textNode" presStyleLbl="bgShp" presStyleIdx="0" presStyleCnt="3"/>
      <dgm:spPr/>
      <dgm:t>
        <a:bodyPr/>
        <a:lstStyle/>
        <a:p>
          <a:endParaRPr lang="en-US"/>
        </a:p>
      </dgm:t>
    </dgm:pt>
    <dgm:pt modelId="{F0DAB9B6-5D1B-4C74-9D8D-626C4890948B}" type="pres">
      <dgm:prSet presAssocID="{D035DC38-4422-45BF-88DC-1A0D29D466BB}" presName="compChildNode" presStyleCnt="0"/>
      <dgm:spPr/>
    </dgm:pt>
    <dgm:pt modelId="{AF4300A9-0AE1-40B9-89F5-105E0914E698}" type="pres">
      <dgm:prSet presAssocID="{D035DC38-4422-45BF-88DC-1A0D29D466BB}" presName="theInnerList" presStyleCnt="0"/>
      <dgm:spPr/>
    </dgm:pt>
    <dgm:pt modelId="{68CDE0BA-D5DA-4C7F-8D91-0593DC07A083}" type="pres">
      <dgm:prSet presAssocID="{B6D9828B-8050-43FE-B63A-E8BB9FBBF875}" presName="childNode" presStyleLbl="node1" presStyleIdx="0" presStyleCnt="7">
        <dgm:presLayoutVars>
          <dgm:bulletEnabled val="1"/>
        </dgm:presLayoutVars>
      </dgm:prSet>
      <dgm:spPr/>
      <dgm:t>
        <a:bodyPr/>
        <a:lstStyle/>
        <a:p>
          <a:endParaRPr lang="en-US"/>
        </a:p>
      </dgm:t>
    </dgm:pt>
    <dgm:pt modelId="{EE1A975E-1D25-475B-A942-088E73A74A74}" type="pres">
      <dgm:prSet presAssocID="{B6D9828B-8050-43FE-B63A-E8BB9FBBF875}" presName="aSpace2" presStyleCnt="0"/>
      <dgm:spPr/>
    </dgm:pt>
    <dgm:pt modelId="{A13CCB25-3F20-4914-8BDF-86A69BDE7B0B}" type="pres">
      <dgm:prSet presAssocID="{F84792AA-2972-4512-B76F-4E210E283DDF}" presName="childNode" presStyleLbl="node1" presStyleIdx="1" presStyleCnt="7">
        <dgm:presLayoutVars>
          <dgm:bulletEnabled val="1"/>
        </dgm:presLayoutVars>
      </dgm:prSet>
      <dgm:spPr/>
      <dgm:t>
        <a:bodyPr/>
        <a:lstStyle/>
        <a:p>
          <a:endParaRPr lang="en-US"/>
        </a:p>
      </dgm:t>
    </dgm:pt>
    <dgm:pt modelId="{E3F05FE6-BF7E-47BA-8886-AE4F037789C9}" type="pres">
      <dgm:prSet presAssocID="{D035DC38-4422-45BF-88DC-1A0D29D466BB}" presName="aSpace" presStyleCnt="0"/>
      <dgm:spPr/>
    </dgm:pt>
    <dgm:pt modelId="{1089CC68-7B29-4D93-A42D-62DEAFC90C0A}" type="pres">
      <dgm:prSet presAssocID="{010F01D5-1D2A-41E8-AD6E-43EAC10C8421}" presName="compNode" presStyleCnt="0"/>
      <dgm:spPr/>
    </dgm:pt>
    <dgm:pt modelId="{FD2C4F54-44C7-4D05-B895-A4FFDBB889B7}" type="pres">
      <dgm:prSet presAssocID="{010F01D5-1D2A-41E8-AD6E-43EAC10C8421}" presName="aNode" presStyleLbl="bgShp" presStyleIdx="1" presStyleCnt="3" custLinFactNeighborX="4486" custLinFactNeighborY="5210"/>
      <dgm:spPr/>
      <dgm:t>
        <a:bodyPr/>
        <a:lstStyle/>
        <a:p>
          <a:endParaRPr lang="en-US"/>
        </a:p>
      </dgm:t>
    </dgm:pt>
    <dgm:pt modelId="{B6B8DC68-1758-4EC6-AFEC-EA4123CD27CF}" type="pres">
      <dgm:prSet presAssocID="{010F01D5-1D2A-41E8-AD6E-43EAC10C8421}" presName="textNode" presStyleLbl="bgShp" presStyleIdx="1" presStyleCnt="3"/>
      <dgm:spPr/>
      <dgm:t>
        <a:bodyPr/>
        <a:lstStyle/>
        <a:p>
          <a:endParaRPr lang="en-US"/>
        </a:p>
      </dgm:t>
    </dgm:pt>
    <dgm:pt modelId="{3EC2EDF0-7869-427A-A7BB-F5DBC62EC65F}" type="pres">
      <dgm:prSet presAssocID="{010F01D5-1D2A-41E8-AD6E-43EAC10C8421}" presName="compChildNode" presStyleCnt="0"/>
      <dgm:spPr/>
    </dgm:pt>
    <dgm:pt modelId="{B483C374-CA66-49A5-942B-DA43F62AF330}" type="pres">
      <dgm:prSet presAssocID="{010F01D5-1D2A-41E8-AD6E-43EAC10C8421}" presName="theInnerList" presStyleCnt="0"/>
      <dgm:spPr/>
    </dgm:pt>
    <dgm:pt modelId="{DCD20ED8-C951-4904-98F9-9B2D03326ADF}" type="pres">
      <dgm:prSet presAssocID="{72A3EC9D-DEBB-4B63-8350-F7354F077AEF}" presName="childNode" presStyleLbl="node1" presStyleIdx="2" presStyleCnt="7">
        <dgm:presLayoutVars>
          <dgm:bulletEnabled val="1"/>
        </dgm:presLayoutVars>
      </dgm:prSet>
      <dgm:spPr/>
      <dgm:t>
        <a:bodyPr/>
        <a:lstStyle/>
        <a:p>
          <a:endParaRPr lang="en-US"/>
        </a:p>
      </dgm:t>
    </dgm:pt>
    <dgm:pt modelId="{893E03D6-C31E-460D-AD80-01046DE4CCE0}" type="pres">
      <dgm:prSet presAssocID="{72A3EC9D-DEBB-4B63-8350-F7354F077AEF}" presName="aSpace2" presStyleCnt="0"/>
      <dgm:spPr/>
    </dgm:pt>
    <dgm:pt modelId="{BF048CB1-BC67-4781-BC2A-89637AEE250F}" type="pres">
      <dgm:prSet presAssocID="{D26C22C8-78C6-4B86-8EA0-2AB2960AE072}" presName="childNode" presStyleLbl="node1" presStyleIdx="3" presStyleCnt="7">
        <dgm:presLayoutVars>
          <dgm:bulletEnabled val="1"/>
        </dgm:presLayoutVars>
      </dgm:prSet>
      <dgm:spPr/>
      <dgm:t>
        <a:bodyPr/>
        <a:lstStyle/>
        <a:p>
          <a:endParaRPr lang="en-US"/>
        </a:p>
      </dgm:t>
    </dgm:pt>
    <dgm:pt modelId="{6369885A-5F79-4587-8647-BA4075CA98E2}" type="pres">
      <dgm:prSet presAssocID="{010F01D5-1D2A-41E8-AD6E-43EAC10C8421}" presName="aSpace" presStyleCnt="0"/>
      <dgm:spPr/>
    </dgm:pt>
    <dgm:pt modelId="{785D3D26-353E-4DE0-917F-537D90BC0EEC}" type="pres">
      <dgm:prSet presAssocID="{8C7404A1-FD86-4D27-8508-C3853F015477}" presName="compNode" presStyleCnt="0"/>
      <dgm:spPr/>
    </dgm:pt>
    <dgm:pt modelId="{8C2CF46C-EE97-49BC-91E3-73C73C6DF8F3}" type="pres">
      <dgm:prSet presAssocID="{8C7404A1-FD86-4D27-8508-C3853F015477}" presName="aNode" presStyleLbl="bgShp" presStyleIdx="2" presStyleCnt="3"/>
      <dgm:spPr/>
      <dgm:t>
        <a:bodyPr/>
        <a:lstStyle/>
        <a:p>
          <a:endParaRPr lang="en-US"/>
        </a:p>
      </dgm:t>
    </dgm:pt>
    <dgm:pt modelId="{FEB4F2D8-D3B8-400A-9A2C-D6DAD7792764}" type="pres">
      <dgm:prSet presAssocID="{8C7404A1-FD86-4D27-8508-C3853F015477}" presName="textNode" presStyleLbl="bgShp" presStyleIdx="2" presStyleCnt="3"/>
      <dgm:spPr/>
      <dgm:t>
        <a:bodyPr/>
        <a:lstStyle/>
        <a:p>
          <a:endParaRPr lang="en-US"/>
        </a:p>
      </dgm:t>
    </dgm:pt>
    <dgm:pt modelId="{1DE53BA5-D0E4-4C1F-9F1F-D8D978060415}" type="pres">
      <dgm:prSet presAssocID="{8C7404A1-FD86-4D27-8508-C3853F015477}" presName="compChildNode" presStyleCnt="0"/>
      <dgm:spPr/>
    </dgm:pt>
    <dgm:pt modelId="{370A741A-F3F0-4A18-83B8-1EF8479F6739}" type="pres">
      <dgm:prSet presAssocID="{8C7404A1-FD86-4D27-8508-C3853F015477}" presName="theInnerList" presStyleCnt="0"/>
      <dgm:spPr/>
    </dgm:pt>
    <dgm:pt modelId="{D42614DD-EFE5-4E89-BBB7-978F359E4A3C}" type="pres">
      <dgm:prSet presAssocID="{603DC837-337A-4A56-8613-1729C71579D2}" presName="childNode" presStyleLbl="node1" presStyleIdx="4" presStyleCnt="7">
        <dgm:presLayoutVars>
          <dgm:bulletEnabled val="1"/>
        </dgm:presLayoutVars>
      </dgm:prSet>
      <dgm:spPr/>
      <dgm:t>
        <a:bodyPr/>
        <a:lstStyle/>
        <a:p>
          <a:endParaRPr lang="en-US"/>
        </a:p>
      </dgm:t>
    </dgm:pt>
    <dgm:pt modelId="{61B2B12F-90DE-4F40-AADF-1A8B0DAC4484}" type="pres">
      <dgm:prSet presAssocID="{603DC837-337A-4A56-8613-1729C71579D2}" presName="aSpace2" presStyleCnt="0"/>
      <dgm:spPr/>
    </dgm:pt>
    <dgm:pt modelId="{1A110709-46AF-4088-B21B-C0010FBD1F1D}" type="pres">
      <dgm:prSet presAssocID="{74C0649A-00BC-4009-A829-37EE5FB7A5DC}" presName="childNode" presStyleLbl="node1" presStyleIdx="5" presStyleCnt="7">
        <dgm:presLayoutVars>
          <dgm:bulletEnabled val="1"/>
        </dgm:presLayoutVars>
      </dgm:prSet>
      <dgm:spPr/>
      <dgm:t>
        <a:bodyPr/>
        <a:lstStyle/>
        <a:p>
          <a:endParaRPr lang="en-US"/>
        </a:p>
      </dgm:t>
    </dgm:pt>
    <dgm:pt modelId="{EA623B39-2BC4-4234-9120-ECF95B78929A}" type="pres">
      <dgm:prSet presAssocID="{74C0649A-00BC-4009-A829-37EE5FB7A5DC}" presName="aSpace2" presStyleCnt="0"/>
      <dgm:spPr/>
    </dgm:pt>
    <dgm:pt modelId="{9415BEF5-E8F9-4CF9-B7EF-8A4E3E3DA4C7}" type="pres">
      <dgm:prSet presAssocID="{40E29122-D716-4594-A47F-68D020EA712B}" presName="childNode" presStyleLbl="node1" presStyleIdx="6" presStyleCnt="7">
        <dgm:presLayoutVars>
          <dgm:bulletEnabled val="1"/>
        </dgm:presLayoutVars>
      </dgm:prSet>
      <dgm:spPr/>
      <dgm:t>
        <a:bodyPr/>
        <a:lstStyle/>
        <a:p>
          <a:endParaRPr lang="en-US"/>
        </a:p>
      </dgm:t>
    </dgm:pt>
  </dgm:ptLst>
  <dgm:cxnLst>
    <dgm:cxn modelId="{97BB312E-65A9-4CAC-91FC-FDD2458EBAB8}" type="presOf" srcId="{D26C22C8-78C6-4B86-8EA0-2AB2960AE072}" destId="{BF048CB1-BC67-4781-BC2A-89637AEE250F}" srcOrd="0" destOrd="0" presId="urn:microsoft.com/office/officeart/2005/8/layout/lProcess2"/>
    <dgm:cxn modelId="{C83BC354-F25C-44B9-BC42-004D4C75B4E2}" type="presOf" srcId="{D035DC38-4422-45BF-88DC-1A0D29D466BB}" destId="{DCFC3B72-91B6-4D97-8B87-299B339E1FA6}" srcOrd="1" destOrd="0" presId="urn:microsoft.com/office/officeart/2005/8/layout/lProcess2"/>
    <dgm:cxn modelId="{589AF90C-1F28-480A-B2EC-62D26D8669F6}" type="presOf" srcId="{603DC837-337A-4A56-8613-1729C71579D2}" destId="{D42614DD-EFE5-4E89-BBB7-978F359E4A3C}" srcOrd="0" destOrd="0" presId="urn:microsoft.com/office/officeart/2005/8/layout/lProcess2"/>
    <dgm:cxn modelId="{AFFC8539-3B91-4859-A6BE-B7A35D3D8160}" srcId="{8C7404A1-FD86-4D27-8508-C3853F015477}" destId="{40E29122-D716-4594-A47F-68D020EA712B}" srcOrd="2" destOrd="0" parTransId="{73372A6E-C4C7-425C-9D53-13EDA4FAA5A6}" sibTransId="{A6C96BDF-5BF8-44E1-BF6C-D4F067F3E1C5}"/>
    <dgm:cxn modelId="{31D3BE55-9665-4F48-B46A-566BA78C67CF}" type="presOf" srcId="{72A3EC9D-DEBB-4B63-8350-F7354F077AEF}" destId="{DCD20ED8-C951-4904-98F9-9B2D03326ADF}" srcOrd="0" destOrd="0" presId="urn:microsoft.com/office/officeart/2005/8/layout/lProcess2"/>
    <dgm:cxn modelId="{332B9CB7-F594-4F6D-851C-3074654BAC37}" srcId="{D035DC38-4422-45BF-88DC-1A0D29D466BB}" destId="{B6D9828B-8050-43FE-B63A-E8BB9FBBF875}" srcOrd="0" destOrd="0" parTransId="{F4B53515-85C7-4B51-9791-DB67C3BBE9E9}" sibTransId="{53237487-C16E-4A85-ADA9-BA43F9C0A7DB}"/>
    <dgm:cxn modelId="{6FE88809-BE32-4CA4-979A-B0505C84394C}" type="presOf" srcId="{D035DC38-4422-45BF-88DC-1A0D29D466BB}" destId="{7FACD98A-F394-4752-B1B7-4FB0C8B6BC16}" srcOrd="0" destOrd="0" presId="urn:microsoft.com/office/officeart/2005/8/layout/lProcess2"/>
    <dgm:cxn modelId="{53F1533E-84C6-4DF5-B533-2B38A559266E}" srcId="{010F01D5-1D2A-41E8-AD6E-43EAC10C8421}" destId="{72A3EC9D-DEBB-4B63-8350-F7354F077AEF}" srcOrd="0" destOrd="0" parTransId="{262B034C-3E26-44AA-94BC-12FFE7CD13F2}" sibTransId="{A1092EC1-3F07-4995-92E5-595F1C8593FE}"/>
    <dgm:cxn modelId="{2CB35B65-298D-45B3-823A-62A714399476}" type="presOf" srcId="{010F01D5-1D2A-41E8-AD6E-43EAC10C8421}" destId="{B6B8DC68-1758-4EC6-AFEC-EA4123CD27CF}" srcOrd="1" destOrd="0" presId="urn:microsoft.com/office/officeart/2005/8/layout/lProcess2"/>
    <dgm:cxn modelId="{BEA9BEA3-72E9-41C5-AE16-3EFA283ED547}" type="presOf" srcId="{F84792AA-2972-4512-B76F-4E210E283DDF}" destId="{A13CCB25-3F20-4914-8BDF-86A69BDE7B0B}" srcOrd="0" destOrd="0" presId="urn:microsoft.com/office/officeart/2005/8/layout/lProcess2"/>
    <dgm:cxn modelId="{204E6AAB-60D5-4D8E-B137-A7399D9AC6AC}" srcId="{8C7404A1-FD86-4D27-8508-C3853F015477}" destId="{74C0649A-00BC-4009-A829-37EE5FB7A5DC}" srcOrd="1" destOrd="0" parTransId="{1632736C-0B7F-46D0-9B35-C507B0B5AC4A}" sibTransId="{BA44D40A-1135-4F5D-8A28-7D5256368E2F}"/>
    <dgm:cxn modelId="{05EED34E-7D90-4A30-9B25-37E6572E2E03}" type="presOf" srcId="{40E29122-D716-4594-A47F-68D020EA712B}" destId="{9415BEF5-E8F9-4CF9-B7EF-8A4E3E3DA4C7}" srcOrd="0" destOrd="0" presId="urn:microsoft.com/office/officeart/2005/8/layout/lProcess2"/>
    <dgm:cxn modelId="{178573A8-4579-4F64-908A-3195C61990F3}" type="presOf" srcId="{8C7404A1-FD86-4D27-8508-C3853F015477}" destId="{FEB4F2D8-D3B8-400A-9A2C-D6DAD7792764}" srcOrd="1" destOrd="0" presId="urn:microsoft.com/office/officeart/2005/8/layout/lProcess2"/>
    <dgm:cxn modelId="{553960F7-AD8E-474A-8795-38C291B43B3D}" srcId="{D035DC38-4422-45BF-88DC-1A0D29D466BB}" destId="{F84792AA-2972-4512-B76F-4E210E283DDF}" srcOrd="1" destOrd="0" parTransId="{22AC60A1-4DE9-4FA5-B08C-09F4B5F95DD7}" sibTransId="{2EB83B6E-5E48-4945-8CE6-339A5EC6F150}"/>
    <dgm:cxn modelId="{02B78227-E49F-45F8-A91E-DCD4F17168B2}" type="presOf" srcId="{8C7404A1-FD86-4D27-8508-C3853F015477}" destId="{8C2CF46C-EE97-49BC-91E3-73C73C6DF8F3}" srcOrd="0" destOrd="0" presId="urn:microsoft.com/office/officeart/2005/8/layout/lProcess2"/>
    <dgm:cxn modelId="{FE49027E-F9AB-4B7E-96D9-80EA1B2D0E8A}" type="presOf" srcId="{010F01D5-1D2A-41E8-AD6E-43EAC10C8421}" destId="{FD2C4F54-44C7-4D05-B895-A4FFDBB889B7}" srcOrd="0" destOrd="0" presId="urn:microsoft.com/office/officeart/2005/8/layout/lProcess2"/>
    <dgm:cxn modelId="{0A32EF75-72D1-43C1-B1DC-509072F6E79C}" srcId="{8C7404A1-FD86-4D27-8508-C3853F015477}" destId="{603DC837-337A-4A56-8613-1729C71579D2}" srcOrd="0" destOrd="0" parTransId="{91D84BF7-701F-4790-80F7-B92D91AEC80D}" sibTransId="{43EDA096-8B41-4643-94B0-E2000A4FD713}"/>
    <dgm:cxn modelId="{B012097A-D020-4DD2-868B-20C9C0C0A3F2}" srcId="{D8B56D5D-DCEC-4BBE-9280-655812A9F527}" destId="{010F01D5-1D2A-41E8-AD6E-43EAC10C8421}" srcOrd="1" destOrd="0" parTransId="{3045A786-EEAE-4430-B0EB-B9638E4DE88C}" sibTransId="{3D58A85F-481A-4464-8E2A-300FF0130AFA}"/>
    <dgm:cxn modelId="{297C1A5E-668A-4946-AC9F-1A98CB2B1F32}" type="presOf" srcId="{B6D9828B-8050-43FE-B63A-E8BB9FBBF875}" destId="{68CDE0BA-D5DA-4C7F-8D91-0593DC07A083}" srcOrd="0" destOrd="0" presId="urn:microsoft.com/office/officeart/2005/8/layout/lProcess2"/>
    <dgm:cxn modelId="{2B9B2601-23A3-4197-9CB3-ED58DF2CD228}" srcId="{D8B56D5D-DCEC-4BBE-9280-655812A9F527}" destId="{8C7404A1-FD86-4D27-8508-C3853F015477}" srcOrd="2" destOrd="0" parTransId="{31796F10-CCEA-46A1-8C1A-78CB2F969D17}" sibTransId="{4F9752B6-E4A7-4A49-A80E-B14844EB17B8}"/>
    <dgm:cxn modelId="{B362D7F4-5BC3-4D8D-8181-05BE911DAAE9}" type="presOf" srcId="{D8B56D5D-DCEC-4BBE-9280-655812A9F527}" destId="{94887395-0218-4755-B4C7-143355881BF8}" srcOrd="0" destOrd="0" presId="urn:microsoft.com/office/officeart/2005/8/layout/lProcess2"/>
    <dgm:cxn modelId="{CFFA28CC-8006-414E-B50B-A2200E806DA7}" srcId="{D8B56D5D-DCEC-4BBE-9280-655812A9F527}" destId="{D035DC38-4422-45BF-88DC-1A0D29D466BB}" srcOrd="0" destOrd="0" parTransId="{44862BA6-A981-4D61-81BC-E53DD54A01D8}" sibTransId="{65DF79EB-E5BC-489D-8A8C-19584E60A5EA}"/>
    <dgm:cxn modelId="{205FE4D2-2098-4A2D-A15A-09CCE4826B50}" type="presOf" srcId="{74C0649A-00BC-4009-A829-37EE5FB7A5DC}" destId="{1A110709-46AF-4088-B21B-C0010FBD1F1D}" srcOrd="0" destOrd="0" presId="urn:microsoft.com/office/officeart/2005/8/layout/lProcess2"/>
    <dgm:cxn modelId="{813AA0B5-CF5C-48D5-8356-1341F8214DBB}" srcId="{010F01D5-1D2A-41E8-AD6E-43EAC10C8421}" destId="{D26C22C8-78C6-4B86-8EA0-2AB2960AE072}" srcOrd="1" destOrd="0" parTransId="{3F704FFE-AB1C-4704-B79E-DE19529FBAC7}" sibTransId="{D4DF0AAA-4A61-4E29-A80D-7536F98F5481}"/>
    <dgm:cxn modelId="{F03F07C5-D73A-48C0-94E4-7E717229E3DD}" type="presParOf" srcId="{94887395-0218-4755-B4C7-143355881BF8}" destId="{5D8087CE-CE09-498E-AA32-2A9DDA340016}" srcOrd="0" destOrd="0" presId="urn:microsoft.com/office/officeart/2005/8/layout/lProcess2"/>
    <dgm:cxn modelId="{18C1FDEC-794E-47CC-A8D3-5B21794EA1C9}" type="presParOf" srcId="{5D8087CE-CE09-498E-AA32-2A9DDA340016}" destId="{7FACD98A-F394-4752-B1B7-4FB0C8B6BC16}" srcOrd="0" destOrd="0" presId="urn:microsoft.com/office/officeart/2005/8/layout/lProcess2"/>
    <dgm:cxn modelId="{6375D89A-741D-4CB4-A0E5-CA50574BB85F}" type="presParOf" srcId="{5D8087CE-CE09-498E-AA32-2A9DDA340016}" destId="{DCFC3B72-91B6-4D97-8B87-299B339E1FA6}" srcOrd="1" destOrd="0" presId="urn:microsoft.com/office/officeart/2005/8/layout/lProcess2"/>
    <dgm:cxn modelId="{8BC8E2E3-29A1-4B0B-BF7A-BD3B60816B30}" type="presParOf" srcId="{5D8087CE-CE09-498E-AA32-2A9DDA340016}" destId="{F0DAB9B6-5D1B-4C74-9D8D-626C4890948B}" srcOrd="2" destOrd="0" presId="urn:microsoft.com/office/officeart/2005/8/layout/lProcess2"/>
    <dgm:cxn modelId="{3414582D-F9EF-4586-BB5C-8995C564576C}" type="presParOf" srcId="{F0DAB9B6-5D1B-4C74-9D8D-626C4890948B}" destId="{AF4300A9-0AE1-40B9-89F5-105E0914E698}" srcOrd="0" destOrd="0" presId="urn:microsoft.com/office/officeart/2005/8/layout/lProcess2"/>
    <dgm:cxn modelId="{957C2814-9E84-4E19-8E62-F0B86FD76FC5}" type="presParOf" srcId="{AF4300A9-0AE1-40B9-89F5-105E0914E698}" destId="{68CDE0BA-D5DA-4C7F-8D91-0593DC07A083}" srcOrd="0" destOrd="0" presId="urn:microsoft.com/office/officeart/2005/8/layout/lProcess2"/>
    <dgm:cxn modelId="{95866CB8-3F56-49F1-AB34-BD752EB18DC0}" type="presParOf" srcId="{AF4300A9-0AE1-40B9-89F5-105E0914E698}" destId="{EE1A975E-1D25-475B-A942-088E73A74A74}" srcOrd="1" destOrd="0" presId="urn:microsoft.com/office/officeart/2005/8/layout/lProcess2"/>
    <dgm:cxn modelId="{B8522226-AE80-46E4-BED8-937528103EF1}" type="presParOf" srcId="{AF4300A9-0AE1-40B9-89F5-105E0914E698}" destId="{A13CCB25-3F20-4914-8BDF-86A69BDE7B0B}" srcOrd="2" destOrd="0" presId="urn:microsoft.com/office/officeart/2005/8/layout/lProcess2"/>
    <dgm:cxn modelId="{D10084A6-53A3-46D0-924E-DC741812ED94}" type="presParOf" srcId="{94887395-0218-4755-B4C7-143355881BF8}" destId="{E3F05FE6-BF7E-47BA-8886-AE4F037789C9}" srcOrd="1" destOrd="0" presId="urn:microsoft.com/office/officeart/2005/8/layout/lProcess2"/>
    <dgm:cxn modelId="{052A42BA-905B-40C6-8D7B-458B751CFE92}" type="presParOf" srcId="{94887395-0218-4755-B4C7-143355881BF8}" destId="{1089CC68-7B29-4D93-A42D-62DEAFC90C0A}" srcOrd="2" destOrd="0" presId="urn:microsoft.com/office/officeart/2005/8/layout/lProcess2"/>
    <dgm:cxn modelId="{FF6CA141-4E15-4F09-8FD4-23C155416F8A}" type="presParOf" srcId="{1089CC68-7B29-4D93-A42D-62DEAFC90C0A}" destId="{FD2C4F54-44C7-4D05-B895-A4FFDBB889B7}" srcOrd="0" destOrd="0" presId="urn:microsoft.com/office/officeart/2005/8/layout/lProcess2"/>
    <dgm:cxn modelId="{B7A19C73-BD67-484B-9A94-301644064348}" type="presParOf" srcId="{1089CC68-7B29-4D93-A42D-62DEAFC90C0A}" destId="{B6B8DC68-1758-4EC6-AFEC-EA4123CD27CF}" srcOrd="1" destOrd="0" presId="urn:microsoft.com/office/officeart/2005/8/layout/lProcess2"/>
    <dgm:cxn modelId="{50CBD947-9B1E-429D-92F3-3235CE63A694}" type="presParOf" srcId="{1089CC68-7B29-4D93-A42D-62DEAFC90C0A}" destId="{3EC2EDF0-7869-427A-A7BB-F5DBC62EC65F}" srcOrd="2" destOrd="0" presId="urn:microsoft.com/office/officeart/2005/8/layout/lProcess2"/>
    <dgm:cxn modelId="{5ADE36E6-A3D7-45B3-B93C-838E7BE48FCC}" type="presParOf" srcId="{3EC2EDF0-7869-427A-A7BB-F5DBC62EC65F}" destId="{B483C374-CA66-49A5-942B-DA43F62AF330}" srcOrd="0" destOrd="0" presId="urn:microsoft.com/office/officeart/2005/8/layout/lProcess2"/>
    <dgm:cxn modelId="{F9B42A34-21DA-4738-8A55-85C0E3A9EAB0}" type="presParOf" srcId="{B483C374-CA66-49A5-942B-DA43F62AF330}" destId="{DCD20ED8-C951-4904-98F9-9B2D03326ADF}" srcOrd="0" destOrd="0" presId="urn:microsoft.com/office/officeart/2005/8/layout/lProcess2"/>
    <dgm:cxn modelId="{BD642709-22AB-4BA4-9EE4-09D0E721B950}" type="presParOf" srcId="{B483C374-CA66-49A5-942B-DA43F62AF330}" destId="{893E03D6-C31E-460D-AD80-01046DE4CCE0}" srcOrd="1" destOrd="0" presId="urn:microsoft.com/office/officeart/2005/8/layout/lProcess2"/>
    <dgm:cxn modelId="{77AD6B9E-C584-4F33-8935-B5D21DC8010F}" type="presParOf" srcId="{B483C374-CA66-49A5-942B-DA43F62AF330}" destId="{BF048CB1-BC67-4781-BC2A-89637AEE250F}" srcOrd="2" destOrd="0" presId="urn:microsoft.com/office/officeart/2005/8/layout/lProcess2"/>
    <dgm:cxn modelId="{E48DB97E-5766-4E0D-B4C6-5A7EF9911908}" type="presParOf" srcId="{94887395-0218-4755-B4C7-143355881BF8}" destId="{6369885A-5F79-4587-8647-BA4075CA98E2}" srcOrd="3" destOrd="0" presId="urn:microsoft.com/office/officeart/2005/8/layout/lProcess2"/>
    <dgm:cxn modelId="{F6F8E357-5D37-420D-B30C-925697285690}" type="presParOf" srcId="{94887395-0218-4755-B4C7-143355881BF8}" destId="{785D3D26-353E-4DE0-917F-537D90BC0EEC}" srcOrd="4" destOrd="0" presId="urn:microsoft.com/office/officeart/2005/8/layout/lProcess2"/>
    <dgm:cxn modelId="{95928C4E-40DF-44FC-B790-271671705D7C}" type="presParOf" srcId="{785D3D26-353E-4DE0-917F-537D90BC0EEC}" destId="{8C2CF46C-EE97-49BC-91E3-73C73C6DF8F3}" srcOrd="0" destOrd="0" presId="urn:microsoft.com/office/officeart/2005/8/layout/lProcess2"/>
    <dgm:cxn modelId="{2FDF88ED-0599-466D-93B0-71E305BA704E}" type="presParOf" srcId="{785D3D26-353E-4DE0-917F-537D90BC0EEC}" destId="{FEB4F2D8-D3B8-400A-9A2C-D6DAD7792764}" srcOrd="1" destOrd="0" presId="urn:microsoft.com/office/officeart/2005/8/layout/lProcess2"/>
    <dgm:cxn modelId="{8B72B4B0-EFF9-487B-8802-DCB4FA3355E4}" type="presParOf" srcId="{785D3D26-353E-4DE0-917F-537D90BC0EEC}" destId="{1DE53BA5-D0E4-4C1F-9F1F-D8D978060415}" srcOrd="2" destOrd="0" presId="urn:microsoft.com/office/officeart/2005/8/layout/lProcess2"/>
    <dgm:cxn modelId="{BC48F700-65ED-4B1C-9EB5-25833A8F6A98}" type="presParOf" srcId="{1DE53BA5-D0E4-4C1F-9F1F-D8D978060415}" destId="{370A741A-F3F0-4A18-83B8-1EF8479F6739}" srcOrd="0" destOrd="0" presId="urn:microsoft.com/office/officeart/2005/8/layout/lProcess2"/>
    <dgm:cxn modelId="{6001DA02-CBF4-49EA-A57B-7422FF8E6E30}" type="presParOf" srcId="{370A741A-F3F0-4A18-83B8-1EF8479F6739}" destId="{D42614DD-EFE5-4E89-BBB7-978F359E4A3C}" srcOrd="0" destOrd="0" presId="urn:microsoft.com/office/officeart/2005/8/layout/lProcess2"/>
    <dgm:cxn modelId="{E93D0897-284B-4544-B4BD-9B534C6DA38D}" type="presParOf" srcId="{370A741A-F3F0-4A18-83B8-1EF8479F6739}" destId="{61B2B12F-90DE-4F40-AADF-1A8B0DAC4484}" srcOrd="1" destOrd="0" presId="urn:microsoft.com/office/officeart/2005/8/layout/lProcess2"/>
    <dgm:cxn modelId="{257A0EAF-A777-4ABF-B652-DF65F8C6E2C0}" type="presParOf" srcId="{370A741A-F3F0-4A18-83B8-1EF8479F6739}" destId="{1A110709-46AF-4088-B21B-C0010FBD1F1D}" srcOrd="2" destOrd="0" presId="urn:microsoft.com/office/officeart/2005/8/layout/lProcess2"/>
    <dgm:cxn modelId="{83E66291-EE07-4553-9CCD-B6575DBBCB1A}" type="presParOf" srcId="{370A741A-F3F0-4A18-83B8-1EF8479F6739}" destId="{EA623B39-2BC4-4234-9120-ECF95B78929A}" srcOrd="3" destOrd="0" presId="urn:microsoft.com/office/officeart/2005/8/layout/lProcess2"/>
    <dgm:cxn modelId="{E6E4C6BE-8110-4CF3-BCE0-07AE38E00057}" type="presParOf" srcId="{370A741A-F3F0-4A18-83B8-1EF8479F6739}" destId="{9415BEF5-E8F9-4CF9-B7EF-8A4E3E3DA4C7}"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77CD40-BADB-45D9-9CEC-ED1E9A35AF90}">
      <dsp:nvSpPr>
        <dsp:cNvPr id="0" name=""/>
        <dsp:cNvSpPr/>
      </dsp:nvSpPr>
      <dsp:spPr>
        <a:xfrm>
          <a:off x="658392" y="0"/>
          <a:ext cx="7461782" cy="302642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D275B-2844-4E88-B043-DDEE2C138FC9}">
      <dsp:nvSpPr>
        <dsp:cNvPr id="0" name=""/>
        <dsp:cNvSpPr/>
      </dsp:nvSpPr>
      <dsp:spPr>
        <a:xfrm>
          <a:off x="9430" y="907926"/>
          <a:ext cx="2825601" cy="12105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Resources needed to train new employee</a:t>
          </a:r>
        </a:p>
      </dsp:txBody>
      <dsp:txXfrm>
        <a:off x="68525" y="967021"/>
        <a:ext cx="2707411" cy="1092379"/>
      </dsp:txXfrm>
    </dsp:sp>
    <dsp:sp modelId="{08385CB8-9294-4EFD-8DC7-4B34653AD1DA}">
      <dsp:nvSpPr>
        <dsp:cNvPr id="0" name=""/>
        <dsp:cNvSpPr/>
      </dsp:nvSpPr>
      <dsp:spPr>
        <a:xfrm>
          <a:off x="2976483" y="907926"/>
          <a:ext cx="2825601" cy="12105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Training time (in hours)</a:t>
          </a:r>
        </a:p>
      </dsp:txBody>
      <dsp:txXfrm>
        <a:off x="3035578" y="967021"/>
        <a:ext cx="2707411" cy="1092379"/>
      </dsp:txXfrm>
    </dsp:sp>
    <dsp:sp modelId="{7C509C51-61DB-4E96-BA71-A6A716ADB300}">
      <dsp:nvSpPr>
        <dsp:cNvPr id="0" name=""/>
        <dsp:cNvSpPr/>
      </dsp:nvSpPr>
      <dsp:spPr>
        <a:xfrm>
          <a:off x="5943536" y="907926"/>
          <a:ext cx="2825601" cy="12105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System characteristics</a:t>
          </a:r>
        </a:p>
        <a:p>
          <a:pPr lvl="0" algn="ctr" defTabSz="889000">
            <a:lnSpc>
              <a:spcPct val="90000"/>
            </a:lnSpc>
            <a:spcBef>
              <a:spcPct val="0"/>
            </a:spcBef>
            <a:spcAft>
              <a:spcPct val="35000"/>
            </a:spcAft>
          </a:pPr>
          <a:r>
            <a:rPr lang="en-US" sz="2000" kern="1200" dirty="0"/>
            <a:t>Employee characteristics</a:t>
          </a:r>
        </a:p>
      </dsp:txBody>
      <dsp:txXfrm>
        <a:off x="6002631" y="967021"/>
        <a:ext cx="2707411" cy="10923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139D-6D46-4F80-9B4B-74E5AEB43054}">
      <dsp:nvSpPr>
        <dsp:cNvPr id="0" name=""/>
        <dsp:cNvSpPr/>
      </dsp:nvSpPr>
      <dsp:spPr>
        <a:xfrm>
          <a:off x="609599" y="0"/>
          <a:ext cx="6908800" cy="266604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DEE003-FAA4-488F-8D30-98A9FF0A136D}">
      <dsp:nvSpPr>
        <dsp:cNvPr id="0" name=""/>
        <dsp:cNvSpPr/>
      </dsp:nvSpPr>
      <dsp:spPr>
        <a:xfrm>
          <a:off x="8731" y="799812"/>
          <a:ext cx="2616200" cy="10664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Operator’s productivity</a:t>
          </a:r>
        </a:p>
      </dsp:txBody>
      <dsp:txXfrm>
        <a:off x="60789" y="851870"/>
        <a:ext cx="2512084" cy="962300"/>
      </dsp:txXfrm>
    </dsp:sp>
    <dsp:sp modelId="{96C9537E-C5D3-4A4A-8A05-D00F6A550990}">
      <dsp:nvSpPr>
        <dsp:cNvPr id="0" name=""/>
        <dsp:cNvSpPr/>
      </dsp:nvSpPr>
      <dsp:spPr>
        <a:xfrm>
          <a:off x="2755899" y="799812"/>
          <a:ext cx="2616200" cy="10664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Performance achieved by operators</a:t>
          </a:r>
        </a:p>
      </dsp:txBody>
      <dsp:txXfrm>
        <a:off x="2807957" y="851870"/>
        <a:ext cx="2512084" cy="962300"/>
      </dsp:txXfrm>
    </dsp:sp>
    <dsp:sp modelId="{F3534145-7029-4C87-B456-F240EBE4321F}">
      <dsp:nvSpPr>
        <dsp:cNvPr id="0" name=""/>
        <dsp:cNvSpPr/>
      </dsp:nvSpPr>
      <dsp:spPr>
        <a:xfrm>
          <a:off x="5503068" y="799812"/>
          <a:ext cx="2616200" cy="10664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Reasons of (high or low) performance</a:t>
          </a:r>
        </a:p>
      </dsp:txBody>
      <dsp:txXfrm>
        <a:off x="5555126" y="851870"/>
        <a:ext cx="2512084" cy="9623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1DE1C-F03E-437A-8678-22E64BB0322F}">
      <dsp:nvSpPr>
        <dsp:cNvPr id="0" name=""/>
        <dsp:cNvSpPr/>
      </dsp:nvSpPr>
      <dsp:spPr>
        <a:xfrm>
          <a:off x="0" y="841274"/>
          <a:ext cx="8128000"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23CD86-9BC7-4D02-8480-F6BBF4012D72}">
      <dsp:nvSpPr>
        <dsp:cNvPr id="0" name=""/>
        <dsp:cNvSpPr/>
      </dsp:nvSpPr>
      <dsp:spPr>
        <a:xfrm>
          <a:off x="406400" y="457513"/>
          <a:ext cx="56896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155700">
            <a:lnSpc>
              <a:spcPct val="90000"/>
            </a:lnSpc>
            <a:spcBef>
              <a:spcPct val="0"/>
            </a:spcBef>
            <a:spcAft>
              <a:spcPct val="35000"/>
            </a:spcAft>
          </a:pPr>
          <a:r>
            <a:rPr lang="en-US" sz="2600" kern="1200" dirty="0"/>
            <a:t>Portability tests</a:t>
          </a:r>
        </a:p>
      </dsp:txBody>
      <dsp:txXfrm>
        <a:off x="443867" y="494980"/>
        <a:ext cx="5614666" cy="692586"/>
      </dsp:txXfrm>
    </dsp:sp>
    <dsp:sp modelId="{948A47EE-69B6-4E62-A9C7-E237AE7A81FC}">
      <dsp:nvSpPr>
        <dsp:cNvPr id="0" name=""/>
        <dsp:cNvSpPr/>
      </dsp:nvSpPr>
      <dsp:spPr>
        <a:xfrm>
          <a:off x="0" y="2020634"/>
          <a:ext cx="8128000"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B9A14A-EC6A-47F6-9B98-CAD9682B409B}">
      <dsp:nvSpPr>
        <dsp:cNvPr id="0" name=""/>
        <dsp:cNvSpPr/>
      </dsp:nvSpPr>
      <dsp:spPr>
        <a:xfrm>
          <a:off x="406400" y="1636874"/>
          <a:ext cx="56896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155700">
            <a:lnSpc>
              <a:spcPct val="90000"/>
            </a:lnSpc>
            <a:spcBef>
              <a:spcPct val="0"/>
            </a:spcBef>
            <a:spcAft>
              <a:spcPct val="35000"/>
            </a:spcAft>
          </a:pPr>
          <a:r>
            <a:rPr lang="en-US" sz="2600" kern="1200" dirty="0"/>
            <a:t>Reusability tests</a:t>
          </a:r>
        </a:p>
      </dsp:txBody>
      <dsp:txXfrm>
        <a:off x="443867" y="1674341"/>
        <a:ext cx="5614666" cy="692586"/>
      </dsp:txXfrm>
    </dsp:sp>
    <dsp:sp modelId="{700579BE-FE10-4523-A406-8E90A10B5A18}">
      <dsp:nvSpPr>
        <dsp:cNvPr id="0" name=""/>
        <dsp:cNvSpPr/>
      </dsp:nvSpPr>
      <dsp:spPr>
        <a:xfrm>
          <a:off x="0" y="3199994"/>
          <a:ext cx="8128000"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59DB39-2F52-48AC-A6F7-75A62C872B62}">
      <dsp:nvSpPr>
        <dsp:cNvPr id="0" name=""/>
        <dsp:cNvSpPr/>
      </dsp:nvSpPr>
      <dsp:spPr>
        <a:xfrm>
          <a:off x="406400" y="2816234"/>
          <a:ext cx="56896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155700">
            <a:lnSpc>
              <a:spcPct val="90000"/>
            </a:lnSpc>
            <a:spcBef>
              <a:spcPct val="0"/>
            </a:spcBef>
            <a:spcAft>
              <a:spcPct val="35000"/>
            </a:spcAft>
          </a:pPr>
          <a:r>
            <a:rPr lang="en-US" sz="2600" kern="1200" dirty="0"/>
            <a:t>Tests for interoperability requirement</a:t>
          </a:r>
        </a:p>
      </dsp:txBody>
      <dsp:txXfrm>
        <a:off x="443867" y="2853701"/>
        <a:ext cx="5614666"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CD98A-F394-4752-B1B7-4FB0C8B6BC16}">
      <dsp:nvSpPr>
        <dsp:cNvPr id="0" name=""/>
        <dsp:cNvSpPr/>
      </dsp:nvSpPr>
      <dsp:spPr>
        <a:xfrm>
          <a:off x="1137" y="0"/>
          <a:ext cx="2958579" cy="2856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a:t>Software capability </a:t>
          </a:r>
        </a:p>
      </dsp:txBody>
      <dsp:txXfrm>
        <a:off x="1137" y="0"/>
        <a:ext cx="2958579" cy="856881"/>
      </dsp:txXfrm>
    </dsp:sp>
    <dsp:sp modelId="{68CDE0BA-D5DA-4C7F-8D91-0593DC07A083}">
      <dsp:nvSpPr>
        <dsp:cNvPr id="0" name=""/>
        <dsp:cNvSpPr/>
      </dsp:nvSpPr>
      <dsp:spPr>
        <a:xfrm>
          <a:off x="296995" y="857717"/>
          <a:ext cx="2366863" cy="861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a:t>To interface equipment</a:t>
          </a:r>
        </a:p>
      </dsp:txBody>
      <dsp:txXfrm>
        <a:off x="322219" y="882941"/>
        <a:ext cx="2316415" cy="810756"/>
      </dsp:txXfrm>
    </dsp:sp>
    <dsp:sp modelId="{A13CCB25-3F20-4914-8BDF-86A69BDE7B0B}">
      <dsp:nvSpPr>
        <dsp:cNvPr id="0" name=""/>
        <dsp:cNvSpPr/>
      </dsp:nvSpPr>
      <dsp:spPr>
        <a:xfrm>
          <a:off x="296995" y="1851415"/>
          <a:ext cx="2366863" cy="861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a:t>To interface other S/W packages</a:t>
          </a:r>
        </a:p>
      </dsp:txBody>
      <dsp:txXfrm>
        <a:off x="322219" y="1876639"/>
        <a:ext cx="2316415" cy="810756"/>
      </dsp:txXfrm>
    </dsp:sp>
    <dsp:sp modelId="{FD2C4F54-44C7-4D05-B895-A4FFDBB889B7}">
      <dsp:nvSpPr>
        <dsp:cNvPr id="0" name=""/>
        <dsp:cNvSpPr/>
      </dsp:nvSpPr>
      <dsp:spPr>
        <a:xfrm>
          <a:off x="3314332" y="0"/>
          <a:ext cx="2958579" cy="2856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a:t>Applicable</a:t>
          </a:r>
        </a:p>
      </dsp:txBody>
      <dsp:txXfrm>
        <a:off x="3314332" y="0"/>
        <a:ext cx="2958579" cy="856881"/>
      </dsp:txXfrm>
    </dsp:sp>
    <dsp:sp modelId="{DCD20ED8-C951-4904-98F9-9B2D03326ADF}">
      <dsp:nvSpPr>
        <dsp:cNvPr id="0" name=""/>
        <dsp:cNvSpPr/>
      </dsp:nvSpPr>
      <dsp:spPr>
        <a:xfrm>
          <a:off x="3477468" y="857717"/>
          <a:ext cx="2366863" cy="861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a:t>Data transfer</a:t>
          </a:r>
        </a:p>
      </dsp:txBody>
      <dsp:txXfrm>
        <a:off x="3502692" y="882941"/>
        <a:ext cx="2316415" cy="810756"/>
      </dsp:txXfrm>
    </dsp:sp>
    <dsp:sp modelId="{BF048CB1-BC67-4781-BC2A-89637AEE250F}">
      <dsp:nvSpPr>
        <dsp:cNvPr id="0" name=""/>
        <dsp:cNvSpPr/>
      </dsp:nvSpPr>
      <dsp:spPr>
        <a:xfrm>
          <a:off x="3477468" y="1851415"/>
          <a:ext cx="2366863" cy="861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a:t>Interfacing standard</a:t>
          </a:r>
        </a:p>
      </dsp:txBody>
      <dsp:txXfrm>
        <a:off x="3502692" y="1876639"/>
        <a:ext cx="2316415" cy="810756"/>
      </dsp:txXfrm>
    </dsp:sp>
    <dsp:sp modelId="{8C2CF46C-EE97-49BC-91E3-73C73C6DF8F3}">
      <dsp:nvSpPr>
        <dsp:cNvPr id="0" name=""/>
        <dsp:cNvSpPr/>
      </dsp:nvSpPr>
      <dsp:spPr>
        <a:xfrm>
          <a:off x="6362082" y="0"/>
          <a:ext cx="2958579" cy="2856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a:t>Standards</a:t>
          </a:r>
        </a:p>
      </dsp:txBody>
      <dsp:txXfrm>
        <a:off x="6362082" y="0"/>
        <a:ext cx="2958579" cy="856881"/>
      </dsp:txXfrm>
    </dsp:sp>
    <dsp:sp modelId="{D42614DD-EFE5-4E89-BBB7-978F359E4A3C}">
      <dsp:nvSpPr>
        <dsp:cNvPr id="0" name=""/>
        <dsp:cNvSpPr/>
      </dsp:nvSpPr>
      <dsp:spPr>
        <a:xfrm>
          <a:off x="6657940" y="857125"/>
          <a:ext cx="2366863" cy="5611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a:t>data transfer standards </a:t>
          </a:r>
        </a:p>
      </dsp:txBody>
      <dsp:txXfrm>
        <a:off x="6674375" y="873560"/>
        <a:ext cx="2333993" cy="528272"/>
      </dsp:txXfrm>
    </dsp:sp>
    <dsp:sp modelId="{1A110709-46AF-4088-B21B-C0010FBD1F1D}">
      <dsp:nvSpPr>
        <dsp:cNvPr id="0" name=""/>
        <dsp:cNvSpPr/>
      </dsp:nvSpPr>
      <dsp:spPr>
        <a:xfrm>
          <a:off x="6657940" y="1504597"/>
          <a:ext cx="2366863" cy="5611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a:t>International interoperability standards</a:t>
          </a:r>
        </a:p>
      </dsp:txBody>
      <dsp:txXfrm>
        <a:off x="6674375" y="1521032"/>
        <a:ext cx="2333993" cy="528272"/>
      </dsp:txXfrm>
    </dsp:sp>
    <dsp:sp modelId="{9415BEF5-E8F9-4CF9-B7EF-8A4E3E3DA4C7}">
      <dsp:nvSpPr>
        <dsp:cNvPr id="0" name=""/>
        <dsp:cNvSpPr/>
      </dsp:nvSpPr>
      <dsp:spPr>
        <a:xfrm>
          <a:off x="6657940" y="2152069"/>
          <a:ext cx="2366863" cy="5611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a:t>industry-oriented interoperability standards</a:t>
          </a:r>
        </a:p>
      </dsp:txBody>
      <dsp:txXfrm>
        <a:off x="6674375" y="2168504"/>
        <a:ext cx="2333993" cy="52827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2BD6E-C2CF-4D6E-B2D4-D826FC755537}"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BA786-C2AC-4941-84CC-CE86FB3DE5F4}" type="slidenum">
              <a:rPr lang="en-US" smtClean="0"/>
              <a:t>‹#›</a:t>
            </a:fld>
            <a:endParaRPr lang="en-US"/>
          </a:p>
        </p:txBody>
      </p:sp>
    </p:spTree>
    <p:extLst>
      <p:ext uri="{BB962C8B-B14F-4D97-AF65-F5344CB8AC3E}">
        <p14:creationId xmlns:p14="http://schemas.microsoft.com/office/powerpoint/2010/main" val="467206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90C798-EDE7-4155-BD56-0817CB1EB6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F64378B-62FF-4815-BAD4-8B629E1B4D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7F41A6C-2DC2-444C-82D5-9EDC4B533391}"/>
              </a:ext>
            </a:extLst>
          </p:cNvPr>
          <p:cNvSpPr>
            <a:spLocks noGrp="1"/>
          </p:cNvSpPr>
          <p:nvPr>
            <p:ph type="dt" sz="half" idx="10"/>
          </p:nvPr>
        </p:nvSpPr>
        <p:spPr/>
        <p:txBody>
          <a:bodyPr/>
          <a:lstStyle/>
          <a:p>
            <a:fld id="{5861FCAA-D18E-46BF-8B94-7E406070A1AE}" type="datetime1">
              <a:rPr lang="en-US" smtClean="0"/>
              <a:t>11/1/2022</a:t>
            </a:fld>
            <a:endParaRPr lang="en-US"/>
          </a:p>
        </p:txBody>
      </p:sp>
      <p:sp>
        <p:nvSpPr>
          <p:cNvPr id="5" name="Footer Placeholder 4">
            <a:extLst>
              <a:ext uri="{FF2B5EF4-FFF2-40B4-BE49-F238E27FC236}">
                <a16:creationId xmlns:a16="http://schemas.microsoft.com/office/drawing/2014/main" xmlns="" id="{3CC91C40-7114-4836-94FF-9C1F41CD1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036993-3735-4416-85E8-6FF2893F256D}"/>
              </a:ext>
            </a:extLst>
          </p:cNvPr>
          <p:cNvSpPr>
            <a:spLocks noGrp="1"/>
          </p:cNvSpPr>
          <p:nvPr>
            <p:ph type="sldNum" sz="quarter" idx="12"/>
          </p:nvPr>
        </p:nvSpPr>
        <p:spPr/>
        <p:txBody>
          <a:bodyPr/>
          <a:lstStyle/>
          <a:p>
            <a:fld id="{684FCA05-BB25-45FE-8782-75B7DCC3F65C}" type="slidenum">
              <a:rPr lang="en-US" smtClean="0"/>
              <a:t>‹#›</a:t>
            </a:fld>
            <a:endParaRPr lang="en-US"/>
          </a:p>
        </p:txBody>
      </p:sp>
    </p:spTree>
    <p:extLst>
      <p:ext uri="{BB962C8B-B14F-4D97-AF65-F5344CB8AC3E}">
        <p14:creationId xmlns:p14="http://schemas.microsoft.com/office/powerpoint/2010/main" val="233012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750B67-2E47-4BB3-8F9B-3937200BB2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666BC51-75AF-400C-83D4-31DFD6D5BE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6A03EA0-0386-4C49-B7F2-CD7CF9F31C45}"/>
              </a:ext>
            </a:extLst>
          </p:cNvPr>
          <p:cNvSpPr>
            <a:spLocks noGrp="1"/>
          </p:cNvSpPr>
          <p:nvPr>
            <p:ph type="dt" sz="half" idx="10"/>
          </p:nvPr>
        </p:nvSpPr>
        <p:spPr/>
        <p:txBody>
          <a:bodyPr/>
          <a:lstStyle/>
          <a:p>
            <a:fld id="{602652D5-5618-44F1-BDE3-A3AEE4CE3CF5}" type="datetime1">
              <a:rPr lang="en-US" smtClean="0"/>
              <a:t>11/1/2022</a:t>
            </a:fld>
            <a:endParaRPr lang="en-US"/>
          </a:p>
        </p:txBody>
      </p:sp>
      <p:sp>
        <p:nvSpPr>
          <p:cNvPr id="5" name="Footer Placeholder 4">
            <a:extLst>
              <a:ext uri="{FF2B5EF4-FFF2-40B4-BE49-F238E27FC236}">
                <a16:creationId xmlns:a16="http://schemas.microsoft.com/office/drawing/2014/main" xmlns="" id="{CEFAD551-EE52-46DC-AB06-57F08110B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955C3C8-5D3E-4622-9246-B12A0AEF61A4}"/>
              </a:ext>
            </a:extLst>
          </p:cNvPr>
          <p:cNvSpPr>
            <a:spLocks noGrp="1"/>
          </p:cNvSpPr>
          <p:nvPr>
            <p:ph type="sldNum" sz="quarter" idx="12"/>
          </p:nvPr>
        </p:nvSpPr>
        <p:spPr/>
        <p:txBody>
          <a:bodyPr/>
          <a:lstStyle/>
          <a:p>
            <a:fld id="{684FCA05-BB25-45FE-8782-75B7DCC3F65C}" type="slidenum">
              <a:rPr lang="en-US" smtClean="0"/>
              <a:t>‹#›</a:t>
            </a:fld>
            <a:endParaRPr lang="en-US"/>
          </a:p>
        </p:txBody>
      </p:sp>
    </p:spTree>
    <p:extLst>
      <p:ext uri="{BB962C8B-B14F-4D97-AF65-F5344CB8AC3E}">
        <p14:creationId xmlns:p14="http://schemas.microsoft.com/office/powerpoint/2010/main" val="2620969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04474AA-4C94-4FD2-A946-203F1CDEB1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C733D72-6458-460D-A222-C95CCB4185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E5852C1-883E-4F02-AC92-F3F9D63D31CF}"/>
              </a:ext>
            </a:extLst>
          </p:cNvPr>
          <p:cNvSpPr>
            <a:spLocks noGrp="1"/>
          </p:cNvSpPr>
          <p:nvPr>
            <p:ph type="dt" sz="half" idx="10"/>
          </p:nvPr>
        </p:nvSpPr>
        <p:spPr/>
        <p:txBody>
          <a:bodyPr/>
          <a:lstStyle/>
          <a:p>
            <a:fld id="{E93C33DE-2D3F-44EF-82DC-6D383C51155A}" type="datetime1">
              <a:rPr lang="en-US" smtClean="0"/>
              <a:t>11/1/2022</a:t>
            </a:fld>
            <a:endParaRPr lang="en-US"/>
          </a:p>
        </p:txBody>
      </p:sp>
      <p:sp>
        <p:nvSpPr>
          <p:cNvPr id="5" name="Footer Placeholder 4">
            <a:extLst>
              <a:ext uri="{FF2B5EF4-FFF2-40B4-BE49-F238E27FC236}">
                <a16:creationId xmlns:a16="http://schemas.microsoft.com/office/drawing/2014/main" xmlns="" id="{416BE643-48A7-44C6-B7ED-64ADEEE1A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2C9347B-2182-42DA-B240-C5EA85F59C9C}"/>
              </a:ext>
            </a:extLst>
          </p:cNvPr>
          <p:cNvSpPr>
            <a:spLocks noGrp="1"/>
          </p:cNvSpPr>
          <p:nvPr>
            <p:ph type="sldNum" sz="quarter" idx="12"/>
          </p:nvPr>
        </p:nvSpPr>
        <p:spPr/>
        <p:txBody>
          <a:bodyPr/>
          <a:lstStyle/>
          <a:p>
            <a:fld id="{684FCA05-BB25-45FE-8782-75B7DCC3F65C}" type="slidenum">
              <a:rPr lang="en-US" smtClean="0"/>
              <a:t>‹#›</a:t>
            </a:fld>
            <a:endParaRPr lang="en-US"/>
          </a:p>
        </p:txBody>
      </p:sp>
    </p:spTree>
    <p:extLst>
      <p:ext uri="{BB962C8B-B14F-4D97-AF65-F5344CB8AC3E}">
        <p14:creationId xmlns:p14="http://schemas.microsoft.com/office/powerpoint/2010/main" val="289172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E89C4-31EA-4DDC-97FC-BA1C2ECD68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2826775-3D8B-4B83-B87C-C4C0AE7501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EA9F3E-1C72-4271-909A-3D2C0D49270A}"/>
              </a:ext>
            </a:extLst>
          </p:cNvPr>
          <p:cNvSpPr>
            <a:spLocks noGrp="1"/>
          </p:cNvSpPr>
          <p:nvPr>
            <p:ph type="dt" sz="half" idx="10"/>
          </p:nvPr>
        </p:nvSpPr>
        <p:spPr/>
        <p:txBody>
          <a:bodyPr/>
          <a:lstStyle/>
          <a:p>
            <a:fld id="{2A5C21EC-1EB3-4396-8FEC-65BD907969D6}" type="datetime1">
              <a:rPr lang="en-US" smtClean="0"/>
              <a:t>11/1/2022</a:t>
            </a:fld>
            <a:endParaRPr lang="en-US"/>
          </a:p>
        </p:txBody>
      </p:sp>
      <p:sp>
        <p:nvSpPr>
          <p:cNvPr id="5" name="Footer Placeholder 4">
            <a:extLst>
              <a:ext uri="{FF2B5EF4-FFF2-40B4-BE49-F238E27FC236}">
                <a16:creationId xmlns:a16="http://schemas.microsoft.com/office/drawing/2014/main" xmlns="" id="{85362204-DEB1-4978-B60A-A84FD383E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EF42431-B60A-4E31-95A8-13A7529D3266}"/>
              </a:ext>
            </a:extLst>
          </p:cNvPr>
          <p:cNvSpPr>
            <a:spLocks noGrp="1"/>
          </p:cNvSpPr>
          <p:nvPr>
            <p:ph type="sldNum" sz="quarter" idx="12"/>
          </p:nvPr>
        </p:nvSpPr>
        <p:spPr/>
        <p:txBody>
          <a:bodyPr/>
          <a:lstStyle/>
          <a:p>
            <a:fld id="{684FCA05-BB25-45FE-8782-75B7DCC3F65C}" type="slidenum">
              <a:rPr lang="en-US" smtClean="0"/>
              <a:t>‹#›</a:t>
            </a:fld>
            <a:endParaRPr lang="en-US"/>
          </a:p>
        </p:txBody>
      </p:sp>
    </p:spTree>
    <p:extLst>
      <p:ext uri="{BB962C8B-B14F-4D97-AF65-F5344CB8AC3E}">
        <p14:creationId xmlns:p14="http://schemas.microsoft.com/office/powerpoint/2010/main" val="180719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8397B4-A50C-4884-81C6-CE2C511CDF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277597C-0792-43FC-B08A-4376AC9E39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9C76E64-A3F1-4163-9643-3EE8F95A52F7}"/>
              </a:ext>
            </a:extLst>
          </p:cNvPr>
          <p:cNvSpPr>
            <a:spLocks noGrp="1"/>
          </p:cNvSpPr>
          <p:nvPr>
            <p:ph type="dt" sz="half" idx="10"/>
          </p:nvPr>
        </p:nvSpPr>
        <p:spPr/>
        <p:txBody>
          <a:bodyPr/>
          <a:lstStyle/>
          <a:p>
            <a:fld id="{097077E3-8F14-44D7-9FAC-08ABD18822D3}" type="datetime1">
              <a:rPr lang="en-US" smtClean="0"/>
              <a:t>11/1/2022</a:t>
            </a:fld>
            <a:endParaRPr lang="en-US"/>
          </a:p>
        </p:txBody>
      </p:sp>
      <p:sp>
        <p:nvSpPr>
          <p:cNvPr id="5" name="Footer Placeholder 4">
            <a:extLst>
              <a:ext uri="{FF2B5EF4-FFF2-40B4-BE49-F238E27FC236}">
                <a16:creationId xmlns:a16="http://schemas.microsoft.com/office/drawing/2014/main" xmlns="" id="{B2F689E9-7401-4102-A4CE-184ECECE8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EC84A78-08FA-4EA1-94A9-DE522F79E011}"/>
              </a:ext>
            </a:extLst>
          </p:cNvPr>
          <p:cNvSpPr>
            <a:spLocks noGrp="1"/>
          </p:cNvSpPr>
          <p:nvPr>
            <p:ph type="sldNum" sz="quarter" idx="12"/>
          </p:nvPr>
        </p:nvSpPr>
        <p:spPr/>
        <p:txBody>
          <a:bodyPr/>
          <a:lstStyle/>
          <a:p>
            <a:fld id="{684FCA05-BB25-45FE-8782-75B7DCC3F65C}" type="slidenum">
              <a:rPr lang="en-US" smtClean="0"/>
              <a:t>‹#›</a:t>
            </a:fld>
            <a:endParaRPr lang="en-US"/>
          </a:p>
        </p:txBody>
      </p:sp>
    </p:spTree>
    <p:extLst>
      <p:ext uri="{BB962C8B-B14F-4D97-AF65-F5344CB8AC3E}">
        <p14:creationId xmlns:p14="http://schemas.microsoft.com/office/powerpoint/2010/main" val="2430784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5DE1C1-829B-4401-905A-9AEE23BF91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7DEDA8C-22E1-415E-8179-E6035C2F93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57A32AD-0CEF-4BCB-A777-A7C5490E3D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A8643BC-7070-4C8F-9F59-85A515ADF4DA}"/>
              </a:ext>
            </a:extLst>
          </p:cNvPr>
          <p:cNvSpPr>
            <a:spLocks noGrp="1"/>
          </p:cNvSpPr>
          <p:nvPr>
            <p:ph type="dt" sz="half" idx="10"/>
          </p:nvPr>
        </p:nvSpPr>
        <p:spPr/>
        <p:txBody>
          <a:bodyPr/>
          <a:lstStyle/>
          <a:p>
            <a:fld id="{8277774F-71B1-477D-B3D8-13B6DD811052}" type="datetime1">
              <a:rPr lang="en-US" smtClean="0"/>
              <a:t>11/1/2022</a:t>
            </a:fld>
            <a:endParaRPr lang="en-US"/>
          </a:p>
        </p:txBody>
      </p:sp>
      <p:sp>
        <p:nvSpPr>
          <p:cNvPr id="6" name="Footer Placeholder 5">
            <a:extLst>
              <a:ext uri="{FF2B5EF4-FFF2-40B4-BE49-F238E27FC236}">
                <a16:creationId xmlns:a16="http://schemas.microsoft.com/office/drawing/2014/main" xmlns="" id="{60EEF530-4808-45C4-9520-AE262376C7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5BF5531-1D8F-4644-88FB-A3C0E32B1A25}"/>
              </a:ext>
            </a:extLst>
          </p:cNvPr>
          <p:cNvSpPr>
            <a:spLocks noGrp="1"/>
          </p:cNvSpPr>
          <p:nvPr>
            <p:ph type="sldNum" sz="quarter" idx="12"/>
          </p:nvPr>
        </p:nvSpPr>
        <p:spPr/>
        <p:txBody>
          <a:bodyPr/>
          <a:lstStyle/>
          <a:p>
            <a:fld id="{684FCA05-BB25-45FE-8782-75B7DCC3F65C}" type="slidenum">
              <a:rPr lang="en-US" smtClean="0"/>
              <a:t>‹#›</a:t>
            </a:fld>
            <a:endParaRPr lang="en-US"/>
          </a:p>
        </p:txBody>
      </p:sp>
    </p:spTree>
    <p:extLst>
      <p:ext uri="{BB962C8B-B14F-4D97-AF65-F5344CB8AC3E}">
        <p14:creationId xmlns:p14="http://schemas.microsoft.com/office/powerpoint/2010/main" val="2096833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178F49-ACFF-4EE5-8992-BF3B10F143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CA3CEFC-77B8-4853-B4A2-64689D1247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942ED1E-7DF8-4AC6-8F85-07394668D2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47D2C1D-AA72-4088-9ABD-10AC3160F8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B8C76A9-8F5F-4971-993B-4CC665EDA0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19E9C46-B656-490C-9666-4BFFC8A402C1}"/>
              </a:ext>
            </a:extLst>
          </p:cNvPr>
          <p:cNvSpPr>
            <a:spLocks noGrp="1"/>
          </p:cNvSpPr>
          <p:nvPr>
            <p:ph type="dt" sz="half" idx="10"/>
          </p:nvPr>
        </p:nvSpPr>
        <p:spPr/>
        <p:txBody>
          <a:bodyPr/>
          <a:lstStyle/>
          <a:p>
            <a:fld id="{18AB9EA0-12E2-49E4-B0C6-7940A10BA497}" type="datetime1">
              <a:rPr lang="en-US" smtClean="0"/>
              <a:t>11/1/2022</a:t>
            </a:fld>
            <a:endParaRPr lang="en-US"/>
          </a:p>
        </p:txBody>
      </p:sp>
      <p:sp>
        <p:nvSpPr>
          <p:cNvPr id="8" name="Footer Placeholder 7">
            <a:extLst>
              <a:ext uri="{FF2B5EF4-FFF2-40B4-BE49-F238E27FC236}">
                <a16:creationId xmlns:a16="http://schemas.microsoft.com/office/drawing/2014/main" xmlns="" id="{DB17952E-A464-448E-98A6-8054A5F63B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7D5918B-5E36-4EA1-8264-CC62FA994560}"/>
              </a:ext>
            </a:extLst>
          </p:cNvPr>
          <p:cNvSpPr>
            <a:spLocks noGrp="1"/>
          </p:cNvSpPr>
          <p:nvPr>
            <p:ph type="sldNum" sz="quarter" idx="12"/>
          </p:nvPr>
        </p:nvSpPr>
        <p:spPr/>
        <p:txBody>
          <a:bodyPr/>
          <a:lstStyle/>
          <a:p>
            <a:fld id="{684FCA05-BB25-45FE-8782-75B7DCC3F65C}" type="slidenum">
              <a:rPr lang="en-US" smtClean="0"/>
              <a:t>‹#›</a:t>
            </a:fld>
            <a:endParaRPr lang="en-US"/>
          </a:p>
        </p:txBody>
      </p:sp>
    </p:spTree>
    <p:extLst>
      <p:ext uri="{BB962C8B-B14F-4D97-AF65-F5344CB8AC3E}">
        <p14:creationId xmlns:p14="http://schemas.microsoft.com/office/powerpoint/2010/main" val="2692724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27A804-B9B5-4E5D-8DA8-DB51D92A96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F516469-45E4-483A-A365-9C460419F5A8}"/>
              </a:ext>
            </a:extLst>
          </p:cNvPr>
          <p:cNvSpPr>
            <a:spLocks noGrp="1"/>
          </p:cNvSpPr>
          <p:nvPr>
            <p:ph type="dt" sz="half" idx="10"/>
          </p:nvPr>
        </p:nvSpPr>
        <p:spPr/>
        <p:txBody>
          <a:bodyPr/>
          <a:lstStyle/>
          <a:p>
            <a:fld id="{84DEB90C-4A88-4AA6-B61E-DB5B7AFC85EB}" type="datetime1">
              <a:rPr lang="en-US" smtClean="0"/>
              <a:t>11/1/2022</a:t>
            </a:fld>
            <a:endParaRPr lang="en-US"/>
          </a:p>
        </p:txBody>
      </p:sp>
      <p:sp>
        <p:nvSpPr>
          <p:cNvPr id="4" name="Footer Placeholder 3">
            <a:extLst>
              <a:ext uri="{FF2B5EF4-FFF2-40B4-BE49-F238E27FC236}">
                <a16:creationId xmlns:a16="http://schemas.microsoft.com/office/drawing/2014/main" xmlns="" id="{9C7AB030-2EF5-48E4-B758-8B41304958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B28A0BB-E656-4926-B440-AF5EDBB9DF0A}"/>
              </a:ext>
            </a:extLst>
          </p:cNvPr>
          <p:cNvSpPr>
            <a:spLocks noGrp="1"/>
          </p:cNvSpPr>
          <p:nvPr>
            <p:ph type="sldNum" sz="quarter" idx="12"/>
          </p:nvPr>
        </p:nvSpPr>
        <p:spPr/>
        <p:txBody>
          <a:bodyPr/>
          <a:lstStyle/>
          <a:p>
            <a:fld id="{684FCA05-BB25-45FE-8782-75B7DCC3F65C}" type="slidenum">
              <a:rPr lang="en-US" smtClean="0"/>
              <a:t>‹#›</a:t>
            </a:fld>
            <a:endParaRPr lang="en-US"/>
          </a:p>
        </p:txBody>
      </p:sp>
    </p:spTree>
    <p:extLst>
      <p:ext uri="{BB962C8B-B14F-4D97-AF65-F5344CB8AC3E}">
        <p14:creationId xmlns:p14="http://schemas.microsoft.com/office/powerpoint/2010/main" val="125272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D2A8A9D-6339-4A6E-9787-FDDC7D358FF8}"/>
              </a:ext>
            </a:extLst>
          </p:cNvPr>
          <p:cNvSpPr>
            <a:spLocks noGrp="1"/>
          </p:cNvSpPr>
          <p:nvPr>
            <p:ph type="dt" sz="half" idx="10"/>
          </p:nvPr>
        </p:nvSpPr>
        <p:spPr/>
        <p:txBody>
          <a:bodyPr/>
          <a:lstStyle/>
          <a:p>
            <a:fld id="{608C1593-A27A-4FE1-8FAC-6152424B3198}" type="datetime1">
              <a:rPr lang="en-US" smtClean="0"/>
              <a:t>11/1/2022</a:t>
            </a:fld>
            <a:endParaRPr lang="en-US"/>
          </a:p>
        </p:txBody>
      </p:sp>
      <p:sp>
        <p:nvSpPr>
          <p:cNvPr id="3" name="Footer Placeholder 2">
            <a:extLst>
              <a:ext uri="{FF2B5EF4-FFF2-40B4-BE49-F238E27FC236}">
                <a16:creationId xmlns:a16="http://schemas.microsoft.com/office/drawing/2014/main" xmlns="" id="{C024619C-6E79-4BFA-BF38-52C1E88594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9D21079-8D50-4284-B72D-A2DA50A7C50E}"/>
              </a:ext>
            </a:extLst>
          </p:cNvPr>
          <p:cNvSpPr>
            <a:spLocks noGrp="1"/>
          </p:cNvSpPr>
          <p:nvPr>
            <p:ph type="sldNum" sz="quarter" idx="12"/>
          </p:nvPr>
        </p:nvSpPr>
        <p:spPr/>
        <p:txBody>
          <a:bodyPr/>
          <a:lstStyle/>
          <a:p>
            <a:fld id="{684FCA05-BB25-45FE-8782-75B7DCC3F65C}" type="slidenum">
              <a:rPr lang="en-US" smtClean="0"/>
              <a:t>‹#›</a:t>
            </a:fld>
            <a:endParaRPr lang="en-US"/>
          </a:p>
        </p:txBody>
      </p:sp>
    </p:spTree>
    <p:extLst>
      <p:ext uri="{BB962C8B-B14F-4D97-AF65-F5344CB8AC3E}">
        <p14:creationId xmlns:p14="http://schemas.microsoft.com/office/powerpoint/2010/main" val="2877928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5133E8-C391-4A19-A566-F50D0DA93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064A81C-7D2E-4268-8B96-4DB8953964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A59C57B-3416-4E9F-B642-C5FA8042F4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4616C44-2698-4A63-BE89-EDCE5C1091A4}"/>
              </a:ext>
            </a:extLst>
          </p:cNvPr>
          <p:cNvSpPr>
            <a:spLocks noGrp="1"/>
          </p:cNvSpPr>
          <p:nvPr>
            <p:ph type="dt" sz="half" idx="10"/>
          </p:nvPr>
        </p:nvSpPr>
        <p:spPr/>
        <p:txBody>
          <a:bodyPr/>
          <a:lstStyle/>
          <a:p>
            <a:fld id="{60194FA4-7FAC-42A3-ABFD-0234112ADF8B}" type="datetime1">
              <a:rPr lang="en-US" smtClean="0"/>
              <a:t>11/1/2022</a:t>
            </a:fld>
            <a:endParaRPr lang="en-US"/>
          </a:p>
        </p:txBody>
      </p:sp>
      <p:sp>
        <p:nvSpPr>
          <p:cNvPr id="6" name="Footer Placeholder 5">
            <a:extLst>
              <a:ext uri="{FF2B5EF4-FFF2-40B4-BE49-F238E27FC236}">
                <a16:creationId xmlns:a16="http://schemas.microsoft.com/office/drawing/2014/main" xmlns="" id="{5F5E69B3-A71E-43D3-B19E-F466B6A6FD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0E81B4A-84FD-4713-8E48-759AF373E735}"/>
              </a:ext>
            </a:extLst>
          </p:cNvPr>
          <p:cNvSpPr>
            <a:spLocks noGrp="1"/>
          </p:cNvSpPr>
          <p:nvPr>
            <p:ph type="sldNum" sz="quarter" idx="12"/>
          </p:nvPr>
        </p:nvSpPr>
        <p:spPr/>
        <p:txBody>
          <a:bodyPr/>
          <a:lstStyle/>
          <a:p>
            <a:fld id="{684FCA05-BB25-45FE-8782-75B7DCC3F65C}" type="slidenum">
              <a:rPr lang="en-US" smtClean="0"/>
              <a:t>‹#›</a:t>
            </a:fld>
            <a:endParaRPr lang="en-US"/>
          </a:p>
        </p:txBody>
      </p:sp>
    </p:spTree>
    <p:extLst>
      <p:ext uri="{BB962C8B-B14F-4D97-AF65-F5344CB8AC3E}">
        <p14:creationId xmlns:p14="http://schemas.microsoft.com/office/powerpoint/2010/main" val="178051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EF0D8-E0D2-45CF-A58A-139D5A071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1A2703A-7CD1-41C2-84DF-A0C505510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1C061FB4-A134-4495-A750-6FABA9EAE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366EE0B-1BFA-4502-979D-6BA27EC614B0}"/>
              </a:ext>
            </a:extLst>
          </p:cNvPr>
          <p:cNvSpPr>
            <a:spLocks noGrp="1"/>
          </p:cNvSpPr>
          <p:nvPr>
            <p:ph type="dt" sz="half" idx="10"/>
          </p:nvPr>
        </p:nvSpPr>
        <p:spPr/>
        <p:txBody>
          <a:bodyPr/>
          <a:lstStyle/>
          <a:p>
            <a:fld id="{957CEF98-88DE-419E-B936-0A56AEFBEBAD}" type="datetime1">
              <a:rPr lang="en-US" smtClean="0"/>
              <a:t>11/1/2022</a:t>
            </a:fld>
            <a:endParaRPr lang="en-US"/>
          </a:p>
        </p:txBody>
      </p:sp>
      <p:sp>
        <p:nvSpPr>
          <p:cNvPr id="6" name="Footer Placeholder 5">
            <a:extLst>
              <a:ext uri="{FF2B5EF4-FFF2-40B4-BE49-F238E27FC236}">
                <a16:creationId xmlns:a16="http://schemas.microsoft.com/office/drawing/2014/main" xmlns="" id="{54760BCF-DDED-4D4E-8342-D9F2FAC03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20060BC-F158-4C4A-9297-4A966698E576}"/>
              </a:ext>
            </a:extLst>
          </p:cNvPr>
          <p:cNvSpPr>
            <a:spLocks noGrp="1"/>
          </p:cNvSpPr>
          <p:nvPr>
            <p:ph type="sldNum" sz="quarter" idx="12"/>
          </p:nvPr>
        </p:nvSpPr>
        <p:spPr/>
        <p:txBody>
          <a:bodyPr/>
          <a:lstStyle/>
          <a:p>
            <a:fld id="{684FCA05-BB25-45FE-8782-75B7DCC3F65C}" type="slidenum">
              <a:rPr lang="en-US" smtClean="0"/>
              <a:t>‹#›</a:t>
            </a:fld>
            <a:endParaRPr lang="en-US"/>
          </a:p>
        </p:txBody>
      </p:sp>
    </p:spTree>
    <p:extLst>
      <p:ext uri="{BB962C8B-B14F-4D97-AF65-F5344CB8AC3E}">
        <p14:creationId xmlns:p14="http://schemas.microsoft.com/office/powerpoint/2010/main" val="3218359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9EE2E23-564C-4F61-9EE6-B61C25F745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5A7E49B-7F8B-4832-AADB-90EE8102C7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B9E03CC-C1AF-4D9C-A46D-35E8F62397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9DF6A5-560E-4D77-BB6B-970A5BCAFED5}" type="datetime1">
              <a:rPr lang="en-US" smtClean="0"/>
              <a:t>11/1/2022</a:t>
            </a:fld>
            <a:endParaRPr lang="en-US"/>
          </a:p>
        </p:txBody>
      </p:sp>
      <p:sp>
        <p:nvSpPr>
          <p:cNvPr id="5" name="Footer Placeholder 4">
            <a:extLst>
              <a:ext uri="{FF2B5EF4-FFF2-40B4-BE49-F238E27FC236}">
                <a16:creationId xmlns:a16="http://schemas.microsoft.com/office/drawing/2014/main" xmlns="" id="{1B468839-B691-4323-BFFE-D5A5E3A9E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FF6E003-E570-4E3F-964B-DB0D85ABDE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4FCA05-BB25-45FE-8782-75B7DCC3F65C}" type="slidenum">
              <a:rPr lang="en-US" smtClean="0"/>
              <a:t>‹#›</a:t>
            </a:fld>
            <a:endParaRPr lang="en-US"/>
          </a:p>
        </p:txBody>
      </p:sp>
    </p:spTree>
    <p:extLst>
      <p:ext uri="{BB962C8B-B14F-4D97-AF65-F5344CB8AC3E}">
        <p14:creationId xmlns:p14="http://schemas.microsoft.com/office/powerpoint/2010/main" val="928795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8DAB35-83CB-4925-B079-E15BA3AC447E}"/>
              </a:ext>
            </a:extLst>
          </p:cNvPr>
          <p:cNvSpPr>
            <a:spLocks noGrp="1"/>
          </p:cNvSpPr>
          <p:nvPr>
            <p:ph type="ctrTitle"/>
          </p:nvPr>
        </p:nvSpPr>
        <p:spPr/>
        <p:txBody>
          <a:bodyPr/>
          <a:lstStyle/>
          <a:p>
            <a:r>
              <a:rPr lang="en-US" dirty="0"/>
              <a:t>Software Testing</a:t>
            </a:r>
          </a:p>
        </p:txBody>
      </p:sp>
      <p:sp>
        <p:nvSpPr>
          <p:cNvPr id="3" name="Subtitle 2">
            <a:extLst>
              <a:ext uri="{FF2B5EF4-FFF2-40B4-BE49-F238E27FC236}">
                <a16:creationId xmlns:a16="http://schemas.microsoft.com/office/drawing/2014/main" xmlns="" id="{E1237665-EA78-45CF-A6FC-F579FBF4D6D4}"/>
              </a:ext>
            </a:extLst>
          </p:cNvPr>
          <p:cNvSpPr>
            <a:spLocks noGrp="1"/>
          </p:cNvSpPr>
          <p:nvPr>
            <p:ph type="subTitle" idx="1"/>
          </p:nvPr>
        </p:nvSpPr>
        <p:spPr/>
        <p:txBody>
          <a:bodyPr>
            <a:normAutofit lnSpcReduction="10000"/>
          </a:bodyPr>
          <a:lstStyle/>
          <a:p>
            <a:pPr algn="r"/>
            <a:endParaRPr lang="en-US" altLang="en-US" dirty="0"/>
          </a:p>
          <a:p>
            <a:pPr algn="r"/>
            <a:endParaRPr lang="en-US" altLang="en-US" dirty="0"/>
          </a:p>
          <a:p>
            <a:pPr algn="r"/>
            <a:r>
              <a:rPr lang="en-US" altLang="en-US" dirty="0"/>
              <a:t>Course Instructor</a:t>
            </a:r>
          </a:p>
          <a:p>
            <a:pPr algn="r"/>
            <a:r>
              <a:rPr lang="en-US" altLang="en-US" dirty="0"/>
              <a:t>Sobia Usman</a:t>
            </a:r>
          </a:p>
          <a:p>
            <a:endParaRPr lang="en-US" dirty="0"/>
          </a:p>
        </p:txBody>
      </p:sp>
    </p:spTree>
    <p:extLst>
      <p:ext uri="{BB962C8B-B14F-4D97-AF65-F5344CB8AC3E}">
        <p14:creationId xmlns:p14="http://schemas.microsoft.com/office/powerpoint/2010/main" val="1575635248"/>
      </p:ext>
    </p:extLst>
  </p:cSld>
  <p:clrMapOvr>
    <a:masterClrMapping/>
  </p:clrMapOvr>
  <mc:AlternateContent xmlns:mc="http://schemas.openxmlformats.org/markup-compatibility/2006" xmlns:p14="http://schemas.microsoft.com/office/powerpoint/2010/main">
    <mc:Choice Requires="p14">
      <p:transition spd="slow" p14:dur="2000" advTm="9506"/>
    </mc:Choice>
    <mc:Fallback xmlns="">
      <p:transition spd="slow" advTm="950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Flexibility : Flexibility tests</a:t>
            </a:r>
          </a:p>
        </p:txBody>
      </p:sp>
      <p:sp>
        <p:nvSpPr>
          <p:cNvPr id="3" name="Content Placeholder 2"/>
          <p:cNvSpPr>
            <a:spLocks noGrp="1"/>
          </p:cNvSpPr>
          <p:nvPr>
            <p:ph sz="quarter" idx="1"/>
          </p:nvPr>
        </p:nvSpPr>
        <p:spPr/>
        <p:txBody>
          <a:bodyPr>
            <a:normAutofit/>
          </a:bodyPr>
          <a:lstStyle/>
          <a:p>
            <a:r>
              <a:rPr lang="en-US" sz="2400" dirty="0"/>
              <a:t>Software system flexibility refers to the system’s capabilities, based on its structural and programming characteristics. </a:t>
            </a:r>
          </a:p>
          <a:p>
            <a:endParaRPr lang="en-US" sz="2400" dirty="0"/>
          </a:p>
          <a:p>
            <a:r>
              <a:rPr lang="en-US" sz="2400" dirty="0"/>
              <a:t>These factors significantly affect the efforts required to adapt the software to the variety of customer needs as well as to introduce changes initiated by customers and maintenance teams for the purpose of improving system functionality.</a:t>
            </a:r>
          </a:p>
          <a:p>
            <a:endParaRPr lang="en-US" sz="2400" dirty="0"/>
          </a:p>
          <a:p>
            <a:r>
              <a:rPr lang="en-US" sz="2400" dirty="0"/>
              <a:t>Flexibility tests are intended to test the software characteristics that support flexibility, such as adequate modular structure and application of parametric options to provide a wide range of possible applications.</a:t>
            </a:r>
          </a:p>
        </p:txBody>
      </p:sp>
      <p:sp>
        <p:nvSpPr>
          <p:cNvPr id="4" name="Slide Number Placeholder 3">
            <a:extLst>
              <a:ext uri="{FF2B5EF4-FFF2-40B4-BE49-F238E27FC236}">
                <a16:creationId xmlns:a16="http://schemas.microsoft.com/office/drawing/2014/main" xmlns="" id="{376671ED-B8CE-462C-82E9-45918D641104}"/>
              </a:ext>
            </a:extLst>
          </p:cNvPr>
          <p:cNvSpPr>
            <a:spLocks noGrp="1"/>
          </p:cNvSpPr>
          <p:nvPr>
            <p:ph type="sldNum" sz="quarter" idx="12"/>
          </p:nvPr>
        </p:nvSpPr>
        <p:spPr/>
        <p:txBody>
          <a:bodyPr/>
          <a:lstStyle/>
          <a:p>
            <a:fld id="{2CAD962A-C1A7-4922-BB18-1D4988BDBB66}" type="slidenum">
              <a:rPr lang="en-US" smtClean="0"/>
              <a:t>10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69333"/>
    </mc:Choice>
    <mc:Fallback xmlns="">
      <p:transition spd="slow" advTm="6933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4D1FE2-1E15-477D-8E10-DC666657F6E3}"/>
              </a:ext>
            </a:extLst>
          </p:cNvPr>
          <p:cNvSpPr>
            <a:spLocks noGrp="1"/>
          </p:cNvSpPr>
          <p:nvPr>
            <p:ph type="title"/>
          </p:nvPr>
        </p:nvSpPr>
        <p:spPr/>
        <p:txBody>
          <a:bodyPr/>
          <a:lstStyle/>
          <a:p>
            <a:r>
              <a:rPr lang="en-US" i="1" dirty="0"/>
              <a:t>Example</a:t>
            </a:r>
            <a:endParaRPr lang="en-US" dirty="0"/>
          </a:p>
        </p:txBody>
      </p:sp>
      <p:sp>
        <p:nvSpPr>
          <p:cNvPr id="3" name="Content Placeholder 2">
            <a:extLst>
              <a:ext uri="{FF2B5EF4-FFF2-40B4-BE49-F238E27FC236}">
                <a16:creationId xmlns:a16="http://schemas.microsoft.com/office/drawing/2014/main" xmlns="" id="{B6DCBC15-7887-482C-937C-65B33670F719}"/>
              </a:ext>
            </a:extLst>
          </p:cNvPr>
          <p:cNvSpPr>
            <a:spLocks noGrp="1"/>
          </p:cNvSpPr>
          <p:nvPr>
            <p:ph idx="1"/>
          </p:nvPr>
        </p:nvSpPr>
        <p:spPr>
          <a:xfrm>
            <a:off x="838200" y="1847850"/>
            <a:ext cx="10515600" cy="4351338"/>
          </a:xfrm>
        </p:spPr>
        <p:txBody>
          <a:bodyPr>
            <a:normAutofit/>
          </a:bodyPr>
          <a:lstStyle/>
          <a:p>
            <a:r>
              <a:rPr lang="en-US" sz="2400" dirty="0"/>
              <a:t>TSS (teacher support software) deals with the documentation of pupil achievements, the calculation of final grades, the printing of term grade documents, and the automatic printing of warning letters to parents of failing pupils. The software specifications included the following flexibility requirements:</a:t>
            </a:r>
          </a:p>
          <a:p>
            <a:pPr marL="0" indent="0">
              <a:buNone/>
            </a:pPr>
            <a:endParaRPr lang="en-US" sz="2400" dirty="0"/>
          </a:p>
          <a:p>
            <a:pPr lvl="1"/>
            <a:r>
              <a:rPr lang="en-US" sz="2000" dirty="0"/>
              <a:t>(a) The software should be suitable for teachers of all subjects and all school levels (elementary, junior and high schools).</a:t>
            </a:r>
          </a:p>
          <a:p>
            <a:pPr lvl="1"/>
            <a:r>
              <a:rPr lang="en-US" sz="2000" dirty="0"/>
              <a:t>(b) Non-professionals should be able to create new types of reports according to the schoolteacher’s requirements and/or the city’s education department demands.</a:t>
            </a:r>
          </a:p>
        </p:txBody>
      </p:sp>
      <p:sp>
        <p:nvSpPr>
          <p:cNvPr id="4" name="Slide Number Placeholder 3">
            <a:extLst>
              <a:ext uri="{FF2B5EF4-FFF2-40B4-BE49-F238E27FC236}">
                <a16:creationId xmlns:a16="http://schemas.microsoft.com/office/drawing/2014/main" xmlns="" id="{FF418545-7304-4B1F-8547-9C7A1E67065D}"/>
              </a:ext>
            </a:extLst>
          </p:cNvPr>
          <p:cNvSpPr>
            <a:spLocks noGrp="1"/>
          </p:cNvSpPr>
          <p:nvPr>
            <p:ph type="sldNum" sz="quarter" idx="12"/>
          </p:nvPr>
        </p:nvSpPr>
        <p:spPr/>
        <p:txBody>
          <a:bodyPr/>
          <a:lstStyle/>
          <a:p>
            <a:fld id="{684FCA05-BB25-45FE-8782-75B7DCC3F65C}" type="slidenum">
              <a:rPr lang="en-US" smtClean="0"/>
              <a:t>11</a:t>
            </a:fld>
            <a:endParaRPr lang="en-US"/>
          </a:p>
        </p:txBody>
      </p:sp>
    </p:spTree>
    <p:extLst>
      <p:ext uri="{BB962C8B-B14F-4D97-AF65-F5344CB8AC3E}">
        <p14:creationId xmlns:p14="http://schemas.microsoft.com/office/powerpoint/2010/main" val="983667513"/>
      </p:ext>
    </p:extLst>
  </p:cSld>
  <p:clrMapOvr>
    <a:masterClrMapping/>
  </p:clrMapOvr>
  <mc:AlternateContent xmlns:mc="http://schemas.openxmlformats.org/markup-compatibility/2006" xmlns:p14="http://schemas.microsoft.com/office/powerpoint/2010/main">
    <mc:Choice Requires="p14">
      <p:transition spd="slow" p14:dur="2000" advTm="68032"/>
    </mc:Choice>
    <mc:Fallback xmlns="">
      <p:transition spd="slow" advTm="6803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Testability : Testability Tests</a:t>
            </a:r>
          </a:p>
        </p:txBody>
      </p:sp>
      <p:sp>
        <p:nvSpPr>
          <p:cNvPr id="3" name="Content Placeholder 2"/>
          <p:cNvSpPr>
            <a:spLocks noGrp="1"/>
          </p:cNvSpPr>
          <p:nvPr>
            <p:ph sz="quarter" idx="1"/>
          </p:nvPr>
        </p:nvSpPr>
        <p:spPr/>
        <p:txBody>
          <a:bodyPr>
            <a:normAutofit/>
          </a:bodyPr>
          <a:lstStyle/>
          <a:p>
            <a:pPr algn="ctr">
              <a:buNone/>
            </a:pPr>
            <a:r>
              <a:rPr lang="en-US" sz="2200" dirty="0"/>
              <a:t>Testability requirements deal with the ease of testing the software system…</a:t>
            </a:r>
          </a:p>
          <a:p>
            <a:pPr algn="ctr">
              <a:buNone/>
            </a:pPr>
            <a:endParaRPr lang="en-US" sz="2200" dirty="0"/>
          </a:p>
          <a:p>
            <a:r>
              <a:rPr lang="en-US" sz="2200" dirty="0"/>
              <a:t>Testability relates to the addition of special features in the program that help the testers in their work, such as </a:t>
            </a:r>
          </a:p>
          <a:p>
            <a:pPr>
              <a:buNone/>
            </a:pPr>
            <a:endParaRPr lang="en-US" sz="2200" dirty="0"/>
          </a:p>
          <a:p>
            <a:r>
              <a:rPr lang="en-US" sz="2200" dirty="0"/>
              <a:t>The possibility of obtaining intermediate results for certain checkpoints and predefined log files.</a:t>
            </a:r>
          </a:p>
          <a:p>
            <a:pPr>
              <a:buNone/>
            </a:pPr>
            <a:endParaRPr lang="en-US" sz="2200" dirty="0"/>
          </a:p>
          <a:p>
            <a:r>
              <a:rPr lang="en-US" sz="2200" dirty="0"/>
              <a:t>These special testing support features should be specified in the requirements document as integral to the functional software requirements.</a:t>
            </a:r>
          </a:p>
        </p:txBody>
      </p:sp>
      <p:sp>
        <p:nvSpPr>
          <p:cNvPr id="4" name="Slide Number Placeholder 3">
            <a:extLst>
              <a:ext uri="{FF2B5EF4-FFF2-40B4-BE49-F238E27FC236}">
                <a16:creationId xmlns:a16="http://schemas.microsoft.com/office/drawing/2014/main" xmlns="" id="{37B38B2E-931C-4249-91DB-A3EED4873CCC}"/>
              </a:ext>
            </a:extLst>
          </p:cNvPr>
          <p:cNvSpPr>
            <a:spLocks noGrp="1"/>
          </p:cNvSpPr>
          <p:nvPr>
            <p:ph type="sldNum" sz="quarter" idx="12"/>
          </p:nvPr>
        </p:nvSpPr>
        <p:spPr/>
        <p:txBody>
          <a:bodyPr/>
          <a:lstStyle/>
          <a:p>
            <a:fld id="{2CAD962A-C1A7-4922-BB18-1D4988BDBB66}" type="slidenum">
              <a:rPr lang="en-US" smtClean="0"/>
              <a:t>12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55238"/>
    </mc:Choice>
    <mc:Fallback xmlns="">
      <p:transition spd="slow" advTm="5523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Testability : Testability tests</a:t>
            </a:r>
          </a:p>
        </p:txBody>
      </p:sp>
      <p:sp>
        <p:nvSpPr>
          <p:cNvPr id="3" name="Content Placeholder 2"/>
          <p:cNvSpPr>
            <a:spLocks noGrp="1"/>
          </p:cNvSpPr>
          <p:nvPr>
            <p:ph sz="quarter" idx="1"/>
          </p:nvPr>
        </p:nvSpPr>
        <p:spPr>
          <a:xfrm>
            <a:off x="991673" y="1970468"/>
            <a:ext cx="10362127" cy="4430332"/>
          </a:xfrm>
        </p:spPr>
        <p:txBody>
          <a:bodyPr>
            <a:normAutofit/>
          </a:bodyPr>
          <a:lstStyle/>
          <a:p>
            <a:r>
              <a:rPr lang="en-US" sz="2200" dirty="0"/>
              <a:t>Testability deals with diagnostic tool applications</a:t>
            </a:r>
          </a:p>
          <a:p>
            <a:pPr marL="0" indent="0">
              <a:buNone/>
            </a:pPr>
            <a:endParaRPr lang="en-US" sz="2200" dirty="0"/>
          </a:p>
          <a:p>
            <a:r>
              <a:rPr lang="en-US" sz="2200" dirty="0"/>
              <a:t>Some features of this kind are activated automatically when starting the software package or during regular operation and report whenever conditions warranting alarm arise. </a:t>
            </a:r>
          </a:p>
          <a:p>
            <a:pPr>
              <a:buNone/>
            </a:pPr>
            <a:endParaRPr lang="en-US" sz="2200" dirty="0"/>
          </a:p>
          <a:p>
            <a:r>
              <a:rPr lang="en-US" sz="2200" dirty="0"/>
              <a:t>Testability is particularly crucial for support of control rooms of large operating systems (e.g., electricity plants) </a:t>
            </a:r>
          </a:p>
          <a:p>
            <a:pPr>
              <a:buNone/>
            </a:pPr>
            <a:endParaRPr lang="en-US" sz="2200" dirty="0"/>
          </a:p>
          <a:p>
            <a:r>
              <a:rPr lang="en-US" sz="2200" dirty="0"/>
              <a:t>And for maintenance teams, especially with respect to diagnosis of failures. </a:t>
            </a:r>
          </a:p>
          <a:p>
            <a:pPr>
              <a:buNone/>
            </a:pPr>
            <a:r>
              <a:rPr lang="en-US" sz="2200" dirty="0"/>
              <a:t>	</a:t>
            </a:r>
          </a:p>
          <a:p>
            <a:endParaRPr lang="en-US" sz="2200" dirty="0"/>
          </a:p>
          <a:p>
            <a:pPr>
              <a:buNone/>
            </a:pPr>
            <a:endParaRPr lang="en-US" sz="2200" dirty="0"/>
          </a:p>
        </p:txBody>
      </p:sp>
      <p:sp>
        <p:nvSpPr>
          <p:cNvPr id="4" name="Slide Number Placeholder 3">
            <a:extLst>
              <a:ext uri="{FF2B5EF4-FFF2-40B4-BE49-F238E27FC236}">
                <a16:creationId xmlns:a16="http://schemas.microsoft.com/office/drawing/2014/main" xmlns="" id="{5AD0925C-1FEA-4F11-BD5D-7E8814ADB916}"/>
              </a:ext>
            </a:extLst>
          </p:cNvPr>
          <p:cNvSpPr>
            <a:spLocks noGrp="1"/>
          </p:cNvSpPr>
          <p:nvPr>
            <p:ph type="sldNum" sz="quarter" idx="12"/>
          </p:nvPr>
        </p:nvSpPr>
        <p:spPr/>
        <p:txBody>
          <a:bodyPr/>
          <a:lstStyle/>
          <a:p>
            <a:fld id="{2CAD962A-C1A7-4922-BB18-1D4988BDBB66}" type="slidenum">
              <a:rPr lang="en-US" smtClean="0"/>
              <a:t>13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51531"/>
    </mc:Choice>
    <mc:Fallback xmlns="">
      <p:transition spd="slow" advTm="5153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A3BCA6-AF2E-43F2-A89E-70CAEECDA115}"/>
              </a:ext>
            </a:extLst>
          </p:cNvPr>
          <p:cNvSpPr>
            <a:spLocks noGrp="1"/>
          </p:cNvSpPr>
          <p:nvPr>
            <p:ph type="title"/>
          </p:nvPr>
        </p:nvSpPr>
        <p:spPr/>
        <p:txBody>
          <a:bodyPr/>
          <a:lstStyle/>
          <a:p>
            <a:r>
              <a:rPr lang="en-US" i="1" dirty="0"/>
              <a:t>Example</a:t>
            </a:r>
            <a:endParaRPr lang="en-US" dirty="0"/>
          </a:p>
        </p:txBody>
      </p:sp>
      <p:sp>
        <p:nvSpPr>
          <p:cNvPr id="3" name="Content Placeholder 2">
            <a:extLst>
              <a:ext uri="{FF2B5EF4-FFF2-40B4-BE49-F238E27FC236}">
                <a16:creationId xmlns:a16="http://schemas.microsoft.com/office/drawing/2014/main" xmlns="" id="{0FB289E0-69D8-4125-A13D-1F7194B2E146}"/>
              </a:ext>
            </a:extLst>
          </p:cNvPr>
          <p:cNvSpPr>
            <a:spLocks noGrp="1"/>
          </p:cNvSpPr>
          <p:nvPr>
            <p:ph idx="1"/>
          </p:nvPr>
        </p:nvSpPr>
        <p:spPr/>
        <p:txBody>
          <a:bodyPr>
            <a:normAutofit/>
          </a:bodyPr>
          <a:lstStyle/>
          <a:p>
            <a:r>
              <a:rPr lang="en-US" sz="2400" dirty="0"/>
              <a:t>An industrial computerized control unit is programmed to calculate various measures of production status, report the performance level of the machinery, and operate a warning signal in predefined situations. One testability requirement demanded was to develop a set of standard test data with known system expected correct reactions in each stage. This standard test data is to be run every morning, before production begins, to check whether the computerized unit reacts properly.</a:t>
            </a:r>
          </a:p>
        </p:txBody>
      </p:sp>
      <p:sp>
        <p:nvSpPr>
          <p:cNvPr id="4" name="Slide Number Placeholder 3">
            <a:extLst>
              <a:ext uri="{FF2B5EF4-FFF2-40B4-BE49-F238E27FC236}">
                <a16:creationId xmlns:a16="http://schemas.microsoft.com/office/drawing/2014/main" xmlns="" id="{CCBF0B50-1B33-4899-8BCF-6448EA6F86FE}"/>
              </a:ext>
            </a:extLst>
          </p:cNvPr>
          <p:cNvSpPr>
            <a:spLocks noGrp="1"/>
          </p:cNvSpPr>
          <p:nvPr>
            <p:ph type="sldNum" sz="quarter" idx="12"/>
          </p:nvPr>
        </p:nvSpPr>
        <p:spPr/>
        <p:txBody>
          <a:bodyPr/>
          <a:lstStyle/>
          <a:p>
            <a:fld id="{684FCA05-BB25-45FE-8782-75B7DCC3F65C}" type="slidenum">
              <a:rPr lang="en-US" smtClean="0"/>
              <a:t>14</a:t>
            </a:fld>
            <a:endParaRPr lang="en-US"/>
          </a:p>
        </p:txBody>
      </p:sp>
    </p:spTree>
    <p:extLst>
      <p:ext uri="{BB962C8B-B14F-4D97-AF65-F5344CB8AC3E}">
        <p14:creationId xmlns:p14="http://schemas.microsoft.com/office/powerpoint/2010/main" val="3978855408"/>
      </p:ext>
    </p:extLst>
  </p:cSld>
  <p:clrMapOvr>
    <a:masterClrMapping/>
  </p:clrMapOvr>
  <mc:AlternateContent xmlns:mc="http://schemas.openxmlformats.org/markup-compatibility/2006" xmlns:p14="http://schemas.microsoft.com/office/powerpoint/2010/main">
    <mc:Choice Requires="p14">
      <p:transition spd="slow" p14:dur="2000" advTm="60579"/>
    </mc:Choice>
    <mc:Fallback xmlns="">
      <p:transition spd="slow" advTm="6057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Factor Testing Classes</a:t>
            </a:r>
          </a:p>
        </p:txBody>
      </p:sp>
      <p:sp>
        <p:nvSpPr>
          <p:cNvPr id="3" name="Content Placeholder 2"/>
          <p:cNvSpPr>
            <a:spLocks noGrp="1"/>
          </p:cNvSpPr>
          <p:nvPr>
            <p:ph sz="quarter" idx="1"/>
          </p:nvPr>
        </p:nvSpPr>
        <p:spPr/>
        <p:txBody>
          <a:bodyPr>
            <a:normAutofit/>
          </a:bodyPr>
          <a:lstStyle/>
          <a:p>
            <a:r>
              <a:rPr lang="en-US" sz="2200" dirty="0"/>
              <a:t>The software characteristics required </a:t>
            </a:r>
          </a:p>
          <a:p>
            <a:pPr>
              <a:buNone/>
            </a:pPr>
            <a:endParaRPr lang="en-US" sz="2200" dirty="0"/>
          </a:p>
          <a:p>
            <a:pPr lvl="1"/>
            <a:r>
              <a:rPr lang="en-US" sz="2200" dirty="0"/>
              <a:t>to be operative, with minor adaptations, in different environments, </a:t>
            </a:r>
          </a:p>
          <a:p>
            <a:pPr lvl="1"/>
            <a:r>
              <a:rPr lang="en-US" sz="2200" dirty="0"/>
              <a:t>and those needed to incorporate reused modules </a:t>
            </a:r>
          </a:p>
          <a:p>
            <a:pPr lvl="1"/>
            <a:r>
              <a:rPr lang="en-US" sz="2200" dirty="0"/>
              <a:t>permit interfacing with other software packages </a:t>
            </a:r>
          </a:p>
          <a:p>
            <a:pPr lvl="1">
              <a:buNone/>
            </a:pPr>
            <a:endParaRPr lang="en-US" sz="2200" dirty="0"/>
          </a:p>
          <a:p>
            <a:r>
              <a:rPr lang="en-US" sz="2200" dirty="0"/>
              <a:t>all among the transition features required from a software system, especially for commercial software packages aimed at a wide range of customers</a:t>
            </a:r>
          </a:p>
        </p:txBody>
      </p:sp>
      <p:sp>
        <p:nvSpPr>
          <p:cNvPr id="4" name="Slide Number Placeholder 3">
            <a:extLst>
              <a:ext uri="{FF2B5EF4-FFF2-40B4-BE49-F238E27FC236}">
                <a16:creationId xmlns:a16="http://schemas.microsoft.com/office/drawing/2014/main" xmlns="" id="{5803FAB4-81A2-454E-9826-05243883980B}"/>
              </a:ext>
            </a:extLst>
          </p:cNvPr>
          <p:cNvSpPr>
            <a:spLocks noGrp="1"/>
          </p:cNvSpPr>
          <p:nvPr>
            <p:ph type="sldNum" sz="quarter" idx="12"/>
          </p:nvPr>
        </p:nvSpPr>
        <p:spPr/>
        <p:txBody>
          <a:bodyPr/>
          <a:lstStyle/>
          <a:p>
            <a:fld id="{2CAD962A-C1A7-4922-BB18-1D4988BDBB66}" type="slidenum">
              <a:rPr lang="en-US" smtClean="0"/>
              <a:t>15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5824"/>
    </mc:Choice>
    <mc:Fallback xmlns="">
      <p:transition spd="slow" advTm="4582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Factor Testing Classes</a:t>
            </a:r>
          </a:p>
        </p:txBody>
      </p:sp>
      <p:sp>
        <p:nvSpPr>
          <p:cNvPr id="3" name="Content Placeholder 2"/>
          <p:cNvSpPr>
            <a:spLocks noGrp="1"/>
          </p:cNvSpPr>
          <p:nvPr>
            <p:ph sz="quarter" idx="1"/>
          </p:nvPr>
        </p:nvSpPr>
        <p:spPr/>
        <p:txBody>
          <a:bodyPr>
            <a:normAutofit/>
          </a:bodyPr>
          <a:lstStyle/>
          <a:p>
            <a:endParaRPr lang="en-US" sz="2200" dirty="0"/>
          </a:p>
          <a:p>
            <a:pPr marL="0" indent="0">
              <a:buNone/>
            </a:pPr>
            <a:r>
              <a:rPr lang="en-US" sz="2200" dirty="0"/>
              <a:t>  </a:t>
            </a:r>
          </a:p>
          <a:p>
            <a:pPr>
              <a:buNone/>
            </a:pPr>
            <a:endParaRPr lang="en-US" sz="2200" dirty="0"/>
          </a:p>
        </p:txBody>
      </p:sp>
      <p:sp>
        <p:nvSpPr>
          <p:cNvPr id="4" name="Slide Number Placeholder 3">
            <a:extLst>
              <a:ext uri="{FF2B5EF4-FFF2-40B4-BE49-F238E27FC236}">
                <a16:creationId xmlns:a16="http://schemas.microsoft.com/office/drawing/2014/main" xmlns="" id="{DE074BCB-79F0-435C-AB7A-F238E16A0760}"/>
              </a:ext>
            </a:extLst>
          </p:cNvPr>
          <p:cNvSpPr>
            <a:spLocks noGrp="1"/>
          </p:cNvSpPr>
          <p:nvPr>
            <p:ph type="sldNum" sz="quarter" idx="12"/>
          </p:nvPr>
        </p:nvSpPr>
        <p:spPr/>
        <p:txBody>
          <a:bodyPr/>
          <a:lstStyle/>
          <a:p>
            <a:fld id="{2CAD962A-C1A7-4922-BB18-1D4988BDBB66}" type="slidenum">
              <a:rPr lang="en-US" smtClean="0"/>
              <a:t>16</a:t>
            </a:fld>
            <a:endParaRPr lang="en-US"/>
          </a:p>
        </p:txBody>
      </p:sp>
      <p:graphicFrame>
        <p:nvGraphicFramePr>
          <p:cNvPr id="6" name="Diagram 5">
            <a:extLst>
              <a:ext uri="{FF2B5EF4-FFF2-40B4-BE49-F238E27FC236}">
                <a16:creationId xmlns:a16="http://schemas.microsoft.com/office/drawing/2014/main" xmlns="" id="{8B528D36-0791-4495-ACFD-2A9A3D891FBE}"/>
              </a:ext>
            </a:extLst>
          </p:cNvPr>
          <p:cNvGraphicFramePr/>
          <p:nvPr>
            <p:extLst>
              <p:ext uri="{D42A27DB-BD31-4B8C-83A1-F6EECF244321}">
                <p14:modId xmlns:p14="http://schemas.microsoft.com/office/powerpoint/2010/main" val="4014637149"/>
              </p:ext>
            </p:extLst>
          </p:nvPr>
        </p:nvGraphicFramePr>
        <p:xfrm>
          <a:off x="2032000" y="1825625"/>
          <a:ext cx="8128000" cy="4312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9509"/>
    </mc:Choice>
    <mc:Fallback xmlns="">
      <p:transition spd="slow" advTm="1950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D07638-1E77-4DD2-A76B-C9751648BF41}"/>
              </a:ext>
            </a:extLst>
          </p:cNvPr>
          <p:cNvSpPr>
            <a:spLocks noGrp="1"/>
          </p:cNvSpPr>
          <p:nvPr>
            <p:ph type="title"/>
          </p:nvPr>
        </p:nvSpPr>
        <p:spPr/>
        <p:txBody>
          <a:bodyPr/>
          <a:lstStyle/>
          <a:p>
            <a:r>
              <a:rPr lang="en-US" dirty="0"/>
              <a:t>Portability Tests</a:t>
            </a:r>
          </a:p>
        </p:txBody>
      </p:sp>
      <p:sp>
        <p:nvSpPr>
          <p:cNvPr id="3" name="Content Placeholder 2">
            <a:extLst>
              <a:ext uri="{FF2B5EF4-FFF2-40B4-BE49-F238E27FC236}">
                <a16:creationId xmlns:a16="http://schemas.microsoft.com/office/drawing/2014/main" xmlns="" id="{58188652-7D04-4667-9E1A-44E2563D031E}"/>
              </a:ext>
            </a:extLst>
          </p:cNvPr>
          <p:cNvSpPr>
            <a:spLocks noGrp="1"/>
          </p:cNvSpPr>
          <p:nvPr>
            <p:ph idx="1"/>
          </p:nvPr>
        </p:nvSpPr>
        <p:spPr/>
        <p:txBody>
          <a:bodyPr>
            <a:normAutofit/>
          </a:bodyPr>
          <a:lstStyle/>
          <a:p>
            <a:r>
              <a:rPr lang="en-US" sz="2400" dirty="0"/>
              <a:t>Portability requirements specify the environments (or environmental conditions) in which the software system has to be operable: </a:t>
            </a:r>
          </a:p>
          <a:p>
            <a:pPr lvl="2"/>
            <a:r>
              <a:rPr lang="en-US" sz="2400" dirty="0"/>
              <a:t>the operating systems, </a:t>
            </a:r>
          </a:p>
          <a:p>
            <a:pPr lvl="2"/>
            <a:r>
              <a:rPr lang="en-US" sz="2400" dirty="0"/>
              <a:t>hardware and </a:t>
            </a:r>
          </a:p>
          <a:p>
            <a:pPr lvl="2"/>
            <a:r>
              <a:rPr lang="en-US" sz="2400" dirty="0"/>
              <a:t>communication equipment standards, among other variables. </a:t>
            </a:r>
          </a:p>
          <a:p>
            <a:pPr marL="914400" lvl="2" indent="0">
              <a:buNone/>
            </a:pPr>
            <a:endParaRPr lang="en-US" sz="2400" dirty="0"/>
          </a:p>
          <a:p>
            <a:r>
              <a:rPr lang="en-US" sz="2400" dirty="0"/>
              <a:t>The portability test to be carried out will verify, validate and test these factors as well as estimate the resources required for transfer of a software system to a different environment.</a:t>
            </a:r>
          </a:p>
        </p:txBody>
      </p:sp>
      <p:sp>
        <p:nvSpPr>
          <p:cNvPr id="4" name="Slide Number Placeholder 3">
            <a:extLst>
              <a:ext uri="{FF2B5EF4-FFF2-40B4-BE49-F238E27FC236}">
                <a16:creationId xmlns:a16="http://schemas.microsoft.com/office/drawing/2014/main" xmlns="" id="{3A6268C2-6575-4945-B0B6-CEF27C870762}"/>
              </a:ext>
            </a:extLst>
          </p:cNvPr>
          <p:cNvSpPr>
            <a:spLocks noGrp="1"/>
          </p:cNvSpPr>
          <p:nvPr>
            <p:ph type="sldNum" sz="quarter" idx="12"/>
          </p:nvPr>
        </p:nvSpPr>
        <p:spPr/>
        <p:txBody>
          <a:bodyPr/>
          <a:lstStyle/>
          <a:p>
            <a:fld id="{684FCA05-BB25-45FE-8782-75B7DCC3F65C}" type="slidenum">
              <a:rPr lang="en-US" smtClean="0"/>
              <a:t>17</a:t>
            </a:fld>
            <a:endParaRPr lang="en-US"/>
          </a:p>
        </p:txBody>
      </p:sp>
    </p:spTree>
    <p:extLst>
      <p:ext uri="{BB962C8B-B14F-4D97-AF65-F5344CB8AC3E}">
        <p14:creationId xmlns:p14="http://schemas.microsoft.com/office/powerpoint/2010/main" val="236650316"/>
      </p:ext>
    </p:extLst>
  </p:cSld>
  <p:clrMapOvr>
    <a:masterClrMapping/>
  </p:clrMapOvr>
  <mc:AlternateContent xmlns:mc="http://schemas.openxmlformats.org/markup-compatibility/2006" xmlns:p14="http://schemas.microsoft.com/office/powerpoint/2010/main">
    <mc:Choice Requires="p14">
      <p:transition spd="slow" p14:dur="2000" advTm="50473"/>
    </mc:Choice>
    <mc:Fallback xmlns="">
      <p:transition spd="slow" advTm="5047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3361CB-7C3C-48DC-93B8-FFEF9F04F922}"/>
              </a:ext>
            </a:extLst>
          </p:cNvPr>
          <p:cNvSpPr>
            <a:spLocks noGrp="1"/>
          </p:cNvSpPr>
          <p:nvPr>
            <p:ph type="title"/>
          </p:nvPr>
        </p:nvSpPr>
        <p:spPr/>
        <p:txBody>
          <a:bodyPr/>
          <a:lstStyle/>
          <a:p>
            <a:r>
              <a:rPr lang="en-US" i="1" dirty="0"/>
              <a:t>Example</a:t>
            </a:r>
            <a:endParaRPr lang="en-US" dirty="0"/>
          </a:p>
        </p:txBody>
      </p:sp>
      <p:sp>
        <p:nvSpPr>
          <p:cNvPr id="3" name="Content Placeholder 2">
            <a:extLst>
              <a:ext uri="{FF2B5EF4-FFF2-40B4-BE49-F238E27FC236}">
                <a16:creationId xmlns:a16="http://schemas.microsoft.com/office/drawing/2014/main" xmlns="" id="{6C226855-0A04-4D99-894B-8EA2CB9B7B6B}"/>
              </a:ext>
            </a:extLst>
          </p:cNvPr>
          <p:cNvSpPr>
            <a:spLocks noGrp="1"/>
          </p:cNvSpPr>
          <p:nvPr>
            <p:ph idx="1"/>
          </p:nvPr>
        </p:nvSpPr>
        <p:spPr/>
        <p:txBody>
          <a:bodyPr/>
          <a:lstStyle/>
          <a:p>
            <a:r>
              <a:rPr lang="en-US" dirty="0"/>
              <a:t>A software package designed and programmed to operate in a Windows 2000 environment is required to allow low-cost transfer to Linux and Windows NT environments.</a:t>
            </a:r>
          </a:p>
        </p:txBody>
      </p:sp>
      <p:sp>
        <p:nvSpPr>
          <p:cNvPr id="4" name="Slide Number Placeholder 3">
            <a:extLst>
              <a:ext uri="{FF2B5EF4-FFF2-40B4-BE49-F238E27FC236}">
                <a16:creationId xmlns:a16="http://schemas.microsoft.com/office/drawing/2014/main" xmlns="" id="{B284701B-EEAE-4D81-BD3E-654B923776DD}"/>
              </a:ext>
            </a:extLst>
          </p:cNvPr>
          <p:cNvSpPr>
            <a:spLocks noGrp="1"/>
          </p:cNvSpPr>
          <p:nvPr>
            <p:ph type="sldNum" sz="quarter" idx="12"/>
          </p:nvPr>
        </p:nvSpPr>
        <p:spPr/>
        <p:txBody>
          <a:bodyPr/>
          <a:lstStyle/>
          <a:p>
            <a:fld id="{684FCA05-BB25-45FE-8782-75B7DCC3F65C}" type="slidenum">
              <a:rPr lang="en-US" smtClean="0"/>
              <a:t>18</a:t>
            </a:fld>
            <a:endParaRPr lang="en-US"/>
          </a:p>
        </p:txBody>
      </p:sp>
    </p:spTree>
    <p:extLst>
      <p:ext uri="{BB962C8B-B14F-4D97-AF65-F5344CB8AC3E}">
        <p14:creationId xmlns:p14="http://schemas.microsoft.com/office/powerpoint/2010/main" val="479643321"/>
      </p:ext>
    </p:extLst>
  </p:cSld>
  <p:clrMapOvr>
    <a:masterClrMapping/>
  </p:clrMapOvr>
  <mc:AlternateContent xmlns:mc="http://schemas.openxmlformats.org/markup-compatibility/2006" xmlns:p14="http://schemas.microsoft.com/office/powerpoint/2010/main">
    <mc:Choice Requires="p14">
      <p:transition spd="slow" p14:dur="2000" advTm="31660"/>
    </mc:Choice>
    <mc:Fallback xmlns="">
      <p:transition spd="slow" advTm="3166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7E397F-1EE4-43FD-96D3-289986F7E748}"/>
              </a:ext>
            </a:extLst>
          </p:cNvPr>
          <p:cNvSpPr>
            <a:spLocks noGrp="1"/>
          </p:cNvSpPr>
          <p:nvPr>
            <p:ph type="title"/>
          </p:nvPr>
        </p:nvSpPr>
        <p:spPr/>
        <p:txBody>
          <a:bodyPr/>
          <a:lstStyle/>
          <a:p>
            <a:r>
              <a:rPr lang="en-US" dirty="0"/>
              <a:t>Reusability Tests</a:t>
            </a:r>
          </a:p>
        </p:txBody>
      </p:sp>
      <p:sp>
        <p:nvSpPr>
          <p:cNvPr id="3" name="Content Placeholder 2">
            <a:extLst>
              <a:ext uri="{FF2B5EF4-FFF2-40B4-BE49-F238E27FC236}">
                <a16:creationId xmlns:a16="http://schemas.microsoft.com/office/drawing/2014/main" xmlns="" id="{FA082526-7931-4933-ABBA-DB8B9881D0BD}"/>
              </a:ext>
            </a:extLst>
          </p:cNvPr>
          <p:cNvSpPr>
            <a:spLocks noGrp="1"/>
          </p:cNvSpPr>
          <p:nvPr>
            <p:ph idx="1"/>
          </p:nvPr>
        </p:nvSpPr>
        <p:spPr/>
        <p:txBody>
          <a:bodyPr>
            <a:normAutofit fontScale="92500"/>
          </a:bodyPr>
          <a:lstStyle/>
          <a:p>
            <a:r>
              <a:rPr lang="en-US" sz="2400" dirty="0"/>
              <a:t>Reusability defines which parts of the program (modules, integrations and the like) are to be developed for future reuse in other software development projects, whether already planned or not. </a:t>
            </a:r>
          </a:p>
          <a:p>
            <a:endParaRPr lang="en-US" sz="2400" dirty="0"/>
          </a:p>
          <a:p>
            <a:r>
              <a:rPr lang="en-US" sz="2400" dirty="0"/>
              <a:t>These parts should be developed, packaged and documented according to reused software library procedures.</a:t>
            </a:r>
          </a:p>
          <a:p>
            <a:endParaRPr lang="en-US" sz="2400" dirty="0"/>
          </a:p>
          <a:p>
            <a:r>
              <a:rPr lang="en-US" sz="2400" dirty="0"/>
              <a:t>Reusability requirements are of special importance for object-oriented software projects. </a:t>
            </a:r>
          </a:p>
          <a:p>
            <a:endParaRPr lang="en-US" sz="2400" dirty="0"/>
          </a:p>
          <a:p>
            <a:r>
              <a:rPr lang="en-US" sz="2400" dirty="0"/>
              <a:t>Tests are devised to examine whether reusability standards were indeed adhered to.</a:t>
            </a:r>
          </a:p>
        </p:txBody>
      </p:sp>
      <p:sp>
        <p:nvSpPr>
          <p:cNvPr id="4" name="Slide Number Placeholder 3">
            <a:extLst>
              <a:ext uri="{FF2B5EF4-FFF2-40B4-BE49-F238E27FC236}">
                <a16:creationId xmlns:a16="http://schemas.microsoft.com/office/drawing/2014/main" xmlns="" id="{DEBA95CA-1337-4DC5-B147-672083EF9AE9}"/>
              </a:ext>
            </a:extLst>
          </p:cNvPr>
          <p:cNvSpPr>
            <a:spLocks noGrp="1"/>
          </p:cNvSpPr>
          <p:nvPr>
            <p:ph type="sldNum" sz="quarter" idx="12"/>
          </p:nvPr>
        </p:nvSpPr>
        <p:spPr/>
        <p:txBody>
          <a:bodyPr/>
          <a:lstStyle/>
          <a:p>
            <a:fld id="{684FCA05-BB25-45FE-8782-75B7DCC3F65C}" type="slidenum">
              <a:rPr lang="en-US" smtClean="0"/>
              <a:t>19</a:t>
            </a:fld>
            <a:endParaRPr lang="en-US"/>
          </a:p>
        </p:txBody>
      </p:sp>
    </p:spTree>
    <p:extLst>
      <p:ext uri="{BB962C8B-B14F-4D97-AF65-F5344CB8AC3E}">
        <p14:creationId xmlns:p14="http://schemas.microsoft.com/office/powerpoint/2010/main" val="2051938417"/>
      </p:ext>
    </p:extLst>
  </p:cSld>
  <p:clrMapOvr>
    <a:masterClrMapping/>
  </p:clrMapOvr>
  <mc:AlternateContent xmlns:mc="http://schemas.openxmlformats.org/markup-compatibility/2006" xmlns:p14="http://schemas.microsoft.com/office/powerpoint/2010/main">
    <mc:Choice Requires="p14">
      <p:transition spd="slow" p14:dur="2000" advTm="57137"/>
    </mc:Choice>
    <mc:Fallback xmlns="">
      <p:transition spd="slow" advTm="5713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090" y="681037"/>
            <a:ext cx="8229600" cy="990600"/>
          </a:xfrm>
        </p:spPr>
        <p:txBody>
          <a:bodyPr>
            <a:normAutofit fontScale="90000"/>
          </a:bodyPr>
          <a:lstStyle/>
          <a:p>
            <a:r>
              <a:rPr lang="en-US" sz="4000" dirty="0"/>
              <a:t/>
            </a:r>
            <a:br>
              <a:rPr lang="en-US" sz="4000" dirty="0"/>
            </a:br>
            <a:r>
              <a:rPr lang="en-US" sz="4000" dirty="0"/>
              <a:t/>
            </a:r>
            <a:br>
              <a:rPr lang="en-US" sz="4000" dirty="0"/>
            </a:br>
            <a:r>
              <a:rPr lang="en-US" sz="3600" b="1" dirty="0"/>
              <a:t/>
            </a:r>
            <a:br>
              <a:rPr lang="en-US" sz="3600" b="1" dirty="0"/>
            </a:br>
            <a:r>
              <a:rPr lang="en-US" sz="4900" dirty="0"/>
              <a:t>Usability: Training Usability Tests</a:t>
            </a:r>
            <a:r>
              <a:rPr lang="en-US" sz="3600" b="1" dirty="0"/>
              <a:t/>
            </a:r>
            <a:br>
              <a:rPr lang="en-US" sz="3600" b="1" dirty="0"/>
            </a:br>
            <a:r>
              <a:rPr lang="en-US" sz="3600" b="1" dirty="0"/>
              <a:t> </a:t>
            </a:r>
            <a:r>
              <a:rPr lang="en-US" sz="3600" i="1" dirty="0"/>
              <a:t/>
            </a:r>
            <a:br>
              <a:rPr lang="en-US" sz="3600" i="1" dirty="0"/>
            </a:br>
            <a:endParaRPr lang="en-US" sz="3600" dirty="0"/>
          </a:p>
        </p:txBody>
      </p:sp>
      <p:sp>
        <p:nvSpPr>
          <p:cNvPr id="3" name="Content Placeholder 2"/>
          <p:cNvSpPr>
            <a:spLocks noGrp="1"/>
          </p:cNvSpPr>
          <p:nvPr>
            <p:ph sz="quarter" idx="1"/>
          </p:nvPr>
        </p:nvSpPr>
        <p:spPr/>
        <p:txBody>
          <a:bodyPr>
            <a:normAutofit/>
          </a:bodyPr>
          <a:lstStyle/>
          <a:p>
            <a:pPr algn="just"/>
            <a:endParaRPr lang="en-US" sz="2200" dirty="0"/>
          </a:p>
          <a:p>
            <a:pPr algn="just"/>
            <a:r>
              <a:rPr lang="en-US" sz="2200" dirty="0"/>
              <a:t>When large numbers of users are involved in operating a system, training usability requirements are added to the testing agenda.</a:t>
            </a:r>
          </a:p>
          <a:p>
            <a:pPr algn="just">
              <a:buNone/>
            </a:pPr>
            <a:r>
              <a:rPr lang="en-US" sz="2200" dirty="0"/>
              <a:t> </a:t>
            </a:r>
          </a:p>
          <a:p>
            <a:pPr algn="just"/>
            <a:r>
              <a:rPr lang="en-US" sz="2200" dirty="0"/>
              <a:t>The scope of training usability is defined by the resources needed to train a new employee.</a:t>
            </a:r>
          </a:p>
          <a:p>
            <a:pPr algn="just">
              <a:buNone/>
            </a:pPr>
            <a:endParaRPr lang="en-US" sz="2200" dirty="0"/>
          </a:p>
          <a:p>
            <a:pPr algn="just"/>
            <a:r>
              <a:rPr lang="en-US" sz="2200" dirty="0"/>
              <a:t>In other words, how many hours of training are required for a new employee to achieve a defined level of acquaintance with the system</a:t>
            </a:r>
            <a:r>
              <a:rPr lang="en-US" dirty="0"/>
              <a:t>.</a:t>
            </a:r>
          </a:p>
        </p:txBody>
      </p:sp>
      <p:sp>
        <p:nvSpPr>
          <p:cNvPr id="4" name="Slide Number Placeholder 3">
            <a:extLst>
              <a:ext uri="{FF2B5EF4-FFF2-40B4-BE49-F238E27FC236}">
                <a16:creationId xmlns:a16="http://schemas.microsoft.com/office/drawing/2014/main" xmlns="" id="{F213A35B-F5DB-4762-8B29-DBDE4C5D6071}"/>
              </a:ext>
            </a:extLst>
          </p:cNvPr>
          <p:cNvSpPr>
            <a:spLocks noGrp="1"/>
          </p:cNvSpPr>
          <p:nvPr>
            <p:ph type="sldNum" sz="quarter" idx="12"/>
          </p:nvPr>
        </p:nvSpPr>
        <p:spPr/>
        <p:txBody>
          <a:bodyPr/>
          <a:lstStyle/>
          <a:p>
            <a:fld id="{2CAD962A-C1A7-4922-BB18-1D4988BDBB66}" type="slidenum">
              <a:rPr lang="en-US" smtClean="0"/>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5948"/>
    </mc:Choice>
    <mc:Fallback xmlns="">
      <p:transition spd="slow" advTm="4594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64B71A-78D4-4942-BE55-CEC64CEF7A0F}"/>
              </a:ext>
            </a:extLst>
          </p:cNvPr>
          <p:cNvSpPr>
            <a:spLocks noGrp="1"/>
          </p:cNvSpPr>
          <p:nvPr>
            <p:ph type="title"/>
          </p:nvPr>
        </p:nvSpPr>
        <p:spPr/>
        <p:txBody>
          <a:bodyPr/>
          <a:lstStyle/>
          <a:p>
            <a:r>
              <a:rPr lang="en-US" i="1" dirty="0"/>
              <a:t>Example</a:t>
            </a:r>
            <a:endParaRPr lang="en-US" dirty="0"/>
          </a:p>
        </p:txBody>
      </p:sp>
      <p:sp>
        <p:nvSpPr>
          <p:cNvPr id="3" name="Content Placeholder 2">
            <a:extLst>
              <a:ext uri="{FF2B5EF4-FFF2-40B4-BE49-F238E27FC236}">
                <a16:creationId xmlns:a16="http://schemas.microsoft.com/office/drawing/2014/main" xmlns="" id="{10640838-260F-4597-A927-DE2AD92F6C52}"/>
              </a:ext>
            </a:extLst>
          </p:cNvPr>
          <p:cNvSpPr>
            <a:spLocks noGrp="1"/>
          </p:cNvSpPr>
          <p:nvPr>
            <p:ph idx="1"/>
          </p:nvPr>
        </p:nvSpPr>
        <p:spPr/>
        <p:txBody>
          <a:bodyPr>
            <a:noAutofit/>
          </a:bodyPr>
          <a:lstStyle/>
          <a:p>
            <a:r>
              <a:rPr lang="en-US" sz="2400" dirty="0"/>
              <a:t>A software development unit has been required to develop a software system for the operation and control of a hotel swimming pool that serves hotel guests and members of a pool club. Although the management did not define any reusability requirements, the unit’s team leader, after analyzing the information processing requirements of the hotel’s spa, decided to add the reusability requirement that some of the software modules for the pool should be designed and programmed in a way that will allow its reuse in the spa’s future software system, which is planned to be developed next year.</a:t>
            </a:r>
          </a:p>
          <a:p>
            <a:r>
              <a:rPr lang="en-US" sz="2400" dirty="0"/>
              <a:t>These modules will allow:</a:t>
            </a:r>
          </a:p>
          <a:p>
            <a:pPr lvl="1"/>
            <a:r>
              <a:rPr lang="en-US" sz="2000" dirty="0"/>
              <a:t>Entrance validity checks of membership cards and visit recording.</a:t>
            </a:r>
          </a:p>
          <a:p>
            <a:pPr lvl="1"/>
            <a:r>
              <a:rPr lang="en-US" sz="2000" dirty="0"/>
              <a:t>Restaurant billing.</a:t>
            </a:r>
          </a:p>
          <a:p>
            <a:pPr lvl="1"/>
            <a:r>
              <a:rPr lang="en-US" sz="2000" dirty="0"/>
              <a:t>Processing of membership renewal letters.</a:t>
            </a:r>
          </a:p>
        </p:txBody>
      </p:sp>
      <p:sp>
        <p:nvSpPr>
          <p:cNvPr id="4" name="Slide Number Placeholder 3">
            <a:extLst>
              <a:ext uri="{FF2B5EF4-FFF2-40B4-BE49-F238E27FC236}">
                <a16:creationId xmlns:a16="http://schemas.microsoft.com/office/drawing/2014/main" xmlns="" id="{727F71FF-D639-4167-BD28-3BA0A27B4499}"/>
              </a:ext>
            </a:extLst>
          </p:cNvPr>
          <p:cNvSpPr>
            <a:spLocks noGrp="1"/>
          </p:cNvSpPr>
          <p:nvPr>
            <p:ph type="sldNum" sz="quarter" idx="12"/>
          </p:nvPr>
        </p:nvSpPr>
        <p:spPr/>
        <p:txBody>
          <a:bodyPr/>
          <a:lstStyle/>
          <a:p>
            <a:fld id="{684FCA05-BB25-45FE-8782-75B7DCC3F65C}" type="slidenum">
              <a:rPr lang="en-US" smtClean="0"/>
              <a:t>20</a:t>
            </a:fld>
            <a:endParaRPr lang="en-US"/>
          </a:p>
        </p:txBody>
      </p:sp>
    </p:spTree>
    <p:extLst>
      <p:ext uri="{BB962C8B-B14F-4D97-AF65-F5344CB8AC3E}">
        <p14:creationId xmlns:p14="http://schemas.microsoft.com/office/powerpoint/2010/main" val="601403140"/>
      </p:ext>
    </p:extLst>
  </p:cSld>
  <p:clrMapOvr>
    <a:masterClrMapping/>
  </p:clrMapOvr>
  <mc:AlternateContent xmlns:mc="http://schemas.openxmlformats.org/markup-compatibility/2006" xmlns:p14="http://schemas.microsoft.com/office/powerpoint/2010/main">
    <mc:Choice Requires="p14">
      <p:transition spd="slow" p14:dur="2000" advTm="80076"/>
    </mc:Choice>
    <mc:Fallback xmlns="">
      <p:transition spd="slow" advTm="8007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3AE26-96BF-4FE5-8358-9A78BC7F6694}"/>
              </a:ext>
            </a:extLst>
          </p:cNvPr>
          <p:cNvSpPr>
            <a:spLocks noGrp="1"/>
          </p:cNvSpPr>
          <p:nvPr>
            <p:ph type="title"/>
          </p:nvPr>
        </p:nvSpPr>
        <p:spPr/>
        <p:txBody>
          <a:bodyPr/>
          <a:lstStyle/>
          <a:p>
            <a:r>
              <a:rPr lang="en-US" dirty="0"/>
              <a:t> Tests for Interoperability Requirement</a:t>
            </a:r>
          </a:p>
        </p:txBody>
      </p:sp>
      <p:sp>
        <p:nvSpPr>
          <p:cNvPr id="3" name="Content Placeholder 2">
            <a:extLst>
              <a:ext uri="{FF2B5EF4-FFF2-40B4-BE49-F238E27FC236}">
                <a16:creationId xmlns:a16="http://schemas.microsoft.com/office/drawing/2014/main" xmlns="" id="{69C18BF9-8F8A-43FC-A8B6-02E0BB8A8F70}"/>
              </a:ext>
            </a:extLst>
          </p:cNvPr>
          <p:cNvSpPr>
            <a:spLocks noGrp="1"/>
          </p:cNvSpPr>
          <p:nvPr>
            <p:ph idx="1"/>
          </p:nvPr>
        </p:nvSpPr>
        <p:spPr/>
        <p:txBody>
          <a:bodyPr/>
          <a:lstStyle/>
          <a:p>
            <a:r>
              <a:rPr lang="en-US" dirty="0"/>
              <a:t>Software interoperability tests</a:t>
            </a:r>
          </a:p>
          <a:p>
            <a:r>
              <a:rPr lang="en-US" dirty="0"/>
              <a:t>Equipment interoperability tests</a:t>
            </a:r>
          </a:p>
        </p:txBody>
      </p:sp>
      <p:sp>
        <p:nvSpPr>
          <p:cNvPr id="4" name="Slide Number Placeholder 3">
            <a:extLst>
              <a:ext uri="{FF2B5EF4-FFF2-40B4-BE49-F238E27FC236}">
                <a16:creationId xmlns:a16="http://schemas.microsoft.com/office/drawing/2014/main" xmlns="" id="{898C9D6A-F70C-49D3-A75D-BBEBB8188D6F}"/>
              </a:ext>
            </a:extLst>
          </p:cNvPr>
          <p:cNvSpPr>
            <a:spLocks noGrp="1"/>
          </p:cNvSpPr>
          <p:nvPr>
            <p:ph type="sldNum" sz="quarter" idx="12"/>
          </p:nvPr>
        </p:nvSpPr>
        <p:spPr/>
        <p:txBody>
          <a:bodyPr/>
          <a:lstStyle/>
          <a:p>
            <a:fld id="{684FCA05-BB25-45FE-8782-75B7DCC3F65C}" type="slidenum">
              <a:rPr lang="en-US" smtClean="0"/>
              <a:t>21</a:t>
            </a:fld>
            <a:endParaRPr lang="en-US"/>
          </a:p>
        </p:txBody>
      </p:sp>
    </p:spTree>
    <p:extLst>
      <p:ext uri="{BB962C8B-B14F-4D97-AF65-F5344CB8AC3E}">
        <p14:creationId xmlns:p14="http://schemas.microsoft.com/office/powerpoint/2010/main" val="1380545697"/>
      </p:ext>
    </p:extLst>
  </p:cSld>
  <p:clrMapOvr>
    <a:masterClrMapping/>
  </p:clrMapOvr>
  <mc:AlternateContent xmlns:mc="http://schemas.openxmlformats.org/markup-compatibility/2006" xmlns:p14="http://schemas.microsoft.com/office/powerpoint/2010/main">
    <mc:Choice Requires="p14">
      <p:transition spd="slow" p14:dur="2000" advTm="22220"/>
    </mc:Choice>
    <mc:Fallback xmlns="">
      <p:transition spd="slow" advTm="2222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6DC50D-C4FD-41A1-9E54-A58E12829265}"/>
              </a:ext>
            </a:extLst>
          </p:cNvPr>
          <p:cNvSpPr>
            <a:spLocks noGrp="1"/>
          </p:cNvSpPr>
          <p:nvPr>
            <p:ph type="title"/>
          </p:nvPr>
        </p:nvSpPr>
        <p:spPr/>
        <p:txBody>
          <a:bodyPr/>
          <a:lstStyle/>
          <a:p>
            <a:r>
              <a:rPr lang="en-US" dirty="0"/>
              <a:t>Software Interoperability Tests</a:t>
            </a:r>
          </a:p>
        </p:txBody>
      </p:sp>
      <p:sp>
        <p:nvSpPr>
          <p:cNvPr id="3" name="Content Placeholder 2">
            <a:extLst>
              <a:ext uri="{FF2B5EF4-FFF2-40B4-BE49-F238E27FC236}">
                <a16:creationId xmlns:a16="http://schemas.microsoft.com/office/drawing/2014/main" xmlns="" id="{736BBA50-EEF8-4523-B313-73F898A37427}"/>
              </a:ext>
            </a:extLst>
          </p:cNvPr>
          <p:cNvSpPr>
            <a:spLocks noGrp="1"/>
          </p:cNvSpPr>
          <p:nvPr>
            <p:ph idx="1"/>
          </p:nvPr>
        </p:nvSpPr>
        <p:spPr>
          <a:xfrm>
            <a:off x="838200" y="1489586"/>
            <a:ext cx="10515600" cy="5368413"/>
          </a:xfrm>
        </p:spPr>
        <p:txBody>
          <a:bodyPr>
            <a:normAutofit/>
          </a:bodyPr>
          <a:lstStyle/>
          <a:p>
            <a:r>
              <a:rPr lang="en-US" sz="2400" dirty="0"/>
              <a:t>Software interoperability deals with software capabilities of interfacing equipment and other software packages, to enable them to operate jointly as one complex computerized system. </a:t>
            </a:r>
          </a:p>
          <a:p>
            <a:r>
              <a:rPr lang="en-US" sz="2400" dirty="0"/>
              <a:t>The requirements list describes the specific equipment and/or software interfaces to be tested, as well as the applicable data transfer and interfacing standards. </a:t>
            </a:r>
          </a:p>
        </p:txBody>
      </p:sp>
      <p:sp>
        <p:nvSpPr>
          <p:cNvPr id="4" name="Slide Number Placeholder 3">
            <a:extLst>
              <a:ext uri="{FF2B5EF4-FFF2-40B4-BE49-F238E27FC236}">
                <a16:creationId xmlns:a16="http://schemas.microsoft.com/office/drawing/2014/main" xmlns="" id="{6B90CC79-6464-4014-AA33-C5AA472DD8A0}"/>
              </a:ext>
            </a:extLst>
          </p:cNvPr>
          <p:cNvSpPr>
            <a:spLocks noGrp="1"/>
          </p:cNvSpPr>
          <p:nvPr>
            <p:ph type="sldNum" sz="quarter" idx="12"/>
          </p:nvPr>
        </p:nvSpPr>
        <p:spPr/>
        <p:txBody>
          <a:bodyPr/>
          <a:lstStyle/>
          <a:p>
            <a:fld id="{684FCA05-BB25-45FE-8782-75B7DCC3F65C}" type="slidenum">
              <a:rPr lang="en-US" smtClean="0"/>
              <a:t>22</a:t>
            </a:fld>
            <a:endParaRPr lang="en-US"/>
          </a:p>
        </p:txBody>
      </p:sp>
      <p:graphicFrame>
        <p:nvGraphicFramePr>
          <p:cNvPr id="7" name="Diagram 6">
            <a:extLst>
              <a:ext uri="{FF2B5EF4-FFF2-40B4-BE49-F238E27FC236}">
                <a16:creationId xmlns:a16="http://schemas.microsoft.com/office/drawing/2014/main" xmlns="" id="{927E7B81-05DD-4BF9-A10B-9C1AE24F4B71}"/>
              </a:ext>
            </a:extLst>
          </p:cNvPr>
          <p:cNvGraphicFramePr/>
          <p:nvPr>
            <p:extLst>
              <p:ext uri="{D42A27DB-BD31-4B8C-83A1-F6EECF244321}">
                <p14:modId xmlns:p14="http://schemas.microsoft.com/office/powerpoint/2010/main" val="1950258818"/>
              </p:ext>
            </p:extLst>
          </p:nvPr>
        </p:nvGraphicFramePr>
        <p:xfrm>
          <a:off x="1265084" y="3849330"/>
          <a:ext cx="9321800" cy="2856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800031"/>
      </p:ext>
    </p:extLst>
  </p:cSld>
  <p:clrMapOvr>
    <a:masterClrMapping/>
  </p:clrMapOvr>
  <mc:AlternateContent xmlns:mc="http://schemas.openxmlformats.org/markup-compatibility/2006" xmlns:p14="http://schemas.microsoft.com/office/powerpoint/2010/main">
    <mc:Choice Requires="p14">
      <p:transition spd="slow" p14:dur="2000" advTm="45628"/>
    </mc:Choice>
    <mc:Fallback xmlns="">
      <p:transition spd="slow" advTm="45628"/>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B261F0-8E8D-437A-8804-C03DC342F55E}"/>
              </a:ext>
            </a:extLst>
          </p:cNvPr>
          <p:cNvSpPr>
            <a:spLocks noGrp="1"/>
          </p:cNvSpPr>
          <p:nvPr>
            <p:ph type="title"/>
          </p:nvPr>
        </p:nvSpPr>
        <p:spPr/>
        <p:txBody>
          <a:bodyPr/>
          <a:lstStyle/>
          <a:p>
            <a:r>
              <a:rPr lang="en-US" dirty="0"/>
              <a:t>Software Interoperability Tests</a:t>
            </a:r>
          </a:p>
        </p:txBody>
      </p:sp>
      <p:sp>
        <p:nvSpPr>
          <p:cNvPr id="3" name="Content Placeholder 2">
            <a:extLst>
              <a:ext uri="{FF2B5EF4-FFF2-40B4-BE49-F238E27FC236}">
                <a16:creationId xmlns:a16="http://schemas.microsoft.com/office/drawing/2014/main" xmlns="" id="{CB008F0E-3F38-4785-855D-F80EFE0F27A6}"/>
              </a:ext>
            </a:extLst>
          </p:cNvPr>
          <p:cNvSpPr>
            <a:spLocks noGrp="1"/>
          </p:cNvSpPr>
          <p:nvPr>
            <p:ph idx="1"/>
          </p:nvPr>
        </p:nvSpPr>
        <p:spPr/>
        <p:txBody>
          <a:bodyPr>
            <a:normAutofit/>
          </a:bodyPr>
          <a:lstStyle/>
          <a:p>
            <a:r>
              <a:rPr lang="en-US" sz="2400" dirty="0"/>
              <a:t>A growing share of commercial over-the-counter (COTS) software packages as well as custom-made software packages are now required to have interoperability capabilities </a:t>
            </a:r>
          </a:p>
          <a:p>
            <a:endParaRPr lang="en-US" sz="2400" dirty="0"/>
          </a:p>
          <a:p>
            <a:r>
              <a:rPr lang="en-US" sz="2400" dirty="0"/>
              <a:t>Interoperability capability is to display the capacity to receive inputs from equipment firmware and/or other software systems and/or to send outputs to other firmware and software systems</a:t>
            </a:r>
          </a:p>
          <a:p>
            <a:pPr marL="0" indent="0">
              <a:buNone/>
            </a:pPr>
            <a:endParaRPr lang="en-US" sz="2400" dirty="0"/>
          </a:p>
          <a:p>
            <a:r>
              <a:rPr lang="en-US" sz="2400" dirty="0"/>
              <a:t>These software capabilities are carried out under rigid data transfer standards, international and global or industry-oriented interoperability standards, and tested accordingly.</a:t>
            </a:r>
          </a:p>
          <a:p>
            <a:pPr marL="0" indent="0">
              <a:buNone/>
            </a:pPr>
            <a:endParaRPr lang="en-US" dirty="0"/>
          </a:p>
        </p:txBody>
      </p:sp>
      <p:sp>
        <p:nvSpPr>
          <p:cNvPr id="4" name="Slide Number Placeholder 3">
            <a:extLst>
              <a:ext uri="{FF2B5EF4-FFF2-40B4-BE49-F238E27FC236}">
                <a16:creationId xmlns:a16="http://schemas.microsoft.com/office/drawing/2014/main" xmlns="" id="{316D2E9C-0565-48EC-B251-7BB903D1556A}"/>
              </a:ext>
            </a:extLst>
          </p:cNvPr>
          <p:cNvSpPr>
            <a:spLocks noGrp="1"/>
          </p:cNvSpPr>
          <p:nvPr>
            <p:ph type="sldNum" sz="quarter" idx="12"/>
          </p:nvPr>
        </p:nvSpPr>
        <p:spPr/>
        <p:txBody>
          <a:bodyPr/>
          <a:lstStyle/>
          <a:p>
            <a:fld id="{684FCA05-BB25-45FE-8782-75B7DCC3F65C}" type="slidenum">
              <a:rPr lang="en-US" smtClean="0"/>
              <a:t>23</a:t>
            </a:fld>
            <a:endParaRPr lang="en-US"/>
          </a:p>
        </p:txBody>
      </p:sp>
    </p:spTree>
    <p:extLst>
      <p:ext uri="{BB962C8B-B14F-4D97-AF65-F5344CB8AC3E}">
        <p14:creationId xmlns:p14="http://schemas.microsoft.com/office/powerpoint/2010/main" val="1317317900"/>
      </p:ext>
    </p:extLst>
  </p:cSld>
  <p:clrMapOvr>
    <a:masterClrMapping/>
  </p:clrMapOvr>
  <mc:AlternateContent xmlns:mc="http://schemas.openxmlformats.org/markup-compatibility/2006" xmlns:p14="http://schemas.microsoft.com/office/powerpoint/2010/main">
    <mc:Choice Requires="p14">
      <p:transition spd="slow" p14:dur="2000" advTm="64510"/>
    </mc:Choice>
    <mc:Fallback xmlns="">
      <p:transition spd="slow" advTm="6451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76E0F3-5F6B-4E01-BEC3-AC06CE21B489}"/>
              </a:ext>
            </a:extLst>
          </p:cNvPr>
          <p:cNvSpPr>
            <a:spLocks noGrp="1"/>
          </p:cNvSpPr>
          <p:nvPr>
            <p:ph type="title"/>
          </p:nvPr>
        </p:nvSpPr>
        <p:spPr/>
        <p:txBody>
          <a:bodyPr/>
          <a:lstStyle/>
          <a:p>
            <a:r>
              <a:rPr lang="en-US" dirty="0"/>
              <a:t>Equipment Interoperability Tests</a:t>
            </a:r>
          </a:p>
        </p:txBody>
      </p:sp>
      <p:sp>
        <p:nvSpPr>
          <p:cNvPr id="3" name="Content Placeholder 2">
            <a:extLst>
              <a:ext uri="{FF2B5EF4-FFF2-40B4-BE49-F238E27FC236}">
                <a16:creationId xmlns:a16="http://schemas.microsoft.com/office/drawing/2014/main" xmlns="" id="{2E695F39-73EC-4AD0-82FF-290851889FF8}"/>
              </a:ext>
            </a:extLst>
          </p:cNvPr>
          <p:cNvSpPr>
            <a:spLocks noGrp="1"/>
          </p:cNvSpPr>
          <p:nvPr>
            <p:ph idx="1"/>
          </p:nvPr>
        </p:nvSpPr>
        <p:spPr/>
        <p:txBody>
          <a:bodyPr>
            <a:normAutofit/>
          </a:bodyPr>
          <a:lstStyle/>
          <a:p>
            <a:r>
              <a:rPr lang="en-US" sz="2400" dirty="0"/>
              <a:t>Equipment interoperability deals with the equipment’s firmware interfacing other equipment units and /or software packages, where the requirements list the specified interfaces, including with interfacing standards. </a:t>
            </a:r>
          </a:p>
          <a:p>
            <a:pPr marL="0" indent="0">
              <a:buNone/>
            </a:pPr>
            <a:endParaRPr lang="en-US" sz="2400" dirty="0"/>
          </a:p>
          <a:p>
            <a:r>
              <a:rPr lang="en-US" sz="2400" dirty="0"/>
              <a:t>The relevant tests should examine implementation of the equipment interoperability requirements throughout the system.</a:t>
            </a:r>
          </a:p>
        </p:txBody>
      </p:sp>
      <p:sp>
        <p:nvSpPr>
          <p:cNvPr id="4" name="Slide Number Placeholder 3">
            <a:extLst>
              <a:ext uri="{FF2B5EF4-FFF2-40B4-BE49-F238E27FC236}">
                <a16:creationId xmlns:a16="http://schemas.microsoft.com/office/drawing/2014/main" xmlns="" id="{51C235DF-B631-4119-B9F8-8DFDF8DDD2CD}"/>
              </a:ext>
            </a:extLst>
          </p:cNvPr>
          <p:cNvSpPr>
            <a:spLocks noGrp="1"/>
          </p:cNvSpPr>
          <p:nvPr>
            <p:ph type="sldNum" sz="quarter" idx="12"/>
          </p:nvPr>
        </p:nvSpPr>
        <p:spPr/>
        <p:txBody>
          <a:bodyPr/>
          <a:lstStyle/>
          <a:p>
            <a:fld id="{684FCA05-BB25-45FE-8782-75B7DCC3F65C}" type="slidenum">
              <a:rPr lang="en-US" smtClean="0"/>
              <a:t>24</a:t>
            </a:fld>
            <a:endParaRPr lang="en-US"/>
          </a:p>
        </p:txBody>
      </p:sp>
    </p:spTree>
    <p:extLst>
      <p:ext uri="{BB962C8B-B14F-4D97-AF65-F5344CB8AC3E}">
        <p14:creationId xmlns:p14="http://schemas.microsoft.com/office/powerpoint/2010/main" val="1269804210"/>
      </p:ext>
    </p:extLst>
  </p:cSld>
  <p:clrMapOvr>
    <a:masterClrMapping/>
  </p:clrMapOvr>
  <mc:AlternateContent xmlns:mc="http://schemas.openxmlformats.org/markup-compatibility/2006" xmlns:p14="http://schemas.microsoft.com/office/powerpoint/2010/main">
    <mc:Choice Requires="p14">
      <p:transition spd="slow" p14:dur="2000" advTm="38465"/>
    </mc:Choice>
    <mc:Fallback xmlns="">
      <p:transition spd="slow" advTm="3846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8FAA7A-5284-4C08-A53B-74D6BDBFF0A5}"/>
              </a:ext>
            </a:extLst>
          </p:cNvPr>
          <p:cNvSpPr>
            <a:spLocks noGrp="1"/>
          </p:cNvSpPr>
          <p:nvPr>
            <p:ph type="title"/>
          </p:nvPr>
        </p:nvSpPr>
        <p:spPr/>
        <p:txBody>
          <a:bodyPr/>
          <a:lstStyle/>
          <a:p>
            <a:r>
              <a:rPr lang="en-US" i="1" dirty="0"/>
              <a:t>Example</a:t>
            </a:r>
            <a:endParaRPr lang="en-US" dirty="0"/>
          </a:p>
        </p:txBody>
      </p:sp>
      <p:sp>
        <p:nvSpPr>
          <p:cNvPr id="3" name="Content Placeholder 2">
            <a:extLst>
              <a:ext uri="{FF2B5EF4-FFF2-40B4-BE49-F238E27FC236}">
                <a16:creationId xmlns:a16="http://schemas.microsoft.com/office/drawing/2014/main" xmlns="" id="{FA6E233C-FDB1-4826-9205-0D1048306600}"/>
              </a:ext>
            </a:extLst>
          </p:cNvPr>
          <p:cNvSpPr>
            <a:spLocks noGrp="1"/>
          </p:cNvSpPr>
          <p:nvPr>
            <p:ph idx="1"/>
          </p:nvPr>
        </p:nvSpPr>
        <p:spPr/>
        <p:txBody>
          <a:bodyPr/>
          <a:lstStyle/>
          <a:p>
            <a:r>
              <a:rPr lang="en-US" dirty="0"/>
              <a:t>The firmware of a medical laboratory’s equipment is required to process its results (output) according to a standard data structure that can then serve as input for a number of standard laboratory information systems.</a:t>
            </a:r>
          </a:p>
        </p:txBody>
      </p:sp>
      <p:sp>
        <p:nvSpPr>
          <p:cNvPr id="4" name="Slide Number Placeholder 3">
            <a:extLst>
              <a:ext uri="{FF2B5EF4-FFF2-40B4-BE49-F238E27FC236}">
                <a16:creationId xmlns:a16="http://schemas.microsoft.com/office/drawing/2014/main" xmlns="" id="{27276D76-5485-44CD-9114-1BCB2D73F3CF}"/>
              </a:ext>
            </a:extLst>
          </p:cNvPr>
          <p:cNvSpPr>
            <a:spLocks noGrp="1"/>
          </p:cNvSpPr>
          <p:nvPr>
            <p:ph type="sldNum" sz="quarter" idx="12"/>
          </p:nvPr>
        </p:nvSpPr>
        <p:spPr/>
        <p:txBody>
          <a:bodyPr/>
          <a:lstStyle/>
          <a:p>
            <a:fld id="{684FCA05-BB25-45FE-8782-75B7DCC3F65C}" type="slidenum">
              <a:rPr lang="en-US" smtClean="0"/>
              <a:t>25</a:t>
            </a:fld>
            <a:endParaRPr lang="en-US"/>
          </a:p>
        </p:txBody>
      </p:sp>
    </p:spTree>
    <p:extLst>
      <p:ext uri="{BB962C8B-B14F-4D97-AF65-F5344CB8AC3E}">
        <p14:creationId xmlns:p14="http://schemas.microsoft.com/office/powerpoint/2010/main" val="3296607608"/>
      </p:ext>
    </p:extLst>
  </p:cSld>
  <p:clrMapOvr>
    <a:masterClrMapping/>
  </p:clrMapOvr>
  <mc:AlternateContent xmlns:mc="http://schemas.openxmlformats.org/markup-compatibility/2006" xmlns:p14="http://schemas.microsoft.com/office/powerpoint/2010/main">
    <mc:Choice Requires="p14">
      <p:transition spd="slow" p14:dur="2000" advTm="34008"/>
    </mc:Choice>
    <mc:Fallback xmlns="">
      <p:transition spd="slow" advTm="3400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5638"/>
            <a:ext cx="8229600" cy="990600"/>
          </a:xfrm>
        </p:spPr>
        <p:txBody>
          <a:bodyPr>
            <a:normAutofit/>
          </a:bodyPr>
          <a:lstStyle/>
          <a:p>
            <a:r>
              <a:rPr lang="en-US" dirty="0"/>
              <a:t>Usability: Training Usability Tests</a:t>
            </a:r>
          </a:p>
        </p:txBody>
      </p:sp>
      <p:sp>
        <p:nvSpPr>
          <p:cNvPr id="3" name="Content Placeholder 2"/>
          <p:cNvSpPr>
            <a:spLocks noGrp="1"/>
          </p:cNvSpPr>
          <p:nvPr>
            <p:ph sz="quarter" idx="1"/>
          </p:nvPr>
        </p:nvSpPr>
        <p:spPr>
          <a:xfrm>
            <a:off x="838200" y="1646238"/>
            <a:ext cx="10515600" cy="4530725"/>
          </a:xfrm>
        </p:spPr>
        <p:txBody>
          <a:bodyPr/>
          <a:lstStyle/>
          <a:p>
            <a:r>
              <a:rPr lang="en-US" sz="2200" dirty="0"/>
              <a:t>The details of these tests, like any other, are based on system characteristics but, more importantly here, on employee characteristics.</a:t>
            </a:r>
          </a:p>
          <a:p>
            <a:r>
              <a:rPr lang="en-US" sz="2200" dirty="0"/>
              <a:t>The results of the tests should inspire a sophisticated plan of training courses and follow-up as well as improved directions for software system operation.</a:t>
            </a:r>
          </a:p>
          <a:p>
            <a:pPr>
              <a:buNone/>
            </a:pPr>
            <a:endParaRPr lang="en-US" sz="2400" dirty="0"/>
          </a:p>
          <a:p>
            <a:pPr>
              <a:buNone/>
            </a:pPr>
            <a:r>
              <a:rPr lang="en-US" sz="2400" dirty="0"/>
              <a:t>	</a:t>
            </a:r>
            <a:endParaRPr lang="en-US" sz="2200" dirty="0"/>
          </a:p>
          <a:p>
            <a:pPr>
              <a:buNone/>
            </a:pPr>
            <a:endParaRPr lang="en-US" dirty="0"/>
          </a:p>
        </p:txBody>
      </p:sp>
      <p:sp>
        <p:nvSpPr>
          <p:cNvPr id="4" name="Slide Number Placeholder 3">
            <a:extLst>
              <a:ext uri="{FF2B5EF4-FFF2-40B4-BE49-F238E27FC236}">
                <a16:creationId xmlns:a16="http://schemas.microsoft.com/office/drawing/2014/main" xmlns="" id="{9E73B8C2-EA69-4985-B81B-C3379DB1F963}"/>
              </a:ext>
            </a:extLst>
          </p:cNvPr>
          <p:cNvSpPr>
            <a:spLocks noGrp="1"/>
          </p:cNvSpPr>
          <p:nvPr>
            <p:ph type="sldNum" sz="quarter" idx="12"/>
          </p:nvPr>
        </p:nvSpPr>
        <p:spPr/>
        <p:txBody>
          <a:bodyPr/>
          <a:lstStyle/>
          <a:p>
            <a:fld id="{2CAD962A-C1A7-4922-BB18-1D4988BDBB66}" type="slidenum">
              <a:rPr lang="en-US" smtClean="0"/>
              <a:t>3</a:t>
            </a:fld>
            <a:endParaRPr lang="en-US"/>
          </a:p>
        </p:txBody>
      </p:sp>
      <p:graphicFrame>
        <p:nvGraphicFramePr>
          <p:cNvPr id="9" name="Diagram 8">
            <a:extLst>
              <a:ext uri="{FF2B5EF4-FFF2-40B4-BE49-F238E27FC236}">
                <a16:creationId xmlns:a16="http://schemas.microsoft.com/office/drawing/2014/main" xmlns="" id="{139A5F19-8853-4265-9FB4-622548F9CC26}"/>
              </a:ext>
            </a:extLst>
          </p:cNvPr>
          <p:cNvGraphicFramePr/>
          <p:nvPr>
            <p:extLst>
              <p:ext uri="{D42A27DB-BD31-4B8C-83A1-F6EECF244321}">
                <p14:modId xmlns:p14="http://schemas.microsoft.com/office/powerpoint/2010/main" val="3054378470"/>
              </p:ext>
            </p:extLst>
          </p:nvPr>
        </p:nvGraphicFramePr>
        <p:xfrm>
          <a:off x="1574800" y="3150540"/>
          <a:ext cx="8778568" cy="30264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44574"/>
    </mc:Choice>
    <mc:Fallback xmlns="">
      <p:transition spd="slow" advTm="4457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F56EDA-548E-491D-BD0A-D1A399203366}"/>
              </a:ext>
            </a:extLst>
          </p:cNvPr>
          <p:cNvSpPr>
            <a:spLocks noGrp="1"/>
          </p:cNvSpPr>
          <p:nvPr>
            <p:ph type="title"/>
          </p:nvPr>
        </p:nvSpPr>
        <p:spPr/>
        <p:txBody>
          <a:bodyPr/>
          <a:lstStyle/>
          <a:p>
            <a:r>
              <a:rPr lang="en-US" dirty="0"/>
              <a:t>Operational Usability Test</a:t>
            </a:r>
          </a:p>
        </p:txBody>
      </p:sp>
      <p:sp>
        <p:nvSpPr>
          <p:cNvPr id="3" name="Content Placeholder 2">
            <a:extLst>
              <a:ext uri="{FF2B5EF4-FFF2-40B4-BE49-F238E27FC236}">
                <a16:creationId xmlns:a16="http://schemas.microsoft.com/office/drawing/2014/main" xmlns="" id="{92F4DC3A-B871-497A-B329-74269FEE3210}"/>
              </a:ext>
            </a:extLst>
          </p:cNvPr>
          <p:cNvSpPr>
            <a:spLocks noGrp="1"/>
          </p:cNvSpPr>
          <p:nvPr>
            <p:ph idx="1"/>
          </p:nvPr>
        </p:nvSpPr>
        <p:spPr/>
        <p:txBody>
          <a:bodyPr>
            <a:normAutofit/>
          </a:bodyPr>
          <a:lstStyle/>
          <a:p>
            <a:r>
              <a:rPr lang="en-US" sz="2400" dirty="0"/>
              <a:t>The focus of this class of tests is the operator’s productivity, that is, those aspects of the system that affect the performance regularly achieved by system operators, or that are applied mainly for information systems that serve many users. </a:t>
            </a:r>
          </a:p>
          <a:p>
            <a:endParaRPr lang="en-US" sz="2400" dirty="0"/>
          </a:p>
          <a:p>
            <a:r>
              <a:rPr lang="en-US" sz="2400" dirty="0"/>
              <a:t>These tests are of high importance in cases where the workings of the system can affect substantially the productivity of its users.</a:t>
            </a:r>
          </a:p>
          <a:p>
            <a:endParaRPr lang="en-US" sz="2400" dirty="0"/>
          </a:p>
          <a:p>
            <a:r>
              <a:rPr lang="en-US" sz="2400" dirty="0"/>
              <a:t>The implementation of this class of tests deals mainly with the productivity, quantitatively and qualitatively. </a:t>
            </a:r>
          </a:p>
        </p:txBody>
      </p:sp>
      <p:sp>
        <p:nvSpPr>
          <p:cNvPr id="4" name="Slide Number Placeholder 3">
            <a:extLst>
              <a:ext uri="{FF2B5EF4-FFF2-40B4-BE49-F238E27FC236}">
                <a16:creationId xmlns:a16="http://schemas.microsoft.com/office/drawing/2014/main" xmlns="" id="{BAB630A3-839F-47C1-B58A-728A0C70A440}"/>
              </a:ext>
            </a:extLst>
          </p:cNvPr>
          <p:cNvSpPr>
            <a:spLocks noGrp="1"/>
          </p:cNvSpPr>
          <p:nvPr>
            <p:ph type="sldNum" sz="quarter" idx="12"/>
          </p:nvPr>
        </p:nvSpPr>
        <p:spPr/>
        <p:txBody>
          <a:bodyPr/>
          <a:lstStyle/>
          <a:p>
            <a:fld id="{684FCA05-BB25-45FE-8782-75B7DCC3F65C}" type="slidenum">
              <a:rPr lang="en-US" smtClean="0"/>
              <a:t>4</a:t>
            </a:fld>
            <a:endParaRPr lang="en-US"/>
          </a:p>
        </p:txBody>
      </p:sp>
    </p:spTree>
    <p:extLst>
      <p:ext uri="{BB962C8B-B14F-4D97-AF65-F5344CB8AC3E}">
        <p14:creationId xmlns:p14="http://schemas.microsoft.com/office/powerpoint/2010/main" val="4052823026"/>
      </p:ext>
    </p:extLst>
  </p:cSld>
  <p:clrMapOvr>
    <a:masterClrMapping/>
  </p:clrMapOvr>
  <mc:AlternateContent xmlns:mc="http://schemas.openxmlformats.org/markup-compatibility/2006" xmlns:p14="http://schemas.microsoft.com/office/powerpoint/2010/main">
    <mc:Choice Requires="p14">
      <p:transition spd="slow" p14:dur="2000" advTm="67482"/>
    </mc:Choice>
    <mc:Fallback xmlns="">
      <p:transition spd="slow" advTm="6748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01D16F-8EB4-4803-AB69-6EDD4F971703}"/>
              </a:ext>
            </a:extLst>
          </p:cNvPr>
          <p:cNvSpPr>
            <a:spLocks noGrp="1"/>
          </p:cNvSpPr>
          <p:nvPr>
            <p:ph type="title"/>
          </p:nvPr>
        </p:nvSpPr>
        <p:spPr>
          <a:xfrm>
            <a:off x="838200" y="365125"/>
            <a:ext cx="10515600" cy="800031"/>
          </a:xfrm>
        </p:spPr>
        <p:txBody>
          <a:bodyPr/>
          <a:lstStyle/>
          <a:p>
            <a:r>
              <a:rPr lang="en-US" dirty="0"/>
              <a:t>Operational Usability Test</a:t>
            </a:r>
          </a:p>
        </p:txBody>
      </p:sp>
      <p:sp>
        <p:nvSpPr>
          <p:cNvPr id="3" name="Content Placeholder 2">
            <a:extLst>
              <a:ext uri="{FF2B5EF4-FFF2-40B4-BE49-F238E27FC236}">
                <a16:creationId xmlns:a16="http://schemas.microsoft.com/office/drawing/2014/main" xmlns="" id="{8A5139D1-907A-4D78-B859-378FA09B0B21}"/>
              </a:ext>
            </a:extLst>
          </p:cNvPr>
          <p:cNvSpPr>
            <a:spLocks noGrp="1"/>
          </p:cNvSpPr>
          <p:nvPr>
            <p:ph idx="1"/>
          </p:nvPr>
        </p:nvSpPr>
        <p:spPr>
          <a:xfrm>
            <a:off x="914400" y="1383172"/>
            <a:ext cx="10515600" cy="4973177"/>
          </a:xfrm>
        </p:spPr>
        <p:txBody>
          <a:bodyPr/>
          <a:lstStyle/>
          <a:p>
            <a:r>
              <a:rPr lang="en-US" sz="2400" dirty="0"/>
              <a:t>Operational usability tests can be performed manually by means of time studies. </a:t>
            </a:r>
          </a:p>
          <a:p>
            <a:r>
              <a:rPr lang="en-US" sz="2400" dirty="0"/>
              <a:t>In addition to productivity data, these manual tests provide some insight into the reasons for (high or low) performance levels and initiate ideas for improvements. </a:t>
            </a:r>
          </a:p>
          <a:p>
            <a:r>
              <a:rPr lang="en-US" sz="2400" dirty="0"/>
              <a:t>Accurate performance records can be achieved by automated follow-up software that records all user activities throughout their shift. </a:t>
            </a:r>
          </a:p>
          <a:p>
            <a:r>
              <a:rPr lang="en-US" sz="2400" dirty="0"/>
              <a:t>Software packages of this type supply performance statistics and comparative figures for different variables, such as specific activity, time period, and industry.</a:t>
            </a:r>
          </a:p>
          <a:p>
            <a:endParaRPr lang="en-US" dirty="0"/>
          </a:p>
        </p:txBody>
      </p:sp>
      <p:sp>
        <p:nvSpPr>
          <p:cNvPr id="4" name="Slide Number Placeholder 3">
            <a:extLst>
              <a:ext uri="{FF2B5EF4-FFF2-40B4-BE49-F238E27FC236}">
                <a16:creationId xmlns:a16="http://schemas.microsoft.com/office/drawing/2014/main" xmlns="" id="{D5CACB3B-8D50-4A90-AD57-21BA22E970B9}"/>
              </a:ext>
            </a:extLst>
          </p:cNvPr>
          <p:cNvSpPr>
            <a:spLocks noGrp="1"/>
          </p:cNvSpPr>
          <p:nvPr>
            <p:ph type="sldNum" sz="quarter" idx="12"/>
          </p:nvPr>
        </p:nvSpPr>
        <p:spPr/>
        <p:txBody>
          <a:bodyPr/>
          <a:lstStyle/>
          <a:p>
            <a:fld id="{684FCA05-BB25-45FE-8782-75B7DCC3F65C}" type="slidenum">
              <a:rPr lang="en-US" smtClean="0"/>
              <a:t>5</a:t>
            </a:fld>
            <a:endParaRPr lang="en-US"/>
          </a:p>
        </p:txBody>
      </p:sp>
      <p:graphicFrame>
        <p:nvGraphicFramePr>
          <p:cNvPr id="6" name="Diagram 5">
            <a:extLst>
              <a:ext uri="{FF2B5EF4-FFF2-40B4-BE49-F238E27FC236}">
                <a16:creationId xmlns:a16="http://schemas.microsoft.com/office/drawing/2014/main" xmlns="" id="{520E1567-5BFD-4959-8E04-3E162C9B7828}"/>
              </a:ext>
            </a:extLst>
          </p:cNvPr>
          <p:cNvGraphicFramePr/>
          <p:nvPr>
            <p:extLst>
              <p:ext uri="{D42A27DB-BD31-4B8C-83A1-F6EECF244321}">
                <p14:modId xmlns:p14="http://schemas.microsoft.com/office/powerpoint/2010/main" val="1695318562"/>
              </p:ext>
            </p:extLst>
          </p:nvPr>
        </p:nvGraphicFramePr>
        <p:xfrm>
          <a:off x="2032000" y="4031619"/>
          <a:ext cx="8128000" cy="2666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6710023"/>
      </p:ext>
    </p:extLst>
  </p:cSld>
  <p:clrMapOvr>
    <a:masterClrMapping/>
  </p:clrMapOvr>
  <mc:AlternateContent xmlns:mc="http://schemas.openxmlformats.org/markup-compatibility/2006" xmlns:p14="http://schemas.microsoft.com/office/powerpoint/2010/main">
    <mc:Choice Requires="p14">
      <p:transition spd="slow" p14:dur="2000" advTm="70257"/>
    </mc:Choice>
    <mc:Fallback xmlns="">
      <p:transition spd="slow" advTm="7025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Case Study </a:t>
            </a:r>
            <a:endParaRPr lang="en-US" dirty="0"/>
          </a:p>
        </p:txBody>
      </p:sp>
      <p:sp>
        <p:nvSpPr>
          <p:cNvPr id="3" name="Content Placeholder 2"/>
          <p:cNvSpPr>
            <a:spLocks noGrp="1"/>
          </p:cNvSpPr>
          <p:nvPr>
            <p:ph sz="quarter" idx="1"/>
          </p:nvPr>
        </p:nvSpPr>
        <p:spPr/>
        <p:txBody>
          <a:bodyPr>
            <a:normAutofit/>
          </a:bodyPr>
          <a:lstStyle/>
          <a:p>
            <a:pPr algn="just">
              <a:buNone/>
            </a:pPr>
            <a:r>
              <a:rPr lang="en-US" sz="2200" dirty="0"/>
              <a:t>	</a:t>
            </a:r>
            <a:endParaRPr lang="en-US" sz="2400" dirty="0"/>
          </a:p>
          <a:p>
            <a:pPr algn="just">
              <a:buNone/>
            </a:pPr>
            <a:r>
              <a:rPr lang="en-US" sz="2400" dirty="0"/>
              <a:t>	Bengal Tours is a city center travel agency that specializes in tours and vacations in Canada. The agency regularly employs 25 permanent employees. During the spring and summer, the agency employs an additional 20–25 temporary staff, mostly senior citizens and students. The agency is considering purchasing the right to use the software system “</a:t>
            </a:r>
            <a:r>
              <a:rPr lang="en-US" sz="2400" dirty="0" err="1"/>
              <a:t>Tourplanex</a:t>
            </a:r>
            <a:r>
              <a:rPr lang="en-US" sz="2400" dirty="0"/>
              <a:t>”, which supports the planning with flight and vacation site vacancies and price information. If purchased, the software will become the main working tool for the agency staff.</a:t>
            </a:r>
          </a:p>
          <a:p>
            <a:pPr algn="just">
              <a:buNone/>
            </a:pPr>
            <a:endParaRPr lang="en-US" sz="2400" dirty="0"/>
          </a:p>
          <a:p>
            <a:endParaRPr lang="en-US" dirty="0"/>
          </a:p>
        </p:txBody>
      </p:sp>
      <p:sp>
        <p:nvSpPr>
          <p:cNvPr id="4" name="Slide Number Placeholder 3">
            <a:extLst>
              <a:ext uri="{FF2B5EF4-FFF2-40B4-BE49-F238E27FC236}">
                <a16:creationId xmlns:a16="http://schemas.microsoft.com/office/drawing/2014/main" xmlns="" id="{772A3DCC-A8D8-41CD-BA45-1D90DE1518DD}"/>
              </a:ext>
            </a:extLst>
          </p:cNvPr>
          <p:cNvSpPr>
            <a:spLocks noGrp="1"/>
          </p:cNvSpPr>
          <p:nvPr>
            <p:ph type="sldNum" sz="quarter" idx="12"/>
          </p:nvPr>
        </p:nvSpPr>
        <p:spPr/>
        <p:txBody>
          <a:bodyPr/>
          <a:lstStyle/>
          <a:p>
            <a:fld id="{2CAD962A-C1A7-4922-BB18-1D4988BDBB66}" type="slidenum">
              <a:rPr lang="en-US" smtClean="0"/>
              <a:t>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58404"/>
    </mc:Choice>
    <mc:Fallback xmlns="">
      <p:transition spd="slow" advTm="5840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sz="quarter" idx="1"/>
          </p:nvPr>
        </p:nvSpPr>
        <p:spPr/>
        <p:txBody>
          <a:bodyPr>
            <a:normAutofit/>
          </a:bodyPr>
          <a:lstStyle/>
          <a:p>
            <a:r>
              <a:rPr lang="en-US" sz="2200" dirty="0"/>
              <a:t>Great attention should be given to the training usability achievements of “</a:t>
            </a:r>
            <a:r>
              <a:rPr lang="en-US" sz="2200" dirty="0" err="1"/>
              <a:t>Tourplanex</a:t>
            </a:r>
            <a:r>
              <a:rPr lang="en-US" sz="2200" dirty="0"/>
              <a:t>” because of the temporary staff the agency is employing</a:t>
            </a:r>
          </a:p>
          <a:p>
            <a:pPr>
              <a:buNone/>
            </a:pPr>
            <a:endParaRPr lang="en-US" sz="2200" dirty="0"/>
          </a:p>
          <a:p>
            <a:r>
              <a:rPr lang="en-US" sz="2200" dirty="0"/>
              <a:t>The tests should be of two phases. Phase one should deal with training usability. The agency should use temporary employees who will be trained by the software company. </a:t>
            </a:r>
          </a:p>
          <a:p>
            <a:pPr>
              <a:buNone/>
            </a:pPr>
            <a:endParaRPr lang="en-US" sz="2200" dirty="0"/>
          </a:p>
          <a:p>
            <a:r>
              <a:rPr lang="en-US" sz="2200" dirty="0"/>
              <a:t>The time spent in training should be listed and the performance of the trained employees should be measured in terms of minutes (seconds) required to reach the information needed for a typical inquiry.</a:t>
            </a:r>
          </a:p>
        </p:txBody>
      </p:sp>
      <p:sp>
        <p:nvSpPr>
          <p:cNvPr id="4" name="Slide Number Placeholder 3">
            <a:extLst>
              <a:ext uri="{FF2B5EF4-FFF2-40B4-BE49-F238E27FC236}">
                <a16:creationId xmlns:a16="http://schemas.microsoft.com/office/drawing/2014/main" xmlns="" id="{0B523BD6-3BA3-46D1-A7CA-5495BAA3EEE3}"/>
              </a:ext>
            </a:extLst>
          </p:cNvPr>
          <p:cNvSpPr>
            <a:spLocks noGrp="1"/>
          </p:cNvSpPr>
          <p:nvPr>
            <p:ph type="sldNum" sz="quarter" idx="12"/>
          </p:nvPr>
        </p:nvSpPr>
        <p:spPr/>
        <p:txBody>
          <a:bodyPr/>
          <a:lstStyle/>
          <a:p>
            <a:fld id="{2CAD962A-C1A7-4922-BB18-1D4988BDBB66}" type="slidenum">
              <a:rPr lang="en-US" smtClean="0"/>
              <a:t>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54908"/>
    </mc:Choice>
    <mc:Fallback xmlns="">
      <p:transition spd="slow" advTm="5490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890" y="835025"/>
            <a:ext cx="8229600" cy="990600"/>
          </a:xfrm>
        </p:spPr>
        <p:txBody>
          <a:bodyPr/>
          <a:lstStyle/>
          <a:p>
            <a:r>
              <a:rPr lang="en-US" dirty="0"/>
              <a:t>Revision factor testing classes</a:t>
            </a:r>
          </a:p>
        </p:txBody>
      </p:sp>
      <p:sp>
        <p:nvSpPr>
          <p:cNvPr id="3" name="Content Placeholder 2"/>
          <p:cNvSpPr>
            <a:spLocks noGrp="1"/>
          </p:cNvSpPr>
          <p:nvPr>
            <p:ph sz="quarter" idx="1"/>
          </p:nvPr>
        </p:nvSpPr>
        <p:spPr/>
        <p:txBody>
          <a:bodyPr/>
          <a:lstStyle/>
          <a:p>
            <a:endParaRPr lang="en-US" dirty="0"/>
          </a:p>
          <a:p>
            <a:r>
              <a:rPr lang="en-US" dirty="0"/>
              <a:t>Easy revision of software is a fundamental factor assuring</a:t>
            </a:r>
          </a:p>
          <a:p>
            <a:pPr lvl="1"/>
            <a:r>
              <a:rPr lang="en-US" sz="2200" dirty="0"/>
              <a:t>a software package’s successful</a:t>
            </a:r>
          </a:p>
          <a:p>
            <a:pPr lvl="1"/>
            <a:r>
              <a:rPr lang="en-US" sz="2200" dirty="0"/>
              <a:t>long service and its successful sales to larger user populations</a:t>
            </a:r>
            <a:r>
              <a:rPr lang="en-US" dirty="0">
                <a:solidFill>
                  <a:schemeClr val="tx1"/>
                </a:solidFill>
              </a:rPr>
              <a:t>.</a:t>
            </a:r>
          </a:p>
          <a:p>
            <a:pPr lvl="1"/>
            <a:endParaRPr lang="en-US" dirty="0">
              <a:solidFill>
                <a:schemeClr val="tx1"/>
              </a:solidFill>
            </a:endParaRPr>
          </a:p>
          <a:p>
            <a:pPr lvl="1">
              <a:buNone/>
            </a:pPr>
            <a:endParaRPr lang="en-US" dirty="0">
              <a:solidFill>
                <a:schemeClr val="tx1"/>
              </a:solidFill>
            </a:endParaRPr>
          </a:p>
          <a:p>
            <a:r>
              <a:rPr lang="en-US" sz="2200" dirty="0"/>
              <a:t>Maintainability tests</a:t>
            </a:r>
          </a:p>
          <a:p>
            <a:r>
              <a:rPr lang="en-US" sz="2200" dirty="0"/>
              <a:t> Flexibility tests</a:t>
            </a:r>
          </a:p>
          <a:p>
            <a:r>
              <a:rPr lang="en-US" sz="2200" dirty="0"/>
              <a:t>Testability tests.</a:t>
            </a:r>
          </a:p>
          <a:p>
            <a:endParaRPr lang="en-US" dirty="0"/>
          </a:p>
          <a:p>
            <a:pPr>
              <a:buNone/>
            </a:pPr>
            <a:endParaRPr lang="en-US" dirty="0"/>
          </a:p>
        </p:txBody>
      </p:sp>
      <p:sp>
        <p:nvSpPr>
          <p:cNvPr id="4" name="Slide Number Placeholder 3">
            <a:extLst>
              <a:ext uri="{FF2B5EF4-FFF2-40B4-BE49-F238E27FC236}">
                <a16:creationId xmlns:a16="http://schemas.microsoft.com/office/drawing/2014/main" xmlns="" id="{A5CA9A65-AAAC-4A6F-9CA4-E390FA435A57}"/>
              </a:ext>
            </a:extLst>
          </p:cNvPr>
          <p:cNvSpPr>
            <a:spLocks noGrp="1"/>
          </p:cNvSpPr>
          <p:nvPr>
            <p:ph type="sldNum" sz="quarter" idx="12"/>
          </p:nvPr>
        </p:nvSpPr>
        <p:spPr/>
        <p:txBody>
          <a:bodyPr/>
          <a:lstStyle/>
          <a:p>
            <a:fld id="{2CAD962A-C1A7-4922-BB18-1D4988BDBB66}" type="slidenum">
              <a:rPr lang="en-US" smtClean="0"/>
              <a:t>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6127"/>
    </mc:Choice>
    <mc:Fallback xmlns="">
      <p:transition spd="slow" advTm="3612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Maintainability :Maintainability tests</a:t>
            </a:r>
          </a:p>
        </p:txBody>
      </p:sp>
      <p:sp>
        <p:nvSpPr>
          <p:cNvPr id="3" name="Content Placeholder 2"/>
          <p:cNvSpPr>
            <a:spLocks noGrp="1"/>
          </p:cNvSpPr>
          <p:nvPr>
            <p:ph sz="quarter" idx="1"/>
          </p:nvPr>
        </p:nvSpPr>
        <p:spPr/>
        <p:txBody>
          <a:bodyPr>
            <a:normAutofit/>
          </a:bodyPr>
          <a:lstStyle/>
          <a:p>
            <a:pPr>
              <a:buNone/>
            </a:pPr>
            <a:r>
              <a:rPr lang="en-US" sz="2200" dirty="0"/>
              <a:t>Maintainability tests relate mainly to these issues:</a:t>
            </a:r>
          </a:p>
          <a:p>
            <a:r>
              <a:rPr lang="en-US" sz="2200" dirty="0"/>
              <a:t>The system structure abides by the standards and development procedures imposed on the specific components for support of future maintenance activities, including the modular structure of self-contained modules and module size.</a:t>
            </a:r>
          </a:p>
          <a:p>
            <a:pPr algn="just"/>
            <a:r>
              <a:rPr lang="en-US" sz="2200" dirty="0"/>
              <a:t>The programmer’s manual is prepared according to approved documentation standards and provides complete system documentation.</a:t>
            </a:r>
          </a:p>
          <a:p>
            <a:pPr algn="just"/>
            <a:r>
              <a:rPr lang="en-US" sz="2200" dirty="0"/>
              <a:t>The internal documentation incorporated in the software code is prepared according to coding procedures and conventions and fully covers the system’s documentation requirements.</a:t>
            </a:r>
          </a:p>
        </p:txBody>
      </p:sp>
      <p:sp>
        <p:nvSpPr>
          <p:cNvPr id="4" name="Slide Number Placeholder 3">
            <a:extLst>
              <a:ext uri="{FF2B5EF4-FFF2-40B4-BE49-F238E27FC236}">
                <a16:creationId xmlns:a16="http://schemas.microsoft.com/office/drawing/2014/main" xmlns="" id="{2734619E-1331-44D7-B96D-C3A16482D8B8}"/>
              </a:ext>
            </a:extLst>
          </p:cNvPr>
          <p:cNvSpPr>
            <a:spLocks noGrp="1"/>
          </p:cNvSpPr>
          <p:nvPr>
            <p:ph type="sldNum" sz="quarter" idx="12"/>
          </p:nvPr>
        </p:nvSpPr>
        <p:spPr/>
        <p:txBody>
          <a:bodyPr/>
          <a:lstStyle/>
          <a:p>
            <a:fld id="{2CAD962A-C1A7-4922-BB18-1D4988BDBB66}" type="slidenum">
              <a:rPr lang="en-US" smtClean="0"/>
              <a:t>9</a:t>
            </a:fld>
            <a:endParaRPr lang="en-US"/>
          </a:p>
        </p:txBody>
      </p:sp>
      <p:pic>
        <p:nvPicPr>
          <p:cNvPr id="8" name="Picture 7" descr="A close up of a sign&#10;&#10;Description automatically generated">
            <a:extLst>
              <a:ext uri="{FF2B5EF4-FFF2-40B4-BE49-F238E27FC236}">
                <a16:creationId xmlns:a16="http://schemas.microsoft.com/office/drawing/2014/main" xmlns="" id="{175AE941-FB26-4DB8-819F-AF1B0254B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0799" y="4704735"/>
            <a:ext cx="7344800" cy="23696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64825"/>
    </mc:Choice>
    <mc:Fallback xmlns="">
      <p:transition spd="slow" advTm="64825"/>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1603</Words>
  <Application>Microsoft Office PowerPoint</Application>
  <PresentationFormat>Widescreen</PresentationFormat>
  <Paragraphs>178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Software Testing</vt:lpstr>
      <vt:lpstr>   Usability: Training Usability Tests   </vt:lpstr>
      <vt:lpstr>Usability: Training Usability Tests</vt:lpstr>
      <vt:lpstr>Operational Usability Test</vt:lpstr>
      <vt:lpstr>Operational Usability Test</vt:lpstr>
      <vt:lpstr>Case Study </vt:lpstr>
      <vt:lpstr>Solution:</vt:lpstr>
      <vt:lpstr>Revision factor testing classes</vt:lpstr>
      <vt:lpstr>Maintainability :Maintainability tests</vt:lpstr>
      <vt:lpstr>Flexibility : Flexibility tests</vt:lpstr>
      <vt:lpstr>Example</vt:lpstr>
      <vt:lpstr>Testability : Testability Tests</vt:lpstr>
      <vt:lpstr>Testability : Testability tests</vt:lpstr>
      <vt:lpstr>Example</vt:lpstr>
      <vt:lpstr>Transition Factor Testing Classes</vt:lpstr>
      <vt:lpstr>Transition Factor Testing Classes</vt:lpstr>
      <vt:lpstr>Portability Tests</vt:lpstr>
      <vt:lpstr>Example</vt:lpstr>
      <vt:lpstr>Reusability Tests</vt:lpstr>
      <vt:lpstr>Example</vt:lpstr>
      <vt:lpstr> Tests for Interoperability Requirement</vt:lpstr>
      <vt:lpstr>Software Interoperability Tests</vt:lpstr>
      <vt:lpstr>Software Interoperability Tests</vt:lpstr>
      <vt:lpstr>Equipment Interoperability Tests</vt:lpstr>
      <vt:lpstr>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Sobia</dc:creator>
  <cp:lastModifiedBy>Lenovo</cp:lastModifiedBy>
  <cp:revision>54</cp:revision>
  <dcterms:created xsi:type="dcterms:W3CDTF">2020-04-20T04:17:57Z</dcterms:created>
  <dcterms:modified xsi:type="dcterms:W3CDTF">2022-11-01T05:51:22Z</dcterms:modified>
</cp:coreProperties>
</file>