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2165-BD24-B992-8C3F-6F55DF3FC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2E24C-582D-51C5-5F43-D725729DB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04F7A-3902-5A7A-94CA-EBC1BD45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4E93-4375-48C0-8E4E-F8466F4362B4}" type="datetimeFigureOut">
              <a:rPr lang="en-PK" smtClean="0"/>
              <a:t>12/06/2023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6D125-A67A-507E-94B2-F6B90BCD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F836E-ABFD-1DD0-E88E-D985E60A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BC8E-983D-4207-9FA1-364E7624160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9768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1D8F-0578-B097-BA46-70B924DD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047DB-B1C5-9EBD-E8E9-1D69478D3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37CB4-7F2A-A41D-9C6D-BBA5A333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4E93-4375-48C0-8E4E-F8466F4362B4}" type="datetimeFigureOut">
              <a:rPr lang="en-PK" smtClean="0"/>
              <a:t>12/06/2023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8E3AC-B01E-A44F-4DF8-EFE27A6C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22D9A-C69D-8AC8-104E-79324198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BC8E-983D-4207-9FA1-364E7624160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4534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CE428-57C0-16D6-D5A4-C00BCB78B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0396A-8EF7-0E3A-2379-C87656A91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BFB9D-0989-DBDC-ADEF-E0F8C8C4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4E93-4375-48C0-8E4E-F8466F4362B4}" type="datetimeFigureOut">
              <a:rPr lang="en-PK" smtClean="0"/>
              <a:t>12/06/2023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1C281-57AD-6A20-3CC0-DC6131C5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CD70F-930E-4614-AC66-118B0A19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BC8E-983D-4207-9FA1-364E7624160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9507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E3CC-9A55-2032-C521-74249FAA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73C92-63B2-EB09-1D89-B5934297B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FC738-B878-C9F1-3ED0-825EA55B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4E93-4375-48C0-8E4E-F8466F4362B4}" type="datetimeFigureOut">
              <a:rPr lang="en-PK" smtClean="0"/>
              <a:t>12/06/2023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C73A4-7623-E843-920A-9CB433FE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8AF1C-4C47-7718-02C0-89F1ADB0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BC8E-983D-4207-9FA1-364E7624160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380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747D-3BCF-BDB8-77E6-BD1BFA44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F5FD4-102E-0DD5-B941-4ABAC5D83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E7F17-B5E5-42AE-A841-79183E3F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4E93-4375-48C0-8E4E-F8466F4362B4}" type="datetimeFigureOut">
              <a:rPr lang="en-PK" smtClean="0"/>
              <a:t>12/06/2023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67B0B-7209-FB51-E4EF-1245D755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F50A3-F2EB-6CA8-1210-9C7B3EEB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BC8E-983D-4207-9FA1-364E7624160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4830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BA3B-51EA-5325-8D11-E2C64DF1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C5007-C3CB-9294-BF8C-EA711424E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589A7-A1A3-27F6-D864-7E57F000F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C4F5D-F540-C0B6-F0FB-37748522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4E93-4375-48C0-8E4E-F8466F4362B4}" type="datetimeFigureOut">
              <a:rPr lang="en-PK" smtClean="0"/>
              <a:t>12/06/2023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1AE2B-6673-3182-00E6-8607AF3A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6A1E0-8D7D-3635-C867-6BB3C0F4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BC8E-983D-4207-9FA1-364E7624160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5218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4A85-5417-C5DE-870A-114330B1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28362-8BD2-6BBD-F6A7-520DBC6B2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55B76-1648-6F52-BFBF-537F87107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F4933-BE52-537A-D8FA-4CF8F7FE8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C3E1D-4FEF-66B2-5D61-1A8DD80F0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AF20E-F8BE-C501-A6BD-C49BEC80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4E93-4375-48C0-8E4E-F8466F4362B4}" type="datetimeFigureOut">
              <a:rPr lang="en-PK" smtClean="0"/>
              <a:t>12/06/2023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8B501-D5CB-4CA4-67E6-136C8518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5A168-5324-0F1E-1EC3-B7B8DBA5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BC8E-983D-4207-9FA1-364E7624160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6500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9675-8784-8647-0F5D-87D75E66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0F8AA-6A20-4418-96B2-D90A6387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4E93-4375-48C0-8E4E-F8466F4362B4}" type="datetimeFigureOut">
              <a:rPr lang="en-PK" smtClean="0"/>
              <a:t>12/06/2023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95F6F-40B4-26F8-CD9C-B555C67D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63B65-3DF2-3713-2627-BC26138E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BC8E-983D-4207-9FA1-364E7624160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831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788F7-E38C-690F-437F-FCE37E46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4E93-4375-48C0-8E4E-F8466F4362B4}" type="datetimeFigureOut">
              <a:rPr lang="en-PK" smtClean="0"/>
              <a:t>12/06/2023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FEBD5-67F6-8F08-FCF9-8A68EE61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5B307-032A-D46E-8641-1A81E2F8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BC8E-983D-4207-9FA1-364E7624160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8513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EA3E-54C9-7B1B-520A-2B558A111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DDB97-8FB1-209D-1EC0-930A4F3AA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E09B5-5E0E-6758-5D70-505C8FC4B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E7B5F-B80D-C95D-AF21-F4B197C0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4E93-4375-48C0-8E4E-F8466F4362B4}" type="datetimeFigureOut">
              <a:rPr lang="en-PK" smtClean="0"/>
              <a:t>12/06/2023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B8A08-0789-37D0-401F-E0C9E1A8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D49C3-671D-1E84-78BD-3BE233ED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BC8E-983D-4207-9FA1-364E7624160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2521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84CD-2533-5BFB-66B3-A5450C67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8D981-9569-2DDE-433C-35AD6AEA5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6AB55-26D8-6629-302F-E69E46A5C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098AD-F7D8-A0F8-928A-0D196173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4E93-4375-48C0-8E4E-F8466F4362B4}" type="datetimeFigureOut">
              <a:rPr lang="en-PK" smtClean="0"/>
              <a:t>12/06/2023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BA5C2-CAEF-2BB0-C4AE-77C4421A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66284-4B54-8B13-BBEC-DCE14859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BC8E-983D-4207-9FA1-364E7624160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396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44E01-0F19-BF2F-951A-55A64B64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A61DF-573F-9B82-C41E-E364D22B3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AE4EE-EA1B-66E4-F152-AEA871A2C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04E93-4375-48C0-8E4E-F8466F4362B4}" type="datetimeFigureOut">
              <a:rPr lang="en-PK" smtClean="0"/>
              <a:t>12/06/2023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C77F-E804-1F1C-713D-D9C2FB1C3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37AB4-778C-91D2-D5EF-C7A1A9889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EBC8E-983D-4207-9FA1-364E7624160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0098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F1DC-B11A-64AF-2BAA-89830212D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4220B-9FC1-7A36-3152-539FF0B4E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String matching problem</a:t>
            </a:r>
          </a:p>
          <a:p>
            <a:r>
              <a:rPr lang="en-US" dirty="0"/>
              <a:t>Presented  by: Aoun-Haider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54248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989289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2957513" y="1388825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99573"/>
              </p:ext>
            </p:extLst>
          </p:nvPr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5734050" y="3016382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534150" y="843240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</p:txBody>
      </p:sp>
    </p:spTree>
    <p:extLst>
      <p:ext uri="{BB962C8B-B14F-4D97-AF65-F5344CB8AC3E}">
        <p14:creationId xmlns:p14="http://schemas.microsoft.com/office/powerpoint/2010/main" val="100291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890448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3624263" y="1359297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7115175" y="295582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534150" y="843240"/>
            <a:ext cx="4057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r>
              <a:rPr lang="en-US" dirty="0"/>
              <a:t>Equal!! (move </a:t>
            </a:r>
            <a:r>
              <a:rPr lang="en-US" dirty="0" err="1"/>
              <a:t>i</a:t>
            </a:r>
            <a:r>
              <a:rPr lang="en-US" dirty="0"/>
              <a:t> and j)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70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166299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3624263" y="1359297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7115175" y="295582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534150" y="843240"/>
            <a:ext cx="405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3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26882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3614738" y="1388825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403301"/>
              </p:ext>
            </p:extLst>
          </p:nvPr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4400550" y="3016382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534150" y="843240"/>
            <a:ext cx="405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r>
              <a:rPr lang="en-US" dirty="0">
                <a:solidFill>
                  <a:srgbClr val="FF0000"/>
                </a:solidFill>
              </a:rPr>
              <a:t>Not Equal!!</a:t>
            </a:r>
            <a:r>
              <a:rPr lang="en-US" dirty="0"/>
              <a:t> (move j at </a:t>
            </a:r>
            <a:r>
              <a:rPr lang="en-US" dirty="0" err="1"/>
              <a:t>input_str</a:t>
            </a:r>
            <a:r>
              <a:rPr lang="en-US" dirty="0"/>
              <a:t>[1][4] = 2)</a:t>
            </a:r>
          </a:p>
        </p:txBody>
      </p:sp>
    </p:spTree>
    <p:extLst>
      <p:ext uri="{BB962C8B-B14F-4D97-AF65-F5344CB8AC3E}">
        <p14:creationId xmlns:p14="http://schemas.microsoft.com/office/powerpoint/2010/main" val="191019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955146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3614738" y="1388825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4400550" y="3016382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534150" y="843240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</p:txBody>
      </p:sp>
    </p:spTree>
    <p:extLst>
      <p:ext uri="{BB962C8B-B14F-4D97-AF65-F5344CB8AC3E}">
        <p14:creationId xmlns:p14="http://schemas.microsoft.com/office/powerpoint/2010/main" val="104584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603996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3614738" y="1388825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1714500" y="3016382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534150" y="843240"/>
            <a:ext cx="4057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r>
              <a:rPr lang="en-US" dirty="0">
                <a:solidFill>
                  <a:srgbClr val="FF0000"/>
                </a:solidFill>
              </a:rPr>
              <a:t>Not Equal!!</a:t>
            </a:r>
            <a:r>
              <a:rPr lang="en-US" dirty="0"/>
              <a:t> (move j at </a:t>
            </a:r>
            <a:r>
              <a:rPr lang="en-US" dirty="0" err="1"/>
              <a:t>input_str</a:t>
            </a:r>
            <a:r>
              <a:rPr lang="en-US" dirty="0"/>
              <a:t>[0][0] = 0)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86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202293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3614738" y="1388825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1714500" y="3016382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534150" y="843240"/>
            <a:ext cx="4057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25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165482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4329113" y="1388825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1714500" y="3016382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534150" y="843240"/>
            <a:ext cx="4057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r>
              <a:rPr lang="en-US" dirty="0">
                <a:solidFill>
                  <a:srgbClr val="FF0000"/>
                </a:solidFill>
              </a:rPr>
              <a:t>Not Equal!! </a:t>
            </a:r>
            <a:r>
              <a:rPr lang="en-US" dirty="0"/>
              <a:t>(just move ‘</a:t>
            </a:r>
            <a:r>
              <a:rPr lang="en-US" dirty="0" err="1"/>
              <a:t>i</a:t>
            </a:r>
            <a:r>
              <a:rPr lang="en-US" dirty="0"/>
              <a:t>’ because ‘j’ is at its minimum position)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58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651263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4329113" y="1388825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1714500" y="3016382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534150" y="843240"/>
            <a:ext cx="405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19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365163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5043488" y="1359297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3048000" y="3016383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534150" y="843240"/>
            <a:ext cx="4057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r>
              <a:rPr lang="en-US" dirty="0"/>
              <a:t>Equal!! (move ‘</a:t>
            </a:r>
            <a:r>
              <a:rPr lang="en-US" dirty="0" err="1"/>
              <a:t>i</a:t>
            </a:r>
            <a:r>
              <a:rPr lang="en-US" dirty="0"/>
              <a:t>’ and ‘j’)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0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34DA-649D-ABE3-3A82-2E1A13BF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Knuth </a:t>
            </a:r>
            <a:r>
              <a:rPr lang="en-US" dirty="0" err="1"/>
              <a:t>Moris</a:t>
            </a:r>
            <a:r>
              <a:rPr lang="en-US" dirty="0"/>
              <a:t> </a:t>
            </a:r>
            <a:r>
              <a:rPr lang="en-US" dirty="0" err="1"/>
              <a:t>Patt</a:t>
            </a:r>
            <a:r>
              <a:rPr lang="en-US" dirty="0"/>
              <a:t> (KMP) Algorithm: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9FA0-356D-2D30-1FD7-65B89DB52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a matrix of input string and write index where duplication is available to avoid extra comparison.</a:t>
            </a:r>
          </a:p>
          <a:p>
            <a:r>
              <a:rPr lang="en-US" dirty="0"/>
              <a:t>Computes in O(</a:t>
            </a:r>
            <a:r>
              <a:rPr lang="en-US" dirty="0" err="1"/>
              <a:t>n+m</a:t>
            </a:r>
            <a:r>
              <a:rPr lang="en-US" dirty="0"/>
              <a:t>)</a:t>
            </a:r>
          </a:p>
          <a:p>
            <a:r>
              <a:rPr lang="en-US" dirty="0"/>
              <a:t>Take to iterators ‘</a:t>
            </a:r>
            <a:r>
              <a:rPr lang="en-US" dirty="0" err="1"/>
              <a:t>i</a:t>
            </a:r>
            <a:r>
              <a:rPr lang="en-US" dirty="0"/>
              <a:t>’ &amp; ‘j’ and ‘</a:t>
            </a:r>
            <a:r>
              <a:rPr lang="en-US" dirty="0" err="1"/>
              <a:t>i</a:t>
            </a:r>
            <a:r>
              <a:rPr lang="en-US" dirty="0"/>
              <a:t>’ will move on original string and j will move on input string</a:t>
            </a:r>
          </a:p>
          <a:p>
            <a:r>
              <a:rPr lang="en-US" dirty="0"/>
              <a:t>If element at </a:t>
            </a:r>
            <a:r>
              <a:rPr lang="en-US" dirty="0" err="1"/>
              <a:t>ith</a:t>
            </a:r>
            <a:r>
              <a:rPr lang="en-US" dirty="0"/>
              <a:t> and </a:t>
            </a:r>
            <a:r>
              <a:rPr lang="en-US" dirty="0" err="1"/>
              <a:t>jth</a:t>
            </a:r>
            <a:r>
              <a:rPr lang="en-US" dirty="0"/>
              <a:t> index are same more both</a:t>
            </a:r>
          </a:p>
          <a:p>
            <a:r>
              <a:rPr lang="en-US" dirty="0"/>
              <a:t>If not then move j at available index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5921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647479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5043488" y="1359297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3048000" y="3016383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534150" y="843240"/>
            <a:ext cx="405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02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977920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5772150" y="1370370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4391025" y="3064603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534150" y="843240"/>
            <a:ext cx="4057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r>
              <a:rPr lang="en-US" dirty="0" err="1"/>
              <a:t>Equall</a:t>
            </a:r>
            <a:r>
              <a:rPr lang="en-US" dirty="0"/>
              <a:t>!! (move ‘</a:t>
            </a:r>
            <a:r>
              <a:rPr lang="en-US" dirty="0" err="1"/>
              <a:t>i</a:t>
            </a:r>
            <a:r>
              <a:rPr lang="en-US" dirty="0"/>
              <a:t>’ and ‘j’)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36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378669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5772150" y="1370370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4391025" y="3064603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534150" y="843240"/>
            <a:ext cx="405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18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272012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5772150" y="1370370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1714500" y="3016383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534150" y="843240"/>
            <a:ext cx="4057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r>
              <a:rPr lang="en-US" dirty="0">
                <a:solidFill>
                  <a:srgbClr val="FF0000"/>
                </a:solidFill>
              </a:rPr>
              <a:t>Not </a:t>
            </a:r>
            <a:r>
              <a:rPr lang="en-US" dirty="0" err="1">
                <a:solidFill>
                  <a:srgbClr val="FF0000"/>
                </a:solidFill>
              </a:rPr>
              <a:t>Equall</a:t>
            </a:r>
            <a:r>
              <a:rPr lang="en-US" dirty="0">
                <a:solidFill>
                  <a:srgbClr val="FF0000"/>
                </a:solidFill>
              </a:rPr>
              <a:t>!!</a:t>
            </a:r>
            <a:r>
              <a:rPr lang="en-US" dirty="0"/>
              <a:t> (move ‘j’ at index 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37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86246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5772150" y="1370370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1714500" y="3016383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534150" y="843240"/>
            <a:ext cx="405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11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905262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6448425" y="1383408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1714500" y="3016383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534150" y="843240"/>
            <a:ext cx="4057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r>
              <a:rPr lang="en-US" dirty="0">
                <a:solidFill>
                  <a:srgbClr val="FF0000"/>
                </a:solidFill>
              </a:rPr>
              <a:t>Not </a:t>
            </a:r>
            <a:r>
              <a:rPr lang="en-US" dirty="0" err="1">
                <a:solidFill>
                  <a:srgbClr val="FF0000"/>
                </a:solidFill>
              </a:rPr>
              <a:t>Equall</a:t>
            </a:r>
            <a:r>
              <a:rPr lang="en-US" dirty="0">
                <a:solidFill>
                  <a:srgbClr val="FF0000"/>
                </a:solidFill>
              </a:rPr>
              <a:t>!!</a:t>
            </a:r>
            <a:r>
              <a:rPr lang="en-US" dirty="0"/>
              <a:t> (move ‘</a:t>
            </a:r>
            <a:r>
              <a:rPr lang="en-US" dirty="0" err="1"/>
              <a:t>i</a:t>
            </a:r>
            <a:r>
              <a:rPr lang="en-US" dirty="0"/>
              <a:t>’)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25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984308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6448425" y="1383408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1714500" y="3016383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534150" y="843240"/>
            <a:ext cx="4057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04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452905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7153275" y="1397238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3048000" y="3016382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581774" y="823502"/>
            <a:ext cx="4086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r>
              <a:rPr lang="en-US" dirty="0"/>
              <a:t>Equal!! (move ‘</a:t>
            </a:r>
            <a:r>
              <a:rPr lang="en-US" dirty="0" err="1"/>
              <a:t>i</a:t>
            </a:r>
            <a:r>
              <a:rPr lang="en-US" dirty="0"/>
              <a:t>’ and ‘j‘)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32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786484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7153275" y="1397238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3048000" y="3016382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581774" y="823502"/>
            <a:ext cx="4086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80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951063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7862887" y="1397239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4352925" y="3016382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838950" y="861198"/>
            <a:ext cx="4086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r>
              <a:rPr lang="en-US" dirty="0"/>
              <a:t>Equal!! (move ‘</a:t>
            </a:r>
            <a:r>
              <a:rPr lang="en-US" dirty="0" err="1"/>
              <a:t>i</a:t>
            </a:r>
            <a:r>
              <a:rPr lang="en-US" dirty="0"/>
              <a:t>’ and ‘j‘)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7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239020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933450" y="1504950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PK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BF5FD43-19AF-2F3F-0C51-F7DD9CE96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17616"/>
              </p:ext>
            </p:extLst>
          </p:nvPr>
        </p:nvGraphicFramePr>
        <p:xfrm>
          <a:off x="1643062" y="3891491"/>
          <a:ext cx="8128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899632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235680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970527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586719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9987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0187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4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0FA9E-E5F3-6CC6-B4D6-DD4E3EA6003B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68590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226703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7862887" y="1397239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4352925" y="3016382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838950" y="861198"/>
            <a:ext cx="4086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218288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8605837" y="1388825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5753100" y="3016383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7048499" y="759764"/>
            <a:ext cx="4086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r>
              <a:rPr lang="en-US" dirty="0"/>
              <a:t>Equal!! (move ‘</a:t>
            </a:r>
            <a:r>
              <a:rPr lang="en-US" dirty="0" err="1"/>
              <a:t>i</a:t>
            </a:r>
            <a:r>
              <a:rPr lang="en-US" dirty="0"/>
              <a:t>’ and ‘j‘)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26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735019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8605837" y="1388825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5753100" y="3016383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7048499" y="759764"/>
            <a:ext cx="4086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18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604972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9258301" y="1377747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7162800" y="3016383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648450" y="800392"/>
            <a:ext cx="40862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r>
              <a:rPr lang="en-US" dirty="0"/>
              <a:t>Equal!! (move ‘</a:t>
            </a:r>
            <a:r>
              <a:rPr lang="en-US" dirty="0" err="1"/>
              <a:t>i</a:t>
            </a:r>
            <a:r>
              <a:rPr lang="en-US" dirty="0"/>
              <a:t>’ and ‘j‘)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39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572468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9258301" y="1377747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7162800" y="3016383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648450" y="800392"/>
            <a:ext cx="4086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03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095952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9258301" y="1377747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4400550" y="3057004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496050" y="656347"/>
            <a:ext cx="43338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r>
              <a:rPr lang="en-US" dirty="0">
                <a:solidFill>
                  <a:srgbClr val="FF0000"/>
                </a:solidFill>
              </a:rPr>
              <a:t>Not </a:t>
            </a:r>
            <a:r>
              <a:rPr lang="en-US" dirty="0" err="1">
                <a:solidFill>
                  <a:srgbClr val="FF0000"/>
                </a:solidFill>
              </a:rPr>
              <a:t>Equall</a:t>
            </a:r>
            <a:r>
              <a:rPr lang="en-US" dirty="0">
                <a:solidFill>
                  <a:srgbClr val="FF0000"/>
                </a:solidFill>
              </a:rPr>
              <a:t>!!</a:t>
            </a:r>
            <a:r>
              <a:rPr lang="en-US" dirty="0"/>
              <a:t> (move ‘j’ at index 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92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322213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9258301" y="1377747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4400550" y="3057004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496050" y="656347"/>
            <a:ext cx="4333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90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053742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9953626" y="1388825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5772150" y="3007275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505575" y="663946"/>
            <a:ext cx="43338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r>
              <a:rPr lang="en-US" dirty="0"/>
              <a:t>Equal!! (move ‘</a:t>
            </a:r>
            <a:r>
              <a:rPr lang="en-US" dirty="0" err="1"/>
              <a:t>i</a:t>
            </a:r>
            <a:r>
              <a:rPr lang="en-US" dirty="0"/>
              <a:t>’ and ‘j‘)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01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155385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9953626" y="1388825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5772150" y="3007275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505575" y="663946"/>
            <a:ext cx="4333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10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827852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10658476" y="1388825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7134225" y="3059668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810376" y="765304"/>
            <a:ext cx="4333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r>
              <a:rPr lang="en-US" dirty="0"/>
              <a:t>Equal!! (move ‘</a:t>
            </a:r>
            <a:r>
              <a:rPr lang="en-US" dirty="0" err="1"/>
              <a:t>i</a:t>
            </a:r>
            <a:r>
              <a:rPr lang="en-US" dirty="0"/>
              <a:t>’ and ‘j‘)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4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129808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933450" y="1504950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281063"/>
              </p:ext>
            </p:extLst>
          </p:nvPr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1714500" y="3016382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534150" y="843240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  <a:endParaRPr lang="en-P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3D2BBE-72BC-4108-CDC7-654F464417FF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935323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71326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10658476" y="1388825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7134225" y="3059668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7019925" y="843677"/>
            <a:ext cx="43338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438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878942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10658476" y="1388825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7134225" y="3059668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7219950" y="573795"/>
            <a:ext cx="3829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r>
              <a:rPr lang="en-US" dirty="0"/>
              <a:t>Equal!! (No more move string exist)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65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754703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en-PK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en-PK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en-PK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en-PK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en-PK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10658476" y="1388825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7134225" y="3059668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7219950" y="573795"/>
            <a:ext cx="3829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r>
              <a:rPr lang="en-US" dirty="0"/>
              <a:t>Equal!! (No more move string exist)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9D41D-ADCC-5763-A2FD-BB9C60750BEB}"/>
              </a:ext>
            </a:extLst>
          </p:cNvPr>
          <p:cNvSpPr txBox="1"/>
          <p:nvPr/>
        </p:nvSpPr>
        <p:spPr>
          <a:xfrm>
            <a:off x="4560887" y="524554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O(</a:t>
            </a:r>
            <a:r>
              <a:rPr lang="en-US" b="1" dirty="0" err="1"/>
              <a:t>n+m</a:t>
            </a:r>
            <a:r>
              <a:rPr lang="en-US" b="1" dirty="0"/>
              <a:t>)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4473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186008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1546225" y="1456293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87496"/>
              </p:ext>
            </p:extLst>
          </p:nvPr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3038475" y="3016382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534150" y="843240"/>
            <a:ext cx="405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r>
              <a:rPr lang="en-US" dirty="0"/>
              <a:t>Equal!! (move </a:t>
            </a:r>
            <a:r>
              <a:rPr lang="en-US" dirty="0" err="1"/>
              <a:t>i</a:t>
            </a:r>
            <a:r>
              <a:rPr lang="en-US" dirty="0"/>
              <a:t> and j)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A5E24-27EB-FF53-19EE-D3D04DBBF89A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0826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164144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1546225" y="1456293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94594"/>
              </p:ext>
            </p:extLst>
          </p:nvPr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3019425" y="3016383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534150" y="843240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E9779-F70F-57B3-DFB0-69662EB84840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5573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87537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2241550" y="1428791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785762"/>
              </p:ext>
            </p:extLst>
          </p:nvPr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4381500" y="3016383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534150" y="843240"/>
            <a:ext cx="405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r>
              <a:rPr lang="en-US" dirty="0"/>
              <a:t>Equal!! (move </a:t>
            </a:r>
            <a:r>
              <a:rPr lang="en-US" dirty="0" err="1"/>
              <a:t>i</a:t>
            </a:r>
            <a:r>
              <a:rPr lang="en-US" dirty="0"/>
              <a:t> and j)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55B65-5FE7-B5B0-D65D-4355D25797D3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9257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116596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2241550" y="1428791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310972"/>
              </p:ext>
            </p:extLst>
          </p:nvPr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4381500" y="3016383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534150" y="843240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B0E1A3-7A45-01A8-1DB0-200FE25DFA71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2843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985-5F56-61DA-8580-ED3F7AD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009D-F386-4C91-9C1F-F93914CD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995647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9578039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8515657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730681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94606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41410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64089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237436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59913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356594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635543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5737545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96917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987248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754326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0622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16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D0F29-016D-4DEE-9035-70637C00182B}"/>
              </a:ext>
            </a:extLst>
          </p:cNvPr>
          <p:cNvSpPr txBox="1"/>
          <p:nvPr/>
        </p:nvSpPr>
        <p:spPr>
          <a:xfrm>
            <a:off x="2957513" y="1388825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A735-4777-D585-93B6-B9FDC2AF4744}"/>
              </a:ext>
            </a:extLst>
          </p:cNvPr>
          <p:cNvSpPr txBox="1"/>
          <p:nvPr/>
        </p:nvSpPr>
        <p:spPr>
          <a:xfrm>
            <a:off x="1714500" y="338571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0                       1                       2                        3                        4                       5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37FA-D51D-554B-77E4-2998ADC51837}"/>
              </a:ext>
            </a:extLst>
          </p:cNvPr>
          <p:cNvSpPr txBox="1"/>
          <p:nvPr/>
        </p:nvSpPr>
        <p:spPr>
          <a:xfrm>
            <a:off x="236537" y="3854899"/>
            <a:ext cx="12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</a:t>
            </a:r>
            <a:r>
              <a:rPr lang="en-US" dirty="0"/>
              <a:t>:</a:t>
            </a:r>
            <a:endParaRPr lang="en-PK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3DD722D-8700-76D4-BBDB-868344321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923227"/>
              </p:ext>
            </p:extLst>
          </p:nvPr>
        </p:nvGraphicFramePr>
        <p:xfrm>
          <a:off x="1593850" y="3755046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9869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91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3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16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556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765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6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36E9B6-C792-242F-4A55-8AC4523E8051}"/>
              </a:ext>
            </a:extLst>
          </p:cNvPr>
          <p:cNvSpPr txBox="1"/>
          <p:nvPr/>
        </p:nvSpPr>
        <p:spPr>
          <a:xfrm>
            <a:off x="5734050" y="3016382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B2F5-0C97-42D7-0A18-DC66B93FDD81}"/>
              </a:ext>
            </a:extLst>
          </p:cNvPr>
          <p:cNvSpPr txBox="1"/>
          <p:nvPr/>
        </p:nvSpPr>
        <p:spPr>
          <a:xfrm>
            <a:off x="6534150" y="843240"/>
            <a:ext cx="405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orignal_str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input_str</a:t>
            </a:r>
            <a:r>
              <a:rPr lang="en-US" dirty="0"/>
              <a:t>[j+1]</a:t>
            </a:r>
          </a:p>
          <a:p>
            <a:r>
              <a:rPr lang="en-US" dirty="0"/>
              <a:t>Equal!! (move </a:t>
            </a:r>
            <a:r>
              <a:rPr lang="en-US" dirty="0" err="1"/>
              <a:t>i</a:t>
            </a:r>
            <a:r>
              <a:rPr lang="en-US" dirty="0"/>
              <a:t> and j)</a:t>
            </a:r>
          </a:p>
        </p:txBody>
      </p:sp>
    </p:spTree>
    <p:extLst>
      <p:ext uri="{BB962C8B-B14F-4D97-AF65-F5344CB8AC3E}">
        <p14:creationId xmlns:p14="http://schemas.microsoft.com/office/powerpoint/2010/main" val="3992132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2573</Words>
  <Application>Microsoft Office PowerPoint</Application>
  <PresentationFormat>Widescreen</PresentationFormat>
  <Paragraphs>1411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Design and Analysis of Algorithms</vt:lpstr>
      <vt:lpstr>Knuth Moris Patt (KMP) Algorithm: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FA21-BSE-133 (AOUN HAIDER)</dc:creator>
  <cp:lastModifiedBy>FA21-BSE-133 (AOUN HAIDER)</cp:lastModifiedBy>
  <cp:revision>1</cp:revision>
  <dcterms:created xsi:type="dcterms:W3CDTF">2023-06-12T11:12:15Z</dcterms:created>
  <dcterms:modified xsi:type="dcterms:W3CDTF">2023-06-12T12:09:19Z</dcterms:modified>
</cp:coreProperties>
</file>