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1.370"/>
    </inkml:context>
    <inkml:brush xml:id="br0">
      <inkml:brushProperty name="width" value="0.05" units="cm"/>
      <inkml:brushProperty name="height" value="0.05" units="cm"/>
    </inkml:brush>
  </inkml:definitions>
  <inkml:trace contextRef="#ctx0" brushRef="#br0">0 103 24575,'5'0'0,"0"-4"0,6-2 0,8 1 0,7-5 0,2-3 0,7-1 0,0 3 0,0-2 0,-2 1 0,-2 4 0,-6 2-8191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2.382"/>
    </inkml:context>
    <inkml:brush xml:id="br0">
      <inkml:brushProperty name="width" value="0.05" units="cm"/>
      <inkml:brushProperty name="height" value="0.05" units="cm"/>
    </inkml:brush>
  </inkml:definitions>
  <inkml:trace contextRef="#ctx0" brushRef="#br0">0 71 24575,'5'0'0,"5"0"0,6-4 0,5-6 0,3-2 0,2 2 0,1 2 0,-4-2 0,-1 1 0,-5 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3.331"/>
    </inkml:context>
    <inkml:brush xml:id="br0">
      <inkml:brushProperty name="width" value="0.05" units="cm"/>
      <inkml:brushProperty name="height" value="0.05" units="cm"/>
    </inkml:brush>
  </inkml:definitions>
  <inkml:trace contextRef="#ctx0" brushRef="#br0">0 150 24575,'5'0'0,"1"-4"0,9-2 0,6-4 0,4-6 0,7-3 0,2 1 0,1-2 0,-3 4 0,-5-1 0,-4 3 0,-5 4-8191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4.351"/>
    </inkml:context>
    <inkml:brush xml:id="br0">
      <inkml:brushProperty name="width" value="0.05" units="cm"/>
      <inkml:brushProperty name="height" value="0.05" units="cm"/>
    </inkml:brush>
  </inkml:definitions>
  <inkml:trace contextRef="#ctx0" brushRef="#br0">0 327 24575,'5'-4'0,"1"-6"0,4-2 0,1-3 0,7-12 0,5-7 0,8-6 0,-2 0 0,-1 1 0,-5 3 0,-3 8 0,-4 4 0,-4 6-8191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6.263"/>
    </inkml:context>
    <inkml:brush xml:id="br0">
      <inkml:brushProperty name="width" value="0.05" units="cm"/>
      <inkml:brushProperty name="height" value="0.05" units="cm"/>
    </inkml:brush>
  </inkml:definitions>
  <inkml:trace contextRef="#ctx0" brushRef="#br0">0 235 24575,'0'-4'0,"0"-11"0,5-12 0,1-6 0,-1-1 0,4 0 0,1 1 0,-3 3 0,-1 5-8191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2.628"/>
    </inkml:context>
    <inkml:brush xml:id="br0">
      <inkml:brushProperty name="width" value="0.05" units="cm"/>
      <inkml:brushProperty name="height" value="0.05" units="cm"/>
    </inkml:brush>
  </inkml:definitions>
  <inkml:trace contextRef="#ctx0" brushRef="#br0">370 102 24575,'-4'0'0,"-7"-4"0,-9-2 0,-7 1 0,-12-5 0,-4 1 0,-3-3 0,1 0 0,4-2 0,5 2 0,3 2 0,8 3-8191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3.829"/>
    </inkml:context>
    <inkml:brush xml:id="br0">
      <inkml:brushProperty name="width" value="0.05" units="cm"/>
      <inkml:brushProperty name="height" value="0.05" units="cm"/>
    </inkml:brush>
  </inkml:definitions>
  <inkml:trace contextRef="#ctx0" brushRef="#br0">268 94 24575,'-4'0'0,"-7"0"0,0-4 0,-4-2 0,-4 1 0,-2-4 0,-7-1 0,-8-2 0,-3 1 0,6-3 0,4 1 0,7 3-8191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4.848"/>
    </inkml:context>
    <inkml:brush xml:id="br0">
      <inkml:brushProperty name="width" value="0.05" units="cm"/>
      <inkml:brushProperty name="height" value="0.05" units="cm"/>
    </inkml:brush>
  </inkml:definitions>
  <inkml:trace contextRef="#ctx0" brushRef="#br0">262 177 24575,'0'-4'0,"-4"-7"0,-7 0 0,0-4 0,-9 1 0,-4-2 0,-3-2 0,-2 1 0,1 0 0,-1 2 0,1 0 0,1 2 0,4 3-8191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5.956"/>
    </inkml:context>
    <inkml:brush xml:id="br0">
      <inkml:brushProperty name="width" value="0.05" units="cm"/>
      <inkml:brushProperty name="height" value="0.05" units="cm"/>
    </inkml:brush>
  </inkml:definitions>
  <inkml:trace contextRef="#ctx0" brushRef="#br0">245 125 24575,'-4'-4'0,"-7"-2"0,-5 0 0,0-3 0,-2-4 0,-7-1 0,1-2 0,0 2 0,-1 2 0,0 5 0,4-2 0,1 1 0,4 1-8191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27.872"/>
    </inkml:context>
    <inkml:brush xml:id="br0">
      <inkml:brushProperty name="width" value="0.05" units="cm"/>
      <inkml:brushProperty name="height" value="0.05" units="cm"/>
    </inkml:brush>
  </inkml:definitions>
  <inkml:trace contextRef="#ctx0" brushRef="#br0">77 21 24575,'-4'0'0,"-7"0"0,-1-4 0,-3-2 0,-3 0 0,1 1-8191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1.725"/>
    </inkml:context>
    <inkml:brush xml:id="br0">
      <inkml:brushProperty name="width" value="0.05" units="cm"/>
      <inkml:brushProperty name="height" value="0.05" units="cm"/>
    </inkml:brush>
  </inkml:definitions>
  <inkml:trace contextRef="#ctx0" brushRef="#br0">0 1 24575,'5'0'0,"14"0"0,9 0 0,4 0 0,1 0 0,0 0 0,-2 0 0,-6 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2.632"/>
    </inkml:context>
    <inkml:brush xml:id="br0">
      <inkml:brushProperty name="width" value="0.05" units="cm"/>
      <inkml:brushProperty name="height" value="0.05" units="cm"/>
    </inkml:brush>
  </inkml:definitions>
  <inkml:trace contextRef="#ctx0" brushRef="#br0">0 99 24575,'5'0'0,"0"-5"0,6-1 0,4 0 0,4-3 0,4-5 0,2 1 0,2 2 0,0 2 0,0 4 0,-4-2 0,-2-1 0,-4 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3.885"/>
    </inkml:context>
    <inkml:brush xml:id="br0">
      <inkml:brushProperty name="width" value="0.05" units="cm"/>
      <inkml:brushProperty name="height" value="0.05" units="cm"/>
    </inkml:brush>
  </inkml:definitions>
  <inkml:trace contextRef="#ctx0" brushRef="#br0">0 149 24575,'5'-5'0,"5"-1"0,1-4 0,4 0 0,3-4 0,4-3 0,2-4 0,1 3 0,-3-2 0,0 4 0,-6 4-8191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4.880"/>
    </inkml:context>
    <inkml:brush xml:id="br0">
      <inkml:brushProperty name="width" value="0.05" units="cm"/>
      <inkml:brushProperty name="height" value="0.05" units="cm"/>
    </inkml:brush>
  </inkml:definitions>
  <inkml:trace contextRef="#ctx0" brushRef="#br0">0 151 24575,'0'-5'0,"5"-1"0,5-4 0,7-5 0,-1-4 0,2 0 0,-2 0 0,1 3 0,-3-1 0,1 3 0,-2 4-8191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6.643"/>
    </inkml:context>
    <inkml:brush xml:id="br0">
      <inkml:brushProperty name="width" value="0.05" units="cm"/>
      <inkml:brushProperty name="height" value="0.05" units="cm"/>
    </inkml:brush>
  </inkml:definitions>
  <inkml:trace contextRef="#ctx0" brushRef="#br0">0 293 24575,'5'0'0,"5"0"0,2-5 0,3-1 0,3-9 0,8-6 0,8-9 0,4-8 0,3 3 0,-5-3 0,-4 7 0,-7 2 0,-4 8 0,-1 6 0,-3 7-8191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49.137"/>
    </inkml:context>
    <inkml:brush xml:id="br0">
      <inkml:brushProperty name="width" value="0.05" units="cm"/>
      <inkml:brushProperty name="height" value="0.05" units="cm"/>
    </inkml:brush>
  </inkml:definitions>
  <inkml:trace contextRef="#ctx0" brushRef="#br0">0 192 24575,'5'0'0,"5"0"0,1-5 0,-1-5 0,3-2 0,-2-2 0,2-5 0,-1-2 0,2 1 0,-1 1 0,1-2 0,3 3 0,-1 0 0,-4 3-8191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0.250"/>
    </inkml:context>
    <inkml:brush xml:id="br0">
      <inkml:brushProperty name="width" value="0.05" units="cm"/>
      <inkml:brushProperty name="height" value="0.05" units="cm"/>
    </inkml:brush>
  </inkml:definitions>
  <inkml:trace contextRef="#ctx0" brushRef="#br0">0 211 24575,'0'-5'0,"0"-5"0,5-2 0,5-2 0,2-9 0,-2-5 0,2 3 0,0 1 0,-4 0 0,-2-1 0,-2 5-8191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1.281"/>
    </inkml:context>
    <inkml:brush xml:id="br0">
      <inkml:brushProperty name="width" value="0.05" units="cm"/>
      <inkml:brushProperty name="height" value="0.05" units="cm"/>
    </inkml:brush>
  </inkml:definitions>
  <inkml:trace contextRef="#ctx0" brushRef="#br0">0 162 24575,'0'-5'0,"5"-1"0,1-9 0,0-6 0,3 0 0,0 0 0,3 3 0,0 0 0,-3-2 0,-2 4-8191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2.229"/>
    </inkml:context>
    <inkml:brush xml:id="br0">
      <inkml:brushProperty name="width" value="0.05" units="cm"/>
      <inkml:brushProperty name="height" value="0.05" units="cm"/>
    </inkml:brush>
  </inkml:definitions>
  <inkml:trace contextRef="#ctx0" brushRef="#br0">0 349 24575,'0'-5'0,"5"-1"0,1-8 0,0-7 0,-2-9 0,0-4 0,2 0 0,1-3 0,-1-1 0,-1 3 0,2 6 0,1 5 0,-2 0 0,-1 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3.288"/>
    </inkml:context>
    <inkml:brush xml:id="br0">
      <inkml:brushProperty name="width" value="0.05" units="cm"/>
      <inkml:brushProperty name="height" value="0.05" units="cm"/>
    </inkml:brush>
  </inkml:definitions>
  <inkml:trace contextRef="#ctx0" brushRef="#br0">0 209 24575,'0'-5'0,"0"-6"0,5 0 0,1-9 0,0-4 0,-2-3 0,0-2 0,-2 0 0,-1 1 0,-1 4-8191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4.298"/>
    </inkml:context>
    <inkml:brush xml:id="br0">
      <inkml:brushProperty name="width" value="0.05" units="cm"/>
      <inkml:brushProperty name="height" value="0.05" units="cm"/>
    </inkml:brush>
  </inkml:definitions>
  <inkml:trace contextRef="#ctx0" brushRef="#br0">0 344 24575,'0'-5'0,"0"-10"0,0-11 0,0-11 0,0-4 0,0-3 0,0 1 0,0 4 0,0 3 0,0 4 0,0 7-8191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6.107"/>
    </inkml:context>
    <inkml:brush xml:id="br0">
      <inkml:brushProperty name="width" value="0.05" units="cm"/>
      <inkml:brushProperty name="height" value="0.05" units="cm"/>
    </inkml:brush>
  </inkml:definitions>
  <inkml:trace contextRef="#ctx0" brushRef="#br0">29 312 24575,'0'-5'0,"0"-5"0,0-6 0,0-5 0,0-3 0,-4 2 0,-3 1 0,2-1 0,0-1 0,2-5 0,1-3 0,0-1 0,2 1 0,0 6-8191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57.634"/>
    </inkml:context>
    <inkml:brush xml:id="br0">
      <inkml:brushProperty name="width" value="0.05" units="cm"/>
      <inkml:brushProperty name="height" value="0.05" units="cm"/>
    </inkml:brush>
  </inkml:definitions>
  <inkml:trace contextRef="#ctx0" brushRef="#br0">97 192 24575,'0'-5'0,"0"-6"0,-4-5 0,-3-5 0,-3 2 0,-5-1 0,0-2 0,3-1 0,-1 3 0,1 1 0,3 3-8191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1.929"/>
    </inkml:context>
    <inkml:brush xml:id="br0">
      <inkml:brushProperty name="width" value="0.05" units="cm"/>
      <inkml:brushProperty name="height" value="0.05" units="cm"/>
    </inkml:brush>
  </inkml:definitions>
  <inkml:trace contextRef="#ctx0" brushRef="#br0">0 368 24575,'0'-4'0,"0"-7"0,0-5 0,0-5 0,0-3 0,0-2 0,0-1 0,0-1 0,0 1 0,0-1 0,0 1 0,0 0 0,0 1 0,0-1 0,0 0 0,0 6-8191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7:53.495"/>
    </inkml:context>
    <inkml:brush xml:id="br0">
      <inkml:brushProperty name="width" value="0.05" units="cm"/>
      <inkml:brushProperty name="height" value="0.05" units="cm"/>
    </inkml:brush>
  </inkml:definitions>
  <inkml:trace contextRef="#ctx0" brushRef="#br0">60 346 24575,'0'-4'0,"0"-7"0,0-5 0,0-5 0,0-3 0,0-2 0,0-1 0,0-1 0,0 1 0,-4 4 0,-2 2 0,0 0 0,1-2 0,-3 4 0,0 1 0,-3-2 0,0 3-8191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4.169"/>
    </inkml:context>
    <inkml:brush xml:id="br0">
      <inkml:brushProperty name="width" value="0.05" units="cm"/>
      <inkml:brushProperty name="height" value="0.05" units="cm"/>
    </inkml:brush>
  </inkml:definitions>
  <inkml:trace contextRef="#ctx0" brushRef="#br0">377 175 24575,'-7'-1'0,"0"0"0,0-1 0,0 0 0,0 0 0,0-1 0,1 0 0,-1 0 0,1 0 0,0-1 0,0 0 0,0 0 0,0-1 0,-9-9 0,7 7 0,0 0 0,-1 1 0,0 0 0,0 0 0,-17-8 0,-38-6-13,33 10-438,1 0 1,-35-18-1,48 19-6375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8:08.015"/>
    </inkml:context>
    <inkml:brush xml:id="br0">
      <inkml:brushProperty name="width" value="0.05" units="cm"/>
      <inkml:brushProperty name="height" value="0.05" units="cm"/>
    </inkml:brush>
  </inkml:definitions>
  <inkml:trace contextRef="#ctx0" brushRef="#br0">0 288 24575,'0'-4'0,"0"-6"0,0-7 0,0-3 0,0-4 0,0-3 0,0 0 0,0 0 0,0-1 0,0 1 0,0-1 0,0 2 0,0 4-8191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5.945"/>
    </inkml:context>
    <inkml:brush xml:id="br0">
      <inkml:brushProperty name="width" value="0.05" units="cm"/>
      <inkml:brushProperty name="height" value="0.05" units="cm"/>
    </inkml:brush>
  </inkml:definitions>
  <inkml:trace contextRef="#ctx0" brushRef="#br0">0 365 24575,'5'-1'0,"0"-1"0,0 0 0,-1 0 0,1-1 0,-1 0 0,0 1 0,0-1 0,0-1 0,0 1 0,0-1 0,-1 1 0,5-7 0,0 2 0,12-15 0,-1-1 0,-1-1 0,-1 0 0,22-44 0,-5 9 0,-1-7-1365,-24 45-5461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7.178"/>
    </inkml:context>
    <inkml:brush xml:id="br0">
      <inkml:brushProperty name="width" value="0.05" units="cm"/>
      <inkml:brushProperty name="height" value="0.05" units="cm"/>
    </inkml:brush>
  </inkml:definitions>
  <inkml:trace contextRef="#ctx0" brushRef="#br0">0 292 24575,'0'-4'0,"5"-2"0,1-8 0,4-7 0,0-5 0,4 4 0,-2-1 0,-2 0 0,-3 0 0,2 3 0,-1 0 0,-1 0 0,2 3 0,0 0 0,-2-2 0,-2 2-8191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29.393"/>
    </inkml:context>
    <inkml:brush xml:id="br0">
      <inkml:brushProperty name="width" value="0.05" units="cm"/>
      <inkml:brushProperty name="height" value="0.05" units="cm"/>
    </inkml:brush>
  </inkml:definitions>
  <inkml:trace contextRef="#ctx0" brushRef="#br0">0 176 24575,'0'-4'0,"0"-6"0,5-7 0,1-8 0,0-5 0,-2-2 0,0 1 0,-2 4-8191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0.336"/>
    </inkml:context>
    <inkml:brush xml:id="br0">
      <inkml:brushProperty name="width" value="0.05" units="cm"/>
      <inkml:brushProperty name="height" value="0.05" units="cm"/>
    </inkml:brush>
  </inkml:definitions>
  <inkml:trace contextRef="#ctx0" brushRef="#br0">0 97 24575,'5'0'0,"1"-4"0,-1-6 0,0-6 0,-2-5 0,-1-3 0,-1 2-8191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1.357"/>
    </inkml:context>
    <inkml:brush xml:id="br0">
      <inkml:brushProperty name="width" value="0.05" units="cm"/>
      <inkml:brushProperty name="height" value="0.05" units="cm"/>
    </inkml:brush>
  </inkml:definitions>
  <inkml:trace contextRef="#ctx0" brushRef="#br0">0 235 24575,'0'-4'0,"0"-7"0,0-9 0,0-7 0,0-3 0,0-1 0,0 1 0,5 0 0,1 2 0,0 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2.269"/>
    </inkml:context>
    <inkml:brush xml:id="br0">
      <inkml:brushProperty name="width" value="0.05" units="cm"/>
      <inkml:brushProperty name="height" value="0.05" units="cm"/>
    </inkml:brush>
  </inkml:definitions>
  <inkml:trace contextRef="#ctx0" brushRef="#br0">0 262 24575,'0'-4'0,"5"-7"0,1-5 0,-1-5 0,0-7 0,2-4 0,1-1 0,-1 1 0,-2 1 0,-2 1 0,-1 7-8191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3.216"/>
    </inkml:context>
    <inkml:brush xml:id="br0">
      <inkml:brushProperty name="width" value="0.05" units="cm"/>
      <inkml:brushProperty name="height" value="0.05" units="cm"/>
    </inkml:brush>
  </inkml:definitions>
  <inkml:trace contextRef="#ctx0" brushRef="#br0">0 125 24575,'0'-4'0,"0"-7"0,0-5 0,0-5 0,0-3 0,0-2 0,0 3-8191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4.117"/>
    </inkml:context>
    <inkml:brush xml:id="br0">
      <inkml:brushProperty name="width" value="0.05" units="cm"/>
      <inkml:brushProperty name="height" value="0.05" units="cm"/>
    </inkml:brush>
  </inkml:definitions>
  <inkml:trace contextRef="#ctx0" brushRef="#br0">0 178 24575,'0'-4'0,"0"-6"0,0-11 0,0-6 0,0-2 0,0-2 0,0 1 0,0 4-8191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5.127"/>
    </inkml:context>
    <inkml:brush xml:id="br0">
      <inkml:brushProperty name="width" value="0.05" units="cm"/>
      <inkml:brushProperty name="height" value="0.05" units="cm"/>
    </inkml:brush>
  </inkml:definitions>
  <inkml:trace contextRef="#ctx0" brushRef="#br0">0 208 24575,'0'-4'0,"0"-11"0,0-8 0,0-3 0,0-3 0,0 0 0,0-1 0,0 2 0,0 4-8191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4:36.369"/>
    </inkml:context>
    <inkml:brush xml:id="br0">
      <inkml:brushProperty name="width" value="0.05" units="cm"/>
      <inkml:brushProperty name="height" value="0.05" units="cm"/>
    </inkml:brush>
  </inkml:definitions>
  <inkml:trace contextRef="#ctx0" brushRef="#br0">0 71 24575,'0'-4'0,"0"-6"0,0-6 0,0-5 0,0 1-8191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6.749"/>
    </inkml:context>
    <inkml:brush xml:id="br0">
      <inkml:brushProperty name="width" value="0.05" units="cm"/>
      <inkml:brushProperty name="height" value="0.05" units="cm"/>
    </inkml:brush>
  </inkml:definitions>
  <inkml:trace contextRef="#ctx0" brushRef="#br0">0 0 24575,'5'0'0,"5"0"0,7 0 0,3 0 0,5 0 0,1 0 0,1 0 0,1 0 0,-1 0 0,0 0 0,-4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7.768"/>
    </inkml:context>
    <inkml:brush xml:id="br0">
      <inkml:brushProperty name="width" value="0.05" units="cm"/>
      <inkml:brushProperty name="height" value="0.05" units="cm"/>
    </inkml:brush>
  </inkml:definitions>
  <inkml:trace contextRef="#ctx0" brushRef="#br0">0 21 24575,'5'0'0,"5"0"0,6 0 0,5 0 0,7 0 0,9 0 0,2-4 0,-2-2 0,-1 0 0,-8 1-8191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8.691"/>
    </inkml:context>
    <inkml:brush xml:id="br0">
      <inkml:brushProperty name="width" value="0.05" units="cm"/>
      <inkml:brushProperty name="height" value="0.05" units="cm"/>
    </inkml:brush>
  </inkml:definitions>
  <inkml:trace contextRef="#ctx0" brushRef="#br0">0 27 24575,'5'0'0,"5"-4"0,6-2 0,9 1 0,5 0 0,2 2 0,4 1 0,6 1 0,-1 0 0,-2 1 0,-4 1 0,-2-1 0,-4 0 0,-6 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09.552"/>
    </inkml:context>
    <inkml:brush xml:id="br0">
      <inkml:brushProperty name="width" value="0.05" units="cm"/>
      <inkml:brushProperty name="height" value="0.05" units="cm"/>
    </inkml:brush>
  </inkml:definitions>
  <inkml:trace contextRef="#ctx0" brushRef="#br0">0 49 24575,'5'0'0,"5"0"0,6-4 0,5-2 0,8 0 0,3 1 0,1 2 0,-6-4 0,-2 0 0,-1 1 0,-5 2-8191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1:25:10.419"/>
    </inkml:context>
    <inkml:brush xml:id="br0">
      <inkml:brushProperty name="width" value="0.05" units="cm"/>
      <inkml:brushProperty name="height" value="0.05" units="cm"/>
    </inkml:brush>
  </inkml:definitions>
  <inkml:trace contextRef="#ctx0" brushRef="#br0">0 0 24575,'5'0'0,"5"0"0,6 0 0,5 0 0,3 0 0,7 0 0,2 0 0,0 0 0,-1 0 0,-1 0 0,-6 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F435-A5FF-2CE5-234F-9A1CF2BFB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E34A9D8-015D-0DBE-1CCD-D861042D6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FD231D9-A311-4D47-7A6D-880CC30A234D}"/>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5" name="Footer Placeholder 4">
            <a:extLst>
              <a:ext uri="{FF2B5EF4-FFF2-40B4-BE49-F238E27FC236}">
                <a16:creationId xmlns:a16="http://schemas.microsoft.com/office/drawing/2014/main" id="{9E74ED6C-988D-3CE8-FD51-F2B0C0AEA76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EDB7B15-101F-D6E1-A3C8-1DEC2BD4A81C}"/>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153184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9F77-C5E7-4575-22A1-8CDEB9F1935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61C9C01-35A4-7073-C5B7-C52852BDB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79F0510-EFD9-5173-1BA0-085683FCE81B}"/>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5" name="Footer Placeholder 4">
            <a:extLst>
              <a:ext uri="{FF2B5EF4-FFF2-40B4-BE49-F238E27FC236}">
                <a16:creationId xmlns:a16="http://schemas.microsoft.com/office/drawing/2014/main" id="{C8605383-E1A7-CBEE-B546-99E2E947323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011D22E-04B1-F7C4-1DD0-4E00C5EA8972}"/>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214043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C8CB76-14BE-1DCC-9EB0-EE244330B9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E7505C6-E3D8-46D2-E890-81A49806EC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B5BD2EC-1353-221D-67C5-430D2FDC4742}"/>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5" name="Footer Placeholder 4">
            <a:extLst>
              <a:ext uri="{FF2B5EF4-FFF2-40B4-BE49-F238E27FC236}">
                <a16:creationId xmlns:a16="http://schemas.microsoft.com/office/drawing/2014/main" id="{16742C72-E1CF-7976-CE21-641DE7F2D0C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070C8E8-79C5-8C29-378E-FFCFAF6A0C71}"/>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282868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1858-867E-6AED-0BCB-2CF9DB12F1F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2D3188E-0D7A-9F94-4936-9BE44A9E90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6D4D5F9-6BE6-7090-7F46-1202BD48C669}"/>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5" name="Footer Placeholder 4">
            <a:extLst>
              <a:ext uri="{FF2B5EF4-FFF2-40B4-BE49-F238E27FC236}">
                <a16:creationId xmlns:a16="http://schemas.microsoft.com/office/drawing/2014/main" id="{4E1FD85B-B4EF-A541-AA72-EFCFD91A7D4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E879F31-9CEB-CB2A-CD94-81BBA0CA82AF}"/>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86567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2B4E-0F65-3356-CC1A-C7875CED6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342A10B-2347-8760-D5C4-DD0B157BE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283CCD-FD80-880E-97F8-E2112BFD7E8A}"/>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5" name="Footer Placeholder 4">
            <a:extLst>
              <a:ext uri="{FF2B5EF4-FFF2-40B4-BE49-F238E27FC236}">
                <a16:creationId xmlns:a16="http://schemas.microsoft.com/office/drawing/2014/main" id="{D25A4ED7-EA56-D45D-AD46-679C7F644FF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03F380A-22D8-342A-9C50-1C998E1AC5F5}"/>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238345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C955-6B61-0614-7002-7410691F63A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36215EE-A504-7658-0C03-55AE0766B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A1661A5-0B4E-AA2A-AAD3-3061A65EF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15C0BBA-450B-43D7-540D-68A8558E62A6}"/>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6" name="Footer Placeholder 5">
            <a:extLst>
              <a:ext uri="{FF2B5EF4-FFF2-40B4-BE49-F238E27FC236}">
                <a16:creationId xmlns:a16="http://schemas.microsoft.com/office/drawing/2014/main" id="{4353C9EA-36C3-DFB8-4BB9-910C5C362FF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8A98141-5F06-DA98-9E2F-D9FAE35AAF4A}"/>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357863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6B3B-04B8-39D4-B196-2074A9F8956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7A07B9E-0F8D-DB0B-A5EA-DCC71452F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AD1ED-FA30-D9F4-4084-68E5B8E6D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1E173C0-88E3-1332-19FC-1ADC98D4F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D4379-72D5-0D91-6F6E-B46219BAFD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5011D51-A08D-3587-1E34-559E5E11F1EE}"/>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8" name="Footer Placeholder 7">
            <a:extLst>
              <a:ext uri="{FF2B5EF4-FFF2-40B4-BE49-F238E27FC236}">
                <a16:creationId xmlns:a16="http://schemas.microsoft.com/office/drawing/2014/main" id="{11C2E2D7-0F94-61C3-1D9E-58FAA6220CF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AF0240B-CAF3-FFC1-F111-0C79AF47E2CB}"/>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168929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AD48-989D-9428-92B7-EE202BB0DB5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E768A1B0-D007-B5D4-0C6F-E8722BF0F551}"/>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4" name="Footer Placeholder 3">
            <a:extLst>
              <a:ext uri="{FF2B5EF4-FFF2-40B4-BE49-F238E27FC236}">
                <a16:creationId xmlns:a16="http://schemas.microsoft.com/office/drawing/2014/main" id="{0AEBB311-B686-9BB4-1827-9374B7C14CB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38966CF-D90E-68A8-1035-E58AE2740113}"/>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270238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8878E-17BC-8374-C58B-F218EA04E63B}"/>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3" name="Footer Placeholder 2">
            <a:extLst>
              <a:ext uri="{FF2B5EF4-FFF2-40B4-BE49-F238E27FC236}">
                <a16:creationId xmlns:a16="http://schemas.microsoft.com/office/drawing/2014/main" id="{A0F4E508-7670-3184-B732-D28CFB87D284}"/>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C320833-8004-8911-7C64-7E0A3B9B1E19}"/>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72465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0238-B3F2-5D9D-B36C-1E756B7CC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F0A05C0-AF0B-E196-213D-7F50B804F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F265D6CB-E4D7-F506-5FF0-D72EDE293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43566-BC6E-5C43-5E93-831FE8824010}"/>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6" name="Footer Placeholder 5">
            <a:extLst>
              <a:ext uri="{FF2B5EF4-FFF2-40B4-BE49-F238E27FC236}">
                <a16:creationId xmlns:a16="http://schemas.microsoft.com/office/drawing/2014/main" id="{A0CF73D2-C517-1EFF-CA20-A1971DCC841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1C899E0-16DC-5B20-B444-EC8F2EA5F3B7}"/>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65093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0855-976E-1E61-5C8A-02789F4B8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A9EB5EEE-6DFA-BE5C-5279-C0EB6BEB7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118E949-76B3-F32E-C040-7BC6B0DBC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651355-38AD-1D54-2073-1D553D4DCE20}"/>
              </a:ext>
            </a:extLst>
          </p:cNvPr>
          <p:cNvSpPr>
            <a:spLocks noGrp="1"/>
          </p:cNvSpPr>
          <p:nvPr>
            <p:ph type="dt" sz="half" idx="10"/>
          </p:nvPr>
        </p:nvSpPr>
        <p:spPr/>
        <p:txBody>
          <a:bodyPr/>
          <a:lstStyle/>
          <a:p>
            <a:fld id="{9C931BA1-9EA0-4CC5-9164-F6A4D4EA8C6A}" type="datetimeFigureOut">
              <a:rPr lang="en-PK" smtClean="0"/>
              <a:t>17/06/2023</a:t>
            </a:fld>
            <a:endParaRPr lang="en-PK"/>
          </a:p>
        </p:txBody>
      </p:sp>
      <p:sp>
        <p:nvSpPr>
          <p:cNvPr id="6" name="Footer Placeholder 5">
            <a:extLst>
              <a:ext uri="{FF2B5EF4-FFF2-40B4-BE49-F238E27FC236}">
                <a16:creationId xmlns:a16="http://schemas.microsoft.com/office/drawing/2014/main" id="{EB54476C-C606-99ED-1CC5-D91B9CC8ADE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7CD96BD-2FE8-5F4C-6B57-2E1EF20DFC65}"/>
              </a:ext>
            </a:extLst>
          </p:cNvPr>
          <p:cNvSpPr>
            <a:spLocks noGrp="1"/>
          </p:cNvSpPr>
          <p:nvPr>
            <p:ph type="sldNum" sz="quarter" idx="12"/>
          </p:nvPr>
        </p:nvSpPr>
        <p:spPr/>
        <p:txBody>
          <a:bodyPr/>
          <a:lstStyle/>
          <a:p>
            <a:fld id="{3DF762CE-3B11-4144-9EB8-8116029852D5}" type="slidenum">
              <a:rPr lang="en-PK" smtClean="0"/>
              <a:t>‹#›</a:t>
            </a:fld>
            <a:endParaRPr lang="en-PK"/>
          </a:p>
        </p:txBody>
      </p:sp>
    </p:spTree>
    <p:extLst>
      <p:ext uri="{BB962C8B-B14F-4D97-AF65-F5344CB8AC3E}">
        <p14:creationId xmlns:p14="http://schemas.microsoft.com/office/powerpoint/2010/main" val="373067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FD3CBA-0056-8062-ED3D-56D0E161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999A2F4-1C46-ECF0-7ADA-0A7FC57F1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F7F770-CEB0-3CE0-CEAA-4B48FB05D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31BA1-9EA0-4CC5-9164-F6A4D4EA8C6A}" type="datetimeFigureOut">
              <a:rPr lang="en-PK" smtClean="0"/>
              <a:t>17/06/2023</a:t>
            </a:fld>
            <a:endParaRPr lang="en-PK"/>
          </a:p>
        </p:txBody>
      </p:sp>
      <p:sp>
        <p:nvSpPr>
          <p:cNvPr id="5" name="Footer Placeholder 4">
            <a:extLst>
              <a:ext uri="{FF2B5EF4-FFF2-40B4-BE49-F238E27FC236}">
                <a16:creationId xmlns:a16="http://schemas.microsoft.com/office/drawing/2014/main" id="{97D79D85-1BDB-B74D-BBA3-87C257DD6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537395C-E4D4-3371-D01D-57E4BD176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762CE-3B11-4144-9EB8-8116029852D5}" type="slidenum">
              <a:rPr lang="en-PK" smtClean="0"/>
              <a:t>‹#›</a:t>
            </a:fld>
            <a:endParaRPr lang="en-PK"/>
          </a:p>
        </p:txBody>
      </p:sp>
    </p:spTree>
    <p:extLst>
      <p:ext uri="{BB962C8B-B14F-4D97-AF65-F5344CB8AC3E}">
        <p14:creationId xmlns:p14="http://schemas.microsoft.com/office/powerpoint/2010/main" val="134782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customXml" Target="../ink/ink181.xml"/><Relationship Id="rId21" Type="http://schemas.openxmlformats.org/officeDocument/2006/relationships/image" Target="../media/image12.png"/><Relationship Id="rId42" Type="http://schemas.openxmlformats.org/officeDocument/2006/relationships/customXml" Target="../ink/ink189.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202.xml"/><Relationship Id="rId84" Type="http://schemas.openxmlformats.org/officeDocument/2006/relationships/customXml" Target="../ink/ink210.xml"/><Relationship Id="rId16" Type="http://schemas.openxmlformats.org/officeDocument/2006/relationships/customXml" Target="../ink/ink176.xml"/><Relationship Id="rId11" Type="http://schemas.openxmlformats.org/officeDocument/2006/relationships/image" Target="../media/image7.png"/><Relationship Id="rId32" Type="http://schemas.openxmlformats.org/officeDocument/2006/relationships/customXml" Target="../ink/ink184.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197.xml"/><Relationship Id="rId74" Type="http://schemas.openxmlformats.org/officeDocument/2006/relationships/customXml" Target="../ink/ink205.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175.xml"/><Relationship Id="rId22" Type="http://schemas.openxmlformats.org/officeDocument/2006/relationships/customXml" Target="../ink/ink179.xml"/><Relationship Id="rId27" Type="http://schemas.openxmlformats.org/officeDocument/2006/relationships/image" Target="../media/image15.png"/><Relationship Id="rId30" Type="http://schemas.openxmlformats.org/officeDocument/2006/relationships/customXml" Target="../ink/ink183.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192.xml"/><Relationship Id="rId56" Type="http://schemas.openxmlformats.org/officeDocument/2006/relationships/customXml" Target="../ink/ink196.xml"/><Relationship Id="rId64" Type="http://schemas.openxmlformats.org/officeDocument/2006/relationships/customXml" Target="../ink/ink200.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172.xml"/><Relationship Id="rId51" Type="http://schemas.openxmlformats.org/officeDocument/2006/relationships/image" Target="../media/image27.png"/><Relationship Id="rId72" Type="http://schemas.openxmlformats.org/officeDocument/2006/relationships/customXml" Target="../ink/ink204.xml"/><Relationship Id="rId80" Type="http://schemas.openxmlformats.org/officeDocument/2006/relationships/customXml" Target="../ink/ink208.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174.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87.xml"/><Relationship Id="rId46" Type="http://schemas.openxmlformats.org/officeDocument/2006/relationships/customXml" Target="../ink/ink191.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178.xml"/><Relationship Id="rId41" Type="http://schemas.openxmlformats.org/officeDocument/2006/relationships/image" Target="../media/image22.png"/><Relationship Id="rId54" Type="http://schemas.openxmlformats.org/officeDocument/2006/relationships/customXml" Target="../ink/ink195.xml"/><Relationship Id="rId62" Type="http://schemas.openxmlformats.org/officeDocument/2006/relationships/customXml" Target="../ink/ink199.xml"/><Relationship Id="rId70" Type="http://schemas.openxmlformats.org/officeDocument/2006/relationships/customXml" Target="../ink/ink203.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171.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82.xml"/><Relationship Id="rId36" Type="http://schemas.openxmlformats.org/officeDocument/2006/relationships/customXml" Target="../ink/ink186.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173.xml"/><Relationship Id="rId31" Type="http://schemas.openxmlformats.org/officeDocument/2006/relationships/image" Target="../media/image17.png"/><Relationship Id="rId44" Type="http://schemas.openxmlformats.org/officeDocument/2006/relationships/customXml" Target="../ink/ink190.xml"/><Relationship Id="rId52" Type="http://schemas.openxmlformats.org/officeDocument/2006/relationships/customXml" Target="../ink/ink194.xml"/><Relationship Id="rId60" Type="http://schemas.openxmlformats.org/officeDocument/2006/relationships/customXml" Target="../ink/ink198.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207.xml"/><Relationship Id="rId81" Type="http://schemas.openxmlformats.org/officeDocument/2006/relationships/image" Target="../media/image42.png"/><Relationship Id="rId4" Type="http://schemas.openxmlformats.org/officeDocument/2006/relationships/customXml" Target="../ink/ink170.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177.xml"/><Relationship Id="rId39" Type="http://schemas.openxmlformats.org/officeDocument/2006/relationships/image" Target="../media/image21.png"/><Relationship Id="rId34" Type="http://schemas.openxmlformats.org/officeDocument/2006/relationships/customXml" Target="../ink/ink185.xml"/><Relationship Id="rId50" Type="http://schemas.openxmlformats.org/officeDocument/2006/relationships/customXml" Target="../ink/ink193.xml"/><Relationship Id="rId55" Type="http://schemas.openxmlformats.org/officeDocument/2006/relationships/image" Target="../media/image29.png"/><Relationship Id="rId76" Type="http://schemas.openxmlformats.org/officeDocument/2006/relationships/customXml" Target="../ink/ink206.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169.xml"/><Relationship Id="rId29" Type="http://schemas.openxmlformats.org/officeDocument/2006/relationships/image" Target="../media/image16.png"/><Relationship Id="rId24" Type="http://schemas.openxmlformats.org/officeDocument/2006/relationships/customXml" Target="../ink/ink180.xml"/><Relationship Id="rId40" Type="http://schemas.openxmlformats.org/officeDocument/2006/relationships/customXml" Target="../ink/ink188.xml"/><Relationship Id="rId45" Type="http://schemas.openxmlformats.org/officeDocument/2006/relationships/image" Target="../media/image24.png"/><Relationship Id="rId66" Type="http://schemas.openxmlformats.org/officeDocument/2006/relationships/customXml" Target="../ink/ink201.xml"/><Relationship Id="rId61" Type="http://schemas.openxmlformats.org/officeDocument/2006/relationships/image" Target="../media/image32.png"/><Relationship Id="rId82" Type="http://schemas.openxmlformats.org/officeDocument/2006/relationships/customXml" Target="../ink/ink209.xml"/></Relationships>
</file>

<file path=ppt/slides/_rels/slide11.xml.rels><?xml version="1.0" encoding="UTF-8" standalone="yes"?>
<Relationships xmlns="http://schemas.openxmlformats.org/package/2006/relationships"><Relationship Id="rId26" Type="http://schemas.openxmlformats.org/officeDocument/2006/relationships/customXml" Target="../ink/ink223.xml"/><Relationship Id="rId21" Type="http://schemas.openxmlformats.org/officeDocument/2006/relationships/image" Target="../media/image12.png"/><Relationship Id="rId42" Type="http://schemas.openxmlformats.org/officeDocument/2006/relationships/customXml" Target="../ink/ink231.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244.xml"/><Relationship Id="rId84" Type="http://schemas.openxmlformats.org/officeDocument/2006/relationships/customXml" Target="../ink/ink252.xml"/><Relationship Id="rId16" Type="http://schemas.openxmlformats.org/officeDocument/2006/relationships/customXml" Target="../ink/ink218.xml"/><Relationship Id="rId11" Type="http://schemas.openxmlformats.org/officeDocument/2006/relationships/image" Target="../media/image7.png"/><Relationship Id="rId32" Type="http://schemas.openxmlformats.org/officeDocument/2006/relationships/customXml" Target="../ink/ink226.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39.xml"/><Relationship Id="rId74" Type="http://schemas.openxmlformats.org/officeDocument/2006/relationships/customXml" Target="../ink/ink247.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217.xml"/><Relationship Id="rId22" Type="http://schemas.openxmlformats.org/officeDocument/2006/relationships/customXml" Target="../ink/ink221.xml"/><Relationship Id="rId27" Type="http://schemas.openxmlformats.org/officeDocument/2006/relationships/image" Target="../media/image15.png"/><Relationship Id="rId30" Type="http://schemas.openxmlformats.org/officeDocument/2006/relationships/customXml" Target="../ink/ink225.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234.xml"/><Relationship Id="rId56" Type="http://schemas.openxmlformats.org/officeDocument/2006/relationships/customXml" Target="../ink/ink238.xml"/><Relationship Id="rId64" Type="http://schemas.openxmlformats.org/officeDocument/2006/relationships/customXml" Target="../ink/ink242.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214.xml"/><Relationship Id="rId51" Type="http://schemas.openxmlformats.org/officeDocument/2006/relationships/image" Target="../media/image27.png"/><Relationship Id="rId72" Type="http://schemas.openxmlformats.org/officeDocument/2006/relationships/customXml" Target="../ink/ink246.xml"/><Relationship Id="rId80" Type="http://schemas.openxmlformats.org/officeDocument/2006/relationships/customXml" Target="../ink/ink250.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21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229.xml"/><Relationship Id="rId46" Type="http://schemas.openxmlformats.org/officeDocument/2006/relationships/customXml" Target="../ink/ink233.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220.xml"/><Relationship Id="rId41" Type="http://schemas.openxmlformats.org/officeDocument/2006/relationships/image" Target="../media/image22.png"/><Relationship Id="rId54" Type="http://schemas.openxmlformats.org/officeDocument/2006/relationships/customXml" Target="../ink/ink237.xml"/><Relationship Id="rId62" Type="http://schemas.openxmlformats.org/officeDocument/2006/relationships/customXml" Target="../ink/ink241.xml"/><Relationship Id="rId70" Type="http://schemas.openxmlformats.org/officeDocument/2006/relationships/customXml" Target="../ink/ink245.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13.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224.xml"/><Relationship Id="rId36" Type="http://schemas.openxmlformats.org/officeDocument/2006/relationships/customXml" Target="../ink/ink228.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215.xml"/><Relationship Id="rId31" Type="http://schemas.openxmlformats.org/officeDocument/2006/relationships/image" Target="../media/image17.png"/><Relationship Id="rId44" Type="http://schemas.openxmlformats.org/officeDocument/2006/relationships/customXml" Target="../ink/ink232.xml"/><Relationship Id="rId52" Type="http://schemas.openxmlformats.org/officeDocument/2006/relationships/customXml" Target="../ink/ink236.xml"/><Relationship Id="rId60" Type="http://schemas.openxmlformats.org/officeDocument/2006/relationships/customXml" Target="../ink/ink240.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249.xml"/><Relationship Id="rId81" Type="http://schemas.openxmlformats.org/officeDocument/2006/relationships/image" Target="../media/image42.png"/><Relationship Id="rId4" Type="http://schemas.openxmlformats.org/officeDocument/2006/relationships/customXml" Target="../ink/ink212.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219.xml"/><Relationship Id="rId39" Type="http://schemas.openxmlformats.org/officeDocument/2006/relationships/image" Target="../media/image21.png"/><Relationship Id="rId34" Type="http://schemas.openxmlformats.org/officeDocument/2006/relationships/customXml" Target="../ink/ink227.xml"/><Relationship Id="rId50" Type="http://schemas.openxmlformats.org/officeDocument/2006/relationships/customXml" Target="../ink/ink235.xml"/><Relationship Id="rId55" Type="http://schemas.openxmlformats.org/officeDocument/2006/relationships/image" Target="../media/image29.png"/><Relationship Id="rId76" Type="http://schemas.openxmlformats.org/officeDocument/2006/relationships/customXml" Target="../ink/ink248.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211.xml"/><Relationship Id="rId29" Type="http://schemas.openxmlformats.org/officeDocument/2006/relationships/image" Target="../media/image16.png"/><Relationship Id="rId24" Type="http://schemas.openxmlformats.org/officeDocument/2006/relationships/customXml" Target="../ink/ink222.xml"/><Relationship Id="rId40" Type="http://schemas.openxmlformats.org/officeDocument/2006/relationships/customXml" Target="../ink/ink230.xml"/><Relationship Id="rId45" Type="http://schemas.openxmlformats.org/officeDocument/2006/relationships/image" Target="../media/image24.png"/><Relationship Id="rId66" Type="http://schemas.openxmlformats.org/officeDocument/2006/relationships/customXml" Target="../ink/ink243.xml"/><Relationship Id="rId61" Type="http://schemas.openxmlformats.org/officeDocument/2006/relationships/image" Target="../media/image32.png"/><Relationship Id="rId82" Type="http://schemas.openxmlformats.org/officeDocument/2006/relationships/customXml" Target="../ink/ink251.xml"/></Relationships>
</file>

<file path=ppt/slides/_rels/slide12.xml.rels><?xml version="1.0" encoding="UTF-8" standalone="yes"?>
<Relationships xmlns="http://schemas.openxmlformats.org/package/2006/relationships"><Relationship Id="rId26" Type="http://schemas.openxmlformats.org/officeDocument/2006/relationships/customXml" Target="../ink/ink265.xml"/><Relationship Id="rId21" Type="http://schemas.openxmlformats.org/officeDocument/2006/relationships/image" Target="../media/image12.png"/><Relationship Id="rId42" Type="http://schemas.openxmlformats.org/officeDocument/2006/relationships/customXml" Target="../ink/ink273.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286.xml"/><Relationship Id="rId84" Type="http://schemas.openxmlformats.org/officeDocument/2006/relationships/customXml" Target="../ink/ink294.xml"/><Relationship Id="rId16" Type="http://schemas.openxmlformats.org/officeDocument/2006/relationships/customXml" Target="../ink/ink260.xml"/><Relationship Id="rId11" Type="http://schemas.openxmlformats.org/officeDocument/2006/relationships/image" Target="../media/image7.png"/><Relationship Id="rId32" Type="http://schemas.openxmlformats.org/officeDocument/2006/relationships/customXml" Target="../ink/ink268.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81.xml"/><Relationship Id="rId74" Type="http://schemas.openxmlformats.org/officeDocument/2006/relationships/customXml" Target="../ink/ink289.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259.xml"/><Relationship Id="rId22" Type="http://schemas.openxmlformats.org/officeDocument/2006/relationships/customXml" Target="../ink/ink263.xml"/><Relationship Id="rId27" Type="http://schemas.openxmlformats.org/officeDocument/2006/relationships/image" Target="../media/image15.png"/><Relationship Id="rId30" Type="http://schemas.openxmlformats.org/officeDocument/2006/relationships/customXml" Target="../ink/ink267.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276.xml"/><Relationship Id="rId56" Type="http://schemas.openxmlformats.org/officeDocument/2006/relationships/customXml" Target="../ink/ink280.xml"/><Relationship Id="rId64" Type="http://schemas.openxmlformats.org/officeDocument/2006/relationships/customXml" Target="../ink/ink284.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256.xml"/><Relationship Id="rId51" Type="http://schemas.openxmlformats.org/officeDocument/2006/relationships/image" Target="../media/image27.png"/><Relationship Id="rId72" Type="http://schemas.openxmlformats.org/officeDocument/2006/relationships/customXml" Target="../ink/ink288.xml"/><Relationship Id="rId80" Type="http://schemas.openxmlformats.org/officeDocument/2006/relationships/customXml" Target="../ink/ink292.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258.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271.xml"/><Relationship Id="rId46" Type="http://schemas.openxmlformats.org/officeDocument/2006/relationships/customXml" Target="../ink/ink275.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262.xml"/><Relationship Id="rId41" Type="http://schemas.openxmlformats.org/officeDocument/2006/relationships/image" Target="../media/image22.png"/><Relationship Id="rId54" Type="http://schemas.openxmlformats.org/officeDocument/2006/relationships/customXml" Target="../ink/ink279.xml"/><Relationship Id="rId62" Type="http://schemas.openxmlformats.org/officeDocument/2006/relationships/customXml" Target="../ink/ink283.xml"/><Relationship Id="rId70" Type="http://schemas.openxmlformats.org/officeDocument/2006/relationships/customXml" Target="../ink/ink287.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55.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266.xml"/><Relationship Id="rId36" Type="http://schemas.openxmlformats.org/officeDocument/2006/relationships/customXml" Target="../ink/ink270.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257.xml"/><Relationship Id="rId31" Type="http://schemas.openxmlformats.org/officeDocument/2006/relationships/image" Target="../media/image17.png"/><Relationship Id="rId44" Type="http://schemas.openxmlformats.org/officeDocument/2006/relationships/customXml" Target="../ink/ink274.xml"/><Relationship Id="rId52" Type="http://schemas.openxmlformats.org/officeDocument/2006/relationships/customXml" Target="../ink/ink278.xml"/><Relationship Id="rId60" Type="http://schemas.openxmlformats.org/officeDocument/2006/relationships/customXml" Target="../ink/ink282.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291.xml"/><Relationship Id="rId81" Type="http://schemas.openxmlformats.org/officeDocument/2006/relationships/image" Target="../media/image42.png"/><Relationship Id="rId4" Type="http://schemas.openxmlformats.org/officeDocument/2006/relationships/customXml" Target="../ink/ink254.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261.xml"/><Relationship Id="rId39" Type="http://schemas.openxmlformats.org/officeDocument/2006/relationships/image" Target="../media/image21.png"/><Relationship Id="rId34" Type="http://schemas.openxmlformats.org/officeDocument/2006/relationships/customXml" Target="../ink/ink269.xml"/><Relationship Id="rId50" Type="http://schemas.openxmlformats.org/officeDocument/2006/relationships/customXml" Target="../ink/ink277.xml"/><Relationship Id="rId55" Type="http://schemas.openxmlformats.org/officeDocument/2006/relationships/image" Target="../media/image29.png"/><Relationship Id="rId76" Type="http://schemas.openxmlformats.org/officeDocument/2006/relationships/customXml" Target="../ink/ink290.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253.xml"/><Relationship Id="rId29" Type="http://schemas.openxmlformats.org/officeDocument/2006/relationships/image" Target="../media/image16.png"/><Relationship Id="rId24" Type="http://schemas.openxmlformats.org/officeDocument/2006/relationships/customXml" Target="../ink/ink264.xml"/><Relationship Id="rId40" Type="http://schemas.openxmlformats.org/officeDocument/2006/relationships/customXml" Target="../ink/ink272.xml"/><Relationship Id="rId45" Type="http://schemas.openxmlformats.org/officeDocument/2006/relationships/image" Target="../media/image24.png"/><Relationship Id="rId66" Type="http://schemas.openxmlformats.org/officeDocument/2006/relationships/customXml" Target="../ink/ink285.xml"/><Relationship Id="rId61" Type="http://schemas.openxmlformats.org/officeDocument/2006/relationships/image" Target="../media/image32.png"/><Relationship Id="rId82" Type="http://schemas.openxmlformats.org/officeDocument/2006/relationships/customXml" Target="../ink/ink293.xml"/></Relationships>
</file>

<file path=ppt/slides/_rels/slide13.xml.rels><?xml version="1.0" encoding="UTF-8" standalone="yes"?>
<Relationships xmlns="http://schemas.openxmlformats.org/package/2006/relationships"><Relationship Id="rId26" Type="http://schemas.openxmlformats.org/officeDocument/2006/relationships/customXml" Target="../ink/ink307.xml"/><Relationship Id="rId21" Type="http://schemas.openxmlformats.org/officeDocument/2006/relationships/image" Target="../media/image12.png"/><Relationship Id="rId42" Type="http://schemas.openxmlformats.org/officeDocument/2006/relationships/customXml" Target="../ink/ink315.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28.xml"/><Relationship Id="rId84" Type="http://schemas.openxmlformats.org/officeDocument/2006/relationships/customXml" Target="../ink/ink336.xml"/><Relationship Id="rId16" Type="http://schemas.openxmlformats.org/officeDocument/2006/relationships/customXml" Target="../ink/ink302.xml"/><Relationship Id="rId11" Type="http://schemas.openxmlformats.org/officeDocument/2006/relationships/image" Target="../media/image7.png"/><Relationship Id="rId32" Type="http://schemas.openxmlformats.org/officeDocument/2006/relationships/customXml" Target="../ink/ink310.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323.xml"/><Relationship Id="rId74" Type="http://schemas.openxmlformats.org/officeDocument/2006/relationships/customXml" Target="../ink/ink331.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301.xml"/><Relationship Id="rId22" Type="http://schemas.openxmlformats.org/officeDocument/2006/relationships/customXml" Target="../ink/ink305.xml"/><Relationship Id="rId27" Type="http://schemas.openxmlformats.org/officeDocument/2006/relationships/image" Target="../media/image15.png"/><Relationship Id="rId30" Type="http://schemas.openxmlformats.org/officeDocument/2006/relationships/customXml" Target="../ink/ink309.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318.xml"/><Relationship Id="rId56" Type="http://schemas.openxmlformats.org/officeDocument/2006/relationships/customXml" Target="../ink/ink322.xml"/><Relationship Id="rId64" Type="http://schemas.openxmlformats.org/officeDocument/2006/relationships/customXml" Target="../ink/ink326.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298.xml"/><Relationship Id="rId51" Type="http://schemas.openxmlformats.org/officeDocument/2006/relationships/image" Target="../media/image27.png"/><Relationship Id="rId72" Type="http://schemas.openxmlformats.org/officeDocument/2006/relationships/customXml" Target="../ink/ink330.xml"/><Relationship Id="rId80" Type="http://schemas.openxmlformats.org/officeDocument/2006/relationships/customXml" Target="../ink/ink334.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300.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313.xml"/><Relationship Id="rId46" Type="http://schemas.openxmlformats.org/officeDocument/2006/relationships/customXml" Target="../ink/ink317.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304.xml"/><Relationship Id="rId41" Type="http://schemas.openxmlformats.org/officeDocument/2006/relationships/image" Target="../media/image22.png"/><Relationship Id="rId54" Type="http://schemas.openxmlformats.org/officeDocument/2006/relationships/customXml" Target="../ink/ink321.xml"/><Relationship Id="rId62" Type="http://schemas.openxmlformats.org/officeDocument/2006/relationships/customXml" Target="../ink/ink325.xml"/><Relationship Id="rId70" Type="http://schemas.openxmlformats.org/officeDocument/2006/relationships/customXml" Target="../ink/ink329.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97.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308.xml"/><Relationship Id="rId36" Type="http://schemas.openxmlformats.org/officeDocument/2006/relationships/customXml" Target="../ink/ink312.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299.xml"/><Relationship Id="rId31" Type="http://schemas.openxmlformats.org/officeDocument/2006/relationships/image" Target="../media/image17.png"/><Relationship Id="rId44" Type="http://schemas.openxmlformats.org/officeDocument/2006/relationships/customXml" Target="../ink/ink316.xml"/><Relationship Id="rId52" Type="http://schemas.openxmlformats.org/officeDocument/2006/relationships/customXml" Target="../ink/ink320.xml"/><Relationship Id="rId60" Type="http://schemas.openxmlformats.org/officeDocument/2006/relationships/customXml" Target="../ink/ink324.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33.xml"/><Relationship Id="rId81" Type="http://schemas.openxmlformats.org/officeDocument/2006/relationships/image" Target="../media/image42.png"/><Relationship Id="rId4" Type="http://schemas.openxmlformats.org/officeDocument/2006/relationships/customXml" Target="../ink/ink296.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303.xml"/><Relationship Id="rId39" Type="http://schemas.openxmlformats.org/officeDocument/2006/relationships/image" Target="../media/image21.png"/><Relationship Id="rId34" Type="http://schemas.openxmlformats.org/officeDocument/2006/relationships/customXml" Target="../ink/ink311.xml"/><Relationship Id="rId50" Type="http://schemas.openxmlformats.org/officeDocument/2006/relationships/customXml" Target="../ink/ink319.xml"/><Relationship Id="rId55" Type="http://schemas.openxmlformats.org/officeDocument/2006/relationships/image" Target="../media/image29.png"/><Relationship Id="rId76" Type="http://schemas.openxmlformats.org/officeDocument/2006/relationships/customXml" Target="../ink/ink332.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295.xml"/><Relationship Id="rId29" Type="http://schemas.openxmlformats.org/officeDocument/2006/relationships/image" Target="../media/image16.png"/><Relationship Id="rId24" Type="http://schemas.openxmlformats.org/officeDocument/2006/relationships/customXml" Target="../ink/ink306.xml"/><Relationship Id="rId40" Type="http://schemas.openxmlformats.org/officeDocument/2006/relationships/customXml" Target="../ink/ink314.xml"/><Relationship Id="rId45" Type="http://schemas.openxmlformats.org/officeDocument/2006/relationships/image" Target="../media/image24.png"/><Relationship Id="rId66" Type="http://schemas.openxmlformats.org/officeDocument/2006/relationships/customXml" Target="../ink/ink327.xml"/><Relationship Id="rId61" Type="http://schemas.openxmlformats.org/officeDocument/2006/relationships/image" Target="../media/image32.png"/><Relationship Id="rId82" Type="http://schemas.openxmlformats.org/officeDocument/2006/relationships/customXml" Target="../ink/ink335.xml"/></Relationships>
</file>

<file path=ppt/slides/_rels/slide14.xml.rels><?xml version="1.0" encoding="UTF-8" standalone="yes"?>
<Relationships xmlns="http://schemas.openxmlformats.org/package/2006/relationships"><Relationship Id="rId26" Type="http://schemas.openxmlformats.org/officeDocument/2006/relationships/customXml" Target="../ink/ink349.xml"/><Relationship Id="rId21" Type="http://schemas.openxmlformats.org/officeDocument/2006/relationships/image" Target="../media/image12.png"/><Relationship Id="rId42" Type="http://schemas.openxmlformats.org/officeDocument/2006/relationships/customXml" Target="../ink/ink357.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70.xml"/><Relationship Id="rId84" Type="http://schemas.openxmlformats.org/officeDocument/2006/relationships/customXml" Target="../ink/ink378.xml"/><Relationship Id="rId16" Type="http://schemas.openxmlformats.org/officeDocument/2006/relationships/customXml" Target="../ink/ink344.xml"/><Relationship Id="rId11" Type="http://schemas.openxmlformats.org/officeDocument/2006/relationships/image" Target="../media/image7.png"/><Relationship Id="rId32" Type="http://schemas.openxmlformats.org/officeDocument/2006/relationships/customXml" Target="../ink/ink352.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365.xml"/><Relationship Id="rId74" Type="http://schemas.openxmlformats.org/officeDocument/2006/relationships/customXml" Target="../ink/ink373.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343.xml"/><Relationship Id="rId22" Type="http://schemas.openxmlformats.org/officeDocument/2006/relationships/customXml" Target="../ink/ink347.xml"/><Relationship Id="rId27" Type="http://schemas.openxmlformats.org/officeDocument/2006/relationships/image" Target="../media/image15.png"/><Relationship Id="rId30" Type="http://schemas.openxmlformats.org/officeDocument/2006/relationships/customXml" Target="../ink/ink351.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360.xml"/><Relationship Id="rId56" Type="http://schemas.openxmlformats.org/officeDocument/2006/relationships/customXml" Target="../ink/ink364.xml"/><Relationship Id="rId64" Type="http://schemas.openxmlformats.org/officeDocument/2006/relationships/customXml" Target="../ink/ink368.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340.xml"/><Relationship Id="rId51" Type="http://schemas.openxmlformats.org/officeDocument/2006/relationships/image" Target="../media/image27.png"/><Relationship Id="rId72" Type="http://schemas.openxmlformats.org/officeDocument/2006/relationships/customXml" Target="../ink/ink372.xml"/><Relationship Id="rId80" Type="http://schemas.openxmlformats.org/officeDocument/2006/relationships/customXml" Target="../ink/ink376.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342.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355.xml"/><Relationship Id="rId46" Type="http://schemas.openxmlformats.org/officeDocument/2006/relationships/customXml" Target="../ink/ink359.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346.xml"/><Relationship Id="rId41" Type="http://schemas.openxmlformats.org/officeDocument/2006/relationships/image" Target="../media/image22.png"/><Relationship Id="rId54" Type="http://schemas.openxmlformats.org/officeDocument/2006/relationships/customXml" Target="../ink/ink363.xml"/><Relationship Id="rId62" Type="http://schemas.openxmlformats.org/officeDocument/2006/relationships/customXml" Target="../ink/ink367.xml"/><Relationship Id="rId70" Type="http://schemas.openxmlformats.org/officeDocument/2006/relationships/customXml" Target="../ink/ink371.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339.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350.xml"/><Relationship Id="rId36" Type="http://schemas.openxmlformats.org/officeDocument/2006/relationships/customXml" Target="../ink/ink354.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341.xml"/><Relationship Id="rId31" Type="http://schemas.openxmlformats.org/officeDocument/2006/relationships/image" Target="../media/image17.png"/><Relationship Id="rId44" Type="http://schemas.openxmlformats.org/officeDocument/2006/relationships/customXml" Target="../ink/ink358.xml"/><Relationship Id="rId52" Type="http://schemas.openxmlformats.org/officeDocument/2006/relationships/customXml" Target="../ink/ink362.xml"/><Relationship Id="rId60" Type="http://schemas.openxmlformats.org/officeDocument/2006/relationships/customXml" Target="../ink/ink366.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75.xml"/><Relationship Id="rId81" Type="http://schemas.openxmlformats.org/officeDocument/2006/relationships/image" Target="../media/image42.png"/><Relationship Id="rId4" Type="http://schemas.openxmlformats.org/officeDocument/2006/relationships/customXml" Target="../ink/ink338.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345.xml"/><Relationship Id="rId39" Type="http://schemas.openxmlformats.org/officeDocument/2006/relationships/image" Target="../media/image21.png"/><Relationship Id="rId34" Type="http://schemas.openxmlformats.org/officeDocument/2006/relationships/customXml" Target="../ink/ink353.xml"/><Relationship Id="rId50" Type="http://schemas.openxmlformats.org/officeDocument/2006/relationships/customXml" Target="../ink/ink361.xml"/><Relationship Id="rId55" Type="http://schemas.openxmlformats.org/officeDocument/2006/relationships/image" Target="../media/image29.png"/><Relationship Id="rId76" Type="http://schemas.openxmlformats.org/officeDocument/2006/relationships/customXml" Target="../ink/ink374.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337.xml"/><Relationship Id="rId29" Type="http://schemas.openxmlformats.org/officeDocument/2006/relationships/image" Target="../media/image16.png"/><Relationship Id="rId24" Type="http://schemas.openxmlformats.org/officeDocument/2006/relationships/customXml" Target="../ink/ink348.xml"/><Relationship Id="rId40" Type="http://schemas.openxmlformats.org/officeDocument/2006/relationships/customXml" Target="../ink/ink356.xml"/><Relationship Id="rId45" Type="http://schemas.openxmlformats.org/officeDocument/2006/relationships/image" Target="../media/image24.png"/><Relationship Id="rId66" Type="http://schemas.openxmlformats.org/officeDocument/2006/relationships/customXml" Target="../ink/ink369.xml"/><Relationship Id="rId61" Type="http://schemas.openxmlformats.org/officeDocument/2006/relationships/image" Target="../media/image32.png"/><Relationship Id="rId82" Type="http://schemas.openxmlformats.org/officeDocument/2006/relationships/customXml" Target="../ink/ink377.xml"/></Relationships>
</file>

<file path=ppt/slides/_rels/slide15.xml.rels><?xml version="1.0" encoding="UTF-8" standalone="yes"?>
<Relationships xmlns="http://schemas.openxmlformats.org/package/2006/relationships"><Relationship Id="rId26" Type="http://schemas.openxmlformats.org/officeDocument/2006/relationships/customXml" Target="../ink/ink391.xml"/><Relationship Id="rId21" Type="http://schemas.openxmlformats.org/officeDocument/2006/relationships/image" Target="../media/image12.png"/><Relationship Id="rId42" Type="http://schemas.openxmlformats.org/officeDocument/2006/relationships/customXml" Target="../ink/ink399.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412.xml"/><Relationship Id="rId84" Type="http://schemas.openxmlformats.org/officeDocument/2006/relationships/customXml" Target="../ink/ink420.xml"/><Relationship Id="rId16" Type="http://schemas.openxmlformats.org/officeDocument/2006/relationships/customXml" Target="../ink/ink386.xml"/><Relationship Id="rId11" Type="http://schemas.openxmlformats.org/officeDocument/2006/relationships/image" Target="../media/image7.png"/><Relationship Id="rId32" Type="http://schemas.openxmlformats.org/officeDocument/2006/relationships/customXml" Target="../ink/ink394.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407.xml"/><Relationship Id="rId74" Type="http://schemas.openxmlformats.org/officeDocument/2006/relationships/customXml" Target="../ink/ink415.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385.xml"/><Relationship Id="rId22" Type="http://schemas.openxmlformats.org/officeDocument/2006/relationships/customXml" Target="../ink/ink389.xml"/><Relationship Id="rId27" Type="http://schemas.openxmlformats.org/officeDocument/2006/relationships/image" Target="../media/image15.png"/><Relationship Id="rId30" Type="http://schemas.openxmlformats.org/officeDocument/2006/relationships/customXml" Target="../ink/ink393.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402.xml"/><Relationship Id="rId56" Type="http://schemas.openxmlformats.org/officeDocument/2006/relationships/customXml" Target="../ink/ink406.xml"/><Relationship Id="rId64" Type="http://schemas.openxmlformats.org/officeDocument/2006/relationships/customXml" Target="../ink/ink410.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382.xml"/><Relationship Id="rId51" Type="http://schemas.openxmlformats.org/officeDocument/2006/relationships/image" Target="../media/image27.png"/><Relationship Id="rId72" Type="http://schemas.openxmlformats.org/officeDocument/2006/relationships/customXml" Target="../ink/ink414.xml"/><Relationship Id="rId80" Type="http://schemas.openxmlformats.org/officeDocument/2006/relationships/customXml" Target="../ink/ink418.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384.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397.xml"/><Relationship Id="rId46" Type="http://schemas.openxmlformats.org/officeDocument/2006/relationships/customXml" Target="../ink/ink401.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388.xml"/><Relationship Id="rId41" Type="http://schemas.openxmlformats.org/officeDocument/2006/relationships/image" Target="../media/image22.png"/><Relationship Id="rId54" Type="http://schemas.openxmlformats.org/officeDocument/2006/relationships/customXml" Target="../ink/ink405.xml"/><Relationship Id="rId62" Type="http://schemas.openxmlformats.org/officeDocument/2006/relationships/customXml" Target="../ink/ink409.xml"/><Relationship Id="rId70" Type="http://schemas.openxmlformats.org/officeDocument/2006/relationships/customXml" Target="../ink/ink413.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381.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392.xml"/><Relationship Id="rId36" Type="http://schemas.openxmlformats.org/officeDocument/2006/relationships/customXml" Target="../ink/ink396.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383.xml"/><Relationship Id="rId31" Type="http://schemas.openxmlformats.org/officeDocument/2006/relationships/image" Target="../media/image17.png"/><Relationship Id="rId44" Type="http://schemas.openxmlformats.org/officeDocument/2006/relationships/customXml" Target="../ink/ink400.xml"/><Relationship Id="rId52" Type="http://schemas.openxmlformats.org/officeDocument/2006/relationships/customXml" Target="../ink/ink404.xml"/><Relationship Id="rId60" Type="http://schemas.openxmlformats.org/officeDocument/2006/relationships/customXml" Target="../ink/ink408.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417.xml"/><Relationship Id="rId81" Type="http://schemas.openxmlformats.org/officeDocument/2006/relationships/image" Target="../media/image42.png"/><Relationship Id="rId4" Type="http://schemas.openxmlformats.org/officeDocument/2006/relationships/customXml" Target="../ink/ink380.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387.xml"/><Relationship Id="rId39" Type="http://schemas.openxmlformats.org/officeDocument/2006/relationships/image" Target="../media/image21.png"/><Relationship Id="rId34" Type="http://schemas.openxmlformats.org/officeDocument/2006/relationships/customXml" Target="../ink/ink395.xml"/><Relationship Id="rId50" Type="http://schemas.openxmlformats.org/officeDocument/2006/relationships/customXml" Target="../ink/ink403.xml"/><Relationship Id="rId55" Type="http://schemas.openxmlformats.org/officeDocument/2006/relationships/image" Target="../media/image29.png"/><Relationship Id="rId76" Type="http://schemas.openxmlformats.org/officeDocument/2006/relationships/customXml" Target="../ink/ink416.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379.xml"/><Relationship Id="rId29" Type="http://schemas.openxmlformats.org/officeDocument/2006/relationships/image" Target="../media/image16.png"/><Relationship Id="rId24" Type="http://schemas.openxmlformats.org/officeDocument/2006/relationships/customXml" Target="../ink/ink390.xml"/><Relationship Id="rId40" Type="http://schemas.openxmlformats.org/officeDocument/2006/relationships/customXml" Target="../ink/ink398.xml"/><Relationship Id="rId45" Type="http://schemas.openxmlformats.org/officeDocument/2006/relationships/image" Target="../media/image24.png"/><Relationship Id="rId66" Type="http://schemas.openxmlformats.org/officeDocument/2006/relationships/customXml" Target="../ink/ink411.xml"/><Relationship Id="rId61" Type="http://schemas.openxmlformats.org/officeDocument/2006/relationships/image" Target="../media/image32.png"/><Relationship Id="rId82" Type="http://schemas.openxmlformats.org/officeDocument/2006/relationships/customXml" Target="../ink/ink419.xml"/></Relationships>
</file>

<file path=ppt/slides/_rels/slide16.xml.rels><?xml version="1.0" encoding="UTF-8" standalone="yes"?>
<Relationships xmlns="http://schemas.openxmlformats.org/package/2006/relationships"><Relationship Id="rId26" Type="http://schemas.openxmlformats.org/officeDocument/2006/relationships/customXml" Target="../ink/ink433.xml"/><Relationship Id="rId21" Type="http://schemas.openxmlformats.org/officeDocument/2006/relationships/image" Target="../media/image12.png"/><Relationship Id="rId42" Type="http://schemas.openxmlformats.org/officeDocument/2006/relationships/customXml" Target="../ink/ink441.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454.xml"/><Relationship Id="rId84" Type="http://schemas.openxmlformats.org/officeDocument/2006/relationships/customXml" Target="../ink/ink462.xml"/><Relationship Id="rId16" Type="http://schemas.openxmlformats.org/officeDocument/2006/relationships/customXml" Target="../ink/ink428.xml"/><Relationship Id="rId11" Type="http://schemas.openxmlformats.org/officeDocument/2006/relationships/image" Target="../media/image7.png"/><Relationship Id="rId32" Type="http://schemas.openxmlformats.org/officeDocument/2006/relationships/customXml" Target="../ink/ink436.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449.xml"/><Relationship Id="rId74" Type="http://schemas.openxmlformats.org/officeDocument/2006/relationships/customXml" Target="../ink/ink457.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427.xml"/><Relationship Id="rId22" Type="http://schemas.openxmlformats.org/officeDocument/2006/relationships/customXml" Target="../ink/ink431.xml"/><Relationship Id="rId27" Type="http://schemas.openxmlformats.org/officeDocument/2006/relationships/image" Target="../media/image15.png"/><Relationship Id="rId30" Type="http://schemas.openxmlformats.org/officeDocument/2006/relationships/customXml" Target="../ink/ink435.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444.xml"/><Relationship Id="rId56" Type="http://schemas.openxmlformats.org/officeDocument/2006/relationships/customXml" Target="../ink/ink448.xml"/><Relationship Id="rId64" Type="http://schemas.openxmlformats.org/officeDocument/2006/relationships/customXml" Target="../ink/ink452.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424.xml"/><Relationship Id="rId51" Type="http://schemas.openxmlformats.org/officeDocument/2006/relationships/image" Target="../media/image27.png"/><Relationship Id="rId72" Type="http://schemas.openxmlformats.org/officeDocument/2006/relationships/customXml" Target="../ink/ink456.xml"/><Relationship Id="rId80" Type="http://schemas.openxmlformats.org/officeDocument/2006/relationships/customXml" Target="../ink/ink460.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42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439.xml"/><Relationship Id="rId46" Type="http://schemas.openxmlformats.org/officeDocument/2006/relationships/customXml" Target="../ink/ink443.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430.xml"/><Relationship Id="rId41" Type="http://schemas.openxmlformats.org/officeDocument/2006/relationships/image" Target="../media/image22.png"/><Relationship Id="rId54" Type="http://schemas.openxmlformats.org/officeDocument/2006/relationships/customXml" Target="../ink/ink447.xml"/><Relationship Id="rId62" Type="http://schemas.openxmlformats.org/officeDocument/2006/relationships/customXml" Target="../ink/ink451.xml"/><Relationship Id="rId70" Type="http://schemas.openxmlformats.org/officeDocument/2006/relationships/customXml" Target="../ink/ink455.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423.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434.xml"/><Relationship Id="rId36" Type="http://schemas.openxmlformats.org/officeDocument/2006/relationships/customXml" Target="../ink/ink438.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425.xml"/><Relationship Id="rId31" Type="http://schemas.openxmlformats.org/officeDocument/2006/relationships/image" Target="../media/image17.png"/><Relationship Id="rId44" Type="http://schemas.openxmlformats.org/officeDocument/2006/relationships/customXml" Target="../ink/ink442.xml"/><Relationship Id="rId52" Type="http://schemas.openxmlformats.org/officeDocument/2006/relationships/customXml" Target="../ink/ink446.xml"/><Relationship Id="rId60" Type="http://schemas.openxmlformats.org/officeDocument/2006/relationships/customXml" Target="../ink/ink450.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459.xml"/><Relationship Id="rId81" Type="http://schemas.openxmlformats.org/officeDocument/2006/relationships/image" Target="../media/image42.png"/><Relationship Id="rId4" Type="http://schemas.openxmlformats.org/officeDocument/2006/relationships/customXml" Target="../ink/ink422.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429.xml"/><Relationship Id="rId39" Type="http://schemas.openxmlformats.org/officeDocument/2006/relationships/image" Target="../media/image21.png"/><Relationship Id="rId34" Type="http://schemas.openxmlformats.org/officeDocument/2006/relationships/customXml" Target="../ink/ink437.xml"/><Relationship Id="rId50" Type="http://schemas.openxmlformats.org/officeDocument/2006/relationships/customXml" Target="../ink/ink445.xml"/><Relationship Id="rId55" Type="http://schemas.openxmlformats.org/officeDocument/2006/relationships/image" Target="../media/image29.png"/><Relationship Id="rId76" Type="http://schemas.openxmlformats.org/officeDocument/2006/relationships/customXml" Target="../ink/ink458.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421.xml"/><Relationship Id="rId29" Type="http://schemas.openxmlformats.org/officeDocument/2006/relationships/image" Target="../media/image16.png"/><Relationship Id="rId24" Type="http://schemas.openxmlformats.org/officeDocument/2006/relationships/customXml" Target="../ink/ink432.xml"/><Relationship Id="rId40" Type="http://schemas.openxmlformats.org/officeDocument/2006/relationships/customXml" Target="../ink/ink440.xml"/><Relationship Id="rId45" Type="http://schemas.openxmlformats.org/officeDocument/2006/relationships/image" Target="../media/image24.png"/><Relationship Id="rId66" Type="http://schemas.openxmlformats.org/officeDocument/2006/relationships/customXml" Target="../ink/ink453.xml"/><Relationship Id="rId61" Type="http://schemas.openxmlformats.org/officeDocument/2006/relationships/image" Target="../media/image32.png"/><Relationship Id="rId82" Type="http://schemas.openxmlformats.org/officeDocument/2006/relationships/customXml" Target="../ink/ink4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2.png"/><Relationship Id="rId42" Type="http://schemas.openxmlformats.org/officeDocument/2006/relationships/customXml" Target="../ink/ink21.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4.xml"/><Relationship Id="rId84" Type="http://schemas.openxmlformats.org/officeDocument/2006/relationships/customXml" Target="../ink/ink42.xml"/><Relationship Id="rId16" Type="http://schemas.openxmlformats.org/officeDocument/2006/relationships/customXml" Target="../ink/ink8.xml"/><Relationship Id="rId11" Type="http://schemas.openxmlformats.org/officeDocument/2006/relationships/image" Target="../media/image7.png"/><Relationship Id="rId32" Type="http://schemas.openxmlformats.org/officeDocument/2006/relationships/customXml" Target="../ink/ink16.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4.xml"/><Relationship Id="rId51" Type="http://schemas.openxmlformats.org/officeDocument/2006/relationships/image" Target="../media/image27.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10.xml"/><Relationship Id="rId41" Type="http://schemas.openxmlformats.org/officeDocument/2006/relationships/image" Target="../media/image22.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5.xml"/><Relationship Id="rId31" Type="http://schemas.openxmlformats.org/officeDocument/2006/relationships/image" Target="../media/image17.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9.xml"/><Relationship Id="rId81" Type="http://schemas.openxmlformats.org/officeDocument/2006/relationships/image" Target="../media/image42.png"/><Relationship Id="rId4" Type="http://schemas.openxmlformats.org/officeDocument/2006/relationships/customXml" Target="../ink/ink2.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9.xml"/><Relationship Id="rId39" Type="http://schemas.openxmlformats.org/officeDocument/2006/relationships/image" Target="../media/image21.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9.png"/><Relationship Id="rId76" Type="http://schemas.openxmlformats.org/officeDocument/2006/relationships/customXml" Target="../ink/ink38.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1.xml"/><Relationship Id="rId29" Type="http://schemas.openxmlformats.org/officeDocument/2006/relationships/image" Target="../media/image16.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4.png"/><Relationship Id="rId66" Type="http://schemas.openxmlformats.org/officeDocument/2006/relationships/customXml" Target="../ink/ink33.xml"/><Relationship Id="rId61" Type="http://schemas.openxmlformats.org/officeDocument/2006/relationships/image" Target="../media/image32.png"/><Relationship Id="rId82" Type="http://schemas.openxmlformats.org/officeDocument/2006/relationships/customXml" Target="../ink/ink41.xml"/></Relationships>
</file>

<file path=ppt/slides/_rels/slide7.xml.rels><?xml version="1.0" encoding="UTF-8" standalone="yes"?>
<Relationships xmlns="http://schemas.openxmlformats.org/package/2006/relationships"><Relationship Id="rId26" Type="http://schemas.openxmlformats.org/officeDocument/2006/relationships/customXml" Target="../ink/ink55.xml"/><Relationship Id="rId21" Type="http://schemas.openxmlformats.org/officeDocument/2006/relationships/image" Target="../media/image12.png"/><Relationship Id="rId42" Type="http://schemas.openxmlformats.org/officeDocument/2006/relationships/customXml" Target="../ink/ink63.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76.xml"/><Relationship Id="rId84" Type="http://schemas.openxmlformats.org/officeDocument/2006/relationships/customXml" Target="../ink/ink84.xml"/><Relationship Id="rId16" Type="http://schemas.openxmlformats.org/officeDocument/2006/relationships/customXml" Target="../ink/ink50.xml"/><Relationship Id="rId11" Type="http://schemas.openxmlformats.org/officeDocument/2006/relationships/image" Target="../media/image7.png"/><Relationship Id="rId32" Type="http://schemas.openxmlformats.org/officeDocument/2006/relationships/customXml" Target="../ink/ink58.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71.xml"/><Relationship Id="rId74" Type="http://schemas.openxmlformats.org/officeDocument/2006/relationships/customXml" Target="../ink/ink79.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49.xml"/><Relationship Id="rId22" Type="http://schemas.openxmlformats.org/officeDocument/2006/relationships/customXml" Target="../ink/ink53.xml"/><Relationship Id="rId27" Type="http://schemas.openxmlformats.org/officeDocument/2006/relationships/image" Target="../media/image15.png"/><Relationship Id="rId30" Type="http://schemas.openxmlformats.org/officeDocument/2006/relationships/customXml" Target="../ink/ink57.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66.xml"/><Relationship Id="rId56" Type="http://schemas.openxmlformats.org/officeDocument/2006/relationships/customXml" Target="../ink/ink70.xml"/><Relationship Id="rId64" Type="http://schemas.openxmlformats.org/officeDocument/2006/relationships/customXml" Target="../ink/ink74.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46.xml"/><Relationship Id="rId51" Type="http://schemas.openxmlformats.org/officeDocument/2006/relationships/image" Target="../media/image27.png"/><Relationship Id="rId72" Type="http://schemas.openxmlformats.org/officeDocument/2006/relationships/customXml" Target="../ink/ink78.xml"/><Relationship Id="rId80" Type="http://schemas.openxmlformats.org/officeDocument/2006/relationships/customXml" Target="../ink/ink82.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48.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61.xml"/><Relationship Id="rId46" Type="http://schemas.openxmlformats.org/officeDocument/2006/relationships/customXml" Target="../ink/ink65.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52.xml"/><Relationship Id="rId41" Type="http://schemas.openxmlformats.org/officeDocument/2006/relationships/image" Target="../media/image22.png"/><Relationship Id="rId54" Type="http://schemas.openxmlformats.org/officeDocument/2006/relationships/customXml" Target="../ink/ink69.xml"/><Relationship Id="rId62" Type="http://schemas.openxmlformats.org/officeDocument/2006/relationships/customXml" Target="../ink/ink73.xml"/><Relationship Id="rId70" Type="http://schemas.openxmlformats.org/officeDocument/2006/relationships/customXml" Target="../ink/ink77.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45.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56.xml"/><Relationship Id="rId36" Type="http://schemas.openxmlformats.org/officeDocument/2006/relationships/customXml" Target="../ink/ink60.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47.xml"/><Relationship Id="rId31" Type="http://schemas.openxmlformats.org/officeDocument/2006/relationships/image" Target="../media/image17.png"/><Relationship Id="rId44" Type="http://schemas.openxmlformats.org/officeDocument/2006/relationships/customXml" Target="../ink/ink64.xml"/><Relationship Id="rId52" Type="http://schemas.openxmlformats.org/officeDocument/2006/relationships/customXml" Target="../ink/ink68.xml"/><Relationship Id="rId60" Type="http://schemas.openxmlformats.org/officeDocument/2006/relationships/customXml" Target="../ink/ink72.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81.xml"/><Relationship Id="rId81" Type="http://schemas.openxmlformats.org/officeDocument/2006/relationships/image" Target="../media/image42.png"/><Relationship Id="rId4" Type="http://schemas.openxmlformats.org/officeDocument/2006/relationships/customXml" Target="../ink/ink44.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51.xml"/><Relationship Id="rId39" Type="http://schemas.openxmlformats.org/officeDocument/2006/relationships/image" Target="../media/image21.png"/><Relationship Id="rId34" Type="http://schemas.openxmlformats.org/officeDocument/2006/relationships/customXml" Target="../ink/ink59.xml"/><Relationship Id="rId50" Type="http://schemas.openxmlformats.org/officeDocument/2006/relationships/customXml" Target="../ink/ink67.xml"/><Relationship Id="rId55" Type="http://schemas.openxmlformats.org/officeDocument/2006/relationships/image" Target="../media/image29.png"/><Relationship Id="rId76" Type="http://schemas.openxmlformats.org/officeDocument/2006/relationships/customXml" Target="../ink/ink80.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43.xml"/><Relationship Id="rId29" Type="http://schemas.openxmlformats.org/officeDocument/2006/relationships/image" Target="../media/image16.png"/><Relationship Id="rId24" Type="http://schemas.openxmlformats.org/officeDocument/2006/relationships/customXml" Target="../ink/ink54.xml"/><Relationship Id="rId40" Type="http://schemas.openxmlformats.org/officeDocument/2006/relationships/customXml" Target="../ink/ink62.xml"/><Relationship Id="rId45" Type="http://schemas.openxmlformats.org/officeDocument/2006/relationships/image" Target="../media/image24.png"/><Relationship Id="rId66" Type="http://schemas.openxmlformats.org/officeDocument/2006/relationships/customXml" Target="../ink/ink75.xml"/><Relationship Id="rId61" Type="http://schemas.openxmlformats.org/officeDocument/2006/relationships/image" Target="../media/image32.png"/><Relationship Id="rId82" Type="http://schemas.openxmlformats.org/officeDocument/2006/relationships/customXml" Target="../ink/ink83.xml"/></Relationships>
</file>

<file path=ppt/slides/_rels/slide8.xml.rels><?xml version="1.0" encoding="UTF-8" standalone="yes"?>
<Relationships xmlns="http://schemas.openxmlformats.org/package/2006/relationships"><Relationship Id="rId26" Type="http://schemas.openxmlformats.org/officeDocument/2006/relationships/customXml" Target="../ink/ink97.xml"/><Relationship Id="rId21" Type="http://schemas.openxmlformats.org/officeDocument/2006/relationships/image" Target="../media/image12.png"/><Relationship Id="rId42" Type="http://schemas.openxmlformats.org/officeDocument/2006/relationships/customXml" Target="../ink/ink105.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118.xml"/><Relationship Id="rId84" Type="http://schemas.openxmlformats.org/officeDocument/2006/relationships/customXml" Target="../ink/ink126.xml"/><Relationship Id="rId16" Type="http://schemas.openxmlformats.org/officeDocument/2006/relationships/customXml" Target="../ink/ink92.xml"/><Relationship Id="rId11" Type="http://schemas.openxmlformats.org/officeDocument/2006/relationships/image" Target="../media/image7.png"/><Relationship Id="rId32" Type="http://schemas.openxmlformats.org/officeDocument/2006/relationships/customXml" Target="../ink/ink100.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113.xml"/><Relationship Id="rId74" Type="http://schemas.openxmlformats.org/officeDocument/2006/relationships/customXml" Target="../ink/ink121.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91.xml"/><Relationship Id="rId22" Type="http://schemas.openxmlformats.org/officeDocument/2006/relationships/customXml" Target="../ink/ink95.xml"/><Relationship Id="rId27" Type="http://schemas.openxmlformats.org/officeDocument/2006/relationships/image" Target="../media/image15.png"/><Relationship Id="rId30" Type="http://schemas.openxmlformats.org/officeDocument/2006/relationships/customXml" Target="../ink/ink99.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108.xml"/><Relationship Id="rId56" Type="http://schemas.openxmlformats.org/officeDocument/2006/relationships/customXml" Target="../ink/ink112.xml"/><Relationship Id="rId64" Type="http://schemas.openxmlformats.org/officeDocument/2006/relationships/customXml" Target="../ink/ink116.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88.xml"/><Relationship Id="rId51" Type="http://schemas.openxmlformats.org/officeDocument/2006/relationships/image" Target="../media/image27.png"/><Relationship Id="rId72" Type="http://schemas.openxmlformats.org/officeDocument/2006/relationships/customXml" Target="../ink/ink120.xml"/><Relationship Id="rId80" Type="http://schemas.openxmlformats.org/officeDocument/2006/relationships/customXml" Target="../ink/ink124.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90.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03.xml"/><Relationship Id="rId46" Type="http://schemas.openxmlformats.org/officeDocument/2006/relationships/customXml" Target="../ink/ink107.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94.xml"/><Relationship Id="rId41" Type="http://schemas.openxmlformats.org/officeDocument/2006/relationships/image" Target="../media/image22.png"/><Relationship Id="rId54" Type="http://schemas.openxmlformats.org/officeDocument/2006/relationships/customXml" Target="../ink/ink111.xml"/><Relationship Id="rId62" Type="http://schemas.openxmlformats.org/officeDocument/2006/relationships/customXml" Target="../ink/ink115.xml"/><Relationship Id="rId70" Type="http://schemas.openxmlformats.org/officeDocument/2006/relationships/customXml" Target="../ink/ink119.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87.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98.xml"/><Relationship Id="rId36" Type="http://schemas.openxmlformats.org/officeDocument/2006/relationships/customXml" Target="../ink/ink102.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89.xml"/><Relationship Id="rId31" Type="http://schemas.openxmlformats.org/officeDocument/2006/relationships/image" Target="../media/image17.png"/><Relationship Id="rId44" Type="http://schemas.openxmlformats.org/officeDocument/2006/relationships/customXml" Target="../ink/ink106.xml"/><Relationship Id="rId52" Type="http://schemas.openxmlformats.org/officeDocument/2006/relationships/customXml" Target="../ink/ink110.xml"/><Relationship Id="rId60" Type="http://schemas.openxmlformats.org/officeDocument/2006/relationships/customXml" Target="../ink/ink114.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123.xml"/><Relationship Id="rId81" Type="http://schemas.openxmlformats.org/officeDocument/2006/relationships/image" Target="../media/image42.png"/><Relationship Id="rId4" Type="http://schemas.openxmlformats.org/officeDocument/2006/relationships/customXml" Target="../ink/ink86.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93.xml"/><Relationship Id="rId39" Type="http://schemas.openxmlformats.org/officeDocument/2006/relationships/image" Target="../media/image21.png"/><Relationship Id="rId34" Type="http://schemas.openxmlformats.org/officeDocument/2006/relationships/customXml" Target="../ink/ink101.xml"/><Relationship Id="rId50" Type="http://schemas.openxmlformats.org/officeDocument/2006/relationships/customXml" Target="../ink/ink109.xml"/><Relationship Id="rId55" Type="http://schemas.openxmlformats.org/officeDocument/2006/relationships/image" Target="../media/image29.png"/><Relationship Id="rId76" Type="http://schemas.openxmlformats.org/officeDocument/2006/relationships/customXml" Target="../ink/ink122.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85.xml"/><Relationship Id="rId29" Type="http://schemas.openxmlformats.org/officeDocument/2006/relationships/image" Target="../media/image16.png"/><Relationship Id="rId24" Type="http://schemas.openxmlformats.org/officeDocument/2006/relationships/customXml" Target="../ink/ink96.xml"/><Relationship Id="rId40" Type="http://schemas.openxmlformats.org/officeDocument/2006/relationships/customXml" Target="../ink/ink104.xml"/><Relationship Id="rId45" Type="http://schemas.openxmlformats.org/officeDocument/2006/relationships/image" Target="../media/image24.png"/><Relationship Id="rId66" Type="http://schemas.openxmlformats.org/officeDocument/2006/relationships/customXml" Target="../ink/ink117.xml"/><Relationship Id="rId61" Type="http://schemas.openxmlformats.org/officeDocument/2006/relationships/image" Target="../media/image32.png"/><Relationship Id="rId82" Type="http://schemas.openxmlformats.org/officeDocument/2006/relationships/customXml" Target="../ink/ink125.xml"/></Relationships>
</file>

<file path=ppt/slides/_rels/slide9.xml.rels><?xml version="1.0" encoding="UTF-8" standalone="yes"?>
<Relationships xmlns="http://schemas.openxmlformats.org/package/2006/relationships"><Relationship Id="rId26" Type="http://schemas.openxmlformats.org/officeDocument/2006/relationships/customXml" Target="../ink/ink139.xml"/><Relationship Id="rId21" Type="http://schemas.openxmlformats.org/officeDocument/2006/relationships/image" Target="../media/image12.png"/><Relationship Id="rId42" Type="http://schemas.openxmlformats.org/officeDocument/2006/relationships/customXml" Target="../ink/ink147.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160.xml"/><Relationship Id="rId84" Type="http://schemas.openxmlformats.org/officeDocument/2006/relationships/customXml" Target="../ink/ink168.xml"/><Relationship Id="rId16" Type="http://schemas.openxmlformats.org/officeDocument/2006/relationships/customXml" Target="../ink/ink134.xml"/><Relationship Id="rId11" Type="http://schemas.openxmlformats.org/officeDocument/2006/relationships/image" Target="../media/image7.png"/><Relationship Id="rId32" Type="http://schemas.openxmlformats.org/officeDocument/2006/relationships/customXml" Target="../ink/ink142.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155.xml"/><Relationship Id="rId74" Type="http://schemas.openxmlformats.org/officeDocument/2006/relationships/customXml" Target="../ink/ink163.xml"/><Relationship Id="rId79" Type="http://schemas.openxmlformats.org/officeDocument/2006/relationships/image" Target="../media/image41.png"/><Relationship Id="rId5" Type="http://schemas.openxmlformats.org/officeDocument/2006/relationships/image" Target="../media/image4.png"/><Relationship Id="rId19" Type="http://schemas.openxmlformats.org/officeDocument/2006/relationships/image" Target="../media/image11.png"/><Relationship Id="rId14" Type="http://schemas.openxmlformats.org/officeDocument/2006/relationships/customXml" Target="../ink/ink133.xml"/><Relationship Id="rId22" Type="http://schemas.openxmlformats.org/officeDocument/2006/relationships/customXml" Target="../ink/ink137.xml"/><Relationship Id="rId27" Type="http://schemas.openxmlformats.org/officeDocument/2006/relationships/image" Target="../media/image15.png"/><Relationship Id="rId30" Type="http://schemas.openxmlformats.org/officeDocument/2006/relationships/customXml" Target="../ink/ink141.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150.xml"/><Relationship Id="rId56" Type="http://schemas.openxmlformats.org/officeDocument/2006/relationships/customXml" Target="../ink/ink154.xml"/><Relationship Id="rId64" Type="http://schemas.openxmlformats.org/officeDocument/2006/relationships/customXml" Target="../ink/ink158.xml"/><Relationship Id="rId69" Type="http://schemas.openxmlformats.org/officeDocument/2006/relationships/image" Target="../media/image36.png"/><Relationship Id="rId77" Type="http://schemas.openxmlformats.org/officeDocument/2006/relationships/image" Target="../media/image40.png"/><Relationship Id="rId8" Type="http://schemas.openxmlformats.org/officeDocument/2006/relationships/customXml" Target="../ink/ink130.xml"/><Relationship Id="rId51" Type="http://schemas.openxmlformats.org/officeDocument/2006/relationships/image" Target="../media/image27.png"/><Relationship Id="rId72" Type="http://schemas.openxmlformats.org/officeDocument/2006/relationships/customXml" Target="../ink/ink162.xml"/><Relationship Id="rId80" Type="http://schemas.openxmlformats.org/officeDocument/2006/relationships/customXml" Target="../ink/ink166.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132.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45.xml"/><Relationship Id="rId46" Type="http://schemas.openxmlformats.org/officeDocument/2006/relationships/customXml" Target="../ink/ink149.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136.xml"/><Relationship Id="rId41" Type="http://schemas.openxmlformats.org/officeDocument/2006/relationships/image" Target="../media/image22.png"/><Relationship Id="rId54" Type="http://schemas.openxmlformats.org/officeDocument/2006/relationships/customXml" Target="../ink/ink153.xml"/><Relationship Id="rId62" Type="http://schemas.openxmlformats.org/officeDocument/2006/relationships/customXml" Target="../ink/ink157.xml"/><Relationship Id="rId70" Type="http://schemas.openxmlformats.org/officeDocument/2006/relationships/customXml" Target="../ink/ink161.xml"/><Relationship Id="rId75" Type="http://schemas.openxmlformats.org/officeDocument/2006/relationships/image" Target="../media/image39.png"/><Relationship Id="rId8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129.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0.xml"/><Relationship Id="rId36" Type="http://schemas.openxmlformats.org/officeDocument/2006/relationships/customXml" Target="../ink/ink144.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131.xml"/><Relationship Id="rId31" Type="http://schemas.openxmlformats.org/officeDocument/2006/relationships/image" Target="../media/image17.png"/><Relationship Id="rId44" Type="http://schemas.openxmlformats.org/officeDocument/2006/relationships/customXml" Target="../ink/ink148.xml"/><Relationship Id="rId52" Type="http://schemas.openxmlformats.org/officeDocument/2006/relationships/customXml" Target="../ink/ink152.xml"/><Relationship Id="rId60" Type="http://schemas.openxmlformats.org/officeDocument/2006/relationships/customXml" Target="../ink/ink156.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165.xml"/><Relationship Id="rId81" Type="http://schemas.openxmlformats.org/officeDocument/2006/relationships/image" Target="../media/image42.png"/><Relationship Id="rId4" Type="http://schemas.openxmlformats.org/officeDocument/2006/relationships/customXml" Target="../ink/ink128.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135.xml"/><Relationship Id="rId39" Type="http://schemas.openxmlformats.org/officeDocument/2006/relationships/image" Target="../media/image21.png"/><Relationship Id="rId34" Type="http://schemas.openxmlformats.org/officeDocument/2006/relationships/customXml" Target="../ink/ink143.xml"/><Relationship Id="rId50" Type="http://schemas.openxmlformats.org/officeDocument/2006/relationships/customXml" Target="../ink/ink151.xml"/><Relationship Id="rId55" Type="http://schemas.openxmlformats.org/officeDocument/2006/relationships/image" Target="../media/image29.png"/><Relationship Id="rId76" Type="http://schemas.openxmlformats.org/officeDocument/2006/relationships/customXml" Target="../ink/ink164.xml"/><Relationship Id="rId7" Type="http://schemas.openxmlformats.org/officeDocument/2006/relationships/image" Target="../media/image5.png"/><Relationship Id="rId71" Type="http://schemas.openxmlformats.org/officeDocument/2006/relationships/image" Target="../media/image37.png"/><Relationship Id="rId2" Type="http://schemas.openxmlformats.org/officeDocument/2006/relationships/customXml" Target="../ink/ink127.xml"/><Relationship Id="rId29" Type="http://schemas.openxmlformats.org/officeDocument/2006/relationships/image" Target="../media/image16.png"/><Relationship Id="rId24" Type="http://schemas.openxmlformats.org/officeDocument/2006/relationships/customXml" Target="../ink/ink138.xml"/><Relationship Id="rId40" Type="http://schemas.openxmlformats.org/officeDocument/2006/relationships/customXml" Target="../ink/ink146.xml"/><Relationship Id="rId45" Type="http://schemas.openxmlformats.org/officeDocument/2006/relationships/image" Target="../media/image24.png"/><Relationship Id="rId66" Type="http://schemas.openxmlformats.org/officeDocument/2006/relationships/customXml" Target="../ink/ink159.xml"/><Relationship Id="rId61" Type="http://schemas.openxmlformats.org/officeDocument/2006/relationships/image" Target="../media/image32.png"/><Relationship Id="rId82" Type="http://schemas.openxmlformats.org/officeDocument/2006/relationships/customXml" Target="../ink/ink1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46A-81EC-F416-FADD-877618A39101}"/>
              </a:ext>
            </a:extLst>
          </p:cNvPr>
          <p:cNvSpPr>
            <a:spLocks noGrp="1"/>
          </p:cNvSpPr>
          <p:nvPr>
            <p:ph type="ctrTitle"/>
          </p:nvPr>
        </p:nvSpPr>
        <p:spPr/>
        <p:txBody>
          <a:bodyPr/>
          <a:lstStyle/>
          <a:p>
            <a:r>
              <a:rPr lang="en-US" dirty="0"/>
              <a:t>Design and analysis of algorithms</a:t>
            </a:r>
            <a:endParaRPr lang="en-PK" dirty="0"/>
          </a:p>
        </p:txBody>
      </p:sp>
      <p:sp>
        <p:nvSpPr>
          <p:cNvPr id="3" name="Subtitle 2">
            <a:extLst>
              <a:ext uri="{FF2B5EF4-FFF2-40B4-BE49-F238E27FC236}">
                <a16:creationId xmlns:a16="http://schemas.microsoft.com/office/drawing/2014/main" id="{145F6B59-D3E7-D3C6-E3B6-F163A2DFD4B3}"/>
              </a:ext>
            </a:extLst>
          </p:cNvPr>
          <p:cNvSpPr>
            <a:spLocks noGrp="1"/>
          </p:cNvSpPr>
          <p:nvPr>
            <p:ph type="subTitle" idx="1"/>
          </p:nvPr>
        </p:nvSpPr>
        <p:spPr/>
        <p:txBody>
          <a:bodyPr/>
          <a:lstStyle/>
          <a:p>
            <a:r>
              <a:rPr lang="en-US" dirty="0"/>
              <a:t>Presented by: Aoun-Haider</a:t>
            </a:r>
          </a:p>
          <a:p>
            <a:r>
              <a:rPr lang="en-US" dirty="0"/>
              <a:t>FA21-BSE-133@cuilahore.edu.pk</a:t>
            </a:r>
            <a:endParaRPr lang="en-PK" dirty="0"/>
          </a:p>
        </p:txBody>
      </p:sp>
    </p:spTree>
    <p:extLst>
      <p:ext uri="{BB962C8B-B14F-4D97-AF65-F5344CB8AC3E}">
        <p14:creationId xmlns:p14="http://schemas.microsoft.com/office/powerpoint/2010/main" val="194492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477328"/>
          </a:xfrm>
          <a:prstGeom prst="rect">
            <a:avLst/>
          </a:prstGeom>
          <a:noFill/>
        </p:spPr>
        <p:txBody>
          <a:bodyPr wrap="square" rtlCol="0">
            <a:spAutoFit/>
          </a:bodyPr>
          <a:lstStyle/>
          <a:p>
            <a:r>
              <a:rPr lang="en-US" dirty="0"/>
              <a:t>Step#02: determine point</a:t>
            </a:r>
          </a:p>
          <a:p>
            <a:r>
              <a:rPr lang="en-US" dirty="0"/>
              <a:t>u  = parent</a:t>
            </a:r>
          </a:p>
          <a:p>
            <a:r>
              <a:rPr lang="en-US" dirty="0"/>
              <a:t>v  = child</a:t>
            </a:r>
          </a:p>
          <a:p>
            <a:r>
              <a:rPr lang="en-US" dirty="0"/>
              <a:t>If L[v] &gt;= d[u]</a:t>
            </a:r>
          </a:p>
          <a:p>
            <a:r>
              <a:rPr lang="en-US" dirty="0"/>
              <a:t> </a:t>
            </a:r>
            <a:r>
              <a:rPr lang="en-US" dirty="0" err="1"/>
              <a:t>articulation_point</a:t>
            </a:r>
            <a:r>
              <a:rPr lang="en-US" dirty="0"/>
              <a:t> = u</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
        <p:nvSpPr>
          <p:cNvPr id="62" name="TextBox 61">
            <a:extLst>
              <a:ext uri="{FF2B5EF4-FFF2-40B4-BE49-F238E27FC236}">
                <a16:creationId xmlns:a16="http://schemas.microsoft.com/office/drawing/2014/main" id="{659D7789-2664-3C51-87AD-AF8CCD2EFBDC}"/>
              </a:ext>
            </a:extLst>
          </p:cNvPr>
          <p:cNvSpPr txBox="1"/>
          <p:nvPr/>
        </p:nvSpPr>
        <p:spPr>
          <a:xfrm>
            <a:off x="7947175" y="294862"/>
            <a:ext cx="4008541" cy="1200329"/>
          </a:xfrm>
          <a:prstGeom prst="rect">
            <a:avLst/>
          </a:prstGeom>
          <a:noFill/>
        </p:spPr>
        <p:txBody>
          <a:bodyPr wrap="square" rtlCol="0">
            <a:spAutoFit/>
          </a:bodyPr>
          <a:lstStyle/>
          <a:p>
            <a:r>
              <a:rPr lang="en-US" b="1" dirty="0"/>
              <a:t>L[3] &gt;= d[1] </a:t>
            </a:r>
          </a:p>
          <a:p>
            <a:r>
              <a:rPr lang="en-US" b="1" dirty="0"/>
              <a:t>1 &gt;= 2</a:t>
            </a:r>
          </a:p>
          <a:p>
            <a:r>
              <a:rPr lang="en-US" b="1" dirty="0">
                <a:solidFill>
                  <a:srgbClr val="FF0000"/>
                </a:solidFill>
              </a:rPr>
              <a:t>False!!</a:t>
            </a:r>
          </a:p>
          <a:p>
            <a:endParaRPr lang="en-US" b="1" dirty="0"/>
          </a:p>
        </p:txBody>
      </p:sp>
    </p:spTree>
    <p:extLst>
      <p:ext uri="{BB962C8B-B14F-4D97-AF65-F5344CB8AC3E}">
        <p14:creationId xmlns:p14="http://schemas.microsoft.com/office/powerpoint/2010/main" val="80503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477328"/>
          </a:xfrm>
          <a:prstGeom prst="rect">
            <a:avLst/>
          </a:prstGeom>
          <a:noFill/>
        </p:spPr>
        <p:txBody>
          <a:bodyPr wrap="square" rtlCol="0">
            <a:spAutoFit/>
          </a:bodyPr>
          <a:lstStyle/>
          <a:p>
            <a:r>
              <a:rPr lang="en-US" dirty="0"/>
              <a:t>Step#02: determine point</a:t>
            </a:r>
          </a:p>
          <a:p>
            <a:r>
              <a:rPr lang="en-US" dirty="0"/>
              <a:t>u  = parent</a:t>
            </a:r>
          </a:p>
          <a:p>
            <a:r>
              <a:rPr lang="en-US" dirty="0"/>
              <a:t>v  = child</a:t>
            </a:r>
          </a:p>
          <a:p>
            <a:r>
              <a:rPr lang="en-US" dirty="0"/>
              <a:t>If L[v] &gt;= d[u]</a:t>
            </a:r>
          </a:p>
          <a:p>
            <a:r>
              <a:rPr lang="en-US" dirty="0"/>
              <a:t> </a:t>
            </a:r>
            <a:r>
              <a:rPr lang="en-US" dirty="0" err="1"/>
              <a:t>articulation_point</a:t>
            </a:r>
            <a:r>
              <a:rPr lang="en-US" dirty="0"/>
              <a:t> = u</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
        <p:nvSpPr>
          <p:cNvPr id="62" name="TextBox 61">
            <a:extLst>
              <a:ext uri="{FF2B5EF4-FFF2-40B4-BE49-F238E27FC236}">
                <a16:creationId xmlns:a16="http://schemas.microsoft.com/office/drawing/2014/main" id="{659D7789-2664-3C51-87AD-AF8CCD2EFBDC}"/>
              </a:ext>
            </a:extLst>
          </p:cNvPr>
          <p:cNvSpPr txBox="1"/>
          <p:nvPr/>
        </p:nvSpPr>
        <p:spPr>
          <a:xfrm>
            <a:off x="7947175" y="294862"/>
            <a:ext cx="4008541" cy="2031325"/>
          </a:xfrm>
          <a:prstGeom prst="rect">
            <a:avLst/>
          </a:prstGeom>
          <a:noFill/>
        </p:spPr>
        <p:txBody>
          <a:bodyPr wrap="square" rtlCol="0">
            <a:spAutoFit/>
          </a:bodyPr>
          <a:lstStyle/>
          <a:p>
            <a:r>
              <a:rPr lang="en-US" b="1" dirty="0"/>
              <a:t>L[4] &gt;= d[3] </a:t>
            </a:r>
          </a:p>
          <a:p>
            <a:r>
              <a:rPr lang="en-US" b="1" dirty="0"/>
              <a:t>3 &gt;= 3</a:t>
            </a:r>
          </a:p>
          <a:p>
            <a:r>
              <a:rPr lang="en-US" b="1" dirty="0">
                <a:solidFill>
                  <a:schemeClr val="accent6">
                    <a:lumMod val="60000"/>
                    <a:lumOff val="40000"/>
                  </a:schemeClr>
                </a:solidFill>
              </a:rPr>
              <a:t>True!!</a:t>
            </a:r>
          </a:p>
          <a:p>
            <a:r>
              <a:rPr lang="en-US" b="1" dirty="0"/>
              <a:t>So, 3 is the articulation point.</a:t>
            </a:r>
          </a:p>
          <a:p>
            <a:r>
              <a:rPr lang="en-US" b="1" dirty="0"/>
              <a:t>Continue..</a:t>
            </a:r>
          </a:p>
          <a:p>
            <a:r>
              <a:rPr lang="en-US" b="1" dirty="0"/>
              <a:t>There can be more articulation points</a:t>
            </a:r>
          </a:p>
          <a:p>
            <a:endParaRPr lang="en-US" b="1" dirty="0"/>
          </a:p>
        </p:txBody>
      </p:sp>
    </p:spTree>
    <p:extLst>
      <p:ext uri="{BB962C8B-B14F-4D97-AF65-F5344CB8AC3E}">
        <p14:creationId xmlns:p14="http://schemas.microsoft.com/office/powerpoint/2010/main" val="4610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477328"/>
          </a:xfrm>
          <a:prstGeom prst="rect">
            <a:avLst/>
          </a:prstGeom>
          <a:noFill/>
        </p:spPr>
        <p:txBody>
          <a:bodyPr wrap="square" rtlCol="0">
            <a:spAutoFit/>
          </a:bodyPr>
          <a:lstStyle/>
          <a:p>
            <a:r>
              <a:rPr lang="en-US" dirty="0"/>
              <a:t>Step#02: determine point</a:t>
            </a:r>
          </a:p>
          <a:p>
            <a:r>
              <a:rPr lang="en-US" dirty="0"/>
              <a:t>u  = parent</a:t>
            </a:r>
          </a:p>
          <a:p>
            <a:r>
              <a:rPr lang="en-US" dirty="0"/>
              <a:t>v  = child</a:t>
            </a:r>
          </a:p>
          <a:p>
            <a:r>
              <a:rPr lang="en-US" dirty="0"/>
              <a:t>If L[v] &gt;= d[u]</a:t>
            </a:r>
          </a:p>
          <a:p>
            <a:r>
              <a:rPr lang="en-US" dirty="0"/>
              <a:t> </a:t>
            </a:r>
            <a:r>
              <a:rPr lang="en-US" dirty="0" err="1"/>
              <a:t>articulation_point</a:t>
            </a:r>
            <a:r>
              <a:rPr lang="en-US" dirty="0"/>
              <a:t> = u</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
        <p:nvSpPr>
          <p:cNvPr id="62" name="TextBox 61">
            <a:extLst>
              <a:ext uri="{FF2B5EF4-FFF2-40B4-BE49-F238E27FC236}">
                <a16:creationId xmlns:a16="http://schemas.microsoft.com/office/drawing/2014/main" id="{659D7789-2664-3C51-87AD-AF8CCD2EFBDC}"/>
              </a:ext>
            </a:extLst>
          </p:cNvPr>
          <p:cNvSpPr txBox="1"/>
          <p:nvPr/>
        </p:nvSpPr>
        <p:spPr>
          <a:xfrm>
            <a:off x="7947175" y="294862"/>
            <a:ext cx="4008541" cy="1200329"/>
          </a:xfrm>
          <a:prstGeom prst="rect">
            <a:avLst/>
          </a:prstGeom>
          <a:noFill/>
        </p:spPr>
        <p:txBody>
          <a:bodyPr wrap="square" rtlCol="0">
            <a:spAutoFit/>
          </a:bodyPr>
          <a:lstStyle/>
          <a:p>
            <a:r>
              <a:rPr lang="en-US" b="1" dirty="0"/>
              <a:t>L[2] &gt;= d[3] </a:t>
            </a:r>
          </a:p>
          <a:p>
            <a:r>
              <a:rPr lang="en-US" b="1" dirty="0"/>
              <a:t>1 &gt;= 3</a:t>
            </a:r>
          </a:p>
          <a:p>
            <a:r>
              <a:rPr lang="en-US" b="1" dirty="0">
                <a:solidFill>
                  <a:srgbClr val="FF0000"/>
                </a:solidFill>
              </a:rPr>
              <a:t>False!!</a:t>
            </a:r>
          </a:p>
          <a:p>
            <a:endParaRPr lang="en-US" b="1" dirty="0"/>
          </a:p>
        </p:txBody>
      </p:sp>
    </p:spTree>
    <p:extLst>
      <p:ext uri="{BB962C8B-B14F-4D97-AF65-F5344CB8AC3E}">
        <p14:creationId xmlns:p14="http://schemas.microsoft.com/office/powerpoint/2010/main" val="1885164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477328"/>
          </a:xfrm>
          <a:prstGeom prst="rect">
            <a:avLst/>
          </a:prstGeom>
          <a:noFill/>
        </p:spPr>
        <p:txBody>
          <a:bodyPr wrap="square" rtlCol="0">
            <a:spAutoFit/>
          </a:bodyPr>
          <a:lstStyle/>
          <a:p>
            <a:r>
              <a:rPr lang="en-US" dirty="0"/>
              <a:t>Step#02: determine point</a:t>
            </a:r>
          </a:p>
          <a:p>
            <a:r>
              <a:rPr lang="en-US" dirty="0"/>
              <a:t>u  = parent</a:t>
            </a:r>
          </a:p>
          <a:p>
            <a:r>
              <a:rPr lang="en-US" dirty="0"/>
              <a:t>v  = child</a:t>
            </a:r>
          </a:p>
          <a:p>
            <a:r>
              <a:rPr lang="en-US" dirty="0"/>
              <a:t>If L[v] &gt;= d[u]</a:t>
            </a:r>
          </a:p>
          <a:p>
            <a:r>
              <a:rPr lang="en-US" dirty="0"/>
              <a:t> </a:t>
            </a:r>
            <a:r>
              <a:rPr lang="en-US" dirty="0" err="1"/>
              <a:t>articulation_point</a:t>
            </a:r>
            <a:r>
              <a:rPr lang="en-US" dirty="0"/>
              <a:t> = u</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
        <p:nvSpPr>
          <p:cNvPr id="62" name="TextBox 61">
            <a:extLst>
              <a:ext uri="{FF2B5EF4-FFF2-40B4-BE49-F238E27FC236}">
                <a16:creationId xmlns:a16="http://schemas.microsoft.com/office/drawing/2014/main" id="{659D7789-2664-3C51-87AD-AF8CCD2EFBDC}"/>
              </a:ext>
            </a:extLst>
          </p:cNvPr>
          <p:cNvSpPr txBox="1"/>
          <p:nvPr/>
        </p:nvSpPr>
        <p:spPr>
          <a:xfrm>
            <a:off x="7947175" y="294862"/>
            <a:ext cx="4008541" cy="1200329"/>
          </a:xfrm>
          <a:prstGeom prst="rect">
            <a:avLst/>
          </a:prstGeom>
          <a:noFill/>
        </p:spPr>
        <p:txBody>
          <a:bodyPr wrap="square" rtlCol="0">
            <a:spAutoFit/>
          </a:bodyPr>
          <a:lstStyle/>
          <a:p>
            <a:r>
              <a:rPr lang="en-US" b="1" dirty="0"/>
              <a:t>L[5] &gt;= d[4] </a:t>
            </a:r>
          </a:p>
          <a:p>
            <a:r>
              <a:rPr lang="en-US" b="1" dirty="0"/>
              <a:t>3 &gt;= 4</a:t>
            </a:r>
          </a:p>
          <a:p>
            <a:r>
              <a:rPr lang="en-US" b="1" dirty="0">
                <a:solidFill>
                  <a:srgbClr val="FF0000"/>
                </a:solidFill>
              </a:rPr>
              <a:t>False!!</a:t>
            </a:r>
          </a:p>
          <a:p>
            <a:endParaRPr lang="en-US" b="1" dirty="0"/>
          </a:p>
        </p:txBody>
      </p:sp>
    </p:spTree>
    <p:extLst>
      <p:ext uri="{BB962C8B-B14F-4D97-AF65-F5344CB8AC3E}">
        <p14:creationId xmlns:p14="http://schemas.microsoft.com/office/powerpoint/2010/main" val="293316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477328"/>
          </a:xfrm>
          <a:prstGeom prst="rect">
            <a:avLst/>
          </a:prstGeom>
          <a:noFill/>
        </p:spPr>
        <p:txBody>
          <a:bodyPr wrap="square" rtlCol="0">
            <a:spAutoFit/>
          </a:bodyPr>
          <a:lstStyle/>
          <a:p>
            <a:r>
              <a:rPr lang="en-US" dirty="0"/>
              <a:t>Step#02: determine point</a:t>
            </a:r>
          </a:p>
          <a:p>
            <a:r>
              <a:rPr lang="en-US" dirty="0"/>
              <a:t>u  = parent</a:t>
            </a:r>
          </a:p>
          <a:p>
            <a:r>
              <a:rPr lang="en-US" dirty="0"/>
              <a:t>v  = child</a:t>
            </a:r>
          </a:p>
          <a:p>
            <a:r>
              <a:rPr lang="en-US" dirty="0"/>
              <a:t>If L[v] &gt;= d[u]</a:t>
            </a:r>
          </a:p>
          <a:p>
            <a:r>
              <a:rPr lang="en-US" dirty="0"/>
              <a:t> </a:t>
            </a:r>
            <a:r>
              <a:rPr lang="en-US" dirty="0" err="1"/>
              <a:t>articulation_point</a:t>
            </a:r>
            <a:r>
              <a:rPr lang="en-US" dirty="0"/>
              <a:t> = u</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
        <p:nvSpPr>
          <p:cNvPr id="62" name="TextBox 61">
            <a:extLst>
              <a:ext uri="{FF2B5EF4-FFF2-40B4-BE49-F238E27FC236}">
                <a16:creationId xmlns:a16="http://schemas.microsoft.com/office/drawing/2014/main" id="{659D7789-2664-3C51-87AD-AF8CCD2EFBDC}"/>
              </a:ext>
            </a:extLst>
          </p:cNvPr>
          <p:cNvSpPr txBox="1"/>
          <p:nvPr/>
        </p:nvSpPr>
        <p:spPr>
          <a:xfrm>
            <a:off x="7947175" y="294862"/>
            <a:ext cx="4008541" cy="1200329"/>
          </a:xfrm>
          <a:prstGeom prst="rect">
            <a:avLst/>
          </a:prstGeom>
          <a:noFill/>
        </p:spPr>
        <p:txBody>
          <a:bodyPr wrap="square" rtlCol="0">
            <a:spAutoFit/>
          </a:bodyPr>
          <a:lstStyle/>
          <a:p>
            <a:r>
              <a:rPr lang="en-US" b="1" dirty="0"/>
              <a:t>L[6] &gt;= d[5] </a:t>
            </a:r>
          </a:p>
          <a:p>
            <a:r>
              <a:rPr lang="en-US" b="1" dirty="0"/>
              <a:t>6 &gt;= 5</a:t>
            </a:r>
          </a:p>
          <a:p>
            <a:r>
              <a:rPr lang="en-US" b="1" dirty="0">
                <a:solidFill>
                  <a:schemeClr val="accent6">
                    <a:lumMod val="60000"/>
                    <a:lumOff val="40000"/>
                  </a:schemeClr>
                </a:solidFill>
              </a:rPr>
              <a:t>True!!</a:t>
            </a:r>
          </a:p>
          <a:p>
            <a:r>
              <a:rPr lang="en-US" b="1" dirty="0"/>
              <a:t>So, 5 is also articulation point.</a:t>
            </a:r>
          </a:p>
        </p:txBody>
      </p:sp>
    </p:spTree>
    <p:extLst>
      <p:ext uri="{BB962C8B-B14F-4D97-AF65-F5344CB8AC3E}">
        <p14:creationId xmlns:p14="http://schemas.microsoft.com/office/powerpoint/2010/main" val="131278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477328"/>
          </a:xfrm>
          <a:prstGeom prst="rect">
            <a:avLst/>
          </a:prstGeom>
          <a:noFill/>
        </p:spPr>
        <p:txBody>
          <a:bodyPr wrap="square" rtlCol="0">
            <a:spAutoFit/>
          </a:bodyPr>
          <a:lstStyle/>
          <a:p>
            <a:r>
              <a:rPr lang="en-US" dirty="0"/>
              <a:t>Step#02: determine point</a:t>
            </a:r>
          </a:p>
          <a:p>
            <a:r>
              <a:rPr lang="en-US" dirty="0"/>
              <a:t>u  = parent</a:t>
            </a:r>
          </a:p>
          <a:p>
            <a:r>
              <a:rPr lang="en-US" dirty="0"/>
              <a:t>v  = child</a:t>
            </a:r>
          </a:p>
          <a:p>
            <a:r>
              <a:rPr lang="en-US" dirty="0"/>
              <a:t>If L[v] &gt;= d[u]</a:t>
            </a:r>
          </a:p>
          <a:p>
            <a:r>
              <a:rPr lang="en-US" dirty="0"/>
              <a:t> </a:t>
            </a:r>
            <a:r>
              <a:rPr lang="en-US" dirty="0" err="1"/>
              <a:t>articulation_point</a:t>
            </a:r>
            <a:r>
              <a:rPr lang="en-US" dirty="0"/>
              <a:t> = u</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
        <p:nvSpPr>
          <p:cNvPr id="62" name="TextBox 61">
            <a:extLst>
              <a:ext uri="{FF2B5EF4-FFF2-40B4-BE49-F238E27FC236}">
                <a16:creationId xmlns:a16="http://schemas.microsoft.com/office/drawing/2014/main" id="{659D7789-2664-3C51-87AD-AF8CCD2EFBDC}"/>
              </a:ext>
            </a:extLst>
          </p:cNvPr>
          <p:cNvSpPr txBox="1"/>
          <p:nvPr/>
        </p:nvSpPr>
        <p:spPr>
          <a:xfrm>
            <a:off x="7947175" y="294862"/>
            <a:ext cx="4008541" cy="1200329"/>
          </a:xfrm>
          <a:prstGeom prst="rect">
            <a:avLst/>
          </a:prstGeom>
          <a:noFill/>
        </p:spPr>
        <p:txBody>
          <a:bodyPr wrap="square" rtlCol="0">
            <a:spAutoFit/>
          </a:bodyPr>
          <a:lstStyle/>
          <a:p>
            <a:r>
              <a:rPr lang="en-US" b="1" dirty="0"/>
              <a:t>L[7] &gt;= d[6] </a:t>
            </a:r>
          </a:p>
          <a:p>
            <a:r>
              <a:rPr lang="en-US" b="1" dirty="0"/>
              <a:t>6 &gt;= 6</a:t>
            </a:r>
          </a:p>
          <a:p>
            <a:r>
              <a:rPr lang="en-US" b="1" dirty="0">
                <a:solidFill>
                  <a:schemeClr val="accent6">
                    <a:lumMod val="60000"/>
                    <a:lumOff val="40000"/>
                  </a:schemeClr>
                </a:solidFill>
              </a:rPr>
              <a:t>True!!</a:t>
            </a:r>
          </a:p>
          <a:p>
            <a:r>
              <a:rPr lang="en-US" b="1" dirty="0"/>
              <a:t>So, 6 is also articulation point.</a:t>
            </a:r>
          </a:p>
        </p:txBody>
      </p:sp>
    </p:spTree>
    <p:extLst>
      <p:ext uri="{BB962C8B-B14F-4D97-AF65-F5344CB8AC3E}">
        <p14:creationId xmlns:p14="http://schemas.microsoft.com/office/powerpoint/2010/main" val="315746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477328"/>
          </a:xfrm>
          <a:prstGeom prst="rect">
            <a:avLst/>
          </a:prstGeom>
          <a:noFill/>
        </p:spPr>
        <p:txBody>
          <a:bodyPr wrap="square" rtlCol="0">
            <a:spAutoFit/>
          </a:bodyPr>
          <a:lstStyle/>
          <a:p>
            <a:r>
              <a:rPr lang="en-US" dirty="0"/>
              <a:t>Step#02: determine point</a:t>
            </a:r>
          </a:p>
          <a:p>
            <a:r>
              <a:rPr lang="en-US" dirty="0"/>
              <a:t>u  = parent</a:t>
            </a:r>
          </a:p>
          <a:p>
            <a:r>
              <a:rPr lang="en-US" dirty="0"/>
              <a:t>v  = child</a:t>
            </a:r>
          </a:p>
          <a:p>
            <a:r>
              <a:rPr lang="en-US" dirty="0"/>
              <a:t>If L[v] &gt;= d[u]</a:t>
            </a:r>
          </a:p>
          <a:p>
            <a:r>
              <a:rPr lang="en-US" dirty="0"/>
              <a:t> </a:t>
            </a:r>
            <a:r>
              <a:rPr lang="en-US" dirty="0" err="1"/>
              <a:t>articulation_point</a:t>
            </a:r>
            <a:r>
              <a:rPr lang="en-US" dirty="0"/>
              <a:t> = u</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
        <p:nvSpPr>
          <p:cNvPr id="62" name="TextBox 61">
            <a:extLst>
              <a:ext uri="{FF2B5EF4-FFF2-40B4-BE49-F238E27FC236}">
                <a16:creationId xmlns:a16="http://schemas.microsoft.com/office/drawing/2014/main" id="{659D7789-2664-3C51-87AD-AF8CCD2EFBDC}"/>
              </a:ext>
            </a:extLst>
          </p:cNvPr>
          <p:cNvSpPr txBox="1"/>
          <p:nvPr/>
        </p:nvSpPr>
        <p:spPr>
          <a:xfrm>
            <a:off x="7947175" y="294862"/>
            <a:ext cx="4008541" cy="923330"/>
          </a:xfrm>
          <a:prstGeom prst="rect">
            <a:avLst/>
          </a:prstGeom>
          <a:noFill/>
        </p:spPr>
        <p:txBody>
          <a:bodyPr wrap="square" rtlCol="0">
            <a:spAutoFit/>
          </a:bodyPr>
          <a:lstStyle/>
          <a:p>
            <a:r>
              <a:rPr lang="en-US" b="1" dirty="0"/>
              <a:t>L[8] &gt;= d[7] </a:t>
            </a:r>
          </a:p>
          <a:p>
            <a:r>
              <a:rPr lang="en-US" b="1" dirty="0"/>
              <a:t>6 &gt;= 7</a:t>
            </a:r>
          </a:p>
          <a:p>
            <a:r>
              <a:rPr lang="en-US" b="1" dirty="0">
                <a:solidFill>
                  <a:srgbClr val="FF0000"/>
                </a:solidFill>
              </a:rPr>
              <a:t>False!!</a:t>
            </a:r>
          </a:p>
        </p:txBody>
      </p:sp>
    </p:spTree>
    <p:extLst>
      <p:ext uri="{BB962C8B-B14F-4D97-AF65-F5344CB8AC3E}">
        <p14:creationId xmlns:p14="http://schemas.microsoft.com/office/powerpoint/2010/main" val="274667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396-1DC6-F5CE-1324-F231478E58F8}"/>
              </a:ext>
            </a:extLst>
          </p:cNvPr>
          <p:cNvSpPr>
            <a:spLocks noGrp="1"/>
          </p:cNvSpPr>
          <p:nvPr>
            <p:ph type="title"/>
          </p:nvPr>
        </p:nvSpPr>
        <p:spPr/>
        <p:txBody>
          <a:bodyPr/>
          <a:lstStyle/>
          <a:p>
            <a:r>
              <a:rPr lang="en-US" b="1" dirty="0"/>
              <a:t>Conclusion: </a:t>
            </a:r>
            <a:endParaRPr lang="en-PK" b="1" dirty="0"/>
          </a:p>
        </p:txBody>
      </p:sp>
      <p:sp>
        <p:nvSpPr>
          <p:cNvPr id="3" name="Content Placeholder 2">
            <a:extLst>
              <a:ext uri="{FF2B5EF4-FFF2-40B4-BE49-F238E27FC236}">
                <a16:creationId xmlns:a16="http://schemas.microsoft.com/office/drawing/2014/main" id="{661CF125-1DC7-5C20-6DC8-4E8A5C294A4D}"/>
              </a:ext>
            </a:extLst>
          </p:cNvPr>
          <p:cNvSpPr>
            <a:spLocks noGrp="1"/>
          </p:cNvSpPr>
          <p:nvPr>
            <p:ph idx="1"/>
          </p:nvPr>
        </p:nvSpPr>
        <p:spPr/>
        <p:txBody>
          <a:bodyPr>
            <a:normAutofit fontScale="92500" lnSpcReduction="20000"/>
          </a:bodyPr>
          <a:lstStyle/>
          <a:p>
            <a:r>
              <a:rPr lang="en-US" dirty="0"/>
              <a:t>Articulation points, also known as cut vertices, are critical elements in graph theory. An articulation point is a vertex in a graph whose removal would increase the number of connected components in the graph. In other words, if an articulation point is removed, it will disconnect the graph or split it into multiple disconnected parts.</a:t>
            </a:r>
          </a:p>
          <a:p>
            <a:r>
              <a:rPr lang="en-US" dirty="0"/>
              <a:t>Detection of this point important for:</a:t>
            </a:r>
          </a:p>
          <a:p>
            <a:pPr marL="0" indent="0">
              <a:buNone/>
            </a:pPr>
            <a:r>
              <a:rPr lang="en-US" dirty="0"/>
              <a:t>   - Connectivity analysis</a:t>
            </a:r>
          </a:p>
          <a:p>
            <a:pPr marL="0" indent="0">
              <a:buNone/>
            </a:pPr>
            <a:r>
              <a:rPr lang="en-US" dirty="0"/>
              <a:t>   - Network reliability</a:t>
            </a:r>
          </a:p>
          <a:p>
            <a:pPr marL="0" indent="0">
              <a:buNone/>
            </a:pPr>
            <a:r>
              <a:rPr lang="en-US" dirty="0"/>
              <a:t>   - Graph portioning </a:t>
            </a:r>
          </a:p>
          <a:p>
            <a:pPr marL="0" indent="0">
              <a:buNone/>
            </a:pPr>
            <a:r>
              <a:rPr lang="en-US" dirty="0"/>
              <a:t>   - Route planning</a:t>
            </a:r>
          </a:p>
          <a:p>
            <a:pPr marL="0" indent="0">
              <a:buNone/>
            </a:pPr>
            <a:r>
              <a:rPr lang="en-US" dirty="0"/>
              <a:t>   - Graph visualization</a:t>
            </a:r>
          </a:p>
          <a:p>
            <a:pPr marL="0" indent="0">
              <a:buNone/>
            </a:pPr>
            <a:r>
              <a:rPr lang="en-US" dirty="0"/>
              <a:t>   </a:t>
            </a:r>
            <a:endParaRPr lang="en-PK" dirty="0"/>
          </a:p>
        </p:txBody>
      </p:sp>
    </p:spTree>
    <p:extLst>
      <p:ext uri="{BB962C8B-B14F-4D97-AF65-F5344CB8AC3E}">
        <p14:creationId xmlns:p14="http://schemas.microsoft.com/office/powerpoint/2010/main" val="337537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6F46-F555-E6B9-BF27-721195ACBF10}"/>
              </a:ext>
            </a:extLst>
          </p:cNvPr>
          <p:cNvSpPr>
            <a:spLocks noGrp="1"/>
          </p:cNvSpPr>
          <p:nvPr>
            <p:ph type="title"/>
          </p:nvPr>
        </p:nvSpPr>
        <p:spPr/>
        <p:txBody>
          <a:bodyPr/>
          <a:lstStyle/>
          <a:p>
            <a:r>
              <a:rPr lang="en-US" b="1" dirty="0"/>
              <a:t>Articulation point in graph:</a:t>
            </a:r>
            <a:endParaRPr lang="en-PK" b="1" dirty="0"/>
          </a:p>
        </p:txBody>
      </p:sp>
      <p:sp>
        <p:nvSpPr>
          <p:cNvPr id="3" name="Content Placeholder 2">
            <a:extLst>
              <a:ext uri="{FF2B5EF4-FFF2-40B4-BE49-F238E27FC236}">
                <a16:creationId xmlns:a16="http://schemas.microsoft.com/office/drawing/2014/main" id="{AF5CFE84-FD62-89DB-F44D-5DB0DC9C19CE}"/>
              </a:ext>
            </a:extLst>
          </p:cNvPr>
          <p:cNvSpPr>
            <a:spLocks noGrp="1"/>
          </p:cNvSpPr>
          <p:nvPr>
            <p:ph idx="1"/>
          </p:nvPr>
        </p:nvSpPr>
        <p:spPr/>
        <p:txBody>
          <a:bodyPr/>
          <a:lstStyle/>
          <a:p>
            <a:r>
              <a:rPr lang="en-US" dirty="0"/>
              <a:t>Articulation point is such a point in a graph which can cause dividing of graph into different graphs by deleting it.</a:t>
            </a:r>
            <a:endParaRPr lang="en-PK" dirty="0"/>
          </a:p>
        </p:txBody>
      </p:sp>
      <p:pic>
        <p:nvPicPr>
          <p:cNvPr id="5" name="Picture 4" descr="A picture containing circle, line, diagram, screenshot&#10;&#10;Description automatically generated">
            <a:extLst>
              <a:ext uri="{FF2B5EF4-FFF2-40B4-BE49-F238E27FC236}">
                <a16:creationId xmlns:a16="http://schemas.microsoft.com/office/drawing/2014/main" id="{439C2CFC-4599-ADBD-C6BA-B7CD07F1B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009" y="2907147"/>
            <a:ext cx="4925112" cy="2934109"/>
          </a:xfrm>
          <a:prstGeom prst="rect">
            <a:avLst/>
          </a:prstGeom>
        </p:spPr>
      </p:pic>
    </p:spTree>
    <p:extLst>
      <p:ext uri="{BB962C8B-B14F-4D97-AF65-F5344CB8AC3E}">
        <p14:creationId xmlns:p14="http://schemas.microsoft.com/office/powerpoint/2010/main" val="287596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B28B-7D5B-D2AC-EF13-B382ABCA1327}"/>
              </a:ext>
            </a:extLst>
          </p:cNvPr>
          <p:cNvSpPr>
            <a:spLocks noGrp="1"/>
          </p:cNvSpPr>
          <p:nvPr>
            <p:ph type="title"/>
          </p:nvPr>
        </p:nvSpPr>
        <p:spPr/>
        <p:txBody>
          <a:bodyPr/>
          <a:lstStyle/>
          <a:p>
            <a:r>
              <a:rPr lang="en-US" b="1" dirty="0"/>
              <a:t>Cont.</a:t>
            </a:r>
            <a:endParaRPr lang="en-PK" b="1" dirty="0"/>
          </a:p>
        </p:txBody>
      </p:sp>
      <p:pic>
        <p:nvPicPr>
          <p:cNvPr id="11" name="Content Placeholder 10" descr="A picture containing circle, diagram, line, design&#10;&#10;Description automatically generated">
            <a:extLst>
              <a:ext uri="{FF2B5EF4-FFF2-40B4-BE49-F238E27FC236}">
                <a16:creationId xmlns:a16="http://schemas.microsoft.com/office/drawing/2014/main" id="{EE9C1948-CEDF-719B-A538-0023FE807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206" y="2491371"/>
            <a:ext cx="5277587" cy="3019846"/>
          </a:xfrm>
        </p:spPr>
      </p:pic>
      <p:sp>
        <p:nvSpPr>
          <p:cNvPr id="12" name="TextBox 11">
            <a:extLst>
              <a:ext uri="{FF2B5EF4-FFF2-40B4-BE49-F238E27FC236}">
                <a16:creationId xmlns:a16="http://schemas.microsoft.com/office/drawing/2014/main" id="{7558CDBC-CA92-CAFB-3377-2EB27ABEE20D}"/>
              </a:ext>
            </a:extLst>
          </p:cNvPr>
          <p:cNvSpPr txBox="1"/>
          <p:nvPr/>
        </p:nvSpPr>
        <p:spPr>
          <a:xfrm>
            <a:off x="1056904" y="1690688"/>
            <a:ext cx="10616540" cy="1015663"/>
          </a:xfrm>
          <a:prstGeom prst="rect">
            <a:avLst/>
          </a:prstGeom>
          <a:noFill/>
        </p:spPr>
        <p:txBody>
          <a:bodyPr wrap="square" rtlCol="0">
            <a:spAutoFit/>
          </a:bodyPr>
          <a:lstStyle/>
          <a:p>
            <a:r>
              <a:rPr lang="en-US" sz="2000" dirty="0"/>
              <a:t>It is important to detect articulation point because a network will be disconnected if articulation point fails. If articulation point is detected, we can apply security features on that point to prevent such failures.</a:t>
            </a:r>
            <a:endParaRPr lang="en-PK" sz="2000" dirty="0"/>
          </a:p>
        </p:txBody>
      </p:sp>
    </p:spTree>
    <p:extLst>
      <p:ext uri="{BB962C8B-B14F-4D97-AF65-F5344CB8AC3E}">
        <p14:creationId xmlns:p14="http://schemas.microsoft.com/office/powerpoint/2010/main" val="412642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3970441" y="137444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6980343" y="137444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5404352" y="2328538"/>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970440" y="362234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6980341" y="362234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6980342" y="468914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5623770" y="5660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8180491" y="566069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4500164" y="828333"/>
            <a:ext cx="904188" cy="632179"/>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7B7ADCD6-9199-4B85-6BBD-4B86D3813103}"/>
              </a:ext>
            </a:extLst>
          </p:cNvPr>
          <p:cNvCxnSpPr>
            <a:cxnSpLocks/>
            <a:stCxn id="4" idx="5"/>
            <a:endCxn id="6" idx="1"/>
          </p:cNvCxnSpPr>
          <p:nvPr/>
        </p:nvCxnSpPr>
        <p:spPr>
          <a:xfrm>
            <a:off x="5843189" y="828333"/>
            <a:ext cx="1228040" cy="632179"/>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1"/>
            <a:endCxn id="5" idx="5"/>
          </p:cNvCxnSpPr>
          <p:nvPr/>
        </p:nvCxnSpPr>
        <p:spPr>
          <a:xfrm flipH="1" flipV="1">
            <a:off x="4500164" y="1876083"/>
            <a:ext cx="995074" cy="538522"/>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4C5FDD1D-B514-AE71-382C-51C4C2C5C049}"/>
              </a:ext>
            </a:extLst>
          </p:cNvPr>
          <p:cNvCxnSpPr>
            <a:cxnSpLocks/>
            <a:stCxn id="7" idx="7"/>
            <a:endCxn id="6" idx="3"/>
          </p:cNvCxnSpPr>
          <p:nvPr/>
        </p:nvCxnSpPr>
        <p:spPr>
          <a:xfrm flipV="1">
            <a:off x="5934075" y="1876083"/>
            <a:ext cx="1137154" cy="538522"/>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4500163" y="2830176"/>
            <a:ext cx="995075" cy="878236"/>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434C0DBF-6D94-2A63-8B9D-21A50FCFC80E}"/>
              </a:ext>
            </a:extLst>
          </p:cNvPr>
          <p:cNvCxnSpPr>
            <a:cxnSpLocks/>
            <a:stCxn id="9" idx="2"/>
            <a:endCxn id="7" idx="5"/>
          </p:cNvCxnSpPr>
          <p:nvPr/>
        </p:nvCxnSpPr>
        <p:spPr>
          <a:xfrm flipH="1" flipV="1">
            <a:off x="5934075" y="2830176"/>
            <a:ext cx="1046266" cy="1086022"/>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393DE183-CBED-296B-92C0-396FCE74F621}"/>
              </a:ext>
            </a:extLst>
          </p:cNvPr>
          <p:cNvCxnSpPr>
            <a:cxnSpLocks/>
            <a:stCxn id="10" idx="0"/>
            <a:endCxn id="9" idx="4"/>
          </p:cNvCxnSpPr>
          <p:nvPr/>
        </p:nvCxnSpPr>
        <p:spPr>
          <a:xfrm flipH="1" flipV="1">
            <a:off x="7290646" y="4210050"/>
            <a:ext cx="1" cy="479095"/>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A3A2E21D-72A3-D154-ABDA-98B776EE7795}"/>
              </a:ext>
            </a:extLst>
          </p:cNvPr>
          <p:cNvCxnSpPr>
            <a:cxnSpLocks/>
            <a:stCxn id="11" idx="7"/>
            <a:endCxn id="10" idx="3"/>
          </p:cNvCxnSpPr>
          <p:nvPr/>
        </p:nvCxnSpPr>
        <p:spPr>
          <a:xfrm flipV="1">
            <a:off x="6153493" y="5190783"/>
            <a:ext cx="917735" cy="555979"/>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C1FC7217-36A9-F4DF-871E-8807947AA6B2}"/>
              </a:ext>
            </a:extLst>
          </p:cNvPr>
          <p:cNvCxnSpPr>
            <a:cxnSpLocks/>
            <a:stCxn id="10" idx="5"/>
            <a:endCxn id="12" idx="1"/>
          </p:cNvCxnSpPr>
          <p:nvPr/>
        </p:nvCxnSpPr>
        <p:spPr>
          <a:xfrm>
            <a:off x="7510065" y="5190783"/>
            <a:ext cx="761312" cy="555978"/>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6950B590-CDF1-510D-15C1-C486AC9353BD}"/>
              </a:ext>
            </a:extLst>
          </p:cNvPr>
          <p:cNvCxnSpPr>
            <a:cxnSpLocks/>
            <a:stCxn id="11" idx="6"/>
            <a:endCxn id="12" idx="2"/>
          </p:cNvCxnSpPr>
          <p:nvPr/>
        </p:nvCxnSpPr>
        <p:spPr>
          <a:xfrm flipV="1">
            <a:off x="6244379" y="5954547"/>
            <a:ext cx="1936112" cy="1"/>
          </a:xfrm>
          <a:prstGeom prst="line">
            <a:avLst/>
          </a:prstGeom>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39691905-3267-F145-B751-D8AA6392D7A5}"/>
              </a:ext>
            </a:extLst>
          </p:cNvPr>
          <p:cNvSpPr txBox="1"/>
          <p:nvPr/>
        </p:nvSpPr>
        <p:spPr>
          <a:xfrm>
            <a:off x="590549" y="326695"/>
            <a:ext cx="4000499" cy="721055"/>
          </a:xfrm>
          <a:prstGeom prst="rect">
            <a:avLst/>
          </a:prstGeom>
          <a:noFill/>
        </p:spPr>
        <p:txBody>
          <a:bodyPr wrap="square" rtlCol="0">
            <a:spAutoFit/>
          </a:bodyPr>
          <a:lstStyle/>
          <a:p>
            <a:r>
              <a:rPr lang="en-US" sz="2000" b="1" dirty="0"/>
              <a:t>Find articulation point in the given graph??</a:t>
            </a:r>
            <a:endParaRPr lang="en-PK" sz="2000" b="1" dirty="0"/>
          </a:p>
        </p:txBody>
      </p:sp>
    </p:spTree>
    <p:extLst>
      <p:ext uri="{BB962C8B-B14F-4D97-AF65-F5344CB8AC3E}">
        <p14:creationId xmlns:p14="http://schemas.microsoft.com/office/powerpoint/2010/main" val="286016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369332"/>
          </a:xfrm>
          <a:prstGeom prst="rect">
            <a:avLst/>
          </a:prstGeom>
          <a:noFill/>
        </p:spPr>
        <p:txBody>
          <a:bodyPr wrap="square" rtlCol="0">
            <a:spAutoFit/>
          </a:bodyPr>
          <a:lstStyle/>
          <a:p>
            <a:r>
              <a:rPr lang="en-US" dirty="0"/>
              <a:t>Step#01: Apply DFS (Depth first search)</a:t>
            </a:r>
            <a:endParaRPr lang="en-PK" dirty="0"/>
          </a:p>
        </p:txBody>
      </p:sp>
    </p:spTree>
    <p:extLst>
      <p:ext uri="{BB962C8B-B14F-4D97-AF65-F5344CB8AC3E}">
        <p14:creationId xmlns:p14="http://schemas.microsoft.com/office/powerpoint/2010/main" val="266589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646331"/>
          </a:xfrm>
          <a:prstGeom prst="rect">
            <a:avLst/>
          </a:prstGeom>
          <a:noFill/>
        </p:spPr>
        <p:txBody>
          <a:bodyPr wrap="square" rtlCol="0">
            <a:spAutoFit/>
          </a:bodyPr>
          <a:lstStyle/>
          <a:p>
            <a:r>
              <a:rPr lang="en-US" dirty="0"/>
              <a:t>Step#01: Draw dotted line where graph connection is available.</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Tree>
    <p:extLst>
      <p:ext uri="{BB962C8B-B14F-4D97-AF65-F5344CB8AC3E}">
        <p14:creationId xmlns:p14="http://schemas.microsoft.com/office/powerpoint/2010/main" val="297326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646331"/>
          </a:xfrm>
          <a:prstGeom prst="rect">
            <a:avLst/>
          </a:prstGeom>
          <a:noFill/>
        </p:spPr>
        <p:txBody>
          <a:bodyPr wrap="square" rtlCol="0">
            <a:spAutoFit/>
          </a:bodyPr>
          <a:lstStyle/>
          <a:p>
            <a:r>
              <a:rPr lang="en-US" dirty="0"/>
              <a:t>Assign order to each node in which</a:t>
            </a:r>
          </a:p>
          <a:p>
            <a:r>
              <a:rPr lang="en-US" dirty="0"/>
              <a:t>Order DFS was applied</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CDB4C254-DB3D-96EB-3907-598AF982334E}"/>
              </a:ext>
            </a:extLst>
          </p:cNvPr>
          <p:cNvGraphicFramePr>
            <a:graphicFrameLocks noGrp="1"/>
          </p:cNvGraphicFramePr>
          <p:nvPr>
            <p:extLst>
              <p:ext uri="{D42A27DB-BD31-4B8C-83A1-F6EECF244321}">
                <p14:modId xmlns:p14="http://schemas.microsoft.com/office/powerpoint/2010/main" val="1093703540"/>
              </p:ext>
            </p:extLst>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endParaRPr lang="en-PK" dirty="0"/>
                    </a:p>
                  </a:txBody>
                  <a:tcPr/>
                </a:tc>
                <a:tc>
                  <a:txBody>
                    <a:bodyPr/>
                    <a:lstStyle/>
                    <a:p>
                      <a:endParaRPr lang="en-PK"/>
                    </a:p>
                  </a:txBody>
                  <a:tcPr/>
                </a:tc>
                <a:tc>
                  <a:txBody>
                    <a:bodyPr/>
                    <a:lstStyle/>
                    <a:p>
                      <a:endParaRPr lang="en-PK"/>
                    </a:p>
                  </a:txBody>
                  <a:tcPr/>
                </a:tc>
                <a:tc>
                  <a:txBody>
                    <a:bodyPr/>
                    <a:lstStyle/>
                    <a:p>
                      <a:endParaRPr lang="en-PK"/>
                    </a:p>
                  </a:txBody>
                  <a:tcPr/>
                </a:tc>
                <a:tc>
                  <a:txBody>
                    <a:bodyPr/>
                    <a:lstStyle/>
                    <a:p>
                      <a:endParaRPr lang="en-PK"/>
                    </a:p>
                  </a:txBody>
                  <a:tcPr/>
                </a:tc>
                <a:tc>
                  <a:txBody>
                    <a:bodyPr/>
                    <a:lstStyle/>
                    <a:p>
                      <a:endParaRPr lang="en-PK"/>
                    </a:p>
                  </a:txBody>
                  <a:tcPr/>
                </a:tc>
                <a:tc>
                  <a:txBody>
                    <a:bodyPr/>
                    <a:lstStyle/>
                    <a:p>
                      <a:endParaRPr lang="en-PK"/>
                    </a:p>
                  </a:txBody>
                  <a:tcPr/>
                </a:tc>
                <a:tc>
                  <a:txBody>
                    <a:bodyPr/>
                    <a:lstStyle/>
                    <a:p>
                      <a:endParaRPr lang="en-PK"/>
                    </a:p>
                  </a:txBody>
                  <a:tcPr/>
                </a:tc>
                <a:tc>
                  <a:txBody>
                    <a:bodyPr/>
                    <a:lstStyle/>
                    <a:p>
                      <a:endParaRPr lang="en-PK" dirty="0"/>
                    </a:p>
                  </a:txBody>
                  <a:tcPr/>
                </a:tc>
                <a:extLst>
                  <a:ext uri="{0D108BD9-81ED-4DB2-BD59-A6C34878D82A}">
                    <a16:rowId xmlns:a16="http://schemas.microsoft.com/office/drawing/2014/main" val="3108509338"/>
                  </a:ext>
                </a:extLst>
              </a:tr>
            </a:tbl>
          </a:graphicData>
        </a:graphic>
      </p:graphicFrame>
    </p:spTree>
    <p:extLst>
      <p:ext uri="{BB962C8B-B14F-4D97-AF65-F5344CB8AC3E}">
        <p14:creationId xmlns:p14="http://schemas.microsoft.com/office/powerpoint/2010/main" val="192937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200329"/>
          </a:xfrm>
          <a:prstGeom prst="rect">
            <a:avLst/>
          </a:prstGeom>
          <a:noFill/>
        </p:spPr>
        <p:txBody>
          <a:bodyPr wrap="square" rtlCol="0">
            <a:spAutoFit/>
          </a:bodyPr>
          <a:lstStyle/>
          <a:p>
            <a:r>
              <a:rPr lang="en-US" dirty="0"/>
              <a:t>Compute lower index from child to</a:t>
            </a:r>
          </a:p>
          <a:p>
            <a:r>
              <a:rPr lang="en-US" dirty="0"/>
              <a:t>parent. For example, 1 to 0 path</a:t>
            </a:r>
          </a:p>
          <a:p>
            <a:r>
              <a:rPr lang="en-US" dirty="0"/>
              <a:t>is 1 -&gt; 3 -&gt; 2 -&gt; 0 and minimum</a:t>
            </a:r>
          </a:p>
          <a:p>
            <a:r>
              <a:rPr lang="en-US" dirty="0"/>
              <a:t>value of ‘d’ is 1</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extLst>
              <p:ext uri="{D42A27DB-BD31-4B8C-83A1-F6EECF244321}">
                <p14:modId xmlns:p14="http://schemas.microsoft.com/office/powerpoint/2010/main" val="4228973313"/>
              </p:ext>
            </p:extLst>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Tree>
    <p:extLst>
      <p:ext uri="{BB962C8B-B14F-4D97-AF65-F5344CB8AC3E}">
        <p14:creationId xmlns:p14="http://schemas.microsoft.com/office/powerpoint/2010/main" val="52601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44B00C-27B6-C02C-497C-B44462ABBFF4}"/>
              </a:ext>
            </a:extLst>
          </p:cNvPr>
          <p:cNvSpPr/>
          <p:nvPr/>
        </p:nvSpPr>
        <p:spPr>
          <a:xfrm>
            <a:off x="5313466" y="3266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PK" dirty="0">
              <a:solidFill>
                <a:schemeClr val="tx1"/>
              </a:solidFill>
            </a:endParaRPr>
          </a:p>
        </p:txBody>
      </p:sp>
      <p:sp>
        <p:nvSpPr>
          <p:cNvPr id="5" name="Oval 4">
            <a:extLst>
              <a:ext uri="{FF2B5EF4-FFF2-40B4-BE49-F238E27FC236}">
                <a16:creationId xmlns:a16="http://schemas.microsoft.com/office/drawing/2014/main" id="{F9A3971A-1FDC-E547-E18F-5010718C897E}"/>
              </a:ext>
            </a:extLst>
          </p:cNvPr>
          <p:cNvSpPr/>
          <p:nvPr/>
        </p:nvSpPr>
        <p:spPr>
          <a:xfrm>
            <a:off x="4484791" y="108059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PK" dirty="0">
              <a:solidFill>
                <a:schemeClr val="tx1"/>
              </a:solidFill>
            </a:endParaRPr>
          </a:p>
        </p:txBody>
      </p:sp>
      <p:sp>
        <p:nvSpPr>
          <p:cNvPr id="6" name="Oval 5">
            <a:extLst>
              <a:ext uri="{FF2B5EF4-FFF2-40B4-BE49-F238E27FC236}">
                <a16:creationId xmlns:a16="http://schemas.microsoft.com/office/drawing/2014/main" id="{3F8AD016-A696-A932-6327-F5F2CDB1BD08}"/>
              </a:ext>
            </a:extLst>
          </p:cNvPr>
          <p:cNvSpPr/>
          <p:nvPr/>
        </p:nvSpPr>
        <p:spPr>
          <a:xfrm>
            <a:off x="4484791" y="284129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PK" dirty="0">
              <a:solidFill>
                <a:schemeClr val="tx1"/>
              </a:solidFill>
            </a:endParaRPr>
          </a:p>
        </p:txBody>
      </p:sp>
      <p:sp>
        <p:nvSpPr>
          <p:cNvPr id="7" name="Oval 6">
            <a:extLst>
              <a:ext uri="{FF2B5EF4-FFF2-40B4-BE49-F238E27FC236}">
                <a16:creationId xmlns:a16="http://schemas.microsoft.com/office/drawing/2014/main" id="{04017595-58EE-9C93-EB54-C577FB6AECE7}"/>
              </a:ext>
            </a:extLst>
          </p:cNvPr>
          <p:cNvSpPr/>
          <p:nvPr/>
        </p:nvSpPr>
        <p:spPr>
          <a:xfrm>
            <a:off x="3864182" y="1962150"/>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PK" dirty="0">
              <a:solidFill>
                <a:schemeClr val="tx1"/>
              </a:solidFill>
            </a:endParaRPr>
          </a:p>
        </p:txBody>
      </p:sp>
      <p:sp>
        <p:nvSpPr>
          <p:cNvPr id="8" name="Oval 7">
            <a:extLst>
              <a:ext uri="{FF2B5EF4-FFF2-40B4-BE49-F238E27FC236}">
                <a16:creationId xmlns:a16="http://schemas.microsoft.com/office/drawing/2014/main" id="{83A7002E-55BC-70CB-302E-D07379DDC5F7}"/>
              </a:ext>
            </a:extLst>
          </p:cNvPr>
          <p:cNvSpPr/>
          <p:nvPr/>
        </p:nvSpPr>
        <p:spPr>
          <a:xfrm>
            <a:off x="3135475" y="2692837"/>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PK" dirty="0">
              <a:solidFill>
                <a:schemeClr val="tx1"/>
              </a:solidFill>
            </a:endParaRPr>
          </a:p>
        </p:txBody>
      </p:sp>
      <p:sp>
        <p:nvSpPr>
          <p:cNvPr id="9" name="Oval 8">
            <a:extLst>
              <a:ext uri="{FF2B5EF4-FFF2-40B4-BE49-F238E27FC236}">
                <a16:creationId xmlns:a16="http://schemas.microsoft.com/office/drawing/2014/main" id="{F0E97C32-BA01-EB0F-4533-56B33A5BADC8}"/>
              </a:ext>
            </a:extLst>
          </p:cNvPr>
          <p:cNvSpPr/>
          <p:nvPr/>
        </p:nvSpPr>
        <p:spPr>
          <a:xfrm>
            <a:off x="2635733" y="3421872"/>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PK" dirty="0">
              <a:solidFill>
                <a:schemeClr val="tx1"/>
              </a:solidFill>
            </a:endParaRPr>
          </a:p>
        </p:txBody>
      </p:sp>
      <p:sp>
        <p:nvSpPr>
          <p:cNvPr id="10" name="Oval 9">
            <a:extLst>
              <a:ext uri="{FF2B5EF4-FFF2-40B4-BE49-F238E27FC236}">
                <a16:creationId xmlns:a16="http://schemas.microsoft.com/office/drawing/2014/main" id="{5558D10F-9BCB-CA77-CBE3-11826CBCB8C8}"/>
              </a:ext>
            </a:extLst>
          </p:cNvPr>
          <p:cNvSpPr/>
          <p:nvPr/>
        </p:nvSpPr>
        <p:spPr>
          <a:xfrm>
            <a:off x="2189616" y="4282044"/>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PK" dirty="0">
              <a:solidFill>
                <a:schemeClr val="tx1"/>
              </a:solidFill>
            </a:endParaRPr>
          </a:p>
        </p:txBody>
      </p:sp>
      <p:sp>
        <p:nvSpPr>
          <p:cNvPr id="11" name="Oval 10">
            <a:extLst>
              <a:ext uri="{FF2B5EF4-FFF2-40B4-BE49-F238E27FC236}">
                <a16:creationId xmlns:a16="http://schemas.microsoft.com/office/drawing/2014/main" id="{CD8D9E5F-1A66-9961-35F8-38F11DAB7A64}"/>
              </a:ext>
            </a:extLst>
          </p:cNvPr>
          <p:cNvSpPr/>
          <p:nvPr/>
        </p:nvSpPr>
        <p:spPr>
          <a:xfrm>
            <a:off x="1868421" y="5048693"/>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PK" dirty="0">
              <a:solidFill>
                <a:schemeClr val="tx1"/>
              </a:solidFill>
            </a:endParaRPr>
          </a:p>
        </p:txBody>
      </p:sp>
      <p:sp>
        <p:nvSpPr>
          <p:cNvPr id="12" name="Oval 11">
            <a:extLst>
              <a:ext uri="{FF2B5EF4-FFF2-40B4-BE49-F238E27FC236}">
                <a16:creationId xmlns:a16="http://schemas.microsoft.com/office/drawing/2014/main" id="{77431C22-8232-4EED-15AB-201D40660E8E}"/>
              </a:ext>
            </a:extLst>
          </p:cNvPr>
          <p:cNvSpPr/>
          <p:nvPr/>
        </p:nvSpPr>
        <p:spPr>
          <a:xfrm>
            <a:off x="1177152" y="5994285"/>
            <a:ext cx="620609" cy="587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PK" dirty="0">
              <a:solidFill>
                <a:schemeClr val="tx1"/>
              </a:solidFill>
            </a:endParaRPr>
          </a:p>
        </p:txBody>
      </p:sp>
      <p:cxnSp>
        <p:nvCxnSpPr>
          <p:cNvPr id="14" name="Straight Connector 13">
            <a:extLst>
              <a:ext uri="{FF2B5EF4-FFF2-40B4-BE49-F238E27FC236}">
                <a16:creationId xmlns:a16="http://schemas.microsoft.com/office/drawing/2014/main" id="{978EE2AE-A7C8-1025-7C51-E44CF0D57383}"/>
              </a:ext>
            </a:extLst>
          </p:cNvPr>
          <p:cNvCxnSpPr>
            <a:stCxn id="5" idx="7"/>
            <a:endCxn id="4" idx="3"/>
          </p:cNvCxnSpPr>
          <p:nvPr/>
        </p:nvCxnSpPr>
        <p:spPr>
          <a:xfrm flipV="1">
            <a:off x="5014514" y="828333"/>
            <a:ext cx="389838" cy="33832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6BBAC82-8A99-1F1F-CBBA-0F4D96119BC8}"/>
              </a:ext>
            </a:extLst>
          </p:cNvPr>
          <p:cNvCxnSpPr>
            <a:cxnSpLocks/>
            <a:stCxn id="7" idx="0"/>
            <a:endCxn id="5" idx="3"/>
          </p:cNvCxnSpPr>
          <p:nvPr/>
        </p:nvCxnSpPr>
        <p:spPr>
          <a:xfrm flipV="1">
            <a:off x="4174487" y="1582230"/>
            <a:ext cx="401190" cy="3799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ADC7E87-6F26-1AAD-504E-721257D4F605}"/>
              </a:ext>
            </a:extLst>
          </p:cNvPr>
          <p:cNvCxnSpPr>
            <a:cxnSpLocks/>
            <a:stCxn id="8" idx="7"/>
            <a:endCxn id="7" idx="3"/>
          </p:cNvCxnSpPr>
          <p:nvPr/>
        </p:nvCxnSpPr>
        <p:spPr>
          <a:xfrm flipV="1">
            <a:off x="3665198" y="2463788"/>
            <a:ext cx="289870" cy="31511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476A3EE-9CA5-7821-54E0-61E257C8AF08}"/>
              </a:ext>
            </a:extLst>
          </p:cNvPr>
          <p:cNvCxnSpPr>
            <a:cxnSpLocks/>
            <a:stCxn id="9" idx="7"/>
          </p:cNvCxnSpPr>
          <p:nvPr/>
        </p:nvCxnSpPr>
        <p:spPr>
          <a:xfrm flipV="1">
            <a:off x="3165456" y="3237509"/>
            <a:ext cx="110180" cy="27043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176E6FC-6A32-14E7-BC17-51764CA96843}"/>
              </a:ext>
            </a:extLst>
          </p:cNvPr>
          <p:cNvCxnSpPr>
            <a:cxnSpLocks/>
            <a:stCxn id="10" idx="7"/>
          </p:cNvCxnSpPr>
          <p:nvPr/>
        </p:nvCxnSpPr>
        <p:spPr>
          <a:xfrm flipV="1">
            <a:off x="2719339" y="3988192"/>
            <a:ext cx="148288" cy="379919"/>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05663C88-E71E-9112-04F2-0ACC923690CC}"/>
              </a:ext>
            </a:extLst>
          </p:cNvPr>
          <p:cNvCxnSpPr>
            <a:cxnSpLocks/>
            <a:stCxn id="11" idx="7"/>
            <a:endCxn id="10" idx="4"/>
          </p:cNvCxnSpPr>
          <p:nvPr/>
        </p:nvCxnSpPr>
        <p:spPr>
          <a:xfrm flipV="1">
            <a:off x="2398144" y="4869749"/>
            <a:ext cx="101777" cy="26501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715C883B-1D6E-1855-8AD9-F0559222C706}"/>
              </a:ext>
            </a:extLst>
          </p:cNvPr>
          <p:cNvCxnSpPr>
            <a:cxnSpLocks/>
            <a:stCxn id="12" idx="7"/>
          </p:cNvCxnSpPr>
          <p:nvPr/>
        </p:nvCxnSpPr>
        <p:spPr>
          <a:xfrm flipV="1">
            <a:off x="1706875" y="5582534"/>
            <a:ext cx="316698" cy="49781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036C61FD-EE37-2FB4-B876-D52454505314}"/>
              </a:ext>
            </a:extLst>
          </p:cNvPr>
          <p:cNvCxnSpPr>
            <a:cxnSpLocks/>
            <a:stCxn id="6" idx="1"/>
            <a:endCxn id="7" idx="5"/>
          </p:cNvCxnSpPr>
          <p:nvPr/>
        </p:nvCxnSpPr>
        <p:spPr>
          <a:xfrm flipH="1" flipV="1">
            <a:off x="4393905" y="2463788"/>
            <a:ext cx="181772" cy="463574"/>
          </a:xfrm>
          <a:prstGeom prst="line">
            <a:avLst/>
          </a:prstGeom>
        </p:spPr>
        <p:style>
          <a:lnRef idx="3">
            <a:schemeClr val="dk1"/>
          </a:lnRef>
          <a:fillRef idx="0">
            <a:schemeClr val="dk1"/>
          </a:fillRef>
          <a:effectRef idx="2">
            <a:schemeClr val="dk1"/>
          </a:effectRef>
          <a:fontRef idx="minor">
            <a:schemeClr val="tx1"/>
          </a:fontRef>
        </p:style>
      </p:cxnSp>
      <p:sp>
        <p:nvSpPr>
          <p:cNvPr id="89" name="TextBox 88">
            <a:extLst>
              <a:ext uri="{FF2B5EF4-FFF2-40B4-BE49-F238E27FC236}">
                <a16:creationId xmlns:a16="http://schemas.microsoft.com/office/drawing/2014/main" id="{D7677833-6DCD-DD32-2BC8-9AB9D5AF77AF}"/>
              </a:ext>
            </a:extLst>
          </p:cNvPr>
          <p:cNvSpPr txBox="1"/>
          <p:nvPr/>
        </p:nvSpPr>
        <p:spPr>
          <a:xfrm>
            <a:off x="476250" y="257176"/>
            <a:ext cx="4008541" cy="1477328"/>
          </a:xfrm>
          <a:prstGeom prst="rect">
            <a:avLst/>
          </a:prstGeom>
          <a:noFill/>
        </p:spPr>
        <p:txBody>
          <a:bodyPr wrap="square" rtlCol="0">
            <a:spAutoFit/>
          </a:bodyPr>
          <a:lstStyle/>
          <a:p>
            <a:r>
              <a:rPr lang="en-US" dirty="0"/>
              <a:t>Step#02: determine point</a:t>
            </a:r>
          </a:p>
          <a:p>
            <a:r>
              <a:rPr lang="en-US" dirty="0"/>
              <a:t>u  = parent</a:t>
            </a:r>
          </a:p>
          <a:p>
            <a:r>
              <a:rPr lang="en-US" dirty="0"/>
              <a:t>v  = child</a:t>
            </a:r>
          </a:p>
          <a:p>
            <a:r>
              <a:rPr lang="en-US" dirty="0"/>
              <a:t>If L[v] &gt;= d[u]</a:t>
            </a:r>
          </a:p>
          <a:p>
            <a:r>
              <a:rPr lang="en-US" dirty="0"/>
              <a:t> </a:t>
            </a:r>
            <a:r>
              <a:rPr lang="en-US" dirty="0" err="1"/>
              <a:t>articulation_point</a:t>
            </a:r>
            <a:r>
              <a:rPr lang="en-US" dirty="0"/>
              <a:t> = u</a:t>
            </a:r>
            <a:endParaRPr lang="en-PK" dirty="0"/>
          </a:p>
        </p:txBody>
      </p:sp>
      <mc:AlternateContent xmlns:mc="http://schemas.openxmlformats.org/markup-compatibility/2006">
        <mc:Choice xmlns:p14="http://schemas.microsoft.com/office/powerpoint/2010/main" Requires="p14">
          <p:contentPart p14:bwMode="auto" r:id="rId2">
            <p14:nvContentPartPr>
              <p14:cNvPr id="92" name="Ink 91">
                <a:extLst>
                  <a:ext uri="{FF2B5EF4-FFF2-40B4-BE49-F238E27FC236}">
                    <a16:creationId xmlns:a16="http://schemas.microsoft.com/office/drawing/2014/main" id="{B3E8AD06-1297-5334-40B3-9678DDFD72A1}"/>
                  </a:ext>
                </a:extLst>
              </p14:cNvPr>
              <p14:cNvContentPartPr/>
              <p14:nvPr/>
            </p14:nvContentPartPr>
            <p14:xfrm>
              <a:off x="5200575" y="3049560"/>
              <a:ext cx="92160" cy="131760"/>
            </p14:xfrm>
          </p:contentPart>
        </mc:Choice>
        <mc:Fallback>
          <p:pic>
            <p:nvPicPr>
              <p:cNvPr id="92" name="Ink 91">
                <a:extLst>
                  <a:ext uri="{FF2B5EF4-FFF2-40B4-BE49-F238E27FC236}">
                    <a16:creationId xmlns:a16="http://schemas.microsoft.com/office/drawing/2014/main" id="{B3E8AD06-1297-5334-40B3-9678DDFD72A1}"/>
                  </a:ext>
                </a:extLst>
              </p:cNvPr>
              <p:cNvPicPr/>
              <p:nvPr/>
            </p:nvPicPr>
            <p:blipFill>
              <a:blip r:embed="rId3"/>
              <a:stretch>
                <a:fillRect/>
              </a:stretch>
            </p:blipFill>
            <p:spPr>
              <a:xfrm>
                <a:off x="5191575" y="3040560"/>
                <a:ext cx="10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3EF5790B-09A3-04E2-2DF7-45465F933B64}"/>
                  </a:ext>
                </a:extLst>
              </p14:cNvPr>
              <p14:cNvContentPartPr/>
              <p14:nvPr/>
            </p14:nvContentPartPr>
            <p14:xfrm>
              <a:off x="5324415" y="2828160"/>
              <a:ext cx="46440" cy="105480"/>
            </p14:xfrm>
          </p:contentPart>
        </mc:Choice>
        <mc:Fallback>
          <p:pic>
            <p:nvPicPr>
              <p:cNvPr id="93" name="Ink 92">
                <a:extLst>
                  <a:ext uri="{FF2B5EF4-FFF2-40B4-BE49-F238E27FC236}">
                    <a16:creationId xmlns:a16="http://schemas.microsoft.com/office/drawing/2014/main" id="{3EF5790B-09A3-04E2-2DF7-45465F933B64}"/>
                  </a:ext>
                </a:extLst>
              </p:cNvPr>
              <p:cNvPicPr/>
              <p:nvPr/>
            </p:nvPicPr>
            <p:blipFill>
              <a:blip r:embed="rId5"/>
              <a:stretch>
                <a:fillRect/>
              </a:stretch>
            </p:blipFill>
            <p:spPr>
              <a:xfrm>
                <a:off x="5315415" y="2819160"/>
                <a:ext cx="64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2602DA4E-8000-BDF2-3179-62BCA900FB85}"/>
                  </a:ext>
                </a:extLst>
              </p14:cNvPr>
              <p14:cNvContentPartPr/>
              <p14:nvPr/>
            </p14:nvContentPartPr>
            <p14:xfrm>
              <a:off x="5457615" y="2327040"/>
              <a:ext cx="10080" cy="63720"/>
            </p14:xfrm>
          </p:contentPart>
        </mc:Choice>
        <mc:Fallback>
          <p:pic>
            <p:nvPicPr>
              <p:cNvPr id="95" name="Ink 94">
                <a:extLst>
                  <a:ext uri="{FF2B5EF4-FFF2-40B4-BE49-F238E27FC236}">
                    <a16:creationId xmlns:a16="http://schemas.microsoft.com/office/drawing/2014/main" id="{2602DA4E-8000-BDF2-3179-62BCA900FB85}"/>
                  </a:ext>
                </a:extLst>
              </p:cNvPr>
              <p:cNvPicPr/>
              <p:nvPr/>
            </p:nvPicPr>
            <p:blipFill>
              <a:blip r:embed="rId7"/>
              <a:stretch>
                <a:fillRect/>
              </a:stretch>
            </p:blipFill>
            <p:spPr>
              <a:xfrm>
                <a:off x="5448615" y="2318040"/>
                <a:ext cx="27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1A164B44-3E53-68E1-421F-EC116FCE66B7}"/>
                  </a:ext>
                </a:extLst>
              </p14:cNvPr>
              <p14:cNvContentPartPr/>
              <p14:nvPr/>
            </p14:nvContentPartPr>
            <p14:xfrm>
              <a:off x="5514855" y="2107800"/>
              <a:ext cx="10080" cy="35280"/>
            </p14:xfrm>
          </p:contentPart>
        </mc:Choice>
        <mc:Fallback>
          <p:pic>
            <p:nvPicPr>
              <p:cNvPr id="96" name="Ink 95">
                <a:extLst>
                  <a:ext uri="{FF2B5EF4-FFF2-40B4-BE49-F238E27FC236}">
                    <a16:creationId xmlns:a16="http://schemas.microsoft.com/office/drawing/2014/main" id="{1A164B44-3E53-68E1-421F-EC116FCE66B7}"/>
                  </a:ext>
                </a:extLst>
              </p:cNvPr>
              <p:cNvPicPr/>
              <p:nvPr/>
            </p:nvPicPr>
            <p:blipFill>
              <a:blip r:embed="rId9"/>
              <a:stretch>
                <a:fillRect/>
              </a:stretch>
            </p:blipFill>
            <p:spPr>
              <a:xfrm>
                <a:off x="5505855" y="2098800"/>
                <a:ext cx="27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E19D2F15-3CCE-0579-E7CA-613591078371}"/>
                  </a:ext>
                </a:extLst>
              </p14:cNvPr>
              <p14:cNvContentPartPr/>
              <p14:nvPr/>
            </p14:nvContentPartPr>
            <p14:xfrm>
              <a:off x="5543295" y="1877400"/>
              <a:ext cx="6480" cy="84960"/>
            </p14:xfrm>
          </p:contentPart>
        </mc:Choice>
        <mc:Fallback>
          <p:pic>
            <p:nvPicPr>
              <p:cNvPr id="97" name="Ink 96">
                <a:extLst>
                  <a:ext uri="{FF2B5EF4-FFF2-40B4-BE49-F238E27FC236}">
                    <a16:creationId xmlns:a16="http://schemas.microsoft.com/office/drawing/2014/main" id="{E19D2F15-3CCE-0579-E7CA-613591078371}"/>
                  </a:ext>
                </a:extLst>
              </p:cNvPr>
              <p:cNvPicPr/>
              <p:nvPr/>
            </p:nvPicPr>
            <p:blipFill>
              <a:blip r:embed="rId11"/>
              <a:stretch>
                <a:fillRect/>
              </a:stretch>
            </p:blipFill>
            <p:spPr>
              <a:xfrm>
                <a:off x="5534295" y="1868400"/>
                <a:ext cx="24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2FE85E74-2A27-0ED9-016B-ABBB70595B33}"/>
                  </a:ext>
                </a:extLst>
              </p14:cNvPr>
              <p14:cNvContentPartPr/>
              <p14:nvPr/>
            </p14:nvContentPartPr>
            <p14:xfrm>
              <a:off x="5572095" y="1620000"/>
              <a:ext cx="19440" cy="94680"/>
            </p14:xfrm>
          </p:contentPart>
        </mc:Choice>
        <mc:Fallback>
          <p:pic>
            <p:nvPicPr>
              <p:cNvPr id="98" name="Ink 97">
                <a:extLst>
                  <a:ext uri="{FF2B5EF4-FFF2-40B4-BE49-F238E27FC236}">
                    <a16:creationId xmlns:a16="http://schemas.microsoft.com/office/drawing/2014/main" id="{2FE85E74-2A27-0ED9-016B-ABBB70595B33}"/>
                  </a:ext>
                </a:extLst>
              </p:cNvPr>
              <p:cNvPicPr/>
              <p:nvPr/>
            </p:nvPicPr>
            <p:blipFill>
              <a:blip r:embed="rId13"/>
              <a:stretch>
                <a:fillRect/>
              </a:stretch>
            </p:blipFill>
            <p:spPr>
              <a:xfrm>
                <a:off x="5563095" y="1611360"/>
                <a:ext cx="370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FF34C967-0880-97FA-D894-DCC1DC9BA720}"/>
                  </a:ext>
                </a:extLst>
              </p14:cNvPr>
              <p14:cNvContentPartPr/>
              <p14:nvPr/>
            </p14:nvContentPartPr>
            <p14:xfrm>
              <a:off x="5609895" y="1459800"/>
              <a:ext cx="360" cy="45360"/>
            </p14:xfrm>
          </p:contentPart>
        </mc:Choice>
        <mc:Fallback>
          <p:pic>
            <p:nvPicPr>
              <p:cNvPr id="99" name="Ink 98">
                <a:extLst>
                  <a:ext uri="{FF2B5EF4-FFF2-40B4-BE49-F238E27FC236}">
                    <a16:creationId xmlns:a16="http://schemas.microsoft.com/office/drawing/2014/main" id="{FF34C967-0880-97FA-D894-DCC1DC9BA720}"/>
                  </a:ext>
                </a:extLst>
              </p:cNvPr>
              <p:cNvPicPr/>
              <p:nvPr/>
            </p:nvPicPr>
            <p:blipFill>
              <a:blip r:embed="rId15"/>
              <a:stretch>
                <a:fillRect/>
              </a:stretch>
            </p:blipFill>
            <p:spPr>
              <a:xfrm>
                <a:off x="5600895" y="1450800"/>
                <a:ext cx="180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29787E3A-29C9-8233-5907-B6C95BFF69C0}"/>
                  </a:ext>
                </a:extLst>
              </p14:cNvPr>
              <p14:cNvContentPartPr/>
              <p14:nvPr/>
            </p14:nvContentPartPr>
            <p14:xfrm>
              <a:off x="5619615" y="1269000"/>
              <a:ext cx="360" cy="64440"/>
            </p14:xfrm>
          </p:contentPart>
        </mc:Choice>
        <mc:Fallback>
          <p:pic>
            <p:nvPicPr>
              <p:cNvPr id="100" name="Ink 99">
                <a:extLst>
                  <a:ext uri="{FF2B5EF4-FFF2-40B4-BE49-F238E27FC236}">
                    <a16:creationId xmlns:a16="http://schemas.microsoft.com/office/drawing/2014/main" id="{29787E3A-29C9-8233-5907-B6C95BFF69C0}"/>
                  </a:ext>
                </a:extLst>
              </p:cNvPr>
              <p:cNvPicPr/>
              <p:nvPr/>
            </p:nvPicPr>
            <p:blipFill>
              <a:blip r:embed="rId17"/>
              <a:stretch>
                <a:fillRect/>
              </a:stretch>
            </p:blipFill>
            <p:spPr>
              <a:xfrm>
                <a:off x="5610615" y="1260000"/>
                <a:ext cx="18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181D4FB1-2C95-DD03-482E-973B9DEB6A38}"/>
                  </a:ext>
                </a:extLst>
              </p14:cNvPr>
              <p14:cNvContentPartPr/>
              <p14:nvPr/>
            </p14:nvContentPartPr>
            <p14:xfrm>
              <a:off x="5628975" y="1096560"/>
              <a:ext cx="360" cy="75240"/>
            </p14:xfrm>
          </p:contentPart>
        </mc:Choice>
        <mc:Fallback>
          <p:pic>
            <p:nvPicPr>
              <p:cNvPr id="101" name="Ink 100">
                <a:extLst>
                  <a:ext uri="{FF2B5EF4-FFF2-40B4-BE49-F238E27FC236}">
                    <a16:creationId xmlns:a16="http://schemas.microsoft.com/office/drawing/2014/main" id="{181D4FB1-2C95-DD03-482E-973B9DEB6A38}"/>
                  </a:ext>
                </a:extLst>
              </p:cNvPr>
              <p:cNvPicPr/>
              <p:nvPr/>
            </p:nvPicPr>
            <p:blipFill>
              <a:blip r:embed="rId19"/>
              <a:stretch>
                <a:fillRect/>
              </a:stretch>
            </p:blipFill>
            <p:spPr>
              <a:xfrm>
                <a:off x="5619975" y="1087560"/>
                <a:ext cx="18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42ACC78A-6E05-1789-6321-A9345FC9E118}"/>
                  </a:ext>
                </a:extLst>
              </p14:cNvPr>
              <p14:cNvContentPartPr/>
              <p14:nvPr/>
            </p14:nvContentPartPr>
            <p14:xfrm>
              <a:off x="5628975" y="974160"/>
              <a:ext cx="360" cy="25920"/>
            </p14:xfrm>
          </p:contentPart>
        </mc:Choice>
        <mc:Fallback>
          <p:pic>
            <p:nvPicPr>
              <p:cNvPr id="102" name="Ink 101">
                <a:extLst>
                  <a:ext uri="{FF2B5EF4-FFF2-40B4-BE49-F238E27FC236}">
                    <a16:creationId xmlns:a16="http://schemas.microsoft.com/office/drawing/2014/main" id="{42ACC78A-6E05-1789-6321-A9345FC9E118}"/>
                  </a:ext>
                </a:extLst>
              </p:cNvPr>
              <p:cNvPicPr/>
              <p:nvPr/>
            </p:nvPicPr>
            <p:blipFill>
              <a:blip r:embed="rId21"/>
              <a:stretch>
                <a:fillRect/>
              </a:stretch>
            </p:blipFill>
            <p:spPr>
              <a:xfrm>
                <a:off x="5619975" y="965160"/>
                <a:ext cx="18000" cy="43560"/>
              </a:xfrm>
              <a:prstGeom prst="rect">
                <a:avLst/>
              </a:prstGeom>
            </p:spPr>
          </p:pic>
        </mc:Fallback>
      </mc:AlternateContent>
      <p:grpSp>
        <p:nvGrpSpPr>
          <p:cNvPr id="24" name="Group 23">
            <a:extLst>
              <a:ext uri="{FF2B5EF4-FFF2-40B4-BE49-F238E27FC236}">
                <a16:creationId xmlns:a16="http://schemas.microsoft.com/office/drawing/2014/main" id="{C850F371-AE93-20E8-83C7-75BAFF821F6D}"/>
              </a:ext>
            </a:extLst>
          </p:cNvPr>
          <p:cNvGrpSpPr/>
          <p:nvPr/>
        </p:nvGrpSpPr>
        <p:grpSpPr>
          <a:xfrm>
            <a:off x="3219135" y="3857400"/>
            <a:ext cx="1037160" cy="38520"/>
            <a:chOff x="3219135" y="3857400"/>
            <a:chExt cx="1037160" cy="38520"/>
          </a:xfrm>
        </p:grpSpPr>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53EEB511-DA39-4A79-CB28-30C638EA0048}"/>
                    </a:ext>
                  </a:extLst>
                </p14:cNvPr>
                <p14:cNvContentPartPr/>
                <p14:nvPr/>
              </p14:nvContentPartPr>
              <p14:xfrm>
                <a:off x="3219135" y="3895560"/>
                <a:ext cx="84960" cy="360"/>
              </p14:xfrm>
            </p:contentPart>
          </mc:Choice>
          <mc:Fallback>
            <p:pic>
              <p:nvPicPr>
                <p:cNvPr id="2" name="Ink 1">
                  <a:extLst>
                    <a:ext uri="{FF2B5EF4-FFF2-40B4-BE49-F238E27FC236}">
                      <a16:creationId xmlns:a16="http://schemas.microsoft.com/office/drawing/2014/main" id="{53EEB511-DA39-4A79-CB28-30C638EA0048}"/>
                    </a:ext>
                  </a:extLst>
                </p:cNvPr>
                <p:cNvPicPr/>
                <p:nvPr/>
              </p:nvPicPr>
              <p:blipFill>
                <a:blip r:embed="rId23"/>
                <a:stretch>
                  <a:fillRect/>
                </a:stretch>
              </p:blipFill>
              <p:spPr>
                <a:xfrm>
                  <a:off x="3210135" y="388656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E0260C85-62AB-8E20-ABB9-AF76BA0F1B84}"/>
                    </a:ext>
                  </a:extLst>
                </p14:cNvPr>
                <p14:cNvContentPartPr/>
                <p14:nvPr/>
              </p14:nvContentPartPr>
              <p14:xfrm>
                <a:off x="3390855" y="3888000"/>
                <a:ext cx="92880" cy="7920"/>
              </p14:xfrm>
            </p:contentPart>
          </mc:Choice>
          <mc:Fallback>
            <p:pic>
              <p:nvPicPr>
                <p:cNvPr id="3" name="Ink 2">
                  <a:extLst>
                    <a:ext uri="{FF2B5EF4-FFF2-40B4-BE49-F238E27FC236}">
                      <a16:creationId xmlns:a16="http://schemas.microsoft.com/office/drawing/2014/main" id="{E0260C85-62AB-8E20-ABB9-AF76BA0F1B84}"/>
                    </a:ext>
                  </a:extLst>
                </p:cNvPr>
                <p:cNvPicPr/>
                <p:nvPr/>
              </p:nvPicPr>
              <p:blipFill>
                <a:blip r:embed="rId25"/>
                <a:stretch>
                  <a:fillRect/>
                </a:stretch>
              </p:blipFill>
              <p:spPr>
                <a:xfrm>
                  <a:off x="3381855" y="3879000"/>
                  <a:ext cx="110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5BA5A0CA-EC52-392B-5492-1711BC558D8D}"/>
                    </a:ext>
                  </a:extLst>
                </p14:cNvPr>
                <p14:cNvContentPartPr/>
                <p14:nvPr/>
              </p14:nvContentPartPr>
              <p14:xfrm>
                <a:off x="3619455" y="3876120"/>
                <a:ext cx="142920" cy="10080"/>
              </p14:xfrm>
            </p:contentPart>
          </mc:Choice>
          <mc:Fallback>
            <p:pic>
              <p:nvPicPr>
                <p:cNvPr id="15" name="Ink 14">
                  <a:extLst>
                    <a:ext uri="{FF2B5EF4-FFF2-40B4-BE49-F238E27FC236}">
                      <a16:creationId xmlns:a16="http://schemas.microsoft.com/office/drawing/2014/main" id="{5BA5A0CA-EC52-392B-5492-1711BC558D8D}"/>
                    </a:ext>
                  </a:extLst>
                </p:cNvPr>
                <p:cNvPicPr/>
                <p:nvPr/>
              </p:nvPicPr>
              <p:blipFill>
                <a:blip r:embed="rId27"/>
                <a:stretch>
                  <a:fillRect/>
                </a:stretch>
              </p:blipFill>
              <p:spPr>
                <a:xfrm>
                  <a:off x="3610455" y="3867120"/>
                  <a:ext cx="16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350294A-E685-E0A1-3971-38E096972DCF}"/>
                    </a:ext>
                  </a:extLst>
                </p14:cNvPr>
                <p14:cNvContentPartPr/>
                <p14:nvPr/>
              </p14:nvContentPartPr>
              <p14:xfrm>
                <a:off x="3914655" y="3858840"/>
                <a:ext cx="87120" cy="18000"/>
              </p14:xfrm>
            </p:contentPart>
          </mc:Choice>
          <mc:Fallback>
            <p:pic>
              <p:nvPicPr>
                <p:cNvPr id="16" name="Ink 15">
                  <a:extLst>
                    <a:ext uri="{FF2B5EF4-FFF2-40B4-BE49-F238E27FC236}">
                      <a16:creationId xmlns:a16="http://schemas.microsoft.com/office/drawing/2014/main" id="{D350294A-E685-E0A1-3971-38E096972DCF}"/>
                    </a:ext>
                  </a:extLst>
                </p:cNvPr>
                <p:cNvPicPr/>
                <p:nvPr/>
              </p:nvPicPr>
              <p:blipFill>
                <a:blip r:embed="rId29"/>
                <a:stretch>
                  <a:fillRect/>
                </a:stretch>
              </p:blipFill>
              <p:spPr>
                <a:xfrm>
                  <a:off x="3905655" y="3850200"/>
                  <a:ext cx="104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B0E140AC-401C-2ABC-9958-40827C624EAF}"/>
                    </a:ext>
                  </a:extLst>
                </p14:cNvPr>
                <p14:cNvContentPartPr/>
                <p14:nvPr/>
              </p14:nvContentPartPr>
              <p14:xfrm>
                <a:off x="4162335" y="3857400"/>
                <a:ext cx="93960" cy="360"/>
              </p14:xfrm>
            </p:contentPart>
          </mc:Choice>
          <mc:Fallback>
            <p:pic>
              <p:nvPicPr>
                <p:cNvPr id="17" name="Ink 16">
                  <a:extLst>
                    <a:ext uri="{FF2B5EF4-FFF2-40B4-BE49-F238E27FC236}">
                      <a16:creationId xmlns:a16="http://schemas.microsoft.com/office/drawing/2014/main" id="{B0E140AC-401C-2ABC-9958-40827C624EAF}"/>
                    </a:ext>
                  </a:extLst>
                </p:cNvPr>
                <p:cNvPicPr/>
                <p:nvPr/>
              </p:nvPicPr>
              <p:blipFill>
                <a:blip r:embed="rId31"/>
                <a:stretch>
                  <a:fillRect/>
                </a:stretch>
              </p:blipFill>
              <p:spPr>
                <a:xfrm>
                  <a:off x="4153335" y="3848400"/>
                  <a:ext cx="1116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5641E994-C643-29E9-CA2A-FAD630BA51F7}"/>
                  </a:ext>
                </a:extLst>
              </p14:cNvPr>
              <p14:cNvContentPartPr/>
              <p14:nvPr/>
            </p14:nvContentPartPr>
            <p14:xfrm>
              <a:off x="4476615" y="3801240"/>
              <a:ext cx="104040" cy="37440"/>
            </p14:xfrm>
          </p:contentPart>
        </mc:Choice>
        <mc:Fallback>
          <p:pic>
            <p:nvPicPr>
              <p:cNvPr id="18" name="Ink 17">
                <a:extLst>
                  <a:ext uri="{FF2B5EF4-FFF2-40B4-BE49-F238E27FC236}">
                    <a16:creationId xmlns:a16="http://schemas.microsoft.com/office/drawing/2014/main" id="{5641E994-C643-29E9-CA2A-FAD630BA51F7}"/>
                  </a:ext>
                </a:extLst>
              </p:cNvPr>
              <p:cNvPicPr/>
              <p:nvPr/>
            </p:nvPicPr>
            <p:blipFill>
              <a:blip r:embed="rId33"/>
              <a:stretch>
                <a:fillRect/>
              </a:stretch>
            </p:blipFill>
            <p:spPr>
              <a:xfrm>
                <a:off x="4467615" y="3792600"/>
                <a:ext cx="121680" cy="55080"/>
              </a:xfrm>
              <a:prstGeom prst="rect">
                <a:avLst/>
              </a:prstGeom>
            </p:spPr>
          </p:pic>
        </mc:Fallback>
      </mc:AlternateContent>
      <p:grpSp>
        <p:nvGrpSpPr>
          <p:cNvPr id="23" name="Group 22">
            <a:extLst>
              <a:ext uri="{FF2B5EF4-FFF2-40B4-BE49-F238E27FC236}">
                <a16:creationId xmlns:a16="http://schemas.microsoft.com/office/drawing/2014/main" id="{E580C6F6-F9B6-F23D-57FA-FD1E0905653F}"/>
              </a:ext>
            </a:extLst>
          </p:cNvPr>
          <p:cNvGrpSpPr/>
          <p:nvPr/>
        </p:nvGrpSpPr>
        <p:grpSpPr>
          <a:xfrm>
            <a:off x="4781535" y="3670200"/>
            <a:ext cx="260280" cy="111240"/>
            <a:chOff x="4781535" y="3670200"/>
            <a:chExt cx="260280" cy="11124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9F1D418-7147-EF08-89D4-F4D696009361}"/>
                    </a:ext>
                  </a:extLst>
                </p14:cNvPr>
                <p14:cNvContentPartPr/>
                <p14:nvPr/>
              </p14:nvContentPartPr>
              <p14:xfrm>
                <a:off x="4781535" y="3755520"/>
                <a:ext cx="69120" cy="25920"/>
              </p14:xfrm>
            </p:contentPart>
          </mc:Choice>
          <mc:Fallback>
            <p:pic>
              <p:nvPicPr>
                <p:cNvPr id="20" name="Ink 19">
                  <a:extLst>
                    <a:ext uri="{FF2B5EF4-FFF2-40B4-BE49-F238E27FC236}">
                      <a16:creationId xmlns:a16="http://schemas.microsoft.com/office/drawing/2014/main" id="{89F1D418-7147-EF08-89D4-F4D696009361}"/>
                    </a:ext>
                  </a:extLst>
                </p:cNvPr>
                <p:cNvPicPr/>
                <p:nvPr/>
              </p:nvPicPr>
              <p:blipFill>
                <a:blip r:embed="rId35"/>
                <a:stretch>
                  <a:fillRect/>
                </a:stretch>
              </p:blipFill>
              <p:spPr>
                <a:xfrm>
                  <a:off x="4772535" y="3746880"/>
                  <a:ext cx="86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E73DC70-A64E-5B22-44F8-C5C28630C2DE}"/>
                    </a:ext>
                  </a:extLst>
                </p14:cNvPr>
                <p14:cNvContentPartPr/>
                <p14:nvPr/>
              </p14:nvContentPartPr>
              <p14:xfrm>
                <a:off x="4943175" y="3670200"/>
                <a:ext cx="98640" cy="54360"/>
              </p14:xfrm>
            </p:contentPart>
          </mc:Choice>
          <mc:Fallback>
            <p:pic>
              <p:nvPicPr>
                <p:cNvPr id="21" name="Ink 20">
                  <a:extLst>
                    <a:ext uri="{FF2B5EF4-FFF2-40B4-BE49-F238E27FC236}">
                      <a16:creationId xmlns:a16="http://schemas.microsoft.com/office/drawing/2014/main" id="{FE73DC70-A64E-5B22-44F8-C5C28630C2DE}"/>
                    </a:ext>
                  </a:extLst>
                </p:cNvPr>
                <p:cNvPicPr/>
                <p:nvPr/>
              </p:nvPicPr>
              <p:blipFill>
                <a:blip r:embed="rId37"/>
                <a:stretch>
                  <a:fillRect/>
                </a:stretch>
              </p:blipFill>
              <p:spPr>
                <a:xfrm>
                  <a:off x="4934175" y="3661200"/>
                  <a:ext cx="11628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AA0D31EB-2EAE-6AF3-7368-F324F833D14B}"/>
                  </a:ext>
                </a:extLst>
              </p14:cNvPr>
              <p14:cNvContentPartPr/>
              <p14:nvPr/>
            </p14:nvContentPartPr>
            <p14:xfrm>
              <a:off x="5190855" y="3492000"/>
              <a:ext cx="83520" cy="118080"/>
            </p14:xfrm>
          </p:contentPart>
        </mc:Choice>
        <mc:Fallback>
          <p:pic>
            <p:nvPicPr>
              <p:cNvPr id="22" name="Ink 21">
                <a:extLst>
                  <a:ext uri="{FF2B5EF4-FFF2-40B4-BE49-F238E27FC236}">
                    <a16:creationId xmlns:a16="http://schemas.microsoft.com/office/drawing/2014/main" id="{AA0D31EB-2EAE-6AF3-7368-F324F833D14B}"/>
                  </a:ext>
                </a:extLst>
              </p:cNvPr>
              <p:cNvPicPr/>
              <p:nvPr/>
            </p:nvPicPr>
            <p:blipFill>
              <a:blip r:embed="rId39"/>
              <a:stretch>
                <a:fillRect/>
              </a:stretch>
            </p:blipFill>
            <p:spPr>
              <a:xfrm>
                <a:off x="5181855" y="3483000"/>
                <a:ext cx="101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E2D9AB1-4611-C16A-F4C0-C89655D91922}"/>
                  </a:ext>
                </a:extLst>
              </p14:cNvPr>
              <p14:cNvContentPartPr/>
              <p14:nvPr/>
            </p14:nvContentPartPr>
            <p14:xfrm>
              <a:off x="5391015" y="3287160"/>
              <a:ext cx="17640" cy="84960"/>
            </p14:xfrm>
          </p:contentPart>
        </mc:Choice>
        <mc:Fallback>
          <p:pic>
            <p:nvPicPr>
              <p:cNvPr id="25" name="Ink 24">
                <a:extLst>
                  <a:ext uri="{FF2B5EF4-FFF2-40B4-BE49-F238E27FC236}">
                    <a16:creationId xmlns:a16="http://schemas.microsoft.com/office/drawing/2014/main" id="{3E2D9AB1-4611-C16A-F4C0-C89655D91922}"/>
                  </a:ext>
                </a:extLst>
              </p:cNvPr>
              <p:cNvPicPr/>
              <p:nvPr/>
            </p:nvPicPr>
            <p:blipFill>
              <a:blip r:embed="rId41"/>
              <a:stretch>
                <a:fillRect/>
              </a:stretch>
            </p:blipFill>
            <p:spPr>
              <a:xfrm>
                <a:off x="5382015" y="3278160"/>
                <a:ext cx="35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8E4B646A-033C-88C8-1FAD-B03212599A7A}"/>
                  </a:ext>
                </a:extLst>
              </p14:cNvPr>
              <p14:cNvContentPartPr/>
              <p14:nvPr/>
            </p14:nvContentPartPr>
            <p14:xfrm>
              <a:off x="5095815" y="2658600"/>
              <a:ext cx="133560" cy="37080"/>
            </p14:xfrm>
          </p:contentPart>
        </mc:Choice>
        <mc:Fallback>
          <p:pic>
            <p:nvPicPr>
              <p:cNvPr id="32" name="Ink 31">
                <a:extLst>
                  <a:ext uri="{FF2B5EF4-FFF2-40B4-BE49-F238E27FC236}">
                    <a16:creationId xmlns:a16="http://schemas.microsoft.com/office/drawing/2014/main" id="{8E4B646A-033C-88C8-1FAD-B03212599A7A}"/>
                  </a:ext>
                </a:extLst>
              </p:cNvPr>
              <p:cNvPicPr/>
              <p:nvPr/>
            </p:nvPicPr>
            <p:blipFill>
              <a:blip r:embed="rId43"/>
              <a:stretch>
                <a:fillRect/>
              </a:stretch>
            </p:blipFill>
            <p:spPr>
              <a:xfrm>
                <a:off x="5086815" y="2649960"/>
                <a:ext cx="151200" cy="54720"/>
              </a:xfrm>
              <a:prstGeom prst="rect">
                <a:avLst/>
              </a:prstGeom>
            </p:spPr>
          </p:pic>
        </mc:Fallback>
      </mc:AlternateContent>
      <p:grpSp>
        <p:nvGrpSpPr>
          <p:cNvPr id="40" name="Group 39">
            <a:extLst>
              <a:ext uri="{FF2B5EF4-FFF2-40B4-BE49-F238E27FC236}">
                <a16:creationId xmlns:a16="http://schemas.microsoft.com/office/drawing/2014/main" id="{D9130CF5-766D-AC88-F7AC-ED7B29A6802B}"/>
              </a:ext>
            </a:extLst>
          </p:cNvPr>
          <p:cNvGrpSpPr/>
          <p:nvPr/>
        </p:nvGrpSpPr>
        <p:grpSpPr>
          <a:xfrm>
            <a:off x="4506135" y="2345040"/>
            <a:ext cx="513720" cy="255240"/>
            <a:chOff x="4506135" y="2345040"/>
            <a:chExt cx="513720" cy="255240"/>
          </a:xfrm>
        </p:grpSpPr>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D1E399AE-E627-0800-5113-EDD050E5D09D}"/>
                    </a:ext>
                  </a:extLst>
                </p14:cNvPr>
                <p14:cNvContentPartPr/>
                <p14:nvPr/>
              </p14:nvContentPartPr>
              <p14:xfrm>
                <a:off x="4923015" y="2566080"/>
                <a:ext cx="96840" cy="34200"/>
              </p14:xfrm>
            </p:contentPart>
          </mc:Choice>
          <mc:Fallback>
            <p:pic>
              <p:nvPicPr>
                <p:cNvPr id="33" name="Ink 32">
                  <a:extLst>
                    <a:ext uri="{FF2B5EF4-FFF2-40B4-BE49-F238E27FC236}">
                      <a16:creationId xmlns:a16="http://schemas.microsoft.com/office/drawing/2014/main" id="{D1E399AE-E627-0800-5113-EDD050E5D09D}"/>
                    </a:ext>
                  </a:extLst>
                </p:cNvPr>
                <p:cNvPicPr/>
                <p:nvPr/>
              </p:nvPicPr>
              <p:blipFill>
                <a:blip r:embed="rId45"/>
                <a:stretch>
                  <a:fillRect/>
                </a:stretch>
              </p:blipFill>
              <p:spPr>
                <a:xfrm>
                  <a:off x="4914015" y="2557080"/>
                  <a:ext cx="11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6800086-0020-5542-6566-44AB15B81BB5}"/>
                    </a:ext>
                  </a:extLst>
                </p14:cNvPr>
                <p14:cNvContentPartPr/>
                <p14:nvPr/>
              </p14:nvContentPartPr>
              <p14:xfrm>
                <a:off x="4744095" y="2479320"/>
                <a:ext cx="94320" cy="64080"/>
              </p14:xfrm>
            </p:contentPart>
          </mc:Choice>
          <mc:Fallback>
            <p:pic>
              <p:nvPicPr>
                <p:cNvPr id="34" name="Ink 33">
                  <a:extLst>
                    <a:ext uri="{FF2B5EF4-FFF2-40B4-BE49-F238E27FC236}">
                      <a16:creationId xmlns:a16="http://schemas.microsoft.com/office/drawing/2014/main" id="{46800086-0020-5542-6566-44AB15B81BB5}"/>
                    </a:ext>
                  </a:extLst>
                </p:cNvPr>
                <p:cNvPicPr/>
                <p:nvPr/>
              </p:nvPicPr>
              <p:blipFill>
                <a:blip r:embed="rId47"/>
                <a:stretch>
                  <a:fillRect/>
                </a:stretch>
              </p:blipFill>
              <p:spPr>
                <a:xfrm>
                  <a:off x="4735455" y="2470680"/>
                  <a:ext cx="111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03E6D979-2B43-CA4D-AD0E-4A64EB82560A}"/>
                    </a:ext>
                  </a:extLst>
                </p14:cNvPr>
                <p14:cNvContentPartPr/>
                <p14:nvPr/>
              </p14:nvContentPartPr>
              <p14:xfrm>
                <a:off x="4597935" y="2402640"/>
                <a:ext cx="88560" cy="45360"/>
              </p14:xfrm>
            </p:contentPart>
          </mc:Choice>
          <mc:Fallback>
            <p:pic>
              <p:nvPicPr>
                <p:cNvPr id="36" name="Ink 35">
                  <a:extLst>
                    <a:ext uri="{FF2B5EF4-FFF2-40B4-BE49-F238E27FC236}">
                      <a16:creationId xmlns:a16="http://schemas.microsoft.com/office/drawing/2014/main" id="{03E6D979-2B43-CA4D-AD0E-4A64EB82560A}"/>
                    </a:ext>
                  </a:extLst>
                </p:cNvPr>
                <p:cNvPicPr/>
                <p:nvPr/>
              </p:nvPicPr>
              <p:blipFill>
                <a:blip r:embed="rId49"/>
                <a:stretch>
                  <a:fillRect/>
                </a:stretch>
              </p:blipFill>
              <p:spPr>
                <a:xfrm>
                  <a:off x="4588935" y="2393640"/>
                  <a:ext cx="106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EB0DBC89-39E0-48AC-9AC8-2CBBEEA773BC}"/>
                    </a:ext>
                  </a:extLst>
                </p14:cNvPr>
                <p14:cNvContentPartPr/>
                <p14:nvPr/>
              </p14:nvContentPartPr>
              <p14:xfrm>
                <a:off x="4506135" y="2345040"/>
                <a:ext cx="28080" cy="7920"/>
              </p14:xfrm>
            </p:contentPart>
          </mc:Choice>
          <mc:Fallback>
            <p:pic>
              <p:nvPicPr>
                <p:cNvPr id="39" name="Ink 38">
                  <a:extLst>
                    <a:ext uri="{FF2B5EF4-FFF2-40B4-BE49-F238E27FC236}">
                      <a16:creationId xmlns:a16="http://schemas.microsoft.com/office/drawing/2014/main" id="{EB0DBC89-39E0-48AC-9AC8-2CBBEEA773BC}"/>
                    </a:ext>
                  </a:extLst>
                </p:cNvPr>
                <p:cNvPicPr/>
                <p:nvPr/>
              </p:nvPicPr>
              <p:blipFill>
                <a:blip r:embed="rId51"/>
                <a:stretch>
                  <a:fillRect/>
                </a:stretch>
              </p:blipFill>
              <p:spPr>
                <a:xfrm>
                  <a:off x="4497135" y="2336040"/>
                  <a:ext cx="45720" cy="25560"/>
                </a:xfrm>
                <a:prstGeom prst="rect">
                  <a:avLst/>
                </a:prstGeom>
              </p:spPr>
            </p:pic>
          </mc:Fallback>
        </mc:AlternateContent>
      </p:grpSp>
      <p:grpSp>
        <p:nvGrpSpPr>
          <p:cNvPr id="46" name="Group 45">
            <a:extLst>
              <a:ext uri="{FF2B5EF4-FFF2-40B4-BE49-F238E27FC236}">
                <a16:creationId xmlns:a16="http://schemas.microsoft.com/office/drawing/2014/main" id="{5B22074C-1161-D95A-6223-7CEC1C84A228}"/>
              </a:ext>
            </a:extLst>
          </p:cNvPr>
          <p:cNvGrpSpPr/>
          <p:nvPr/>
        </p:nvGrpSpPr>
        <p:grpSpPr>
          <a:xfrm>
            <a:off x="1809735" y="6261480"/>
            <a:ext cx="402120" cy="120240"/>
            <a:chOff x="1809735" y="6261480"/>
            <a:chExt cx="402120" cy="120240"/>
          </a:xfrm>
        </p:grpSpPr>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15D5E2BD-F7F7-781F-5541-615E5418E2A9}"/>
                    </a:ext>
                  </a:extLst>
                </p14:cNvPr>
                <p14:cNvContentPartPr/>
                <p14:nvPr/>
              </p14:nvContentPartPr>
              <p14:xfrm>
                <a:off x="1809735" y="6381360"/>
                <a:ext cx="74520" cy="360"/>
              </p14:xfrm>
            </p:contentPart>
          </mc:Choice>
          <mc:Fallback>
            <p:pic>
              <p:nvPicPr>
                <p:cNvPr id="41" name="Ink 40">
                  <a:extLst>
                    <a:ext uri="{FF2B5EF4-FFF2-40B4-BE49-F238E27FC236}">
                      <a16:creationId xmlns:a16="http://schemas.microsoft.com/office/drawing/2014/main" id="{15D5E2BD-F7F7-781F-5541-615E5418E2A9}"/>
                    </a:ext>
                  </a:extLst>
                </p:cNvPr>
                <p:cNvPicPr/>
                <p:nvPr/>
              </p:nvPicPr>
              <p:blipFill>
                <a:blip r:embed="rId53"/>
                <a:stretch>
                  <a:fillRect/>
                </a:stretch>
              </p:blipFill>
              <p:spPr>
                <a:xfrm>
                  <a:off x="1800735" y="6372720"/>
                  <a:ext cx="9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520291CD-2E77-AB8C-08EE-E90EAC0CC167}"/>
                    </a:ext>
                  </a:extLst>
                </p14:cNvPr>
                <p14:cNvContentPartPr/>
                <p14:nvPr/>
              </p14:nvContentPartPr>
              <p14:xfrm>
                <a:off x="1962015" y="6336720"/>
                <a:ext cx="88560" cy="35640"/>
              </p14:xfrm>
            </p:contentPart>
          </mc:Choice>
          <mc:Fallback>
            <p:pic>
              <p:nvPicPr>
                <p:cNvPr id="42" name="Ink 41">
                  <a:extLst>
                    <a:ext uri="{FF2B5EF4-FFF2-40B4-BE49-F238E27FC236}">
                      <a16:creationId xmlns:a16="http://schemas.microsoft.com/office/drawing/2014/main" id="{520291CD-2E77-AB8C-08EE-E90EAC0CC167}"/>
                    </a:ext>
                  </a:extLst>
                </p:cNvPr>
                <p:cNvPicPr/>
                <p:nvPr/>
              </p:nvPicPr>
              <p:blipFill>
                <a:blip r:embed="rId55"/>
                <a:stretch>
                  <a:fillRect/>
                </a:stretch>
              </p:blipFill>
              <p:spPr>
                <a:xfrm>
                  <a:off x="1953015" y="6327720"/>
                  <a:ext cx="10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704E327B-A77B-1A55-E678-ACAE0263DAB9}"/>
                    </a:ext>
                  </a:extLst>
                </p14:cNvPr>
                <p14:cNvContentPartPr/>
                <p14:nvPr/>
              </p14:nvContentPartPr>
              <p14:xfrm>
                <a:off x="2143095" y="6261480"/>
                <a:ext cx="68760" cy="53640"/>
              </p14:xfrm>
            </p:contentPart>
          </mc:Choice>
          <mc:Fallback>
            <p:pic>
              <p:nvPicPr>
                <p:cNvPr id="44" name="Ink 43">
                  <a:extLst>
                    <a:ext uri="{FF2B5EF4-FFF2-40B4-BE49-F238E27FC236}">
                      <a16:creationId xmlns:a16="http://schemas.microsoft.com/office/drawing/2014/main" id="{704E327B-A77B-1A55-E678-ACAE0263DAB9}"/>
                    </a:ext>
                  </a:extLst>
                </p:cNvPr>
                <p:cNvPicPr/>
                <p:nvPr/>
              </p:nvPicPr>
              <p:blipFill>
                <a:blip r:embed="rId57"/>
                <a:stretch>
                  <a:fillRect/>
                </a:stretch>
              </p:blipFill>
              <p:spPr>
                <a:xfrm>
                  <a:off x="2134095" y="6252480"/>
                  <a:ext cx="8640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FFEA5578-445F-CE31-EE19-E4D99BF5D004}"/>
                  </a:ext>
                </a:extLst>
              </p14:cNvPr>
              <p14:cNvContentPartPr/>
              <p14:nvPr/>
            </p14:nvContentPartPr>
            <p14:xfrm>
              <a:off x="2285655" y="6136920"/>
              <a:ext cx="50760" cy="54360"/>
            </p14:xfrm>
          </p:contentPart>
        </mc:Choice>
        <mc:Fallback>
          <p:pic>
            <p:nvPicPr>
              <p:cNvPr id="45" name="Ink 44">
                <a:extLst>
                  <a:ext uri="{FF2B5EF4-FFF2-40B4-BE49-F238E27FC236}">
                    <a16:creationId xmlns:a16="http://schemas.microsoft.com/office/drawing/2014/main" id="{FFEA5578-445F-CE31-EE19-E4D99BF5D004}"/>
                  </a:ext>
                </a:extLst>
              </p:cNvPr>
              <p:cNvPicPr/>
              <p:nvPr/>
            </p:nvPicPr>
            <p:blipFill>
              <a:blip r:embed="rId59"/>
              <a:stretch>
                <a:fillRect/>
              </a:stretch>
            </p:blipFill>
            <p:spPr>
              <a:xfrm>
                <a:off x="2276655" y="6128280"/>
                <a:ext cx="68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6BAFF44-D880-F803-B946-EAF5AB304BD7}"/>
                  </a:ext>
                </a:extLst>
              </p14:cNvPr>
              <p14:cNvContentPartPr/>
              <p14:nvPr/>
            </p14:nvContentPartPr>
            <p14:xfrm>
              <a:off x="2419215" y="5971680"/>
              <a:ext cx="126360" cy="105480"/>
            </p14:xfrm>
          </p:contentPart>
        </mc:Choice>
        <mc:Fallback>
          <p:pic>
            <p:nvPicPr>
              <p:cNvPr id="47" name="Ink 46">
                <a:extLst>
                  <a:ext uri="{FF2B5EF4-FFF2-40B4-BE49-F238E27FC236}">
                    <a16:creationId xmlns:a16="http://schemas.microsoft.com/office/drawing/2014/main" id="{26BAFF44-D880-F803-B946-EAF5AB304BD7}"/>
                  </a:ext>
                </a:extLst>
              </p:cNvPr>
              <p:cNvPicPr/>
              <p:nvPr/>
            </p:nvPicPr>
            <p:blipFill>
              <a:blip r:embed="rId61"/>
              <a:stretch>
                <a:fillRect/>
              </a:stretch>
            </p:blipFill>
            <p:spPr>
              <a:xfrm>
                <a:off x="2410215" y="5963040"/>
                <a:ext cx="144000" cy="123120"/>
              </a:xfrm>
              <a:prstGeom prst="rect">
                <a:avLst/>
              </a:prstGeom>
            </p:spPr>
          </p:pic>
        </mc:Fallback>
      </mc:AlternateContent>
      <p:grpSp>
        <p:nvGrpSpPr>
          <p:cNvPr id="56" name="Group 55">
            <a:extLst>
              <a:ext uri="{FF2B5EF4-FFF2-40B4-BE49-F238E27FC236}">
                <a16:creationId xmlns:a16="http://schemas.microsoft.com/office/drawing/2014/main" id="{0E3A7AC6-7385-3E2D-92C3-AFE639E75FC7}"/>
              </a:ext>
            </a:extLst>
          </p:cNvPr>
          <p:cNvGrpSpPr/>
          <p:nvPr/>
        </p:nvGrpSpPr>
        <p:grpSpPr>
          <a:xfrm>
            <a:off x="2600295" y="5724720"/>
            <a:ext cx="133560" cy="180720"/>
            <a:chOff x="2600295" y="5724720"/>
            <a:chExt cx="133560" cy="180720"/>
          </a:xfrm>
        </p:grpSpPr>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7DB8CA6E-5E33-3779-9B64-709CF3E9A143}"/>
                    </a:ext>
                  </a:extLst>
                </p14:cNvPr>
                <p14:cNvContentPartPr/>
                <p14:nvPr/>
              </p14:nvContentPartPr>
              <p14:xfrm>
                <a:off x="2600295" y="5836320"/>
                <a:ext cx="61920" cy="69120"/>
              </p14:xfrm>
            </p:contentPart>
          </mc:Choice>
          <mc:Fallback>
            <p:pic>
              <p:nvPicPr>
                <p:cNvPr id="48" name="Ink 47">
                  <a:extLst>
                    <a:ext uri="{FF2B5EF4-FFF2-40B4-BE49-F238E27FC236}">
                      <a16:creationId xmlns:a16="http://schemas.microsoft.com/office/drawing/2014/main" id="{7DB8CA6E-5E33-3779-9B64-709CF3E9A143}"/>
                    </a:ext>
                  </a:extLst>
                </p:cNvPr>
                <p:cNvPicPr/>
                <p:nvPr/>
              </p:nvPicPr>
              <p:blipFill>
                <a:blip r:embed="rId63"/>
                <a:stretch>
                  <a:fillRect/>
                </a:stretch>
              </p:blipFill>
              <p:spPr>
                <a:xfrm>
                  <a:off x="2591295" y="5827320"/>
                  <a:ext cx="79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636BCE1D-DCF1-36C3-C783-ABDEDCE33E9C}"/>
                    </a:ext>
                  </a:extLst>
                </p14:cNvPr>
                <p14:cNvContentPartPr/>
                <p14:nvPr/>
              </p14:nvContentPartPr>
              <p14:xfrm>
                <a:off x="2705055" y="5724720"/>
                <a:ext cx="28800" cy="75960"/>
              </p14:xfrm>
            </p:contentPart>
          </mc:Choice>
          <mc:Fallback>
            <p:pic>
              <p:nvPicPr>
                <p:cNvPr id="49" name="Ink 48">
                  <a:extLst>
                    <a:ext uri="{FF2B5EF4-FFF2-40B4-BE49-F238E27FC236}">
                      <a16:creationId xmlns:a16="http://schemas.microsoft.com/office/drawing/2014/main" id="{636BCE1D-DCF1-36C3-C783-ABDEDCE33E9C}"/>
                    </a:ext>
                  </a:extLst>
                </p:cNvPr>
                <p:cNvPicPr/>
                <p:nvPr/>
              </p:nvPicPr>
              <p:blipFill>
                <a:blip r:embed="rId65"/>
                <a:stretch>
                  <a:fillRect/>
                </a:stretch>
              </p:blipFill>
              <p:spPr>
                <a:xfrm>
                  <a:off x="2696055" y="5716080"/>
                  <a:ext cx="46440" cy="93600"/>
                </a:xfrm>
                <a:prstGeom prst="rect">
                  <a:avLst/>
                </a:prstGeom>
              </p:spPr>
            </p:pic>
          </mc:Fallback>
        </mc:AlternateContent>
      </p:grpSp>
      <p:grpSp>
        <p:nvGrpSpPr>
          <p:cNvPr id="55" name="Group 54">
            <a:extLst>
              <a:ext uri="{FF2B5EF4-FFF2-40B4-BE49-F238E27FC236}">
                <a16:creationId xmlns:a16="http://schemas.microsoft.com/office/drawing/2014/main" id="{7EC57F05-235F-2C89-D720-34AFB8B102E4}"/>
              </a:ext>
            </a:extLst>
          </p:cNvPr>
          <p:cNvGrpSpPr/>
          <p:nvPr/>
        </p:nvGrpSpPr>
        <p:grpSpPr>
          <a:xfrm>
            <a:off x="2781015" y="5379840"/>
            <a:ext cx="65520" cy="240120"/>
            <a:chOff x="2781015" y="5379840"/>
            <a:chExt cx="65520" cy="240120"/>
          </a:xfrm>
        </p:grpSpPr>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1E3CF92D-7409-925A-903F-07D495FCE36C}"/>
                    </a:ext>
                  </a:extLst>
                </p14:cNvPr>
                <p14:cNvContentPartPr/>
                <p14:nvPr/>
              </p14:nvContentPartPr>
              <p14:xfrm>
                <a:off x="2781015" y="5561640"/>
                <a:ext cx="27360" cy="58320"/>
              </p14:xfrm>
            </p:contentPart>
          </mc:Choice>
          <mc:Fallback>
            <p:pic>
              <p:nvPicPr>
                <p:cNvPr id="50" name="Ink 49">
                  <a:extLst>
                    <a:ext uri="{FF2B5EF4-FFF2-40B4-BE49-F238E27FC236}">
                      <a16:creationId xmlns:a16="http://schemas.microsoft.com/office/drawing/2014/main" id="{1E3CF92D-7409-925A-903F-07D495FCE36C}"/>
                    </a:ext>
                  </a:extLst>
                </p:cNvPr>
                <p:cNvPicPr/>
                <p:nvPr/>
              </p:nvPicPr>
              <p:blipFill>
                <a:blip r:embed="rId67"/>
                <a:stretch>
                  <a:fillRect/>
                </a:stretch>
              </p:blipFill>
              <p:spPr>
                <a:xfrm>
                  <a:off x="2772015" y="5553000"/>
                  <a:ext cx="450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23200D2-2AFC-FB62-1490-FB78CF688EF5}"/>
                    </a:ext>
                  </a:extLst>
                </p14:cNvPr>
                <p14:cNvContentPartPr/>
                <p14:nvPr/>
              </p14:nvContentPartPr>
              <p14:xfrm>
                <a:off x="2819175" y="5379840"/>
                <a:ext cx="27360" cy="125640"/>
              </p14:xfrm>
            </p:contentPart>
          </mc:Choice>
          <mc:Fallback>
            <p:pic>
              <p:nvPicPr>
                <p:cNvPr id="51" name="Ink 50">
                  <a:extLst>
                    <a:ext uri="{FF2B5EF4-FFF2-40B4-BE49-F238E27FC236}">
                      <a16:creationId xmlns:a16="http://schemas.microsoft.com/office/drawing/2014/main" id="{A23200D2-2AFC-FB62-1490-FB78CF688EF5}"/>
                    </a:ext>
                  </a:extLst>
                </p:cNvPr>
                <p:cNvPicPr/>
                <p:nvPr/>
              </p:nvPicPr>
              <p:blipFill>
                <a:blip r:embed="rId69"/>
                <a:stretch>
                  <a:fillRect/>
                </a:stretch>
              </p:blipFill>
              <p:spPr>
                <a:xfrm>
                  <a:off x="2810175" y="5370840"/>
                  <a:ext cx="45000" cy="143280"/>
                </a:xfrm>
                <a:prstGeom prst="rect">
                  <a:avLst/>
                </a:prstGeom>
              </p:spPr>
            </p:pic>
          </mc:Fallback>
        </mc:AlternateContent>
      </p:grpSp>
      <p:grpSp>
        <p:nvGrpSpPr>
          <p:cNvPr id="59" name="Group 58">
            <a:extLst>
              <a:ext uri="{FF2B5EF4-FFF2-40B4-BE49-F238E27FC236}">
                <a16:creationId xmlns:a16="http://schemas.microsoft.com/office/drawing/2014/main" id="{75EB08C7-B31D-6B43-7F0A-3C1DEDD0C92D}"/>
              </a:ext>
            </a:extLst>
          </p:cNvPr>
          <p:cNvGrpSpPr/>
          <p:nvPr/>
        </p:nvGrpSpPr>
        <p:grpSpPr>
          <a:xfrm>
            <a:off x="2847615" y="4878720"/>
            <a:ext cx="28800" cy="426960"/>
            <a:chOff x="2847615" y="4878720"/>
            <a:chExt cx="28800" cy="426960"/>
          </a:xfrm>
        </p:grpSpPr>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C866933-44B7-DAEC-A63D-948D84747403}"/>
                    </a:ext>
                  </a:extLst>
                </p14:cNvPr>
                <p14:cNvContentPartPr/>
                <p14:nvPr/>
              </p14:nvContentPartPr>
              <p14:xfrm>
                <a:off x="2847615" y="5230440"/>
                <a:ext cx="10440" cy="75240"/>
              </p14:xfrm>
            </p:contentPart>
          </mc:Choice>
          <mc:Fallback>
            <p:pic>
              <p:nvPicPr>
                <p:cNvPr id="52" name="Ink 51">
                  <a:extLst>
                    <a:ext uri="{FF2B5EF4-FFF2-40B4-BE49-F238E27FC236}">
                      <a16:creationId xmlns:a16="http://schemas.microsoft.com/office/drawing/2014/main" id="{EC866933-44B7-DAEC-A63D-948D84747403}"/>
                    </a:ext>
                  </a:extLst>
                </p:cNvPr>
                <p:cNvPicPr/>
                <p:nvPr/>
              </p:nvPicPr>
              <p:blipFill>
                <a:blip r:embed="rId71"/>
                <a:stretch>
                  <a:fillRect/>
                </a:stretch>
              </p:blipFill>
              <p:spPr>
                <a:xfrm>
                  <a:off x="2838615" y="5221800"/>
                  <a:ext cx="28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C2430FC-3C11-EADF-16D0-2ADBCA35C727}"/>
                    </a:ext>
                  </a:extLst>
                </p14:cNvPr>
                <p14:cNvContentPartPr/>
                <p14:nvPr/>
              </p14:nvContentPartPr>
              <p14:xfrm>
                <a:off x="2866695" y="5048280"/>
                <a:ext cx="360" cy="123840"/>
              </p14:xfrm>
            </p:contentPart>
          </mc:Choice>
          <mc:Fallback>
            <p:pic>
              <p:nvPicPr>
                <p:cNvPr id="53" name="Ink 52">
                  <a:extLst>
                    <a:ext uri="{FF2B5EF4-FFF2-40B4-BE49-F238E27FC236}">
                      <a16:creationId xmlns:a16="http://schemas.microsoft.com/office/drawing/2014/main" id="{CC2430FC-3C11-EADF-16D0-2ADBCA35C727}"/>
                    </a:ext>
                  </a:extLst>
                </p:cNvPr>
                <p:cNvPicPr/>
                <p:nvPr/>
              </p:nvPicPr>
              <p:blipFill>
                <a:blip r:embed="rId73"/>
                <a:stretch>
                  <a:fillRect/>
                </a:stretch>
              </p:blipFill>
              <p:spPr>
                <a:xfrm>
                  <a:off x="2857695" y="5039640"/>
                  <a:ext cx="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281B45FA-1183-DAFC-9020-48DD45819AA0}"/>
                    </a:ext>
                  </a:extLst>
                </p14:cNvPr>
                <p14:cNvContentPartPr/>
                <p14:nvPr/>
              </p14:nvContentPartPr>
              <p14:xfrm>
                <a:off x="2865975" y="4878720"/>
                <a:ext cx="10440" cy="112320"/>
              </p14:xfrm>
            </p:contentPart>
          </mc:Choice>
          <mc:Fallback>
            <p:pic>
              <p:nvPicPr>
                <p:cNvPr id="57" name="Ink 56">
                  <a:extLst>
                    <a:ext uri="{FF2B5EF4-FFF2-40B4-BE49-F238E27FC236}">
                      <a16:creationId xmlns:a16="http://schemas.microsoft.com/office/drawing/2014/main" id="{281B45FA-1183-DAFC-9020-48DD45819AA0}"/>
                    </a:ext>
                  </a:extLst>
                </p:cNvPr>
                <p:cNvPicPr/>
                <p:nvPr/>
              </p:nvPicPr>
              <p:blipFill>
                <a:blip r:embed="rId75"/>
                <a:stretch>
                  <a:fillRect/>
                </a:stretch>
              </p:blipFill>
              <p:spPr>
                <a:xfrm>
                  <a:off x="2857335" y="4870080"/>
                  <a:ext cx="2808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9C49F88D-89D4-FE00-D747-5A240C4631F8}"/>
                  </a:ext>
                </a:extLst>
              </p14:cNvPr>
              <p14:cNvContentPartPr/>
              <p14:nvPr/>
            </p14:nvContentPartPr>
            <p14:xfrm>
              <a:off x="2822415" y="4741200"/>
              <a:ext cx="35280" cy="69120"/>
            </p14:xfrm>
          </p:contentPart>
        </mc:Choice>
        <mc:Fallback>
          <p:pic>
            <p:nvPicPr>
              <p:cNvPr id="58" name="Ink 57">
                <a:extLst>
                  <a:ext uri="{FF2B5EF4-FFF2-40B4-BE49-F238E27FC236}">
                    <a16:creationId xmlns:a16="http://schemas.microsoft.com/office/drawing/2014/main" id="{9C49F88D-89D4-FE00-D747-5A240C4631F8}"/>
                  </a:ext>
                </a:extLst>
              </p:cNvPr>
              <p:cNvPicPr/>
              <p:nvPr/>
            </p:nvPicPr>
            <p:blipFill>
              <a:blip r:embed="rId77"/>
              <a:stretch>
                <a:fillRect/>
              </a:stretch>
            </p:blipFill>
            <p:spPr>
              <a:xfrm>
                <a:off x="2813415" y="4732200"/>
                <a:ext cx="52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0BE00755-7959-4DC8-7842-5E2F54541686}"/>
                  </a:ext>
                </a:extLst>
              </p14:cNvPr>
              <p14:cNvContentPartPr/>
              <p14:nvPr/>
            </p14:nvContentPartPr>
            <p14:xfrm>
              <a:off x="5429175" y="3077280"/>
              <a:ext cx="360" cy="132840"/>
            </p14:xfrm>
          </p:contentPart>
        </mc:Choice>
        <mc:Fallback>
          <p:pic>
            <p:nvPicPr>
              <p:cNvPr id="60" name="Ink 59">
                <a:extLst>
                  <a:ext uri="{FF2B5EF4-FFF2-40B4-BE49-F238E27FC236}">
                    <a16:creationId xmlns:a16="http://schemas.microsoft.com/office/drawing/2014/main" id="{0BE00755-7959-4DC8-7842-5E2F54541686}"/>
                  </a:ext>
                </a:extLst>
              </p:cNvPr>
              <p:cNvPicPr/>
              <p:nvPr/>
            </p:nvPicPr>
            <p:blipFill>
              <a:blip r:embed="rId79"/>
              <a:stretch>
                <a:fillRect/>
              </a:stretch>
            </p:blipFill>
            <p:spPr>
              <a:xfrm>
                <a:off x="5420175" y="3068640"/>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6F8669E1-502D-5CCE-EEB5-3857508CEA10}"/>
                  </a:ext>
                </a:extLst>
              </p14:cNvPr>
              <p14:cNvContentPartPr/>
              <p14:nvPr/>
            </p14:nvContentPartPr>
            <p14:xfrm>
              <a:off x="5426655" y="2856600"/>
              <a:ext cx="21600" cy="124920"/>
            </p14:xfrm>
          </p:contentPart>
        </mc:Choice>
        <mc:Fallback>
          <p:pic>
            <p:nvPicPr>
              <p:cNvPr id="61" name="Ink 60">
                <a:extLst>
                  <a:ext uri="{FF2B5EF4-FFF2-40B4-BE49-F238E27FC236}">
                    <a16:creationId xmlns:a16="http://schemas.microsoft.com/office/drawing/2014/main" id="{6F8669E1-502D-5CCE-EEB5-3857508CEA10}"/>
                  </a:ext>
                </a:extLst>
              </p:cNvPr>
              <p:cNvPicPr/>
              <p:nvPr/>
            </p:nvPicPr>
            <p:blipFill>
              <a:blip r:embed="rId81"/>
              <a:stretch>
                <a:fillRect/>
              </a:stretch>
            </p:blipFill>
            <p:spPr>
              <a:xfrm>
                <a:off x="5418015" y="2847600"/>
                <a:ext cx="39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5B9CCDA4-631F-3FC7-1451-35F287B8138B}"/>
                  </a:ext>
                </a:extLst>
              </p14:cNvPr>
              <p14:cNvContentPartPr/>
              <p14:nvPr/>
            </p14:nvContentPartPr>
            <p14:xfrm>
              <a:off x="5283735" y="2708640"/>
              <a:ext cx="135720" cy="63000"/>
            </p14:xfrm>
          </p:contentPart>
        </mc:Choice>
        <mc:Fallback>
          <p:pic>
            <p:nvPicPr>
              <p:cNvPr id="63" name="Ink 62">
                <a:extLst>
                  <a:ext uri="{FF2B5EF4-FFF2-40B4-BE49-F238E27FC236}">
                    <a16:creationId xmlns:a16="http://schemas.microsoft.com/office/drawing/2014/main" id="{5B9CCDA4-631F-3FC7-1451-35F287B8138B}"/>
                  </a:ext>
                </a:extLst>
              </p:cNvPr>
              <p:cNvPicPr/>
              <p:nvPr/>
            </p:nvPicPr>
            <p:blipFill>
              <a:blip r:embed="rId83"/>
              <a:stretch>
                <a:fillRect/>
              </a:stretch>
            </p:blipFill>
            <p:spPr>
              <a:xfrm>
                <a:off x="5275095" y="2700000"/>
                <a:ext cx="153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0448AD7D-F53C-8090-36E8-C7D8F98A8FD7}"/>
                  </a:ext>
                </a:extLst>
              </p14:cNvPr>
              <p14:cNvContentPartPr/>
              <p14:nvPr/>
            </p14:nvContentPartPr>
            <p14:xfrm>
              <a:off x="5419455" y="2572560"/>
              <a:ext cx="360" cy="104040"/>
            </p14:xfrm>
          </p:contentPart>
        </mc:Choice>
        <mc:Fallback>
          <p:pic>
            <p:nvPicPr>
              <p:cNvPr id="64" name="Ink 63">
                <a:extLst>
                  <a:ext uri="{FF2B5EF4-FFF2-40B4-BE49-F238E27FC236}">
                    <a16:creationId xmlns:a16="http://schemas.microsoft.com/office/drawing/2014/main" id="{0448AD7D-F53C-8090-36E8-C7D8F98A8FD7}"/>
                  </a:ext>
                </a:extLst>
              </p:cNvPr>
              <p:cNvPicPr/>
              <p:nvPr/>
            </p:nvPicPr>
            <p:blipFill>
              <a:blip r:embed="rId85"/>
              <a:stretch>
                <a:fillRect/>
              </a:stretch>
            </p:blipFill>
            <p:spPr>
              <a:xfrm>
                <a:off x="5410455" y="2563920"/>
                <a:ext cx="18000" cy="121680"/>
              </a:xfrm>
              <a:prstGeom prst="rect">
                <a:avLst/>
              </a:prstGeom>
            </p:spPr>
          </p:pic>
        </mc:Fallback>
      </mc:AlternateContent>
      <p:sp>
        <p:nvSpPr>
          <p:cNvPr id="13" name="TextBox 12">
            <a:extLst>
              <a:ext uri="{FF2B5EF4-FFF2-40B4-BE49-F238E27FC236}">
                <a16:creationId xmlns:a16="http://schemas.microsoft.com/office/drawing/2014/main" id="{C9B62BF1-11D7-CC67-A1B3-AC906DC5426A}"/>
              </a:ext>
            </a:extLst>
          </p:cNvPr>
          <p:cNvSpPr txBox="1"/>
          <p:nvPr/>
        </p:nvSpPr>
        <p:spPr>
          <a:xfrm>
            <a:off x="4723395" y="257878"/>
            <a:ext cx="676440" cy="369332"/>
          </a:xfrm>
          <a:prstGeom prst="rect">
            <a:avLst/>
          </a:prstGeom>
          <a:noFill/>
        </p:spPr>
        <p:txBody>
          <a:bodyPr wrap="square" rtlCol="0">
            <a:spAutoFit/>
          </a:bodyPr>
          <a:lstStyle/>
          <a:p>
            <a:r>
              <a:rPr lang="en-US" dirty="0"/>
              <a:t>d = 1</a:t>
            </a:r>
            <a:endParaRPr lang="en-PK" dirty="0"/>
          </a:p>
        </p:txBody>
      </p:sp>
      <p:sp>
        <p:nvSpPr>
          <p:cNvPr id="26" name="TextBox 25">
            <a:extLst>
              <a:ext uri="{FF2B5EF4-FFF2-40B4-BE49-F238E27FC236}">
                <a16:creationId xmlns:a16="http://schemas.microsoft.com/office/drawing/2014/main" id="{DC65A2BD-FFBC-C58D-E439-A72CA950F79C}"/>
              </a:ext>
            </a:extLst>
          </p:cNvPr>
          <p:cNvSpPr txBox="1"/>
          <p:nvPr/>
        </p:nvSpPr>
        <p:spPr>
          <a:xfrm>
            <a:off x="4003771" y="799769"/>
            <a:ext cx="676440" cy="369332"/>
          </a:xfrm>
          <a:prstGeom prst="rect">
            <a:avLst/>
          </a:prstGeom>
          <a:noFill/>
        </p:spPr>
        <p:txBody>
          <a:bodyPr wrap="square" rtlCol="0">
            <a:spAutoFit/>
          </a:bodyPr>
          <a:lstStyle/>
          <a:p>
            <a:r>
              <a:rPr lang="en-US" dirty="0"/>
              <a:t>d = 2</a:t>
            </a:r>
            <a:endParaRPr lang="en-PK" dirty="0"/>
          </a:p>
        </p:txBody>
      </p:sp>
      <p:sp>
        <p:nvSpPr>
          <p:cNvPr id="27" name="TextBox 26">
            <a:extLst>
              <a:ext uri="{FF2B5EF4-FFF2-40B4-BE49-F238E27FC236}">
                <a16:creationId xmlns:a16="http://schemas.microsoft.com/office/drawing/2014/main" id="{31E70379-D738-88F3-DE9E-1D6217B96880}"/>
              </a:ext>
            </a:extLst>
          </p:cNvPr>
          <p:cNvSpPr txBox="1"/>
          <p:nvPr/>
        </p:nvSpPr>
        <p:spPr>
          <a:xfrm>
            <a:off x="3381030" y="1524403"/>
            <a:ext cx="676440" cy="369332"/>
          </a:xfrm>
          <a:prstGeom prst="rect">
            <a:avLst/>
          </a:prstGeom>
          <a:noFill/>
        </p:spPr>
        <p:txBody>
          <a:bodyPr wrap="square" rtlCol="0">
            <a:spAutoFit/>
          </a:bodyPr>
          <a:lstStyle/>
          <a:p>
            <a:r>
              <a:rPr lang="en-US" dirty="0"/>
              <a:t>d = 3</a:t>
            </a:r>
            <a:endParaRPr lang="en-PK" dirty="0"/>
          </a:p>
        </p:txBody>
      </p:sp>
      <p:sp>
        <p:nvSpPr>
          <p:cNvPr id="29" name="TextBox 28">
            <a:extLst>
              <a:ext uri="{FF2B5EF4-FFF2-40B4-BE49-F238E27FC236}">
                <a16:creationId xmlns:a16="http://schemas.microsoft.com/office/drawing/2014/main" id="{EE8592D4-98E4-7869-58C7-6083B0E9B46F}"/>
              </a:ext>
            </a:extLst>
          </p:cNvPr>
          <p:cNvSpPr txBox="1"/>
          <p:nvPr/>
        </p:nvSpPr>
        <p:spPr>
          <a:xfrm>
            <a:off x="2733855" y="2278589"/>
            <a:ext cx="676440" cy="369332"/>
          </a:xfrm>
          <a:prstGeom prst="rect">
            <a:avLst/>
          </a:prstGeom>
          <a:noFill/>
        </p:spPr>
        <p:txBody>
          <a:bodyPr wrap="square" rtlCol="0">
            <a:spAutoFit/>
          </a:bodyPr>
          <a:lstStyle/>
          <a:p>
            <a:r>
              <a:rPr lang="en-US" dirty="0"/>
              <a:t>d = 4</a:t>
            </a:r>
            <a:endParaRPr lang="en-PK" dirty="0"/>
          </a:p>
        </p:txBody>
      </p:sp>
      <p:sp>
        <p:nvSpPr>
          <p:cNvPr id="30" name="TextBox 29">
            <a:extLst>
              <a:ext uri="{FF2B5EF4-FFF2-40B4-BE49-F238E27FC236}">
                <a16:creationId xmlns:a16="http://schemas.microsoft.com/office/drawing/2014/main" id="{C7FE723C-CC27-6025-A91F-66C3280D219C}"/>
              </a:ext>
            </a:extLst>
          </p:cNvPr>
          <p:cNvSpPr txBox="1"/>
          <p:nvPr/>
        </p:nvSpPr>
        <p:spPr>
          <a:xfrm>
            <a:off x="2131935" y="3030411"/>
            <a:ext cx="676440" cy="369332"/>
          </a:xfrm>
          <a:prstGeom prst="rect">
            <a:avLst/>
          </a:prstGeom>
          <a:noFill/>
        </p:spPr>
        <p:txBody>
          <a:bodyPr wrap="square" rtlCol="0">
            <a:spAutoFit/>
          </a:bodyPr>
          <a:lstStyle/>
          <a:p>
            <a:r>
              <a:rPr lang="en-US" dirty="0"/>
              <a:t>d = 5</a:t>
            </a:r>
            <a:endParaRPr lang="en-PK" dirty="0"/>
          </a:p>
        </p:txBody>
      </p:sp>
      <p:sp>
        <p:nvSpPr>
          <p:cNvPr id="31" name="TextBox 30">
            <a:extLst>
              <a:ext uri="{FF2B5EF4-FFF2-40B4-BE49-F238E27FC236}">
                <a16:creationId xmlns:a16="http://schemas.microsoft.com/office/drawing/2014/main" id="{6139897F-DBE3-7EA7-716D-33DA4556CA1C}"/>
              </a:ext>
            </a:extLst>
          </p:cNvPr>
          <p:cNvSpPr txBox="1"/>
          <p:nvPr/>
        </p:nvSpPr>
        <p:spPr>
          <a:xfrm>
            <a:off x="1570578" y="4000376"/>
            <a:ext cx="676440" cy="369332"/>
          </a:xfrm>
          <a:prstGeom prst="rect">
            <a:avLst/>
          </a:prstGeom>
          <a:noFill/>
        </p:spPr>
        <p:txBody>
          <a:bodyPr wrap="square" rtlCol="0">
            <a:spAutoFit/>
          </a:bodyPr>
          <a:lstStyle/>
          <a:p>
            <a:r>
              <a:rPr lang="en-US" dirty="0"/>
              <a:t>d = 6</a:t>
            </a:r>
            <a:endParaRPr lang="en-PK" dirty="0"/>
          </a:p>
        </p:txBody>
      </p:sp>
      <p:sp>
        <p:nvSpPr>
          <p:cNvPr id="35" name="TextBox 34">
            <a:extLst>
              <a:ext uri="{FF2B5EF4-FFF2-40B4-BE49-F238E27FC236}">
                <a16:creationId xmlns:a16="http://schemas.microsoft.com/office/drawing/2014/main" id="{BED58121-35F0-B6A5-8458-1EBEFBB28EB5}"/>
              </a:ext>
            </a:extLst>
          </p:cNvPr>
          <p:cNvSpPr txBox="1"/>
          <p:nvPr/>
        </p:nvSpPr>
        <p:spPr>
          <a:xfrm>
            <a:off x="1224228" y="4791455"/>
            <a:ext cx="676440" cy="369332"/>
          </a:xfrm>
          <a:prstGeom prst="rect">
            <a:avLst/>
          </a:prstGeom>
          <a:noFill/>
        </p:spPr>
        <p:txBody>
          <a:bodyPr wrap="square" rtlCol="0">
            <a:spAutoFit/>
          </a:bodyPr>
          <a:lstStyle/>
          <a:p>
            <a:r>
              <a:rPr lang="en-US" dirty="0"/>
              <a:t>d = 7</a:t>
            </a:r>
            <a:endParaRPr lang="en-PK" dirty="0"/>
          </a:p>
        </p:txBody>
      </p:sp>
      <p:sp>
        <p:nvSpPr>
          <p:cNvPr id="37" name="TextBox 36">
            <a:extLst>
              <a:ext uri="{FF2B5EF4-FFF2-40B4-BE49-F238E27FC236}">
                <a16:creationId xmlns:a16="http://schemas.microsoft.com/office/drawing/2014/main" id="{581BA00B-536E-E444-14EB-30350EBFB1A0}"/>
              </a:ext>
            </a:extLst>
          </p:cNvPr>
          <p:cNvSpPr txBox="1"/>
          <p:nvPr/>
        </p:nvSpPr>
        <p:spPr>
          <a:xfrm>
            <a:off x="687173" y="5572538"/>
            <a:ext cx="676440" cy="369332"/>
          </a:xfrm>
          <a:prstGeom prst="rect">
            <a:avLst/>
          </a:prstGeom>
          <a:noFill/>
        </p:spPr>
        <p:txBody>
          <a:bodyPr wrap="square" rtlCol="0">
            <a:spAutoFit/>
          </a:bodyPr>
          <a:lstStyle/>
          <a:p>
            <a:r>
              <a:rPr lang="en-US" dirty="0"/>
              <a:t>d = 8</a:t>
            </a:r>
            <a:endParaRPr lang="en-PK" dirty="0"/>
          </a:p>
        </p:txBody>
      </p:sp>
      <p:sp>
        <p:nvSpPr>
          <p:cNvPr id="43" name="TextBox 42">
            <a:extLst>
              <a:ext uri="{FF2B5EF4-FFF2-40B4-BE49-F238E27FC236}">
                <a16:creationId xmlns:a16="http://schemas.microsoft.com/office/drawing/2014/main" id="{8CAFB6E1-0667-F6D6-98A3-BBEC04AC1DB7}"/>
              </a:ext>
            </a:extLst>
          </p:cNvPr>
          <p:cNvSpPr txBox="1"/>
          <p:nvPr/>
        </p:nvSpPr>
        <p:spPr>
          <a:xfrm>
            <a:off x="3873767" y="2800642"/>
            <a:ext cx="676440" cy="369332"/>
          </a:xfrm>
          <a:prstGeom prst="rect">
            <a:avLst/>
          </a:prstGeom>
          <a:noFill/>
        </p:spPr>
        <p:txBody>
          <a:bodyPr wrap="square" rtlCol="0">
            <a:spAutoFit/>
          </a:bodyPr>
          <a:lstStyle/>
          <a:p>
            <a:r>
              <a:rPr lang="en-US" dirty="0"/>
              <a:t>d = 9</a:t>
            </a:r>
            <a:endParaRPr lang="en-PK" dirty="0"/>
          </a:p>
        </p:txBody>
      </p:sp>
      <p:graphicFrame>
        <p:nvGraphicFramePr>
          <p:cNvPr id="54" name="Table 61">
            <a:extLst>
              <a:ext uri="{FF2B5EF4-FFF2-40B4-BE49-F238E27FC236}">
                <a16:creationId xmlns:a16="http://schemas.microsoft.com/office/drawing/2014/main" id="{E9600C93-5F67-16D0-BAF0-55DB889B75B0}"/>
              </a:ext>
            </a:extLst>
          </p:cNvPr>
          <p:cNvGraphicFramePr>
            <a:graphicFrameLocks noGrp="1"/>
          </p:cNvGraphicFramePr>
          <p:nvPr/>
        </p:nvGraphicFramePr>
        <p:xfrm>
          <a:off x="3690915" y="4749420"/>
          <a:ext cx="8128000" cy="1112520"/>
        </p:xfrm>
        <a:graphic>
          <a:graphicData uri="http://schemas.openxmlformats.org/drawingml/2006/table">
            <a:tbl>
              <a:tblPr firstRow="1" bandRow="1">
                <a:tableStyleId>{7E9639D4-E3E2-4D34-9284-5A2195B3D0D7}</a:tableStyleId>
              </a:tblPr>
              <a:tblGrid>
                <a:gridCol w="812800">
                  <a:extLst>
                    <a:ext uri="{9D8B030D-6E8A-4147-A177-3AD203B41FA5}">
                      <a16:colId xmlns:a16="http://schemas.microsoft.com/office/drawing/2014/main" val="4081338991"/>
                    </a:ext>
                  </a:extLst>
                </a:gridCol>
                <a:gridCol w="812800">
                  <a:extLst>
                    <a:ext uri="{9D8B030D-6E8A-4147-A177-3AD203B41FA5}">
                      <a16:colId xmlns:a16="http://schemas.microsoft.com/office/drawing/2014/main" val="1273046768"/>
                    </a:ext>
                  </a:extLst>
                </a:gridCol>
                <a:gridCol w="812800">
                  <a:extLst>
                    <a:ext uri="{9D8B030D-6E8A-4147-A177-3AD203B41FA5}">
                      <a16:colId xmlns:a16="http://schemas.microsoft.com/office/drawing/2014/main" val="1668503974"/>
                    </a:ext>
                  </a:extLst>
                </a:gridCol>
                <a:gridCol w="812800">
                  <a:extLst>
                    <a:ext uri="{9D8B030D-6E8A-4147-A177-3AD203B41FA5}">
                      <a16:colId xmlns:a16="http://schemas.microsoft.com/office/drawing/2014/main" val="4113874049"/>
                    </a:ext>
                  </a:extLst>
                </a:gridCol>
                <a:gridCol w="812800">
                  <a:extLst>
                    <a:ext uri="{9D8B030D-6E8A-4147-A177-3AD203B41FA5}">
                      <a16:colId xmlns:a16="http://schemas.microsoft.com/office/drawing/2014/main" val="3497949924"/>
                    </a:ext>
                  </a:extLst>
                </a:gridCol>
                <a:gridCol w="812800">
                  <a:extLst>
                    <a:ext uri="{9D8B030D-6E8A-4147-A177-3AD203B41FA5}">
                      <a16:colId xmlns:a16="http://schemas.microsoft.com/office/drawing/2014/main" val="668571637"/>
                    </a:ext>
                  </a:extLst>
                </a:gridCol>
                <a:gridCol w="812800">
                  <a:extLst>
                    <a:ext uri="{9D8B030D-6E8A-4147-A177-3AD203B41FA5}">
                      <a16:colId xmlns:a16="http://schemas.microsoft.com/office/drawing/2014/main" val="3112487537"/>
                    </a:ext>
                  </a:extLst>
                </a:gridCol>
                <a:gridCol w="812800">
                  <a:extLst>
                    <a:ext uri="{9D8B030D-6E8A-4147-A177-3AD203B41FA5}">
                      <a16:colId xmlns:a16="http://schemas.microsoft.com/office/drawing/2014/main" val="1408802963"/>
                    </a:ext>
                  </a:extLst>
                </a:gridCol>
                <a:gridCol w="812800">
                  <a:extLst>
                    <a:ext uri="{9D8B030D-6E8A-4147-A177-3AD203B41FA5}">
                      <a16:colId xmlns:a16="http://schemas.microsoft.com/office/drawing/2014/main" val="2054569866"/>
                    </a:ext>
                  </a:extLst>
                </a:gridCol>
                <a:gridCol w="812800">
                  <a:extLst>
                    <a:ext uri="{9D8B030D-6E8A-4147-A177-3AD203B41FA5}">
                      <a16:colId xmlns:a16="http://schemas.microsoft.com/office/drawing/2014/main" val="1161921747"/>
                    </a:ext>
                  </a:extLst>
                </a:gridCol>
              </a:tblGrid>
              <a:tr h="370840">
                <a:tc>
                  <a:txBody>
                    <a:bodyPr/>
                    <a:lstStyle/>
                    <a:p>
                      <a:endParaRPr lang="en-PK"/>
                    </a:p>
                  </a:txBody>
                  <a:tcPr/>
                </a:tc>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1086329343"/>
                  </a:ext>
                </a:extLst>
              </a:tr>
              <a:tr h="370840">
                <a:tc>
                  <a:txBody>
                    <a:bodyPr/>
                    <a:lstStyle/>
                    <a:p>
                      <a:r>
                        <a:rPr lang="en-US" dirty="0"/>
                        <a:t>d</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9</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702267679"/>
                  </a:ext>
                </a:extLst>
              </a:tr>
              <a:tr h="370840">
                <a:tc>
                  <a:txBody>
                    <a:bodyPr/>
                    <a:lstStyle/>
                    <a:p>
                      <a:r>
                        <a:rPr lang="en-US" dirty="0"/>
                        <a:t>L</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1</a:t>
                      </a:r>
                      <a:endParaRPr lang="en-PK" dirty="0"/>
                    </a:p>
                  </a:txBody>
                  <a:tcPr/>
                </a:tc>
                <a:tc>
                  <a:txBody>
                    <a:bodyPr/>
                    <a:lstStyle/>
                    <a:p>
                      <a:r>
                        <a:rPr lang="en-US" dirty="0"/>
                        <a:t>3</a:t>
                      </a:r>
                      <a:endParaRPr lang="en-PK" dirty="0"/>
                    </a:p>
                  </a:txBody>
                  <a:tcPr/>
                </a:tc>
                <a:tc>
                  <a:txBody>
                    <a:bodyPr/>
                    <a:lstStyle/>
                    <a:p>
                      <a:r>
                        <a:rPr lang="en-US" dirty="0"/>
                        <a:t>3</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3108509338"/>
                  </a:ext>
                </a:extLst>
              </a:tr>
            </a:tbl>
          </a:graphicData>
        </a:graphic>
      </p:graphicFrame>
    </p:spTree>
    <p:extLst>
      <p:ext uri="{BB962C8B-B14F-4D97-AF65-F5344CB8AC3E}">
        <p14:creationId xmlns:p14="http://schemas.microsoft.com/office/powerpoint/2010/main" val="1379768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1271</Words>
  <Application>Microsoft Office PowerPoint</Application>
  <PresentationFormat>Widescreen</PresentationFormat>
  <Paragraphs>579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Design and analysis of algorithms</vt:lpstr>
      <vt:lpstr>Articulation point in graph:</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FA21-BSE-133 (AOUN HAIDER)</dc:creator>
  <cp:lastModifiedBy>FA21-BSE-133 (AOUN HAIDER)</cp:lastModifiedBy>
  <cp:revision>4</cp:revision>
  <dcterms:created xsi:type="dcterms:W3CDTF">2023-06-17T11:02:48Z</dcterms:created>
  <dcterms:modified xsi:type="dcterms:W3CDTF">2023-06-17T11:56:37Z</dcterms:modified>
</cp:coreProperties>
</file>