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7"/>
  </p:notesMasterIdLst>
  <p:sldIdLst>
    <p:sldId id="256" r:id="rId2"/>
    <p:sldId id="410" r:id="rId3"/>
    <p:sldId id="411" r:id="rId4"/>
    <p:sldId id="259" r:id="rId5"/>
    <p:sldId id="412" r:id="rId6"/>
    <p:sldId id="413" r:id="rId7"/>
    <p:sldId id="414" r:id="rId8"/>
    <p:sldId id="415" r:id="rId9"/>
    <p:sldId id="454" r:id="rId10"/>
    <p:sldId id="456" r:id="rId11"/>
    <p:sldId id="416" r:id="rId12"/>
    <p:sldId id="417" r:id="rId13"/>
    <p:sldId id="418" r:id="rId14"/>
    <p:sldId id="419" r:id="rId15"/>
    <p:sldId id="458" r:id="rId16"/>
    <p:sldId id="460" r:id="rId17"/>
    <p:sldId id="459" r:id="rId18"/>
    <p:sldId id="424" r:id="rId19"/>
    <p:sldId id="461" r:id="rId20"/>
    <p:sldId id="462" r:id="rId21"/>
    <p:sldId id="427" r:id="rId22"/>
    <p:sldId id="463" r:id="rId23"/>
    <p:sldId id="430" r:id="rId24"/>
    <p:sldId id="263" r:id="rId25"/>
    <p:sldId id="457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D69AE-343C-4141-AA7B-5DF74A3F630D}" v="15" dt="2023-06-08T05:56:00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530D69AE-343C-4141-AA7B-5DF74A3F630D}"/>
    <pc:docChg chg="custSel modSld">
      <pc:chgData name="Hasan Jamal" userId="6724a5da2ffd1b8f" providerId="LiveId" clId="{530D69AE-343C-4141-AA7B-5DF74A3F630D}" dt="2023-06-08T05:59:06.553" v="66" actId="122"/>
      <pc:docMkLst>
        <pc:docMk/>
      </pc:docMkLst>
      <pc:sldChg chg="modSp mod">
        <pc:chgData name="Hasan Jamal" userId="6724a5da2ffd1b8f" providerId="LiveId" clId="{530D69AE-343C-4141-AA7B-5DF74A3F630D}" dt="2023-06-08T05:59:06.553" v="66" actId="122"/>
        <pc:sldMkLst>
          <pc:docMk/>
          <pc:sldMk cId="2522550953" sldId="427"/>
        </pc:sldMkLst>
        <pc:spChg chg="mod">
          <ac:chgData name="Hasan Jamal" userId="6724a5da2ffd1b8f" providerId="LiveId" clId="{530D69AE-343C-4141-AA7B-5DF74A3F630D}" dt="2023-06-08T05:57:20.767" v="56" actId="1076"/>
          <ac:spMkLst>
            <pc:docMk/>
            <pc:sldMk cId="2522550953" sldId="427"/>
            <ac:spMk id="7" creationId="{00000000-0000-0000-0000-000000000000}"/>
          </ac:spMkLst>
        </pc:spChg>
        <pc:spChg chg="mod">
          <ac:chgData name="Hasan Jamal" userId="6724a5da2ffd1b8f" providerId="LiveId" clId="{530D69AE-343C-4141-AA7B-5DF74A3F630D}" dt="2023-06-08T05:57:17.273" v="55" actId="1076"/>
          <ac:spMkLst>
            <pc:docMk/>
            <pc:sldMk cId="2522550953" sldId="427"/>
            <ac:spMk id="8" creationId="{00000000-0000-0000-0000-000000000000}"/>
          </ac:spMkLst>
        </pc:spChg>
        <pc:spChg chg="mod">
          <ac:chgData name="Hasan Jamal" userId="6724a5da2ffd1b8f" providerId="LiveId" clId="{530D69AE-343C-4141-AA7B-5DF74A3F630D}" dt="2023-06-08T05:58:53.315" v="59" actId="1076"/>
          <ac:spMkLst>
            <pc:docMk/>
            <pc:sldMk cId="2522550953" sldId="427"/>
            <ac:spMk id="12" creationId="{00000000-0000-0000-0000-000000000000}"/>
          </ac:spMkLst>
        </pc:spChg>
        <pc:spChg chg="mod">
          <ac:chgData name="Hasan Jamal" userId="6724a5da2ffd1b8f" providerId="LiveId" clId="{530D69AE-343C-4141-AA7B-5DF74A3F630D}" dt="2023-06-08T05:59:00.753" v="65" actId="1037"/>
          <ac:spMkLst>
            <pc:docMk/>
            <pc:sldMk cId="2522550953" sldId="427"/>
            <ac:spMk id="13" creationId="{00000000-0000-0000-0000-000000000000}"/>
          </ac:spMkLst>
        </pc:spChg>
        <pc:spChg chg="mod">
          <ac:chgData name="Hasan Jamal" userId="6724a5da2ffd1b8f" providerId="LiveId" clId="{530D69AE-343C-4141-AA7B-5DF74A3F630D}" dt="2023-06-08T05:59:06.553" v="66" actId="122"/>
          <ac:spMkLst>
            <pc:docMk/>
            <pc:sldMk cId="2522550953" sldId="427"/>
            <ac:spMk id="14" creationId="{00000000-0000-0000-0000-000000000000}"/>
          </ac:spMkLst>
        </pc:spChg>
      </pc:sldChg>
      <pc:sldChg chg="addSp delSp modSp mod">
        <pc:chgData name="Hasan Jamal" userId="6724a5da2ffd1b8f" providerId="LiveId" clId="{530D69AE-343C-4141-AA7B-5DF74A3F630D}" dt="2023-06-08T05:57:01.285" v="53" actId="478"/>
        <pc:sldMkLst>
          <pc:docMk/>
          <pc:sldMk cId="3603120938" sldId="463"/>
        </pc:sldMkLst>
        <pc:spChg chg="del mod">
          <ac:chgData name="Hasan Jamal" userId="6724a5da2ffd1b8f" providerId="LiveId" clId="{530D69AE-343C-4141-AA7B-5DF74A3F630D}" dt="2023-06-08T05:57:01.285" v="53" actId="478"/>
          <ac:spMkLst>
            <pc:docMk/>
            <pc:sldMk cId="3603120938" sldId="463"/>
            <ac:spMk id="3" creationId="{5E5F88B5-6EC9-BB37-C18C-C69CDE0AF53B}"/>
          </ac:spMkLst>
        </pc:spChg>
        <pc:graphicFrameChg chg="add mod modGraphic">
          <ac:chgData name="Hasan Jamal" userId="6724a5da2ffd1b8f" providerId="LiveId" clId="{530D69AE-343C-4141-AA7B-5DF74A3F630D}" dt="2023-06-08T05:56:50.225" v="52" actId="207"/>
          <ac:graphicFrameMkLst>
            <pc:docMk/>
            <pc:sldMk cId="3603120938" sldId="463"/>
            <ac:graphicFrameMk id="7" creationId="{3BFC072F-2396-EABD-DE01-2BF9E2C0F46A}"/>
          </ac:graphicFrameMkLst>
        </pc:graphicFrameChg>
      </pc:sldChg>
    </pc:docChg>
  </pc:docChgLst>
  <pc:docChgLst>
    <pc:chgData name="Hasan Jamal" userId="6724a5da2ffd1b8f" providerId="LiveId" clId="{01A59368-FCDA-4645-B028-C6E1284BF2EF}"/>
    <pc:docChg chg="undo redo custSel addSld delSld modSld sldOrd">
      <pc:chgData name="Hasan Jamal" userId="6724a5da2ffd1b8f" providerId="LiveId" clId="{01A59368-FCDA-4645-B028-C6E1284BF2EF}" dt="2023-06-07T04:57:12.427" v="694"/>
      <pc:docMkLst>
        <pc:docMk/>
      </pc:docMkLst>
      <pc:sldChg chg="modSp add ord modAnim">
        <pc:chgData name="Hasan Jamal" userId="6724a5da2ffd1b8f" providerId="LiveId" clId="{01A59368-FCDA-4645-B028-C6E1284BF2EF}" dt="2023-06-07T04:22:47.607" v="17" actId="20577"/>
        <pc:sldMkLst>
          <pc:docMk/>
          <pc:sldMk cId="0" sldId="259"/>
        </pc:sldMkLst>
        <pc:spChg chg="mod">
          <ac:chgData name="Hasan Jamal" userId="6724a5da2ffd1b8f" providerId="LiveId" clId="{01A59368-FCDA-4645-B028-C6E1284BF2EF}" dt="2023-06-07T04:22:47.607" v="17" actId="20577"/>
          <ac:spMkLst>
            <pc:docMk/>
            <pc:sldMk cId="0" sldId="259"/>
            <ac:spMk id="22531" creationId="{A77F5DA2-0277-E792-856D-40C14FDF6144}"/>
          </ac:spMkLst>
        </pc:spChg>
      </pc:sldChg>
      <pc:sldChg chg="modSp mod">
        <pc:chgData name="Hasan Jamal" userId="6724a5da2ffd1b8f" providerId="LiveId" clId="{01A59368-FCDA-4645-B028-C6E1284BF2EF}" dt="2023-06-07T04:23:44.101" v="83" actId="20577"/>
        <pc:sldMkLst>
          <pc:docMk/>
          <pc:sldMk cId="2853433963" sldId="411"/>
        </pc:sldMkLst>
        <pc:spChg chg="mod">
          <ac:chgData name="Hasan Jamal" userId="6724a5da2ffd1b8f" providerId="LiveId" clId="{01A59368-FCDA-4645-B028-C6E1284BF2EF}" dt="2023-06-07T04:23:44.101" v="83" actId="20577"/>
          <ac:spMkLst>
            <pc:docMk/>
            <pc:sldMk cId="2853433963" sldId="411"/>
            <ac:spMk id="73731" creationId="{00000000-0000-0000-0000-000000000000}"/>
          </ac:spMkLst>
        </pc:spChg>
      </pc:sldChg>
      <pc:sldChg chg="modSp mod">
        <pc:chgData name="Hasan Jamal" userId="6724a5da2ffd1b8f" providerId="LiveId" clId="{01A59368-FCDA-4645-B028-C6E1284BF2EF}" dt="2023-06-07T04:28:11.311" v="94" actId="20577"/>
        <pc:sldMkLst>
          <pc:docMk/>
          <pc:sldMk cId="3819072300" sldId="417"/>
        </pc:sldMkLst>
        <pc:spChg chg="mod">
          <ac:chgData name="Hasan Jamal" userId="6724a5da2ffd1b8f" providerId="LiveId" clId="{01A59368-FCDA-4645-B028-C6E1284BF2EF}" dt="2023-06-07T04:28:11.311" v="94" actId="20577"/>
          <ac:spMkLst>
            <pc:docMk/>
            <pc:sldMk cId="3819072300" sldId="417"/>
            <ac:spMk id="3" creationId="{00000000-0000-0000-0000-000000000000}"/>
          </ac:spMkLst>
        </pc:spChg>
      </pc:sldChg>
      <pc:sldChg chg="modSp mod">
        <pc:chgData name="Hasan Jamal" userId="6724a5da2ffd1b8f" providerId="LiveId" clId="{01A59368-FCDA-4645-B028-C6E1284BF2EF}" dt="2023-06-07T04:29:16.053" v="101" actId="207"/>
        <pc:sldMkLst>
          <pc:docMk/>
          <pc:sldMk cId="2009567465" sldId="418"/>
        </pc:sldMkLst>
        <pc:spChg chg="mod">
          <ac:chgData name="Hasan Jamal" userId="6724a5da2ffd1b8f" providerId="LiveId" clId="{01A59368-FCDA-4645-B028-C6E1284BF2EF}" dt="2023-06-07T04:29:16.053" v="101" actId="207"/>
          <ac:spMkLst>
            <pc:docMk/>
            <pc:sldMk cId="2009567465" sldId="418"/>
            <ac:spMk id="81922" creationId="{00000000-0000-0000-0000-000000000000}"/>
          </ac:spMkLst>
        </pc:spChg>
        <pc:spChg chg="mod">
          <ac:chgData name="Hasan Jamal" userId="6724a5da2ffd1b8f" providerId="LiveId" clId="{01A59368-FCDA-4645-B028-C6E1284BF2EF}" dt="2023-06-07T04:29:11.800" v="100" actId="113"/>
          <ac:spMkLst>
            <pc:docMk/>
            <pc:sldMk cId="2009567465" sldId="418"/>
            <ac:spMk id="81923" creationId="{00000000-0000-0000-0000-000000000000}"/>
          </ac:spMkLst>
        </pc:spChg>
      </pc:sldChg>
      <pc:sldChg chg="addSp modSp mod">
        <pc:chgData name="Hasan Jamal" userId="6724a5da2ffd1b8f" providerId="LiveId" clId="{01A59368-FCDA-4645-B028-C6E1284BF2EF}" dt="2023-06-07T04:36:06.833" v="191" actId="113"/>
        <pc:sldMkLst>
          <pc:docMk/>
          <pc:sldMk cId="137603730" sldId="419"/>
        </pc:sldMkLst>
        <pc:spChg chg="add mod">
          <ac:chgData name="Hasan Jamal" userId="6724a5da2ffd1b8f" providerId="LiveId" clId="{01A59368-FCDA-4645-B028-C6E1284BF2EF}" dt="2023-06-07T04:34:50.991" v="166" actId="255"/>
          <ac:spMkLst>
            <pc:docMk/>
            <pc:sldMk cId="137603730" sldId="419"/>
            <ac:spMk id="3" creationId="{5E5F88B5-6EC9-BB37-C18C-C69CDE0AF53B}"/>
          </ac:spMkLst>
        </pc:spChg>
        <pc:graphicFrameChg chg="mod modGraphic">
          <ac:chgData name="Hasan Jamal" userId="6724a5da2ffd1b8f" providerId="LiveId" clId="{01A59368-FCDA-4645-B028-C6E1284BF2EF}" dt="2023-06-07T04:36:06.833" v="191" actId="113"/>
          <ac:graphicFrameMkLst>
            <pc:docMk/>
            <pc:sldMk cId="137603730" sldId="419"/>
            <ac:graphicFrameMk id="507906" creationId="{00000000-0000-0000-0000-000000000000}"/>
          </ac:graphicFrameMkLst>
        </pc:graphicFrameChg>
      </pc:sldChg>
      <pc:sldChg chg="addSp delSp del mod">
        <pc:chgData name="Hasan Jamal" userId="6724a5da2ffd1b8f" providerId="LiveId" clId="{01A59368-FCDA-4645-B028-C6E1284BF2EF}" dt="2023-06-07T04:38:33.611" v="209" actId="47"/>
        <pc:sldMkLst>
          <pc:docMk/>
          <pc:sldMk cId="1156918028" sldId="420"/>
        </pc:sldMkLst>
        <pc:spChg chg="add del">
          <ac:chgData name="Hasan Jamal" userId="6724a5da2ffd1b8f" providerId="LiveId" clId="{01A59368-FCDA-4645-B028-C6E1284BF2EF}" dt="2023-06-07T04:36:30.375" v="196" actId="21"/>
          <ac:spMkLst>
            <pc:docMk/>
            <pc:sldMk cId="1156918028" sldId="420"/>
            <ac:spMk id="86164" creationId="{00000000-0000-0000-0000-000000000000}"/>
          </ac:spMkLst>
        </pc:spChg>
        <pc:picChg chg="add del">
          <ac:chgData name="Hasan Jamal" userId="6724a5da2ffd1b8f" providerId="LiveId" clId="{01A59368-FCDA-4645-B028-C6E1284BF2EF}" dt="2023-06-07T04:36:30.375" v="196" actId="21"/>
          <ac:picMkLst>
            <pc:docMk/>
            <pc:sldMk cId="1156918028" sldId="420"/>
            <ac:picMk id="5" creationId="{00000000-0000-0000-0000-000000000000}"/>
          </ac:picMkLst>
        </pc:picChg>
      </pc:sldChg>
      <pc:sldChg chg="del">
        <pc:chgData name="Hasan Jamal" userId="6724a5da2ffd1b8f" providerId="LiveId" clId="{01A59368-FCDA-4645-B028-C6E1284BF2EF}" dt="2023-06-07T04:39:07.720" v="210" actId="47"/>
        <pc:sldMkLst>
          <pc:docMk/>
          <pc:sldMk cId="1506625307" sldId="421"/>
        </pc:sldMkLst>
      </pc:sldChg>
      <pc:sldChg chg="del">
        <pc:chgData name="Hasan Jamal" userId="6724a5da2ffd1b8f" providerId="LiveId" clId="{01A59368-FCDA-4645-B028-C6E1284BF2EF}" dt="2023-06-07T04:46:14.141" v="314" actId="47"/>
        <pc:sldMkLst>
          <pc:docMk/>
          <pc:sldMk cId="2108436032" sldId="422"/>
        </pc:sldMkLst>
      </pc:sldChg>
      <pc:sldChg chg="del">
        <pc:chgData name="Hasan Jamal" userId="6724a5da2ffd1b8f" providerId="LiveId" clId="{01A59368-FCDA-4645-B028-C6E1284BF2EF}" dt="2023-06-07T04:47:08.289" v="318" actId="47"/>
        <pc:sldMkLst>
          <pc:docMk/>
          <pc:sldMk cId="4051942273" sldId="425"/>
        </pc:sldMkLst>
      </pc:sldChg>
      <pc:sldChg chg="del">
        <pc:chgData name="Hasan Jamal" userId="6724a5da2ffd1b8f" providerId="LiveId" clId="{01A59368-FCDA-4645-B028-C6E1284BF2EF}" dt="2023-06-07T04:53:12.007" v="611" actId="47"/>
        <pc:sldMkLst>
          <pc:docMk/>
          <pc:sldMk cId="3081132249" sldId="426"/>
        </pc:sldMkLst>
      </pc:sldChg>
      <pc:sldChg chg="ord">
        <pc:chgData name="Hasan Jamal" userId="6724a5da2ffd1b8f" providerId="LiveId" clId="{01A59368-FCDA-4645-B028-C6E1284BF2EF}" dt="2023-06-07T04:57:12.427" v="694"/>
        <pc:sldMkLst>
          <pc:docMk/>
          <pc:sldMk cId="2522550953" sldId="427"/>
        </pc:sldMkLst>
      </pc:sldChg>
      <pc:sldChg chg="add del">
        <pc:chgData name="Hasan Jamal" userId="6724a5da2ffd1b8f" providerId="LiveId" clId="{01A59368-FCDA-4645-B028-C6E1284BF2EF}" dt="2023-06-07T04:36:19.794" v="192" actId="47"/>
        <pc:sldMkLst>
          <pc:docMk/>
          <pc:sldMk cId="647416725" sldId="458"/>
        </pc:sldMkLst>
      </pc:sldChg>
      <pc:sldChg chg="addSp delSp modSp add mod">
        <pc:chgData name="Hasan Jamal" userId="6724a5da2ffd1b8f" providerId="LiveId" clId="{01A59368-FCDA-4645-B028-C6E1284BF2EF}" dt="2023-06-07T04:38:19.380" v="208" actId="1076"/>
        <pc:sldMkLst>
          <pc:docMk/>
          <pc:sldMk cId="2253614458" sldId="458"/>
        </pc:sldMkLst>
        <pc:spChg chg="add mod">
          <ac:chgData name="Hasan Jamal" userId="6724a5da2ffd1b8f" providerId="LiveId" clId="{01A59368-FCDA-4645-B028-C6E1284BF2EF}" dt="2023-06-07T04:36:53.886" v="202" actId="1076"/>
          <ac:spMkLst>
            <pc:docMk/>
            <pc:sldMk cId="2253614458" sldId="458"/>
            <ac:spMk id="2" creationId="{FAF6FD3C-AD6E-5CC4-0055-96D38F081155}"/>
          </ac:spMkLst>
        </pc:spChg>
        <pc:picChg chg="add del mod">
          <ac:chgData name="Hasan Jamal" userId="6724a5da2ffd1b8f" providerId="LiveId" clId="{01A59368-FCDA-4645-B028-C6E1284BF2EF}" dt="2023-06-07T04:38:10.546" v="204" actId="478"/>
          <ac:picMkLst>
            <pc:docMk/>
            <pc:sldMk cId="2253614458" sldId="458"/>
            <ac:picMk id="4" creationId="{07BD9276-67C4-7B2D-C052-594618157E64}"/>
          </ac:picMkLst>
        </pc:picChg>
        <pc:picChg chg="add mod">
          <ac:chgData name="Hasan Jamal" userId="6724a5da2ffd1b8f" providerId="LiveId" clId="{01A59368-FCDA-4645-B028-C6E1284BF2EF}" dt="2023-06-07T04:38:19.380" v="208" actId="1076"/>
          <ac:picMkLst>
            <pc:docMk/>
            <pc:sldMk cId="2253614458" sldId="458"/>
            <ac:picMk id="6" creationId="{3D244C0E-E9CE-FF6D-151E-04C2CBABCD01}"/>
          </ac:picMkLst>
        </pc:picChg>
      </pc:sldChg>
      <pc:sldChg chg="new del">
        <pc:chgData name="Hasan Jamal" userId="6724a5da2ffd1b8f" providerId="LiveId" clId="{01A59368-FCDA-4645-B028-C6E1284BF2EF}" dt="2023-06-07T04:21:31.435" v="2" actId="47"/>
        <pc:sldMkLst>
          <pc:docMk/>
          <pc:sldMk cId="3347683585" sldId="458"/>
        </pc:sldMkLst>
      </pc:sldChg>
      <pc:sldChg chg="delSp modSp add mod">
        <pc:chgData name="Hasan Jamal" userId="6724a5da2ffd1b8f" providerId="LiveId" clId="{01A59368-FCDA-4645-B028-C6E1284BF2EF}" dt="2023-06-07T04:45:56.796" v="313" actId="20577"/>
        <pc:sldMkLst>
          <pc:docMk/>
          <pc:sldMk cId="3242484403" sldId="459"/>
        </pc:sldMkLst>
        <pc:spChg chg="del">
          <ac:chgData name="Hasan Jamal" userId="6724a5da2ffd1b8f" providerId="LiveId" clId="{01A59368-FCDA-4645-B028-C6E1284BF2EF}" dt="2023-06-07T04:39:21.109" v="212" actId="478"/>
          <ac:spMkLst>
            <pc:docMk/>
            <pc:sldMk cId="3242484403" sldId="459"/>
            <ac:spMk id="2" creationId="{FAF6FD3C-AD6E-5CC4-0055-96D38F081155}"/>
          </ac:spMkLst>
        </pc:spChg>
        <pc:graphicFrameChg chg="modGraphic">
          <ac:chgData name="Hasan Jamal" userId="6724a5da2ffd1b8f" providerId="LiveId" clId="{01A59368-FCDA-4645-B028-C6E1284BF2EF}" dt="2023-06-07T04:45:56.796" v="313" actId="20577"/>
          <ac:graphicFrameMkLst>
            <pc:docMk/>
            <pc:sldMk cId="3242484403" sldId="459"/>
            <ac:graphicFrameMk id="507906" creationId="{00000000-0000-0000-0000-000000000000}"/>
          </ac:graphicFrameMkLst>
        </pc:graphicFrameChg>
        <pc:picChg chg="del">
          <ac:chgData name="Hasan Jamal" userId="6724a5da2ffd1b8f" providerId="LiveId" clId="{01A59368-FCDA-4645-B028-C6E1284BF2EF}" dt="2023-06-07T04:39:21.109" v="212" actId="478"/>
          <ac:picMkLst>
            <pc:docMk/>
            <pc:sldMk cId="3242484403" sldId="459"/>
            <ac:picMk id="6" creationId="{3D244C0E-E9CE-FF6D-151E-04C2CBABCD01}"/>
          </ac:picMkLst>
        </pc:picChg>
      </pc:sldChg>
      <pc:sldChg chg="delSp add mod">
        <pc:chgData name="Hasan Jamal" userId="6724a5da2ffd1b8f" providerId="LiveId" clId="{01A59368-FCDA-4645-B028-C6E1284BF2EF}" dt="2023-06-07T04:46:30.688" v="317" actId="478"/>
        <pc:sldMkLst>
          <pc:docMk/>
          <pc:sldMk cId="2556841456" sldId="460"/>
        </pc:sldMkLst>
        <pc:spChg chg="del">
          <ac:chgData name="Hasan Jamal" userId="6724a5da2ffd1b8f" providerId="LiveId" clId="{01A59368-FCDA-4645-B028-C6E1284BF2EF}" dt="2023-06-07T04:46:28.911" v="316" actId="478"/>
          <ac:spMkLst>
            <pc:docMk/>
            <pc:sldMk cId="2556841456" sldId="460"/>
            <ac:spMk id="2" creationId="{FAF6FD3C-AD6E-5CC4-0055-96D38F081155}"/>
          </ac:spMkLst>
        </pc:spChg>
        <pc:picChg chg="del">
          <ac:chgData name="Hasan Jamal" userId="6724a5da2ffd1b8f" providerId="LiveId" clId="{01A59368-FCDA-4645-B028-C6E1284BF2EF}" dt="2023-06-07T04:46:30.688" v="317" actId="478"/>
          <ac:picMkLst>
            <pc:docMk/>
            <pc:sldMk cId="2556841456" sldId="460"/>
            <ac:picMk id="6" creationId="{3D244C0E-E9CE-FF6D-151E-04C2CBABCD01}"/>
          </ac:picMkLst>
        </pc:picChg>
      </pc:sldChg>
      <pc:sldChg chg="addSp modSp add mod ord">
        <pc:chgData name="Hasan Jamal" userId="6724a5da2ffd1b8f" providerId="LiveId" clId="{01A59368-FCDA-4645-B028-C6E1284BF2EF}" dt="2023-06-07T04:53:33.378" v="616" actId="1076"/>
        <pc:sldMkLst>
          <pc:docMk/>
          <pc:sldMk cId="1197934614" sldId="461"/>
        </pc:sldMkLst>
        <pc:spChg chg="add mod">
          <ac:chgData name="Hasan Jamal" userId="6724a5da2ffd1b8f" providerId="LiveId" clId="{01A59368-FCDA-4645-B028-C6E1284BF2EF}" dt="2023-06-07T04:47:38.439" v="324" actId="1076"/>
          <ac:spMkLst>
            <pc:docMk/>
            <pc:sldMk cId="1197934614" sldId="461"/>
            <ac:spMk id="2" creationId="{FF16FED7-6E2C-7657-F843-0595B51EAA38}"/>
          </ac:spMkLst>
        </pc:spChg>
        <pc:spChg chg="add mod">
          <ac:chgData name="Hasan Jamal" userId="6724a5da2ffd1b8f" providerId="LiveId" clId="{01A59368-FCDA-4645-B028-C6E1284BF2EF}" dt="2023-06-07T04:47:55.975" v="328" actId="1076"/>
          <ac:spMkLst>
            <pc:docMk/>
            <pc:sldMk cId="1197934614" sldId="461"/>
            <ac:spMk id="4" creationId="{536D6A6D-494C-7891-64C1-8A2C910E1CFC}"/>
          </ac:spMkLst>
        </pc:spChg>
        <pc:spChg chg="add mod">
          <ac:chgData name="Hasan Jamal" userId="6724a5da2ffd1b8f" providerId="LiveId" clId="{01A59368-FCDA-4645-B028-C6E1284BF2EF}" dt="2023-06-07T04:48:02.168" v="330" actId="1076"/>
          <ac:spMkLst>
            <pc:docMk/>
            <pc:sldMk cId="1197934614" sldId="461"/>
            <ac:spMk id="5" creationId="{B41D8518-D66E-4E88-DC4F-2A7F84CB42EC}"/>
          </ac:spMkLst>
        </pc:spChg>
        <pc:spChg chg="add mod">
          <ac:chgData name="Hasan Jamal" userId="6724a5da2ffd1b8f" providerId="LiveId" clId="{01A59368-FCDA-4645-B028-C6E1284BF2EF}" dt="2023-06-07T04:48:06.802" v="332" actId="1076"/>
          <ac:spMkLst>
            <pc:docMk/>
            <pc:sldMk cId="1197934614" sldId="461"/>
            <ac:spMk id="6" creationId="{38E4E11C-08F4-BC87-2C70-B9A3C269188D}"/>
          </ac:spMkLst>
        </pc:spChg>
        <pc:spChg chg="add mod">
          <ac:chgData name="Hasan Jamal" userId="6724a5da2ffd1b8f" providerId="LiveId" clId="{01A59368-FCDA-4645-B028-C6E1284BF2EF}" dt="2023-06-07T04:48:12.388" v="334" actId="1076"/>
          <ac:spMkLst>
            <pc:docMk/>
            <pc:sldMk cId="1197934614" sldId="461"/>
            <ac:spMk id="7" creationId="{6CE9D028-C316-1797-654C-266249467D31}"/>
          </ac:spMkLst>
        </pc:spChg>
        <pc:spChg chg="add mod">
          <ac:chgData name="Hasan Jamal" userId="6724a5da2ffd1b8f" providerId="LiveId" clId="{01A59368-FCDA-4645-B028-C6E1284BF2EF}" dt="2023-06-07T04:50:55.590" v="361" actId="1037"/>
          <ac:spMkLst>
            <pc:docMk/>
            <pc:sldMk cId="1197934614" sldId="461"/>
            <ac:spMk id="8" creationId="{36656EA3-0A7A-199C-A3DC-F7C92DF34C23}"/>
          </ac:spMkLst>
        </pc:spChg>
        <pc:spChg chg="add mod">
          <ac:chgData name="Hasan Jamal" userId="6724a5da2ffd1b8f" providerId="LiveId" clId="{01A59368-FCDA-4645-B028-C6E1284BF2EF}" dt="2023-06-07T04:48:41.775" v="338" actId="1076"/>
          <ac:spMkLst>
            <pc:docMk/>
            <pc:sldMk cId="1197934614" sldId="461"/>
            <ac:spMk id="9" creationId="{E8C4FC72-9722-301D-C9D0-BE9FDE0A6936}"/>
          </ac:spMkLst>
        </pc:spChg>
        <pc:spChg chg="add mod">
          <ac:chgData name="Hasan Jamal" userId="6724a5da2ffd1b8f" providerId="LiveId" clId="{01A59368-FCDA-4645-B028-C6E1284BF2EF}" dt="2023-06-07T04:48:48.866" v="340" actId="1076"/>
          <ac:spMkLst>
            <pc:docMk/>
            <pc:sldMk cId="1197934614" sldId="461"/>
            <ac:spMk id="10" creationId="{CEA3BCE8-BAFB-B38D-247D-37C0ECB48DD9}"/>
          </ac:spMkLst>
        </pc:spChg>
        <pc:spChg chg="add mod">
          <ac:chgData name="Hasan Jamal" userId="6724a5da2ffd1b8f" providerId="LiveId" clId="{01A59368-FCDA-4645-B028-C6E1284BF2EF}" dt="2023-06-07T04:49:09.076" v="342" actId="1076"/>
          <ac:spMkLst>
            <pc:docMk/>
            <pc:sldMk cId="1197934614" sldId="461"/>
            <ac:spMk id="11" creationId="{31A7C1F0-2D97-3AE9-2EAC-60F57E64C43E}"/>
          </ac:spMkLst>
        </pc:spChg>
        <pc:spChg chg="add mod">
          <ac:chgData name="Hasan Jamal" userId="6724a5da2ffd1b8f" providerId="LiveId" clId="{01A59368-FCDA-4645-B028-C6E1284BF2EF}" dt="2023-06-07T04:50:11.755" v="346" actId="1076"/>
          <ac:spMkLst>
            <pc:docMk/>
            <pc:sldMk cId="1197934614" sldId="461"/>
            <ac:spMk id="12" creationId="{0A963561-C6D3-B932-FEEC-36E0323F0A04}"/>
          </ac:spMkLst>
        </pc:spChg>
        <pc:spChg chg="add mod">
          <ac:chgData name="Hasan Jamal" userId="6724a5da2ffd1b8f" providerId="LiveId" clId="{01A59368-FCDA-4645-B028-C6E1284BF2EF}" dt="2023-06-07T04:51:40.365" v="461" actId="1076"/>
          <ac:spMkLst>
            <pc:docMk/>
            <pc:sldMk cId="1197934614" sldId="461"/>
            <ac:spMk id="13" creationId="{E85D6F1D-0E9B-E69D-B9C5-6B871CD489C8}"/>
          </ac:spMkLst>
        </pc:spChg>
        <pc:spChg chg="add mod">
          <ac:chgData name="Hasan Jamal" userId="6724a5da2ffd1b8f" providerId="LiveId" clId="{01A59368-FCDA-4645-B028-C6E1284BF2EF}" dt="2023-06-07T04:52:12.377" v="526" actId="1037"/>
          <ac:spMkLst>
            <pc:docMk/>
            <pc:sldMk cId="1197934614" sldId="461"/>
            <ac:spMk id="14" creationId="{BB283B83-11C2-17F7-25D9-7BEDBD0FD1F9}"/>
          </ac:spMkLst>
        </pc:spChg>
        <pc:spChg chg="add mod">
          <ac:chgData name="Hasan Jamal" userId="6724a5da2ffd1b8f" providerId="LiveId" clId="{01A59368-FCDA-4645-B028-C6E1284BF2EF}" dt="2023-06-07T04:51:30.365" v="460" actId="1035"/>
          <ac:spMkLst>
            <pc:docMk/>
            <pc:sldMk cId="1197934614" sldId="461"/>
            <ac:spMk id="15" creationId="{E309647D-16AF-54B8-F21F-62ED522763F2}"/>
          </ac:spMkLst>
        </pc:spChg>
        <pc:spChg chg="add mod">
          <ac:chgData name="Hasan Jamal" userId="6724a5da2ffd1b8f" providerId="LiveId" clId="{01A59368-FCDA-4645-B028-C6E1284BF2EF}" dt="2023-06-07T04:52:03.081" v="518" actId="1035"/>
          <ac:spMkLst>
            <pc:docMk/>
            <pc:sldMk cId="1197934614" sldId="461"/>
            <ac:spMk id="16" creationId="{C0A1A9D1-06FB-8BE0-C6F0-ABDC06488EE7}"/>
          </ac:spMkLst>
        </pc:spChg>
        <pc:spChg chg="add mod">
          <ac:chgData name="Hasan Jamal" userId="6724a5da2ffd1b8f" providerId="LiveId" clId="{01A59368-FCDA-4645-B028-C6E1284BF2EF}" dt="2023-06-07T04:52:03.081" v="518" actId="1035"/>
          <ac:spMkLst>
            <pc:docMk/>
            <pc:sldMk cId="1197934614" sldId="461"/>
            <ac:spMk id="17" creationId="{86E2AE60-CE2F-BC77-2678-DDDD3C225440}"/>
          </ac:spMkLst>
        </pc:spChg>
        <pc:spChg chg="add mod">
          <ac:chgData name="Hasan Jamal" userId="6724a5da2ffd1b8f" providerId="LiveId" clId="{01A59368-FCDA-4645-B028-C6E1284BF2EF}" dt="2023-06-07T04:52:38.326" v="564" actId="1038"/>
          <ac:spMkLst>
            <pc:docMk/>
            <pc:sldMk cId="1197934614" sldId="461"/>
            <ac:spMk id="18" creationId="{197046FC-7B24-B64C-97CC-1F32C896A074}"/>
          </ac:spMkLst>
        </pc:spChg>
        <pc:spChg chg="add mod">
          <ac:chgData name="Hasan Jamal" userId="6724a5da2ffd1b8f" providerId="LiveId" clId="{01A59368-FCDA-4645-B028-C6E1284BF2EF}" dt="2023-06-07T04:52:38.326" v="564" actId="1038"/>
          <ac:spMkLst>
            <pc:docMk/>
            <pc:sldMk cId="1197934614" sldId="461"/>
            <ac:spMk id="19" creationId="{ABF5A176-9588-BB99-D202-B4E34BAD89F3}"/>
          </ac:spMkLst>
        </pc:spChg>
        <pc:spChg chg="add mod">
          <ac:chgData name="Hasan Jamal" userId="6724a5da2ffd1b8f" providerId="LiveId" clId="{01A59368-FCDA-4645-B028-C6E1284BF2EF}" dt="2023-06-07T04:53:03.526" v="610" actId="1036"/>
          <ac:spMkLst>
            <pc:docMk/>
            <pc:sldMk cId="1197934614" sldId="461"/>
            <ac:spMk id="20" creationId="{378D19D2-CAF8-3E30-A823-CE0B8CEECA62}"/>
          </ac:spMkLst>
        </pc:spChg>
        <pc:spChg chg="add mod">
          <ac:chgData name="Hasan Jamal" userId="6724a5da2ffd1b8f" providerId="LiveId" clId="{01A59368-FCDA-4645-B028-C6E1284BF2EF}" dt="2023-06-07T04:53:33.378" v="616" actId="1076"/>
          <ac:spMkLst>
            <pc:docMk/>
            <pc:sldMk cId="1197934614" sldId="461"/>
            <ac:spMk id="21" creationId="{15A5F461-F4F5-DF5A-AEA2-552B7B6A67BF}"/>
          </ac:spMkLst>
        </pc:spChg>
      </pc:sldChg>
      <pc:sldChg chg="delSp add mod">
        <pc:chgData name="Hasan Jamal" userId="6724a5da2ffd1b8f" providerId="LiveId" clId="{01A59368-FCDA-4645-B028-C6E1284BF2EF}" dt="2023-06-07T04:54:15.883" v="623" actId="478"/>
        <pc:sldMkLst>
          <pc:docMk/>
          <pc:sldMk cId="692938209" sldId="462"/>
        </pc:sldMkLst>
        <pc:spChg chg="del">
          <ac:chgData name="Hasan Jamal" userId="6724a5da2ffd1b8f" providerId="LiveId" clId="{01A59368-FCDA-4645-B028-C6E1284BF2EF}" dt="2023-06-07T04:53:46.244" v="619" actId="478"/>
          <ac:spMkLst>
            <pc:docMk/>
            <pc:sldMk cId="692938209" sldId="462"/>
            <ac:spMk id="7" creationId="{6CE9D028-C316-1797-654C-266249467D31}"/>
          </ac:spMkLst>
        </pc:spChg>
        <pc:spChg chg="del">
          <ac:chgData name="Hasan Jamal" userId="6724a5da2ffd1b8f" providerId="LiveId" clId="{01A59368-FCDA-4645-B028-C6E1284BF2EF}" dt="2023-06-07T04:54:05.971" v="620" actId="478"/>
          <ac:spMkLst>
            <pc:docMk/>
            <pc:sldMk cId="692938209" sldId="462"/>
            <ac:spMk id="8" creationId="{36656EA3-0A7A-199C-A3DC-F7C92DF34C23}"/>
          </ac:spMkLst>
        </pc:spChg>
        <pc:spChg chg="del">
          <ac:chgData name="Hasan Jamal" userId="6724a5da2ffd1b8f" providerId="LiveId" clId="{01A59368-FCDA-4645-B028-C6E1284BF2EF}" dt="2023-06-07T04:54:09.219" v="621" actId="478"/>
          <ac:spMkLst>
            <pc:docMk/>
            <pc:sldMk cId="692938209" sldId="462"/>
            <ac:spMk id="9" creationId="{E8C4FC72-9722-301D-C9D0-BE9FDE0A6936}"/>
          </ac:spMkLst>
        </pc:spChg>
        <pc:spChg chg="del">
          <ac:chgData name="Hasan Jamal" userId="6724a5da2ffd1b8f" providerId="LiveId" clId="{01A59368-FCDA-4645-B028-C6E1284BF2EF}" dt="2023-06-07T04:54:12.108" v="622" actId="478"/>
          <ac:spMkLst>
            <pc:docMk/>
            <pc:sldMk cId="692938209" sldId="462"/>
            <ac:spMk id="10" creationId="{CEA3BCE8-BAFB-B38D-247D-37C0ECB48DD9}"/>
          </ac:spMkLst>
        </pc:spChg>
        <pc:spChg chg="del">
          <ac:chgData name="Hasan Jamal" userId="6724a5da2ffd1b8f" providerId="LiveId" clId="{01A59368-FCDA-4645-B028-C6E1284BF2EF}" dt="2023-06-07T04:54:15.883" v="623" actId="478"/>
          <ac:spMkLst>
            <pc:docMk/>
            <pc:sldMk cId="692938209" sldId="462"/>
            <ac:spMk id="11" creationId="{31A7C1F0-2D97-3AE9-2EAC-60F57E64C43E}"/>
          </ac:spMkLst>
        </pc:spChg>
        <pc:spChg chg="del">
          <ac:chgData name="Hasan Jamal" userId="6724a5da2ffd1b8f" providerId="LiveId" clId="{01A59368-FCDA-4645-B028-C6E1284BF2EF}" dt="2023-06-07T04:54:05.971" v="620" actId="478"/>
          <ac:spMkLst>
            <pc:docMk/>
            <pc:sldMk cId="692938209" sldId="462"/>
            <ac:spMk id="14" creationId="{BB283B83-11C2-17F7-25D9-7BEDBD0FD1F9}"/>
          </ac:spMkLst>
        </pc:spChg>
        <pc:spChg chg="del">
          <ac:chgData name="Hasan Jamal" userId="6724a5da2ffd1b8f" providerId="LiveId" clId="{01A59368-FCDA-4645-B028-C6E1284BF2EF}" dt="2023-06-07T04:54:09.219" v="621" actId="478"/>
          <ac:spMkLst>
            <pc:docMk/>
            <pc:sldMk cId="692938209" sldId="462"/>
            <ac:spMk id="15" creationId="{E309647D-16AF-54B8-F21F-62ED522763F2}"/>
          </ac:spMkLst>
        </pc:spChg>
        <pc:spChg chg="del">
          <ac:chgData name="Hasan Jamal" userId="6724a5da2ffd1b8f" providerId="LiveId" clId="{01A59368-FCDA-4645-B028-C6E1284BF2EF}" dt="2023-06-07T04:54:12.108" v="622" actId="478"/>
          <ac:spMkLst>
            <pc:docMk/>
            <pc:sldMk cId="692938209" sldId="462"/>
            <ac:spMk id="17" creationId="{86E2AE60-CE2F-BC77-2678-DDDD3C225440}"/>
          </ac:spMkLst>
        </pc:spChg>
        <pc:spChg chg="del">
          <ac:chgData name="Hasan Jamal" userId="6724a5da2ffd1b8f" providerId="LiveId" clId="{01A59368-FCDA-4645-B028-C6E1284BF2EF}" dt="2023-06-07T04:54:15.883" v="623" actId="478"/>
          <ac:spMkLst>
            <pc:docMk/>
            <pc:sldMk cId="692938209" sldId="462"/>
            <ac:spMk id="19" creationId="{ABF5A176-9588-BB99-D202-B4E34BAD89F3}"/>
          </ac:spMkLst>
        </pc:spChg>
      </pc:sldChg>
      <pc:sldChg chg="addSp delSp add del mod">
        <pc:chgData name="Hasan Jamal" userId="6724a5da2ffd1b8f" providerId="LiveId" clId="{01A59368-FCDA-4645-B028-C6E1284BF2EF}" dt="2023-06-07T04:53:40.261" v="617" actId="47"/>
        <pc:sldMkLst>
          <pc:docMk/>
          <pc:sldMk cId="1386991298" sldId="462"/>
        </pc:sldMkLst>
        <pc:spChg chg="add del">
          <ac:chgData name="Hasan Jamal" userId="6724a5da2ffd1b8f" providerId="LiveId" clId="{01A59368-FCDA-4645-B028-C6E1284BF2EF}" dt="2023-06-07T04:53:23.067" v="614" actId="478"/>
          <ac:spMkLst>
            <pc:docMk/>
            <pc:sldMk cId="1386991298" sldId="462"/>
            <ac:spMk id="7" creationId="{6CE9D028-C316-1797-654C-266249467D31}"/>
          </ac:spMkLst>
        </pc:spChg>
      </pc:sldChg>
      <pc:sldChg chg="modSp add mod">
        <pc:chgData name="Hasan Jamal" userId="6724a5da2ffd1b8f" providerId="LiveId" clId="{01A59368-FCDA-4645-B028-C6E1284BF2EF}" dt="2023-06-07T04:56:34.738" v="692" actId="113"/>
        <pc:sldMkLst>
          <pc:docMk/>
          <pc:sldMk cId="3603120938" sldId="463"/>
        </pc:sldMkLst>
        <pc:spChg chg="mod">
          <ac:chgData name="Hasan Jamal" userId="6724a5da2ffd1b8f" providerId="LiveId" clId="{01A59368-FCDA-4645-B028-C6E1284BF2EF}" dt="2023-06-07T04:56:34.738" v="692" actId="113"/>
          <ac:spMkLst>
            <pc:docMk/>
            <pc:sldMk cId="3603120938" sldId="463"/>
            <ac:spMk id="3" creationId="{5E5F88B5-6EC9-BB37-C18C-C69CDE0AF5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468529-623D-774E-8C94-AEBAA54A5A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6B6FAC-02EE-E54A-94F0-174D35BBF4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ED2FCA3-D04E-384D-A102-EEEA3AB2F4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0977F41-4A6D-8547-84F6-4ED2DFF8E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AF15641-4CA0-5844-B746-F8464C2F07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64D596C-057A-7949-B6C3-084F77894F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ECB797-135A-B645-BA1F-2FB8F3B1B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4FDCFB-E8EC-A64E-BB7B-737E930B9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11F23-A958-B542-9B83-C7083E876BA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DB2780BD-8694-3D47-9738-517A4DD2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BE57E19-9754-9043-9D06-53870FF81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7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18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8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0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41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C5EA430B-A23C-654A-9017-8877A90790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1775" y="2089150"/>
            <a:ext cx="8574088" cy="1554163"/>
          </a:xfrm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sz="4600" b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4E6056C4-BBE0-EE49-84C0-4785ABA032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1775" y="4035425"/>
            <a:ext cx="8574088" cy="13779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spcBef>
                <a:spcPct val="30000"/>
              </a:spcBef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53A6680A-44D4-784D-9BED-FCD0AFCA29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505200" y="6216650"/>
            <a:ext cx="2133600" cy="4778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id="{7730C9A1-9743-0442-AC9B-A553B02271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25413" y="6223000"/>
            <a:ext cx="21431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76486" name="Rectangle 6">
            <a:extLst>
              <a:ext uri="{FF2B5EF4-FFF2-40B4-BE49-F238E27FC236}">
                <a16:creationId xmlns:a16="http://schemas.microsoft.com/office/drawing/2014/main" id="{662610D4-07B6-AB4C-898B-69863F851A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175625" y="6329363"/>
            <a:ext cx="844550" cy="4778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9BD475-42A0-B047-BB4B-3E80637FDA2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984F57BE-DD12-3143-8358-96282ABC094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17"/>
          <a:stretch/>
        </p:blipFill>
        <p:spPr bwMode="auto">
          <a:xfrm>
            <a:off x="0" y="0"/>
            <a:ext cx="91440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6B57-7AD2-9F4E-9B07-E57C3A62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767E9-E7A9-2746-83DD-012ABF0FE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905AE-718F-0842-A2DE-0DD675D1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715E-4066-4C4B-84EC-C6D410C0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B70F-3E45-694D-9BAF-1764AD63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570EA2-3E0E-D643-9853-B9E68D8F73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65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E783C-00AF-1441-9CCE-3D48FD071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54800" y="828675"/>
            <a:ext cx="2155825" cy="4608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81B2C-CDFC-5F46-96E6-EB67C8D4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2563" y="828675"/>
            <a:ext cx="6319837" cy="4608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4EC27-BE5C-7149-9AD5-C3574B60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ACBFB-7145-1D4A-ADB0-0E6E583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40486-9D88-A94C-89E2-BA9B9214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6C8E93A-BE18-F44D-99BA-E3CD60E769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89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3877-B09C-634E-B282-99CAEB15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A096-D484-CE46-B649-80873855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0E63-FF17-BB4E-B0E9-8E921DA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6BE0E-FDFD-184F-8292-0794BDF1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EB63-C8AA-5548-BC21-D76D531C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D0E2FB-4BD6-D04C-8788-6E6E545732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10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126-141D-7143-B910-01E0DC14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4DEF-436B-0941-938E-0FBA1CD1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5FC0-6DC4-E241-BD16-E052EEF2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3B08-5386-7E4E-B514-057CAB4E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D636-4746-494A-B6B3-E87FC2C5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F09FAAF-8198-654D-B057-0FEDDFD1B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40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C5AF-C8E8-D649-AC10-858CE676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0C06-DAC1-3943-89E8-92FE8B122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2189163"/>
            <a:ext cx="4070350" cy="3248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23228-1F02-4040-A415-67A82BC7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3750" y="2189163"/>
            <a:ext cx="4070350" cy="3248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4FE66-1994-9643-B419-0CE1210C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3882F-2037-B94C-AA2D-02ACA4E8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CB84A-E874-164B-84DF-D76543E9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DBE27-472C-D245-BFBD-66B721222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56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3269-8405-D944-B5E1-007EEDEB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8970B-264C-CF4E-B109-41616066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45FB5-5FBF-4A4F-A703-FB3453EFD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97C3E-1BF4-4B48-A913-B44E92E37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020AD-CD2C-DE49-A833-6F39BE34C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21536-18DA-1845-B460-DE7D1D9C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1BB82-C304-9644-8829-29B02E27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DB1E9-C764-3149-B90E-7A31CD9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BFCA45-A96D-154E-94E5-31BEFCD900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76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525-4E50-A341-A1A2-98A781C4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6D01A-EA0B-D24C-94CE-78E9FFB4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F9A5-8A05-8A4B-AAA8-F31D45F6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21B49-BBA3-C244-A06B-9DB8613A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6F6FF6-D854-804B-BE3C-88B0DE1D2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11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D7E4B-3F89-3249-B301-66D3772F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DC236-885A-8341-A199-9F203FF8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1B2BB-5A6B-6F4A-B973-FDCDEA8C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7EC12F-0B5D-1743-AA59-B04720612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51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0461-BA43-8245-B4AD-D3B95D5C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C137-925C-0448-92F0-DEFF69E1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78220-608C-564D-8451-CC496F993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2AA24-B55A-454B-8613-3CEBF27A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4F91-05CC-AD42-9327-CE9D743F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F482B-16B0-9245-9119-97E8640F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DE07BE-A102-1145-9B3C-33C4280BF5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07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30EA-EF7E-BD4A-97FA-F10C80F4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6B317-BB57-D249-B0DD-2E1D4B669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045A8-D207-5D49-B335-EAC6A11E9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2BCB5-C9B2-DC41-8A22-F39F01D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44263-6D27-084D-99B3-6AE26B2C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C2FDB-BBAD-E44A-8251-5E4944BD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C81A3F4-2594-204E-8E09-4A0AEB6AC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51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69" name="Picture 13">
            <a:extLst>
              <a:ext uri="{FF2B5EF4-FFF2-40B4-BE49-F238E27FC236}">
                <a16:creationId xmlns:a16="http://schemas.microsoft.com/office/drawing/2014/main" id="{631473C5-AADA-BE4A-A54F-6BA9F99669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69"/>
          <a:stretch/>
        </p:blipFill>
        <p:spPr bwMode="auto">
          <a:xfrm>
            <a:off x="0" y="-11430"/>
            <a:ext cx="9144000" cy="42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458" name="Rectangle 2">
            <a:extLst>
              <a:ext uri="{FF2B5EF4-FFF2-40B4-BE49-F238E27FC236}">
                <a16:creationId xmlns:a16="http://schemas.microsoft.com/office/drawing/2014/main" id="{3DDDC3D2-CABD-414D-BAF3-6C3945626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509" y="429448"/>
            <a:ext cx="8628062" cy="99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000066"/>
                  </a:outerShdw>
                </a:effectLst>
              </a14:hiddenEffects>
            </a:ext>
          </a:extLst>
        </p:spPr>
        <p:txBody>
          <a:bodyPr vert="horz" wrap="square" lIns="80400" tIns="40200" rIns="80400" bIns="402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F5A74A2D-18EB-EE4C-8A74-73B30EDF2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37510"/>
            <a:ext cx="8293100" cy="529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80400" tIns="40200" rIns="80400" bIns="40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2pPr>
      <a:lvl3pPr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3pPr>
      <a:lvl4pPr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4pPr>
      <a:lvl5pPr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5pPr>
      <a:lvl6pPr marL="457200"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6pPr>
      <a:lvl7pPr marL="914400"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7pPr>
      <a:lvl8pPr marL="1371600"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8pPr>
      <a:lvl9pPr marL="1828800"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6075" indent="-346075" algn="l" defTabSz="803275" rtl="0" fontAlgn="base">
        <a:lnSpc>
          <a:spcPct val="85000"/>
        </a:lnSpc>
        <a:spcBef>
          <a:spcPct val="35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m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0988" algn="l" defTabSz="803275" rtl="0" fontAlgn="base">
        <a:lnSpc>
          <a:spcPct val="85000"/>
        </a:lnSpc>
        <a:spcBef>
          <a:spcPct val="35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m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50938" indent="-295275" algn="l" defTabSz="803275" rtl="0" fontAlgn="base">
        <a:lnSpc>
          <a:spcPct val="85000"/>
        </a:lnSpc>
        <a:spcBef>
          <a:spcPct val="35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m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8138" indent="-342900" algn="l" defTabSz="803275" rtl="0" fontAlgn="base">
        <a:lnSpc>
          <a:spcPct val="85000"/>
        </a:lnSpc>
        <a:spcBef>
          <a:spcPct val="35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1838" indent="-279400" algn="l" defTabSz="803275" rtl="0" fontAlgn="base">
        <a:lnSpc>
          <a:spcPct val="85000"/>
        </a:lnSpc>
        <a:spcBef>
          <a:spcPct val="35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>
            <a:extLst>
              <a:ext uri="{FF2B5EF4-FFF2-40B4-BE49-F238E27FC236}">
                <a16:creationId xmlns:a16="http://schemas.microsoft.com/office/drawing/2014/main" id="{898B42E1-8805-4648-A5B4-2C2E98B7D0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5000" dirty="0"/>
              <a:t>Edit Distance</a:t>
            </a:r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D829BBBC-DE0A-7E45-A9E7-5BC79B60C1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T. Goodrich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California, Irvine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35186-BD3A-15CC-C19A-70EF97C119EF}"/>
              </a:ext>
            </a:extLst>
          </p:cNvPr>
          <p:cNvSpPr txBox="1"/>
          <p:nvPr/>
        </p:nvSpPr>
        <p:spPr>
          <a:xfrm>
            <a:off x="450166" y="6231988"/>
            <a:ext cx="6421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Most slides adapted from slides by Dan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Jurafsky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Stanford University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 as Search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the space of all edit sequences is huge!</a:t>
            </a:r>
          </a:p>
          <a:p>
            <a:pPr lvl="1"/>
            <a:r>
              <a:rPr lang="en-US" dirty="0"/>
              <a:t>We can’t afford to navigate naïvely</a:t>
            </a:r>
          </a:p>
          <a:p>
            <a:pPr lvl="1"/>
            <a:r>
              <a:rPr lang="en-US" dirty="0"/>
              <a:t>Lots of distinct paths wind up at the same state.</a:t>
            </a:r>
          </a:p>
          <a:p>
            <a:pPr lvl="2"/>
            <a:r>
              <a:rPr lang="en-US" dirty="0"/>
              <a:t>We don’t have to keep track of all of them</a:t>
            </a:r>
          </a:p>
          <a:p>
            <a:endParaRPr lang="en-US" dirty="0"/>
          </a:p>
          <a:p>
            <a:r>
              <a:rPr lang="en-US" dirty="0"/>
              <a:t>Instead, we use </a:t>
            </a:r>
            <a:r>
              <a:rPr lang="en-US" b="1" dirty="0"/>
              <a:t>dynamic programming</a:t>
            </a:r>
            <a:r>
              <a:rPr lang="en-US" dirty="0"/>
              <a:t>, in a way very similar to the </a:t>
            </a:r>
            <a:r>
              <a:rPr lang="en-US" b="1" dirty="0"/>
              <a:t>LCS problem…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Edit Distance Parameters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380999" y="1437510"/>
            <a:ext cx="8628061" cy="4991042"/>
          </a:xfrm>
        </p:spPr>
        <p:txBody>
          <a:bodyPr/>
          <a:lstStyle/>
          <a:p>
            <a:r>
              <a:rPr lang="en-US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dirty="0"/>
              <a:t>We define D(</a:t>
            </a:r>
            <a:r>
              <a:rPr lang="en-US" i="1" dirty="0" err="1"/>
              <a:t>i,j</a:t>
            </a:r>
            <a:r>
              <a:rPr lang="en-US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976953"/>
            <a:ext cx="8780585" cy="680397"/>
          </a:xfrm>
        </p:spPr>
        <p:txBody>
          <a:bodyPr>
            <a:normAutofit/>
          </a:bodyPr>
          <a:lstStyle/>
          <a:p>
            <a:r>
              <a:rPr lang="en-US" dirty="0"/>
              <a:t>Dynamic Programming for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3" y="1800665"/>
            <a:ext cx="8539090" cy="4445390"/>
          </a:xfrm>
        </p:spPr>
        <p:txBody>
          <a:bodyPr>
            <a:normAutofit/>
          </a:bodyPr>
          <a:lstStyle/>
          <a:p>
            <a:r>
              <a:rPr lang="en-US" sz="2400" b="1" dirty="0"/>
              <a:t>Dynamic programming</a:t>
            </a:r>
            <a:r>
              <a:rPr lang="en-US" sz="2400" dirty="0"/>
              <a:t>: A tabular computation of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  <a:endParaRPr lang="en-US" sz="2400" b="1" dirty="0"/>
          </a:p>
          <a:p>
            <a:r>
              <a:rPr lang="en-US" sz="2400" dirty="0"/>
              <a:t>Solving problems by combining solutions to </a:t>
            </a:r>
            <a:r>
              <a:rPr lang="en-US" sz="2400" dirty="0" err="1"/>
              <a:t>subproblems</a:t>
            </a:r>
            <a:r>
              <a:rPr lang="en-US" sz="2400" dirty="0"/>
              <a:t>.</a:t>
            </a:r>
          </a:p>
          <a:p>
            <a:r>
              <a:rPr lang="en-US" sz="2400" dirty="0"/>
              <a:t>Bottom-up</a:t>
            </a:r>
          </a:p>
          <a:p>
            <a:pPr lvl="1"/>
            <a:r>
              <a:rPr lang="en-US" sz="2200" dirty="0"/>
              <a:t>We compute </a:t>
            </a:r>
            <a:r>
              <a:rPr lang="en-US" sz="2200" i="1" dirty="0"/>
              <a:t>D(</a:t>
            </a:r>
            <a:r>
              <a:rPr lang="en-US" sz="2200" i="1" dirty="0" err="1"/>
              <a:t>i,j</a:t>
            </a:r>
            <a:r>
              <a:rPr lang="en-US" sz="2200" i="1" dirty="0"/>
              <a:t>)</a:t>
            </a:r>
            <a:r>
              <a:rPr lang="en-US" sz="2200" dirty="0"/>
              <a:t> for small </a:t>
            </a:r>
            <a:r>
              <a:rPr lang="en-US" sz="2200" i="1" dirty="0" err="1"/>
              <a:t>i,j</a:t>
            </a:r>
            <a:r>
              <a:rPr lang="en-US" sz="2200" i="1" dirty="0"/>
              <a:t> </a:t>
            </a:r>
          </a:p>
          <a:p>
            <a:pPr lvl="1"/>
            <a:r>
              <a:rPr lang="en-US" sz="2200" dirty="0"/>
              <a:t>And compute larger </a:t>
            </a:r>
            <a:r>
              <a:rPr lang="en-US" sz="2200" i="1" dirty="0"/>
              <a:t>D(</a:t>
            </a:r>
            <a:r>
              <a:rPr lang="en-US" sz="2200" i="1" dirty="0" err="1"/>
              <a:t>i,j</a:t>
            </a:r>
            <a:r>
              <a:rPr lang="en-US" sz="2200" i="1" dirty="0"/>
              <a:t>)</a:t>
            </a:r>
            <a:r>
              <a:rPr lang="en-US" sz="2200" dirty="0"/>
              <a:t> based on previously computed smaller values</a:t>
            </a:r>
          </a:p>
          <a:p>
            <a:pPr lvl="1"/>
            <a:r>
              <a:rPr lang="en-US" sz="2200" dirty="0"/>
              <a:t>i.e., compute D(</a:t>
            </a:r>
            <a:r>
              <a:rPr lang="en-US" sz="2200" i="1" dirty="0" err="1"/>
              <a:t>i,j</a:t>
            </a:r>
            <a:r>
              <a:rPr lang="en-US" sz="2200" dirty="0"/>
              <a:t>) for all </a:t>
            </a:r>
            <a:r>
              <a:rPr lang="en-US" sz="2200" i="1" dirty="0" err="1"/>
              <a:t>i</a:t>
            </a:r>
            <a:r>
              <a:rPr lang="en-US" sz="2200" dirty="0"/>
              <a:t> (0 &lt; </a:t>
            </a:r>
            <a:r>
              <a:rPr lang="en-US" sz="2200" i="1" dirty="0" err="1"/>
              <a:t>i</a:t>
            </a:r>
            <a:r>
              <a:rPr lang="en-US" sz="2200" dirty="0"/>
              <a:t> &lt; n)  and</a:t>
            </a:r>
            <a:r>
              <a:rPr lang="en-US" sz="2200" i="1" dirty="0"/>
              <a:t> j </a:t>
            </a:r>
            <a:r>
              <a:rPr lang="en-US" sz="2200" dirty="0"/>
              <a:t>(0 &lt; j &lt; m)</a:t>
            </a:r>
          </a:p>
          <a:p>
            <a:endParaRPr lang="en-US" sz="2200" dirty="0"/>
          </a:p>
          <a:p>
            <a:endParaRPr lang="en-US" baseline="-25000" dirty="0"/>
          </a:p>
          <a:p>
            <a:r>
              <a:rPr lang="en-US" altLang="en-US" sz="2400" dirty="0">
                <a:sym typeface="Wingdings" panose="05000000000000000000" pitchFamily="2" charset="2"/>
              </a:rPr>
              <a:t>Notice that we can solve </a:t>
            </a:r>
            <a:r>
              <a:rPr lang="en-US" altLang="en-US" sz="2400" i="1" dirty="0">
                <a:sym typeface="Wingdings" panose="05000000000000000000" pitchFamily="2" charset="2"/>
              </a:rPr>
              <a:t>D</a:t>
            </a:r>
            <a:r>
              <a:rPr lang="en-US" altLang="en-US" sz="2400" dirty="0">
                <a:sym typeface="Wingdings" panose="05000000000000000000" pitchFamily="2" charset="2"/>
              </a:rPr>
              <a:t>(</a:t>
            </a:r>
            <a:r>
              <a:rPr lang="en-US" altLang="en-US" sz="2400" i="1" dirty="0" err="1">
                <a:sym typeface="Wingdings" panose="05000000000000000000" pitchFamily="2" charset="2"/>
              </a:rPr>
              <a:t>i</a:t>
            </a:r>
            <a:r>
              <a:rPr lang="en-US" altLang="en-US" sz="2400" dirty="0" err="1">
                <a:sym typeface="Wingdings" panose="05000000000000000000" pitchFamily="2" charset="2"/>
              </a:rPr>
              <a:t>,</a:t>
            </a:r>
            <a:r>
              <a:rPr lang="en-US" altLang="en-US" sz="2400" i="1" dirty="0" err="1">
                <a:sym typeface="Wingdings" panose="05000000000000000000" pitchFamily="2" charset="2"/>
              </a:rPr>
              <a:t>j</a:t>
            </a:r>
            <a:r>
              <a:rPr lang="en-US" altLang="en-US" sz="2400" dirty="0">
                <a:sym typeface="Wingdings" panose="05000000000000000000" pitchFamily="2" charset="2"/>
              </a:rPr>
              <a:t>) for all combination of lengths of prefixes of </a:t>
            </a:r>
            <a:r>
              <a:rPr lang="en-US" altLang="en-US" sz="2400" i="1" dirty="0">
                <a:sym typeface="Wingdings" panose="05000000000000000000" pitchFamily="2" charset="2"/>
              </a:rPr>
              <a:t>X</a:t>
            </a:r>
            <a:r>
              <a:rPr lang="en-US" altLang="en-US" sz="2400" dirty="0">
                <a:sym typeface="Wingdings" panose="05000000000000000000" pitchFamily="2" charset="2"/>
              </a:rPr>
              <a:t> and </a:t>
            </a:r>
            <a:r>
              <a:rPr lang="en-US" altLang="en-US" sz="2400" i="1" dirty="0">
                <a:sym typeface="Wingdings" panose="05000000000000000000" pitchFamily="2" charset="2"/>
              </a:rPr>
              <a:t>Y</a:t>
            </a:r>
            <a:r>
              <a:rPr lang="en-US" altLang="en-US" sz="24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>
                <a:solidFill>
                  <a:srgbClr val="FF0000"/>
                </a:solidFill>
              </a:rPr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33509" y="1758462"/>
            <a:ext cx="8781891" cy="4242288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+   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2</a:t>
            </a:r>
            <a:r>
              <a:rPr lang="en-US" sz="1800" dirty="0">
                <a:latin typeface="Courier"/>
                <a:cs typeface="Courier"/>
              </a:rPr>
              <a:t>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788898" y="3714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635261" y="4371975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22596"/>
              </p:ext>
            </p:extLst>
          </p:nvPr>
        </p:nvGraphicFramePr>
        <p:xfrm>
          <a:off x="1146310" y="2859375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88B5-6EC9-BB37-C18C-C69CDE0AF53B}"/>
              </a:ext>
            </a:extLst>
          </p:cNvPr>
          <p:cNvSpPr txBox="1"/>
          <p:nvPr/>
        </p:nvSpPr>
        <p:spPr>
          <a:xfrm>
            <a:off x="721150" y="1587697"/>
            <a:ext cx="720679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effectLst/>
                <a:latin typeface="+mn-lt"/>
                <a:ea typeface="Times New Roman" panose="02020603050405020304" pitchFamily="18" charset="0"/>
              </a:rPr>
              <a:t>Given two strings: INTENTION and EXECUTION, determine the minimum edit distance using dynamic programming.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146310" y="2859375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88B5-6EC9-BB37-C18C-C69CDE0AF53B}"/>
              </a:ext>
            </a:extLst>
          </p:cNvPr>
          <p:cNvSpPr txBox="1"/>
          <p:nvPr/>
        </p:nvSpPr>
        <p:spPr>
          <a:xfrm>
            <a:off x="721150" y="1587697"/>
            <a:ext cx="720679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effectLst/>
                <a:latin typeface="+mn-lt"/>
                <a:ea typeface="Times New Roman" panose="02020603050405020304" pitchFamily="18" charset="0"/>
              </a:rPr>
              <a:t>Given two strings: INTENTION and EXECUTION, determine the minimum edit distance using dynamic programming.</a:t>
            </a:r>
            <a:endParaRPr lang="en-US" sz="2200" dirty="0">
              <a:latin typeface="+mn-lt"/>
            </a:endParaRPr>
          </a:p>
        </p:txBody>
      </p:sp>
      <p:sp>
        <p:nvSpPr>
          <p:cNvPr id="2" name="Line 149">
            <a:extLst>
              <a:ext uri="{FF2B5EF4-FFF2-40B4-BE49-F238E27FC236}">
                <a16:creationId xmlns:a16="http://schemas.microsoft.com/office/drawing/2014/main" id="{FAF6FD3C-AD6E-5CC4-0055-96D38F0811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4993" y="3600734"/>
            <a:ext cx="634706" cy="632619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44C0E-E9CE-FF6D-151E-04C2CBAB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910" y="4206845"/>
            <a:ext cx="3886454" cy="11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146310" y="2859375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88B5-6EC9-BB37-C18C-C69CDE0AF53B}"/>
              </a:ext>
            </a:extLst>
          </p:cNvPr>
          <p:cNvSpPr txBox="1"/>
          <p:nvPr/>
        </p:nvSpPr>
        <p:spPr>
          <a:xfrm>
            <a:off x="721150" y="1587697"/>
            <a:ext cx="720679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effectLst/>
                <a:latin typeface="+mn-lt"/>
                <a:ea typeface="Times New Roman" panose="02020603050405020304" pitchFamily="18" charset="0"/>
              </a:rPr>
              <a:t>Given two strings: INTENTION and EXECUTION, determine the minimum edit distance using dynamic programming.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684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00624"/>
              </p:ext>
            </p:extLst>
          </p:nvPr>
        </p:nvGraphicFramePr>
        <p:xfrm>
          <a:off x="1146310" y="2859375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88B5-6EC9-BB37-C18C-C69CDE0AF53B}"/>
              </a:ext>
            </a:extLst>
          </p:cNvPr>
          <p:cNvSpPr txBox="1"/>
          <p:nvPr/>
        </p:nvSpPr>
        <p:spPr>
          <a:xfrm>
            <a:off x="721150" y="1587697"/>
            <a:ext cx="720679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effectLst/>
                <a:latin typeface="+mn-lt"/>
                <a:ea typeface="Times New Roman" panose="02020603050405020304" pitchFamily="18" charset="0"/>
              </a:rPr>
              <a:t>Given two strings: INTENTION and EXECUTION, determine the minimum edit distance using dynamic programming.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248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146310" y="2859375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88B5-6EC9-BB37-C18C-C69CDE0AF53B}"/>
              </a:ext>
            </a:extLst>
          </p:cNvPr>
          <p:cNvSpPr txBox="1"/>
          <p:nvPr/>
        </p:nvSpPr>
        <p:spPr>
          <a:xfrm>
            <a:off x="721150" y="1587697"/>
            <a:ext cx="720679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effectLst/>
                <a:latin typeface="+mn-lt"/>
                <a:ea typeface="Times New Roman" panose="02020603050405020304" pitchFamily="18" charset="0"/>
              </a:rPr>
              <a:t>Given two strings: INTENTION and EXECUTION, determine the minimum edit distance using dynamic programming.</a:t>
            </a:r>
            <a:endParaRPr lang="en-US" sz="2200" dirty="0">
              <a:latin typeface="+mn-lt"/>
            </a:endParaRPr>
          </a:p>
        </p:txBody>
      </p:sp>
      <p:sp>
        <p:nvSpPr>
          <p:cNvPr id="2" name="Line 149">
            <a:extLst>
              <a:ext uri="{FF2B5EF4-FFF2-40B4-BE49-F238E27FC236}">
                <a16:creationId xmlns:a16="http://schemas.microsoft.com/office/drawing/2014/main" id="{FF16FED7-6E2C-7657-F843-0595B51EAA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55908" y="5787751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149">
            <a:extLst>
              <a:ext uri="{FF2B5EF4-FFF2-40B4-BE49-F238E27FC236}">
                <a16:creationId xmlns:a16="http://schemas.microsoft.com/office/drawing/2014/main" id="{536D6A6D-494C-7891-64C1-8A2C910E1C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0845" y="5466934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49">
            <a:extLst>
              <a:ext uri="{FF2B5EF4-FFF2-40B4-BE49-F238E27FC236}">
                <a16:creationId xmlns:a16="http://schemas.microsoft.com/office/drawing/2014/main" id="{B41D8518-D66E-4E88-DC4F-2A7F84CB4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5208" y="5164970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49">
            <a:extLst>
              <a:ext uri="{FF2B5EF4-FFF2-40B4-BE49-F238E27FC236}">
                <a16:creationId xmlns:a16="http://schemas.microsoft.com/office/drawing/2014/main" id="{38E4E11C-08F4-BC87-2C70-B9A3C26918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00716" y="4844153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49">
            <a:extLst>
              <a:ext uri="{FF2B5EF4-FFF2-40B4-BE49-F238E27FC236}">
                <a16:creationId xmlns:a16="http://schemas.microsoft.com/office/drawing/2014/main" id="{6CE9D028-C316-1797-654C-266249467D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47540" y="4557208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49">
            <a:extLst>
              <a:ext uri="{FF2B5EF4-FFF2-40B4-BE49-F238E27FC236}">
                <a16:creationId xmlns:a16="http://schemas.microsoft.com/office/drawing/2014/main" id="{36656EA3-0A7A-199C-A3DC-F7C92DF34C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7463" y="4226963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49">
            <a:extLst>
              <a:ext uri="{FF2B5EF4-FFF2-40B4-BE49-F238E27FC236}">
                <a16:creationId xmlns:a16="http://schemas.microsoft.com/office/drawing/2014/main" id="{E8C4FC72-9722-301D-C9D0-BE9FDE0A69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1282" y="3908887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49">
            <a:extLst>
              <a:ext uri="{FF2B5EF4-FFF2-40B4-BE49-F238E27FC236}">
                <a16:creationId xmlns:a16="http://schemas.microsoft.com/office/drawing/2014/main" id="{CEA3BCE8-BAFB-B38D-247D-37C0ECB48D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94527" y="3588070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49">
            <a:extLst>
              <a:ext uri="{FF2B5EF4-FFF2-40B4-BE49-F238E27FC236}">
                <a16:creationId xmlns:a16="http://schemas.microsoft.com/office/drawing/2014/main" id="{31A7C1F0-2D97-3AE9-2EAC-60F57E64C4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47772" y="3304959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49">
            <a:extLst>
              <a:ext uri="{FF2B5EF4-FFF2-40B4-BE49-F238E27FC236}">
                <a16:creationId xmlns:a16="http://schemas.microsoft.com/office/drawing/2014/main" id="{0A963561-C6D3-B932-FEEC-36E0323F0A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0190" y="4878025"/>
            <a:ext cx="323620" cy="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9">
            <a:extLst>
              <a:ext uri="{FF2B5EF4-FFF2-40B4-BE49-F238E27FC236}">
                <a16:creationId xmlns:a16="http://schemas.microsoft.com/office/drawing/2014/main" id="{E85D6F1D-0E9B-E69D-B9C5-6B871CD489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7433" y="4254656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9">
            <a:extLst>
              <a:ext uri="{FF2B5EF4-FFF2-40B4-BE49-F238E27FC236}">
                <a16:creationId xmlns:a16="http://schemas.microsoft.com/office/drawing/2014/main" id="{BB283B83-11C2-17F7-25D9-7BEDBD0FD1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7722" y="4585488"/>
            <a:ext cx="323620" cy="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9">
            <a:extLst>
              <a:ext uri="{FF2B5EF4-FFF2-40B4-BE49-F238E27FC236}">
                <a16:creationId xmlns:a16="http://schemas.microsoft.com/office/drawing/2014/main" id="{E309647D-16AF-54B8-F21F-62ED522763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1054" y="4295129"/>
            <a:ext cx="9410" cy="239873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9">
            <a:extLst>
              <a:ext uri="{FF2B5EF4-FFF2-40B4-BE49-F238E27FC236}">
                <a16:creationId xmlns:a16="http://schemas.microsoft.com/office/drawing/2014/main" id="{C0A1A9D1-06FB-8BE0-C6F0-ABDC06488E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03966" y="3916859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49">
            <a:extLst>
              <a:ext uri="{FF2B5EF4-FFF2-40B4-BE49-F238E27FC236}">
                <a16:creationId xmlns:a16="http://schemas.microsoft.com/office/drawing/2014/main" id="{86E2AE60-CE2F-BC77-2678-DDDD3C2254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27587" y="3957332"/>
            <a:ext cx="9410" cy="239873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9">
            <a:extLst>
              <a:ext uri="{FF2B5EF4-FFF2-40B4-BE49-F238E27FC236}">
                <a16:creationId xmlns:a16="http://schemas.microsoft.com/office/drawing/2014/main" id="{197046FC-7B24-B64C-97CC-1F32C896A0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0501" y="3626199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9">
            <a:extLst>
              <a:ext uri="{FF2B5EF4-FFF2-40B4-BE49-F238E27FC236}">
                <a16:creationId xmlns:a16="http://schemas.microsoft.com/office/drawing/2014/main" id="{ABF5A176-9588-BB99-D202-B4E34BAD89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4122" y="3666672"/>
            <a:ext cx="9410" cy="239873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49">
            <a:extLst>
              <a:ext uri="{FF2B5EF4-FFF2-40B4-BE49-F238E27FC236}">
                <a16:creationId xmlns:a16="http://schemas.microsoft.com/office/drawing/2014/main" id="{378D19D2-CAF8-3E30-A823-CE0B8CEECA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80657" y="3338306"/>
            <a:ext cx="9410" cy="239873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49">
            <a:extLst>
              <a:ext uri="{FF2B5EF4-FFF2-40B4-BE49-F238E27FC236}">
                <a16:creationId xmlns:a16="http://schemas.microsoft.com/office/drawing/2014/main" id="{15A5F461-F4F5-DF5A-AEA2-552B7B6A67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578" y="4623197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5862" y="1702088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80338" y="213360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566809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312420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416891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146310" y="2859375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88B5-6EC9-BB37-C18C-C69CDE0AF53B}"/>
              </a:ext>
            </a:extLst>
          </p:cNvPr>
          <p:cNvSpPr txBox="1"/>
          <p:nvPr/>
        </p:nvSpPr>
        <p:spPr>
          <a:xfrm>
            <a:off x="721150" y="1587697"/>
            <a:ext cx="720679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effectLst/>
                <a:latin typeface="+mn-lt"/>
                <a:ea typeface="Times New Roman" panose="02020603050405020304" pitchFamily="18" charset="0"/>
              </a:rPr>
              <a:t>Given two strings: INTENTION and EXECUTION, determine the minimum edit distance using dynamic programming.</a:t>
            </a:r>
            <a:endParaRPr lang="en-US" sz="2200" dirty="0">
              <a:latin typeface="+mn-lt"/>
            </a:endParaRPr>
          </a:p>
        </p:txBody>
      </p:sp>
      <p:sp>
        <p:nvSpPr>
          <p:cNvPr id="2" name="Line 149">
            <a:extLst>
              <a:ext uri="{FF2B5EF4-FFF2-40B4-BE49-F238E27FC236}">
                <a16:creationId xmlns:a16="http://schemas.microsoft.com/office/drawing/2014/main" id="{FF16FED7-6E2C-7657-F843-0595B51EAA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55908" y="5787751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149">
            <a:extLst>
              <a:ext uri="{FF2B5EF4-FFF2-40B4-BE49-F238E27FC236}">
                <a16:creationId xmlns:a16="http://schemas.microsoft.com/office/drawing/2014/main" id="{536D6A6D-494C-7891-64C1-8A2C910E1C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0845" y="5466934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49">
            <a:extLst>
              <a:ext uri="{FF2B5EF4-FFF2-40B4-BE49-F238E27FC236}">
                <a16:creationId xmlns:a16="http://schemas.microsoft.com/office/drawing/2014/main" id="{B41D8518-D66E-4E88-DC4F-2A7F84CB4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5208" y="5164970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49">
            <a:extLst>
              <a:ext uri="{FF2B5EF4-FFF2-40B4-BE49-F238E27FC236}">
                <a16:creationId xmlns:a16="http://schemas.microsoft.com/office/drawing/2014/main" id="{38E4E11C-08F4-BC87-2C70-B9A3C26918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00716" y="4844153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49">
            <a:extLst>
              <a:ext uri="{FF2B5EF4-FFF2-40B4-BE49-F238E27FC236}">
                <a16:creationId xmlns:a16="http://schemas.microsoft.com/office/drawing/2014/main" id="{0A963561-C6D3-B932-FEEC-36E0323F0A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0190" y="4878025"/>
            <a:ext cx="323620" cy="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9">
            <a:extLst>
              <a:ext uri="{FF2B5EF4-FFF2-40B4-BE49-F238E27FC236}">
                <a16:creationId xmlns:a16="http://schemas.microsoft.com/office/drawing/2014/main" id="{E85D6F1D-0E9B-E69D-B9C5-6B871CD489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7433" y="4254656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9">
            <a:extLst>
              <a:ext uri="{FF2B5EF4-FFF2-40B4-BE49-F238E27FC236}">
                <a16:creationId xmlns:a16="http://schemas.microsoft.com/office/drawing/2014/main" id="{C0A1A9D1-06FB-8BE0-C6F0-ABDC06488E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03966" y="3916859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9">
            <a:extLst>
              <a:ext uri="{FF2B5EF4-FFF2-40B4-BE49-F238E27FC236}">
                <a16:creationId xmlns:a16="http://schemas.microsoft.com/office/drawing/2014/main" id="{197046FC-7B24-B64C-97CC-1F32C896A0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0501" y="3626199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49">
            <a:extLst>
              <a:ext uri="{FF2B5EF4-FFF2-40B4-BE49-F238E27FC236}">
                <a16:creationId xmlns:a16="http://schemas.microsoft.com/office/drawing/2014/main" id="{378D19D2-CAF8-3E30-A823-CE0B8CEECA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80657" y="3338306"/>
            <a:ext cx="9410" cy="239873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49">
            <a:extLst>
              <a:ext uri="{FF2B5EF4-FFF2-40B4-BE49-F238E27FC236}">
                <a16:creationId xmlns:a16="http://schemas.microsoft.com/office/drawing/2014/main" id="{15A5F461-F4F5-DF5A-AEA2-552B7B6A67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578" y="4623197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85725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359636" y="3650238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562600" y="42100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349383" y="4728081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388335" y="5195961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4370363" y="487680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4370363" y="5515122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555766" y="3703605"/>
            <a:ext cx="835485" cy="19050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591707" y="3983515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848600" y="426897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146310" y="2859375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2" name="Line 149">
            <a:extLst>
              <a:ext uri="{FF2B5EF4-FFF2-40B4-BE49-F238E27FC236}">
                <a16:creationId xmlns:a16="http://schemas.microsoft.com/office/drawing/2014/main" id="{FF16FED7-6E2C-7657-F843-0595B51EAA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55908" y="5787751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149">
            <a:extLst>
              <a:ext uri="{FF2B5EF4-FFF2-40B4-BE49-F238E27FC236}">
                <a16:creationId xmlns:a16="http://schemas.microsoft.com/office/drawing/2014/main" id="{536D6A6D-494C-7891-64C1-8A2C910E1C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0845" y="5466934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49">
            <a:extLst>
              <a:ext uri="{FF2B5EF4-FFF2-40B4-BE49-F238E27FC236}">
                <a16:creationId xmlns:a16="http://schemas.microsoft.com/office/drawing/2014/main" id="{B41D8518-D66E-4E88-DC4F-2A7F84CB4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5208" y="5164970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49">
            <a:extLst>
              <a:ext uri="{FF2B5EF4-FFF2-40B4-BE49-F238E27FC236}">
                <a16:creationId xmlns:a16="http://schemas.microsoft.com/office/drawing/2014/main" id="{38E4E11C-08F4-BC87-2C70-B9A3C26918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00716" y="4844153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49">
            <a:extLst>
              <a:ext uri="{FF2B5EF4-FFF2-40B4-BE49-F238E27FC236}">
                <a16:creationId xmlns:a16="http://schemas.microsoft.com/office/drawing/2014/main" id="{0A963561-C6D3-B932-FEEC-36E0323F0A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0190" y="4878025"/>
            <a:ext cx="323620" cy="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9">
            <a:extLst>
              <a:ext uri="{FF2B5EF4-FFF2-40B4-BE49-F238E27FC236}">
                <a16:creationId xmlns:a16="http://schemas.microsoft.com/office/drawing/2014/main" id="{E85D6F1D-0E9B-E69D-B9C5-6B871CD489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7433" y="4254656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9">
            <a:extLst>
              <a:ext uri="{FF2B5EF4-FFF2-40B4-BE49-F238E27FC236}">
                <a16:creationId xmlns:a16="http://schemas.microsoft.com/office/drawing/2014/main" id="{C0A1A9D1-06FB-8BE0-C6F0-ABDC06488E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03966" y="3916859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9">
            <a:extLst>
              <a:ext uri="{FF2B5EF4-FFF2-40B4-BE49-F238E27FC236}">
                <a16:creationId xmlns:a16="http://schemas.microsoft.com/office/drawing/2014/main" id="{197046FC-7B24-B64C-97CC-1F32C896A0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0501" y="3626199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49">
            <a:extLst>
              <a:ext uri="{FF2B5EF4-FFF2-40B4-BE49-F238E27FC236}">
                <a16:creationId xmlns:a16="http://schemas.microsoft.com/office/drawing/2014/main" id="{378D19D2-CAF8-3E30-A823-CE0B8CEECA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80657" y="3338306"/>
            <a:ext cx="9410" cy="239873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49">
            <a:extLst>
              <a:ext uri="{FF2B5EF4-FFF2-40B4-BE49-F238E27FC236}">
                <a16:creationId xmlns:a16="http://schemas.microsoft.com/office/drawing/2014/main" id="{15A5F461-F4F5-DF5A-AEA2-552B7B6A67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578" y="4623197"/>
            <a:ext cx="323621" cy="320817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BFC072F-2396-EABD-DE01-2BF9E2C0F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37547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12535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0967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77887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96561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84784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40615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55106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33748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6673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0447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644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34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837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120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37510"/>
            <a:ext cx="8509782" cy="5294760"/>
          </a:xfrm>
        </p:spPr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pPr lvl="1"/>
            <a:r>
              <a:rPr lang="en-US" sz="2800" dirty="0"/>
              <a:t>Can be improved to O(</a:t>
            </a:r>
            <a:r>
              <a:rPr lang="en-US" sz="2800" dirty="0" err="1"/>
              <a:t>n+m</a:t>
            </a:r>
            <a:r>
              <a:rPr lang="en-US" sz="2800" dirty="0"/>
              <a:t>) using Hirschberg’s algorithm</a:t>
            </a:r>
          </a:p>
          <a:p>
            <a:endParaRPr lang="en-US" sz="3200" dirty="0"/>
          </a:p>
          <a:p>
            <a:r>
              <a:rPr lang="en-US" sz="3200" dirty="0" err="1"/>
              <a:t>Backtrace</a:t>
            </a:r>
            <a:r>
              <a:rPr lang="en-US" sz="3200" dirty="0"/>
              <a:t>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7C7-3490-D947-881F-01EA32AF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Edit Distance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FDE-54E7-4445-8251-46622D41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37510"/>
            <a:ext cx="8628061" cy="52947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Levenshtein</a:t>
            </a:r>
            <a:r>
              <a:rPr lang="en-US" dirty="0"/>
              <a:t> distance allows deletion, insertion and substitution.</a:t>
            </a:r>
          </a:p>
          <a:p>
            <a:r>
              <a:rPr lang="en-US" dirty="0"/>
              <a:t>The </a:t>
            </a:r>
            <a:r>
              <a:rPr lang="en-US" b="1" dirty="0"/>
              <a:t>Longest common subsequence (LCS) </a:t>
            </a:r>
            <a:r>
              <a:rPr lang="en-US" dirty="0"/>
              <a:t>distance allows only insertion and deletion, not substitution.</a:t>
            </a:r>
          </a:p>
          <a:p>
            <a:r>
              <a:rPr lang="en-US" dirty="0"/>
              <a:t>The </a:t>
            </a:r>
            <a:r>
              <a:rPr lang="en-US" b="1" dirty="0"/>
              <a:t>Hamming</a:t>
            </a:r>
            <a:r>
              <a:rPr lang="en-US" dirty="0"/>
              <a:t> distance allows only substitution; hence, it only applies to strings of the same length.</a:t>
            </a:r>
          </a:p>
          <a:p>
            <a:r>
              <a:rPr lang="en-US" dirty="0"/>
              <a:t>The </a:t>
            </a:r>
            <a:r>
              <a:rPr lang="en-US" b="1" dirty="0" err="1"/>
              <a:t>Damerau</a:t>
            </a:r>
            <a:r>
              <a:rPr lang="en-US" b="1" dirty="0"/>
              <a:t>–</a:t>
            </a:r>
            <a:r>
              <a:rPr lang="en-US" b="1" dirty="0" err="1"/>
              <a:t>Levenshtein</a:t>
            </a:r>
            <a:r>
              <a:rPr lang="en-US" b="1" dirty="0"/>
              <a:t> </a:t>
            </a:r>
            <a:r>
              <a:rPr lang="en-US" dirty="0"/>
              <a:t>distance allows insertion, deletion, substitution, and the transposition of two adjacent characters.</a:t>
            </a:r>
          </a:p>
          <a:p>
            <a:r>
              <a:rPr lang="en-US" dirty="0"/>
              <a:t>The </a:t>
            </a:r>
            <a:r>
              <a:rPr lang="en-US" b="1" dirty="0" err="1"/>
              <a:t>Jaro</a:t>
            </a:r>
            <a:r>
              <a:rPr lang="en-US" dirty="0"/>
              <a:t> distance allows only transposition.</a:t>
            </a:r>
          </a:p>
        </p:txBody>
      </p:sp>
    </p:spTree>
    <p:extLst>
      <p:ext uri="{BB962C8B-B14F-4D97-AF65-F5344CB8AC3E}">
        <p14:creationId xmlns:p14="http://schemas.microsoft.com/office/powerpoint/2010/main" val="647151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9DBF-6E2D-BF0B-7C26-3BF127EE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969A-A34B-F214-4062-A98A5980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9" y="2075082"/>
            <a:ext cx="8890362" cy="2912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8CA56-8982-1652-9CA9-0DBA71C8B8EB}"/>
              </a:ext>
            </a:extLst>
          </p:cNvPr>
          <p:cNvSpPr txBox="1"/>
          <p:nvPr/>
        </p:nvSpPr>
        <p:spPr>
          <a:xfrm>
            <a:off x="133509" y="6428552"/>
            <a:ext cx="450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From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en.wikipedia.org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Edit_distance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1091-1D93-AA70-350A-1CA67FC60040}"/>
              </a:ext>
            </a:extLst>
          </p:cNvPr>
          <p:cNvSpPr txBox="1"/>
          <p:nvPr/>
        </p:nvSpPr>
        <p:spPr>
          <a:xfrm>
            <a:off x="414224" y="5852159"/>
            <a:ext cx="8066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doesn’t include transposition – how could we add this operation?</a:t>
            </a:r>
          </a:p>
        </p:txBody>
      </p:sp>
    </p:spTree>
    <p:extLst>
      <p:ext uri="{BB962C8B-B14F-4D97-AF65-F5344CB8AC3E}">
        <p14:creationId xmlns:p14="http://schemas.microsoft.com/office/powerpoint/2010/main" val="165729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 edit distance between two strings</a:t>
            </a:r>
          </a:p>
          <a:p>
            <a:r>
              <a:rPr lang="en-US" dirty="0"/>
              <a:t>Is the minimum number of editing operations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Deletion</a:t>
            </a:r>
          </a:p>
          <a:p>
            <a:pPr lvl="1"/>
            <a:r>
              <a:rPr lang="en-US" dirty="0"/>
              <a:t>Substitution</a:t>
            </a:r>
          </a:p>
          <a:p>
            <a:r>
              <a:rPr lang="en-US" dirty="0"/>
              <a:t>Needed to transform one into the other</a:t>
            </a:r>
          </a:p>
          <a:p>
            <a:endParaRPr lang="en-US" dirty="0"/>
          </a:p>
          <a:p>
            <a:r>
              <a:rPr lang="en-US" dirty="0"/>
              <a:t>Matches are not included in the count.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4F40301-CBCE-3BC3-7E7B-9E554FBAD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Edit Distance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77F5DA2-0277-E792-856D-40C14FDF6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Example: transform </a:t>
            </a:r>
            <a:r>
              <a:rPr lang="en-US" altLang="en-US" sz="2400" i="1" dirty="0"/>
              <a:t>vintner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writers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/>
              <a:t>vintner</a:t>
            </a:r>
            <a:r>
              <a:rPr lang="en-US" altLang="en-US" sz="2400" dirty="0"/>
              <a:t>  	replace </a:t>
            </a:r>
            <a:r>
              <a:rPr lang="en-US" altLang="en-US" sz="2400" i="1" dirty="0"/>
              <a:t>v</a:t>
            </a:r>
            <a:r>
              <a:rPr lang="en-US" altLang="en-US" sz="2400" dirty="0"/>
              <a:t> with </a:t>
            </a:r>
            <a:r>
              <a:rPr lang="en-US" altLang="en-US" sz="2400" i="1" dirty="0"/>
              <a:t>w</a:t>
            </a:r>
            <a:r>
              <a:rPr lang="en-US" altLang="en-US" sz="2400" dirty="0"/>
              <a:t> 		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i="1" u="sng" dirty="0" err="1"/>
              <a:t>w</a:t>
            </a:r>
            <a:r>
              <a:rPr lang="en-US" altLang="en-US" sz="2400" i="1" dirty="0" err="1"/>
              <a:t>intner</a:t>
            </a:r>
            <a:endParaRPr lang="en-US" altLang="en-US" sz="24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err="1"/>
              <a:t>wintner</a:t>
            </a:r>
            <a:r>
              <a:rPr lang="en-US" altLang="en-US" sz="2400" dirty="0"/>
              <a:t> 	insert </a:t>
            </a:r>
            <a:r>
              <a:rPr lang="en-US" altLang="en-US" sz="2400" i="1" dirty="0"/>
              <a:t>r </a:t>
            </a:r>
            <a:r>
              <a:rPr lang="en-US" altLang="en-US" sz="2400" dirty="0"/>
              <a:t>after </a:t>
            </a:r>
            <a:r>
              <a:rPr lang="en-US" altLang="en-US" sz="2400" i="1" dirty="0"/>
              <a:t>w</a:t>
            </a:r>
            <a:r>
              <a:rPr lang="en-US" altLang="en-US" sz="2400" dirty="0"/>
              <a:t> 		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i="1" dirty="0" err="1">
                <a:sym typeface="Wingdings" panose="05000000000000000000" pitchFamily="2" charset="2"/>
              </a:rPr>
              <a:t>w</a:t>
            </a:r>
            <a:r>
              <a:rPr lang="en-US" altLang="en-US" sz="2400" i="1" u="sng" dirty="0" err="1">
                <a:sym typeface="Wingdings" panose="05000000000000000000" pitchFamily="2" charset="2"/>
              </a:rPr>
              <a:t>r</a:t>
            </a:r>
            <a:r>
              <a:rPr lang="en-US" altLang="en-US" sz="2400" i="1" dirty="0" err="1">
                <a:sym typeface="Wingdings" panose="05000000000000000000" pitchFamily="2" charset="2"/>
              </a:rPr>
              <a:t>intner</a:t>
            </a:r>
            <a:endParaRPr lang="en-US" altLang="en-US" sz="2400" i="1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err="1">
                <a:sym typeface="Wingdings" panose="05000000000000000000" pitchFamily="2" charset="2"/>
              </a:rPr>
              <a:t>wr</a:t>
            </a:r>
            <a:r>
              <a:rPr lang="en-US" altLang="en-US" sz="2400" i="1" u="sng" dirty="0" err="1">
                <a:sym typeface="Wingdings" panose="05000000000000000000" pitchFamily="2" charset="2"/>
              </a:rPr>
              <a:t>i</a:t>
            </a:r>
            <a:r>
              <a:rPr lang="en-US" altLang="en-US" sz="2400" i="1" dirty="0" err="1">
                <a:sym typeface="Wingdings" panose="05000000000000000000" pitchFamily="2" charset="2"/>
              </a:rPr>
              <a:t>ntner</a:t>
            </a:r>
            <a:r>
              <a:rPr lang="en-US" altLang="en-US" sz="2400" dirty="0">
                <a:sym typeface="Wingdings" panose="05000000000000000000" pitchFamily="2" charset="2"/>
              </a:rPr>
              <a:t> 	match </a:t>
            </a:r>
            <a:r>
              <a:rPr lang="en-US" altLang="en-US" sz="2400" i="1" dirty="0" err="1"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sym typeface="Wingdings" panose="05000000000000000000" pitchFamily="2" charset="2"/>
              </a:rPr>
              <a:t>			  </a:t>
            </a:r>
            <a:r>
              <a:rPr lang="en-US" altLang="en-US" sz="2400" i="1" dirty="0" err="1">
                <a:sym typeface="Wingdings" panose="05000000000000000000" pitchFamily="2" charset="2"/>
              </a:rPr>
              <a:t>wr</a:t>
            </a:r>
            <a:r>
              <a:rPr lang="en-US" altLang="en-US" sz="2400" i="1" u="sng" dirty="0" err="1">
                <a:sym typeface="Wingdings" panose="05000000000000000000" pitchFamily="2" charset="2"/>
              </a:rPr>
              <a:t>i</a:t>
            </a:r>
            <a:r>
              <a:rPr lang="en-US" altLang="en-US" sz="2400" i="1" dirty="0" err="1">
                <a:sym typeface="Wingdings" panose="05000000000000000000" pitchFamily="2" charset="2"/>
              </a:rPr>
              <a:t>ntner</a:t>
            </a:r>
            <a:endParaRPr lang="en-US" altLang="en-US" sz="2400" i="1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err="1">
                <a:sym typeface="Wingdings" panose="05000000000000000000" pitchFamily="2" charset="2"/>
              </a:rPr>
              <a:t>wri</a:t>
            </a:r>
            <a:r>
              <a:rPr lang="en-US" altLang="en-US" sz="2400" i="1" u="sng" dirty="0" err="1">
                <a:sym typeface="Wingdings" panose="05000000000000000000" pitchFamily="2" charset="2"/>
              </a:rPr>
              <a:t>n</a:t>
            </a:r>
            <a:r>
              <a:rPr lang="en-US" altLang="en-US" sz="2400" i="1" dirty="0" err="1">
                <a:sym typeface="Wingdings" panose="05000000000000000000" pitchFamily="2" charset="2"/>
              </a:rPr>
              <a:t>tner</a:t>
            </a:r>
            <a:r>
              <a:rPr lang="en-US" altLang="en-US" sz="2400" dirty="0">
                <a:sym typeface="Wingdings" panose="05000000000000000000" pitchFamily="2" charset="2"/>
              </a:rPr>
              <a:t> 	delete </a:t>
            </a:r>
            <a:r>
              <a:rPr lang="en-US" altLang="en-US" sz="2400" i="1" dirty="0">
                <a:sym typeface="Wingdings" panose="05000000000000000000" pitchFamily="2" charset="2"/>
              </a:rPr>
              <a:t>n</a:t>
            </a:r>
            <a:r>
              <a:rPr lang="en-US" altLang="en-US" sz="2400" dirty="0">
                <a:sym typeface="Wingdings" panose="05000000000000000000" pitchFamily="2" charset="2"/>
              </a:rPr>
              <a:t>			 </a:t>
            </a:r>
            <a:r>
              <a:rPr lang="en-US" altLang="en-US" sz="2400" i="1" dirty="0" err="1">
                <a:sym typeface="Wingdings" panose="05000000000000000000" pitchFamily="2" charset="2"/>
              </a:rPr>
              <a:t>writner</a:t>
            </a:r>
            <a:endParaRPr lang="en-US" altLang="en-US" sz="2400" i="1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err="1">
                <a:sym typeface="Wingdings" panose="05000000000000000000" pitchFamily="2" charset="2"/>
              </a:rPr>
              <a:t>wri</a:t>
            </a:r>
            <a:r>
              <a:rPr lang="en-US" altLang="en-US" sz="2400" i="1" u="sng" dirty="0" err="1">
                <a:sym typeface="Wingdings" panose="05000000000000000000" pitchFamily="2" charset="2"/>
              </a:rPr>
              <a:t>t</a:t>
            </a:r>
            <a:r>
              <a:rPr lang="en-US" altLang="en-US" sz="2400" i="1" dirty="0" err="1">
                <a:sym typeface="Wingdings" panose="05000000000000000000" pitchFamily="2" charset="2"/>
              </a:rPr>
              <a:t>ner</a:t>
            </a:r>
            <a:r>
              <a:rPr lang="en-US" altLang="en-US" sz="2400" i="1" dirty="0">
                <a:sym typeface="Wingdings" panose="05000000000000000000" pitchFamily="2" charset="2"/>
              </a:rPr>
              <a:t>	</a:t>
            </a:r>
            <a:r>
              <a:rPr lang="en-US" altLang="en-US" sz="2400" dirty="0">
                <a:sym typeface="Wingdings" panose="05000000000000000000" pitchFamily="2" charset="2"/>
              </a:rPr>
              <a:t>match </a:t>
            </a:r>
            <a:r>
              <a:rPr lang="en-US" altLang="en-US" sz="2400" i="1" dirty="0">
                <a:sym typeface="Wingdings" panose="05000000000000000000" pitchFamily="2" charset="2"/>
              </a:rPr>
              <a:t>t</a:t>
            </a:r>
            <a:r>
              <a:rPr lang="en-US" altLang="en-US" sz="2400" dirty="0">
                <a:sym typeface="Wingdings" panose="05000000000000000000" pitchFamily="2" charset="2"/>
              </a:rPr>
              <a:t>			</a:t>
            </a:r>
            <a:r>
              <a:rPr lang="en-US" altLang="en-US" sz="2400" i="1" dirty="0">
                <a:sym typeface="Wingdings" panose="05000000000000000000" pitchFamily="2" charset="2"/>
              </a:rPr>
              <a:t> </a:t>
            </a:r>
            <a:r>
              <a:rPr lang="en-US" altLang="en-US" sz="2400" i="1" dirty="0" err="1">
                <a:sym typeface="Wingdings" panose="05000000000000000000" pitchFamily="2" charset="2"/>
              </a:rPr>
              <a:t>wri</a:t>
            </a:r>
            <a:r>
              <a:rPr lang="en-US" altLang="en-US" sz="2400" i="1" u="sng" dirty="0" err="1">
                <a:sym typeface="Wingdings" panose="05000000000000000000" pitchFamily="2" charset="2"/>
              </a:rPr>
              <a:t>t</a:t>
            </a:r>
            <a:r>
              <a:rPr lang="en-US" altLang="en-US" sz="2400" i="1" dirty="0" err="1">
                <a:sym typeface="Wingdings" panose="05000000000000000000" pitchFamily="2" charset="2"/>
              </a:rPr>
              <a:t>ner</a:t>
            </a:r>
            <a:endParaRPr lang="en-US" altLang="en-US" sz="24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err="1">
                <a:sym typeface="Wingdings" panose="05000000000000000000" pitchFamily="2" charset="2"/>
              </a:rPr>
              <a:t>writ</a:t>
            </a:r>
            <a:r>
              <a:rPr lang="en-US" altLang="en-US" sz="2400" i="1" u="sng" dirty="0" err="1">
                <a:sym typeface="Wingdings" panose="05000000000000000000" pitchFamily="2" charset="2"/>
              </a:rPr>
              <a:t>n</a:t>
            </a:r>
            <a:r>
              <a:rPr lang="en-US" altLang="en-US" sz="2400" i="1" dirty="0" err="1">
                <a:sym typeface="Wingdings" panose="05000000000000000000" pitchFamily="2" charset="2"/>
              </a:rPr>
              <a:t>er</a:t>
            </a:r>
            <a:r>
              <a:rPr lang="en-US" altLang="en-US" sz="2400" i="1" dirty="0">
                <a:sym typeface="Wingdings" panose="05000000000000000000" pitchFamily="2" charset="2"/>
              </a:rPr>
              <a:t>	</a:t>
            </a:r>
            <a:r>
              <a:rPr lang="en-US" altLang="en-US" sz="2400" dirty="0">
                <a:sym typeface="Wingdings" panose="05000000000000000000" pitchFamily="2" charset="2"/>
              </a:rPr>
              <a:t>delete </a:t>
            </a:r>
            <a:r>
              <a:rPr lang="en-US" altLang="en-US" sz="2400" i="1" dirty="0">
                <a:sym typeface="Wingdings" panose="05000000000000000000" pitchFamily="2" charset="2"/>
              </a:rPr>
              <a:t>n</a:t>
            </a:r>
            <a:r>
              <a:rPr lang="en-US" altLang="en-US" sz="2400" dirty="0">
                <a:sym typeface="Wingdings" panose="05000000000000000000" pitchFamily="2" charset="2"/>
              </a:rPr>
              <a:t>			 </a:t>
            </a:r>
            <a:r>
              <a:rPr lang="en-US" altLang="en-US" sz="2400" i="1" dirty="0">
                <a:sym typeface="Wingdings" panose="05000000000000000000" pitchFamily="2" charset="2"/>
              </a:rPr>
              <a:t>writer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ym typeface="Wingdings" panose="05000000000000000000" pitchFamily="2" charset="2"/>
              </a:rPr>
              <a:t>writ</a:t>
            </a:r>
            <a:r>
              <a:rPr lang="en-US" altLang="en-US" sz="2400" i="1" u="sng" dirty="0">
                <a:sym typeface="Wingdings" panose="05000000000000000000" pitchFamily="2" charset="2"/>
              </a:rPr>
              <a:t>e</a:t>
            </a:r>
            <a:r>
              <a:rPr lang="en-US" altLang="en-US" sz="2400" i="1" dirty="0">
                <a:sym typeface="Wingdings" panose="05000000000000000000" pitchFamily="2" charset="2"/>
              </a:rPr>
              <a:t>r	</a:t>
            </a:r>
            <a:r>
              <a:rPr lang="en-US" altLang="en-US" sz="2400" dirty="0">
                <a:sym typeface="Wingdings" panose="05000000000000000000" pitchFamily="2" charset="2"/>
              </a:rPr>
              <a:t>	match</a:t>
            </a:r>
            <a:r>
              <a:rPr lang="en-US" altLang="en-US" sz="2400" i="1" dirty="0">
                <a:sym typeface="Wingdings" panose="05000000000000000000" pitchFamily="2" charset="2"/>
              </a:rPr>
              <a:t> e</a:t>
            </a:r>
            <a:r>
              <a:rPr lang="en-US" altLang="en-US" sz="2400" dirty="0">
                <a:sym typeface="Wingdings" panose="05000000000000000000" pitchFamily="2" charset="2"/>
              </a:rPr>
              <a:t>			 </a:t>
            </a:r>
            <a:r>
              <a:rPr lang="en-US" altLang="en-US" sz="2400" i="1" dirty="0">
                <a:sym typeface="Wingdings" panose="05000000000000000000" pitchFamily="2" charset="2"/>
              </a:rPr>
              <a:t>writ</a:t>
            </a:r>
            <a:r>
              <a:rPr lang="en-US" altLang="en-US" sz="2400" i="1" u="sng" dirty="0">
                <a:sym typeface="Wingdings" panose="05000000000000000000" pitchFamily="2" charset="2"/>
              </a:rPr>
              <a:t>e</a:t>
            </a:r>
            <a:r>
              <a:rPr lang="en-US" altLang="en-US" sz="2400" i="1" dirty="0">
                <a:sym typeface="Wingdings" panose="05000000000000000000" pitchFamily="2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ym typeface="Wingdings" panose="05000000000000000000" pitchFamily="2" charset="2"/>
              </a:rPr>
              <a:t>write</a:t>
            </a:r>
            <a:r>
              <a:rPr lang="en-US" altLang="en-US" sz="2400" i="1" u="sng" dirty="0">
                <a:sym typeface="Wingdings" panose="05000000000000000000" pitchFamily="2" charset="2"/>
              </a:rPr>
              <a:t>r</a:t>
            </a:r>
            <a:r>
              <a:rPr lang="en-US" altLang="en-US" sz="2400" i="1" dirty="0">
                <a:sym typeface="Wingdings" panose="05000000000000000000" pitchFamily="2" charset="2"/>
              </a:rPr>
              <a:t>	</a:t>
            </a:r>
            <a:r>
              <a:rPr lang="en-US" altLang="en-US" sz="2400" dirty="0">
                <a:sym typeface="Wingdings" panose="05000000000000000000" pitchFamily="2" charset="2"/>
              </a:rPr>
              <a:t>	match</a:t>
            </a:r>
            <a:r>
              <a:rPr lang="en-US" altLang="en-US" sz="2400" i="1" dirty="0">
                <a:sym typeface="Wingdings" panose="05000000000000000000" pitchFamily="2" charset="2"/>
              </a:rPr>
              <a:t> r</a:t>
            </a:r>
            <a:r>
              <a:rPr lang="en-US" altLang="en-US" sz="2400" dirty="0">
                <a:sym typeface="Wingdings" panose="05000000000000000000" pitchFamily="2" charset="2"/>
              </a:rPr>
              <a:t>			 </a:t>
            </a:r>
            <a:r>
              <a:rPr lang="en-US" altLang="en-US" sz="2400" i="1" dirty="0">
                <a:sym typeface="Wingdings" panose="05000000000000000000" pitchFamily="2" charset="2"/>
              </a:rPr>
              <a:t>write</a:t>
            </a:r>
            <a:r>
              <a:rPr lang="en-US" altLang="en-US" sz="2400" i="1" u="sng" dirty="0">
                <a:sym typeface="Wingdings" panose="05000000000000000000" pitchFamily="2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ym typeface="Wingdings" panose="05000000000000000000" pitchFamily="2" charset="2"/>
              </a:rPr>
              <a:t>writer		</a:t>
            </a:r>
            <a:r>
              <a:rPr lang="en-US" altLang="en-US" sz="2400" dirty="0">
                <a:sym typeface="Wingdings" panose="05000000000000000000" pitchFamily="2" charset="2"/>
              </a:rPr>
              <a:t>insert </a:t>
            </a:r>
            <a:r>
              <a:rPr lang="en-US" altLang="en-US" sz="2400" i="1" dirty="0">
                <a:sym typeface="Wingdings" panose="05000000000000000000" pitchFamily="2" charset="2"/>
              </a:rPr>
              <a:t>s</a:t>
            </a:r>
            <a:r>
              <a:rPr lang="en-US" altLang="en-US" sz="2400" dirty="0">
                <a:sym typeface="Wingdings" panose="05000000000000000000" pitchFamily="2" charset="2"/>
              </a:rPr>
              <a:t>			 </a:t>
            </a:r>
            <a:r>
              <a:rPr lang="en-US" altLang="en-US" sz="2400" i="1" dirty="0">
                <a:sym typeface="Wingdings" panose="05000000000000000000" pitchFamily="2" charset="2"/>
              </a:rPr>
              <a:t>writer</a:t>
            </a:r>
            <a:r>
              <a:rPr lang="en-US" altLang="en-US" sz="2400" i="1" u="sng" dirty="0">
                <a:sym typeface="Wingdings" panose="05000000000000000000" pitchFamily="2" charset="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9560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411480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057401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4191001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2819401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4" y="914400"/>
            <a:ext cx="8374966" cy="742950"/>
          </a:xfrm>
        </p:spPr>
        <p:txBody>
          <a:bodyPr/>
          <a:lstStyle/>
          <a:p>
            <a:r>
              <a:rPr lang="en-US" dirty="0"/>
              <a:t>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514600"/>
            <a:ext cx="8991600" cy="3429000"/>
          </a:xfrm>
        </p:spPr>
        <p:txBody>
          <a:bodyPr>
            <a:normAutofit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appointed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appointed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9580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ART"/>
  <p:tag name="FORCE_OPTION" val="0"/>
  <p:tag name="ARTICULATE_REFERENCE_TYPE_2" val="0"/>
  <p:tag name="ARTICULATE_REFERENCE_TITLE_2" val="UCI Student Counseling Center"/>
  <p:tag name="ARTICULATE_REFERENCE_2" val="http://www.counseling.uci.edu/"/>
  <p:tag name="ARTICULATE_REFERENCE_TYPE_3" val="0"/>
  <p:tag name="ARTICULATE_REFERENCE_TITLE_3" val="UCI Faculty and Staff Counseling Center"/>
  <p:tag name="ARTICULATE_REFERENCE_3" val="http://snap.uci.edu/viewXmlFile.jsp?resourceID=224"/>
  <p:tag name="ARTICULATE_REFERENCE_TYPE_4" val="0"/>
  <p:tag name="ARTICULATE_REFERENCE_TITLE_4" val="Schedule a Workplace Violence Workshop for Your Department"/>
  <p:tag name="ARTICULATE_REFERENCE_4" val="http://snap.uci.edu/viewXmlFile.jsp?resourceID=1566"/>
  <p:tag name="ARTICULATE_REFERENCE_TYPE_5" val="0"/>
  <p:tag name="LOGO_PIC_2" val="C:\Documents and Settings\Bonni Frazee\Desktop\Articulate UCI Template\Articulate Template\Articulate logo.jpg"/>
  <p:tag name="PRESENTER_PIC_MODE" val="0"/>
  <p:tag name="LOGO_PIC_MODE" val="1"/>
  <p:tag name="PRESENTATION_TITLE" val="Workplace Violence"/>
  <p:tag name="PRESENTATION_DESC" val="version 4"/>
  <p:tag name="LMS_QUIZ_INSERT" val="1"/>
  <p:tag name="LMS_COMPLETION_TITLE" val="Change Title"/>
  <p:tag name="LMS_COMPLETION_ID" val="Change_Title"/>
  <p:tag name="LMS_COMPLETION_VERSION" val="1.0"/>
  <p:tag name="LMS_COMPLETION_DURATION" val="01:00:00"/>
  <p:tag name="LMS_COMPLETION_SCO_TITLE" val="Change Title"/>
  <p:tag name="LMS_COMPLETION_SCO_ID" val="Change_Title"/>
  <p:tag name="LMS_COMPLETION_THRESHOLD" val="3"/>
  <p:tag name="LMS_COMPLETION_METHOD" val="VIEW"/>
  <p:tag name="LMS_REPORTING" val="0"/>
  <p:tag name="LMS_DATA_SCORM" val="Yes"/>
  <p:tag name="PUBLISH_TITLE" val="Change Title"/>
  <p:tag name="ARTICULATE_PUBLISH_PATH" val="X:\eLearning_Sources\eLearning_other\UCI_eLearning\elearning Creation\Published"/>
  <p:tag name="ARTICULATE_LOGO" val="UCI_logo.jpg"/>
  <p:tag name="ARTICULATE_PRESENTER" val="(None selected)"/>
  <p:tag name="ARTICULATE_LMS" val="0"/>
  <p:tag name="LMS_PUBLISH" val="Yes"/>
  <p:tag name="LMS_PROTOCOL_METHOD" val="SCORM"/>
  <p:tag name="LMS_PROTOCOL_VERSION" val="1.2"/>
  <p:tag name="ARTICULATE_TEMPLATE" val="UCI White"/>
  <p:tag name="PLAYERLOGOHEIGHT" val="41"/>
  <p:tag name="PLAYERLOGOWIDTH" val="244"/>
  <p:tag name="LASTPUBLISHED" val="X:\eLearning_Sources\eLearning_other\UCI_eLearning\elearning Creation\CoursePrep\Published\Course Preparation\player.html"/>
  <p:tag name="ARTICULATE_REFERENCE_COUNT" val="1"/>
  <p:tag name="ARTICULATE_REFERENCE_TYPE_1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968"/>
</p:tagLst>
</file>

<file path=ppt/theme/theme1.xml><?xml version="1.0" encoding="utf-8"?>
<a:theme xmlns:a="http://schemas.openxmlformats.org/drawingml/2006/main" name="UCI Master">
  <a:themeElements>
    <a:clrScheme name="UCI Master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UCI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UCI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I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I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I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I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I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1834</Words>
  <Application>Microsoft Office PowerPoint</Application>
  <PresentationFormat>On-screen Show (4:3)</PresentationFormat>
  <Paragraphs>807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Times</vt:lpstr>
      <vt:lpstr>Times New Roman</vt:lpstr>
      <vt:lpstr>Wingdings</vt:lpstr>
      <vt:lpstr>UCI Master</vt:lpstr>
      <vt:lpstr>Edit Distance</vt:lpstr>
      <vt:lpstr>How similar are two strings?</vt:lpstr>
      <vt:lpstr>Edit Distance</vt:lpstr>
      <vt:lpstr>Edit Distance</vt:lpstr>
      <vt:lpstr>Minimum Edit Distance</vt:lpstr>
      <vt:lpstr>Minimum Edit Distance</vt:lpstr>
      <vt:lpstr>Alignment in Computational Biology</vt:lpstr>
      <vt:lpstr>Uses of Edit Distance in NLP</vt:lpstr>
      <vt:lpstr>How to find the Min Edit Distance?</vt:lpstr>
      <vt:lpstr>Minimum Edit Distance as Search</vt:lpstr>
      <vt:lpstr>Defining Edit Distance Parameters</vt:lpstr>
      <vt:lpstr>Dynamic Programming for Edit Distance</vt:lpstr>
      <vt:lpstr>Defining Min Edit Distance (Levenshtein)</vt:lpstr>
      <vt:lpstr>The Edit Distance Table</vt:lpstr>
      <vt:lpstr>The Edit Distance Table</vt:lpstr>
      <vt:lpstr>The Edit Distance Table</vt:lpstr>
      <vt:lpstr>The Edit Distance Table</vt:lpstr>
      <vt:lpstr>Computing alignments</vt:lpstr>
      <vt:lpstr>The Edit Distance Table</vt:lpstr>
      <vt:lpstr>The Edit Distance Table</vt:lpstr>
      <vt:lpstr>Adding Backtrace to Minimum Edit Distance</vt:lpstr>
      <vt:lpstr>The Edit Distance Table</vt:lpstr>
      <vt:lpstr>Performance</vt:lpstr>
      <vt:lpstr>Types of Edit Distance Metrics</vt:lpstr>
      <vt:lpstr>Common Algorithm</vt:lpstr>
    </vt:vector>
  </TitlesOfParts>
  <Manager/>
  <Company>University California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dc:description/>
  <cp:lastModifiedBy>Hasan Jamal</cp:lastModifiedBy>
  <cp:revision>130</cp:revision>
  <dcterms:created xsi:type="dcterms:W3CDTF">2002-12-30T18:35:41Z</dcterms:created>
  <dcterms:modified xsi:type="dcterms:W3CDTF">2023-06-08T05:59:14Z</dcterms:modified>
</cp:coreProperties>
</file>