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notesSlides/notesSlide18.xml" ContentType="application/vnd.openxmlformats-officedocument.presentationml.notesSlide+xml"/>
  <Override PartName="/ppt/tags/tag22.xml" ContentType="application/vnd.openxmlformats-officedocument.presentationml.tags+xml"/>
  <Override PartName="/ppt/notesSlides/notesSlide19.xml" ContentType="application/vnd.openxmlformats-officedocument.presentationml.notesSlide+xml"/>
  <Override PartName="/ppt/tags/tag23.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8"/>
  </p:notesMasterIdLst>
  <p:sldIdLst>
    <p:sldId id="267" r:id="rId3"/>
    <p:sldId id="537" r:id="rId4"/>
    <p:sldId id="538" r:id="rId5"/>
    <p:sldId id="539" r:id="rId6"/>
    <p:sldId id="466" r:id="rId7"/>
    <p:sldId id="536" r:id="rId8"/>
    <p:sldId id="540" r:id="rId9"/>
    <p:sldId id="478" r:id="rId10"/>
    <p:sldId id="518" r:id="rId11"/>
    <p:sldId id="528" r:id="rId12"/>
    <p:sldId id="541" r:id="rId13"/>
    <p:sldId id="531" r:id="rId14"/>
    <p:sldId id="542" r:id="rId15"/>
    <p:sldId id="547" r:id="rId16"/>
    <p:sldId id="548" r:id="rId17"/>
    <p:sldId id="546" r:id="rId18"/>
    <p:sldId id="549" r:id="rId19"/>
    <p:sldId id="550" r:id="rId20"/>
    <p:sldId id="551" r:id="rId21"/>
    <p:sldId id="552" r:id="rId22"/>
    <p:sldId id="553" r:id="rId23"/>
    <p:sldId id="554" r:id="rId24"/>
    <p:sldId id="558" r:id="rId25"/>
    <p:sldId id="559" r:id="rId26"/>
    <p:sldId id="56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B9BC6E-98CD-42B6-9A22-73F06CFC90D7}" v="2402" dt="2022-02-28T10:45:13.1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714" autoAdjust="0"/>
  </p:normalViewPr>
  <p:slideViewPr>
    <p:cSldViewPr snapToGrid="0">
      <p:cViewPr varScale="1">
        <p:scale>
          <a:sx n="47" d="100"/>
          <a:sy n="47" d="100"/>
        </p:scale>
        <p:origin x="67" y="46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san Jamal" userId="6724a5da2ffd1b8f" providerId="LiveId" clId="{D7B9BC6E-98CD-42B6-9A22-73F06CFC90D7}"/>
    <pc:docChg chg="undo redo custSel addSld delSld modSld sldOrd">
      <pc:chgData name="Hasan Jamal" userId="6724a5da2ffd1b8f" providerId="LiveId" clId="{D7B9BC6E-98CD-42B6-9A22-73F06CFC90D7}" dt="2022-02-28T10:49:52.921" v="4548" actId="2696"/>
      <pc:docMkLst>
        <pc:docMk/>
      </pc:docMkLst>
      <pc:sldChg chg="add del">
        <pc:chgData name="Hasan Jamal" userId="6724a5da2ffd1b8f" providerId="LiveId" clId="{D7B9BC6E-98CD-42B6-9A22-73F06CFC90D7}" dt="2022-02-23T09:48:10.846" v="3146" actId="2696"/>
        <pc:sldMkLst>
          <pc:docMk/>
          <pc:sldMk cId="3357633340" sldId="408"/>
        </pc:sldMkLst>
      </pc:sldChg>
      <pc:sldChg chg="modSp mod">
        <pc:chgData name="Hasan Jamal" userId="6724a5da2ffd1b8f" providerId="LiveId" clId="{D7B9BC6E-98CD-42B6-9A22-73F06CFC90D7}" dt="2022-02-23T09:54:20.865" v="3155" actId="404"/>
        <pc:sldMkLst>
          <pc:docMk/>
          <pc:sldMk cId="3095468980" sldId="466"/>
        </pc:sldMkLst>
        <pc:spChg chg="mod">
          <ac:chgData name="Hasan Jamal" userId="6724a5da2ffd1b8f" providerId="LiveId" clId="{D7B9BC6E-98CD-42B6-9A22-73F06CFC90D7}" dt="2022-02-23T09:54:20.865" v="3155" actId="404"/>
          <ac:spMkLst>
            <pc:docMk/>
            <pc:sldMk cId="3095468980" sldId="466"/>
            <ac:spMk id="3075" creationId="{00000000-0000-0000-0000-000000000000}"/>
          </ac:spMkLst>
        </pc:spChg>
      </pc:sldChg>
      <pc:sldChg chg="modSp del mod">
        <pc:chgData name="Hasan Jamal" userId="6724a5da2ffd1b8f" providerId="LiveId" clId="{D7B9BC6E-98CD-42B6-9A22-73F06CFC90D7}" dt="2022-02-22T06:12:11.724" v="463" actId="47"/>
        <pc:sldMkLst>
          <pc:docMk/>
          <pc:sldMk cId="3438775886" sldId="473"/>
        </pc:sldMkLst>
        <pc:spChg chg="mod">
          <ac:chgData name="Hasan Jamal" userId="6724a5da2ffd1b8f" providerId="LiveId" clId="{D7B9BC6E-98CD-42B6-9A22-73F06CFC90D7}" dt="2022-02-22T06:03:51.869" v="273" actId="6549"/>
          <ac:spMkLst>
            <pc:docMk/>
            <pc:sldMk cId="3438775886" sldId="473"/>
            <ac:spMk id="31747" creationId="{00000000-0000-0000-0000-000000000000}"/>
          </ac:spMkLst>
        </pc:spChg>
      </pc:sldChg>
      <pc:sldChg chg="addSp delSp modSp del mod delAnim modAnim">
        <pc:chgData name="Hasan Jamal" userId="6724a5da2ffd1b8f" providerId="LiveId" clId="{D7B9BC6E-98CD-42B6-9A22-73F06CFC90D7}" dt="2022-02-22T08:47:31.220" v="1512" actId="47"/>
        <pc:sldMkLst>
          <pc:docMk/>
          <pc:sldMk cId="2768299011" sldId="474"/>
        </pc:sldMkLst>
        <pc:spChg chg="add mod">
          <ac:chgData name="Hasan Jamal" userId="6724a5da2ffd1b8f" providerId="LiveId" clId="{D7B9BC6E-98CD-42B6-9A22-73F06CFC90D7}" dt="2022-02-22T06:37:25.209" v="679" actId="14100"/>
          <ac:spMkLst>
            <pc:docMk/>
            <pc:sldMk cId="2768299011" sldId="474"/>
            <ac:spMk id="2" creationId="{00000000-0000-0000-0000-000000000000}"/>
          </ac:spMkLst>
        </pc:spChg>
        <pc:graphicFrameChg chg="del mod replId">
          <ac:chgData name="Hasan Jamal" userId="6724a5da2ffd1b8f" providerId="LiveId" clId="{D7B9BC6E-98CD-42B6-9A22-73F06CFC90D7}" dt="2022-02-22T06:36:47.570" v="666"/>
          <ac:graphicFrameMkLst>
            <pc:docMk/>
            <pc:sldMk cId="2768299011" sldId="474"/>
            <ac:graphicFrameMk id="5" creationId="{00000000-0000-0000-0000-000000000000}"/>
          </ac:graphicFrameMkLst>
        </pc:graphicFrameChg>
      </pc:sldChg>
      <pc:sldChg chg="del">
        <pc:chgData name="Hasan Jamal" userId="6724a5da2ffd1b8f" providerId="LiveId" clId="{D7B9BC6E-98CD-42B6-9A22-73F06CFC90D7}" dt="2022-02-22T09:02:42.902" v="1769" actId="47"/>
        <pc:sldMkLst>
          <pc:docMk/>
          <pc:sldMk cId="1622530943" sldId="475"/>
        </pc:sldMkLst>
      </pc:sldChg>
      <pc:sldChg chg="del ord">
        <pc:chgData name="Hasan Jamal" userId="6724a5da2ffd1b8f" providerId="LiveId" clId="{D7B9BC6E-98CD-42B6-9A22-73F06CFC90D7}" dt="2022-02-22T09:02:35.614" v="1768" actId="47"/>
        <pc:sldMkLst>
          <pc:docMk/>
          <pc:sldMk cId="2379221429" sldId="476"/>
        </pc:sldMkLst>
      </pc:sldChg>
      <pc:sldChg chg="addSp delSp modSp mod ord modNotesTx">
        <pc:chgData name="Hasan Jamal" userId="6724a5da2ffd1b8f" providerId="LiveId" clId="{D7B9BC6E-98CD-42B6-9A22-73F06CFC90D7}" dt="2022-02-22T09:51:30.495" v="2630" actId="20577"/>
        <pc:sldMkLst>
          <pc:docMk/>
          <pc:sldMk cId="3235166586" sldId="478"/>
        </pc:sldMkLst>
        <pc:spChg chg="add del mod">
          <ac:chgData name="Hasan Jamal" userId="6724a5da2ffd1b8f" providerId="LiveId" clId="{D7B9BC6E-98CD-42B6-9A22-73F06CFC90D7}" dt="2022-02-22T05:37:36.884" v="108" actId="478"/>
          <ac:spMkLst>
            <pc:docMk/>
            <pc:sldMk cId="3235166586" sldId="478"/>
            <ac:spMk id="4" creationId="{CF099B1C-7C9D-48D7-88FD-32D225285BEF}"/>
          </ac:spMkLst>
        </pc:spChg>
        <pc:spChg chg="add mod">
          <ac:chgData name="Hasan Jamal" userId="6724a5da2ffd1b8f" providerId="LiveId" clId="{D7B9BC6E-98CD-42B6-9A22-73F06CFC90D7}" dt="2022-02-22T05:37:42.042" v="109"/>
          <ac:spMkLst>
            <pc:docMk/>
            <pc:sldMk cId="3235166586" sldId="478"/>
            <ac:spMk id="7" creationId="{64D48553-F0D5-43BB-AFCC-958995082C38}"/>
          </ac:spMkLst>
        </pc:spChg>
        <pc:spChg chg="del">
          <ac:chgData name="Hasan Jamal" userId="6724a5da2ffd1b8f" providerId="LiveId" clId="{D7B9BC6E-98CD-42B6-9A22-73F06CFC90D7}" dt="2022-02-22T05:37:34.126" v="107" actId="478"/>
          <ac:spMkLst>
            <pc:docMk/>
            <pc:sldMk cId="3235166586" sldId="478"/>
            <ac:spMk id="3074" creationId="{00000000-0000-0000-0000-000000000000}"/>
          </ac:spMkLst>
        </pc:spChg>
        <pc:spChg chg="mod">
          <ac:chgData name="Hasan Jamal" userId="6724a5da2ffd1b8f" providerId="LiveId" clId="{D7B9BC6E-98CD-42B6-9A22-73F06CFC90D7}" dt="2022-02-22T09:43:34.354" v="2493" actId="27636"/>
          <ac:spMkLst>
            <pc:docMk/>
            <pc:sldMk cId="3235166586" sldId="478"/>
            <ac:spMk id="3075" creationId="{00000000-0000-0000-0000-000000000000}"/>
          </ac:spMkLst>
        </pc:spChg>
      </pc:sldChg>
      <pc:sldChg chg="del">
        <pc:chgData name="Hasan Jamal" userId="6724a5da2ffd1b8f" providerId="LiveId" clId="{D7B9BC6E-98CD-42B6-9A22-73F06CFC90D7}" dt="2022-02-28T10:46:53.144" v="4542" actId="47"/>
        <pc:sldMkLst>
          <pc:docMk/>
          <pc:sldMk cId="1559798703" sldId="482"/>
        </pc:sldMkLst>
      </pc:sldChg>
      <pc:sldChg chg="del">
        <pc:chgData name="Hasan Jamal" userId="6724a5da2ffd1b8f" providerId="LiveId" clId="{D7B9BC6E-98CD-42B6-9A22-73F06CFC90D7}" dt="2022-02-28T10:46:56.040" v="4543" actId="47"/>
        <pc:sldMkLst>
          <pc:docMk/>
          <pc:sldMk cId="1718726599" sldId="483"/>
        </pc:sldMkLst>
      </pc:sldChg>
      <pc:sldChg chg="addSp delSp modSp del mod delAnim modAnim">
        <pc:chgData name="Hasan Jamal" userId="6724a5da2ffd1b8f" providerId="LiveId" clId="{D7B9BC6E-98CD-42B6-9A22-73F06CFC90D7}" dt="2022-02-28T10:46:59.543" v="4544" actId="47"/>
        <pc:sldMkLst>
          <pc:docMk/>
          <pc:sldMk cId="3503164185" sldId="484"/>
        </pc:sldMkLst>
        <pc:spChg chg="add mod">
          <ac:chgData name="Hasan Jamal" userId="6724a5da2ffd1b8f" providerId="LiveId" clId="{D7B9BC6E-98CD-42B6-9A22-73F06CFC90D7}" dt="2022-02-25T07:38:50.855" v="3858" actId="27636"/>
          <ac:spMkLst>
            <pc:docMk/>
            <pc:sldMk cId="3503164185" sldId="484"/>
            <ac:spMk id="2" creationId="{00000000-0000-0000-0000-000000000000}"/>
          </ac:spMkLst>
        </pc:spChg>
        <pc:spChg chg="add mod">
          <ac:chgData name="Hasan Jamal" userId="6724a5da2ffd1b8f" providerId="LiveId" clId="{D7B9BC6E-98CD-42B6-9A22-73F06CFC90D7}" dt="2022-02-25T07:38:59.084" v="3861" actId="27636"/>
          <ac:spMkLst>
            <pc:docMk/>
            <pc:sldMk cId="3503164185" sldId="484"/>
            <ac:spMk id="3" creationId="{00000000-0000-0000-0000-000000000000}"/>
          </ac:spMkLst>
        </pc:spChg>
        <pc:spChg chg="add mod">
          <ac:chgData name="Hasan Jamal" userId="6724a5da2ffd1b8f" providerId="LiveId" clId="{D7B9BC6E-98CD-42B6-9A22-73F06CFC90D7}" dt="2022-02-25T07:39:03.767" v="3864" actId="27636"/>
          <ac:spMkLst>
            <pc:docMk/>
            <pc:sldMk cId="3503164185" sldId="484"/>
            <ac:spMk id="4" creationId="{00000000-0000-0000-0000-000000000000}"/>
          </ac:spMkLst>
        </pc:spChg>
        <pc:graphicFrameChg chg="del mod replId">
          <ac:chgData name="Hasan Jamal" userId="6724a5da2ffd1b8f" providerId="LiveId" clId="{D7B9BC6E-98CD-42B6-9A22-73F06CFC90D7}" dt="2022-02-25T07:38:50.663" v="3857"/>
          <ac:graphicFrameMkLst>
            <pc:docMk/>
            <pc:sldMk cId="3503164185" sldId="484"/>
            <ac:graphicFrameMk id="5" creationId="{00000000-0000-0000-0000-000000000000}"/>
          </ac:graphicFrameMkLst>
        </pc:graphicFrameChg>
        <pc:graphicFrameChg chg="del mod replId">
          <ac:chgData name="Hasan Jamal" userId="6724a5da2ffd1b8f" providerId="LiveId" clId="{D7B9BC6E-98CD-42B6-9A22-73F06CFC90D7}" dt="2022-02-25T07:38:58.900" v="3860"/>
          <ac:graphicFrameMkLst>
            <pc:docMk/>
            <pc:sldMk cId="3503164185" sldId="484"/>
            <ac:graphicFrameMk id="13" creationId="{00000000-0000-0000-0000-000000000000}"/>
          </ac:graphicFrameMkLst>
        </pc:graphicFrameChg>
        <pc:graphicFrameChg chg="del mod replId">
          <ac:chgData name="Hasan Jamal" userId="6724a5da2ffd1b8f" providerId="LiveId" clId="{D7B9BC6E-98CD-42B6-9A22-73F06CFC90D7}" dt="2022-02-25T07:39:03.570" v="3863"/>
          <ac:graphicFrameMkLst>
            <pc:docMk/>
            <pc:sldMk cId="3503164185" sldId="484"/>
            <ac:graphicFrameMk id="18" creationId="{00000000-0000-0000-0000-000000000000}"/>
          </ac:graphicFrameMkLst>
        </pc:graphicFrameChg>
      </pc:sldChg>
      <pc:sldChg chg="delSp modSp del mod delAnim">
        <pc:chgData name="Hasan Jamal" userId="6724a5da2ffd1b8f" providerId="LiveId" clId="{D7B9BC6E-98CD-42B6-9A22-73F06CFC90D7}" dt="2022-02-22T06:48:04.817" v="838" actId="47"/>
        <pc:sldMkLst>
          <pc:docMk/>
          <pc:sldMk cId="2697529846" sldId="486"/>
        </pc:sldMkLst>
        <pc:spChg chg="mod">
          <ac:chgData name="Hasan Jamal" userId="6724a5da2ffd1b8f" providerId="LiveId" clId="{D7B9BC6E-98CD-42B6-9A22-73F06CFC90D7}" dt="2022-02-22T06:18:53.560" v="549" actId="6549"/>
          <ac:spMkLst>
            <pc:docMk/>
            <pc:sldMk cId="2697529846" sldId="486"/>
            <ac:spMk id="31747" creationId="{00000000-0000-0000-0000-000000000000}"/>
          </ac:spMkLst>
        </pc:spChg>
        <pc:graphicFrameChg chg="del">
          <ac:chgData name="Hasan Jamal" userId="6724a5da2ffd1b8f" providerId="LiveId" clId="{D7B9BC6E-98CD-42B6-9A22-73F06CFC90D7}" dt="2022-02-22T06:41:07.228" v="739" actId="478"/>
          <ac:graphicFrameMkLst>
            <pc:docMk/>
            <pc:sldMk cId="2697529846" sldId="486"/>
            <ac:graphicFrameMk id="2" creationId="{00000000-0000-0000-0000-000000000000}"/>
          </ac:graphicFrameMkLst>
        </pc:graphicFrameChg>
        <pc:graphicFrameChg chg="del">
          <ac:chgData name="Hasan Jamal" userId="6724a5da2ffd1b8f" providerId="LiveId" clId="{D7B9BC6E-98CD-42B6-9A22-73F06CFC90D7}" dt="2022-02-22T06:41:07.228" v="739" actId="478"/>
          <ac:graphicFrameMkLst>
            <pc:docMk/>
            <pc:sldMk cId="2697529846" sldId="486"/>
            <ac:graphicFrameMk id="3" creationId="{00000000-0000-0000-0000-000000000000}"/>
          </ac:graphicFrameMkLst>
        </pc:graphicFrameChg>
      </pc:sldChg>
      <pc:sldChg chg="add del">
        <pc:chgData name="Hasan Jamal" userId="6724a5da2ffd1b8f" providerId="LiveId" clId="{D7B9BC6E-98CD-42B6-9A22-73F06CFC90D7}" dt="2022-02-25T07:30:29.388" v="3787" actId="2696"/>
        <pc:sldMkLst>
          <pc:docMk/>
          <pc:sldMk cId="1410746124" sldId="505"/>
        </pc:sldMkLst>
      </pc:sldChg>
      <pc:sldChg chg="add del">
        <pc:chgData name="Hasan Jamal" userId="6724a5da2ffd1b8f" providerId="LiveId" clId="{D7B9BC6E-98CD-42B6-9A22-73F06CFC90D7}" dt="2022-02-25T07:30:29.388" v="3787" actId="2696"/>
        <pc:sldMkLst>
          <pc:docMk/>
          <pc:sldMk cId="2274922177" sldId="506"/>
        </pc:sldMkLst>
      </pc:sldChg>
      <pc:sldChg chg="add del">
        <pc:chgData name="Hasan Jamal" userId="6724a5da2ffd1b8f" providerId="LiveId" clId="{D7B9BC6E-98CD-42B6-9A22-73F06CFC90D7}" dt="2022-02-25T07:30:29.388" v="3787" actId="2696"/>
        <pc:sldMkLst>
          <pc:docMk/>
          <pc:sldMk cId="4246244318" sldId="507"/>
        </pc:sldMkLst>
      </pc:sldChg>
      <pc:sldChg chg="add del">
        <pc:chgData name="Hasan Jamal" userId="6724a5da2ffd1b8f" providerId="LiveId" clId="{D7B9BC6E-98CD-42B6-9A22-73F06CFC90D7}" dt="2022-02-25T07:30:29.388" v="3787" actId="2696"/>
        <pc:sldMkLst>
          <pc:docMk/>
          <pc:sldMk cId="3188517600" sldId="508"/>
        </pc:sldMkLst>
      </pc:sldChg>
      <pc:sldChg chg="add del">
        <pc:chgData name="Hasan Jamal" userId="6724a5da2ffd1b8f" providerId="LiveId" clId="{D7B9BC6E-98CD-42B6-9A22-73F06CFC90D7}" dt="2022-02-25T07:30:29.388" v="3787" actId="2696"/>
        <pc:sldMkLst>
          <pc:docMk/>
          <pc:sldMk cId="595020545" sldId="509"/>
        </pc:sldMkLst>
      </pc:sldChg>
      <pc:sldChg chg="modSp mod">
        <pc:chgData name="Hasan Jamal" userId="6724a5da2ffd1b8f" providerId="LiveId" clId="{D7B9BC6E-98CD-42B6-9A22-73F06CFC90D7}" dt="2022-02-25T04:20:33.054" v="3786" actId="20577"/>
        <pc:sldMkLst>
          <pc:docMk/>
          <pc:sldMk cId="3209026784" sldId="518"/>
        </pc:sldMkLst>
        <pc:spChg chg="mod">
          <ac:chgData name="Hasan Jamal" userId="6724a5da2ffd1b8f" providerId="LiveId" clId="{D7B9BC6E-98CD-42B6-9A22-73F06CFC90D7}" dt="2022-02-25T04:20:33.054" v="3786" actId="20577"/>
          <ac:spMkLst>
            <pc:docMk/>
            <pc:sldMk cId="3209026784" sldId="518"/>
            <ac:spMk id="3075" creationId="{00000000-0000-0000-0000-000000000000}"/>
          </ac:spMkLst>
        </pc:spChg>
      </pc:sldChg>
      <pc:sldChg chg="add del">
        <pc:chgData name="Hasan Jamal" userId="6724a5da2ffd1b8f" providerId="LiveId" clId="{D7B9BC6E-98CD-42B6-9A22-73F06CFC90D7}" dt="2022-02-25T07:30:29.388" v="3787" actId="2696"/>
        <pc:sldMkLst>
          <pc:docMk/>
          <pc:sldMk cId="3874477234" sldId="526"/>
        </pc:sldMkLst>
      </pc:sldChg>
      <pc:sldChg chg="add del">
        <pc:chgData name="Hasan Jamal" userId="6724a5da2ffd1b8f" providerId="LiveId" clId="{D7B9BC6E-98CD-42B6-9A22-73F06CFC90D7}" dt="2022-02-25T07:30:29.388" v="3787" actId="2696"/>
        <pc:sldMkLst>
          <pc:docMk/>
          <pc:sldMk cId="847465034" sldId="527"/>
        </pc:sldMkLst>
      </pc:sldChg>
      <pc:sldChg chg="modSp del mod ord">
        <pc:chgData name="Hasan Jamal" userId="6724a5da2ffd1b8f" providerId="LiveId" clId="{D7B9BC6E-98CD-42B6-9A22-73F06CFC90D7}" dt="2022-02-22T09:21:41.613" v="2102" actId="47"/>
        <pc:sldMkLst>
          <pc:docMk/>
          <pc:sldMk cId="2005867624" sldId="533"/>
        </pc:sldMkLst>
        <pc:spChg chg="mod">
          <ac:chgData name="Hasan Jamal" userId="6724a5da2ffd1b8f" providerId="LiveId" clId="{D7B9BC6E-98CD-42B6-9A22-73F06CFC90D7}" dt="2022-02-22T09:09:38.850" v="1897" actId="27636"/>
          <ac:spMkLst>
            <pc:docMk/>
            <pc:sldMk cId="2005867624" sldId="533"/>
            <ac:spMk id="3" creationId="{00000000-0000-0000-0000-000000000000}"/>
          </ac:spMkLst>
        </pc:spChg>
      </pc:sldChg>
      <pc:sldChg chg="modSp del mod ord">
        <pc:chgData name="Hasan Jamal" userId="6724a5da2ffd1b8f" providerId="LiveId" clId="{D7B9BC6E-98CD-42B6-9A22-73F06CFC90D7}" dt="2022-02-22T09:34:03.326" v="2229" actId="47"/>
        <pc:sldMkLst>
          <pc:docMk/>
          <pc:sldMk cId="1211957383" sldId="534"/>
        </pc:sldMkLst>
        <pc:spChg chg="mod">
          <ac:chgData name="Hasan Jamal" userId="6724a5da2ffd1b8f" providerId="LiveId" clId="{D7B9BC6E-98CD-42B6-9A22-73F06CFC90D7}" dt="2022-02-22T09:33:50.602" v="2227" actId="21"/>
          <ac:spMkLst>
            <pc:docMk/>
            <pc:sldMk cId="1211957383" sldId="534"/>
            <ac:spMk id="3" creationId="{00000000-0000-0000-0000-000000000000}"/>
          </ac:spMkLst>
        </pc:spChg>
      </pc:sldChg>
      <pc:sldChg chg="modSp del mod ord">
        <pc:chgData name="Hasan Jamal" userId="6724a5da2ffd1b8f" providerId="LiveId" clId="{D7B9BC6E-98CD-42B6-9A22-73F06CFC90D7}" dt="2022-02-22T10:14:35.994" v="3143" actId="47"/>
        <pc:sldMkLst>
          <pc:docMk/>
          <pc:sldMk cId="1256381705" sldId="535"/>
        </pc:sldMkLst>
        <pc:spChg chg="mod">
          <ac:chgData name="Hasan Jamal" userId="6724a5da2ffd1b8f" providerId="LiveId" clId="{D7B9BC6E-98CD-42B6-9A22-73F06CFC90D7}" dt="2022-02-22T10:14:30.809" v="3141" actId="21"/>
          <ac:spMkLst>
            <pc:docMk/>
            <pc:sldMk cId="1256381705" sldId="535"/>
            <ac:spMk id="3" creationId="{00000000-0000-0000-0000-000000000000}"/>
          </ac:spMkLst>
        </pc:spChg>
      </pc:sldChg>
      <pc:sldChg chg="modSp mod">
        <pc:chgData name="Hasan Jamal" userId="6724a5da2ffd1b8f" providerId="LiveId" clId="{D7B9BC6E-98CD-42B6-9A22-73F06CFC90D7}" dt="2022-02-23T09:55:04.243" v="3173" actId="6549"/>
        <pc:sldMkLst>
          <pc:docMk/>
          <pc:sldMk cId="3362221628" sldId="536"/>
        </pc:sldMkLst>
        <pc:spChg chg="mod">
          <ac:chgData name="Hasan Jamal" userId="6724a5da2ffd1b8f" providerId="LiveId" clId="{D7B9BC6E-98CD-42B6-9A22-73F06CFC90D7}" dt="2022-02-23T09:55:04.243" v="3173" actId="6549"/>
          <ac:spMkLst>
            <pc:docMk/>
            <pc:sldMk cId="3362221628" sldId="536"/>
            <ac:spMk id="3075" creationId="{00000000-0000-0000-0000-000000000000}"/>
          </ac:spMkLst>
        </pc:spChg>
      </pc:sldChg>
      <pc:sldChg chg="delSp modSp mod">
        <pc:chgData name="Hasan Jamal" userId="6724a5da2ffd1b8f" providerId="LiveId" clId="{D7B9BC6E-98CD-42B6-9A22-73F06CFC90D7}" dt="2022-02-21T05:59:54.323" v="87" actId="1037"/>
        <pc:sldMkLst>
          <pc:docMk/>
          <pc:sldMk cId="2702528265" sldId="537"/>
        </pc:sldMkLst>
        <pc:spChg chg="mod">
          <ac:chgData name="Hasan Jamal" userId="6724a5da2ffd1b8f" providerId="LiveId" clId="{D7B9BC6E-98CD-42B6-9A22-73F06CFC90D7}" dt="2022-02-21T05:59:49.996" v="84" actId="14100"/>
          <ac:spMkLst>
            <pc:docMk/>
            <pc:sldMk cId="2702528265" sldId="537"/>
            <ac:spMk id="3075" creationId="{00000000-0000-0000-0000-000000000000}"/>
          </ac:spMkLst>
        </pc:spChg>
        <pc:picChg chg="del">
          <ac:chgData name="Hasan Jamal" userId="6724a5da2ffd1b8f" providerId="LiveId" clId="{D7B9BC6E-98CD-42B6-9A22-73F06CFC90D7}" dt="2022-02-21T05:55:51.093" v="14" actId="21"/>
          <ac:picMkLst>
            <pc:docMk/>
            <pc:sldMk cId="2702528265" sldId="537"/>
            <ac:picMk id="5" creationId="{44E1CEC8-748F-480E-B0FC-7D434A797878}"/>
          </ac:picMkLst>
        </pc:picChg>
        <pc:picChg chg="mod">
          <ac:chgData name="Hasan Jamal" userId="6724a5da2ffd1b8f" providerId="LiveId" clId="{D7B9BC6E-98CD-42B6-9A22-73F06CFC90D7}" dt="2022-02-21T05:59:54.323" v="87" actId="1037"/>
          <ac:picMkLst>
            <pc:docMk/>
            <pc:sldMk cId="2702528265" sldId="537"/>
            <ac:picMk id="7" creationId="{A5A42C1E-EDCB-454C-84D5-433E20573933}"/>
          </ac:picMkLst>
        </pc:picChg>
      </pc:sldChg>
      <pc:sldChg chg="modSp mod modNotesTx">
        <pc:chgData name="Hasan Jamal" userId="6724a5da2ffd1b8f" providerId="LiveId" clId="{D7B9BC6E-98CD-42B6-9A22-73F06CFC90D7}" dt="2022-02-22T05:41:52.212" v="112"/>
        <pc:sldMkLst>
          <pc:docMk/>
          <pc:sldMk cId="1273698765" sldId="538"/>
        </pc:sldMkLst>
        <pc:spChg chg="mod">
          <ac:chgData name="Hasan Jamal" userId="6724a5da2ffd1b8f" providerId="LiveId" clId="{D7B9BC6E-98CD-42B6-9A22-73F06CFC90D7}" dt="2022-02-21T06:02:18.680" v="103" actId="20577"/>
          <ac:spMkLst>
            <pc:docMk/>
            <pc:sldMk cId="1273698765" sldId="538"/>
            <ac:spMk id="3075" creationId="{00000000-0000-0000-0000-000000000000}"/>
          </ac:spMkLst>
        </pc:spChg>
      </pc:sldChg>
      <pc:sldChg chg="modSp mod">
        <pc:chgData name="Hasan Jamal" userId="6724a5da2ffd1b8f" providerId="LiveId" clId="{D7B9BC6E-98CD-42B6-9A22-73F06CFC90D7}" dt="2022-02-22T05:42:30.578" v="113" actId="33524"/>
        <pc:sldMkLst>
          <pc:docMk/>
          <pc:sldMk cId="3273067576" sldId="539"/>
        </pc:sldMkLst>
        <pc:spChg chg="mod">
          <ac:chgData name="Hasan Jamal" userId="6724a5da2ffd1b8f" providerId="LiveId" clId="{D7B9BC6E-98CD-42B6-9A22-73F06CFC90D7}" dt="2022-02-22T05:42:30.578" v="113" actId="33524"/>
          <ac:spMkLst>
            <pc:docMk/>
            <pc:sldMk cId="3273067576" sldId="539"/>
            <ac:spMk id="3075" creationId="{00000000-0000-0000-0000-000000000000}"/>
          </ac:spMkLst>
        </pc:spChg>
      </pc:sldChg>
      <pc:sldChg chg="modSp mod">
        <pc:chgData name="Hasan Jamal" userId="6724a5da2ffd1b8f" providerId="LiveId" clId="{D7B9BC6E-98CD-42B6-9A22-73F06CFC90D7}" dt="2022-02-22T05:44:34.092" v="123" actId="255"/>
        <pc:sldMkLst>
          <pc:docMk/>
          <pc:sldMk cId="3892312779" sldId="540"/>
        </pc:sldMkLst>
        <pc:spChg chg="mod">
          <ac:chgData name="Hasan Jamal" userId="6724a5da2ffd1b8f" providerId="LiveId" clId="{D7B9BC6E-98CD-42B6-9A22-73F06CFC90D7}" dt="2022-02-22T05:44:34.092" v="123" actId="255"/>
          <ac:spMkLst>
            <pc:docMk/>
            <pc:sldMk cId="3892312779" sldId="540"/>
            <ac:spMk id="3075" creationId="{00000000-0000-0000-0000-000000000000}"/>
          </ac:spMkLst>
        </pc:spChg>
      </pc:sldChg>
      <pc:sldChg chg="modSp">
        <pc:chgData name="Hasan Jamal" userId="6724a5da2ffd1b8f" providerId="LiveId" clId="{D7B9BC6E-98CD-42B6-9A22-73F06CFC90D7}" dt="2022-02-22T05:45:32.764" v="125" actId="20577"/>
        <pc:sldMkLst>
          <pc:docMk/>
          <pc:sldMk cId="3225411327" sldId="541"/>
        </pc:sldMkLst>
        <pc:spChg chg="mod">
          <ac:chgData name="Hasan Jamal" userId="6724a5da2ffd1b8f" providerId="LiveId" clId="{D7B9BC6E-98CD-42B6-9A22-73F06CFC90D7}" dt="2022-02-22T05:45:32.764" v="125" actId="20577"/>
          <ac:spMkLst>
            <pc:docMk/>
            <pc:sldMk cId="3225411327" sldId="541"/>
            <ac:spMk id="3075" creationId="{00000000-0000-0000-0000-000000000000}"/>
          </ac:spMkLst>
        </pc:spChg>
      </pc:sldChg>
      <pc:sldChg chg="modSp mod modNotesTx">
        <pc:chgData name="Hasan Jamal" userId="6724a5da2ffd1b8f" providerId="LiveId" clId="{D7B9BC6E-98CD-42B6-9A22-73F06CFC90D7}" dt="2022-02-22T06:12:58.951" v="474" actId="5793"/>
        <pc:sldMkLst>
          <pc:docMk/>
          <pc:sldMk cId="3689294555" sldId="542"/>
        </pc:sldMkLst>
        <pc:spChg chg="mod">
          <ac:chgData name="Hasan Jamal" userId="6724a5da2ffd1b8f" providerId="LiveId" clId="{D7B9BC6E-98CD-42B6-9A22-73F06CFC90D7}" dt="2022-02-22T06:00:20.986" v="170" actId="1076"/>
          <ac:spMkLst>
            <pc:docMk/>
            <pc:sldMk cId="3689294555" sldId="542"/>
            <ac:spMk id="36" creationId="{9A1CDB06-9C28-4348-B037-0E8C4EA9B07B}"/>
          </ac:spMkLst>
        </pc:spChg>
        <pc:spChg chg="mod">
          <ac:chgData name="Hasan Jamal" userId="6724a5da2ffd1b8f" providerId="LiveId" clId="{D7B9BC6E-98CD-42B6-9A22-73F06CFC90D7}" dt="2022-02-22T06:00:05.079" v="168" actId="6549"/>
          <ac:spMkLst>
            <pc:docMk/>
            <pc:sldMk cId="3689294555" sldId="542"/>
            <ac:spMk id="3075" creationId="{00000000-0000-0000-0000-000000000000}"/>
          </ac:spMkLst>
        </pc:spChg>
        <pc:graphicFrameChg chg="mod">
          <ac:chgData name="Hasan Jamal" userId="6724a5da2ffd1b8f" providerId="LiveId" clId="{D7B9BC6E-98CD-42B6-9A22-73F06CFC90D7}" dt="2022-02-22T06:12:58.951" v="474" actId="5793"/>
          <ac:graphicFrameMkLst>
            <pc:docMk/>
            <pc:sldMk cId="3689294555" sldId="542"/>
            <ac:graphicFrameMk id="38" creationId="{BE93C74A-60AC-47E8-A2D9-1802E9ABA050}"/>
          </ac:graphicFrameMkLst>
        </pc:graphicFrameChg>
      </pc:sldChg>
      <pc:sldChg chg="addSp modSp del mod ord">
        <pc:chgData name="Hasan Jamal" userId="6724a5da2ffd1b8f" providerId="LiveId" clId="{D7B9BC6E-98CD-42B6-9A22-73F06CFC90D7}" dt="2022-02-28T10:49:52.921" v="4548" actId="2696"/>
        <pc:sldMkLst>
          <pc:docMk/>
          <pc:sldMk cId="2256471761" sldId="543"/>
        </pc:sldMkLst>
        <pc:spChg chg="add mod">
          <ac:chgData name="Hasan Jamal" userId="6724a5da2ffd1b8f" providerId="LiveId" clId="{D7B9BC6E-98CD-42B6-9A22-73F06CFC90D7}" dt="2022-02-22T09:53:10.883" v="2640" actId="1076"/>
          <ac:spMkLst>
            <pc:docMk/>
            <pc:sldMk cId="2256471761" sldId="543"/>
            <ac:spMk id="17" creationId="{DC6A88DC-34CE-4FE0-BCA9-7DF38EDE543F}"/>
          </ac:spMkLst>
        </pc:spChg>
        <pc:spChg chg="mod">
          <ac:chgData name="Hasan Jamal" userId="6724a5da2ffd1b8f" providerId="LiveId" clId="{D7B9BC6E-98CD-42B6-9A22-73F06CFC90D7}" dt="2022-02-22T09:53:06.984" v="2638" actId="1035"/>
          <ac:spMkLst>
            <pc:docMk/>
            <pc:sldMk cId="2256471761" sldId="543"/>
            <ac:spMk id="24578" creationId="{00000000-0000-0000-0000-000000000000}"/>
          </ac:spMkLst>
        </pc:spChg>
      </pc:sldChg>
      <pc:sldChg chg="addSp delSp modSp del mod">
        <pc:chgData name="Hasan Jamal" userId="6724a5da2ffd1b8f" providerId="LiveId" clId="{D7B9BC6E-98CD-42B6-9A22-73F06CFC90D7}" dt="2022-02-23T10:22:45.465" v="3561" actId="47"/>
        <pc:sldMkLst>
          <pc:docMk/>
          <pc:sldMk cId="1836781077" sldId="544"/>
        </pc:sldMkLst>
        <pc:spChg chg="add del mod">
          <ac:chgData name="Hasan Jamal" userId="6724a5da2ffd1b8f" providerId="LiveId" clId="{D7B9BC6E-98CD-42B6-9A22-73F06CFC90D7}" dt="2022-02-23T10:05:13.885" v="3247" actId="478"/>
          <ac:spMkLst>
            <pc:docMk/>
            <pc:sldMk cId="1836781077" sldId="544"/>
            <ac:spMk id="3" creationId="{BC653173-0430-4610-9726-4407C10B39FB}"/>
          </ac:spMkLst>
        </pc:spChg>
        <pc:spChg chg="del">
          <ac:chgData name="Hasan Jamal" userId="6724a5da2ffd1b8f" providerId="LiveId" clId="{D7B9BC6E-98CD-42B6-9A22-73F06CFC90D7}" dt="2022-02-23T10:11:39.833" v="3433" actId="478"/>
          <ac:spMkLst>
            <pc:docMk/>
            <pc:sldMk cId="1836781077" sldId="544"/>
            <ac:spMk id="5" creationId="{00000000-0000-0000-0000-000000000000}"/>
          </ac:spMkLst>
        </pc:spChg>
        <pc:spChg chg="add del mod">
          <ac:chgData name="Hasan Jamal" userId="6724a5da2ffd1b8f" providerId="LiveId" clId="{D7B9BC6E-98CD-42B6-9A22-73F06CFC90D7}" dt="2022-02-23T10:13:23.414" v="3455" actId="21"/>
          <ac:spMkLst>
            <pc:docMk/>
            <pc:sldMk cId="1836781077" sldId="544"/>
            <ac:spMk id="8" creationId="{1AEE3E7D-D88C-4512-8CF3-DD2E73A2EBD8}"/>
          </ac:spMkLst>
        </pc:spChg>
        <pc:spChg chg="del">
          <ac:chgData name="Hasan Jamal" userId="6724a5da2ffd1b8f" providerId="LiveId" clId="{D7B9BC6E-98CD-42B6-9A22-73F06CFC90D7}" dt="2022-02-23T10:05:10.529" v="3246" actId="478"/>
          <ac:spMkLst>
            <pc:docMk/>
            <pc:sldMk cId="1836781077" sldId="544"/>
            <ac:spMk id="10243" creationId="{00000000-0000-0000-0000-000000000000}"/>
          </ac:spMkLst>
        </pc:spChg>
        <pc:spChg chg="mod">
          <ac:chgData name="Hasan Jamal" userId="6724a5da2ffd1b8f" providerId="LiveId" clId="{D7B9BC6E-98CD-42B6-9A22-73F06CFC90D7}" dt="2022-02-23T10:12:23.936" v="3435" actId="6549"/>
          <ac:spMkLst>
            <pc:docMk/>
            <pc:sldMk cId="1836781077" sldId="544"/>
            <ac:spMk id="32771" creationId="{00000000-0000-0000-0000-000000000000}"/>
          </ac:spMkLst>
        </pc:spChg>
        <pc:graphicFrameChg chg="add del mod modGraphic">
          <ac:chgData name="Hasan Jamal" userId="6724a5da2ffd1b8f" providerId="LiveId" clId="{D7B9BC6E-98CD-42B6-9A22-73F06CFC90D7}" dt="2022-02-23T10:13:23.414" v="3455" actId="21"/>
          <ac:graphicFrameMkLst>
            <pc:docMk/>
            <pc:sldMk cId="1836781077" sldId="544"/>
            <ac:graphicFrameMk id="6" creationId="{883693CE-3255-48F8-B9E6-7B611504A10A}"/>
          </ac:graphicFrameMkLst>
        </pc:graphicFrameChg>
      </pc:sldChg>
      <pc:sldChg chg="del">
        <pc:chgData name="Hasan Jamal" userId="6724a5da2ffd1b8f" providerId="LiveId" clId="{D7B9BC6E-98CD-42B6-9A22-73F06CFC90D7}" dt="2022-02-23T10:32:37.010" v="3784" actId="47"/>
        <pc:sldMkLst>
          <pc:docMk/>
          <pc:sldMk cId="2004927343" sldId="545"/>
        </pc:sldMkLst>
      </pc:sldChg>
      <pc:sldChg chg="addSp modSp add mod ord modNotesTx">
        <pc:chgData name="Hasan Jamal" userId="6724a5da2ffd1b8f" providerId="LiveId" clId="{D7B9BC6E-98CD-42B6-9A22-73F06CFC90D7}" dt="2022-02-22T09:14:11.125" v="1984" actId="2711"/>
        <pc:sldMkLst>
          <pc:docMk/>
          <pc:sldMk cId="3693814022" sldId="546"/>
        </pc:sldMkLst>
        <pc:spChg chg="add mod">
          <ac:chgData name="Hasan Jamal" userId="6724a5da2ffd1b8f" providerId="LiveId" clId="{D7B9BC6E-98CD-42B6-9A22-73F06CFC90D7}" dt="2022-02-22T07:04:43.519" v="1020" actId="1076"/>
          <ac:spMkLst>
            <pc:docMk/>
            <pc:sldMk cId="3693814022" sldId="546"/>
            <ac:spMk id="7" creationId="{36EE6852-785D-45F7-9C1E-6E78C61786AB}"/>
          </ac:spMkLst>
        </pc:spChg>
        <pc:spChg chg="add mod">
          <ac:chgData name="Hasan Jamal" userId="6724a5da2ffd1b8f" providerId="LiveId" clId="{D7B9BC6E-98CD-42B6-9A22-73F06CFC90D7}" dt="2022-02-22T07:04:58.595" v="1030" actId="1035"/>
          <ac:spMkLst>
            <pc:docMk/>
            <pc:sldMk cId="3693814022" sldId="546"/>
            <ac:spMk id="8" creationId="{E8EEE639-38E4-4B3E-97DE-9BE1A2976FDA}"/>
          </ac:spMkLst>
        </pc:spChg>
        <pc:spChg chg="add mod">
          <ac:chgData name="Hasan Jamal" userId="6724a5da2ffd1b8f" providerId="LiveId" clId="{D7B9BC6E-98CD-42B6-9A22-73F06CFC90D7}" dt="2022-02-22T07:05:08.465" v="1032" actId="1076"/>
          <ac:spMkLst>
            <pc:docMk/>
            <pc:sldMk cId="3693814022" sldId="546"/>
            <ac:spMk id="9" creationId="{29DA7E77-7F18-4A6A-B6EE-2D6F4B4F9698}"/>
          </ac:spMkLst>
        </pc:spChg>
        <pc:spChg chg="add mod">
          <ac:chgData name="Hasan Jamal" userId="6724a5da2ffd1b8f" providerId="LiveId" clId="{D7B9BC6E-98CD-42B6-9A22-73F06CFC90D7}" dt="2022-02-22T07:05:28.010" v="1036" actId="20577"/>
          <ac:spMkLst>
            <pc:docMk/>
            <pc:sldMk cId="3693814022" sldId="546"/>
            <ac:spMk id="10" creationId="{71A4DA3D-1CE1-4CB3-8075-BFD0760E74BE}"/>
          </ac:spMkLst>
        </pc:spChg>
        <pc:spChg chg="add mod">
          <ac:chgData name="Hasan Jamal" userId="6724a5da2ffd1b8f" providerId="LiveId" clId="{D7B9BC6E-98CD-42B6-9A22-73F06CFC90D7}" dt="2022-02-22T07:06:18.830" v="1055" actId="20577"/>
          <ac:spMkLst>
            <pc:docMk/>
            <pc:sldMk cId="3693814022" sldId="546"/>
            <ac:spMk id="11" creationId="{072E8FBB-799A-464F-BB3F-456EF4BBBD64}"/>
          </ac:spMkLst>
        </pc:spChg>
        <pc:spChg chg="add mod">
          <ac:chgData name="Hasan Jamal" userId="6724a5da2ffd1b8f" providerId="LiveId" clId="{D7B9BC6E-98CD-42B6-9A22-73F06CFC90D7}" dt="2022-02-22T07:11:33.313" v="1131" actId="1076"/>
          <ac:spMkLst>
            <pc:docMk/>
            <pc:sldMk cId="3693814022" sldId="546"/>
            <ac:spMk id="12" creationId="{14819A29-03E1-4791-9A6F-0412D3D1BE33}"/>
          </ac:spMkLst>
        </pc:spChg>
        <pc:spChg chg="add mod">
          <ac:chgData name="Hasan Jamal" userId="6724a5da2ffd1b8f" providerId="LiveId" clId="{D7B9BC6E-98CD-42B6-9A22-73F06CFC90D7}" dt="2022-02-22T07:11:49.994" v="1135" actId="1076"/>
          <ac:spMkLst>
            <pc:docMk/>
            <pc:sldMk cId="3693814022" sldId="546"/>
            <ac:spMk id="14" creationId="{0C37B1C1-AB00-452C-AC26-DD78C63C2E35}"/>
          </ac:spMkLst>
        </pc:spChg>
        <pc:spChg chg="mod">
          <ac:chgData name="Hasan Jamal" userId="6724a5da2ffd1b8f" providerId="LiveId" clId="{D7B9BC6E-98CD-42B6-9A22-73F06CFC90D7}" dt="2022-02-22T07:11:23.420" v="1128" actId="1076"/>
          <ac:spMkLst>
            <pc:docMk/>
            <pc:sldMk cId="3693814022" sldId="546"/>
            <ac:spMk id="36" creationId="{9A1CDB06-9C28-4348-B037-0E8C4EA9B07B}"/>
          </ac:spMkLst>
        </pc:spChg>
        <pc:spChg chg="mod">
          <ac:chgData name="Hasan Jamal" userId="6724a5da2ffd1b8f" providerId="LiveId" clId="{D7B9BC6E-98CD-42B6-9A22-73F06CFC90D7}" dt="2022-02-22T07:10:27.021" v="1113" actId="14100"/>
          <ac:spMkLst>
            <pc:docMk/>
            <pc:sldMk cId="3693814022" sldId="546"/>
            <ac:spMk id="3075" creationId="{00000000-0000-0000-0000-000000000000}"/>
          </ac:spMkLst>
        </pc:spChg>
        <pc:graphicFrameChg chg="mod modGraphic">
          <ac:chgData name="Hasan Jamal" userId="6724a5da2ffd1b8f" providerId="LiveId" clId="{D7B9BC6E-98CD-42B6-9A22-73F06CFC90D7}" dt="2022-02-22T09:14:11.125" v="1984" actId="2711"/>
          <ac:graphicFrameMkLst>
            <pc:docMk/>
            <pc:sldMk cId="3693814022" sldId="546"/>
            <ac:graphicFrameMk id="38" creationId="{BE93C74A-60AC-47E8-A2D9-1802E9ABA050}"/>
          </ac:graphicFrameMkLst>
        </pc:graphicFrameChg>
      </pc:sldChg>
      <pc:sldChg chg="modSp add mod modNotesTx">
        <pc:chgData name="Hasan Jamal" userId="6724a5da2ffd1b8f" providerId="LiveId" clId="{D7B9BC6E-98CD-42B6-9A22-73F06CFC90D7}" dt="2022-02-22T06:13:28.217" v="481" actId="6549"/>
        <pc:sldMkLst>
          <pc:docMk/>
          <pc:sldMk cId="3774634494" sldId="547"/>
        </pc:sldMkLst>
        <pc:spChg chg="mod">
          <ac:chgData name="Hasan Jamal" userId="6724a5da2ffd1b8f" providerId="LiveId" clId="{D7B9BC6E-98CD-42B6-9A22-73F06CFC90D7}" dt="2022-02-22T06:11:23.422" v="462" actId="20577"/>
          <ac:spMkLst>
            <pc:docMk/>
            <pc:sldMk cId="3774634494" sldId="547"/>
            <ac:spMk id="36" creationId="{9A1CDB06-9C28-4348-B037-0E8C4EA9B07B}"/>
          </ac:spMkLst>
        </pc:spChg>
        <pc:spChg chg="mod">
          <ac:chgData name="Hasan Jamal" userId="6724a5da2ffd1b8f" providerId="LiveId" clId="{D7B9BC6E-98CD-42B6-9A22-73F06CFC90D7}" dt="2022-02-22T06:09:28.609" v="354" actId="6549"/>
          <ac:spMkLst>
            <pc:docMk/>
            <pc:sldMk cId="3774634494" sldId="547"/>
            <ac:spMk id="3075" creationId="{00000000-0000-0000-0000-000000000000}"/>
          </ac:spMkLst>
        </pc:spChg>
        <pc:graphicFrameChg chg="mod modGraphic">
          <ac:chgData name="Hasan Jamal" userId="6724a5da2ffd1b8f" providerId="LiveId" clId="{D7B9BC6E-98CD-42B6-9A22-73F06CFC90D7}" dt="2022-02-22T06:13:28.217" v="481" actId="6549"/>
          <ac:graphicFrameMkLst>
            <pc:docMk/>
            <pc:sldMk cId="3774634494" sldId="547"/>
            <ac:graphicFrameMk id="38" creationId="{BE93C74A-60AC-47E8-A2D9-1802E9ABA050}"/>
          </ac:graphicFrameMkLst>
        </pc:graphicFrameChg>
      </pc:sldChg>
      <pc:sldChg chg="addSp delSp modSp add mod modNotesTx">
        <pc:chgData name="Hasan Jamal" userId="6724a5da2ffd1b8f" providerId="LiveId" clId="{D7B9BC6E-98CD-42B6-9A22-73F06CFC90D7}" dt="2022-02-22T06:47:55.145" v="837" actId="14100"/>
        <pc:sldMkLst>
          <pc:docMk/>
          <pc:sldMk cId="2573978442" sldId="548"/>
        </pc:sldMkLst>
        <pc:spChg chg="add del">
          <ac:chgData name="Hasan Jamal" userId="6724a5da2ffd1b8f" providerId="LiveId" clId="{D7B9BC6E-98CD-42B6-9A22-73F06CFC90D7}" dt="2022-02-22T06:18:18.916" v="542" actId="22"/>
          <ac:spMkLst>
            <pc:docMk/>
            <pc:sldMk cId="2573978442" sldId="548"/>
            <ac:spMk id="8" creationId="{B4880132-7F37-4147-B2A1-19BB8BEA9E8B}"/>
          </ac:spMkLst>
        </pc:spChg>
        <pc:spChg chg="add mod">
          <ac:chgData name="Hasan Jamal" userId="6724a5da2ffd1b8f" providerId="LiveId" clId="{D7B9BC6E-98CD-42B6-9A22-73F06CFC90D7}" dt="2022-02-22T06:47:53.040" v="835" actId="1037"/>
          <ac:spMkLst>
            <pc:docMk/>
            <pc:sldMk cId="2573978442" sldId="548"/>
            <ac:spMk id="9" creationId="{F4E499B9-F773-4D75-B7AD-8A4C0822190C}"/>
          </ac:spMkLst>
        </pc:spChg>
        <pc:spChg chg="add mod">
          <ac:chgData name="Hasan Jamal" userId="6724a5da2ffd1b8f" providerId="LiveId" clId="{D7B9BC6E-98CD-42B6-9A22-73F06CFC90D7}" dt="2022-02-22T06:47:53.040" v="835" actId="1037"/>
          <ac:spMkLst>
            <pc:docMk/>
            <pc:sldMk cId="2573978442" sldId="548"/>
            <ac:spMk id="10" creationId="{8B78E2FD-8B3D-4C29-873B-B20F4258A30D}"/>
          </ac:spMkLst>
        </pc:spChg>
        <pc:spChg chg="add mod">
          <ac:chgData name="Hasan Jamal" userId="6724a5da2ffd1b8f" providerId="LiveId" clId="{D7B9BC6E-98CD-42B6-9A22-73F06CFC90D7}" dt="2022-02-22T06:47:53.040" v="835" actId="1037"/>
          <ac:spMkLst>
            <pc:docMk/>
            <pc:sldMk cId="2573978442" sldId="548"/>
            <ac:spMk id="11" creationId="{5AD6DA26-2C81-4D99-A337-D176296A175F}"/>
          </ac:spMkLst>
        </pc:spChg>
        <pc:spChg chg="add mod">
          <ac:chgData name="Hasan Jamal" userId="6724a5da2ffd1b8f" providerId="LiveId" clId="{D7B9BC6E-98CD-42B6-9A22-73F06CFC90D7}" dt="2022-02-22T06:47:53.040" v="835" actId="1037"/>
          <ac:spMkLst>
            <pc:docMk/>
            <pc:sldMk cId="2573978442" sldId="548"/>
            <ac:spMk id="12" creationId="{39EEB2E8-9B6F-4A72-A85F-F615864A2620}"/>
          </ac:spMkLst>
        </pc:spChg>
        <pc:spChg chg="add mod">
          <ac:chgData name="Hasan Jamal" userId="6724a5da2ffd1b8f" providerId="LiveId" clId="{D7B9BC6E-98CD-42B6-9A22-73F06CFC90D7}" dt="2022-02-22T06:47:53.040" v="835" actId="1037"/>
          <ac:spMkLst>
            <pc:docMk/>
            <pc:sldMk cId="2573978442" sldId="548"/>
            <ac:spMk id="13" creationId="{62EA4EEB-C6C0-4A88-8ECE-DE26D187BEC6}"/>
          </ac:spMkLst>
        </pc:spChg>
        <pc:spChg chg="add mod">
          <ac:chgData name="Hasan Jamal" userId="6724a5da2ffd1b8f" providerId="LiveId" clId="{D7B9BC6E-98CD-42B6-9A22-73F06CFC90D7}" dt="2022-02-22T06:47:55.145" v="837" actId="14100"/>
          <ac:spMkLst>
            <pc:docMk/>
            <pc:sldMk cId="2573978442" sldId="548"/>
            <ac:spMk id="14" creationId="{66752165-47FD-485C-A77E-C4B6048E0187}"/>
          </ac:spMkLst>
        </pc:spChg>
        <pc:spChg chg="mod">
          <ac:chgData name="Hasan Jamal" userId="6724a5da2ffd1b8f" providerId="LiveId" clId="{D7B9BC6E-98CD-42B6-9A22-73F06CFC90D7}" dt="2022-02-22T06:47:36.166" v="827" actId="1036"/>
          <ac:spMkLst>
            <pc:docMk/>
            <pc:sldMk cId="2573978442" sldId="548"/>
            <ac:spMk id="36" creationId="{9A1CDB06-9C28-4348-B037-0E8C4EA9B07B}"/>
          </ac:spMkLst>
        </pc:spChg>
        <pc:spChg chg="mod">
          <ac:chgData name="Hasan Jamal" userId="6724a5da2ffd1b8f" providerId="LiveId" clId="{D7B9BC6E-98CD-42B6-9A22-73F06CFC90D7}" dt="2022-02-22T06:45:32.284" v="820" actId="14100"/>
          <ac:spMkLst>
            <pc:docMk/>
            <pc:sldMk cId="2573978442" sldId="548"/>
            <ac:spMk id="3075" creationId="{00000000-0000-0000-0000-000000000000}"/>
          </ac:spMkLst>
        </pc:spChg>
        <pc:graphicFrameChg chg="mod modGraphic">
          <ac:chgData name="Hasan Jamal" userId="6724a5da2ffd1b8f" providerId="LiveId" clId="{D7B9BC6E-98CD-42B6-9A22-73F06CFC90D7}" dt="2022-02-22T06:45:05.234" v="818" actId="1035"/>
          <ac:graphicFrameMkLst>
            <pc:docMk/>
            <pc:sldMk cId="2573978442" sldId="548"/>
            <ac:graphicFrameMk id="38" creationId="{BE93C74A-60AC-47E8-A2D9-1802E9ABA050}"/>
          </ac:graphicFrameMkLst>
        </pc:graphicFrameChg>
      </pc:sldChg>
      <pc:sldChg chg="addSp delSp modSp add mod">
        <pc:chgData name="Hasan Jamal" userId="6724a5da2ffd1b8f" providerId="LiveId" clId="{D7B9BC6E-98CD-42B6-9A22-73F06CFC90D7}" dt="2022-02-22T08:46:02.652" v="1511" actId="478"/>
        <pc:sldMkLst>
          <pc:docMk/>
          <pc:sldMk cId="2993189724" sldId="549"/>
        </pc:sldMkLst>
        <pc:spChg chg="mod">
          <ac:chgData name="Hasan Jamal" userId="6724a5da2ffd1b8f" providerId="LiveId" clId="{D7B9BC6E-98CD-42B6-9A22-73F06CFC90D7}" dt="2022-02-22T08:42:19.792" v="1406" actId="20577"/>
          <ac:spMkLst>
            <pc:docMk/>
            <pc:sldMk cId="2993189724" sldId="549"/>
            <ac:spMk id="7" creationId="{36EE6852-785D-45F7-9C1E-6E78C61786AB}"/>
          </ac:spMkLst>
        </pc:spChg>
        <pc:spChg chg="mod">
          <ac:chgData name="Hasan Jamal" userId="6724a5da2ffd1b8f" providerId="LiveId" clId="{D7B9BC6E-98CD-42B6-9A22-73F06CFC90D7}" dt="2022-02-22T08:42:15.391" v="1404" actId="1038"/>
          <ac:spMkLst>
            <pc:docMk/>
            <pc:sldMk cId="2993189724" sldId="549"/>
            <ac:spMk id="8" creationId="{E8EEE639-38E4-4B3E-97DE-9BE1A2976FDA}"/>
          </ac:spMkLst>
        </pc:spChg>
        <pc:spChg chg="mod">
          <ac:chgData name="Hasan Jamal" userId="6724a5da2ffd1b8f" providerId="LiveId" clId="{D7B9BC6E-98CD-42B6-9A22-73F06CFC90D7}" dt="2022-02-22T08:42:15.391" v="1404" actId="1038"/>
          <ac:spMkLst>
            <pc:docMk/>
            <pc:sldMk cId="2993189724" sldId="549"/>
            <ac:spMk id="9" creationId="{29DA7E77-7F18-4A6A-B6EE-2D6F4B4F9698}"/>
          </ac:spMkLst>
        </pc:spChg>
        <pc:spChg chg="mod">
          <ac:chgData name="Hasan Jamal" userId="6724a5da2ffd1b8f" providerId="LiveId" clId="{D7B9BC6E-98CD-42B6-9A22-73F06CFC90D7}" dt="2022-02-22T08:42:52.705" v="1413" actId="20577"/>
          <ac:spMkLst>
            <pc:docMk/>
            <pc:sldMk cId="2993189724" sldId="549"/>
            <ac:spMk id="10" creationId="{71A4DA3D-1CE1-4CB3-8075-BFD0760E74BE}"/>
          </ac:spMkLst>
        </pc:spChg>
        <pc:spChg chg="mod">
          <ac:chgData name="Hasan Jamal" userId="6724a5da2ffd1b8f" providerId="LiveId" clId="{D7B9BC6E-98CD-42B6-9A22-73F06CFC90D7}" dt="2022-02-22T08:43:04.253" v="1414" actId="1076"/>
          <ac:spMkLst>
            <pc:docMk/>
            <pc:sldMk cId="2993189724" sldId="549"/>
            <ac:spMk id="11" creationId="{072E8FBB-799A-464F-BB3F-456EF4BBBD64}"/>
          </ac:spMkLst>
        </pc:spChg>
        <pc:spChg chg="mod">
          <ac:chgData name="Hasan Jamal" userId="6724a5da2ffd1b8f" providerId="LiveId" clId="{D7B9BC6E-98CD-42B6-9A22-73F06CFC90D7}" dt="2022-02-22T08:45:59.691" v="1510" actId="20577"/>
          <ac:spMkLst>
            <pc:docMk/>
            <pc:sldMk cId="2993189724" sldId="549"/>
            <ac:spMk id="12" creationId="{14819A29-03E1-4791-9A6F-0412D3D1BE33}"/>
          </ac:spMkLst>
        </pc:spChg>
        <pc:spChg chg="del">
          <ac:chgData name="Hasan Jamal" userId="6724a5da2ffd1b8f" providerId="LiveId" clId="{D7B9BC6E-98CD-42B6-9A22-73F06CFC90D7}" dt="2022-02-22T08:46:02.652" v="1511" actId="478"/>
          <ac:spMkLst>
            <pc:docMk/>
            <pc:sldMk cId="2993189724" sldId="549"/>
            <ac:spMk id="14" creationId="{0C37B1C1-AB00-452C-AC26-DD78C63C2E35}"/>
          </ac:spMkLst>
        </pc:spChg>
        <pc:spChg chg="add mod">
          <ac:chgData name="Hasan Jamal" userId="6724a5da2ffd1b8f" providerId="LiveId" clId="{D7B9BC6E-98CD-42B6-9A22-73F06CFC90D7}" dt="2022-02-22T08:43:15.606" v="1417" actId="1076"/>
          <ac:spMkLst>
            <pc:docMk/>
            <pc:sldMk cId="2993189724" sldId="549"/>
            <ac:spMk id="15" creationId="{C91E6E24-A0C3-4C8E-8864-D79B23D2A06C}"/>
          </ac:spMkLst>
        </pc:spChg>
        <pc:spChg chg="add mod">
          <ac:chgData name="Hasan Jamal" userId="6724a5da2ffd1b8f" providerId="LiveId" clId="{D7B9BC6E-98CD-42B6-9A22-73F06CFC90D7}" dt="2022-02-22T08:43:23.709" v="1419" actId="1035"/>
          <ac:spMkLst>
            <pc:docMk/>
            <pc:sldMk cId="2993189724" sldId="549"/>
            <ac:spMk id="16" creationId="{4364777C-8777-4373-9EC6-0AC0256AD1E7}"/>
          </ac:spMkLst>
        </pc:spChg>
        <pc:spChg chg="add mod">
          <ac:chgData name="Hasan Jamal" userId="6724a5da2ffd1b8f" providerId="LiveId" clId="{D7B9BC6E-98CD-42B6-9A22-73F06CFC90D7}" dt="2022-02-22T08:43:39.441" v="1421" actId="1076"/>
          <ac:spMkLst>
            <pc:docMk/>
            <pc:sldMk cId="2993189724" sldId="549"/>
            <ac:spMk id="17" creationId="{6277D8E8-721C-4AC1-8655-58FFD015F8B7}"/>
          </ac:spMkLst>
        </pc:spChg>
        <pc:spChg chg="mod">
          <ac:chgData name="Hasan Jamal" userId="6724a5da2ffd1b8f" providerId="LiveId" clId="{D7B9BC6E-98CD-42B6-9A22-73F06CFC90D7}" dt="2022-02-22T08:33:03.217" v="1161" actId="20577"/>
          <ac:spMkLst>
            <pc:docMk/>
            <pc:sldMk cId="2993189724" sldId="549"/>
            <ac:spMk id="27" creationId="{2760F24C-2D24-4A1D-9A55-5CD1DA779FCA}"/>
          </ac:spMkLst>
        </pc:spChg>
        <pc:spChg chg="del">
          <ac:chgData name="Hasan Jamal" userId="6724a5da2ffd1b8f" providerId="LiveId" clId="{D7B9BC6E-98CD-42B6-9A22-73F06CFC90D7}" dt="2022-02-22T08:45:04.700" v="1474" actId="478"/>
          <ac:spMkLst>
            <pc:docMk/>
            <pc:sldMk cId="2993189724" sldId="549"/>
            <ac:spMk id="36" creationId="{9A1CDB06-9C28-4348-B037-0E8C4EA9B07B}"/>
          </ac:spMkLst>
        </pc:spChg>
        <pc:spChg chg="mod">
          <ac:chgData name="Hasan Jamal" userId="6724a5da2ffd1b8f" providerId="LiveId" clId="{D7B9BC6E-98CD-42B6-9A22-73F06CFC90D7}" dt="2022-02-22T08:44:54.887" v="1473" actId="20577"/>
          <ac:spMkLst>
            <pc:docMk/>
            <pc:sldMk cId="2993189724" sldId="549"/>
            <ac:spMk id="3075" creationId="{00000000-0000-0000-0000-000000000000}"/>
          </ac:spMkLst>
        </pc:spChg>
        <pc:graphicFrameChg chg="mod modGraphic">
          <ac:chgData name="Hasan Jamal" userId="6724a5da2ffd1b8f" providerId="LiveId" clId="{D7B9BC6E-98CD-42B6-9A22-73F06CFC90D7}" dt="2022-02-22T08:41:59.584" v="1363" actId="14100"/>
          <ac:graphicFrameMkLst>
            <pc:docMk/>
            <pc:sldMk cId="2993189724" sldId="549"/>
            <ac:graphicFrameMk id="38" creationId="{BE93C74A-60AC-47E8-A2D9-1802E9ABA050}"/>
          </ac:graphicFrameMkLst>
        </pc:graphicFrameChg>
      </pc:sldChg>
      <pc:sldChg chg="addSp modSp add mod">
        <pc:chgData name="Hasan Jamal" userId="6724a5da2ffd1b8f" providerId="LiveId" clId="{D7B9BC6E-98CD-42B6-9A22-73F06CFC90D7}" dt="2022-02-22T09:02:06.341" v="1767" actId="20577"/>
        <pc:sldMkLst>
          <pc:docMk/>
          <pc:sldMk cId="578664303" sldId="550"/>
        </pc:sldMkLst>
        <pc:spChg chg="mod">
          <ac:chgData name="Hasan Jamal" userId="6724a5da2ffd1b8f" providerId="LiveId" clId="{D7B9BC6E-98CD-42B6-9A22-73F06CFC90D7}" dt="2022-02-22T08:57:22.266" v="1693" actId="1035"/>
          <ac:spMkLst>
            <pc:docMk/>
            <pc:sldMk cId="578664303" sldId="550"/>
            <ac:spMk id="7" creationId="{36EE6852-785D-45F7-9C1E-6E78C61786AB}"/>
          </ac:spMkLst>
        </pc:spChg>
        <pc:spChg chg="mod">
          <ac:chgData name="Hasan Jamal" userId="6724a5da2ffd1b8f" providerId="LiveId" clId="{D7B9BC6E-98CD-42B6-9A22-73F06CFC90D7}" dt="2022-02-22T08:57:52.382" v="1703" actId="20577"/>
          <ac:spMkLst>
            <pc:docMk/>
            <pc:sldMk cId="578664303" sldId="550"/>
            <ac:spMk id="8" creationId="{E8EEE639-38E4-4B3E-97DE-9BE1A2976FDA}"/>
          </ac:spMkLst>
        </pc:spChg>
        <pc:spChg chg="mod">
          <ac:chgData name="Hasan Jamal" userId="6724a5da2ffd1b8f" providerId="LiveId" clId="{D7B9BC6E-98CD-42B6-9A22-73F06CFC90D7}" dt="2022-02-22T08:58:01.222" v="1709" actId="6549"/>
          <ac:spMkLst>
            <pc:docMk/>
            <pc:sldMk cId="578664303" sldId="550"/>
            <ac:spMk id="9" creationId="{29DA7E77-7F18-4A6A-B6EE-2D6F4B4F9698}"/>
          </ac:spMkLst>
        </pc:spChg>
        <pc:spChg chg="mod">
          <ac:chgData name="Hasan Jamal" userId="6724a5da2ffd1b8f" providerId="LiveId" clId="{D7B9BC6E-98CD-42B6-9A22-73F06CFC90D7}" dt="2022-02-22T08:58:06.914" v="1711" actId="20577"/>
          <ac:spMkLst>
            <pc:docMk/>
            <pc:sldMk cId="578664303" sldId="550"/>
            <ac:spMk id="10" creationId="{71A4DA3D-1CE1-4CB3-8075-BFD0760E74BE}"/>
          </ac:spMkLst>
        </pc:spChg>
        <pc:spChg chg="mod">
          <ac:chgData name="Hasan Jamal" userId="6724a5da2ffd1b8f" providerId="LiveId" clId="{D7B9BC6E-98CD-42B6-9A22-73F06CFC90D7}" dt="2022-02-22T09:01:14.647" v="1758" actId="20577"/>
          <ac:spMkLst>
            <pc:docMk/>
            <pc:sldMk cId="578664303" sldId="550"/>
            <ac:spMk id="11" creationId="{072E8FBB-799A-464F-BB3F-456EF4BBBD64}"/>
          </ac:spMkLst>
        </pc:spChg>
        <pc:spChg chg="mod">
          <ac:chgData name="Hasan Jamal" userId="6724a5da2ffd1b8f" providerId="LiveId" clId="{D7B9BC6E-98CD-42B6-9A22-73F06CFC90D7}" dt="2022-02-22T09:02:06.341" v="1767" actId="20577"/>
          <ac:spMkLst>
            <pc:docMk/>
            <pc:sldMk cId="578664303" sldId="550"/>
            <ac:spMk id="12" creationId="{14819A29-03E1-4791-9A6F-0412D3D1BE33}"/>
          </ac:spMkLst>
        </pc:spChg>
        <pc:spChg chg="mod">
          <ac:chgData name="Hasan Jamal" userId="6724a5da2ffd1b8f" providerId="LiveId" clId="{D7B9BC6E-98CD-42B6-9A22-73F06CFC90D7}" dt="2022-02-22T09:01:17.644" v="1760" actId="20577"/>
          <ac:spMkLst>
            <pc:docMk/>
            <pc:sldMk cId="578664303" sldId="550"/>
            <ac:spMk id="15" creationId="{C91E6E24-A0C3-4C8E-8864-D79B23D2A06C}"/>
          </ac:spMkLst>
        </pc:spChg>
        <pc:spChg chg="mod">
          <ac:chgData name="Hasan Jamal" userId="6724a5da2ffd1b8f" providerId="LiveId" clId="{D7B9BC6E-98CD-42B6-9A22-73F06CFC90D7}" dt="2022-02-22T08:57:48.681" v="1701" actId="20577"/>
          <ac:spMkLst>
            <pc:docMk/>
            <pc:sldMk cId="578664303" sldId="550"/>
            <ac:spMk id="16" creationId="{4364777C-8777-4373-9EC6-0AC0256AD1E7}"/>
          </ac:spMkLst>
        </pc:spChg>
        <pc:spChg chg="mod">
          <ac:chgData name="Hasan Jamal" userId="6724a5da2ffd1b8f" providerId="LiveId" clId="{D7B9BC6E-98CD-42B6-9A22-73F06CFC90D7}" dt="2022-02-22T08:57:22.266" v="1693" actId="1035"/>
          <ac:spMkLst>
            <pc:docMk/>
            <pc:sldMk cId="578664303" sldId="550"/>
            <ac:spMk id="17" creationId="{6277D8E8-721C-4AC1-8655-58FFD015F8B7}"/>
          </ac:spMkLst>
        </pc:spChg>
        <pc:spChg chg="add mod">
          <ac:chgData name="Hasan Jamal" userId="6724a5da2ffd1b8f" providerId="LiveId" clId="{D7B9BC6E-98CD-42B6-9A22-73F06CFC90D7}" dt="2022-02-22T08:58:18.217" v="1713" actId="1076"/>
          <ac:spMkLst>
            <pc:docMk/>
            <pc:sldMk cId="578664303" sldId="550"/>
            <ac:spMk id="18" creationId="{FA67BFE7-F9D9-4AC0-9AD4-984595B20ED6}"/>
          </ac:spMkLst>
        </pc:spChg>
        <pc:spChg chg="add mod">
          <ac:chgData name="Hasan Jamal" userId="6724a5da2ffd1b8f" providerId="LiveId" clId="{D7B9BC6E-98CD-42B6-9A22-73F06CFC90D7}" dt="2022-02-22T08:58:39.837" v="1715" actId="1076"/>
          <ac:spMkLst>
            <pc:docMk/>
            <pc:sldMk cId="578664303" sldId="550"/>
            <ac:spMk id="19" creationId="{E709D088-7455-4DC1-B47F-4285509E8C51}"/>
          </ac:spMkLst>
        </pc:spChg>
        <pc:spChg chg="add mod">
          <ac:chgData name="Hasan Jamal" userId="6724a5da2ffd1b8f" providerId="LiveId" clId="{D7B9BC6E-98CD-42B6-9A22-73F06CFC90D7}" dt="2022-02-22T08:58:39.837" v="1715" actId="1076"/>
          <ac:spMkLst>
            <pc:docMk/>
            <pc:sldMk cId="578664303" sldId="550"/>
            <ac:spMk id="20" creationId="{F2E247A3-799B-49EC-8664-E28F5BDFFE15}"/>
          </ac:spMkLst>
        </pc:spChg>
        <pc:spChg chg="mod">
          <ac:chgData name="Hasan Jamal" userId="6724a5da2ffd1b8f" providerId="LiveId" clId="{D7B9BC6E-98CD-42B6-9A22-73F06CFC90D7}" dt="2022-02-22T08:49:14.383" v="1515" actId="20577"/>
          <ac:spMkLst>
            <pc:docMk/>
            <pc:sldMk cId="578664303" sldId="550"/>
            <ac:spMk id="27" creationId="{2760F24C-2D24-4A1D-9A55-5CD1DA779FCA}"/>
          </ac:spMkLst>
        </pc:spChg>
        <pc:spChg chg="mod">
          <ac:chgData name="Hasan Jamal" userId="6724a5da2ffd1b8f" providerId="LiveId" clId="{D7B9BC6E-98CD-42B6-9A22-73F06CFC90D7}" dt="2022-02-22T08:57:22.266" v="1693" actId="1035"/>
          <ac:spMkLst>
            <pc:docMk/>
            <pc:sldMk cId="578664303" sldId="550"/>
            <ac:spMk id="3075" creationId="{00000000-0000-0000-0000-000000000000}"/>
          </ac:spMkLst>
        </pc:spChg>
        <pc:graphicFrameChg chg="mod modGraphic">
          <ac:chgData name="Hasan Jamal" userId="6724a5da2ffd1b8f" providerId="LiveId" clId="{D7B9BC6E-98CD-42B6-9A22-73F06CFC90D7}" dt="2022-02-22T09:01:08.753" v="1756" actId="20577"/>
          <ac:graphicFrameMkLst>
            <pc:docMk/>
            <pc:sldMk cId="578664303" sldId="550"/>
            <ac:graphicFrameMk id="38" creationId="{BE93C74A-60AC-47E8-A2D9-1802E9ABA050}"/>
          </ac:graphicFrameMkLst>
        </pc:graphicFrameChg>
      </pc:sldChg>
      <pc:sldChg chg="addSp delSp modSp add mod ord modNotesTx">
        <pc:chgData name="Hasan Jamal" userId="6724a5da2ffd1b8f" providerId="LiveId" clId="{D7B9BC6E-98CD-42B6-9A22-73F06CFC90D7}" dt="2022-02-22T09:27:04.325" v="2133" actId="1037"/>
        <pc:sldMkLst>
          <pc:docMk/>
          <pc:sldMk cId="3678785301" sldId="551"/>
        </pc:sldMkLst>
        <pc:spChg chg="mod">
          <ac:chgData name="Hasan Jamal" userId="6724a5da2ffd1b8f" providerId="LiveId" clId="{D7B9BC6E-98CD-42B6-9A22-73F06CFC90D7}" dt="2022-02-22T09:27:04.325" v="2133" actId="1037"/>
          <ac:spMkLst>
            <pc:docMk/>
            <pc:sldMk cId="3678785301" sldId="551"/>
            <ac:spMk id="7" creationId="{36EE6852-785D-45F7-9C1E-6E78C61786AB}"/>
          </ac:spMkLst>
        </pc:spChg>
        <pc:spChg chg="mod">
          <ac:chgData name="Hasan Jamal" userId="6724a5da2ffd1b8f" providerId="LiveId" clId="{D7B9BC6E-98CD-42B6-9A22-73F06CFC90D7}" dt="2022-02-22T09:27:04.325" v="2133" actId="1037"/>
          <ac:spMkLst>
            <pc:docMk/>
            <pc:sldMk cId="3678785301" sldId="551"/>
            <ac:spMk id="8" creationId="{E8EEE639-38E4-4B3E-97DE-9BE1A2976FDA}"/>
          </ac:spMkLst>
        </pc:spChg>
        <pc:spChg chg="del mod">
          <ac:chgData name="Hasan Jamal" userId="6724a5da2ffd1b8f" providerId="LiveId" clId="{D7B9BC6E-98CD-42B6-9A22-73F06CFC90D7}" dt="2022-02-22T09:20:13.325" v="2078" actId="478"/>
          <ac:spMkLst>
            <pc:docMk/>
            <pc:sldMk cId="3678785301" sldId="551"/>
            <ac:spMk id="9" creationId="{29DA7E77-7F18-4A6A-B6EE-2D6F4B4F9698}"/>
          </ac:spMkLst>
        </pc:spChg>
        <pc:spChg chg="mod">
          <ac:chgData name="Hasan Jamal" userId="6724a5da2ffd1b8f" providerId="LiveId" clId="{D7B9BC6E-98CD-42B6-9A22-73F06CFC90D7}" dt="2022-02-22T09:27:04.325" v="2133" actId="1037"/>
          <ac:spMkLst>
            <pc:docMk/>
            <pc:sldMk cId="3678785301" sldId="551"/>
            <ac:spMk id="10" creationId="{71A4DA3D-1CE1-4CB3-8075-BFD0760E74BE}"/>
          </ac:spMkLst>
        </pc:spChg>
        <pc:spChg chg="mod">
          <ac:chgData name="Hasan Jamal" userId="6724a5da2ffd1b8f" providerId="LiveId" clId="{D7B9BC6E-98CD-42B6-9A22-73F06CFC90D7}" dt="2022-02-22T09:27:04.325" v="2133" actId="1037"/>
          <ac:spMkLst>
            <pc:docMk/>
            <pc:sldMk cId="3678785301" sldId="551"/>
            <ac:spMk id="11" creationId="{072E8FBB-799A-464F-BB3F-456EF4BBBD64}"/>
          </ac:spMkLst>
        </pc:spChg>
        <pc:spChg chg="mod">
          <ac:chgData name="Hasan Jamal" userId="6724a5da2ffd1b8f" providerId="LiveId" clId="{D7B9BC6E-98CD-42B6-9A22-73F06CFC90D7}" dt="2022-02-22T09:27:04.325" v="2133" actId="1037"/>
          <ac:spMkLst>
            <pc:docMk/>
            <pc:sldMk cId="3678785301" sldId="551"/>
            <ac:spMk id="12" creationId="{14819A29-03E1-4791-9A6F-0412D3D1BE33}"/>
          </ac:spMkLst>
        </pc:spChg>
        <pc:spChg chg="mod">
          <ac:chgData name="Hasan Jamal" userId="6724a5da2ffd1b8f" providerId="LiveId" clId="{D7B9BC6E-98CD-42B6-9A22-73F06CFC90D7}" dt="2022-02-22T09:27:04.325" v="2133" actId="1037"/>
          <ac:spMkLst>
            <pc:docMk/>
            <pc:sldMk cId="3678785301" sldId="551"/>
            <ac:spMk id="15" creationId="{C91E6E24-A0C3-4C8E-8864-D79B23D2A06C}"/>
          </ac:spMkLst>
        </pc:spChg>
        <pc:spChg chg="mod">
          <ac:chgData name="Hasan Jamal" userId="6724a5da2ffd1b8f" providerId="LiveId" clId="{D7B9BC6E-98CD-42B6-9A22-73F06CFC90D7}" dt="2022-02-22T09:27:04.325" v="2133" actId="1037"/>
          <ac:spMkLst>
            <pc:docMk/>
            <pc:sldMk cId="3678785301" sldId="551"/>
            <ac:spMk id="16" creationId="{4364777C-8777-4373-9EC6-0AC0256AD1E7}"/>
          </ac:spMkLst>
        </pc:spChg>
        <pc:spChg chg="del mod">
          <ac:chgData name="Hasan Jamal" userId="6724a5da2ffd1b8f" providerId="LiveId" clId="{D7B9BC6E-98CD-42B6-9A22-73F06CFC90D7}" dt="2022-02-22T09:19:33.970" v="2070" actId="478"/>
          <ac:spMkLst>
            <pc:docMk/>
            <pc:sldMk cId="3678785301" sldId="551"/>
            <ac:spMk id="17" creationId="{6277D8E8-721C-4AC1-8655-58FFD015F8B7}"/>
          </ac:spMkLst>
        </pc:spChg>
        <pc:spChg chg="add mod">
          <ac:chgData name="Hasan Jamal" userId="6724a5da2ffd1b8f" providerId="LiveId" clId="{D7B9BC6E-98CD-42B6-9A22-73F06CFC90D7}" dt="2022-02-22T09:15:38.006" v="2037" actId="20577"/>
          <ac:spMkLst>
            <pc:docMk/>
            <pc:sldMk cId="3678785301" sldId="551"/>
            <ac:spMk id="18" creationId="{835AF83F-724B-4E4B-BB3B-663D808EC159}"/>
          </ac:spMkLst>
        </pc:spChg>
        <pc:spChg chg="mod">
          <ac:chgData name="Hasan Jamal" userId="6724a5da2ffd1b8f" providerId="LiveId" clId="{D7B9BC6E-98CD-42B6-9A22-73F06CFC90D7}" dt="2022-02-22T09:05:20.763" v="1780" actId="20577"/>
          <ac:spMkLst>
            <pc:docMk/>
            <pc:sldMk cId="3678785301" sldId="551"/>
            <ac:spMk id="27" creationId="{2760F24C-2D24-4A1D-9A55-5CD1DA779FCA}"/>
          </ac:spMkLst>
        </pc:spChg>
        <pc:spChg chg="mod">
          <ac:chgData name="Hasan Jamal" userId="6724a5da2ffd1b8f" providerId="LiveId" clId="{D7B9BC6E-98CD-42B6-9A22-73F06CFC90D7}" dt="2022-02-22T09:27:04.325" v="2133" actId="1037"/>
          <ac:spMkLst>
            <pc:docMk/>
            <pc:sldMk cId="3678785301" sldId="551"/>
            <ac:spMk id="3075" creationId="{00000000-0000-0000-0000-000000000000}"/>
          </ac:spMkLst>
        </pc:spChg>
        <pc:graphicFrameChg chg="mod">
          <ac:chgData name="Hasan Jamal" userId="6724a5da2ffd1b8f" providerId="LiveId" clId="{D7B9BC6E-98CD-42B6-9A22-73F06CFC90D7}" dt="2022-02-22T09:27:04.325" v="2133" actId="1037"/>
          <ac:graphicFrameMkLst>
            <pc:docMk/>
            <pc:sldMk cId="3678785301" sldId="551"/>
            <ac:graphicFrameMk id="38" creationId="{BE93C74A-60AC-47E8-A2D9-1802E9ABA050}"/>
          </ac:graphicFrameMkLst>
        </pc:graphicFrameChg>
      </pc:sldChg>
      <pc:sldChg chg="addSp delSp modSp add mod modNotesTx">
        <pc:chgData name="Hasan Jamal" userId="6724a5da2ffd1b8f" providerId="LiveId" clId="{D7B9BC6E-98CD-42B6-9A22-73F06CFC90D7}" dt="2022-02-22T09:31:36.379" v="2207"/>
        <pc:sldMkLst>
          <pc:docMk/>
          <pc:sldMk cId="2273437235" sldId="552"/>
        </pc:sldMkLst>
        <pc:spChg chg="mod">
          <ac:chgData name="Hasan Jamal" userId="6724a5da2ffd1b8f" providerId="LiveId" clId="{D7B9BC6E-98CD-42B6-9A22-73F06CFC90D7}" dt="2022-02-22T09:30:29.883" v="2144" actId="14100"/>
          <ac:spMkLst>
            <pc:docMk/>
            <pc:sldMk cId="2273437235" sldId="552"/>
            <ac:spMk id="12" creationId="{14819A29-03E1-4791-9A6F-0412D3D1BE33}"/>
          </ac:spMkLst>
        </pc:spChg>
        <pc:spChg chg="add mod">
          <ac:chgData name="Hasan Jamal" userId="6724a5da2ffd1b8f" providerId="LiveId" clId="{D7B9BC6E-98CD-42B6-9A22-73F06CFC90D7}" dt="2022-02-22T09:29:17.177" v="2137" actId="1076"/>
          <ac:spMkLst>
            <pc:docMk/>
            <pc:sldMk cId="2273437235" sldId="552"/>
            <ac:spMk id="14" creationId="{F47E19A7-5972-4A91-945B-A65E38CFCF01}"/>
          </ac:spMkLst>
        </pc:spChg>
        <pc:spChg chg="add del mod">
          <ac:chgData name="Hasan Jamal" userId="6724a5da2ffd1b8f" providerId="LiveId" clId="{D7B9BC6E-98CD-42B6-9A22-73F06CFC90D7}" dt="2022-02-22T09:30:39.855" v="2146"/>
          <ac:spMkLst>
            <pc:docMk/>
            <pc:sldMk cId="2273437235" sldId="552"/>
            <ac:spMk id="17" creationId="{0B124CE7-6842-443D-9469-1FA5ED20101D}"/>
          </ac:spMkLst>
        </pc:spChg>
        <pc:spChg chg="add mod">
          <ac:chgData name="Hasan Jamal" userId="6724a5da2ffd1b8f" providerId="LiveId" clId="{D7B9BC6E-98CD-42B6-9A22-73F06CFC90D7}" dt="2022-02-22T09:30:57.486" v="2205" actId="1076"/>
          <ac:spMkLst>
            <pc:docMk/>
            <pc:sldMk cId="2273437235" sldId="552"/>
            <ac:spMk id="19" creationId="{149DDF4C-B42C-4B43-9DE9-FF798E706222}"/>
          </ac:spMkLst>
        </pc:spChg>
        <pc:graphicFrameChg chg="mod">
          <ac:chgData name="Hasan Jamal" userId="6724a5da2ffd1b8f" providerId="LiveId" clId="{D7B9BC6E-98CD-42B6-9A22-73F06CFC90D7}" dt="2022-02-22T09:30:19.375" v="2143" actId="113"/>
          <ac:graphicFrameMkLst>
            <pc:docMk/>
            <pc:sldMk cId="2273437235" sldId="552"/>
            <ac:graphicFrameMk id="38" creationId="{BE93C74A-60AC-47E8-A2D9-1802E9ABA050}"/>
          </ac:graphicFrameMkLst>
        </pc:graphicFrameChg>
      </pc:sldChg>
      <pc:sldChg chg="modSp add mod modNotesTx">
        <pc:chgData name="Hasan Jamal" userId="6724a5da2ffd1b8f" providerId="LiveId" clId="{D7B9BC6E-98CD-42B6-9A22-73F06CFC90D7}" dt="2022-02-23T10:00:41.690" v="3174" actId="20577"/>
        <pc:sldMkLst>
          <pc:docMk/>
          <pc:sldMk cId="2838766103" sldId="553"/>
        </pc:sldMkLst>
        <pc:spChg chg="mod">
          <ac:chgData name="Hasan Jamal" userId="6724a5da2ffd1b8f" providerId="LiveId" clId="{D7B9BC6E-98CD-42B6-9A22-73F06CFC90D7}" dt="2022-02-22T09:33:22.984" v="2225" actId="113"/>
          <ac:spMkLst>
            <pc:docMk/>
            <pc:sldMk cId="2838766103" sldId="553"/>
            <ac:spMk id="8" creationId="{E8EEE639-38E4-4B3E-97DE-9BE1A2976FDA}"/>
          </ac:spMkLst>
        </pc:spChg>
        <pc:spChg chg="mod">
          <ac:chgData name="Hasan Jamal" userId="6724a5da2ffd1b8f" providerId="LiveId" clId="{D7B9BC6E-98CD-42B6-9A22-73F06CFC90D7}" dt="2022-02-22T09:32:29.691" v="2216" actId="20577"/>
          <ac:spMkLst>
            <pc:docMk/>
            <pc:sldMk cId="2838766103" sldId="553"/>
            <ac:spMk id="11" creationId="{072E8FBB-799A-464F-BB3F-456EF4BBBD64}"/>
          </ac:spMkLst>
        </pc:spChg>
        <pc:spChg chg="mod">
          <ac:chgData name="Hasan Jamal" userId="6724a5da2ffd1b8f" providerId="LiveId" clId="{D7B9BC6E-98CD-42B6-9A22-73F06CFC90D7}" dt="2022-02-23T10:00:41.690" v="3174" actId="20577"/>
          <ac:spMkLst>
            <pc:docMk/>
            <pc:sldMk cId="2838766103" sldId="553"/>
            <ac:spMk id="12" creationId="{14819A29-03E1-4791-9A6F-0412D3D1BE33}"/>
          </ac:spMkLst>
        </pc:spChg>
        <pc:spChg chg="mod">
          <ac:chgData name="Hasan Jamal" userId="6724a5da2ffd1b8f" providerId="LiveId" clId="{D7B9BC6E-98CD-42B6-9A22-73F06CFC90D7}" dt="2022-02-22T09:31:59.038" v="2212" actId="20577"/>
          <ac:spMkLst>
            <pc:docMk/>
            <pc:sldMk cId="2838766103" sldId="553"/>
            <ac:spMk id="14" creationId="{F47E19A7-5972-4A91-945B-A65E38CFCF01}"/>
          </ac:spMkLst>
        </pc:spChg>
        <pc:spChg chg="mod">
          <ac:chgData name="Hasan Jamal" userId="6724a5da2ffd1b8f" providerId="LiveId" clId="{D7B9BC6E-98CD-42B6-9A22-73F06CFC90D7}" dt="2022-02-22T09:32:33.549" v="2218" actId="20577"/>
          <ac:spMkLst>
            <pc:docMk/>
            <pc:sldMk cId="2838766103" sldId="553"/>
            <ac:spMk id="15" creationId="{C91E6E24-A0C3-4C8E-8864-D79B23D2A06C}"/>
          </ac:spMkLst>
        </pc:spChg>
        <pc:spChg chg="mod">
          <ac:chgData name="Hasan Jamal" userId="6724a5da2ffd1b8f" providerId="LiveId" clId="{D7B9BC6E-98CD-42B6-9A22-73F06CFC90D7}" dt="2022-02-22T09:33:43.019" v="2226" actId="20577"/>
          <ac:spMkLst>
            <pc:docMk/>
            <pc:sldMk cId="2838766103" sldId="553"/>
            <ac:spMk id="19" creationId="{149DDF4C-B42C-4B43-9DE9-FF798E706222}"/>
          </ac:spMkLst>
        </pc:spChg>
        <pc:graphicFrameChg chg="mod">
          <ac:chgData name="Hasan Jamal" userId="6724a5da2ffd1b8f" providerId="LiveId" clId="{D7B9BC6E-98CD-42B6-9A22-73F06CFC90D7}" dt="2022-02-22T09:32:19.338" v="2215" actId="207"/>
          <ac:graphicFrameMkLst>
            <pc:docMk/>
            <pc:sldMk cId="2838766103" sldId="553"/>
            <ac:graphicFrameMk id="38" creationId="{BE93C74A-60AC-47E8-A2D9-1802E9ABA050}"/>
          </ac:graphicFrameMkLst>
        </pc:graphicFrameChg>
      </pc:sldChg>
      <pc:sldChg chg="addSp delSp modSp add mod modNotesTx">
        <pc:chgData name="Hasan Jamal" userId="6724a5da2ffd1b8f" providerId="LiveId" clId="{D7B9BC6E-98CD-42B6-9A22-73F06CFC90D7}" dt="2022-02-22T10:14:33.054" v="3142"/>
        <pc:sldMkLst>
          <pc:docMk/>
          <pc:sldMk cId="4143454713" sldId="554"/>
        </pc:sldMkLst>
        <pc:spChg chg="add del mod">
          <ac:chgData name="Hasan Jamal" userId="6724a5da2ffd1b8f" providerId="LiveId" clId="{D7B9BC6E-98CD-42B6-9A22-73F06CFC90D7}" dt="2022-02-22T09:34:56.812" v="2233" actId="478"/>
          <ac:spMkLst>
            <pc:docMk/>
            <pc:sldMk cId="4143454713" sldId="554"/>
            <ac:spMk id="4" creationId="{28056BB7-A5B1-4F13-ABEE-9F2D11359DA9}"/>
          </ac:spMkLst>
        </pc:spChg>
        <pc:spChg chg="del">
          <ac:chgData name="Hasan Jamal" userId="6724a5da2ffd1b8f" providerId="LiveId" clId="{D7B9BC6E-98CD-42B6-9A22-73F06CFC90D7}" dt="2022-02-22T09:34:43.188" v="2231" actId="478"/>
          <ac:spMkLst>
            <pc:docMk/>
            <pc:sldMk cId="4143454713" sldId="554"/>
            <ac:spMk id="7" creationId="{36EE6852-785D-45F7-9C1E-6E78C61786AB}"/>
          </ac:spMkLst>
        </pc:spChg>
        <pc:spChg chg="del">
          <ac:chgData name="Hasan Jamal" userId="6724a5da2ffd1b8f" providerId="LiveId" clId="{D7B9BC6E-98CD-42B6-9A22-73F06CFC90D7}" dt="2022-02-22T09:34:43.188" v="2231" actId="478"/>
          <ac:spMkLst>
            <pc:docMk/>
            <pc:sldMk cId="4143454713" sldId="554"/>
            <ac:spMk id="8" creationId="{E8EEE639-38E4-4B3E-97DE-9BE1A2976FDA}"/>
          </ac:spMkLst>
        </pc:spChg>
        <pc:spChg chg="del">
          <ac:chgData name="Hasan Jamal" userId="6724a5da2ffd1b8f" providerId="LiveId" clId="{D7B9BC6E-98CD-42B6-9A22-73F06CFC90D7}" dt="2022-02-22T09:34:43.188" v="2231" actId="478"/>
          <ac:spMkLst>
            <pc:docMk/>
            <pc:sldMk cId="4143454713" sldId="554"/>
            <ac:spMk id="10" creationId="{71A4DA3D-1CE1-4CB3-8075-BFD0760E74BE}"/>
          </ac:spMkLst>
        </pc:spChg>
        <pc:spChg chg="del">
          <ac:chgData name="Hasan Jamal" userId="6724a5da2ffd1b8f" providerId="LiveId" clId="{D7B9BC6E-98CD-42B6-9A22-73F06CFC90D7}" dt="2022-02-22T09:34:43.188" v="2231" actId="478"/>
          <ac:spMkLst>
            <pc:docMk/>
            <pc:sldMk cId="4143454713" sldId="554"/>
            <ac:spMk id="11" creationId="{072E8FBB-799A-464F-BB3F-456EF4BBBD64}"/>
          </ac:spMkLst>
        </pc:spChg>
        <pc:spChg chg="del">
          <ac:chgData name="Hasan Jamal" userId="6724a5da2ffd1b8f" providerId="LiveId" clId="{D7B9BC6E-98CD-42B6-9A22-73F06CFC90D7}" dt="2022-02-22T09:34:43.188" v="2231" actId="478"/>
          <ac:spMkLst>
            <pc:docMk/>
            <pc:sldMk cId="4143454713" sldId="554"/>
            <ac:spMk id="12" creationId="{14819A29-03E1-4791-9A6F-0412D3D1BE33}"/>
          </ac:spMkLst>
        </pc:spChg>
        <pc:spChg chg="del mod">
          <ac:chgData name="Hasan Jamal" userId="6724a5da2ffd1b8f" providerId="LiveId" clId="{D7B9BC6E-98CD-42B6-9A22-73F06CFC90D7}" dt="2022-02-22T09:45:24.980" v="2515" actId="478"/>
          <ac:spMkLst>
            <pc:docMk/>
            <pc:sldMk cId="4143454713" sldId="554"/>
            <ac:spMk id="14" creationId="{F47E19A7-5972-4A91-945B-A65E38CFCF01}"/>
          </ac:spMkLst>
        </pc:spChg>
        <pc:spChg chg="del">
          <ac:chgData name="Hasan Jamal" userId="6724a5da2ffd1b8f" providerId="LiveId" clId="{D7B9BC6E-98CD-42B6-9A22-73F06CFC90D7}" dt="2022-02-22T09:34:43.188" v="2231" actId="478"/>
          <ac:spMkLst>
            <pc:docMk/>
            <pc:sldMk cId="4143454713" sldId="554"/>
            <ac:spMk id="15" creationId="{C91E6E24-A0C3-4C8E-8864-D79B23D2A06C}"/>
          </ac:spMkLst>
        </pc:spChg>
        <pc:spChg chg="del">
          <ac:chgData name="Hasan Jamal" userId="6724a5da2ffd1b8f" providerId="LiveId" clId="{D7B9BC6E-98CD-42B6-9A22-73F06CFC90D7}" dt="2022-02-22T09:34:43.188" v="2231" actId="478"/>
          <ac:spMkLst>
            <pc:docMk/>
            <pc:sldMk cId="4143454713" sldId="554"/>
            <ac:spMk id="16" creationId="{4364777C-8777-4373-9EC6-0AC0256AD1E7}"/>
          </ac:spMkLst>
        </pc:spChg>
        <pc:spChg chg="mod">
          <ac:chgData name="Hasan Jamal" userId="6724a5da2ffd1b8f" providerId="LiveId" clId="{D7B9BC6E-98CD-42B6-9A22-73F06CFC90D7}" dt="2022-02-22T10:09:31.983" v="3009" actId="20577"/>
          <ac:spMkLst>
            <pc:docMk/>
            <pc:sldMk cId="4143454713" sldId="554"/>
            <ac:spMk id="18" creationId="{835AF83F-724B-4E4B-BB3B-663D808EC159}"/>
          </ac:spMkLst>
        </pc:spChg>
        <pc:spChg chg="del mod">
          <ac:chgData name="Hasan Jamal" userId="6724a5da2ffd1b8f" providerId="LiveId" clId="{D7B9BC6E-98CD-42B6-9A22-73F06CFC90D7}" dt="2022-02-22T10:10:08.136" v="3011" actId="478"/>
          <ac:spMkLst>
            <pc:docMk/>
            <pc:sldMk cId="4143454713" sldId="554"/>
            <ac:spMk id="19" creationId="{149DDF4C-B42C-4B43-9DE9-FF798E706222}"/>
          </ac:spMkLst>
        </pc:spChg>
        <pc:spChg chg="add del mod">
          <ac:chgData name="Hasan Jamal" userId="6724a5da2ffd1b8f" providerId="LiveId" clId="{D7B9BC6E-98CD-42B6-9A22-73F06CFC90D7}" dt="2022-02-22T10:07:53.269" v="2824" actId="478"/>
          <ac:spMkLst>
            <pc:docMk/>
            <pc:sldMk cId="4143454713" sldId="554"/>
            <ac:spMk id="20" creationId="{629CF702-2259-4511-B311-CFFA8511639E}"/>
          </ac:spMkLst>
        </pc:spChg>
        <pc:spChg chg="add mod">
          <ac:chgData name="Hasan Jamal" userId="6724a5da2ffd1b8f" providerId="LiveId" clId="{D7B9BC6E-98CD-42B6-9A22-73F06CFC90D7}" dt="2022-02-22T10:13:54.447" v="3136" actId="1076"/>
          <ac:spMkLst>
            <pc:docMk/>
            <pc:sldMk cId="4143454713" sldId="554"/>
            <ac:spMk id="21" creationId="{7425EB2C-2E03-4747-8FE5-5F5CA85B51FE}"/>
          </ac:spMkLst>
        </pc:spChg>
        <pc:spChg chg="add mod">
          <ac:chgData name="Hasan Jamal" userId="6724a5da2ffd1b8f" providerId="LiveId" clId="{D7B9BC6E-98CD-42B6-9A22-73F06CFC90D7}" dt="2022-02-22T10:14:00.027" v="3137" actId="1076"/>
          <ac:spMkLst>
            <pc:docMk/>
            <pc:sldMk cId="4143454713" sldId="554"/>
            <ac:spMk id="22" creationId="{4C68AF68-3F71-4D68-A733-D71981FBE887}"/>
          </ac:spMkLst>
        </pc:spChg>
        <pc:spChg chg="add mod">
          <ac:chgData name="Hasan Jamal" userId="6724a5da2ffd1b8f" providerId="LiveId" clId="{D7B9BC6E-98CD-42B6-9A22-73F06CFC90D7}" dt="2022-02-22T10:14:11.894" v="3140" actId="1076"/>
          <ac:spMkLst>
            <pc:docMk/>
            <pc:sldMk cId="4143454713" sldId="554"/>
            <ac:spMk id="23" creationId="{5D1709AB-FFAE-4047-A6F2-1A4C0E64083B}"/>
          </ac:spMkLst>
        </pc:spChg>
        <pc:spChg chg="del">
          <ac:chgData name="Hasan Jamal" userId="6724a5da2ffd1b8f" providerId="LiveId" clId="{D7B9BC6E-98CD-42B6-9A22-73F06CFC90D7}" dt="2022-02-22T09:34:52.993" v="2232" actId="478"/>
          <ac:spMkLst>
            <pc:docMk/>
            <pc:sldMk cId="4143454713" sldId="554"/>
            <ac:spMk id="3075" creationId="{00000000-0000-0000-0000-000000000000}"/>
          </ac:spMkLst>
        </pc:spChg>
        <pc:graphicFrameChg chg="del">
          <ac:chgData name="Hasan Jamal" userId="6724a5da2ffd1b8f" providerId="LiveId" clId="{D7B9BC6E-98CD-42B6-9A22-73F06CFC90D7}" dt="2022-02-22T09:34:43.188" v="2231" actId="478"/>
          <ac:graphicFrameMkLst>
            <pc:docMk/>
            <pc:sldMk cId="4143454713" sldId="554"/>
            <ac:graphicFrameMk id="38" creationId="{BE93C74A-60AC-47E8-A2D9-1802E9ABA050}"/>
          </ac:graphicFrameMkLst>
        </pc:graphicFrameChg>
      </pc:sldChg>
      <pc:sldChg chg="add del">
        <pc:chgData name="Hasan Jamal" userId="6724a5da2ffd1b8f" providerId="LiveId" clId="{D7B9BC6E-98CD-42B6-9A22-73F06CFC90D7}" dt="2022-02-25T07:30:29.388" v="3787" actId="2696"/>
        <pc:sldMkLst>
          <pc:docMk/>
          <pc:sldMk cId="320448562" sldId="555"/>
        </pc:sldMkLst>
      </pc:sldChg>
      <pc:sldChg chg="add del">
        <pc:chgData name="Hasan Jamal" userId="6724a5da2ffd1b8f" providerId="LiveId" clId="{D7B9BC6E-98CD-42B6-9A22-73F06CFC90D7}" dt="2022-02-25T07:30:29.388" v="3787" actId="2696"/>
        <pc:sldMkLst>
          <pc:docMk/>
          <pc:sldMk cId="1215383009" sldId="556"/>
        </pc:sldMkLst>
      </pc:sldChg>
      <pc:sldChg chg="add del">
        <pc:chgData name="Hasan Jamal" userId="6724a5da2ffd1b8f" providerId="LiveId" clId="{D7B9BC6E-98CD-42B6-9A22-73F06CFC90D7}" dt="2022-02-25T07:30:29.388" v="3787" actId="2696"/>
        <pc:sldMkLst>
          <pc:docMk/>
          <pc:sldMk cId="2109101816" sldId="557"/>
        </pc:sldMkLst>
      </pc:sldChg>
      <pc:sldChg chg="addSp delSp modSp add mod modNotesTx">
        <pc:chgData name="Hasan Jamal" userId="6724a5da2ffd1b8f" providerId="LiveId" clId="{D7B9BC6E-98CD-42B6-9A22-73F06CFC90D7}" dt="2022-02-23T10:23:19.601" v="3597" actId="1038"/>
        <pc:sldMkLst>
          <pc:docMk/>
          <pc:sldMk cId="1106436990" sldId="558"/>
        </pc:sldMkLst>
        <pc:spChg chg="add mod">
          <ac:chgData name="Hasan Jamal" userId="6724a5da2ffd1b8f" providerId="LiveId" clId="{D7B9BC6E-98CD-42B6-9A22-73F06CFC90D7}" dt="2022-02-23T10:23:19.601" v="3597" actId="1038"/>
          <ac:spMkLst>
            <pc:docMk/>
            <pc:sldMk cId="1106436990" sldId="558"/>
            <ac:spMk id="2" creationId="{861122B0-A4A2-494E-8485-8340D8640D8D}"/>
          </ac:spMkLst>
        </pc:spChg>
        <pc:spChg chg="add mod">
          <ac:chgData name="Hasan Jamal" userId="6724a5da2ffd1b8f" providerId="LiveId" clId="{D7B9BC6E-98CD-42B6-9A22-73F06CFC90D7}" dt="2022-02-23T10:23:19.601" v="3597" actId="1038"/>
          <ac:spMkLst>
            <pc:docMk/>
            <pc:sldMk cId="1106436990" sldId="558"/>
            <ac:spMk id="9" creationId="{BFB3702E-8743-4273-97F6-B9326EE96EC6}"/>
          </ac:spMkLst>
        </pc:spChg>
        <pc:spChg chg="add mod">
          <ac:chgData name="Hasan Jamal" userId="6724a5da2ffd1b8f" providerId="LiveId" clId="{D7B9BC6E-98CD-42B6-9A22-73F06CFC90D7}" dt="2022-02-23T10:23:19.601" v="3597" actId="1038"/>
          <ac:spMkLst>
            <pc:docMk/>
            <pc:sldMk cId="1106436990" sldId="558"/>
            <ac:spMk id="10" creationId="{CDA5E399-E5C9-470A-853A-0C5FDD74DBB9}"/>
          </ac:spMkLst>
        </pc:spChg>
        <pc:spChg chg="add del mod">
          <ac:chgData name="Hasan Jamal" userId="6724a5da2ffd1b8f" providerId="LiveId" clId="{D7B9BC6E-98CD-42B6-9A22-73F06CFC90D7}" dt="2022-02-23T10:18:09.296" v="3514" actId="478"/>
          <ac:spMkLst>
            <pc:docMk/>
            <pc:sldMk cId="1106436990" sldId="558"/>
            <ac:spMk id="11" creationId="{1AAA359D-F9CE-4A14-A5FC-1217BACE4458}"/>
          </ac:spMkLst>
        </pc:spChg>
        <pc:spChg chg="add mod">
          <ac:chgData name="Hasan Jamal" userId="6724a5da2ffd1b8f" providerId="LiveId" clId="{D7B9BC6E-98CD-42B6-9A22-73F06CFC90D7}" dt="2022-02-23T10:23:19.601" v="3597" actId="1038"/>
          <ac:spMkLst>
            <pc:docMk/>
            <pc:sldMk cId="1106436990" sldId="558"/>
            <ac:spMk id="12" creationId="{CA1E28C0-52FF-4935-940B-1D421B008580}"/>
          </ac:spMkLst>
        </pc:spChg>
        <pc:spChg chg="add del mod">
          <ac:chgData name="Hasan Jamal" userId="6724a5da2ffd1b8f" providerId="LiveId" clId="{D7B9BC6E-98CD-42B6-9A22-73F06CFC90D7}" dt="2022-02-23T10:18:14.558" v="3515" actId="478"/>
          <ac:spMkLst>
            <pc:docMk/>
            <pc:sldMk cId="1106436990" sldId="558"/>
            <ac:spMk id="13" creationId="{493D3563-3D51-4D8C-AA49-C867E79EC12B}"/>
          </ac:spMkLst>
        </pc:spChg>
        <pc:spChg chg="add mod">
          <ac:chgData name="Hasan Jamal" userId="6724a5da2ffd1b8f" providerId="LiveId" clId="{D7B9BC6E-98CD-42B6-9A22-73F06CFC90D7}" dt="2022-02-23T10:23:19.601" v="3597" actId="1038"/>
          <ac:spMkLst>
            <pc:docMk/>
            <pc:sldMk cId="1106436990" sldId="558"/>
            <ac:spMk id="14" creationId="{FF3B53B8-CAD7-4B4D-A6F0-8E82667F405C}"/>
          </ac:spMkLst>
        </pc:spChg>
        <pc:spChg chg="add mod">
          <ac:chgData name="Hasan Jamal" userId="6724a5da2ffd1b8f" providerId="LiveId" clId="{D7B9BC6E-98CD-42B6-9A22-73F06CFC90D7}" dt="2022-02-23T10:23:19.601" v="3597" actId="1038"/>
          <ac:spMkLst>
            <pc:docMk/>
            <pc:sldMk cId="1106436990" sldId="558"/>
            <ac:spMk id="16" creationId="{D0556D1A-E88F-412F-97B5-42372C078580}"/>
          </ac:spMkLst>
        </pc:spChg>
        <pc:spChg chg="mod">
          <ac:chgData name="Hasan Jamal" userId="6724a5da2ffd1b8f" providerId="LiveId" clId="{D7B9BC6E-98CD-42B6-9A22-73F06CFC90D7}" dt="2022-02-23T10:23:03.408" v="3562" actId="6549"/>
          <ac:spMkLst>
            <pc:docMk/>
            <pc:sldMk cId="1106436990" sldId="558"/>
            <ac:spMk id="18" creationId="{835AF83F-724B-4E4B-BB3B-663D808EC159}"/>
          </ac:spMkLst>
        </pc:spChg>
        <pc:spChg chg="del">
          <ac:chgData name="Hasan Jamal" userId="6724a5da2ffd1b8f" providerId="LiveId" clId="{D7B9BC6E-98CD-42B6-9A22-73F06CFC90D7}" dt="2022-02-23T10:13:11.034" v="3452" actId="478"/>
          <ac:spMkLst>
            <pc:docMk/>
            <pc:sldMk cId="1106436990" sldId="558"/>
            <ac:spMk id="21" creationId="{7425EB2C-2E03-4747-8FE5-5F5CA85B51FE}"/>
          </ac:spMkLst>
        </pc:spChg>
        <pc:spChg chg="del">
          <ac:chgData name="Hasan Jamal" userId="6724a5da2ffd1b8f" providerId="LiveId" clId="{D7B9BC6E-98CD-42B6-9A22-73F06CFC90D7}" dt="2022-02-23T10:13:11.034" v="3452" actId="478"/>
          <ac:spMkLst>
            <pc:docMk/>
            <pc:sldMk cId="1106436990" sldId="558"/>
            <ac:spMk id="22" creationId="{4C68AF68-3F71-4D68-A733-D71981FBE887}"/>
          </ac:spMkLst>
        </pc:spChg>
        <pc:spChg chg="del">
          <ac:chgData name="Hasan Jamal" userId="6724a5da2ffd1b8f" providerId="LiveId" clId="{D7B9BC6E-98CD-42B6-9A22-73F06CFC90D7}" dt="2022-02-23T10:13:12.821" v="3453" actId="478"/>
          <ac:spMkLst>
            <pc:docMk/>
            <pc:sldMk cId="1106436990" sldId="558"/>
            <ac:spMk id="23" creationId="{5D1709AB-FFAE-4047-A6F2-1A4C0E64083B}"/>
          </ac:spMkLst>
        </pc:spChg>
        <pc:spChg chg="mod">
          <ac:chgData name="Hasan Jamal" userId="6724a5da2ffd1b8f" providerId="LiveId" clId="{D7B9BC6E-98CD-42B6-9A22-73F06CFC90D7}" dt="2022-02-23T10:02:10.994" v="3196" actId="20577"/>
          <ac:spMkLst>
            <pc:docMk/>
            <pc:sldMk cId="1106436990" sldId="558"/>
            <ac:spMk id="27" creationId="{2760F24C-2D24-4A1D-9A55-5CD1DA779FCA}"/>
          </ac:spMkLst>
        </pc:spChg>
        <pc:graphicFrameChg chg="add mod modGraphic">
          <ac:chgData name="Hasan Jamal" userId="6724a5da2ffd1b8f" providerId="LiveId" clId="{D7B9BC6E-98CD-42B6-9A22-73F06CFC90D7}" dt="2022-02-23T10:23:19.601" v="3597" actId="1038"/>
          <ac:graphicFrameMkLst>
            <pc:docMk/>
            <pc:sldMk cId="1106436990" sldId="558"/>
            <ac:graphicFrameMk id="8" creationId="{B2BEF905-1CCE-45D2-A550-78E81EE0862B}"/>
          </ac:graphicFrameMkLst>
        </pc:graphicFrameChg>
      </pc:sldChg>
      <pc:sldChg chg="addSp delSp modSp add mod">
        <pc:chgData name="Hasan Jamal" userId="6724a5da2ffd1b8f" providerId="LiveId" clId="{D7B9BC6E-98CD-42B6-9A22-73F06CFC90D7}" dt="2022-02-23T10:32:26.280" v="3783" actId="113"/>
        <pc:sldMkLst>
          <pc:docMk/>
          <pc:sldMk cId="3460996084" sldId="559"/>
        </pc:sldMkLst>
        <pc:spChg chg="del">
          <ac:chgData name="Hasan Jamal" userId="6724a5da2ffd1b8f" providerId="LiveId" clId="{D7B9BC6E-98CD-42B6-9A22-73F06CFC90D7}" dt="2022-02-23T10:29:33.792" v="3740" actId="478"/>
          <ac:spMkLst>
            <pc:docMk/>
            <pc:sldMk cId="3460996084" sldId="559"/>
            <ac:spMk id="2" creationId="{861122B0-A4A2-494E-8485-8340D8640D8D}"/>
          </ac:spMkLst>
        </pc:spChg>
        <pc:spChg chg="mod">
          <ac:chgData name="Hasan Jamal" userId="6724a5da2ffd1b8f" providerId="LiveId" clId="{D7B9BC6E-98CD-42B6-9A22-73F06CFC90D7}" dt="2022-02-23T10:23:33.480" v="3600" actId="20577"/>
          <ac:spMkLst>
            <pc:docMk/>
            <pc:sldMk cId="3460996084" sldId="559"/>
            <ac:spMk id="9" creationId="{BFB3702E-8743-4273-97F6-B9326EE96EC6}"/>
          </ac:spMkLst>
        </pc:spChg>
        <pc:spChg chg="add mod">
          <ac:chgData name="Hasan Jamal" userId="6724a5da2ffd1b8f" providerId="LiveId" clId="{D7B9BC6E-98CD-42B6-9A22-73F06CFC90D7}" dt="2022-02-23T10:29:51.583" v="3742" actId="1076"/>
          <ac:spMkLst>
            <pc:docMk/>
            <pc:sldMk cId="3460996084" sldId="559"/>
            <ac:spMk id="13" creationId="{CDD5BBF9-BF0C-4B37-902A-344651F83C35}"/>
          </ac:spMkLst>
        </pc:spChg>
        <pc:spChg chg="del">
          <ac:chgData name="Hasan Jamal" userId="6724a5da2ffd1b8f" providerId="LiveId" clId="{D7B9BC6E-98CD-42B6-9A22-73F06CFC90D7}" dt="2022-02-23T10:29:31.637" v="3739" actId="478"/>
          <ac:spMkLst>
            <pc:docMk/>
            <pc:sldMk cId="3460996084" sldId="559"/>
            <ac:spMk id="14" creationId="{FF3B53B8-CAD7-4B4D-A6F0-8E82667F405C}"/>
          </ac:spMkLst>
        </pc:spChg>
        <pc:spChg chg="add mod">
          <ac:chgData name="Hasan Jamal" userId="6724a5da2ffd1b8f" providerId="LiveId" clId="{D7B9BC6E-98CD-42B6-9A22-73F06CFC90D7}" dt="2022-02-23T10:32:12.465" v="3778" actId="113"/>
          <ac:spMkLst>
            <pc:docMk/>
            <pc:sldMk cId="3460996084" sldId="559"/>
            <ac:spMk id="15" creationId="{F71BAB99-F563-464D-B914-837E85CBA734}"/>
          </ac:spMkLst>
        </pc:spChg>
        <pc:spChg chg="mod">
          <ac:chgData name="Hasan Jamal" userId="6724a5da2ffd1b8f" providerId="LiveId" clId="{D7B9BC6E-98CD-42B6-9A22-73F06CFC90D7}" dt="2022-02-23T10:32:26.280" v="3783" actId="113"/>
          <ac:spMkLst>
            <pc:docMk/>
            <pc:sldMk cId="3460996084" sldId="559"/>
            <ac:spMk id="16" creationId="{D0556D1A-E88F-412F-97B5-42372C078580}"/>
          </ac:spMkLst>
        </pc:spChg>
        <pc:spChg chg="add mod">
          <ac:chgData name="Hasan Jamal" userId="6724a5da2ffd1b8f" providerId="LiveId" clId="{D7B9BC6E-98CD-42B6-9A22-73F06CFC90D7}" dt="2022-02-23T10:30:00.594" v="3746" actId="1076"/>
          <ac:spMkLst>
            <pc:docMk/>
            <pc:sldMk cId="3460996084" sldId="559"/>
            <ac:spMk id="17" creationId="{EF0C964D-EE82-4B65-85B6-8053B989184F}"/>
          </ac:spMkLst>
        </pc:spChg>
        <pc:spChg chg="mod">
          <ac:chgData name="Hasan Jamal" userId="6724a5da2ffd1b8f" providerId="LiveId" clId="{D7B9BC6E-98CD-42B6-9A22-73F06CFC90D7}" dt="2022-02-23T10:23:29.509" v="3599" actId="20577"/>
          <ac:spMkLst>
            <pc:docMk/>
            <pc:sldMk cId="3460996084" sldId="559"/>
            <ac:spMk id="18" creationId="{835AF83F-724B-4E4B-BB3B-663D808EC159}"/>
          </ac:spMkLst>
        </pc:spChg>
        <pc:spChg chg="add mod">
          <ac:chgData name="Hasan Jamal" userId="6724a5da2ffd1b8f" providerId="LiveId" clId="{D7B9BC6E-98CD-42B6-9A22-73F06CFC90D7}" dt="2022-02-23T10:32:16.953" v="3780" actId="113"/>
          <ac:spMkLst>
            <pc:docMk/>
            <pc:sldMk cId="3460996084" sldId="559"/>
            <ac:spMk id="19" creationId="{72118721-DA23-4091-9F41-FFE158B75E66}"/>
          </ac:spMkLst>
        </pc:spChg>
        <pc:spChg chg="add mod">
          <ac:chgData name="Hasan Jamal" userId="6724a5da2ffd1b8f" providerId="LiveId" clId="{D7B9BC6E-98CD-42B6-9A22-73F06CFC90D7}" dt="2022-02-23T10:30:13.474" v="3751" actId="20577"/>
          <ac:spMkLst>
            <pc:docMk/>
            <pc:sldMk cId="3460996084" sldId="559"/>
            <ac:spMk id="20" creationId="{5B51A0EF-BC52-4CB9-8F7F-332167807203}"/>
          </ac:spMkLst>
        </pc:spChg>
        <pc:graphicFrameChg chg="mod modGraphic">
          <ac:chgData name="Hasan Jamal" userId="6724a5da2ffd1b8f" providerId="LiveId" clId="{D7B9BC6E-98CD-42B6-9A22-73F06CFC90D7}" dt="2022-02-23T10:29:05.390" v="3738" actId="20577"/>
          <ac:graphicFrameMkLst>
            <pc:docMk/>
            <pc:sldMk cId="3460996084" sldId="559"/>
            <ac:graphicFrameMk id="8" creationId="{B2BEF905-1CCE-45D2-A550-78E81EE0862B}"/>
          </ac:graphicFrameMkLst>
        </pc:graphicFrameChg>
      </pc:sldChg>
      <pc:sldChg chg="addSp delSp modSp add mod ord delAnim modAnim modNotesTx">
        <pc:chgData name="Hasan Jamal" userId="6724a5da2ffd1b8f" providerId="LiveId" clId="{D7B9BC6E-98CD-42B6-9A22-73F06CFC90D7}" dt="2022-02-28T10:47:22.185" v="4547" actId="6549"/>
        <pc:sldMkLst>
          <pc:docMk/>
          <pc:sldMk cId="1539032641" sldId="560"/>
        </pc:sldMkLst>
        <pc:spChg chg="add del mod">
          <ac:chgData name="Hasan Jamal" userId="6724a5da2ffd1b8f" providerId="LiveId" clId="{D7B9BC6E-98CD-42B6-9A22-73F06CFC90D7}" dt="2022-02-25T07:32:48.455" v="3790" actId="478"/>
          <ac:spMkLst>
            <pc:docMk/>
            <pc:sldMk cId="1539032641" sldId="560"/>
            <ac:spMk id="4" creationId="{9B78ADD5-A93C-429B-B54D-98C0982F31D9}"/>
          </ac:spMkLst>
        </pc:spChg>
        <pc:spChg chg="add del mod">
          <ac:chgData name="Hasan Jamal" userId="6724a5da2ffd1b8f" providerId="LiveId" clId="{D7B9BC6E-98CD-42B6-9A22-73F06CFC90D7}" dt="2022-02-25T07:49:30.190" v="4069" actId="478"/>
          <ac:spMkLst>
            <pc:docMk/>
            <pc:sldMk cId="1539032641" sldId="560"/>
            <ac:spMk id="9" creationId="{4027B737-DA20-4646-BADB-1FD7A5E9F992}"/>
          </ac:spMkLst>
        </pc:spChg>
        <pc:spChg chg="add mod">
          <ac:chgData name="Hasan Jamal" userId="6724a5da2ffd1b8f" providerId="LiveId" clId="{D7B9BC6E-98CD-42B6-9A22-73F06CFC90D7}" dt="2022-02-28T10:35:29.968" v="4453" actId="1035"/>
          <ac:spMkLst>
            <pc:docMk/>
            <pc:sldMk cId="1539032641" sldId="560"/>
            <ac:spMk id="10" creationId="{BA61B52C-F59C-47A6-8206-AC1CE9A51939}"/>
          </ac:spMkLst>
        </pc:spChg>
        <pc:spChg chg="add mod">
          <ac:chgData name="Hasan Jamal" userId="6724a5da2ffd1b8f" providerId="LiveId" clId="{D7B9BC6E-98CD-42B6-9A22-73F06CFC90D7}" dt="2022-02-28T10:35:29.968" v="4453" actId="1035"/>
          <ac:spMkLst>
            <pc:docMk/>
            <pc:sldMk cId="1539032641" sldId="560"/>
            <ac:spMk id="11" creationId="{ADE62D4C-04A3-456A-8341-8C5F31128530}"/>
          </ac:spMkLst>
        </pc:spChg>
        <pc:spChg chg="add mod">
          <ac:chgData name="Hasan Jamal" userId="6724a5da2ffd1b8f" providerId="LiveId" clId="{D7B9BC6E-98CD-42B6-9A22-73F06CFC90D7}" dt="2022-02-28T10:35:29.968" v="4453" actId="1035"/>
          <ac:spMkLst>
            <pc:docMk/>
            <pc:sldMk cId="1539032641" sldId="560"/>
            <ac:spMk id="12" creationId="{D4853152-7C69-4E00-9CC8-18EF9663943C}"/>
          </ac:spMkLst>
        </pc:spChg>
        <pc:spChg chg="add mod">
          <ac:chgData name="Hasan Jamal" userId="6724a5da2ffd1b8f" providerId="LiveId" clId="{D7B9BC6E-98CD-42B6-9A22-73F06CFC90D7}" dt="2022-02-28T10:35:29.968" v="4453" actId="1035"/>
          <ac:spMkLst>
            <pc:docMk/>
            <pc:sldMk cId="1539032641" sldId="560"/>
            <ac:spMk id="13" creationId="{D64F7B1A-2438-4B6D-860E-742097A1CA15}"/>
          </ac:spMkLst>
        </pc:spChg>
        <pc:spChg chg="add mod">
          <ac:chgData name="Hasan Jamal" userId="6724a5da2ffd1b8f" providerId="LiveId" clId="{D7B9BC6E-98CD-42B6-9A22-73F06CFC90D7}" dt="2022-02-28T10:35:29.968" v="4453" actId="1035"/>
          <ac:spMkLst>
            <pc:docMk/>
            <pc:sldMk cId="1539032641" sldId="560"/>
            <ac:spMk id="14" creationId="{0E78BD2C-3234-489A-BF6E-E93A18076D8C}"/>
          </ac:spMkLst>
        </pc:spChg>
        <pc:spChg chg="add mod">
          <ac:chgData name="Hasan Jamal" userId="6724a5da2ffd1b8f" providerId="LiveId" clId="{D7B9BC6E-98CD-42B6-9A22-73F06CFC90D7}" dt="2022-02-28T10:35:29.968" v="4453" actId="1035"/>
          <ac:spMkLst>
            <pc:docMk/>
            <pc:sldMk cId="1539032641" sldId="560"/>
            <ac:spMk id="15" creationId="{6199E54E-CF8F-454F-A19D-504E20553B19}"/>
          </ac:spMkLst>
        </pc:spChg>
        <pc:spChg chg="add mod">
          <ac:chgData name="Hasan Jamal" userId="6724a5da2ffd1b8f" providerId="LiveId" clId="{D7B9BC6E-98CD-42B6-9A22-73F06CFC90D7}" dt="2022-02-28T10:35:42.802" v="4455" actId="1076"/>
          <ac:spMkLst>
            <pc:docMk/>
            <pc:sldMk cId="1539032641" sldId="560"/>
            <ac:spMk id="16" creationId="{2ABA2D5B-1F54-4934-B62D-E85E0F96EF61}"/>
          </ac:spMkLst>
        </pc:spChg>
        <pc:spChg chg="add mod">
          <ac:chgData name="Hasan Jamal" userId="6724a5da2ffd1b8f" providerId="LiveId" clId="{D7B9BC6E-98CD-42B6-9A22-73F06CFC90D7}" dt="2022-02-28T10:35:55.405" v="4457" actId="1076"/>
          <ac:spMkLst>
            <pc:docMk/>
            <pc:sldMk cId="1539032641" sldId="560"/>
            <ac:spMk id="17" creationId="{B1AA9CF2-43D8-480D-B624-FB712C44E58C}"/>
          </ac:spMkLst>
        </pc:spChg>
        <pc:spChg chg="add mod">
          <ac:chgData name="Hasan Jamal" userId="6724a5da2ffd1b8f" providerId="LiveId" clId="{D7B9BC6E-98CD-42B6-9A22-73F06CFC90D7}" dt="2022-02-28T10:36:47.250" v="4467" actId="21"/>
          <ac:spMkLst>
            <pc:docMk/>
            <pc:sldMk cId="1539032641" sldId="560"/>
            <ac:spMk id="18" creationId="{F18D8654-F9BE-4921-B413-1E832EF530D1}"/>
          </ac:spMkLst>
        </pc:spChg>
        <pc:spChg chg="add mod">
          <ac:chgData name="Hasan Jamal" userId="6724a5da2ffd1b8f" providerId="LiveId" clId="{D7B9BC6E-98CD-42B6-9A22-73F06CFC90D7}" dt="2022-02-28T10:35:58.385" v="4463" actId="1035"/>
          <ac:spMkLst>
            <pc:docMk/>
            <pc:sldMk cId="1539032641" sldId="560"/>
            <ac:spMk id="19" creationId="{FDD1055A-3417-4FEB-81DB-44EC21061B53}"/>
          </ac:spMkLst>
        </pc:spChg>
        <pc:spChg chg="add mod">
          <ac:chgData name="Hasan Jamal" userId="6724a5da2ffd1b8f" providerId="LiveId" clId="{D7B9BC6E-98CD-42B6-9A22-73F06CFC90D7}" dt="2022-02-28T10:35:55.405" v="4457" actId="1076"/>
          <ac:spMkLst>
            <pc:docMk/>
            <pc:sldMk cId="1539032641" sldId="560"/>
            <ac:spMk id="20" creationId="{3C5F178A-130E-428E-8A7B-057DCB5C86BE}"/>
          </ac:spMkLst>
        </pc:spChg>
        <pc:spChg chg="add mod">
          <ac:chgData name="Hasan Jamal" userId="6724a5da2ffd1b8f" providerId="LiveId" clId="{D7B9BC6E-98CD-42B6-9A22-73F06CFC90D7}" dt="2022-02-28T10:39:20.129" v="4497" actId="1076"/>
          <ac:spMkLst>
            <pc:docMk/>
            <pc:sldMk cId="1539032641" sldId="560"/>
            <ac:spMk id="21" creationId="{36DDCDAD-2C54-4255-846B-0BD3BD08598B}"/>
          </ac:spMkLst>
        </pc:spChg>
        <pc:spChg chg="add mod">
          <ac:chgData name="Hasan Jamal" userId="6724a5da2ffd1b8f" providerId="LiveId" clId="{D7B9BC6E-98CD-42B6-9A22-73F06CFC90D7}" dt="2022-02-28T10:45:43.037" v="4526" actId="14100"/>
          <ac:spMkLst>
            <pc:docMk/>
            <pc:sldMk cId="1539032641" sldId="560"/>
            <ac:spMk id="22" creationId="{C98D5859-872A-4342-800B-D742E29161CA}"/>
          </ac:spMkLst>
        </pc:spChg>
        <pc:spChg chg="mod">
          <ac:chgData name="Hasan Jamal" userId="6724a5da2ffd1b8f" providerId="LiveId" clId="{D7B9BC6E-98CD-42B6-9A22-73F06CFC90D7}" dt="2022-02-28T10:46:38.660" v="4541" actId="20577"/>
          <ac:spMkLst>
            <pc:docMk/>
            <pc:sldMk cId="1539032641" sldId="560"/>
            <ac:spMk id="27" creationId="{2760F24C-2D24-4A1D-9A55-5CD1DA779FCA}"/>
          </ac:spMkLst>
        </pc:spChg>
        <pc:spChg chg="del mod">
          <ac:chgData name="Hasan Jamal" userId="6724a5da2ffd1b8f" providerId="LiveId" clId="{D7B9BC6E-98CD-42B6-9A22-73F06CFC90D7}" dt="2022-02-28T10:23:13.026" v="4311" actId="478"/>
          <ac:spMkLst>
            <pc:docMk/>
            <pc:sldMk cId="1539032641" sldId="560"/>
            <ac:spMk id="36" creationId="{9A1CDB06-9C28-4348-B037-0E8C4EA9B07B}"/>
          </ac:spMkLst>
        </pc:spChg>
        <pc:spChg chg="del">
          <ac:chgData name="Hasan Jamal" userId="6724a5da2ffd1b8f" providerId="LiveId" clId="{D7B9BC6E-98CD-42B6-9A22-73F06CFC90D7}" dt="2022-02-25T07:32:46.155" v="3789" actId="478"/>
          <ac:spMkLst>
            <pc:docMk/>
            <pc:sldMk cId="1539032641" sldId="560"/>
            <ac:spMk id="3075" creationId="{00000000-0000-0000-0000-000000000000}"/>
          </ac:spMkLst>
        </pc:spChg>
        <pc:graphicFrameChg chg="mod modGraphic">
          <ac:chgData name="Hasan Jamal" userId="6724a5da2ffd1b8f" providerId="LiveId" clId="{D7B9BC6E-98CD-42B6-9A22-73F06CFC90D7}" dt="2022-02-28T10:35:22.066" v="4438" actId="1035"/>
          <ac:graphicFrameMkLst>
            <pc:docMk/>
            <pc:sldMk cId="1539032641" sldId="560"/>
            <ac:graphicFrameMk id="38" creationId="{BE93C74A-60AC-47E8-A2D9-1802E9ABA050}"/>
          </ac:graphicFrameMkLst>
        </pc:graphicFrameChg>
      </pc:sldChg>
      <pc:sldMasterChg chg="delSldLayout">
        <pc:chgData name="Hasan Jamal" userId="6724a5da2ffd1b8f" providerId="LiveId" clId="{D7B9BC6E-98CD-42B6-9A22-73F06CFC90D7}" dt="2022-02-25T07:30:29.388" v="3787" actId="2696"/>
        <pc:sldMasterMkLst>
          <pc:docMk/>
          <pc:sldMasterMk cId="2389917269" sldId="2147483660"/>
        </pc:sldMasterMkLst>
        <pc:sldLayoutChg chg="del">
          <pc:chgData name="Hasan Jamal" userId="6724a5da2ffd1b8f" providerId="LiveId" clId="{D7B9BC6E-98CD-42B6-9A22-73F06CFC90D7}" dt="2022-02-25T07:30:29.388" v="3787" actId="2696"/>
          <pc:sldLayoutMkLst>
            <pc:docMk/>
            <pc:sldMasterMk cId="2389917269" sldId="2147483660"/>
            <pc:sldLayoutMk cId="2101497525" sldId="214748367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734546-FD7D-47BB-AA1E-00BBFD21EEC5}" type="datetimeFigureOut">
              <a:rPr lang="en-US" smtClean="0"/>
              <a:t>2/25/2022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2D3D20-B80A-47F2-90D8-E85AAC9E3F34}" type="slidenum">
              <a:rPr lang="en-US" smtClean="0"/>
              <a:t>‹#›</a:t>
            </a:fld>
            <a:endParaRPr lang="en-US"/>
          </a:p>
        </p:txBody>
      </p:sp>
    </p:spTree>
    <p:extLst>
      <p:ext uri="{BB962C8B-B14F-4D97-AF65-F5344CB8AC3E}">
        <p14:creationId xmlns:p14="http://schemas.microsoft.com/office/powerpoint/2010/main" val="2438035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2D3D20-B80A-47F2-90D8-E85AAC9E3F34}" type="slidenum">
              <a:rPr lang="en-US" smtClean="0"/>
              <a:t>2</a:t>
            </a:fld>
            <a:endParaRPr lang="en-US"/>
          </a:p>
        </p:txBody>
      </p:sp>
    </p:spTree>
    <p:extLst>
      <p:ext uri="{BB962C8B-B14F-4D97-AF65-F5344CB8AC3E}">
        <p14:creationId xmlns:p14="http://schemas.microsoft.com/office/powerpoint/2010/main" val="672839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sv-SE" dirty="0"/>
              <a:t>Inner loop is independent of the outer loop</a:t>
            </a:r>
          </a:p>
        </p:txBody>
      </p:sp>
      <p:sp>
        <p:nvSpPr>
          <p:cNvPr id="4" name="Slide Number Placeholder 3"/>
          <p:cNvSpPr>
            <a:spLocks noGrp="1"/>
          </p:cNvSpPr>
          <p:nvPr>
            <p:ph type="sldNum" sz="quarter" idx="5"/>
          </p:nvPr>
        </p:nvSpPr>
        <p:spPr/>
        <p:txBody>
          <a:bodyPr/>
          <a:lstStyle/>
          <a:p>
            <a:fld id="{C52D3D20-B80A-47F2-90D8-E85AAC9E3F34}" type="slidenum">
              <a:rPr lang="en-US" smtClean="0"/>
              <a:t>14</a:t>
            </a:fld>
            <a:endParaRPr lang="en-US"/>
          </a:p>
        </p:txBody>
      </p:sp>
    </p:spTree>
    <p:extLst>
      <p:ext uri="{BB962C8B-B14F-4D97-AF65-F5344CB8AC3E}">
        <p14:creationId xmlns:p14="http://schemas.microsoft.com/office/powerpoint/2010/main" val="3279980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endParaRPr lang="sv-SE" dirty="0"/>
          </a:p>
        </p:txBody>
      </p:sp>
      <p:sp>
        <p:nvSpPr>
          <p:cNvPr id="4" name="Slide Number Placeholder 3"/>
          <p:cNvSpPr>
            <a:spLocks noGrp="1"/>
          </p:cNvSpPr>
          <p:nvPr>
            <p:ph type="sldNum" sz="quarter" idx="5"/>
          </p:nvPr>
        </p:nvSpPr>
        <p:spPr/>
        <p:txBody>
          <a:bodyPr/>
          <a:lstStyle/>
          <a:p>
            <a:fld id="{C52D3D20-B80A-47F2-90D8-E85AAC9E3F34}" type="slidenum">
              <a:rPr lang="en-US" smtClean="0"/>
              <a:t>15</a:t>
            </a:fld>
            <a:endParaRPr lang="en-US"/>
          </a:p>
        </p:txBody>
      </p:sp>
    </p:spTree>
    <p:extLst>
      <p:ext uri="{BB962C8B-B14F-4D97-AF65-F5344CB8AC3E}">
        <p14:creationId xmlns:p14="http://schemas.microsoft.com/office/powerpoint/2010/main" val="3973058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2D3D20-B80A-47F2-90D8-E85AAC9E3F34}" type="slidenum">
              <a:rPr lang="en-US" smtClean="0"/>
              <a:t>16</a:t>
            </a:fld>
            <a:endParaRPr lang="en-US"/>
          </a:p>
        </p:txBody>
      </p:sp>
    </p:spTree>
    <p:extLst>
      <p:ext uri="{BB962C8B-B14F-4D97-AF65-F5344CB8AC3E}">
        <p14:creationId xmlns:p14="http://schemas.microsoft.com/office/powerpoint/2010/main" val="15739364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2D3D20-B80A-47F2-90D8-E85AAC9E3F34}" type="slidenum">
              <a:rPr lang="en-US" smtClean="0"/>
              <a:t>17</a:t>
            </a:fld>
            <a:endParaRPr lang="en-US"/>
          </a:p>
        </p:txBody>
      </p:sp>
    </p:spTree>
    <p:extLst>
      <p:ext uri="{BB962C8B-B14F-4D97-AF65-F5344CB8AC3E}">
        <p14:creationId xmlns:p14="http://schemas.microsoft.com/office/powerpoint/2010/main" val="3470020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2D3D20-B80A-47F2-90D8-E85AAC9E3F34}" type="slidenum">
              <a:rPr lang="en-US" smtClean="0"/>
              <a:t>18</a:t>
            </a:fld>
            <a:endParaRPr lang="en-US"/>
          </a:p>
        </p:txBody>
      </p:sp>
    </p:spTree>
    <p:extLst>
      <p:ext uri="{BB962C8B-B14F-4D97-AF65-F5344CB8AC3E}">
        <p14:creationId xmlns:p14="http://schemas.microsoft.com/office/powerpoint/2010/main" val="373032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linear search algorithm solves this problem by comparing ‘</a:t>
            </a:r>
            <a:r>
              <a:rPr lang="en-US" b="1" dirty="0"/>
              <a:t>x’</a:t>
            </a:r>
            <a:r>
              <a:rPr lang="en-US" dirty="0"/>
              <a:t>, one by one, with each element in </a:t>
            </a:r>
            <a:r>
              <a:rPr lang="en-US" b="1" dirty="0"/>
              <a:t>A</a:t>
            </a:r>
            <a:r>
              <a:rPr lang="en-US" dirty="0"/>
              <a:t>. That is, we compare ITEM with A[1], then A[2], and so on, until we find the location of ‘</a:t>
            </a:r>
            <a:r>
              <a:rPr lang="en-US" b="1" dirty="0"/>
              <a:t>x’</a:t>
            </a:r>
            <a:r>
              <a:rPr lang="en-US" dirty="0"/>
              <a:t>.</a:t>
            </a:r>
          </a:p>
          <a:p>
            <a:endParaRPr lang="en-US" dirty="0"/>
          </a:p>
        </p:txBody>
      </p:sp>
      <p:sp>
        <p:nvSpPr>
          <p:cNvPr id="4" name="Slide Number Placeholder 3"/>
          <p:cNvSpPr>
            <a:spLocks noGrp="1"/>
          </p:cNvSpPr>
          <p:nvPr>
            <p:ph type="sldNum" sz="quarter" idx="5"/>
          </p:nvPr>
        </p:nvSpPr>
        <p:spPr/>
        <p:txBody>
          <a:bodyPr/>
          <a:lstStyle/>
          <a:p>
            <a:fld id="{C52D3D20-B80A-47F2-90D8-E85AAC9E3F34}" type="slidenum">
              <a:rPr lang="en-US" smtClean="0"/>
              <a:t>19</a:t>
            </a:fld>
            <a:endParaRPr lang="en-US"/>
          </a:p>
        </p:txBody>
      </p:sp>
    </p:spTree>
    <p:extLst>
      <p:ext uri="{BB962C8B-B14F-4D97-AF65-F5344CB8AC3E}">
        <p14:creationId xmlns:p14="http://schemas.microsoft.com/office/powerpoint/2010/main" val="2534545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Worst case</a:t>
            </a:r>
            <a:r>
              <a:rPr lang="en-US" dirty="0"/>
              <a:t>: ‘</a:t>
            </a:r>
            <a:r>
              <a:rPr lang="en-US" b="1" dirty="0"/>
              <a:t>x’ </a:t>
            </a:r>
            <a:r>
              <a:rPr lang="en-US" dirty="0"/>
              <a:t>is located in last location of the array or is not there at all.</a:t>
            </a:r>
          </a:p>
        </p:txBody>
      </p:sp>
      <p:sp>
        <p:nvSpPr>
          <p:cNvPr id="4" name="Slide Number Placeholder 3"/>
          <p:cNvSpPr>
            <a:spLocks noGrp="1"/>
          </p:cNvSpPr>
          <p:nvPr>
            <p:ph type="sldNum" sz="quarter" idx="5"/>
          </p:nvPr>
        </p:nvSpPr>
        <p:spPr/>
        <p:txBody>
          <a:bodyPr/>
          <a:lstStyle/>
          <a:p>
            <a:fld id="{C52D3D20-B80A-47F2-90D8-E85AAC9E3F34}" type="slidenum">
              <a:rPr lang="en-US" smtClean="0"/>
              <a:t>20</a:t>
            </a:fld>
            <a:endParaRPr lang="en-US"/>
          </a:p>
        </p:txBody>
      </p:sp>
    </p:spTree>
    <p:extLst>
      <p:ext uri="{BB962C8B-B14F-4D97-AF65-F5344CB8AC3E}">
        <p14:creationId xmlns:p14="http://schemas.microsoft.com/office/powerpoint/2010/main" val="1135701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Best case:</a:t>
            </a:r>
            <a:r>
              <a:rPr lang="en-US" dirty="0"/>
              <a:t> ‘</a:t>
            </a:r>
            <a:r>
              <a:rPr lang="en-US" b="1" dirty="0"/>
              <a:t>x’ </a:t>
            </a:r>
            <a:r>
              <a:rPr lang="en-US" dirty="0"/>
              <a:t>is located in the first location of the array and loop  executes only once</a:t>
            </a:r>
          </a:p>
        </p:txBody>
      </p:sp>
      <p:sp>
        <p:nvSpPr>
          <p:cNvPr id="4" name="Slide Number Placeholder 3"/>
          <p:cNvSpPr>
            <a:spLocks noGrp="1"/>
          </p:cNvSpPr>
          <p:nvPr>
            <p:ph type="sldNum" sz="quarter" idx="5"/>
          </p:nvPr>
        </p:nvSpPr>
        <p:spPr/>
        <p:txBody>
          <a:bodyPr/>
          <a:lstStyle/>
          <a:p>
            <a:fld id="{C52D3D20-B80A-47F2-90D8-E85AAC9E3F34}" type="slidenum">
              <a:rPr lang="en-US" smtClean="0"/>
              <a:t>21</a:t>
            </a:fld>
            <a:endParaRPr lang="en-US"/>
          </a:p>
        </p:txBody>
      </p:sp>
    </p:spTree>
    <p:extLst>
      <p:ext uri="{BB962C8B-B14F-4D97-AF65-F5344CB8AC3E}">
        <p14:creationId xmlns:p14="http://schemas.microsoft.com/office/powerpoint/2010/main" val="35661215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agrees with our intuitive feeling that the average number of comparisons needed to find the location of ‘x’ is approximately equal to half the number of elements in the </a:t>
            </a:r>
            <a:r>
              <a:rPr lang="en-US" b="1" dirty="0"/>
              <a:t>A</a:t>
            </a:r>
            <a:r>
              <a:rPr lang="en-US" dirty="0"/>
              <a:t> list. </a:t>
            </a:r>
          </a:p>
        </p:txBody>
      </p:sp>
      <p:sp>
        <p:nvSpPr>
          <p:cNvPr id="4" name="Slide Number Placeholder 3"/>
          <p:cNvSpPr>
            <a:spLocks noGrp="1"/>
          </p:cNvSpPr>
          <p:nvPr>
            <p:ph type="sldNum" sz="quarter" idx="5"/>
          </p:nvPr>
        </p:nvSpPr>
        <p:spPr/>
        <p:txBody>
          <a:bodyPr/>
          <a:lstStyle/>
          <a:p>
            <a:fld id="{C52D3D20-B80A-47F2-90D8-E85AAC9E3F34}" type="slidenum">
              <a:rPr lang="en-US" smtClean="0"/>
              <a:t>22</a:t>
            </a:fld>
            <a:endParaRPr lang="en-US"/>
          </a:p>
        </p:txBody>
      </p:sp>
    </p:spTree>
    <p:extLst>
      <p:ext uri="{BB962C8B-B14F-4D97-AF65-F5344CB8AC3E}">
        <p14:creationId xmlns:p14="http://schemas.microsoft.com/office/powerpoint/2010/main" val="5982081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52D3D20-B80A-47F2-90D8-E85AAC9E3F34}" type="slidenum">
              <a:rPr lang="en-US" smtClean="0"/>
              <a:t>23</a:t>
            </a:fld>
            <a:endParaRPr lang="en-US"/>
          </a:p>
        </p:txBody>
      </p:sp>
    </p:spTree>
    <p:extLst>
      <p:ext uri="{BB962C8B-B14F-4D97-AF65-F5344CB8AC3E}">
        <p14:creationId xmlns:p14="http://schemas.microsoft.com/office/powerpoint/2010/main" val="4216495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h-TH" altLang="en-US" dirty="0"/>
              <a:t>Programs derived from two algorithms for solving the same problem should both be</a:t>
            </a:r>
            <a:r>
              <a:rPr lang="en-US" altLang="en-US" dirty="0"/>
              <a:t> </a:t>
            </a:r>
            <a:r>
              <a:rPr lang="th-TH" altLang="en-US" dirty="0"/>
              <a:t>Machine independent</a:t>
            </a:r>
            <a:r>
              <a:rPr lang="en-US" altLang="en-US" dirty="0"/>
              <a:t> and </a:t>
            </a:r>
            <a:r>
              <a:rPr lang="th-TH" altLang="en-US" dirty="0"/>
              <a:t>Language independent</a:t>
            </a:r>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th-TH" altLang="en-US" dirty="0"/>
              <a:t>design time, programming time and debugging time</a:t>
            </a:r>
            <a:r>
              <a:rPr lang="en-US" altLang="en-US" dirty="0"/>
              <a:t>, </a:t>
            </a:r>
            <a:r>
              <a:rPr lang="th-TH" altLang="en-US" dirty="0"/>
              <a:t>coding efficiency of the programmer</a:t>
            </a:r>
          </a:p>
          <a:p>
            <a:r>
              <a:rPr lang="th-TH" altLang="en-US" dirty="0"/>
              <a:t>speed of CPU, bus and peripheral hardware</a:t>
            </a:r>
            <a:endParaRPr lang="en-US" altLang="en-US" dirty="0"/>
          </a:p>
          <a:p>
            <a:r>
              <a:rPr lang="th-TH" altLang="en-US" dirty="0"/>
              <a:t>quality of input (good, bad or average)</a:t>
            </a:r>
            <a:endParaRPr lang="en-US" altLang="en-US" dirty="0"/>
          </a:p>
          <a:p>
            <a:endParaRPr lang="en-US" altLang="en-US" dirty="0"/>
          </a:p>
          <a:p>
            <a:endParaRPr lang="en-US" dirty="0"/>
          </a:p>
        </p:txBody>
      </p:sp>
      <p:sp>
        <p:nvSpPr>
          <p:cNvPr id="4" name="Slide Number Placeholder 3"/>
          <p:cNvSpPr>
            <a:spLocks noGrp="1"/>
          </p:cNvSpPr>
          <p:nvPr>
            <p:ph type="sldNum" sz="quarter" idx="5"/>
          </p:nvPr>
        </p:nvSpPr>
        <p:spPr/>
        <p:txBody>
          <a:bodyPr/>
          <a:lstStyle/>
          <a:p>
            <a:fld id="{C52D3D20-B80A-47F2-90D8-E85AAC9E3F34}" type="slidenum">
              <a:rPr lang="en-US" smtClean="0"/>
              <a:t>3</a:t>
            </a:fld>
            <a:endParaRPr lang="en-US"/>
          </a:p>
        </p:txBody>
      </p:sp>
    </p:spTree>
    <p:extLst>
      <p:ext uri="{BB962C8B-B14F-4D97-AF65-F5344CB8AC3E}">
        <p14:creationId xmlns:p14="http://schemas.microsoft.com/office/powerpoint/2010/main" val="24303796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52D3D20-B80A-47F2-90D8-E85AAC9E3F34}" type="slidenum">
              <a:rPr lang="en-US" smtClean="0"/>
              <a:t>24</a:t>
            </a:fld>
            <a:endParaRPr lang="en-US"/>
          </a:p>
        </p:txBody>
      </p:sp>
    </p:spTree>
    <p:extLst>
      <p:ext uri="{BB962C8B-B14F-4D97-AF65-F5344CB8AC3E}">
        <p14:creationId xmlns:p14="http://schemas.microsoft.com/office/powerpoint/2010/main" val="27874547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endParaRPr lang="sv-SE" dirty="0"/>
          </a:p>
        </p:txBody>
      </p:sp>
      <p:sp>
        <p:nvSpPr>
          <p:cNvPr id="4" name="Slide Number Placeholder 3"/>
          <p:cNvSpPr>
            <a:spLocks noGrp="1"/>
          </p:cNvSpPr>
          <p:nvPr>
            <p:ph type="sldNum" sz="quarter" idx="5"/>
          </p:nvPr>
        </p:nvSpPr>
        <p:spPr/>
        <p:txBody>
          <a:bodyPr/>
          <a:lstStyle/>
          <a:p>
            <a:fld id="{C52D3D20-B80A-47F2-90D8-E85AAC9E3F34}" type="slidenum">
              <a:rPr lang="en-US" smtClean="0"/>
              <a:t>25</a:t>
            </a:fld>
            <a:endParaRPr lang="en-US"/>
          </a:p>
        </p:txBody>
      </p:sp>
    </p:spTree>
    <p:extLst>
      <p:ext uri="{BB962C8B-B14F-4D97-AF65-F5344CB8AC3E}">
        <p14:creationId xmlns:p14="http://schemas.microsoft.com/office/powerpoint/2010/main" val="3017131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altLang="en-US" b="1" dirty="0"/>
              <a:t>In this cousre our focus will be on Threoretical Analysis.</a:t>
            </a:r>
            <a:endParaRPr lang="en-GB" b="1" i="1" u="sng" dirty="0"/>
          </a:p>
        </p:txBody>
      </p:sp>
      <p:sp>
        <p:nvSpPr>
          <p:cNvPr id="4" name="Slide Number Placeholder 3"/>
          <p:cNvSpPr>
            <a:spLocks noGrp="1"/>
          </p:cNvSpPr>
          <p:nvPr>
            <p:ph type="sldNum" sz="quarter" idx="5"/>
          </p:nvPr>
        </p:nvSpPr>
        <p:spPr/>
        <p:txBody>
          <a:bodyPr/>
          <a:lstStyle/>
          <a:p>
            <a:fld id="{C52D3D20-B80A-47F2-90D8-E85AAC9E3F34}" type="slidenum">
              <a:rPr lang="en-US" smtClean="0"/>
              <a:t>4</a:t>
            </a:fld>
            <a:endParaRPr lang="en-US"/>
          </a:p>
        </p:txBody>
      </p:sp>
    </p:spTree>
    <p:extLst>
      <p:ext uri="{BB962C8B-B14F-4D97-AF65-F5344CB8AC3E}">
        <p14:creationId xmlns:p14="http://schemas.microsoft.com/office/powerpoint/2010/main" val="610275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Soring and Bubble Sort example.</a:t>
            </a:r>
          </a:p>
        </p:txBody>
      </p:sp>
      <p:sp>
        <p:nvSpPr>
          <p:cNvPr id="4" name="Slide Number Placeholder 3"/>
          <p:cNvSpPr>
            <a:spLocks noGrp="1"/>
          </p:cNvSpPr>
          <p:nvPr>
            <p:ph type="sldNum" sz="quarter" idx="5"/>
          </p:nvPr>
        </p:nvSpPr>
        <p:spPr/>
        <p:txBody>
          <a:bodyPr/>
          <a:lstStyle/>
          <a:p>
            <a:fld id="{C52D3D20-B80A-47F2-90D8-E85AAC9E3F34}" type="slidenum">
              <a:rPr lang="en-US" smtClean="0"/>
              <a:t>5</a:t>
            </a:fld>
            <a:endParaRPr lang="en-US"/>
          </a:p>
        </p:txBody>
      </p:sp>
    </p:spTree>
    <p:extLst>
      <p:ext uri="{BB962C8B-B14F-4D97-AF65-F5344CB8AC3E}">
        <p14:creationId xmlns:p14="http://schemas.microsoft.com/office/powerpoint/2010/main" val="3418319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Soring and Bubble Sort example.</a:t>
            </a:r>
          </a:p>
        </p:txBody>
      </p:sp>
      <p:sp>
        <p:nvSpPr>
          <p:cNvPr id="4" name="Slide Number Placeholder 3"/>
          <p:cNvSpPr>
            <a:spLocks noGrp="1"/>
          </p:cNvSpPr>
          <p:nvPr>
            <p:ph type="sldNum" sz="quarter" idx="5"/>
          </p:nvPr>
        </p:nvSpPr>
        <p:spPr/>
        <p:txBody>
          <a:bodyPr/>
          <a:lstStyle/>
          <a:p>
            <a:fld id="{C52D3D20-B80A-47F2-90D8-E85AAC9E3F34}" type="slidenum">
              <a:rPr lang="en-US" smtClean="0"/>
              <a:t>6</a:t>
            </a:fld>
            <a:endParaRPr lang="en-US"/>
          </a:p>
        </p:txBody>
      </p:sp>
    </p:spTree>
    <p:extLst>
      <p:ext uri="{BB962C8B-B14F-4D97-AF65-F5344CB8AC3E}">
        <p14:creationId xmlns:p14="http://schemas.microsoft.com/office/powerpoint/2010/main" val="4148756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Soring and Bubble Sort example.</a:t>
            </a:r>
          </a:p>
        </p:txBody>
      </p:sp>
      <p:sp>
        <p:nvSpPr>
          <p:cNvPr id="4" name="Slide Number Placeholder 3"/>
          <p:cNvSpPr>
            <a:spLocks noGrp="1"/>
          </p:cNvSpPr>
          <p:nvPr>
            <p:ph type="sldNum" sz="quarter" idx="5"/>
          </p:nvPr>
        </p:nvSpPr>
        <p:spPr/>
        <p:txBody>
          <a:bodyPr/>
          <a:lstStyle/>
          <a:p>
            <a:fld id="{C52D3D20-B80A-47F2-90D8-E85AAC9E3F34}" type="slidenum">
              <a:rPr lang="en-US" smtClean="0"/>
              <a:t>7</a:t>
            </a:fld>
            <a:endParaRPr lang="en-US"/>
          </a:p>
        </p:txBody>
      </p:sp>
    </p:spTree>
    <p:extLst>
      <p:ext uri="{BB962C8B-B14F-4D97-AF65-F5344CB8AC3E}">
        <p14:creationId xmlns:p14="http://schemas.microsoft.com/office/powerpoint/2010/main" val="3364968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Problem, Many algorithms: Give Sorting example</a:t>
            </a:r>
          </a:p>
          <a:p>
            <a:endParaRPr lang="en-US" dirty="0"/>
          </a:p>
          <a:p>
            <a:r>
              <a:rPr lang="sv-SE" dirty="0"/>
              <a:t>Our focus is mostly on the worst-case running time as it is easier to analyze and crucial to applications such as games, finance and robotics</a:t>
            </a:r>
            <a:r>
              <a:rPr lang="en-US" dirty="0"/>
              <a:t>.</a:t>
            </a:r>
          </a:p>
        </p:txBody>
      </p:sp>
      <p:sp>
        <p:nvSpPr>
          <p:cNvPr id="4" name="Slide Number Placeholder 3"/>
          <p:cNvSpPr>
            <a:spLocks noGrp="1"/>
          </p:cNvSpPr>
          <p:nvPr>
            <p:ph type="sldNum" sz="quarter" idx="5"/>
          </p:nvPr>
        </p:nvSpPr>
        <p:spPr/>
        <p:txBody>
          <a:bodyPr/>
          <a:lstStyle/>
          <a:p>
            <a:fld id="{C52D3D20-B80A-47F2-90D8-E85AAC9E3F34}" type="slidenum">
              <a:rPr lang="en-US" smtClean="0"/>
              <a:t>8</a:t>
            </a:fld>
            <a:endParaRPr lang="en-US"/>
          </a:p>
        </p:txBody>
      </p:sp>
    </p:spTree>
    <p:extLst>
      <p:ext uri="{BB962C8B-B14F-4D97-AF65-F5344CB8AC3E}">
        <p14:creationId xmlns:p14="http://schemas.microsoft.com/office/powerpoint/2010/main" val="1740247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2D3D20-B80A-47F2-90D8-E85AAC9E3F34}" type="slidenum">
              <a:rPr lang="en-US" smtClean="0"/>
              <a:t>12</a:t>
            </a:fld>
            <a:endParaRPr lang="en-US"/>
          </a:p>
        </p:txBody>
      </p:sp>
    </p:spTree>
    <p:extLst>
      <p:ext uri="{BB962C8B-B14F-4D97-AF65-F5344CB8AC3E}">
        <p14:creationId xmlns:p14="http://schemas.microsoft.com/office/powerpoint/2010/main" val="1846657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sv-SE" dirty="0"/>
              <a:t>This approach is reasonable, provided n is positive</a:t>
            </a:r>
          </a:p>
          <a:p>
            <a:pPr>
              <a:lnSpc>
                <a:spcPct val="90000"/>
              </a:lnSpc>
            </a:pPr>
            <a:r>
              <a:rPr lang="sv-SE" dirty="0"/>
              <a:t>If </a:t>
            </a:r>
            <a:r>
              <a:rPr lang="sv-SE" i="1" dirty="0"/>
              <a:t>n</a:t>
            </a:r>
            <a:r>
              <a:rPr lang="sv-SE" dirty="0"/>
              <a:t> is zero or negative the relationship </a:t>
            </a:r>
            <a:r>
              <a:rPr lang="sv-SE" i="1" dirty="0"/>
              <a:t>T(n)</a:t>
            </a:r>
            <a:r>
              <a:rPr lang="sv-SE" dirty="0"/>
              <a:t> = </a:t>
            </a:r>
            <a:r>
              <a:rPr lang="sv-SE" i="1" dirty="0"/>
              <a:t>nt </a:t>
            </a:r>
            <a:r>
              <a:rPr lang="sv-SE" dirty="0"/>
              <a:t>is not valid</a:t>
            </a:r>
          </a:p>
        </p:txBody>
      </p:sp>
      <p:sp>
        <p:nvSpPr>
          <p:cNvPr id="4" name="Slide Number Placeholder 3"/>
          <p:cNvSpPr>
            <a:spLocks noGrp="1"/>
          </p:cNvSpPr>
          <p:nvPr>
            <p:ph type="sldNum" sz="quarter" idx="5"/>
          </p:nvPr>
        </p:nvSpPr>
        <p:spPr/>
        <p:txBody>
          <a:bodyPr/>
          <a:lstStyle/>
          <a:p>
            <a:fld id="{C52D3D20-B80A-47F2-90D8-E85AAC9E3F34}" type="slidenum">
              <a:rPr lang="en-US" smtClean="0"/>
              <a:t>13</a:t>
            </a:fld>
            <a:endParaRPr lang="en-US"/>
          </a:p>
        </p:txBody>
      </p:sp>
    </p:spTree>
    <p:extLst>
      <p:ext uri="{BB962C8B-B14F-4D97-AF65-F5344CB8AC3E}">
        <p14:creationId xmlns:p14="http://schemas.microsoft.com/office/powerpoint/2010/main" val="1866708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70CC6-EB59-4447-80BA-9D36C629BD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4DD14A-F511-49B0-A91B-978DAEFBBA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739A08-9A7A-49DA-A39B-B0EF1A4801F7}"/>
              </a:ext>
            </a:extLst>
          </p:cNvPr>
          <p:cNvSpPr>
            <a:spLocks noGrp="1"/>
          </p:cNvSpPr>
          <p:nvPr>
            <p:ph type="dt" sz="half" idx="10"/>
          </p:nvPr>
        </p:nvSpPr>
        <p:spPr/>
        <p:txBody>
          <a:bodyPr/>
          <a:lstStyle/>
          <a:p>
            <a:fld id="{D2DF8B72-9C19-4DBD-8F3B-D049130D4969}" type="datetimeFigureOut">
              <a:rPr lang="en-US" smtClean="0"/>
              <a:t>2/25/2022</a:t>
            </a:fld>
            <a:endParaRPr lang="en-US"/>
          </a:p>
        </p:txBody>
      </p:sp>
      <p:sp>
        <p:nvSpPr>
          <p:cNvPr id="5" name="Footer Placeholder 4">
            <a:extLst>
              <a:ext uri="{FF2B5EF4-FFF2-40B4-BE49-F238E27FC236}">
                <a16:creationId xmlns:a16="http://schemas.microsoft.com/office/drawing/2014/main" id="{4BAD8D3A-B881-4BC9-A537-ECB468F7F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7F4CF0-1776-4F65-BCA7-0F303DF3D429}"/>
              </a:ext>
            </a:extLst>
          </p:cNvPr>
          <p:cNvSpPr>
            <a:spLocks noGrp="1"/>
          </p:cNvSpPr>
          <p:nvPr>
            <p:ph type="sldNum" sz="quarter" idx="12"/>
          </p:nvPr>
        </p:nvSpPr>
        <p:spPr/>
        <p:txBody>
          <a:bodyPr/>
          <a:lstStyle/>
          <a:p>
            <a:fld id="{1B9366AE-5A89-45B7-9EA8-7C0EFF44206E}" type="slidenum">
              <a:rPr lang="en-US" smtClean="0"/>
              <a:t>‹#›</a:t>
            </a:fld>
            <a:endParaRPr lang="en-US"/>
          </a:p>
        </p:txBody>
      </p:sp>
    </p:spTree>
    <p:extLst>
      <p:ext uri="{BB962C8B-B14F-4D97-AF65-F5344CB8AC3E}">
        <p14:creationId xmlns:p14="http://schemas.microsoft.com/office/powerpoint/2010/main" val="3071570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7D555-ABD7-4161-B06F-FCD3143D9C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095C10-FF95-4025-B207-9881A16465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8C42DD-D420-4BAE-A427-F815A4F37271}"/>
              </a:ext>
            </a:extLst>
          </p:cNvPr>
          <p:cNvSpPr>
            <a:spLocks noGrp="1"/>
          </p:cNvSpPr>
          <p:nvPr>
            <p:ph type="dt" sz="half" idx="10"/>
          </p:nvPr>
        </p:nvSpPr>
        <p:spPr/>
        <p:txBody>
          <a:bodyPr/>
          <a:lstStyle/>
          <a:p>
            <a:fld id="{D2DF8B72-9C19-4DBD-8F3B-D049130D4969}" type="datetimeFigureOut">
              <a:rPr lang="en-US" smtClean="0"/>
              <a:t>2/25/2022</a:t>
            </a:fld>
            <a:endParaRPr lang="en-US"/>
          </a:p>
        </p:txBody>
      </p:sp>
      <p:sp>
        <p:nvSpPr>
          <p:cNvPr id="5" name="Footer Placeholder 4">
            <a:extLst>
              <a:ext uri="{FF2B5EF4-FFF2-40B4-BE49-F238E27FC236}">
                <a16:creationId xmlns:a16="http://schemas.microsoft.com/office/drawing/2014/main" id="{F551F7B7-D2EB-4517-9D60-26A66FF0E9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D20148-FE35-475E-9068-7641710E2E47}"/>
              </a:ext>
            </a:extLst>
          </p:cNvPr>
          <p:cNvSpPr>
            <a:spLocks noGrp="1"/>
          </p:cNvSpPr>
          <p:nvPr>
            <p:ph type="sldNum" sz="quarter" idx="12"/>
          </p:nvPr>
        </p:nvSpPr>
        <p:spPr/>
        <p:txBody>
          <a:bodyPr/>
          <a:lstStyle/>
          <a:p>
            <a:fld id="{1B9366AE-5A89-45B7-9EA8-7C0EFF44206E}" type="slidenum">
              <a:rPr lang="en-US" smtClean="0"/>
              <a:t>‹#›</a:t>
            </a:fld>
            <a:endParaRPr lang="en-US"/>
          </a:p>
        </p:txBody>
      </p:sp>
    </p:spTree>
    <p:extLst>
      <p:ext uri="{BB962C8B-B14F-4D97-AF65-F5344CB8AC3E}">
        <p14:creationId xmlns:p14="http://schemas.microsoft.com/office/powerpoint/2010/main" val="808833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554761-8A33-482D-B4B2-18B2A8F89E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B816EB-AB8E-47C2-9A3E-33DE4D4F8D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740179-C5D2-4148-BAA2-30F72348BCE2}"/>
              </a:ext>
            </a:extLst>
          </p:cNvPr>
          <p:cNvSpPr>
            <a:spLocks noGrp="1"/>
          </p:cNvSpPr>
          <p:nvPr>
            <p:ph type="dt" sz="half" idx="10"/>
          </p:nvPr>
        </p:nvSpPr>
        <p:spPr/>
        <p:txBody>
          <a:bodyPr/>
          <a:lstStyle/>
          <a:p>
            <a:fld id="{D2DF8B72-9C19-4DBD-8F3B-D049130D4969}" type="datetimeFigureOut">
              <a:rPr lang="en-US" smtClean="0"/>
              <a:t>2/25/2022</a:t>
            </a:fld>
            <a:endParaRPr lang="en-US"/>
          </a:p>
        </p:txBody>
      </p:sp>
      <p:sp>
        <p:nvSpPr>
          <p:cNvPr id="5" name="Footer Placeholder 4">
            <a:extLst>
              <a:ext uri="{FF2B5EF4-FFF2-40B4-BE49-F238E27FC236}">
                <a16:creationId xmlns:a16="http://schemas.microsoft.com/office/drawing/2014/main" id="{31A0BD9F-3BB0-4D0E-9EBA-8CC5FDF828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969872-32D9-46E9-AB85-0ABCDEE88AE5}"/>
              </a:ext>
            </a:extLst>
          </p:cNvPr>
          <p:cNvSpPr>
            <a:spLocks noGrp="1"/>
          </p:cNvSpPr>
          <p:nvPr>
            <p:ph type="sldNum" sz="quarter" idx="12"/>
          </p:nvPr>
        </p:nvSpPr>
        <p:spPr/>
        <p:txBody>
          <a:bodyPr/>
          <a:lstStyle/>
          <a:p>
            <a:fld id="{1B9366AE-5A89-45B7-9EA8-7C0EFF44206E}" type="slidenum">
              <a:rPr lang="en-US" smtClean="0"/>
              <a:t>‹#›</a:t>
            </a:fld>
            <a:endParaRPr lang="en-US"/>
          </a:p>
        </p:txBody>
      </p:sp>
    </p:spTree>
    <p:extLst>
      <p:ext uri="{BB962C8B-B14F-4D97-AF65-F5344CB8AC3E}">
        <p14:creationId xmlns:p14="http://schemas.microsoft.com/office/powerpoint/2010/main" val="3836865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Design and Anaysis of Algorihms, Spring 2008 </a:t>
            </a:r>
          </a:p>
        </p:txBody>
      </p:sp>
      <p:sp>
        <p:nvSpPr>
          <p:cNvPr id="5" name="Footer Placeholder 4"/>
          <p:cNvSpPr>
            <a:spLocks noGrp="1"/>
          </p:cNvSpPr>
          <p:nvPr>
            <p:ph type="ftr" sz="quarter" idx="11"/>
          </p:nvPr>
        </p:nvSpPr>
        <p:spPr/>
        <p:txBody>
          <a:bodyPr/>
          <a:lstStyle/>
          <a:p>
            <a:r>
              <a:rPr lang="en-US"/>
              <a:t>Design &amp; Analysis of Algorithms</a:t>
            </a:r>
          </a:p>
        </p:txBody>
      </p:sp>
      <p:sp>
        <p:nvSpPr>
          <p:cNvPr id="6" name="Slide Number Placeholder 5"/>
          <p:cNvSpPr>
            <a:spLocks noGrp="1"/>
          </p:cNvSpPr>
          <p:nvPr>
            <p:ph type="sldNum" sz="quarter" idx="12"/>
          </p:nvPr>
        </p:nvSpPr>
        <p:spPr/>
        <p:txBody>
          <a:bodyPr/>
          <a:lstStyle/>
          <a:p>
            <a:fld id="{3485D9CA-6DAA-4C3C-A3E2-EDEA918D5F89}" type="slidenum">
              <a:rPr lang="en-US" smtClean="0"/>
              <a:pPr/>
              <a:t>‹#›</a:t>
            </a:fld>
            <a:endParaRPr lang="en-US"/>
          </a:p>
        </p:txBody>
      </p:sp>
    </p:spTree>
    <p:extLst>
      <p:ext uri="{BB962C8B-B14F-4D97-AF65-F5344CB8AC3E}">
        <p14:creationId xmlns:p14="http://schemas.microsoft.com/office/powerpoint/2010/main" val="597883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Design and Anaysis of Algorihms, Spring 2008 </a:t>
            </a:r>
          </a:p>
        </p:txBody>
      </p:sp>
      <p:sp>
        <p:nvSpPr>
          <p:cNvPr id="5" name="Footer Placeholder 4"/>
          <p:cNvSpPr>
            <a:spLocks noGrp="1"/>
          </p:cNvSpPr>
          <p:nvPr>
            <p:ph type="ftr" sz="quarter" idx="11"/>
          </p:nvPr>
        </p:nvSpPr>
        <p:spPr/>
        <p:txBody>
          <a:bodyPr/>
          <a:lstStyle/>
          <a:p>
            <a:r>
              <a:rPr lang="en-US"/>
              <a:t>Design &amp; Analysis of Algorithms</a:t>
            </a:r>
          </a:p>
        </p:txBody>
      </p:sp>
      <p:sp>
        <p:nvSpPr>
          <p:cNvPr id="6" name="Slide Number Placeholder 5"/>
          <p:cNvSpPr>
            <a:spLocks noGrp="1"/>
          </p:cNvSpPr>
          <p:nvPr>
            <p:ph type="sldNum" sz="quarter" idx="12"/>
          </p:nvPr>
        </p:nvSpPr>
        <p:spPr/>
        <p:txBody>
          <a:bodyPr/>
          <a:lstStyle/>
          <a:p>
            <a:fld id="{3485D9CA-6DAA-4C3C-A3E2-EDEA918D5F89}" type="slidenum">
              <a:rPr lang="en-US" smtClean="0"/>
              <a:pPr/>
              <a:t>‹#›</a:t>
            </a:fld>
            <a:endParaRPr lang="en-US"/>
          </a:p>
        </p:txBody>
      </p:sp>
    </p:spTree>
    <p:extLst>
      <p:ext uri="{BB962C8B-B14F-4D97-AF65-F5344CB8AC3E}">
        <p14:creationId xmlns:p14="http://schemas.microsoft.com/office/powerpoint/2010/main" val="25518225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Design and Anaysis of Algorihms, Spring 2008 </a:t>
            </a:r>
          </a:p>
        </p:txBody>
      </p:sp>
      <p:sp>
        <p:nvSpPr>
          <p:cNvPr id="5" name="Footer Placeholder 4"/>
          <p:cNvSpPr>
            <a:spLocks noGrp="1"/>
          </p:cNvSpPr>
          <p:nvPr>
            <p:ph type="ftr" sz="quarter" idx="11"/>
          </p:nvPr>
        </p:nvSpPr>
        <p:spPr/>
        <p:txBody>
          <a:bodyPr/>
          <a:lstStyle/>
          <a:p>
            <a:r>
              <a:rPr lang="en-US"/>
              <a:t>Design &amp; Analysis of Algorithms</a:t>
            </a:r>
          </a:p>
        </p:txBody>
      </p:sp>
      <p:sp>
        <p:nvSpPr>
          <p:cNvPr id="6" name="Slide Number Placeholder 5"/>
          <p:cNvSpPr>
            <a:spLocks noGrp="1"/>
          </p:cNvSpPr>
          <p:nvPr>
            <p:ph type="sldNum" sz="quarter" idx="12"/>
          </p:nvPr>
        </p:nvSpPr>
        <p:spPr/>
        <p:txBody>
          <a:bodyPr/>
          <a:lstStyle/>
          <a:p>
            <a:fld id="{3485D9CA-6DAA-4C3C-A3E2-EDEA918D5F89}" type="slidenum">
              <a:rPr lang="en-US" smtClean="0"/>
              <a:pPr/>
              <a:t>‹#›</a:t>
            </a:fld>
            <a:endParaRPr lang="en-US"/>
          </a:p>
        </p:txBody>
      </p:sp>
    </p:spTree>
    <p:extLst>
      <p:ext uri="{BB962C8B-B14F-4D97-AF65-F5344CB8AC3E}">
        <p14:creationId xmlns:p14="http://schemas.microsoft.com/office/powerpoint/2010/main" val="39488603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Design and Anaysis of Algorihms, Spring 2008 </a:t>
            </a:r>
          </a:p>
        </p:txBody>
      </p:sp>
      <p:sp>
        <p:nvSpPr>
          <p:cNvPr id="6" name="Footer Placeholder 5"/>
          <p:cNvSpPr>
            <a:spLocks noGrp="1"/>
          </p:cNvSpPr>
          <p:nvPr>
            <p:ph type="ftr" sz="quarter" idx="11"/>
          </p:nvPr>
        </p:nvSpPr>
        <p:spPr/>
        <p:txBody>
          <a:bodyPr/>
          <a:lstStyle/>
          <a:p>
            <a:r>
              <a:rPr lang="en-US"/>
              <a:t>Design &amp; Analysis of Algorithms</a:t>
            </a:r>
          </a:p>
        </p:txBody>
      </p:sp>
      <p:sp>
        <p:nvSpPr>
          <p:cNvPr id="7" name="Slide Number Placeholder 6"/>
          <p:cNvSpPr>
            <a:spLocks noGrp="1"/>
          </p:cNvSpPr>
          <p:nvPr>
            <p:ph type="sldNum" sz="quarter" idx="12"/>
          </p:nvPr>
        </p:nvSpPr>
        <p:spPr/>
        <p:txBody>
          <a:bodyPr/>
          <a:lstStyle/>
          <a:p>
            <a:fld id="{3485D9CA-6DAA-4C3C-A3E2-EDEA918D5F89}" type="slidenum">
              <a:rPr lang="en-US" smtClean="0"/>
              <a:pPr/>
              <a:t>‹#›</a:t>
            </a:fld>
            <a:endParaRPr lang="en-US"/>
          </a:p>
        </p:txBody>
      </p:sp>
    </p:spTree>
    <p:extLst>
      <p:ext uri="{BB962C8B-B14F-4D97-AF65-F5344CB8AC3E}">
        <p14:creationId xmlns:p14="http://schemas.microsoft.com/office/powerpoint/2010/main" val="122796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Design and Anaysis of Algorihms, Spring 2008 </a:t>
            </a:r>
          </a:p>
        </p:txBody>
      </p:sp>
      <p:sp>
        <p:nvSpPr>
          <p:cNvPr id="8" name="Footer Placeholder 7"/>
          <p:cNvSpPr>
            <a:spLocks noGrp="1"/>
          </p:cNvSpPr>
          <p:nvPr>
            <p:ph type="ftr" sz="quarter" idx="11"/>
          </p:nvPr>
        </p:nvSpPr>
        <p:spPr/>
        <p:txBody>
          <a:bodyPr/>
          <a:lstStyle/>
          <a:p>
            <a:r>
              <a:rPr lang="en-US"/>
              <a:t>Design &amp; Analysis of Algorithms</a:t>
            </a:r>
          </a:p>
        </p:txBody>
      </p:sp>
      <p:sp>
        <p:nvSpPr>
          <p:cNvPr id="9" name="Slide Number Placeholder 8"/>
          <p:cNvSpPr>
            <a:spLocks noGrp="1"/>
          </p:cNvSpPr>
          <p:nvPr>
            <p:ph type="sldNum" sz="quarter" idx="12"/>
          </p:nvPr>
        </p:nvSpPr>
        <p:spPr/>
        <p:txBody>
          <a:bodyPr/>
          <a:lstStyle/>
          <a:p>
            <a:fld id="{3485D9CA-6DAA-4C3C-A3E2-EDEA918D5F89}" type="slidenum">
              <a:rPr lang="en-US" smtClean="0"/>
              <a:pPr/>
              <a:t>‹#›</a:t>
            </a:fld>
            <a:endParaRPr lang="en-US"/>
          </a:p>
        </p:txBody>
      </p:sp>
    </p:spTree>
    <p:extLst>
      <p:ext uri="{BB962C8B-B14F-4D97-AF65-F5344CB8AC3E}">
        <p14:creationId xmlns:p14="http://schemas.microsoft.com/office/powerpoint/2010/main" val="3677120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Design and Anaysis of Algorihms, Spring 2008 </a:t>
            </a:r>
          </a:p>
        </p:txBody>
      </p:sp>
      <p:sp>
        <p:nvSpPr>
          <p:cNvPr id="4" name="Footer Placeholder 3"/>
          <p:cNvSpPr>
            <a:spLocks noGrp="1"/>
          </p:cNvSpPr>
          <p:nvPr>
            <p:ph type="ftr" sz="quarter" idx="11"/>
          </p:nvPr>
        </p:nvSpPr>
        <p:spPr/>
        <p:txBody>
          <a:bodyPr/>
          <a:lstStyle/>
          <a:p>
            <a:r>
              <a:rPr lang="en-US"/>
              <a:t>Design &amp; Analysis of Algorithms</a:t>
            </a:r>
          </a:p>
        </p:txBody>
      </p:sp>
      <p:sp>
        <p:nvSpPr>
          <p:cNvPr id="5" name="Slide Number Placeholder 4"/>
          <p:cNvSpPr>
            <a:spLocks noGrp="1"/>
          </p:cNvSpPr>
          <p:nvPr>
            <p:ph type="sldNum" sz="quarter" idx="12"/>
          </p:nvPr>
        </p:nvSpPr>
        <p:spPr/>
        <p:txBody>
          <a:bodyPr/>
          <a:lstStyle/>
          <a:p>
            <a:fld id="{3485D9CA-6DAA-4C3C-A3E2-EDEA918D5F89}" type="slidenum">
              <a:rPr lang="en-US" smtClean="0"/>
              <a:pPr/>
              <a:t>‹#›</a:t>
            </a:fld>
            <a:endParaRPr lang="en-US"/>
          </a:p>
        </p:txBody>
      </p:sp>
    </p:spTree>
    <p:extLst>
      <p:ext uri="{BB962C8B-B14F-4D97-AF65-F5344CB8AC3E}">
        <p14:creationId xmlns:p14="http://schemas.microsoft.com/office/powerpoint/2010/main" val="18227330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Design and Anaysis of Algorihms, Spring 2008 </a:t>
            </a:r>
          </a:p>
        </p:txBody>
      </p:sp>
      <p:sp>
        <p:nvSpPr>
          <p:cNvPr id="3" name="Footer Placeholder 2"/>
          <p:cNvSpPr>
            <a:spLocks noGrp="1"/>
          </p:cNvSpPr>
          <p:nvPr>
            <p:ph type="ftr" sz="quarter" idx="11"/>
          </p:nvPr>
        </p:nvSpPr>
        <p:spPr/>
        <p:txBody>
          <a:bodyPr/>
          <a:lstStyle/>
          <a:p>
            <a:r>
              <a:rPr lang="en-US"/>
              <a:t>Design &amp; Analysis of Algorithms</a:t>
            </a:r>
          </a:p>
        </p:txBody>
      </p:sp>
      <p:sp>
        <p:nvSpPr>
          <p:cNvPr id="4" name="Slide Number Placeholder 3"/>
          <p:cNvSpPr>
            <a:spLocks noGrp="1"/>
          </p:cNvSpPr>
          <p:nvPr>
            <p:ph type="sldNum" sz="quarter" idx="12"/>
          </p:nvPr>
        </p:nvSpPr>
        <p:spPr/>
        <p:txBody>
          <a:bodyPr/>
          <a:lstStyle/>
          <a:p>
            <a:fld id="{3485D9CA-6DAA-4C3C-A3E2-EDEA918D5F89}" type="slidenum">
              <a:rPr lang="en-US" smtClean="0"/>
              <a:pPr/>
              <a:t>‹#›</a:t>
            </a:fld>
            <a:endParaRPr lang="en-US"/>
          </a:p>
        </p:txBody>
      </p:sp>
    </p:spTree>
    <p:extLst>
      <p:ext uri="{BB962C8B-B14F-4D97-AF65-F5344CB8AC3E}">
        <p14:creationId xmlns:p14="http://schemas.microsoft.com/office/powerpoint/2010/main" val="32956782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Design and Anaysis of Algorihms, Spring 2008 </a:t>
            </a:r>
          </a:p>
        </p:txBody>
      </p:sp>
      <p:sp>
        <p:nvSpPr>
          <p:cNvPr id="6" name="Footer Placeholder 5"/>
          <p:cNvSpPr>
            <a:spLocks noGrp="1"/>
          </p:cNvSpPr>
          <p:nvPr>
            <p:ph type="ftr" sz="quarter" idx="11"/>
          </p:nvPr>
        </p:nvSpPr>
        <p:spPr/>
        <p:txBody>
          <a:bodyPr/>
          <a:lstStyle/>
          <a:p>
            <a:r>
              <a:rPr lang="en-US"/>
              <a:t>Design &amp; Analysis of Algorithms</a:t>
            </a:r>
          </a:p>
        </p:txBody>
      </p:sp>
      <p:sp>
        <p:nvSpPr>
          <p:cNvPr id="7" name="Slide Number Placeholder 6"/>
          <p:cNvSpPr>
            <a:spLocks noGrp="1"/>
          </p:cNvSpPr>
          <p:nvPr>
            <p:ph type="sldNum" sz="quarter" idx="12"/>
          </p:nvPr>
        </p:nvSpPr>
        <p:spPr/>
        <p:txBody>
          <a:bodyPr/>
          <a:lstStyle/>
          <a:p>
            <a:fld id="{3485D9CA-6DAA-4C3C-A3E2-EDEA918D5F89}" type="slidenum">
              <a:rPr lang="en-US" smtClean="0"/>
              <a:pPr/>
              <a:t>‹#›</a:t>
            </a:fld>
            <a:endParaRPr lang="en-US"/>
          </a:p>
        </p:txBody>
      </p:sp>
      <p:sp>
        <p:nvSpPr>
          <p:cNvPr id="9" name="Content Placeholder 8"/>
          <p:cNvSpPr>
            <a:spLocks noGrp="1"/>
          </p:cNvSpPr>
          <p:nvPr>
            <p:ph sz="quarter" idx="13"/>
          </p:nvPr>
        </p:nvSpPr>
        <p:spPr>
          <a:xfrm>
            <a:off x="406400" y="381000"/>
            <a:ext cx="103632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5440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02DE-303C-4D87-8E77-879FBE1195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B6C54D-48BB-467E-8103-DFE5F6DCED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DAA13-6920-4BB8-A1F1-3A13242790AB}"/>
              </a:ext>
            </a:extLst>
          </p:cNvPr>
          <p:cNvSpPr>
            <a:spLocks noGrp="1"/>
          </p:cNvSpPr>
          <p:nvPr>
            <p:ph type="dt" sz="half" idx="10"/>
          </p:nvPr>
        </p:nvSpPr>
        <p:spPr/>
        <p:txBody>
          <a:bodyPr/>
          <a:lstStyle/>
          <a:p>
            <a:fld id="{D2DF8B72-9C19-4DBD-8F3B-D049130D4969}" type="datetimeFigureOut">
              <a:rPr lang="en-US" smtClean="0"/>
              <a:t>2/25/2022</a:t>
            </a:fld>
            <a:endParaRPr lang="en-US"/>
          </a:p>
        </p:txBody>
      </p:sp>
      <p:sp>
        <p:nvSpPr>
          <p:cNvPr id="5" name="Footer Placeholder 4">
            <a:extLst>
              <a:ext uri="{FF2B5EF4-FFF2-40B4-BE49-F238E27FC236}">
                <a16:creationId xmlns:a16="http://schemas.microsoft.com/office/drawing/2014/main" id="{2663360B-5BAB-41D8-A02D-7C1BAB8C68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92317C-2498-4AED-8B51-357F03DCA24C}"/>
              </a:ext>
            </a:extLst>
          </p:cNvPr>
          <p:cNvSpPr>
            <a:spLocks noGrp="1"/>
          </p:cNvSpPr>
          <p:nvPr>
            <p:ph type="sldNum" sz="quarter" idx="12"/>
          </p:nvPr>
        </p:nvSpPr>
        <p:spPr/>
        <p:txBody>
          <a:bodyPr/>
          <a:lstStyle/>
          <a:p>
            <a:fld id="{1B9366AE-5A89-45B7-9EA8-7C0EFF44206E}" type="slidenum">
              <a:rPr lang="en-US" smtClean="0"/>
              <a:t>‹#›</a:t>
            </a:fld>
            <a:endParaRPr lang="en-US"/>
          </a:p>
        </p:txBody>
      </p:sp>
    </p:spTree>
    <p:extLst>
      <p:ext uri="{BB962C8B-B14F-4D97-AF65-F5344CB8AC3E}">
        <p14:creationId xmlns:p14="http://schemas.microsoft.com/office/powerpoint/2010/main" val="40731349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r>
              <a:rPr lang="en-US"/>
              <a:t>Design and Anaysis of Algorihms, Spring 2008 </a:t>
            </a:r>
          </a:p>
        </p:txBody>
      </p:sp>
      <p:sp>
        <p:nvSpPr>
          <p:cNvPr id="9" name="Slide Number Placeholder 8"/>
          <p:cNvSpPr>
            <a:spLocks noGrp="1"/>
          </p:cNvSpPr>
          <p:nvPr>
            <p:ph type="sldNum" sz="quarter" idx="11"/>
          </p:nvPr>
        </p:nvSpPr>
        <p:spPr/>
        <p:txBody>
          <a:bodyPr/>
          <a:lstStyle/>
          <a:p>
            <a:fld id="{3485D9CA-6DAA-4C3C-A3E2-EDEA918D5F89}" type="slidenum">
              <a:rPr lang="en-US" smtClean="0"/>
              <a:pPr/>
              <a:t>‹#›</a:t>
            </a:fld>
            <a:endParaRPr lang="en-US"/>
          </a:p>
        </p:txBody>
      </p:sp>
      <p:sp>
        <p:nvSpPr>
          <p:cNvPr id="10" name="Footer Placeholder 9"/>
          <p:cNvSpPr>
            <a:spLocks noGrp="1"/>
          </p:cNvSpPr>
          <p:nvPr>
            <p:ph type="ftr" sz="quarter" idx="12"/>
          </p:nvPr>
        </p:nvSpPr>
        <p:spPr/>
        <p:txBody>
          <a:bodyPr/>
          <a:lstStyle/>
          <a:p>
            <a:r>
              <a:rPr lang="en-US"/>
              <a:t>Design &amp; Analysis of Algorithms</a:t>
            </a:r>
          </a:p>
        </p:txBody>
      </p:sp>
    </p:spTree>
    <p:extLst>
      <p:ext uri="{BB962C8B-B14F-4D97-AF65-F5344CB8AC3E}">
        <p14:creationId xmlns:p14="http://schemas.microsoft.com/office/powerpoint/2010/main" val="8020862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Design and Anaysis of Algorihms, Spring 2008 </a:t>
            </a:r>
          </a:p>
        </p:txBody>
      </p:sp>
      <p:sp>
        <p:nvSpPr>
          <p:cNvPr id="5" name="Footer Placeholder 4"/>
          <p:cNvSpPr>
            <a:spLocks noGrp="1"/>
          </p:cNvSpPr>
          <p:nvPr>
            <p:ph type="ftr" sz="quarter" idx="11"/>
          </p:nvPr>
        </p:nvSpPr>
        <p:spPr/>
        <p:txBody>
          <a:bodyPr/>
          <a:lstStyle/>
          <a:p>
            <a:r>
              <a:rPr lang="en-US"/>
              <a:t>Design &amp; Analysis of Algorithms</a:t>
            </a:r>
          </a:p>
        </p:txBody>
      </p:sp>
      <p:sp>
        <p:nvSpPr>
          <p:cNvPr id="6" name="Slide Number Placeholder 5"/>
          <p:cNvSpPr>
            <a:spLocks noGrp="1"/>
          </p:cNvSpPr>
          <p:nvPr>
            <p:ph type="sldNum" sz="quarter" idx="12"/>
          </p:nvPr>
        </p:nvSpPr>
        <p:spPr/>
        <p:txBody>
          <a:bodyPr/>
          <a:lstStyle/>
          <a:p>
            <a:fld id="{3485D9CA-6DAA-4C3C-A3E2-EDEA918D5F89}" type="slidenum">
              <a:rPr lang="en-US" smtClean="0"/>
              <a:pPr/>
              <a:t>‹#›</a:t>
            </a:fld>
            <a:endParaRPr lang="en-US"/>
          </a:p>
        </p:txBody>
      </p:sp>
    </p:spTree>
    <p:extLst>
      <p:ext uri="{BB962C8B-B14F-4D97-AF65-F5344CB8AC3E}">
        <p14:creationId xmlns:p14="http://schemas.microsoft.com/office/powerpoint/2010/main" val="26712371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Design and Anaysis of Algorihms, Spring 2008 </a:t>
            </a:r>
          </a:p>
        </p:txBody>
      </p:sp>
      <p:sp>
        <p:nvSpPr>
          <p:cNvPr id="5" name="Footer Placeholder 4"/>
          <p:cNvSpPr>
            <a:spLocks noGrp="1"/>
          </p:cNvSpPr>
          <p:nvPr>
            <p:ph type="ftr" sz="quarter" idx="11"/>
          </p:nvPr>
        </p:nvSpPr>
        <p:spPr/>
        <p:txBody>
          <a:bodyPr/>
          <a:lstStyle/>
          <a:p>
            <a:r>
              <a:rPr lang="en-US"/>
              <a:t>Design &amp; Analysis of Algorithms</a:t>
            </a:r>
          </a:p>
        </p:txBody>
      </p:sp>
      <p:sp>
        <p:nvSpPr>
          <p:cNvPr id="6" name="Slide Number Placeholder 5"/>
          <p:cNvSpPr>
            <a:spLocks noGrp="1"/>
          </p:cNvSpPr>
          <p:nvPr>
            <p:ph type="sldNum" sz="quarter" idx="12"/>
          </p:nvPr>
        </p:nvSpPr>
        <p:spPr/>
        <p:txBody>
          <a:bodyPr/>
          <a:lstStyle/>
          <a:p>
            <a:fld id="{3485D9CA-6DAA-4C3C-A3E2-EDEA918D5F89}" type="slidenum">
              <a:rPr lang="en-US" smtClean="0"/>
              <a:pPr/>
              <a:t>‹#›</a:t>
            </a:fld>
            <a:endParaRPr lang="en-US"/>
          </a:p>
        </p:txBody>
      </p:sp>
    </p:spTree>
    <p:extLst>
      <p:ext uri="{BB962C8B-B14F-4D97-AF65-F5344CB8AC3E}">
        <p14:creationId xmlns:p14="http://schemas.microsoft.com/office/powerpoint/2010/main" val="11555936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r>
              <a:rPr lang="en-US"/>
              <a:t>Design and Anaysis of Algorihms, Spring 2008 </a:t>
            </a:r>
            <a:endParaRPr lang="en-GB"/>
          </a:p>
        </p:txBody>
      </p:sp>
      <p:sp>
        <p:nvSpPr>
          <p:cNvPr id="7" name="Rectangle 5"/>
          <p:cNvSpPr>
            <a:spLocks noGrp="1" noChangeArrowheads="1"/>
          </p:cNvSpPr>
          <p:nvPr>
            <p:ph type="ftr" sz="quarter" idx="11"/>
          </p:nvPr>
        </p:nvSpPr>
        <p:spPr>
          <a:ln/>
        </p:spPr>
        <p:txBody>
          <a:bodyPr/>
          <a:lstStyle>
            <a:lvl1pPr>
              <a:defRPr/>
            </a:lvl1pPr>
          </a:lstStyle>
          <a:p>
            <a:pPr>
              <a:defRPr/>
            </a:pPr>
            <a:r>
              <a:rPr lang="en-GB"/>
              <a:t>Design &amp; Analysis of Algorithms</a:t>
            </a:r>
          </a:p>
        </p:txBody>
      </p:sp>
      <p:sp>
        <p:nvSpPr>
          <p:cNvPr id="8" name="Rectangle 6"/>
          <p:cNvSpPr>
            <a:spLocks noGrp="1" noChangeArrowheads="1"/>
          </p:cNvSpPr>
          <p:nvPr>
            <p:ph type="sldNum" sz="quarter" idx="12"/>
          </p:nvPr>
        </p:nvSpPr>
        <p:spPr>
          <a:ln/>
        </p:spPr>
        <p:txBody>
          <a:bodyPr/>
          <a:lstStyle>
            <a:lvl1pPr>
              <a:defRPr/>
            </a:lvl1pPr>
          </a:lstStyle>
          <a:p>
            <a:fld id="{1CAA143B-99B6-4B27-B043-E574855ABF90}" type="slidenum">
              <a:rPr lang="en-GB"/>
              <a:pPr/>
              <a:t>‹#›</a:t>
            </a:fld>
            <a:endParaRPr lang="en-GB"/>
          </a:p>
        </p:txBody>
      </p:sp>
    </p:spTree>
    <p:extLst>
      <p:ext uri="{BB962C8B-B14F-4D97-AF65-F5344CB8AC3E}">
        <p14:creationId xmlns:p14="http://schemas.microsoft.com/office/powerpoint/2010/main" val="25507592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Design and Anaysis of Algorihms, Spring 2008 </a:t>
            </a:r>
            <a:endParaRPr lang="en-GB"/>
          </a:p>
        </p:txBody>
      </p:sp>
      <p:sp>
        <p:nvSpPr>
          <p:cNvPr id="6" name="Rectangle 5"/>
          <p:cNvSpPr>
            <a:spLocks noGrp="1" noChangeArrowheads="1"/>
          </p:cNvSpPr>
          <p:nvPr>
            <p:ph type="ftr" sz="quarter" idx="11"/>
          </p:nvPr>
        </p:nvSpPr>
        <p:spPr>
          <a:ln/>
        </p:spPr>
        <p:txBody>
          <a:bodyPr/>
          <a:lstStyle>
            <a:lvl1pPr>
              <a:defRPr/>
            </a:lvl1pPr>
          </a:lstStyle>
          <a:p>
            <a:pPr>
              <a:defRPr/>
            </a:pPr>
            <a:r>
              <a:rPr lang="en-GB"/>
              <a:t>Design &amp; Analysis of Algorithms</a:t>
            </a:r>
          </a:p>
        </p:txBody>
      </p:sp>
      <p:sp>
        <p:nvSpPr>
          <p:cNvPr id="7" name="Rectangle 6"/>
          <p:cNvSpPr>
            <a:spLocks noGrp="1" noChangeArrowheads="1"/>
          </p:cNvSpPr>
          <p:nvPr>
            <p:ph type="sldNum" sz="quarter" idx="12"/>
          </p:nvPr>
        </p:nvSpPr>
        <p:spPr>
          <a:ln/>
        </p:spPr>
        <p:txBody>
          <a:bodyPr/>
          <a:lstStyle>
            <a:lvl1pPr>
              <a:defRPr/>
            </a:lvl1pPr>
          </a:lstStyle>
          <a:p>
            <a:fld id="{15718971-3FDC-4323-BE22-69C0E5D57951}" type="slidenum">
              <a:rPr lang="en-GB"/>
              <a:pPr/>
              <a:t>‹#›</a:t>
            </a:fld>
            <a:endParaRPr lang="en-GB"/>
          </a:p>
        </p:txBody>
      </p:sp>
    </p:spTree>
    <p:extLst>
      <p:ext uri="{BB962C8B-B14F-4D97-AF65-F5344CB8AC3E}">
        <p14:creationId xmlns:p14="http://schemas.microsoft.com/office/powerpoint/2010/main" val="27258714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274638"/>
            <a:ext cx="10972800" cy="1143000"/>
          </a:xfrm>
        </p:spPr>
        <p:txBody>
          <a:bodyPr/>
          <a:lstStyle/>
          <a:p>
            <a:r>
              <a:rPr lang="en-US"/>
              <a:t>Click to edit Master title style</a:t>
            </a:r>
          </a:p>
        </p:txBody>
      </p:sp>
      <p:sp>
        <p:nvSpPr>
          <p:cNvPr id="3" name="Content Placeholder 2"/>
          <p:cNvSpPr>
            <a:spLocks noGrp="1"/>
          </p:cNvSpPr>
          <p:nvPr>
            <p:ph sz="quarter" idx="1"/>
          </p:nvPr>
        </p:nvSpPr>
        <p:spPr>
          <a:xfrm>
            <a:off x="609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Design and Anaysis of Algorihms, Spring 2008 </a:t>
            </a:r>
            <a:endParaRPr lang="en-GB"/>
          </a:p>
        </p:txBody>
      </p:sp>
      <p:sp>
        <p:nvSpPr>
          <p:cNvPr id="8" name="Rectangle 5"/>
          <p:cNvSpPr>
            <a:spLocks noGrp="1" noChangeArrowheads="1"/>
          </p:cNvSpPr>
          <p:nvPr>
            <p:ph type="ftr" sz="quarter" idx="11"/>
          </p:nvPr>
        </p:nvSpPr>
        <p:spPr>
          <a:ln/>
        </p:spPr>
        <p:txBody>
          <a:bodyPr/>
          <a:lstStyle>
            <a:lvl1pPr>
              <a:defRPr/>
            </a:lvl1pPr>
          </a:lstStyle>
          <a:p>
            <a:pPr>
              <a:defRPr/>
            </a:pPr>
            <a:r>
              <a:rPr lang="en-GB"/>
              <a:t>Design &amp; Analysis of Algorithms</a:t>
            </a:r>
          </a:p>
        </p:txBody>
      </p:sp>
      <p:sp>
        <p:nvSpPr>
          <p:cNvPr id="9" name="Rectangle 6"/>
          <p:cNvSpPr>
            <a:spLocks noGrp="1" noChangeArrowheads="1"/>
          </p:cNvSpPr>
          <p:nvPr>
            <p:ph type="sldNum" sz="quarter" idx="12"/>
          </p:nvPr>
        </p:nvSpPr>
        <p:spPr>
          <a:ln/>
        </p:spPr>
        <p:txBody>
          <a:bodyPr/>
          <a:lstStyle>
            <a:lvl1pPr>
              <a:defRPr/>
            </a:lvl1pPr>
          </a:lstStyle>
          <a:p>
            <a:fld id="{51BCAC09-0EE0-4829-9090-1F0BC639B9B6}" type="slidenum">
              <a:rPr lang="en-GB"/>
              <a:pPr/>
              <a:t>‹#›</a:t>
            </a:fld>
            <a:endParaRPr lang="en-GB"/>
          </a:p>
        </p:txBody>
      </p:sp>
    </p:spTree>
    <p:extLst>
      <p:ext uri="{BB962C8B-B14F-4D97-AF65-F5344CB8AC3E}">
        <p14:creationId xmlns:p14="http://schemas.microsoft.com/office/powerpoint/2010/main" val="733955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33ADF-891D-4A12-83B5-454FF556A8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492D1F-5588-4349-97C5-EB30CD88E5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C24B3D-6B89-4416-A6EB-152D8D49D5E5}"/>
              </a:ext>
            </a:extLst>
          </p:cNvPr>
          <p:cNvSpPr>
            <a:spLocks noGrp="1"/>
          </p:cNvSpPr>
          <p:nvPr>
            <p:ph type="dt" sz="half" idx="10"/>
          </p:nvPr>
        </p:nvSpPr>
        <p:spPr/>
        <p:txBody>
          <a:bodyPr/>
          <a:lstStyle/>
          <a:p>
            <a:fld id="{D2DF8B72-9C19-4DBD-8F3B-D049130D4969}" type="datetimeFigureOut">
              <a:rPr lang="en-US" smtClean="0"/>
              <a:t>2/25/2022</a:t>
            </a:fld>
            <a:endParaRPr lang="en-US"/>
          </a:p>
        </p:txBody>
      </p:sp>
      <p:sp>
        <p:nvSpPr>
          <p:cNvPr id="5" name="Footer Placeholder 4">
            <a:extLst>
              <a:ext uri="{FF2B5EF4-FFF2-40B4-BE49-F238E27FC236}">
                <a16:creationId xmlns:a16="http://schemas.microsoft.com/office/drawing/2014/main" id="{C11B9C78-BA9A-479E-A3FF-6952872958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48EE37-7497-4B13-94F5-9E33310DD2CF}"/>
              </a:ext>
            </a:extLst>
          </p:cNvPr>
          <p:cNvSpPr>
            <a:spLocks noGrp="1"/>
          </p:cNvSpPr>
          <p:nvPr>
            <p:ph type="sldNum" sz="quarter" idx="12"/>
          </p:nvPr>
        </p:nvSpPr>
        <p:spPr/>
        <p:txBody>
          <a:bodyPr/>
          <a:lstStyle/>
          <a:p>
            <a:fld id="{1B9366AE-5A89-45B7-9EA8-7C0EFF44206E}" type="slidenum">
              <a:rPr lang="en-US" smtClean="0"/>
              <a:t>‹#›</a:t>
            </a:fld>
            <a:endParaRPr lang="en-US"/>
          </a:p>
        </p:txBody>
      </p:sp>
    </p:spTree>
    <p:extLst>
      <p:ext uri="{BB962C8B-B14F-4D97-AF65-F5344CB8AC3E}">
        <p14:creationId xmlns:p14="http://schemas.microsoft.com/office/powerpoint/2010/main" val="1111059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D8959-A7A6-4D39-AA8B-57C72F6B12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E0084-43D6-45E5-B2FB-83FB50E504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1317EC-AA9D-4624-8395-48D0AE97ED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28D681-CD5B-4D0F-A2B0-BF8B8AD77FA8}"/>
              </a:ext>
            </a:extLst>
          </p:cNvPr>
          <p:cNvSpPr>
            <a:spLocks noGrp="1"/>
          </p:cNvSpPr>
          <p:nvPr>
            <p:ph type="dt" sz="half" idx="10"/>
          </p:nvPr>
        </p:nvSpPr>
        <p:spPr/>
        <p:txBody>
          <a:bodyPr/>
          <a:lstStyle/>
          <a:p>
            <a:fld id="{D2DF8B72-9C19-4DBD-8F3B-D049130D4969}" type="datetimeFigureOut">
              <a:rPr lang="en-US" smtClean="0"/>
              <a:t>2/25/2022</a:t>
            </a:fld>
            <a:endParaRPr lang="en-US"/>
          </a:p>
        </p:txBody>
      </p:sp>
      <p:sp>
        <p:nvSpPr>
          <p:cNvPr id="6" name="Footer Placeholder 5">
            <a:extLst>
              <a:ext uri="{FF2B5EF4-FFF2-40B4-BE49-F238E27FC236}">
                <a16:creationId xmlns:a16="http://schemas.microsoft.com/office/drawing/2014/main" id="{A8C1E102-0CFC-4C99-8794-DDB15502C4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D0784B-2F5A-4BD4-9EBE-85512D8646BE}"/>
              </a:ext>
            </a:extLst>
          </p:cNvPr>
          <p:cNvSpPr>
            <a:spLocks noGrp="1"/>
          </p:cNvSpPr>
          <p:nvPr>
            <p:ph type="sldNum" sz="quarter" idx="12"/>
          </p:nvPr>
        </p:nvSpPr>
        <p:spPr/>
        <p:txBody>
          <a:bodyPr/>
          <a:lstStyle/>
          <a:p>
            <a:fld id="{1B9366AE-5A89-45B7-9EA8-7C0EFF44206E}" type="slidenum">
              <a:rPr lang="en-US" smtClean="0"/>
              <a:t>‹#›</a:t>
            </a:fld>
            <a:endParaRPr lang="en-US"/>
          </a:p>
        </p:txBody>
      </p:sp>
    </p:spTree>
    <p:extLst>
      <p:ext uri="{BB962C8B-B14F-4D97-AF65-F5344CB8AC3E}">
        <p14:creationId xmlns:p14="http://schemas.microsoft.com/office/powerpoint/2010/main" val="3205031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A3181-2412-4949-91A3-23CBDDDBC9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7C8FC4-D6CA-4D00-B86A-7336B6E1CA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AD6D8B-7024-4E37-B53E-016331394C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A1DB30-80A3-4DC3-9806-9202A76140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997761-D7C3-42D3-803A-AAC22024F8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D11AC6-D32A-4EAD-B726-5AE67DFFC05A}"/>
              </a:ext>
            </a:extLst>
          </p:cNvPr>
          <p:cNvSpPr>
            <a:spLocks noGrp="1"/>
          </p:cNvSpPr>
          <p:nvPr>
            <p:ph type="dt" sz="half" idx="10"/>
          </p:nvPr>
        </p:nvSpPr>
        <p:spPr/>
        <p:txBody>
          <a:bodyPr/>
          <a:lstStyle/>
          <a:p>
            <a:fld id="{D2DF8B72-9C19-4DBD-8F3B-D049130D4969}" type="datetimeFigureOut">
              <a:rPr lang="en-US" smtClean="0"/>
              <a:t>2/25/2022</a:t>
            </a:fld>
            <a:endParaRPr lang="en-US"/>
          </a:p>
        </p:txBody>
      </p:sp>
      <p:sp>
        <p:nvSpPr>
          <p:cNvPr id="8" name="Footer Placeholder 7">
            <a:extLst>
              <a:ext uri="{FF2B5EF4-FFF2-40B4-BE49-F238E27FC236}">
                <a16:creationId xmlns:a16="http://schemas.microsoft.com/office/drawing/2014/main" id="{3E8607F5-A7FB-40DA-A637-507CECE2AC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28571F-5213-44AD-9B39-829F876219D9}"/>
              </a:ext>
            </a:extLst>
          </p:cNvPr>
          <p:cNvSpPr>
            <a:spLocks noGrp="1"/>
          </p:cNvSpPr>
          <p:nvPr>
            <p:ph type="sldNum" sz="quarter" idx="12"/>
          </p:nvPr>
        </p:nvSpPr>
        <p:spPr/>
        <p:txBody>
          <a:bodyPr/>
          <a:lstStyle/>
          <a:p>
            <a:fld id="{1B9366AE-5A89-45B7-9EA8-7C0EFF44206E}" type="slidenum">
              <a:rPr lang="en-US" smtClean="0"/>
              <a:t>‹#›</a:t>
            </a:fld>
            <a:endParaRPr lang="en-US"/>
          </a:p>
        </p:txBody>
      </p:sp>
    </p:spTree>
    <p:extLst>
      <p:ext uri="{BB962C8B-B14F-4D97-AF65-F5344CB8AC3E}">
        <p14:creationId xmlns:p14="http://schemas.microsoft.com/office/powerpoint/2010/main" val="158411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16889-5B79-497C-9736-E9B7A36D06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35B599-D225-4693-9E55-C140F796D09F}"/>
              </a:ext>
            </a:extLst>
          </p:cNvPr>
          <p:cNvSpPr>
            <a:spLocks noGrp="1"/>
          </p:cNvSpPr>
          <p:nvPr>
            <p:ph type="dt" sz="half" idx="10"/>
          </p:nvPr>
        </p:nvSpPr>
        <p:spPr/>
        <p:txBody>
          <a:bodyPr/>
          <a:lstStyle/>
          <a:p>
            <a:fld id="{D2DF8B72-9C19-4DBD-8F3B-D049130D4969}" type="datetimeFigureOut">
              <a:rPr lang="en-US" smtClean="0"/>
              <a:t>2/25/2022</a:t>
            </a:fld>
            <a:endParaRPr lang="en-US"/>
          </a:p>
        </p:txBody>
      </p:sp>
      <p:sp>
        <p:nvSpPr>
          <p:cNvPr id="4" name="Footer Placeholder 3">
            <a:extLst>
              <a:ext uri="{FF2B5EF4-FFF2-40B4-BE49-F238E27FC236}">
                <a16:creationId xmlns:a16="http://schemas.microsoft.com/office/drawing/2014/main" id="{055B06CB-70EA-4710-B4B5-59BF2C6247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B1CA16-87D7-4A9A-93EE-A252B69E1A12}"/>
              </a:ext>
            </a:extLst>
          </p:cNvPr>
          <p:cNvSpPr>
            <a:spLocks noGrp="1"/>
          </p:cNvSpPr>
          <p:nvPr>
            <p:ph type="sldNum" sz="quarter" idx="12"/>
          </p:nvPr>
        </p:nvSpPr>
        <p:spPr/>
        <p:txBody>
          <a:bodyPr/>
          <a:lstStyle/>
          <a:p>
            <a:fld id="{1B9366AE-5A89-45B7-9EA8-7C0EFF44206E}" type="slidenum">
              <a:rPr lang="en-US" smtClean="0"/>
              <a:t>‹#›</a:t>
            </a:fld>
            <a:endParaRPr lang="en-US"/>
          </a:p>
        </p:txBody>
      </p:sp>
    </p:spTree>
    <p:extLst>
      <p:ext uri="{BB962C8B-B14F-4D97-AF65-F5344CB8AC3E}">
        <p14:creationId xmlns:p14="http://schemas.microsoft.com/office/powerpoint/2010/main" val="2948811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9141D3-43C6-40C7-A4DB-9BFB3972D39D}"/>
              </a:ext>
            </a:extLst>
          </p:cNvPr>
          <p:cNvSpPr>
            <a:spLocks noGrp="1"/>
          </p:cNvSpPr>
          <p:nvPr>
            <p:ph type="dt" sz="half" idx="10"/>
          </p:nvPr>
        </p:nvSpPr>
        <p:spPr/>
        <p:txBody>
          <a:bodyPr/>
          <a:lstStyle/>
          <a:p>
            <a:fld id="{D2DF8B72-9C19-4DBD-8F3B-D049130D4969}" type="datetimeFigureOut">
              <a:rPr lang="en-US" smtClean="0"/>
              <a:t>2/25/2022</a:t>
            </a:fld>
            <a:endParaRPr lang="en-US"/>
          </a:p>
        </p:txBody>
      </p:sp>
      <p:sp>
        <p:nvSpPr>
          <p:cNvPr id="3" name="Footer Placeholder 2">
            <a:extLst>
              <a:ext uri="{FF2B5EF4-FFF2-40B4-BE49-F238E27FC236}">
                <a16:creationId xmlns:a16="http://schemas.microsoft.com/office/drawing/2014/main" id="{20B73F51-C531-4416-9A10-50D5280BF5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6032B0-273E-4169-9640-156E7D4EA445}"/>
              </a:ext>
            </a:extLst>
          </p:cNvPr>
          <p:cNvSpPr>
            <a:spLocks noGrp="1"/>
          </p:cNvSpPr>
          <p:nvPr>
            <p:ph type="sldNum" sz="quarter" idx="12"/>
          </p:nvPr>
        </p:nvSpPr>
        <p:spPr/>
        <p:txBody>
          <a:bodyPr/>
          <a:lstStyle/>
          <a:p>
            <a:fld id="{1B9366AE-5A89-45B7-9EA8-7C0EFF44206E}" type="slidenum">
              <a:rPr lang="en-US" smtClean="0"/>
              <a:t>‹#›</a:t>
            </a:fld>
            <a:endParaRPr lang="en-US"/>
          </a:p>
        </p:txBody>
      </p:sp>
    </p:spTree>
    <p:extLst>
      <p:ext uri="{BB962C8B-B14F-4D97-AF65-F5344CB8AC3E}">
        <p14:creationId xmlns:p14="http://schemas.microsoft.com/office/powerpoint/2010/main" val="3669267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A39EF-1141-43EF-9A25-60CEC3698D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BA0430-0CCC-4FD2-905C-27F04B934A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F68AE7-6F69-4589-A8AF-F2B8927E89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31577C-944C-412C-8F52-FFFC45A36846}"/>
              </a:ext>
            </a:extLst>
          </p:cNvPr>
          <p:cNvSpPr>
            <a:spLocks noGrp="1"/>
          </p:cNvSpPr>
          <p:nvPr>
            <p:ph type="dt" sz="half" idx="10"/>
          </p:nvPr>
        </p:nvSpPr>
        <p:spPr/>
        <p:txBody>
          <a:bodyPr/>
          <a:lstStyle/>
          <a:p>
            <a:fld id="{D2DF8B72-9C19-4DBD-8F3B-D049130D4969}" type="datetimeFigureOut">
              <a:rPr lang="en-US" smtClean="0"/>
              <a:t>2/25/2022</a:t>
            </a:fld>
            <a:endParaRPr lang="en-US"/>
          </a:p>
        </p:txBody>
      </p:sp>
      <p:sp>
        <p:nvSpPr>
          <p:cNvPr id="6" name="Footer Placeholder 5">
            <a:extLst>
              <a:ext uri="{FF2B5EF4-FFF2-40B4-BE49-F238E27FC236}">
                <a16:creationId xmlns:a16="http://schemas.microsoft.com/office/drawing/2014/main" id="{B4F4FD3B-027E-4C74-964C-C3F64FBB46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DFEB46-4620-4847-8F68-DB3BB84CBCCA}"/>
              </a:ext>
            </a:extLst>
          </p:cNvPr>
          <p:cNvSpPr>
            <a:spLocks noGrp="1"/>
          </p:cNvSpPr>
          <p:nvPr>
            <p:ph type="sldNum" sz="quarter" idx="12"/>
          </p:nvPr>
        </p:nvSpPr>
        <p:spPr/>
        <p:txBody>
          <a:bodyPr/>
          <a:lstStyle/>
          <a:p>
            <a:fld id="{1B9366AE-5A89-45B7-9EA8-7C0EFF44206E}" type="slidenum">
              <a:rPr lang="en-US" smtClean="0"/>
              <a:t>‹#›</a:t>
            </a:fld>
            <a:endParaRPr lang="en-US"/>
          </a:p>
        </p:txBody>
      </p:sp>
    </p:spTree>
    <p:extLst>
      <p:ext uri="{BB962C8B-B14F-4D97-AF65-F5344CB8AC3E}">
        <p14:creationId xmlns:p14="http://schemas.microsoft.com/office/powerpoint/2010/main" val="3461275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9019B-EBB5-4FBC-99F6-CD60929B57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6A3050-1640-44D7-B8B2-7F5BC0F2C4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7D1C82-DEC0-4624-8D52-79B7F25CF7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CA048C-F343-4D60-96F0-B2859B510C95}"/>
              </a:ext>
            </a:extLst>
          </p:cNvPr>
          <p:cNvSpPr>
            <a:spLocks noGrp="1"/>
          </p:cNvSpPr>
          <p:nvPr>
            <p:ph type="dt" sz="half" idx="10"/>
          </p:nvPr>
        </p:nvSpPr>
        <p:spPr/>
        <p:txBody>
          <a:bodyPr/>
          <a:lstStyle/>
          <a:p>
            <a:fld id="{D2DF8B72-9C19-4DBD-8F3B-D049130D4969}" type="datetimeFigureOut">
              <a:rPr lang="en-US" smtClean="0"/>
              <a:t>2/25/2022</a:t>
            </a:fld>
            <a:endParaRPr lang="en-US"/>
          </a:p>
        </p:txBody>
      </p:sp>
      <p:sp>
        <p:nvSpPr>
          <p:cNvPr id="6" name="Footer Placeholder 5">
            <a:extLst>
              <a:ext uri="{FF2B5EF4-FFF2-40B4-BE49-F238E27FC236}">
                <a16:creationId xmlns:a16="http://schemas.microsoft.com/office/drawing/2014/main" id="{22788895-9B51-4541-AAB2-BF16ED7D0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753C80-6CDB-486A-B8CF-AAD127321023}"/>
              </a:ext>
            </a:extLst>
          </p:cNvPr>
          <p:cNvSpPr>
            <a:spLocks noGrp="1"/>
          </p:cNvSpPr>
          <p:nvPr>
            <p:ph type="sldNum" sz="quarter" idx="12"/>
          </p:nvPr>
        </p:nvSpPr>
        <p:spPr/>
        <p:txBody>
          <a:bodyPr/>
          <a:lstStyle/>
          <a:p>
            <a:fld id="{1B9366AE-5A89-45B7-9EA8-7C0EFF44206E}" type="slidenum">
              <a:rPr lang="en-US" smtClean="0"/>
              <a:t>‹#›</a:t>
            </a:fld>
            <a:endParaRPr lang="en-US"/>
          </a:p>
        </p:txBody>
      </p:sp>
    </p:spTree>
    <p:extLst>
      <p:ext uri="{BB962C8B-B14F-4D97-AF65-F5344CB8AC3E}">
        <p14:creationId xmlns:p14="http://schemas.microsoft.com/office/powerpoint/2010/main" val="1632752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EB5029-5875-48B9-9C22-38D785FCE9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A0B3BA-C511-4FC7-AA99-072F757CF5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700382-92E4-4D10-875A-89C34EF30D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DF8B72-9C19-4DBD-8F3B-D049130D4969}" type="datetimeFigureOut">
              <a:rPr lang="en-US" smtClean="0"/>
              <a:t>2/25/2022</a:t>
            </a:fld>
            <a:endParaRPr lang="en-US"/>
          </a:p>
        </p:txBody>
      </p:sp>
      <p:sp>
        <p:nvSpPr>
          <p:cNvPr id="5" name="Footer Placeholder 4">
            <a:extLst>
              <a:ext uri="{FF2B5EF4-FFF2-40B4-BE49-F238E27FC236}">
                <a16:creationId xmlns:a16="http://schemas.microsoft.com/office/drawing/2014/main" id="{29CD864E-90F0-4014-8C2D-CE853EFCBA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062C12-0EAF-4F9E-BB1B-EED572C618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366AE-5A89-45B7-9EA8-7C0EFF44206E}" type="slidenum">
              <a:rPr lang="en-US" smtClean="0"/>
              <a:t>‹#›</a:t>
            </a:fld>
            <a:endParaRPr lang="en-US"/>
          </a:p>
        </p:txBody>
      </p:sp>
    </p:spTree>
    <p:extLst>
      <p:ext uri="{BB962C8B-B14F-4D97-AF65-F5344CB8AC3E}">
        <p14:creationId xmlns:p14="http://schemas.microsoft.com/office/powerpoint/2010/main" val="97524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3485D9CA-6DAA-4C3C-A3E2-EDEA918D5F89}" type="slidenum">
              <a:rPr lang="en-US" smtClean="0"/>
              <a:pPr/>
              <a:t>‹#›</a:t>
            </a:fld>
            <a:endParaRPr lang="en-US"/>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r>
              <a:rPr lang="en-US"/>
              <a:t>Design &amp; Analysis of Algorithms</a:t>
            </a:r>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r>
              <a:rPr lang="en-US"/>
              <a:t>Design and Anaysis of Algorihms, Spring 2008 </a:t>
            </a:r>
          </a:p>
        </p:txBody>
      </p:sp>
    </p:spTree>
    <p:extLst>
      <p:ext uri="{BB962C8B-B14F-4D97-AF65-F5344CB8AC3E}">
        <p14:creationId xmlns:p14="http://schemas.microsoft.com/office/powerpoint/2010/main" val="23899172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2.xml"/><Relationship Id="rId5" Type="http://schemas.openxmlformats.org/officeDocument/2006/relationships/image" Target="../media/image8.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13.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11.xml"/><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slideLayout" Target="../slideLayouts/slideLayout13.xml"/><Relationship Id="rId1" Type="http://schemas.openxmlformats.org/officeDocument/2006/relationships/tags" Target="../tags/tag14.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notesSlide" Target="../notesSlides/notesSlide12.xml"/><Relationship Id="rId7" Type="http://schemas.openxmlformats.org/officeDocument/2006/relationships/image" Target="../media/image23.png"/><Relationship Id="rId2" Type="http://schemas.openxmlformats.org/officeDocument/2006/relationships/slideLayout" Target="../slideLayouts/slideLayout13.xml"/><Relationship Id="rId1" Type="http://schemas.openxmlformats.org/officeDocument/2006/relationships/tags" Target="../tags/tag15.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7.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notesSlide" Target="../notesSlides/notesSlide13.xml"/><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slideLayout" Target="../slideLayouts/slideLayout13.xml"/><Relationship Id="rId1" Type="http://schemas.openxmlformats.org/officeDocument/2006/relationships/tags" Target="../tags/tag16.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18.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3" Type="http://schemas.openxmlformats.org/officeDocument/2006/relationships/notesSlide" Target="../notesSlides/notesSlide14.xml"/><Relationship Id="rId7" Type="http://schemas.openxmlformats.org/officeDocument/2006/relationships/image" Target="../media/image41.png"/><Relationship Id="rId12" Type="http://schemas.openxmlformats.org/officeDocument/2006/relationships/image" Target="../media/image46.png"/><Relationship Id="rId2" Type="http://schemas.openxmlformats.org/officeDocument/2006/relationships/slideLayout" Target="../slideLayouts/slideLayout13.xml"/><Relationship Id="rId16" Type="http://schemas.openxmlformats.org/officeDocument/2006/relationships/image" Target="../media/image50.png"/><Relationship Id="rId1" Type="http://schemas.openxmlformats.org/officeDocument/2006/relationships/tags" Target="../tags/tag17.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5" Type="http://schemas.openxmlformats.org/officeDocument/2006/relationships/image" Target="../media/image4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 Id="rId14" Type="http://schemas.openxmlformats.org/officeDocument/2006/relationships/image" Target="../media/image48.png"/></Relationships>
</file>

<file path=ppt/slides/_rels/slide19.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notesSlide" Target="../notesSlides/notesSlide15.xml"/><Relationship Id="rId7" Type="http://schemas.openxmlformats.org/officeDocument/2006/relationships/image" Target="../media/image54.png"/><Relationship Id="rId12" Type="http://schemas.openxmlformats.org/officeDocument/2006/relationships/image" Target="../media/image59.png"/><Relationship Id="rId2" Type="http://schemas.openxmlformats.org/officeDocument/2006/relationships/slideLayout" Target="../slideLayouts/slideLayout13.xml"/><Relationship Id="rId1" Type="http://schemas.openxmlformats.org/officeDocument/2006/relationships/tags" Target="../tags/tag18.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2.png"/><Relationship Id="rId3" Type="http://schemas.openxmlformats.org/officeDocument/2006/relationships/notesSlide" Target="../notesSlides/notesSlide16.xml"/><Relationship Id="rId7" Type="http://schemas.openxmlformats.org/officeDocument/2006/relationships/image" Target="../media/image54.png"/><Relationship Id="rId12" Type="http://schemas.openxmlformats.org/officeDocument/2006/relationships/image" Target="../media/image59.png"/><Relationship Id="rId2" Type="http://schemas.openxmlformats.org/officeDocument/2006/relationships/slideLayout" Target="../slideLayouts/slideLayout13.xml"/><Relationship Id="rId1" Type="http://schemas.openxmlformats.org/officeDocument/2006/relationships/tags" Target="../tags/tag19.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60.png"/><Relationship Id="rId9" Type="http://schemas.openxmlformats.org/officeDocument/2006/relationships/image" Target="../media/image61.png"/></Relationships>
</file>

<file path=ppt/slides/_rels/slide21.xml.rels><?xml version="1.0" encoding="UTF-8" standalone="yes"?>
<Relationships xmlns="http://schemas.openxmlformats.org/package/2006/relationships"><Relationship Id="rId8" Type="http://schemas.openxmlformats.org/officeDocument/2006/relationships/image" Target="../media/image65.png"/><Relationship Id="rId13" Type="http://schemas.openxmlformats.org/officeDocument/2006/relationships/image" Target="../media/image68.png"/><Relationship Id="rId3" Type="http://schemas.openxmlformats.org/officeDocument/2006/relationships/notesSlide" Target="../notesSlides/notesSlide17.xml"/><Relationship Id="rId7" Type="http://schemas.openxmlformats.org/officeDocument/2006/relationships/image" Target="../media/image54.png"/><Relationship Id="rId12" Type="http://schemas.openxmlformats.org/officeDocument/2006/relationships/image" Target="../media/image59.png"/><Relationship Id="rId2" Type="http://schemas.openxmlformats.org/officeDocument/2006/relationships/slideLayout" Target="../slideLayouts/slideLayout13.xml"/><Relationship Id="rId1" Type="http://schemas.openxmlformats.org/officeDocument/2006/relationships/tags" Target="../tags/tag20.xml"/><Relationship Id="rId6" Type="http://schemas.openxmlformats.org/officeDocument/2006/relationships/image" Target="../media/image64.pn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67.png"/><Relationship Id="rId4" Type="http://schemas.openxmlformats.org/officeDocument/2006/relationships/image" Target="../media/image63.png"/><Relationship Id="rId9" Type="http://schemas.openxmlformats.org/officeDocument/2006/relationships/image" Target="../media/image6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72.png"/><Relationship Id="rId2" Type="http://schemas.openxmlformats.org/officeDocument/2006/relationships/slideLayout" Target="../slideLayouts/slideLayout13.xml"/><Relationship Id="rId1" Type="http://schemas.openxmlformats.org/officeDocument/2006/relationships/tags" Target="../tags/tag21.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23.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notesSlide" Target="../notesSlides/notesSlide19.xml"/><Relationship Id="rId7" Type="http://schemas.openxmlformats.org/officeDocument/2006/relationships/image" Target="../media/image76.png"/><Relationship Id="rId2" Type="http://schemas.openxmlformats.org/officeDocument/2006/relationships/slideLayout" Target="../slideLayouts/slideLayout13.xml"/><Relationship Id="rId1" Type="http://schemas.openxmlformats.org/officeDocument/2006/relationships/tags" Target="../tags/tag2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24.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notesSlide" Target="../notesSlides/notesSlide20.xml"/><Relationship Id="rId7" Type="http://schemas.openxmlformats.org/officeDocument/2006/relationships/image" Target="../media/image79.png"/><Relationship Id="rId12" Type="http://schemas.openxmlformats.org/officeDocument/2006/relationships/image" Target="../media/image84.png"/><Relationship Id="rId2" Type="http://schemas.openxmlformats.org/officeDocument/2006/relationships/slideLayout" Target="../slideLayouts/slideLayout13.xml"/><Relationship Id="rId1" Type="http://schemas.openxmlformats.org/officeDocument/2006/relationships/tags" Target="../tags/tag23.xml"/><Relationship Id="rId6" Type="http://schemas.openxmlformats.org/officeDocument/2006/relationships/image" Target="../media/image75.png"/><Relationship Id="rId11" Type="http://schemas.openxmlformats.org/officeDocument/2006/relationships/image" Target="../media/image83.png"/><Relationship Id="rId5" Type="http://schemas.openxmlformats.org/officeDocument/2006/relationships/image" Target="../media/image74.png"/><Relationship Id="rId10" Type="http://schemas.openxmlformats.org/officeDocument/2006/relationships/image" Target="../media/image82.png"/><Relationship Id="rId4" Type="http://schemas.openxmlformats.org/officeDocument/2006/relationships/image" Target="../media/image78.png"/><Relationship Id="rId9" Type="http://schemas.openxmlformats.org/officeDocument/2006/relationships/image" Target="../media/image81.png"/></Relationships>
</file>

<file path=ppt/slides/_rels/slide25.xml.rels><?xml version="1.0" encoding="UTF-8" standalone="yes"?>
<Relationships xmlns="http://schemas.openxmlformats.org/package/2006/relationships"><Relationship Id="rId8" Type="http://schemas.openxmlformats.org/officeDocument/2006/relationships/image" Target="../media/image89.png"/><Relationship Id="rId13" Type="http://schemas.openxmlformats.org/officeDocument/2006/relationships/image" Target="../media/image94.png"/><Relationship Id="rId3" Type="http://schemas.openxmlformats.org/officeDocument/2006/relationships/notesSlide" Target="../notesSlides/notesSlide21.xml"/><Relationship Id="rId7" Type="http://schemas.openxmlformats.org/officeDocument/2006/relationships/image" Target="../media/image88.png"/><Relationship Id="rId12" Type="http://schemas.openxmlformats.org/officeDocument/2006/relationships/image" Target="../media/image93.png"/><Relationship Id="rId2" Type="http://schemas.openxmlformats.org/officeDocument/2006/relationships/slideLayout" Target="../slideLayouts/slideLayout13.xml"/><Relationship Id="rId1" Type="http://schemas.openxmlformats.org/officeDocument/2006/relationships/tags" Target="../tags/tag24.xml"/><Relationship Id="rId6" Type="http://schemas.openxmlformats.org/officeDocument/2006/relationships/image" Target="../media/image87.png"/><Relationship Id="rId11" Type="http://schemas.openxmlformats.org/officeDocument/2006/relationships/image" Target="../media/image92.png"/><Relationship Id="rId5" Type="http://schemas.openxmlformats.org/officeDocument/2006/relationships/image" Target="../media/image86.png"/><Relationship Id="rId10" Type="http://schemas.openxmlformats.org/officeDocument/2006/relationships/image" Target="../media/image91.png"/><Relationship Id="rId4" Type="http://schemas.openxmlformats.org/officeDocument/2006/relationships/image" Target="../media/image85.png"/><Relationship Id="rId9" Type="http://schemas.openxmlformats.org/officeDocument/2006/relationships/image" Target="../media/image90.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485D9CA-6DAA-4C3C-A3E2-EDEA918D5F89}" type="slidenum">
              <a:rPr lang="en-US">
                <a:latin typeface="Calibri"/>
              </a:rPr>
              <a:pPr/>
              <a:t>1</a:t>
            </a:fld>
            <a:endParaRPr lang="en-US">
              <a:latin typeface="Calibri"/>
            </a:endParaRPr>
          </a:p>
        </p:txBody>
      </p:sp>
      <p:sp>
        <p:nvSpPr>
          <p:cNvPr id="7" name="Title 1"/>
          <p:cNvSpPr>
            <a:spLocks noGrp="1"/>
          </p:cNvSpPr>
          <p:nvPr>
            <p:ph type="ctrTitle"/>
          </p:nvPr>
        </p:nvSpPr>
        <p:spPr>
          <a:xfrm>
            <a:off x="1524000" y="1654176"/>
            <a:ext cx="8458200" cy="1470025"/>
          </a:xfrm>
        </p:spPr>
        <p:txBody>
          <a:bodyPr/>
          <a:lstStyle/>
          <a:p>
            <a:pPr algn="ctr"/>
            <a:r>
              <a:rPr lang="en-US" sz="3200" b="1" dirty="0"/>
              <a:t>CSC 301 – Design and Analysis of Algorithms</a:t>
            </a:r>
          </a:p>
        </p:txBody>
      </p:sp>
      <p:sp>
        <p:nvSpPr>
          <p:cNvPr id="8" name="Subtitle 2"/>
          <p:cNvSpPr txBox="1">
            <a:spLocks/>
          </p:cNvSpPr>
          <p:nvPr/>
        </p:nvSpPr>
        <p:spPr>
          <a:xfrm>
            <a:off x="1524000" y="3505200"/>
            <a:ext cx="8458200" cy="1752600"/>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pPr algn="ctr">
              <a:buClr>
                <a:srgbClr val="A9A57C"/>
              </a:buClr>
            </a:pPr>
            <a:r>
              <a:rPr lang="en-US" sz="2800" b="1" spc="-100" dirty="0">
                <a:solidFill>
                  <a:srgbClr val="675E47"/>
                </a:solidFill>
                <a:latin typeface="Cambria"/>
              </a:rPr>
              <a:t>Instructor: Dr. M. Hasan Jamal</a:t>
            </a:r>
          </a:p>
          <a:p>
            <a:pPr algn="ctr">
              <a:buClr>
                <a:srgbClr val="A9A57C"/>
              </a:buClr>
            </a:pPr>
            <a:r>
              <a:rPr lang="en-US" sz="2800" b="1" spc="-100" dirty="0">
                <a:solidFill>
                  <a:srgbClr val="675E47"/>
                </a:solidFill>
                <a:latin typeface="Cambria"/>
              </a:rPr>
              <a:t>Lecture# 01(b): Analysis of Algorithms</a:t>
            </a:r>
          </a:p>
        </p:txBody>
      </p:sp>
    </p:spTree>
    <p:extLst>
      <p:ext uri="{BB962C8B-B14F-4D97-AF65-F5344CB8AC3E}">
        <p14:creationId xmlns:p14="http://schemas.microsoft.com/office/powerpoint/2010/main" val="1423990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43000" y="554038"/>
            <a:ext cx="7086600" cy="436563"/>
          </a:xfrm>
        </p:spPr>
        <p:txBody>
          <a:bodyPr/>
          <a:lstStyle/>
          <a:p>
            <a:r>
              <a:rPr lang="en-US" sz="4000" dirty="0"/>
              <a:t>Elementary Operations</a:t>
            </a:r>
          </a:p>
        </p:txBody>
      </p:sp>
      <p:sp>
        <p:nvSpPr>
          <p:cNvPr id="3075" name="Rectangle 3"/>
          <p:cNvSpPr>
            <a:spLocks noGrp="1" noChangeArrowheads="1"/>
          </p:cNvSpPr>
          <p:nvPr>
            <p:ph type="body" idx="1"/>
          </p:nvPr>
        </p:nvSpPr>
        <p:spPr>
          <a:xfrm>
            <a:off x="1055911" y="1453242"/>
            <a:ext cx="9667507" cy="5252357"/>
          </a:xfrm>
          <a:ln w="15875">
            <a:noFill/>
          </a:ln>
        </p:spPr>
        <p:txBody>
          <a:bodyPr>
            <a:normAutofit/>
          </a:bodyPr>
          <a:lstStyle/>
          <a:p>
            <a:pPr algn="just"/>
            <a:r>
              <a:rPr lang="en-US" sz="2400" b="1" dirty="0">
                <a:solidFill>
                  <a:srgbClr val="FF0000"/>
                </a:solidFill>
              </a:rPr>
              <a:t>Elementary operations </a:t>
            </a:r>
            <a:r>
              <a:rPr lang="en-US" sz="2400" dirty="0"/>
              <a:t>are basic computations performed by an algorithm assumed to take constant time in the RAM model regardless of the problem size.</a:t>
            </a:r>
          </a:p>
          <a:p>
            <a:pPr lvl="1">
              <a:lnSpc>
                <a:spcPct val="90000"/>
              </a:lnSpc>
            </a:pPr>
            <a:r>
              <a:rPr lang="sv-SE" sz="2200" dirty="0"/>
              <a:t>assigning a value to a variable</a:t>
            </a:r>
          </a:p>
          <a:p>
            <a:pPr lvl="1">
              <a:lnSpc>
                <a:spcPct val="90000"/>
              </a:lnSpc>
            </a:pPr>
            <a:r>
              <a:rPr lang="sv-SE" sz="2200" dirty="0"/>
              <a:t>arithmetic, comparision, and boolean operations </a:t>
            </a:r>
          </a:p>
          <a:p>
            <a:pPr lvl="1">
              <a:lnSpc>
                <a:spcPct val="90000"/>
              </a:lnSpc>
            </a:pPr>
            <a:r>
              <a:rPr lang="sv-SE" sz="2200" dirty="0"/>
              <a:t>indexing into an array</a:t>
            </a:r>
            <a:endParaRPr lang="en-US" sz="2200" dirty="0"/>
          </a:p>
          <a:p>
            <a:pPr algn="just"/>
            <a:endParaRPr lang="en-US" sz="1200" b="1" dirty="0">
              <a:solidFill>
                <a:srgbClr val="FF0000"/>
              </a:solidFill>
            </a:endParaRPr>
          </a:p>
          <a:p>
            <a:pPr algn="just"/>
            <a:r>
              <a:rPr lang="en-US" sz="2400" dirty="0"/>
              <a:t>In theoretical analysis, the running time of an algorithm on a particular input is determined by counting the number of </a:t>
            </a:r>
            <a:r>
              <a:rPr lang="en-US" sz="2400" b="1" dirty="0">
                <a:solidFill>
                  <a:srgbClr val="FF0000"/>
                </a:solidFill>
              </a:rPr>
              <a:t>elementary operations </a:t>
            </a:r>
            <a:r>
              <a:rPr lang="en-US" sz="2400" dirty="0"/>
              <a:t>executed.</a:t>
            </a:r>
          </a:p>
          <a:p>
            <a:pPr algn="just"/>
            <a:endParaRPr lang="en-US" sz="1200" dirty="0"/>
          </a:p>
          <a:p>
            <a:pPr algn="just"/>
            <a:endParaRPr lang="en-US" sz="1200" dirty="0"/>
          </a:p>
          <a:p>
            <a:pPr algn="just"/>
            <a:r>
              <a:rPr lang="en-US" sz="2400" b="1" dirty="0">
                <a:solidFill>
                  <a:srgbClr val="FF0000"/>
                </a:solidFill>
              </a:rPr>
              <a:t>Elementary operations  </a:t>
            </a:r>
            <a:r>
              <a:rPr lang="en-US" sz="2400" dirty="0"/>
              <a:t>are largely machine and programming language independent.</a:t>
            </a:r>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10</a:t>
            </a:fld>
            <a:endParaRPr lang="en-US">
              <a:latin typeface="Calibri"/>
            </a:endParaRPr>
          </a:p>
        </p:txBody>
      </p:sp>
    </p:spTree>
    <p:custDataLst>
      <p:tags r:id="rId1"/>
    </p:custDataLst>
    <p:extLst>
      <p:ext uri="{BB962C8B-B14F-4D97-AF65-F5344CB8AC3E}">
        <p14:creationId xmlns:p14="http://schemas.microsoft.com/office/powerpoint/2010/main" val="3924200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43000" y="554038"/>
            <a:ext cx="7086600" cy="436563"/>
          </a:xfrm>
        </p:spPr>
        <p:txBody>
          <a:bodyPr/>
          <a:lstStyle/>
          <a:p>
            <a:r>
              <a:rPr lang="en-US" sz="4000" dirty="0"/>
              <a:t>Analysis of  Algorithms</a:t>
            </a:r>
          </a:p>
        </p:txBody>
      </p:sp>
      <mc:AlternateContent xmlns:mc="http://schemas.openxmlformats.org/markup-compatibility/2006" xmlns:a14="http://schemas.microsoft.com/office/drawing/2010/main">
        <mc:Choice Requires="a14">
          <p:sp>
            <p:nvSpPr>
              <p:cNvPr id="3075" name="Rectangle 3"/>
              <p:cNvSpPr>
                <a:spLocks noGrp="1" noChangeArrowheads="1"/>
              </p:cNvSpPr>
              <p:nvPr>
                <p:ph type="body" idx="1"/>
              </p:nvPr>
            </p:nvSpPr>
            <p:spPr>
              <a:xfrm>
                <a:off x="1055911" y="1453242"/>
                <a:ext cx="9667507" cy="5252357"/>
              </a:xfrm>
              <a:ln w="15875">
                <a:noFill/>
              </a:ln>
            </p:spPr>
            <p:txBody>
              <a:bodyPr>
                <a:normAutofit/>
              </a:bodyPr>
              <a:lstStyle/>
              <a:p>
                <a:pPr algn="just"/>
                <a:r>
                  <a:rPr lang="en-US" sz="2400" dirty="0"/>
                  <a:t>A sequence of elementary operations is also performed in constant time.</a:t>
                </a:r>
              </a:p>
              <a:p>
                <a:pPr marL="628650" indent="0">
                  <a:buNone/>
                </a:pPr>
                <a:endParaRPr lang="en-US" sz="2400" b="0" i="1" dirty="0">
                  <a:solidFill>
                    <a:schemeClr val="tx1"/>
                  </a:solidFill>
                  <a:latin typeface="Cambria Math" panose="02040503050406030204" pitchFamily="18" charset="0"/>
                </a:endParaRPr>
              </a:p>
              <a:p>
                <a:pPr marL="628650" indent="0">
                  <a:buNone/>
                </a:pPr>
                <a14:m>
                  <m:oMath xmlns:m="http://schemas.openxmlformats.org/officeDocument/2006/math">
                    <m:r>
                      <a:rPr lang="en-US" sz="2400" b="0" i="1" dirty="0" smtClean="0">
                        <a:solidFill>
                          <a:schemeClr val="tx1"/>
                        </a:solidFill>
                        <a:latin typeface="Cambria Math" panose="02040503050406030204" pitchFamily="18" charset="0"/>
                      </a:rPr>
                      <m:t>𝑥</m:t>
                    </m:r>
                    <m:r>
                      <a:rPr lang="en-US" sz="2400" b="0" i="1" dirty="0">
                        <a:solidFill>
                          <a:schemeClr val="tx1"/>
                        </a:solidFill>
                        <a:latin typeface="Cambria Math" panose="02040503050406030204" pitchFamily="18" charset="0"/>
                        <a:ea typeface="Cambria Math" panose="02040503050406030204" pitchFamily="18" charset="0"/>
                        <a:sym typeface="Wingdings" pitchFamily="2" charset="2"/>
                      </a:rPr>
                      <m:t>←</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𝑎</m:t>
                    </m:r>
                  </m:oMath>
                </a14:m>
                <a:r>
                  <a:rPr lang="pt-BR" sz="2400" dirty="0">
                    <a:solidFill>
                      <a:srgbClr val="FF0000"/>
                    </a:solidFill>
                  </a:rPr>
                  <a:t>  ...................................1</a:t>
                </a:r>
              </a:p>
              <a:p>
                <a:pPr marL="628650" indent="0">
                  <a:buNone/>
                </a:pPr>
                <a14:m>
                  <m:oMath xmlns:m="http://schemas.openxmlformats.org/officeDocument/2006/math">
                    <m:r>
                      <a:rPr lang="en-US" sz="2400" b="0" i="1" dirty="0" smtClean="0">
                        <a:solidFill>
                          <a:schemeClr val="tx1"/>
                        </a:solidFill>
                        <a:latin typeface="Cambria Math" panose="02040503050406030204" pitchFamily="18" charset="0"/>
                      </a:rPr>
                      <m:t>𝑥</m:t>
                    </m:r>
                    <m:r>
                      <a:rPr lang="en-US" sz="2400" b="0" i="1" dirty="0">
                        <a:solidFill>
                          <a:schemeClr val="tx1"/>
                        </a:solidFill>
                        <a:latin typeface="Cambria Math" panose="02040503050406030204" pitchFamily="18" charset="0"/>
                        <a:ea typeface="Cambria Math" panose="02040503050406030204" pitchFamily="18" charset="0"/>
                        <a:sym typeface="Wingdings" pitchFamily="2" charset="2"/>
                      </a:rPr>
                      <m:t>←</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𝑎</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𝑏</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𝑐</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h</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𝑢</m:t>
                    </m:r>
                  </m:oMath>
                </a14:m>
                <a:r>
                  <a:rPr lang="pt-BR" sz="2400" dirty="0">
                    <a:solidFill>
                      <a:srgbClr val="FF0000"/>
                    </a:solidFill>
                  </a:rPr>
                  <a:t>  .......... 1</a:t>
                </a:r>
              </a:p>
              <a:p>
                <a:pPr marL="628650" indent="0">
                  <a:buNone/>
                </a:pPr>
                <a:r>
                  <a:rPr lang="en-US" sz="2400" dirty="0">
                    <a:ea typeface="Cambria Math" panose="02040503050406030204" pitchFamily="18" charset="0"/>
                    <a:sym typeface="Wingdings" pitchFamily="2" charset="2"/>
                  </a:rPr>
                  <a:t>a</a:t>
                </a:r>
                <a:r>
                  <a:rPr lang="en-US" sz="2400" b="0" dirty="0">
                    <a:solidFill>
                      <a:schemeClr val="tx1"/>
                    </a:solidFill>
                    <a:ea typeface="Cambria Math" panose="02040503050406030204" pitchFamily="18" charset="0"/>
                    <a:sym typeface="Wingdings" pitchFamily="2" charset="2"/>
                  </a:rPr>
                  <a:t> </a:t>
                </a:r>
                <a14:m>
                  <m:oMath xmlns:m="http://schemas.openxmlformats.org/officeDocument/2006/math">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&gt;</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𝑏</m:t>
                    </m:r>
                  </m:oMath>
                </a14:m>
                <a:r>
                  <a:rPr lang="pt-BR" sz="2400" dirty="0">
                    <a:solidFill>
                      <a:srgbClr val="FF0000"/>
                    </a:solidFill>
                  </a:rPr>
                  <a:t> .................................... 1</a:t>
                </a:r>
              </a:p>
              <a:p>
                <a:pPr lvl="1">
                  <a:lnSpc>
                    <a:spcPct val="90000"/>
                  </a:lnSpc>
                </a:pPr>
                <a:endParaRPr lang="en-US" sz="1200" b="1" dirty="0">
                  <a:solidFill>
                    <a:srgbClr val="FF0000"/>
                  </a:solidFill>
                </a:endParaRPr>
              </a:p>
              <a:p>
                <a:pPr lvl="1">
                  <a:lnSpc>
                    <a:spcPct val="90000"/>
                  </a:lnSpc>
                </a:pPr>
                <a:endParaRPr lang="en-US" sz="1200" b="1" dirty="0">
                  <a:solidFill>
                    <a:srgbClr val="FF0000"/>
                  </a:solidFill>
                </a:endParaRPr>
              </a:p>
              <a:p>
                <a:pPr marL="411480" lvl="1" indent="0">
                  <a:lnSpc>
                    <a:spcPct val="90000"/>
                  </a:lnSpc>
                  <a:buNone/>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𝑻</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𝒏</m:t>
                          </m:r>
                        </m:e>
                      </m:d>
                      <m:r>
                        <a:rPr lang="en-US" sz="2400" b="1" i="1" smtClean="0">
                          <a:latin typeface="Cambria Math" panose="02040503050406030204" pitchFamily="18" charset="0"/>
                        </a:rPr>
                        <m:t>=</m:t>
                      </m:r>
                      <m:r>
                        <a:rPr lang="en-US" sz="2400" b="1" i="1" smtClean="0">
                          <a:latin typeface="Cambria Math" panose="02040503050406030204" pitchFamily="18" charset="0"/>
                        </a:rPr>
                        <m:t>𝟏</m:t>
                      </m:r>
                      <m:r>
                        <a:rPr lang="en-US" sz="2400" b="1" i="1" smtClean="0">
                          <a:latin typeface="Cambria Math" panose="02040503050406030204" pitchFamily="18" charset="0"/>
                        </a:rPr>
                        <m:t>+</m:t>
                      </m:r>
                      <m:r>
                        <a:rPr lang="en-US" sz="2400" b="1" i="1" smtClean="0">
                          <a:latin typeface="Cambria Math" panose="02040503050406030204" pitchFamily="18" charset="0"/>
                        </a:rPr>
                        <m:t>𝟏</m:t>
                      </m:r>
                      <m:r>
                        <a:rPr lang="en-US" sz="2400" b="1" i="1" smtClean="0">
                          <a:latin typeface="Cambria Math" panose="02040503050406030204" pitchFamily="18" charset="0"/>
                        </a:rPr>
                        <m:t>+</m:t>
                      </m:r>
                      <m:r>
                        <a:rPr lang="en-US" sz="2400" b="1" i="1" smtClean="0">
                          <a:latin typeface="Cambria Math" panose="02040503050406030204" pitchFamily="18" charset="0"/>
                        </a:rPr>
                        <m:t>𝟏</m:t>
                      </m:r>
                    </m:oMath>
                  </m:oMathPara>
                </a14:m>
                <a:endParaRPr lang="en-US" sz="2400" b="1" dirty="0"/>
              </a:p>
              <a:p>
                <a:pPr marL="411480" lvl="1" indent="0">
                  <a:lnSpc>
                    <a:spcPct val="90000"/>
                  </a:lnSpc>
                  <a:buNone/>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𝑻</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𝒏</m:t>
                          </m:r>
                        </m:e>
                      </m:d>
                      <m:r>
                        <a:rPr lang="en-US" sz="2400" b="1" i="1" smtClean="0">
                          <a:latin typeface="Cambria Math" panose="02040503050406030204" pitchFamily="18" charset="0"/>
                        </a:rPr>
                        <m:t>=</m:t>
                      </m:r>
                      <m:r>
                        <a:rPr lang="en-US" sz="2400" b="1" i="1" smtClean="0">
                          <a:latin typeface="Cambria Math" panose="02040503050406030204" pitchFamily="18" charset="0"/>
                        </a:rPr>
                        <m:t>𝟑</m:t>
                      </m:r>
                    </m:oMath>
                  </m:oMathPara>
                </a14:m>
                <a:endParaRPr lang="en-US" sz="2400" b="1" dirty="0"/>
              </a:p>
            </p:txBody>
          </p:sp>
        </mc:Choice>
        <mc:Fallback xmlns="">
          <p:sp>
            <p:nvSpPr>
              <p:cNvPr id="3075" name="Rectangle 3"/>
              <p:cNvSpPr>
                <a:spLocks noGrp="1" noRot="1" noChangeAspect="1" noMove="1" noResize="1" noEditPoints="1" noAdjustHandles="1" noChangeArrowheads="1" noChangeShapeType="1" noTextEdit="1"/>
              </p:cNvSpPr>
              <p:nvPr>
                <p:ph type="body" idx="1"/>
              </p:nvPr>
            </p:nvSpPr>
            <p:spPr>
              <a:xfrm>
                <a:off x="1055911" y="1453242"/>
                <a:ext cx="9667507" cy="5252357"/>
              </a:xfrm>
              <a:blipFill>
                <a:blip r:embed="rId3"/>
                <a:stretch>
                  <a:fillRect t="-928"/>
                </a:stretch>
              </a:blipFill>
              <a:ln w="15875">
                <a:noFill/>
              </a:ln>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3485D9CA-6DAA-4C3C-A3E2-EDEA918D5F89}" type="slidenum">
              <a:rPr lang="en-US">
                <a:latin typeface="Calibri"/>
              </a:rPr>
              <a:pPr/>
              <a:t>11</a:t>
            </a:fld>
            <a:endParaRPr lang="en-US">
              <a:latin typeface="Calibri"/>
            </a:endParaRPr>
          </a:p>
        </p:txBody>
      </p:sp>
    </p:spTree>
    <p:custDataLst>
      <p:tags r:id="rId1"/>
    </p:custDataLst>
    <p:extLst>
      <p:ext uri="{BB962C8B-B14F-4D97-AF65-F5344CB8AC3E}">
        <p14:creationId xmlns:p14="http://schemas.microsoft.com/office/powerpoint/2010/main" val="3225411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1055911" y="1453242"/>
            <a:ext cx="9557660" cy="5404758"/>
          </a:xfrm>
          <a:ln w="15875">
            <a:noFill/>
          </a:ln>
        </p:spPr>
        <p:txBody>
          <a:bodyPr>
            <a:normAutofit/>
          </a:bodyPr>
          <a:lstStyle/>
          <a:p>
            <a:pPr algn="just"/>
            <a:r>
              <a:rPr lang="en-US" sz="2400" dirty="0"/>
              <a:t>For </a:t>
            </a:r>
            <a:r>
              <a:rPr lang="en-US" sz="2400" b="1" dirty="0">
                <a:solidFill>
                  <a:srgbClr val="FF0000"/>
                </a:solidFill>
              </a:rPr>
              <a:t>selection </a:t>
            </a:r>
            <a:r>
              <a:rPr lang="en-US" sz="2400" dirty="0"/>
              <a:t>statement, assuming </a:t>
            </a:r>
            <a:r>
              <a:rPr lang="sv-SE" sz="2400" i="1" dirty="0"/>
              <a:t>t</a:t>
            </a:r>
            <a:r>
              <a:rPr lang="sv-SE" sz="2400" baseline="-25000" dirty="0"/>
              <a:t>1</a:t>
            </a:r>
            <a:r>
              <a:rPr lang="sv-SE" sz="2400" dirty="0"/>
              <a:t> and </a:t>
            </a:r>
            <a:r>
              <a:rPr lang="sv-SE" sz="2400" i="1" dirty="0"/>
              <a:t>t</a:t>
            </a:r>
            <a:r>
              <a:rPr lang="sv-SE" sz="2400" baseline="-25000" dirty="0"/>
              <a:t>2 </a:t>
            </a:r>
            <a:r>
              <a:rPr lang="en-US" sz="2400" baseline="-25000" dirty="0"/>
              <a:t> </a:t>
            </a:r>
            <a:r>
              <a:rPr lang="en-US" sz="2400" dirty="0"/>
              <a:t>are times to execute the </a:t>
            </a:r>
            <a:r>
              <a:rPr lang="en-US" sz="2400" b="1" dirty="0">
                <a:solidFill>
                  <a:srgbClr val="FF0000"/>
                </a:solidFill>
              </a:rPr>
              <a:t>if and else condition</a:t>
            </a:r>
            <a:r>
              <a:rPr lang="en-US" sz="2400" dirty="0"/>
              <a:t>, maximum rule is applied which states that the larger time dominates.</a:t>
            </a:r>
            <a:endParaRPr lang="en-US" sz="2400" b="1" dirty="0">
              <a:solidFill>
                <a:srgbClr val="FF0000"/>
              </a:solidFill>
            </a:endParaRPr>
          </a:p>
          <a:p>
            <a:pPr algn="just"/>
            <a:endParaRPr lang="en-US" sz="2400" b="1" dirty="0">
              <a:solidFill>
                <a:srgbClr val="FF0000"/>
              </a:solidFill>
            </a:endParaRPr>
          </a:p>
          <a:p>
            <a:pPr algn="just"/>
            <a:endParaRPr lang="en-US" sz="2400" b="1" dirty="0">
              <a:solidFill>
                <a:srgbClr val="FF0000"/>
              </a:solidFill>
            </a:endParaRPr>
          </a:p>
          <a:p>
            <a:pPr algn="just"/>
            <a:endParaRPr lang="en-US" sz="2400" b="1" dirty="0">
              <a:solidFill>
                <a:srgbClr val="FF0000"/>
              </a:solidFill>
            </a:endParaRPr>
          </a:p>
          <a:p>
            <a:pPr algn="just"/>
            <a:endParaRPr lang="en-US" sz="2400" b="1" dirty="0">
              <a:solidFill>
                <a:srgbClr val="FF0000"/>
              </a:solidFill>
            </a:endParaRPr>
          </a:p>
          <a:p>
            <a:pPr algn="just"/>
            <a:endParaRPr lang="en-US" sz="2400" b="1" dirty="0">
              <a:solidFill>
                <a:srgbClr val="FF0000"/>
              </a:solidFill>
            </a:endParaRPr>
          </a:p>
          <a:p>
            <a:pPr algn="just"/>
            <a:endParaRPr lang="en-US" sz="2400" b="1" dirty="0">
              <a:solidFill>
                <a:srgbClr val="FF0000"/>
              </a:solidFill>
            </a:endParaRPr>
          </a:p>
          <a:p>
            <a:pPr algn="just"/>
            <a:r>
              <a:rPr lang="en-US" sz="2400" b="1" dirty="0">
                <a:solidFill>
                  <a:srgbClr val="FF0000"/>
                </a:solidFill>
              </a:rPr>
              <a:t>Maximum rule </a:t>
            </a:r>
            <a:r>
              <a:rPr lang="en-US" sz="2400" dirty="0"/>
              <a:t>may prove to conservative.</a:t>
            </a:r>
          </a:p>
          <a:p>
            <a:pPr lvl="1">
              <a:lnSpc>
                <a:spcPct val="90000"/>
              </a:lnSpc>
            </a:pPr>
            <a:r>
              <a:rPr lang="sv-SE" sz="2400" dirty="0"/>
              <a:t>if &lt;test&gt; is always true the time is </a:t>
            </a:r>
            <a:r>
              <a:rPr lang="sv-SE" sz="2400" i="1" dirty="0"/>
              <a:t>t</a:t>
            </a:r>
            <a:r>
              <a:rPr lang="sv-SE" sz="2400" baseline="-25000" dirty="0"/>
              <a:t>1</a:t>
            </a:r>
            <a:endParaRPr lang="sv-SE" sz="2400" dirty="0"/>
          </a:p>
          <a:p>
            <a:pPr lvl="1">
              <a:lnSpc>
                <a:spcPct val="90000"/>
              </a:lnSpc>
            </a:pPr>
            <a:r>
              <a:rPr lang="sv-SE" sz="2400" dirty="0"/>
              <a:t>if &lt;test&gt; is always false the time is </a:t>
            </a:r>
            <a:r>
              <a:rPr lang="sv-SE" sz="2400" i="1" dirty="0"/>
              <a:t>t</a:t>
            </a:r>
            <a:r>
              <a:rPr lang="sv-SE" sz="2400" baseline="-25000" dirty="0"/>
              <a:t>2</a:t>
            </a:r>
            <a:endParaRPr lang="en-GB" sz="2400" baseline="-25000" dirty="0"/>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12</a:t>
            </a:fld>
            <a:endParaRPr lang="en-US">
              <a:latin typeface="Calibri"/>
            </a:endParaRPr>
          </a:p>
        </p:txBody>
      </p:sp>
      <p:grpSp>
        <p:nvGrpSpPr>
          <p:cNvPr id="13" name="Group 12">
            <a:extLst>
              <a:ext uri="{FF2B5EF4-FFF2-40B4-BE49-F238E27FC236}">
                <a16:creationId xmlns:a16="http://schemas.microsoft.com/office/drawing/2014/main" id="{E242FA1C-FDC9-4BAC-9BF1-8E14BC7ABB1A}"/>
              </a:ext>
            </a:extLst>
          </p:cNvPr>
          <p:cNvGrpSpPr/>
          <p:nvPr/>
        </p:nvGrpSpPr>
        <p:grpSpPr>
          <a:xfrm>
            <a:off x="7882404" y="4198193"/>
            <a:ext cx="3112240" cy="2507406"/>
            <a:chOff x="7092221" y="2211665"/>
            <a:chExt cx="3112240" cy="2507406"/>
          </a:xfrm>
        </p:grpSpPr>
        <p:cxnSp>
          <p:nvCxnSpPr>
            <p:cNvPr id="24" name="Straight Arrow Connector 23">
              <a:extLst>
                <a:ext uri="{FF2B5EF4-FFF2-40B4-BE49-F238E27FC236}">
                  <a16:creationId xmlns:a16="http://schemas.microsoft.com/office/drawing/2014/main" id="{B729D2C9-8FBB-495A-B714-6F04978AC25C}"/>
                </a:ext>
              </a:extLst>
            </p:cNvPr>
            <p:cNvCxnSpPr>
              <a:cxnSpLocks/>
            </p:cNvCxnSpPr>
            <p:nvPr/>
          </p:nvCxnSpPr>
          <p:spPr>
            <a:xfrm>
              <a:off x="7691103" y="4095908"/>
              <a:ext cx="0" cy="274320"/>
            </a:xfrm>
            <a:prstGeom prst="straightConnector1">
              <a:avLst/>
            </a:prstGeom>
            <a:ln w="22225">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EAE7034-C305-4B66-A72F-6D16DEB0390B}"/>
                </a:ext>
              </a:extLst>
            </p:cNvPr>
            <p:cNvGrpSpPr/>
            <p:nvPr/>
          </p:nvGrpSpPr>
          <p:grpSpPr>
            <a:xfrm>
              <a:off x="7092221" y="2211665"/>
              <a:ext cx="3112240" cy="2507406"/>
              <a:chOff x="7092221" y="2211665"/>
              <a:chExt cx="3112240" cy="2507406"/>
            </a:xfrm>
          </p:grpSpPr>
          <p:grpSp>
            <p:nvGrpSpPr>
              <p:cNvPr id="35" name="Group 34">
                <a:extLst>
                  <a:ext uri="{FF2B5EF4-FFF2-40B4-BE49-F238E27FC236}">
                    <a16:creationId xmlns:a16="http://schemas.microsoft.com/office/drawing/2014/main" id="{BBE2EEEE-B29F-49FA-8A3A-4BCEC23189B4}"/>
                  </a:ext>
                </a:extLst>
              </p:cNvPr>
              <p:cNvGrpSpPr/>
              <p:nvPr/>
            </p:nvGrpSpPr>
            <p:grpSpPr>
              <a:xfrm>
                <a:off x="7640920" y="2211665"/>
                <a:ext cx="2563541" cy="2507406"/>
                <a:chOff x="6478409" y="2701731"/>
                <a:chExt cx="2563541" cy="2507406"/>
              </a:xfrm>
            </p:grpSpPr>
            <p:sp>
              <p:nvSpPr>
                <p:cNvPr id="7" name="AutoShape 11">
                  <a:extLst>
                    <a:ext uri="{FF2B5EF4-FFF2-40B4-BE49-F238E27FC236}">
                      <a16:creationId xmlns:a16="http://schemas.microsoft.com/office/drawing/2014/main" id="{3D38BA0F-4863-495C-BE14-D7F99219AFEF}"/>
                    </a:ext>
                  </a:extLst>
                </p:cNvPr>
                <p:cNvSpPr>
                  <a:spLocks noChangeArrowheads="1"/>
                </p:cNvSpPr>
                <p:nvPr/>
              </p:nvSpPr>
              <p:spPr bwMode="auto">
                <a:xfrm>
                  <a:off x="6826211" y="3067491"/>
                  <a:ext cx="1368425" cy="719137"/>
                </a:xfrm>
                <a:prstGeom prst="flowChartDecision">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itchFamily="34" charset="0"/>
                    </a:defRPr>
                  </a:lvl2pPr>
                  <a:lvl3pPr marL="1143000" indent="-228600">
                    <a:spcBef>
                      <a:spcPct val="20000"/>
                    </a:spcBef>
                    <a:buClr>
                      <a:srgbClr val="E66C7D"/>
                    </a:buClr>
                    <a:buFont typeface="Arial" charset="0"/>
                    <a:buChar char="▪"/>
                    <a:defRPr sz="2400">
                      <a:solidFill>
                        <a:schemeClr val="tx1"/>
                      </a:solidFill>
                      <a:latin typeface="Corbel" pitchFamily="34" charset="0"/>
                    </a:defRPr>
                  </a:lvl3pPr>
                  <a:lvl4pPr marL="1600200" indent="-228600">
                    <a:spcBef>
                      <a:spcPct val="20000"/>
                    </a:spcBef>
                    <a:buClr>
                      <a:srgbClr val="6BB76D"/>
                    </a:buClr>
                    <a:buFont typeface="Arial" charset="0"/>
                    <a:buChar char="▪"/>
                    <a:defRPr sz="2000">
                      <a:solidFill>
                        <a:schemeClr val="tx1"/>
                      </a:solidFill>
                      <a:latin typeface="Corbel" pitchFamily="34" charset="0"/>
                    </a:defRPr>
                  </a:lvl4pPr>
                  <a:lvl5pPr marL="2057400" indent="-228600">
                    <a:spcBef>
                      <a:spcPct val="20000"/>
                    </a:spcBef>
                    <a:buClr>
                      <a:srgbClr val="E88651"/>
                    </a:buClr>
                    <a:buFont typeface="Wingdings 3"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9pPr>
                </a:lstStyle>
                <a:p>
                  <a:pPr eaLnBrk="1" hangingPunct="1">
                    <a:buClrTx/>
                    <a:buSzTx/>
                    <a:buFontTx/>
                    <a:buNone/>
                  </a:pPr>
                  <a:endParaRPr lang="en-US" altLang="en-US" sz="1800">
                    <a:latin typeface="Arial" charset="0"/>
                  </a:endParaRPr>
                </a:p>
              </p:txBody>
            </p:sp>
            <p:sp>
              <p:nvSpPr>
                <p:cNvPr id="8" name="Text Box 14">
                  <a:extLst>
                    <a:ext uri="{FF2B5EF4-FFF2-40B4-BE49-F238E27FC236}">
                      <a16:creationId xmlns:a16="http://schemas.microsoft.com/office/drawing/2014/main" id="{FDEAA0CD-4320-4CA0-803B-3F2910C9237B}"/>
                    </a:ext>
                  </a:extLst>
                </p:cNvPr>
                <p:cNvSpPr txBox="1">
                  <a:spLocks noChangeArrowheads="1"/>
                </p:cNvSpPr>
                <p:nvPr/>
              </p:nvSpPr>
              <p:spPr bwMode="auto">
                <a:xfrm>
                  <a:off x="6478409" y="3709429"/>
                  <a:ext cx="1470274" cy="923330"/>
                </a:xfrm>
                <a:prstGeom prst="rect">
                  <a:avLst/>
                </a:prstGeom>
                <a:noFill/>
                <a:ln w="12700" cap="sq">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itchFamily="34" charset="0"/>
                    </a:defRPr>
                  </a:lvl2pPr>
                  <a:lvl3pPr marL="1143000" indent="-228600">
                    <a:spcBef>
                      <a:spcPct val="20000"/>
                    </a:spcBef>
                    <a:buClr>
                      <a:srgbClr val="E66C7D"/>
                    </a:buClr>
                    <a:buFont typeface="Arial" charset="0"/>
                    <a:buChar char="▪"/>
                    <a:defRPr sz="2400">
                      <a:solidFill>
                        <a:schemeClr val="tx1"/>
                      </a:solidFill>
                      <a:latin typeface="Corbel" pitchFamily="34" charset="0"/>
                    </a:defRPr>
                  </a:lvl3pPr>
                  <a:lvl4pPr marL="1600200" indent="-228600">
                    <a:spcBef>
                      <a:spcPct val="20000"/>
                    </a:spcBef>
                    <a:buClr>
                      <a:srgbClr val="6BB76D"/>
                    </a:buClr>
                    <a:buFont typeface="Arial" charset="0"/>
                    <a:buChar char="▪"/>
                    <a:defRPr sz="2000">
                      <a:solidFill>
                        <a:schemeClr val="tx1"/>
                      </a:solidFill>
                      <a:latin typeface="Corbel" pitchFamily="34" charset="0"/>
                    </a:defRPr>
                  </a:lvl4pPr>
                  <a:lvl5pPr marL="2057400" indent="-228600">
                    <a:spcBef>
                      <a:spcPct val="20000"/>
                    </a:spcBef>
                    <a:buClr>
                      <a:srgbClr val="E88651"/>
                    </a:buClr>
                    <a:buFont typeface="Wingdings 3"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9pPr>
                </a:lstStyle>
                <a:p>
                  <a:pPr eaLnBrk="1" hangingPunct="1">
                    <a:buClrTx/>
                    <a:buSzTx/>
                    <a:buFontTx/>
                    <a:buNone/>
                  </a:pPr>
                  <a:r>
                    <a:rPr lang="en-US" altLang="en-US" sz="1800" dirty="0">
                      <a:latin typeface="Arial" charset="0"/>
                    </a:rPr>
                    <a:t>False</a:t>
                  </a:r>
                </a:p>
                <a:p>
                  <a:pPr eaLnBrk="1" hangingPunct="1">
                    <a:buClrTx/>
                    <a:buSzTx/>
                    <a:buFontTx/>
                    <a:buNone/>
                  </a:pPr>
                  <a:endParaRPr lang="en-US" altLang="en-US" sz="1800" dirty="0">
                    <a:latin typeface="Arial" charset="0"/>
                  </a:endParaRPr>
                </a:p>
                <a:p>
                  <a:pPr eaLnBrk="1" hangingPunct="1">
                    <a:buClrTx/>
                    <a:buSzTx/>
                    <a:buFontTx/>
                    <a:buNone/>
                  </a:pPr>
                  <a:r>
                    <a:rPr lang="en-US" altLang="en-US" sz="1800" dirty="0">
                      <a:latin typeface="Arial" charset="0"/>
                    </a:rPr>
                    <a:t>          t</a:t>
                  </a:r>
                  <a:r>
                    <a:rPr lang="en-US" altLang="en-US" sz="1800" baseline="-25000" dirty="0">
                      <a:latin typeface="Arial" charset="0"/>
                    </a:rPr>
                    <a:t>1        </a:t>
                  </a:r>
                  <a:r>
                    <a:rPr lang="en-US" altLang="en-US" sz="1800" dirty="0">
                      <a:latin typeface="Arial" charset="0"/>
                    </a:rPr>
                    <a:t>t</a:t>
                  </a:r>
                  <a:r>
                    <a:rPr lang="en-US" altLang="en-US" sz="1800" baseline="-25000" dirty="0">
                      <a:latin typeface="Arial" charset="0"/>
                    </a:rPr>
                    <a:t>2</a:t>
                  </a:r>
                  <a:endParaRPr lang="en-US" altLang="en-US" sz="1800" dirty="0">
                    <a:latin typeface="Arial" charset="0"/>
                  </a:endParaRPr>
                </a:p>
              </p:txBody>
            </p:sp>
            <p:sp>
              <p:nvSpPr>
                <p:cNvPr id="9" name="Text Box 15">
                  <a:extLst>
                    <a:ext uri="{FF2B5EF4-FFF2-40B4-BE49-F238E27FC236}">
                      <a16:creationId xmlns:a16="http://schemas.microsoft.com/office/drawing/2014/main" id="{F411D1F8-372E-46C2-85C8-A6C4E45BE38F}"/>
                    </a:ext>
                  </a:extLst>
                </p:cNvPr>
                <p:cNvSpPr txBox="1">
                  <a:spLocks noChangeArrowheads="1"/>
                </p:cNvSpPr>
                <p:nvPr/>
              </p:nvSpPr>
              <p:spPr bwMode="auto">
                <a:xfrm>
                  <a:off x="7908306" y="4199796"/>
                  <a:ext cx="1133644" cy="369332"/>
                </a:xfrm>
                <a:prstGeom prst="rect">
                  <a:avLst/>
                </a:prstGeom>
                <a:solidFill>
                  <a:schemeClr val="bg1"/>
                </a:solidFill>
                <a:ln w="12700" cap="sq">
                  <a:solidFill>
                    <a:schemeClr val="tx1"/>
                  </a:solidFill>
                  <a:miter lim="800000"/>
                  <a:headEnd type="none" w="sm" len="sm"/>
                  <a:tailEnd type="none" w="sm" len="sm"/>
                </a:ln>
              </p:spPr>
              <p:txBody>
                <a:bodyPr wrap="none">
                  <a:spAutoFit/>
                </a:bodyPr>
                <a:lstStyle>
                  <a:lvl1pPr>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itchFamily="34" charset="0"/>
                    </a:defRPr>
                  </a:lvl2pPr>
                  <a:lvl3pPr marL="1143000" indent="-228600">
                    <a:spcBef>
                      <a:spcPct val="20000"/>
                    </a:spcBef>
                    <a:buClr>
                      <a:srgbClr val="E66C7D"/>
                    </a:buClr>
                    <a:buFont typeface="Arial" charset="0"/>
                    <a:buChar char="▪"/>
                    <a:defRPr sz="2400">
                      <a:solidFill>
                        <a:schemeClr val="tx1"/>
                      </a:solidFill>
                      <a:latin typeface="Corbel" pitchFamily="34" charset="0"/>
                    </a:defRPr>
                  </a:lvl3pPr>
                  <a:lvl4pPr marL="1600200" indent="-228600">
                    <a:spcBef>
                      <a:spcPct val="20000"/>
                    </a:spcBef>
                    <a:buClr>
                      <a:srgbClr val="6BB76D"/>
                    </a:buClr>
                    <a:buFont typeface="Arial" charset="0"/>
                    <a:buChar char="▪"/>
                    <a:defRPr sz="2000">
                      <a:solidFill>
                        <a:schemeClr val="tx1"/>
                      </a:solidFill>
                      <a:latin typeface="Corbel" pitchFamily="34" charset="0"/>
                    </a:defRPr>
                  </a:lvl4pPr>
                  <a:lvl5pPr marL="2057400" indent="-228600">
                    <a:spcBef>
                      <a:spcPct val="20000"/>
                    </a:spcBef>
                    <a:buClr>
                      <a:srgbClr val="E88651"/>
                    </a:buClr>
                    <a:buFont typeface="Wingdings 3"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9pPr>
                </a:lstStyle>
                <a:p>
                  <a:pPr eaLnBrk="1" hangingPunct="1">
                    <a:buClrTx/>
                    <a:buSzTx/>
                    <a:buFontTx/>
                    <a:buNone/>
                  </a:pPr>
                  <a:r>
                    <a:rPr lang="en-US" altLang="en-US" sz="1800" dirty="0">
                      <a:latin typeface="Arial" charset="0"/>
                    </a:rPr>
                    <a:t>Block # 2</a:t>
                  </a:r>
                </a:p>
              </p:txBody>
            </p:sp>
            <p:sp>
              <p:nvSpPr>
                <p:cNvPr id="15" name="Text Box 28">
                  <a:extLst>
                    <a:ext uri="{FF2B5EF4-FFF2-40B4-BE49-F238E27FC236}">
                      <a16:creationId xmlns:a16="http://schemas.microsoft.com/office/drawing/2014/main" id="{4F57ED45-5A70-4512-83B7-914CD3216ABD}"/>
                    </a:ext>
                  </a:extLst>
                </p:cNvPr>
                <p:cNvSpPr txBox="1">
                  <a:spLocks noChangeArrowheads="1"/>
                </p:cNvSpPr>
                <p:nvPr/>
              </p:nvSpPr>
              <p:spPr bwMode="auto">
                <a:xfrm>
                  <a:off x="7947806" y="3696670"/>
                  <a:ext cx="671979" cy="369332"/>
                </a:xfrm>
                <a:prstGeom prst="rect">
                  <a:avLst/>
                </a:prstGeom>
                <a:noFill/>
                <a:ln w="12700" cap="sq">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itchFamily="34" charset="0"/>
                    </a:defRPr>
                  </a:lvl2pPr>
                  <a:lvl3pPr marL="1143000" indent="-228600">
                    <a:spcBef>
                      <a:spcPct val="20000"/>
                    </a:spcBef>
                    <a:buClr>
                      <a:srgbClr val="E66C7D"/>
                    </a:buClr>
                    <a:buFont typeface="Arial" charset="0"/>
                    <a:buChar char="▪"/>
                    <a:defRPr sz="2400">
                      <a:solidFill>
                        <a:schemeClr val="tx1"/>
                      </a:solidFill>
                      <a:latin typeface="Corbel" pitchFamily="34" charset="0"/>
                    </a:defRPr>
                  </a:lvl3pPr>
                  <a:lvl4pPr marL="1600200" indent="-228600">
                    <a:spcBef>
                      <a:spcPct val="20000"/>
                    </a:spcBef>
                    <a:buClr>
                      <a:srgbClr val="6BB76D"/>
                    </a:buClr>
                    <a:buFont typeface="Arial" charset="0"/>
                    <a:buChar char="▪"/>
                    <a:defRPr sz="2000">
                      <a:solidFill>
                        <a:schemeClr val="tx1"/>
                      </a:solidFill>
                      <a:latin typeface="Corbel" pitchFamily="34" charset="0"/>
                    </a:defRPr>
                  </a:lvl4pPr>
                  <a:lvl5pPr marL="2057400" indent="-228600">
                    <a:spcBef>
                      <a:spcPct val="20000"/>
                    </a:spcBef>
                    <a:buClr>
                      <a:srgbClr val="E88651"/>
                    </a:buClr>
                    <a:buFont typeface="Wingdings 3"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9pPr>
                </a:lstStyle>
                <a:p>
                  <a:pPr eaLnBrk="1" hangingPunct="1">
                    <a:buClrTx/>
                    <a:buSzTx/>
                    <a:buFontTx/>
                    <a:buNone/>
                  </a:pPr>
                  <a:r>
                    <a:rPr lang="en-US" altLang="en-US" sz="1800" dirty="0">
                      <a:latin typeface="Arial" charset="0"/>
                    </a:rPr>
                    <a:t>true</a:t>
                  </a:r>
                  <a:endParaRPr lang="en-US" altLang="en-US" sz="1800" baseline="-25000" dirty="0">
                    <a:latin typeface="Arial" charset="0"/>
                  </a:endParaRPr>
                </a:p>
              </p:txBody>
            </p:sp>
            <p:sp>
              <p:nvSpPr>
                <p:cNvPr id="16" name="Text Box 29">
                  <a:extLst>
                    <a:ext uri="{FF2B5EF4-FFF2-40B4-BE49-F238E27FC236}">
                      <a16:creationId xmlns:a16="http://schemas.microsoft.com/office/drawing/2014/main" id="{915740B6-FA9D-4C34-A65E-8D10E8BAF56B}"/>
                    </a:ext>
                  </a:extLst>
                </p:cNvPr>
                <p:cNvSpPr txBox="1">
                  <a:spLocks noChangeArrowheads="1"/>
                </p:cNvSpPr>
                <p:nvPr/>
              </p:nvSpPr>
              <p:spPr bwMode="auto">
                <a:xfrm>
                  <a:off x="6962548" y="3244334"/>
                  <a:ext cx="1124029" cy="369332"/>
                </a:xfrm>
                <a:prstGeom prst="rect">
                  <a:avLst/>
                </a:prstGeom>
                <a:noFill/>
                <a:ln w="12700" cap="sq">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itchFamily="34" charset="0"/>
                    </a:defRPr>
                  </a:lvl2pPr>
                  <a:lvl3pPr marL="1143000" indent="-228600">
                    <a:spcBef>
                      <a:spcPct val="20000"/>
                    </a:spcBef>
                    <a:buClr>
                      <a:srgbClr val="E66C7D"/>
                    </a:buClr>
                    <a:buFont typeface="Arial" charset="0"/>
                    <a:buChar char="▪"/>
                    <a:defRPr sz="2400">
                      <a:solidFill>
                        <a:schemeClr val="tx1"/>
                      </a:solidFill>
                      <a:latin typeface="Corbel" pitchFamily="34" charset="0"/>
                    </a:defRPr>
                  </a:lvl3pPr>
                  <a:lvl4pPr marL="1600200" indent="-228600">
                    <a:spcBef>
                      <a:spcPct val="20000"/>
                    </a:spcBef>
                    <a:buClr>
                      <a:srgbClr val="6BB76D"/>
                    </a:buClr>
                    <a:buFont typeface="Arial" charset="0"/>
                    <a:buChar char="▪"/>
                    <a:defRPr sz="2000">
                      <a:solidFill>
                        <a:schemeClr val="tx1"/>
                      </a:solidFill>
                      <a:latin typeface="Corbel" pitchFamily="34" charset="0"/>
                    </a:defRPr>
                  </a:lvl4pPr>
                  <a:lvl5pPr marL="2057400" indent="-228600">
                    <a:spcBef>
                      <a:spcPct val="20000"/>
                    </a:spcBef>
                    <a:buClr>
                      <a:srgbClr val="E88651"/>
                    </a:buClr>
                    <a:buFont typeface="Wingdings 3"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9pPr>
                </a:lstStyle>
                <a:p>
                  <a:pPr eaLnBrk="1" hangingPunct="1">
                    <a:buClrTx/>
                    <a:buSzTx/>
                    <a:buFontTx/>
                    <a:buNone/>
                  </a:pPr>
                  <a:r>
                    <a:rPr lang="en-US" altLang="en-US" sz="1800" dirty="0">
                      <a:latin typeface="Arial" charset="0"/>
                    </a:rPr>
                    <a:t>condition</a:t>
                  </a:r>
                  <a:endParaRPr lang="en-US" altLang="en-US" sz="1800" baseline="-25000" dirty="0">
                    <a:latin typeface="Arial" charset="0"/>
                  </a:endParaRPr>
                </a:p>
              </p:txBody>
            </p:sp>
            <p:cxnSp>
              <p:nvCxnSpPr>
                <p:cNvPr id="26" name="Straight Arrow Connector 25">
                  <a:extLst>
                    <a:ext uri="{FF2B5EF4-FFF2-40B4-BE49-F238E27FC236}">
                      <a16:creationId xmlns:a16="http://schemas.microsoft.com/office/drawing/2014/main" id="{9ADB66BF-F27F-4260-BE7E-9E23E33C9466}"/>
                    </a:ext>
                  </a:extLst>
                </p:cNvPr>
                <p:cNvCxnSpPr>
                  <a:cxnSpLocks/>
                </p:cNvCxnSpPr>
                <p:nvPr/>
              </p:nvCxnSpPr>
              <p:spPr>
                <a:xfrm>
                  <a:off x="7510423" y="2701731"/>
                  <a:ext cx="0" cy="36576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950CEFF-867D-4039-8B12-FDFA0D1B2439}"/>
                    </a:ext>
                  </a:extLst>
                </p:cNvPr>
                <p:cNvCxnSpPr>
                  <a:cxnSpLocks/>
                </p:cNvCxnSpPr>
                <p:nvPr/>
              </p:nvCxnSpPr>
              <p:spPr>
                <a:xfrm flipH="1">
                  <a:off x="6518432" y="3433774"/>
                  <a:ext cx="317834" cy="0"/>
                </a:xfrm>
                <a:prstGeom prst="straightConnector1">
                  <a:avLst/>
                </a:prstGeom>
                <a:ln w="222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8399E47-B8C9-423E-8262-56B2478E9A95}"/>
                    </a:ext>
                  </a:extLst>
                </p:cNvPr>
                <p:cNvCxnSpPr>
                  <a:cxnSpLocks/>
                </p:cNvCxnSpPr>
                <p:nvPr/>
              </p:nvCxnSpPr>
              <p:spPr>
                <a:xfrm flipH="1">
                  <a:off x="6513157" y="3423614"/>
                  <a:ext cx="0" cy="793028"/>
                </a:xfrm>
                <a:prstGeom prst="straightConnector1">
                  <a:avLst/>
                </a:prstGeom>
                <a:ln w="222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DC4AE19-02FA-49BF-BCD5-EF595691AFA0}"/>
                    </a:ext>
                  </a:extLst>
                </p:cNvPr>
                <p:cNvCxnSpPr>
                  <a:cxnSpLocks/>
                </p:cNvCxnSpPr>
                <p:nvPr/>
              </p:nvCxnSpPr>
              <p:spPr>
                <a:xfrm>
                  <a:off x="7510423" y="4851620"/>
                  <a:ext cx="0" cy="35751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8" name="Straight Arrow Connector 17">
                <a:extLst>
                  <a:ext uri="{FF2B5EF4-FFF2-40B4-BE49-F238E27FC236}">
                    <a16:creationId xmlns:a16="http://schemas.microsoft.com/office/drawing/2014/main" id="{A52B3B8D-DE63-4E6D-A23C-2AA02B10F868}"/>
                  </a:ext>
                </a:extLst>
              </p:cNvPr>
              <p:cNvCxnSpPr>
                <a:cxnSpLocks/>
              </p:cNvCxnSpPr>
              <p:nvPr/>
            </p:nvCxnSpPr>
            <p:spPr>
              <a:xfrm flipH="1">
                <a:off x="9357147" y="2933548"/>
                <a:ext cx="317834" cy="0"/>
              </a:xfrm>
              <a:prstGeom prst="straightConnector1">
                <a:avLst/>
              </a:prstGeom>
              <a:ln w="222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 name="Text Box 15">
                <a:extLst>
                  <a:ext uri="{FF2B5EF4-FFF2-40B4-BE49-F238E27FC236}">
                    <a16:creationId xmlns:a16="http://schemas.microsoft.com/office/drawing/2014/main" id="{0DB89A07-BE9F-41A3-BF29-0471521077F1}"/>
                  </a:ext>
                </a:extLst>
              </p:cNvPr>
              <p:cNvSpPr txBox="1">
                <a:spLocks noChangeArrowheads="1"/>
              </p:cNvSpPr>
              <p:nvPr/>
            </p:nvSpPr>
            <p:spPr bwMode="auto">
              <a:xfrm>
                <a:off x="7092221" y="3726576"/>
                <a:ext cx="1133644" cy="369332"/>
              </a:xfrm>
              <a:prstGeom prst="rect">
                <a:avLst/>
              </a:prstGeom>
              <a:solidFill>
                <a:schemeClr val="bg1"/>
              </a:solidFill>
              <a:ln w="12700" cap="sq">
                <a:solidFill>
                  <a:schemeClr val="tx1"/>
                </a:solidFill>
                <a:miter lim="800000"/>
                <a:headEnd type="none" w="sm" len="sm"/>
                <a:tailEnd type="none" w="sm" len="sm"/>
              </a:ln>
            </p:spPr>
            <p:txBody>
              <a:bodyPr wrap="none">
                <a:spAutoFit/>
              </a:bodyPr>
              <a:lstStyle>
                <a:lvl1pPr>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itchFamily="34" charset="0"/>
                  </a:defRPr>
                </a:lvl2pPr>
                <a:lvl3pPr marL="1143000" indent="-228600">
                  <a:spcBef>
                    <a:spcPct val="20000"/>
                  </a:spcBef>
                  <a:buClr>
                    <a:srgbClr val="E66C7D"/>
                  </a:buClr>
                  <a:buFont typeface="Arial" charset="0"/>
                  <a:buChar char="▪"/>
                  <a:defRPr sz="2400">
                    <a:solidFill>
                      <a:schemeClr val="tx1"/>
                    </a:solidFill>
                    <a:latin typeface="Corbel" pitchFamily="34" charset="0"/>
                  </a:defRPr>
                </a:lvl3pPr>
                <a:lvl4pPr marL="1600200" indent="-228600">
                  <a:spcBef>
                    <a:spcPct val="20000"/>
                  </a:spcBef>
                  <a:buClr>
                    <a:srgbClr val="6BB76D"/>
                  </a:buClr>
                  <a:buFont typeface="Arial" charset="0"/>
                  <a:buChar char="▪"/>
                  <a:defRPr sz="2000">
                    <a:solidFill>
                      <a:schemeClr val="tx1"/>
                    </a:solidFill>
                    <a:latin typeface="Corbel" pitchFamily="34" charset="0"/>
                  </a:defRPr>
                </a:lvl4pPr>
                <a:lvl5pPr marL="2057400" indent="-228600">
                  <a:spcBef>
                    <a:spcPct val="20000"/>
                  </a:spcBef>
                  <a:buClr>
                    <a:srgbClr val="E88651"/>
                  </a:buClr>
                  <a:buFont typeface="Wingdings 3"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9pPr>
              </a:lstStyle>
              <a:p>
                <a:pPr eaLnBrk="1" hangingPunct="1">
                  <a:buClrTx/>
                  <a:buSzTx/>
                  <a:buFontTx/>
                  <a:buNone/>
                </a:pPr>
                <a:r>
                  <a:rPr lang="en-US" altLang="en-US" sz="1800" dirty="0">
                    <a:latin typeface="Arial" charset="0"/>
                  </a:rPr>
                  <a:t>Block # 1</a:t>
                </a:r>
              </a:p>
            </p:txBody>
          </p:sp>
          <p:cxnSp>
            <p:nvCxnSpPr>
              <p:cNvPr id="21" name="Straight Arrow Connector 20">
                <a:extLst>
                  <a:ext uri="{FF2B5EF4-FFF2-40B4-BE49-F238E27FC236}">
                    <a16:creationId xmlns:a16="http://schemas.microsoft.com/office/drawing/2014/main" id="{ADCDB660-E558-4225-B3C2-D7911BCC7E6D}"/>
                  </a:ext>
                </a:extLst>
              </p:cNvPr>
              <p:cNvCxnSpPr>
                <a:cxnSpLocks/>
              </p:cNvCxnSpPr>
              <p:nvPr/>
            </p:nvCxnSpPr>
            <p:spPr>
              <a:xfrm flipH="1">
                <a:off x="7681048" y="4361554"/>
                <a:ext cx="2002536" cy="0"/>
              </a:xfrm>
              <a:prstGeom prst="straightConnector1">
                <a:avLst/>
              </a:prstGeom>
              <a:ln w="222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CEB3A93-E5E6-4CEF-9C11-7C99089A3072}"/>
                  </a:ext>
                </a:extLst>
              </p:cNvPr>
              <p:cNvCxnSpPr>
                <a:cxnSpLocks/>
              </p:cNvCxnSpPr>
              <p:nvPr/>
            </p:nvCxnSpPr>
            <p:spPr>
              <a:xfrm>
                <a:off x="9670889" y="2924875"/>
                <a:ext cx="0" cy="784855"/>
              </a:xfrm>
              <a:prstGeom prst="straightConnector1">
                <a:avLst/>
              </a:prstGeom>
              <a:ln w="222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33" name="Straight Arrow Connector 32">
              <a:extLst>
                <a:ext uri="{FF2B5EF4-FFF2-40B4-BE49-F238E27FC236}">
                  <a16:creationId xmlns:a16="http://schemas.microsoft.com/office/drawing/2014/main" id="{3BF57697-2B8C-4A7E-84CD-3F6B0CFF1052}"/>
                </a:ext>
              </a:extLst>
            </p:cNvPr>
            <p:cNvCxnSpPr>
              <a:cxnSpLocks/>
            </p:cNvCxnSpPr>
            <p:nvPr/>
          </p:nvCxnSpPr>
          <p:spPr>
            <a:xfrm>
              <a:off x="9675068" y="4085748"/>
              <a:ext cx="0" cy="274320"/>
            </a:xfrm>
            <a:prstGeom prst="straightConnector1">
              <a:avLst/>
            </a:prstGeom>
            <a:ln w="22225">
              <a:solidFill>
                <a:schemeClr val="tx1"/>
              </a:solidFill>
              <a:tailEnd type="non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graphicFrame>
            <p:nvGraphicFramePr>
              <p:cNvPr id="38" name="Table 3">
                <a:extLst>
                  <a:ext uri="{FF2B5EF4-FFF2-40B4-BE49-F238E27FC236}">
                    <a16:creationId xmlns:a16="http://schemas.microsoft.com/office/drawing/2014/main" id="{BE93C74A-60AC-47E8-A2D9-1802E9ABA050}"/>
                  </a:ext>
                </a:extLst>
              </p:cNvPr>
              <p:cNvGraphicFramePr>
                <a:graphicFrameLocks noGrp="1"/>
              </p:cNvGraphicFramePr>
              <p:nvPr>
                <p:extLst>
                  <p:ext uri="{D42A27DB-BD31-4B8C-83A1-F6EECF244321}">
                    <p14:modId xmlns:p14="http://schemas.microsoft.com/office/powerpoint/2010/main" val="2760503384"/>
                  </p:ext>
                </p:extLst>
              </p:nvPr>
            </p:nvGraphicFramePr>
            <p:xfrm>
              <a:off x="1641059" y="2786929"/>
              <a:ext cx="5666406" cy="2286000"/>
            </p:xfrm>
            <a:graphic>
              <a:graphicData uri="http://schemas.openxmlformats.org/drawingml/2006/table">
                <a:tbl>
                  <a:tblPr firstRow="1" bandRow="1">
                    <a:tableStyleId>{5C22544A-7EE6-4342-B048-85BDC9FD1C3A}</a:tableStyleId>
                  </a:tblPr>
                  <a:tblGrid>
                    <a:gridCol w="5666406">
                      <a:extLst>
                        <a:ext uri="{9D8B030D-6E8A-4147-A177-3AD203B41FA5}">
                          <a16:colId xmlns:a16="http://schemas.microsoft.com/office/drawing/2014/main" val="571833362"/>
                        </a:ext>
                      </a:extLst>
                    </a:gridCol>
                  </a:tblGrid>
                  <a:tr h="4187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kern="1200" dirty="0">
                              <a:solidFill>
                                <a:schemeClr val="tx1"/>
                              </a:solidFill>
                              <a:latin typeface="+mj-lt"/>
                              <a:ea typeface="+mn-ea"/>
                              <a:cs typeface="+mn-cs"/>
                            </a:rPr>
                            <a:t>1:</a:t>
                          </a:r>
                          <a:r>
                            <a:rPr lang="en-US" sz="2400" b="1" kern="1200" dirty="0">
                              <a:solidFill>
                                <a:schemeClr val="tx1"/>
                              </a:solidFill>
                              <a:latin typeface="+mj-lt"/>
                              <a:ea typeface="+mn-ea"/>
                              <a:cs typeface="+mn-cs"/>
                            </a:rPr>
                            <a:t>   </a:t>
                          </a:r>
                          <a14:m>
                            <m:oMath xmlns:m="http://schemas.openxmlformats.org/officeDocument/2006/math">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𝑖𝑓</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𝑎</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&gt;</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𝑏</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m:t>
                              </m:r>
                            </m:oMath>
                          </a14:m>
                          <a:r>
                            <a:rPr lang="pt-BR" sz="2400" b="0" dirty="0">
                              <a:solidFill>
                                <a:srgbClr val="FF0000"/>
                              </a:solidFill>
                            </a:rPr>
                            <a:t> .................................1</a:t>
                          </a:r>
                        </a:p>
                      </a:txBody>
                      <a:tcPr>
                        <a:noFill/>
                      </a:tcPr>
                    </a:tc>
                    <a:extLst>
                      <a:ext uri="{0D108BD9-81ED-4DB2-BD59-A6C34878D82A}">
                        <a16:rowId xmlns:a16="http://schemas.microsoft.com/office/drawing/2014/main" val="873434603"/>
                      </a:ext>
                    </a:extLst>
                  </a:tr>
                  <a:tr h="4187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kern="1200" noProof="0" dirty="0">
                              <a:solidFill>
                                <a:schemeClr val="tx1"/>
                              </a:solidFill>
                              <a:latin typeface="+mj-lt"/>
                              <a:ea typeface="+mn-ea"/>
                              <a:cs typeface="+mn-cs"/>
                            </a:rPr>
                            <a:t>2:</a:t>
                          </a:r>
                          <a:r>
                            <a:rPr lang="en-US" sz="2400" b="1" kern="1200" noProof="0" dirty="0">
                              <a:solidFill>
                                <a:schemeClr val="tx1"/>
                              </a:solidFill>
                              <a:latin typeface="+mj-lt"/>
                              <a:ea typeface="+mn-ea"/>
                              <a:cs typeface="+mn-cs"/>
                            </a:rPr>
                            <a:t>           </a:t>
                          </a:r>
                          <a14:m>
                            <m:oMath xmlns:m="http://schemas.openxmlformats.org/officeDocument/2006/math">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𝑎</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=2</m:t>
                              </m:r>
                            </m:oMath>
                          </a14:m>
                          <a:r>
                            <a:rPr lang="pt-BR" sz="2400" dirty="0">
                              <a:solidFill>
                                <a:srgbClr val="FF0000"/>
                              </a:solidFill>
                            </a:rPr>
                            <a:t> ................................. </a:t>
                          </a:r>
                          <a:r>
                            <a:rPr lang="pt-BR" sz="2400" b="0" dirty="0">
                              <a:solidFill>
                                <a:srgbClr val="FF0000"/>
                              </a:solidFill>
                            </a:rPr>
                            <a:t>1</a:t>
                          </a:r>
                        </a:p>
                      </a:txBody>
                      <a:tcPr>
                        <a:noFill/>
                      </a:tcPr>
                    </a:tc>
                    <a:extLst>
                      <a:ext uri="{0D108BD9-81ED-4DB2-BD59-A6C34878D82A}">
                        <a16:rowId xmlns:a16="http://schemas.microsoft.com/office/drawing/2014/main" val="3430286157"/>
                      </a:ext>
                    </a:extLst>
                  </a:tr>
                  <a:tr h="418798">
                    <a:tc>
                      <a:txBody>
                        <a:bodyPr/>
                        <a:lstStyle/>
                        <a:p>
                          <a:pPr>
                            <a:lnSpc>
                              <a:spcPct val="100000"/>
                            </a:lnSpc>
                            <a:spcBef>
                              <a:spcPts val="0"/>
                            </a:spcBef>
                            <a:spcAft>
                              <a:spcPts val="0"/>
                            </a:spcAft>
                          </a:pPr>
                          <a:r>
                            <a:rPr lang="en-US" sz="2400" b="0" kern="1200" dirty="0">
                              <a:solidFill>
                                <a:schemeClr val="tx1"/>
                              </a:solidFill>
                              <a:latin typeface="+mj-lt"/>
                              <a:ea typeface="+mn-ea"/>
                              <a:cs typeface="+mn-cs"/>
                            </a:rPr>
                            <a:t>3:           </a:t>
                          </a:r>
                          <a14:m>
                            <m:oMath xmlns:m="http://schemas.openxmlformats.org/officeDocument/2006/math">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𝑏</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𝑏</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+3∗</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𝑡</m:t>
                              </m:r>
                            </m:oMath>
                          </a14:m>
                          <a:r>
                            <a:rPr lang="pt-BR" sz="2400" dirty="0">
                              <a:solidFill>
                                <a:srgbClr val="FF0000"/>
                              </a:solidFill>
                            </a:rPr>
                            <a:t>......................</a:t>
                          </a:r>
                          <a:r>
                            <a:rPr lang="pt-BR" sz="2400" b="0" dirty="0">
                              <a:solidFill>
                                <a:srgbClr val="FF0000"/>
                              </a:solidFill>
                            </a:rPr>
                            <a:t>1</a:t>
                          </a:r>
                          <a:endParaRPr lang="en-US" sz="2400" b="0" kern="1200" dirty="0">
                            <a:solidFill>
                              <a:schemeClr val="tx1"/>
                            </a:solidFill>
                            <a:latin typeface="+mj-lt"/>
                            <a:ea typeface="+mn-ea"/>
                            <a:cs typeface="+mn-cs"/>
                          </a:endParaRPr>
                        </a:p>
                      </a:txBody>
                      <a:tcPr>
                        <a:noFill/>
                      </a:tcPr>
                    </a:tc>
                    <a:extLst>
                      <a:ext uri="{0D108BD9-81ED-4DB2-BD59-A6C34878D82A}">
                        <a16:rowId xmlns:a16="http://schemas.microsoft.com/office/drawing/2014/main" val="127835810"/>
                      </a:ext>
                    </a:extLst>
                  </a:tr>
                  <a:tr h="418798">
                    <a:tc>
                      <a:txBody>
                        <a:bodyPr/>
                        <a:lstStyle/>
                        <a:p>
                          <a:pPr>
                            <a:lnSpc>
                              <a:spcPct val="100000"/>
                            </a:lnSpc>
                            <a:spcBef>
                              <a:spcPts val="0"/>
                            </a:spcBef>
                            <a:spcAft>
                              <a:spcPts val="0"/>
                            </a:spcAft>
                          </a:pPr>
                          <a:r>
                            <a:rPr lang="en-US" sz="2400" b="0" kern="1200" dirty="0">
                              <a:solidFill>
                                <a:schemeClr val="tx1"/>
                              </a:solidFill>
                              <a:latin typeface="+mj-lt"/>
                              <a:ea typeface="+mn-ea"/>
                              <a:cs typeface="+mn-cs"/>
                            </a:rPr>
                            <a:t>4:   </a:t>
                          </a:r>
                          <a:r>
                            <a:rPr lang="en-US" sz="2400" b="1" kern="1200" dirty="0">
                              <a:solidFill>
                                <a:schemeClr val="tx1"/>
                              </a:solidFill>
                              <a:latin typeface="+mj-lt"/>
                              <a:ea typeface="+mn-ea"/>
                              <a:cs typeface="+mn-cs"/>
                            </a:rPr>
                            <a:t>else</a:t>
                          </a:r>
                        </a:p>
                      </a:txBody>
                      <a:tcPr>
                        <a:noFill/>
                      </a:tcPr>
                    </a:tc>
                    <a:extLst>
                      <a:ext uri="{0D108BD9-81ED-4DB2-BD59-A6C34878D82A}">
                        <a16:rowId xmlns:a16="http://schemas.microsoft.com/office/drawing/2014/main" val="3339446464"/>
                      </a:ext>
                    </a:extLst>
                  </a:tr>
                  <a:tr h="4187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kern="1200" dirty="0">
                              <a:solidFill>
                                <a:schemeClr val="tx1"/>
                              </a:solidFill>
                              <a:latin typeface="+mj-lt"/>
                              <a:ea typeface="+mn-ea"/>
                              <a:cs typeface="+mn-cs"/>
                            </a:rPr>
                            <a:t>5:</a:t>
                          </a:r>
                          <a:r>
                            <a:rPr lang="en-US" sz="2400" b="1" kern="1200" noProof="0" dirty="0">
                              <a:solidFill>
                                <a:schemeClr val="tx1"/>
                              </a:solidFill>
                              <a:latin typeface="+mj-lt"/>
                              <a:ea typeface="+mn-ea"/>
                              <a:cs typeface="+mn-cs"/>
                            </a:rPr>
                            <a:t>           </a:t>
                          </a:r>
                          <a14:m>
                            <m:oMath xmlns:m="http://schemas.openxmlformats.org/officeDocument/2006/math">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𝑥</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𝑥</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+2∗3</m:t>
                              </m:r>
                            </m:oMath>
                          </a14:m>
                          <a:r>
                            <a:rPr lang="pt-BR" sz="2400" dirty="0">
                              <a:solidFill>
                                <a:srgbClr val="FF0000"/>
                              </a:solidFill>
                            </a:rPr>
                            <a:t>......................</a:t>
                          </a:r>
                          <a:r>
                            <a:rPr lang="pt-BR" sz="2400" b="0" dirty="0">
                              <a:solidFill>
                                <a:srgbClr val="FF0000"/>
                              </a:solidFill>
                            </a:rPr>
                            <a:t>1</a:t>
                          </a:r>
                          <a:endParaRPr lang="en-US" sz="2400" b="1" kern="1200" dirty="0">
                            <a:solidFill>
                              <a:schemeClr val="tx1"/>
                            </a:solidFill>
                            <a:latin typeface="+mj-lt"/>
                            <a:ea typeface="+mn-ea"/>
                            <a:cs typeface="+mn-cs"/>
                          </a:endParaRPr>
                        </a:p>
                      </a:txBody>
                      <a:tcPr>
                        <a:noFill/>
                      </a:tcPr>
                    </a:tc>
                    <a:extLst>
                      <a:ext uri="{0D108BD9-81ED-4DB2-BD59-A6C34878D82A}">
                        <a16:rowId xmlns:a16="http://schemas.microsoft.com/office/drawing/2014/main" val="3645704433"/>
                      </a:ext>
                    </a:extLst>
                  </a:tr>
                </a:tbl>
              </a:graphicData>
            </a:graphic>
          </p:graphicFrame>
        </mc:Choice>
        <mc:Fallback xmlns="">
          <p:graphicFrame>
            <p:nvGraphicFramePr>
              <p:cNvPr id="38" name="Table 3">
                <a:extLst>
                  <a:ext uri="{FF2B5EF4-FFF2-40B4-BE49-F238E27FC236}">
                    <a16:creationId xmlns:a16="http://schemas.microsoft.com/office/drawing/2014/main" id="{BE93C74A-60AC-47E8-A2D9-1802E9ABA050}"/>
                  </a:ext>
                </a:extLst>
              </p:cNvPr>
              <p:cNvGraphicFramePr>
                <a:graphicFrameLocks noGrp="1"/>
              </p:cNvGraphicFramePr>
              <p:nvPr>
                <p:extLst>
                  <p:ext uri="{D42A27DB-BD31-4B8C-83A1-F6EECF244321}">
                    <p14:modId xmlns:p14="http://schemas.microsoft.com/office/powerpoint/2010/main" val="2760503384"/>
                  </p:ext>
                </p:extLst>
              </p:nvPr>
            </p:nvGraphicFramePr>
            <p:xfrm>
              <a:off x="1641059" y="2786929"/>
              <a:ext cx="5666406" cy="2286000"/>
            </p:xfrm>
            <a:graphic>
              <a:graphicData uri="http://schemas.openxmlformats.org/drawingml/2006/table">
                <a:tbl>
                  <a:tblPr firstRow="1" bandRow="1">
                    <a:tableStyleId>{5C22544A-7EE6-4342-B048-85BDC9FD1C3A}</a:tableStyleId>
                  </a:tblPr>
                  <a:tblGrid>
                    <a:gridCol w="5666406">
                      <a:extLst>
                        <a:ext uri="{9D8B030D-6E8A-4147-A177-3AD203B41FA5}">
                          <a16:colId xmlns:a16="http://schemas.microsoft.com/office/drawing/2014/main" val="571833362"/>
                        </a:ext>
                      </a:extLst>
                    </a:gridCol>
                  </a:tblGrid>
                  <a:tr h="457200">
                    <a:tc>
                      <a:txBody>
                        <a:bodyPr/>
                        <a:lstStyle/>
                        <a:p>
                          <a:endParaRPr lang="en-US"/>
                        </a:p>
                      </a:txBody>
                      <a:tcPr>
                        <a:blipFill>
                          <a:blip r:embed="rId4"/>
                          <a:stretch>
                            <a:fillRect l="-108" t="-13333" r="-430" b="-430667"/>
                          </a:stretch>
                        </a:blipFill>
                      </a:tcPr>
                    </a:tc>
                    <a:extLst>
                      <a:ext uri="{0D108BD9-81ED-4DB2-BD59-A6C34878D82A}">
                        <a16:rowId xmlns:a16="http://schemas.microsoft.com/office/drawing/2014/main" val="873434603"/>
                      </a:ext>
                    </a:extLst>
                  </a:tr>
                  <a:tr h="457200">
                    <a:tc>
                      <a:txBody>
                        <a:bodyPr/>
                        <a:lstStyle/>
                        <a:p>
                          <a:endParaRPr lang="en-US"/>
                        </a:p>
                      </a:txBody>
                      <a:tcPr>
                        <a:blipFill>
                          <a:blip r:embed="rId4"/>
                          <a:stretch>
                            <a:fillRect l="-108" t="-113333" r="-430" b="-330667"/>
                          </a:stretch>
                        </a:blipFill>
                      </a:tcPr>
                    </a:tc>
                    <a:extLst>
                      <a:ext uri="{0D108BD9-81ED-4DB2-BD59-A6C34878D82A}">
                        <a16:rowId xmlns:a16="http://schemas.microsoft.com/office/drawing/2014/main" val="3430286157"/>
                      </a:ext>
                    </a:extLst>
                  </a:tr>
                  <a:tr h="457200">
                    <a:tc>
                      <a:txBody>
                        <a:bodyPr/>
                        <a:lstStyle/>
                        <a:p>
                          <a:endParaRPr lang="en-US"/>
                        </a:p>
                      </a:txBody>
                      <a:tcPr>
                        <a:blipFill>
                          <a:blip r:embed="rId4"/>
                          <a:stretch>
                            <a:fillRect l="-108" t="-210526" r="-430" b="-226316"/>
                          </a:stretch>
                        </a:blipFill>
                      </a:tcPr>
                    </a:tc>
                    <a:extLst>
                      <a:ext uri="{0D108BD9-81ED-4DB2-BD59-A6C34878D82A}">
                        <a16:rowId xmlns:a16="http://schemas.microsoft.com/office/drawing/2014/main" val="127835810"/>
                      </a:ext>
                    </a:extLst>
                  </a:tr>
                  <a:tr h="457200">
                    <a:tc>
                      <a:txBody>
                        <a:bodyPr/>
                        <a:lstStyle/>
                        <a:p>
                          <a:pPr>
                            <a:lnSpc>
                              <a:spcPct val="100000"/>
                            </a:lnSpc>
                            <a:spcBef>
                              <a:spcPts val="0"/>
                            </a:spcBef>
                            <a:spcAft>
                              <a:spcPts val="0"/>
                            </a:spcAft>
                          </a:pPr>
                          <a:r>
                            <a:rPr lang="en-US" sz="2400" b="0" kern="1200" dirty="0">
                              <a:solidFill>
                                <a:schemeClr val="tx1"/>
                              </a:solidFill>
                              <a:latin typeface="+mj-lt"/>
                              <a:ea typeface="+mn-ea"/>
                              <a:cs typeface="+mn-cs"/>
                            </a:rPr>
                            <a:t>4:   </a:t>
                          </a:r>
                          <a:r>
                            <a:rPr lang="en-US" sz="2400" b="1" kern="1200" dirty="0">
                              <a:solidFill>
                                <a:schemeClr val="tx1"/>
                              </a:solidFill>
                              <a:latin typeface="+mj-lt"/>
                              <a:ea typeface="+mn-ea"/>
                              <a:cs typeface="+mn-cs"/>
                            </a:rPr>
                            <a:t>else</a:t>
                          </a:r>
                        </a:p>
                      </a:txBody>
                      <a:tcPr>
                        <a:noFill/>
                      </a:tcPr>
                    </a:tc>
                    <a:extLst>
                      <a:ext uri="{0D108BD9-81ED-4DB2-BD59-A6C34878D82A}">
                        <a16:rowId xmlns:a16="http://schemas.microsoft.com/office/drawing/2014/main" val="3339446464"/>
                      </a:ext>
                    </a:extLst>
                  </a:tr>
                  <a:tr h="457200">
                    <a:tc>
                      <a:txBody>
                        <a:bodyPr/>
                        <a:lstStyle/>
                        <a:p>
                          <a:endParaRPr lang="en-US"/>
                        </a:p>
                      </a:txBody>
                      <a:tcPr>
                        <a:blipFill>
                          <a:blip r:embed="rId4"/>
                          <a:stretch>
                            <a:fillRect l="-108" t="-414667" r="-430" b="-29333"/>
                          </a:stretch>
                        </a:blipFill>
                      </a:tcPr>
                    </a:tc>
                    <a:extLst>
                      <a:ext uri="{0D108BD9-81ED-4DB2-BD59-A6C34878D82A}">
                        <a16:rowId xmlns:a16="http://schemas.microsoft.com/office/drawing/2014/main" val="3645704433"/>
                      </a:ext>
                    </a:extLst>
                  </a:tr>
                </a:tbl>
              </a:graphicData>
            </a:graphic>
          </p:graphicFrame>
        </mc:Fallback>
      </mc:AlternateContent>
      <p:sp>
        <p:nvSpPr>
          <p:cNvPr id="27" name="Rectangle 2">
            <a:extLst>
              <a:ext uri="{FF2B5EF4-FFF2-40B4-BE49-F238E27FC236}">
                <a16:creationId xmlns:a16="http://schemas.microsoft.com/office/drawing/2014/main" id="{2760F24C-2D24-4A1D-9A55-5CD1DA779FCA}"/>
              </a:ext>
            </a:extLst>
          </p:cNvPr>
          <p:cNvSpPr>
            <a:spLocks noGrp="1" noChangeArrowheads="1"/>
          </p:cNvSpPr>
          <p:nvPr>
            <p:ph type="title"/>
          </p:nvPr>
        </p:nvSpPr>
        <p:spPr>
          <a:xfrm>
            <a:off x="1143000" y="554038"/>
            <a:ext cx="7086600" cy="436563"/>
          </a:xfrm>
        </p:spPr>
        <p:txBody>
          <a:bodyPr/>
          <a:lstStyle/>
          <a:p>
            <a:r>
              <a:rPr lang="en-US" sz="4000" dirty="0"/>
              <a:t>Analysis of  Algorithms</a:t>
            </a: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A1CDB06-9C28-4348-B037-0E8C4EA9B07B}"/>
                  </a:ext>
                </a:extLst>
              </p:cNvPr>
              <p:cNvSpPr txBox="1"/>
              <p:nvPr/>
            </p:nvSpPr>
            <p:spPr>
              <a:xfrm>
                <a:off x="6600147" y="3036969"/>
                <a:ext cx="5004418" cy="757130"/>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𝑻</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𝒏</m:t>
                          </m:r>
                        </m:e>
                      </m:d>
                      <m:r>
                        <a:rPr lang="en-US" sz="2400" b="1" i="1" smtClean="0">
                          <a:latin typeface="Cambria Math" panose="02040503050406030204" pitchFamily="18" charset="0"/>
                        </a:rPr>
                        <m:t>=</m:t>
                      </m:r>
                      <m:r>
                        <a:rPr lang="en-US" sz="2400" b="1" i="1" smtClean="0">
                          <a:latin typeface="Cambria Math" panose="02040503050406030204" pitchFamily="18" charset="0"/>
                        </a:rPr>
                        <m:t>𝟏</m:t>
                      </m:r>
                      <m:r>
                        <a:rPr lang="en-US" sz="2400" b="1" i="1" smtClean="0">
                          <a:latin typeface="Cambria Math" panose="02040503050406030204" pitchFamily="18" charset="0"/>
                        </a:rPr>
                        <m:t>+</m:t>
                      </m:r>
                      <m:r>
                        <a:rPr lang="en-US" sz="2400" b="1" i="1" smtClean="0">
                          <a:latin typeface="Cambria Math" panose="02040503050406030204" pitchFamily="18" charset="0"/>
                        </a:rPr>
                        <m:t>𝒎𝒂𝒙</m:t>
                      </m:r>
                      <m:r>
                        <a:rPr lang="en-US" sz="2400" b="1" i="1" smtClean="0">
                          <a:latin typeface="Cambria Math" panose="02040503050406030204" pitchFamily="18" charset="0"/>
                        </a:rPr>
                        <m:t>(</m:t>
                      </m:r>
                      <m:r>
                        <a:rPr lang="en-US" sz="2400" b="1" i="1" smtClean="0">
                          <a:latin typeface="Cambria Math" panose="02040503050406030204" pitchFamily="18" charset="0"/>
                        </a:rPr>
                        <m:t>𝟐</m:t>
                      </m:r>
                      <m:r>
                        <a:rPr lang="en-US" sz="2400" b="1" i="1" smtClean="0">
                          <a:latin typeface="Cambria Math" panose="02040503050406030204" pitchFamily="18" charset="0"/>
                        </a:rPr>
                        <m:t>, </m:t>
                      </m:r>
                      <m:r>
                        <a:rPr lang="en-US" sz="2400" b="1" i="1" smtClean="0">
                          <a:latin typeface="Cambria Math" panose="02040503050406030204" pitchFamily="18" charset="0"/>
                        </a:rPr>
                        <m:t>𝟏</m:t>
                      </m:r>
                      <m:r>
                        <a:rPr lang="en-US" sz="2400" b="1" i="1" smtClean="0">
                          <a:latin typeface="Cambria Math" panose="02040503050406030204" pitchFamily="18" charset="0"/>
                        </a:rPr>
                        <m:t>)</m:t>
                      </m:r>
                    </m:oMath>
                  </m:oMathPara>
                </a14:m>
                <a:endParaRPr lang="en-US" sz="2400" b="1" dirty="0"/>
              </a:p>
              <a:p>
                <a:pPr marL="411480" lvl="1" indent="0">
                  <a:lnSpc>
                    <a:spcPct val="90000"/>
                  </a:lnSpc>
                  <a:buNone/>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𝑻</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𝒏</m:t>
                          </m:r>
                        </m:e>
                      </m:d>
                      <m:r>
                        <a:rPr lang="en-US" sz="2400" b="1" i="1" smtClean="0">
                          <a:latin typeface="Cambria Math" panose="02040503050406030204" pitchFamily="18" charset="0"/>
                        </a:rPr>
                        <m:t>=</m:t>
                      </m:r>
                      <m:r>
                        <a:rPr lang="en-US" sz="2400" b="1" i="1" smtClean="0">
                          <a:latin typeface="Cambria Math" panose="02040503050406030204" pitchFamily="18" charset="0"/>
                        </a:rPr>
                        <m:t>𝟑</m:t>
                      </m:r>
                    </m:oMath>
                  </m:oMathPara>
                </a14:m>
                <a:endParaRPr lang="en-US" sz="2400" b="1" dirty="0"/>
              </a:p>
            </p:txBody>
          </p:sp>
        </mc:Choice>
        <mc:Fallback xmlns="">
          <p:sp>
            <p:nvSpPr>
              <p:cNvPr id="36" name="TextBox 35">
                <a:extLst>
                  <a:ext uri="{FF2B5EF4-FFF2-40B4-BE49-F238E27FC236}">
                    <a16:creationId xmlns:a16="http://schemas.microsoft.com/office/drawing/2014/main" id="{9A1CDB06-9C28-4348-B037-0E8C4EA9B07B}"/>
                  </a:ext>
                </a:extLst>
              </p:cNvPr>
              <p:cNvSpPr txBox="1">
                <a:spLocks noRot="1" noChangeAspect="1" noMove="1" noResize="1" noEditPoints="1" noAdjustHandles="1" noChangeArrowheads="1" noChangeShapeType="1" noTextEdit="1"/>
              </p:cNvSpPr>
              <p:nvPr/>
            </p:nvSpPr>
            <p:spPr>
              <a:xfrm>
                <a:off x="6600147" y="3036969"/>
                <a:ext cx="5004418" cy="757130"/>
              </a:xfrm>
              <a:prstGeom prst="rect">
                <a:avLst/>
              </a:prstGeom>
              <a:blipFill>
                <a:blip r:embed="rId5"/>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058557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1055911" y="1453242"/>
            <a:ext cx="9557660" cy="5274129"/>
          </a:xfrm>
          <a:ln w="15875">
            <a:noFill/>
          </a:ln>
        </p:spPr>
        <p:txBody>
          <a:bodyPr>
            <a:normAutofit/>
          </a:bodyPr>
          <a:lstStyle/>
          <a:p>
            <a:pPr algn="just"/>
            <a:r>
              <a:rPr lang="en-US" sz="2400" b="1" dirty="0">
                <a:solidFill>
                  <a:srgbClr val="FF0000"/>
                </a:solidFill>
              </a:rPr>
              <a:t>Repetition </a:t>
            </a:r>
            <a:r>
              <a:rPr lang="en-US" sz="2400" dirty="0"/>
              <a:t>statements (loops) has two parts:</a:t>
            </a:r>
          </a:p>
          <a:p>
            <a:pPr lvl="1" algn="just"/>
            <a:r>
              <a:rPr lang="en-US" sz="2200" dirty="0"/>
              <a:t>How many iterations are performed?</a:t>
            </a:r>
          </a:p>
          <a:p>
            <a:pPr lvl="1" algn="just"/>
            <a:r>
              <a:rPr lang="en-US" sz="2200" dirty="0"/>
              <a:t>How many steps per iteration?</a:t>
            </a:r>
          </a:p>
          <a:p>
            <a:pPr algn="just"/>
            <a:endParaRPr lang="en-US" sz="2400" b="1" dirty="0">
              <a:solidFill>
                <a:srgbClr val="FF0000"/>
              </a:solidFill>
            </a:endParaRPr>
          </a:p>
          <a:p>
            <a:pPr algn="just"/>
            <a:r>
              <a:rPr lang="th-TH" altLang="en-US" sz="2400" dirty="0"/>
              <a:t>Running time of a for-loop is at</a:t>
            </a:r>
            <a:r>
              <a:rPr lang="en-US" altLang="en-US" sz="2400" dirty="0"/>
              <a:t> </a:t>
            </a:r>
            <a:r>
              <a:rPr lang="th-TH" altLang="en-US" sz="2400" dirty="0"/>
              <a:t>most the running time of the statements inside the for-loop times number of iterations</a:t>
            </a:r>
            <a:endParaRPr lang="en-US" sz="2400" b="1" dirty="0">
              <a:solidFill>
                <a:srgbClr val="FF0000"/>
              </a:solidFill>
            </a:endParaRPr>
          </a:p>
          <a:p>
            <a:pPr marL="114300" indent="0" algn="just">
              <a:buNone/>
            </a:pPr>
            <a:endParaRPr lang="en-US" sz="2400" b="1" dirty="0">
              <a:solidFill>
                <a:srgbClr val="FF0000"/>
              </a:solidFill>
            </a:endParaRPr>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13</a:t>
            </a:fld>
            <a:endParaRPr lang="en-US">
              <a:latin typeface="Calibri"/>
            </a:endParaRPr>
          </a:p>
        </p:txBody>
      </p:sp>
      <mc:AlternateContent xmlns:mc="http://schemas.openxmlformats.org/markup-compatibility/2006" xmlns:a14="http://schemas.microsoft.com/office/drawing/2010/main">
        <mc:Choice Requires="a14">
          <p:graphicFrame>
            <p:nvGraphicFramePr>
              <p:cNvPr id="38" name="Table 3">
                <a:extLst>
                  <a:ext uri="{FF2B5EF4-FFF2-40B4-BE49-F238E27FC236}">
                    <a16:creationId xmlns:a16="http://schemas.microsoft.com/office/drawing/2014/main" id="{BE93C74A-60AC-47E8-A2D9-1802E9ABA050}"/>
                  </a:ext>
                </a:extLst>
              </p:cNvPr>
              <p:cNvGraphicFramePr>
                <a:graphicFrameLocks noGrp="1"/>
              </p:cNvGraphicFramePr>
              <p:nvPr>
                <p:extLst>
                  <p:ext uri="{D42A27DB-BD31-4B8C-83A1-F6EECF244321}">
                    <p14:modId xmlns:p14="http://schemas.microsoft.com/office/powerpoint/2010/main" val="1563658163"/>
                  </p:ext>
                </p:extLst>
              </p:nvPr>
            </p:nvGraphicFramePr>
            <p:xfrm>
              <a:off x="1828027" y="4490358"/>
              <a:ext cx="5666406" cy="914400"/>
            </p:xfrm>
            <a:graphic>
              <a:graphicData uri="http://schemas.openxmlformats.org/drawingml/2006/table">
                <a:tbl>
                  <a:tblPr firstRow="1" bandRow="1">
                    <a:tableStyleId>{5C22544A-7EE6-4342-B048-85BDC9FD1C3A}</a:tableStyleId>
                  </a:tblPr>
                  <a:tblGrid>
                    <a:gridCol w="5666406">
                      <a:extLst>
                        <a:ext uri="{9D8B030D-6E8A-4147-A177-3AD203B41FA5}">
                          <a16:colId xmlns:a16="http://schemas.microsoft.com/office/drawing/2014/main" val="571833362"/>
                        </a:ext>
                      </a:extLst>
                    </a:gridCol>
                  </a:tblGrid>
                  <a:tr h="1866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b="1" i="0" dirty="0" smtClean="0">
                                  <a:solidFill>
                                    <a:schemeClr val="tx1"/>
                                  </a:solidFill>
                                  <a:latin typeface="Cambria Math" panose="02040503050406030204" pitchFamily="18" charset="0"/>
                                  <a:ea typeface="Cambria Math" panose="02040503050406030204" pitchFamily="18" charset="0"/>
                                  <a:sym typeface="Wingdings" pitchFamily="2" charset="2"/>
                                </a:rPr>
                                <m:t>𝐟𝐨𝐫</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𝑖</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=1 </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𝑡𝑜</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𝑛</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400" b="1" i="0" dirty="0" smtClean="0">
                                  <a:solidFill>
                                    <a:schemeClr val="tx1"/>
                                  </a:solidFill>
                                  <a:latin typeface="Cambria Math" panose="02040503050406030204" pitchFamily="18" charset="0"/>
                                  <a:ea typeface="Cambria Math" panose="02040503050406030204" pitchFamily="18" charset="0"/>
                                  <a:sym typeface="Wingdings" pitchFamily="2" charset="2"/>
                                </a:rPr>
                                <m:t>𝐝𝐨</m:t>
                              </m:r>
                            </m:oMath>
                          </a14:m>
                          <a:r>
                            <a:rPr lang="pt-BR" sz="2400" b="0" dirty="0">
                              <a:solidFill>
                                <a:srgbClr val="FF0000"/>
                              </a:solidFill>
                            </a:rPr>
                            <a:t> ................</a:t>
                          </a:r>
                          <a:r>
                            <a:rPr lang="pt-BR" sz="2400" b="0" baseline="0" dirty="0">
                              <a:solidFill>
                                <a:srgbClr val="FF0000"/>
                              </a:solidFill>
                            </a:rPr>
                            <a:t> </a:t>
                          </a:r>
                          <a:r>
                            <a:rPr lang="pt-BR" sz="2400" b="0" i="1" dirty="0">
                              <a:solidFill>
                                <a:srgbClr val="FF0000"/>
                              </a:solidFill>
                            </a:rPr>
                            <a:t>n</a:t>
                          </a:r>
                        </a:p>
                      </a:txBody>
                      <a:tcPr>
                        <a:noFill/>
                      </a:tcPr>
                    </a:tc>
                    <a:extLst>
                      <a:ext uri="{0D108BD9-81ED-4DB2-BD59-A6C34878D82A}">
                        <a16:rowId xmlns:a16="http://schemas.microsoft.com/office/drawing/2014/main" val="873434603"/>
                      </a:ext>
                    </a:extLst>
                  </a:tr>
                  <a:tr h="1866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b="1" i="1" smtClean="0">
                                  <a:latin typeface="Cambria Math" panose="02040503050406030204" pitchFamily="18" charset="0"/>
                                </a:rPr>
                                <m:t>        </m:t>
                              </m:r>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 </m:t>
                              </m:r>
                            </m:oMath>
                          </a14:m>
                          <a:r>
                            <a:rPr lang="pt-BR" sz="2400" dirty="0">
                              <a:solidFill>
                                <a:srgbClr val="FF0000"/>
                              </a:solidFill>
                            </a:rPr>
                            <a:t>......................</a:t>
                          </a:r>
                          <a:r>
                            <a:rPr lang="pt-BR" sz="2400" baseline="0" dirty="0">
                              <a:solidFill>
                                <a:srgbClr val="FF0000"/>
                              </a:solidFill>
                            </a:rPr>
                            <a:t> </a:t>
                          </a:r>
                          <a:r>
                            <a:rPr lang="pt-BR" sz="2400" b="0" i="1" dirty="0">
                              <a:solidFill>
                                <a:srgbClr val="FF0000"/>
                              </a:solidFill>
                            </a:rPr>
                            <a:t>n</a:t>
                          </a:r>
                        </a:p>
                      </a:txBody>
                      <a:tcPr>
                        <a:noFill/>
                      </a:tcPr>
                    </a:tc>
                    <a:extLst>
                      <a:ext uri="{0D108BD9-81ED-4DB2-BD59-A6C34878D82A}">
                        <a16:rowId xmlns:a16="http://schemas.microsoft.com/office/drawing/2014/main" val="3430286157"/>
                      </a:ext>
                    </a:extLst>
                  </a:tr>
                </a:tbl>
              </a:graphicData>
            </a:graphic>
          </p:graphicFrame>
        </mc:Choice>
        <mc:Fallback xmlns="">
          <p:graphicFrame>
            <p:nvGraphicFramePr>
              <p:cNvPr id="38" name="Table 3">
                <a:extLst>
                  <a:ext uri="{FF2B5EF4-FFF2-40B4-BE49-F238E27FC236}">
                    <a16:creationId xmlns:a16="http://schemas.microsoft.com/office/drawing/2014/main" id="{BE93C74A-60AC-47E8-A2D9-1802E9ABA050}"/>
                  </a:ext>
                </a:extLst>
              </p:cNvPr>
              <p:cNvGraphicFramePr>
                <a:graphicFrameLocks noGrp="1"/>
              </p:cNvGraphicFramePr>
              <p:nvPr>
                <p:extLst>
                  <p:ext uri="{D42A27DB-BD31-4B8C-83A1-F6EECF244321}">
                    <p14:modId xmlns:p14="http://schemas.microsoft.com/office/powerpoint/2010/main" val="1563658163"/>
                  </p:ext>
                </p:extLst>
              </p:nvPr>
            </p:nvGraphicFramePr>
            <p:xfrm>
              <a:off x="1828027" y="4490358"/>
              <a:ext cx="5666406" cy="914400"/>
            </p:xfrm>
            <a:graphic>
              <a:graphicData uri="http://schemas.openxmlformats.org/drawingml/2006/table">
                <a:tbl>
                  <a:tblPr firstRow="1" bandRow="1">
                    <a:tableStyleId>{5C22544A-7EE6-4342-B048-85BDC9FD1C3A}</a:tableStyleId>
                  </a:tblPr>
                  <a:tblGrid>
                    <a:gridCol w="5666406">
                      <a:extLst>
                        <a:ext uri="{9D8B030D-6E8A-4147-A177-3AD203B41FA5}">
                          <a16:colId xmlns:a16="http://schemas.microsoft.com/office/drawing/2014/main" val="571833362"/>
                        </a:ext>
                      </a:extLst>
                    </a:gridCol>
                  </a:tblGrid>
                  <a:tr h="457200">
                    <a:tc>
                      <a:txBody>
                        <a:bodyPr/>
                        <a:lstStyle/>
                        <a:p>
                          <a:endParaRPr lang="en-US"/>
                        </a:p>
                      </a:txBody>
                      <a:tcPr>
                        <a:blipFill>
                          <a:blip r:embed="rId4"/>
                          <a:stretch>
                            <a:fillRect l="-107" t="-9211" r="-430" b="-128947"/>
                          </a:stretch>
                        </a:blipFill>
                      </a:tcPr>
                    </a:tc>
                    <a:extLst>
                      <a:ext uri="{0D108BD9-81ED-4DB2-BD59-A6C34878D82A}">
                        <a16:rowId xmlns:a16="http://schemas.microsoft.com/office/drawing/2014/main" val="873434603"/>
                      </a:ext>
                    </a:extLst>
                  </a:tr>
                  <a:tr h="457200">
                    <a:tc>
                      <a:txBody>
                        <a:bodyPr/>
                        <a:lstStyle/>
                        <a:p>
                          <a:endParaRPr lang="en-US"/>
                        </a:p>
                      </a:txBody>
                      <a:tcPr>
                        <a:blipFill>
                          <a:blip r:embed="rId4"/>
                          <a:stretch>
                            <a:fillRect l="-107" t="-110667" r="-430" b="-30667"/>
                          </a:stretch>
                        </a:blipFill>
                      </a:tcPr>
                    </a:tc>
                    <a:extLst>
                      <a:ext uri="{0D108BD9-81ED-4DB2-BD59-A6C34878D82A}">
                        <a16:rowId xmlns:a16="http://schemas.microsoft.com/office/drawing/2014/main" val="3430286157"/>
                      </a:ext>
                    </a:extLst>
                  </a:tr>
                </a:tbl>
              </a:graphicData>
            </a:graphic>
          </p:graphicFrame>
        </mc:Fallback>
      </mc:AlternateContent>
      <p:sp>
        <p:nvSpPr>
          <p:cNvPr id="27" name="Rectangle 2">
            <a:extLst>
              <a:ext uri="{FF2B5EF4-FFF2-40B4-BE49-F238E27FC236}">
                <a16:creationId xmlns:a16="http://schemas.microsoft.com/office/drawing/2014/main" id="{2760F24C-2D24-4A1D-9A55-5CD1DA779FCA}"/>
              </a:ext>
            </a:extLst>
          </p:cNvPr>
          <p:cNvSpPr>
            <a:spLocks noGrp="1" noChangeArrowheads="1"/>
          </p:cNvSpPr>
          <p:nvPr>
            <p:ph type="title"/>
          </p:nvPr>
        </p:nvSpPr>
        <p:spPr>
          <a:xfrm>
            <a:off x="1143000" y="554038"/>
            <a:ext cx="7086600" cy="436563"/>
          </a:xfrm>
        </p:spPr>
        <p:txBody>
          <a:bodyPr/>
          <a:lstStyle/>
          <a:p>
            <a:r>
              <a:rPr lang="en-US" sz="4000" dirty="0"/>
              <a:t>Analysis of  Algorithms</a:t>
            </a: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A1CDB06-9C28-4348-B037-0E8C4EA9B07B}"/>
                  </a:ext>
                </a:extLst>
              </p:cNvPr>
              <p:cNvSpPr txBox="1"/>
              <p:nvPr/>
            </p:nvSpPr>
            <p:spPr>
              <a:xfrm>
                <a:off x="6986989" y="4568993"/>
                <a:ext cx="3740886" cy="757130"/>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𝑻</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𝒏</m:t>
                          </m:r>
                        </m:e>
                      </m:d>
                      <m:r>
                        <a:rPr lang="en-US" sz="2400" b="1" i="1" smtClean="0">
                          <a:latin typeface="Cambria Math" panose="02040503050406030204" pitchFamily="18" charset="0"/>
                        </a:rPr>
                        <m:t>=</m:t>
                      </m:r>
                      <m:r>
                        <a:rPr lang="en-US" sz="2400" b="1" i="1" smtClean="0">
                          <a:latin typeface="Cambria Math" panose="02040503050406030204" pitchFamily="18" charset="0"/>
                        </a:rPr>
                        <m:t>𝒏</m:t>
                      </m:r>
                      <m:r>
                        <a:rPr lang="en-US" sz="2400" b="1" i="1" smtClean="0">
                          <a:latin typeface="Cambria Math" panose="02040503050406030204" pitchFamily="18" charset="0"/>
                        </a:rPr>
                        <m:t>+</m:t>
                      </m:r>
                      <m:r>
                        <a:rPr lang="en-US" sz="2400" b="1" i="1" smtClean="0">
                          <a:latin typeface="Cambria Math" panose="02040503050406030204" pitchFamily="18" charset="0"/>
                        </a:rPr>
                        <m:t>𝒏</m:t>
                      </m:r>
                    </m:oMath>
                  </m:oMathPara>
                </a14:m>
                <a:endParaRPr lang="en-US" sz="2400" b="1" i="1" dirty="0">
                  <a:latin typeface="Cambria Math" panose="02040503050406030204" pitchFamily="18" charset="0"/>
                </a:endParaRPr>
              </a:p>
              <a:p>
                <a:pPr marL="411480" lvl="1" indent="0">
                  <a:lnSpc>
                    <a:spcPct val="90000"/>
                  </a:lnSpc>
                  <a:buNone/>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𝑻</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𝒏</m:t>
                          </m:r>
                        </m:e>
                      </m:d>
                      <m:r>
                        <a:rPr lang="en-US" sz="2400" b="1" i="1" smtClean="0">
                          <a:latin typeface="Cambria Math" panose="02040503050406030204" pitchFamily="18" charset="0"/>
                        </a:rPr>
                        <m:t>=</m:t>
                      </m:r>
                      <m:r>
                        <a:rPr lang="en-US" sz="2400" b="1" i="1" smtClean="0">
                          <a:latin typeface="Cambria Math" panose="02040503050406030204" pitchFamily="18" charset="0"/>
                        </a:rPr>
                        <m:t>𝟐</m:t>
                      </m:r>
                      <m:r>
                        <a:rPr lang="en-US" sz="2400" b="1" i="1" smtClean="0">
                          <a:latin typeface="Cambria Math" panose="02040503050406030204" pitchFamily="18" charset="0"/>
                        </a:rPr>
                        <m:t>𝒏</m:t>
                      </m:r>
                    </m:oMath>
                  </m:oMathPara>
                </a14:m>
                <a:endParaRPr lang="en-US" sz="2400" b="1" dirty="0"/>
              </a:p>
            </p:txBody>
          </p:sp>
        </mc:Choice>
        <mc:Fallback xmlns="">
          <p:sp>
            <p:nvSpPr>
              <p:cNvPr id="36" name="TextBox 35">
                <a:extLst>
                  <a:ext uri="{FF2B5EF4-FFF2-40B4-BE49-F238E27FC236}">
                    <a16:creationId xmlns:a16="http://schemas.microsoft.com/office/drawing/2014/main" id="{9A1CDB06-9C28-4348-B037-0E8C4EA9B07B}"/>
                  </a:ext>
                </a:extLst>
              </p:cNvPr>
              <p:cNvSpPr txBox="1">
                <a:spLocks noRot="1" noChangeAspect="1" noMove="1" noResize="1" noEditPoints="1" noAdjustHandles="1" noChangeArrowheads="1" noChangeShapeType="1" noTextEdit="1"/>
              </p:cNvSpPr>
              <p:nvPr/>
            </p:nvSpPr>
            <p:spPr>
              <a:xfrm>
                <a:off x="6986989" y="4568993"/>
                <a:ext cx="3740886" cy="757130"/>
              </a:xfrm>
              <a:prstGeom prst="rect">
                <a:avLst/>
              </a:prstGeom>
              <a:blipFill>
                <a:blip r:embed="rId5"/>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689294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1055911" y="1453242"/>
            <a:ext cx="9557660" cy="5274129"/>
          </a:xfrm>
          <a:ln w="15875">
            <a:noFill/>
          </a:ln>
        </p:spPr>
        <p:txBody>
          <a:bodyPr>
            <a:normAutofit/>
          </a:bodyPr>
          <a:lstStyle/>
          <a:p>
            <a:pPr algn="just"/>
            <a:r>
              <a:rPr lang="en-US" sz="2400" dirty="0"/>
              <a:t>Analyzing nested loops:</a:t>
            </a:r>
          </a:p>
          <a:p>
            <a:pPr lvl="1" algn="just"/>
            <a:r>
              <a:rPr lang="en-US" sz="2200" dirty="0"/>
              <a:t>How many iterations are performed?</a:t>
            </a:r>
          </a:p>
          <a:p>
            <a:pPr lvl="1" algn="just"/>
            <a:r>
              <a:rPr lang="en-US" sz="2200" dirty="0"/>
              <a:t>How many steps per iteration? </a:t>
            </a:r>
            <a:r>
              <a:rPr lang="en-US" sz="2200" b="1" dirty="0">
                <a:solidFill>
                  <a:srgbClr val="FF0000"/>
                </a:solidFill>
              </a:rPr>
              <a:t>Need to evaluate the inner loop.</a:t>
            </a:r>
          </a:p>
          <a:p>
            <a:pPr algn="just"/>
            <a:endParaRPr lang="en-US" sz="2400" b="1" dirty="0">
              <a:solidFill>
                <a:srgbClr val="FF0000"/>
              </a:solidFill>
            </a:endParaRPr>
          </a:p>
          <a:p>
            <a:pPr marL="114300" indent="0" algn="just">
              <a:buNone/>
            </a:pPr>
            <a:endParaRPr lang="en-US" sz="2400" b="1" dirty="0">
              <a:solidFill>
                <a:srgbClr val="FF0000"/>
              </a:solidFill>
            </a:endParaRPr>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14</a:t>
            </a:fld>
            <a:endParaRPr lang="en-US">
              <a:latin typeface="Calibri"/>
            </a:endParaRPr>
          </a:p>
        </p:txBody>
      </p:sp>
      <mc:AlternateContent xmlns:mc="http://schemas.openxmlformats.org/markup-compatibility/2006" xmlns:a14="http://schemas.microsoft.com/office/drawing/2010/main">
        <mc:Choice Requires="a14">
          <p:graphicFrame>
            <p:nvGraphicFramePr>
              <p:cNvPr id="38" name="Table 3">
                <a:extLst>
                  <a:ext uri="{FF2B5EF4-FFF2-40B4-BE49-F238E27FC236}">
                    <a16:creationId xmlns:a16="http://schemas.microsoft.com/office/drawing/2014/main" id="{BE93C74A-60AC-47E8-A2D9-1802E9ABA050}"/>
                  </a:ext>
                </a:extLst>
              </p:cNvPr>
              <p:cNvGraphicFramePr>
                <a:graphicFrameLocks noGrp="1"/>
              </p:cNvGraphicFramePr>
              <p:nvPr>
                <p:extLst>
                  <p:ext uri="{D42A27DB-BD31-4B8C-83A1-F6EECF244321}">
                    <p14:modId xmlns:p14="http://schemas.microsoft.com/office/powerpoint/2010/main" val="2098101958"/>
                  </p:ext>
                </p:extLst>
              </p:nvPr>
            </p:nvGraphicFramePr>
            <p:xfrm>
              <a:off x="1828027" y="2939145"/>
              <a:ext cx="5666406" cy="1698171"/>
            </p:xfrm>
            <a:graphic>
              <a:graphicData uri="http://schemas.openxmlformats.org/drawingml/2006/table">
                <a:tbl>
                  <a:tblPr firstRow="1" bandRow="1">
                    <a:tableStyleId>{5C22544A-7EE6-4342-B048-85BDC9FD1C3A}</a:tableStyleId>
                  </a:tblPr>
                  <a:tblGrid>
                    <a:gridCol w="5666406">
                      <a:extLst>
                        <a:ext uri="{9D8B030D-6E8A-4147-A177-3AD203B41FA5}">
                          <a16:colId xmlns:a16="http://schemas.microsoft.com/office/drawing/2014/main" val="571833362"/>
                        </a:ext>
                      </a:extLst>
                    </a:gridCol>
                  </a:tblGrid>
                  <a:tr h="1698171">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14:m>
                            <m:oMath xmlns:m="http://schemas.openxmlformats.org/officeDocument/2006/math">
                              <m:r>
                                <a:rPr lang="en-US" sz="2400" b="1" i="0" dirty="0" smtClean="0">
                                  <a:solidFill>
                                    <a:schemeClr val="tx1"/>
                                  </a:solidFill>
                                  <a:latin typeface="Cambria Math" panose="02040503050406030204" pitchFamily="18" charset="0"/>
                                  <a:ea typeface="Cambria Math" panose="02040503050406030204" pitchFamily="18" charset="0"/>
                                  <a:sym typeface="Wingdings" pitchFamily="2" charset="2"/>
                                </a:rPr>
                                <m:t>𝐟𝐨𝐫</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𝑖</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=1 </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𝑡𝑜</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𝑛</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400" b="1" i="0" dirty="0" smtClean="0">
                                  <a:solidFill>
                                    <a:schemeClr val="tx1"/>
                                  </a:solidFill>
                                  <a:latin typeface="Cambria Math" panose="02040503050406030204" pitchFamily="18" charset="0"/>
                                  <a:ea typeface="Cambria Math" panose="02040503050406030204" pitchFamily="18" charset="0"/>
                                  <a:sym typeface="Wingdings" pitchFamily="2" charset="2"/>
                                </a:rPr>
                                <m:t>𝐝𝐨</m:t>
                              </m:r>
                            </m:oMath>
                          </a14:m>
                          <a:r>
                            <a:rPr lang="pt-BR" sz="2400" b="0" dirty="0">
                              <a:solidFill>
                                <a:srgbClr val="FF0000"/>
                              </a:solidFill>
                            </a:rPr>
                            <a:t> .......................... </a:t>
                          </a:r>
                          <a:r>
                            <a:rPr lang="pt-BR" sz="2400" b="0" i="1" dirty="0">
                              <a:solidFill>
                                <a:srgbClr val="FF0000"/>
                              </a:solidFill>
                            </a:rPr>
                            <a:t>n</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2400" b="1" dirty="0">
                              <a:solidFill>
                                <a:schemeClr val="tx1"/>
                              </a:solidFill>
                              <a:ea typeface="Cambria Math" panose="02040503050406030204" pitchFamily="18" charset="0"/>
                              <a:sym typeface="Wingdings" pitchFamily="2" charset="2"/>
                            </a:rPr>
                            <a:t>        </a:t>
                          </a:r>
                          <a14:m>
                            <m:oMath xmlns:m="http://schemas.openxmlformats.org/officeDocument/2006/math">
                              <m:r>
                                <a:rPr lang="en-US" sz="2400" b="1" i="0"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400" b="1" i="0" dirty="0" smtClean="0">
                                  <a:solidFill>
                                    <a:schemeClr val="tx1"/>
                                  </a:solidFill>
                                  <a:latin typeface="Cambria Math" panose="02040503050406030204" pitchFamily="18" charset="0"/>
                                  <a:ea typeface="Cambria Math" panose="02040503050406030204" pitchFamily="18" charset="0"/>
                                  <a:sym typeface="Wingdings" pitchFamily="2" charset="2"/>
                                </a:rPr>
                                <m:t>𝐟𝐨𝐫</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𝑗</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=1 </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𝑡𝑜</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𝑚</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400" b="1" i="0" dirty="0" smtClean="0">
                                  <a:solidFill>
                                    <a:schemeClr val="tx1"/>
                                  </a:solidFill>
                                  <a:latin typeface="Cambria Math" panose="02040503050406030204" pitchFamily="18" charset="0"/>
                                  <a:ea typeface="Cambria Math" panose="02040503050406030204" pitchFamily="18" charset="0"/>
                                  <a:sym typeface="Wingdings" pitchFamily="2" charset="2"/>
                                </a:rPr>
                                <m:t>𝐝𝐨</m:t>
                              </m:r>
                            </m:oMath>
                          </a14:m>
                          <a:r>
                            <a:rPr lang="pt-BR" sz="2400" b="0" dirty="0">
                              <a:solidFill>
                                <a:srgbClr val="FF0000"/>
                              </a:solidFill>
                            </a:rPr>
                            <a:t> ................</a:t>
                          </a:r>
                          <a:r>
                            <a:rPr lang="pt-BR" sz="2400" b="0" baseline="0" dirty="0">
                              <a:solidFill>
                                <a:srgbClr val="FF0000"/>
                              </a:solidFill>
                            </a:rPr>
                            <a:t> </a:t>
                          </a:r>
                          <a:r>
                            <a:rPr lang="pt-BR" sz="2400" b="0" i="1" dirty="0">
                              <a:solidFill>
                                <a:srgbClr val="FF0000"/>
                              </a:solidFill>
                            </a:rPr>
                            <a:t>nm</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2400" b="1" dirty="0">
                              <a:solidFill>
                                <a:schemeClr val="tx1"/>
                              </a:solidFill>
                            </a:rPr>
                            <a:t>                  </a:t>
                          </a:r>
                          <a14:m>
                            <m:oMath xmlns:m="http://schemas.openxmlformats.org/officeDocument/2006/math">
                              <m:r>
                                <a:rPr lang="en-US" sz="2400" b="1"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𝑎</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𝑎</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𝑖</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𝑗</m:t>
                              </m:r>
                              <m:r>
                                <a:rPr lang="en-US" sz="2400" b="0" i="1" smtClean="0">
                                  <a:solidFill>
                                    <a:schemeClr val="tx1"/>
                                  </a:solidFill>
                                  <a:latin typeface="Cambria Math" panose="02040503050406030204" pitchFamily="18" charset="0"/>
                                </a:rPr>
                                <m:t> </m:t>
                              </m:r>
                            </m:oMath>
                          </a14:m>
                          <a:r>
                            <a:rPr lang="pt-BR" sz="2400" b="0" dirty="0">
                              <a:solidFill>
                                <a:srgbClr val="FF0000"/>
                              </a:solidFill>
                            </a:rPr>
                            <a:t>.................</a:t>
                          </a:r>
                          <a:r>
                            <a:rPr lang="pt-BR" sz="2400" b="0" baseline="0" dirty="0">
                              <a:solidFill>
                                <a:srgbClr val="FF0000"/>
                              </a:solidFill>
                            </a:rPr>
                            <a:t> </a:t>
                          </a:r>
                          <a:r>
                            <a:rPr lang="pt-BR" sz="2400" b="0" i="1" dirty="0">
                              <a:solidFill>
                                <a:srgbClr val="FF0000"/>
                              </a:solidFill>
                            </a:rPr>
                            <a:t>nm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3434603"/>
                      </a:ext>
                    </a:extLst>
                  </a:tr>
                </a:tbl>
              </a:graphicData>
            </a:graphic>
          </p:graphicFrame>
        </mc:Choice>
        <mc:Fallback xmlns="">
          <p:graphicFrame>
            <p:nvGraphicFramePr>
              <p:cNvPr id="38" name="Table 3">
                <a:extLst>
                  <a:ext uri="{FF2B5EF4-FFF2-40B4-BE49-F238E27FC236}">
                    <a16:creationId xmlns:a16="http://schemas.microsoft.com/office/drawing/2014/main" id="{BE93C74A-60AC-47E8-A2D9-1802E9ABA050}"/>
                  </a:ext>
                </a:extLst>
              </p:cNvPr>
              <p:cNvGraphicFramePr>
                <a:graphicFrameLocks noGrp="1"/>
              </p:cNvGraphicFramePr>
              <p:nvPr>
                <p:extLst>
                  <p:ext uri="{D42A27DB-BD31-4B8C-83A1-F6EECF244321}">
                    <p14:modId xmlns:p14="http://schemas.microsoft.com/office/powerpoint/2010/main" val="2098101958"/>
                  </p:ext>
                </p:extLst>
              </p:nvPr>
            </p:nvGraphicFramePr>
            <p:xfrm>
              <a:off x="1828027" y="2939145"/>
              <a:ext cx="5666406" cy="1698171"/>
            </p:xfrm>
            <a:graphic>
              <a:graphicData uri="http://schemas.openxmlformats.org/drawingml/2006/table">
                <a:tbl>
                  <a:tblPr firstRow="1" bandRow="1">
                    <a:tableStyleId>{5C22544A-7EE6-4342-B048-85BDC9FD1C3A}</a:tableStyleId>
                  </a:tblPr>
                  <a:tblGrid>
                    <a:gridCol w="5666406">
                      <a:extLst>
                        <a:ext uri="{9D8B030D-6E8A-4147-A177-3AD203B41FA5}">
                          <a16:colId xmlns:a16="http://schemas.microsoft.com/office/drawing/2014/main" val="571833362"/>
                        </a:ext>
                      </a:extLst>
                    </a:gridCol>
                  </a:tblGrid>
                  <a:tr h="1698171">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b="-7168"/>
                          </a:stretch>
                        </a:blipFill>
                      </a:tcPr>
                    </a:tc>
                    <a:extLst>
                      <a:ext uri="{0D108BD9-81ED-4DB2-BD59-A6C34878D82A}">
                        <a16:rowId xmlns:a16="http://schemas.microsoft.com/office/drawing/2014/main" val="873434603"/>
                      </a:ext>
                    </a:extLst>
                  </a:tr>
                </a:tbl>
              </a:graphicData>
            </a:graphic>
          </p:graphicFrame>
        </mc:Fallback>
      </mc:AlternateContent>
      <p:sp>
        <p:nvSpPr>
          <p:cNvPr id="27" name="Rectangle 2">
            <a:extLst>
              <a:ext uri="{FF2B5EF4-FFF2-40B4-BE49-F238E27FC236}">
                <a16:creationId xmlns:a16="http://schemas.microsoft.com/office/drawing/2014/main" id="{2760F24C-2D24-4A1D-9A55-5CD1DA779FCA}"/>
              </a:ext>
            </a:extLst>
          </p:cNvPr>
          <p:cNvSpPr>
            <a:spLocks noGrp="1" noChangeArrowheads="1"/>
          </p:cNvSpPr>
          <p:nvPr>
            <p:ph type="title"/>
          </p:nvPr>
        </p:nvSpPr>
        <p:spPr>
          <a:xfrm>
            <a:off x="1143000" y="554038"/>
            <a:ext cx="7086600" cy="436563"/>
          </a:xfrm>
        </p:spPr>
        <p:txBody>
          <a:bodyPr/>
          <a:lstStyle/>
          <a:p>
            <a:r>
              <a:rPr lang="en-US" sz="4000" dirty="0"/>
              <a:t>Analysis of  Algorithms</a:t>
            </a: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A1CDB06-9C28-4348-B037-0E8C4EA9B07B}"/>
                  </a:ext>
                </a:extLst>
              </p:cNvPr>
              <p:cNvSpPr txBox="1"/>
              <p:nvPr/>
            </p:nvSpPr>
            <p:spPr>
              <a:xfrm>
                <a:off x="4225557" y="5303778"/>
                <a:ext cx="3740886" cy="757130"/>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𝑻</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𝒏</m:t>
                          </m:r>
                        </m:e>
                      </m:d>
                      <m:r>
                        <a:rPr lang="en-US" sz="2400" b="1" i="1" smtClean="0">
                          <a:latin typeface="Cambria Math" panose="02040503050406030204" pitchFamily="18" charset="0"/>
                        </a:rPr>
                        <m:t>=</m:t>
                      </m:r>
                      <m:r>
                        <a:rPr lang="en-US" sz="2400" b="1" i="1" smtClean="0">
                          <a:latin typeface="Cambria Math" panose="02040503050406030204" pitchFamily="18" charset="0"/>
                        </a:rPr>
                        <m:t>𝒏</m:t>
                      </m:r>
                      <m:r>
                        <a:rPr lang="en-US" sz="2400" b="1" i="1" smtClean="0">
                          <a:latin typeface="Cambria Math" panose="02040503050406030204" pitchFamily="18" charset="0"/>
                        </a:rPr>
                        <m:t>+</m:t>
                      </m:r>
                      <m:r>
                        <a:rPr lang="en-US" sz="2400" b="1" i="1" smtClean="0">
                          <a:latin typeface="Cambria Math" panose="02040503050406030204" pitchFamily="18" charset="0"/>
                        </a:rPr>
                        <m:t>𝒏𝒎</m:t>
                      </m:r>
                      <m:r>
                        <a:rPr lang="en-US" sz="2400" b="1" i="1" smtClean="0">
                          <a:latin typeface="Cambria Math" panose="02040503050406030204" pitchFamily="18" charset="0"/>
                        </a:rPr>
                        <m:t>+</m:t>
                      </m:r>
                      <m:r>
                        <a:rPr lang="en-US" sz="2400" b="1" i="1" smtClean="0">
                          <a:latin typeface="Cambria Math" panose="02040503050406030204" pitchFamily="18" charset="0"/>
                        </a:rPr>
                        <m:t>𝒏𝒎</m:t>
                      </m:r>
                    </m:oMath>
                  </m:oMathPara>
                </a14:m>
                <a:endParaRPr lang="en-US" sz="2400" b="1" i="1" dirty="0">
                  <a:latin typeface="Cambria Math" panose="02040503050406030204" pitchFamily="18" charset="0"/>
                </a:endParaRPr>
              </a:p>
              <a:p>
                <a:pPr marL="411480" lvl="1" indent="0">
                  <a:lnSpc>
                    <a:spcPct val="90000"/>
                  </a:lnSpc>
                  <a:buNone/>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𝑻</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𝒏</m:t>
                          </m:r>
                        </m:e>
                      </m:d>
                      <m:r>
                        <a:rPr lang="en-US" sz="2400" b="1" i="1" smtClean="0">
                          <a:latin typeface="Cambria Math" panose="02040503050406030204" pitchFamily="18" charset="0"/>
                        </a:rPr>
                        <m:t>=</m:t>
                      </m:r>
                      <m:r>
                        <a:rPr lang="en-US" sz="2400" b="1" i="1" smtClean="0">
                          <a:latin typeface="Cambria Math" panose="02040503050406030204" pitchFamily="18" charset="0"/>
                        </a:rPr>
                        <m:t>𝒏</m:t>
                      </m:r>
                      <m:r>
                        <a:rPr lang="en-US" sz="2400" b="1" i="1" smtClean="0">
                          <a:latin typeface="Cambria Math" panose="02040503050406030204" pitchFamily="18" charset="0"/>
                        </a:rPr>
                        <m:t>+</m:t>
                      </m:r>
                      <m:r>
                        <a:rPr lang="en-US" sz="2400" b="1" i="1" smtClean="0">
                          <a:latin typeface="Cambria Math" panose="02040503050406030204" pitchFamily="18" charset="0"/>
                        </a:rPr>
                        <m:t>𝟐</m:t>
                      </m:r>
                      <m:r>
                        <a:rPr lang="en-US" sz="2400" b="1" i="1" smtClean="0">
                          <a:latin typeface="Cambria Math" panose="02040503050406030204" pitchFamily="18" charset="0"/>
                        </a:rPr>
                        <m:t>𝒏𝒎</m:t>
                      </m:r>
                    </m:oMath>
                  </m:oMathPara>
                </a14:m>
                <a:endParaRPr lang="en-US" sz="2400" b="1" dirty="0"/>
              </a:p>
            </p:txBody>
          </p:sp>
        </mc:Choice>
        <mc:Fallback xmlns="">
          <p:sp>
            <p:nvSpPr>
              <p:cNvPr id="36" name="TextBox 35">
                <a:extLst>
                  <a:ext uri="{FF2B5EF4-FFF2-40B4-BE49-F238E27FC236}">
                    <a16:creationId xmlns:a16="http://schemas.microsoft.com/office/drawing/2014/main" id="{9A1CDB06-9C28-4348-B037-0E8C4EA9B07B}"/>
                  </a:ext>
                </a:extLst>
              </p:cNvPr>
              <p:cNvSpPr txBox="1">
                <a:spLocks noRot="1" noChangeAspect="1" noMove="1" noResize="1" noEditPoints="1" noAdjustHandles="1" noChangeArrowheads="1" noChangeShapeType="1" noTextEdit="1"/>
              </p:cNvSpPr>
              <p:nvPr/>
            </p:nvSpPr>
            <p:spPr>
              <a:xfrm>
                <a:off x="4225557" y="5303778"/>
                <a:ext cx="3740886" cy="757130"/>
              </a:xfrm>
              <a:prstGeom prst="rect">
                <a:avLst/>
              </a:prstGeom>
              <a:blipFill>
                <a:blip r:embed="rId5"/>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774634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075" name="Rectangle 3"/>
              <p:cNvSpPr>
                <a:spLocks noGrp="1" noChangeArrowheads="1"/>
              </p:cNvSpPr>
              <p:nvPr>
                <p:ph type="body" idx="1"/>
              </p:nvPr>
            </p:nvSpPr>
            <p:spPr>
              <a:xfrm>
                <a:off x="1055911" y="1453242"/>
                <a:ext cx="9557660" cy="1430553"/>
              </a:xfrm>
              <a:ln w="15875">
                <a:noFill/>
              </a:ln>
            </p:spPr>
            <p:txBody>
              <a:bodyPr>
                <a:normAutofit/>
              </a:bodyPr>
              <a:lstStyle/>
              <a:p>
                <a:pPr algn="just"/>
                <a:r>
                  <a:rPr lang="en-US" sz="2400" dirty="0"/>
                  <a:t>Analyzing dependent nested loops:</a:t>
                </a:r>
              </a:p>
              <a:p>
                <a:pPr lvl="1" algn="just"/>
                <a:r>
                  <a:rPr lang="en-US" sz="2200" dirty="0"/>
                  <a:t>Determine the time </a:t>
                </a: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𝑡</m:t>
                        </m:r>
                      </m:e>
                      <m:sub>
                        <m:r>
                          <a:rPr lang="en-US" sz="2000" b="0" i="1" smtClean="0">
                            <a:solidFill>
                              <a:schemeClr val="tx1"/>
                            </a:solidFill>
                            <a:latin typeface="Cambria Math" panose="02040503050406030204" pitchFamily="18" charset="0"/>
                          </a:rPr>
                          <m:t>𝑖</m:t>
                        </m:r>
                      </m:sub>
                    </m:sSub>
                  </m:oMath>
                </a14:m>
                <a:r>
                  <a:rPr lang="en-US" sz="2200" dirty="0"/>
                  <a:t> taken at each iteration of the inner loop</a:t>
                </a:r>
              </a:p>
              <a:p>
                <a:pPr lvl="1" algn="just"/>
                <a:r>
                  <a:rPr lang="en-US" sz="2200" dirty="0"/>
                  <a:t>Write it out as summation and solve the summation. </a:t>
                </a:r>
              </a:p>
              <a:p>
                <a:pPr marL="114300" indent="0" algn="just">
                  <a:buNone/>
                </a:pPr>
                <a:endParaRPr lang="en-US" sz="2400" b="1" dirty="0">
                  <a:solidFill>
                    <a:srgbClr val="FF0000"/>
                  </a:solidFill>
                </a:endParaRPr>
              </a:p>
            </p:txBody>
          </p:sp>
        </mc:Choice>
        <mc:Fallback xmlns="">
          <p:sp>
            <p:nvSpPr>
              <p:cNvPr id="3075" name="Rectangle 3"/>
              <p:cNvSpPr>
                <a:spLocks noGrp="1" noRot="1" noChangeAspect="1" noMove="1" noResize="1" noEditPoints="1" noAdjustHandles="1" noChangeArrowheads="1" noChangeShapeType="1" noTextEdit="1"/>
              </p:cNvSpPr>
              <p:nvPr>
                <p:ph type="body" idx="1"/>
              </p:nvPr>
            </p:nvSpPr>
            <p:spPr>
              <a:xfrm>
                <a:off x="1055911" y="1453242"/>
                <a:ext cx="9557660" cy="1430553"/>
              </a:xfrm>
              <a:blipFill>
                <a:blip r:embed="rId4"/>
                <a:stretch>
                  <a:fillRect t="-3404"/>
                </a:stretch>
              </a:blipFill>
              <a:ln w="15875">
                <a:noFill/>
              </a:ln>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3485D9CA-6DAA-4C3C-A3E2-EDEA918D5F89}" type="slidenum">
              <a:rPr lang="en-US">
                <a:latin typeface="Calibri"/>
              </a:rPr>
              <a:pPr/>
              <a:t>15</a:t>
            </a:fld>
            <a:endParaRPr lang="en-US">
              <a:latin typeface="Calibri"/>
            </a:endParaRPr>
          </a:p>
        </p:txBody>
      </p:sp>
      <mc:AlternateContent xmlns:mc="http://schemas.openxmlformats.org/markup-compatibility/2006" xmlns:a14="http://schemas.microsoft.com/office/drawing/2010/main">
        <mc:Choice Requires="a14">
          <p:graphicFrame>
            <p:nvGraphicFramePr>
              <p:cNvPr id="38" name="Table 3">
                <a:extLst>
                  <a:ext uri="{FF2B5EF4-FFF2-40B4-BE49-F238E27FC236}">
                    <a16:creationId xmlns:a16="http://schemas.microsoft.com/office/drawing/2014/main" id="{BE93C74A-60AC-47E8-A2D9-1802E9ABA050}"/>
                  </a:ext>
                </a:extLst>
              </p:cNvPr>
              <p:cNvGraphicFramePr>
                <a:graphicFrameLocks noGrp="1"/>
              </p:cNvGraphicFramePr>
              <p:nvPr>
                <p:extLst>
                  <p:ext uri="{D42A27DB-BD31-4B8C-83A1-F6EECF244321}">
                    <p14:modId xmlns:p14="http://schemas.microsoft.com/office/powerpoint/2010/main" val="1499330558"/>
                  </p:ext>
                </p:extLst>
              </p:nvPr>
            </p:nvGraphicFramePr>
            <p:xfrm>
              <a:off x="1828027" y="2792005"/>
              <a:ext cx="3429773" cy="1698171"/>
            </p:xfrm>
            <a:graphic>
              <a:graphicData uri="http://schemas.openxmlformats.org/drawingml/2006/table">
                <a:tbl>
                  <a:tblPr firstRow="1" bandRow="1">
                    <a:tableStyleId>{5C22544A-7EE6-4342-B048-85BDC9FD1C3A}</a:tableStyleId>
                  </a:tblPr>
                  <a:tblGrid>
                    <a:gridCol w="3429773">
                      <a:extLst>
                        <a:ext uri="{9D8B030D-6E8A-4147-A177-3AD203B41FA5}">
                          <a16:colId xmlns:a16="http://schemas.microsoft.com/office/drawing/2014/main" val="571833362"/>
                        </a:ext>
                      </a:extLst>
                    </a:gridCol>
                  </a:tblGrid>
                  <a:tr h="1698171">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2400" b="1" i="0" dirty="0" smtClean="0">
                                    <a:solidFill>
                                      <a:schemeClr val="tx1"/>
                                    </a:solidFill>
                                    <a:latin typeface="Cambria Math" panose="02040503050406030204" pitchFamily="18" charset="0"/>
                                    <a:ea typeface="Cambria Math" panose="02040503050406030204" pitchFamily="18" charset="0"/>
                                    <a:sym typeface="Wingdings" pitchFamily="2" charset="2"/>
                                  </a:rPr>
                                  <m:t>𝐟𝐨𝐫</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𝑖</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=1 </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𝑡𝑜</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𝑛</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400" b="1" i="0" dirty="0" smtClean="0">
                                    <a:solidFill>
                                      <a:schemeClr val="tx1"/>
                                    </a:solidFill>
                                    <a:latin typeface="Cambria Math" panose="02040503050406030204" pitchFamily="18" charset="0"/>
                                    <a:ea typeface="Cambria Math" panose="02040503050406030204" pitchFamily="18" charset="0"/>
                                    <a:sym typeface="Wingdings" pitchFamily="2" charset="2"/>
                                  </a:rPr>
                                  <m:t>𝐝𝐨</m:t>
                                </m:r>
                              </m:oMath>
                            </m:oMathPara>
                          </a14:m>
                          <a:endParaRPr lang="pt-BR" sz="2400" b="0" i="1" dirty="0">
                            <a:solidFill>
                              <a:srgbClr val="FF0000"/>
                            </a:solidFill>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sz="2400" b="1" dirty="0">
                              <a:solidFill>
                                <a:schemeClr val="tx1"/>
                              </a:solidFill>
                              <a:ea typeface="Cambria Math" panose="02040503050406030204" pitchFamily="18" charset="0"/>
                              <a:sym typeface="Wingdings" pitchFamily="2" charset="2"/>
                            </a:rPr>
                            <a:t>        </a:t>
                          </a:r>
                          <a14:m>
                            <m:oMath xmlns:m="http://schemas.openxmlformats.org/officeDocument/2006/math">
                              <m:r>
                                <a:rPr lang="en-US" sz="2400" b="1" i="0"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400" b="1" i="0" dirty="0" smtClean="0">
                                  <a:solidFill>
                                    <a:schemeClr val="tx1"/>
                                  </a:solidFill>
                                  <a:latin typeface="Cambria Math" panose="02040503050406030204" pitchFamily="18" charset="0"/>
                                  <a:ea typeface="Cambria Math" panose="02040503050406030204" pitchFamily="18" charset="0"/>
                                  <a:sym typeface="Wingdings" pitchFamily="2" charset="2"/>
                                </a:rPr>
                                <m:t>𝐟𝐨𝐫</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𝑗</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=1 </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𝑡𝑜</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𝑖</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400" b="1" i="0" dirty="0" smtClean="0">
                                  <a:solidFill>
                                    <a:schemeClr val="tx1"/>
                                  </a:solidFill>
                                  <a:latin typeface="Cambria Math" panose="02040503050406030204" pitchFamily="18" charset="0"/>
                                  <a:ea typeface="Cambria Math" panose="02040503050406030204" pitchFamily="18" charset="0"/>
                                  <a:sym typeface="Wingdings" pitchFamily="2" charset="2"/>
                                </a:rPr>
                                <m:t>𝐝𝐨</m:t>
                              </m:r>
                            </m:oMath>
                          </a14:m>
                          <a:endParaRPr lang="pt-BR" sz="2400" b="0" i="1" dirty="0">
                            <a:solidFill>
                              <a:srgbClr val="FF0000"/>
                            </a:solidFill>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sz="2400" b="1" dirty="0">
                              <a:solidFill>
                                <a:schemeClr val="tx1"/>
                              </a:solidFill>
                            </a:rPr>
                            <a:t>                  </a:t>
                          </a:r>
                          <a14:m>
                            <m:oMath xmlns:m="http://schemas.openxmlformats.org/officeDocument/2006/math">
                              <m:r>
                                <a:rPr lang="en-US" sz="2400" b="1"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𝑎</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𝑎</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𝑖</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𝑗</m:t>
                              </m:r>
                            </m:oMath>
                          </a14:m>
                          <a:endParaRPr lang="pt-BR" sz="2400" b="0" i="1"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3434603"/>
                      </a:ext>
                    </a:extLst>
                  </a:tr>
                </a:tbl>
              </a:graphicData>
            </a:graphic>
          </p:graphicFrame>
        </mc:Choice>
        <mc:Fallback xmlns="">
          <p:graphicFrame>
            <p:nvGraphicFramePr>
              <p:cNvPr id="38" name="Table 3">
                <a:extLst>
                  <a:ext uri="{FF2B5EF4-FFF2-40B4-BE49-F238E27FC236}">
                    <a16:creationId xmlns:a16="http://schemas.microsoft.com/office/drawing/2014/main" id="{BE93C74A-60AC-47E8-A2D9-1802E9ABA050}"/>
                  </a:ext>
                </a:extLst>
              </p:cNvPr>
              <p:cNvGraphicFramePr>
                <a:graphicFrameLocks noGrp="1"/>
              </p:cNvGraphicFramePr>
              <p:nvPr>
                <p:extLst>
                  <p:ext uri="{D42A27DB-BD31-4B8C-83A1-F6EECF244321}">
                    <p14:modId xmlns:p14="http://schemas.microsoft.com/office/powerpoint/2010/main" val="1499330558"/>
                  </p:ext>
                </p:extLst>
              </p:nvPr>
            </p:nvGraphicFramePr>
            <p:xfrm>
              <a:off x="1828027" y="2792005"/>
              <a:ext cx="3429773" cy="1698171"/>
            </p:xfrm>
            <a:graphic>
              <a:graphicData uri="http://schemas.openxmlformats.org/drawingml/2006/table">
                <a:tbl>
                  <a:tblPr firstRow="1" bandRow="1">
                    <a:tableStyleId>{5C22544A-7EE6-4342-B048-85BDC9FD1C3A}</a:tableStyleId>
                  </a:tblPr>
                  <a:tblGrid>
                    <a:gridCol w="3429773">
                      <a:extLst>
                        <a:ext uri="{9D8B030D-6E8A-4147-A177-3AD203B41FA5}">
                          <a16:colId xmlns:a16="http://schemas.microsoft.com/office/drawing/2014/main" val="571833362"/>
                        </a:ext>
                      </a:extLst>
                    </a:gridCol>
                  </a:tblGrid>
                  <a:tr h="1698171">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5"/>
                          <a:stretch>
                            <a:fillRect b="-3943"/>
                          </a:stretch>
                        </a:blipFill>
                      </a:tcPr>
                    </a:tc>
                    <a:extLst>
                      <a:ext uri="{0D108BD9-81ED-4DB2-BD59-A6C34878D82A}">
                        <a16:rowId xmlns:a16="http://schemas.microsoft.com/office/drawing/2014/main" val="873434603"/>
                      </a:ext>
                    </a:extLst>
                  </a:tr>
                </a:tbl>
              </a:graphicData>
            </a:graphic>
          </p:graphicFrame>
        </mc:Fallback>
      </mc:AlternateContent>
      <p:sp>
        <p:nvSpPr>
          <p:cNvPr id="27" name="Rectangle 2">
            <a:extLst>
              <a:ext uri="{FF2B5EF4-FFF2-40B4-BE49-F238E27FC236}">
                <a16:creationId xmlns:a16="http://schemas.microsoft.com/office/drawing/2014/main" id="{2760F24C-2D24-4A1D-9A55-5CD1DA779FCA}"/>
              </a:ext>
            </a:extLst>
          </p:cNvPr>
          <p:cNvSpPr>
            <a:spLocks noGrp="1" noChangeArrowheads="1"/>
          </p:cNvSpPr>
          <p:nvPr>
            <p:ph type="title"/>
          </p:nvPr>
        </p:nvSpPr>
        <p:spPr>
          <a:xfrm>
            <a:off x="1143000" y="554038"/>
            <a:ext cx="7086600" cy="436563"/>
          </a:xfrm>
        </p:spPr>
        <p:txBody>
          <a:bodyPr/>
          <a:lstStyle/>
          <a:p>
            <a:r>
              <a:rPr lang="en-US" sz="4000" dirty="0"/>
              <a:t>Analysis of  Algorithms</a:t>
            </a: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A1CDB06-9C28-4348-B037-0E8C4EA9B07B}"/>
                  </a:ext>
                </a:extLst>
              </p:cNvPr>
              <p:cNvSpPr txBox="1"/>
              <p:nvPr/>
            </p:nvSpPr>
            <p:spPr>
              <a:xfrm>
                <a:off x="2115468" y="4721264"/>
                <a:ext cx="5578104" cy="1902509"/>
              </a:xfrm>
              <a:prstGeom prst="rect">
                <a:avLst/>
              </a:prstGeom>
              <a:noFill/>
            </p:spPr>
            <p:txBody>
              <a:bodyPr wrap="square">
                <a:spAutoFit/>
              </a:bodyPr>
              <a:lstStyle/>
              <a:p>
                <a:pPr marL="411480" lvl="1" indent="0">
                  <a:lnSpc>
                    <a:spcPct val="150000"/>
                  </a:lnSpc>
                  <a:buNone/>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𝑻</m:t>
                      </m:r>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𝒏</m:t>
                          </m:r>
                        </m:e>
                      </m:d>
                      <m:r>
                        <a:rPr lang="en-US" sz="2000" b="1" i="1" smtClean="0">
                          <a:latin typeface="Cambria Math" panose="02040503050406030204" pitchFamily="18" charset="0"/>
                        </a:rPr>
                        <m:t>=</m:t>
                      </m:r>
                      <m:r>
                        <a:rPr lang="en-US" sz="2000" b="1" i="1" smtClean="0">
                          <a:latin typeface="Cambria Math" panose="02040503050406030204" pitchFamily="18" charset="0"/>
                        </a:rPr>
                        <m:t>𝒏</m:t>
                      </m:r>
                      <m:r>
                        <a:rPr lang="en-US" sz="2000" b="1" i="1" smtClean="0">
                          <a:latin typeface="Cambria Math" panose="02040503050406030204" pitchFamily="18" charset="0"/>
                        </a:rPr>
                        <m:t>+</m:t>
                      </m:r>
                      <m:f>
                        <m:fPr>
                          <m:ctrlPr>
                            <a:rPr lang="en-US" sz="2000" b="1" i="1">
                              <a:latin typeface="Cambria Math" panose="02040503050406030204" pitchFamily="18" charset="0"/>
                            </a:rPr>
                          </m:ctrlPr>
                        </m:fPr>
                        <m:num>
                          <m:r>
                            <a:rPr lang="en-US" sz="2000" b="1" i="1">
                              <a:latin typeface="Cambria Math" panose="02040503050406030204" pitchFamily="18" charset="0"/>
                            </a:rPr>
                            <m:t>𝒏</m:t>
                          </m:r>
                          <m:r>
                            <a:rPr lang="en-US" sz="2000" b="1" i="1">
                              <a:latin typeface="Cambria Math" panose="02040503050406030204" pitchFamily="18" charset="0"/>
                            </a:rPr>
                            <m:t>(</m:t>
                          </m:r>
                          <m:r>
                            <a:rPr lang="en-US" sz="2000" b="1" i="1">
                              <a:latin typeface="Cambria Math" panose="02040503050406030204" pitchFamily="18" charset="0"/>
                            </a:rPr>
                            <m:t>𝒏</m:t>
                          </m:r>
                          <m:r>
                            <a:rPr lang="en-US" sz="2000" b="1" i="1">
                              <a:latin typeface="Cambria Math" panose="02040503050406030204" pitchFamily="18" charset="0"/>
                            </a:rPr>
                            <m:t>+</m:t>
                          </m:r>
                          <m:r>
                            <a:rPr lang="en-US" sz="2000" b="1" i="1">
                              <a:latin typeface="Cambria Math" panose="02040503050406030204" pitchFamily="18" charset="0"/>
                            </a:rPr>
                            <m:t>𝟏</m:t>
                          </m:r>
                          <m:r>
                            <a:rPr lang="en-US" sz="2000" b="1" i="1">
                              <a:latin typeface="Cambria Math" panose="02040503050406030204" pitchFamily="18" charset="0"/>
                            </a:rPr>
                            <m:t>)</m:t>
                          </m:r>
                        </m:num>
                        <m:den>
                          <m:r>
                            <a:rPr lang="en-US" sz="2000" b="1" i="1">
                              <a:latin typeface="Cambria Math" panose="02040503050406030204" pitchFamily="18" charset="0"/>
                            </a:rPr>
                            <m:t>𝟐</m:t>
                          </m:r>
                        </m:den>
                      </m:f>
                      <m:r>
                        <a:rPr lang="en-US" sz="2000" b="1" i="1" smtClean="0">
                          <a:latin typeface="Cambria Math" panose="02040503050406030204" pitchFamily="18" charset="0"/>
                        </a:rPr>
                        <m:t>+</m:t>
                      </m:r>
                      <m:f>
                        <m:fPr>
                          <m:ctrlPr>
                            <a:rPr lang="en-US" sz="2000" b="1" i="1">
                              <a:latin typeface="Cambria Math" panose="02040503050406030204" pitchFamily="18" charset="0"/>
                            </a:rPr>
                          </m:ctrlPr>
                        </m:fPr>
                        <m:num>
                          <m:r>
                            <a:rPr lang="en-US" sz="2000" b="1" i="1">
                              <a:latin typeface="Cambria Math" panose="02040503050406030204" pitchFamily="18" charset="0"/>
                            </a:rPr>
                            <m:t>𝒏</m:t>
                          </m:r>
                          <m:r>
                            <a:rPr lang="en-US" sz="2000" b="1" i="1">
                              <a:latin typeface="Cambria Math" panose="02040503050406030204" pitchFamily="18" charset="0"/>
                            </a:rPr>
                            <m:t>(</m:t>
                          </m:r>
                          <m:r>
                            <a:rPr lang="en-US" sz="2000" b="1" i="1">
                              <a:latin typeface="Cambria Math" panose="02040503050406030204" pitchFamily="18" charset="0"/>
                            </a:rPr>
                            <m:t>𝒏</m:t>
                          </m:r>
                          <m:r>
                            <a:rPr lang="en-US" sz="2000" b="1" i="1">
                              <a:latin typeface="Cambria Math" panose="02040503050406030204" pitchFamily="18" charset="0"/>
                            </a:rPr>
                            <m:t>+</m:t>
                          </m:r>
                          <m:r>
                            <a:rPr lang="en-US" sz="2000" b="1" i="1">
                              <a:latin typeface="Cambria Math" panose="02040503050406030204" pitchFamily="18" charset="0"/>
                            </a:rPr>
                            <m:t>𝟏</m:t>
                          </m:r>
                          <m:r>
                            <a:rPr lang="en-US" sz="2000" b="1" i="1">
                              <a:latin typeface="Cambria Math" panose="02040503050406030204" pitchFamily="18" charset="0"/>
                            </a:rPr>
                            <m:t>)</m:t>
                          </m:r>
                        </m:num>
                        <m:den>
                          <m:r>
                            <a:rPr lang="en-US" sz="2000" b="1" i="1">
                              <a:latin typeface="Cambria Math" panose="02040503050406030204" pitchFamily="18" charset="0"/>
                            </a:rPr>
                            <m:t>𝟐</m:t>
                          </m:r>
                        </m:den>
                      </m:f>
                    </m:oMath>
                  </m:oMathPara>
                </a14:m>
                <a:endParaRPr lang="en-US" sz="2000" b="1" i="1" dirty="0">
                  <a:latin typeface="Cambria Math" panose="02040503050406030204" pitchFamily="18" charset="0"/>
                </a:endParaRPr>
              </a:p>
              <a:p>
                <a:pPr marL="411480" lvl="1" indent="0">
                  <a:lnSpc>
                    <a:spcPct val="150000"/>
                  </a:lnSpc>
                  <a:buNone/>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𝑻</m:t>
                      </m:r>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𝒏</m:t>
                          </m:r>
                        </m:e>
                      </m:d>
                      <m:r>
                        <a:rPr lang="en-US" sz="2000" b="1" i="1" smtClean="0">
                          <a:latin typeface="Cambria Math" panose="02040503050406030204" pitchFamily="18" charset="0"/>
                        </a:rPr>
                        <m:t>=</m:t>
                      </m:r>
                      <m:r>
                        <a:rPr lang="en-US" sz="2000" b="1" i="1" smtClean="0">
                          <a:latin typeface="Cambria Math" panose="02040503050406030204" pitchFamily="18" charset="0"/>
                        </a:rPr>
                        <m:t>𝒏</m:t>
                      </m:r>
                      <m:r>
                        <a:rPr lang="en-US" sz="2000" b="1" i="1" smtClean="0">
                          <a:latin typeface="Cambria Math" panose="02040503050406030204" pitchFamily="18" charset="0"/>
                        </a:rPr>
                        <m:t>+</m:t>
                      </m:r>
                      <m:r>
                        <a:rPr lang="en-US" sz="2000" b="1" i="1">
                          <a:latin typeface="Cambria Math" panose="02040503050406030204" pitchFamily="18" charset="0"/>
                        </a:rPr>
                        <m:t>𝒏</m:t>
                      </m:r>
                      <m:r>
                        <a:rPr lang="en-US" sz="2000" b="1" i="1">
                          <a:latin typeface="Cambria Math" panose="02040503050406030204" pitchFamily="18" charset="0"/>
                        </a:rPr>
                        <m:t>(</m:t>
                      </m:r>
                      <m:r>
                        <a:rPr lang="en-US" sz="2000" b="1" i="1">
                          <a:latin typeface="Cambria Math" panose="02040503050406030204" pitchFamily="18" charset="0"/>
                        </a:rPr>
                        <m:t>𝒏</m:t>
                      </m:r>
                      <m:r>
                        <a:rPr lang="en-US" sz="2000" b="1" i="1">
                          <a:latin typeface="Cambria Math" panose="02040503050406030204" pitchFamily="18" charset="0"/>
                        </a:rPr>
                        <m:t>+</m:t>
                      </m:r>
                      <m:r>
                        <a:rPr lang="en-US" sz="2000" b="1" i="1">
                          <a:latin typeface="Cambria Math" panose="02040503050406030204" pitchFamily="18" charset="0"/>
                        </a:rPr>
                        <m:t>𝟏</m:t>
                      </m:r>
                      <m:r>
                        <a:rPr lang="en-US" sz="2000" b="1" i="1">
                          <a:latin typeface="Cambria Math" panose="02040503050406030204" pitchFamily="18" charset="0"/>
                        </a:rPr>
                        <m:t>)</m:t>
                      </m:r>
                    </m:oMath>
                  </m:oMathPara>
                </a14:m>
                <a:endParaRPr lang="en-US" sz="2000" b="1" dirty="0"/>
              </a:p>
              <a:p>
                <a:pPr marL="411480" lvl="1">
                  <a:lnSpc>
                    <a:spcPct val="150000"/>
                  </a:lnSpc>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𝑻</m:t>
                      </m:r>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𝒏</m:t>
                          </m:r>
                        </m:e>
                      </m:d>
                      <m:r>
                        <a:rPr lang="en-US" sz="2000" b="1" i="1" smtClean="0">
                          <a:latin typeface="Cambria Math" panose="02040503050406030204" pitchFamily="18" charset="0"/>
                        </a:rPr>
                        <m:t>=</m:t>
                      </m:r>
                      <m:sSup>
                        <m:sSupPr>
                          <m:ctrlPr>
                            <a:rPr lang="en-US" sz="2000" b="1" i="1" smtClean="0">
                              <a:latin typeface="Cambria Math" panose="02040503050406030204" pitchFamily="18" charset="0"/>
                            </a:rPr>
                          </m:ctrlPr>
                        </m:sSupPr>
                        <m:e>
                          <m:r>
                            <a:rPr lang="en-US" sz="2000" b="1" i="1" smtClean="0">
                              <a:latin typeface="Cambria Math" panose="02040503050406030204" pitchFamily="18" charset="0"/>
                            </a:rPr>
                            <m:t>𝒏</m:t>
                          </m:r>
                        </m:e>
                        <m:sup>
                          <m:r>
                            <a:rPr lang="en-US" sz="2000" b="1" i="1" smtClean="0">
                              <a:latin typeface="Cambria Math" panose="02040503050406030204" pitchFamily="18" charset="0"/>
                            </a:rPr>
                            <m:t>𝟐</m:t>
                          </m:r>
                        </m:sup>
                      </m:sSup>
                      <m:r>
                        <a:rPr lang="en-US" sz="2000" b="1" i="1" smtClean="0">
                          <a:latin typeface="Cambria Math" panose="02040503050406030204" pitchFamily="18" charset="0"/>
                        </a:rPr>
                        <m:t>+</m:t>
                      </m:r>
                      <m:r>
                        <a:rPr lang="en-US" sz="2000" b="1" i="1" smtClean="0">
                          <a:latin typeface="Cambria Math" panose="02040503050406030204" pitchFamily="18" charset="0"/>
                        </a:rPr>
                        <m:t>𝟐</m:t>
                      </m:r>
                      <m:r>
                        <a:rPr lang="en-US" sz="2000" b="1" i="1">
                          <a:latin typeface="Cambria Math" panose="02040503050406030204" pitchFamily="18" charset="0"/>
                        </a:rPr>
                        <m:t>𝒏</m:t>
                      </m:r>
                    </m:oMath>
                  </m:oMathPara>
                </a14:m>
                <a:endParaRPr lang="en-US" sz="2000" b="1" dirty="0"/>
              </a:p>
            </p:txBody>
          </p:sp>
        </mc:Choice>
        <mc:Fallback xmlns="">
          <p:sp>
            <p:nvSpPr>
              <p:cNvPr id="36" name="TextBox 35">
                <a:extLst>
                  <a:ext uri="{FF2B5EF4-FFF2-40B4-BE49-F238E27FC236}">
                    <a16:creationId xmlns:a16="http://schemas.microsoft.com/office/drawing/2014/main" id="{9A1CDB06-9C28-4348-B037-0E8C4EA9B07B}"/>
                  </a:ext>
                </a:extLst>
              </p:cNvPr>
              <p:cNvSpPr txBox="1">
                <a:spLocks noRot="1" noChangeAspect="1" noMove="1" noResize="1" noEditPoints="1" noAdjustHandles="1" noChangeArrowheads="1" noChangeShapeType="1" noTextEdit="1"/>
              </p:cNvSpPr>
              <p:nvPr/>
            </p:nvSpPr>
            <p:spPr>
              <a:xfrm>
                <a:off x="2115468" y="4721264"/>
                <a:ext cx="5578104" cy="190250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4E499B9-F773-4D75-B7AD-8A4C0822190C}"/>
                  </a:ext>
                </a:extLst>
              </p:cNvPr>
              <p:cNvSpPr txBox="1"/>
              <p:nvPr/>
            </p:nvSpPr>
            <p:spPr>
              <a:xfrm>
                <a:off x="4463400" y="2945723"/>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pt-BR" sz="2400" i="1" dirty="0">
                          <a:solidFill>
                            <a:srgbClr val="FF0000"/>
                          </a:solidFill>
                        </a:rPr>
                        <m:t>n</m:t>
                      </m:r>
                    </m:oMath>
                  </m:oMathPara>
                </a14:m>
                <a:endParaRPr lang="en-US" sz="2400" b="1" i="1" dirty="0">
                  <a:latin typeface="Cambria Math" panose="02040503050406030204" pitchFamily="18" charset="0"/>
                </a:endParaRPr>
              </a:p>
            </p:txBody>
          </p:sp>
        </mc:Choice>
        <mc:Fallback xmlns="">
          <p:sp>
            <p:nvSpPr>
              <p:cNvPr id="9" name="TextBox 8">
                <a:extLst>
                  <a:ext uri="{FF2B5EF4-FFF2-40B4-BE49-F238E27FC236}">
                    <a16:creationId xmlns:a16="http://schemas.microsoft.com/office/drawing/2014/main" id="{F4E499B9-F773-4D75-B7AD-8A4C0822190C}"/>
                  </a:ext>
                </a:extLst>
              </p:cNvPr>
              <p:cNvSpPr txBox="1">
                <a:spLocks noRot="1" noChangeAspect="1" noMove="1" noResize="1" noEditPoints="1" noAdjustHandles="1" noChangeArrowheads="1" noChangeShapeType="1" noTextEdit="1"/>
              </p:cNvSpPr>
              <p:nvPr/>
            </p:nvSpPr>
            <p:spPr>
              <a:xfrm>
                <a:off x="4463400" y="2945723"/>
                <a:ext cx="3740886" cy="4247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B78E2FD-8B3D-4C29-873B-B20F4258A30D}"/>
                  </a:ext>
                </a:extLst>
              </p:cNvPr>
              <p:cNvSpPr txBox="1"/>
              <p:nvPr/>
            </p:nvSpPr>
            <p:spPr>
              <a:xfrm>
                <a:off x="4394124" y="3428724"/>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smtClean="0">
                          <a:solidFill>
                            <a:srgbClr val="FF0000"/>
                          </a:solidFill>
                        </a:rPr>
                        <m:t>.......................... </m:t>
                      </m:r>
                    </m:oMath>
                  </m:oMathPara>
                </a14:m>
                <a:endParaRPr lang="en-US" sz="2400" b="1" i="1" dirty="0">
                  <a:latin typeface="Cambria Math" panose="02040503050406030204" pitchFamily="18" charset="0"/>
                </a:endParaRPr>
              </a:p>
            </p:txBody>
          </p:sp>
        </mc:Choice>
        <mc:Fallback xmlns="">
          <p:sp>
            <p:nvSpPr>
              <p:cNvPr id="10" name="TextBox 9">
                <a:extLst>
                  <a:ext uri="{FF2B5EF4-FFF2-40B4-BE49-F238E27FC236}">
                    <a16:creationId xmlns:a16="http://schemas.microsoft.com/office/drawing/2014/main" id="{8B78E2FD-8B3D-4C29-873B-B20F4258A30D}"/>
                  </a:ext>
                </a:extLst>
              </p:cNvPr>
              <p:cNvSpPr txBox="1">
                <a:spLocks noRot="1" noChangeAspect="1" noMove="1" noResize="1" noEditPoints="1" noAdjustHandles="1" noChangeArrowheads="1" noChangeShapeType="1" noTextEdit="1"/>
              </p:cNvSpPr>
              <p:nvPr/>
            </p:nvSpPr>
            <p:spPr>
              <a:xfrm>
                <a:off x="4394124" y="3428724"/>
                <a:ext cx="3740886" cy="4247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AD6DA26-2C81-4D99-A337-D176296A175F}"/>
                  </a:ext>
                </a:extLst>
              </p:cNvPr>
              <p:cNvSpPr txBox="1"/>
              <p:nvPr/>
            </p:nvSpPr>
            <p:spPr>
              <a:xfrm>
                <a:off x="4352084" y="3915384"/>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m:t>
                      </m:r>
                    </m:oMath>
                  </m:oMathPara>
                </a14:m>
                <a:endParaRPr lang="en-US" sz="2400" b="1" i="1" dirty="0">
                  <a:latin typeface="Cambria Math" panose="02040503050406030204" pitchFamily="18" charset="0"/>
                </a:endParaRPr>
              </a:p>
            </p:txBody>
          </p:sp>
        </mc:Choice>
        <mc:Fallback xmlns="">
          <p:sp>
            <p:nvSpPr>
              <p:cNvPr id="11" name="TextBox 10">
                <a:extLst>
                  <a:ext uri="{FF2B5EF4-FFF2-40B4-BE49-F238E27FC236}">
                    <a16:creationId xmlns:a16="http://schemas.microsoft.com/office/drawing/2014/main" id="{5AD6DA26-2C81-4D99-A337-D176296A175F}"/>
                  </a:ext>
                </a:extLst>
              </p:cNvPr>
              <p:cNvSpPr txBox="1">
                <a:spLocks noRot="1" noChangeAspect="1" noMove="1" noResize="1" noEditPoints="1" noAdjustHandles="1" noChangeArrowheads="1" noChangeShapeType="1" noTextEdit="1"/>
              </p:cNvSpPr>
              <p:nvPr/>
            </p:nvSpPr>
            <p:spPr>
              <a:xfrm>
                <a:off x="4352084" y="3915384"/>
                <a:ext cx="3740886" cy="4247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bject 1">
                <a:extLst>
                  <a:ext uri="{FF2B5EF4-FFF2-40B4-BE49-F238E27FC236}">
                    <a16:creationId xmlns:a16="http://schemas.microsoft.com/office/drawing/2014/main" id="{39EEB2E8-9B6F-4A72-A85F-F615864A2620}"/>
                  </a:ext>
                </a:extLst>
              </p:cNvPr>
              <p:cNvSpPr txBox="1"/>
              <p:nvPr/>
            </p:nvSpPr>
            <p:spPr bwMode="auto">
              <a:xfrm>
                <a:off x="7001982" y="3420051"/>
                <a:ext cx="604838" cy="70587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nary>
                        <m:naryPr>
                          <m:chr m:val="∑"/>
                          <m:ctrlPr>
                            <a:rPr lang="en-US" sz="1100" b="1" i="1" smtClean="0">
                              <a:solidFill>
                                <a:srgbClr val="FF0000"/>
                              </a:solidFill>
                              <a:latin typeface="Cambria Math" panose="02040503050406030204" pitchFamily="18" charset="0"/>
                            </a:rPr>
                          </m:ctrlPr>
                        </m:naryPr>
                        <m:sub>
                          <m:r>
                            <a:rPr lang="en-US" sz="1100" b="1" i="1">
                              <a:solidFill>
                                <a:srgbClr val="FF0000"/>
                              </a:solidFill>
                              <a:latin typeface="Cambria Math" panose="02040503050406030204" pitchFamily="18" charset="0"/>
                            </a:rPr>
                            <m:t>𝒊</m:t>
                          </m:r>
                          <m:r>
                            <a:rPr lang="en-US" sz="1100" b="1" i="1">
                              <a:solidFill>
                                <a:srgbClr val="FF0000"/>
                              </a:solidFill>
                              <a:latin typeface="Cambria Math" panose="02040503050406030204" pitchFamily="18" charset="0"/>
                            </a:rPr>
                            <m:t>=</m:t>
                          </m:r>
                          <m:r>
                            <a:rPr lang="en-US" sz="1100" b="1" i="1" smtClean="0">
                              <a:solidFill>
                                <a:srgbClr val="FF0000"/>
                              </a:solidFill>
                              <a:latin typeface="Cambria Math" panose="02040503050406030204" pitchFamily="18" charset="0"/>
                            </a:rPr>
                            <m:t>𝟏</m:t>
                          </m:r>
                        </m:sub>
                        <m:sup>
                          <m:r>
                            <a:rPr lang="en-US" sz="1100" b="1" i="1">
                              <a:solidFill>
                                <a:srgbClr val="FF0000"/>
                              </a:solidFill>
                              <a:latin typeface="Cambria Math" panose="02040503050406030204" pitchFamily="18" charset="0"/>
                            </a:rPr>
                            <m:t>𝒏</m:t>
                          </m:r>
                        </m:sup>
                        <m:e>
                          <m:sSub>
                            <m:sSubPr>
                              <m:ctrlPr>
                                <a:rPr lang="en-US" sz="1100" b="1" i="1">
                                  <a:solidFill>
                                    <a:srgbClr val="FF0000"/>
                                  </a:solidFill>
                                  <a:latin typeface="Cambria Math" panose="02040503050406030204" pitchFamily="18" charset="0"/>
                                </a:rPr>
                              </m:ctrlPr>
                            </m:sSubPr>
                            <m:e>
                              <m:r>
                                <a:rPr lang="en-US" sz="1100" b="1" i="1" smtClean="0">
                                  <a:solidFill>
                                    <a:srgbClr val="FF0000"/>
                                  </a:solidFill>
                                  <a:latin typeface="Cambria Math" panose="02040503050406030204" pitchFamily="18" charset="0"/>
                                </a:rPr>
                                <m:t>𝒕</m:t>
                              </m:r>
                            </m:e>
                            <m:sub>
                              <m:r>
                                <a:rPr lang="en-US" sz="1100" b="1" i="1" smtClean="0">
                                  <a:solidFill>
                                    <a:srgbClr val="FF0000"/>
                                  </a:solidFill>
                                  <a:latin typeface="Cambria Math" panose="02040503050406030204" pitchFamily="18" charset="0"/>
                                </a:rPr>
                                <m:t>𝒊</m:t>
                              </m:r>
                            </m:sub>
                          </m:sSub>
                        </m:e>
                      </m:nary>
                    </m:oMath>
                  </m:oMathPara>
                </a14:m>
                <a:endParaRPr lang="en-US" sz="1100" b="1" dirty="0">
                  <a:solidFill>
                    <a:srgbClr val="FF0000"/>
                  </a:solidFill>
                </a:endParaRPr>
              </a:p>
            </p:txBody>
          </p:sp>
        </mc:Choice>
        <mc:Fallback xmlns="">
          <p:sp>
            <p:nvSpPr>
              <p:cNvPr id="12" name="Object 1">
                <a:extLst>
                  <a:ext uri="{FF2B5EF4-FFF2-40B4-BE49-F238E27FC236}">
                    <a16:creationId xmlns:a16="http://schemas.microsoft.com/office/drawing/2014/main" id="{39EEB2E8-9B6F-4A72-A85F-F615864A2620}"/>
                  </a:ext>
                </a:extLst>
              </p:cNvPr>
              <p:cNvSpPr txBox="1">
                <a:spLocks noRot="1" noChangeAspect="1" noMove="1" noResize="1" noEditPoints="1" noAdjustHandles="1" noChangeArrowheads="1" noChangeShapeType="1" noTextEdit="1"/>
              </p:cNvSpPr>
              <p:nvPr/>
            </p:nvSpPr>
            <p:spPr bwMode="auto">
              <a:xfrm>
                <a:off x="7001982" y="3420051"/>
                <a:ext cx="604838" cy="705870"/>
              </a:xfrm>
              <a:prstGeom prst="rect">
                <a:avLst/>
              </a:prstGeom>
              <a:blipFill>
                <a:blip r:embed="rId10"/>
                <a:stretch>
                  <a:fillRect l="-74747" t="-74138" r="-73737" b="-92241"/>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bject 1">
                <a:extLst>
                  <a:ext uri="{FF2B5EF4-FFF2-40B4-BE49-F238E27FC236}">
                    <a16:creationId xmlns:a16="http://schemas.microsoft.com/office/drawing/2014/main" id="{62EA4EEB-C6C0-4A88-8ECE-DE26D187BEC6}"/>
                  </a:ext>
                </a:extLst>
              </p:cNvPr>
              <p:cNvSpPr txBox="1"/>
              <p:nvPr/>
            </p:nvSpPr>
            <p:spPr bwMode="auto">
              <a:xfrm>
                <a:off x="7001982" y="3911725"/>
                <a:ext cx="604838" cy="70587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nary>
                        <m:naryPr>
                          <m:chr m:val="∑"/>
                          <m:ctrlPr>
                            <a:rPr lang="en-US" sz="1100" b="1" i="1" smtClean="0">
                              <a:solidFill>
                                <a:srgbClr val="FF0000"/>
                              </a:solidFill>
                              <a:latin typeface="Cambria Math" panose="02040503050406030204" pitchFamily="18" charset="0"/>
                            </a:rPr>
                          </m:ctrlPr>
                        </m:naryPr>
                        <m:sub>
                          <m:r>
                            <a:rPr lang="en-US" sz="1100" b="1" i="1">
                              <a:solidFill>
                                <a:srgbClr val="FF0000"/>
                              </a:solidFill>
                              <a:latin typeface="Cambria Math" panose="02040503050406030204" pitchFamily="18" charset="0"/>
                            </a:rPr>
                            <m:t>𝒊</m:t>
                          </m:r>
                          <m:r>
                            <a:rPr lang="en-US" sz="1100" b="1" i="1">
                              <a:solidFill>
                                <a:srgbClr val="FF0000"/>
                              </a:solidFill>
                              <a:latin typeface="Cambria Math" panose="02040503050406030204" pitchFamily="18" charset="0"/>
                            </a:rPr>
                            <m:t>=</m:t>
                          </m:r>
                          <m:r>
                            <a:rPr lang="en-US" sz="1100" b="1" i="1" smtClean="0">
                              <a:solidFill>
                                <a:srgbClr val="FF0000"/>
                              </a:solidFill>
                              <a:latin typeface="Cambria Math" panose="02040503050406030204" pitchFamily="18" charset="0"/>
                            </a:rPr>
                            <m:t>𝟏</m:t>
                          </m:r>
                        </m:sub>
                        <m:sup>
                          <m:r>
                            <a:rPr lang="en-US" sz="1100" b="1" i="1">
                              <a:solidFill>
                                <a:srgbClr val="FF0000"/>
                              </a:solidFill>
                              <a:latin typeface="Cambria Math" panose="02040503050406030204" pitchFamily="18" charset="0"/>
                            </a:rPr>
                            <m:t>𝒏</m:t>
                          </m:r>
                        </m:sup>
                        <m:e>
                          <m:sSub>
                            <m:sSubPr>
                              <m:ctrlPr>
                                <a:rPr lang="en-US" sz="1100" b="1" i="1">
                                  <a:solidFill>
                                    <a:srgbClr val="FF0000"/>
                                  </a:solidFill>
                                  <a:latin typeface="Cambria Math" panose="02040503050406030204" pitchFamily="18" charset="0"/>
                                </a:rPr>
                              </m:ctrlPr>
                            </m:sSubPr>
                            <m:e>
                              <m:r>
                                <a:rPr lang="en-US" sz="1100" b="1" i="1" smtClean="0">
                                  <a:solidFill>
                                    <a:srgbClr val="FF0000"/>
                                  </a:solidFill>
                                  <a:latin typeface="Cambria Math" panose="02040503050406030204" pitchFamily="18" charset="0"/>
                                </a:rPr>
                                <m:t>𝒕</m:t>
                              </m:r>
                            </m:e>
                            <m:sub>
                              <m:r>
                                <a:rPr lang="en-US" sz="1100" b="1" i="1" smtClean="0">
                                  <a:solidFill>
                                    <a:srgbClr val="FF0000"/>
                                  </a:solidFill>
                                  <a:latin typeface="Cambria Math" panose="02040503050406030204" pitchFamily="18" charset="0"/>
                                </a:rPr>
                                <m:t>𝒊</m:t>
                              </m:r>
                            </m:sub>
                          </m:sSub>
                        </m:e>
                      </m:nary>
                    </m:oMath>
                  </m:oMathPara>
                </a14:m>
                <a:endParaRPr lang="en-US" sz="1100" b="1" dirty="0">
                  <a:solidFill>
                    <a:srgbClr val="FF0000"/>
                  </a:solidFill>
                </a:endParaRPr>
              </a:p>
            </p:txBody>
          </p:sp>
        </mc:Choice>
        <mc:Fallback xmlns="">
          <p:sp>
            <p:nvSpPr>
              <p:cNvPr id="13" name="Object 1">
                <a:extLst>
                  <a:ext uri="{FF2B5EF4-FFF2-40B4-BE49-F238E27FC236}">
                    <a16:creationId xmlns:a16="http://schemas.microsoft.com/office/drawing/2014/main" id="{62EA4EEB-C6C0-4A88-8ECE-DE26D187BEC6}"/>
                  </a:ext>
                </a:extLst>
              </p:cNvPr>
              <p:cNvSpPr txBox="1">
                <a:spLocks noRot="1" noChangeAspect="1" noMove="1" noResize="1" noEditPoints="1" noAdjustHandles="1" noChangeArrowheads="1" noChangeShapeType="1" noTextEdit="1"/>
              </p:cNvSpPr>
              <p:nvPr/>
            </p:nvSpPr>
            <p:spPr bwMode="auto">
              <a:xfrm>
                <a:off x="7001982" y="3911725"/>
                <a:ext cx="604838" cy="705870"/>
              </a:xfrm>
              <a:prstGeom prst="rect">
                <a:avLst/>
              </a:prstGeom>
              <a:blipFill>
                <a:blip r:embed="rId11"/>
                <a:stretch>
                  <a:fillRect l="-74747" t="-74783" r="-73737" b="-93913"/>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bject 1">
                <a:extLst>
                  <a:ext uri="{FF2B5EF4-FFF2-40B4-BE49-F238E27FC236}">
                    <a16:creationId xmlns:a16="http://schemas.microsoft.com/office/drawing/2014/main" id="{66752165-47FD-485C-A77E-C4B6048E0187}"/>
                  </a:ext>
                </a:extLst>
              </p:cNvPr>
              <p:cNvSpPr txBox="1"/>
              <p:nvPr/>
            </p:nvSpPr>
            <p:spPr bwMode="auto">
              <a:xfrm>
                <a:off x="7861738" y="4273061"/>
                <a:ext cx="3342133" cy="70587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nary>
                        <m:naryPr>
                          <m:chr m:val="∑"/>
                          <m:ctrlPr>
                            <a:rPr lang="en-US" sz="1600" b="1" i="1" smtClean="0">
                              <a:solidFill>
                                <a:schemeClr val="tx1"/>
                              </a:solidFill>
                              <a:latin typeface="Cambria Math" panose="02040503050406030204" pitchFamily="18" charset="0"/>
                            </a:rPr>
                          </m:ctrlPr>
                        </m:naryPr>
                        <m:sub>
                          <m:r>
                            <a:rPr lang="en-US" sz="1600" b="1" i="1">
                              <a:solidFill>
                                <a:schemeClr val="tx1"/>
                              </a:solidFill>
                              <a:latin typeface="Cambria Math" panose="02040503050406030204" pitchFamily="18" charset="0"/>
                            </a:rPr>
                            <m:t>𝒊</m:t>
                          </m:r>
                          <m:r>
                            <a:rPr lang="en-US" sz="1600" b="1" i="1">
                              <a:solidFill>
                                <a:schemeClr val="tx1"/>
                              </a:solidFill>
                              <a:latin typeface="Cambria Math" panose="02040503050406030204" pitchFamily="18" charset="0"/>
                            </a:rPr>
                            <m:t>=</m:t>
                          </m:r>
                          <m:r>
                            <a:rPr lang="en-US" sz="1600" b="1" i="1" smtClean="0">
                              <a:solidFill>
                                <a:schemeClr val="tx1"/>
                              </a:solidFill>
                              <a:latin typeface="Cambria Math" panose="02040503050406030204" pitchFamily="18" charset="0"/>
                            </a:rPr>
                            <m:t>𝟏</m:t>
                          </m:r>
                        </m:sub>
                        <m:sup>
                          <m:r>
                            <a:rPr lang="en-US" sz="1600" b="1" i="1">
                              <a:solidFill>
                                <a:schemeClr val="tx1"/>
                              </a:solidFill>
                              <a:latin typeface="Cambria Math" panose="02040503050406030204" pitchFamily="18" charset="0"/>
                            </a:rPr>
                            <m:t>𝒏</m:t>
                          </m:r>
                        </m:sup>
                        <m:e>
                          <m:sSub>
                            <m:sSubPr>
                              <m:ctrlPr>
                                <a:rPr lang="en-US" sz="1600" b="1" i="1">
                                  <a:solidFill>
                                    <a:schemeClr val="tx1"/>
                                  </a:solidFill>
                                  <a:latin typeface="Cambria Math" panose="02040503050406030204" pitchFamily="18" charset="0"/>
                                </a:rPr>
                              </m:ctrlPr>
                            </m:sSubPr>
                            <m:e>
                              <m:r>
                                <a:rPr lang="en-US" sz="1600" b="1" i="1" smtClean="0">
                                  <a:solidFill>
                                    <a:schemeClr val="tx1"/>
                                  </a:solidFill>
                                  <a:latin typeface="Cambria Math" panose="02040503050406030204" pitchFamily="18" charset="0"/>
                                </a:rPr>
                                <m:t>𝒕</m:t>
                              </m:r>
                            </m:e>
                            <m:sub>
                              <m:r>
                                <a:rPr lang="en-US" sz="1600" b="1" i="1" smtClean="0">
                                  <a:solidFill>
                                    <a:schemeClr val="tx1"/>
                                  </a:solidFill>
                                  <a:latin typeface="Cambria Math" panose="02040503050406030204" pitchFamily="18" charset="0"/>
                                </a:rPr>
                                <m:t>𝒊</m:t>
                              </m:r>
                            </m:sub>
                          </m:sSub>
                        </m:e>
                      </m:nary>
                      <m:r>
                        <a:rPr lang="en-US" sz="1600" b="1" i="1" smtClean="0">
                          <a:solidFill>
                            <a:schemeClr val="tx1"/>
                          </a:solidFill>
                          <a:latin typeface="Cambria Math" panose="02040503050406030204" pitchFamily="18" charset="0"/>
                        </a:rPr>
                        <m:t>=</m:t>
                      </m:r>
                      <m:r>
                        <a:rPr lang="en-US" sz="1600" b="1" i="1" smtClean="0">
                          <a:solidFill>
                            <a:schemeClr val="tx1"/>
                          </a:solidFill>
                          <a:latin typeface="Cambria Math" panose="02040503050406030204" pitchFamily="18" charset="0"/>
                        </a:rPr>
                        <m:t>𝟏</m:t>
                      </m:r>
                      <m:r>
                        <a:rPr lang="en-US" sz="1600" b="1" i="1" smtClean="0">
                          <a:solidFill>
                            <a:schemeClr val="tx1"/>
                          </a:solidFill>
                          <a:latin typeface="Cambria Math" panose="02040503050406030204" pitchFamily="18" charset="0"/>
                        </a:rPr>
                        <m:t>+</m:t>
                      </m:r>
                      <m:r>
                        <a:rPr lang="en-US" sz="1600" b="1" i="1" smtClean="0">
                          <a:solidFill>
                            <a:schemeClr val="tx1"/>
                          </a:solidFill>
                          <a:latin typeface="Cambria Math" panose="02040503050406030204" pitchFamily="18" charset="0"/>
                        </a:rPr>
                        <m:t>𝟐</m:t>
                      </m:r>
                      <m:r>
                        <a:rPr lang="en-US" sz="1600" b="1" i="1" smtClean="0">
                          <a:solidFill>
                            <a:schemeClr val="tx1"/>
                          </a:solidFill>
                          <a:latin typeface="Cambria Math" panose="02040503050406030204" pitchFamily="18" charset="0"/>
                        </a:rPr>
                        <m:t>+…+</m:t>
                      </m:r>
                      <m:r>
                        <a:rPr lang="en-US" sz="1600" b="1" i="1" smtClean="0">
                          <a:solidFill>
                            <a:schemeClr val="tx1"/>
                          </a:solidFill>
                          <a:latin typeface="Cambria Math" panose="02040503050406030204" pitchFamily="18" charset="0"/>
                        </a:rPr>
                        <m:t>𝒏</m:t>
                      </m:r>
                      <m:r>
                        <a:rPr lang="en-US" sz="1600" b="1" i="1" smtClean="0">
                          <a:solidFill>
                            <a:schemeClr val="tx1"/>
                          </a:solidFill>
                          <a:latin typeface="Cambria Math" panose="02040503050406030204" pitchFamily="18" charset="0"/>
                        </a:rPr>
                        <m:t>= </m:t>
                      </m:r>
                      <m:f>
                        <m:fPr>
                          <m:ctrlPr>
                            <a:rPr lang="en-US" sz="1600" b="1" i="1" smtClean="0">
                              <a:solidFill>
                                <a:schemeClr val="tx1"/>
                              </a:solidFill>
                              <a:latin typeface="Cambria Math" panose="02040503050406030204" pitchFamily="18" charset="0"/>
                            </a:rPr>
                          </m:ctrlPr>
                        </m:fPr>
                        <m:num>
                          <m:r>
                            <a:rPr lang="en-US" sz="1600" b="1" i="1" smtClean="0">
                              <a:solidFill>
                                <a:schemeClr val="tx1"/>
                              </a:solidFill>
                              <a:latin typeface="Cambria Math" panose="02040503050406030204" pitchFamily="18" charset="0"/>
                            </a:rPr>
                            <m:t>𝒏</m:t>
                          </m:r>
                          <m:r>
                            <a:rPr lang="en-US" sz="1600" b="1" i="1" smtClean="0">
                              <a:solidFill>
                                <a:schemeClr val="tx1"/>
                              </a:solidFill>
                              <a:latin typeface="Cambria Math" panose="02040503050406030204" pitchFamily="18" charset="0"/>
                            </a:rPr>
                            <m:t>(</m:t>
                          </m:r>
                          <m:r>
                            <a:rPr lang="en-US" sz="1600" b="1" i="1" smtClean="0">
                              <a:solidFill>
                                <a:schemeClr val="tx1"/>
                              </a:solidFill>
                              <a:latin typeface="Cambria Math" panose="02040503050406030204" pitchFamily="18" charset="0"/>
                            </a:rPr>
                            <m:t>𝒏</m:t>
                          </m:r>
                          <m:r>
                            <a:rPr lang="en-US" sz="1600" b="1" i="1" smtClean="0">
                              <a:solidFill>
                                <a:schemeClr val="tx1"/>
                              </a:solidFill>
                              <a:latin typeface="Cambria Math" panose="02040503050406030204" pitchFamily="18" charset="0"/>
                            </a:rPr>
                            <m:t>+</m:t>
                          </m:r>
                          <m:r>
                            <a:rPr lang="en-US" sz="1600" b="1" i="1" smtClean="0">
                              <a:solidFill>
                                <a:schemeClr val="tx1"/>
                              </a:solidFill>
                              <a:latin typeface="Cambria Math" panose="02040503050406030204" pitchFamily="18" charset="0"/>
                            </a:rPr>
                            <m:t>𝟏</m:t>
                          </m:r>
                          <m:r>
                            <a:rPr lang="en-US" sz="1600" b="1" i="1" smtClean="0">
                              <a:solidFill>
                                <a:schemeClr val="tx1"/>
                              </a:solidFill>
                              <a:latin typeface="Cambria Math" panose="02040503050406030204" pitchFamily="18" charset="0"/>
                            </a:rPr>
                            <m:t>)</m:t>
                          </m:r>
                        </m:num>
                        <m:den>
                          <m:r>
                            <a:rPr lang="en-US" sz="1600" b="1" i="1" smtClean="0">
                              <a:solidFill>
                                <a:schemeClr val="tx1"/>
                              </a:solidFill>
                              <a:latin typeface="Cambria Math" panose="02040503050406030204" pitchFamily="18" charset="0"/>
                            </a:rPr>
                            <m:t>𝟐</m:t>
                          </m:r>
                        </m:den>
                      </m:f>
                      <m:r>
                        <a:rPr lang="en-US" sz="1600" b="1" i="1" smtClean="0">
                          <a:solidFill>
                            <a:schemeClr val="tx1"/>
                          </a:solidFill>
                          <a:latin typeface="Cambria Math" panose="02040503050406030204" pitchFamily="18" charset="0"/>
                        </a:rPr>
                        <m:t> </m:t>
                      </m:r>
                    </m:oMath>
                  </m:oMathPara>
                </a14:m>
                <a:endParaRPr lang="en-US" sz="1600" b="1" dirty="0">
                  <a:solidFill>
                    <a:srgbClr val="FF0000"/>
                  </a:solidFill>
                </a:endParaRPr>
              </a:p>
            </p:txBody>
          </p:sp>
        </mc:Choice>
        <mc:Fallback xmlns="">
          <p:sp>
            <p:nvSpPr>
              <p:cNvPr id="14" name="Object 1">
                <a:extLst>
                  <a:ext uri="{FF2B5EF4-FFF2-40B4-BE49-F238E27FC236}">
                    <a16:creationId xmlns:a16="http://schemas.microsoft.com/office/drawing/2014/main" id="{66752165-47FD-485C-A77E-C4B6048E0187}"/>
                  </a:ext>
                </a:extLst>
              </p:cNvPr>
              <p:cNvSpPr txBox="1">
                <a:spLocks noRot="1" noChangeAspect="1" noMove="1" noResize="1" noEditPoints="1" noAdjustHandles="1" noChangeArrowheads="1" noChangeShapeType="1" noTextEdit="1"/>
              </p:cNvSpPr>
              <p:nvPr/>
            </p:nvSpPr>
            <p:spPr bwMode="auto">
              <a:xfrm>
                <a:off x="7861738" y="4273061"/>
                <a:ext cx="3342133" cy="705870"/>
              </a:xfrm>
              <a:prstGeom prst="rect">
                <a:avLst/>
              </a:prstGeom>
              <a:blipFill>
                <a:blip r:embed="rId12"/>
                <a:stretch>
                  <a:fillRect b="-862"/>
                </a:stretch>
              </a:blipFill>
              <a:ln>
                <a:noFill/>
              </a:ln>
              <a:effectLst/>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573978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1055911" y="1453242"/>
            <a:ext cx="9557660" cy="546391"/>
          </a:xfrm>
          <a:ln w="15875">
            <a:noFill/>
          </a:ln>
        </p:spPr>
        <p:txBody>
          <a:bodyPr>
            <a:normAutofit/>
          </a:bodyPr>
          <a:lstStyle/>
          <a:p>
            <a:pPr algn="just"/>
            <a:r>
              <a:rPr lang="en-US" sz="2400" dirty="0"/>
              <a:t>Analyzing </a:t>
            </a:r>
            <a:r>
              <a:rPr lang="en-US" sz="2400" b="1" dirty="0">
                <a:solidFill>
                  <a:srgbClr val="FF0000"/>
                </a:solidFill>
              </a:rPr>
              <a:t>function calls</a:t>
            </a:r>
            <a:r>
              <a:rPr lang="en-US" sz="2400" dirty="0"/>
              <a:t>:</a:t>
            </a:r>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16</a:t>
            </a:fld>
            <a:endParaRPr lang="en-US">
              <a:latin typeface="Calibri"/>
            </a:endParaRPr>
          </a:p>
        </p:txBody>
      </p:sp>
      <mc:AlternateContent xmlns:mc="http://schemas.openxmlformats.org/markup-compatibility/2006" xmlns:a14="http://schemas.microsoft.com/office/drawing/2010/main">
        <mc:Choice Requires="a14">
          <p:graphicFrame>
            <p:nvGraphicFramePr>
              <p:cNvPr id="38" name="Table 3">
                <a:extLst>
                  <a:ext uri="{FF2B5EF4-FFF2-40B4-BE49-F238E27FC236}">
                    <a16:creationId xmlns:a16="http://schemas.microsoft.com/office/drawing/2014/main" id="{BE93C74A-60AC-47E8-A2D9-1802E9ABA050}"/>
                  </a:ext>
                </a:extLst>
              </p:cNvPr>
              <p:cNvGraphicFramePr>
                <a:graphicFrameLocks noGrp="1"/>
              </p:cNvGraphicFramePr>
              <p:nvPr>
                <p:extLst>
                  <p:ext uri="{D42A27DB-BD31-4B8C-83A1-F6EECF244321}">
                    <p14:modId xmlns:p14="http://schemas.microsoft.com/office/powerpoint/2010/main" val="2167255274"/>
                  </p:ext>
                </p:extLst>
              </p:nvPr>
            </p:nvGraphicFramePr>
            <p:xfrm>
              <a:off x="1578429" y="1999633"/>
              <a:ext cx="5666406" cy="2773680"/>
            </p:xfrm>
            <a:graphic>
              <a:graphicData uri="http://schemas.openxmlformats.org/drawingml/2006/table">
                <a:tbl>
                  <a:tblPr firstRow="1" bandRow="1">
                    <a:tableStyleId>{5C22544A-7EE6-4342-B048-85BDC9FD1C3A}</a:tableStyleId>
                  </a:tblPr>
                  <a:tblGrid>
                    <a:gridCol w="5666406">
                      <a:extLst>
                        <a:ext uri="{9D8B030D-6E8A-4147-A177-3AD203B41FA5}">
                          <a16:colId xmlns:a16="http://schemas.microsoft.com/office/drawing/2014/main" val="571833362"/>
                        </a:ext>
                      </a:extLst>
                    </a:gridCol>
                  </a:tblGrid>
                  <a:tr h="1866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2200" b="1" i="0" dirty="0" smtClean="0">
                                    <a:solidFill>
                                      <a:schemeClr val="tx1"/>
                                    </a:solidFill>
                                    <a:latin typeface="Cambria Math" panose="02040503050406030204" pitchFamily="18" charset="0"/>
                                    <a:ea typeface="Cambria Math" panose="02040503050406030204" pitchFamily="18" charset="0"/>
                                    <a:sym typeface="Wingdings" pitchFamily="2" charset="2"/>
                                  </a:rPr>
                                  <m:t>𝐟𝐨𝐫</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𝑖</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=1 </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𝑡𝑜</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𝑛</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200" b="1" i="0" dirty="0" smtClean="0">
                                    <a:solidFill>
                                      <a:schemeClr val="tx1"/>
                                    </a:solidFill>
                                    <a:latin typeface="Cambria Math" panose="02040503050406030204" pitchFamily="18" charset="0"/>
                                    <a:ea typeface="Cambria Math" panose="02040503050406030204" pitchFamily="18" charset="0"/>
                                    <a:sym typeface="Wingdings" pitchFamily="2" charset="2"/>
                                  </a:rPr>
                                  <m:t>𝐝𝐨</m:t>
                                </m:r>
                              </m:oMath>
                            </m:oMathPara>
                          </a14:m>
                          <a:endParaRPr lang="pt-BR" sz="2200" b="0" i="1"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2200" b="1" i="1" smtClean="0">
                                    <a:solidFill>
                                      <a:sysClr val="windowText" lastClr="000000"/>
                                    </a:solidFill>
                                    <a:latin typeface="Cambria Math" panose="02040503050406030204" pitchFamily="18" charset="0"/>
                                  </a:rPr>
                                  <m:t>         </m:t>
                                </m:r>
                                <m:r>
                                  <a:rPr lang="en-US" sz="2200" b="1" i="1" smtClean="0">
                                    <a:solidFill>
                                      <a:sysClr val="windowText" lastClr="000000"/>
                                    </a:solidFill>
                                    <a:latin typeface="Cambria Math" panose="02040503050406030204" pitchFamily="18" charset="0"/>
                                  </a:rPr>
                                  <m:t>𝒂</m:t>
                                </m:r>
                                <m:r>
                                  <a:rPr lang="en-US" sz="2200" b="1" i="1" smtClean="0">
                                    <a:solidFill>
                                      <a:sysClr val="windowText" lastClr="000000"/>
                                    </a:solidFill>
                                    <a:latin typeface="Cambria Math" panose="02040503050406030204" pitchFamily="18" charset="0"/>
                                  </a:rPr>
                                  <m:t>=</m:t>
                                </m:r>
                                <m:r>
                                  <a:rPr lang="en-US" sz="2200" b="1" i="1" smtClean="0">
                                    <a:solidFill>
                                      <a:sysClr val="windowText" lastClr="000000"/>
                                    </a:solidFill>
                                    <a:latin typeface="Cambria Math" panose="02040503050406030204" pitchFamily="18" charset="0"/>
                                  </a:rPr>
                                  <m:t>𝒇𝒐𝒐</m:t>
                                </m:r>
                                <m:d>
                                  <m:dPr>
                                    <m:ctrlPr>
                                      <a:rPr lang="en-US" sz="2200" b="1" i="1" smtClean="0">
                                        <a:solidFill>
                                          <a:sysClr val="windowText" lastClr="000000"/>
                                        </a:solidFill>
                                        <a:latin typeface="Cambria Math" panose="02040503050406030204" pitchFamily="18" charset="0"/>
                                      </a:rPr>
                                    </m:ctrlPr>
                                  </m:dPr>
                                  <m:e>
                                    <m:r>
                                      <a:rPr lang="en-US" sz="2200" b="1" i="1" smtClean="0">
                                        <a:solidFill>
                                          <a:sysClr val="windowText" lastClr="000000"/>
                                        </a:solidFill>
                                        <a:latin typeface="Cambria Math" panose="02040503050406030204" pitchFamily="18" charset="0"/>
                                      </a:rPr>
                                      <m:t>𝒊</m:t>
                                    </m:r>
                                  </m:e>
                                </m:d>
                              </m:oMath>
                            </m:oMathPara>
                          </a14:m>
                          <a:endParaRPr lang="pt-BR" sz="2200" b="0" i="1"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2200" b="0" i="1"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200" b="1" i="1" smtClean="0">
                                  <a:solidFill>
                                    <a:sysClr val="windowText" lastClr="000000"/>
                                  </a:solidFill>
                                  <a:latin typeface="Cambria Math" panose="02040503050406030204" pitchFamily="18" charset="0"/>
                                </a:rPr>
                                <m:t>𝒇𝒐𝒐</m:t>
                              </m:r>
                              <m:d>
                                <m:dPr>
                                  <m:ctrlPr>
                                    <a:rPr lang="en-US" sz="2200" b="1" i="1" smtClean="0">
                                      <a:solidFill>
                                        <a:sysClr val="windowText" lastClr="000000"/>
                                      </a:solidFill>
                                      <a:latin typeface="Cambria Math" panose="02040503050406030204" pitchFamily="18" charset="0"/>
                                    </a:rPr>
                                  </m:ctrlPr>
                                </m:dPr>
                                <m:e>
                                  <m:r>
                                    <a:rPr lang="en-US" sz="2200" b="1" i="1" smtClean="0">
                                      <a:solidFill>
                                        <a:sysClr val="windowText" lastClr="000000"/>
                                      </a:solidFill>
                                      <a:latin typeface="Cambria Math" panose="02040503050406030204" pitchFamily="18" charset="0"/>
                                    </a:rPr>
                                    <m:t>𝒙</m:t>
                                  </m:r>
                                </m:e>
                              </m:d>
                            </m:oMath>
                          </a14:m>
                          <a:r>
                            <a:rPr lang="pt-BR" sz="2200" b="0" i="1" dirty="0">
                              <a:solidFill>
                                <a:sysClr val="windowText" lastClr="000000"/>
                              </a:solidFill>
                            </a:rPr>
                            <a:t> </a:t>
                          </a:r>
                          <a:r>
                            <a:rPr lang="pt-BR" sz="2200" b="0" i="1" dirty="0">
                              <a:solidFill>
                                <a:schemeClr val="tx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a:solidFill>
                                <a:schemeClr val="tx1"/>
                              </a:solidFill>
                              <a:ea typeface="Cambria Math" panose="02040503050406030204" pitchFamily="18" charset="0"/>
                              <a:sym typeface="Wingdings" pitchFamily="2" charset="2"/>
                            </a:rPr>
                            <a:t>   </a:t>
                          </a:r>
                          <a14:m>
                            <m:oMath xmlns:m="http://schemas.openxmlformats.org/officeDocument/2006/math">
                              <m:r>
                                <a:rPr lang="en-US" sz="2200" b="1" i="0" dirty="0" smtClean="0">
                                  <a:solidFill>
                                    <a:schemeClr val="tx1"/>
                                  </a:solidFill>
                                  <a:latin typeface="Cambria Math" panose="02040503050406030204" pitchFamily="18" charset="0"/>
                                  <a:ea typeface="Cambria Math" panose="02040503050406030204" pitchFamily="18" charset="0"/>
                                  <a:sym typeface="Wingdings" pitchFamily="2" charset="2"/>
                                </a:rPr>
                                <m:t>𝐟𝐨𝐫</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𝑖</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=1 </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𝑡𝑜</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𝑛</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200" b="1" i="0" dirty="0" smtClean="0">
                                  <a:solidFill>
                                    <a:schemeClr val="tx1"/>
                                  </a:solidFill>
                                  <a:latin typeface="Cambria Math" panose="02040503050406030204" pitchFamily="18" charset="0"/>
                                  <a:ea typeface="Cambria Math" panose="02040503050406030204" pitchFamily="18" charset="0"/>
                                  <a:sym typeface="Wingdings" pitchFamily="2" charset="2"/>
                                </a:rPr>
                                <m:t>𝐝𝐨</m:t>
                              </m:r>
                            </m:oMath>
                          </a14:m>
                          <a:endParaRPr lang="pt-BR" sz="2200" b="0" i="1"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2200" b="1" i="1" smtClean="0">
                                    <a:solidFill>
                                      <a:sysClr val="windowText" lastClr="000000"/>
                                    </a:solidFill>
                                    <a:latin typeface="Cambria Math" panose="02040503050406030204" pitchFamily="18" charset="0"/>
                                  </a:rPr>
                                  <m:t>            </m:t>
                                </m:r>
                                <m:r>
                                  <a:rPr lang="en-US" sz="2200" b="0" i="1" smtClean="0">
                                    <a:solidFill>
                                      <a:sysClr val="windowText" lastClr="000000"/>
                                    </a:solidFill>
                                    <a:latin typeface="Cambria Math" panose="02040503050406030204" pitchFamily="18" charset="0"/>
                                  </a:rPr>
                                  <m:t>𝑥</m:t>
                                </m:r>
                                <m:r>
                                  <a:rPr lang="en-US" sz="2200" b="0" i="1" smtClean="0">
                                    <a:solidFill>
                                      <a:sysClr val="windowText" lastClr="000000"/>
                                    </a:solidFill>
                                    <a:latin typeface="Cambria Math" panose="02040503050406030204" pitchFamily="18" charset="0"/>
                                  </a:rPr>
                                  <m:t>=</m:t>
                                </m:r>
                                <m:r>
                                  <a:rPr lang="en-US" sz="2200" b="0" i="1" smtClean="0">
                                    <a:solidFill>
                                      <a:sysClr val="windowText" lastClr="000000"/>
                                    </a:solidFill>
                                    <a:latin typeface="Cambria Math" panose="02040503050406030204" pitchFamily="18" charset="0"/>
                                  </a:rPr>
                                  <m:t>𝑥</m:t>
                                </m:r>
                                <m:r>
                                  <a:rPr lang="en-US" sz="2200" b="0" i="1" smtClean="0">
                                    <a:solidFill>
                                      <a:sysClr val="windowText" lastClr="000000"/>
                                    </a:solidFill>
                                    <a:latin typeface="Cambria Math" panose="02040503050406030204" pitchFamily="18" charset="0"/>
                                  </a:rPr>
                                  <m:t>∗</m:t>
                                </m:r>
                                <m:r>
                                  <a:rPr lang="en-US" sz="2200" b="0" i="1" smtClean="0">
                                    <a:solidFill>
                                      <a:sysClr val="windowText" lastClr="000000"/>
                                    </a:solidFill>
                                    <a:latin typeface="Cambria Math" panose="02040503050406030204" pitchFamily="18" charset="0"/>
                                  </a:rPr>
                                  <m:t>𝑖</m:t>
                                </m:r>
                              </m:oMath>
                            </m:oMathPara>
                          </a14:m>
                          <a:endParaRPr lang="pt-BR" sz="2200" b="0" i="1"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2200" b="0" i="1" dirty="0">
                              <a:solidFill>
                                <a:schemeClr val="tx1"/>
                              </a:solidFill>
                            </a:rPr>
                            <a:t>   </a:t>
                          </a:r>
                          <a:r>
                            <a:rPr lang="pt-BR" sz="2200" b="1" i="0" dirty="0">
                              <a:solidFill>
                                <a:schemeClr val="tx1"/>
                              </a:solidFill>
                              <a:latin typeface="+mj-lt"/>
                            </a:rPr>
                            <a:t>return</a:t>
                          </a:r>
                          <a:r>
                            <a:rPr lang="pt-BR" sz="2200" b="0" i="1" dirty="0">
                              <a:solidFill>
                                <a:schemeClr val="tx1"/>
                              </a:solidFill>
                            </a:rPr>
                            <a:t> </a:t>
                          </a:r>
                          <a14:m>
                            <m:oMath xmlns:m="http://schemas.openxmlformats.org/officeDocument/2006/math">
                              <m:r>
                                <a:rPr lang="en-US" sz="2200" b="0" i="1" smtClean="0">
                                  <a:solidFill>
                                    <a:sysClr val="windowText" lastClr="000000"/>
                                  </a:solidFill>
                                  <a:latin typeface="Cambria Math" panose="02040503050406030204" pitchFamily="18" charset="0"/>
                                </a:rPr>
                                <m:t>𝑥</m:t>
                              </m:r>
                            </m:oMath>
                          </a14:m>
                          <a:endParaRPr lang="en-US" sz="2200" b="0" i="1" dirty="0">
                            <a:solidFill>
                              <a:sysClr val="windowText" lastClr="0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2200" b="0" i="1" dirty="0">
                              <a:solidFill>
                                <a:schemeClr val="tx1"/>
                              </a:solidFill>
                            </a:rPr>
                            <a:t>}</a:t>
                          </a: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30286157"/>
                      </a:ext>
                    </a:extLst>
                  </a:tr>
                </a:tbl>
              </a:graphicData>
            </a:graphic>
          </p:graphicFrame>
        </mc:Choice>
        <mc:Fallback xmlns="">
          <p:graphicFrame>
            <p:nvGraphicFramePr>
              <p:cNvPr id="38" name="Table 3">
                <a:extLst>
                  <a:ext uri="{FF2B5EF4-FFF2-40B4-BE49-F238E27FC236}">
                    <a16:creationId xmlns:a16="http://schemas.microsoft.com/office/drawing/2014/main" id="{BE93C74A-60AC-47E8-A2D9-1802E9ABA050}"/>
                  </a:ext>
                </a:extLst>
              </p:cNvPr>
              <p:cNvGraphicFramePr>
                <a:graphicFrameLocks noGrp="1"/>
              </p:cNvGraphicFramePr>
              <p:nvPr>
                <p:extLst>
                  <p:ext uri="{D42A27DB-BD31-4B8C-83A1-F6EECF244321}">
                    <p14:modId xmlns:p14="http://schemas.microsoft.com/office/powerpoint/2010/main" val="2167255274"/>
                  </p:ext>
                </p:extLst>
              </p:nvPr>
            </p:nvGraphicFramePr>
            <p:xfrm>
              <a:off x="1578429" y="1999633"/>
              <a:ext cx="5666406" cy="2773680"/>
            </p:xfrm>
            <a:graphic>
              <a:graphicData uri="http://schemas.openxmlformats.org/drawingml/2006/table">
                <a:tbl>
                  <a:tblPr firstRow="1" bandRow="1">
                    <a:tableStyleId>{5C22544A-7EE6-4342-B048-85BDC9FD1C3A}</a:tableStyleId>
                  </a:tblPr>
                  <a:tblGrid>
                    <a:gridCol w="5666406">
                      <a:extLst>
                        <a:ext uri="{9D8B030D-6E8A-4147-A177-3AD203B41FA5}">
                          <a16:colId xmlns:a16="http://schemas.microsoft.com/office/drawing/2014/main" val="571833362"/>
                        </a:ext>
                      </a:extLst>
                    </a:gridCol>
                  </a:tblGrid>
                  <a:tr h="2773680">
                    <a:tc>
                      <a:txBody>
                        <a:bodyPr/>
                        <a:lstStyle/>
                        <a:p>
                          <a:endParaRPr lang="en-US"/>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blipFill>
                          <a:blip r:embed="rId4"/>
                          <a:stretch>
                            <a:fillRect b="-4386"/>
                          </a:stretch>
                        </a:blipFill>
                      </a:tcPr>
                    </a:tc>
                    <a:extLst>
                      <a:ext uri="{0D108BD9-81ED-4DB2-BD59-A6C34878D82A}">
                        <a16:rowId xmlns:a16="http://schemas.microsoft.com/office/drawing/2014/main" val="3430286157"/>
                      </a:ext>
                    </a:extLst>
                  </a:tr>
                </a:tbl>
              </a:graphicData>
            </a:graphic>
          </p:graphicFrame>
        </mc:Fallback>
      </mc:AlternateContent>
      <p:sp>
        <p:nvSpPr>
          <p:cNvPr id="27" name="Rectangle 2">
            <a:extLst>
              <a:ext uri="{FF2B5EF4-FFF2-40B4-BE49-F238E27FC236}">
                <a16:creationId xmlns:a16="http://schemas.microsoft.com/office/drawing/2014/main" id="{2760F24C-2D24-4A1D-9A55-5CD1DA779FCA}"/>
              </a:ext>
            </a:extLst>
          </p:cNvPr>
          <p:cNvSpPr>
            <a:spLocks noGrp="1" noChangeArrowheads="1"/>
          </p:cNvSpPr>
          <p:nvPr>
            <p:ph type="title"/>
          </p:nvPr>
        </p:nvSpPr>
        <p:spPr>
          <a:xfrm>
            <a:off x="1143000" y="554038"/>
            <a:ext cx="7086600" cy="436563"/>
          </a:xfrm>
        </p:spPr>
        <p:txBody>
          <a:bodyPr/>
          <a:lstStyle/>
          <a:p>
            <a:r>
              <a:rPr lang="en-US" sz="4000" dirty="0"/>
              <a:t>Analysis of  Algorithms</a:t>
            </a: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A1CDB06-9C28-4348-B037-0E8C4EA9B07B}"/>
                  </a:ext>
                </a:extLst>
              </p:cNvPr>
              <p:cNvSpPr txBox="1"/>
              <p:nvPr/>
            </p:nvSpPr>
            <p:spPr>
              <a:xfrm>
                <a:off x="868167" y="5123167"/>
                <a:ext cx="3740886" cy="456215"/>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𝑻</m:t>
                          </m:r>
                        </m:e>
                        <m:sub>
                          <m:r>
                            <a:rPr lang="en-US" sz="2400" b="1" i="1" smtClean="0">
                              <a:latin typeface="Cambria Math" panose="02040503050406030204" pitchFamily="18" charset="0"/>
                            </a:rPr>
                            <m:t>𝒇𝒐𝒐</m:t>
                          </m:r>
                        </m:sub>
                      </m:sSub>
                      <m:r>
                        <a:rPr lang="en-US" sz="2400" b="1" i="1" smtClean="0">
                          <a:latin typeface="Cambria Math" panose="02040503050406030204" pitchFamily="18" charset="0"/>
                        </a:rPr>
                        <m:t>=</m:t>
                      </m:r>
                      <m:r>
                        <a:rPr lang="en-US" sz="2400" b="1" i="1" smtClean="0">
                          <a:latin typeface="Cambria Math" panose="02040503050406030204" pitchFamily="18" charset="0"/>
                        </a:rPr>
                        <m:t>𝟐</m:t>
                      </m:r>
                      <m:r>
                        <a:rPr lang="en-US" sz="2400" b="1" i="1" smtClean="0">
                          <a:latin typeface="Cambria Math" panose="02040503050406030204" pitchFamily="18" charset="0"/>
                        </a:rPr>
                        <m:t>𝒏</m:t>
                      </m:r>
                      <m:r>
                        <a:rPr lang="en-US" sz="2400" b="1" i="1" smtClean="0">
                          <a:latin typeface="Cambria Math" panose="02040503050406030204" pitchFamily="18" charset="0"/>
                        </a:rPr>
                        <m:t>+</m:t>
                      </m:r>
                      <m:r>
                        <a:rPr lang="en-US" sz="2400" b="1" i="1" smtClean="0">
                          <a:latin typeface="Cambria Math" panose="02040503050406030204" pitchFamily="18" charset="0"/>
                        </a:rPr>
                        <m:t>𝟏</m:t>
                      </m:r>
                    </m:oMath>
                  </m:oMathPara>
                </a14:m>
                <a:endParaRPr lang="en-US" sz="2400" b="1" dirty="0"/>
              </a:p>
            </p:txBody>
          </p:sp>
        </mc:Choice>
        <mc:Fallback xmlns="">
          <p:sp>
            <p:nvSpPr>
              <p:cNvPr id="36" name="TextBox 35">
                <a:extLst>
                  <a:ext uri="{FF2B5EF4-FFF2-40B4-BE49-F238E27FC236}">
                    <a16:creationId xmlns:a16="http://schemas.microsoft.com/office/drawing/2014/main" id="{9A1CDB06-9C28-4348-B037-0E8C4EA9B07B}"/>
                  </a:ext>
                </a:extLst>
              </p:cNvPr>
              <p:cNvSpPr txBox="1">
                <a:spLocks noRot="1" noChangeAspect="1" noMove="1" noResize="1" noEditPoints="1" noAdjustHandles="1" noChangeArrowheads="1" noChangeShapeType="1" noTextEdit="1"/>
              </p:cNvSpPr>
              <p:nvPr/>
            </p:nvSpPr>
            <p:spPr>
              <a:xfrm>
                <a:off x="868167" y="5123167"/>
                <a:ext cx="3740886" cy="456215"/>
              </a:xfrm>
              <a:prstGeom prst="rect">
                <a:avLst/>
              </a:prstGeom>
              <a:blipFill>
                <a:blip r:embed="rId5"/>
                <a:stretch>
                  <a:fillRect b="-14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6EE6852-785D-45F7-9C1E-6E78C61786AB}"/>
                  </a:ext>
                </a:extLst>
              </p:cNvPr>
              <p:cNvSpPr txBox="1"/>
              <p:nvPr/>
            </p:nvSpPr>
            <p:spPr>
              <a:xfrm>
                <a:off x="3885022" y="1958994"/>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pt-BR" sz="2400" i="1" dirty="0">
                          <a:solidFill>
                            <a:srgbClr val="FF0000"/>
                          </a:solidFill>
                        </a:rPr>
                        <m:t>n</m:t>
                      </m:r>
                    </m:oMath>
                  </m:oMathPara>
                </a14:m>
                <a:endParaRPr lang="en-US" sz="2400" b="1" i="1" dirty="0">
                  <a:latin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36EE6852-785D-45F7-9C1E-6E78C61786AB}"/>
                  </a:ext>
                </a:extLst>
              </p:cNvPr>
              <p:cNvSpPr txBox="1">
                <a:spLocks noRot="1" noChangeAspect="1" noMove="1" noResize="1" noEditPoints="1" noAdjustHandles="1" noChangeArrowheads="1" noChangeShapeType="1" noTextEdit="1"/>
              </p:cNvSpPr>
              <p:nvPr/>
            </p:nvSpPr>
            <p:spPr>
              <a:xfrm>
                <a:off x="3885022" y="1958994"/>
                <a:ext cx="3740886" cy="4247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8EEE639-38E4-4B3E-97DE-9BE1A2976FDA}"/>
                  </a:ext>
                </a:extLst>
              </p:cNvPr>
              <p:cNvSpPr txBox="1"/>
              <p:nvPr/>
            </p:nvSpPr>
            <p:spPr>
              <a:xfrm>
                <a:off x="3885022" y="3282073"/>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pt-BR" sz="2400" i="1" dirty="0">
                          <a:solidFill>
                            <a:srgbClr val="FF0000"/>
                          </a:solidFill>
                        </a:rPr>
                        <m:t>n</m:t>
                      </m:r>
                    </m:oMath>
                  </m:oMathPara>
                </a14:m>
                <a:endParaRPr lang="en-US" sz="2400" b="1" i="1" dirty="0">
                  <a:latin typeface="Cambria Math" panose="02040503050406030204" pitchFamily="18" charset="0"/>
                </a:endParaRPr>
              </a:p>
            </p:txBody>
          </p:sp>
        </mc:Choice>
        <mc:Fallback xmlns="">
          <p:sp>
            <p:nvSpPr>
              <p:cNvPr id="8" name="TextBox 7">
                <a:extLst>
                  <a:ext uri="{FF2B5EF4-FFF2-40B4-BE49-F238E27FC236}">
                    <a16:creationId xmlns:a16="http://schemas.microsoft.com/office/drawing/2014/main" id="{E8EEE639-38E4-4B3E-97DE-9BE1A2976FDA}"/>
                  </a:ext>
                </a:extLst>
              </p:cNvPr>
              <p:cNvSpPr txBox="1">
                <a:spLocks noRot="1" noChangeAspect="1" noMove="1" noResize="1" noEditPoints="1" noAdjustHandles="1" noChangeArrowheads="1" noChangeShapeType="1" noTextEdit="1"/>
              </p:cNvSpPr>
              <p:nvPr/>
            </p:nvSpPr>
            <p:spPr>
              <a:xfrm>
                <a:off x="3885022" y="3282073"/>
                <a:ext cx="3740886" cy="4247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9DA7E77-7F18-4A6A-B6EE-2D6F4B4F9698}"/>
                  </a:ext>
                </a:extLst>
              </p:cNvPr>
              <p:cNvSpPr txBox="1"/>
              <p:nvPr/>
            </p:nvSpPr>
            <p:spPr>
              <a:xfrm>
                <a:off x="3873082" y="3607226"/>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pt-BR" sz="2400" i="1" dirty="0">
                          <a:solidFill>
                            <a:srgbClr val="FF0000"/>
                          </a:solidFill>
                        </a:rPr>
                        <m:t>n</m:t>
                      </m:r>
                    </m:oMath>
                  </m:oMathPara>
                </a14:m>
                <a:endParaRPr lang="en-US" sz="2400" b="1" i="1" dirty="0">
                  <a:latin typeface="Cambria Math" panose="02040503050406030204" pitchFamily="18" charset="0"/>
                </a:endParaRPr>
              </a:p>
            </p:txBody>
          </p:sp>
        </mc:Choice>
        <mc:Fallback xmlns="">
          <p:sp>
            <p:nvSpPr>
              <p:cNvPr id="9" name="TextBox 8">
                <a:extLst>
                  <a:ext uri="{FF2B5EF4-FFF2-40B4-BE49-F238E27FC236}">
                    <a16:creationId xmlns:a16="http://schemas.microsoft.com/office/drawing/2014/main" id="{29DA7E77-7F18-4A6A-B6EE-2D6F4B4F9698}"/>
                  </a:ext>
                </a:extLst>
              </p:cNvPr>
              <p:cNvSpPr txBox="1">
                <a:spLocks noRot="1" noChangeAspect="1" noMove="1" noResize="1" noEditPoints="1" noAdjustHandles="1" noChangeArrowheads="1" noChangeShapeType="1" noTextEdit="1"/>
              </p:cNvSpPr>
              <p:nvPr/>
            </p:nvSpPr>
            <p:spPr>
              <a:xfrm>
                <a:off x="3873082" y="3607226"/>
                <a:ext cx="3740886" cy="4247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1A4DA3D-1CE1-4CB3-8075-BFD0760E74BE}"/>
                  </a:ext>
                </a:extLst>
              </p:cNvPr>
              <p:cNvSpPr txBox="1"/>
              <p:nvPr/>
            </p:nvSpPr>
            <p:spPr>
              <a:xfrm>
                <a:off x="3874512" y="3957080"/>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10" name="TextBox 9">
                <a:extLst>
                  <a:ext uri="{FF2B5EF4-FFF2-40B4-BE49-F238E27FC236}">
                    <a16:creationId xmlns:a16="http://schemas.microsoft.com/office/drawing/2014/main" id="{71A4DA3D-1CE1-4CB3-8075-BFD0760E74BE}"/>
                  </a:ext>
                </a:extLst>
              </p:cNvPr>
              <p:cNvSpPr txBox="1">
                <a:spLocks noRot="1" noChangeAspect="1" noMove="1" noResize="1" noEditPoints="1" noAdjustHandles="1" noChangeArrowheads="1" noChangeShapeType="1" noTextEdit="1"/>
              </p:cNvSpPr>
              <p:nvPr/>
            </p:nvSpPr>
            <p:spPr>
              <a:xfrm>
                <a:off x="3874512" y="3957080"/>
                <a:ext cx="3740886" cy="4247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72E8FBB-799A-464F-BB3F-456EF4BBBD64}"/>
                  </a:ext>
                </a:extLst>
              </p:cNvPr>
              <p:cNvSpPr txBox="1"/>
              <p:nvPr/>
            </p:nvSpPr>
            <p:spPr>
              <a:xfrm>
                <a:off x="3885022" y="2307548"/>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pt-BR" sz="2400" i="1" dirty="0">
                          <a:solidFill>
                            <a:srgbClr val="FF0000"/>
                          </a:solidFill>
                        </a:rPr>
                        <m:t>n</m:t>
                      </m:r>
                      <m:r>
                        <m:rPr>
                          <m:nor/>
                        </m:rPr>
                        <a:rPr lang="en-US" sz="2400" b="0" i="1" dirty="0" smtClean="0">
                          <a:solidFill>
                            <a:srgbClr val="FF0000"/>
                          </a:solidFill>
                        </a:rPr>
                        <m:t>(2</m:t>
                      </m:r>
                      <m:r>
                        <m:rPr>
                          <m:nor/>
                        </m:rPr>
                        <a:rPr lang="en-US" sz="2400" b="0" i="1" dirty="0" smtClean="0">
                          <a:solidFill>
                            <a:srgbClr val="FF0000"/>
                          </a:solidFill>
                        </a:rPr>
                        <m:t>n</m:t>
                      </m:r>
                      <m:r>
                        <m:rPr>
                          <m:nor/>
                        </m:rPr>
                        <a:rPr lang="en-US" sz="2400" b="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11" name="TextBox 10">
                <a:extLst>
                  <a:ext uri="{FF2B5EF4-FFF2-40B4-BE49-F238E27FC236}">
                    <a16:creationId xmlns:a16="http://schemas.microsoft.com/office/drawing/2014/main" id="{072E8FBB-799A-464F-BB3F-456EF4BBBD64}"/>
                  </a:ext>
                </a:extLst>
              </p:cNvPr>
              <p:cNvSpPr txBox="1">
                <a:spLocks noRot="1" noChangeAspect="1" noMove="1" noResize="1" noEditPoints="1" noAdjustHandles="1" noChangeArrowheads="1" noChangeShapeType="1" noTextEdit="1"/>
              </p:cNvSpPr>
              <p:nvPr/>
            </p:nvSpPr>
            <p:spPr>
              <a:xfrm>
                <a:off x="3885022" y="2307548"/>
                <a:ext cx="3740886" cy="424732"/>
              </a:xfrm>
              <a:prstGeom prst="rect">
                <a:avLst/>
              </a:prstGeom>
              <a:blipFill>
                <a:blip r:embed="rId10"/>
                <a:stretch>
                  <a:fillRect b="-188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4819A29-03E1-4791-9A6F-0412D3D1BE33}"/>
                  </a:ext>
                </a:extLst>
              </p:cNvPr>
              <p:cNvSpPr txBox="1"/>
              <p:nvPr/>
            </p:nvSpPr>
            <p:spPr>
              <a:xfrm>
                <a:off x="1055911" y="5829882"/>
                <a:ext cx="3740886" cy="764633"/>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𝑻</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𝒏</m:t>
                          </m:r>
                        </m:e>
                      </m:d>
                      <m:r>
                        <a:rPr lang="en-US" sz="2400" b="1" i="1" smtClean="0">
                          <a:latin typeface="Cambria Math" panose="02040503050406030204" pitchFamily="18" charset="0"/>
                        </a:rPr>
                        <m:t>=</m:t>
                      </m:r>
                      <m:r>
                        <a:rPr lang="en-US" sz="2400" b="1" i="1" smtClean="0">
                          <a:latin typeface="Cambria Math" panose="02040503050406030204" pitchFamily="18" charset="0"/>
                        </a:rPr>
                        <m:t>𝒏</m:t>
                      </m:r>
                      <m:r>
                        <a:rPr lang="en-US" sz="2400" b="1" i="1" smtClean="0">
                          <a:latin typeface="Cambria Math" panose="02040503050406030204" pitchFamily="18" charset="0"/>
                        </a:rPr>
                        <m:t>+</m:t>
                      </m:r>
                      <m:r>
                        <a:rPr lang="en-US" sz="2400" b="1" i="1" smtClean="0">
                          <a:latin typeface="Cambria Math" panose="02040503050406030204" pitchFamily="18" charset="0"/>
                        </a:rPr>
                        <m:t>𝒏</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𝟐</m:t>
                          </m:r>
                          <m:r>
                            <a:rPr lang="en-US" sz="2400" b="1" i="1" smtClean="0">
                              <a:latin typeface="Cambria Math" panose="02040503050406030204" pitchFamily="18" charset="0"/>
                            </a:rPr>
                            <m:t>𝒏</m:t>
                          </m:r>
                          <m:r>
                            <a:rPr lang="en-US" sz="2400" b="1" i="1" smtClean="0">
                              <a:latin typeface="Cambria Math" panose="02040503050406030204" pitchFamily="18" charset="0"/>
                            </a:rPr>
                            <m:t>+</m:t>
                          </m:r>
                          <m:r>
                            <a:rPr lang="en-US" sz="2400" b="1" i="1" smtClean="0">
                              <a:latin typeface="Cambria Math" panose="02040503050406030204" pitchFamily="18" charset="0"/>
                            </a:rPr>
                            <m:t>𝟏</m:t>
                          </m:r>
                        </m:e>
                      </m:d>
                    </m:oMath>
                  </m:oMathPara>
                </a14:m>
                <a:endParaRPr lang="en-US" sz="2400" b="1" dirty="0"/>
              </a:p>
              <a:p>
                <a:pPr marL="411480" lvl="1">
                  <a:lnSpc>
                    <a:spcPct val="90000"/>
                  </a:lnSpc>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𝑻</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𝒏</m:t>
                          </m:r>
                        </m:e>
                      </m:d>
                      <m:r>
                        <a:rPr lang="en-US" sz="2400" b="1" i="1" smtClean="0">
                          <a:latin typeface="Cambria Math" panose="02040503050406030204" pitchFamily="18" charset="0"/>
                        </a:rPr>
                        <m:t>=</m:t>
                      </m:r>
                      <m:sSup>
                        <m:sSupPr>
                          <m:ctrlPr>
                            <a:rPr lang="en-US" sz="2400" b="1" i="1">
                              <a:latin typeface="Cambria Math" panose="02040503050406030204" pitchFamily="18" charset="0"/>
                            </a:rPr>
                          </m:ctrlPr>
                        </m:sSupPr>
                        <m:e>
                          <m:r>
                            <a:rPr lang="en-US" sz="2400" b="1" i="1" smtClean="0">
                              <a:latin typeface="Cambria Math" panose="02040503050406030204" pitchFamily="18" charset="0"/>
                            </a:rPr>
                            <m:t>𝟐</m:t>
                          </m:r>
                          <m:r>
                            <a:rPr lang="en-US" sz="2400" b="1" i="1">
                              <a:latin typeface="Cambria Math" panose="02040503050406030204" pitchFamily="18" charset="0"/>
                            </a:rPr>
                            <m:t>𝒏</m:t>
                          </m:r>
                        </m:e>
                        <m:sup>
                          <m:r>
                            <a:rPr lang="en-US" sz="2400" b="1" i="1">
                              <a:latin typeface="Cambria Math" panose="02040503050406030204" pitchFamily="18" charset="0"/>
                            </a:rPr>
                            <m:t>𝟐</m:t>
                          </m:r>
                        </m:sup>
                      </m:sSup>
                      <m:r>
                        <a:rPr lang="en-US" sz="2400" b="1" i="1">
                          <a:latin typeface="Cambria Math" panose="02040503050406030204" pitchFamily="18" charset="0"/>
                        </a:rPr>
                        <m:t>+</m:t>
                      </m:r>
                      <m:r>
                        <a:rPr lang="en-US" sz="2400" b="1" i="1">
                          <a:latin typeface="Cambria Math" panose="02040503050406030204" pitchFamily="18" charset="0"/>
                        </a:rPr>
                        <m:t>𝟐</m:t>
                      </m:r>
                      <m:r>
                        <a:rPr lang="en-US" sz="2400" b="1" i="1">
                          <a:latin typeface="Cambria Math" panose="02040503050406030204" pitchFamily="18" charset="0"/>
                        </a:rPr>
                        <m:t>𝒏</m:t>
                      </m:r>
                    </m:oMath>
                  </m:oMathPara>
                </a14:m>
                <a:endParaRPr lang="en-US" sz="2400" b="1" dirty="0"/>
              </a:p>
            </p:txBody>
          </p:sp>
        </mc:Choice>
        <mc:Fallback xmlns="">
          <p:sp>
            <p:nvSpPr>
              <p:cNvPr id="12" name="TextBox 11">
                <a:extLst>
                  <a:ext uri="{FF2B5EF4-FFF2-40B4-BE49-F238E27FC236}">
                    <a16:creationId xmlns:a16="http://schemas.microsoft.com/office/drawing/2014/main" id="{14819A29-03E1-4791-9A6F-0412D3D1BE33}"/>
                  </a:ext>
                </a:extLst>
              </p:cNvPr>
              <p:cNvSpPr txBox="1">
                <a:spLocks noRot="1" noChangeAspect="1" noMove="1" noResize="1" noEditPoints="1" noAdjustHandles="1" noChangeArrowheads="1" noChangeShapeType="1" noTextEdit="1"/>
              </p:cNvSpPr>
              <p:nvPr/>
            </p:nvSpPr>
            <p:spPr>
              <a:xfrm>
                <a:off x="1055911" y="5829882"/>
                <a:ext cx="3740886" cy="764633"/>
              </a:xfrm>
              <a:prstGeom prst="rect">
                <a:avLst/>
              </a:prstGeom>
              <a:blipFill>
                <a:blip r:embed="rId11"/>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0C37B1C1-AB00-452C-AC26-DD78C63C2E35}"/>
              </a:ext>
            </a:extLst>
          </p:cNvPr>
          <p:cNvSpPr txBox="1"/>
          <p:nvPr/>
        </p:nvSpPr>
        <p:spPr>
          <a:xfrm>
            <a:off x="5556518" y="6103907"/>
            <a:ext cx="5579571" cy="400110"/>
          </a:xfrm>
          <a:prstGeom prst="rect">
            <a:avLst/>
          </a:prstGeom>
          <a:noFill/>
        </p:spPr>
        <p:txBody>
          <a:bodyPr wrap="square">
            <a:spAutoFit/>
          </a:bodyPr>
          <a:lstStyle/>
          <a:p>
            <a:r>
              <a:rPr lang="en-US" sz="2000" b="1" dirty="0">
                <a:solidFill>
                  <a:srgbClr val="00B050"/>
                </a:solidFill>
              </a:rPr>
              <a:t>Note:</a:t>
            </a:r>
            <a:r>
              <a:rPr lang="en-US" sz="2000" dirty="0"/>
              <a:t> Always analyze the function call first.</a:t>
            </a:r>
          </a:p>
        </p:txBody>
      </p:sp>
    </p:spTree>
    <p:custDataLst>
      <p:tags r:id="rId1"/>
    </p:custDataLst>
    <p:extLst>
      <p:ext uri="{BB962C8B-B14F-4D97-AF65-F5344CB8AC3E}">
        <p14:creationId xmlns:p14="http://schemas.microsoft.com/office/powerpoint/2010/main" val="3693814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1055911" y="1453242"/>
            <a:ext cx="9557660" cy="546391"/>
          </a:xfrm>
          <a:ln w="15875">
            <a:noFill/>
          </a:ln>
        </p:spPr>
        <p:txBody>
          <a:bodyPr>
            <a:normAutofit/>
          </a:bodyPr>
          <a:lstStyle/>
          <a:p>
            <a:pPr marL="114300" indent="0" algn="just">
              <a:buNone/>
            </a:pPr>
            <a:r>
              <a:rPr lang="en-US" sz="2400" dirty="0"/>
              <a:t>           </a:t>
            </a:r>
            <a:r>
              <a:rPr lang="en-US" sz="2400" b="1" u="sng" dirty="0"/>
              <a:t>Algorithm</a:t>
            </a:r>
            <a:r>
              <a:rPr lang="en-US" sz="2400" b="1" dirty="0"/>
              <a:t>			     </a:t>
            </a:r>
            <a:r>
              <a:rPr lang="en-US" sz="2400" b="1" i="1" u="sng" dirty="0"/>
              <a:t>no. of steps</a:t>
            </a:r>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17</a:t>
            </a:fld>
            <a:endParaRPr lang="en-US">
              <a:latin typeface="Calibri"/>
            </a:endParaRPr>
          </a:p>
        </p:txBody>
      </p:sp>
      <mc:AlternateContent xmlns:mc="http://schemas.openxmlformats.org/markup-compatibility/2006" xmlns:a14="http://schemas.microsoft.com/office/drawing/2010/main">
        <mc:Choice Requires="a14">
          <p:graphicFrame>
            <p:nvGraphicFramePr>
              <p:cNvPr id="38" name="Table 3">
                <a:extLst>
                  <a:ext uri="{FF2B5EF4-FFF2-40B4-BE49-F238E27FC236}">
                    <a16:creationId xmlns:a16="http://schemas.microsoft.com/office/drawing/2014/main" id="{BE93C74A-60AC-47E8-A2D9-1802E9ABA050}"/>
                  </a:ext>
                </a:extLst>
              </p:cNvPr>
              <p:cNvGraphicFramePr>
                <a:graphicFrameLocks noGrp="1"/>
              </p:cNvGraphicFramePr>
              <p:nvPr>
                <p:extLst>
                  <p:ext uri="{D42A27DB-BD31-4B8C-83A1-F6EECF244321}">
                    <p14:modId xmlns:p14="http://schemas.microsoft.com/office/powerpoint/2010/main" val="3784734297"/>
                  </p:ext>
                </p:extLst>
              </p:nvPr>
            </p:nvGraphicFramePr>
            <p:xfrm>
              <a:off x="1578429" y="1999633"/>
              <a:ext cx="4107668" cy="2773680"/>
            </p:xfrm>
            <a:graphic>
              <a:graphicData uri="http://schemas.openxmlformats.org/drawingml/2006/table">
                <a:tbl>
                  <a:tblPr firstRow="1" bandRow="1">
                    <a:tableStyleId>{5C22544A-7EE6-4342-B048-85BDC9FD1C3A}</a:tableStyleId>
                  </a:tblPr>
                  <a:tblGrid>
                    <a:gridCol w="4107668">
                      <a:extLst>
                        <a:ext uri="{9D8B030D-6E8A-4147-A177-3AD203B41FA5}">
                          <a16:colId xmlns:a16="http://schemas.microsoft.com/office/drawing/2014/main" val="571833362"/>
                        </a:ext>
                      </a:extLst>
                    </a:gridCol>
                  </a:tblGrid>
                  <a:tr h="1866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1:   </a:t>
                          </a:r>
                          <a14:m>
                            <m:oMath xmlns:m="http://schemas.openxmlformats.org/officeDocument/2006/math">
                              <m:r>
                                <m:rPr>
                                  <m:nor/>
                                </m:rPr>
                                <a:rPr lang="en-US" sz="2200" b="1" kern="1200" dirty="0" smtClean="0">
                                  <a:solidFill>
                                    <a:schemeClr val="tx1"/>
                                  </a:solidFill>
                                  <a:latin typeface="+mj-lt"/>
                                  <a:ea typeface="+mn-ea"/>
                                  <a:cs typeface="+mn-cs"/>
                                </a:rPr>
                                <m:t>input</m:t>
                              </m:r>
                              <m:r>
                                <m:rPr>
                                  <m:nor/>
                                </m:rPr>
                                <a:rPr lang="en-US" sz="2200" b="1" kern="1200" dirty="0" smtClean="0">
                                  <a:solidFill>
                                    <a:schemeClr val="tx1"/>
                                  </a:solidFill>
                                  <a:latin typeface="+mj-lt"/>
                                  <a:ea typeface="+mn-ea"/>
                                  <a:cs typeface="+mn-cs"/>
                                </a:rPr>
                                <m:t> </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𝑛</m:t>
                              </m:r>
                            </m:oMath>
                          </a14:m>
                          <a:endParaRPr lang="pt-BR" sz="2200" b="0" i="1" dirty="0">
                            <a:solidFill>
                              <a:srgbClr val="FF0000"/>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2:   </a:t>
                          </a:r>
                          <a14:m>
                            <m:oMath xmlns:m="http://schemas.openxmlformats.org/officeDocument/2006/math">
                              <m:r>
                                <a:rPr lang="en-US" sz="2200" b="0" i="1" smtClean="0">
                                  <a:solidFill>
                                    <a:sysClr val="windowText" lastClr="000000"/>
                                  </a:solidFill>
                                  <a:latin typeface="Cambria Math" panose="02040503050406030204" pitchFamily="18" charset="0"/>
                                </a:rPr>
                                <m:t>𝑠𝑢𝑚</m:t>
                              </m:r>
                              <m:r>
                                <a:rPr lang="en-US" sz="2200" b="0" i="1" smtClean="0">
                                  <a:solidFill>
                                    <a:sysClr val="windowText" lastClr="000000"/>
                                  </a:solidFill>
                                  <a:latin typeface="Cambria Math" panose="02040503050406030204" pitchFamily="18" charset="0"/>
                                </a:rPr>
                                <m:t>=0</m:t>
                              </m:r>
                            </m:oMath>
                          </a14:m>
                          <a:endParaRPr lang="pt-BR" sz="2200" b="0" i="1" dirty="0">
                            <a:solidFill>
                              <a:srgbClr val="FF0000"/>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3:   </a:t>
                          </a:r>
                          <a14:m>
                            <m:oMath xmlns:m="http://schemas.openxmlformats.org/officeDocument/2006/math">
                              <m:r>
                                <a:rPr lang="en-US" sz="2200" b="0" i="1" smtClean="0">
                                  <a:solidFill>
                                    <a:sysClr val="windowText" lastClr="000000"/>
                                  </a:solidFill>
                                  <a:latin typeface="Cambria Math" panose="02040503050406030204" pitchFamily="18" charset="0"/>
                                </a:rPr>
                                <m:t>𝑖</m:t>
                              </m:r>
                              <m:r>
                                <a:rPr lang="en-US" sz="2200" b="0" i="1" smtClean="0">
                                  <a:solidFill>
                                    <a:sysClr val="windowText" lastClr="000000"/>
                                  </a:solidFill>
                                  <a:latin typeface="Cambria Math" panose="02040503050406030204" pitchFamily="18" charset="0"/>
                                </a:rPr>
                                <m:t>=0</m:t>
                              </m:r>
                            </m:oMath>
                          </a14:m>
                          <a:endParaRPr lang="pt-BR" sz="2200" b="0" i="1" dirty="0">
                            <a:solidFill>
                              <a:srgbClr val="FF0000"/>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4:   </a:t>
                          </a:r>
                          <a14:m>
                            <m:oMath xmlns:m="http://schemas.openxmlformats.org/officeDocument/2006/math">
                              <m:r>
                                <m:rPr>
                                  <m:nor/>
                                </m:rPr>
                                <a:rPr lang="en-US" sz="2200" b="1" i="0" kern="1200" dirty="0" smtClean="0">
                                  <a:solidFill>
                                    <a:schemeClr val="tx1"/>
                                  </a:solidFill>
                                  <a:latin typeface="+mj-lt"/>
                                  <a:ea typeface="+mn-ea"/>
                                  <a:cs typeface="+mn-cs"/>
                                </a:rPr>
                                <m:t>while</m:t>
                              </m:r>
                              <m:r>
                                <a:rPr lang="en-US" sz="2200" b="0" i="1" kern="1200" dirty="0" smtClean="0">
                                  <a:solidFill>
                                    <a:schemeClr val="tx1"/>
                                  </a:solidFill>
                                  <a:latin typeface="Cambria Math" panose="02040503050406030204" pitchFamily="18" charset="0"/>
                                  <a:ea typeface="+mn-ea"/>
                                  <a:cs typeface="+mn-cs"/>
                                </a:rPr>
                                <m:t> </m:t>
                              </m:r>
                              <m:r>
                                <a:rPr lang="en-US" sz="2200" b="0" i="1" smtClean="0">
                                  <a:solidFill>
                                    <a:sysClr val="windowText" lastClr="000000"/>
                                  </a:solidFill>
                                  <a:latin typeface="Cambria Math" panose="02040503050406030204" pitchFamily="18" charset="0"/>
                                </a:rPr>
                                <m:t>𝑖</m:t>
                              </m:r>
                              <m:r>
                                <a:rPr lang="en-US" sz="2200" b="0" i="1" smtClean="0">
                                  <a:solidFill>
                                    <a:sysClr val="windowText" lastClr="000000"/>
                                  </a:solidFill>
                                  <a:latin typeface="Cambria Math" panose="02040503050406030204" pitchFamily="18" charset="0"/>
                                </a:rPr>
                                <m:t>&lt;</m:t>
                              </m:r>
                              <m:r>
                                <a:rPr lang="en-US" sz="2200" b="0" i="1" smtClean="0">
                                  <a:solidFill>
                                    <a:sysClr val="windowText" lastClr="000000"/>
                                  </a:solidFill>
                                  <a:latin typeface="Cambria Math" panose="02040503050406030204" pitchFamily="18" charset="0"/>
                                </a:rPr>
                                <m:t>𝑛</m:t>
                              </m:r>
                            </m:oMath>
                          </a14:m>
                          <a:r>
                            <a:rPr lang="pt-BR" sz="2200" b="0" i="1" dirty="0">
                              <a:solidFill>
                                <a:srgbClr val="FF0000"/>
                              </a:solidFill>
                              <a:latin typeface="+mj-lt"/>
                            </a:rPr>
                            <a:t> </a:t>
                          </a:r>
                          <a14:m>
                            <m:oMath xmlns:m="http://schemas.openxmlformats.org/officeDocument/2006/math">
                              <m:r>
                                <a:rPr lang="en-US" sz="2200" b="1" i="0" dirty="0" smtClean="0">
                                  <a:solidFill>
                                    <a:schemeClr val="tx1"/>
                                  </a:solidFill>
                                  <a:latin typeface="Cambria Math" panose="02040503050406030204" pitchFamily="18" charset="0"/>
                                  <a:ea typeface="Cambria Math" panose="02040503050406030204" pitchFamily="18" charset="0"/>
                                  <a:sym typeface="Wingdings" pitchFamily="2" charset="2"/>
                                </a:rPr>
                                <m:t>𝐝𝐨</m:t>
                              </m:r>
                            </m:oMath>
                          </a14:m>
                          <a:endParaRPr lang="pt-BR" sz="2200" b="0" i="1" dirty="0">
                            <a:solidFill>
                              <a:srgbClr val="FF0000"/>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5:   </a:t>
                          </a:r>
                          <a:r>
                            <a:rPr lang="en-US" sz="2200" b="1" kern="1200" dirty="0">
                              <a:solidFill>
                                <a:schemeClr val="tx1"/>
                              </a:solidFill>
                              <a:latin typeface="+mj-lt"/>
                              <a:ea typeface="+mn-ea"/>
                              <a:cs typeface="+mn-cs"/>
                            </a:rPr>
                            <a:t>        </a:t>
                          </a:r>
                          <a14:m>
                            <m:oMath xmlns:m="http://schemas.openxmlformats.org/officeDocument/2006/math">
                              <m:r>
                                <m:rPr>
                                  <m:nor/>
                                </m:rPr>
                                <a:rPr lang="en-US" sz="2200" b="1" kern="1200" dirty="0" smtClean="0">
                                  <a:solidFill>
                                    <a:schemeClr val="tx1"/>
                                  </a:solidFill>
                                  <a:latin typeface="+mj-lt"/>
                                  <a:ea typeface="+mn-ea"/>
                                  <a:cs typeface="+mn-cs"/>
                                </a:rPr>
                                <m:t>input</m:t>
                              </m:r>
                              <m:r>
                                <m:rPr>
                                  <m:nor/>
                                </m:rPr>
                                <a:rPr lang="en-US" sz="2200" b="1" kern="1200" dirty="0" smtClean="0">
                                  <a:solidFill>
                                    <a:schemeClr val="tx1"/>
                                  </a:solidFill>
                                  <a:latin typeface="+mj-lt"/>
                                  <a:ea typeface="+mn-ea"/>
                                  <a:cs typeface="+mn-cs"/>
                                </a:rPr>
                                <m:t> </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𝑛𝑢𝑚𝑏𝑒𝑟</m:t>
                              </m:r>
                            </m:oMath>
                          </a14:m>
                          <a:endParaRPr lang="pt-BR" sz="2200" b="0" i="1" dirty="0">
                            <a:solidFill>
                              <a:srgbClr val="FF0000"/>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6:   </a:t>
                          </a:r>
                          <a:r>
                            <a:rPr lang="en-US" sz="2200" b="1" dirty="0">
                              <a:solidFill>
                                <a:sysClr val="windowText" lastClr="000000"/>
                              </a:solidFill>
                              <a:latin typeface="+mj-lt"/>
                            </a:rPr>
                            <a:t>        </a:t>
                          </a:r>
                          <a14:m>
                            <m:oMath xmlns:m="http://schemas.openxmlformats.org/officeDocument/2006/math">
                              <m:r>
                                <a:rPr lang="en-US" sz="2200" b="0" i="1" smtClean="0">
                                  <a:solidFill>
                                    <a:sysClr val="windowText" lastClr="000000"/>
                                  </a:solidFill>
                                  <a:latin typeface="Cambria Math" panose="02040503050406030204" pitchFamily="18" charset="0"/>
                                </a:rPr>
                                <m:t>𝑠𝑢𝑚</m:t>
                              </m:r>
                              <m:r>
                                <a:rPr lang="en-US" sz="2200" b="0" i="1" smtClean="0">
                                  <a:solidFill>
                                    <a:sysClr val="windowText" lastClr="000000"/>
                                  </a:solidFill>
                                  <a:latin typeface="Cambria Math" panose="02040503050406030204" pitchFamily="18" charset="0"/>
                                </a:rPr>
                                <m:t>=</m:t>
                              </m:r>
                              <m:r>
                                <a:rPr lang="en-US" sz="2200" b="0" i="1" smtClean="0">
                                  <a:solidFill>
                                    <a:sysClr val="windowText" lastClr="000000"/>
                                  </a:solidFill>
                                  <a:latin typeface="Cambria Math" panose="02040503050406030204" pitchFamily="18" charset="0"/>
                                </a:rPr>
                                <m:t>𝑠𝑢𝑚</m:t>
                              </m:r>
                              <m:r>
                                <a:rPr lang="en-US" sz="2200" b="0" i="1" smtClean="0">
                                  <a:solidFill>
                                    <a:sysClr val="windowText" lastClr="000000"/>
                                  </a:solidFill>
                                  <a:latin typeface="Cambria Math" panose="02040503050406030204" pitchFamily="18" charset="0"/>
                                </a:rPr>
                                <m:t>+</m:t>
                              </m:r>
                              <m:r>
                                <a:rPr lang="en-US" sz="2200" b="0" i="1" smtClean="0">
                                  <a:solidFill>
                                    <a:sysClr val="windowText" lastClr="000000"/>
                                  </a:solidFill>
                                  <a:latin typeface="Cambria Math" panose="02040503050406030204" pitchFamily="18" charset="0"/>
                                </a:rPr>
                                <m:t>𝑛𝑢𝑚𝑏𝑒𝑟</m:t>
                              </m:r>
                            </m:oMath>
                          </a14:m>
                          <a:endParaRPr lang="pt-BR" sz="2200" b="0" i="1" dirty="0">
                            <a:solidFill>
                              <a:schemeClr val="tx1"/>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7:   </a:t>
                          </a:r>
                          <a:r>
                            <a:rPr lang="en-US" sz="2200" b="0" dirty="0">
                              <a:solidFill>
                                <a:schemeClr val="tx1"/>
                              </a:solidFill>
                              <a:latin typeface="+mj-lt"/>
                              <a:ea typeface="Cambria Math" panose="02040503050406030204" pitchFamily="18" charset="0"/>
                              <a:sym typeface="Wingdings" pitchFamily="2" charset="2"/>
                            </a:rPr>
                            <a:t>        </a:t>
                          </a:r>
                          <a14:m>
                            <m:oMath xmlns:m="http://schemas.openxmlformats.org/officeDocument/2006/math">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𝑖</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𝑖</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+1</m:t>
                              </m:r>
                            </m:oMath>
                          </a14:m>
                          <a:endParaRPr lang="pt-BR" sz="2200" b="0" i="1" dirty="0">
                            <a:solidFill>
                              <a:srgbClr val="FF0000"/>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8:   </a:t>
                          </a:r>
                          <a:r>
                            <a:rPr lang="pt-BR" sz="2200" b="0" i="1" dirty="0">
                              <a:solidFill>
                                <a:schemeClr val="tx1"/>
                              </a:solidFill>
                              <a:latin typeface="+mj-lt"/>
                            </a:rPr>
                            <a:t>mean = </a:t>
                          </a:r>
                          <a14:m>
                            <m:oMath xmlns:m="http://schemas.openxmlformats.org/officeDocument/2006/math">
                              <m:r>
                                <a:rPr lang="en-US" sz="2200" b="0" i="1" smtClean="0">
                                  <a:solidFill>
                                    <a:sysClr val="windowText" lastClr="000000"/>
                                  </a:solidFill>
                                  <a:latin typeface="Cambria Math" panose="02040503050406030204" pitchFamily="18" charset="0"/>
                                </a:rPr>
                                <m:t>𝑠𝑢𝑚</m:t>
                              </m:r>
                              <m:r>
                                <a:rPr lang="en-US" sz="2200" b="0" i="1" smtClean="0">
                                  <a:solidFill>
                                    <a:sysClr val="windowText" lastClr="000000"/>
                                  </a:solidFill>
                                  <a:latin typeface="Cambria Math" panose="02040503050406030204" pitchFamily="18" charset="0"/>
                                </a:rPr>
                                <m:t>/</m:t>
                              </m:r>
                              <m:r>
                                <a:rPr lang="en-US" sz="2200" b="0" i="1" smtClean="0">
                                  <a:solidFill>
                                    <a:sysClr val="windowText" lastClr="000000"/>
                                  </a:solidFill>
                                  <a:latin typeface="Cambria Math" panose="02040503050406030204" pitchFamily="18" charset="0"/>
                                </a:rPr>
                                <m:t>𝑛</m:t>
                              </m:r>
                            </m:oMath>
                          </a14:m>
                          <a:endParaRPr lang="en-US" sz="2200" b="0" i="1" dirty="0">
                            <a:solidFill>
                              <a:sysClr val="windowText" lastClr="000000"/>
                            </a:solidFill>
                            <a:latin typeface="+mj-lt"/>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30286157"/>
                      </a:ext>
                    </a:extLst>
                  </a:tr>
                </a:tbl>
              </a:graphicData>
            </a:graphic>
          </p:graphicFrame>
        </mc:Choice>
        <mc:Fallback xmlns="">
          <p:graphicFrame>
            <p:nvGraphicFramePr>
              <p:cNvPr id="38" name="Table 3">
                <a:extLst>
                  <a:ext uri="{FF2B5EF4-FFF2-40B4-BE49-F238E27FC236}">
                    <a16:creationId xmlns:a16="http://schemas.microsoft.com/office/drawing/2014/main" id="{BE93C74A-60AC-47E8-A2D9-1802E9ABA050}"/>
                  </a:ext>
                </a:extLst>
              </p:cNvPr>
              <p:cNvGraphicFramePr>
                <a:graphicFrameLocks noGrp="1"/>
              </p:cNvGraphicFramePr>
              <p:nvPr>
                <p:extLst>
                  <p:ext uri="{D42A27DB-BD31-4B8C-83A1-F6EECF244321}">
                    <p14:modId xmlns:p14="http://schemas.microsoft.com/office/powerpoint/2010/main" val="3784734297"/>
                  </p:ext>
                </p:extLst>
              </p:nvPr>
            </p:nvGraphicFramePr>
            <p:xfrm>
              <a:off x="1578429" y="1999633"/>
              <a:ext cx="4107668" cy="2773680"/>
            </p:xfrm>
            <a:graphic>
              <a:graphicData uri="http://schemas.openxmlformats.org/drawingml/2006/table">
                <a:tbl>
                  <a:tblPr firstRow="1" bandRow="1">
                    <a:tableStyleId>{5C22544A-7EE6-4342-B048-85BDC9FD1C3A}</a:tableStyleId>
                  </a:tblPr>
                  <a:tblGrid>
                    <a:gridCol w="4107668">
                      <a:extLst>
                        <a:ext uri="{9D8B030D-6E8A-4147-A177-3AD203B41FA5}">
                          <a16:colId xmlns:a16="http://schemas.microsoft.com/office/drawing/2014/main" val="571833362"/>
                        </a:ext>
                      </a:extLst>
                    </a:gridCol>
                  </a:tblGrid>
                  <a:tr h="2773680">
                    <a:tc>
                      <a:txBody>
                        <a:bodyPr/>
                        <a:lstStyle/>
                        <a:p>
                          <a:endParaRPr lang="en-US"/>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blipFill>
                          <a:blip r:embed="rId4"/>
                          <a:stretch>
                            <a:fillRect t="-1535" b="-4386"/>
                          </a:stretch>
                        </a:blipFill>
                      </a:tcPr>
                    </a:tc>
                    <a:extLst>
                      <a:ext uri="{0D108BD9-81ED-4DB2-BD59-A6C34878D82A}">
                        <a16:rowId xmlns:a16="http://schemas.microsoft.com/office/drawing/2014/main" val="3430286157"/>
                      </a:ext>
                    </a:extLst>
                  </a:tr>
                </a:tbl>
              </a:graphicData>
            </a:graphic>
          </p:graphicFrame>
        </mc:Fallback>
      </mc:AlternateContent>
      <p:sp>
        <p:nvSpPr>
          <p:cNvPr id="27" name="Rectangle 2">
            <a:extLst>
              <a:ext uri="{FF2B5EF4-FFF2-40B4-BE49-F238E27FC236}">
                <a16:creationId xmlns:a16="http://schemas.microsoft.com/office/drawing/2014/main" id="{2760F24C-2D24-4A1D-9A55-5CD1DA779FCA}"/>
              </a:ext>
            </a:extLst>
          </p:cNvPr>
          <p:cNvSpPr>
            <a:spLocks noGrp="1" noChangeArrowheads="1"/>
          </p:cNvSpPr>
          <p:nvPr>
            <p:ph type="title"/>
          </p:nvPr>
        </p:nvSpPr>
        <p:spPr>
          <a:xfrm>
            <a:off x="1143000" y="569124"/>
            <a:ext cx="8752114" cy="405148"/>
          </a:xfrm>
        </p:spPr>
        <p:txBody>
          <a:bodyPr/>
          <a:lstStyle/>
          <a:p>
            <a:r>
              <a:rPr lang="en-US" sz="4000" dirty="0"/>
              <a:t>Analysis of  Algorithms: Example 1</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6EE6852-785D-45F7-9C1E-6E78C61786AB}"/>
                  </a:ext>
                </a:extLst>
              </p:cNvPr>
              <p:cNvSpPr txBox="1"/>
              <p:nvPr/>
            </p:nvSpPr>
            <p:spPr>
              <a:xfrm>
                <a:off x="5093706" y="1969504"/>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36EE6852-785D-45F7-9C1E-6E78C61786AB}"/>
                  </a:ext>
                </a:extLst>
              </p:cNvPr>
              <p:cNvSpPr txBox="1">
                <a:spLocks noRot="1" noChangeAspect="1" noMove="1" noResize="1" noEditPoints="1" noAdjustHandles="1" noChangeArrowheads="1" noChangeShapeType="1" noTextEdit="1"/>
              </p:cNvSpPr>
              <p:nvPr/>
            </p:nvSpPr>
            <p:spPr>
              <a:xfrm>
                <a:off x="5093706" y="1969504"/>
                <a:ext cx="3740886" cy="4247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8EEE639-38E4-4B3E-97DE-9BE1A2976FDA}"/>
                  </a:ext>
                </a:extLst>
              </p:cNvPr>
              <p:cNvSpPr txBox="1"/>
              <p:nvPr/>
            </p:nvSpPr>
            <p:spPr>
              <a:xfrm>
                <a:off x="5093706" y="3292583"/>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pt-BR" sz="2400" i="1" dirty="0">
                          <a:solidFill>
                            <a:srgbClr val="FF0000"/>
                          </a:solidFill>
                        </a:rPr>
                        <m:t>n</m:t>
                      </m:r>
                    </m:oMath>
                  </m:oMathPara>
                </a14:m>
                <a:endParaRPr lang="en-US" sz="2400" b="1" i="1" dirty="0">
                  <a:latin typeface="Cambria Math" panose="02040503050406030204" pitchFamily="18" charset="0"/>
                </a:endParaRPr>
              </a:p>
            </p:txBody>
          </p:sp>
        </mc:Choice>
        <mc:Fallback xmlns="">
          <p:sp>
            <p:nvSpPr>
              <p:cNvPr id="8" name="TextBox 7">
                <a:extLst>
                  <a:ext uri="{FF2B5EF4-FFF2-40B4-BE49-F238E27FC236}">
                    <a16:creationId xmlns:a16="http://schemas.microsoft.com/office/drawing/2014/main" id="{E8EEE639-38E4-4B3E-97DE-9BE1A2976FDA}"/>
                  </a:ext>
                </a:extLst>
              </p:cNvPr>
              <p:cNvSpPr txBox="1">
                <a:spLocks noRot="1" noChangeAspect="1" noMove="1" noResize="1" noEditPoints="1" noAdjustHandles="1" noChangeArrowheads="1" noChangeShapeType="1" noTextEdit="1"/>
              </p:cNvSpPr>
              <p:nvPr/>
            </p:nvSpPr>
            <p:spPr>
              <a:xfrm>
                <a:off x="5093706" y="3292583"/>
                <a:ext cx="3740886" cy="4247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9DA7E77-7F18-4A6A-B6EE-2D6F4B4F9698}"/>
                  </a:ext>
                </a:extLst>
              </p:cNvPr>
              <p:cNvSpPr txBox="1"/>
              <p:nvPr/>
            </p:nvSpPr>
            <p:spPr>
              <a:xfrm>
                <a:off x="5081766" y="3617736"/>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pt-BR" sz="2400" i="1" dirty="0">
                          <a:solidFill>
                            <a:srgbClr val="FF0000"/>
                          </a:solidFill>
                        </a:rPr>
                        <m:t>n</m:t>
                      </m:r>
                    </m:oMath>
                  </m:oMathPara>
                </a14:m>
                <a:endParaRPr lang="en-US" sz="2400" b="1" i="1" dirty="0">
                  <a:latin typeface="Cambria Math" panose="02040503050406030204" pitchFamily="18" charset="0"/>
                </a:endParaRPr>
              </a:p>
            </p:txBody>
          </p:sp>
        </mc:Choice>
        <mc:Fallback xmlns="">
          <p:sp>
            <p:nvSpPr>
              <p:cNvPr id="9" name="TextBox 8">
                <a:extLst>
                  <a:ext uri="{FF2B5EF4-FFF2-40B4-BE49-F238E27FC236}">
                    <a16:creationId xmlns:a16="http://schemas.microsoft.com/office/drawing/2014/main" id="{29DA7E77-7F18-4A6A-B6EE-2D6F4B4F9698}"/>
                  </a:ext>
                </a:extLst>
              </p:cNvPr>
              <p:cNvSpPr txBox="1">
                <a:spLocks noRot="1" noChangeAspect="1" noMove="1" noResize="1" noEditPoints="1" noAdjustHandles="1" noChangeArrowheads="1" noChangeShapeType="1" noTextEdit="1"/>
              </p:cNvSpPr>
              <p:nvPr/>
            </p:nvSpPr>
            <p:spPr>
              <a:xfrm>
                <a:off x="5081766" y="3617736"/>
                <a:ext cx="3740886" cy="4247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1A4DA3D-1CE1-4CB3-8075-BFD0760E74BE}"/>
                  </a:ext>
                </a:extLst>
              </p:cNvPr>
              <p:cNvSpPr txBox="1"/>
              <p:nvPr/>
            </p:nvSpPr>
            <p:spPr>
              <a:xfrm>
                <a:off x="5083196" y="3967590"/>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n</m:t>
                      </m:r>
                    </m:oMath>
                  </m:oMathPara>
                </a14:m>
                <a:endParaRPr lang="en-US" sz="2400" b="1" i="1" dirty="0">
                  <a:latin typeface="Cambria Math" panose="02040503050406030204" pitchFamily="18" charset="0"/>
                </a:endParaRPr>
              </a:p>
            </p:txBody>
          </p:sp>
        </mc:Choice>
        <mc:Fallback xmlns="">
          <p:sp>
            <p:nvSpPr>
              <p:cNvPr id="10" name="TextBox 9">
                <a:extLst>
                  <a:ext uri="{FF2B5EF4-FFF2-40B4-BE49-F238E27FC236}">
                    <a16:creationId xmlns:a16="http://schemas.microsoft.com/office/drawing/2014/main" id="{71A4DA3D-1CE1-4CB3-8075-BFD0760E74BE}"/>
                  </a:ext>
                </a:extLst>
              </p:cNvPr>
              <p:cNvSpPr txBox="1">
                <a:spLocks noRot="1" noChangeAspect="1" noMove="1" noResize="1" noEditPoints="1" noAdjustHandles="1" noChangeArrowheads="1" noChangeShapeType="1" noTextEdit="1"/>
              </p:cNvSpPr>
              <p:nvPr/>
            </p:nvSpPr>
            <p:spPr>
              <a:xfrm>
                <a:off x="5083196" y="3967590"/>
                <a:ext cx="3740886" cy="4247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72E8FBB-799A-464F-BB3F-456EF4BBBD64}"/>
                  </a:ext>
                </a:extLst>
              </p:cNvPr>
              <p:cNvSpPr txBox="1"/>
              <p:nvPr/>
            </p:nvSpPr>
            <p:spPr>
              <a:xfrm>
                <a:off x="5093706" y="2275575"/>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11" name="TextBox 10">
                <a:extLst>
                  <a:ext uri="{FF2B5EF4-FFF2-40B4-BE49-F238E27FC236}">
                    <a16:creationId xmlns:a16="http://schemas.microsoft.com/office/drawing/2014/main" id="{072E8FBB-799A-464F-BB3F-456EF4BBBD64}"/>
                  </a:ext>
                </a:extLst>
              </p:cNvPr>
              <p:cNvSpPr txBox="1">
                <a:spLocks noRot="1" noChangeAspect="1" noMove="1" noResize="1" noEditPoints="1" noAdjustHandles="1" noChangeArrowheads="1" noChangeShapeType="1" noTextEdit="1"/>
              </p:cNvSpPr>
              <p:nvPr/>
            </p:nvSpPr>
            <p:spPr>
              <a:xfrm>
                <a:off x="5093706" y="2275575"/>
                <a:ext cx="3740886" cy="4247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4819A29-03E1-4791-9A6F-0412D3D1BE33}"/>
                  </a:ext>
                </a:extLst>
              </p:cNvPr>
              <p:cNvSpPr txBox="1"/>
              <p:nvPr/>
            </p:nvSpPr>
            <p:spPr>
              <a:xfrm>
                <a:off x="1143000" y="5188751"/>
                <a:ext cx="8752114" cy="764633"/>
              </a:xfrm>
              <a:prstGeom prst="rect">
                <a:avLst/>
              </a:prstGeom>
              <a:noFill/>
            </p:spPr>
            <p:txBody>
              <a:bodyPr wrap="square">
                <a:spAutoFit/>
              </a:bodyPr>
              <a:lstStyle/>
              <a:p>
                <a:pPr marL="411480" lvl="1" indent="0">
                  <a:lnSpc>
                    <a:spcPct val="90000"/>
                  </a:lnSpc>
                  <a:buNone/>
                </a:pPr>
                <a14:m>
                  <m:oMath xmlns:m="http://schemas.openxmlformats.org/officeDocument/2006/math">
                    <m:r>
                      <a:rPr lang="en-US" sz="2400" b="1" i="1" smtClean="0">
                        <a:latin typeface="Cambria Math" panose="02040503050406030204" pitchFamily="18" charset="0"/>
                      </a:rPr>
                      <m:t>𝑻</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𝒏</m:t>
                        </m:r>
                      </m:e>
                    </m:d>
                    <m:r>
                      <a:rPr lang="en-US" sz="2400" b="1" i="1" smtClean="0">
                        <a:latin typeface="Cambria Math" panose="02040503050406030204" pitchFamily="18" charset="0"/>
                      </a:rPr>
                      <m:t>=</m:t>
                    </m:r>
                    <m:r>
                      <a:rPr lang="en-US" sz="2400" b="1" i="1" smtClean="0">
                        <a:latin typeface="Cambria Math" panose="02040503050406030204" pitchFamily="18" charset="0"/>
                      </a:rPr>
                      <m:t>𝟏</m:t>
                    </m:r>
                    <m:r>
                      <a:rPr lang="en-US" sz="2400" b="1" i="1" smtClean="0">
                        <a:latin typeface="Cambria Math" panose="02040503050406030204" pitchFamily="18" charset="0"/>
                      </a:rPr>
                      <m:t>+</m:t>
                    </m:r>
                    <m:r>
                      <a:rPr lang="en-US" sz="2400" b="1" i="1" smtClean="0">
                        <a:latin typeface="Cambria Math" panose="02040503050406030204" pitchFamily="18" charset="0"/>
                      </a:rPr>
                      <m:t>𝟏</m:t>
                    </m:r>
                    <m:r>
                      <a:rPr lang="en-US" sz="2400" b="1" i="1" smtClean="0">
                        <a:latin typeface="Cambria Math" panose="02040503050406030204" pitchFamily="18" charset="0"/>
                      </a:rPr>
                      <m:t>+</m:t>
                    </m:r>
                    <m:r>
                      <a:rPr lang="en-US" sz="2400" b="1" i="1" smtClean="0">
                        <a:latin typeface="Cambria Math" panose="02040503050406030204" pitchFamily="18" charset="0"/>
                      </a:rPr>
                      <m:t>𝟏</m:t>
                    </m:r>
                    <m:r>
                      <a:rPr lang="en-US" sz="2400" b="1" i="1" smtClean="0">
                        <a:latin typeface="Cambria Math" panose="02040503050406030204" pitchFamily="18" charset="0"/>
                      </a:rPr>
                      <m:t>+ </m:t>
                    </m:r>
                    <m:r>
                      <a:rPr lang="en-US" sz="2400" b="1" i="1" smtClean="0">
                        <a:latin typeface="Cambria Math" panose="02040503050406030204" pitchFamily="18" charset="0"/>
                      </a:rPr>
                      <m:t>𝒏</m:t>
                    </m:r>
                    <m:r>
                      <a:rPr lang="en-US" sz="2400" b="1" i="1" smtClean="0">
                        <a:latin typeface="Cambria Math" panose="02040503050406030204" pitchFamily="18" charset="0"/>
                      </a:rPr>
                      <m:t>+</m:t>
                    </m:r>
                    <m:r>
                      <a:rPr lang="en-US" sz="2400" b="1" i="1" smtClean="0">
                        <a:latin typeface="Cambria Math" panose="02040503050406030204" pitchFamily="18" charset="0"/>
                      </a:rPr>
                      <m:t>𝒏</m:t>
                    </m:r>
                    <m:r>
                      <a:rPr lang="en-US" sz="2400" b="1" i="1" smtClean="0">
                        <a:latin typeface="Cambria Math" panose="02040503050406030204" pitchFamily="18" charset="0"/>
                      </a:rPr>
                      <m:t>+</m:t>
                    </m:r>
                    <m:r>
                      <a:rPr lang="en-US" sz="2400" b="1" i="1" smtClean="0">
                        <a:latin typeface="Cambria Math" panose="02040503050406030204" pitchFamily="18" charset="0"/>
                      </a:rPr>
                      <m:t>𝒏</m:t>
                    </m:r>
                    <m:r>
                      <a:rPr lang="en-US" sz="2400" b="1" i="1" smtClean="0">
                        <a:latin typeface="Cambria Math" panose="02040503050406030204" pitchFamily="18" charset="0"/>
                      </a:rPr>
                      <m:t>+</m:t>
                    </m:r>
                    <m:r>
                      <a:rPr lang="en-US" sz="2400" b="1" i="1" smtClean="0">
                        <a:latin typeface="Cambria Math" panose="02040503050406030204" pitchFamily="18" charset="0"/>
                      </a:rPr>
                      <m:t>𝒏</m:t>
                    </m:r>
                    <m:r>
                      <a:rPr lang="en-US" sz="2400" b="1" i="1" smtClean="0">
                        <a:latin typeface="Cambria Math" panose="02040503050406030204" pitchFamily="18" charset="0"/>
                      </a:rPr>
                      <m:t>+</m:t>
                    </m:r>
                    <m:r>
                      <a:rPr lang="en-US" sz="2400" b="1" i="1" smtClean="0">
                        <a:latin typeface="Cambria Math" panose="02040503050406030204" pitchFamily="18" charset="0"/>
                      </a:rPr>
                      <m:t>𝟏</m:t>
                    </m:r>
                  </m:oMath>
                </a14:m>
                <a:r>
                  <a:rPr lang="en-US" sz="2400" b="1" dirty="0"/>
                  <a:t> </a:t>
                </a:r>
              </a:p>
              <a:p>
                <a:pPr marL="411480" lvl="1">
                  <a:lnSpc>
                    <a:spcPct val="90000"/>
                  </a:lnSpc>
                </a:pPr>
                <a14:m>
                  <m:oMathPara xmlns:m="http://schemas.openxmlformats.org/officeDocument/2006/math">
                    <m:oMathParaPr>
                      <m:jc m:val="left"/>
                    </m:oMathParaPr>
                    <m:oMath xmlns:m="http://schemas.openxmlformats.org/officeDocument/2006/math">
                      <m:r>
                        <a:rPr lang="en-US" sz="2400" b="1" i="1" smtClean="0">
                          <a:latin typeface="Cambria Math" panose="02040503050406030204" pitchFamily="18" charset="0"/>
                        </a:rPr>
                        <m:t>𝑻</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𝒏</m:t>
                          </m:r>
                        </m:e>
                      </m:d>
                      <m:r>
                        <a:rPr lang="en-US" sz="2400" b="1" i="1" smtClean="0">
                          <a:latin typeface="Cambria Math" panose="02040503050406030204" pitchFamily="18" charset="0"/>
                        </a:rPr>
                        <m:t>=</m:t>
                      </m:r>
                      <m:r>
                        <a:rPr lang="en-US" sz="2400" b="1" i="1" smtClean="0">
                          <a:latin typeface="Cambria Math" panose="02040503050406030204" pitchFamily="18" charset="0"/>
                        </a:rPr>
                        <m:t>𝟒</m:t>
                      </m:r>
                      <m:r>
                        <a:rPr lang="en-US" sz="2400" b="1" i="1" smtClean="0">
                          <a:latin typeface="Cambria Math" panose="02040503050406030204" pitchFamily="18" charset="0"/>
                        </a:rPr>
                        <m:t>𝒏</m:t>
                      </m:r>
                      <m:r>
                        <a:rPr lang="en-US" sz="2400" b="1" i="1">
                          <a:latin typeface="Cambria Math" panose="02040503050406030204" pitchFamily="18" charset="0"/>
                        </a:rPr>
                        <m:t>+</m:t>
                      </m:r>
                      <m:r>
                        <a:rPr lang="en-US" sz="2400" b="1" i="1" smtClean="0">
                          <a:latin typeface="Cambria Math" panose="02040503050406030204" pitchFamily="18" charset="0"/>
                        </a:rPr>
                        <m:t>𝟒</m:t>
                      </m:r>
                    </m:oMath>
                  </m:oMathPara>
                </a14:m>
                <a:endParaRPr lang="en-US" sz="2400" b="1" dirty="0"/>
              </a:p>
            </p:txBody>
          </p:sp>
        </mc:Choice>
        <mc:Fallback xmlns="">
          <p:sp>
            <p:nvSpPr>
              <p:cNvPr id="12" name="TextBox 11">
                <a:extLst>
                  <a:ext uri="{FF2B5EF4-FFF2-40B4-BE49-F238E27FC236}">
                    <a16:creationId xmlns:a16="http://schemas.microsoft.com/office/drawing/2014/main" id="{14819A29-03E1-4791-9A6F-0412D3D1BE33}"/>
                  </a:ext>
                </a:extLst>
              </p:cNvPr>
              <p:cNvSpPr txBox="1">
                <a:spLocks noRot="1" noChangeAspect="1" noMove="1" noResize="1" noEditPoints="1" noAdjustHandles="1" noChangeArrowheads="1" noChangeShapeType="1" noTextEdit="1"/>
              </p:cNvSpPr>
              <p:nvPr/>
            </p:nvSpPr>
            <p:spPr>
              <a:xfrm>
                <a:off x="1143000" y="5188751"/>
                <a:ext cx="8752114" cy="764633"/>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91E6E24-A0C3-4C8E-8864-D79B23D2A06C}"/>
                  </a:ext>
                </a:extLst>
              </p:cNvPr>
              <p:cNvSpPr txBox="1"/>
              <p:nvPr/>
            </p:nvSpPr>
            <p:spPr>
              <a:xfrm>
                <a:off x="5093706" y="2617576"/>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C91E6E24-A0C3-4C8E-8864-D79B23D2A06C}"/>
                  </a:ext>
                </a:extLst>
              </p:cNvPr>
              <p:cNvSpPr txBox="1">
                <a:spLocks noRot="1" noChangeAspect="1" noMove="1" noResize="1" noEditPoints="1" noAdjustHandles="1" noChangeArrowheads="1" noChangeShapeType="1" noTextEdit="1"/>
              </p:cNvSpPr>
              <p:nvPr/>
            </p:nvSpPr>
            <p:spPr>
              <a:xfrm>
                <a:off x="5093706" y="2617576"/>
                <a:ext cx="3740886" cy="4247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364777C-8777-4373-9EC6-0AC0256AD1E7}"/>
                  </a:ext>
                </a:extLst>
              </p:cNvPr>
              <p:cNvSpPr txBox="1"/>
              <p:nvPr/>
            </p:nvSpPr>
            <p:spPr>
              <a:xfrm>
                <a:off x="5093706" y="2971734"/>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n</m:t>
                      </m:r>
                    </m:oMath>
                  </m:oMathPara>
                </a14:m>
                <a:endParaRPr lang="en-US" sz="2400" b="1" i="1" dirty="0">
                  <a:latin typeface="Cambria Math" panose="02040503050406030204" pitchFamily="18" charset="0"/>
                </a:endParaRPr>
              </a:p>
            </p:txBody>
          </p:sp>
        </mc:Choice>
        <mc:Fallback xmlns="">
          <p:sp>
            <p:nvSpPr>
              <p:cNvPr id="16" name="TextBox 15">
                <a:extLst>
                  <a:ext uri="{FF2B5EF4-FFF2-40B4-BE49-F238E27FC236}">
                    <a16:creationId xmlns:a16="http://schemas.microsoft.com/office/drawing/2014/main" id="{4364777C-8777-4373-9EC6-0AC0256AD1E7}"/>
                  </a:ext>
                </a:extLst>
              </p:cNvPr>
              <p:cNvSpPr txBox="1">
                <a:spLocks noRot="1" noChangeAspect="1" noMove="1" noResize="1" noEditPoints="1" noAdjustHandles="1" noChangeArrowheads="1" noChangeShapeType="1" noTextEdit="1"/>
              </p:cNvSpPr>
              <p:nvPr/>
            </p:nvSpPr>
            <p:spPr>
              <a:xfrm>
                <a:off x="5093706" y="2971734"/>
                <a:ext cx="3740886" cy="4247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277D8E8-721C-4AC1-8655-58FFD015F8B7}"/>
                  </a:ext>
                </a:extLst>
              </p:cNvPr>
              <p:cNvSpPr txBox="1"/>
              <p:nvPr/>
            </p:nvSpPr>
            <p:spPr>
              <a:xfrm>
                <a:off x="5081766" y="4309671"/>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17" name="TextBox 16">
                <a:extLst>
                  <a:ext uri="{FF2B5EF4-FFF2-40B4-BE49-F238E27FC236}">
                    <a16:creationId xmlns:a16="http://schemas.microsoft.com/office/drawing/2014/main" id="{6277D8E8-721C-4AC1-8655-58FFD015F8B7}"/>
                  </a:ext>
                </a:extLst>
              </p:cNvPr>
              <p:cNvSpPr txBox="1">
                <a:spLocks noRot="1" noChangeAspect="1" noMove="1" noResize="1" noEditPoints="1" noAdjustHandles="1" noChangeArrowheads="1" noChangeShapeType="1" noTextEdit="1"/>
              </p:cNvSpPr>
              <p:nvPr/>
            </p:nvSpPr>
            <p:spPr>
              <a:xfrm>
                <a:off x="5081766" y="4309671"/>
                <a:ext cx="3740886" cy="424732"/>
              </a:xfrm>
              <a:prstGeom prst="rect">
                <a:avLst/>
              </a:prstGeom>
              <a:blipFill>
                <a:blip r:embed="rId13"/>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993189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1055911" y="1316612"/>
            <a:ext cx="9557660" cy="546391"/>
          </a:xfrm>
          <a:ln w="15875">
            <a:noFill/>
          </a:ln>
        </p:spPr>
        <p:txBody>
          <a:bodyPr>
            <a:normAutofit/>
          </a:bodyPr>
          <a:lstStyle/>
          <a:p>
            <a:pPr marL="114300" indent="0" algn="just">
              <a:buNone/>
            </a:pPr>
            <a:r>
              <a:rPr lang="en-US" sz="2400" dirty="0"/>
              <a:t>           </a:t>
            </a:r>
            <a:r>
              <a:rPr lang="en-US" sz="2400" b="1" u="sng" dirty="0"/>
              <a:t>Algorithm</a:t>
            </a:r>
            <a:r>
              <a:rPr lang="en-US" sz="2400" b="1" dirty="0"/>
              <a:t>			     </a:t>
            </a:r>
            <a:r>
              <a:rPr lang="en-US" sz="2400" b="1" i="1" u="sng" dirty="0"/>
              <a:t>no. of steps</a:t>
            </a:r>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18</a:t>
            </a:fld>
            <a:endParaRPr lang="en-US">
              <a:latin typeface="Calibri"/>
            </a:endParaRPr>
          </a:p>
        </p:txBody>
      </p:sp>
      <mc:AlternateContent xmlns:mc="http://schemas.openxmlformats.org/markup-compatibility/2006" xmlns:a14="http://schemas.microsoft.com/office/drawing/2010/main">
        <mc:Choice Requires="a14">
          <p:graphicFrame>
            <p:nvGraphicFramePr>
              <p:cNvPr id="38" name="Table 3">
                <a:extLst>
                  <a:ext uri="{FF2B5EF4-FFF2-40B4-BE49-F238E27FC236}">
                    <a16:creationId xmlns:a16="http://schemas.microsoft.com/office/drawing/2014/main" id="{BE93C74A-60AC-47E8-A2D9-1802E9ABA050}"/>
                  </a:ext>
                </a:extLst>
              </p:cNvPr>
              <p:cNvGraphicFramePr>
                <a:graphicFrameLocks noGrp="1"/>
              </p:cNvGraphicFramePr>
              <p:nvPr>
                <p:extLst>
                  <p:ext uri="{D42A27DB-BD31-4B8C-83A1-F6EECF244321}">
                    <p14:modId xmlns:p14="http://schemas.microsoft.com/office/powerpoint/2010/main" val="584353041"/>
                  </p:ext>
                </p:extLst>
              </p:nvPr>
            </p:nvGraphicFramePr>
            <p:xfrm>
              <a:off x="1578429" y="1863003"/>
              <a:ext cx="4107668" cy="4114800"/>
            </p:xfrm>
            <a:graphic>
              <a:graphicData uri="http://schemas.openxmlformats.org/drawingml/2006/table">
                <a:tbl>
                  <a:tblPr firstRow="1" bandRow="1">
                    <a:tableStyleId>{5C22544A-7EE6-4342-B048-85BDC9FD1C3A}</a:tableStyleId>
                  </a:tblPr>
                  <a:tblGrid>
                    <a:gridCol w="4107668">
                      <a:extLst>
                        <a:ext uri="{9D8B030D-6E8A-4147-A177-3AD203B41FA5}">
                          <a16:colId xmlns:a16="http://schemas.microsoft.com/office/drawing/2014/main" val="571833362"/>
                        </a:ext>
                      </a:extLst>
                    </a:gridCol>
                  </a:tblGrid>
                  <a:tr h="1866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1:    </a:t>
                          </a:r>
                          <a14:m>
                            <m:oMath xmlns:m="http://schemas.openxmlformats.org/officeDocument/2006/math">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𝑖</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=1</m:t>
                              </m:r>
                            </m:oMath>
                          </a14:m>
                          <a:endParaRPr lang="pt-BR" sz="2200" b="0" i="1" dirty="0">
                            <a:solidFill>
                              <a:srgbClr val="FF0000"/>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2:   </a:t>
                          </a:r>
                          <a14:m>
                            <m:oMath xmlns:m="http://schemas.openxmlformats.org/officeDocument/2006/math">
                              <m:r>
                                <a:rPr lang="en-US" sz="2200" b="0" i="0"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200" b="1" i="0" dirty="0" smtClean="0">
                                  <a:solidFill>
                                    <a:schemeClr val="tx1"/>
                                  </a:solidFill>
                                  <a:latin typeface="Cambria Math" panose="02040503050406030204" pitchFamily="18" charset="0"/>
                                  <a:ea typeface="Cambria Math" panose="02040503050406030204" pitchFamily="18" charset="0"/>
                                  <a:sym typeface="Wingdings" pitchFamily="2" charset="2"/>
                                </a:rPr>
                                <m:t>𝐰𝐡𝐢𝐥𝐞</m:t>
                              </m:r>
                            </m:oMath>
                          </a14:m>
                          <a:r>
                            <a:rPr lang="en-US" sz="2200" b="0" kern="1200" dirty="0">
                              <a:solidFill>
                                <a:schemeClr val="tx1"/>
                              </a:solidFill>
                              <a:latin typeface="+mj-lt"/>
                              <a:ea typeface="+mn-ea"/>
                              <a:cs typeface="+mn-cs"/>
                            </a:rPr>
                            <a:t> </a:t>
                          </a:r>
                          <a14:m>
                            <m:oMath xmlns:m="http://schemas.openxmlformats.org/officeDocument/2006/math">
                              <m:r>
                                <a:rPr lang="en-US" sz="2200" b="0" i="1" smtClean="0">
                                  <a:solidFill>
                                    <a:sysClr val="windowText" lastClr="000000"/>
                                  </a:solidFill>
                                  <a:latin typeface="Cambria Math" panose="02040503050406030204" pitchFamily="18" charset="0"/>
                                </a:rPr>
                                <m:t>𝑖</m:t>
                              </m:r>
                              <m:r>
                                <a:rPr lang="en-US" sz="2200" b="0" i="1" smtClean="0">
                                  <a:solidFill>
                                    <a:sysClr val="windowText" lastClr="000000"/>
                                  </a:solidFill>
                                  <a:latin typeface="Cambria Math" panose="02040503050406030204" pitchFamily="18" charset="0"/>
                                </a:rPr>
                                <m:t>≤10</m:t>
                              </m:r>
                            </m:oMath>
                          </a14:m>
                          <a:r>
                            <a:rPr lang="pt-BR" sz="2200" b="0" i="1" dirty="0">
                              <a:solidFill>
                                <a:srgbClr val="FF0000"/>
                              </a:solidFill>
                              <a:latin typeface="+mj-lt"/>
                            </a:rPr>
                            <a:t> </a:t>
                          </a:r>
                          <a14:m>
                            <m:oMath xmlns:m="http://schemas.openxmlformats.org/officeDocument/2006/math">
                              <m:r>
                                <a:rPr lang="en-US" sz="2200" b="1" i="0" dirty="0" smtClean="0">
                                  <a:solidFill>
                                    <a:schemeClr val="tx1"/>
                                  </a:solidFill>
                                  <a:latin typeface="Cambria Math" panose="02040503050406030204" pitchFamily="18" charset="0"/>
                                  <a:ea typeface="Cambria Math" panose="02040503050406030204" pitchFamily="18" charset="0"/>
                                  <a:sym typeface="Wingdings" pitchFamily="2" charset="2"/>
                                </a:rPr>
                                <m:t>𝐝𝐨</m:t>
                              </m:r>
                            </m:oMath>
                          </a14:m>
                          <a:endParaRPr lang="pt-BR" sz="2200" b="0" i="1" dirty="0">
                            <a:solidFill>
                              <a:srgbClr val="FF0000"/>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3:            </a:t>
                          </a:r>
                          <a14:m>
                            <m:oMath xmlns:m="http://schemas.openxmlformats.org/officeDocument/2006/math">
                              <m:r>
                                <a:rPr lang="en-US" sz="2200" b="0" i="1" smtClean="0">
                                  <a:solidFill>
                                    <a:sysClr val="windowText" lastClr="000000"/>
                                  </a:solidFill>
                                  <a:latin typeface="Cambria Math" panose="02040503050406030204" pitchFamily="18" charset="0"/>
                                </a:rPr>
                                <m:t>𝑖</m:t>
                              </m:r>
                              <m:r>
                                <a:rPr lang="en-US" sz="2200" b="0" i="1" smtClean="0">
                                  <a:solidFill>
                                    <a:sysClr val="windowText" lastClr="000000"/>
                                  </a:solidFill>
                                  <a:latin typeface="Cambria Math" panose="02040503050406030204" pitchFamily="18" charset="0"/>
                                </a:rPr>
                                <m:t>=</m:t>
                              </m:r>
                              <m:r>
                                <a:rPr lang="en-US" sz="2200" b="0" i="1" smtClean="0">
                                  <a:solidFill>
                                    <a:sysClr val="windowText" lastClr="000000"/>
                                  </a:solidFill>
                                  <a:latin typeface="Cambria Math" panose="02040503050406030204" pitchFamily="18" charset="0"/>
                                </a:rPr>
                                <m:t>𝑖</m:t>
                              </m:r>
                              <m:r>
                                <a:rPr lang="en-US" sz="2200" b="0" i="1" smtClean="0">
                                  <a:solidFill>
                                    <a:sysClr val="windowText" lastClr="000000"/>
                                  </a:solidFill>
                                  <a:latin typeface="Cambria Math" panose="02040503050406030204" pitchFamily="18" charset="0"/>
                                </a:rPr>
                                <m:t>+1</m:t>
                              </m:r>
                            </m:oMath>
                          </a14:m>
                          <a:endParaRPr lang="pt-BR" sz="2200" b="0" i="1" dirty="0">
                            <a:solidFill>
                              <a:srgbClr val="FF0000"/>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4:   </a:t>
                          </a:r>
                          <a14:m>
                            <m:oMath xmlns:m="http://schemas.openxmlformats.org/officeDocument/2006/math">
                              <m:r>
                                <a:rPr lang="en-US" sz="2200" b="0" i="0"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𝑖</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=1</m:t>
                              </m:r>
                            </m:oMath>
                          </a14:m>
                          <a:endParaRPr lang="en-US" sz="2200" b="0" kern="1200" dirty="0">
                            <a:solidFill>
                              <a:schemeClr val="tx1"/>
                            </a:solidFill>
                            <a:latin typeface="+mj-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5:    </a:t>
                          </a:r>
                          <a14:m>
                            <m:oMath xmlns:m="http://schemas.openxmlformats.org/officeDocument/2006/math">
                              <m:r>
                                <m:rPr>
                                  <m:nor/>
                                </m:rPr>
                                <a:rPr lang="en-US" sz="2200" b="1" i="0" kern="1200" dirty="0" smtClean="0">
                                  <a:solidFill>
                                    <a:schemeClr val="tx1"/>
                                  </a:solidFill>
                                  <a:latin typeface="+mj-lt"/>
                                  <a:ea typeface="+mn-ea"/>
                                  <a:cs typeface="+mn-cs"/>
                                </a:rPr>
                                <m:t>while</m:t>
                              </m:r>
                              <m:r>
                                <a:rPr lang="en-US" sz="2200" b="0" i="1" kern="1200" dirty="0" smtClean="0">
                                  <a:solidFill>
                                    <a:schemeClr val="tx1"/>
                                  </a:solidFill>
                                  <a:latin typeface="Cambria Math" panose="02040503050406030204" pitchFamily="18" charset="0"/>
                                  <a:ea typeface="+mn-ea"/>
                                  <a:cs typeface="+mn-cs"/>
                                </a:rPr>
                                <m:t> </m:t>
                              </m:r>
                              <m:r>
                                <a:rPr lang="en-US" sz="2200" b="0" i="1" smtClean="0">
                                  <a:solidFill>
                                    <a:sysClr val="windowText" lastClr="000000"/>
                                  </a:solidFill>
                                  <a:latin typeface="Cambria Math" panose="02040503050406030204" pitchFamily="18" charset="0"/>
                                </a:rPr>
                                <m:t>𝑖</m:t>
                              </m:r>
                              <m:r>
                                <a:rPr lang="en-US" sz="2200" b="0" i="1" smtClean="0">
                                  <a:solidFill>
                                    <a:sysClr val="windowText" lastClr="000000"/>
                                  </a:solidFill>
                                  <a:latin typeface="Cambria Math" panose="02040503050406030204" pitchFamily="18" charset="0"/>
                                </a:rPr>
                                <m:t>&lt;</m:t>
                              </m:r>
                              <m:r>
                                <a:rPr lang="en-US" sz="2200" b="0" i="1" smtClean="0">
                                  <a:solidFill>
                                    <a:sysClr val="windowText" lastClr="000000"/>
                                  </a:solidFill>
                                  <a:latin typeface="Cambria Math" panose="02040503050406030204" pitchFamily="18" charset="0"/>
                                </a:rPr>
                                <m:t>𝑛</m:t>
                              </m:r>
                            </m:oMath>
                          </a14:m>
                          <a:r>
                            <a:rPr lang="pt-BR" sz="2200" b="0" i="1" dirty="0">
                              <a:solidFill>
                                <a:srgbClr val="FF0000"/>
                              </a:solidFill>
                              <a:latin typeface="+mj-lt"/>
                            </a:rPr>
                            <a:t> </a:t>
                          </a:r>
                          <a14:m>
                            <m:oMath xmlns:m="http://schemas.openxmlformats.org/officeDocument/2006/math">
                              <m:r>
                                <a:rPr lang="en-US" sz="2200" b="1" i="0" dirty="0" smtClean="0">
                                  <a:solidFill>
                                    <a:schemeClr val="tx1"/>
                                  </a:solidFill>
                                  <a:latin typeface="Cambria Math" panose="02040503050406030204" pitchFamily="18" charset="0"/>
                                  <a:ea typeface="Cambria Math" panose="02040503050406030204" pitchFamily="18" charset="0"/>
                                  <a:sym typeface="Wingdings" pitchFamily="2" charset="2"/>
                                </a:rPr>
                                <m:t>𝐝𝐨</m:t>
                              </m:r>
                            </m:oMath>
                          </a14:m>
                          <a:endParaRPr lang="pt-BR" sz="2200" b="0" i="1" dirty="0">
                            <a:solidFill>
                              <a:srgbClr val="FF0000"/>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6:   </a:t>
                          </a:r>
                          <a:r>
                            <a:rPr lang="en-US" sz="2200" b="1" kern="1200" dirty="0">
                              <a:solidFill>
                                <a:schemeClr val="tx1"/>
                              </a:solidFill>
                              <a:latin typeface="+mj-lt"/>
                              <a:ea typeface="+mn-ea"/>
                              <a:cs typeface="+mn-cs"/>
                            </a:rPr>
                            <a:t>         </a:t>
                          </a:r>
                          <a14:m>
                            <m:oMath xmlns:m="http://schemas.openxmlformats.org/officeDocument/2006/math">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𝑦</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𝑚</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𝑥</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𝑐</m:t>
                              </m:r>
                            </m:oMath>
                          </a14:m>
                          <a:endParaRPr lang="pt-BR" sz="2200" b="0" i="1" dirty="0">
                            <a:solidFill>
                              <a:srgbClr val="FF0000"/>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7:</a:t>
                          </a:r>
                          <a14:m>
                            <m:oMath xmlns:m="http://schemas.openxmlformats.org/officeDocument/2006/math">
                              <m:r>
                                <a:rPr lang="en-US" sz="2200" b="0" i="0"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𝑖</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𝑖</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+1</m:t>
                              </m:r>
                            </m:oMath>
                          </a14:m>
                          <a:endParaRPr lang="pt-BR" sz="2200" b="0" i="1" dirty="0">
                            <a:solidFill>
                              <a:schemeClr val="tx1"/>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8:   </a:t>
                          </a:r>
                          <a14:m>
                            <m:oMath xmlns:m="http://schemas.openxmlformats.org/officeDocument/2006/math">
                              <m:r>
                                <a:rPr kumimoji="0" lang="en-US" sz="2200" b="0" i="0" u="none" strike="noStrike" kern="1200" cap="none" spc="0" normalizeH="0" baseline="0" noProof="0" dirty="0" smtClean="0">
                                  <a:ln>
                                    <a:noFill/>
                                  </a:ln>
                                  <a:solidFill>
                                    <a:srgbClr val="2F2B20"/>
                                  </a:solidFill>
                                  <a:effectLst/>
                                  <a:uLnTx/>
                                  <a:uFillTx/>
                                  <a:latin typeface="Cambria Math" panose="02040503050406030204" pitchFamily="18" charset="0"/>
                                  <a:ea typeface="+mn-ea"/>
                                  <a:cs typeface="+mn-cs"/>
                                </a:rPr>
                                <m:t> </m:t>
                              </m:r>
                              <m:r>
                                <m:rPr>
                                  <m:nor/>
                                </m:rPr>
                                <a:rPr kumimoji="0" lang="en-US" sz="2200" b="1" i="0" u="none" strike="noStrike" kern="1200" cap="none" spc="0" normalizeH="0" baseline="0" noProof="0" dirty="0" smtClean="0">
                                  <a:ln>
                                    <a:noFill/>
                                  </a:ln>
                                  <a:solidFill>
                                    <a:srgbClr val="2F2B20"/>
                                  </a:solidFill>
                                  <a:effectLst/>
                                  <a:uLnTx/>
                                  <a:uFillTx/>
                                  <a:latin typeface="Cambria"/>
                                  <a:ea typeface="+mn-ea"/>
                                  <a:cs typeface="+mn-cs"/>
                                </a:rPr>
                                <m:t>if</m:t>
                              </m:r>
                              <m:r>
                                <a:rPr kumimoji="0" lang="en-US" sz="2200" b="0" i="1" u="none" strike="noStrike" kern="1200" cap="none" spc="0" normalizeH="0" baseline="0" noProof="0" dirty="0" smtClean="0">
                                  <a:ln>
                                    <a:noFill/>
                                  </a:ln>
                                  <a:solidFill>
                                    <a:srgbClr val="2F2B20"/>
                                  </a:solidFill>
                                  <a:effectLst/>
                                  <a:uLnTx/>
                                  <a:uFillTx/>
                                  <a:latin typeface="Cambria Math" panose="02040503050406030204" pitchFamily="18" charset="0"/>
                                  <a:ea typeface="+mn-ea"/>
                                  <a:cs typeface="+mn-cs"/>
                                </a:rPr>
                                <m:t> </m:t>
                              </m:r>
                              <m:r>
                                <a:rPr kumimoji="0" lang="en-US" sz="2200"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cs typeface="+mn-cs"/>
                                </a:rPr>
                                <m:t>𝑖</m:t>
                              </m:r>
                              <m:r>
                                <a:rPr kumimoji="0" lang="en-US" sz="2200"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cs typeface="+mn-cs"/>
                                </a:rPr>
                                <m:t>&lt;</m:t>
                              </m:r>
                              <m:r>
                                <a:rPr kumimoji="0" lang="en-US" sz="2200"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cs typeface="+mn-cs"/>
                                </a:rPr>
                                <m:t>𝑦</m:t>
                              </m:r>
                            </m:oMath>
                          </a14:m>
                          <a:r>
                            <a:rPr kumimoji="0" lang="pt-BR" sz="2200" b="0" i="1" u="none" strike="noStrike" kern="1200" cap="none" spc="0" normalizeH="0" baseline="0" noProof="0" dirty="0">
                              <a:ln>
                                <a:noFill/>
                              </a:ln>
                              <a:solidFill>
                                <a:srgbClr val="FF0000"/>
                              </a:solidFill>
                              <a:effectLst/>
                              <a:uLnTx/>
                              <a:uFillTx/>
                              <a:latin typeface="Cambria"/>
                              <a:ea typeface="+mn-ea"/>
                              <a:cs typeface="+mn-cs"/>
                            </a:rPr>
                            <a:t> </a:t>
                          </a:r>
                          <a14:m>
                            <m:oMath xmlns:m="http://schemas.openxmlformats.org/officeDocument/2006/math">
                              <m:r>
                                <a:rPr kumimoji="0" lang="en-US" sz="2200" b="1" i="0" u="none" strike="noStrike" kern="1200" cap="none" spc="0" normalizeH="0" baseline="0" noProof="0" dirty="0" smtClean="0">
                                  <a:ln>
                                    <a:noFill/>
                                  </a:ln>
                                  <a:solidFill>
                                    <a:srgbClr val="2F2B20"/>
                                  </a:solidFill>
                                  <a:effectLst/>
                                  <a:uLnTx/>
                                  <a:uFillTx/>
                                  <a:latin typeface="Cambria Math" panose="02040503050406030204" pitchFamily="18" charset="0"/>
                                  <a:ea typeface="Cambria Math" panose="02040503050406030204" pitchFamily="18" charset="0"/>
                                  <a:cs typeface="+mn-cs"/>
                                  <a:sym typeface="Wingdings" pitchFamily="2" charset="2"/>
                                </a:rPr>
                                <m:t>𝐝𝐨</m:t>
                              </m:r>
                            </m:oMath>
                          </a14:m>
                          <a:endParaRPr kumimoji="0" lang="pt-BR" sz="2200" b="0" i="1" u="none" strike="noStrike" kern="1200" cap="none" spc="0" normalizeH="0" baseline="0" noProof="0" dirty="0">
                            <a:ln>
                              <a:noFill/>
                            </a:ln>
                            <a:solidFill>
                              <a:srgbClr val="FF0000"/>
                            </a:solidFill>
                            <a:effectLst/>
                            <a:uLnTx/>
                            <a:uFillTx/>
                            <a:latin typeface="Cambri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dirty="0">
                              <a:solidFill>
                                <a:schemeClr val="tx1"/>
                              </a:solidFill>
                              <a:latin typeface="+mj-lt"/>
                              <a:ea typeface="Cambria Math" panose="02040503050406030204" pitchFamily="18" charset="0"/>
                              <a:sym typeface="Wingdings" pitchFamily="2" charset="2"/>
                            </a:rPr>
                            <a:t>9:            </a:t>
                          </a:r>
                          <a14:m>
                            <m:oMath xmlns:m="http://schemas.openxmlformats.org/officeDocument/2006/math">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𝑎</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=2</m:t>
                              </m:r>
                            </m:oMath>
                          </a14:m>
                          <a:endParaRPr lang="pt-BR" sz="2200" b="0" i="1" dirty="0">
                            <a:solidFill>
                              <a:srgbClr val="FF0000"/>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10: </a:t>
                          </a:r>
                          <a:r>
                            <a:rPr kumimoji="0" lang="en-US" sz="2200" b="1" i="0" u="none" strike="noStrike" kern="1200" cap="none" spc="0" normalizeH="0" baseline="0" noProof="0" dirty="0">
                              <a:ln>
                                <a:noFill/>
                              </a:ln>
                              <a:solidFill>
                                <a:srgbClr val="2F2B20"/>
                              </a:solidFill>
                              <a:effectLst/>
                              <a:uLnTx/>
                              <a:uFillTx/>
                              <a:latin typeface="Cambria"/>
                              <a:ea typeface="+mn-ea"/>
                              <a:cs typeface="+mn-cs"/>
                            </a:rPr>
                            <a:t>else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2F2B20"/>
                              </a:solidFill>
                              <a:effectLst/>
                              <a:uLnTx/>
                              <a:uFillTx/>
                              <a:latin typeface="Cambria"/>
                              <a:ea typeface="+mn-ea"/>
                              <a:cs typeface="+mn-cs"/>
                            </a:rPr>
                            <a:t>11:          </a:t>
                          </a:r>
                          <a14:m>
                            <m:oMath xmlns:m="http://schemas.openxmlformats.org/officeDocument/2006/math">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𝑎</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𝑦</m:t>
                              </m:r>
                            </m:oMath>
                          </a14:m>
                          <a:endParaRPr lang="en-US" sz="2200" b="0" i="0" dirty="0">
                            <a:solidFill>
                              <a:schemeClr val="tx1"/>
                            </a:solidFill>
                            <a:latin typeface="Cambria"/>
                            <a:ea typeface="Cambria Math" panose="02040503050406030204" pitchFamily="18" charset="0"/>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2F2B20"/>
                              </a:solidFill>
                              <a:effectLst/>
                              <a:uLnTx/>
                              <a:uFillTx/>
                              <a:latin typeface="Cambria"/>
                              <a:ea typeface="+mn-ea"/>
                              <a:cs typeface="+mn-cs"/>
                            </a:rPr>
                            <a:t>12:          </a:t>
                          </a:r>
                          <a14:m>
                            <m:oMath xmlns:m="http://schemas.openxmlformats.org/officeDocument/2006/math">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𝑏</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𝑥</m:t>
                              </m:r>
                            </m:oMath>
                          </a14:m>
                          <a:endParaRPr lang="en-US" sz="2200" b="0" i="0" dirty="0">
                            <a:solidFill>
                              <a:schemeClr val="tx1"/>
                            </a:solidFill>
                            <a:latin typeface="Cambria"/>
                            <a:ea typeface="Cambria Math" panose="02040503050406030204" pitchFamily="18" charset="0"/>
                            <a:sym typeface="Wingdings" pitchFamily="2" charset="2"/>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30286157"/>
                      </a:ext>
                    </a:extLst>
                  </a:tr>
                </a:tbl>
              </a:graphicData>
            </a:graphic>
          </p:graphicFrame>
        </mc:Choice>
        <mc:Fallback xmlns="">
          <p:graphicFrame>
            <p:nvGraphicFramePr>
              <p:cNvPr id="38" name="Table 3">
                <a:extLst>
                  <a:ext uri="{FF2B5EF4-FFF2-40B4-BE49-F238E27FC236}">
                    <a16:creationId xmlns:a16="http://schemas.microsoft.com/office/drawing/2014/main" id="{BE93C74A-60AC-47E8-A2D9-1802E9ABA050}"/>
                  </a:ext>
                </a:extLst>
              </p:cNvPr>
              <p:cNvGraphicFramePr>
                <a:graphicFrameLocks noGrp="1"/>
              </p:cNvGraphicFramePr>
              <p:nvPr>
                <p:extLst>
                  <p:ext uri="{D42A27DB-BD31-4B8C-83A1-F6EECF244321}">
                    <p14:modId xmlns:p14="http://schemas.microsoft.com/office/powerpoint/2010/main" val="584353041"/>
                  </p:ext>
                </p:extLst>
              </p:nvPr>
            </p:nvGraphicFramePr>
            <p:xfrm>
              <a:off x="1578429" y="1863003"/>
              <a:ext cx="4107668" cy="4114800"/>
            </p:xfrm>
            <a:graphic>
              <a:graphicData uri="http://schemas.openxmlformats.org/drawingml/2006/table">
                <a:tbl>
                  <a:tblPr firstRow="1" bandRow="1">
                    <a:tableStyleId>{5C22544A-7EE6-4342-B048-85BDC9FD1C3A}</a:tableStyleId>
                  </a:tblPr>
                  <a:tblGrid>
                    <a:gridCol w="4107668">
                      <a:extLst>
                        <a:ext uri="{9D8B030D-6E8A-4147-A177-3AD203B41FA5}">
                          <a16:colId xmlns:a16="http://schemas.microsoft.com/office/drawing/2014/main" val="571833362"/>
                        </a:ext>
                      </a:extLst>
                    </a:gridCol>
                  </a:tblGrid>
                  <a:tr h="4114800">
                    <a:tc>
                      <a:txBody>
                        <a:bodyPr/>
                        <a:lstStyle/>
                        <a:p>
                          <a:endParaRPr lang="en-US"/>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blipFill>
                          <a:blip r:embed="rId4"/>
                          <a:stretch>
                            <a:fillRect t="-888" b="-2959"/>
                          </a:stretch>
                        </a:blipFill>
                      </a:tcPr>
                    </a:tc>
                    <a:extLst>
                      <a:ext uri="{0D108BD9-81ED-4DB2-BD59-A6C34878D82A}">
                        <a16:rowId xmlns:a16="http://schemas.microsoft.com/office/drawing/2014/main" val="3430286157"/>
                      </a:ext>
                    </a:extLst>
                  </a:tr>
                </a:tbl>
              </a:graphicData>
            </a:graphic>
          </p:graphicFrame>
        </mc:Fallback>
      </mc:AlternateContent>
      <p:sp>
        <p:nvSpPr>
          <p:cNvPr id="27" name="Rectangle 2">
            <a:extLst>
              <a:ext uri="{FF2B5EF4-FFF2-40B4-BE49-F238E27FC236}">
                <a16:creationId xmlns:a16="http://schemas.microsoft.com/office/drawing/2014/main" id="{2760F24C-2D24-4A1D-9A55-5CD1DA779FCA}"/>
              </a:ext>
            </a:extLst>
          </p:cNvPr>
          <p:cNvSpPr>
            <a:spLocks noGrp="1" noChangeArrowheads="1"/>
          </p:cNvSpPr>
          <p:nvPr>
            <p:ph type="title"/>
          </p:nvPr>
        </p:nvSpPr>
        <p:spPr>
          <a:xfrm>
            <a:off x="1143000" y="569124"/>
            <a:ext cx="8752114" cy="405148"/>
          </a:xfrm>
        </p:spPr>
        <p:txBody>
          <a:bodyPr/>
          <a:lstStyle/>
          <a:p>
            <a:r>
              <a:rPr lang="en-US" sz="4000" dirty="0"/>
              <a:t>Analysis of  Algorithms: Example 2</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6EE6852-785D-45F7-9C1E-6E78C61786AB}"/>
                  </a:ext>
                </a:extLst>
              </p:cNvPr>
              <p:cNvSpPr txBox="1"/>
              <p:nvPr/>
            </p:nvSpPr>
            <p:spPr>
              <a:xfrm>
                <a:off x="5093706" y="1832874"/>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36EE6852-785D-45F7-9C1E-6E78C61786AB}"/>
                  </a:ext>
                </a:extLst>
              </p:cNvPr>
              <p:cNvSpPr txBox="1">
                <a:spLocks noRot="1" noChangeAspect="1" noMove="1" noResize="1" noEditPoints="1" noAdjustHandles="1" noChangeArrowheads="1" noChangeShapeType="1" noTextEdit="1"/>
              </p:cNvSpPr>
              <p:nvPr/>
            </p:nvSpPr>
            <p:spPr>
              <a:xfrm>
                <a:off x="5093706" y="1832874"/>
                <a:ext cx="3740886" cy="4247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8EEE639-38E4-4B3E-97DE-9BE1A2976FDA}"/>
                  </a:ext>
                </a:extLst>
              </p:cNvPr>
              <p:cNvSpPr txBox="1"/>
              <p:nvPr/>
            </p:nvSpPr>
            <p:spPr>
              <a:xfrm>
                <a:off x="5093706" y="3155953"/>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pt-BR" sz="2400" i="1" dirty="0">
                          <a:solidFill>
                            <a:srgbClr val="FF0000"/>
                          </a:solidFill>
                        </a:rPr>
                        <m:t>n</m:t>
                      </m:r>
                      <m:r>
                        <m:rPr>
                          <m:nor/>
                        </m:rPr>
                        <a:rPr lang="en-US" sz="2400" b="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8" name="TextBox 7">
                <a:extLst>
                  <a:ext uri="{FF2B5EF4-FFF2-40B4-BE49-F238E27FC236}">
                    <a16:creationId xmlns:a16="http://schemas.microsoft.com/office/drawing/2014/main" id="{E8EEE639-38E4-4B3E-97DE-9BE1A2976FDA}"/>
                  </a:ext>
                </a:extLst>
              </p:cNvPr>
              <p:cNvSpPr txBox="1">
                <a:spLocks noRot="1" noChangeAspect="1" noMove="1" noResize="1" noEditPoints="1" noAdjustHandles="1" noChangeArrowheads="1" noChangeShapeType="1" noTextEdit="1"/>
              </p:cNvSpPr>
              <p:nvPr/>
            </p:nvSpPr>
            <p:spPr>
              <a:xfrm>
                <a:off x="5093706" y="3155953"/>
                <a:ext cx="3740886" cy="4247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9DA7E77-7F18-4A6A-B6EE-2D6F4B4F9698}"/>
                  </a:ext>
                </a:extLst>
              </p:cNvPr>
              <p:cNvSpPr txBox="1"/>
              <p:nvPr/>
            </p:nvSpPr>
            <p:spPr>
              <a:xfrm>
                <a:off x="5081766" y="3481106"/>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pt-BR" sz="2400" i="1" dirty="0" smtClean="0">
                          <a:solidFill>
                            <a:srgbClr val="FF0000"/>
                          </a:solidFill>
                        </a:rPr>
                        <m:t>n</m:t>
                      </m:r>
                      <m:r>
                        <m:rPr>
                          <m:nor/>
                        </m:rPr>
                        <a:rPr lang="en-US" sz="2400" b="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9" name="TextBox 8">
                <a:extLst>
                  <a:ext uri="{FF2B5EF4-FFF2-40B4-BE49-F238E27FC236}">
                    <a16:creationId xmlns:a16="http://schemas.microsoft.com/office/drawing/2014/main" id="{29DA7E77-7F18-4A6A-B6EE-2D6F4B4F9698}"/>
                  </a:ext>
                </a:extLst>
              </p:cNvPr>
              <p:cNvSpPr txBox="1">
                <a:spLocks noRot="1" noChangeAspect="1" noMove="1" noResize="1" noEditPoints="1" noAdjustHandles="1" noChangeArrowheads="1" noChangeShapeType="1" noTextEdit="1"/>
              </p:cNvSpPr>
              <p:nvPr/>
            </p:nvSpPr>
            <p:spPr>
              <a:xfrm>
                <a:off x="5081766" y="3481106"/>
                <a:ext cx="3740886" cy="4247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1A4DA3D-1CE1-4CB3-8075-BFD0760E74BE}"/>
                  </a:ext>
                </a:extLst>
              </p:cNvPr>
              <p:cNvSpPr txBox="1"/>
              <p:nvPr/>
            </p:nvSpPr>
            <p:spPr>
              <a:xfrm>
                <a:off x="5083196" y="3830960"/>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n</m:t>
                      </m:r>
                      <m:r>
                        <m:rPr>
                          <m:nor/>
                        </m:rPr>
                        <a:rPr lang="en-US" sz="2400" b="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10" name="TextBox 9">
                <a:extLst>
                  <a:ext uri="{FF2B5EF4-FFF2-40B4-BE49-F238E27FC236}">
                    <a16:creationId xmlns:a16="http://schemas.microsoft.com/office/drawing/2014/main" id="{71A4DA3D-1CE1-4CB3-8075-BFD0760E74BE}"/>
                  </a:ext>
                </a:extLst>
              </p:cNvPr>
              <p:cNvSpPr txBox="1">
                <a:spLocks noRot="1" noChangeAspect="1" noMove="1" noResize="1" noEditPoints="1" noAdjustHandles="1" noChangeArrowheads="1" noChangeShapeType="1" noTextEdit="1"/>
              </p:cNvSpPr>
              <p:nvPr/>
            </p:nvSpPr>
            <p:spPr>
              <a:xfrm>
                <a:off x="5083196" y="3830960"/>
                <a:ext cx="3740886" cy="4247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72E8FBB-799A-464F-BB3F-456EF4BBBD64}"/>
                  </a:ext>
                </a:extLst>
              </p:cNvPr>
              <p:cNvSpPr txBox="1"/>
              <p:nvPr/>
            </p:nvSpPr>
            <p:spPr>
              <a:xfrm>
                <a:off x="5093706" y="2138945"/>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10</m:t>
                      </m:r>
                    </m:oMath>
                  </m:oMathPara>
                </a14:m>
                <a:endParaRPr lang="en-US" sz="2400" b="1" i="1" dirty="0">
                  <a:latin typeface="Cambria Math" panose="02040503050406030204" pitchFamily="18" charset="0"/>
                </a:endParaRPr>
              </a:p>
            </p:txBody>
          </p:sp>
        </mc:Choice>
        <mc:Fallback xmlns="">
          <p:sp>
            <p:nvSpPr>
              <p:cNvPr id="11" name="TextBox 10">
                <a:extLst>
                  <a:ext uri="{FF2B5EF4-FFF2-40B4-BE49-F238E27FC236}">
                    <a16:creationId xmlns:a16="http://schemas.microsoft.com/office/drawing/2014/main" id="{072E8FBB-799A-464F-BB3F-456EF4BBBD64}"/>
                  </a:ext>
                </a:extLst>
              </p:cNvPr>
              <p:cNvSpPr txBox="1">
                <a:spLocks noRot="1" noChangeAspect="1" noMove="1" noResize="1" noEditPoints="1" noAdjustHandles="1" noChangeArrowheads="1" noChangeShapeType="1" noTextEdit="1"/>
              </p:cNvSpPr>
              <p:nvPr/>
            </p:nvSpPr>
            <p:spPr>
              <a:xfrm>
                <a:off x="5093706" y="2138945"/>
                <a:ext cx="3740886" cy="4247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4819A29-03E1-4791-9A6F-0412D3D1BE33}"/>
                  </a:ext>
                </a:extLst>
              </p:cNvPr>
              <p:cNvSpPr txBox="1"/>
              <p:nvPr/>
            </p:nvSpPr>
            <p:spPr>
              <a:xfrm>
                <a:off x="1310039" y="6046519"/>
                <a:ext cx="9820415" cy="764633"/>
              </a:xfrm>
              <a:prstGeom prst="rect">
                <a:avLst/>
              </a:prstGeom>
              <a:noFill/>
            </p:spPr>
            <p:txBody>
              <a:bodyPr wrap="square">
                <a:spAutoFit/>
              </a:bodyPr>
              <a:lstStyle/>
              <a:p>
                <a:pPr marL="411480" lvl="1" indent="0">
                  <a:lnSpc>
                    <a:spcPct val="90000"/>
                  </a:lnSpc>
                  <a:buNone/>
                </a:pPr>
                <a14:m>
                  <m:oMath xmlns:m="http://schemas.openxmlformats.org/officeDocument/2006/math">
                    <m:r>
                      <a:rPr lang="en-US" sz="2400" b="1" i="1" smtClean="0">
                        <a:latin typeface="Cambria Math" panose="02040503050406030204" pitchFamily="18" charset="0"/>
                      </a:rPr>
                      <m:t>𝑻</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𝒏</m:t>
                        </m:r>
                      </m:e>
                    </m:d>
                    <m:r>
                      <a:rPr lang="en-US" sz="2400" b="1" i="1" smtClean="0">
                        <a:latin typeface="Cambria Math" panose="02040503050406030204" pitchFamily="18" charset="0"/>
                      </a:rPr>
                      <m:t>=</m:t>
                    </m:r>
                    <m:r>
                      <a:rPr lang="en-US" sz="2400" b="1" i="1" smtClean="0">
                        <a:latin typeface="Cambria Math" panose="02040503050406030204" pitchFamily="18" charset="0"/>
                      </a:rPr>
                      <m:t>𝟏</m:t>
                    </m:r>
                    <m:r>
                      <a:rPr lang="en-US" sz="2400" b="1" i="1" smtClean="0">
                        <a:latin typeface="Cambria Math" panose="02040503050406030204" pitchFamily="18" charset="0"/>
                      </a:rPr>
                      <m:t>+</m:t>
                    </m:r>
                    <m:r>
                      <a:rPr lang="en-US" sz="2400" b="1" i="1" smtClean="0">
                        <a:latin typeface="Cambria Math" panose="02040503050406030204" pitchFamily="18" charset="0"/>
                      </a:rPr>
                      <m:t>𝟏𝟎</m:t>
                    </m:r>
                    <m:r>
                      <a:rPr lang="en-US" sz="2400" b="1" i="1" smtClean="0">
                        <a:latin typeface="Cambria Math" panose="02040503050406030204" pitchFamily="18" charset="0"/>
                      </a:rPr>
                      <m:t>+</m:t>
                    </m:r>
                    <m:r>
                      <a:rPr lang="en-US" sz="2400" b="1" i="1" smtClean="0">
                        <a:latin typeface="Cambria Math" panose="02040503050406030204" pitchFamily="18" charset="0"/>
                      </a:rPr>
                      <m:t>𝟏𝟎</m:t>
                    </m:r>
                    <m:r>
                      <a:rPr lang="en-US" sz="2400" b="1" i="1" smtClean="0">
                        <a:latin typeface="Cambria Math" panose="02040503050406030204" pitchFamily="18" charset="0"/>
                      </a:rPr>
                      <m:t>+</m:t>
                    </m:r>
                    <m:r>
                      <a:rPr lang="en-US" sz="2400" b="1" i="1" smtClean="0">
                        <a:latin typeface="Cambria Math" panose="02040503050406030204" pitchFamily="18" charset="0"/>
                      </a:rPr>
                      <m:t>𝟏</m:t>
                    </m:r>
                    <m:r>
                      <a:rPr lang="en-US" sz="2400" b="1" i="1" smtClean="0">
                        <a:latin typeface="Cambria Math" panose="02040503050406030204" pitchFamily="18" charset="0"/>
                      </a:rPr>
                      <m:t>+</m:t>
                    </m:r>
                    <m:r>
                      <a:rPr lang="en-US" sz="2400" b="1" i="1" smtClean="0">
                        <a:latin typeface="Cambria Math" panose="02040503050406030204" pitchFamily="18" charset="0"/>
                      </a:rPr>
                      <m:t>𝒏</m:t>
                    </m:r>
                    <m:r>
                      <a:rPr lang="en-US" sz="2400" b="1" i="1" smtClean="0">
                        <a:latin typeface="Cambria Math" panose="02040503050406030204" pitchFamily="18" charset="0"/>
                      </a:rPr>
                      <m:t>−</m:t>
                    </m:r>
                    <m:r>
                      <a:rPr lang="en-US" sz="2400" b="1" i="1" smtClean="0">
                        <a:latin typeface="Cambria Math" panose="02040503050406030204" pitchFamily="18" charset="0"/>
                      </a:rPr>
                      <m:t>𝟏</m:t>
                    </m:r>
                    <m:r>
                      <a:rPr lang="en-US" sz="2400" b="1" i="1" smtClean="0">
                        <a:latin typeface="Cambria Math" panose="02040503050406030204" pitchFamily="18" charset="0"/>
                      </a:rPr>
                      <m:t>+</m:t>
                    </m:r>
                    <m:r>
                      <a:rPr lang="en-US" sz="2400" b="1" i="1" smtClean="0">
                        <a:latin typeface="Cambria Math" panose="02040503050406030204" pitchFamily="18" charset="0"/>
                      </a:rPr>
                      <m:t>𝒏</m:t>
                    </m:r>
                    <m:r>
                      <a:rPr lang="en-US" sz="2400" b="1" i="1" smtClean="0">
                        <a:latin typeface="Cambria Math" panose="02040503050406030204" pitchFamily="18" charset="0"/>
                      </a:rPr>
                      <m:t>−</m:t>
                    </m:r>
                    <m:r>
                      <a:rPr lang="en-US" sz="2400" b="1" i="1" smtClean="0">
                        <a:latin typeface="Cambria Math" panose="02040503050406030204" pitchFamily="18" charset="0"/>
                      </a:rPr>
                      <m:t>𝟏</m:t>
                    </m:r>
                    <m:r>
                      <a:rPr lang="en-US" sz="2400" b="1" i="1" smtClean="0">
                        <a:latin typeface="Cambria Math" panose="02040503050406030204" pitchFamily="18" charset="0"/>
                      </a:rPr>
                      <m:t>+</m:t>
                    </m:r>
                    <m:r>
                      <a:rPr lang="en-US" sz="2400" b="1" i="1" smtClean="0">
                        <a:latin typeface="Cambria Math" panose="02040503050406030204" pitchFamily="18" charset="0"/>
                      </a:rPr>
                      <m:t>𝒏</m:t>
                    </m:r>
                    <m:r>
                      <a:rPr lang="en-US" sz="2400" b="1" i="1" smtClean="0">
                        <a:latin typeface="Cambria Math" panose="02040503050406030204" pitchFamily="18" charset="0"/>
                      </a:rPr>
                      <m:t>−</m:t>
                    </m:r>
                    <m:r>
                      <a:rPr lang="en-US" sz="2400" b="1" i="1" smtClean="0">
                        <a:latin typeface="Cambria Math" panose="02040503050406030204" pitchFamily="18" charset="0"/>
                      </a:rPr>
                      <m:t>𝟏</m:t>
                    </m:r>
                    <m:r>
                      <a:rPr lang="en-US" sz="2400" b="1" i="1" smtClean="0">
                        <a:latin typeface="Cambria Math" panose="02040503050406030204" pitchFamily="18" charset="0"/>
                      </a:rPr>
                      <m:t>+</m:t>
                    </m:r>
                    <m:r>
                      <a:rPr lang="en-US" sz="2400" b="1" i="1" smtClean="0">
                        <a:latin typeface="Cambria Math" panose="02040503050406030204" pitchFamily="18" charset="0"/>
                      </a:rPr>
                      <m:t>𝟏</m:t>
                    </m:r>
                    <m:r>
                      <a:rPr lang="en-US" sz="2400" b="1" i="1" smtClean="0">
                        <a:latin typeface="Cambria Math" panose="02040503050406030204" pitchFamily="18" charset="0"/>
                      </a:rPr>
                      <m:t>+</m:t>
                    </m:r>
                    <m:r>
                      <a:rPr lang="en-US" sz="2400" b="1" i="1" smtClean="0">
                        <a:latin typeface="Cambria Math" panose="02040503050406030204" pitchFamily="18" charset="0"/>
                      </a:rPr>
                      <m:t>𝒎𝒂𝒙</m:t>
                    </m:r>
                    <m:r>
                      <a:rPr lang="en-US" sz="2400" b="1" i="1" smtClean="0">
                        <a:latin typeface="Cambria Math" panose="02040503050406030204" pitchFamily="18" charset="0"/>
                      </a:rPr>
                      <m:t>(</m:t>
                    </m:r>
                    <m:r>
                      <a:rPr lang="en-US" sz="2400" b="1" i="1" smtClean="0">
                        <a:latin typeface="Cambria Math" panose="02040503050406030204" pitchFamily="18" charset="0"/>
                      </a:rPr>
                      <m:t>𝟏</m:t>
                    </m:r>
                    <m:r>
                      <a:rPr lang="en-US" sz="2400" b="1" i="1" smtClean="0">
                        <a:latin typeface="Cambria Math" panose="02040503050406030204" pitchFamily="18" charset="0"/>
                      </a:rPr>
                      <m:t>,</m:t>
                    </m:r>
                    <m:r>
                      <a:rPr lang="en-US" sz="2400" b="1" i="1" smtClean="0">
                        <a:latin typeface="Cambria Math" panose="02040503050406030204" pitchFamily="18" charset="0"/>
                      </a:rPr>
                      <m:t>𝟐</m:t>
                    </m:r>
                    <m:r>
                      <a:rPr lang="en-US" sz="2400" b="1" i="1" smtClean="0">
                        <a:latin typeface="Cambria Math" panose="02040503050406030204" pitchFamily="18" charset="0"/>
                      </a:rPr>
                      <m:t>)</m:t>
                    </m:r>
                  </m:oMath>
                </a14:m>
                <a:r>
                  <a:rPr lang="en-US" sz="2400" b="1" dirty="0"/>
                  <a:t> </a:t>
                </a:r>
              </a:p>
              <a:p>
                <a:pPr marL="411480" lvl="1">
                  <a:lnSpc>
                    <a:spcPct val="90000"/>
                  </a:lnSpc>
                </a:pPr>
                <a14:m>
                  <m:oMathPara xmlns:m="http://schemas.openxmlformats.org/officeDocument/2006/math">
                    <m:oMathParaPr>
                      <m:jc m:val="left"/>
                    </m:oMathParaPr>
                    <m:oMath xmlns:m="http://schemas.openxmlformats.org/officeDocument/2006/math">
                      <m:r>
                        <a:rPr lang="en-US" sz="2400" b="1" i="1" smtClean="0">
                          <a:latin typeface="Cambria Math" panose="02040503050406030204" pitchFamily="18" charset="0"/>
                        </a:rPr>
                        <m:t>𝑻</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𝒏</m:t>
                          </m:r>
                        </m:e>
                      </m:d>
                      <m:r>
                        <a:rPr lang="en-US" sz="2400" b="1" i="1" smtClean="0">
                          <a:latin typeface="Cambria Math" panose="02040503050406030204" pitchFamily="18" charset="0"/>
                        </a:rPr>
                        <m:t>=</m:t>
                      </m:r>
                      <m:r>
                        <a:rPr lang="en-US" sz="2400" b="1" i="1" smtClean="0">
                          <a:latin typeface="Cambria Math" panose="02040503050406030204" pitchFamily="18" charset="0"/>
                        </a:rPr>
                        <m:t>𝟑</m:t>
                      </m:r>
                      <m:r>
                        <a:rPr lang="en-US" sz="2400" b="1" i="1" smtClean="0">
                          <a:latin typeface="Cambria Math" panose="02040503050406030204" pitchFamily="18" charset="0"/>
                        </a:rPr>
                        <m:t>𝒏</m:t>
                      </m:r>
                      <m:r>
                        <a:rPr lang="en-US" sz="2400" b="1" i="1">
                          <a:latin typeface="Cambria Math" panose="02040503050406030204" pitchFamily="18" charset="0"/>
                        </a:rPr>
                        <m:t>+</m:t>
                      </m:r>
                      <m:r>
                        <a:rPr lang="en-US" sz="2400" b="1" i="1" smtClean="0">
                          <a:latin typeface="Cambria Math" panose="02040503050406030204" pitchFamily="18" charset="0"/>
                        </a:rPr>
                        <m:t>𝟐𝟐</m:t>
                      </m:r>
                    </m:oMath>
                  </m:oMathPara>
                </a14:m>
                <a:endParaRPr lang="en-US" sz="2400" b="1" dirty="0"/>
              </a:p>
            </p:txBody>
          </p:sp>
        </mc:Choice>
        <mc:Fallback xmlns="">
          <p:sp>
            <p:nvSpPr>
              <p:cNvPr id="12" name="TextBox 11">
                <a:extLst>
                  <a:ext uri="{FF2B5EF4-FFF2-40B4-BE49-F238E27FC236}">
                    <a16:creationId xmlns:a16="http://schemas.microsoft.com/office/drawing/2014/main" id="{14819A29-03E1-4791-9A6F-0412D3D1BE33}"/>
                  </a:ext>
                </a:extLst>
              </p:cNvPr>
              <p:cNvSpPr txBox="1">
                <a:spLocks noRot="1" noChangeAspect="1" noMove="1" noResize="1" noEditPoints="1" noAdjustHandles="1" noChangeArrowheads="1" noChangeShapeType="1" noTextEdit="1"/>
              </p:cNvSpPr>
              <p:nvPr/>
            </p:nvSpPr>
            <p:spPr>
              <a:xfrm>
                <a:off x="1310039" y="6046519"/>
                <a:ext cx="9820415" cy="764633"/>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91E6E24-A0C3-4C8E-8864-D79B23D2A06C}"/>
                  </a:ext>
                </a:extLst>
              </p:cNvPr>
              <p:cNvSpPr txBox="1"/>
              <p:nvPr/>
            </p:nvSpPr>
            <p:spPr>
              <a:xfrm>
                <a:off x="5093706" y="2480946"/>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10</m:t>
                      </m:r>
                    </m:oMath>
                  </m:oMathPara>
                </a14:m>
                <a:endParaRPr lang="en-US" sz="2400" b="1" i="1" dirty="0">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C91E6E24-A0C3-4C8E-8864-D79B23D2A06C}"/>
                  </a:ext>
                </a:extLst>
              </p:cNvPr>
              <p:cNvSpPr txBox="1">
                <a:spLocks noRot="1" noChangeAspect="1" noMove="1" noResize="1" noEditPoints="1" noAdjustHandles="1" noChangeArrowheads="1" noChangeShapeType="1" noTextEdit="1"/>
              </p:cNvSpPr>
              <p:nvPr/>
            </p:nvSpPr>
            <p:spPr>
              <a:xfrm>
                <a:off x="5093706" y="2480946"/>
                <a:ext cx="3740886" cy="4247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364777C-8777-4373-9EC6-0AC0256AD1E7}"/>
                  </a:ext>
                </a:extLst>
              </p:cNvPr>
              <p:cNvSpPr txBox="1"/>
              <p:nvPr/>
            </p:nvSpPr>
            <p:spPr>
              <a:xfrm>
                <a:off x="5093706" y="2835104"/>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16" name="TextBox 15">
                <a:extLst>
                  <a:ext uri="{FF2B5EF4-FFF2-40B4-BE49-F238E27FC236}">
                    <a16:creationId xmlns:a16="http://schemas.microsoft.com/office/drawing/2014/main" id="{4364777C-8777-4373-9EC6-0AC0256AD1E7}"/>
                  </a:ext>
                </a:extLst>
              </p:cNvPr>
              <p:cNvSpPr txBox="1">
                <a:spLocks noRot="1" noChangeAspect="1" noMove="1" noResize="1" noEditPoints="1" noAdjustHandles="1" noChangeArrowheads="1" noChangeShapeType="1" noTextEdit="1"/>
              </p:cNvSpPr>
              <p:nvPr/>
            </p:nvSpPr>
            <p:spPr>
              <a:xfrm>
                <a:off x="5093706" y="2835104"/>
                <a:ext cx="3740886" cy="4247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277D8E8-721C-4AC1-8655-58FFD015F8B7}"/>
                  </a:ext>
                </a:extLst>
              </p:cNvPr>
              <p:cNvSpPr txBox="1"/>
              <p:nvPr/>
            </p:nvSpPr>
            <p:spPr>
              <a:xfrm>
                <a:off x="5081766" y="4173041"/>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17" name="TextBox 16">
                <a:extLst>
                  <a:ext uri="{FF2B5EF4-FFF2-40B4-BE49-F238E27FC236}">
                    <a16:creationId xmlns:a16="http://schemas.microsoft.com/office/drawing/2014/main" id="{6277D8E8-721C-4AC1-8655-58FFD015F8B7}"/>
                  </a:ext>
                </a:extLst>
              </p:cNvPr>
              <p:cNvSpPr txBox="1">
                <a:spLocks noRot="1" noChangeAspect="1" noMove="1" noResize="1" noEditPoints="1" noAdjustHandles="1" noChangeArrowheads="1" noChangeShapeType="1" noTextEdit="1"/>
              </p:cNvSpPr>
              <p:nvPr/>
            </p:nvSpPr>
            <p:spPr>
              <a:xfrm>
                <a:off x="5081766" y="4173041"/>
                <a:ext cx="3740886" cy="4247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A67BFE7-F9D9-4AC0-9AD4-984595B20ED6}"/>
                  </a:ext>
                </a:extLst>
              </p:cNvPr>
              <p:cNvSpPr txBox="1"/>
              <p:nvPr/>
            </p:nvSpPr>
            <p:spPr>
              <a:xfrm>
                <a:off x="5093706" y="4502407"/>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FA67BFE7-F9D9-4AC0-9AD4-984595B20ED6}"/>
                  </a:ext>
                </a:extLst>
              </p:cNvPr>
              <p:cNvSpPr txBox="1">
                <a:spLocks noRot="1" noChangeAspect="1" noMove="1" noResize="1" noEditPoints="1" noAdjustHandles="1" noChangeArrowheads="1" noChangeShapeType="1" noTextEdit="1"/>
              </p:cNvSpPr>
              <p:nvPr/>
            </p:nvSpPr>
            <p:spPr>
              <a:xfrm>
                <a:off x="5093706" y="4502407"/>
                <a:ext cx="3740886" cy="4247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709D088-7455-4DC1-B47F-4285509E8C51}"/>
                  </a:ext>
                </a:extLst>
              </p:cNvPr>
              <p:cNvSpPr txBox="1"/>
              <p:nvPr/>
            </p:nvSpPr>
            <p:spPr>
              <a:xfrm>
                <a:off x="5093706" y="5144164"/>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19" name="TextBox 18">
                <a:extLst>
                  <a:ext uri="{FF2B5EF4-FFF2-40B4-BE49-F238E27FC236}">
                    <a16:creationId xmlns:a16="http://schemas.microsoft.com/office/drawing/2014/main" id="{E709D088-7455-4DC1-B47F-4285509E8C51}"/>
                  </a:ext>
                </a:extLst>
              </p:cNvPr>
              <p:cNvSpPr txBox="1">
                <a:spLocks noRot="1" noChangeAspect="1" noMove="1" noResize="1" noEditPoints="1" noAdjustHandles="1" noChangeArrowheads="1" noChangeShapeType="1" noTextEdit="1"/>
              </p:cNvSpPr>
              <p:nvPr/>
            </p:nvSpPr>
            <p:spPr>
              <a:xfrm>
                <a:off x="5093706" y="5144164"/>
                <a:ext cx="3740886" cy="4247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2E247A3-799B-49EC-8664-E28F5BDFFE15}"/>
                  </a:ext>
                </a:extLst>
              </p:cNvPr>
              <p:cNvSpPr txBox="1"/>
              <p:nvPr/>
            </p:nvSpPr>
            <p:spPr>
              <a:xfrm>
                <a:off x="5105646" y="5473530"/>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20" name="TextBox 19">
                <a:extLst>
                  <a:ext uri="{FF2B5EF4-FFF2-40B4-BE49-F238E27FC236}">
                    <a16:creationId xmlns:a16="http://schemas.microsoft.com/office/drawing/2014/main" id="{F2E247A3-799B-49EC-8664-E28F5BDFFE15}"/>
                  </a:ext>
                </a:extLst>
              </p:cNvPr>
              <p:cNvSpPr txBox="1">
                <a:spLocks noRot="1" noChangeAspect="1" noMove="1" noResize="1" noEditPoints="1" noAdjustHandles="1" noChangeArrowheads="1" noChangeShapeType="1" noTextEdit="1"/>
              </p:cNvSpPr>
              <p:nvPr/>
            </p:nvSpPr>
            <p:spPr>
              <a:xfrm>
                <a:off x="5105646" y="5473530"/>
                <a:ext cx="3740886" cy="424732"/>
              </a:xfrm>
              <a:prstGeom prst="rect">
                <a:avLst/>
              </a:prstGeom>
              <a:blipFill>
                <a:blip r:embed="rId16"/>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578664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751121" y="2273047"/>
            <a:ext cx="9557660" cy="546391"/>
          </a:xfrm>
          <a:ln w="15875">
            <a:noFill/>
          </a:ln>
        </p:spPr>
        <p:txBody>
          <a:bodyPr>
            <a:normAutofit/>
          </a:bodyPr>
          <a:lstStyle/>
          <a:p>
            <a:pPr marL="114300" indent="0" algn="just">
              <a:buNone/>
            </a:pPr>
            <a:r>
              <a:rPr lang="en-US" sz="2400" dirty="0"/>
              <a:t>         </a:t>
            </a:r>
            <a:r>
              <a:rPr lang="en-US" sz="2400" b="1" dirty="0" err="1">
                <a:latin typeface="+mj-lt"/>
              </a:rPr>
              <a:t>LinearSearch</a:t>
            </a:r>
            <a:r>
              <a:rPr lang="en-US" sz="2400" b="1" dirty="0">
                <a:latin typeface="+mj-lt"/>
              </a:rPr>
              <a:t>(A , x)</a:t>
            </a:r>
            <a:r>
              <a:rPr lang="en-US" sz="2400" b="1" dirty="0"/>
              <a:t>			     </a:t>
            </a:r>
            <a:r>
              <a:rPr lang="en-US" sz="2400" b="1" i="1" u="sng" dirty="0"/>
              <a:t>no. of steps</a:t>
            </a:r>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19</a:t>
            </a:fld>
            <a:endParaRPr lang="en-US">
              <a:latin typeface="Calibri"/>
            </a:endParaRPr>
          </a:p>
        </p:txBody>
      </p:sp>
      <mc:AlternateContent xmlns:mc="http://schemas.openxmlformats.org/markup-compatibility/2006" xmlns:a14="http://schemas.microsoft.com/office/drawing/2010/main">
        <mc:Choice Requires="a14">
          <p:graphicFrame>
            <p:nvGraphicFramePr>
              <p:cNvPr id="38" name="Table 3">
                <a:extLst>
                  <a:ext uri="{FF2B5EF4-FFF2-40B4-BE49-F238E27FC236}">
                    <a16:creationId xmlns:a16="http://schemas.microsoft.com/office/drawing/2014/main" id="{BE93C74A-60AC-47E8-A2D9-1802E9ABA050}"/>
                  </a:ext>
                </a:extLst>
              </p:cNvPr>
              <p:cNvGraphicFramePr>
                <a:graphicFrameLocks noGrp="1"/>
              </p:cNvGraphicFramePr>
              <p:nvPr>
                <p:extLst>
                  <p:ext uri="{D42A27DB-BD31-4B8C-83A1-F6EECF244321}">
                    <p14:modId xmlns:p14="http://schemas.microsoft.com/office/powerpoint/2010/main" val="1846183849"/>
                  </p:ext>
                </p:extLst>
              </p:nvPr>
            </p:nvGraphicFramePr>
            <p:xfrm>
              <a:off x="1273639" y="2717441"/>
              <a:ext cx="4107668" cy="2438400"/>
            </p:xfrm>
            <a:graphic>
              <a:graphicData uri="http://schemas.openxmlformats.org/drawingml/2006/table">
                <a:tbl>
                  <a:tblPr firstRow="1" bandRow="1">
                    <a:tableStyleId>{5C22544A-7EE6-4342-B048-85BDC9FD1C3A}</a:tableStyleId>
                  </a:tblPr>
                  <a:tblGrid>
                    <a:gridCol w="4107668">
                      <a:extLst>
                        <a:ext uri="{9D8B030D-6E8A-4147-A177-3AD203B41FA5}">
                          <a16:colId xmlns:a16="http://schemas.microsoft.com/office/drawing/2014/main" val="571833362"/>
                        </a:ext>
                      </a:extLst>
                    </a:gridCol>
                  </a:tblGrid>
                  <a:tr h="1866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1:</a:t>
                          </a:r>
                          <a14:m>
                            <m:oMath xmlns:m="http://schemas.openxmlformats.org/officeDocument/2006/math">
                              <m:r>
                                <a:rPr lang="en-US" sz="2200" b="0" i="0" smtClean="0">
                                  <a:solidFill>
                                    <a:sysClr val="windowText" lastClr="000000"/>
                                  </a:solidFill>
                                  <a:latin typeface="Cambria Math" panose="02040503050406030204" pitchFamily="18" charset="0"/>
                                </a:rPr>
                                <m:t>   </m:t>
                              </m:r>
                              <m:r>
                                <a:rPr lang="en-US" sz="2200" b="0" i="1" smtClean="0">
                                  <a:solidFill>
                                    <a:sysClr val="windowText" lastClr="000000"/>
                                  </a:solidFill>
                                  <a:latin typeface="Cambria Math" panose="02040503050406030204" pitchFamily="18" charset="0"/>
                                </a:rPr>
                                <m:t>𝑖</m:t>
                              </m:r>
                              <m:r>
                                <a:rPr lang="en-US" sz="2200" b="0" i="1" smtClean="0">
                                  <a:solidFill>
                                    <a:sysClr val="windowText" lastClr="000000"/>
                                  </a:solidFill>
                                  <a:latin typeface="Cambria Math" panose="02040503050406030204" pitchFamily="18" charset="0"/>
                                </a:rPr>
                                <m:t>=0</m:t>
                              </m:r>
                            </m:oMath>
                          </a14:m>
                          <a:endParaRPr lang="pt-BR" sz="2200" b="0" i="1" dirty="0">
                            <a:solidFill>
                              <a:srgbClr val="FF0000"/>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2:   </a:t>
                          </a:r>
                          <a14:m>
                            <m:oMath xmlns:m="http://schemas.openxmlformats.org/officeDocument/2006/math">
                              <m:r>
                                <m:rPr>
                                  <m:nor/>
                                </m:rPr>
                                <a:rPr kumimoji="0" lang="en-US" sz="2200" b="1" i="0" u="none" strike="noStrike" kern="1200" cap="none" spc="0" normalizeH="0" baseline="0" noProof="0" dirty="0" smtClean="0">
                                  <a:ln>
                                    <a:noFill/>
                                  </a:ln>
                                  <a:solidFill>
                                    <a:srgbClr val="2F2B20"/>
                                  </a:solidFill>
                                  <a:effectLst/>
                                  <a:uLnTx/>
                                  <a:uFillTx/>
                                  <a:latin typeface="Cambria"/>
                                  <a:ea typeface="+mn-ea"/>
                                  <a:cs typeface="+mn-cs"/>
                                </a:rPr>
                                <m:t>while</m:t>
                              </m:r>
                              <m:r>
                                <a:rPr kumimoji="0" lang="en-US" sz="2200" b="0" i="1" u="none" strike="noStrike" kern="1200" cap="none" spc="0" normalizeH="0" baseline="0" noProof="0" dirty="0" smtClean="0">
                                  <a:ln>
                                    <a:noFill/>
                                  </a:ln>
                                  <a:solidFill>
                                    <a:srgbClr val="2F2B20"/>
                                  </a:solidFill>
                                  <a:effectLst/>
                                  <a:uLnTx/>
                                  <a:uFillTx/>
                                  <a:latin typeface="Cambria Math" panose="02040503050406030204" pitchFamily="18" charset="0"/>
                                  <a:ea typeface="+mn-ea"/>
                                  <a:cs typeface="+mn-cs"/>
                                </a:rPr>
                                <m:t> </m:t>
                              </m:r>
                              <m:r>
                                <a:rPr kumimoji="0" lang="en-US" sz="2200"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cs typeface="+mn-cs"/>
                                </a:rPr>
                                <m:t>𝑖</m:t>
                              </m:r>
                              <m:r>
                                <a:rPr kumimoji="0" lang="en-US" sz="2200"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cs typeface="+mn-cs"/>
                                </a:rPr>
                                <m:t>&lt;</m:t>
                              </m:r>
                              <m:r>
                                <a:rPr kumimoji="0" lang="en-US" sz="2200"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cs typeface="+mn-cs"/>
                                </a:rPr>
                                <m:t>𝑛</m:t>
                              </m:r>
                              <m:r>
                                <a:rPr kumimoji="0" lang="en-US" sz="2200"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cs typeface="+mn-cs"/>
                                </a:rPr>
                                <m:t> &amp;&amp; </m:t>
                              </m:r>
                              <m:r>
                                <a:rPr kumimoji="0" lang="en-US" sz="2200"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cs typeface="+mn-cs"/>
                                </a:rPr>
                                <m:t>𝐴</m:t>
                              </m:r>
                              <m:d>
                                <m:dPr>
                                  <m:begChr m:val="["/>
                                  <m:endChr m:val="]"/>
                                  <m:ctrlPr>
                                    <a:rPr kumimoji="0" lang="en-US" sz="2200"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cs typeface="+mn-cs"/>
                                    </a:rPr>
                                  </m:ctrlPr>
                                </m:dPr>
                                <m:e>
                                  <m:r>
                                    <a:rPr kumimoji="0" lang="en-US" sz="2200"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cs typeface="+mn-cs"/>
                                    </a:rPr>
                                    <m:t>𝑖</m:t>
                                  </m:r>
                                </m:e>
                              </m:d>
                              <m:r>
                                <a:rPr kumimoji="0" lang="en-US" sz="2200"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cs typeface="+mn-cs"/>
                                </a:rPr>
                                <m:t>≠</m:t>
                              </m:r>
                              <m:r>
                                <a:rPr kumimoji="0" lang="en-US" sz="2200"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cs typeface="+mn-cs"/>
                                </a:rPr>
                                <m:t>𝑥</m:t>
                              </m:r>
                            </m:oMath>
                          </a14:m>
                          <a:r>
                            <a:rPr kumimoji="0" lang="pt-BR" sz="2200" b="0" i="1" u="none" strike="noStrike" kern="1200" cap="none" spc="0" normalizeH="0" baseline="0" noProof="0" dirty="0">
                              <a:ln>
                                <a:noFill/>
                              </a:ln>
                              <a:solidFill>
                                <a:srgbClr val="FF0000"/>
                              </a:solidFill>
                              <a:effectLst/>
                              <a:uLnTx/>
                              <a:uFillTx/>
                              <a:latin typeface="Cambria"/>
                              <a:ea typeface="+mn-ea"/>
                              <a:cs typeface="+mn-cs"/>
                            </a:rPr>
                            <a:t> </a:t>
                          </a:r>
                          <a14:m>
                            <m:oMath xmlns:m="http://schemas.openxmlformats.org/officeDocument/2006/math">
                              <m:r>
                                <a:rPr kumimoji="0" lang="en-US" sz="2200" b="1" i="0" u="none" strike="noStrike" kern="1200" cap="none" spc="0" normalizeH="0" baseline="0" noProof="0" dirty="0" smtClean="0">
                                  <a:ln>
                                    <a:noFill/>
                                  </a:ln>
                                  <a:solidFill>
                                    <a:srgbClr val="2F2B20"/>
                                  </a:solidFill>
                                  <a:effectLst/>
                                  <a:uLnTx/>
                                  <a:uFillTx/>
                                  <a:latin typeface="Cambria Math" panose="02040503050406030204" pitchFamily="18" charset="0"/>
                                  <a:ea typeface="Cambria Math" panose="02040503050406030204" pitchFamily="18" charset="0"/>
                                  <a:cs typeface="+mn-cs"/>
                                  <a:sym typeface="Wingdings" pitchFamily="2" charset="2"/>
                                </a:rPr>
                                <m:t>𝐝𝐨</m:t>
                              </m:r>
                            </m:oMath>
                          </a14:m>
                          <a:endParaRPr lang="pt-BR" sz="2200" b="0" i="1" dirty="0">
                            <a:solidFill>
                              <a:srgbClr val="FF0000"/>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3:            </a:t>
                          </a:r>
                          <a14:m>
                            <m:oMath xmlns:m="http://schemas.openxmlformats.org/officeDocument/2006/math">
                              <m:r>
                                <a:rPr lang="en-US" sz="2200" b="0" i="1" smtClean="0">
                                  <a:solidFill>
                                    <a:sysClr val="windowText" lastClr="000000"/>
                                  </a:solidFill>
                                  <a:latin typeface="Cambria Math" panose="02040503050406030204" pitchFamily="18" charset="0"/>
                                </a:rPr>
                                <m:t>𝑖</m:t>
                              </m:r>
                              <m:r>
                                <a:rPr lang="en-US" sz="2200" b="0" i="1" smtClean="0">
                                  <a:solidFill>
                                    <a:sysClr val="windowText" lastClr="000000"/>
                                  </a:solidFill>
                                  <a:latin typeface="Cambria Math" panose="02040503050406030204" pitchFamily="18" charset="0"/>
                                </a:rPr>
                                <m:t>=</m:t>
                              </m:r>
                              <m:r>
                                <a:rPr lang="en-US" sz="2200" b="0" i="1" smtClean="0">
                                  <a:solidFill>
                                    <a:sysClr val="windowText" lastClr="000000"/>
                                  </a:solidFill>
                                  <a:latin typeface="Cambria Math" panose="02040503050406030204" pitchFamily="18" charset="0"/>
                                </a:rPr>
                                <m:t>𝑖</m:t>
                              </m:r>
                              <m:r>
                                <a:rPr lang="en-US" sz="2200" b="0" i="1" smtClean="0">
                                  <a:solidFill>
                                    <a:sysClr val="windowText" lastClr="000000"/>
                                  </a:solidFill>
                                  <a:latin typeface="Cambria Math" panose="02040503050406030204" pitchFamily="18" charset="0"/>
                                </a:rPr>
                                <m:t>+1</m:t>
                              </m:r>
                            </m:oMath>
                          </a14:m>
                          <a:endParaRPr lang="pt-BR" sz="2200" b="0" i="1" dirty="0">
                            <a:solidFill>
                              <a:srgbClr val="FF0000"/>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4:   </a:t>
                          </a:r>
                          <a14:m>
                            <m:oMath xmlns:m="http://schemas.openxmlformats.org/officeDocument/2006/math">
                              <m:r>
                                <m:rPr>
                                  <m:nor/>
                                </m:rPr>
                                <a:rPr lang="en-US" sz="2200" b="1" i="0" kern="1200" dirty="0" smtClean="0">
                                  <a:solidFill>
                                    <a:schemeClr val="tx1"/>
                                  </a:solidFill>
                                  <a:latin typeface="+mj-lt"/>
                                  <a:ea typeface="+mn-ea"/>
                                  <a:cs typeface="+mn-cs"/>
                                </a:rPr>
                                <m:t>if</m:t>
                              </m:r>
                              <m:r>
                                <a:rPr lang="en-US" sz="2200" b="0" i="1" kern="1200" dirty="0" smtClean="0">
                                  <a:solidFill>
                                    <a:schemeClr val="tx1"/>
                                  </a:solidFill>
                                  <a:latin typeface="Cambria Math" panose="02040503050406030204" pitchFamily="18" charset="0"/>
                                  <a:ea typeface="+mn-ea"/>
                                  <a:cs typeface="+mn-cs"/>
                                </a:rPr>
                                <m:t> </m:t>
                              </m:r>
                              <m:r>
                                <a:rPr lang="en-US" sz="2200" b="0" i="1" smtClean="0">
                                  <a:solidFill>
                                    <a:sysClr val="windowText" lastClr="000000"/>
                                  </a:solidFill>
                                  <a:latin typeface="Cambria Math" panose="02040503050406030204" pitchFamily="18" charset="0"/>
                                </a:rPr>
                                <m:t>𝑖</m:t>
                              </m:r>
                              <m:r>
                                <a:rPr lang="en-US" sz="2200" b="0" i="1" smtClean="0">
                                  <a:solidFill>
                                    <a:sysClr val="windowText" lastClr="000000"/>
                                  </a:solidFill>
                                  <a:latin typeface="Cambria Math" panose="02040503050406030204" pitchFamily="18" charset="0"/>
                                </a:rPr>
                                <m:t>≤</m:t>
                              </m:r>
                              <m:r>
                                <a:rPr lang="en-US" sz="2200" b="0" i="1" smtClean="0">
                                  <a:solidFill>
                                    <a:sysClr val="windowText" lastClr="000000"/>
                                  </a:solidFill>
                                  <a:latin typeface="Cambria Math" panose="02040503050406030204" pitchFamily="18" charset="0"/>
                                </a:rPr>
                                <m:t>𝑛</m:t>
                              </m:r>
                            </m:oMath>
                          </a14:m>
                          <a:r>
                            <a:rPr lang="pt-BR" sz="2200" b="0" i="1" dirty="0">
                              <a:solidFill>
                                <a:srgbClr val="FF0000"/>
                              </a:solidFill>
                              <a:latin typeface="+mj-lt"/>
                            </a:rPr>
                            <a:t> </a:t>
                          </a:r>
                          <a14:m>
                            <m:oMath xmlns:m="http://schemas.openxmlformats.org/officeDocument/2006/math">
                              <m:r>
                                <a:rPr lang="en-US" sz="2200" b="1" i="0" dirty="0" smtClean="0">
                                  <a:solidFill>
                                    <a:schemeClr val="tx1"/>
                                  </a:solidFill>
                                  <a:latin typeface="Cambria Math" panose="02040503050406030204" pitchFamily="18" charset="0"/>
                                  <a:ea typeface="Cambria Math" panose="02040503050406030204" pitchFamily="18" charset="0"/>
                                  <a:sym typeface="Wingdings" pitchFamily="2" charset="2"/>
                                </a:rPr>
                                <m:t>𝐝𝐨</m:t>
                              </m:r>
                            </m:oMath>
                          </a14:m>
                          <a:endParaRPr lang="pt-BR" sz="2200" b="0" i="1" dirty="0">
                            <a:solidFill>
                              <a:srgbClr val="FF0000"/>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5:   </a:t>
                          </a:r>
                          <a:r>
                            <a:rPr lang="en-US" sz="2200" b="1" kern="1200" dirty="0">
                              <a:solidFill>
                                <a:schemeClr val="tx1"/>
                              </a:solidFill>
                              <a:latin typeface="+mj-lt"/>
                              <a:ea typeface="+mn-ea"/>
                              <a:cs typeface="+mn-cs"/>
                            </a:rPr>
                            <a:t>        </a:t>
                          </a:r>
                          <a14:m>
                            <m:oMath xmlns:m="http://schemas.openxmlformats.org/officeDocument/2006/math">
                              <m:r>
                                <m:rPr>
                                  <m:nor/>
                                </m:rPr>
                                <a:rPr lang="en-US" sz="2200" b="1" i="0" kern="1200" dirty="0" smtClean="0">
                                  <a:solidFill>
                                    <a:schemeClr val="tx1"/>
                                  </a:solidFill>
                                  <a:latin typeface="+mj-lt"/>
                                  <a:ea typeface="+mn-ea"/>
                                  <a:cs typeface="+mn-cs"/>
                                </a:rPr>
                                <m:t>return</m:t>
                              </m:r>
                              <m:r>
                                <m:rPr>
                                  <m:nor/>
                                </m:rPr>
                                <a:rPr lang="en-US" sz="2200" b="1" kern="1200" dirty="0" smtClean="0">
                                  <a:solidFill>
                                    <a:schemeClr val="tx1"/>
                                  </a:solidFill>
                                  <a:latin typeface="+mj-lt"/>
                                  <a:ea typeface="+mn-ea"/>
                                  <a:cs typeface="+mn-cs"/>
                                </a:rPr>
                                <m:t> </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𝑡𝑟𝑢𝑒</m:t>
                              </m:r>
                            </m:oMath>
                          </a14:m>
                          <a:endParaRPr lang="pt-BR" sz="2200" b="0" i="1" dirty="0">
                            <a:solidFill>
                              <a:srgbClr val="FF0000"/>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6:   </a:t>
                          </a:r>
                          <a:r>
                            <a:rPr lang="en-US" sz="2200" b="1" kern="1200" dirty="0">
                              <a:solidFill>
                                <a:schemeClr val="tx1"/>
                              </a:solidFill>
                              <a:latin typeface="+mj-lt"/>
                              <a:ea typeface="+mn-ea"/>
                              <a:cs typeface="+mn-cs"/>
                            </a:rPr>
                            <a:t>else</a:t>
                          </a:r>
                          <a:endParaRPr lang="pt-BR" sz="2200" b="0" i="1" dirty="0">
                            <a:solidFill>
                              <a:schemeClr val="tx1"/>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7:          </a:t>
                          </a:r>
                          <a:r>
                            <a:rPr lang="en-US" sz="2200" b="1" kern="1200" dirty="0">
                              <a:solidFill>
                                <a:schemeClr val="tx1"/>
                              </a:solidFill>
                              <a:latin typeface="+mn-lt"/>
                              <a:ea typeface="+mn-ea"/>
                              <a:cs typeface="+mn-cs"/>
                            </a:rPr>
                            <a:t> </a:t>
                          </a:r>
                          <a14:m>
                            <m:oMath xmlns:m="http://schemas.openxmlformats.org/officeDocument/2006/math">
                              <m:r>
                                <m:rPr>
                                  <m:nor/>
                                </m:rPr>
                                <a:rPr lang="en-US" sz="2200" b="1" i="0" kern="1200" dirty="0" smtClean="0">
                                  <a:solidFill>
                                    <a:schemeClr val="tx1"/>
                                  </a:solidFill>
                                  <a:latin typeface="+mj-lt"/>
                                  <a:ea typeface="+mn-ea"/>
                                  <a:cs typeface="+mn-cs"/>
                                </a:rPr>
                                <m:t>return</m:t>
                              </m:r>
                              <m:r>
                                <m:rPr>
                                  <m:nor/>
                                </m:rPr>
                                <a:rPr lang="en-US" sz="2200" b="1" kern="1200" dirty="0" smtClean="0">
                                  <a:solidFill>
                                    <a:schemeClr val="tx1"/>
                                  </a:solidFill>
                                  <a:latin typeface="+mj-lt"/>
                                  <a:ea typeface="+mn-ea"/>
                                  <a:cs typeface="+mn-cs"/>
                                </a:rPr>
                                <m:t> </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𝑓𝑎𝑙𝑠𝑒</m:t>
                              </m:r>
                            </m:oMath>
                          </a14:m>
                          <a:endParaRPr lang="pt-BR" sz="2200" b="0" i="1" dirty="0">
                            <a:solidFill>
                              <a:srgbClr val="FF0000"/>
                            </a:solidFill>
                            <a:latin typeface="+mj-lt"/>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30286157"/>
                      </a:ext>
                    </a:extLst>
                  </a:tr>
                </a:tbl>
              </a:graphicData>
            </a:graphic>
          </p:graphicFrame>
        </mc:Choice>
        <mc:Fallback xmlns="">
          <p:graphicFrame>
            <p:nvGraphicFramePr>
              <p:cNvPr id="38" name="Table 3">
                <a:extLst>
                  <a:ext uri="{FF2B5EF4-FFF2-40B4-BE49-F238E27FC236}">
                    <a16:creationId xmlns:a16="http://schemas.microsoft.com/office/drawing/2014/main" id="{BE93C74A-60AC-47E8-A2D9-1802E9ABA050}"/>
                  </a:ext>
                </a:extLst>
              </p:cNvPr>
              <p:cNvGraphicFramePr>
                <a:graphicFrameLocks noGrp="1"/>
              </p:cNvGraphicFramePr>
              <p:nvPr>
                <p:extLst>
                  <p:ext uri="{D42A27DB-BD31-4B8C-83A1-F6EECF244321}">
                    <p14:modId xmlns:p14="http://schemas.microsoft.com/office/powerpoint/2010/main" val="1846183849"/>
                  </p:ext>
                </p:extLst>
              </p:nvPr>
            </p:nvGraphicFramePr>
            <p:xfrm>
              <a:off x="1273639" y="2717441"/>
              <a:ext cx="4107668" cy="2438400"/>
            </p:xfrm>
            <a:graphic>
              <a:graphicData uri="http://schemas.openxmlformats.org/drawingml/2006/table">
                <a:tbl>
                  <a:tblPr firstRow="1" bandRow="1">
                    <a:tableStyleId>{5C22544A-7EE6-4342-B048-85BDC9FD1C3A}</a:tableStyleId>
                  </a:tblPr>
                  <a:tblGrid>
                    <a:gridCol w="4107668">
                      <a:extLst>
                        <a:ext uri="{9D8B030D-6E8A-4147-A177-3AD203B41FA5}">
                          <a16:colId xmlns:a16="http://schemas.microsoft.com/office/drawing/2014/main" val="571833362"/>
                        </a:ext>
                      </a:extLst>
                    </a:gridCol>
                  </a:tblGrid>
                  <a:tr h="2438400">
                    <a:tc>
                      <a:txBody>
                        <a:bodyPr/>
                        <a:lstStyle/>
                        <a:p>
                          <a:endParaRPr lang="en-US"/>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blipFill>
                          <a:blip r:embed="rId4"/>
                          <a:stretch>
                            <a:fillRect t="-1496" b="-4489"/>
                          </a:stretch>
                        </a:blipFill>
                      </a:tcPr>
                    </a:tc>
                    <a:extLst>
                      <a:ext uri="{0D108BD9-81ED-4DB2-BD59-A6C34878D82A}">
                        <a16:rowId xmlns:a16="http://schemas.microsoft.com/office/drawing/2014/main" val="3430286157"/>
                      </a:ext>
                    </a:extLst>
                  </a:tr>
                </a:tbl>
              </a:graphicData>
            </a:graphic>
          </p:graphicFrame>
        </mc:Fallback>
      </mc:AlternateContent>
      <p:sp>
        <p:nvSpPr>
          <p:cNvPr id="27" name="Rectangle 2">
            <a:extLst>
              <a:ext uri="{FF2B5EF4-FFF2-40B4-BE49-F238E27FC236}">
                <a16:creationId xmlns:a16="http://schemas.microsoft.com/office/drawing/2014/main" id="{2760F24C-2D24-4A1D-9A55-5CD1DA779FCA}"/>
              </a:ext>
            </a:extLst>
          </p:cNvPr>
          <p:cNvSpPr>
            <a:spLocks noGrp="1" noChangeArrowheads="1"/>
          </p:cNvSpPr>
          <p:nvPr>
            <p:ph type="title"/>
          </p:nvPr>
        </p:nvSpPr>
        <p:spPr>
          <a:xfrm>
            <a:off x="1143000" y="569124"/>
            <a:ext cx="8752114" cy="405148"/>
          </a:xfrm>
        </p:spPr>
        <p:txBody>
          <a:bodyPr/>
          <a:lstStyle/>
          <a:p>
            <a:r>
              <a:rPr lang="en-US" sz="4000" dirty="0"/>
              <a:t>Analysis of  Algorithms: Example 3</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6EE6852-785D-45F7-9C1E-6E78C61786AB}"/>
                  </a:ext>
                </a:extLst>
              </p:cNvPr>
              <p:cNvSpPr txBox="1"/>
              <p:nvPr/>
            </p:nvSpPr>
            <p:spPr>
              <a:xfrm>
                <a:off x="4788916" y="2687312"/>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36EE6852-785D-45F7-9C1E-6E78C61786AB}"/>
                  </a:ext>
                </a:extLst>
              </p:cNvPr>
              <p:cNvSpPr txBox="1">
                <a:spLocks noRot="1" noChangeAspect="1" noMove="1" noResize="1" noEditPoints="1" noAdjustHandles="1" noChangeArrowheads="1" noChangeShapeType="1" noTextEdit="1"/>
              </p:cNvSpPr>
              <p:nvPr/>
            </p:nvSpPr>
            <p:spPr>
              <a:xfrm>
                <a:off x="4788916" y="2687312"/>
                <a:ext cx="3740886" cy="4247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8EEE639-38E4-4B3E-97DE-9BE1A2976FDA}"/>
                  </a:ext>
                </a:extLst>
              </p:cNvPr>
              <p:cNvSpPr txBox="1"/>
              <p:nvPr/>
            </p:nvSpPr>
            <p:spPr>
              <a:xfrm>
                <a:off x="4788916" y="4010391"/>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8" name="TextBox 7">
                <a:extLst>
                  <a:ext uri="{FF2B5EF4-FFF2-40B4-BE49-F238E27FC236}">
                    <a16:creationId xmlns:a16="http://schemas.microsoft.com/office/drawing/2014/main" id="{E8EEE639-38E4-4B3E-97DE-9BE1A2976FDA}"/>
                  </a:ext>
                </a:extLst>
              </p:cNvPr>
              <p:cNvSpPr txBox="1">
                <a:spLocks noRot="1" noChangeAspect="1" noMove="1" noResize="1" noEditPoints="1" noAdjustHandles="1" noChangeArrowheads="1" noChangeShapeType="1" noTextEdit="1"/>
              </p:cNvSpPr>
              <p:nvPr/>
            </p:nvSpPr>
            <p:spPr>
              <a:xfrm>
                <a:off x="4788916" y="4010391"/>
                <a:ext cx="3740886" cy="4247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1A4DA3D-1CE1-4CB3-8075-BFD0760E74BE}"/>
                  </a:ext>
                </a:extLst>
              </p:cNvPr>
              <p:cNvSpPr txBox="1"/>
              <p:nvPr/>
            </p:nvSpPr>
            <p:spPr>
              <a:xfrm>
                <a:off x="4778406" y="4685398"/>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10" name="TextBox 9">
                <a:extLst>
                  <a:ext uri="{FF2B5EF4-FFF2-40B4-BE49-F238E27FC236}">
                    <a16:creationId xmlns:a16="http://schemas.microsoft.com/office/drawing/2014/main" id="{71A4DA3D-1CE1-4CB3-8075-BFD0760E74BE}"/>
                  </a:ext>
                </a:extLst>
              </p:cNvPr>
              <p:cNvSpPr txBox="1">
                <a:spLocks noRot="1" noChangeAspect="1" noMove="1" noResize="1" noEditPoints="1" noAdjustHandles="1" noChangeArrowheads="1" noChangeShapeType="1" noTextEdit="1"/>
              </p:cNvSpPr>
              <p:nvPr/>
            </p:nvSpPr>
            <p:spPr>
              <a:xfrm>
                <a:off x="4778406" y="4685398"/>
                <a:ext cx="3740886" cy="4247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72E8FBB-799A-464F-BB3F-456EF4BBBD64}"/>
                  </a:ext>
                </a:extLst>
              </p:cNvPr>
              <p:cNvSpPr txBox="1"/>
              <p:nvPr/>
            </p:nvSpPr>
            <p:spPr>
              <a:xfrm>
                <a:off x="4788916" y="2993383"/>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n</m:t>
                      </m:r>
                    </m:oMath>
                  </m:oMathPara>
                </a14:m>
                <a:endParaRPr lang="en-US" sz="2400" b="1" i="1" dirty="0">
                  <a:latin typeface="Cambria Math" panose="02040503050406030204" pitchFamily="18" charset="0"/>
                </a:endParaRPr>
              </a:p>
            </p:txBody>
          </p:sp>
        </mc:Choice>
        <mc:Fallback xmlns="">
          <p:sp>
            <p:nvSpPr>
              <p:cNvPr id="11" name="TextBox 10">
                <a:extLst>
                  <a:ext uri="{FF2B5EF4-FFF2-40B4-BE49-F238E27FC236}">
                    <a16:creationId xmlns:a16="http://schemas.microsoft.com/office/drawing/2014/main" id="{072E8FBB-799A-464F-BB3F-456EF4BBBD64}"/>
                  </a:ext>
                </a:extLst>
              </p:cNvPr>
              <p:cNvSpPr txBox="1">
                <a:spLocks noRot="1" noChangeAspect="1" noMove="1" noResize="1" noEditPoints="1" noAdjustHandles="1" noChangeArrowheads="1" noChangeShapeType="1" noTextEdit="1"/>
              </p:cNvSpPr>
              <p:nvPr/>
            </p:nvSpPr>
            <p:spPr>
              <a:xfrm>
                <a:off x="4788916" y="2993383"/>
                <a:ext cx="3740886" cy="4247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4819A29-03E1-4791-9A6F-0412D3D1BE33}"/>
                  </a:ext>
                </a:extLst>
              </p:cNvPr>
              <p:cNvSpPr txBox="1"/>
              <p:nvPr/>
            </p:nvSpPr>
            <p:spPr>
              <a:xfrm>
                <a:off x="838210" y="5662883"/>
                <a:ext cx="7359869" cy="764633"/>
              </a:xfrm>
              <a:prstGeom prst="rect">
                <a:avLst/>
              </a:prstGeom>
              <a:noFill/>
            </p:spPr>
            <p:txBody>
              <a:bodyPr wrap="square">
                <a:spAutoFit/>
              </a:bodyPr>
              <a:lstStyle/>
              <a:p>
                <a:pPr marL="411480" lvl="1" indent="0">
                  <a:lnSpc>
                    <a:spcPct val="90000"/>
                  </a:lnSpc>
                  <a:buNone/>
                </a:pPr>
                <a14:m>
                  <m:oMath xmlns:m="http://schemas.openxmlformats.org/officeDocument/2006/math">
                    <m:r>
                      <a:rPr lang="en-US" sz="2400" b="1" i="1" smtClean="0">
                        <a:latin typeface="Cambria Math" panose="02040503050406030204" pitchFamily="18" charset="0"/>
                      </a:rPr>
                      <m:t>𝑻</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𝒏</m:t>
                        </m:r>
                      </m:e>
                    </m:d>
                    <m:r>
                      <a:rPr lang="en-US" sz="2400" b="1" i="1" smtClean="0">
                        <a:latin typeface="Cambria Math" panose="02040503050406030204" pitchFamily="18" charset="0"/>
                      </a:rPr>
                      <m:t>=</m:t>
                    </m:r>
                    <m:r>
                      <a:rPr lang="en-US" sz="2400" b="1" i="1" smtClean="0">
                        <a:latin typeface="Cambria Math" panose="02040503050406030204" pitchFamily="18" charset="0"/>
                      </a:rPr>
                      <m:t>𝟏</m:t>
                    </m:r>
                    <m:r>
                      <a:rPr lang="en-US" sz="2400" b="1" i="1" smtClean="0">
                        <a:latin typeface="Cambria Math" panose="02040503050406030204" pitchFamily="18" charset="0"/>
                      </a:rPr>
                      <m:t>+</m:t>
                    </m:r>
                    <m:r>
                      <a:rPr lang="en-US" sz="2400" b="1" i="1" smtClean="0">
                        <a:latin typeface="Cambria Math" panose="02040503050406030204" pitchFamily="18" charset="0"/>
                      </a:rPr>
                      <m:t>𝒏</m:t>
                    </m:r>
                    <m:r>
                      <a:rPr lang="en-US" sz="2400" b="1" i="1" smtClean="0">
                        <a:latin typeface="Cambria Math" panose="02040503050406030204" pitchFamily="18" charset="0"/>
                      </a:rPr>
                      <m:t>+</m:t>
                    </m:r>
                    <m:r>
                      <a:rPr lang="en-US" sz="2400" b="1" i="1" smtClean="0">
                        <a:latin typeface="Cambria Math" panose="02040503050406030204" pitchFamily="18" charset="0"/>
                      </a:rPr>
                      <m:t>𝒏</m:t>
                    </m:r>
                    <m:r>
                      <a:rPr lang="en-US" sz="2400" b="1" i="1" smtClean="0">
                        <a:latin typeface="Cambria Math" panose="02040503050406030204" pitchFamily="18" charset="0"/>
                      </a:rPr>
                      <m:t>+</m:t>
                    </m:r>
                    <m:r>
                      <a:rPr lang="en-US" sz="2400" b="1" i="1" smtClean="0">
                        <a:latin typeface="Cambria Math" panose="02040503050406030204" pitchFamily="18" charset="0"/>
                      </a:rPr>
                      <m:t>𝟏</m:t>
                    </m:r>
                    <m:r>
                      <a:rPr lang="en-US" sz="2400" b="1" i="1" smtClean="0">
                        <a:latin typeface="Cambria Math" panose="02040503050406030204" pitchFamily="18" charset="0"/>
                      </a:rPr>
                      <m:t>+</m:t>
                    </m:r>
                    <m:r>
                      <a:rPr lang="en-US" sz="2400" b="1" i="1" smtClean="0">
                        <a:latin typeface="Cambria Math" panose="02040503050406030204" pitchFamily="18" charset="0"/>
                      </a:rPr>
                      <m:t>𝒎𝒂𝒙</m:t>
                    </m:r>
                    <m:r>
                      <a:rPr lang="en-US" sz="2400" b="1" i="1" smtClean="0">
                        <a:latin typeface="Cambria Math" panose="02040503050406030204" pitchFamily="18" charset="0"/>
                      </a:rPr>
                      <m:t>(</m:t>
                    </m:r>
                    <m:r>
                      <a:rPr lang="en-US" sz="2400" b="1" i="1" smtClean="0">
                        <a:latin typeface="Cambria Math" panose="02040503050406030204" pitchFamily="18" charset="0"/>
                      </a:rPr>
                      <m:t>𝟏</m:t>
                    </m:r>
                    <m:r>
                      <a:rPr lang="en-US" sz="2400" b="1" i="1" smtClean="0">
                        <a:latin typeface="Cambria Math" panose="02040503050406030204" pitchFamily="18" charset="0"/>
                      </a:rPr>
                      <m:t>,</m:t>
                    </m:r>
                    <m:r>
                      <a:rPr lang="en-US" sz="2400" b="1" i="1" smtClean="0">
                        <a:latin typeface="Cambria Math" panose="02040503050406030204" pitchFamily="18" charset="0"/>
                      </a:rPr>
                      <m:t>𝟏</m:t>
                    </m:r>
                    <m:r>
                      <a:rPr lang="en-US" sz="2400" b="1" i="1" smtClean="0">
                        <a:latin typeface="Cambria Math" panose="02040503050406030204" pitchFamily="18" charset="0"/>
                      </a:rPr>
                      <m:t>)</m:t>
                    </m:r>
                  </m:oMath>
                </a14:m>
                <a:r>
                  <a:rPr lang="en-US" sz="2400" b="1" dirty="0"/>
                  <a:t> </a:t>
                </a:r>
              </a:p>
              <a:p>
                <a:pPr marL="411480" lvl="1">
                  <a:lnSpc>
                    <a:spcPct val="90000"/>
                  </a:lnSpc>
                </a:pPr>
                <a14:m>
                  <m:oMathPara xmlns:m="http://schemas.openxmlformats.org/officeDocument/2006/math">
                    <m:oMathParaPr>
                      <m:jc m:val="left"/>
                    </m:oMathParaPr>
                    <m:oMath xmlns:m="http://schemas.openxmlformats.org/officeDocument/2006/math">
                      <m:r>
                        <a:rPr lang="en-US" sz="2400" b="1" i="1" smtClean="0">
                          <a:latin typeface="Cambria Math" panose="02040503050406030204" pitchFamily="18" charset="0"/>
                        </a:rPr>
                        <m:t>𝑻</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𝒏</m:t>
                          </m:r>
                        </m:e>
                      </m:d>
                      <m:r>
                        <a:rPr lang="en-US" sz="2400" b="1" i="1" smtClean="0">
                          <a:latin typeface="Cambria Math" panose="02040503050406030204" pitchFamily="18" charset="0"/>
                        </a:rPr>
                        <m:t>=</m:t>
                      </m:r>
                      <m:r>
                        <a:rPr lang="en-US" sz="2400" b="1" i="1" smtClean="0">
                          <a:latin typeface="Cambria Math" panose="02040503050406030204" pitchFamily="18" charset="0"/>
                        </a:rPr>
                        <m:t>𝟐</m:t>
                      </m:r>
                      <m:r>
                        <a:rPr lang="en-US" sz="2400" b="1" i="1" smtClean="0">
                          <a:latin typeface="Cambria Math" panose="02040503050406030204" pitchFamily="18" charset="0"/>
                        </a:rPr>
                        <m:t>𝒏</m:t>
                      </m:r>
                      <m:r>
                        <a:rPr lang="en-US" sz="2400" b="1" i="1">
                          <a:latin typeface="Cambria Math" panose="02040503050406030204" pitchFamily="18" charset="0"/>
                        </a:rPr>
                        <m:t>+</m:t>
                      </m:r>
                      <m:r>
                        <a:rPr lang="en-US" sz="2400" b="1" i="1" smtClean="0">
                          <a:latin typeface="Cambria Math" panose="02040503050406030204" pitchFamily="18" charset="0"/>
                        </a:rPr>
                        <m:t>𝟑</m:t>
                      </m:r>
                    </m:oMath>
                  </m:oMathPara>
                </a14:m>
                <a:endParaRPr lang="en-US" sz="2400" b="1" dirty="0"/>
              </a:p>
            </p:txBody>
          </p:sp>
        </mc:Choice>
        <mc:Fallback xmlns="">
          <p:sp>
            <p:nvSpPr>
              <p:cNvPr id="12" name="TextBox 11">
                <a:extLst>
                  <a:ext uri="{FF2B5EF4-FFF2-40B4-BE49-F238E27FC236}">
                    <a16:creationId xmlns:a16="http://schemas.microsoft.com/office/drawing/2014/main" id="{14819A29-03E1-4791-9A6F-0412D3D1BE33}"/>
                  </a:ext>
                </a:extLst>
              </p:cNvPr>
              <p:cNvSpPr txBox="1">
                <a:spLocks noRot="1" noChangeAspect="1" noMove="1" noResize="1" noEditPoints="1" noAdjustHandles="1" noChangeArrowheads="1" noChangeShapeType="1" noTextEdit="1"/>
              </p:cNvSpPr>
              <p:nvPr/>
            </p:nvSpPr>
            <p:spPr>
              <a:xfrm>
                <a:off x="838210" y="5662883"/>
                <a:ext cx="7359869" cy="76463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91E6E24-A0C3-4C8E-8864-D79B23D2A06C}"/>
                  </a:ext>
                </a:extLst>
              </p:cNvPr>
              <p:cNvSpPr txBox="1"/>
              <p:nvPr/>
            </p:nvSpPr>
            <p:spPr>
              <a:xfrm>
                <a:off x="4788916" y="3335384"/>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n</m:t>
                      </m:r>
                    </m:oMath>
                  </m:oMathPara>
                </a14:m>
                <a:endParaRPr lang="en-US" sz="2400" b="1" i="1" dirty="0">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C91E6E24-A0C3-4C8E-8864-D79B23D2A06C}"/>
                  </a:ext>
                </a:extLst>
              </p:cNvPr>
              <p:cNvSpPr txBox="1">
                <a:spLocks noRot="1" noChangeAspect="1" noMove="1" noResize="1" noEditPoints="1" noAdjustHandles="1" noChangeArrowheads="1" noChangeShapeType="1" noTextEdit="1"/>
              </p:cNvSpPr>
              <p:nvPr/>
            </p:nvSpPr>
            <p:spPr>
              <a:xfrm>
                <a:off x="4788916" y="3335384"/>
                <a:ext cx="3740886" cy="4247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364777C-8777-4373-9EC6-0AC0256AD1E7}"/>
                  </a:ext>
                </a:extLst>
              </p:cNvPr>
              <p:cNvSpPr txBox="1"/>
              <p:nvPr/>
            </p:nvSpPr>
            <p:spPr>
              <a:xfrm>
                <a:off x="4788916" y="3689542"/>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16" name="TextBox 15">
                <a:extLst>
                  <a:ext uri="{FF2B5EF4-FFF2-40B4-BE49-F238E27FC236}">
                    <a16:creationId xmlns:a16="http://schemas.microsoft.com/office/drawing/2014/main" id="{4364777C-8777-4373-9EC6-0AC0256AD1E7}"/>
                  </a:ext>
                </a:extLst>
              </p:cNvPr>
              <p:cNvSpPr txBox="1">
                <a:spLocks noRot="1" noChangeAspect="1" noMove="1" noResize="1" noEditPoints="1" noAdjustHandles="1" noChangeArrowheads="1" noChangeShapeType="1" noTextEdit="1"/>
              </p:cNvSpPr>
              <p:nvPr/>
            </p:nvSpPr>
            <p:spPr>
              <a:xfrm>
                <a:off x="4788916" y="3689542"/>
                <a:ext cx="3740886" cy="4247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
                <a:extLst>
                  <a:ext uri="{FF2B5EF4-FFF2-40B4-BE49-F238E27FC236}">
                    <a16:creationId xmlns:a16="http://schemas.microsoft.com/office/drawing/2014/main" id="{835AF83F-724B-4E4B-BB3B-663D808EC159}"/>
                  </a:ext>
                </a:extLst>
              </p:cNvPr>
              <p:cNvSpPr txBox="1">
                <a:spLocks noChangeArrowheads="1"/>
              </p:cNvSpPr>
              <p:nvPr/>
            </p:nvSpPr>
            <p:spPr>
              <a:xfrm>
                <a:off x="1055911" y="1453242"/>
                <a:ext cx="9557660" cy="1427794"/>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sz="2400" b="1" dirty="0">
                    <a:solidFill>
                      <a:srgbClr val="FF0000"/>
                    </a:solidFill>
                  </a:rPr>
                  <a:t>Linear Search </a:t>
                </a:r>
                <a:r>
                  <a:rPr lang="en-US" sz="2400" dirty="0"/>
                  <a:t>Example: Given an array </a:t>
                </a:r>
                <a14:m>
                  <m:oMath xmlns:m="http://schemas.openxmlformats.org/officeDocument/2006/math">
                    <m:r>
                      <a:rPr lang="en-US" sz="2400" b="1" i="1" smtClean="0">
                        <a:solidFill>
                          <a:sysClr val="windowText" lastClr="000000"/>
                        </a:solidFill>
                        <a:latin typeface="Cambria Math" panose="02040503050406030204" pitchFamily="18" charset="0"/>
                      </a:rPr>
                      <m:t>𝑨</m:t>
                    </m:r>
                  </m:oMath>
                </a14:m>
                <a:r>
                  <a:rPr lang="en-US" sz="2400" b="1" dirty="0"/>
                  <a:t> </a:t>
                </a:r>
                <a:r>
                  <a:rPr lang="en-US" sz="2400" dirty="0"/>
                  <a:t>of size </a:t>
                </a:r>
                <a14:m>
                  <m:oMath xmlns:m="http://schemas.openxmlformats.org/officeDocument/2006/math">
                    <m:r>
                      <a:rPr lang="en-US" sz="2400" b="1" i="1" smtClean="0">
                        <a:solidFill>
                          <a:sysClr val="windowText" lastClr="000000"/>
                        </a:solidFill>
                        <a:latin typeface="Cambria Math" panose="02040503050406030204" pitchFamily="18" charset="0"/>
                      </a:rPr>
                      <m:t>𝒏</m:t>
                    </m:r>
                    <m:r>
                      <a:rPr lang="en-US" sz="2400" b="0" i="0" smtClean="0">
                        <a:solidFill>
                          <a:sysClr val="windowText" lastClr="000000"/>
                        </a:solidFill>
                        <a:latin typeface="Cambria Math" panose="02040503050406030204" pitchFamily="18" charset="0"/>
                      </a:rPr>
                      <m:t>,</m:t>
                    </m:r>
                  </m:oMath>
                </a14:m>
                <a:r>
                  <a:rPr lang="en-US" sz="2400" dirty="0"/>
                  <a:t> determine if item </a:t>
                </a:r>
                <a14:m>
                  <m:oMath xmlns:m="http://schemas.openxmlformats.org/officeDocument/2006/math">
                    <m:r>
                      <a:rPr lang="en-US" sz="2400" b="0" i="0" smtClean="0">
                        <a:solidFill>
                          <a:sysClr val="windowText" lastClr="000000"/>
                        </a:solidFill>
                        <a:latin typeface="Cambria Math" panose="02040503050406030204" pitchFamily="18" charset="0"/>
                      </a:rPr>
                      <m:t>′</m:t>
                    </m:r>
                    <m:r>
                      <a:rPr lang="en-US" sz="2400" b="1" i="1" smtClean="0">
                        <a:solidFill>
                          <a:sysClr val="windowText" lastClr="000000"/>
                        </a:solidFill>
                        <a:latin typeface="Cambria Math" panose="02040503050406030204" pitchFamily="18" charset="0"/>
                      </a:rPr>
                      <m:t>𝒙</m:t>
                    </m:r>
                    <m:r>
                      <a:rPr lang="en-US" sz="2400" b="1" i="1" smtClean="0">
                        <a:solidFill>
                          <a:sysClr val="windowText" lastClr="000000"/>
                        </a:solidFill>
                        <a:latin typeface="Cambria Math" panose="02040503050406030204" pitchFamily="18" charset="0"/>
                      </a:rPr>
                      <m:t>′</m:t>
                    </m:r>
                  </m:oMath>
                </a14:m>
                <a:r>
                  <a:rPr lang="en-US" sz="2400" dirty="0"/>
                  <a:t> appears </a:t>
                </a:r>
                <a14:m>
                  <m:oMath xmlns:m="http://schemas.openxmlformats.org/officeDocument/2006/math">
                    <m:r>
                      <a:rPr lang="en-US" sz="2400" b="1" i="1">
                        <a:solidFill>
                          <a:sysClr val="windowText" lastClr="000000"/>
                        </a:solidFill>
                        <a:latin typeface="Cambria Math" panose="02040503050406030204" pitchFamily="18" charset="0"/>
                      </a:rPr>
                      <m:t>𝑨</m:t>
                    </m:r>
                    <m:r>
                      <a:rPr lang="en-US" sz="2400" b="1" i="1">
                        <a:solidFill>
                          <a:sysClr val="windowText" lastClr="000000"/>
                        </a:solidFill>
                        <a:latin typeface="Cambria Math" panose="02040503050406030204" pitchFamily="18" charset="0"/>
                      </a:rPr>
                      <m:t> </m:t>
                    </m:r>
                  </m:oMath>
                </a14:m>
                <a:r>
                  <a:rPr lang="en-US" sz="2400" dirty="0"/>
                  <a:t>in or not.  </a:t>
                </a:r>
              </a:p>
            </p:txBody>
          </p:sp>
        </mc:Choice>
        <mc:Fallback xmlns="">
          <p:sp>
            <p:nvSpPr>
              <p:cNvPr id="18" name="Rectangle 3">
                <a:extLst>
                  <a:ext uri="{FF2B5EF4-FFF2-40B4-BE49-F238E27FC236}">
                    <a16:creationId xmlns:a16="http://schemas.microsoft.com/office/drawing/2014/main" id="{835AF83F-724B-4E4B-BB3B-663D808EC159}"/>
                  </a:ext>
                </a:extLst>
              </p:cNvPr>
              <p:cNvSpPr txBox="1">
                <a:spLocks noRot="1" noChangeAspect="1" noMove="1" noResize="1" noEditPoints="1" noAdjustHandles="1" noChangeArrowheads="1" noChangeShapeType="1" noTextEdit="1"/>
              </p:cNvSpPr>
              <p:nvPr/>
            </p:nvSpPr>
            <p:spPr>
              <a:xfrm>
                <a:off x="1055911" y="1453242"/>
                <a:ext cx="9557660" cy="1427794"/>
              </a:xfrm>
              <a:prstGeom prst="rect">
                <a:avLst/>
              </a:prstGeom>
              <a:blipFill>
                <a:blip r:embed="rId12"/>
                <a:stretch>
                  <a:fillRect t="-3404" r="-319"/>
                </a:stretch>
              </a:blipFill>
              <a:ln w="15875">
                <a:noFill/>
              </a:ln>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678785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43000" y="554038"/>
            <a:ext cx="7086600" cy="436563"/>
          </a:xfrm>
        </p:spPr>
        <p:txBody>
          <a:bodyPr/>
          <a:lstStyle/>
          <a:p>
            <a:r>
              <a:rPr lang="en-US" sz="4000"/>
              <a:t>Analysis of Algorithms</a:t>
            </a:r>
            <a:endParaRPr lang="en-US" sz="4000" dirty="0"/>
          </a:p>
        </p:txBody>
      </p:sp>
      <p:sp>
        <p:nvSpPr>
          <p:cNvPr id="3075" name="Rectangle 3"/>
          <p:cNvSpPr>
            <a:spLocks noGrp="1" noChangeArrowheads="1"/>
          </p:cNvSpPr>
          <p:nvPr>
            <p:ph type="body" idx="1"/>
          </p:nvPr>
        </p:nvSpPr>
        <p:spPr>
          <a:xfrm>
            <a:off x="972786" y="1453242"/>
            <a:ext cx="6473043" cy="5404758"/>
          </a:xfrm>
          <a:ln w="15875">
            <a:noFill/>
          </a:ln>
        </p:spPr>
        <p:txBody>
          <a:bodyPr>
            <a:normAutofit/>
          </a:bodyPr>
          <a:lstStyle/>
          <a:p>
            <a:pPr algn="just"/>
            <a:r>
              <a:rPr lang="sv-SE" sz="2400" dirty="0"/>
              <a:t>Most algorithms transform input objects into output objects.</a:t>
            </a:r>
            <a:endParaRPr lang="en-US" sz="2400" dirty="0"/>
          </a:p>
          <a:p>
            <a:pPr algn="just"/>
            <a:endParaRPr lang="en-US" sz="1600" dirty="0"/>
          </a:p>
          <a:p>
            <a:pPr algn="just"/>
            <a:r>
              <a:rPr lang="en-US" sz="2400" dirty="0"/>
              <a:t>The running time of an algorithm typically grows with the input size.</a:t>
            </a:r>
            <a:endParaRPr lang="en-US" sz="2400" b="1" dirty="0"/>
          </a:p>
          <a:p>
            <a:pPr algn="just"/>
            <a:endParaRPr lang="en-US" sz="1600" b="1" dirty="0"/>
          </a:p>
          <a:p>
            <a:pPr algn="just"/>
            <a:r>
              <a:rPr lang="en-US" sz="2400" b="1" dirty="0">
                <a:solidFill>
                  <a:srgbClr val="FF0000"/>
                </a:solidFill>
              </a:rPr>
              <a:t>Empirical analysis</a:t>
            </a:r>
            <a:r>
              <a:rPr lang="en-US" sz="2400" dirty="0"/>
              <a:t> is performed by writing a program implementing the algorithm. </a:t>
            </a:r>
          </a:p>
          <a:p>
            <a:pPr algn="just"/>
            <a:endParaRPr lang="en-US" sz="1600" dirty="0"/>
          </a:p>
          <a:p>
            <a:pPr algn="just"/>
            <a:r>
              <a:rPr lang="en-US" sz="2400" dirty="0"/>
              <a:t>The program is run with inputs of varying sizes and the runtime is noted and plotted.</a:t>
            </a:r>
            <a:endParaRPr lang="sv-SE" sz="2400" dirty="0"/>
          </a:p>
        </p:txBody>
      </p:sp>
      <p:sp>
        <p:nvSpPr>
          <p:cNvPr id="3" name="Slide Number Placeholder 2"/>
          <p:cNvSpPr>
            <a:spLocks noGrp="1"/>
          </p:cNvSpPr>
          <p:nvPr>
            <p:ph type="sldNum" sz="quarter" idx="12"/>
          </p:nvPr>
        </p:nvSpPr>
        <p:spPr/>
        <p:txBody>
          <a:bodyPr/>
          <a:lstStyle/>
          <a:p>
            <a:fld id="{3485D9CA-6DAA-4C3C-A3E2-EDEA918D5F89}" type="slidenum">
              <a:rPr lang="en-US" smtClean="0">
                <a:latin typeface="Calibri"/>
              </a:rPr>
              <a:pPr/>
              <a:t>2</a:t>
            </a:fld>
            <a:endParaRPr lang="en-US">
              <a:latin typeface="Calibri"/>
            </a:endParaRPr>
          </a:p>
        </p:txBody>
      </p:sp>
      <p:pic>
        <p:nvPicPr>
          <p:cNvPr id="7" name="Picture 2">
            <a:extLst>
              <a:ext uri="{FF2B5EF4-FFF2-40B4-BE49-F238E27FC236}">
                <a16:creationId xmlns:a16="http://schemas.microsoft.com/office/drawing/2014/main" id="{A5A42C1E-EDCB-454C-84D5-433E205739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0965" y="1930201"/>
            <a:ext cx="3385591" cy="35776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702528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751121" y="2273047"/>
            <a:ext cx="9557660" cy="546391"/>
          </a:xfrm>
          <a:ln w="15875">
            <a:noFill/>
          </a:ln>
        </p:spPr>
        <p:txBody>
          <a:bodyPr>
            <a:normAutofit/>
          </a:bodyPr>
          <a:lstStyle/>
          <a:p>
            <a:pPr marL="114300" indent="0" algn="just">
              <a:buNone/>
            </a:pPr>
            <a:r>
              <a:rPr lang="en-US" sz="2400" dirty="0"/>
              <a:t>         </a:t>
            </a:r>
            <a:r>
              <a:rPr lang="en-US" sz="2400" b="1" dirty="0" err="1">
                <a:latin typeface="+mj-lt"/>
              </a:rPr>
              <a:t>LinearSearch</a:t>
            </a:r>
            <a:r>
              <a:rPr lang="en-US" sz="2400" b="1" dirty="0">
                <a:latin typeface="+mj-lt"/>
              </a:rPr>
              <a:t>(A , x)</a:t>
            </a:r>
            <a:r>
              <a:rPr lang="en-US" sz="2400" b="1" dirty="0"/>
              <a:t>			     </a:t>
            </a:r>
            <a:r>
              <a:rPr lang="en-US" sz="2400" b="1" i="1" u="sng" dirty="0"/>
              <a:t>no. of steps</a:t>
            </a:r>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20</a:t>
            </a:fld>
            <a:endParaRPr lang="en-US">
              <a:latin typeface="Calibri"/>
            </a:endParaRPr>
          </a:p>
        </p:txBody>
      </p:sp>
      <mc:AlternateContent xmlns:mc="http://schemas.openxmlformats.org/markup-compatibility/2006" xmlns:a14="http://schemas.microsoft.com/office/drawing/2010/main">
        <mc:Choice Requires="a14">
          <p:graphicFrame>
            <p:nvGraphicFramePr>
              <p:cNvPr id="38" name="Table 3">
                <a:extLst>
                  <a:ext uri="{FF2B5EF4-FFF2-40B4-BE49-F238E27FC236}">
                    <a16:creationId xmlns:a16="http://schemas.microsoft.com/office/drawing/2014/main" id="{BE93C74A-60AC-47E8-A2D9-1802E9ABA050}"/>
                  </a:ext>
                </a:extLst>
              </p:cNvPr>
              <p:cNvGraphicFramePr>
                <a:graphicFrameLocks noGrp="1"/>
              </p:cNvGraphicFramePr>
              <p:nvPr>
                <p:extLst>
                  <p:ext uri="{D42A27DB-BD31-4B8C-83A1-F6EECF244321}">
                    <p14:modId xmlns:p14="http://schemas.microsoft.com/office/powerpoint/2010/main" val="2703863192"/>
                  </p:ext>
                </p:extLst>
              </p:nvPr>
            </p:nvGraphicFramePr>
            <p:xfrm>
              <a:off x="1273639" y="2717441"/>
              <a:ext cx="4107668" cy="2438400"/>
            </p:xfrm>
            <a:graphic>
              <a:graphicData uri="http://schemas.openxmlformats.org/drawingml/2006/table">
                <a:tbl>
                  <a:tblPr firstRow="1" bandRow="1">
                    <a:tableStyleId>{5C22544A-7EE6-4342-B048-85BDC9FD1C3A}</a:tableStyleId>
                  </a:tblPr>
                  <a:tblGrid>
                    <a:gridCol w="4107668">
                      <a:extLst>
                        <a:ext uri="{9D8B030D-6E8A-4147-A177-3AD203B41FA5}">
                          <a16:colId xmlns:a16="http://schemas.microsoft.com/office/drawing/2014/main" val="571833362"/>
                        </a:ext>
                      </a:extLst>
                    </a:gridCol>
                  </a:tblGrid>
                  <a:tr h="1866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1:</a:t>
                          </a:r>
                          <a14:m>
                            <m:oMath xmlns:m="http://schemas.openxmlformats.org/officeDocument/2006/math">
                              <m:r>
                                <a:rPr lang="en-US" sz="2200" b="0" i="0" smtClean="0">
                                  <a:solidFill>
                                    <a:sysClr val="windowText" lastClr="000000"/>
                                  </a:solidFill>
                                  <a:latin typeface="Cambria Math" panose="02040503050406030204" pitchFamily="18" charset="0"/>
                                </a:rPr>
                                <m:t>   </m:t>
                              </m:r>
                              <m:r>
                                <a:rPr lang="en-US" sz="2200" b="0" i="1" smtClean="0">
                                  <a:solidFill>
                                    <a:sysClr val="windowText" lastClr="000000"/>
                                  </a:solidFill>
                                  <a:latin typeface="Cambria Math" panose="02040503050406030204" pitchFamily="18" charset="0"/>
                                </a:rPr>
                                <m:t>𝑖</m:t>
                              </m:r>
                              <m:r>
                                <a:rPr lang="en-US" sz="2200" b="0" i="1" smtClean="0">
                                  <a:solidFill>
                                    <a:sysClr val="windowText" lastClr="000000"/>
                                  </a:solidFill>
                                  <a:latin typeface="Cambria Math" panose="02040503050406030204" pitchFamily="18" charset="0"/>
                                </a:rPr>
                                <m:t>=0</m:t>
                              </m:r>
                            </m:oMath>
                          </a14:m>
                          <a:endParaRPr lang="pt-BR" sz="2200" b="0" i="1" dirty="0">
                            <a:solidFill>
                              <a:srgbClr val="FF0000"/>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2:   </a:t>
                          </a:r>
                          <a14:m>
                            <m:oMath xmlns:m="http://schemas.openxmlformats.org/officeDocument/2006/math">
                              <m:r>
                                <m:rPr>
                                  <m:nor/>
                                </m:rPr>
                                <a:rPr kumimoji="0" lang="en-US" sz="2200" b="1" i="0" u="none" strike="noStrike" kern="1200" cap="none" spc="0" normalizeH="0" baseline="0" noProof="0" dirty="0" smtClean="0">
                                  <a:ln>
                                    <a:noFill/>
                                  </a:ln>
                                  <a:solidFill>
                                    <a:srgbClr val="2F2B20"/>
                                  </a:solidFill>
                                  <a:effectLst/>
                                  <a:uLnTx/>
                                  <a:uFillTx/>
                                  <a:latin typeface="Cambria"/>
                                  <a:ea typeface="+mn-ea"/>
                                  <a:cs typeface="+mn-cs"/>
                                </a:rPr>
                                <m:t>while</m:t>
                              </m:r>
                              <m:r>
                                <a:rPr kumimoji="0" lang="en-US" sz="2200" b="0" i="1" u="none" strike="noStrike" kern="1200" cap="none" spc="0" normalizeH="0" baseline="0" noProof="0" dirty="0" smtClean="0">
                                  <a:ln>
                                    <a:noFill/>
                                  </a:ln>
                                  <a:solidFill>
                                    <a:srgbClr val="2F2B20"/>
                                  </a:solidFill>
                                  <a:effectLst/>
                                  <a:uLnTx/>
                                  <a:uFillTx/>
                                  <a:latin typeface="Cambria Math" panose="02040503050406030204" pitchFamily="18" charset="0"/>
                                  <a:ea typeface="+mn-ea"/>
                                  <a:cs typeface="+mn-cs"/>
                                </a:rPr>
                                <m:t> </m:t>
                              </m:r>
                              <m:r>
                                <a:rPr kumimoji="0" lang="en-US" sz="22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𝒊</m:t>
                              </m:r>
                              <m:r>
                                <a:rPr kumimoji="0" lang="en-US" sz="22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&lt;</m:t>
                              </m:r>
                              <m:r>
                                <a:rPr kumimoji="0" lang="en-US" sz="22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𝒏</m:t>
                              </m:r>
                              <m:r>
                                <a:rPr kumimoji="0" lang="en-US" sz="2200"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cs typeface="+mn-cs"/>
                                </a:rPr>
                                <m:t> &amp;&amp; </m:t>
                              </m:r>
                              <m:r>
                                <a:rPr kumimoji="0" lang="en-US" sz="22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𝑨</m:t>
                              </m:r>
                              <m:d>
                                <m:dPr>
                                  <m:begChr m:val="["/>
                                  <m:endChr m:val="]"/>
                                  <m:ctrlPr>
                                    <a:rPr kumimoji="0" lang="en-US" sz="22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ctrlPr>
                                </m:dPr>
                                <m:e>
                                  <m:r>
                                    <a:rPr kumimoji="0" lang="en-US" sz="22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𝒊</m:t>
                                  </m:r>
                                </m:e>
                              </m:d>
                              <m:r>
                                <a:rPr kumimoji="0" lang="en-US" sz="2200" b="1" i="1" u="none" strike="noStrike" kern="1200" cap="none" spc="0" normalizeH="0" baseline="0" noProof="0" smtClean="0">
                                  <a:ln>
                                    <a:noFill/>
                                  </a:ln>
                                  <a:solidFill>
                                    <a:srgbClr val="00B050"/>
                                  </a:solidFill>
                                  <a:effectLst/>
                                  <a:uLnTx/>
                                  <a:uFillTx/>
                                  <a:latin typeface="Cambria Math" panose="02040503050406030204" pitchFamily="18" charset="0"/>
                                  <a:ea typeface="Cambria Math" panose="02040503050406030204" pitchFamily="18" charset="0"/>
                                  <a:cs typeface="+mn-cs"/>
                                </a:rPr>
                                <m:t>≠</m:t>
                              </m:r>
                              <m:r>
                                <a:rPr kumimoji="0" lang="en-US" sz="2200" b="1" i="1" u="none" strike="noStrike" kern="1200" cap="none" spc="0" normalizeH="0" baseline="0" noProof="0" smtClean="0">
                                  <a:ln>
                                    <a:noFill/>
                                  </a:ln>
                                  <a:solidFill>
                                    <a:srgbClr val="00B050"/>
                                  </a:solidFill>
                                  <a:effectLst/>
                                  <a:uLnTx/>
                                  <a:uFillTx/>
                                  <a:latin typeface="Cambria Math" panose="02040503050406030204" pitchFamily="18" charset="0"/>
                                  <a:ea typeface="Cambria Math" panose="02040503050406030204" pitchFamily="18" charset="0"/>
                                  <a:cs typeface="+mn-cs"/>
                                </a:rPr>
                                <m:t>𝒙</m:t>
                              </m:r>
                            </m:oMath>
                          </a14:m>
                          <a:r>
                            <a:rPr kumimoji="0" lang="pt-BR" sz="2200" b="0" i="1" u="none" strike="noStrike" kern="1200" cap="none" spc="0" normalizeH="0" baseline="0" noProof="0" dirty="0">
                              <a:ln>
                                <a:noFill/>
                              </a:ln>
                              <a:solidFill>
                                <a:srgbClr val="FF0000"/>
                              </a:solidFill>
                              <a:effectLst/>
                              <a:uLnTx/>
                              <a:uFillTx/>
                              <a:latin typeface="Cambria"/>
                              <a:ea typeface="+mn-ea"/>
                              <a:cs typeface="+mn-cs"/>
                            </a:rPr>
                            <a:t> </a:t>
                          </a:r>
                          <a14:m>
                            <m:oMath xmlns:m="http://schemas.openxmlformats.org/officeDocument/2006/math">
                              <m:r>
                                <a:rPr kumimoji="0" lang="en-US" sz="2200" b="1" i="0" u="none" strike="noStrike" kern="1200" cap="none" spc="0" normalizeH="0" baseline="0" noProof="0" dirty="0" smtClean="0">
                                  <a:ln>
                                    <a:noFill/>
                                  </a:ln>
                                  <a:solidFill>
                                    <a:srgbClr val="2F2B20"/>
                                  </a:solidFill>
                                  <a:effectLst/>
                                  <a:uLnTx/>
                                  <a:uFillTx/>
                                  <a:latin typeface="Cambria Math" panose="02040503050406030204" pitchFamily="18" charset="0"/>
                                  <a:ea typeface="Cambria Math" panose="02040503050406030204" pitchFamily="18" charset="0"/>
                                  <a:cs typeface="+mn-cs"/>
                                  <a:sym typeface="Wingdings" pitchFamily="2" charset="2"/>
                                </a:rPr>
                                <m:t>𝐝𝐨</m:t>
                              </m:r>
                            </m:oMath>
                          </a14:m>
                          <a:endParaRPr lang="pt-BR" sz="2200" b="0" i="1" dirty="0">
                            <a:solidFill>
                              <a:srgbClr val="FF0000"/>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3:            </a:t>
                          </a:r>
                          <a14:m>
                            <m:oMath xmlns:m="http://schemas.openxmlformats.org/officeDocument/2006/math">
                              <m:r>
                                <a:rPr lang="en-US" sz="2200" b="0" i="1" smtClean="0">
                                  <a:solidFill>
                                    <a:sysClr val="windowText" lastClr="000000"/>
                                  </a:solidFill>
                                  <a:latin typeface="Cambria Math" panose="02040503050406030204" pitchFamily="18" charset="0"/>
                                </a:rPr>
                                <m:t>𝑖</m:t>
                              </m:r>
                              <m:r>
                                <a:rPr lang="en-US" sz="2200" b="0" i="1" smtClean="0">
                                  <a:solidFill>
                                    <a:sysClr val="windowText" lastClr="000000"/>
                                  </a:solidFill>
                                  <a:latin typeface="Cambria Math" panose="02040503050406030204" pitchFamily="18" charset="0"/>
                                </a:rPr>
                                <m:t>=</m:t>
                              </m:r>
                              <m:r>
                                <a:rPr lang="en-US" sz="2200" b="0" i="1" smtClean="0">
                                  <a:solidFill>
                                    <a:sysClr val="windowText" lastClr="000000"/>
                                  </a:solidFill>
                                  <a:latin typeface="Cambria Math" panose="02040503050406030204" pitchFamily="18" charset="0"/>
                                </a:rPr>
                                <m:t>𝑖</m:t>
                              </m:r>
                              <m:r>
                                <a:rPr lang="en-US" sz="2200" b="0" i="1" smtClean="0">
                                  <a:solidFill>
                                    <a:sysClr val="windowText" lastClr="000000"/>
                                  </a:solidFill>
                                  <a:latin typeface="Cambria Math" panose="02040503050406030204" pitchFamily="18" charset="0"/>
                                </a:rPr>
                                <m:t>+1</m:t>
                              </m:r>
                            </m:oMath>
                          </a14:m>
                          <a:endParaRPr lang="pt-BR" sz="2200" b="0" i="1" dirty="0">
                            <a:solidFill>
                              <a:srgbClr val="FF0000"/>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4:   </a:t>
                          </a:r>
                          <a14:m>
                            <m:oMath xmlns:m="http://schemas.openxmlformats.org/officeDocument/2006/math">
                              <m:r>
                                <m:rPr>
                                  <m:nor/>
                                </m:rPr>
                                <a:rPr lang="en-US" sz="2200" b="1" i="0" kern="1200" dirty="0" smtClean="0">
                                  <a:solidFill>
                                    <a:schemeClr val="tx1"/>
                                  </a:solidFill>
                                  <a:latin typeface="+mj-lt"/>
                                  <a:ea typeface="+mn-ea"/>
                                  <a:cs typeface="+mn-cs"/>
                                </a:rPr>
                                <m:t>if</m:t>
                              </m:r>
                              <m:r>
                                <a:rPr lang="en-US" sz="2200" b="0" i="1" kern="1200" dirty="0" smtClean="0">
                                  <a:solidFill>
                                    <a:schemeClr val="tx1"/>
                                  </a:solidFill>
                                  <a:latin typeface="Cambria Math" panose="02040503050406030204" pitchFamily="18" charset="0"/>
                                  <a:ea typeface="+mn-ea"/>
                                  <a:cs typeface="+mn-cs"/>
                                </a:rPr>
                                <m:t> </m:t>
                              </m:r>
                              <m:r>
                                <a:rPr lang="en-US" sz="2200" b="0" i="1" smtClean="0">
                                  <a:solidFill>
                                    <a:sysClr val="windowText" lastClr="000000"/>
                                  </a:solidFill>
                                  <a:latin typeface="Cambria Math" panose="02040503050406030204" pitchFamily="18" charset="0"/>
                                </a:rPr>
                                <m:t>𝑖</m:t>
                              </m:r>
                              <m:r>
                                <a:rPr lang="en-US" sz="2200" b="0" i="1" smtClean="0">
                                  <a:solidFill>
                                    <a:sysClr val="windowText" lastClr="000000"/>
                                  </a:solidFill>
                                  <a:latin typeface="Cambria Math" panose="02040503050406030204" pitchFamily="18" charset="0"/>
                                </a:rPr>
                                <m:t>≤</m:t>
                              </m:r>
                              <m:r>
                                <a:rPr lang="en-US" sz="2200" b="0" i="1" smtClean="0">
                                  <a:solidFill>
                                    <a:sysClr val="windowText" lastClr="000000"/>
                                  </a:solidFill>
                                  <a:latin typeface="Cambria Math" panose="02040503050406030204" pitchFamily="18" charset="0"/>
                                </a:rPr>
                                <m:t>𝑛</m:t>
                              </m:r>
                            </m:oMath>
                          </a14:m>
                          <a:r>
                            <a:rPr lang="pt-BR" sz="2200" b="0" i="1" dirty="0">
                              <a:solidFill>
                                <a:srgbClr val="FF0000"/>
                              </a:solidFill>
                              <a:latin typeface="+mj-lt"/>
                            </a:rPr>
                            <a:t> </a:t>
                          </a:r>
                          <a14:m>
                            <m:oMath xmlns:m="http://schemas.openxmlformats.org/officeDocument/2006/math">
                              <m:r>
                                <a:rPr lang="en-US" sz="2200" b="1" i="0" dirty="0" smtClean="0">
                                  <a:solidFill>
                                    <a:schemeClr val="tx1"/>
                                  </a:solidFill>
                                  <a:latin typeface="Cambria Math" panose="02040503050406030204" pitchFamily="18" charset="0"/>
                                  <a:ea typeface="Cambria Math" panose="02040503050406030204" pitchFamily="18" charset="0"/>
                                  <a:sym typeface="Wingdings" pitchFamily="2" charset="2"/>
                                </a:rPr>
                                <m:t>𝐝𝐨</m:t>
                              </m:r>
                            </m:oMath>
                          </a14:m>
                          <a:endParaRPr lang="pt-BR" sz="2200" b="0" i="1" dirty="0">
                            <a:solidFill>
                              <a:srgbClr val="FF0000"/>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5:   </a:t>
                          </a:r>
                          <a:r>
                            <a:rPr lang="en-US" sz="2200" b="1" kern="1200" dirty="0">
                              <a:solidFill>
                                <a:schemeClr val="tx1"/>
                              </a:solidFill>
                              <a:latin typeface="+mj-lt"/>
                              <a:ea typeface="+mn-ea"/>
                              <a:cs typeface="+mn-cs"/>
                            </a:rPr>
                            <a:t>        </a:t>
                          </a:r>
                          <a14:m>
                            <m:oMath xmlns:m="http://schemas.openxmlformats.org/officeDocument/2006/math">
                              <m:r>
                                <m:rPr>
                                  <m:nor/>
                                </m:rPr>
                                <a:rPr lang="en-US" sz="2200" b="1" i="0" kern="1200" dirty="0" smtClean="0">
                                  <a:solidFill>
                                    <a:schemeClr val="tx1"/>
                                  </a:solidFill>
                                  <a:latin typeface="+mj-lt"/>
                                  <a:ea typeface="+mn-ea"/>
                                  <a:cs typeface="+mn-cs"/>
                                </a:rPr>
                                <m:t>return</m:t>
                              </m:r>
                              <m:r>
                                <m:rPr>
                                  <m:nor/>
                                </m:rPr>
                                <a:rPr lang="en-US" sz="2200" b="1" kern="1200" dirty="0" smtClean="0">
                                  <a:solidFill>
                                    <a:schemeClr val="tx1"/>
                                  </a:solidFill>
                                  <a:latin typeface="+mj-lt"/>
                                  <a:ea typeface="+mn-ea"/>
                                  <a:cs typeface="+mn-cs"/>
                                </a:rPr>
                                <m:t> </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𝑡𝑟𝑢𝑒</m:t>
                              </m:r>
                            </m:oMath>
                          </a14:m>
                          <a:endParaRPr lang="pt-BR" sz="2200" b="0" i="1" dirty="0">
                            <a:solidFill>
                              <a:srgbClr val="FF0000"/>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6:   </a:t>
                          </a:r>
                          <a:r>
                            <a:rPr lang="en-US" sz="2200" b="1" kern="1200" dirty="0">
                              <a:solidFill>
                                <a:schemeClr val="tx1"/>
                              </a:solidFill>
                              <a:latin typeface="+mj-lt"/>
                              <a:ea typeface="+mn-ea"/>
                              <a:cs typeface="+mn-cs"/>
                            </a:rPr>
                            <a:t>else</a:t>
                          </a:r>
                          <a:endParaRPr lang="pt-BR" sz="2200" b="0" i="1" dirty="0">
                            <a:solidFill>
                              <a:schemeClr val="tx1"/>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7:          </a:t>
                          </a:r>
                          <a:r>
                            <a:rPr lang="en-US" sz="2200" b="1" kern="1200" dirty="0">
                              <a:solidFill>
                                <a:schemeClr val="tx1"/>
                              </a:solidFill>
                              <a:latin typeface="+mn-lt"/>
                              <a:ea typeface="+mn-ea"/>
                              <a:cs typeface="+mn-cs"/>
                            </a:rPr>
                            <a:t> </a:t>
                          </a:r>
                          <a14:m>
                            <m:oMath xmlns:m="http://schemas.openxmlformats.org/officeDocument/2006/math">
                              <m:r>
                                <m:rPr>
                                  <m:nor/>
                                </m:rPr>
                                <a:rPr lang="en-US" sz="2200" b="1" i="0" kern="1200" dirty="0" smtClean="0">
                                  <a:solidFill>
                                    <a:schemeClr val="tx1"/>
                                  </a:solidFill>
                                  <a:latin typeface="+mj-lt"/>
                                  <a:ea typeface="+mn-ea"/>
                                  <a:cs typeface="+mn-cs"/>
                                </a:rPr>
                                <m:t>return</m:t>
                              </m:r>
                              <m:r>
                                <m:rPr>
                                  <m:nor/>
                                </m:rPr>
                                <a:rPr lang="en-US" sz="2200" b="1" kern="1200" dirty="0" smtClean="0">
                                  <a:solidFill>
                                    <a:schemeClr val="tx1"/>
                                  </a:solidFill>
                                  <a:latin typeface="+mj-lt"/>
                                  <a:ea typeface="+mn-ea"/>
                                  <a:cs typeface="+mn-cs"/>
                                </a:rPr>
                                <m:t> </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𝑓𝑎𝑙𝑠𝑒</m:t>
                              </m:r>
                            </m:oMath>
                          </a14:m>
                          <a:endParaRPr lang="pt-BR" sz="2200" b="0" i="1" dirty="0">
                            <a:solidFill>
                              <a:srgbClr val="FF0000"/>
                            </a:solidFill>
                            <a:latin typeface="+mj-lt"/>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30286157"/>
                      </a:ext>
                    </a:extLst>
                  </a:tr>
                </a:tbl>
              </a:graphicData>
            </a:graphic>
          </p:graphicFrame>
        </mc:Choice>
        <mc:Fallback xmlns="">
          <p:graphicFrame>
            <p:nvGraphicFramePr>
              <p:cNvPr id="38" name="Table 3">
                <a:extLst>
                  <a:ext uri="{FF2B5EF4-FFF2-40B4-BE49-F238E27FC236}">
                    <a16:creationId xmlns:a16="http://schemas.microsoft.com/office/drawing/2014/main" id="{BE93C74A-60AC-47E8-A2D9-1802E9ABA050}"/>
                  </a:ext>
                </a:extLst>
              </p:cNvPr>
              <p:cNvGraphicFramePr>
                <a:graphicFrameLocks noGrp="1"/>
              </p:cNvGraphicFramePr>
              <p:nvPr>
                <p:extLst>
                  <p:ext uri="{D42A27DB-BD31-4B8C-83A1-F6EECF244321}">
                    <p14:modId xmlns:p14="http://schemas.microsoft.com/office/powerpoint/2010/main" val="2703863192"/>
                  </p:ext>
                </p:extLst>
              </p:nvPr>
            </p:nvGraphicFramePr>
            <p:xfrm>
              <a:off x="1273639" y="2717441"/>
              <a:ext cx="4107668" cy="2438400"/>
            </p:xfrm>
            <a:graphic>
              <a:graphicData uri="http://schemas.openxmlformats.org/drawingml/2006/table">
                <a:tbl>
                  <a:tblPr firstRow="1" bandRow="1">
                    <a:tableStyleId>{5C22544A-7EE6-4342-B048-85BDC9FD1C3A}</a:tableStyleId>
                  </a:tblPr>
                  <a:tblGrid>
                    <a:gridCol w="4107668">
                      <a:extLst>
                        <a:ext uri="{9D8B030D-6E8A-4147-A177-3AD203B41FA5}">
                          <a16:colId xmlns:a16="http://schemas.microsoft.com/office/drawing/2014/main" val="571833362"/>
                        </a:ext>
                      </a:extLst>
                    </a:gridCol>
                  </a:tblGrid>
                  <a:tr h="2438400">
                    <a:tc>
                      <a:txBody>
                        <a:bodyPr/>
                        <a:lstStyle/>
                        <a:p>
                          <a:endParaRPr lang="en-US"/>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blipFill>
                          <a:blip r:embed="rId4"/>
                          <a:stretch>
                            <a:fillRect t="-1496" b="-4489"/>
                          </a:stretch>
                        </a:blipFill>
                      </a:tcPr>
                    </a:tc>
                    <a:extLst>
                      <a:ext uri="{0D108BD9-81ED-4DB2-BD59-A6C34878D82A}">
                        <a16:rowId xmlns:a16="http://schemas.microsoft.com/office/drawing/2014/main" val="3430286157"/>
                      </a:ext>
                    </a:extLst>
                  </a:tr>
                </a:tbl>
              </a:graphicData>
            </a:graphic>
          </p:graphicFrame>
        </mc:Fallback>
      </mc:AlternateContent>
      <p:sp>
        <p:nvSpPr>
          <p:cNvPr id="27" name="Rectangle 2">
            <a:extLst>
              <a:ext uri="{FF2B5EF4-FFF2-40B4-BE49-F238E27FC236}">
                <a16:creationId xmlns:a16="http://schemas.microsoft.com/office/drawing/2014/main" id="{2760F24C-2D24-4A1D-9A55-5CD1DA779FCA}"/>
              </a:ext>
            </a:extLst>
          </p:cNvPr>
          <p:cNvSpPr>
            <a:spLocks noGrp="1" noChangeArrowheads="1"/>
          </p:cNvSpPr>
          <p:nvPr>
            <p:ph type="title"/>
          </p:nvPr>
        </p:nvSpPr>
        <p:spPr>
          <a:xfrm>
            <a:off x="1143000" y="569124"/>
            <a:ext cx="8752114" cy="405148"/>
          </a:xfrm>
        </p:spPr>
        <p:txBody>
          <a:bodyPr/>
          <a:lstStyle/>
          <a:p>
            <a:r>
              <a:rPr lang="en-US" sz="4000" dirty="0"/>
              <a:t>Analysis of  Algorithms: Example 3</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6EE6852-785D-45F7-9C1E-6E78C61786AB}"/>
                  </a:ext>
                </a:extLst>
              </p:cNvPr>
              <p:cNvSpPr txBox="1"/>
              <p:nvPr/>
            </p:nvSpPr>
            <p:spPr>
              <a:xfrm>
                <a:off x="4788916" y="2687312"/>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36EE6852-785D-45F7-9C1E-6E78C61786AB}"/>
                  </a:ext>
                </a:extLst>
              </p:cNvPr>
              <p:cNvSpPr txBox="1">
                <a:spLocks noRot="1" noChangeAspect="1" noMove="1" noResize="1" noEditPoints="1" noAdjustHandles="1" noChangeArrowheads="1" noChangeShapeType="1" noTextEdit="1"/>
              </p:cNvSpPr>
              <p:nvPr/>
            </p:nvSpPr>
            <p:spPr>
              <a:xfrm>
                <a:off x="4788916" y="2687312"/>
                <a:ext cx="3740886" cy="4247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8EEE639-38E4-4B3E-97DE-9BE1A2976FDA}"/>
                  </a:ext>
                </a:extLst>
              </p:cNvPr>
              <p:cNvSpPr txBox="1"/>
              <p:nvPr/>
            </p:nvSpPr>
            <p:spPr>
              <a:xfrm>
                <a:off x="4788916" y="4010391"/>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8" name="TextBox 7">
                <a:extLst>
                  <a:ext uri="{FF2B5EF4-FFF2-40B4-BE49-F238E27FC236}">
                    <a16:creationId xmlns:a16="http://schemas.microsoft.com/office/drawing/2014/main" id="{E8EEE639-38E4-4B3E-97DE-9BE1A2976FDA}"/>
                  </a:ext>
                </a:extLst>
              </p:cNvPr>
              <p:cNvSpPr txBox="1">
                <a:spLocks noRot="1" noChangeAspect="1" noMove="1" noResize="1" noEditPoints="1" noAdjustHandles="1" noChangeArrowheads="1" noChangeShapeType="1" noTextEdit="1"/>
              </p:cNvSpPr>
              <p:nvPr/>
            </p:nvSpPr>
            <p:spPr>
              <a:xfrm>
                <a:off x="4788916" y="4010391"/>
                <a:ext cx="3740886" cy="4247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1A4DA3D-1CE1-4CB3-8075-BFD0760E74BE}"/>
                  </a:ext>
                </a:extLst>
              </p:cNvPr>
              <p:cNvSpPr txBox="1"/>
              <p:nvPr/>
            </p:nvSpPr>
            <p:spPr>
              <a:xfrm>
                <a:off x="4778406" y="4685398"/>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10" name="TextBox 9">
                <a:extLst>
                  <a:ext uri="{FF2B5EF4-FFF2-40B4-BE49-F238E27FC236}">
                    <a16:creationId xmlns:a16="http://schemas.microsoft.com/office/drawing/2014/main" id="{71A4DA3D-1CE1-4CB3-8075-BFD0760E74BE}"/>
                  </a:ext>
                </a:extLst>
              </p:cNvPr>
              <p:cNvSpPr txBox="1">
                <a:spLocks noRot="1" noChangeAspect="1" noMove="1" noResize="1" noEditPoints="1" noAdjustHandles="1" noChangeArrowheads="1" noChangeShapeType="1" noTextEdit="1"/>
              </p:cNvSpPr>
              <p:nvPr/>
            </p:nvSpPr>
            <p:spPr>
              <a:xfrm>
                <a:off x="4778406" y="4685398"/>
                <a:ext cx="3740886" cy="4247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72E8FBB-799A-464F-BB3F-456EF4BBBD64}"/>
                  </a:ext>
                </a:extLst>
              </p:cNvPr>
              <p:cNvSpPr txBox="1"/>
              <p:nvPr/>
            </p:nvSpPr>
            <p:spPr>
              <a:xfrm>
                <a:off x="4788916" y="2993383"/>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n</m:t>
                      </m:r>
                    </m:oMath>
                  </m:oMathPara>
                </a14:m>
                <a:endParaRPr lang="en-US" sz="2400" b="1" i="1" dirty="0">
                  <a:latin typeface="Cambria Math" panose="02040503050406030204" pitchFamily="18" charset="0"/>
                </a:endParaRPr>
              </a:p>
            </p:txBody>
          </p:sp>
        </mc:Choice>
        <mc:Fallback xmlns="">
          <p:sp>
            <p:nvSpPr>
              <p:cNvPr id="11" name="TextBox 10">
                <a:extLst>
                  <a:ext uri="{FF2B5EF4-FFF2-40B4-BE49-F238E27FC236}">
                    <a16:creationId xmlns:a16="http://schemas.microsoft.com/office/drawing/2014/main" id="{072E8FBB-799A-464F-BB3F-456EF4BBBD64}"/>
                  </a:ext>
                </a:extLst>
              </p:cNvPr>
              <p:cNvSpPr txBox="1">
                <a:spLocks noRot="1" noChangeAspect="1" noMove="1" noResize="1" noEditPoints="1" noAdjustHandles="1" noChangeArrowheads="1" noChangeShapeType="1" noTextEdit="1"/>
              </p:cNvSpPr>
              <p:nvPr/>
            </p:nvSpPr>
            <p:spPr>
              <a:xfrm>
                <a:off x="4788916" y="2993383"/>
                <a:ext cx="3740886" cy="4247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4819A29-03E1-4791-9A6F-0412D3D1BE33}"/>
                  </a:ext>
                </a:extLst>
              </p:cNvPr>
              <p:cNvSpPr txBox="1"/>
              <p:nvPr/>
            </p:nvSpPr>
            <p:spPr>
              <a:xfrm>
                <a:off x="838211" y="5662883"/>
                <a:ext cx="5257790" cy="764633"/>
              </a:xfrm>
              <a:prstGeom prst="rect">
                <a:avLst/>
              </a:prstGeom>
              <a:noFill/>
            </p:spPr>
            <p:txBody>
              <a:bodyPr wrap="square">
                <a:spAutoFit/>
              </a:bodyPr>
              <a:lstStyle/>
              <a:p>
                <a:pPr marL="411480" lvl="1" indent="0">
                  <a:lnSpc>
                    <a:spcPct val="90000"/>
                  </a:lnSpc>
                  <a:buNone/>
                </a:pPr>
                <a14:m>
                  <m:oMath xmlns:m="http://schemas.openxmlformats.org/officeDocument/2006/math">
                    <m:r>
                      <a:rPr lang="en-US" sz="2400" b="1" i="1" smtClean="0">
                        <a:latin typeface="Cambria Math" panose="02040503050406030204" pitchFamily="18" charset="0"/>
                      </a:rPr>
                      <m:t>𝑻</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𝒏</m:t>
                        </m:r>
                      </m:e>
                    </m:d>
                    <m:r>
                      <a:rPr lang="en-US" sz="2400" b="1" i="1" smtClean="0">
                        <a:latin typeface="Cambria Math" panose="02040503050406030204" pitchFamily="18" charset="0"/>
                      </a:rPr>
                      <m:t>=</m:t>
                    </m:r>
                    <m:r>
                      <a:rPr lang="en-US" sz="2400" b="1" i="1" smtClean="0">
                        <a:latin typeface="Cambria Math" panose="02040503050406030204" pitchFamily="18" charset="0"/>
                      </a:rPr>
                      <m:t>𝟏</m:t>
                    </m:r>
                    <m:r>
                      <a:rPr lang="en-US" sz="2400" b="1" i="1" smtClean="0">
                        <a:latin typeface="Cambria Math" panose="02040503050406030204" pitchFamily="18" charset="0"/>
                      </a:rPr>
                      <m:t>+</m:t>
                    </m:r>
                    <m:r>
                      <a:rPr lang="en-US" sz="2400" b="1" i="1" smtClean="0">
                        <a:latin typeface="Cambria Math" panose="02040503050406030204" pitchFamily="18" charset="0"/>
                      </a:rPr>
                      <m:t>𝒏</m:t>
                    </m:r>
                    <m:r>
                      <a:rPr lang="en-US" sz="2400" b="1" i="1" smtClean="0">
                        <a:latin typeface="Cambria Math" panose="02040503050406030204" pitchFamily="18" charset="0"/>
                      </a:rPr>
                      <m:t>+</m:t>
                    </m:r>
                    <m:r>
                      <a:rPr lang="en-US" sz="2400" b="1" i="1" smtClean="0">
                        <a:latin typeface="Cambria Math" panose="02040503050406030204" pitchFamily="18" charset="0"/>
                      </a:rPr>
                      <m:t>𝒏</m:t>
                    </m:r>
                    <m:r>
                      <a:rPr lang="en-US" sz="2400" b="1" i="1" smtClean="0">
                        <a:latin typeface="Cambria Math" panose="02040503050406030204" pitchFamily="18" charset="0"/>
                      </a:rPr>
                      <m:t>+</m:t>
                    </m:r>
                    <m:r>
                      <a:rPr lang="en-US" sz="2400" b="1" i="1" smtClean="0">
                        <a:latin typeface="Cambria Math" panose="02040503050406030204" pitchFamily="18" charset="0"/>
                      </a:rPr>
                      <m:t>𝟏</m:t>
                    </m:r>
                    <m:r>
                      <a:rPr lang="en-US" sz="2400" b="1" i="1" smtClean="0">
                        <a:latin typeface="Cambria Math" panose="02040503050406030204" pitchFamily="18" charset="0"/>
                      </a:rPr>
                      <m:t>+</m:t>
                    </m:r>
                    <m:r>
                      <a:rPr lang="en-US" sz="2400" b="1" i="1" smtClean="0">
                        <a:latin typeface="Cambria Math" panose="02040503050406030204" pitchFamily="18" charset="0"/>
                      </a:rPr>
                      <m:t>𝒎𝒂𝒙</m:t>
                    </m:r>
                    <m:r>
                      <a:rPr lang="en-US" sz="2400" b="1" i="1" smtClean="0">
                        <a:latin typeface="Cambria Math" panose="02040503050406030204" pitchFamily="18" charset="0"/>
                      </a:rPr>
                      <m:t>(</m:t>
                    </m:r>
                    <m:r>
                      <a:rPr lang="en-US" sz="2400" b="1" i="1" smtClean="0">
                        <a:latin typeface="Cambria Math" panose="02040503050406030204" pitchFamily="18" charset="0"/>
                      </a:rPr>
                      <m:t>𝟏</m:t>
                    </m:r>
                    <m:r>
                      <a:rPr lang="en-US" sz="2400" b="1" i="1" smtClean="0">
                        <a:latin typeface="Cambria Math" panose="02040503050406030204" pitchFamily="18" charset="0"/>
                      </a:rPr>
                      <m:t>,</m:t>
                    </m:r>
                    <m:r>
                      <a:rPr lang="en-US" sz="2400" b="1" i="1" smtClean="0">
                        <a:latin typeface="Cambria Math" panose="02040503050406030204" pitchFamily="18" charset="0"/>
                      </a:rPr>
                      <m:t>𝟏</m:t>
                    </m:r>
                    <m:r>
                      <a:rPr lang="en-US" sz="2400" b="1" i="1" smtClean="0">
                        <a:latin typeface="Cambria Math" panose="02040503050406030204" pitchFamily="18" charset="0"/>
                      </a:rPr>
                      <m:t>)</m:t>
                    </m:r>
                  </m:oMath>
                </a14:m>
                <a:r>
                  <a:rPr lang="en-US" sz="2400" b="1" dirty="0"/>
                  <a:t> </a:t>
                </a:r>
              </a:p>
              <a:p>
                <a:pPr marL="411480" lvl="1">
                  <a:lnSpc>
                    <a:spcPct val="90000"/>
                  </a:lnSpc>
                </a:pPr>
                <a14:m>
                  <m:oMathPara xmlns:m="http://schemas.openxmlformats.org/officeDocument/2006/math">
                    <m:oMathParaPr>
                      <m:jc m:val="left"/>
                    </m:oMathParaPr>
                    <m:oMath xmlns:m="http://schemas.openxmlformats.org/officeDocument/2006/math">
                      <m:r>
                        <a:rPr lang="en-US" sz="2400" b="1" i="1" smtClean="0">
                          <a:latin typeface="Cambria Math" panose="02040503050406030204" pitchFamily="18" charset="0"/>
                        </a:rPr>
                        <m:t>𝑻</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𝒏</m:t>
                          </m:r>
                        </m:e>
                      </m:d>
                      <m:r>
                        <a:rPr lang="en-US" sz="2400" b="1" i="1" smtClean="0">
                          <a:latin typeface="Cambria Math" panose="02040503050406030204" pitchFamily="18" charset="0"/>
                        </a:rPr>
                        <m:t>=</m:t>
                      </m:r>
                      <m:r>
                        <a:rPr lang="en-US" sz="2400" b="1" i="1" smtClean="0">
                          <a:latin typeface="Cambria Math" panose="02040503050406030204" pitchFamily="18" charset="0"/>
                        </a:rPr>
                        <m:t>𝟐</m:t>
                      </m:r>
                      <m:r>
                        <a:rPr lang="en-US" sz="2400" b="1" i="1" smtClean="0">
                          <a:latin typeface="Cambria Math" panose="02040503050406030204" pitchFamily="18" charset="0"/>
                        </a:rPr>
                        <m:t>𝒏</m:t>
                      </m:r>
                      <m:r>
                        <a:rPr lang="en-US" sz="2400" b="1" i="1">
                          <a:latin typeface="Cambria Math" panose="02040503050406030204" pitchFamily="18" charset="0"/>
                        </a:rPr>
                        <m:t>+</m:t>
                      </m:r>
                      <m:r>
                        <a:rPr lang="en-US" sz="2400" b="1" i="1" smtClean="0">
                          <a:latin typeface="Cambria Math" panose="02040503050406030204" pitchFamily="18" charset="0"/>
                        </a:rPr>
                        <m:t>𝟑</m:t>
                      </m:r>
                    </m:oMath>
                  </m:oMathPara>
                </a14:m>
                <a:endParaRPr lang="en-US" sz="2400" b="1" dirty="0"/>
              </a:p>
            </p:txBody>
          </p:sp>
        </mc:Choice>
        <mc:Fallback xmlns="">
          <p:sp>
            <p:nvSpPr>
              <p:cNvPr id="12" name="TextBox 11">
                <a:extLst>
                  <a:ext uri="{FF2B5EF4-FFF2-40B4-BE49-F238E27FC236}">
                    <a16:creationId xmlns:a16="http://schemas.microsoft.com/office/drawing/2014/main" id="{14819A29-03E1-4791-9A6F-0412D3D1BE33}"/>
                  </a:ext>
                </a:extLst>
              </p:cNvPr>
              <p:cNvSpPr txBox="1">
                <a:spLocks noRot="1" noChangeAspect="1" noMove="1" noResize="1" noEditPoints="1" noAdjustHandles="1" noChangeArrowheads="1" noChangeShapeType="1" noTextEdit="1"/>
              </p:cNvSpPr>
              <p:nvPr/>
            </p:nvSpPr>
            <p:spPr>
              <a:xfrm>
                <a:off x="838211" y="5662883"/>
                <a:ext cx="5257790" cy="764633"/>
              </a:xfrm>
              <a:prstGeom prst="rect">
                <a:avLst/>
              </a:prstGeom>
              <a:blipFill>
                <a:blip r:embed="rId9"/>
                <a:stretch>
                  <a:fillRect r="-2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91E6E24-A0C3-4C8E-8864-D79B23D2A06C}"/>
                  </a:ext>
                </a:extLst>
              </p:cNvPr>
              <p:cNvSpPr txBox="1"/>
              <p:nvPr/>
            </p:nvSpPr>
            <p:spPr>
              <a:xfrm>
                <a:off x="4788916" y="3335384"/>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n</m:t>
                      </m:r>
                    </m:oMath>
                  </m:oMathPara>
                </a14:m>
                <a:endParaRPr lang="en-US" sz="2400" b="1" i="1" dirty="0">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C91E6E24-A0C3-4C8E-8864-D79B23D2A06C}"/>
                  </a:ext>
                </a:extLst>
              </p:cNvPr>
              <p:cNvSpPr txBox="1">
                <a:spLocks noRot="1" noChangeAspect="1" noMove="1" noResize="1" noEditPoints="1" noAdjustHandles="1" noChangeArrowheads="1" noChangeShapeType="1" noTextEdit="1"/>
              </p:cNvSpPr>
              <p:nvPr/>
            </p:nvSpPr>
            <p:spPr>
              <a:xfrm>
                <a:off x="4788916" y="3335384"/>
                <a:ext cx="3740886" cy="4247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364777C-8777-4373-9EC6-0AC0256AD1E7}"/>
                  </a:ext>
                </a:extLst>
              </p:cNvPr>
              <p:cNvSpPr txBox="1"/>
              <p:nvPr/>
            </p:nvSpPr>
            <p:spPr>
              <a:xfrm>
                <a:off x="4788916" y="3689542"/>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16" name="TextBox 15">
                <a:extLst>
                  <a:ext uri="{FF2B5EF4-FFF2-40B4-BE49-F238E27FC236}">
                    <a16:creationId xmlns:a16="http://schemas.microsoft.com/office/drawing/2014/main" id="{4364777C-8777-4373-9EC6-0AC0256AD1E7}"/>
                  </a:ext>
                </a:extLst>
              </p:cNvPr>
              <p:cNvSpPr txBox="1">
                <a:spLocks noRot="1" noChangeAspect="1" noMove="1" noResize="1" noEditPoints="1" noAdjustHandles="1" noChangeArrowheads="1" noChangeShapeType="1" noTextEdit="1"/>
              </p:cNvSpPr>
              <p:nvPr/>
            </p:nvSpPr>
            <p:spPr>
              <a:xfrm>
                <a:off x="4788916" y="3689542"/>
                <a:ext cx="3740886" cy="4247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
                <a:extLst>
                  <a:ext uri="{FF2B5EF4-FFF2-40B4-BE49-F238E27FC236}">
                    <a16:creationId xmlns:a16="http://schemas.microsoft.com/office/drawing/2014/main" id="{835AF83F-724B-4E4B-BB3B-663D808EC159}"/>
                  </a:ext>
                </a:extLst>
              </p:cNvPr>
              <p:cNvSpPr txBox="1">
                <a:spLocks noChangeArrowheads="1"/>
              </p:cNvSpPr>
              <p:nvPr/>
            </p:nvSpPr>
            <p:spPr>
              <a:xfrm>
                <a:off x="1055911" y="1453242"/>
                <a:ext cx="9557660" cy="1427794"/>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sz="2400" b="1" dirty="0">
                    <a:solidFill>
                      <a:srgbClr val="FF0000"/>
                    </a:solidFill>
                  </a:rPr>
                  <a:t>Linear Search </a:t>
                </a:r>
                <a:r>
                  <a:rPr lang="en-US" sz="2400" dirty="0"/>
                  <a:t>Example: Given an array </a:t>
                </a:r>
                <a14:m>
                  <m:oMath xmlns:m="http://schemas.openxmlformats.org/officeDocument/2006/math">
                    <m:r>
                      <a:rPr lang="en-US" sz="2400" b="1" i="1" smtClean="0">
                        <a:solidFill>
                          <a:sysClr val="windowText" lastClr="000000"/>
                        </a:solidFill>
                        <a:latin typeface="Cambria Math" panose="02040503050406030204" pitchFamily="18" charset="0"/>
                      </a:rPr>
                      <m:t>𝑨</m:t>
                    </m:r>
                  </m:oMath>
                </a14:m>
                <a:r>
                  <a:rPr lang="en-US" sz="2400" b="1" dirty="0"/>
                  <a:t> </a:t>
                </a:r>
                <a:r>
                  <a:rPr lang="en-US" sz="2400" dirty="0"/>
                  <a:t>of size </a:t>
                </a:r>
                <a14:m>
                  <m:oMath xmlns:m="http://schemas.openxmlformats.org/officeDocument/2006/math">
                    <m:r>
                      <a:rPr lang="en-US" sz="2400" b="1" i="1" smtClean="0">
                        <a:solidFill>
                          <a:sysClr val="windowText" lastClr="000000"/>
                        </a:solidFill>
                        <a:latin typeface="Cambria Math" panose="02040503050406030204" pitchFamily="18" charset="0"/>
                      </a:rPr>
                      <m:t>𝒏</m:t>
                    </m:r>
                    <m:r>
                      <a:rPr lang="en-US" sz="2400" b="0" i="0" smtClean="0">
                        <a:solidFill>
                          <a:sysClr val="windowText" lastClr="000000"/>
                        </a:solidFill>
                        <a:latin typeface="Cambria Math" panose="02040503050406030204" pitchFamily="18" charset="0"/>
                      </a:rPr>
                      <m:t>,</m:t>
                    </m:r>
                  </m:oMath>
                </a14:m>
                <a:r>
                  <a:rPr lang="en-US" sz="2400" dirty="0"/>
                  <a:t> determine if item </a:t>
                </a:r>
                <a14:m>
                  <m:oMath xmlns:m="http://schemas.openxmlformats.org/officeDocument/2006/math">
                    <m:r>
                      <a:rPr lang="en-US" sz="2400" b="0" i="0" smtClean="0">
                        <a:solidFill>
                          <a:sysClr val="windowText" lastClr="000000"/>
                        </a:solidFill>
                        <a:latin typeface="Cambria Math" panose="02040503050406030204" pitchFamily="18" charset="0"/>
                      </a:rPr>
                      <m:t>′</m:t>
                    </m:r>
                    <m:r>
                      <a:rPr lang="en-US" sz="2400" b="1" i="1" smtClean="0">
                        <a:solidFill>
                          <a:sysClr val="windowText" lastClr="000000"/>
                        </a:solidFill>
                        <a:latin typeface="Cambria Math" panose="02040503050406030204" pitchFamily="18" charset="0"/>
                      </a:rPr>
                      <m:t>𝒙</m:t>
                    </m:r>
                    <m:r>
                      <a:rPr lang="en-US" sz="2400" b="1" i="1" smtClean="0">
                        <a:solidFill>
                          <a:sysClr val="windowText" lastClr="000000"/>
                        </a:solidFill>
                        <a:latin typeface="Cambria Math" panose="02040503050406030204" pitchFamily="18" charset="0"/>
                      </a:rPr>
                      <m:t>′</m:t>
                    </m:r>
                  </m:oMath>
                </a14:m>
                <a:r>
                  <a:rPr lang="en-US" sz="2400" dirty="0"/>
                  <a:t> appears </a:t>
                </a:r>
                <a14:m>
                  <m:oMath xmlns:m="http://schemas.openxmlformats.org/officeDocument/2006/math">
                    <m:r>
                      <a:rPr lang="en-US" sz="2400" b="1" i="1">
                        <a:solidFill>
                          <a:sysClr val="windowText" lastClr="000000"/>
                        </a:solidFill>
                        <a:latin typeface="Cambria Math" panose="02040503050406030204" pitchFamily="18" charset="0"/>
                      </a:rPr>
                      <m:t>𝑨</m:t>
                    </m:r>
                    <m:r>
                      <a:rPr lang="en-US" sz="2400" b="1" i="1">
                        <a:solidFill>
                          <a:sysClr val="windowText" lastClr="000000"/>
                        </a:solidFill>
                        <a:latin typeface="Cambria Math" panose="02040503050406030204" pitchFamily="18" charset="0"/>
                      </a:rPr>
                      <m:t> </m:t>
                    </m:r>
                  </m:oMath>
                </a14:m>
                <a:r>
                  <a:rPr lang="en-US" sz="2400" dirty="0"/>
                  <a:t>in or not.  </a:t>
                </a:r>
              </a:p>
            </p:txBody>
          </p:sp>
        </mc:Choice>
        <mc:Fallback xmlns="">
          <p:sp>
            <p:nvSpPr>
              <p:cNvPr id="18" name="Rectangle 3">
                <a:extLst>
                  <a:ext uri="{FF2B5EF4-FFF2-40B4-BE49-F238E27FC236}">
                    <a16:creationId xmlns:a16="http://schemas.microsoft.com/office/drawing/2014/main" id="{835AF83F-724B-4E4B-BB3B-663D808EC159}"/>
                  </a:ext>
                </a:extLst>
              </p:cNvPr>
              <p:cNvSpPr txBox="1">
                <a:spLocks noRot="1" noChangeAspect="1" noMove="1" noResize="1" noEditPoints="1" noAdjustHandles="1" noChangeArrowheads="1" noChangeShapeType="1" noTextEdit="1"/>
              </p:cNvSpPr>
              <p:nvPr/>
            </p:nvSpPr>
            <p:spPr>
              <a:xfrm>
                <a:off x="1055911" y="1453242"/>
                <a:ext cx="9557660" cy="1427794"/>
              </a:xfrm>
              <a:prstGeom prst="rect">
                <a:avLst/>
              </a:prstGeom>
              <a:blipFill>
                <a:blip r:embed="rId12"/>
                <a:stretch>
                  <a:fillRect t="-3404" r="-319"/>
                </a:stretch>
              </a:blipFill>
              <a:ln w="15875">
                <a:noFill/>
              </a:ln>
            </p:spPr>
            <p:txBody>
              <a:bodyPr/>
              <a:lstStyle/>
              <a:p>
                <a:r>
                  <a:rPr lang="en-US">
                    <a:noFill/>
                  </a:rPr>
                  <a:t> </a:t>
                </a:r>
              </a:p>
            </p:txBody>
          </p:sp>
        </mc:Fallback>
      </mc:AlternateContent>
      <p:sp>
        <p:nvSpPr>
          <p:cNvPr id="14" name="Text Box 4">
            <a:extLst>
              <a:ext uri="{FF2B5EF4-FFF2-40B4-BE49-F238E27FC236}">
                <a16:creationId xmlns:a16="http://schemas.microsoft.com/office/drawing/2014/main" id="{F47E19A7-5972-4A91-945B-A65E38CFCF01}"/>
              </a:ext>
            </a:extLst>
          </p:cNvPr>
          <p:cNvSpPr txBox="1">
            <a:spLocks noChangeArrowheads="1"/>
          </p:cNvSpPr>
          <p:nvPr/>
        </p:nvSpPr>
        <p:spPr bwMode="auto">
          <a:xfrm>
            <a:off x="6870107" y="5333645"/>
            <a:ext cx="39359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i="1" dirty="0">
                <a:solidFill>
                  <a:srgbClr val="FF0000"/>
                </a:solidFill>
              </a:rPr>
              <a:t>Worst Case Time Complexity?</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49DDF4C-B42C-4B43-9DE9-FF798E706222}"/>
                  </a:ext>
                </a:extLst>
              </p:cNvPr>
              <p:cNvSpPr txBox="1"/>
              <p:nvPr/>
            </p:nvSpPr>
            <p:spPr>
              <a:xfrm>
                <a:off x="7202211" y="5805730"/>
                <a:ext cx="2887720" cy="424732"/>
              </a:xfrm>
              <a:prstGeom prst="rect">
                <a:avLst/>
              </a:prstGeom>
              <a:noFill/>
            </p:spPr>
            <p:txBody>
              <a:bodyPr wrap="square">
                <a:spAutoFit/>
              </a:bodyPr>
              <a:lstStyle/>
              <a:p>
                <a:pPr marL="411480" lvl="1">
                  <a:lnSpc>
                    <a:spcPct val="90000"/>
                  </a:lnSpc>
                </a:pPr>
                <a14:m>
                  <m:oMathPara xmlns:m="http://schemas.openxmlformats.org/officeDocument/2006/math">
                    <m:oMathParaPr>
                      <m:jc m:val="left"/>
                    </m:oMathParaPr>
                    <m:oMath xmlns:m="http://schemas.openxmlformats.org/officeDocument/2006/math">
                      <m:r>
                        <a:rPr lang="en-US" sz="2400" b="1" i="1" smtClean="0">
                          <a:latin typeface="Cambria Math" panose="02040503050406030204" pitchFamily="18" charset="0"/>
                        </a:rPr>
                        <m:t>𝑻</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𝒏</m:t>
                          </m:r>
                        </m:e>
                      </m:d>
                      <m:r>
                        <a:rPr lang="en-US" sz="2400" b="1" i="1" smtClean="0">
                          <a:latin typeface="Cambria Math" panose="02040503050406030204" pitchFamily="18" charset="0"/>
                        </a:rPr>
                        <m:t>=</m:t>
                      </m:r>
                      <m:r>
                        <a:rPr lang="en-US" sz="2400" b="1" i="1" smtClean="0">
                          <a:latin typeface="Cambria Math" panose="02040503050406030204" pitchFamily="18" charset="0"/>
                        </a:rPr>
                        <m:t>𝟐</m:t>
                      </m:r>
                      <m:r>
                        <a:rPr lang="en-US" sz="2400" b="1" i="1" smtClean="0">
                          <a:latin typeface="Cambria Math" panose="02040503050406030204" pitchFamily="18" charset="0"/>
                        </a:rPr>
                        <m:t>𝒏</m:t>
                      </m:r>
                      <m:r>
                        <a:rPr lang="en-US" sz="2400" b="1" i="1">
                          <a:latin typeface="Cambria Math" panose="02040503050406030204" pitchFamily="18" charset="0"/>
                        </a:rPr>
                        <m:t>+</m:t>
                      </m:r>
                      <m:r>
                        <a:rPr lang="en-US" sz="2400" b="1" i="1" smtClean="0">
                          <a:latin typeface="Cambria Math" panose="02040503050406030204" pitchFamily="18" charset="0"/>
                        </a:rPr>
                        <m:t>𝟑</m:t>
                      </m:r>
                    </m:oMath>
                  </m:oMathPara>
                </a14:m>
                <a:endParaRPr lang="en-US" sz="2400" b="1" dirty="0"/>
              </a:p>
            </p:txBody>
          </p:sp>
        </mc:Choice>
        <mc:Fallback xmlns="">
          <p:sp>
            <p:nvSpPr>
              <p:cNvPr id="19" name="TextBox 18">
                <a:extLst>
                  <a:ext uri="{FF2B5EF4-FFF2-40B4-BE49-F238E27FC236}">
                    <a16:creationId xmlns:a16="http://schemas.microsoft.com/office/drawing/2014/main" id="{149DDF4C-B42C-4B43-9DE9-FF798E706222}"/>
                  </a:ext>
                </a:extLst>
              </p:cNvPr>
              <p:cNvSpPr txBox="1">
                <a:spLocks noRot="1" noChangeAspect="1" noMove="1" noResize="1" noEditPoints="1" noAdjustHandles="1" noChangeArrowheads="1" noChangeShapeType="1" noTextEdit="1"/>
              </p:cNvSpPr>
              <p:nvPr/>
            </p:nvSpPr>
            <p:spPr>
              <a:xfrm>
                <a:off x="7202211" y="5805730"/>
                <a:ext cx="2887720" cy="424732"/>
              </a:xfrm>
              <a:prstGeom prst="rect">
                <a:avLst/>
              </a:prstGeom>
              <a:blipFill>
                <a:blip r:embed="rId13"/>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273437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751121" y="2273047"/>
            <a:ext cx="9557660" cy="546391"/>
          </a:xfrm>
          <a:ln w="15875">
            <a:noFill/>
          </a:ln>
        </p:spPr>
        <p:txBody>
          <a:bodyPr>
            <a:normAutofit/>
          </a:bodyPr>
          <a:lstStyle/>
          <a:p>
            <a:pPr marL="114300" indent="0" algn="just">
              <a:buNone/>
            </a:pPr>
            <a:r>
              <a:rPr lang="en-US" sz="2400" dirty="0"/>
              <a:t>         </a:t>
            </a:r>
            <a:r>
              <a:rPr lang="en-US" sz="2400" b="1" dirty="0" err="1">
                <a:latin typeface="+mj-lt"/>
              </a:rPr>
              <a:t>LinearSearch</a:t>
            </a:r>
            <a:r>
              <a:rPr lang="en-US" sz="2400" b="1" dirty="0">
                <a:latin typeface="+mj-lt"/>
              </a:rPr>
              <a:t>(A , x)</a:t>
            </a:r>
            <a:r>
              <a:rPr lang="en-US" sz="2400" b="1" dirty="0"/>
              <a:t>			     </a:t>
            </a:r>
            <a:r>
              <a:rPr lang="en-US" sz="2400" b="1" i="1" u="sng" dirty="0"/>
              <a:t>no. of steps</a:t>
            </a:r>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21</a:t>
            </a:fld>
            <a:endParaRPr lang="en-US">
              <a:latin typeface="Calibri"/>
            </a:endParaRPr>
          </a:p>
        </p:txBody>
      </p:sp>
      <mc:AlternateContent xmlns:mc="http://schemas.openxmlformats.org/markup-compatibility/2006" xmlns:a14="http://schemas.microsoft.com/office/drawing/2010/main">
        <mc:Choice Requires="a14">
          <p:graphicFrame>
            <p:nvGraphicFramePr>
              <p:cNvPr id="38" name="Table 3">
                <a:extLst>
                  <a:ext uri="{FF2B5EF4-FFF2-40B4-BE49-F238E27FC236}">
                    <a16:creationId xmlns:a16="http://schemas.microsoft.com/office/drawing/2014/main" id="{BE93C74A-60AC-47E8-A2D9-1802E9ABA050}"/>
                  </a:ext>
                </a:extLst>
              </p:cNvPr>
              <p:cNvGraphicFramePr>
                <a:graphicFrameLocks noGrp="1"/>
              </p:cNvGraphicFramePr>
              <p:nvPr>
                <p:extLst>
                  <p:ext uri="{D42A27DB-BD31-4B8C-83A1-F6EECF244321}">
                    <p14:modId xmlns:p14="http://schemas.microsoft.com/office/powerpoint/2010/main" val="230970726"/>
                  </p:ext>
                </p:extLst>
              </p:nvPr>
            </p:nvGraphicFramePr>
            <p:xfrm>
              <a:off x="1273639" y="2717441"/>
              <a:ext cx="4107668" cy="2438400"/>
            </p:xfrm>
            <a:graphic>
              <a:graphicData uri="http://schemas.openxmlformats.org/drawingml/2006/table">
                <a:tbl>
                  <a:tblPr firstRow="1" bandRow="1">
                    <a:tableStyleId>{5C22544A-7EE6-4342-B048-85BDC9FD1C3A}</a:tableStyleId>
                  </a:tblPr>
                  <a:tblGrid>
                    <a:gridCol w="4107668">
                      <a:extLst>
                        <a:ext uri="{9D8B030D-6E8A-4147-A177-3AD203B41FA5}">
                          <a16:colId xmlns:a16="http://schemas.microsoft.com/office/drawing/2014/main" val="571833362"/>
                        </a:ext>
                      </a:extLst>
                    </a:gridCol>
                  </a:tblGrid>
                  <a:tr h="1866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1:</a:t>
                          </a:r>
                          <a14:m>
                            <m:oMath xmlns:m="http://schemas.openxmlformats.org/officeDocument/2006/math">
                              <m:r>
                                <a:rPr lang="en-US" sz="2200" b="0" i="0" smtClean="0">
                                  <a:solidFill>
                                    <a:sysClr val="windowText" lastClr="000000"/>
                                  </a:solidFill>
                                  <a:latin typeface="Cambria Math" panose="02040503050406030204" pitchFamily="18" charset="0"/>
                                </a:rPr>
                                <m:t>   </m:t>
                              </m:r>
                              <m:r>
                                <a:rPr lang="en-US" sz="2200" b="0" i="1" smtClean="0">
                                  <a:solidFill>
                                    <a:sysClr val="windowText" lastClr="000000"/>
                                  </a:solidFill>
                                  <a:latin typeface="Cambria Math" panose="02040503050406030204" pitchFamily="18" charset="0"/>
                                </a:rPr>
                                <m:t>𝑖</m:t>
                              </m:r>
                              <m:r>
                                <a:rPr lang="en-US" sz="2200" b="0" i="1" smtClean="0">
                                  <a:solidFill>
                                    <a:sysClr val="windowText" lastClr="000000"/>
                                  </a:solidFill>
                                  <a:latin typeface="Cambria Math" panose="02040503050406030204" pitchFamily="18" charset="0"/>
                                </a:rPr>
                                <m:t>=0</m:t>
                              </m:r>
                            </m:oMath>
                          </a14:m>
                          <a:endParaRPr lang="pt-BR" sz="2200" b="0" i="1" dirty="0">
                            <a:solidFill>
                              <a:srgbClr val="FF0000"/>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2:   </a:t>
                          </a:r>
                          <a14:m>
                            <m:oMath xmlns:m="http://schemas.openxmlformats.org/officeDocument/2006/math">
                              <m:r>
                                <m:rPr>
                                  <m:nor/>
                                </m:rPr>
                                <a:rPr kumimoji="0" lang="en-US" sz="2200" b="1" i="0" u="none" strike="noStrike" kern="1200" cap="none" spc="0" normalizeH="0" baseline="0" noProof="0" dirty="0" smtClean="0">
                                  <a:ln>
                                    <a:noFill/>
                                  </a:ln>
                                  <a:solidFill>
                                    <a:srgbClr val="2F2B20"/>
                                  </a:solidFill>
                                  <a:effectLst/>
                                  <a:uLnTx/>
                                  <a:uFillTx/>
                                  <a:latin typeface="Cambria"/>
                                  <a:ea typeface="+mn-ea"/>
                                  <a:cs typeface="+mn-cs"/>
                                </a:rPr>
                                <m:t>while</m:t>
                              </m:r>
                              <m:r>
                                <a:rPr kumimoji="0" lang="en-US" sz="2200" b="0" i="1" u="none" strike="noStrike" kern="1200" cap="none" spc="0" normalizeH="0" baseline="0" noProof="0" dirty="0" smtClean="0">
                                  <a:ln>
                                    <a:noFill/>
                                  </a:ln>
                                  <a:solidFill>
                                    <a:srgbClr val="2F2B20"/>
                                  </a:solidFill>
                                  <a:effectLst/>
                                  <a:uLnTx/>
                                  <a:uFillTx/>
                                  <a:latin typeface="Cambria Math" panose="02040503050406030204" pitchFamily="18" charset="0"/>
                                  <a:ea typeface="+mn-ea"/>
                                  <a:cs typeface="+mn-cs"/>
                                </a:rPr>
                                <m:t> </m:t>
                              </m:r>
                              <m:r>
                                <a:rPr kumimoji="0" lang="en-US" sz="22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m:t>
                              </m:r>
                              <m:r>
                                <a:rPr kumimoji="0" lang="en-US" sz="22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&lt;</m:t>
                              </m:r>
                              <m:r>
                                <a:rPr kumimoji="0" lang="en-US" sz="22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𝑛</m:t>
                              </m:r>
                              <m:r>
                                <a:rPr kumimoji="0" lang="en-US" sz="2200"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cs typeface="+mn-cs"/>
                                </a:rPr>
                                <m:t> &amp;&amp; </m:t>
                              </m:r>
                              <m:r>
                                <a:rPr kumimoji="0" lang="en-US" sz="2200" b="1"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𝑨</m:t>
                              </m:r>
                              <m:d>
                                <m:dPr>
                                  <m:begChr m:val="["/>
                                  <m:endChr m:val="]"/>
                                  <m:ctrlPr>
                                    <a:rPr kumimoji="0" lang="en-US" sz="2200" b="1"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ctrlPr>
                                </m:dPr>
                                <m:e>
                                  <m:r>
                                    <a:rPr kumimoji="0" lang="en-US" sz="2200" b="1"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𝒊</m:t>
                                  </m:r>
                                </m:e>
                              </m:d>
                              <m:r>
                                <a:rPr kumimoji="0" lang="en-US" sz="2200" b="1" i="1" u="none" strike="noStrike" kern="120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mn-cs"/>
                                </a:rPr>
                                <m:t>≠</m:t>
                              </m:r>
                              <m:r>
                                <a:rPr kumimoji="0" lang="en-US" sz="2200" b="1" i="1" u="none" strike="noStrike" kern="120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mn-cs"/>
                                </a:rPr>
                                <m:t>𝒙</m:t>
                              </m:r>
                            </m:oMath>
                          </a14:m>
                          <a:r>
                            <a:rPr kumimoji="0" lang="pt-BR" sz="2200" b="0" i="1" u="none" strike="noStrike" kern="1200" cap="none" spc="0" normalizeH="0" baseline="0" noProof="0" dirty="0">
                              <a:ln>
                                <a:noFill/>
                              </a:ln>
                              <a:solidFill>
                                <a:srgbClr val="FF0000"/>
                              </a:solidFill>
                              <a:effectLst/>
                              <a:uLnTx/>
                              <a:uFillTx/>
                              <a:latin typeface="Cambria"/>
                              <a:ea typeface="+mn-ea"/>
                              <a:cs typeface="+mn-cs"/>
                            </a:rPr>
                            <a:t> </a:t>
                          </a:r>
                          <a14:m>
                            <m:oMath xmlns:m="http://schemas.openxmlformats.org/officeDocument/2006/math">
                              <m:r>
                                <a:rPr kumimoji="0" lang="en-US" sz="2200" b="1" i="0" u="none" strike="noStrike" kern="1200" cap="none" spc="0" normalizeH="0" baseline="0" noProof="0" dirty="0" smtClean="0">
                                  <a:ln>
                                    <a:noFill/>
                                  </a:ln>
                                  <a:solidFill>
                                    <a:srgbClr val="2F2B20"/>
                                  </a:solidFill>
                                  <a:effectLst/>
                                  <a:uLnTx/>
                                  <a:uFillTx/>
                                  <a:latin typeface="Cambria Math" panose="02040503050406030204" pitchFamily="18" charset="0"/>
                                  <a:ea typeface="Cambria Math" panose="02040503050406030204" pitchFamily="18" charset="0"/>
                                  <a:cs typeface="+mn-cs"/>
                                  <a:sym typeface="Wingdings" pitchFamily="2" charset="2"/>
                                </a:rPr>
                                <m:t>𝐝𝐨</m:t>
                              </m:r>
                            </m:oMath>
                          </a14:m>
                          <a:endParaRPr lang="pt-BR" sz="2200" b="0" i="1" dirty="0">
                            <a:solidFill>
                              <a:srgbClr val="FF0000"/>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3:            </a:t>
                          </a:r>
                          <a14:m>
                            <m:oMath xmlns:m="http://schemas.openxmlformats.org/officeDocument/2006/math">
                              <m:r>
                                <a:rPr lang="en-US" sz="2200" b="0" i="1" smtClean="0">
                                  <a:solidFill>
                                    <a:sysClr val="windowText" lastClr="000000"/>
                                  </a:solidFill>
                                  <a:latin typeface="Cambria Math" panose="02040503050406030204" pitchFamily="18" charset="0"/>
                                </a:rPr>
                                <m:t>𝑖</m:t>
                              </m:r>
                              <m:r>
                                <a:rPr lang="en-US" sz="2200" b="0" i="1" smtClean="0">
                                  <a:solidFill>
                                    <a:sysClr val="windowText" lastClr="000000"/>
                                  </a:solidFill>
                                  <a:latin typeface="Cambria Math" panose="02040503050406030204" pitchFamily="18" charset="0"/>
                                </a:rPr>
                                <m:t>=</m:t>
                              </m:r>
                              <m:r>
                                <a:rPr lang="en-US" sz="2200" b="0" i="1" smtClean="0">
                                  <a:solidFill>
                                    <a:sysClr val="windowText" lastClr="000000"/>
                                  </a:solidFill>
                                  <a:latin typeface="Cambria Math" panose="02040503050406030204" pitchFamily="18" charset="0"/>
                                </a:rPr>
                                <m:t>𝑖</m:t>
                              </m:r>
                              <m:r>
                                <a:rPr lang="en-US" sz="2200" b="0" i="1" smtClean="0">
                                  <a:solidFill>
                                    <a:sysClr val="windowText" lastClr="000000"/>
                                  </a:solidFill>
                                  <a:latin typeface="Cambria Math" panose="02040503050406030204" pitchFamily="18" charset="0"/>
                                </a:rPr>
                                <m:t>+1</m:t>
                              </m:r>
                            </m:oMath>
                          </a14:m>
                          <a:endParaRPr lang="pt-BR" sz="2200" b="0" i="1" dirty="0">
                            <a:solidFill>
                              <a:srgbClr val="FF0000"/>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4:   </a:t>
                          </a:r>
                          <a14:m>
                            <m:oMath xmlns:m="http://schemas.openxmlformats.org/officeDocument/2006/math">
                              <m:r>
                                <m:rPr>
                                  <m:nor/>
                                </m:rPr>
                                <a:rPr lang="en-US" sz="2200" b="1" i="0" kern="1200" dirty="0" smtClean="0">
                                  <a:solidFill>
                                    <a:schemeClr val="tx1"/>
                                  </a:solidFill>
                                  <a:latin typeface="+mj-lt"/>
                                  <a:ea typeface="+mn-ea"/>
                                  <a:cs typeface="+mn-cs"/>
                                </a:rPr>
                                <m:t>if</m:t>
                              </m:r>
                              <m:r>
                                <a:rPr lang="en-US" sz="2200" b="0" i="1" kern="1200" dirty="0" smtClean="0">
                                  <a:solidFill>
                                    <a:schemeClr val="tx1"/>
                                  </a:solidFill>
                                  <a:latin typeface="Cambria Math" panose="02040503050406030204" pitchFamily="18" charset="0"/>
                                  <a:ea typeface="+mn-ea"/>
                                  <a:cs typeface="+mn-cs"/>
                                </a:rPr>
                                <m:t> </m:t>
                              </m:r>
                              <m:r>
                                <a:rPr lang="en-US" sz="2200" b="0" i="1" smtClean="0">
                                  <a:solidFill>
                                    <a:sysClr val="windowText" lastClr="000000"/>
                                  </a:solidFill>
                                  <a:latin typeface="Cambria Math" panose="02040503050406030204" pitchFamily="18" charset="0"/>
                                </a:rPr>
                                <m:t>𝑖</m:t>
                              </m:r>
                              <m:r>
                                <a:rPr lang="en-US" sz="2200" b="0" i="1" smtClean="0">
                                  <a:solidFill>
                                    <a:sysClr val="windowText" lastClr="000000"/>
                                  </a:solidFill>
                                  <a:latin typeface="Cambria Math" panose="02040503050406030204" pitchFamily="18" charset="0"/>
                                </a:rPr>
                                <m:t>≤</m:t>
                              </m:r>
                              <m:r>
                                <a:rPr lang="en-US" sz="2200" b="0" i="1" smtClean="0">
                                  <a:solidFill>
                                    <a:sysClr val="windowText" lastClr="000000"/>
                                  </a:solidFill>
                                  <a:latin typeface="Cambria Math" panose="02040503050406030204" pitchFamily="18" charset="0"/>
                                </a:rPr>
                                <m:t>𝑛</m:t>
                              </m:r>
                            </m:oMath>
                          </a14:m>
                          <a:r>
                            <a:rPr lang="pt-BR" sz="2200" b="0" i="1" dirty="0">
                              <a:solidFill>
                                <a:srgbClr val="FF0000"/>
                              </a:solidFill>
                              <a:latin typeface="+mj-lt"/>
                            </a:rPr>
                            <a:t> </a:t>
                          </a:r>
                          <a14:m>
                            <m:oMath xmlns:m="http://schemas.openxmlformats.org/officeDocument/2006/math">
                              <m:r>
                                <a:rPr lang="en-US" sz="2200" b="1" i="0" dirty="0" smtClean="0">
                                  <a:solidFill>
                                    <a:schemeClr val="tx1"/>
                                  </a:solidFill>
                                  <a:latin typeface="Cambria Math" panose="02040503050406030204" pitchFamily="18" charset="0"/>
                                  <a:ea typeface="Cambria Math" panose="02040503050406030204" pitchFamily="18" charset="0"/>
                                  <a:sym typeface="Wingdings" pitchFamily="2" charset="2"/>
                                </a:rPr>
                                <m:t>𝐝𝐨</m:t>
                              </m:r>
                            </m:oMath>
                          </a14:m>
                          <a:endParaRPr lang="pt-BR" sz="2200" b="0" i="1" dirty="0">
                            <a:solidFill>
                              <a:srgbClr val="FF0000"/>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5:   </a:t>
                          </a:r>
                          <a:r>
                            <a:rPr lang="en-US" sz="2200" b="1" kern="1200" dirty="0">
                              <a:solidFill>
                                <a:schemeClr val="tx1"/>
                              </a:solidFill>
                              <a:latin typeface="+mj-lt"/>
                              <a:ea typeface="+mn-ea"/>
                              <a:cs typeface="+mn-cs"/>
                            </a:rPr>
                            <a:t>        </a:t>
                          </a:r>
                          <a14:m>
                            <m:oMath xmlns:m="http://schemas.openxmlformats.org/officeDocument/2006/math">
                              <m:r>
                                <m:rPr>
                                  <m:nor/>
                                </m:rPr>
                                <a:rPr lang="en-US" sz="2200" b="1" i="0" kern="1200" dirty="0" smtClean="0">
                                  <a:solidFill>
                                    <a:schemeClr val="tx1"/>
                                  </a:solidFill>
                                  <a:latin typeface="+mj-lt"/>
                                  <a:ea typeface="+mn-ea"/>
                                  <a:cs typeface="+mn-cs"/>
                                </a:rPr>
                                <m:t>return</m:t>
                              </m:r>
                              <m:r>
                                <m:rPr>
                                  <m:nor/>
                                </m:rPr>
                                <a:rPr lang="en-US" sz="2200" b="1" kern="1200" dirty="0" smtClean="0">
                                  <a:solidFill>
                                    <a:schemeClr val="tx1"/>
                                  </a:solidFill>
                                  <a:latin typeface="+mj-lt"/>
                                  <a:ea typeface="+mn-ea"/>
                                  <a:cs typeface="+mn-cs"/>
                                </a:rPr>
                                <m:t> </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𝑡𝑟𝑢𝑒</m:t>
                              </m:r>
                            </m:oMath>
                          </a14:m>
                          <a:endParaRPr lang="pt-BR" sz="2200" b="0" i="1" dirty="0">
                            <a:solidFill>
                              <a:srgbClr val="FF0000"/>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6:   </a:t>
                          </a:r>
                          <a:r>
                            <a:rPr lang="en-US" sz="2200" b="1" kern="1200" dirty="0">
                              <a:solidFill>
                                <a:schemeClr val="tx1"/>
                              </a:solidFill>
                              <a:latin typeface="+mj-lt"/>
                              <a:ea typeface="+mn-ea"/>
                              <a:cs typeface="+mn-cs"/>
                            </a:rPr>
                            <a:t>else</a:t>
                          </a:r>
                          <a:endParaRPr lang="pt-BR" sz="2200" b="0" i="1" dirty="0">
                            <a:solidFill>
                              <a:schemeClr val="tx1"/>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7:          </a:t>
                          </a:r>
                          <a:r>
                            <a:rPr lang="en-US" sz="2200" b="1" kern="1200" dirty="0">
                              <a:solidFill>
                                <a:schemeClr val="tx1"/>
                              </a:solidFill>
                              <a:latin typeface="+mn-lt"/>
                              <a:ea typeface="+mn-ea"/>
                              <a:cs typeface="+mn-cs"/>
                            </a:rPr>
                            <a:t> </a:t>
                          </a:r>
                          <a14:m>
                            <m:oMath xmlns:m="http://schemas.openxmlformats.org/officeDocument/2006/math">
                              <m:r>
                                <m:rPr>
                                  <m:nor/>
                                </m:rPr>
                                <a:rPr lang="en-US" sz="2200" b="1" i="0" kern="1200" dirty="0" smtClean="0">
                                  <a:solidFill>
                                    <a:schemeClr val="tx1"/>
                                  </a:solidFill>
                                  <a:latin typeface="+mj-lt"/>
                                  <a:ea typeface="+mn-ea"/>
                                  <a:cs typeface="+mn-cs"/>
                                </a:rPr>
                                <m:t>return</m:t>
                              </m:r>
                              <m:r>
                                <m:rPr>
                                  <m:nor/>
                                </m:rPr>
                                <a:rPr lang="en-US" sz="2200" b="1" kern="1200" dirty="0" smtClean="0">
                                  <a:solidFill>
                                    <a:schemeClr val="tx1"/>
                                  </a:solidFill>
                                  <a:latin typeface="+mj-lt"/>
                                  <a:ea typeface="+mn-ea"/>
                                  <a:cs typeface="+mn-cs"/>
                                </a:rPr>
                                <m:t> </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𝑓𝑎𝑙𝑠𝑒</m:t>
                              </m:r>
                            </m:oMath>
                          </a14:m>
                          <a:endParaRPr lang="pt-BR" sz="2200" b="0" i="1" dirty="0">
                            <a:solidFill>
                              <a:srgbClr val="FF0000"/>
                            </a:solidFill>
                            <a:latin typeface="+mj-lt"/>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30286157"/>
                      </a:ext>
                    </a:extLst>
                  </a:tr>
                </a:tbl>
              </a:graphicData>
            </a:graphic>
          </p:graphicFrame>
        </mc:Choice>
        <mc:Fallback xmlns="">
          <p:graphicFrame>
            <p:nvGraphicFramePr>
              <p:cNvPr id="38" name="Table 3">
                <a:extLst>
                  <a:ext uri="{FF2B5EF4-FFF2-40B4-BE49-F238E27FC236}">
                    <a16:creationId xmlns:a16="http://schemas.microsoft.com/office/drawing/2014/main" id="{BE93C74A-60AC-47E8-A2D9-1802E9ABA050}"/>
                  </a:ext>
                </a:extLst>
              </p:cNvPr>
              <p:cNvGraphicFramePr>
                <a:graphicFrameLocks noGrp="1"/>
              </p:cNvGraphicFramePr>
              <p:nvPr>
                <p:extLst>
                  <p:ext uri="{D42A27DB-BD31-4B8C-83A1-F6EECF244321}">
                    <p14:modId xmlns:p14="http://schemas.microsoft.com/office/powerpoint/2010/main" val="230970726"/>
                  </p:ext>
                </p:extLst>
              </p:nvPr>
            </p:nvGraphicFramePr>
            <p:xfrm>
              <a:off x="1273639" y="2717441"/>
              <a:ext cx="4107668" cy="2438400"/>
            </p:xfrm>
            <a:graphic>
              <a:graphicData uri="http://schemas.openxmlformats.org/drawingml/2006/table">
                <a:tbl>
                  <a:tblPr firstRow="1" bandRow="1">
                    <a:tableStyleId>{5C22544A-7EE6-4342-B048-85BDC9FD1C3A}</a:tableStyleId>
                  </a:tblPr>
                  <a:tblGrid>
                    <a:gridCol w="4107668">
                      <a:extLst>
                        <a:ext uri="{9D8B030D-6E8A-4147-A177-3AD203B41FA5}">
                          <a16:colId xmlns:a16="http://schemas.microsoft.com/office/drawing/2014/main" val="571833362"/>
                        </a:ext>
                      </a:extLst>
                    </a:gridCol>
                  </a:tblGrid>
                  <a:tr h="2438400">
                    <a:tc>
                      <a:txBody>
                        <a:bodyPr/>
                        <a:lstStyle/>
                        <a:p>
                          <a:endParaRPr lang="en-US"/>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blipFill>
                          <a:blip r:embed="rId4"/>
                          <a:stretch>
                            <a:fillRect t="-1496" b="-4489"/>
                          </a:stretch>
                        </a:blipFill>
                      </a:tcPr>
                    </a:tc>
                    <a:extLst>
                      <a:ext uri="{0D108BD9-81ED-4DB2-BD59-A6C34878D82A}">
                        <a16:rowId xmlns:a16="http://schemas.microsoft.com/office/drawing/2014/main" val="3430286157"/>
                      </a:ext>
                    </a:extLst>
                  </a:tr>
                </a:tbl>
              </a:graphicData>
            </a:graphic>
          </p:graphicFrame>
        </mc:Fallback>
      </mc:AlternateContent>
      <p:sp>
        <p:nvSpPr>
          <p:cNvPr id="27" name="Rectangle 2">
            <a:extLst>
              <a:ext uri="{FF2B5EF4-FFF2-40B4-BE49-F238E27FC236}">
                <a16:creationId xmlns:a16="http://schemas.microsoft.com/office/drawing/2014/main" id="{2760F24C-2D24-4A1D-9A55-5CD1DA779FCA}"/>
              </a:ext>
            </a:extLst>
          </p:cNvPr>
          <p:cNvSpPr>
            <a:spLocks noGrp="1" noChangeArrowheads="1"/>
          </p:cNvSpPr>
          <p:nvPr>
            <p:ph type="title"/>
          </p:nvPr>
        </p:nvSpPr>
        <p:spPr>
          <a:xfrm>
            <a:off x="1143000" y="569124"/>
            <a:ext cx="8752114" cy="405148"/>
          </a:xfrm>
        </p:spPr>
        <p:txBody>
          <a:bodyPr/>
          <a:lstStyle/>
          <a:p>
            <a:r>
              <a:rPr lang="en-US" sz="4000" dirty="0"/>
              <a:t>Analysis of  Algorithms: Example 3</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6EE6852-785D-45F7-9C1E-6E78C61786AB}"/>
                  </a:ext>
                </a:extLst>
              </p:cNvPr>
              <p:cNvSpPr txBox="1"/>
              <p:nvPr/>
            </p:nvSpPr>
            <p:spPr>
              <a:xfrm>
                <a:off x="4788916" y="2687312"/>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36EE6852-785D-45F7-9C1E-6E78C61786AB}"/>
                  </a:ext>
                </a:extLst>
              </p:cNvPr>
              <p:cNvSpPr txBox="1">
                <a:spLocks noRot="1" noChangeAspect="1" noMove="1" noResize="1" noEditPoints="1" noAdjustHandles="1" noChangeArrowheads="1" noChangeShapeType="1" noTextEdit="1"/>
              </p:cNvSpPr>
              <p:nvPr/>
            </p:nvSpPr>
            <p:spPr>
              <a:xfrm>
                <a:off x="4788916" y="2687312"/>
                <a:ext cx="3740886" cy="4247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8EEE639-38E4-4B3E-97DE-9BE1A2976FDA}"/>
                  </a:ext>
                </a:extLst>
              </p:cNvPr>
              <p:cNvSpPr txBox="1"/>
              <p:nvPr/>
            </p:nvSpPr>
            <p:spPr>
              <a:xfrm>
                <a:off x="4788916" y="4010391"/>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1" i="1" dirty="0" smtClean="0">
                          <a:solidFill>
                            <a:srgbClr val="00B050"/>
                          </a:solidFill>
                        </a:rPr>
                        <m:t>1</m:t>
                      </m:r>
                    </m:oMath>
                  </m:oMathPara>
                </a14:m>
                <a:endParaRPr lang="en-US" sz="2400" b="1" i="1" dirty="0">
                  <a:latin typeface="Cambria Math" panose="02040503050406030204" pitchFamily="18" charset="0"/>
                </a:endParaRPr>
              </a:p>
            </p:txBody>
          </p:sp>
        </mc:Choice>
        <mc:Fallback xmlns="">
          <p:sp>
            <p:nvSpPr>
              <p:cNvPr id="8" name="TextBox 7">
                <a:extLst>
                  <a:ext uri="{FF2B5EF4-FFF2-40B4-BE49-F238E27FC236}">
                    <a16:creationId xmlns:a16="http://schemas.microsoft.com/office/drawing/2014/main" id="{E8EEE639-38E4-4B3E-97DE-9BE1A2976FDA}"/>
                  </a:ext>
                </a:extLst>
              </p:cNvPr>
              <p:cNvSpPr txBox="1">
                <a:spLocks noRot="1" noChangeAspect="1" noMove="1" noResize="1" noEditPoints="1" noAdjustHandles="1" noChangeArrowheads="1" noChangeShapeType="1" noTextEdit="1"/>
              </p:cNvSpPr>
              <p:nvPr/>
            </p:nvSpPr>
            <p:spPr>
              <a:xfrm>
                <a:off x="4788916" y="4010391"/>
                <a:ext cx="3740886" cy="4247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1A4DA3D-1CE1-4CB3-8075-BFD0760E74BE}"/>
                  </a:ext>
                </a:extLst>
              </p:cNvPr>
              <p:cNvSpPr txBox="1"/>
              <p:nvPr/>
            </p:nvSpPr>
            <p:spPr>
              <a:xfrm>
                <a:off x="4778406" y="4685398"/>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10" name="TextBox 9">
                <a:extLst>
                  <a:ext uri="{FF2B5EF4-FFF2-40B4-BE49-F238E27FC236}">
                    <a16:creationId xmlns:a16="http://schemas.microsoft.com/office/drawing/2014/main" id="{71A4DA3D-1CE1-4CB3-8075-BFD0760E74BE}"/>
                  </a:ext>
                </a:extLst>
              </p:cNvPr>
              <p:cNvSpPr txBox="1">
                <a:spLocks noRot="1" noChangeAspect="1" noMove="1" noResize="1" noEditPoints="1" noAdjustHandles="1" noChangeArrowheads="1" noChangeShapeType="1" noTextEdit="1"/>
              </p:cNvSpPr>
              <p:nvPr/>
            </p:nvSpPr>
            <p:spPr>
              <a:xfrm>
                <a:off x="4778406" y="4685398"/>
                <a:ext cx="3740886" cy="4247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72E8FBB-799A-464F-BB3F-456EF4BBBD64}"/>
                  </a:ext>
                </a:extLst>
              </p:cNvPr>
              <p:cNvSpPr txBox="1"/>
              <p:nvPr/>
            </p:nvSpPr>
            <p:spPr>
              <a:xfrm>
                <a:off x="4788916" y="2993383"/>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11" name="TextBox 10">
                <a:extLst>
                  <a:ext uri="{FF2B5EF4-FFF2-40B4-BE49-F238E27FC236}">
                    <a16:creationId xmlns:a16="http://schemas.microsoft.com/office/drawing/2014/main" id="{072E8FBB-799A-464F-BB3F-456EF4BBBD64}"/>
                  </a:ext>
                </a:extLst>
              </p:cNvPr>
              <p:cNvSpPr txBox="1">
                <a:spLocks noRot="1" noChangeAspect="1" noMove="1" noResize="1" noEditPoints="1" noAdjustHandles="1" noChangeArrowheads="1" noChangeShapeType="1" noTextEdit="1"/>
              </p:cNvSpPr>
              <p:nvPr/>
            </p:nvSpPr>
            <p:spPr>
              <a:xfrm>
                <a:off x="4788916" y="2993383"/>
                <a:ext cx="3740886" cy="4247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4819A29-03E1-4791-9A6F-0412D3D1BE33}"/>
                  </a:ext>
                </a:extLst>
              </p:cNvPr>
              <p:cNvSpPr txBox="1"/>
              <p:nvPr/>
            </p:nvSpPr>
            <p:spPr>
              <a:xfrm>
                <a:off x="838211" y="5662883"/>
                <a:ext cx="5257790" cy="764633"/>
              </a:xfrm>
              <a:prstGeom prst="rect">
                <a:avLst/>
              </a:prstGeom>
              <a:noFill/>
            </p:spPr>
            <p:txBody>
              <a:bodyPr wrap="square">
                <a:spAutoFit/>
              </a:bodyPr>
              <a:lstStyle/>
              <a:p>
                <a:pPr marL="411480" lvl="1" indent="0">
                  <a:lnSpc>
                    <a:spcPct val="90000"/>
                  </a:lnSpc>
                  <a:buNone/>
                </a:pPr>
                <a14:m>
                  <m:oMath xmlns:m="http://schemas.openxmlformats.org/officeDocument/2006/math">
                    <m:r>
                      <a:rPr lang="en-US" sz="2400" b="1" i="1" smtClean="0">
                        <a:latin typeface="Cambria Math" panose="02040503050406030204" pitchFamily="18" charset="0"/>
                      </a:rPr>
                      <m:t>𝑻</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𝒏</m:t>
                        </m:r>
                      </m:e>
                    </m:d>
                    <m:r>
                      <a:rPr lang="en-US" sz="2400" b="1" i="1" smtClean="0">
                        <a:latin typeface="Cambria Math" panose="02040503050406030204" pitchFamily="18" charset="0"/>
                      </a:rPr>
                      <m:t>=</m:t>
                    </m:r>
                    <m:r>
                      <a:rPr lang="en-US" sz="2400" b="1" i="1" smtClean="0">
                        <a:latin typeface="Cambria Math" panose="02040503050406030204" pitchFamily="18" charset="0"/>
                      </a:rPr>
                      <m:t>𝟏</m:t>
                    </m:r>
                    <m:r>
                      <a:rPr lang="en-US" sz="2400" b="1" i="1" smtClean="0">
                        <a:latin typeface="Cambria Math" panose="02040503050406030204" pitchFamily="18" charset="0"/>
                      </a:rPr>
                      <m:t>+</m:t>
                    </m:r>
                    <m:r>
                      <a:rPr lang="en-US" sz="2400" b="1" i="1" smtClean="0">
                        <a:latin typeface="Cambria Math" panose="02040503050406030204" pitchFamily="18" charset="0"/>
                      </a:rPr>
                      <m:t>𝟏</m:t>
                    </m:r>
                    <m:r>
                      <a:rPr lang="en-US" sz="2400" b="1" i="1" smtClean="0">
                        <a:latin typeface="Cambria Math" panose="02040503050406030204" pitchFamily="18" charset="0"/>
                      </a:rPr>
                      <m:t>+</m:t>
                    </m:r>
                    <m:r>
                      <a:rPr lang="en-US" sz="2400" b="1" i="1" smtClean="0">
                        <a:latin typeface="Cambria Math" panose="02040503050406030204" pitchFamily="18" charset="0"/>
                      </a:rPr>
                      <m:t>𝟎</m:t>
                    </m:r>
                    <m:r>
                      <a:rPr lang="en-US" sz="2400" b="1" i="1" smtClean="0">
                        <a:latin typeface="Cambria Math" panose="02040503050406030204" pitchFamily="18" charset="0"/>
                      </a:rPr>
                      <m:t>+</m:t>
                    </m:r>
                    <m:r>
                      <a:rPr lang="en-US" sz="2400" b="1" i="1" smtClean="0">
                        <a:latin typeface="Cambria Math" panose="02040503050406030204" pitchFamily="18" charset="0"/>
                      </a:rPr>
                      <m:t>𝟏</m:t>
                    </m:r>
                    <m:r>
                      <a:rPr lang="en-US" sz="2400" b="1" i="1" smtClean="0">
                        <a:latin typeface="Cambria Math" panose="02040503050406030204" pitchFamily="18" charset="0"/>
                      </a:rPr>
                      <m:t>+</m:t>
                    </m:r>
                    <m:r>
                      <a:rPr lang="en-US" sz="2400" b="1" i="1" smtClean="0">
                        <a:solidFill>
                          <a:srgbClr val="00B050"/>
                        </a:solidFill>
                        <a:latin typeface="Cambria Math" panose="02040503050406030204" pitchFamily="18" charset="0"/>
                      </a:rPr>
                      <m:t>𝟏</m:t>
                    </m:r>
                  </m:oMath>
                </a14:m>
                <a:r>
                  <a:rPr lang="en-US" sz="2400" b="1" dirty="0"/>
                  <a:t> </a:t>
                </a:r>
              </a:p>
              <a:p>
                <a:pPr marL="411480" lvl="1">
                  <a:lnSpc>
                    <a:spcPct val="90000"/>
                  </a:lnSpc>
                </a:pPr>
                <a14:m>
                  <m:oMathPara xmlns:m="http://schemas.openxmlformats.org/officeDocument/2006/math">
                    <m:oMathParaPr>
                      <m:jc m:val="left"/>
                    </m:oMathParaPr>
                    <m:oMath xmlns:m="http://schemas.openxmlformats.org/officeDocument/2006/math">
                      <m:r>
                        <a:rPr lang="en-US" sz="2400" b="1" i="1" smtClean="0">
                          <a:latin typeface="Cambria Math" panose="02040503050406030204" pitchFamily="18" charset="0"/>
                        </a:rPr>
                        <m:t>𝑻</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𝒏</m:t>
                          </m:r>
                        </m:e>
                      </m:d>
                      <m:r>
                        <a:rPr lang="en-US" sz="2400" b="1" i="1" smtClean="0">
                          <a:latin typeface="Cambria Math" panose="02040503050406030204" pitchFamily="18" charset="0"/>
                        </a:rPr>
                        <m:t>=</m:t>
                      </m:r>
                      <m:r>
                        <a:rPr lang="en-US" sz="2400" b="1" i="1" smtClean="0">
                          <a:latin typeface="Cambria Math" panose="02040503050406030204" pitchFamily="18" charset="0"/>
                        </a:rPr>
                        <m:t>𝟒</m:t>
                      </m:r>
                    </m:oMath>
                  </m:oMathPara>
                </a14:m>
                <a:endParaRPr lang="en-US" sz="2400" b="1" dirty="0"/>
              </a:p>
            </p:txBody>
          </p:sp>
        </mc:Choice>
        <mc:Fallback xmlns="">
          <p:sp>
            <p:nvSpPr>
              <p:cNvPr id="12" name="TextBox 11">
                <a:extLst>
                  <a:ext uri="{FF2B5EF4-FFF2-40B4-BE49-F238E27FC236}">
                    <a16:creationId xmlns:a16="http://schemas.microsoft.com/office/drawing/2014/main" id="{14819A29-03E1-4791-9A6F-0412D3D1BE33}"/>
                  </a:ext>
                </a:extLst>
              </p:cNvPr>
              <p:cNvSpPr txBox="1">
                <a:spLocks noRot="1" noChangeAspect="1" noMove="1" noResize="1" noEditPoints="1" noAdjustHandles="1" noChangeArrowheads="1" noChangeShapeType="1" noTextEdit="1"/>
              </p:cNvSpPr>
              <p:nvPr/>
            </p:nvSpPr>
            <p:spPr>
              <a:xfrm>
                <a:off x="838211" y="5662883"/>
                <a:ext cx="5257790" cy="76463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91E6E24-A0C3-4C8E-8864-D79B23D2A06C}"/>
                  </a:ext>
                </a:extLst>
              </p:cNvPr>
              <p:cNvSpPr txBox="1"/>
              <p:nvPr/>
            </p:nvSpPr>
            <p:spPr>
              <a:xfrm>
                <a:off x="4788916" y="3335384"/>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0</m:t>
                      </m:r>
                    </m:oMath>
                  </m:oMathPara>
                </a14:m>
                <a:endParaRPr lang="en-US" sz="2400" b="1" i="1" dirty="0">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C91E6E24-A0C3-4C8E-8864-D79B23D2A06C}"/>
                  </a:ext>
                </a:extLst>
              </p:cNvPr>
              <p:cNvSpPr txBox="1">
                <a:spLocks noRot="1" noChangeAspect="1" noMove="1" noResize="1" noEditPoints="1" noAdjustHandles="1" noChangeArrowheads="1" noChangeShapeType="1" noTextEdit="1"/>
              </p:cNvSpPr>
              <p:nvPr/>
            </p:nvSpPr>
            <p:spPr>
              <a:xfrm>
                <a:off x="4788916" y="3335384"/>
                <a:ext cx="3740886" cy="4247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364777C-8777-4373-9EC6-0AC0256AD1E7}"/>
                  </a:ext>
                </a:extLst>
              </p:cNvPr>
              <p:cNvSpPr txBox="1"/>
              <p:nvPr/>
            </p:nvSpPr>
            <p:spPr>
              <a:xfrm>
                <a:off x="4788916" y="3689542"/>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16" name="TextBox 15">
                <a:extLst>
                  <a:ext uri="{FF2B5EF4-FFF2-40B4-BE49-F238E27FC236}">
                    <a16:creationId xmlns:a16="http://schemas.microsoft.com/office/drawing/2014/main" id="{4364777C-8777-4373-9EC6-0AC0256AD1E7}"/>
                  </a:ext>
                </a:extLst>
              </p:cNvPr>
              <p:cNvSpPr txBox="1">
                <a:spLocks noRot="1" noChangeAspect="1" noMove="1" noResize="1" noEditPoints="1" noAdjustHandles="1" noChangeArrowheads="1" noChangeShapeType="1" noTextEdit="1"/>
              </p:cNvSpPr>
              <p:nvPr/>
            </p:nvSpPr>
            <p:spPr>
              <a:xfrm>
                <a:off x="4788916" y="3689542"/>
                <a:ext cx="3740886" cy="4247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
                <a:extLst>
                  <a:ext uri="{FF2B5EF4-FFF2-40B4-BE49-F238E27FC236}">
                    <a16:creationId xmlns:a16="http://schemas.microsoft.com/office/drawing/2014/main" id="{835AF83F-724B-4E4B-BB3B-663D808EC159}"/>
                  </a:ext>
                </a:extLst>
              </p:cNvPr>
              <p:cNvSpPr txBox="1">
                <a:spLocks noChangeArrowheads="1"/>
              </p:cNvSpPr>
              <p:nvPr/>
            </p:nvSpPr>
            <p:spPr>
              <a:xfrm>
                <a:off x="1055911" y="1453242"/>
                <a:ext cx="9557660" cy="1427794"/>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sz="2400" b="1" dirty="0">
                    <a:solidFill>
                      <a:srgbClr val="FF0000"/>
                    </a:solidFill>
                  </a:rPr>
                  <a:t>Linear Search </a:t>
                </a:r>
                <a:r>
                  <a:rPr lang="en-US" sz="2400" dirty="0"/>
                  <a:t>Example: Given an array </a:t>
                </a:r>
                <a14:m>
                  <m:oMath xmlns:m="http://schemas.openxmlformats.org/officeDocument/2006/math">
                    <m:r>
                      <a:rPr lang="en-US" sz="2400" b="1" i="1" smtClean="0">
                        <a:solidFill>
                          <a:sysClr val="windowText" lastClr="000000"/>
                        </a:solidFill>
                        <a:latin typeface="Cambria Math" panose="02040503050406030204" pitchFamily="18" charset="0"/>
                      </a:rPr>
                      <m:t>𝑨</m:t>
                    </m:r>
                  </m:oMath>
                </a14:m>
                <a:r>
                  <a:rPr lang="en-US" sz="2400" b="1" dirty="0"/>
                  <a:t> </a:t>
                </a:r>
                <a:r>
                  <a:rPr lang="en-US" sz="2400" dirty="0"/>
                  <a:t>of size </a:t>
                </a:r>
                <a14:m>
                  <m:oMath xmlns:m="http://schemas.openxmlformats.org/officeDocument/2006/math">
                    <m:r>
                      <a:rPr lang="en-US" sz="2400" b="1" i="1" smtClean="0">
                        <a:solidFill>
                          <a:sysClr val="windowText" lastClr="000000"/>
                        </a:solidFill>
                        <a:latin typeface="Cambria Math" panose="02040503050406030204" pitchFamily="18" charset="0"/>
                      </a:rPr>
                      <m:t>𝒏</m:t>
                    </m:r>
                    <m:r>
                      <a:rPr lang="en-US" sz="2400" b="0" i="0" smtClean="0">
                        <a:solidFill>
                          <a:sysClr val="windowText" lastClr="000000"/>
                        </a:solidFill>
                        <a:latin typeface="Cambria Math" panose="02040503050406030204" pitchFamily="18" charset="0"/>
                      </a:rPr>
                      <m:t>,</m:t>
                    </m:r>
                  </m:oMath>
                </a14:m>
                <a:r>
                  <a:rPr lang="en-US" sz="2400" dirty="0"/>
                  <a:t> determine if item </a:t>
                </a:r>
                <a14:m>
                  <m:oMath xmlns:m="http://schemas.openxmlformats.org/officeDocument/2006/math">
                    <m:r>
                      <a:rPr lang="en-US" sz="2400" b="0" i="0" smtClean="0">
                        <a:solidFill>
                          <a:sysClr val="windowText" lastClr="000000"/>
                        </a:solidFill>
                        <a:latin typeface="Cambria Math" panose="02040503050406030204" pitchFamily="18" charset="0"/>
                      </a:rPr>
                      <m:t>′</m:t>
                    </m:r>
                    <m:r>
                      <a:rPr lang="en-US" sz="2400" b="1" i="1" smtClean="0">
                        <a:solidFill>
                          <a:sysClr val="windowText" lastClr="000000"/>
                        </a:solidFill>
                        <a:latin typeface="Cambria Math" panose="02040503050406030204" pitchFamily="18" charset="0"/>
                      </a:rPr>
                      <m:t>𝒙</m:t>
                    </m:r>
                    <m:r>
                      <a:rPr lang="en-US" sz="2400" b="1" i="1" smtClean="0">
                        <a:solidFill>
                          <a:sysClr val="windowText" lastClr="000000"/>
                        </a:solidFill>
                        <a:latin typeface="Cambria Math" panose="02040503050406030204" pitchFamily="18" charset="0"/>
                      </a:rPr>
                      <m:t>′</m:t>
                    </m:r>
                  </m:oMath>
                </a14:m>
                <a:r>
                  <a:rPr lang="en-US" sz="2400" dirty="0"/>
                  <a:t> appears </a:t>
                </a:r>
                <a14:m>
                  <m:oMath xmlns:m="http://schemas.openxmlformats.org/officeDocument/2006/math">
                    <m:r>
                      <a:rPr lang="en-US" sz="2400" b="1" i="1">
                        <a:solidFill>
                          <a:sysClr val="windowText" lastClr="000000"/>
                        </a:solidFill>
                        <a:latin typeface="Cambria Math" panose="02040503050406030204" pitchFamily="18" charset="0"/>
                      </a:rPr>
                      <m:t>𝑨</m:t>
                    </m:r>
                    <m:r>
                      <a:rPr lang="en-US" sz="2400" b="1" i="1">
                        <a:solidFill>
                          <a:sysClr val="windowText" lastClr="000000"/>
                        </a:solidFill>
                        <a:latin typeface="Cambria Math" panose="02040503050406030204" pitchFamily="18" charset="0"/>
                      </a:rPr>
                      <m:t> </m:t>
                    </m:r>
                  </m:oMath>
                </a14:m>
                <a:r>
                  <a:rPr lang="en-US" sz="2400" dirty="0"/>
                  <a:t>in or not.  </a:t>
                </a:r>
              </a:p>
            </p:txBody>
          </p:sp>
        </mc:Choice>
        <mc:Fallback xmlns="">
          <p:sp>
            <p:nvSpPr>
              <p:cNvPr id="18" name="Rectangle 3">
                <a:extLst>
                  <a:ext uri="{FF2B5EF4-FFF2-40B4-BE49-F238E27FC236}">
                    <a16:creationId xmlns:a16="http://schemas.microsoft.com/office/drawing/2014/main" id="{835AF83F-724B-4E4B-BB3B-663D808EC159}"/>
                  </a:ext>
                </a:extLst>
              </p:cNvPr>
              <p:cNvSpPr txBox="1">
                <a:spLocks noRot="1" noChangeAspect="1" noMove="1" noResize="1" noEditPoints="1" noAdjustHandles="1" noChangeArrowheads="1" noChangeShapeType="1" noTextEdit="1"/>
              </p:cNvSpPr>
              <p:nvPr/>
            </p:nvSpPr>
            <p:spPr>
              <a:xfrm>
                <a:off x="1055911" y="1453242"/>
                <a:ext cx="9557660" cy="1427794"/>
              </a:xfrm>
              <a:prstGeom prst="rect">
                <a:avLst/>
              </a:prstGeom>
              <a:blipFill>
                <a:blip r:embed="rId12"/>
                <a:stretch>
                  <a:fillRect t="-3404" r="-319"/>
                </a:stretch>
              </a:blipFill>
              <a:ln w="15875">
                <a:noFill/>
              </a:ln>
            </p:spPr>
            <p:txBody>
              <a:bodyPr/>
              <a:lstStyle/>
              <a:p>
                <a:r>
                  <a:rPr lang="en-US">
                    <a:noFill/>
                  </a:rPr>
                  <a:t> </a:t>
                </a:r>
              </a:p>
            </p:txBody>
          </p:sp>
        </mc:Fallback>
      </mc:AlternateContent>
      <p:sp>
        <p:nvSpPr>
          <p:cNvPr id="14" name="Text Box 4">
            <a:extLst>
              <a:ext uri="{FF2B5EF4-FFF2-40B4-BE49-F238E27FC236}">
                <a16:creationId xmlns:a16="http://schemas.microsoft.com/office/drawing/2014/main" id="{F47E19A7-5972-4A91-945B-A65E38CFCF01}"/>
              </a:ext>
            </a:extLst>
          </p:cNvPr>
          <p:cNvSpPr txBox="1">
            <a:spLocks noChangeArrowheads="1"/>
          </p:cNvSpPr>
          <p:nvPr/>
        </p:nvSpPr>
        <p:spPr bwMode="auto">
          <a:xfrm>
            <a:off x="6870107" y="5333645"/>
            <a:ext cx="37214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i="1" dirty="0">
                <a:solidFill>
                  <a:srgbClr val="FF0000"/>
                </a:solidFill>
              </a:rPr>
              <a:t>Best Case Time Complexity?</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49DDF4C-B42C-4B43-9DE9-FF798E706222}"/>
                  </a:ext>
                </a:extLst>
              </p:cNvPr>
              <p:cNvSpPr txBox="1"/>
              <p:nvPr/>
            </p:nvSpPr>
            <p:spPr>
              <a:xfrm>
                <a:off x="7202211" y="5805730"/>
                <a:ext cx="2887720" cy="424732"/>
              </a:xfrm>
              <a:prstGeom prst="rect">
                <a:avLst/>
              </a:prstGeom>
              <a:noFill/>
            </p:spPr>
            <p:txBody>
              <a:bodyPr wrap="square">
                <a:spAutoFit/>
              </a:bodyPr>
              <a:lstStyle/>
              <a:p>
                <a:pPr marL="411480" lvl="1">
                  <a:lnSpc>
                    <a:spcPct val="90000"/>
                  </a:lnSpc>
                </a:pPr>
                <a14:m>
                  <m:oMathPara xmlns:m="http://schemas.openxmlformats.org/officeDocument/2006/math">
                    <m:oMathParaPr>
                      <m:jc m:val="left"/>
                    </m:oMathParaPr>
                    <m:oMath xmlns:m="http://schemas.openxmlformats.org/officeDocument/2006/math">
                      <m:r>
                        <a:rPr lang="en-US" sz="2400" b="1" i="1" smtClean="0">
                          <a:latin typeface="Cambria Math" panose="02040503050406030204" pitchFamily="18" charset="0"/>
                        </a:rPr>
                        <m:t>𝑻</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𝒏</m:t>
                          </m:r>
                        </m:e>
                      </m:d>
                      <m:r>
                        <a:rPr lang="en-US" sz="2400" b="1" i="1" smtClean="0">
                          <a:latin typeface="Cambria Math" panose="02040503050406030204" pitchFamily="18" charset="0"/>
                        </a:rPr>
                        <m:t>=</m:t>
                      </m:r>
                      <m:r>
                        <a:rPr lang="en-US" sz="2400" b="1" i="1" smtClean="0">
                          <a:latin typeface="Cambria Math" panose="02040503050406030204" pitchFamily="18" charset="0"/>
                        </a:rPr>
                        <m:t>𝟒</m:t>
                      </m:r>
                    </m:oMath>
                  </m:oMathPara>
                </a14:m>
                <a:endParaRPr lang="en-US" sz="2400" b="1" dirty="0"/>
              </a:p>
            </p:txBody>
          </p:sp>
        </mc:Choice>
        <mc:Fallback xmlns="">
          <p:sp>
            <p:nvSpPr>
              <p:cNvPr id="19" name="TextBox 18">
                <a:extLst>
                  <a:ext uri="{FF2B5EF4-FFF2-40B4-BE49-F238E27FC236}">
                    <a16:creationId xmlns:a16="http://schemas.microsoft.com/office/drawing/2014/main" id="{149DDF4C-B42C-4B43-9DE9-FF798E706222}"/>
                  </a:ext>
                </a:extLst>
              </p:cNvPr>
              <p:cNvSpPr txBox="1">
                <a:spLocks noRot="1" noChangeAspect="1" noMove="1" noResize="1" noEditPoints="1" noAdjustHandles="1" noChangeArrowheads="1" noChangeShapeType="1" noTextEdit="1"/>
              </p:cNvSpPr>
              <p:nvPr/>
            </p:nvSpPr>
            <p:spPr>
              <a:xfrm>
                <a:off x="7202211" y="5805730"/>
                <a:ext cx="2887720" cy="424732"/>
              </a:xfrm>
              <a:prstGeom prst="rect">
                <a:avLst/>
              </a:prstGeom>
              <a:blipFill>
                <a:blip r:embed="rId13"/>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838766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485D9CA-6DAA-4C3C-A3E2-EDEA918D5F89}" type="slidenum">
              <a:rPr lang="en-US">
                <a:latin typeface="Calibri"/>
              </a:rPr>
              <a:pPr/>
              <a:t>22</a:t>
            </a:fld>
            <a:endParaRPr lang="en-US">
              <a:latin typeface="Calibri"/>
            </a:endParaRPr>
          </a:p>
        </p:txBody>
      </p:sp>
      <p:sp>
        <p:nvSpPr>
          <p:cNvPr id="27" name="Rectangle 2">
            <a:extLst>
              <a:ext uri="{FF2B5EF4-FFF2-40B4-BE49-F238E27FC236}">
                <a16:creationId xmlns:a16="http://schemas.microsoft.com/office/drawing/2014/main" id="{2760F24C-2D24-4A1D-9A55-5CD1DA779FCA}"/>
              </a:ext>
            </a:extLst>
          </p:cNvPr>
          <p:cNvSpPr>
            <a:spLocks noGrp="1" noChangeArrowheads="1"/>
          </p:cNvSpPr>
          <p:nvPr>
            <p:ph type="title"/>
          </p:nvPr>
        </p:nvSpPr>
        <p:spPr>
          <a:xfrm>
            <a:off x="1143000" y="569124"/>
            <a:ext cx="8752114" cy="405148"/>
          </a:xfrm>
        </p:spPr>
        <p:txBody>
          <a:bodyPr/>
          <a:lstStyle/>
          <a:p>
            <a:r>
              <a:rPr lang="en-US" sz="4000" dirty="0"/>
              <a:t>Analysis of  Algorithms: Example 3</a:t>
            </a:r>
          </a:p>
        </p:txBody>
      </p:sp>
      <mc:AlternateContent xmlns:mc="http://schemas.openxmlformats.org/markup-compatibility/2006" xmlns:a14="http://schemas.microsoft.com/office/drawing/2010/main">
        <mc:Choice Requires="a14">
          <p:sp>
            <p:nvSpPr>
              <p:cNvPr id="18" name="Rectangle 3">
                <a:extLst>
                  <a:ext uri="{FF2B5EF4-FFF2-40B4-BE49-F238E27FC236}">
                    <a16:creationId xmlns:a16="http://schemas.microsoft.com/office/drawing/2014/main" id="{835AF83F-724B-4E4B-BB3B-663D808EC159}"/>
                  </a:ext>
                </a:extLst>
              </p:cNvPr>
              <p:cNvSpPr txBox="1">
                <a:spLocks noChangeArrowheads="1"/>
              </p:cNvSpPr>
              <p:nvPr/>
            </p:nvSpPr>
            <p:spPr>
              <a:xfrm>
                <a:off x="1055911" y="1453242"/>
                <a:ext cx="9557660" cy="5404758"/>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sz="2400" b="1" dirty="0">
                    <a:solidFill>
                      <a:srgbClr val="FF0000"/>
                    </a:solidFill>
                  </a:rPr>
                  <a:t>Linear Search </a:t>
                </a:r>
                <a:r>
                  <a:rPr lang="en-US" sz="2400" dirty="0"/>
                  <a:t>Example: Given an array </a:t>
                </a:r>
                <a14:m>
                  <m:oMath xmlns:m="http://schemas.openxmlformats.org/officeDocument/2006/math">
                    <m:r>
                      <a:rPr lang="en-US" sz="2400" b="1" i="1" smtClean="0">
                        <a:solidFill>
                          <a:sysClr val="windowText" lastClr="000000"/>
                        </a:solidFill>
                        <a:latin typeface="Cambria Math" panose="02040503050406030204" pitchFamily="18" charset="0"/>
                      </a:rPr>
                      <m:t>𝑨</m:t>
                    </m:r>
                  </m:oMath>
                </a14:m>
                <a:r>
                  <a:rPr lang="en-US" sz="2400" b="1" dirty="0"/>
                  <a:t> </a:t>
                </a:r>
                <a:r>
                  <a:rPr lang="en-US" sz="2400" dirty="0"/>
                  <a:t>of size </a:t>
                </a:r>
                <a14:m>
                  <m:oMath xmlns:m="http://schemas.openxmlformats.org/officeDocument/2006/math">
                    <m:r>
                      <a:rPr lang="en-US" sz="2400" b="1" i="1" smtClean="0">
                        <a:solidFill>
                          <a:sysClr val="windowText" lastClr="000000"/>
                        </a:solidFill>
                        <a:latin typeface="Cambria Math" panose="02040503050406030204" pitchFamily="18" charset="0"/>
                      </a:rPr>
                      <m:t>𝒏</m:t>
                    </m:r>
                    <m:r>
                      <a:rPr lang="en-US" sz="2400" b="0" i="0" smtClean="0">
                        <a:solidFill>
                          <a:sysClr val="windowText" lastClr="000000"/>
                        </a:solidFill>
                        <a:latin typeface="Cambria Math" panose="02040503050406030204" pitchFamily="18" charset="0"/>
                      </a:rPr>
                      <m:t>,</m:t>
                    </m:r>
                  </m:oMath>
                </a14:m>
                <a:r>
                  <a:rPr lang="en-US" sz="2400" dirty="0"/>
                  <a:t> determine if item </a:t>
                </a:r>
                <a14:m>
                  <m:oMath xmlns:m="http://schemas.openxmlformats.org/officeDocument/2006/math">
                    <m:r>
                      <a:rPr lang="en-US" sz="2400" b="0" i="0" smtClean="0">
                        <a:solidFill>
                          <a:sysClr val="windowText" lastClr="000000"/>
                        </a:solidFill>
                        <a:latin typeface="Cambria Math" panose="02040503050406030204" pitchFamily="18" charset="0"/>
                      </a:rPr>
                      <m:t>′</m:t>
                    </m:r>
                    <m:r>
                      <a:rPr lang="en-US" sz="2400" b="1" i="1" smtClean="0">
                        <a:solidFill>
                          <a:sysClr val="windowText" lastClr="000000"/>
                        </a:solidFill>
                        <a:latin typeface="Cambria Math" panose="02040503050406030204" pitchFamily="18" charset="0"/>
                      </a:rPr>
                      <m:t>𝒙</m:t>
                    </m:r>
                    <m:r>
                      <a:rPr lang="en-US" sz="2400" b="1" i="1" smtClean="0">
                        <a:solidFill>
                          <a:sysClr val="windowText" lastClr="000000"/>
                        </a:solidFill>
                        <a:latin typeface="Cambria Math" panose="02040503050406030204" pitchFamily="18" charset="0"/>
                      </a:rPr>
                      <m:t>′</m:t>
                    </m:r>
                  </m:oMath>
                </a14:m>
                <a:r>
                  <a:rPr lang="en-US" sz="2400" dirty="0"/>
                  <a:t> appears </a:t>
                </a:r>
                <a14:m>
                  <m:oMath xmlns:m="http://schemas.openxmlformats.org/officeDocument/2006/math">
                    <m:r>
                      <a:rPr lang="en-US" sz="2400" b="1" i="1">
                        <a:solidFill>
                          <a:sysClr val="windowText" lastClr="000000"/>
                        </a:solidFill>
                        <a:latin typeface="Cambria Math" panose="02040503050406030204" pitchFamily="18" charset="0"/>
                      </a:rPr>
                      <m:t>𝑨</m:t>
                    </m:r>
                    <m:r>
                      <a:rPr lang="en-US" sz="2400" b="1" i="1">
                        <a:solidFill>
                          <a:sysClr val="windowText" lastClr="000000"/>
                        </a:solidFill>
                        <a:latin typeface="Cambria Math" panose="02040503050406030204" pitchFamily="18" charset="0"/>
                      </a:rPr>
                      <m:t> </m:t>
                    </m:r>
                  </m:oMath>
                </a14:m>
                <a:r>
                  <a:rPr lang="en-US" sz="2400" dirty="0"/>
                  <a:t>in or not.  </a:t>
                </a:r>
              </a:p>
              <a:p>
                <a:pPr algn="just"/>
                <a:endParaRPr lang="en-US" altLang="en-US" sz="1400" b="1" i="1" dirty="0">
                  <a:solidFill>
                    <a:srgbClr val="FF0000"/>
                  </a:solidFill>
                </a:endParaRPr>
              </a:p>
              <a:p>
                <a:pPr algn="just"/>
                <a:r>
                  <a:rPr lang="en-US" altLang="en-US" sz="2400" b="1" i="1" dirty="0">
                    <a:solidFill>
                      <a:srgbClr val="FF0000"/>
                    </a:solidFill>
                  </a:rPr>
                  <a:t>Average Case Time Complexity?</a:t>
                </a:r>
              </a:p>
              <a:p>
                <a:pPr lvl="1" algn="just"/>
                <a:r>
                  <a:rPr lang="en-US" sz="2200" dirty="0"/>
                  <a:t>Assuming it is equally likely for </a:t>
                </a:r>
                <a14:m>
                  <m:oMath xmlns:m="http://schemas.openxmlformats.org/officeDocument/2006/math">
                    <m:r>
                      <a:rPr lang="en-US" sz="2200" b="0" i="0" smtClean="0">
                        <a:solidFill>
                          <a:sysClr val="windowText" lastClr="000000"/>
                        </a:solidFill>
                        <a:latin typeface="Cambria Math" panose="02040503050406030204" pitchFamily="18" charset="0"/>
                      </a:rPr>
                      <m:t>′</m:t>
                    </m:r>
                    <m:r>
                      <a:rPr lang="en-US" sz="2200" b="1" i="1" smtClean="0">
                        <a:solidFill>
                          <a:sysClr val="windowText" lastClr="000000"/>
                        </a:solidFill>
                        <a:latin typeface="Cambria Math" panose="02040503050406030204" pitchFamily="18" charset="0"/>
                      </a:rPr>
                      <m:t>𝒙</m:t>
                    </m:r>
                    <m:r>
                      <a:rPr lang="en-US" sz="2200" b="1" i="1" smtClean="0">
                        <a:solidFill>
                          <a:sysClr val="windowText" lastClr="000000"/>
                        </a:solidFill>
                        <a:latin typeface="Cambria Math" panose="02040503050406030204" pitchFamily="18" charset="0"/>
                      </a:rPr>
                      <m:t>′</m:t>
                    </m:r>
                  </m:oMath>
                </a14:m>
                <a:r>
                  <a:rPr lang="en-US" sz="2200" dirty="0"/>
                  <a:t> to appear at any position in the array </a:t>
                </a:r>
                <a14:m>
                  <m:oMath xmlns:m="http://schemas.openxmlformats.org/officeDocument/2006/math">
                    <m:r>
                      <a:rPr lang="en-US" sz="2200" b="1" i="1">
                        <a:solidFill>
                          <a:sysClr val="windowText" lastClr="000000"/>
                        </a:solidFill>
                        <a:latin typeface="Cambria Math" panose="02040503050406030204" pitchFamily="18" charset="0"/>
                      </a:rPr>
                      <m:t>𝑨</m:t>
                    </m:r>
                  </m:oMath>
                </a14:m>
                <a:r>
                  <a:rPr lang="en-US" sz="2200" dirty="0"/>
                  <a:t>.</a:t>
                </a:r>
              </a:p>
              <a:p>
                <a:pPr lvl="1" algn="just"/>
                <a:r>
                  <a:rPr lang="en-US" sz="2200" dirty="0"/>
                  <a:t>If </a:t>
                </a:r>
                <a14:m>
                  <m:oMath xmlns:m="http://schemas.openxmlformats.org/officeDocument/2006/math">
                    <m:r>
                      <a:rPr lang="en-US" sz="2200">
                        <a:solidFill>
                          <a:sysClr val="windowText" lastClr="000000"/>
                        </a:solidFill>
                        <a:latin typeface="Cambria Math" panose="02040503050406030204" pitchFamily="18" charset="0"/>
                      </a:rPr>
                      <m:t>′</m:t>
                    </m:r>
                    <m:r>
                      <a:rPr lang="en-US" sz="2200" b="1" i="1">
                        <a:solidFill>
                          <a:sysClr val="windowText" lastClr="000000"/>
                        </a:solidFill>
                        <a:latin typeface="Cambria Math" panose="02040503050406030204" pitchFamily="18" charset="0"/>
                      </a:rPr>
                      <m:t>𝒙</m:t>
                    </m:r>
                    <m:r>
                      <a:rPr lang="en-US" sz="2200" b="1" i="1">
                        <a:solidFill>
                          <a:sysClr val="windowText" lastClr="000000"/>
                        </a:solidFill>
                        <a:latin typeface="Cambria Math" panose="02040503050406030204" pitchFamily="18" charset="0"/>
                      </a:rPr>
                      <m:t>′ </m:t>
                    </m:r>
                  </m:oMath>
                </a14:m>
                <a:r>
                  <a:rPr lang="en-US" sz="2200" dirty="0"/>
                  <a:t>is at </a:t>
                </a:r>
                <a14:m>
                  <m:oMath xmlns:m="http://schemas.openxmlformats.org/officeDocument/2006/math">
                    <m:sSup>
                      <m:sSupPr>
                        <m:ctrlPr>
                          <a:rPr lang="en-US" sz="2200" b="1" i="1" smtClean="0">
                            <a:solidFill>
                              <a:sysClr val="windowText" lastClr="000000"/>
                            </a:solidFill>
                            <a:latin typeface="Cambria Math" panose="02040503050406030204" pitchFamily="18" charset="0"/>
                          </a:rPr>
                        </m:ctrlPr>
                      </m:sSupPr>
                      <m:e>
                        <m:r>
                          <a:rPr lang="en-US" sz="2200" b="1" i="1" smtClean="0">
                            <a:solidFill>
                              <a:sysClr val="windowText" lastClr="000000"/>
                            </a:solidFill>
                            <a:latin typeface="Cambria Math" panose="02040503050406030204" pitchFamily="18" charset="0"/>
                          </a:rPr>
                          <m:t>𝒌</m:t>
                        </m:r>
                      </m:e>
                      <m:sup>
                        <m:r>
                          <a:rPr lang="en-US" sz="2200" b="1" i="1" smtClean="0">
                            <a:solidFill>
                              <a:sysClr val="windowText" lastClr="000000"/>
                            </a:solidFill>
                            <a:latin typeface="Cambria Math" panose="02040503050406030204" pitchFamily="18" charset="0"/>
                          </a:rPr>
                          <m:t>𝒕𝒉</m:t>
                        </m:r>
                      </m:sup>
                    </m:sSup>
                  </m:oMath>
                </a14:m>
                <a:r>
                  <a:rPr lang="en-US" sz="2200" dirty="0"/>
                  <a:t> position, a total of </a:t>
                </a:r>
                <a14:m>
                  <m:oMath xmlns:m="http://schemas.openxmlformats.org/officeDocument/2006/math">
                    <m:r>
                      <a:rPr lang="en-US" sz="2200" b="1" i="1" smtClean="0">
                        <a:solidFill>
                          <a:sysClr val="windowText" lastClr="000000"/>
                        </a:solidFill>
                        <a:latin typeface="Cambria Math" panose="02040503050406030204" pitchFamily="18" charset="0"/>
                      </a:rPr>
                      <m:t>𝒌</m:t>
                    </m:r>
                  </m:oMath>
                </a14:m>
                <a:r>
                  <a:rPr lang="en-US" sz="2200" dirty="0"/>
                  <a:t> comparison are made.</a:t>
                </a:r>
              </a:p>
              <a:p>
                <a:pPr lvl="1" algn="just"/>
                <a:r>
                  <a:rPr lang="en-US" sz="2200" dirty="0"/>
                  <a:t>To determine the average number of comparisons made, we sum up the number of comparisons made for each position in </a:t>
                </a:r>
                <a14:m>
                  <m:oMath xmlns:m="http://schemas.openxmlformats.org/officeDocument/2006/math">
                    <m:r>
                      <a:rPr lang="en-US" sz="2200" b="1" i="1" smtClean="0">
                        <a:solidFill>
                          <a:sysClr val="windowText" lastClr="000000"/>
                        </a:solidFill>
                        <a:latin typeface="Cambria Math" panose="02040503050406030204" pitchFamily="18" charset="0"/>
                      </a:rPr>
                      <m:t>𝑨</m:t>
                    </m:r>
                  </m:oMath>
                </a14:m>
                <a:r>
                  <a:rPr lang="en-US" sz="2200" dirty="0"/>
                  <a:t> and divide it by </a:t>
                </a:r>
                <a14:m>
                  <m:oMath xmlns:m="http://schemas.openxmlformats.org/officeDocument/2006/math">
                    <m:r>
                      <a:rPr lang="en-US" sz="2200" b="1" i="1" smtClean="0">
                        <a:solidFill>
                          <a:sysClr val="windowText" lastClr="000000"/>
                        </a:solidFill>
                        <a:latin typeface="Cambria Math" panose="02040503050406030204" pitchFamily="18" charset="0"/>
                      </a:rPr>
                      <m:t>𝒏</m:t>
                    </m:r>
                  </m:oMath>
                </a14:m>
                <a:r>
                  <a:rPr lang="en-US" sz="2200" dirty="0"/>
                  <a:t> which is the total number of positions in the array. So:</a:t>
                </a:r>
              </a:p>
              <a:p>
                <a:pPr lvl="1" algn="just"/>
                <a:endParaRPr lang="en-US" sz="2200" dirty="0"/>
              </a:p>
            </p:txBody>
          </p:sp>
        </mc:Choice>
        <mc:Fallback xmlns="">
          <p:sp>
            <p:nvSpPr>
              <p:cNvPr id="18" name="Rectangle 3">
                <a:extLst>
                  <a:ext uri="{FF2B5EF4-FFF2-40B4-BE49-F238E27FC236}">
                    <a16:creationId xmlns:a16="http://schemas.microsoft.com/office/drawing/2014/main" id="{835AF83F-724B-4E4B-BB3B-663D808EC159}"/>
                  </a:ext>
                </a:extLst>
              </p:cNvPr>
              <p:cNvSpPr txBox="1">
                <a:spLocks noRot="1" noChangeAspect="1" noMove="1" noResize="1" noEditPoints="1" noAdjustHandles="1" noChangeArrowheads="1" noChangeShapeType="1" noTextEdit="1"/>
              </p:cNvSpPr>
              <p:nvPr/>
            </p:nvSpPr>
            <p:spPr>
              <a:xfrm>
                <a:off x="1055911" y="1453242"/>
                <a:ext cx="9557660" cy="5404758"/>
              </a:xfrm>
              <a:prstGeom prst="rect">
                <a:avLst/>
              </a:prstGeom>
              <a:blipFill>
                <a:blip r:embed="rId4"/>
                <a:stretch>
                  <a:fillRect t="-902" r="-829"/>
                </a:stretch>
              </a:blipFill>
              <a:ln w="15875">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Object 1">
                <a:extLst>
                  <a:ext uri="{FF2B5EF4-FFF2-40B4-BE49-F238E27FC236}">
                    <a16:creationId xmlns:a16="http://schemas.microsoft.com/office/drawing/2014/main" id="{7425EB2C-2E03-4747-8FE5-5F5CA85B51FE}"/>
                  </a:ext>
                </a:extLst>
              </p:cNvPr>
              <p:cNvSpPr txBox="1"/>
              <p:nvPr/>
            </p:nvSpPr>
            <p:spPr bwMode="auto">
              <a:xfrm>
                <a:off x="1902374" y="5141210"/>
                <a:ext cx="4193626" cy="70587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US" sz="1600" b="1" i="1" smtClean="0">
                          <a:solidFill>
                            <a:schemeClr val="tx1"/>
                          </a:solidFill>
                          <a:latin typeface="Cambria Math" panose="02040503050406030204" pitchFamily="18" charset="0"/>
                        </a:rPr>
                        <m:t>𝑻</m:t>
                      </m:r>
                      <m:d>
                        <m:dPr>
                          <m:ctrlPr>
                            <a:rPr lang="en-US" sz="1600" b="1" i="1" smtClean="0">
                              <a:solidFill>
                                <a:schemeClr val="tx1"/>
                              </a:solidFill>
                              <a:latin typeface="Cambria Math" panose="02040503050406030204" pitchFamily="18" charset="0"/>
                            </a:rPr>
                          </m:ctrlPr>
                        </m:dPr>
                        <m:e>
                          <m:r>
                            <a:rPr lang="en-US" sz="1600" b="1" i="1" smtClean="0">
                              <a:solidFill>
                                <a:schemeClr val="tx1"/>
                              </a:solidFill>
                              <a:latin typeface="Cambria Math" panose="02040503050406030204" pitchFamily="18" charset="0"/>
                            </a:rPr>
                            <m:t>𝒏</m:t>
                          </m:r>
                        </m:e>
                      </m:d>
                      <m:r>
                        <a:rPr lang="en-US" sz="1600" b="1" i="1" smtClean="0">
                          <a:solidFill>
                            <a:schemeClr val="tx1"/>
                          </a:solidFill>
                          <a:latin typeface="Cambria Math" panose="02040503050406030204" pitchFamily="18" charset="0"/>
                        </a:rPr>
                        <m:t>= </m:t>
                      </m:r>
                      <m:nary>
                        <m:naryPr>
                          <m:chr m:val="∑"/>
                          <m:ctrlPr>
                            <a:rPr lang="en-US" sz="1600" b="1" i="1" smtClean="0">
                              <a:solidFill>
                                <a:schemeClr val="tx1"/>
                              </a:solidFill>
                              <a:latin typeface="Cambria Math" panose="02040503050406030204" pitchFamily="18" charset="0"/>
                            </a:rPr>
                          </m:ctrlPr>
                        </m:naryPr>
                        <m:sub>
                          <m:r>
                            <a:rPr lang="en-US" sz="1600" b="1" i="1">
                              <a:solidFill>
                                <a:schemeClr val="tx1"/>
                              </a:solidFill>
                              <a:latin typeface="Cambria Math" panose="02040503050406030204" pitchFamily="18" charset="0"/>
                            </a:rPr>
                            <m:t>𝒊</m:t>
                          </m:r>
                          <m:r>
                            <a:rPr lang="en-US" sz="1600" b="1" i="1">
                              <a:solidFill>
                                <a:schemeClr val="tx1"/>
                              </a:solidFill>
                              <a:latin typeface="Cambria Math" panose="02040503050406030204" pitchFamily="18" charset="0"/>
                            </a:rPr>
                            <m:t>=</m:t>
                          </m:r>
                          <m:r>
                            <a:rPr lang="en-US" sz="1600" b="1" i="1" smtClean="0">
                              <a:solidFill>
                                <a:schemeClr val="tx1"/>
                              </a:solidFill>
                              <a:latin typeface="Cambria Math" panose="02040503050406030204" pitchFamily="18" charset="0"/>
                            </a:rPr>
                            <m:t>𝟏</m:t>
                          </m:r>
                        </m:sub>
                        <m:sup>
                          <m:r>
                            <a:rPr lang="en-US" sz="1600" b="1" i="1">
                              <a:solidFill>
                                <a:schemeClr val="tx1"/>
                              </a:solidFill>
                              <a:latin typeface="Cambria Math" panose="02040503050406030204" pitchFamily="18" charset="0"/>
                            </a:rPr>
                            <m:t>𝒏</m:t>
                          </m:r>
                        </m:sup>
                        <m:e>
                          <m:f>
                            <m:fPr>
                              <m:ctrlPr>
                                <a:rPr lang="en-US" sz="1600" b="1" i="1" smtClean="0">
                                  <a:solidFill>
                                    <a:schemeClr val="tx1"/>
                                  </a:solidFill>
                                  <a:latin typeface="Cambria Math" panose="02040503050406030204" pitchFamily="18" charset="0"/>
                                </a:rPr>
                              </m:ctrlPr>
                            </m:fPr>
                            <m:num>
                              <m:sSub>
                                <m:sSubPr>
                                  <m:ctrlPr>
                                    <a:rPr lang="en-US" sz="1600" b="1" i="1">
                                      <a:latin typeface="Cambria Math" panose="02040503050406030204" pitchFamily="18" charset="0"/>
                                    </a:rPr>
                                  </m:ctrlPr>
                                </m:sSubPr>
                                <m:e>
                                  <m:r>
                                    <a:rPr lang="en-US" sz="1600" b="1" i="1">
                                      <a:latin typeface="Cambria Math" panose="02040503050406030204" pitchFamily="18" charset="0"/>
                                    </a:rPr>
                                    <m:t>𝒕</m:t>
                                  </m:r>
                                </m:e>
                                <m:sub>
                                  <m:r>
                                    <a:rPr lang="en-US" sz="1600" b="1" i="1">
                                      <a:latin typeface="Cambria Math" panose="02040503050406030204" pitchFamily="18" charset="0"/>
                                    </a:rPr>
                                    <m:t>𝒊</m:t>
                                  </m:r>
                                </m:sub>
                              </m:sSub>
                            </m:num>
                            <m:den>
                              <m:r>
                                <a:rPr lang="en-US" sz="1600" b="1" i="1" smtClean="0">
                                  <a:solidFill>
                                    <a:schemeClr val="tx1"/>
                                  </a:solidFill>
                                  <a:latin typeface="Cambria Math" panose="02040503050406030204" pitchFamily="18" charset="0"/>
                                </a:rPr>
                                <m:t>𝒏</m:t>
                              </m:r>
                            </m:den>
                          </m:f>
                        </m:e>
                      </m:nary>
                      <m:r>
                        <a:rPr lang="en-US" sz="1600" b="1" i="1" smtClean="0">
                          <a:solidFill>
                            <a:schemeClr val="tx1"/>
                          </a:solidFill>
                          <a:latin typeface="Cambria Math" panose="02040503050406030204" pitchFamily="18" charset="0"/>
                        </a:rPr>
                        <m:t>=</m:t>
                      </m:r>
                      <m:f>
                        <m:fPr>
                          <m:ctrlPr>
                            <a:rPr lang="en-US" sz="1600" b="1" i="1" smtClean="0">
                              <a:solidFill>
                                <a:schemeClr val="tx1"/>
                              </a:solidFill>
                              <a:latin typeface="Cambria Math" panose="02040503050406030204" pitchFamily="18" charset="0"/>
                            </a:rPr>
                          </m:ctrlPr>
                        </m:fPr>
                        <m:num>
                          <m:r>
                            <a:rPr lang="en-US" sz="1600" b="1" i="1">
                              <a:latin typeface="Cambria Math" panose="02040503050406030204" pitchFamily="18" charset="0"/>
                            </a:rPr>
                            <m:t>(</m:t>
                          </m:r>
                          <m:r>
                            <a:rPr lang="en-US" sz="1600" b="1" i="1">
                              <a:latin typeface="Cambria Math" panose="02040503050406030204" pitchFamily="18" charset="0"/>
                            </a:rPr>
                            <m:t>𝟏</m:t>
                          </m:r>
                          <m:r>
                            <a:rPr lang="en-US" sz="1600" b="1" i="1">
                              <a:latin typeface="Cambria Math" panose="02040503050406030204" pitchFamily="18" charset="0"/>
                            </a:rPr>
                            <m:t>+</m:t>
                          </m:r>
                          <m:r>
                            <a:rPr lang="en-US" sz="1600" b="1" i="1">
                              <a:latin typeface="Cambria Math" panose="02040503050406030204" pitchFamily="18" charset="0"/>
                            </a:rPr>
                            <m:t>𝟐</m:t>
                          </m:r>
                          <m:r>
                            <a:rPr lang="en-US" sz="1600" b="1" i="1">
                              <a:latin typeface="Cambria Math" panose="02040503050406030204" pitchFamily="18" charset="0"/>
                            </a:rPr>
                            <m:t>+…+</m:t>
                          </m:r>
                          <m:r>
                            <a:rPr lang="en-US" sz="1600" b="1" i="1">
                              <a:latin typeface="Cambria Math" panose="02040503050406030204" pitchFamily="18" charset="0"/>
                            </a:rPr>
                            <m:t>𝒏</m:t>
                          </m:r>
                          <m:r>
                            <a:rPr lang="en-US" sz="1600" b="1" i="1">
                              <a:latin typeface="Cambria Math" panose="02040503050406030204" pitchFamily="18" charset="0"/>
                            </a:rPr>
                            <m:t>)</m:t>
                          </m:r>
                        </m:num>
                        <m:den>
                          <m:r>
                            <a:rPr lang="en-US" sz="1600" b="1" i="1" smtClean="0">
                              <a:solidFill>
                                <a:schemeClr val="tx1"/>
                              </a:solidFill>
                              <a:latin typeface="Cambria Math" panose="02040503050406030204" pitchFamily="18" charset="0"/>
                            </a:rPr>
                            <m:t>𝒏</m:t>
                          </m:r>
                        </m:den>
                      </m:f>
                      <m:r>
                        <a:rPr lang="en-US" sz="1600" b="1" i="1" smtClean="0">
                          <a:solidFill>
                            <a:schemeClr val="tx1"/>
                          </a:solidFill>
                          <a:latin typeface="Cambria Math" panose="02040503050406030204" pitchFamily="18" charset="0"/>
                        </a:rPr>
                        <m:t>= </m:t>
                      </m:r>
                      <m:f>
                        <m:fPr>
                          <m:ctrlPr>
                            <a:rPr lang="en-US" sz="1600" b="1" i="1" smtClean="0">
                              <a:solidFill>
                                <a:schemeClr val="tx1"/>
                              </a:solidFill>
                              <a:latin typeface="Cambria Math" panose="02040503050406030204" pitchFamily="18" charset="0"/>
                            </a:rPr>
                          </m:ctrlPr>
                        </m:fPr>
                        <m:num>
                          <m:r>
                            <a:rPr lang="en-US" sz="1600" b="1" i="1" smtClean="0">
                              <a:solidFill>
                                <a:schemeClr val="tx1"/>
                              </a:solidFill>
                              <a:latin typeface="Cambria Math" panose="02040503050406030204" pitchFamily="18" charset="0"/>
                            </a:rPr>
                            <m:t>𝒏</m:t>
                          </m:r>
                          <m:r>
                            <a:rPr lang="en-US" sz="1600" b="1" i="1" smtClean="0">
                              <a:solidFill>
                                <a:schemeClr val="tx1"/>
                              </a:solidFill>
                              <a:latin typeface="Cambria Math" panose="02040503050406030204" pitchFamily="18" charset="0"/>
                            </a:rPr>
                            <m:t>(</m:t>
                          </m:r>
                          <m:r>
                            <a:rPr lang="en-US" sz="1600" b="1" i="1" smtClean="0">
                              <a:solidFill>
                                <a:schemeClr val="tx1"/>
                              </a:solidFill>
                              <a:latin typeface="Cambria Math" panose="02040503050406030204" pitchFamily="18" charset="0"/>
                            </a:rPr>
                            <m:t>𝒏</m:t>
                          </m:r>
                          <m:r>
                            <a:rPr lang="en-US" sz="1600" b="1" i="1" smtClean="0">
                              <a:solidFill>
                                <a:schemeClr val="tx1"/>
                              </a:solidFill>
                              <a:latin typeface="Cambria Math" panose="02040503050406030204" pitchFamily="18" charset="0"/>
                            </a:rPr>
                            <m:t>+</m:t>
                          </m:r>
                          <m:r>
                            <a:rPr lang="en-US" sz="1600" b="1" i="1" smtClean="0">
                              <a:solidFill>
                                <a:schemeClr val="tx1"/>
                              </a:solidFill>
                              <a:latin typeface="Cambria Math" panose="02040503050406030204" pitchFamily="18" charset="0"/>
                            </a:rPr>
                            <m:t>𝟏</m:t>
                          </m:r>
                          <m:r>
                            <a:rPr lang="en-US" sz="1600" b="1" i="1" smtClean="0">
                              <a:solidFill>
                                <a:schemeClr val="tx1"/>
                              </a:solidFill>
                              <a:latin typeface="Cambria Math" panose="02040503050406030204" pitchFamily="18" charset="0"/>
                            </a:rPr>
                            <m:t>)</m:t>
                          </m:r>
                        </m:num>
                        <m:den>
                          <m:r>
                            <a:rPr lang="en-US" sz="1600" b="1" i="1" smtClean="0">
                              <a:solidFill>
                                <a:schemeClr val="tx1"/>
                              </a:solidFill>
                              <a:latin typeface="Cambria Math" panose="02040503050406030204" pitchFamily="18" charset="0"/>
                            </a:rPr>
                            <m:t>𝟐</m:t>
                          </m:r>
                          <m:r>
                            <a:rPr lang="en-US" sz="1600" b="1" i="1" smtClean="0">
                              <a:solidFill>
                                <a:schemeClr val="tx1"/>
                              </a:solidFill>
                              <a:latin typeface="Cambria Math" panose="02040503050406030204" pitchFamily="18" charset="0"/>
                            </a:rPr>
                            <m:t>𝒏</m:t>
                          </m:r>
                        </m:den>
                      </m:f>
                    </m:oMath>
                  </m:oMathPara>
                </a14:m>
                <a:endParaRPr lang="en-US" sz="1600" b="1" dirty="0">
                  <a:solidFill>
                    <a:srgbClr val="FF0000"/>
                  </a:solidFill>
                </a:endParaRPr>
              </a:p>
            </p:txBody>
          </p:sp>
        </mc:Choice>
        <mc:Fallback xmlns="">
          <p:sp>
            <p:nvSpPr>
              <p:cNvPr id="21" name="Object 1">
                <a:extLst>
                  <a:ext uri="{FF2B5EF4-FFF2-40B4-BE49-F238E27FC236}">
                    <a16:creationId xmlns:a16="http://schemas.microsoft.com/office/drawing/2014/main" id="{7425EB2C-2E03-4747-8FE5-5F5CA85B51FE}"/>
                  </a:ext>
                </a:extLst>
              </p:cNvPr>
              <p:cNvSpPr txBox="1">
                <a:spLocks noRot="1" noChangeAspect="1" noMove="1" noResize="1" noEditPoints="1" noAdjustHandles="1" noChangeArrowheads="1" noChangeShapeType="1" noTextEdit="1"/>
              </p:cNvSpPr>
              <p:nvPr/>
            </p:nvSpPr>
            <p:spPr bwMode="auto">
              <a:xfrm>
                <a:off x="1902374" y="5141210"/>
                <a:ext cx="4193626" cy="705870"/>
              </a:xfrm>
              <a:prstGeom prst="rect">
                <a:avLst/>
              </a:prstGeom>
              <a:blipFill>
                <a:blip r:embed="rId5"/>
                <a:stretch>
                  <a:fillRect b="-1724"/>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Object 1">
                <a:extLst>
                  <a:ext uri="{FF2B5EF4-FFF2-40B4-BE49-F238E27FC236}">
                    <a16:creationId xmlns:a16="http://schemas.microsoft.com/office/drawing/2014/main" id="{4C68AF68-3F71-4D68-A733-D71981FBE887}"/>
                  </a:ext>
                </a:extLst>
              </p:cNvPr>
              <p:cNvSpPr txBox="1"/>
              <p:nvPr/>
            </p:nvSpPr>
            <p:spPr bwMode="auto">
              <a:xfrm>
                <a:off x="1885552" y="6111840"/>
                <a:ext cx="2617075" cy="70587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US" sz="1600" b="1" i="1" smtClean="0">
                          <a:solidFill>
                            <a:schemeClr val="tx1"/>
                          </a:solidFill>
                          <a:latin typeface="Cambria Math" panose="02040503050406030204" pitchFamily="18" charset="0"/>
                        </a:rPr>
                        <m:t>𝑻</m:t>
                      </m:r>
                      <m:d>
                        <m:dPr>
                          <m:ctrlPr>
                            <a:rPr lang="en-US" sz="1600" b="1" i="1" smtClean="0">
                              <a:solidFill>
                                <a:schemeClr val="tx1"/>
                              </a:solidFill>
                              <a:latin typeface="Cambria Math" panose="02040503050406030204" pitchFamily="18" charset="0"/>
                            </a:rPr>
                          </m:ctrlPr>
                        </m:dPr>
                        <m:e>
                          <m:r>
                            <a:rPr lang="en-US" sz="1600" b="1" i="1" smtClean="0">
                              <a:solidFill>
                                <a:schemeClr val="tx1"/>
                              </a:solidFill>
                              <a:latin typeface="Cambria Math" panose="02040503050406030204" pitchFamily="18" charset="0"/>
                            </a:rPr>
                            <m:t>𝒏</m:t>
                          </m:r>
                        </m:e>
                      </m:d>
                      <m:r>
                        <a:rPr lang="en-US" sz="1600" b="1" i="1" smtClean="0">
                          <a:solidFill>
                            <a:schemeClr val="tx1"/>
                          </a:solidFill>
                          <a:latin typeface="Cambria Math" panose="02040503050406030204" pitchFamily="18" charset="0"/>
                        </a:rPr>
                        <m:t>= </m:t>
                      </m:r>
                      <m:f>
                        <m:fPr>
                          <m:ctrlPr>
                            <a:rPr lang="en-US" sz="1600" b="1" i="1" smtClean="0">
                              <a:solidFill>
                                <a:schemeClr val="tx1"/>
                              </a:solidFill>
                              <a:latin typeface="Cambria Math" panose="02040503050406030204" pitchFamily="18" charset="0"/>
                            </a:rPr>
                          </m:ctrlPr>
                        </m:fPr>
                        <m:num>
                          <m:r>
                            <a:rPr lang="en-US" sz="1600" b="1" i="1" smtClean="0">
                              <a:solidFill>
                                <a:schemeClr val="tx1"/>
                              </a:solidFill>
                              <a:latin typeface="Cambria Math" panose="02040503050406030204" pitchFamily="18" charset="0"/>
                            </a:rPr>
                            <m:t>(</m:t>
                          </m:r>
                          <m:r>
                            <a:rPr lang="en-US" sz="1600" b="1" i="1" smtClean="0">
                              <a:solidFill>
                                <a:schemeClr val="tx1"/>
                              </a:solidFill>
                              <a:latin typeface="Cambria Math" panose="02040503050406030204" pitchFamily="18" charset="0"/>
                            </a:rPr>
                            <m:t>𝒏</m:t>
                          </m:r>
                          <m:r>
                            <a:rPr lang="en-US" sz="1600" b="1" i="1" smtClean="0">
                              <a:solidFill>
                                <a:schemeClr val="tx1"/>
                              </a:solidFill>
                              <a:latin typeface="Cambria Math" panose="02040503050406030204" pitchFamily="18" charset="0"/>
                            </a:rPr>
                            <m:t>+</m:t>
                          </m:r>
                          <m:r>
                            <a:rPr lang="en-US" sz="1600" b="1" i="1" smtClean="0">
                              <a:solidFill>
                                <a:schemeClr val="tx1"/>
                              </a:solidFill>
                              <a:latin typeface="Cambria Math" panose="02040503050406030204" pitchFamily="18" charset="0"/>
                            </a:rPr>
                            <m:t>𝟏</m:t>
                          </m:r>
                          <m:r>
                            <a:rPr lang="en-US" sz="1600" b="1" i="1" smtClean="0">
                              <a:solidFill>
                                <a:schemeClr val="tx1"/>
                              </a:solidFill>
                              <a:latin typeface="Cambria Math" panose="02040503050406030204" pitchFamily="18" charset="0"/>
                            </a:rPr>
                            <m:t>)</m:t>
                          </m:r>
                        </m:num>
                        <m:den>
                          <m:r>
                            <a:rPr lang="en-US" sz="1600" b="1" i="1" smtClean="0">
                              <a:solidFill>
                                <a:schemeClr val="tx1"/>
                              </a:solidFill>
                              <a:latin typeface="Cambria Math" panose="02040503050406030204" pitchFamily="18" charset="0"/>
                            </a:rPr>
                            <m:t>𝟐</m:t>
                          </m:r>
                        </m:den>
                      </m:f>
                      <m:r>
                        <a:rPr lang="en-US" sz="1600" b="1" i="1" smtClean="0">
                          <a:solidFill>
                            <a:schemeClr val="tx1"/>
                          </a:solidFill>
                          <a:latin typeface="Cambria Math" panose="02040503050406030204" pitchFamily="18" charset="0"/>
                        </a:rPr>
                        <m:t> </m:t>
                      </m:r>
                    </m:oMath>
                  </m:oMathPara>
                </a14:m>
                <a:endParaRPr lang="en-US" sz="1600" b="1" dirty="0">
                  <a:solidFill>
                    <a:srgbClr val="FF0000"/>
                  </a:solidFill>
                </a:endParaRPr>
              </a:p>
            </p:txBody>
          </p:sp>
        </mc:Choice>
        <mc:Fallback xmlns="">
          <p:sp>
            <p:nvSpPr>
              <p:cNvPr id="22" name="Object 1">
                <a:extLst>
                  <a:ext uri="{FF2B5EF4-FFF2-40B4-BE49-F238E27FC236}">
                    <a16:creationId xmlns:a16="http://schemas.microsoft.com/office/drawing/2014/main" id="{4C68AF68-3F71-4D68-A733-D71981FBE887}"/>
                  </a:ext>
                </a:extLst>
              </p:cNvPr>
              <p:cNvSpPr txBox="1">
                <a:spLocks noRot="1" noChangeAspect="1" noMove="1" noResize="1" noEditPoints="1" noAdjustHandles="1" noChangeArrowheads="1" noChangeShapeType="1" noTextEdit="1"/>
              </p:cNvSpPr>
              <p:nvPr/>
            </p:nvSpPr>
            <p:spPr bwMode="auto">
              <a:xfrm>
                <a:off x="1885552" y="6111840"/>
                <a:ext cx="2617075" cy="705870"/>
              </a:xfrm>
              <a:prstGeom prst="rect">
                <a:avLst/>
              </a:prstGeom>
              <a:blipFill>
                <a:blip r:embed="rId6"/>
                <a:stretch>
                  <a:fillRect/>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D1709AB-FFAE-4047-A6F2-1A4C0E64083B}"/>
                  </a:ext>
                </a:extLst>
              </p:cNvPr>
              <p:cNvSpPr txBox="1"/>
              <p:nvPr/>
            </p:nvSpPr>
            <p:spPr>
              <a:xfrm>
                <a:off x="6183385" y="5340256"/>
                <a:ext cx="5253751"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tx1"/>
                          </a:solidFill>
                          <a:latin typeface="Cambria Math" panose="02040503050406030204" pitchFamily="18" charset="0"/>
                        </a:rPr>
                        <m:t>𝒘𝒉𝒆𝒓𝒆</m:t>
                      </m:r>
                      <m:sSub>
                        <m:sSubPr>
                          <m:ctrlPr>
                            <a:rPr lang="en-US" sz="1400" b="1" i="1">
                              <a:latin typeface="Cambria Math" panose="02040503050406030204" pitchFamily="18" charset="0"/>
                            </a:rPr>
                          </m:ctrlPr>
                        </m:sSubPr>
                        <m:e>
                          <m:r>
                            <a:rPr lang="en-US" sz="1400" b="1" i="1" smtClean="0">
                              <a:latin typeface="Cambria Math" panose="02040503050406030204" pitchFamily="18" charset="0"/>
                            </a:rPr>
                            <m:t> </m:t>
                          </m:r>
                          <m:r>
                            <a:rPr lang="en-US" sz="1400" b="1" i="1">
                              <a:latin typeface="Cambria Math" panose="02040503050406030204" pitchFamily="18" charset="0"/>
                            </a:rPr>
                            <m:t>𝒕</m:t>
                          </m:r>
                        </m:e>
                        <m:sub>
                          <m:r>
                            <a:rPr lang="en-US" sz="1400" b="1" i="1">
                              <a:latin typeface="Cambria Math" panose="02040503050406030204" pitchFamily="18" charset="0"/>
                            </a:rPr>
                            <m:t>𝒊</m:t>
                          </m:r>
                        </m:sub>
                      </m:sSub>
                      <m:r>
                        <a:rPr lang="en-US" sz="1400" b="1" i="1" smtClean="0">
                          <a:latin typeface="Cambria Math" panose="02040503050406030204" pitchFamily="18" charset="0"/>
                        </a:rPr>
                        <m:t> </m:t>
                      </m:r>
                      <m:r>
                        <a:rPr lang="en-US" sz="1400" b="1" i="1" smtClean="0">
                          <a:latin typeface="Cambria Math" panose="02040503050406030204" pitchFamily="18" charset="0"/>
                        </a:rPr>
                        <m:t>𝒊𝒔</m:t>
                      </m:r>
                      <m:r>
                        <a:rPr lang="en-US" sz="1400" b="1" i="1" smtClean="0">
                          <a:latin typeface="Cambria Math" panose="02040503050406030204" pitchFamily="18" charset="0"/>
                        </a:rPr>
                        <m:t> </m:t>
                      </m:r>
                      <m:r>
                        <a:rPr lang="en-US" sz="1400" b="1" i="1" smtClean="0">
                          <a:latin typeface="Cambria Math" panose="02040503050406030204" pitchFamily="18" charset="0"/>
                        </a:rPr>
                        <m:t>𝒏𝒖𝒎𝒃𝒆𝒓</m:t>
                      </m:r>
                      <m:r>
                        <a:rPr lang="en-US" sz="1400" b="1" i="1" smtClean="0">
                          <a:latin typeface="Cambria Math" panose="02040503050406030204" pitchFamily="18" charset="0"/>
                        </a:rPr>
                        <m:t> </m:t>
                      </m:r>
                      <m:r>
                        <a:rPr lang="en-US" sz="1400" b="1" i="1" smtClean="0">
                          <a:latin typeface="Cambria Math" panose="02040503050406030204" pitchFamily="18" charset="0"/>
                        </a:rPr>
                        <m:t>𝒐𝒇</m:t>
                      </m:r>
                      <m:r>
                        <a:rPr lang="en-US" sz="1400" b="1" i="1" smtClean="0">
                          <a:latin typeface="Cambria Math" panose="02040503050406030204" pitchFamily="18" charset="0"/>
                        </a:rPr>
                        <m:t> </m:t>
                      </m:r>
                      <m:r>
                        <a:rPr lang="en-US" sz="1400" b="1" i="1" smtClean="0">
                          <a:latin typeface="Cambria Math" panose="02040503050406030204" pitchFamily="18" charset="0"/>
                        </a:rPr>
                        <m:t>𝒄𝒐𝒎𝒑𝒂𝒓𝒊𝒔𝒊𝒐𝒏𝒔</m:t>
                      </m:r>
                      <m:r>
                        <a:rPr lang="en-US" sz="1400" b="1" i="1" smtClean="0">
                          <a:latin typeface="Cambria Math" panose="02040503050406030204" pitchFamily="18" charset="0"/>
                        </a:rPr>
                        <m:t> </m:t>
                      </m:r>
                      <m:r>
                        <a:rPr lang="en-US" sz="1400" b="1" i="1" smtClean="0">
                          <a:latin typeface="Cambria Math" panose="02040503050406030204" pitchFamily="18" charset="0"/>
                        </a:rPr>
                        <m:t>𝒂𝒕</m:t>
                      </m:r>
                      <m:r>
                        <a:rPr lang="en-US" sz="1400" b="1" i="1" smtClean="0">
                          <a:latin typeface="Cambria Math" panose="02040503050406030204" pitchFamily="18" charset="0"/>
                        </a:rPr>
                        <m:t> </m:t>
                      </m:r>
                      <m:r>
                        <a:rPr lang="en-US" sz="1400" b="1" i="1" smtClean="0">
                          <a:latin typeface="Cambria Math" panose="02040503050406030204" pitchFamily="18" charset="0"/>
                        </a:rPr>
                        <m:t>𝒑𝒐𝒔𝒊𝒕𝒊𝒐𝒏</m:t>
                      </m:r>
                      <m:r>
                        <a:rPr lang="en-US" sz="1400" b="1" i="1" smtClean="0">
                          <a:latin typeface="Cambria Math" panose="02040503050406030204" pitchFamily="18" charset="0"/>
                        </a:rPr>
                        <m:t> </m:t>
                      </m:r>
                      <m:r>
                        <a:rPr lang="en-US" sz="1400" b="1" i="1" smtClean="0">
                          <a:latin typeface="Cambria Math" panose="02040503050406030204" pitchFamily="18" charset="0"/>
                        </a:rPr>
                        <m:t>𝒊</m:t>
                      </m:r>
                    </m:oMath>
                  </m:oMathPara>
                </a14:m>
                <a:endParaRPr lang="en-US" sz="1400" dirty="0"/>
              </a:p>
            </p:txBody>
          </p:sp>
        </mc:Choice>
        <mc:Fallback xmlns="">
          <p:sp>
            <p:nvSpPr>
              <p:cNvPr id="23" name="TextBox 22">
                <a:extLst>
                  <a:ext uri="{FF2B5EF4-FFF2-40B4-BE49-F238E27FC236}">
                    <a16:creationId xmlns:a16="http://schemas.microsoft.com/office/drawing/2014/main" id="{5D1709AB-FFAE-4047-A6F2-1A4C0E64083B}"/>
                  </a:ext>
                </a:extLst>
              </p:cNvPr>
              <p:cNvSpPr txBox="1">
                <a:spLocks noRot="1" noChangeAspect="1" noMove="1" noResize="1" noEditPoints="1" noAdjustHandles="1" noChangeArrowheads="1" noChangeShapeType="1" noTextEdit="1"/>
              </p:cNvSpPr>
              <p:nvPr/>
            </p:nvSpPr>
            <p:spPr>
              <a:xfrm>
                <a:off x="6183385" y="5340256"/>
                <a:ext cx="5253751" cy="307777"/>
              </a:xfrm>
              <a:prstGeom prst="rect">
                <a:avLst/>
              </a:prstGeom>
              <a:blipFill>
                <a:blip r:embed="rId7"/>
                <a:stretch>
                  <a:fillRect b="-5882"/>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4143454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485D9CA-6DAA-4C3C-A3E2-EDEA918D5F89}" type="slidenum">
              <a:rPr lang="en-US">
                <a:latin typeface="Calibri"/>
              </a:rPr>
              <a:pPr/>
              <a:t>23</a:t>
            </a:fld>
            <a:endParaRPr lang="en-US">
              <a:latin typeface="Calibri"/>
            </a:endParaRPr>
          </a:p>
        </p:txBody>
      </p:sp>
      <p:sp>
        <p:nvSpPr>
          <p:cNvPr id="27" name="Rectangle 2">
            <a:extLst>
              <a:ext uri="{FF2B5EF4-FFF2-40B4-BE49-F238E27FC236}">
                <a16:creationId xmlns:a16="http://schemas.microsoft.com/office/drawing/2014/main" id="{2760F24C-2D24-4A1D-9A55-5CD1DA779FCA}"/>
              </a:ext>
            </a:extLst>
          </p:cNvPr>
          <p:cNvSpPr>
            <a:spLocks noGrp="1" noChangeArrowheads="1"/>
          </p:cNvSpPr>
          <p:nvPr>
            <p:ph type="title"/>
          </p:nvPr>
        </p:nvSpPr>
        <p:spPr>
          <a:xfrm>
            <a:off x="1143000" y="569124"/>
            <a:ext cx="8752114" cy="405148"/>
          </a:xfrm>
        </p:spPr>
        <p:txBody>
          <a:bodyPr/>
          <a:lstStyle/>
          <a:p>
            <a:r>
              <a:rPr lang="en-US" sz="4000" dirty="0"/>
              <a:t>Comparison of  Algorithms</a:t>
            </a:r>
          </a:p>
        </p:txBody>
      </p:sp>
      <p:sp>
        <p:nvSpPr>
          <p:cNvPr id="18" name="Rectangle 3">
            <a:extLst>
              <a:ext uri="{FF2B5EF4-FFF2-40B4-BE49-F238E27FC236}">
                <a16:creationId xmlns:a16="http://schemas.microsoft.com/office/drawing/2014/main" id="{835AF83F-724B-4E4B-BB3B-663D808EC159}"/>
              </a:ext>
            </a:extLst>
          </p:cNvPr>
          <p:cNvSpPr txBox="1">
            <a:spLocks noChangeArrowheads="1"/>
          </p:cNvSpPr>
          <p:nvPr/>
        </p:nvSpPr>
        <p:spPr>
          <a:xfrm>
            <a:off x="1055910" y="1453242"/>
            <a:ext cx="9867903" cy="1159329"/>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sz="2400" b="1" dirty="0">
                <a:solidFill>
                  <a:srgbClr val="FF0000"/>
                </a:solidFill>
              </a:rPr>
              <a:t>Problem: </a:t>
            </a:r>
            <a:r>
              <a:rPr lang="en-US" sz="2400" dirty="0"/>
              <a:t>Find the maximum difference between any two numbers in array.  </a:t>
            </a:r>
          </a:p>
          <a:p>
            <a:pPr algn="just"/>
            <a:r>
              <a:rPr lang="en-US" altLang="en-US" sz="2400" b="1" i="1" dirty="0">
                <a:solidFill>
                  <a:srgbClr val="FF0000"/>
                </a:solidFill>
              </a:rPr>
              <a:t>Solution 1:</a:t>
            </a:r>
          </a:p>
        </p:txBody>
      </p:sp>
      <mc:AlternateContent xmlns:mc="http://schemas.openxmlformats.org/markup-compatibility/2006" xmlns:a14="http://schemas.microsoft.com/office/drawing/2010/main">
        <mc:Choice Requires="a14">
          <p:graphicFrame>
            <p:nvGraphicFramePr>
              <p:cNvPr id="8" name="Table 3">
                <a:extLst>
                  <a:ext uri="{FF2B5EF4-FFF2-40B4-BE49-F238E27FC236}">
                    <a16:creationId xmlns:a16="http://schemas.microsoft.com/office/drawing/2014/main" id="{B2BEF905-1CCE-45D2-A550-78E81EE0862B}"/>
                  </a:ext>
                </a:extLst>
              </p:cNvPr>
              <p:cNvGraphicFramePr>
                <a:graphicFrameLocks noGrp="1"/>
              </p:cNvGraphicFramePr>
              <p:nvPr>
                <p:extLst>
                  <p:ext uri="{D42A27DB-BD31-4B8C-83A1-F6EECF244321}">
                    <p14:modId xmlns:p14="http://schemas.microsoft.com/office/powerpoint/2010/main" val="523165971"/>
                  </p:ext>
                </p:extLst>
              </p:nvPr>
            </p:nvGraphicFramePr>
            <p:xfrm>
              <a:off x="1804108" y="2844344"/>
              <a:ext cx="4323424" cy="2255689"/>
            </p:xfrm>
            <a:graphic>
              <a:graphicData uri="http://schemas.openxmlformats.org/drawingml/2006/table">
                <a:tbl>
                  <a:tblPr firstRow="1" bandRow="1">
                    <a:tableStyleId>{5C22544A-7EE6-4342-B048-85BDC9FD1C3A}</a:tableStyleId>
                  </a:tblPr>
                  <a:tblGrid>
                    <a:gridCol w="4323424">
                      <a:extLst>
                        <a:ext uri="{9D8B030D-6E8A-4147-A177-3AD203B41FA5}">
                          <a16:colId xmlns:a16="http://schemas.microsoft.com/office/drawing/2014/main" val="571833362"/>
                        </a:ext>
                      </a:extLst>
                    </a:gridCol>
                  </a:tblGrid>
                  <a:tr h="4187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1:</a:t>
                          </a:r>
                          <a:r>
                            <a:rPr lang="en-US" sz="2200" b="1" kern="1200" dirty="0">
                              <a:solidFill>
                                <a:schemeClr val="tx1"/>
                              </a:solidFill>
                              <a:latin typeface="+mj-lt"/>
                              <a:ea typeface="+mn-ea"/>
                              <a:cs typeface="+mn-cs"/>
                            </a:rPr>
                            <a:t>   </a:t>
                          </a:r>
                          <a14:m>
                            <m:oMath xmlns:m="http://schemas.openxmlformats.org/officeDocument/2006/math">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𝑚</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=0</m:t>
                              </m:r>
                            </m:oMath>
                          </a14:m>
                          <a:endParaRPr lang="pt-BR" sz="2200" b="0" dirty="0">
                            <a:solidFill>
                              <a:srgbClr val="FF0000"/>
                            </a:solidFill>
                          </a:endParaRPr>
                        </a:p>
                      </a:txBody>
                      <a:tcPr>
                        <a:noFill/>
                      </a:tcPr>
                    </a:tc>
                    <a:extLst>
                      <a:ext uri="{0D108BD9-81ED-4DB2-BD59-A6C34878D82A}">
                        <a16:rowId xmlns:a16="http://schemas.microsoft.com/office/drawing/2014/main" val="873434603"/>
                      </a:ext>
                    </a:extLst>
                  </a:tr>
                  <a:tr h="4187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noProof="0" dirty="0">
                              <a:solidFill>
                                <a:schemeClr val="tx1"/>
                              </a:solidFill>
                              <a:latin typeface="+mj-lt"/>
                              <a:ea typeface="+mn-ea"/>
                              <a:cs typeface="+mn-cs"/>
                            </a:rPr>
                            <a:t>2:</a:t>
                          </a:r>
                          <a:r>
                            <a:rPr lang="en-US" sz="2200" b="1" kern="1200" noProof="0" dirty="0">
                              <a:solidFill>
                                <a:schemeClr val="tx1"/>
                              </a:solidFill>
                              <a:latin typeface="+mj-lt"/>
                              <a:ea typeface="+mn-ea"/>
                              <a:cs typeface="+mn-cs"/>
                            </a:rPr>
                            <a:t>  </a:t>
                          </a:r>
                          <a14:m>
                            <m:oMath xmlns:m="http://schemas.openxmlformats.org/officeDocument/2006/math">
                              <m:r>
                                <a:rPr lang="en-US" sz="2200" b="1" i="0" dirty="0" smtClean="0">
                                  <a:solidFill>
                                    <a:schemeClr val="tx1"/>
                                  </a:solidFill>
                                  <a:latin typeface="Cambria Math" panose="02040503050406030204" pitchFamily="18" charset="0"/>
                                  <a:ea typeface="Cambria Math" panose="02040503050406030204" pitchFamily="18" charset="0"/>
                                  <a:sym typeface="Wingdings" pitchFamily="2" charset="2"/>
                                </a:rPr>
                                <m:t>𝐟𝐨𝐫</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𝑖</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=1 </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𝑡𝑜</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𝑛</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−1 </m:t>
                              </m:r>
                              <m:r>
                                <a:rPr lang="en-US" sz="2200" b="1" i="0" dirty="0" smtClean="0">
                                  <a:solidFill>
                                    <a:schemeClr val="tx1"/>
                                  </a:solidFill>
                                  <a:latin typeface="Cambria Math" panose="02040503050406030204" pitchFamily="18" charset="0"/>
                                  <a:ea typeface="Cambria Math" panose="02040503050406030204" pitchFamily="18" charset="0"/>
                                  <a:sym typeface="Wingdings" pitchFamily="2" charset="2"/>
                                </a:rPr>
                                <m:t>𝐝𝐨</m:t>
                              </m:r>
                            </m:oMath>
                          </a14:m>
                          <a:endParaRPr lang="pt-BR" sz="2200" b="0" dirty="0">
                            <a:solidFill>
                              <a:srgbClr val="FF0000"/>
                            </a:solidFill>
                          </a:endParaRPr>
                        </a:p>
                      </a:txBody>
                      <a:tcPr>
                        <a:noFill/>
                      </a:tcPr>
                    </a:tc>
                    <a:extLst>
                      <a:ext uri="{0D108BD9-81ED-4DB2-BD59-A6C34878D82A}">
                        <a16:rowId xmlns:a16="http://schemas.microsoft.com/office/drawing/2014/main" val="3430286157"/>
                      </a:ext>
                    </a:extLst>
                  </a:tr>
                  <a:tr h="418798">
                    <a:tc>
                      <a:txBody>
                        <a:bodyPr/>
                        <a:lstStyle/>
                        <a:p>
                          <a:pPr>
                            <a:lnSpc>
                              <a:spcPct val="100000"/>
                            </a:lnSpc>
                            <a:spcBef>
                              <a:spcPts val="0"/>
                            </a:spcBef>
                            <a:spcAft>
                              <a:spcPts val="0"/>
                            </a:spcAft>
                          </a:pPr>
                          <a:r>
                            <a:rPr lang="en-US" sz="2200" b="0" kern="1200" dirty="0">
                              <a:solidFill>
                                <a:schemeClr val="tx1"/>
                              </a:solidFill>
                              <a:latin typeface="+mj-lt"/>
                              <a:ea typeface="+mn-ea"/>
                              <a:cs typeface="+mn-cs"/>
                            </a:rPr>
                            <a:t>3:             </a:t>
                          </a:r>
                          <a14:m>
                            <m:oMath xmlns:m="http://schemas.openxmlformats.org/officeDocument/2006/math">
                              <m:r>
                                <a:rPr lang="en-US" sz="2200" b="1" i="0" dirty="0" smtClean="0">
                                  <a:solidFill>
                                    <a:schemeClr val="tx1"/>
                                  </a:solidFill>
                                  <a:latin typeface="Cambria Math" panose="02040503050406030204" pitchFamily="18" charset="0"/>
                                  <a:ea typeface="Cambria Math" panose="02040503050406030204" pitchFamily="18" charset="0"/>
                                  <a:sym typeface="Wingdings" pitchFamily="2" charset="2"/>
                                </a:rPr>
                                <m:t>𝐟𝐨𝐫</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𝑗</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𝑖</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+1 </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𝑡𝑜</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𝑛</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200" b="1" i="0"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200" b="1" i="0" dirty="0" smtClean="0">
                                  <a:solidFill>
                                    <a:schemeClr val="tx1"/>
                                  </a:solidFill>
                                  <a:latin typeface="Cambria Math" panose="02040503050406030204" pitchFamily="18" charset="0"/>
                                  <a:ea typeface="Cambria Math" panose="02040503050406030204" pitchFamily="18" charset="0"/>
                                  <a:sym typeface="Wingdings" pitchFamily="2" charset="2"/>
                                </a:rPr>
                                <m:t>𝐝𝐨</m:t>
                              </m:r>
                            </m:oMath>
                          </a14:m>
                          <a:endParaRPr lang="en-US" sz="2200" b="0" kern="1200" dirty="0">
                            <a:solidFill>
                              <a:schemeClr val="tx1"/>
                            </a:solidFill>
                            <a:latin typeface="+mj-lt"/>
                            <a:ea typeface="+mn-ea"/>
                            <a:cs typeface="+mn-cs"/>
                          </a:endParaRPr>
                        </a:p>
                      </a:txBody>
                      <a:tcPr>
                        <a:noFill/>
                      </a:tcPr>
                    </a:tc>
                    <a:extLst>
                      <a:ext uri="{0D108BD9-81ED-4DB2-BD59-A6C34878D82A}">
                        <a16:rowId xmlns:a16="http://schemas.microsoft.com/office/drawing/2014/main" val="127835810"/>
                      </a:ext>
                    </a:extLst>
                  </a:tr>
                  <a:tr h="493056">
                    <a:tc>
                      <a:txBody>
                        <a:bodyPr/>
                        <a:lstStyle/>
                        <a:p>
                          <a:pPr>
                            <a:lnSpc>
                              <a:spcPct val="100000"/>
                            </a:lnSpc>
                            <a:spcBef>
                              <a:spcPts val="0"/>
                            </a:spcBef>
                            <a:spcAft>
                              <a:spcPts val="0"/>
                            </a:spcAft>
                          </a:pPr>
                          <a:r>
                            <a:rPr lang="en-US" sz="2200" b="0" kern="1200" dirty="0">
                              <a:solidFill>
                                <a:schemeClr val="tx1"/>
                              </a:solidFill>
                              <a:latin typeface="+mj-lt"/>
                              <a:ea typeface="+mn-ea"/>
                              <a:cs typeface="+mn-cs"/>
                            </a:rPr>
                            <a:t>4:                       </a:t>
                          </a:r>
                          <a:r>
                            <a:rPr lang="en-US" sz="2200" b="1" kern="1200" dirty="0">
                              <a:solidFill>
                                <a:schemeClr val="tx1"/>
                              </a:solidFill>
                              <a:latin typeface="+mj-lt"/>
                              <a:ea typeface="+mn-ea"/>
                              <a:cs typeface="+mn-cs"/>
                            </a:rPr>
                            <a:t>if </a:t>
                          </a:r>
                          <a14:m>
                            <m:oMath xmlns:m="http://schemas.openxmlformats.org/officeDocument/2006/math">
                              <m:d>
                                <m:dPr>
                                  <m:begChr m:val="|"/>
                                  <m:endChr m:val="|"/>
                                  <m:ctrlPr>
                                    <a:rPr lang="en-US" sz="2200" b="1" i="1" kern="1200" smtClean="0">
                                      <a:solidFill>
                                        <a:schemeClr val="tx1"/>
                                      </a:solidFill>
                                      <a:latin typeface="Cambria Math" panose="02040503050406030204" pitchFamily="18" charset="0"/>
                                      <a:ea typeface="+mn-ea"/>
                                      <a:cs typeface="+mn-cs"/>
                                    </a:rPr>
                                  </m:ctrlPr>
                                </m:dPr>
                                <m:e>
                                  <m:sSub>
                                    <m:sSubPr>
                                      <m:ctrlPr>
                                        <a:rPr lang="en-US" sz="2200" b="1" i="1" kern="1200" smtClean="0">
                                          <a:solidFill>
                                            <a:schemeClr val="tx1"/>
                                          </a:solidFill>
                                          <a:latin typeface="Cambria Math" panose="02040503050406030204" pitchFamily="18" charset="0"/>
                                          <a:ea typeface="+mn-ea"/>
                                          <a:cs typeface="+mn-cs"/>
                                        </a:rPr>
                                      </m:ctrlPr>
                                    </m:sSubPr>
                                    <m:e>
                                      <m:r>
                                        <a:rPr lang="en-US" sz="2200" b="1" i="1" kern="1200" smtClean="0">
                                          <a:solidFill>
                                            <a:schemeClr val="tx1"/>
                                          </a:solidFill>
                                          <a:latin typeface="Cambria Math" panose="02040503050406030204" pitchFamily="18" charset="0"/>
                                          <a:ea typeface="+mn-ea"/>
                                          <a:cs typeface="+mn-cs"/>
                                        </a:rPr>
                                        <m:t>𝒂</m:t>
                                      </m:r>
                                    </m:e>
                                    <m:sub>
                                      <m:r>
                                        <a:rPr lang="en-US" sz="2200" b="1" i="1" kern="1200" smtClean="0">
                                          <a:solidFill>
                                            <a:schemeClr val="tx1"/>
                                          </a:solidFill>
                                          <a:latin typeface="Cambria Math" panose="02040503050406030204" pitchFamily="18" charset="0"/>
                                          <a:ea typeface="+mn-ea"/>
                                          <a:cs typeface="+mn-cs"/>
                                        </a:rPr>
                                        <m:t>𝒊</m:t>
                                      </m:r>
                                    </m:sub>
                                  </m:sSub>
                                  <m:r>
                                    <a:rPr lang="en-US" sz="2200" b="1" i="1" kern="1200" smtClean="0">
                                      <a:solidFill>
                                        <a:schemeClr val="tx1"/>
                                      </a:solidFill>
                                      <a:latin typeface="Cambria Math" panose="02040503050406030204" pitchFamily="18" charset="0"/>
                                      <a:ea typeface="+mn-ea"/>
                                      <a:cs typeface="+mn-cs"/>
                                    </a:rPr>
                                    <m:t>−</m:t>
                                  </m:r>
                                  <m:sSub>
                                    <m:sSubPr>
                                      <m:ctrlPr>
                                        <a:rPr lang="en-US" sz="2200" b="1" i="1" kern="1200" smtClean="0">
                                          <a:solidFill>
                                            <a:schemeClr val="tx1"/>
                                          </a:solidFill>
                                          <a:latin typeface="Cambria Math" panose="02040503050406030204" pitchFamily="18" charset="0"/>
                                          <a:ea typeface="+mn-ea"/>
                                          <a:cs typeface="+mn-cs"/>
                                        </a:rPr>
                                      </m:ctrlPr>
                                    </m:sSubPr>
                                    <m:e>
                                      <m:r>
                                        <a:rPr lang="en-US" sz="2200" b="1" i="1" kern="1200" smtClean="0">
                                          <a:solidFill>
                                            <a:schemeClr val="tx1"/>
                                          </a:solidFill>
                                          <a:latin typeface="Cambria Math" panose="02040503050406030204" pitchFamily="18" charset="0"/>
                                          <a:ea typeface="+mn-ea"/>
                                          <a:cs typeface="+mn-cs"/>
                                        </a:rPr>
                                        <m:t>𝒂</m:t>
                                      </m:r>
                                    </m:e>
                                    <m:sub>
                                      <m:r>
                                        <a:rPr lang="en-US" sz="2200" b="1" i="1" kern="1200" smtClean="0">
                                          <a:solidFill>
                                            <a:schemeClr val="tx1"/>
                                          </a:solidFill>
                                          <a:latin typeface="Cambria Math" panose="02040503050406030204" pitchFamily="18" charset="0"/>
                                          <a:ea typeface="+mn-ea"/>
                                          <a:cs typeface="+mn-cs"/>
                                        </a:rPr>
                                        <m:t>𝒋</m:t>
                                      </m:r>
                                    </m:sub>
                                  </m:sSub>
                                </m:e>
                              </m:d>
                              <m:r>
                                <a:rPr lang="en-US" sz="2200" b="1" i="1" kern="1200" smtClean="0">
                                  <a:solidFill>
                                    <a:schemeClr val="tx1"/>
                                  </a:solidFill>
                                  <a:latin typeface="Cambria Math" panose="02040503050406030204" pitchFamily="18" charset="0"/>
                                  <a:ea typeface="+mn-ea"/>
                                  <a:cs typeface="+mn-cs"/>
                                </a:rPr>
                                <m:t>&gt;</m:t>
                              </m:r>
                              <m:r>
                                <a:rPr lang="en-US" sz="2200" b="1" i="1" kern="1200" smtClean="0">
                                  <a:solidFill>
                                    <a:schemeClr val="tx1"/>
                                  </a:solidFill>
                                  <a:latin typeface="Cambria Math" panose="02040503050406030204" pitchFamily="18" charset="0"/>
                                  <a:ea typeface="+mn-ea"/>
                                  <a:cs typeface="+mn-cs"/>
                                </a:rPr>
                                <m:t>𝒎</m:t>
                              </m:r>
                              <m:r>
                                <a:rPr lang="en-US" sz="2200" b="1" i="0" kern="1200" smtClean="0">
                                  <a:solidFill>
                                    <a:schemeClr val="tx1"/>
                                  </a:solidFill>
                                  <a:latin typeface="Cambria Math" panose="02040503050406030204" pitchFamily="18" charset="0"/>
                                  <a:ea typeface="+mn-ea"/>
                                  <a:cs typeface="+mn-cs"/>
                                </a:rPr>
                                <m:t>  </m:t>
                              </m:r>
                              <m:r>
                                <a:rPr lang="en-US" sz="2200" b="1" i="0" dirty="0" smtClean="0">
                                  <a:solidFill>
                                    <a:schemeClr val="tx1"/>
                                  </a:solidFill>
                                  <a:latin typeface="Cambria Math" panose="02040503050406030204" pitchFamily="18" charset="0"/>
                                  <a:ea typeface="Cambria Math" panose="02040503050406030204" pitchFamily="18" charset="0"/>
                                  <a:sym typeface="Wingdings" pitchFamily="2" charset="2"/>
                                </a:rPr>
                                <m:t>𝐝𝐨</m:t>
                              </m:r>
                            </m:oMath>
                          </a14:m>
                          <a:endParaRPr lang="en-US" sz="2200" b="1" kern="1200" dirty="0">
                            <a:solidFill>
                              <a:schemeClr val="tx1"/>
                            </a:solidFill>
                            <a:latin typeface="+mj-lt"/>
                            <a:ea typeface="+mn-ea"/>
                            <a:cs typeface="+mn-cs"/>
                          </a:endParaRPr>
                        </a:p>
                      </a:txBody>
                      <a:tcPr>
                        <a:noFill/>
                      </a:tcPr>
                    </a:tc>
                    <a:extLst>
                      <a:ext uri="{0D108BD9-81ED-4DB2-BD59-A6C34878D82A}">
                        <a16:rowId xmlns:a16="http://schemas.microsoft.com/office/drawing/2014/main" val="3339446464"/>
                      </a:ext>
                    </a:extLst>
                  </a:tr>
                  <a:tr h="418798">
                    <a:tc>
                      <a:txBody>
                        <a:bodyPr/>
                        <a:lstStyle/>
                        <a:p>
                          <a:pPr>
                            <a:lnSpc>
                              <a:spcPct val="100000"/>
                            </a:lnSpc>
                            <a:spcBef>
                              <a:spcPts val="0"/>
                            </a:spcBef>
                            <a:spcAft>
                              <a:spcPts val="0"/>
                            </a:spcAft>
                          </a:pPr>
                          <a:r>
                            <a:rPr lang="en-US" sz="2200" b="0" kern="1200" dirty="0">
                              <a:solidFill>
                                <a:schemeClr val="tx1"/>
                              </a:solidFill>
                              <a:latin typeface="+mj-lt"/>
                              <a:ea typeface="+mn-ea"/>
                              <a:cs typeface="+mn-cs"/>
                            </a:rPr>
                            <a:t>5:                                 </a:t>
                          </a:r>
                          <a14:m>
                            <m:oMath xmlns:m="http://schemas.openxmlformats.org/officeDocument/2006/math">
                              <m:r>
                                <a:rPr lang="en-US" sz="2200" b="1" i="1" kern="1200" smtClean="0">
                                  <a:solidFill>
                                    <a:schemeClr val="tx1"/>
                                  </a:solidFill>
                                  <a:latin typeface="Cambria Math" panose="02040503050406030204" pitchFamily="18" charset="0"/>
                                  <a:ea typeface="+mn-ea"/>
                                  <a:cs typeface="+mn-cs"/>
                                </a:rPr>
                                <m:t>𝒎</m:t>
                              </m:r>
                              <m:r>
                                <a:rPr lang="en-US" sz="2200" b="1" i="1" kern="1200" smtClean="0">
                                  <a:solidFill>
                                    <a:schemeClr val="tx1"/>
                                  </a:solidFill>
                                  <a:latin typeface="Cambria Math" panose="02040503050406030204" pitchFamily="18" charset="0"/>
                                  <a:ea typeface="+mn-ea"/>
                                  <a:cs typeface="+mn-cs"/>
                                </a:rPr>
                                <m:t>=</m:t>
                              </m:r>
                              <m:d>
                                <m:dPr>
                                  <m:begChr m:val="|"/>
                                  <m:endChr m:val="|"/>
                                  <m:ctrlPr>
                                    <a:rPr lang="en-US" sz="2200" b="1" i="1" kern="1200" smtClean="0">
                                      <a:solidFill>
                                        <a:schemeClr val="tx1"/>
                                      </a:solidFill>
                                      <a:latin typeface="Cambria Math" panose="02040503050406030204" pitchFamily="18" charset="0"/>
                                      <a:ea typeface="+mn-ea"/>
                                      <a:cs typeface="+mn-cs"/>
                                    </a:rPr>
                                  </m:ctrlPr>
                                </m:dPr>
                                <m:e>
                                  <m:sSub>
                                    <m:sSubPr>
                                      <m:ctrlPr>
                                        <a:rPr lang="en-US" sz="2200" b="1" i="1" kern="1200" smtClean="0">
                                          <a:solidFill>
                                            <a:schemeClr val="tx1"/>
                                          </a:solidFill>
                                          <a:latin typeface="Cambria Math" panose="02040503050406030204" pitchFamily="18" charset="0"/>
                                          <a:ea typeface="+mn-ea"/>
                                          <a:cs typeface="+mn-cs"/>
                                        </a:rPr>
                                      </m:ctrlPr>
                                    </m:sSubPr>
                                    <m:e>
                                      <m:r>
                                        <a:rPr lang="en-US" sz="2200" b="1" i="1" kern="1200" smtClean="0">
                                          <a:solidFill>
                                            <a:schemeClr val="tx1"/>
                                          </a:solidFill>
                                          <a:latin typeface="Cambria Math" panose="02040503050406030204" pitchFamily="18" charset="0"/>
                                          <a:ea typeface="+mn-ea"/>
                                          <a:cs typeface="+mn-cs"/>
                                        </a:rPr>
                                        <m:t>𝒂</m:t>
                                      </m:r>
                                    </m:e>
                                    <m:sub>
                                      <m:r>
                                        <a:rPr lang="en-US" sz="2200" b="1" i="1" kern="1200" smtClean="0">
                                          <a:solidFill>
                                            <a:schemeClr val="tx1"/>
                                          </a:solidFill>
                                          <a:latin typeface="Cambria Math" panose="02040503050406030204" pitchFamily="18" charset="0"/>
                                          <a:ea typeface="+mn-ea"/>
                                          <a:cs typeface="+mn-cs"/>
                                        </a:rPr>
                                        <m:t>𝒊</m:t>
                                      </m:r>
                                    </m:sub>
                                  </m:sSub>
                                  <m:r>
                                    <a:rPr lang="en-US" sz="2200" b="1" i="1" kern="1200" smtClean="0">
                                      <a:solidFill>
                                        <a:schemeClr val="tx1"/>
                                      </a:solidFill>
                                      <a:latin typeface="Cambria Math" panose="02040503050406030204" pitchFamily="18" charset="0"/>
                                      <a:ea typeface="+mn-ea"/>
                                      <a:cs typeface="+mn-cs"/>
                                    </a:rPr>
                                    <m:t>−</m:t>
                                  </m:r>
                                  <m:sSub>
                                    <m:sSubPr>
                                      <m:ctrlPr>
                                        <a:rPr lang="en-US" sz="2200" b="1" i="1" kern="1200" smtClean="0">
                                          <a:solidFill>
                                            <a:schemeClr val="tx1"/>
                                          </a:solidFill>
                                          <a:latin typeface="Cambria Math" panose="02040503050406030204" pitchFamily="18" charset="0"/>
                                          <a:ea typeface="+mn-ea"/>
                                          <a:cs typeface="+mn-cs"/>
                                        </a:rPr>
                                      </m:ctrlPr>
                                    </m:sSubPr>
                                    <m:e>
                                      <m:r>
                                        <a:rPr lang="en-US" sz="2200" b="1" i="1" kern="1200" smtClean="0">
                                          <a:solidFill>
                                            <a:schemeClr val="tx1"/>
                                          </a:solidFill>
                                          <a:latin typeface="Cambria Math" panose="02040503050406030204" pitchFamily="18" charset="0"/>
                                          <a:ea typeface="+mn-ea"/>
                                          <a:cs typeface="+mn-cs"/>
                                        </a:rPr>
                                        <m:t>𝒂</m:t>
                                      </m:r>
                                    </m:e>
                                    <m:sub>
                                      <m:r>
                                        <a:rPr lang="en-US" sz="2200" b="1" i="1" kern="1200" smtClean="0">
                                          <a:solidFill>
                                            <a:schemeClr val="tx1"/>
                                          </a:solidFill>
                                          <a:latin typeface="Cambria Math" panose="02040503050406030204" pitchFamily="18" charset="0"/>
                                          <a:ea typeface="+mn-ea"/>
                                          <a:cs typeface="+mn-cs"/>
                                        </a:rPr>
                                        <m:t>𝒋</m:t>
                                      </m:r>
                                    </m:sub>
                                  </m:sSub>
                                </m:e>
                              </m:d>
                            </m:oMath>
                          </a14:m>
                          <a:endParaRPr lang="en-US" sz="2200" b="0" kern="1200" dirty="0">
                            <a:solidFill>
                              <a:schemeClr val="tx1"/>
                            </a:solidFill>
                            <a:latin typeface="+mj-lt"/>
                            <a:ea typeface="+mn-ea"/>
                            <a:cs typeface="+mn-cs"/>
                          </a:endParaRPr>
                        </a:p>
                      </a:txBody>
                      <a:tcPr>
                        <a:noFill/>
                      </a:tcPr>
                    </a:tc>
                    <a:extLst>
                      <a:ext uri="{0D108BD9-81ED-4DB2-BD59-A6C34878D82A}">
                        <a16:rowId xmlns:a16="http://schemas.microsoft.com/office/drawing/2014/main" val="3141236293"/>
                      </a:ext>
                    </a:extLst>
                  </a:tr>
                </a:tbl>
              </a:graphicData>
            </a:graphic>
          </p:graphicFrame>
        </mc:Choice>
        <mc:Fallback xmlns="">
          <p:graphicFrame>
            <p:nvGraphicFramePr>
              <p:cNvPr id="8" name="Table 3">
                <a:extLst>
                  <a:ext uri="{FF2B5EF4-FFF2-40B4-BE49-F238E27FC236}">
                    <a16:creationId xmlns:a16="http://schemas.microsoft.com/office/drawing/2014/main" id="{B2BEF905-1CCE-45D2-A550-78E81EE0862B}"/>
                  </a:ext>
                </a:extLst>
              </p:cNvPr>
              <p:cNvGraphicFramePr>
                <a:graphicFrameLocks noGrp="1"/>
              </p:cNvGraphicFramePr>
              <p:nvPr>
                <p:extLst>
                  <p:ext uri="{D42A27DB-BD31-4B8C-83A1-F6EECF244321}">
                    <p14:modId xmlns:p14="http://schemas.microsoft.com/office/powerpoint/2010/main" val="523165971"/>
                  </p:ext>
                </p:extLst>
              </p:nvPr>
            </p:nvGraphicFramePr>
            <p:xfrm>
              <a:off x="1804108" y="2844344"/>
              <a:ext cx="4323424" cy="2255689"/>
            </p:xfrm>
            <a:graphic>
              <a:graphicData uri="http://schemas.openxmlformats.org/drawingml/2006/table">
                <a:tbl>
                  <a:tblPr firstRow="1" bandRow="1">
                    <a:tableStyleId>{5C22544A-7EE6-4342-B048-85BDC9FD1C3A}</a:tableStyleId>
                  </a:tblPr>
                  <a:tblGrid>
                    <a:gridCol w="4323424">
                      <a:extLst>
                        <a:ext uri="{9D8B030D-6E8A-4147-A177-3AD203B41FA5}">
                          <a16:colId xmlns:a16="http://schemas.microsoft.com/office/drawing/2014/main" val="571833362"/>
                        </a:ext>
                      </a:extLst>
                    </a:gridCol>
                  </a:tblGrid>
                  <a:tr h="426720">
                    <a:tc>
                      <a:txBody>
                        <a:bodyPr/>
                        <a:lstStyle/>
                        <a:p>
                          <a:endParaRPr lang="en-US"/>
                        </a:p>
                      </a:txBody>
                      <a:tcPr>
                        <a:blipFill>
                          <a:blip r:embed="rId4"/>
                          <a:stretch>
                            <a:fillRect l="-141" t="-11429" r="-563" b="-448571"/>
                          </a:stretch>
                        </a:blipFill>
                      </a:tcPr>
                    </a:tc>
                    <a:extLst>
                      <a:ext uri="{0D108BD9-81ED-4DB2-BD59-A6C34878D82A}">
                        <a16:rowId xmlns:a16="http://schemas.microsoft.com/office/drawing/2014/main" val="873434603"/>
                      </a:ext>
                    </a:extLst>
                  </a:tr>
                  <a:tr h="426720">
                    <a:tc>
                      <a:txBody>
                        <a:bodyPr/>
                        <a:lstStyle/>
                        <a:p>
                          <a:endParaRPr lang="en-US"/>
                        </a:p>
                      </a:txBody>
                      <a:tcPr>
                        <a:blipFill>
                          <a:blip r:embed="rId4"/>
                          <a:stretch>
                            <a:fillRect l="-141" t="-111429" r="-563" b="-348571"/>
                          </a:stretch>
                        </a:blipFill>
                      </a:tcPr>
                    </a:tc>
                    <a:extLst>
                      <a:ext uri="{0D108BD9-81ED-4DB2-BD59-A6C34878D82A}">
                        <a16:rowId xmlns:a16="http://schemas.microsoft.com/office/drawing/2014/main" val="3430286157"/>
                      </a:ext>
                    </a:extLst>
                  </a:tr>
                  <a:tr h="426720">
                    <a:tc>
                      <a:txBody>
                        <a:bodyPr/>
                        <a:lstStyle/>
                        <a:p>
                          <a:endParaRPr lang="en-US"/>
                        </a:p>
                      </a:txBody>
                      <a:tcPr>
                        <a:blipFill>
                          <a:blip r:embed="rId4"/>
                          <a:stretch>
                            <a:fillRect l="-141" t="-208451" r="-563" b="-243662"/>
                          </a:stretch>
                        </a:blipFill>
                      </a:tcPr>
                    </a:tc>
                    <a:extLst>
                      <a:ext uri="{0D108BD9-81ED-4DB2-BD59-A6C34878D82A}">
                        <a16:rowId xmlns:a16="http://schemas.microsoft.com/office/drawing/2014/main" val="127835810"/>
                      </a:ext>
                    </a:extLst>
                  </a:tr>
                  <a:tr h="493056">
                    <a:tc>
                      <a:txBody>
                        <a:bodyPr/>
                        <a:lstStyle/>
                        <a:p>
                          <a:endParaRPr lang="en-US"/>
                        </a:p>
                      </a:txBody>
                      <a:tcPr>
                        <a:blipFill>
                          <a:blip r:embed="rId4"/>
                          <a:stretch>
                            <a:fillRect l="-141" t="-270370" r="-563" b="-113580"/>
                          </a:stretch>
                        </a:blipFill>
                      </a:tcPr>
                    </a:tc>
                    <a:extLst>
                      <a:ext uri="{0D108BD9-81ED-4DB2-BD59-A6C34878D82A}">
                        <a16:rowId xmlns:a16="http://schemas.microsoft.com/office/drawing/2014/main" val="3339446464"/>
                      </a:ext>
                    </a:extLst>
                  </a:tr>
                  <a:tr h="482473">
                    <a:tc>
                      <a:txBody>
                        <a:bodyPr/>
                        <a:lstStyle/>
                        <a:p>
                          <a:endParaRPr lang="en-US"/>
                        </a:p>
                      </a:txBody>
                      <a:tcPr>
                        <a:blipFill>
                          <a:blip r:embed="rId4"/>
                          <a:stretch>
                            <a:fillRect l="-141" t="-379747" r="-563" b="-16456"/>
                          </a:stretch>
                        </a:blipFill>
                      </a:tcPr>
                    </a:tc>
                    <a:extLst>
                      <a:ext uri="{0D108BD9-81ED-4DB2-BD59-A6C34878D82A}">
                        <a16:rowId xmlns:a16="http://schemas.microsoft.com/office/drawing/2014/main" val="3141236293"/>
                      </a:ext>
                    </a:extLst>
                  </a:tr>
                </a:tbl>
              </a:graphicData>
            </a:graphic>
          </p:graphicFrame>
        </mc:Fallback>
      </mc:AlternateContent>
      <p:sp>
        <p:nvSpPr>
          <p:cNvPr id="9" name="Rectangle 3">
            <a:extLst>
              <a:ext uri="{FF2B5EF4-FFF2-40B4-BE49-F238E27FC236}">
                <a16:creationId xmlns:a16="http://schemas.microsoft.com/office/drawing/2014/main" id="{BFB3702E-8743-4273-97F6-B9326EE96EC6}"/>
              </a:ext>
            </a:extLst>
          </p:cNvPr>
          <p:cNvSpPr txBox="1">
            <a:spLocks noChangeArrowheads="1"/>
          </p:cNvSpPr>
          <p:nvPr/>
        </p:nvSpPr>
        <p:spPr>
          <a:xfrm>
            <a:off x="1100960" y="2375533"/>
            <a:ext cx="9557660" cy="546391"/>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just">
              <a:buFont typeface="Arial" pitchFamily="34" charset="0"/>
              <a:buNone/>
            </a:pPr>
            <a:r>
              <a:rPr lang="en-US" dirty="0"/>
              <a:t>         </a:t>
            </a:r>
            <a:r>
              <a:rPr lang="en-US" b="1" dirty="0">
                <a:latin typeface="+mj-lt"/>
              </a:rPr>
              <a:t>MaxDiff_1(A)</a:t>
            </a:r>
            <a:r>
              <a:rPr lang="en-US" b="1" dirty="0"/>
              <a:t>				     </a:t>
            </a:r>
            <a:r>
              <a:rPr lang="en-US" b="1" i="1" u="sng" dirty="0"/>
              <a:t>no. of steps</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DA5E399-E5C9-470A-853A-0C5FDD74DBB9}"/>
                  </a:ext>
                </a:extLst>
              </p:cNvPr>
              <p:cNvSpPr txBox="1"/>
              <p:nvPr/>
            </p:nvSpPr>
            <p:spPr>
              <a:xfrm>
                <a:off x="4954127" y="2776233"/>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10" name="TextBox 9">
                <a:extLst>
                  <a:ext uri="{FF2B5EF4-FFF2-40B4-BE49-F238E27FC236}">
                    <a16:creationId xmlns:a16="http://schemas.microsoft.com/office/drawing/2014/main" id="{CDA5E399-E5C9-470A-853A-0C5FDD74DBB9}"/>
                  </a:ext>
                </a:extLst>
              </p:cNvPr>
              <p:cNvSpPr txBox="1">
                <a:spLocks noRot="1" noChangeAspect="1" noMove="1" noResize="1" noEditPoints="1" noAdjustHandles="1" noChangeArrowheads="1" noChangeShapeType="1" noTextEdit="1"/>
              </p:cNvSpPr>
              <p:nvPr/>
            </p:nvSpPr>
            <p:spPr>
              <a:xfrm>
                <a:off x="4954127" y="2776233"/>
                <a:ext cx="3740886" cy="4247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A1E28C0-52FF-4935-940B-1D421B008580}"/>
                  </a:ext>
                </a:extLst>
              </p:cNvPr>
              <p:cNvSpPr txBox="1"/>
              <p:nvPr/>
            </p:nvSpPr>
            <p:spPr>
              <a:xfrm>
                <a:off x="4966677" y="3178557"/>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n</m:t>
                      </m:r>
                    </m:oMath>
                  </m:oMathPara>
                </a14:m>
                <a:endParaRPr lang="en-US" sz="2400" b="1" i="1" dirty="0">
                  <a:latin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CA1E28C0-52FF-4935-940B-1D421B008580}"/>
                  </a:ext>
                </a:extLst>
              </p:cNvPr>
              <p:cNvSpPr txBox="1">
                <a:spLocks noRot="1" noChangeAspect="1" noMove="1" noResize="1" noEditPoints="1" noAdjustHandles="1" noChangeArrowheads="1" noChangeShapeType="1" noTextEdit="1"/>
              </p:cNvSpPr>
              <p:nvPr/>
            </p:nvSpPr>
            <p:spPr>
              <a:xfrm>
                <a:off x="4966677" y="3178557"/>
                <a:ext cx="3740886" cy="4247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F3B53B8-CAD7-4B4D-A6F0-8E82667F405C}"/>
                  </a:ext>
                </a:extLst>
              </p:cNvPr>
              <p:cNvSpPr txBox="1"/>
              <p:nvPr/>
            </p:nvSpPr>
            <p:spPr>
              <a:xfrm>
                <a:off x="6204460" y="4139295"/>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smtClean="0">
                          <a:solidFill>
                            <a:srgbClr val="FF0000"/>
                          </a:solidFill>
                        </a:rPr>
                        <m:t>.....</m:t>
                      </m:r>
                      <m:r>
                        <a:rPr lang="en-US" sz="2400" b="0" i="1" dirty="0" smtClean="0">
                          <a:solidFill>
                            <a:srgbClr val="FF0000"/>
                          </a:solidFill>
                          <a:latin typeface="Cambria Math" panose="02040503050406030204" pitchFamily="18" charset="0"/>
                        </a:rPr>
                        <m:t>  </m:t>
                      </m:r>
                      <m:r>
                        <a:rPr lang="en-US" sz="2400" i="1">
                          <a:solidFill>
                            <a:srgbClr val="FF0000"/>
                          </a:solidFill>
                          <a:latin typeface="Cambria Math" panose="02040503050406030204" pitchFamily="18" charset="0"/>
                        </a:rPr>
                        <m:t>𝑛</m:t>
                      </m:r>
                      <m:r>
                        <a:rPr lang="en-US" sz="2400" b="0" i="1" smtClean="0">
                          <a:solidFill>
                            <a:srgbClr val="FF0000"/>
                          </a:solidFill>
                          <a:latin typeface="Cambria Math" panose="02040503050406030204" pitchFamily="18" charset="0"/>
                          <a:ea typeface="Cambria Math" panose="02040503050406030204" pitchFamily="18" charset="0"/>
                        </a:rPr>
                        <m:t>∙</m:t>
                      </m:r>
                      <m:r>
                        <a:rPr lang="en-US" sz="2400" i="1">
                          <a:solidFill>
                            <a:srgbClr val="FF0000"/>
                          </a:solidFill>
                          <a:latin typeface="Cambria Math" panose="02040503050406030204" pitchFamily="18" charset="0"/>
                        </a:rPr>
                        <m:t>(</m:t>
                      </m:r>
                      <m:r>
                        <a:rPr lang="en-US" sz="2400" i="1">
                          <a:solidFill>
                            <a:srgbClr val="FF0000"/>
                          </a:solidFill>
                          <a:latin typeface="Cambria Math" panose="02040503050406030204" pitchFamily="18" charset="0"/>
                        </a:rPr>
                        <m:t>𝑛</m:t>
                      </m:r>
                      <m:r>
                        <a:rPr lang="en-US" sz="2400" i="1">
                          <a:solidFill>
                            <a:srgbClr val="FF0000"/>
                          </a:solidFill>
                          <a:latin typeface="Cambria Math" panose="02040503050406030204" pitchFamily="18" charset="0"/>
                        </a:rPr>
                        <m:t>−1)/2</m:t>
                      </m:r>
                    </m:oMath>
                  </m:oMathPara>
                </a14:m>
                <a:endParaRPr lang="en-US" sz="2400" i="1" dirty="0">
                  <a:latin typeface="Cambria Math" panose="02040503050406030204" pitchFamily="18" charset="0"/>
                </a:endParaRPr>
              </a:p>
            </p:txBody>
          </p:sp>
        </mc:Choice>
        <mc:Fallback xmlns="">
          <p:sp>
            <p:nvSpPr>
              <p:cNvPr id="14" name="TextBox 13">
                <a:extLst>
                  <a:ext uri="{FF2B5EF4-FFF2-40B4-BE49-F238E27FC236}">
                    <a16:creationId xmlns:a16="http://schemas.microsoft.com/office/drawing/2014/main" id="{FF3B53B8-CAD7-4B4D-A6F0-8E82667F405C}"/>
                  </a:ext>
                </a:extLst>
              </p:cNvPr>
              <p:cNvSpPr txBox="1">
                <a:spLocks noRot="1" noChangeAspect="1" noMove="1" noResize="1" noEditPoints="1" noAdjustHandles="1" noChangeArrowheads="1" noChangeShapeType="1" noTextEdit="1"/>
              </p:cNvSpPr>
              <p:nvPr/>
            </p:nvSpPr>
            <p:spPr>
              <a:xfrm>
                <a:off x="6204460" y="4139295"/>
                <a:ext cx="3740886" cy="424732"/>
              </a:xfrm>
              <a:prstGeom prst="rect">
                <a:avLst/>
              </a:prstGeom>
              <a:blipFill>
                <a:blip r:embed="rId7"/>
                <a:stretch>
                  <a:fillRect b="-21429"/>
                </a:stretch>
              </a:blipFill>
            </p:spPr>
            <p:txBody>
              <a:bodyPr/>
              <a:lstStyle/>
              <a:p>
                <a:r>
                  <a:rPr lang="en-US">
                    <a:noFill/>
                  </a:rPr>
                  <a:t> </a:t>
                </a:r>
              </a:p>
            </p:txBody>
          </p:sp>
        </mc:Fallback>
      </mc:AlternateContent>
      <p:sp>
        <p:nvSpPr>
          <p:cNvPr id="2" name="Right Brace 1">
            <a:extLst>
              <a:ext uri="{FF2B5EF4-FFF2-40B4-BE49-F238E27FC236}">
                <a16:creationId xmlns:a16="http://schemas.microsoft.com/office/drawing/2014/main" id="{861122B0-A4A2-494E-8485-8340D8640D8D}"/>
              </a:ext>
            </a:extLst>
          </p:cNvPr>
          <p:cNvSpPr/>
          <p:nvPr/>
        </p:nvSpPr>
        <p:spPr>
          <a:xfrm>
            <a:off x="6015497" y="3732982"/>
            <a:ext cx="539382" cy="1405438"/>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0556D1A-E88F-412F-97B5-42372C078580}"/>
                  </a:ext>
                </a:extLst>
              </p:cNvPr>
              <p:cNvSpPr txBox="1"/>
              <p:nvPr/>
            </p:nvSpPr>
            <p:spPr>
              <a:xfrm>
                <a:off x="1027398" y="5506346"/>
                <a:ext cx="5257790" cy="785600"/>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𝑻</m:t>
                      </m:r>
                      <m:d>
                        <m:dPr>
                          <m:ctrlPr>
                            <a:rPr lang="en-US" sz="2400" b="1" i="1">
                              <a:latin typeface="Cambria Math" panose="02040503050406030204" pitchFamily="18" charset="0"/>
                            </a:rPr>
                          </m:ctrlPr>
                        </m:dPr>
                        <m:e>
                          <m:r>
                            <a:rPr lang="en-US" sz="2400" b="1" i="1">
                              <a:latin typeface="Cambria Math" panose="02040503050406030204" pitchFamily="18" charset="0"/>
                            </a:rPr>
                            <m:t>𝒏</m:t>
                          </m:r>
                        </m:e>
                      </m:d>
                      <m:r>
                        <a:rPr lang="en-US" sz="2400" b="1" i="1">
                          <a:latin typeface="Cambria Math" panose="02040503050406030204" pitchFamily="18" charset="0"/>
                        </a:rPr>
                        <m:t>≈</m:t>
                      </m:r>
                      <m:r>
                        <a:rPr lang="en-US" sz="2400" b="1" i="1">
                          <a:latin typeface="Cambria Math" panose="02040503050406030204" pitchFamily="18" charset="0"/>
                        </a:rPr>
                        <m:t>𝟏</m:t>
                      </m:r>
                      <m:r>
                        <a:rPr lang="en-US" sz="2400" b="1" i="1">
                          <a:latin typeface="Cambria Math" panose="02040503050406030204" pitchFamily="18" charset="0"/>
                        </a:rPr>
                        <m:t>+</m:t>
                      </m:r>
                      <m:r>
                        <a:rPr lang="en-US" sz="2400" b="1" i="1">
                          <a:latin typeface="Cambria Math" panose="02040503050406030204" pitchFamily="18" charset="0"/>
                        </a:rPr>
                        <m:t>𝒏</m:t>
                      </m:r>
                      <m:r>
                        <a:rPr lang="en-US" sz="2400" b="1" i="1">
                          <a:latin typeface="Cambria Math" panose="02040503050406030204" pitchFamily="18" charset="0"/>
                        </a:rPr>
                        <m:t>+</m:t>
                      </m:r>
                      <m:r>
                        <a:rPr lang="en-US" sz="2400" b="1" i="1">
                          <a:latin typeface="Cambria Math" panose="02040503050406030204" pitchFamily="18" charset="0"/>
                        </a:rPr>
                        <m:t>𝒏</m:t>
                      </m:r>
                      <m:r>
                        <a:rPr lang="en-US" sz="2400" b="1" i="1">
                          <a:latin typeface="Cambria Math" panose="02040503050406030204" pitchFamily="18" charset="0"/>
                        </a:rPr>
                        <m:t>∙(</m:t>
                      </m:r>
                      <m:r>
                        <a:rPr lang="en-US" sz="2400" b="1" i="1">
                          <a:latin typeface="Cambria Math" panose="02040503050406030204" pitchFamily="18" charset="0"/>
                        </a:rPr>
                        <m:t>𝒏</m:t>
                      </m:r>
                      <m:r>
                        <a:rPr lang="en-US" sz="2400" b="1" i="1">
                          <a:latin typeface="Cambria Math" panose="02040503050406030204" pitchFamily="18" charset="0"/>
                        </a:rPr>
                        <m:t>−</m:t>
                      </m:r>
                      <m:r>
                        <a:rPr lang="en-US" sz="2400" b="1" i="1">
                          <a:latin typeface="Cambria Math" panose="02040503050406030204" pitchFamily="18" charset="0"/>
                        </a:rPr>
                        <m:t>𝟏</m:t>
                      </m:r>
                      <m:r>
                        <a:rPr lang="en-US" sz="2400" b="1" i="1">
                          <a:latin typeface="Cambria Math" panose="02040503050406030204" pitchFamily="18" charset="0"/>
                        </a:rPr>
                        <m:t>)/</m:t>
                      </m:r>
                      <m:r>
                        <a:rPr lang="en-US" sz="2400" b="1" i="1">
                          <a:latin typeface="Cambria Math" panose="02040503050406030204" pitchFamily="18" charset="0"/>
                        </a:rPr>
                        <m:t>𝟐</m:t>
                      </m:r>
                    </m:oMath>
                  </m:oMathPara>
                </a14:m>
                <a:endParaRPr lang="en-US" sz="2400" b="1" i="1" dirty="0">
                  <a:latin typeface="Cambria Math" panose="02040503050406030204" pitchFamily="18" charset="0"/>
                </a:endParaRPr>
              </a:p>
              <a:p>
                <a:pPr marL="411480" lvl="1">
                  <a:lnSpc>
                    <a:spcPct val="90000"/>
                  </a:lnSpc>
                </a:pPr>
                <a14:m>
                  <m:oMathPara xmlns:m="http://schemas.openxmlformats.org/officeDocument/2006/math">
                    <m:oMathParaPr>
                      <m:jc m:val="left"/>
                    </m:oMathParaPr>
                    <m:oMath xmlns:m="http://schemas.openxmlformats.org/officeDocument/2006/math">
                      <m:r>
                        <a:rPr lang="en-US" sz="2400" b="1" i="1" smtClean="0">
                          <a:latin typeface="Cambria Math" panose="02040503050406030204" pitchFamily="18" charset="0"/>
                        </a:rPr>
                        <m:t>𝑻</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𝒏</m:t>
                          </m:r>
                        </m:e>
                      </m:d>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rPr>
                        <m:t>𝟎</m:t>
                      </m:r>
                      <m:r>
                        <a:rPr lang="en-US" sz="2400" b="1" i="1" smtClean="0">
                          <a:latin typeface="Cambria Math" panose="02040503050406030204" pitchFamily="18" charset="0"/>
                        </a:rPr>
                        <m:t>.</m:t>
                      </m:r>
                      <m:r>
                        <a:rPr lang="en-US" sz="2400" b="1" i="1" smtClean="0">
                          <a:latin typeface="Cambria Math" panose="02040503050406030204" pitchFamily="18" charset="0"/>
                        </a:rPr>
                        <m:t>𝟓</m:t>
                      </m:r>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𝒏</m:t>
                          </m:r>
                        </m:e>
                        <m:sup>
                          <m:r>
                            <a:rPr lang="en-US" sz="2400" b="1" i="1" smtClean="0">
                              <a:latin typeface="Cambria Math" panose="02040503050406030204" pitchFamily="18" charset="0"/>
                            </a:rPr>
                            <m:t>𝟐</m:t>
                          </m:r>
                        </m:sup>
                      </m:sSup>
                      <m:r>
                        <a:rPr lang="en-US" sz="2400" b="1" i="1" smtClean="0">
                          <a:latin typeface="Cambria Math" panose="02040503050406030204" pitchFamily="18" charset="0"/>
                        </a:rPr>
                        <m:t>−</m:t>
                      </m:r>
                      <m:r>
                        <a:rPr lang="en-US" sz="2400" b="1" i="1" smtClean="0">
                          <a:latin typeface="Cambria Math" panose="02040503050406030204" pitchFamily="18" charset="0"/>
                        </a:rPr>
                        <m:t>𝟎</m:t>
                      </m:r>
                      <m:r>
                        <a:rPr lang="en-US" sz="2400" b="1" i="1" smtClean="0">
                          <a:latin typeface="Cambria Math" panose="02040503050406030204" pitchFamily="18" charset="0"/>
                        </a:rPr>
                        <m:t>.</m:t>
                      </m:r>
                      <m:r>
                        <a:rPr lang="en-US" sz="2400" b="1" i="1" smtClean="0">
                          <a:latin typeface="Cambria Math" panose="02040503050406030204" pitchFamily="18" charset="0"/>
                        </a:rPr>
                        <m:t>𝟓</m:t>
                      </m:r>
                      <m:r>
                        <a:rPr lang="en-US" sz="2400" b="1" i="1" smtClean="0">
                          <a:latin typeface="Cambria Math" panose="02040503050406030204" pitchFamily="18" charset="0"/>
                        </a:rPr>
                        <m:t>𝒏</m:t>
                      </m:r>
                      <m:r>
                        <a:rPr lang="en-US" sz="2400" b="1" i="1" smtClean="0">
                          <a:latin typeface="Cambria Math" panose="02040503050406030204" pitchFamily="18" charset="0"/>
                        </a:rPr>
                        <m:t>+</m:t>
                      </m:r>
                      <m:r>
                        <a:rPr lang="en-US" sz="2400" b="1" i="1" smtClean="0">
                          <a:latin typeface="Cambria Math" panose="02040503050406030204" pitchFamily="18" charset="0"/>
                        </a:rPr>
                        <m:t>𝟏</m:t>
                      </m:r>
                    </m:oMath>
                  </m:oMathPara>
                </a14:m>
                <a:endParaRPr lang="en-US" sz="2400" b="1" dirty="0"/>
              </a:p>
            </p:txBody>
          </p:sp>
        </mc:Choice>
        <mc:Fallback xmlns="">
          <p:sp>
            <p:nvSpPr>
              <p:cNvPr id="16" name="TextBox 15">
                <a:extLst>
                  <a:ext uri="{FF2B5EF4-FFF2-40B4-BE49-F238E27FC236}">
                    <a16:creationId xmlns:a16="http://schemas.microsoft.com/office/drawing/2014/main" id="{D0556D1A-E88F-412F-97B5-42372C078580}"/>
                  </a:ext>
                </a:extLst>
              </p:cNvPr>
              <p:cNvSpPr txBox="1">
                <a:spLocks noRot="1" noChangeAspect="1" noMove="1" noResize="1" noEditPoints="1" noAdjustHandles="1" noChangeArrowheads="1" noChangeShapeType="1" noTextEdit="1"/>
              </p:cNvSpPr>
              <p:nvPr/>
            </p:nvSpPr>
            <p:spPr>
              <a:xfrm>
                <a:off x="1027398" y="5506346"/>
                <a:ext cx="5257790" cy="785600"/>
              </a:xfrm>
              <a:prstGeom prst="rect">
                <a:avLst/>
              </a:prstGeom>
              <a:blipFill>
                <a:blip r:embed="rId8"/>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1106436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485D9CA-6DAA-4C3C-A3E2-EDEA918D5F89}" type="slidenum">
              <a:rPr lang="en-US">
                <a:latin typeface="Calibri"/>
              </a:rPr>
              <a:pPr/>
              <a:t>24</a:t>
            </a:fld>
            <a:endParaRPr lang="en-US">
              <a:latin typeface="Calibri"/>
            </a:endParaRPr>
          </a:p>
        </p:txBody>
      </p:sp>
      <p:sp>
        <p:nvSpPr>
          <p:cNvPr id="27" name="Rectangle 2">
            <a:extLst>
              <a:ext uri="{FF2B5EF4-FFF2-40B4-BE49-F238E27FC236}">
                <a16:creationId xmlns:a16="http://schemas.microsoft.com/office/drawing/2014/main" id="{2760F24C-2D24-4A1D-9A55-5CD1DA779FCA}"/>
              </a:ext>
            </a:extLst>
          </p:cNvPr>
          <p:cNvSpPr>
            <a:spLocks noGrp="1" noChangeArrowheads="1"/>
          </p:cNvSpPr>
          <p:nvPr>
            <p:ph type="title"/>
          </p:nvPr>
        </p:nvSpPr>
        <p:spPr>
          <a:xfrm>
            <a:off x="1143000" y="569124"/>
            <a:ext cx="8752114" cy="405148"/>
          </a:xfrm>
        </p:spPr>
        <p:txBody>
          <a:bodyPr/>
          <a:lstStyle/>
          <a:p>
            <a:r>
              <a:rPr lang="en-US" sz="4000" dirty="0"/>
              <a:t>Comparison of  Algorithms</a:t>
            </a:r>
          </a:p>
        </p:txBody>
      </p:sp>
      <p:sp>
        <p:nvSpPr>
          <p:cNvPr id="18" name="Rectangle 3">
            <a:extLst>
              <a:ext uri="{FF2B5EF4-FFF2-40B4-BE49-F238E27FC236}">
                <a16:creationId xmlns:a16="http://schemas.microsoft.com/office/drawing/2014/main" id="{835AF83F-724B-4E4B-BB3B-663D808EC159}"/>
              </a:ext>
            </a:extLst>
          </p:cNvPr>
          <p:cNvSpPr txBox="1">
            <a:spLocks noChangeArrowheads="1"/>
          </p:cNvSpPr>
          <p:nvPr/>
        </p:nvSpPr>
        <p:spPr>
          <a:xfrm>
            <a:off x="1055910" y="1453242"/>
            <a:ext cx="9867903" cy="1159329"/>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sz="2400" b="1" dirty="0">
                <a:solidFill>
                  <a:srgbClr val="FF0000"/>
                </a:solidFill>
              </a:rPr>
              <a:t>Problem: </a:t>
            </a:r>
            <a:r>
              <a:rPr lang="en-US" sz="2400" dirty="0"/>
              <a:t>Find the maximum difference between any two numbers in array.  </a:t>
            </a:r>
          </a:p>
          <a:p>
            <a:pPr algn="just"/>
            <a:r>
              <a:rPr lang="en-US" altLang="en-US" sz="2400" b="1" i="1" dirty="0">
                <a:solidFill>
                  <a:srgbClr val="FF0000"/>
                </a:solidFill>
              </a:rPr>
              <a:t>Solution 2:</a:t>
            </a:r>
          </a:p>
        </p:txBody>
      </p:sp>
      <mc:AlternateContent xmlns:mc="http://schemas.openxmlformats.org/markup-compatibility/2006" xmlns:a14="http://schemas.microsoft.com/office/drawing/2010/main">
        <mc:Choice Requires="a14">
          <p:graphicFrame>
            <p:nvGraphicFramePr>
              <p:cNvPr id="8" name="Table 3">
                <a:extLst>
                  <a:ext uri="{FF2B5EF4-FFF2-40B4-BE49-F238E27FC236}">
                    <a16:creationId xmlns:a16="http://schemas.microsoft.com/office/drawing/2014/main" id="{B2BEF905-1CCE-45D2-A550-78E81EE0862B}"/>
                  </a:ext>
                </a:extLst>
              </p:cNvPr>
              <p:cNvGraphicFramePr>
                <a:graphicFrameLocks noGrp="1"/>
              </p:cNvGraphicFramePr>
              <p:nvPr>
                <p:extLst>
                  <p:ext uri="{D42A27DB-BD31-4B8C-83A1-F6EECF244321}">
                    <p14:modId xmlns:p14="http://schemas.microsoft.com/office/powerpoint/2010/main" val="1768374024"/>
                  </p:ext>
                </p:extLst>
              </p:nvPr>
            </p:nvGraphicFramePr>
            <p:xfrm>
              <a:off x="1804108" y="2844344"/>
              <a:ext cx="4323424" cy="3119712"/>
            </p:xfrm>
            <a:graphic>
              <a:graphicData uri="http://schemas.openxmlformats.org/drawingml/2006/table">
                <a:tbl>
                  <a:tblPr firstRow="1" bandRow="1">
                    <a:tableStyleId>{5C22544A-7EE6-4342-B048-85BDC9FD1C3A}</a:tableStyleId>
                  </a:tblPr>
                  <a:tblGrid>
                    <a:gridCol w="4323424">
                      <a:extLst>
                        <a:ext uri="{9D8B030D-6E8A-4147-A177-3AD203B41FA5}">
                          <a16:colId xmlns:a16="http://schemas.microsoft.com/office/drawing/2014/main" val="571833362"/>
                        </a:ext>
                      </a:extLst>
                    </a:gridCol>
                  </a:tblGrid>
                  <a:tr h="4187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1:</a:t>
                          </a:r>
                          <a:r>
                            <a:rPr lang="en-US" sz="2200" b="1" kern="1200" dirty="0">
                              <a:solidFill>
                                <a:schemeClr val="tx1"/>
                              </a:solidFill>
                              <a:latin typeface="+mj-lt"/>
                              <a:ea typeface="+mn-ea"/>
                              <a:cs typeface="+mn-cs"/>
                            </a:rPr>
                            <a:t>   </a:t>
                          </a:r>
                          <a14:m>
                            <m:oMath xmlns:m="http://schemas.openxmlformats.org/officeDocument/2006/math">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𝑚𝑖𝑛</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𝑚𝑎𝑥</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𝐴</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[0]</m:t>
                              </m:r>
                            </m:oMath>
                          </a14:m>
                          <a:endParaRPr lang="pt-BR" sz="2200" b="0" dirty="0">
                            <a:solidFill>
                              <a:srgbClr val="FF0000"/>
                            </a:solidFill>
                          </a:endParaRPr>
                        </a:p>
                      </a:txBody>
                      <a:tcPr>
                        <a:noFill/>
                      </a:tcPr>
                    </a:tc>
                    <a:extLst>
                      <a:ext uri="{0D108BD9-81ED-4DB2-BD59-A6C34878D82A}">
                        <a16:rowId xmlns:a16="http://schemas.microsoft.com/office/drawing/2014/main" val="873434603"/>
                      </a:ext>
                    </a:extLst>
                  </a:tr>
                  <a:tr h="4187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noProof="0" dirty="0">
                              <a:solidFill>
                                <a:schemeClr val="tx1"/>
                              </a:solidFill>
                              <a:latin typeface="+mj-lt"/>
                              <a:ea typeface="+mn-ea"/>
                              <a:cs typeface="+mn-cs"/>
                            </a:rPr>
                            <a:t>2:</a:t>
                          </a:r>
                          <a:r>
                            <a:rPr lang="en-US" sz="2200" b="1" kern="1200" noProof="0" dirty="0">
                              <a:solidFill>
                                <a:schemeClr val="tx1"/>
                              </a:solidFill>
                              <a:latin typeface="+mj-lt"/>
                              <a:ea typeface="+mn-ea"/>
                              <a:cs typeface="+mn-cs"/>
                            </a:rPr>
                            <a:t>  </a:t>
                          </a:r>
                          <a14:m>
                            <m:oMath xmlns:m="http://schemas.openxmlformats.org/officeDocument/2006/math">
                              <m:r>
                                <a:rPr lang="en-US" sz="2200" b="1" i="0" dirty="0" smtClean="0">
                                  <a:solidFill>
                                    <a:schemeClr val="tx1"/>
                                  </a:solidFill>
                                  <a:latin typeface="Cambria Math" panose="02040503050406030204" pitchFamily="18" charset="0"/>
                                  <a:ea typeface="Cambria Math" panose="02040503050406030204" pitchFamily="18" charset="0"/>
                                  <a:sym typeface="Wingdings" pitchFamily="2" charset="2"/>
                                </a:rPr>
                                <m:t>𝐟𝐨𝐫</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𝑖</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=2 </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𝑡𝑜</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𝑛</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200" b="1" i="0" dirty="0" smtClean="0">
                                  <a:solidFill>
                                    <a:schemeClr val="tx1"/>
                                  </a:solidFill>
                                  <a:latin typeface="Cambria Math" panose="02040503050406030204" pitchFamily="18" charset="0"/>
                                  <a:ea typeface="Cambria Math" panose="02040503050406030204" pitchFamily="18" charset="0"/>
                                  <a:sym typeface="Wingdings" pitchFamily="2" charset="2"/>
                                </a:rPr>
                                <m:t>𝐝𝐨</m:t>
                              </m:r>
                            </m:oMath>
                          </a14:m>
                          <a:endParaRPr lang="pt-BR" sz="2200" b="0" dirty="0">
                            <a:solidFill>
                              <a:srgbClr val="FF0000"/>
                            </a:solidFill>
                          </a:endParaRPr>
                        </a:p>
                      </a:txBody>
                      <a:tcPr>
                        <a:noFill/>
                      </a:tcPr>
                    </a:tc>
                    <a:extLst>
                      <a:ext uri="{0D108BD9-81ED-4DB2-BD59-A6C34878D82A}">
                        <a16:rowId xmlns:a16="http://schemas.microsoft.com/office/drawing/2014/main" val="3430286157"/>
                      </a:ext>
                    </a:extLst>
                  </a:tr>
                  <a:tr h="418798">
                    <a:tc>
                      <a:txBody>
                        <a:bodyPr/>
                        <a:lstStyle/>
                        <a:p>
                          <a:pPr>
                            <a:lnSpc>
                              <a:spcPct val="100000"/>
                            </a:lnSpc>
                            <a:spcBef>
                              <a:spcPts val="0"/>
                            </a:spcBef>
                            <a:spcAft>
                              <a:spcPts val="0"/>
                            </a:spcAft>
                          </a:pPr>
                          <a:r>
                            <a:rPr lang="en-US" sz="2200" b="0" kern="1200" dirty="0">
                              <a:solidFill>
                                <a:schemeClr val="tx1"/>
                              </a:solidFill>
                              <a:latin typeface="+mj-lt"/>
                              <a:ea typeface="+mn-ea"/>
                              <a:cs typeface="+mn-cs"/>
                            </a:rPr>
                            <a:t>3:             </a:t>
                          </a:r>
                          <a14:m>
                            <m:oMath xmlns:m="http://schemas.openxmlformats.org/officeDocument/2006/math">
                              <m:r>
                                <a:rPr lang="en-US" sz="2200" b="1" i="0" dirty="0" smtClean="0">
                                  <a:solidFill>
                                    <a:schemeClr val="tx1"/>
                                  </a:solidFill>
                                  <a:latin typeface="Cambria Math" panose="02040503050406030204" pitchFamily="18" charset="0"/>
                                  <a:ea typeface="Cambria Math" panose="02040503050406030204" pitchFamily="18" charset="0"/>
                                  <a:sym typeface="Wingdings" pitchFamily="2" charset="2"/>
                                </a:rPr>
                                <m:t>𝐢𝐟</m:t>
                              </m:r>
                              <m:r>
                                <a:rPr lang="en-US" sz="2200" b="1" i="1" dirty="0" smtClean="0">
                                  <a:solidFill>
                                    <a:schemeClr val="tx1"/>
                                  </a:solidFill>
                                  <a:latin typeface="Cambria Math" panose="02040503050406030204" pitchFamily="18" charset="0"/>
                                  <a:ea typeface="Cambria Math" panose="02040503050406030204" pitchFamily="18" charset="0"/>
                                  <a:sym typeface="Wingdings" pitchFamily="2" charset="2"/>
                                </a:rPr>
                                <m:t> </m:t>
                              </m:r>
                              <m:sSub>
                                <m:sSubPr>
                                  <m:ctrlPr>
                                    <a:rPr lang="en-US" sz="2200" b="0" i="1" kern="1200" smtClean="0">
                                      <a:solidFill>
                                        <a:schemeClr val="tx1"/>
                                      </a:solidFill>
                                      <a:latin typeface="Cambria Math" panose="02040503050406030204" pitchFamily="18" charset="0"/>
                                      <a:ea typeface="+mn-ea"/>
                                      <a:cs typeface="+mn-cs"/>
                                    </a:rPr>
                                  </m:ctrlPr>
                                </m:sSubPr>
                                <m:e>
                                  <m:r>
                                    <a:rPr lang="en-US" sz="2200" b="0" i="1" kern="1200" smtClean="0">
                                      <a:solidFill>
                                        <a:schemeClr val="tx1"/>
                                      </a:solidFill>
                                      <a:latin typeface="Cambria Math" panose="02040503050406030204" pitchFamily="18" charset="0"/>
                                      <a:ea typeface="+mn-ea"/>
                                      <a:cs typeface="+mn-cs"/>
                                    </a:rPr>
                                    <m:t>𝑎</m:t>
                                  </m:r>
                                </m:e>
                                <m:sub>
                                  <m:r>
                                    <a:rPr lang="en-US" sz="2200" b="0" i="1" kern="1200" smtClean="0">
                                      <a:solidFill>
                                        <a:schemeClr val="tx1"/>
                                      </a:solidFill>
                                      <a:latin typeface="Cambria Math" panose="02040503050406030204" pitchFamily="18" charset="0"/>
                                      <a:ea typeface="+mn-ea"/>
                                      <a:cs typeface="+mn-cs"/>
                                    </a:rPr>
                                    <m:t>𝑖</m:t>
                                  </m:r>
                                </m:sub>
                              </m:sSub>
                              <m:r>
                                <a:rPr lang="en-US" sz="2200" b="1" i="1" kern="1200" smtClean="0">
                                  <a:solidFill>
                                    <a:schemeClr val="tx1"/>
                                  </a:solidFill>
                                  <a:latin typeface="Cambria Math" panose="02040503050406030204" pitchFamily="18" charset="0"/>
                                  <a:ea typeface="+mn-ea"/>
                                  <a:cs typeface="+mn-cs"/>
                                </a:rPr>
                                <m:t>&lt;</m:t>
                              </m:r>
                              <m:r>
                                <a:rPr lang="en-US" sz="2200" b="0" i="1" kern="1200" smtClean="0">
                                  <a:solidFill>
                                    <a:schemeClr val="tx1"/>
                                  </a:solidFill>
                                  <a:latin typeface="Cambria Math" panose="02040503050406030204" pitchFamily="18" charset="0"/>
                                  <a:ea typeface="+mn-ea"/>
                                  <a:cs typeface="+mn-cs"/>
                                </a:rPr>
                                <m:t>𝑚𝑖𝑛</m:t>
                              </m:r>
                            </m:oMath>
                          </a14:m>
                          <a:endParaRPr lang="en-US" sz="2200" b="0" kern="1200" dirty="0">
                            <a:solidFill>
                              <a:schemeClr val="tx1"/>
                            </a:solidFill>
                            <a:latin typeface="+mj-lt"/>
                            <a:ea typeface="+mn-ea"/>
                            <a:cs typeface="+mn-cs"/>
                          </a:endParaRPr>
                        </a:p>
                      </a:txBody>
                      <a:tcPr>
                        <a:noFill/>
                      </a:tcPr>
                    </a:tc>
                    <a:extLst>
                      <a:ext uri="{0D108BD9-81ED-4DB2-BD59-A6C34878D82A}">
                        <a16:rowId xmlns:a16="http://schemas.microsoft.com/office/drawing/2014/main" val="127835810"/>
                      </a:ext>
                    </a:extLst>
                  </a:tr>
                  <a:tr h="493056">
                    <a:tc>
                      <a:txBody>
                        <a:bodyPr/>
                        <a:lstStyle/>
                        <a:p>
                          <a:pPr>
                            <a:lnSpc>
                              <a:spcPct val="100000"/>
                            </a:lnSpc>
                            <a:spcBef>
                              <a:spcPts val="0"/>
                            </a:spcBef>
                            <a:spcAft>
                              <a:spcPts val="0"/>
                            </a:spcAft>
                          </a:pPr>
                          <a:r>
                            <a:rPr lang="en-US" sz="2200" b="0" kern="1200" dirty="0">
                              <a:solidFill>
                                <a:schemeClr val="tx1"/>
                              </a:solidFill>
                              <a:latin typeface="+mj-lt"/>
                              <a:ea typeface="+mn-ea"/>
                              <a:cs typeface="+mn-cs"/>
                            </a:rPr>
                            <a:t>4:                      </a:t>
                          </a:r>
                          <a14:m>
                            <m:oMath xmlns:m="http://schemas.openxmlformats.org/officeDocument/2006/math">
                              <m:r>
                                <a:rPr lang="en-US" sz="2200" b="0" i="1" kern="1200" smtClean="0">
                                  <a:solidFill>
                                    <a:schemeClr val="tx1"/>
                                  </a:solidFill>
                                  <a:latin typeface="Cambria Math" panose="02040503050406030204" pitchFamily="18" charset="0"/>
                                  <a:ea typeface="+mn-ea"/>
                                  <a:cs typeface="+mn-cs"/>
                                </a:rPr>
                                <m:t>𝑚𝑖𝑛</m:t>
                              </m:r>
                              <m:r>
                                <a:rPr lang="en-US" sz="2200" b="0" i="1" kern="1200" smtClean="0">
                                  <a:solidFill>
                                    <a:schemeClr val="tx1"/>
                                  </a:solidFill>
                                  <a:latin typeface="Cambria Math" panose="02040503050406030204" pitchFamily="18" charset="0"/>
                                  <a:ea typeface="+mn-ea"/>
                                  <a:cs typeface="+mn-cs"/>
                                </a:rPr>
                                <m:t>=</m:t>
                              </m:r>
                              <m:sSub>
                                <m:sSubPr>
                                  <m:ctrlPr>
                                    <a:rPr lang="en-US" sz="2200" b="0" i="1" kern="1200" smtClean="0">
                                      <a:solidFill>
                                        <a:schemeClr val="tx1"/>
                                      </a:solidFill>
                                      <a:latin typeface="Cambria Math" panose="02040503050406030204" pitchFamily="18" charset="0"/>
                                      <a:ea typeface="+mn-ea"/>
                                      <a:cs typeface="+mn-cs"/>
                                    </a:rPr>
                                  </m:ctrlPr>
                                </m:sSubPr>
                                <m:e>
                                  <m:r>
                                    <a:rPr lang="en-US" sz="2200" b="0" i="1" kern="1200" smtClean="0">
                                      <a:solidFill>
                                        <a:schemeClr val="tx1"/>
                                      </a:solidFill>
                                      <a:latin typeface="Cambria Math" panose="02040503050406030204" pitchFamily="18" charset="0"/>
                                      <a:ea typeface="+mn-ea"/>
                                      <a:cs typeface="+mn-cs"/>
                                    </a:rPr>
                                    <m:t>𝑎</m:t>
                                  </m:r>
                                </m:e>
                                <m:sub>
                                  <m:r>
                                    <a:rPr lang="en-US" sz="2200" b="0" i="1" kern="1200" smtClean="0">
                                      <a:solidFill>
                                        <a:schemeClr val="tx1"/>
                                      </a:solidFill>
                                      <a:latin typeface="Cambria Math" panose="02040503050406030204" pitchFamily="18" charset="0"/>
                                      <a:ea typeface="+mn-ea"/>
                                      <a:cs typeface="+mn-cs"/>
                                    </a:rPr>
                                    <m:t>𝑖</m:t>
                                  </m:r>
                                </m:sub>
                              </m:sSub>
                            </m:oMath>
                          </a14:m>
                          <a:endParaRPr lang="en-US" sz="2200" b="1" kern="1200" dirty="0">
                            <a:solidFill>
                              <a:schemeClr val="tx1"/>
                            </a:solidFill>
                            <a:latin typeface="+mj-lt"/>
                            <a:ea typeface="+mn-ea"/>
                            <a:cs typeface="+mn-cs"/>
                          </a:endParaRPr>
                        </a:p>
                      </a:txBody>
                      <a:tcPr>
                        <a:noFill/>
                      </a:tcPr>
                    </a:tc>
                    <a:extLst>
                      <a:ext uri="{0D108BD9-81ED-4DB2-BD59-A6C34878D82A}">
                        <a16:rowId xmlns:a16="http://schemas.microsoft.com/office/drawing/2014/main" val="3339446464"/>
                      </a:ext>
                    </a:extLst>
                  </a:tr>
                  <a:tr h="493056">
                    <a:tc>
                      <a:txBody>
                        <a:bodyPr/>
                        <a:lstStyle/>
                        <a:p>
                          <a:pPr>
                            <a:lnSpc>
                              <a:spcPct val="100000"/>
                            </a:lnSpc>
                            <a:spcBef>
                              <a:spcPts val="0"/>
                            </a:spcBef>
                            <a:spcAft>
                              <a:spcPts val="0"/>
                            </a:spcAft>
                          </a:pPr>
                          <a:r>
                            <a:rPr lang="en-US" sz="2200" b="0" kern="1200" dirty="0">
                              <a:solidFill>
                                <a:schemeClr val="tx1"/>
                              </a:solidFill>
                              <a:latin typeface="+mj-lt"/>
                              <a:ea typeface="+mn-ea"/>
                              <a:cs typeface="+mn-cs"/>
                            </a:rPr>
                            <a:t>5:             </a:t>
                          </a:r>
                          <a:r>
                            <a:rPr lang="en-US" sz="2200" b="1" kern="1200" dirty="0">
                              <a:solidFill>
                                <a:schemeClr val="tx1"/>
                              </a:solidFill>
                              <a:latin typeface="+mj-lt"/>
                              <a:ea typeface="+mn-ea"/>
                              <a:cs typeface="+mn-cs"/>
                            </a:rPr>
                            <a:t>else if </a:t>
                          </a:r>
                          <a14:m>
                            <m:oMath xmlns:m="http://schemas.openxmlformats.org/officeDocument/2006/math">
                              <m:sSub>
                                <m:sSubPr>
                                  <m:ctrlPr>
                                    <a:rPr lang="en-US" sz="2200" b="0" i="1" kern="1200" smtClean="0">
                                      <a:solidFill>
                                        <a:schemeClr val="tx1"/>
                                      </a:solidFill>
                                      <a:latin typeface="Cambria Math" panose="02040503050406030204" pitchFamily="18" charset="0"/>
                                      <a:ea typeface="+mn-ea"/>
                                      <a:cs typeface="+mn-cs"/>
                                    </a:rPr>
                                  </m:ctrlPr>
                                </m:sSubPr>
                                <m:e>
                                  <m:r>
                                    <a:rPr lang="en-US" sz="2200" b="0" i="1" kern="1200" smtClean="0">
                                      <a:solidFill>
                                        <a:schemeClr val="tx1"/>
                                      </a:solidFill>
                                      <a:latin typeface="Cambria Math" panose="02040503050406030204" pitchFamily="18" charset="0"/>
                                      <a:ea typeface="+mn-ea"/>
                                      <a:cs typeface="+mn-cs"/>
                                    </a:rPr>
                                    <m:t>𝑎</m:t>
                                  </m:r>
                                </m:e>
                                <m:sub>
                                  <m:r>
                                    <a:rPr lang="en-US" sz="2200" b="0" i="1" kern="1200" smtClean="0">
                                      <a:solidFill>
                                        <a:schemeClr val="tx1"/>
                                      </a:solidFill>
                                      <a:latin typeface="Cambria Math" panose="02040503050406030204" pitchFamily="18" charset="0"/>
                                      <a:ea typeface="+mn-ea"/>
                                      <a:cs typeface="+mn-cs"/>
                                    </a:rPr>
                                    <m:t>𝑖</m:t>
                                  </m:r>
                                </m:sub>
                              </m:sSub>
                              <m:r>
                                <a:rPr lang="en-US" sz="2200" b="1" i="1" kern="1200" smtClean="0">
                                  <a:solidFill>
                                    <a:schemeClr val="tx1"/>
                                  </a:solidFill>
                                  <a:latin typeface="Cambria Math" panose="02040503050406030204" pitchFamily="18" charset="0"/>
                                  <a:ea typeface="+mn-ea"/>
                                  <a:cs typeface="+mn-cs"/>
                                </a:rPr>
                                <m:t>&gt;</m:t>
                              </m:r>
                              <m:r>
                                <a:rPr lang="en-US" sz="2200" b="0" i="1" kern="1200" smtClean="0">
                                  <a:solidFill>
                                    <a:schemeClr val="tx1"/>
                                  </a:solidFill>
                                  <a:latin typeface="Cambria Math" panose="02040503050406030204" pitchFamily="18" charset="0"/>
                                  <a:ea typeface="+mn-ea"/>
                                  <a:cs typeface="+mn-cs"/>
                                </a:rPr>
                                <m:t>𝑚𝑎𝑥</m:t>
                              </m:r>
                            </m:oMath>
                          </a14:m>
                          <a:endParaRPr lang="en-US" sz="2200" b="1" kern="1200" dirty="0">
                            <a:solidFill>
                              <a:schemeClr val="tx1"/>
                            </a:solidFill>
                            <a:latin typeface="+mj-lt"/>
                            <a:ea typeface="+mn-ea"/>
                            <a:cs typeface="+mn-cs"/>
                          </a:endParaRPr>
                        </a:p>
                      </a:txBody>
                      <a:tcPr>
                        <a:noFill/>
                      </a:tcPr>
                    </a:tc>
                    <a:extLst>
                      <a:ext uri="{0D108BD9-81ED-4DB2-BD59-A6C34878D82A}">
                        <a16:rowId xmlns:a16="http://schemas.microsoft.com/office/drawing/2014/main" val="2373492177"/>
                      </a:ext>
                    </a:extLst>
                  </a:tr>
                  <a:tr h="418798">
                    <a:tc>
                      <a:txBody>
                        <a:bodyPr/>
                        <a:lstStyle/>
                        <a:p>
                          <a:pPr>
                            <a:lnSpc>
                              <a:spcPct val="100000"/>
                            </a:lnSpc>
                            <a:spcBef>
                              <a:spcPts val="0"/>
                            </a:spcBef>
                            <a:spcAft>
                              <a:spcPts val="0"/>
                            </a:spcAft>
                          </a:pPr>
                          <a:r>
                            <a:rPr lang="en-US" sz="2200" b="0" kern="1200" dirty="0">
                              <a:solidFill>
                                <a:schemeClr val="tx1"/>
                              </a:solidFill>
                              <a:latin typeface="+mj-lt"/>
                              <a:ea typeface="+mn-ea"/>
                              <a:cs typeface="+mn-cs"/>
                            </a:rPr>
                            <a:t>6:</a:t>
                          </a:r>
                          <a:r>
                            <a:rPr lang="en-US" sz="2200" b="0" kern="1200" dirty="0">
                              <a:solidFill>
                                <a:schemeClr val="tx1"/>
                              </a:solidFill>
                              <a:latin typeface="+mn-lt"/>
                              <a:ea typeface="+mn-ea"/>
                              <a:cs typeface="+mn-cs"/>
                            </a:rPr>
                            <a:t> </a:t>
                          </a:r>
                          <a14:m>
                            <m:oMath xmlns:m="http://schemas.openxmlformats.org/officeDocument/2006/math">
                              <m:r>
                                <a:rPr lang="en-US" sz="2200" b="0" i="0" kern="1200" smtClean="0">
                                  <a:solidFill>
                                    <a:schemeClr val="tx1"/>
                                  </a:solidFill>
                                  <a:latin typeface="Cambria Math" panose="02040503050406030204" pitchFamily="18" charset="0"/>
                                  <a:ea typeface="+mn-ea"/>
                                  <a:cs typeface="+mn-cs"/>
                                </a:rPr>
                                <m:t>                     </m:t>
                              </m:r>
                              <m:r>
                                <a:rPr lang="en-US" sz="2200" b="0" i="1" kern="1200" smtClean="0">
                                  <a:solidFill>
                                    <a:schemeClr val="tx1"/>
                                  </a:solidFill>
                                  <a:latin typeface="Cambria Math" panose="02040503050406030204" pitchFamily="18" charset="0"/>
                                  <a:ea typeface="+mn-ea"/>
                                  <a:cs typeface="+mn-cs"/>
                                </a:rPr>
                                <m:t>𝑚𝑖𝑛</m:t>
                              </m:r>
                              <m:r>
                                <a:rPr lang="en-US" sz="2200" b="0" i="1" kern="1200" smtClean="0">
                                  <a:solidFill>
                                    <a:schemeClr val="tx1"/>
                                  </a:solidFill>
                                  <a:latin typeface="Cambria Math" panose="02040503050406030204" pitchFamily="18" charset="0"/>
                                  <a:ea typeface="+mn-ea"/>
                                  <a:cs typeface="+mn-cs"/>
                                </a:rPr>
                                <m:t>=</m:t>
                              </m:r>
                              <m:sSub>
                                <m:sSubPr>
                                  <m:ctrlPr>
                                    <a:rPr lang="en-US" sz="2200" b="0" i="1" kern="1200" smtClean="0">
                                      <a:solidFill>
                                        <a:schemeClr val="tx1"/>
                                      </a:solidFill>
                                      <a:latin typeface="Cambria Math" panose="02040503050406030204" pitchFamily="18" charset="0"/>
                                      <a:ea typeface="+mn-ea"/>
                                      <a:cs typeface="+mn-cs"/>
                                    </a:rPr>
                                  </m:ctrlPr>
                                </m:sSubPr>
                                <m:e>
                                  <m:r>
                                    <a:rPr lang="en-US" sz="2200" b="0" i="1" kern="1200" smtClean="0">
                                      <a:solidFill>
                                        <a:schemeClr val="tx1"/>
                                      </a:solidFill>
                                      <a:latin typeface="Cambria Math" panose="02040503050406030204" pitchFamily="18" charset="0"/>
                                      <a:ea typeface="+mn-ea"/>
                                      <a:cs typeface="+mn-cs"/>
                                    </a:rPr>
                                    <m:t>𝑎</m:t>
                                  </m:r>
                                </m:e>
                                <m:sub>
                                  <m:r>
                                    <a:rPr lang="en-US" sz="2200" b="0" i="1" kern="1200" smtClean="0">
                                      <a:solidFill>
                                        <a:schemeClr val="tx1"/>
                                      </a:solidFill>
                                      <a:latin typeface="Cambria Math" panose="02040503050406030204" pitchFamily="18" charset="0"/>
                                      <a:ea typeface="+mn-ea"/>
                                      <a:cs typeface="+mn-cs"/>
                                    </a:rPr>
                                    <m:t>𝑖</m:t>
                                  </m:r>
                                </m:sub>
                              </m:sSub>
                            </m:oMath>
                          </a14:m>
                          <a:endParaRPr lang="en-US" sz="2200" b="0" kern="1200" dirty="0">
                            <a:solidFill>
                              <a:schemeClr val="tx1"/>
                            </a:solidFill>
                            <a:latin typeface="+mj-lt"/>
                            <a:ea typeface="+mn-ea"/>
                            <a:cs typeface="+mn-cs"/>
                          </a:endParaRPr>
                        </a:p>
                      </a:txBody>
                      <a:tcPr>
                        <a:noFill/>
                      </a:tcPr>
                    </a:tc>
                    <a:extLst>
                      <a:ext uri="{0D108BD9-81ED-4DB2-BD59-A6C34878D82A}">
                        <a16:rowId xmlns:a16="http://schemas.microsoft.com/office/drawing/2014/main" val="3141236293"/>
                      </a:ext>
                    </a:extLst>
                  </a:tr>
                  <a:tr h="418798">
                    <a:tc>
                      <a:txBody>
                        <a:bodyPr/>
                        <a:lstStyle/>
                        <a:p>
                          <a:pPr>
                            <a:lnSpc>
                              <a:spcPct val="100000"/>
                            </a:lnSpc>
                            <a:spcBef>
                              <a:spcPts val="0"/>
                            </a:spcBef>
                            <a:spcAft>
                              <a:spcPts val="0"/>
                            </a:spcAft>
                          </a:pPr>
                          <a:r>
                            <a:rPr lang="en-US" sz="2200" b="0" kern="1200" dirty="0">
                              <a:solidFill>
                                <a:schemeClr val="tx1"/>
                              </a:solidFill>
                              <a:latin typeface="+mj-lt"/>
                              <a:ea typeface="+mn-ea"/>
                              <a:cs typeface="+mn-cs"/>
                            </a:rPr>
                            <a:t>7:  </a:t>
                          </a:r>
                          <a14:m>
                            <m:oMath xmlns:m="http://schemas.openxmlformats.org/officeDocument/2006/math">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𝑚</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𝑚𝑎𝑥</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𝑚𝑖𝑛</m:t>
                              </m:r>
                            </m:oMath>
                          </a14:m>
                          <a:endParaRPr lang="en-US" sz="2200" b="0" kern="1200" dirty="0">
                            <a:solidFill>
                              <a:schemeClr val="tx1"/>
                            </a:solidFill>
                            <a:latin typeface="+mj-lt"/>
                            <a:ea typeface="+mn-ea"/>
                            <a:cs typeface="+mn-cs"/>
                          </a:endParaRPr>
                        </a:p>
                      </a:txBody>
                      <a:tcPr>
                        <a:noFill/>
                      </a:tcPr>
                    </a:tc>
                    <a:extLst>
                      <a:ext uri="{0D108BD9-81ED-4DB2-BD59-A6C34878D82A}">
                        <a16:rowId xmlns:a16="http://schemas.microsoft.com/office/drawing/2014/main" val="564287893"/>
                      </a:ext>
                    </a:extLst>
                  </a:tr>
                </a:tbl>
              </a:graphicData>
            </a:graphic>
          </p:graphicFrame>
        </mc:Choice>
        <mc:Fallback xmlns="">
          <p:graphicFrame>
            <p:nvGraphicFramePr>
              <p:cNvPr id="8" name="Table 3">
                <a:extLst>
                  <a:ext uri="{FF2B5EF4-FFF2-40B4-BE49-F238E27FC236}">
                    <a16:creationId xmlns:a16="http://schemas.microsoft.com/office/drawing/2014/main" id="{B2BEF905-1CCE-45D2-A550-78E81EE0862B}"/>
                  </a:ext>
                </a:extLst>
              </p:cNvPr>
              <p:cNvGraphicFramePr>
                <a:graphicFrameLocks noGrp="1"/>
              </p:cNvGraphicFramePr>
              <p:nvPr>
                <p:extLst>
                  <p:ext uri="{D42A27DB-BD31-4B8C-83A1-F6EECF244321}">
                    <p14:modId xmlns:p14="http://schemas.microsoft.com/office/powerpoint/2010/main" val="1768374024"/>
                  </p:ext>
                </p:extLst>
              </p:nvPr>
            </p:nvGraphicFramePr>
            <p:xfrm>
              <a:off x="1804108" y="2844344"/>
              <a:ext cx="4323424" cy="3119712"/>
            </p:xfrm>
            <a:graphic>
              <a:graphicData uri="http://schemas.openxmlformats.org/drawingml/2006/table">
                <a:tbl>
                  <a:tblPr firstRow="1" bandRow="1">
                    <a:tableStyleId>{5C22544A-7EE6-4342-B048-85BDC9FD1C3A}</a:tableStyleId>
                  </a:tblPr>
                  <a:tblGrid>
                    <a:gridCol w="4323424">
                      <a:extLst>
                        <a:ext uri="{9D8B030D-6E8A-4147-A177-3AD203B41FA5}">
                          <a16:colId xmlns:a16="http://schemas.microsoft.com/office/drawing/2014/main" val="571833362"/>
                        </a:ext>
                      </a:extLst>
                    </a:gridCol>
                  </a:tblGrid>
                  <a:tr h="426720">
                    <a:tc>
                      <a:txBody>
                        <a:bodyPr/>
                        <a:lstStyle/>
                        <a:p>
                          <a:endParaRPr lang="en-US"/>
                        </a:p>
                      </a:txBody>
                      <a:tcPr>
                        <a:blipFill>
                          <a:blip r:embed="rId4"/>
                          <a:stretch>
                            <a:fillRect l="-141" t="-11429" r="-563" b="-661429"/>
                          </a:stretch>
                        </a:blipFill>
                      </a:tcPr>
                    </a:tc>
                    <a:extLst>
                      <a:ext uri="{0D108BD9-81ED-4DB2-BD59-A6C34878D82A}">
                        <a16:rowId xmlns:a16="http://schemas.microsoft.com/office/drawing/2014/main" val="873434603"/>
                      </a:ext>
                    </a:extLst>
                  </a:tr>
                  <a:tr h="426720">
                    <a:tc>
                      <a:txBody>
                        <a:bodyPr/>
                        <a:lstStyle/>
                        <a:p>
                          <a:endParaRPr lang="en-US"/>
                        </a:p>
                      </a:txBody>
                      <a:tcPr>
                        <a:blipFill>
                          <a:blip r:embed="rId4"/>
                          <a:stretch>
                            <a:fillRect l="-141" t="-111429" r="-563" b="-561429"/>
                          </a:stretch>
                        </a:blipFill>
                      </a:tcPr>
                    </a:tc>
                    <a:extLst>
                      <a:ext uri="{0D108BD9-81ED-4DB2-BD59-A6C34878D82A}">
                        <a16:rowId xmlns:a16="http://schemas.microsoft.com/office/drawing/2014/main" val="3430286157"/>
                      </a:ext>
                    </a:extLst>
                  </a:tr>
                  <a:tr h="426720">
                    <a:tc>
                      <a:txBody>
                        <a:bodyPr/>
                        <a:lstStyle/>
                        <a:p>
                          <a:endParaRPr lang="en-US"/>
                        </a:p>
                      </a:txBody>
                      <a:tcPr>
                        <a:blipFill>
                          <a:blip r:embed="rId4"/>
                          <a:stretch>
                            <a:fillRect l="-141" t="-208451" r="-563" b="-453521"/>
                          </a:stretch>
                        </a:blipFill>
                      </a:tcPr>
                    </a:tc>
                    <a:extLst>
                      <a:ext uri="{0D108BD9-81ED-4DB2-BD59-A6C34878D82A}">
                        <a16:rowId xmlns:a16="http://schemas.microsoft.com/office/drawing/2014/main" val="127835810"/>
                      </a:ext>
                    </a:extLst>
                  </a:tr>
                  <a:tr h="493056">
                    <a:tc>
                      <a:txBody>
                        <a:bodyPr/>
                        <a:lstStyle/>
                        <a:p>
                          <a:endParaRPr lang="en-US"/>
                        </a:p>
                      </a:txBody>
                      <a:tcPr>
                        <a:blipFill>
                          <a:blip r:embed="rId4"/>
                          <a:stretch>
                            <a:fillRect l="-141" t="-270370" r="-563" b="-297531"/>
                          </a:stretch>
                        </a:blipFill>
                      </a:tcPr>
                    </a:tc>
                    <a:extLst>
                      <a:ext uri="{0D108BD9-81ED-4DB2-BD59-A6C34878D82A}">
                        <a16:rowId xmlns:a16="http://schemas.microsoft.com/office/drawing/2014/main" val="3339446464"/>
                      </a:ext>
                    </a:extLst>
                  </a:tr>
                  <a:tr h="493056">
                    <a:tc>
                      <a:txBody>
                        <a:bodyPr/>
                        <a:lstStyle/>
                        <a:p>
                          <a:endParaRPr lang="en-US"/>
                        </a:p>
                      </a:txBody>
                      <a:tcPr>
                        <a:blipFill>
                          <a:blip r:embed="rId4"/>
                          <a:stretch>
                            <a:fillRect l="-141" t="-370370" r="-563" b="-197531"/>
                          </a:stretch>
                        </a:blipFill>
                      </a:tcPr>
                    </a:tc>
                    <a:extLst>
                      <a:ext uri="{0D108BD9-81ED-4DB2-BD59-A6C34878D82A}">
                        <a16:rowId xmlns:a16="http://schemas.microsoft.com/office/drawing/2014/main" val="2373492177"/>
                      </a:ext>
                    </a:extLst>
                  </a:tr>
                  <a:tr h="426720">
                    <a:tc>
                      <a:txBody>
                        <a:bodyPr/>
                        <a:lstStyle/>
                        <a:p>
                          <a:endParaRPr lang="en-US"/>
                        </a:p>
                      </a:txBody>
                      <a:tcPr>
                        <a:blipFill>
                          <a:blip r:embed="rId4"/>
                          <a:stretch>
                            <a:fillRect l="-141" t="-544286" r="-563" b="-128571"/>
                          </a:stretch>
                        </a:blipFill>
                      </a:tcPr>
                    </a:tc>
                    <a:extLst>
                      <a:ext uri="{0D108BD9-81ED-4DB2-BD59-A6C34878D82A}">
                        <a16:rowId xmlns:a16="http://schemas.microsoft.com/office/drawing/2014/main" val="3141236293"/>
                      </a:ext>
                    </a:extLst>
                  </a:tr>
                  <a:tr h="426720">
                    <a:tc>
                      <a:txBody>
                        <a:bodyPr/>
                        <a:lstStyle/>
                        <a:p>
                          <a:endParaRPr lang="en-US"/>
                        </a:p>
                      </a:txBody>
                      <a:tcPr>
                        <a:blipFill>
                          <a:blip r:embed="rId4"/>
                          <a:stretch>
                            <a:fillRect l="-141" t="-644286" r="-563" b="-28571"/>
                          </a:stretch>
                        </a:blipFill>
                      </a:tcPr>
                    </a:tc>
                    <a:extLst>
                      <a:ext uri="{0D108BD9-81ED-4DB2-BD59-A6C34878D82A}">
                        <a16:rowId xmlns:a16="http://schemas.microsoft.com/office/drawing/2014/main" val="564287893"/>
                      </a:ext>
                    </a:extLst>
                  </a:tr>
                </a:tbl>
              </a:graphicData>
            </a:graphic>
          </p:graphicFrame>
        </mc:Fallback>
      </mc:AlternateContent>
      <p:sp>
        <p:nvSpPr>
          <p:cNvPr id="9" name="Rectangle 3">
            <a:extLst>
              <a:ext uri="{FF2B5EF4-FFF2-40B4-BE49-F238E27FC236}">
                <a16:creationId xmlns:a16="http://schemas.microsoft.com/office/drawing/2014/main" id="{BFB3702E-8743-4273-97F6-B9326EE96EC6}"/>
              </a:ext>
            </a:extLst>
          </p:cNvPr>
          <p:cNvSpPr txBox="1">
            <a:spLocks noChangeArrowheads="1"/>
          </p:cNvSpPr>
          <p:nvPr/>
        </p:nvSpPr>
        <p:spPr>
          <a:xfrm>
            <a:off x="1100960" y="2375533"/>
            <a:ext cx="9557660" cy="546391"/>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just">
              <a:buFont typeface="Arial" pitchFamily="34" charset="0"/>
              <a:buNone/>
            </a:pPr>
            <a:r>
              <a:rPr lang="en-US" dirty="0"/>
              <a:t>         </a:t>
            </a:r>
            <a:r>
              <a:rPr lang="en-US" b="1" dirty="0">
                <a:latin typeface="+mj-lt"/>
              </a:rPr>
              <a:t>MaxDiff_2(A)</a:t>
            </a:r>
            <a:r>
              <a:rPr lang="en-US" b="1" dirty="0"/>
              <a:t>				     </a:t>
            </a:r>
            <a:r>
              <a:rPr lang="en-US" b="1" i="1" u="sng" dirty="0"/>
              <a:t>no. of steps</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DA5E399-E5C9-470A-853A-0C5FDD74DBB9}"/>
                  </a:ext>
                </a:extLst>
              </p:cNvPr>
              <p:cNvSpPr txBox="1"/>
              <p:nvPr/>
            </p:nvSpPr>
            <p:spPr>
              <a:xfrm>
                <a:off x="4954127" y="2776233"/>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10" name="TextBox 9">
                <a:extLst>
                  <a:ext uri="{FF2B5EF4-FFF2-40B4-BE49-F238E27FC236}">
                    <a16:creationId xmlns:a16="http://schemas.microsoft.com/office/drawing/2014/main" id="{CDA5E399-E5C9-470A-853A-0C5FDD74DBB9}"/>
                  </a:ext>
                </a:extLst>
              </p:cNvPr>
              <p:cNvSpPr txBox="1">
                <a:spLocks noRot="1" noChangeAspect="1" noMove="1" noResize="1" noEditPoints="1" noAdjustHandles="1" noChangeArrowheads="1" noChangeShapeType="1" noTextEdit="1"/>
              </p:cNvSpPr>
              <p:nvPr/>
            </p:nvSpPr>
            <p:spPr>
              <a:xfrm>
                <a:off x="4954127" y="2776233"/>
                <a:ext cx="3740886" cy="4247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A1E28C0-52FF-4935-940B-1D421B008580}"/>
                  </a:ext>
                </a:extLst>
              </p:cNvPr>
              <p:cNvSpPr txBox="1"/>
              <p:nvPr/>
            </p:nvSpPr>
            <p:spPr>
              <a:xfrm>
                <a:off x="4966677" y="3178557"/>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n</m:t>
                      </m:r>
                    </m:oMath>
                  </m:oMathPara>
                </a14:m>
                <a:endParaRPr lang="en-US" sz="2400" b="1" i="1" dirty="0">
                  <a:latin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CA1E28C0-52FF-4935-940B-1D421B008580}"/>
                  </a:ext>
                </a:extLst>
              </p:cNvPr>
              <p:cNvSpPr txBox="1">
                <a:spLocks noRot="1" noChangeAspect="1" noMove="1" noResize="1" noEditPoints="1" noAdjustHandles="1" noChangeArrowheads="1" noChangeShapeType="1" noTextEdit="1"/>
              </p:cNvSpPr>
              <p:nvPr/>
            </p:nvSpPr>
            <p:spPr>
              <a:xfrm>
                <a:off x="4966677" y="3178557"/>
                <a:ext cx="3740886" cy="4247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0556D1A-E88F-412F-97B5-42372C078580}"/>
                  </a:ext>
                </a:extLst>
              </p:cNvPr>
              <p:cNvSpPr txBox="1"/>
              <p:nvPr/>
            </p:nvSpPr>
            <p:spPr>
              <a:xfrm>
                <a:off x="1143000" y="6045200"/>
                <a:ext cx="7811814" cy="764633"/>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left"/>
                    </m:oMathParaPr>
                    <m:oMath xmlns:m="http://schemas.openxmlformats.org/officeDocument/2006/math">
                      <m:r>
                        <a:rPr lang="en-US" sz="2400" b="1" i="1" smtClean="0">
                          <a:latin typeface="Cambria Math" panose="02040503050406030204" pitchFamily="18" charset="0"/>
                        </a:rPr>
                        <m:t>𝑻</m:t>
                      </m:r>
                      <m:d>
                        <m:dPr>
                          <m:ctrlPr>
                            <a:rPr lang="en-US" sz="2400" b="1" i="1">
                              <a:latin typeface="Cambria Math" panose="02040503050406030204" pitchFamily="18" charset="0"/>
                            </a:rPr>
                          </m:ctrlPr>
                        </m:dPr>
                        <m:e>
                          <m:r>
                            <a:rPr lang="en-US" sz="2400" b="1" i="1">
                              <a:latin typeface="Cambria Math" panose="02040503050406030204" pitchFamily="18" charset="0"/>
                            </a:rPr>
                            <m:t>𝒏</m:t>
                          </m:r>
                        </m:e>
                      </m:d>
                      <m:r>
                        <a:rPr lang="en-US" sz="2400" b="1" i="1">
                          <a:latin typeface="Cambria Math" panose="02040503050406030204" pitchFamily="18" charset="0"/>
                        </a:rPr>
                        <m:t>≈</m:t>
                      </m:r>
                      <m:r>
                        <a:rPr lang="en-US" sz="2400" b="1" i="1">
                          <a:latin typeface="Cambria Math" panose="02040503050406030204" pitchFamily="18" charset="0"/>
                        </a:rPr>
                        <m:t>𝟏</m:t>
                      </m:r>
                      <m:r>
                        <a:rPr lang="en-US" sz="2400" b="1" i="1">
                          <a:latin typeface="Cambria Math" panose="02040503050406030204" pitchFamily="18" charset="0"/>
                        </a:rPr>
                        <m:t>+</m:t>
                      </m:r>
                      <m:r>
                        <a:rPr lang="en-US" sz="2400" b="1" i="1">
                          <a:latin typeface="Cambria Math" panose="02040503050406030204" pitchFamily="18" charset="0"/>
                        </a:rPr>
                        <m:t>𝒏</m:t>
                      </m:r>
                      <m:r>
                        <a:rPr lang="en-US" sz="2400" b="1" i="1">
                          <a:latin typeface="Cambria Math" panose="02040503050406030204" pitchFamily="18" charset="0"/>
                        </a:rPr>
                        <m:t>+</m:t>
                      </m:r>
                      <m:r>
                        <a:rPr lang="en-US" sz="2400" b="1" i="1">
                          <a:latin typeface="Cambria Math" panose="02040503050406030204" pitchFamily="18" charset="0"/>
                        </a:rPr>
                        <m:t>𝒏</m:t>
                      </m:r>
                      <m:r>
                        <a:rPr lang="en-US" sz="2400" b="1" i="1" smtClean="0">
                          <a:latin typeface="Cambria Math" panose="02040503050406030204" pitchFamily="18" charset="0"/>
                        </a:rPr>
                        <m:t>+</m:t>
                      </m:r>
                      <m:r>
                        <a:rPr lang="en-US" sz="2400" b="1" i="1" smtClean="0">
                          <a:latin typeface="Cambria Math" panose="02040503050406030204" pitchFamily="18" charset="0"/>
                        </a:rPr>
                        <m:t>𝒏</m:t>
                      </m:r>
                      <m:r>
                        <a:rPr lang="en-US" sz="2400" b="1" i="1" smtClean="0">
                          <a:latin typeface="Cambria Math" panose="02040503050406030204" pitchFamily="18" charset="0"/>
                        </a:rPr>
                        <m:t>+</m:t>
                      </m:r>
                      <m:r>
                        <a:rPr lang="en-US" sz="2400" b="1" i="1" smtClean="0">
                          <a:latin typeface="Cambria Math" panose="02040503050406030204" pitchFamily="18" charset="0"/>
                        </a:rPr>
                        <m:t>𝒎𝒂𝒙</m:t>
                      </m:r>
                      <m:d>
                        <m:dPr>
                          <m:ctrlPr>
                            <a:rPr lang="en-US" sz="2400" b="1" i="1" smtClean="0">
                              <a:latin typeface="Cambria Math" panose="02040503050406030204" pitchFamily="18" charset="0"/>
                            </a:rPr>
                          </m:ctrlPr>
                        </m:dPr>
                        <m:e>
                          <m:r>
                            <a:rPr lang="en-US" sz="2400" b="1" i="1" smtClean="0">
                              <a:solidFill>
                                <a:srgbClr val="00B050"/>
                              </a:solidFill>
                              <a:latin typeface="Cambria Math" panose="02040503050406030204" pitchFamily="18" charset="0"/>
                            </a:rPr>
                            <m:t>𝒏</m:t>
                          </m:r>
                          <m:r>
                            <a:rPr lang="en-US" sz="2400" b="1" i="1" smtClean="0">
                              <a:solidFill>
                                <a:srgbClr val="00B050"/>
                              </a:solidFill>
                              <a:latin typeface="Cambria Math" panose="02040503050406030204" pitchFamily="18" charset="0"/>
                            </a:rPr>
                            <m:t>,</m:t>
                          </m:r>
                          <m:r>
                            <a:rPr lang="en-US" sz="2400" b="1" i="1" smtClean="0">
                              <a:solidFill>
                                <a:srgbClr val="00B050"/>
                              </a:solidFill>
                              <a:latin typeface="Cambria Math" panose="02040503050406030204" pitchFamily="18" charset="0"/>
                            </a:rPr>
                            <m:t>𝒏</m:t>
                          </m:r>
                        </m:e>
                      </m:d>
                      <m:r>
                        <a:rPr lang="en-US" sz="2400" b="1" i="1" smtClean="0">
                          <a:latin typeface="Cambria Math" panose="02040503050406030204" pitchFamily="18" charset="0"/>
                        </a:rPr>
                        <m:t>+</m:t>
                      </m:r>
                      <m:r>
                        <a:rPr lang="en-US" sz="2400" b="1" i="1" smtClean="0">
                          <a:latin typeface="Cambria Math" panose="02040503050406030204" pitchFamily="18" charset="0"/>
                        </a:rPr>
                        <m:t>𝟏</m:t>
                      </m:r>
                    </m:oMath>
                  </m:oMathPara>
                </a14:m>
                <a:endParaRPr lang="en-US" sz="2400" b="1" i="1" dirty="0">
                  <a:latin typeface="Cambria Math" panose="02040503050406030204" pitchFamily="18" charset="0"/>
                </a:endParaRPr>
              </a:p>
              <a:p>
                <a:pPr marL="411480" lvl="1" indent="0">
                  <a:lnSpc>
                    <a:spcPct val="90000"/>
                  </a:lnSpc>
                  <a:buNone/>
                </a:pPr>
                <a14:m>
                  <m:oMathPara xmlns:m="http://schemas.openxmlformats.org/officeDocument/2006/math">
                    <m:oMathParaPr>
                      <m:jc m:val="left"/>
                    </m:oMathParaPr>
                    <m:oMath xmlns:m="http://schemas.openxmlformats.org/officeDocument/2006/math">
                      <m:r>
                        <a:rPr lang="en-US" sz="2400" b="1" i="1" smtClean="0">
                          <a:latin typeface="Cambria Math" panose="02040503050406030204" pitchFamily="18" charset="0"/>
                        </a:rPr>
                        <m:t>𝑻</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𝒏</m:t>
                          </m:r>
                        </m:e>
                      </m:d>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rPr>
                        <m:t>𝟒</m:t>
                      </m:r>
                      <m:r>
                        <a:rPr lang="en-US" sz="2400" b="1" i="1" smtClean="0">
                          <a:latin typeface="Cambria Math" panose="02040503050406030204" pitchFamily="18" charset="0"/>
                        </a:rPr>
                        <m:t>𝒏</m:t>
                      </m:r>
                      <m:r>
                        <a:rPr lang="en-US" sz="2400" b="1" i="1" smtClean="0">
                          <a:latin typeface="Cambria Math" panose="02040503050406030204" pitchFamily="18" charset="0"/>
                        </a:rPr>
                        <m:t>+</m:t>
                      </m:r>
                      <m:r>
                        <a:rPr lang="en-US" sz="2400" b="1" i="1" smtClean="0">
                          <a:latin typeface="Cambria Math" panose="02040503050406030204" pitchFamily="18" charset="0"/>
                        </a:rPr>
                        <m:t>𝟐</m:t>
                      </m:r>
                    </m:oMath>
                  </m:oMathPara>
                </a14:m>
                <a:endParaRPr lang="en-US" sz="2400" b="1" dirty="0"/>
              </a:p>
            </p:txBody>
          </p:sp>
        </mc:Choice>
        <mc:Fallback xmlns="">
          <p:sp>
            <p:nvSpPr>
              <p:cNvPr id="16" name="TextBox 15">
                <a:extLst>
                  <a:ext uri="{FF2B5EF4-FFF2-40B4-BE49-F238E27FC236}">
                    <a16:creationId xmlns:a16="http://schemas.microsoft.com/office/drawing/2014/main" id="{D0556D1A-E88F-412F-97B5-42372C078580}"/>
                  </a:ext>
                </a:extLst>
              </p:cNvPr>
              <p:cNvSpPr txBox="1">
                <a:spLocks noRot="1" noChangeAspect="1" noMove="1" noResize="1" noEditPoints="1" noAdjustHandles="1" noChangeArrowheads="1" noChangeShapeType="1" noTextEdit="1"/>
              </p:cNvSpPr>
              <p:nvPr/>
            </p:nvSpPr>
            <p:spPr>
              <a:xfrm>
                <a:off x="1143000" y="6045200"/>
                <a:ext cx="7811814" cy="76463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DD5BBF9-BF0C-4B37-902A-344651F83C35}"/>
                  </a:ext>
                </a:extLst>
              </p:cNvPr>
              <p:cNvSpPr txBox="1"/>
              <p:nvPr/>
            </p:nvSpPr>
            <p:spPr>
              <a:xfrm>
                <a:off x="4954127" y="3603289"/>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n</m:t>
                      </m:r>
                    </m:oMath>
                  </m:oMathPara>
                </a14:m>
                <a:endParaRPr lang="en-US" sz="2400" b="1" i="1" dirty="0">
                  <a:latin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CDD5BBF9-BF0C-4B37-902A-344651F83C35}"/>
                  </a:ext>
                </a:extLst>
              </p:cNvPr>
              <p:cNvSpPr txBox="1">
                <a:spLocks noRot="1" noChangeAspect="1" noMove="1" noResize="1" noEditPoints="1" noAdjustHandles="1" noChangeArrowheads="1" noChangeShapeType="1" noTextEdit="1"/>
              </p:cNvSpPr>
              <p:nvPr/>
            </p:nvSpPr>
            <p:spPr>
              <a:xfrm>
                <a:off x="4954127" y="3603289"/>
                <a:ext cx="3740886" cy="4247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71BAB99-F563-464D-B914-837E85CBA734}"/>
                  </a:ext>
                </a:extLst>
              </p:cNvPr>
              <p:cNvSpPr txBox="1"/>
              <p:nvPr/>
            </p:nvSpPr>
            <p:spPr>
              <a:xfrm>
                <a:off x="4954127" y="4058830"/>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1" i="1" dirty="0" smtClean="0">
                          <a:solidFill>
                            <a:srgbClr val="00B050"/>
                          </a:solidFill>
                        </a:rPr>
                        <m:t>n</m:t>
                      </m:r>
                    </m:oMath>
                  </m:oMathPara>
                </a14:m>
                <a:endParaRPr lang="en-US" sz="2400" b="1" i="1" dirty="0">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F71BAB99-F563-464D-B914-837E85CBA734}"/>
                  </a:ext>
                </a:extLst>
              </p:cNvPr>
              <p:cNvSpPr txBox="1">
                <a:spLocks noRot="1" noChangeAspect="1" noMove="1" noResize="1" noEditPoints="1" noAdjustHandles="1" noChangeArrowheads="1" noChangeShapeType="1" noTextEdit="1"/>
              </p:cNvSpPr>
              <p:nvPr/>
            </p:nvSpPr>
            <p:spPr>
              <a:xfrm>
                <a:off x="4954127" y="4058830"/>
                <a:ext cx="3740886" cy="4247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F0C964D-EE82-4B65-85B6-8053B989184F}"/>
                  </a:ext>
                </a:extLst>
              </p:cNvPr>
              <p:cNvSpPr txBox="1"/>
              <p:nvPr/>
            </p:nvSpPr>
            <p:spPr>
              <a:xfrm>
                <a:off x="4954127" y="4550237"/>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n</m:t>
                      </m:r>
                    </m:oMath>
                  </m:oMathPara>
                </a14:m>
                <a:endParaRPr lang="en-US" sz="2400" b="1" i="1" dirty="0">
                  <a:latin typeface="Cambria Math" panose="02040503050406030204" pitchFamily="18" charset="0"/>
                </a:endParaRPr>
              </a:p>
            </p:txBody>
          </p:sp>
        </mc:Choice>
        <mc:Fallback xmlns="">
          <p:sp>
            <p:nvSpPr>
              <p:cNvPr id="17" name="TextBox 16">
                <a:extLst>
                  <a:ext uri="{FF2B5EF4-FFF2-40B4-BE49-F238E27FC236}">
                    <a16:creationId xmlns:a16="http://schemas.microsoft.com/office/drawing/2014/main" id="{EF0C964D-EE82-4B65-85B6-8053B989184F}"/>
                  </a:ext>
                </a:extLst>
              </p:cNvPr>
              <p:cNvSpPr txBox="1">
                <a:spLocks noRot="1" noChangeAspect="1" noMove="1" noResize="1" noEditPoints="1" noAdjustHandles="1" noChangeArrowheads="1" noChangeShapeType="1" noTextEdit="1"/>
              </p:cNvSpPr>
              <p:nvPr/>
            </p:nvSpPr>
            <p:spPr>
              <a:xfrm>
                <a:off x="4954127" y="4550237"/>
                <a:ext cx="3740886" cy="4247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2118721-DA23-4091-9F41-FFE158B75E66}"/>
                  </a:ext>
                </a:extLst>
              </p:cNvPr>
              <p:cNvSpPr txBox="1"/>
              <p:nvPr/>
            </p:nvSpPr>
            <p:spPr>
              <a:xfrm>
                <a:off x="4954127" y="5044780"/>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1" i="1" dirty="0" smtClean="0">
                          <a:solidFill>
                            <a:srgbClr val="00B050"/>
                          </a:solidFill>
                        </a:rPr>
                        <m:t>n</m:t>
                      </m:r>
                    </m:oMath>
                  </m:oMathPara>
                </a14:m>
                <a:endParaRPr lang="en-US" sz="2400" b="1" i="1" dirty="0">
                  <a:latin typeface="Cambria Math" panose="02040503050406030204" pitchFamily="18" charset="0"/>
                </a:endParaRPr>
              </a:p>
            </p:txBody>
          </p:sp>
        </mc:Choice>
        <mc:Fallback xmlns="">
          <p:sp>
            <p:nvSpPr>
              <p:cNvPr id="19" name="TextBox 18">
                <a:extLst>
                  <a:ext uri="{FF2B5EF4-FFF2-40B4-BE49-F238E27FC236}">
                    <a16:creationId xmlns:a16="http://schemas.microsoft.com/office/drawing/2014/main" id="{72118721-DA23-4091-9F41-FFE158B75E66}"/>
                  </a:ext>
                </a:extLst>
              </p:cNvPr>
              <p:cNvSpPr txBox="1">
                <a:spLocks noRot="1" noChangeAspect="1" noMove="1" noResize="1" noEditPoints="1" noAdjustHandles="1" noChangeArrowheads="1" noChangeShapeType="1" noTextEdit="1"/>
              </p:cNvSpPr>
              <p:nvPr/>
            </p:nvSpPr>
            <p:spPr>
              <a:xfrm>
                <a:off x="4954127" y="5044780"/>
                <a:ext cx="3740886" cy="4247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B51A0EF-BC52-4CB9-8F7F-332167807203}"/>
                  </a:ext>
                </a:extLst>
              </p:cNvPr>
              <p:cNvSpPr txBox="1"/>
              <p:nvPr/>
            </p:nvSpPr>
            <p:spPr>
              <a:xfrm>
                <a:off x="4954127" y="5467284"/>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20" name="TextBox 19">
                <a:extLst>
                  <a:ext uri="{FF2B5EF4-FFF2-40B4-BE49-F238E27FC236}">
                    <a16:creationId xmlns:a16="http://schemas.microsoft.com/office/drawing/2014/main" id="{5B51A0EF-BC52-4CB9-8F7F-332167807203}"/>
                  </a:ext>
                </a:extLst>
              </p:cNvPr>
              <p:cNvSpPr txBox="1">
                <a:spLocks noRot="1" noChangeAspect="1" noMove="1" noResize="1" noEditPoints="1" noAdjustHandles="1" noChangeArrowheads="1" noChangeShapeType="1" noTextEdit="1"/>
              </p:cNvSpPr>
              <p:nvPr/>
            </p:nvSpPr>
            <p:spPr>
              <a:xfrm>
                <a:off x="4954127" y="5467284"/>
                <a:ext cx="3740886" cy="424732"/>
              </a:xfrm>
              <a:prstGeom prst="rect">
                <a:avLst/>
              </a:prstGeom>
              <a:blipFill>
                <a:blip r:embed="rId12"/>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460996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485D9CA-6DAA-4C3C-A3E2-EDEA918D5F89}" type="slidenum">
              <a:rPr lang="en-US">
                <a:latin typeface="Calibri"/>
              </a:rPr>
              <a:pPr/>
              <a:t>25</a:t>
            </a:fld>
            <a:endParaRPr lang="en-US">
              <a:latin typeface="Calibri"/>
            </a:endParaRPr>
          </a:p>
        </p:txBody>
      </p:sp>
      <mc:AlternateContent xmlns:mc="http://schemas.openxmlformats.org/markup-compatibility/2006">
        <mc:Choice xmlns:a14="http://schemas.microsoft.com/office/drawing/2010/main" Requires="a14">
          <p:graphicFrame>
            <p:nvGraphicFramePr>
              <p:cNvPr id="38" name="Table 3">
                <a:extLst>
                  <a:ext uri="{FF2B5EF4-FFF2-40B4-BE49-F238E27FC236}">
                    <a16:creationId xmlns:a16="http://schemas.microsoft.com/office/drawing/2014/main" id="{BE93C74A-60AC-47E8-A2D9-1802E9ABA050}"/>
                  </a:ext>
                </a:extLst>
              </p:cNvPr>
              <p:cNvGraphicFramePr>
                <a:graphicFrameLocks noGrp="1"/>
              </p:cNvGraphicFramePr>
              <p:nvPr>
                <p:extLst>
                  <p:ext uri="{D42A27DB-BD31-4B8C-83A1-F6EECF244321}">
                    <p14:modId xmlns:p14="http://schemas.microsoft.com/office/powerpoint/2010/main" val="3852934026"/>
                  </p:ext>
                </p:extLst>
              </p:nvPr>
            </p:nvGraphicFramePr>
            <p:xfrm>
              <a:off x="1359697" y="1358655"/>
              <a:ext cx="4197461" cy="1698171"/>
            </p:xfrm>
            <a:graphic>
              <a:graphicData uri="http://schemas.openxmlformats.org/drawingml/2006/table">
                <a:tbl>
                  <a:tblPr firstRow="1" bandRow="1">
                    <a:tableStyleId>{5C22544A-7EE6-4342-B048-85BDC9FD1C3A}</a:tableStyleId>
                  </a:tblPr>
                  <a:tblGrid>
                    <a:gridCol w="4197461">
                      <a:extLst>
                        <a:ext uri="{9D8B030D-6E8A-4147-A177-3AD203B41FA5}">
                          <a16:colId xmlns:a16="http://schemas.microsoft.com/office/drawing/2014/main" val="571833362"/>
                        </a:ext>
                      </a:extLst>
                    </a:gridCol>
                  </a:tblGrid>
                  <a:tr h="1698171">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en-US" sz="1800" b="1" dirty="0">
                              <a:solidFill>
                                <a:schemeClr val="tx1"/>
                              </a:solidFill>
                              <a:latin typeface="+mj-lt"/>
                              <a:ea typeface="Cambria Math" panose="02040503050406030204" pitchFamily="18" charset="0"/>
                              <a:sym typeface="Wingdings" pitchFamily="2" charset="2"/>
                            </a:rPr>
                            <a:t>1.   </a:t>
                          </a:r>
                          <a14:m>
                            <m:oMath xmlns:m="http://schemas.openxmlformats.org/officeDocument/2006/math">
                              <m:r>
                                <a:rPr lang="en-US" sz="1800" b="1" i="0" dirty="0" smtClean="0">
                                  <a:solidFill>
                                    <a:schemeClr val="tx1"/>
                                  </a:solidFill>
                                  <a:latin typeface="+mj-lt"/>
                                  <a:ea typeface="Cambria Math" panose="02040503050406030204" pitchFamily="18" charset="0"/>
                                  <a:sym typeface="Wingdings" pitchFamily="2" charset="2"/>
                                </a:rPr>
                                <m:t>𝐟𝐨𝐫</m:t>
                              </m:r>
                              <m:r>
                                <a:rPr lang="en-US" sz="1800" b="0" i="1" dirty="0" smtClean="0">
                                  <a:solidFill>
                                    <a:schemeClr val="tx1"/>
                                  </a:solidFill>
                                  <a:latin typeface="+mj-lt"/>
                                  <a:ea typeface="Cambria Math" panose="02040503050406030204" pitchFamily="18" charset="0"/>
                                  <a:sym typeface="Wingdings" pitchFamily="2" charset="2"/>
                                </a:rPr>
                                <m:t> </m:t>
                              </m:r>
                              <m:r>
                                <a:rPr lang="en-US" sz="1800" b="0" i="1" dirty="0" smtClean="0">
                                  <a:solidFill>
                                    <a:schemeClr val="tx1"/>
                                  </a:solidFill>
                                  <a:latin typeface="+mj-lt"/>
                                  <a:ea typeface="Cambria Math" panose="02040503050406030204" pitchFamily="18" charset="0"/>
                                  <a:sym typeface="Wingdings" pitchFamily="2" charset="2"/>
                                </a:rPr>
                                <m:t>𝑖</m:t>
                              </m:r>
                              <m:r>
                                <a:rPr lang="en-US" sz="1800" b="0" i="1" dirty="0" smtClean="0">
                                  <a:solidFill>
                                    <a:schemeClr val="tx1"/>
                                  </a:solidFill>
                                  <a:latin typeface="+mj-lt"/>
                                  <a:ea typeface="Cambria Math" panose="02040503050406030204" pitchFamily="18" charset="0"/>
                                  <a:sym typeface="Wingdings" pitchFamily="2" charset="2"/>
                                </a:rPr>
                                <m:t>=1 </m:t>
                              </m:r>
                              <m:r>
                                <a:rPr lang="en-US" sz="1800" b="0" i="1" dirty="0" smtClean="0">
                                  <a:solidFill>
                                    <a:schemeClr val="tx1"/>
                                  </a:solidFill>
                                  <a:latin typeface="+mj-lt"/>
                                  <a:ea typeface="Cambria Math" panose="02040503050406030204" pitchFamily="18" charset="0"/>
                                  <a:sym typeface="Wingdings" pitchFamily="2" charset="2"/>
                                </a:rPr>
                                <m:t>𝑡𝑜</m:t>
                              </m:r>
                              <m:r>
                                <a:rPr lang="en-US" sz="1800" b="0" i="1" dirty="0" smtClean="0">
                                  <a:solidFill>
                                    <a:schemeClr val="tx1"/>
                                  </a:solidFill>
                                  <a:latin typeface="+mj-lt"/>
                                  <a:ea typeface="Cambria Math" panose="02040503050406030204" pitchFamily="18" charset="0"/>
                                  <a:sym typeface="Wingdings" pitchFamily="2" charset="2"/>
                                </a:rPr>
                                <m:t> </m:t>
                              </m:r>
                              <m:r>
                                <a:rPr lang="en-US" sz="1800" b="0" i="1" dirty="0" smtClean="0">
                                  <a:solidFill>
                                    <a:schemeClr val="tx1"/>
                                  </a:solidFill>
                                  <a:latin typeface="+mj-lt"/>
                                  <a:ea typeface="Cambria Math" panose="02040503050406030204" pitchFamily="18" charset="0"/>
                                  <a:sym typeface="Wingdings" pitchFamily="2" charset="2"/>
                                </a:rPr>
                                <m:t>𝑛</m:t>
                              </m:r>
                              <m:r>
                                <a:rPr lang="en-US" sz="1800" b="0" i="1" dirty="0" smtClean="0">
                                  <a:solidFill>
                                    <a:schemeClr val="tx1"/>
                                  </a:solidFill>
                                  <a:latin typeface="+mj-lt"/>
                                  <a:ea typeface="Cambria Math" panose="02040503050406030204" pitchFamily="18" charset="0"/>
                                  <a:sym typeface="Wingdings" pitchFamily="2" charset="2"/>
                                </a:rPr>
                                <m:t> </m:t>
                              </m:r>
                              <m:r>
                                <a:rPr lang="en-US" sz="1800" b="1" i="0" dirty="0" smtClean="0">
                                  <a:solidFill>
                                    <a:schemeClr val="tx1"/>
                                  </a:solidFill>
                                  <a:latin typeface="+mj-lt"/>
                                  <a:ea typeface="Cambria Math" panose="02040503050406030204" pitchFamily="18" charset="0"/>
                                  <a:sym typeface="Wingdings" pitchFamily="2" charset="2"/>
                                </a:rPr>
                                <m:t>𝐝𝐨</m:t>
                              </m:r>
                            </m:oMath>
                          </a14:m>
                          <a:endParaRPr lang="pt-BR" sz="1800" b="0" i="1" dirty="0">
                            <a:solidFill>
                              <a:srgbClr val="FF0000"/>
                            </a:solidFill>
                            <a:latin typeface="+mj-lt"/>
                          </a:endParaRPr>
                        </a:p>
                        <a:p>
                          <a:pPr marL="0" marR="0" lvl="0" indent="0" algn="l" defTabSz="914400" rtl="0" eaLnBrk="1" fontAlgn="auto" latinLnBrk="0" hangingPunct="1">
                            <a:lnSpc>
                              <a:spcPct val="100000"/>
                            </a:lnSpc>
                            <a:spcBef>
                              <a:spcPts val="300"/>
                            </a:spcBef>
                            <a:spcAft>
                              <a:spcPts val="0"/>
                            </a:spcAft>
                            <a:buClrTx/>
                            <a:buSzTx/>
                            <a:buFontTx/>
                            <a:buNone/>
                            <a:tabLst/>
                            <a:defRPr/>
                          </a:pPr>
                          <a:r>
                            <a:rPr lang="en-US" sz="1800" b="1" dirty="0">
                              <a:solidFill>
                                <a:schemeClr val="tx1"/>
                              </a:solidFill>
                              <a:latin typeface="+mj-lt"/>
                              <a:ea typeface="Cambria Math" panose="02040503050406030204" pitchFamily="18" charset="0"/>
                              <a:sym typeface="Wingdings" pitchFamily="2" charset="2"/>
                            </a:rPr>
                            <a:t>2.           </a:t>
                          </a:r>
                          <a14:m>
                            <m:oMath xmlns:m="http://schemas.openxmlformats.org/officeDocument/2006/math">
                              <m:r>
                                <a:rPr lang="en-US" sz="1800" b="1" i="0" dirty="0" smtClean="0">
                                  <a:solidFill>
                                    <a:schemeClr val="tx1"/>
                                  </a:solidFill>
                                  <a:latin typeface="+mj-lt"/>
                                  <a:ea typeface="Cambria Math" panose="02040503050406030204" pitchFamily="18" charset="0"/>
                                  <a:sym typeface="Wingdings" pitchFamily="2" charset="2"/>
                                </a:rPr>
                                <m:t>  </m:t>
                              </m:r>
                              <m:r>
                                <a:rPr lang="en-US" sz="1800" b="1" i="0" dirty="0" smtClean="0">
                                  <a:solidFill>
                                    <a:schemeClr val="tx1"/>
                                  </a:solidFill>
                                  <a:latin typeface="+mj-lt"/>
                                  <a:ea typeface="Cambria Math" panose="02040503050406030204" pitchFamily="18" charset="0"/>
                                  <a:sym typeface="Wingdings" pitchFamily="2" charset="2"/>
                                </a:rPr>
                                <m:t>𝐟𝐨𝐫</m:t>
                              </m:r>
                              <m:r>
                                <a:rPr lang="en-US" sz="1800" b="0" i="1" dirty="0" smtClean="0">
                                  <a:solidFill>
                                    <a:schemeClr val="tx1"/>
                                  </a:solidFill>
                                  <a:latin typeface="+mj-lt"/>
                                  <a:ea typeface="Cambria Math" panose="02040503050406030204" pitchFamily="18" charset="0"/>
                                  <a:sym typeface="Wingdings" pitchFamily="2" charset="2"/>
                                </a:rPr>
                                <m:t> </m:t>
                              </m:r>
                              <m:r>
                                <a:rPr lang="en-US" sz="1800" b="0" i="1" dirty="0" smtClean="0">
                                  <a:solidFill>
                                    <a:schemeClr val="tx1"/>
                                  </a:solidFill>
                                  <a:latin typeface="+mj-lt"/>
                                  <a:ea typeface="Cambria Math" panose="02040503050406030204" pitchFamily="18" charset="0"/>
                                  <a:sym typeface="Wingdings" pitchFamily="2" charset="2"/>
                                </a:rPr>
                                <m:t>𝑗</m:t>
                              </m:r>
                              <m:r>
                                <a:rPr lang="en-US" sz="1800" b="0" i="1" dirty="0" smtClean="0">
                                  <a:solidFill>
                                    <a:schemeClr val="tx1"/>
                                  </a:solidFill>
                                  <a:latin typeface="+mj-lt"/>
                                  <a:ea typeface="Cambria Math" panose="02040503050406030204" pitchFamily="18" charset="0"/>
                                  <a:sym typeface="Wingdings" pitchFamily="2" charset="2"/>
                                </a:rPr>
                                <m:t>=</m:t>
                              </m:r>
                              <m:r>
                                <a:rPr lang="en-US" sz="1800" b="0" i="1" dirty="0" smtClean="0">
                                  <a:solidFill>
                                    <a:schemeClr val="tx1"/>
                                  </a:solidFill>
                                  <a:latin typeface="Cambria Math" panose="02040503050406030204" pitchFamily="18" charset="0"/>
                                  <a:ea typeface="Cambria Math" panose="02040503050406030204" pitchFamily="18" charset="0"/>
                                  <a:sym typeface="Wingdings" pitchFamily="2" charset="2"/>
                                </a:rPr>
                                <m:t>1</m:t>
                              </m:r>
                              <m:r>
                                <a:rPr lang="en-US" sz="1800" b="0" i="1" dirty="0" smtClean="0">
                                  <a:solidFill>
                                    <a:schemeClr val="tx1"/>
                                  </a:solidFill>
                                  <a:latin typeface="+mj-lt"/>
                                  <a:ea typeface="Cambria Math" panose="02040503050406030204" pitchFamily="18" charset="0"/>
                                  <a:sym typeface="Wingdings" pitchFamily="2" charset="2"/>
                                </a:rPr>
                                <m:t> </m:t>
                              </m:r>
                              <m:r>
                                <a:rPr lang="en-US" sz="1800" b="0" i="1" dirty="0" smtClean="0">
                                  <a:solidFill>
                                    <a:schemeClr val="tx1"/>
                                  </a:solidFill>
                                  <a:latin typeface="+mj-lt"/>
                                  <a:ea typeface="Cambria Math" panose="02040503050406030204" pitchFamily="18" charset="0"/>
                                  <a:sym typeface="Wingdings" pitchFamily="2" charset="2"/>
                                </a:rPr>
                                <m:t>𝑡𝑜</m:t>
                              </m:r>
                              <m:r>
                                <a:rPr lang="en-US" sz="1800" b="0" i="1" dirty="0" smtClean="0">
                                  <a:solidFill>
                                    <a:schemeClr val="tx1"/>
                                  </a:solidFill>
                                  <a:latin typeface="+mj-lt"/>
                                  <a:ea typeface="Cambria Math" panose="02040503050406030204" pitchFamily="18" charset="0"/>
                                  <a:sym typeface="Wingdings" pitchFamily="2" charset="2"/>
                                </a:rPr>
                                <m:t> </m:t>
                              </m:r>
                              <m:r>
                                <a:rPr lang="en-US" sz="1800" b="0" i="1" dirty="0" smtClean="0">
                                  <a:solidFill>
                                    <a:schemeClr val="tx1"/>
                                  </a:solidFill>
                                  <a:latin typeface="Cambria Math" panose="02040503050406030204" pitchFamily="18" charset="0"/>
                                  <a:ea typeface="Cambria Math" panose="02040503050406030204" pitchFamily="18" charset="0"/>
                                  <a:sym typeface="Wingdings" pitchFamily="2" charset="2"/>
                                </a:rPr>
                                <m:t>2</m:t>
                              </m:r>
                              <m:r>
                                <a:rPr lang="en-US" sz="1800" b="0" i="1" dirty="0" smtClean="0">
                                  <a:solidFill>
                                    <a:schemeClr val="tx1"/>
                                  </a:solidFill>
                                  <a:latin typeface="Cambria Math" panose="02040503050406030204" pitchFamily="18" charset="0"/>
                                  <a:ea typeface="Cambria Math" panose="02040503050406030204" pitchFamily="18" charset="0"/>
                                  <a:sym typeface="Wingdings" pitchFamily="2" charset="2"/>
                                </a:rPr>
                                <m:t>𝑖</m:t>
                              </m:r>
                              <m:r>
                                <a:rPr lang="en-US" sz="1800" b="0" i="1" dirty="0" smtClean="0">
                                  <a:solidFill>
                                    <a:schemeClr val="tx1"/>
                                  </a:solidFill>
                                  <a:latin typeface="+mj-lt"/>
                                  <a:ea typeface="Cambria Math" panose="02040503050406030204" pitchFamily="18" charset="0"/>
                                  <a:sym typeface="Wingdings" pitchFamily="2" charset="2"/>
                                </a:rPr>
                                <m:t> </m:t>
                              </m:r>
                              <m:r>
                                <a:rPr lang="en-US" sz="1800" b="1" i="0" dirty="0" smtClean="0">
                                  <a:solidFill>
                                    <a:schemeClr val="tx1"/>
                                  </a:solidFill>
                                  <a:latin typeface="+mj-lt"/>
                                  <a:ea typeface="Cambria Math" panose="02040503050406030204" pitchFamily="18" charset="0"/>
                                  <a:sym typeface="Wingdings" pitchFamily="2" charset="2"/>
                                </a:rPr>
                                <m:t>𝐝𝐨</m:t>
                              </m:r>
                            </m:oMath>
                          </a14:m>
                          <a:endParaRPr lang="pt-BR" sz="1800" b="0" i="1" dirty="0">
                            <a:solidFill>
                              <a:srgbClr val="FF0000"/>
                            </a:solidFill>
                            <a:latin typeface="+mj-lt"/>
                          </a:endParaRPr>
                        </a:p>
                        <a:p>
                          <a:pPr marL="0" marR="0" lvl="0" indent="0" algn="l" defTabSz="914400" rtl="0" eaLnBrk="1" fontAlgn="auto" latinLnBrk="0" hangingPunct="1">
                            <a:lnSpc>
                              <a:spcPct val="100000"/>
                            </a:lnSpc>
                            <a:spcBef>
                              <a:spcPts val="300"/>
                            </a:spcBef>
                            <a:spcAft>
                              <a:spcPts val="0"/>
                            </a:spcAft>
                            <a:buClrTx/>
                            <a:buSzTx/>
                            <a:buFontTx/>
                            <a:buNone/>
                            <a:tabLst/>
                            <a:defRPr/>
                          </a:pPr>
                          <a:r>
                            <a:rPr lang="en-US" sz="1800" b="1" dirty="0">
                              <a:solidFill>
                                <a:schemeClr val="tx1"/>
                              </a:solidFill>
                              <a:latin typeface="+mj-lt"/>
                              <a:ea typeface="Cambria Math" panose="02040503050406030204" pitchFamily="18" charset="0"/>
                              <a:sym typeface="Wingdings" pitchFamily="2" charset="2"/>
                            </a:rPr>
                            <a:t>3.                       </a:t>
                          </a:r>
                          <a14:m>
                            <m:oMath xmlns:m="http://schemas.openxmlformats.org/officeDocument/2006/math">
                              <m:r>
                                <a:rPr lang="en-US" sz="1800" b="0" i="1" dirty="0" smtClean="0">
                                  <a:solidFill>
                                    <a:schemeClr val="tx1"/>
                                  </a:solidFill>
                                  <a:latin typeface="Cambria Math" panose="02040503050406030204" pitchFamily="18" charset="0"/>
                                  <a:ea typeface="Cambria Math" panose="02040503050406030204" pitchFamily="18" charset="0"/>
                                  <a:sym typeface="Wingdings" pitchFamily="2" charset="2"/>
                                </a:rPr>
                                <m:t>𝑘</m:t>
                              </m:r>
                              <m:r>
                                <a:rPr lang="en-US" sz="1800" b="0" i="1" dirty="0" smtClean="0">
                                  <a:solidFill>
                                    <a:schemeClr val="tx1"/>
                                  </a:solidFill>
                                  <a:latin typeface="Cambria Math" panose="02040503050406030204" pitchFamily="18" charset="0"/>
                                  <a:ea typeface="Cambria Math" panose="02040503050406030204" pitchFamily="18" charset="0"/>
                                  <a:sym typeface="Wingdings" pitchFamily="2" charset="2"/>
                                </a:rPr>
                                <m:t>=</m:t>
                              </m:r>
                              <m:r>
                                <a:rPr lang="en-US" sz="1800" b="0" i="1" dirty="0" smtClean="0">
                                  <a:solidFill>
                                    <a:schemeClr val="tx1"/>
                                  </a:solidFill>
                                  <a:latin typeface="Cambria Math" panose="02040503050406030204" pitchFamily="18" charset="0"/>
                                  <a:ea typeface="Cambria Math" panose="02040503050406030204" pitchFamily="18" charset="0"/>
                                  <a:sym typeface="Wingdings" pitchFamily="2" charset="2"/>
                                </a:rPr>
                                <m:t>𝑗</m:t>
                              </m:r>
                              <m:r>
                                <a:rPr lang="en-US" sz="1800" b="0" i="1" dirty="0" smtClean="0">
                                  <a:solidFill>
                                    <a:schemeClr val="tx1"/>
                                  </a:solidFill>
                                  <a:latin typeface="Cambria Math" panose="02040503050406030204" pitchFamily="18" charset="0"/>
                                  <a:ea typeface="Cambria Math" panose="02040503050406030204" pitchFamily="18" charset="0"/>
                                  <a:sym typeface="Wingdings" pitchFamily="2" charset="2"/>
                                </a:rPr>
                                <m:t>…</m:t>
                              </m:r>
                            </m:oMath>
                          </a14:m>
                          <a:r>
                            <a:rPr lang="en-US" sz="1800" b="1" dirty="0">
                              <a:solidFill>
                                <a:schemeClr val="tx1"/>
                              </a:solidFill>
                              <a:latin typeface="+mj-lt"/>
                              <a:ea typeface="Cambria Math" panose="02040503050406030204" pitchFamily="18" charset="0"/>
                              <a:sym typeface="Wingdings" pitchFamily="2" charset="2"/>
                            </a:rPr>
                            <a:t> </a:t>
                          </a:r>
                        </a:p>
                        <a:p>
                          <a:pPr marL="0" marR="0" lvl="0" indent="0" algn="l" defTabSz="914400" rtl="0" eaLnBrk="1" fontAlgn="auto" latinLnBrk="0" hangingPunct="1">
                            <a:lnSpc>
                              <a:spcPct val="100000"/>
                            </a:lnSpc>
                            <a:spcBef>
                              <a:spcPts val="300"/>
                            </a:spcBef>
                            <a:spcAft>
                              <a:spcPts val="0"/>
                            </a:spcAft>
                            <a:buClrTx/>
                            <a:buSzTx/>
                            <a:buFontTx/>
                            <a:buNone/>
                            <a:tabLst/>
                            <a:defRPr/>
                          </a:pPr>
                          <a:r>
                            <a:rPr lang="en-US" sz="1800" b="1" dirty="0">
                              <a:solidFill>
                                <a:schemeClr val="tx1"/>
                              </a:solidFill>
                              <a:latin typeface="+mj-lt"/>
                              <a:ea typeface="Cambria Math" panose="02040503050406030204" pitchFamily="18" charset="0"/>
                              <a:sym typeface="Wingdings" pitchFamily="2" charset="2"/>
                            </a:rPr>
                            <a:t>4.           </a:t>
                          </a:r>
                          <a14:m>
                            <m:oMath xmlns:m="http://schemas.openxmlformats.org/officeDocument/2006/math">
                              <m:r>
                                <a:rPr lang="en-US" sz="1800" b="1" i="0" dirty="0" smtClean="0">
                                  <a:solidFill>
                                    <a:schemeClr val="tx1"/>
                                  </a:solidFill>
                                  <a:latin typeface="+mj-lt"/>
                                  <a:ea typeface="Cambria Math" panose="02040503050406030204" pitchFamily="18" charset="0"/>
                                  <a:sym typeface="Wingdings" pitchFamily="2" charset="2"/>
                                </a:rPr>
                                <m:t>            </m:t>
                              </m:r>
                              <m:r>
                                <a:rPr lang="en-US" sz="1800" b="1" i="0" dirty="0" smtClean="0">
                                  <a:solidFill>
                                    <a:schemeClr val="tx1"/>
                                  </a:solidFill>
                                  <a:latin typeface="Cambria Math" panose="02040503050406030204" pitchFamily="18" charset="0"/>
                                  <a:ea typeface="Cambria Math" panose="02040503050406030204" pitchFamily="18" charset="0"/>
                                  <a:sym typeface="Wingdings" pitchFamily="2" charset="2"/>
                                </a:rPr>
                                <m:t>𝐰𝐡𝐢𝐥𝐞</m:t>
                              </m:r>
                              <m:r>
                                <a:rPr lang="en-US" sz="1800" b="0" i="1" dirty="0" smtClean="0">
                                  <a:solidFill>
                                    <a:schemeClr val="tx1"/>
                                  </a:solidFill>
                                  <a:latin typeface="+mj-lt"/>
                                  <a:ea typeface="Cambria Math" panose="02040503050406030204" pitchFamily="18" charset="0"/>
                                  <a:sym typeface="Wingdings" pitchFamily="2" charset="2"/>
                                </a:rPr>
                                <m:t> </m:t>
                              </m:r>
                              <m:r>
                                <a:rPr lang="en-US" sz="1800" b="0" i="1" dirty="0" smtClean="0">
                                  <a:solidFill>
                                    <a:schemeClr val="tx1"/>
                                  </a:solidFill>
                                  <a:latin typeface="+mj-lt"/>
                                  <a:ea typeface="Cambria Math" panose="02040503050406030204" pitchFamily="18" charset="0"/>
                                  <a:sym typeface="Wingdings" pitchFamily="2" charset="2"/>
                                </a:rPr>
                                <m:t>𝑘</m:t>
                              </m:r>
                              <m:r>
                                <a:rPr lang="en-US" sz="1800" b="0" i="1" dirty="0" smtClean="0">
                                  <a:solidFill>
                                    <a:schemeClr val="tx1"/>
                                  </a:solidFill>
                                  <a:latin typeface="Cambria Math" panose="02040503050406030204" pitchFamily="18" charset="0"/>
                                  <a:ea typeface="Cambria Math" panose="02040503050406030204" pitchFamily="18" charset="0"/>
                                  <a:sym typeface="Wingdings" pitchFamily="2" charset="2"/>
                                </a:rPr>
                                <m:t>≥0</m:t>
                              </m:r>
                              <m:r>
                                <a:rPr lang="en-US" sz="1800" b="0" i="1" dirty="0" smtClean="0">
                                  <a:solidFill>
                                    <a:schemeClr val="tx1"/>
                                  </a:solidFill>
                                  <a:latin typeface="+mj-lt"/>
                                  <a:ea typeface="Cambria Math" panose="02040503050406030204" pitchFamily="18" charset="0"/>
                                  <a:sym typeface="Wingdings" pitchFamily="2" charset="2"/>
                                </a:rPr>
                                <m:t> </m:t>
                              </m:r>
                              <m:r>
                                <a:rPr lang="en-US" sz="1800" b="1" i="0" dirty="0" smtClean="0">
                                  <a:solidFill>
                                    <a:schemeClr val="tx1"/>
                                  </a:solidFill>
                                  <a:latin typeface="+mj-lt"/>
                                  <a:ea typeface="Cambria Math" panose="02040503050406030204" pitchFamily="18" charset="0"/>
                                  <a:sym typeface="Wingdings" pitchFamily="2" charset="2"/>
                                </a:rPr>
                                <m:t>𝐝𝐨</m:t>
                              </m:r>
                            </m:oMath>
                          </a14:m>
                          <a:endParaRPr lang="pt-BR" sz="1800" b="0" i="1" dirty="0">
                            <a:solidFill>
                              <a:srgbClr val="FF0000"/>
                            </a:solidFill>
                            <a:latin typeface="+mj-lt"/>
                          </a:endParaRPr>
                        </a:p>
                        <a:p>
                          <a:pPr marL="0" marR="0" lvl="0" indent="0" algn="l" defTabSz="914400" rtl="0" eaLnBrk="1" fontAlgn="auto" latinLnBrk="0" hangingPunct="1">
                            <a:lnSpc>
                              <a:spcPct val="100000"/>
                            </a:lnSpc>
                            <a:spcBef>
                              <a:spcPts val="300"/>
                            </a:spcBef>
                            <a:spcAft>
                              <a:spcPts val="0"/>
                            </a:spcAft>
                            <a:buClrTx/>
                            <a:buSzTx/>
                            <a:buFontTx/>
                            <a:buNone/>
                            <a:tabLst/>
                            <a:defRPr/>
                          </a:pPr>
                          <a:r>
                            <a:rPr lang="en-US" sz="1800" b="1" dirty="0">
                              <a:solidFill>
                                <a:schemeClr val="tx1"/>
                              </a:solidFill>
                              <a:latin typeface="+mj-lt"/>
                            </a:rPr>
                            <a:t>5.                      </a:t>
                          </a:r>
                          <a14:m>
                            <m:oMath xmlns:m="http://schemas.openxmlformats.org/officeDocument/2006/math">
                              <m:r>
                                <a:rPr lang="en-US" sz="1800" b="1" i="0" smtClean="0">
                                  <a:solidFill>
                                    <a:schemeClr val="tx1"/>
                                  </a:solidFill>
                                  <a:latin typeface="+mj-lt"/>
                                </a:rPr>
                                <m:t>          </m:t>
                              </m:r>
                              <m:r>
                                <a:rPr lang="en-US" sz="1800" b="1" i="1" smtClean="0">
                                  <a:solidFill>
                                    <a:schemeClr val="tx1"/>
                                  </a:solidFill>
                                  <a:latin typeface="+mj-lt"/>
                                </a:rPr>
                                <m:t> </m:t>
                              </m:r>
                              <m:r>
                                <a:rPr lang="en-US" sz="1800" b="0" i="1" smtClean="0">
                                  <a:solidFill>
                                    <a:schemeClr val="tx1"/>
                                  </a:solidFill>
                                  <a:latin typeface="Cambria Math" panose="02040503050406030204" pitchFamily="18" charset="0"/>
                                </a:rPr>
                                <m:t>𝑘</m:t>
                              </m:r>
                              <m:r>
                                <a:rPr lang="en-US" sz="1800" b="0" i="1" smtClean="0">
                                  <a:solidFill>
                                    <a:schemeClr val="tx1"/>
                                  </a:solidFill>
                                  <a:latin typeface="+mj-lt"/>
                                </a:rPr>
                                <m:t>=</m:t>
                              </m:r>
                              <m:r>
                                <a:rPr lang="en-US" sz="1800" b="0" i="1" smtClean="0">
                                  <a:solidFill>
                                    <a:schemeClr val="tx1"/>
                                  </a:solidFill>
                                  <a:latin typeface="Cambria Math" panose="02040503050406030204" pitchFamily="18" charset="0"/>
                                </a:rPr>
                                <m:t>𝑘</m:t>
                              </m:r>
                              <m:r>
                                <a:rPr lang="en-US" sz="1800" b="0" i="1" smtClean="0">
                                  <a:solidFill>
                                    <a:schemeClr val="tx1"/>
                                  </a:solidFill>
                                  <a:latin typeface="Cambria Math" panose="02040503050406030204" pitchFamily="18" charset="0"/>
                                </a:rPr>
                                <m:t>−1 …</m:t>
                              </m:r>
                            </m:oMath>
                          </a14:m>
                          <a:endParaRPr lang="pt-BR" sz="1800" b="0" i="1" dirty="0">
                            <a:solidFill>
                              <a:srgbClr val="FF0000"/>
                            </a:solidFill>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3434603"/>
                      </a:ext>
                    </a:extLst>
                  </a:tr>
                </a:tbl>
              </a:graphicData>
            </a:graphic>
          </p:graphicFrame>
        </mc:Choice>
        <mc:Fallback>
          <p:graphicFrame>
            <p:nvGraphicFramePr>
              <p:cNvPr id="38" name="Table 3">
                <a:extLst>
                  <a:ext uri="{FF2B5EF4-FFF2-40B4-BE49-F238E27FC236}">
                    <a16:creationId xmlns:a16="http://schemas.microsoft.com/office/drawing/2014/main" id="{BE93C74A-60AC-47E8-A2D9-1802E9ABA050}"/>
                  </a:ext>
                </a:extLst>
              </p:cNvPr>
              <p:cNvGraphicFramePr>
                <a:graphicFrameLocks noGrp="1"/>
              </p:cNvGraphicFramePr>
              <p:nvPr>
                <p:extLst>
                  <p:ext uri="{D42A27DB-BD31-4B8C-83A1-F6EECF244321}">
                    <p14:modId xmlns:p14="http://schemas.microsoft.com/office/powerpoint/2010/main" val="3852934026"/>
                  </p:ext>
                </p:extLst>
              </p:nvPr>
            </p:nvGraphicFramePr>
            <p:xfrm>
              <a:off x="1359697" y="1358655"/>
              <a:ext cx="4197461" cy="1698171"/>
            </p:xfrm>
            <a:graphic>
              <a:graphicData uri="http://schemas.openxmlformats.org/drawingml/2006/table">
                <a:tbl>
                  <a:tblPr firstRow="1" bandRow="1">
                    <a:tableStyleId>{5C22544A-7EE6-4342-B048-85BDC9FD1C3A}</a:tableStyleId>
                  </a:tblPr>
                  <a:tblGrid>
                    <a:gridCol w="4197461">
                      <a:extLst>
                        <a:ext uri="{9D8B030D-6E8A-4147-A177-3AD203B41FA5}">
                          <a16:colId xmlns:a16="http://schemas.microsoft.com/office/drawing/2014/main" val="571833362"/>
                        </a:ext>
                      </a:extLst>
                    </a:gridCol>
                  </a:tblGrid>
                  <a:tr h="1698171">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2143" b="-357"/>
                          </a:stretch>
                        </a:blipFill>
                      </a:tcPr>
                    </a:tc>
                    <a:extLst>
                      <a:ext uri="{0D108BD9-81ED-4DB2-BD59-A6C34878D82A}">
                        <a16:rowId xmlns:a16="http://schemas.microsoft.com/office/drawing/2014/main" val="873434603"/>
                      </a:ext>
                    </a:extLst>
                  </a:tr>
                </a:tbl>
              </a:graphicData>
            </a:graphic>
          </p:graphicFrame>
        </mc:Fallback>
      </mc:AlternateContent>
      <p:sp>
        <p:nvSpPr>
          <p:cNvPr id="27" name="Rectangle 2">
            <a:extLst>
              <a:ext uri="{FF2B5EF4-FFF2-40B4-BE49-F238E27FC236}">
                <a16:creationId xmlns:a16="http://schemas.microsoft.com/office/drawing/2014/main" id="{2760F24C-2D24-4A1D-9A55-5CD1DA779FCA}"/>
              </a:ext>
            </a:extLst>
          </p:cNvPr>
          <p:cNvSpPr>
            <a:spLocks noGrp="1" noChangeArrowheads="1"/>
          </p:cNvSpPr>
          <p:nvPr>
            <p:ph type="title"/>
          </p:nvPr>
        </p:nvSpPr>
        <p:spPr>
          <a:xfrm>
            <a:off x="1143000" y="554038"/>
            <a:ext cx="7086600" cy="436563"/>
          </a:xfrm>
        </p:spPr>
        <p:txBody>
          <a:bodyPr/>
          <a:lstStyle/>
          <a:p>
            <a:r>
              <a:rPr lang="en-US" sz="4000" dirty="0"/>
              <a:t>Bottom-up Algorithms Analysis</a:t>
            </a:r>
          </a:p>
        </p:txBody>
      </p:sp>
      <p:sp>
        <p:nvSpPr>
          <p:cNvPr id="10" name="Rectangle 3">
            <a:extLst>
              <a:ext uri="{FF2B5EF4-FFF2-40B4-BE49-F238E27FC236}">
                <a16:creationId xmlns:a16="http://schemas.microsoft.com/office/drawing/2014/main" id="{BA61B52C-F59C-47A6-8206-AC1CE9A51939}"/>
              </a:ext>
            </a:extLst>
          </p:cNvPr>
          <p:cNvSpPr txBox="1">
            <a:spLocks noChangeArrowheads="1"/>
          </p:cNvSpPr>
          <p:nvPr/>
        </p:nvSpPr>
        <p:spPr>
          <a:xfrm>
            <a:off x="1160931" y="3207257"/>
            <a:ext cx="5121733" cy="582386"/>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just">
              <a:buNone/>
            </a:pPr>
            <a:r>
              <a:rPr lang="en-US" sz="2000" b="1" dirty="0">
                <a:solidFill>
                  <a:srgbClr val="FF0000"/>
                </a:solidFill>
              </a:rPr>
              <a:t>Step 1: </a:t>
            </a:r>
            <a:r>
              <a:rPr lang="en-US" sz="2000" dirty="0"/>
              <a:t>Analyze line 4 and 5:  </a:t>
            </a:r>
            <a:r>
              <a:rPr lang="en-US" sz="2000" b="1" i="1" dirty="0"/>
              <a:t>while(k)</a:t>
            </a:r>
            <a:endParaRPr lang="en-US" sz="2000" dirty="0"/>
          </a:p>
        </p:txBody>
      </p:sp>
      <mc:AlternateContent xmlns:mc="http://schemas.openxmlformats.org/markup-compatibility/2006">
        <mc:Choice xmlns:a14="http://schemas.microsoft.com/office/drawing/2010/main" Requires="a14">
          <p:sp>
            <p:nvSpPr>
              <p:cNvPr id="11" name="Object 1">
                <a:extLst>
                  <a:ext uri="{FF2B5EF4-FFF2-40B4-BE49-F238E27FC236}">
                    <a16:creationId xmlns:a16="http://schemas.microsoft.com/office/drawing/2014/main" id="{ADE62D4C-04A3-456A-8341-8C5F31128530}"/>
                  </a:ext>
                </a:extLst>
              </p:cNvPr>
              <p:cNvSpPr txBox="1"/>
              <p:nvPr/>
            </p:nvSpPr>
            <p:spPr bwMode="auto">
              <a:xfrm>
                <a:off x="1931747" y="3530735"/>
                <a:ext cx="2423380" cy="807958"/>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r>
                        <a:rPr lang="en-US" sz="1400" b="0" i="1" smtClean="0">
                          <a:solidFill>
                            <a:srgbClr val="000000"/>
                          </a:solidFill>
                          <a:latin typeface="Cambria Math" panose="02040503050406030204" pitchFamily="18" charset="0"/>
                        </a:rPr>
                        <m:t>𝑤h𝑖𝑙𝑒</m:t>
                      </m:r>
                      <m:d>
                        <m:dPr>
                          <m:ctrlPr>
                            <a:rPr lang="en-US" sz="1400" b="0" i="1" smtClean="0">
                              <a:solidFill>
                                <a:srgbClr val="000000"/>
                              </a:solidFill>
                              <a:latin typeface="Cambria Math" panose="02040503050406030204" pitchFamily="18" charset="0"/>
                            </a:rPr>
                          </m:ctrlPr>
                        </m:dPr>
                        <m:e>
                          <m:r>
                            <a:rPr lang="en-US" sz="1400" b="0" i="1" smtClean="0">
                              <a:solidFill>
                                <a:srgbClr val="000000"/>
                              </a:solidFill>
                              <a:latin typeface="Cambria Math" panose="02040503050406030204" pitchFamily="18" charset="0"/>
                            </a:rPr>
                            <m:t>𝑘</m:t>
                          </m:r>
                        </m:e>
                      </m:d>
                      <m:r>
                        <a:rPr lang="en-US" sz="1400" b="0" i="1" smtClean="0">
                          <a:solidFill>
                            <a:srgbClr val="000000"/>
                          </a:solidFill>
                          <a:latin typeface="Cambria Math" panose="02040503050406030204" pitchFamily="18" charset="0"/>
                        </a:rPr>
                        <m:t>=</m:t>
                      </m:r>
                      <m:nary>
                        <m:naryPr>
                          <m:chr m:val="∑"/>
                          <m:ctrlPr>
                            <a:rPr lang="en-US" sz="1400" i="1">
                              <a:solidFill>
                                <a:srgbClr val="000000"/>
                              </a:solidFill>
                              <a:latin typeface="Cambria Math" panose="02040503050406030204" pitchFamily="18" charset="0"/>
                            </a:rPr>
                          </m:ctrlPr>
                        </m:naryPr>
                        <m:sub>
                          <m:r>
                            <a:rPr lang="en-US" sz="1400" i="1">
                              <a:solidFill>
                                <a:srgbClr val="000000"/>
                              </a:solidFill>
                              <a:latin typeface="Cambria Math" panose="02040503050406030204" pitchFamily="18" charset="0"/>
                            </a:rPr>
                            <m:t>𝑘</m:t>
                          </m:r>
                          <m:r>
                            <a:rPr lang="en-US" sz="1400" i="1">
                              <a:solidFill>
                                <a:srgbClr val="000000"/>
                              </a:solidFill>
                              <a:latin typeface="Cambria Math" panose="02040503050406030204" pitchFamily="18" charset="0"/>
                            </a:rPr>
                            <m:t>=0</m:t>
                          </m:r>
                        </m:sub>
                        <m:sup>
                          <m:r>
                            <a:rPr lang="en-US" sz="1400" i="1">
                              <a:solidFill>
                                <a:srgbClr val="000000"/>
                              </a:solidFill>
                              <a:latin typeface="Cambria Math" panose="02040503050406030204" pitchFamily="18" charset="0"/>
                            </a:rPr>
                            <m:t>𝑗</m:t>
                          </m:r>
                        </m:sup>
                        <m:e>
                          <m:r>
                            <a:rPr lang="en-US" sz="1400" i="1">
                              <a:solidFill>
                                <a:srgbClr val="000000"/>
                              </a:solidFill>
                              <a:latin typeface="Cambria Math" panose="02040503050406030204" pitchFamily="18" charset="0"/>
                            </a:rPr>
                            <m:t>1=</m:t>
                          </m:r>
                          <m:r>
                            <a:rPr lang="en-US" sz="1400" i="1">
                              <a:solidFill>
                                <a:srgbClr val="000000"/>
                              </a:solidFill>
                              <a:latin typeface="Cambria Math" panose="02040503050406030204" pitchFamily="18" charset="0"/>
                            </a:rPr>
                            <m:t>𝑗</m:t>
                          </m:r>
                          <m:r>
                            <a:rPr lang="en-US" sz="1400" i="1">
                              <a:solidFill>
                                <a:srgbClr val="000000"/>
                              </a:solidFill>
                              <a:latin typeface="Cambria Math" panose="02040503050406030204" pitchFamily="18" charset="0"/>
                            </a:rPr>
                            <m:t>+1</m:t>
                          </m:r>
                        </m:e>
                      </m:nary>
                    </m:oMath>
                  </m:oMathPara>
                </a14:m>
                <a:endParaRPr lang="en-US" sz="1400" dirty="0"/>
              </a:p>
            </p:txBody>
          </p:sp>
        </mc:Choice>
        <mc:Fallback>
          <p:sp>
            <p:nvSpPr>
              <p:cNvPr id="11" name="Object 1">
                <a:extLst>
                  <a:ext uri="{FF2B5EF4-FFF2-40B4-BE49-F238E27FC236}">
                    <a16:creationId xmlns:a16="http://schemas.microsoft.com/office/drawing/2014/main" id="{ADE62D4C-04A3-456A-8341-8C5F31128530}"/>
                  </a:ext>
                </a:extLst>
              </p:cNvPr>
              <p:cNvSpPr txBox="1">
                <a:spLocks noRot="1" noChangeAspect="1" noMove="1" noResize="1" noEditPoints="1" noAdjustHandles="1" noChangeArrowheads="1" noChangeShapeType="1" noTextEdit="1"/>
              </p:cNvSpPr>
              <p:nvPr/>
            </p:nvSpPr>
            <p:spPr bwMode="auto">
              <a:xfrm>
                <a:off x="1931747" y="3530735"/>
                <a:ext cx="2423380" cy="807958"/>
              </a:xfrm>
              <a:prstGeom prst="rect">
                <a:avLst/>
              </a:prstGeom>
              <a:blipFill>
                <a:blip r:embed="rId5"/>
                <a:stretch>
                  <a:fillRect/>
                </a:stretch>
              </a:blipFill>
              <a:ln>
                <a:noFill/>
              </a:ln>
            </p:spPr>
            <p:txBody>
              <a:bodyPr/>
              <a:lstStyle/>
              <a:p>
                <a:r>
                  <a:rPr lang="en-US">
                    <a:noFill/>
                  </a:rPr>
                  <a:t> </a:t>
                </a:r>
              </a:p>
            </p:txBody>
          </p:sp>
        </mc:Fallback>
      </mc:AlternateContent>
      <p:sp>
        <p:nvSpPr>
          <p:cNvPr id="12" name="Rectangle 3">
            <a:extLst>
              <a:ext uri="{FF2B5EF4-FFF2-40B4-BE49-F238E27FC236}">
                <a16:creationId xmlns:a16="http://schemas.microsoft.com/office/drawing/2014/main" id="{D4853152-7C69-4E00-9CC8-18EF9663943C}"/>
              </a:ext>
            </a:extLst>
          </p:cNvPr>
          <p:cNvSpPr txBox="1">
            <a:spLocks noChangeArrowheads="1"/>
          </p:cNvSpPr>
          <p:nvPr/>
        </p:nvSpPr>
        <p:spPr>
          <a:xfrm>
            <a:off x="1160931" y="4354874"/>
            <a:ext cx="4842245" cy="526292"/>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just">
              <a:buNone/>
            </a:pPr>
            <a:r>
              <a:rPr lang="en-US" sz="2000" b="1" dirty="0">
                <a:solidFill>
                  <a:srgbClr val="FF0000"/>
                </a:solidFill>
              </a:rPr>
              <a:t>Step 2: </a:t>
            </a:r>
            <a:r>
              <a:rPr lang="en-US" sz="2000" dirty="0"/>
              <a:t>Analyze line 2 to 5:  </a:t>
            </a:r>
            <a:r>
              <a:rPr lang="en-US" sz="2000" b="1" i="1" dirty="0"/>
              <a:t>for(j)</a:t>
            </a:r>
            <a:endParaRPr lang="en-US" sz="2000" dirty="0"/>
          </a:p>
        </p:txBody>
      </p:sp>
      <mc:AlternateContent xmlns:mc="http://schemas.openxmlformats.org/markup-compatibility/2006">
        <mc:Choice xmlns:a14="http://schemas.microsoft.com/office/drawing/2010/main" Requires="a14">
          <p:sp>
            <p:nvSpPr>
              <p:cNvPr id="13" name="Object 1">
                <a:extLst>
                  <a:ext uri="{FF2B5EF4-FFF2-40B4-BE49-F238E27FC236}">
                    <a16:creationId xmlns:a16="http://schemas.microsoft.com/office/drawing/2014/main" id="{D64F7B1A-2438-4B6D-860E-742097A1CA15}"/>
                  </a:ext>
                </a:extLst>
              </p:cNvPr>
              <p:cNvSpPr txBox="1"/>
              <p:nvPr/>
            </p:nvSpPr>
            <p:spPr bwMode="auto">
              <a:xfrm>
                <a:off x="1891955" y="4767672"/>
                <a:ext cx="3190344" cy="697353"/>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r>
                        <a:rPr lang="en-US" sz="1400" b="0" i="1" smtClean="0">
                          <a:solidFill>
                            <a:srgbClr val="000000"/>
                          </a:solidFill>
                          <a:latin typeface="Cambria Math" panose="02040503050406030204" pitchFamily="18" charset="0"/>
                        </a:rPr>
                        <m:t>𝑓𝑜𝑟</m:t>
                      </m:r>
                      <m:d>
                        <m:dPr>
                          <m:ctrlPr>
                            <a:rPr lang="en-US" sz="1400" b="0" i="1" smtClean="0">
                              <a:solidFill>
                                <a:srgbClr val="000000"/>
                              </a:solidFill>
                              <a:latin typeface="Cambria Math" panose="02040503050406030204" pitchFamily="18" charset="0"/>
                            </a:rPr>
                          </m:ctrlPr>
                        </m:dPr>
                        <m:e>
                          <m:r>
                            <a:rPr lang="en-US" sz="1400" b="0" i="1" smtClean="0">
                              <a:solidFill>
                                <a:srgbClr val="000000"/>
                              </a:solidFill>
                              <a:latin typeface="Cambria Math" panose="02040503050406030204" pitchFamily="18" charset="0"/>
                            </a:rPr>
                            <m:t>𝑗</m:t>
                          </m:r>
                        </m:e>
                      </m:d>
                      <m:r>
                        <a:rPr lang="en-US" sz="1400" b="0" i="1" smtClean="0">
                          <a:solidFill>
                            <a:srgbClr val="000000"/>
                          </a:solidFill>
                          <a:latin typeface="Cambria Math" panose="02040503050406030204" pitchFamily="18" charset="0"/>
                        </a:rPr>
                        <m:t>=</m:t>
                      </m:r>
                      <m:nary>
                        <m:naryPr>
                          <m:chr m:val="∑"/>
                          <m:ctrlPr>
                            <a:rPr lang="en-US" sz="1400" i="1">
                              <a:solidFill>
                                <a:srgbClr val="000000"/>
                              </a:solidFill>
                              <a:latin typeface="Cambria Math" panose="02040503050406030204" pitchFamily="18" charset="0"/>
                            </a:rPr>
                          </m:ctrlPr>
                        </m:naryPr>
                        <m:sub>
                          <m:r>
                            <a:rPr lang="en-US" sz="1400" b="0" i="1" smtClean="0">
                              <a:solidFill>
                                <a:srgbClr val="000000"/>
                              </a:solidFill>
                              <a:latin typeface="Cambria Math" panose="02040503050406030204" pitchFamily="18" charset="0"/>
                            </a:rPr>
                            <m:t>𝑗</m:t>
                          </m:r>
                          <m:r>
                            <a:rPr lang="en-US" sz="1400" i="1">
                              <a:solidFill>
                                <a:srgbClr val="000000"/>
                              </a:solidFill>
                              <a:latin typeface="Cambria Math" panose="02040503050406030204" pitchFamily="18" charset="0"/>
                            </a:rPr>
                            <m:t>=</m:t>
                          </m:r>
                          <m:r>
                            <a:rPr lang="en-US" sz="1400" b="0" i="1" smtClean="0">
                              <a:solidFill>
                                <a:srgbClr val="000000"/>
                              </a:solidFill>
                              <a:latin typeface="Cambria Math" panose="02040503050406030204" pitchFamily="18" charset="0"/>
                            </a:rPr>
                            <m:t>1</m:t>
                          </m:r>
                        </m:sub>
                        <m:sup>
                          <m:r>
                            <a:rPr lang="en-US" sz="1400" b="0" i="1" smtClean="0">
                              <a:solidFill>
                                <a:srgbClr val="000000"/>
                              </a:solidFill>
                              <a:latin typeface="Cambria Math" panose="02040503050406030204" pitchFamily="18" charset="0"/>
                            </a:rPr>
                            <m:t>2</m:t>
                          </m:r>
                          <m:r>
                            <a:rPr lang="en-US" sz="1400" b="0" i="1" smtClean="0">
                              <a:solidFill>
                                <a:srgbClr val="000000"/>
                              </a:solidFill>
                              <a:latin typeface="Cambria Math" panose="02040503050406030204" pitchFamily="18" charset="0"/>
                            </a:rPr>
                            <m:t>𝑖</m:t>
                          </m:r>
                        </m:sup>
                        <m:e>
                          <m:r>
                            <a:rPr lang="en-US" sz="1400" b="0" i="1" smtClean="0">
                              <a:solidFill>
                                <a:srgbClr val="000000"/>
                              </a:solidFill>
                              <a:latin typeface="Cambria Math" panose="02040503050406030204" pitchFamily="18" charset="0"/>
                            </a:rPr>
                            <m:t>𝑤h𝑖𝑙𝑒</m:t>
                          </m:r>
                          <m:d>
                            <m:dPr>
                              <m:ctrlPr>
                                <a:rPr lang="en-US" sz="1400" b="0" i="1" smtClean="0">
                                  <a:solidFill>
                                    <a:srgbClr val="000000"/>
                                  </a:solidFill>
                                  <a:latin typeface="Cambria Math" panose="02040503050406030204" pitchFamily="18" charset="0"/>
                                </a:rPr>
                              </m:ctrlPr>
                            </m:dPr>
                            <m:e>
                              <m:r>
                                <a:rPr lang="en-US" sz="1400" b="0" i="1" smtClean="0">
                                  <a:solidFill>
                                    <a:srgbClr val="000000"/>
                                  </a:solidFill>
                                  <a:latin typeface="Cambria Math" panose="02040503050406030204" pitchFamily="18" charset="0"/>
                                </a:rPr>
                                <m:t>𝑘</m:t>
                              </m:r>
                            </m:e>
                          </m:d>
                          <m:r>
                            <a:rPr lang="en-US" sz="1400" b="0" i="1" smtClean="0">
                              <a:solidFill>
                                <a:srgbClr val="000000"/>
                              </a:solidFill>
                              <a:latin typeface="Cambria Math" panose="02040503050406030204" pitchFamily="18" charset="0"/>
                            </a:rPr>
                            <m:t>=</m:t>
                          </m:r>
                          <m:nary>
                            <m:naryPr>
                              <m:chr m:val="∑"/>
                              <m:ctrlPr>
                                <a:rPr lang="en-US" sz="1400" i="1">
                                  <a:solidFill>
                                    <a:srgbClr val="000000"/>
                                  </a:solidFill>
                                  <a:latin typeface="Cambria Math" panose="02040503050406030204" pitchFamily="18" charset="0"/>
                                </a:rPr>
                              </m:ctrlPr>
                            </m:naryPr>
                            <m:sub>
                              <m:r>
                                <a:rPr lang="en-US" sz="1400" i="1">
                                  <a:solidFill>
                                    <a:srgbClr val="000000"/>
                                  </a:solidFill>
                                  <a:latin typeface="Cambria Math" panose="02040503050406030204" pitchFamily="18" charset="0"/>
                                </a:rPr>
                                <m:t>𝑗</m:t>
                              </m:r>
                              <m:r>
                                <a:rPr lang="en-US" sz="1400" i="1">
                                  <a:solidFill>
                                    <a:srgbClr val="000000"/>
                                  </a:solidFill>
                                  <a:latin typeface="Cambria Math" panose="02040503050406030204" pitchFamily="18" charset="0"/>
                                </a:rPr>
                                <m:t>=</m:t>
                              </m:r>
                              <m:r>
                                <a:rPr lang="en-US" sz="1400" b="0" i="1" smtClean="0">
                                  <a:solidFill>
                                    <a:srgbClr val="000000"/>
                                  </a:solidFill>
                                  <a:latin typeface="Cambria Math" panose="02040503050406030204" pitchFamily="18" charset="0"/>
                                </a:rPr>
                                <m:t>1</m:t>
                              </m:r>
                            </m:sub>
                            <m:sup>
                              <m:r>
                                <a:rPr lang="en-US" sz="1400" b="0" i="1" smtClean="0">
                                  <a:solidFill>
                                    <a:srgbClr val="000000"/>
                                  </a:solidFill>
                                  <a:latin typeface="Cambria Math" panose="02040503050406030204" pitchFamily="18" charset="0"/>
                                </a:rPr>
                                <m:t>2</m:t>
                              </m:r>
                              <m:r>
                                <a:rPr lang="en-US" sz="1400" b="0" i="1" smtClean="0">
                                  <a:solidFill>
                                    <a:srgbClr val="000000"/>
                                  </a:solidFill>
                                  <a:latin typeface="Cambria Math" panose="02040503050406030204" pitchFamily="18" charset="0"/>
                                </a:rPr>
                                <m:t>𝑖</m:t>
                              </m:r>
                            </m:sup>
                            <m:e>
                              <m:r>
                                <a:rPr lang="en-US" sz="1400" i="1">
                                  <a:solidFill>
                                    <a:srgbClr val="000000"/>
                                  </a:solidFill>
                                  <a:latin typeface="Cambria Math" panose="02040503050406030204" pitchFamily="18" charset="0"/>
                                </a:rPr>
                                <m:t>𝑗</m:t>
                              </m:r>
                              <m:r>
                                <a:rPr lang="en-US" sz="1400" i="1">
                                  <a:solidFill>
                                    <a:srgbClr val="000000"/>
                                  </a:solidFill>
                                  <a:latin typeface="Cambria Math" panose="02040503050406030204" pitchFamily="18" charset="0"/>
                                </a:rPr>
                                <m:t>+1</m:t>
                              </m:r>
                            </m:e>
                          </m:nary>
                        </m:e>
                      </m:nary>
                    </m:oMath>
                  </m:oMathPara>
                </a14:m>
                <a:endParaRPr lang="en-US" sz="1400" dirty="0"/>
              </a:p>
            </p:txBody>
          </p:sp>
        </mc:Choice>
        <mc:Fallback>
          <p:sp>
            <p:nvSpPr>
              <p:cNvPr id="13" name="Object 1">
                <a:extLst>
                  <a:ext uri="{FF2B5EF4-FFF2-40B4-BE49-F238E27FC236}">
                    <a16:creationId xmlns:a16="http://schemas.microsoft.com/office/drawing/2014/main" id="{D64F7B1A-2438-4B6D-860E-742097A1CA15}"/>
                  </a:ext>
                </a:extLst>
              </p:cNvPr>
              <p:cNvSpPr txBox="1">
                <a:spLocks noRot="1" noChangeAspect="1" noMove="1" noResize="1" noEditPoints="1" noAdjustHandles="1" noChangeArrowheads="1" noChangeShapeType="1" noTextEdit="1"/>
              </p:cNvSpPr>
              <p:nvPr/>
            </p:nvSpPr>
            <p:spPr bwMode="auto">
              <a:xfrm>
                <a:off x="1891955" y="4767672"/>
                <a:ext cx="3190344" cy="697353"/>
              </a:xfrm>
              <a:prstGeom prst="rect">
                <a:avLst/>
              </a:prstGeom>
              <a:blipFill>
                <a:blip r:embed="rId6"/>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Object 1">
                <a:extLst>
                  <a:ext uri="{FF2B5EF4-FFF2-40B4-BE49-F238E27FC236}">
                    <a16:creationId xmlns:a16="http://schemas.microsoft.com/office/drawing/2014/main" id="{0E78BD2C-3234-489A-BF6E-E93A18076D8C}"/>
                  </a:ext>
                </a:extLst>
              </p:cNvPr>
              <p:cNvSpPr txBox="1"/>
              <p:nvPr/>
            </p:nvSpPr>
            <p:spPr bwMode="auto">
              <a:xfrm>
                <a:off x="1891955" y="5465025"/>
                <a:ext cx="2574096" cy="696464"/>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r>
                        <a:rPr lang="en-US" sz="1400" b="0" i="1" smtClean="0">
                          <a:solidFill>
                            <a:srgbClr val="000000"/>
                          </a:solidFill>
                          <a:latin typeface="Cambria Math" panose="02040503050406030204" pitchFamily="18" charset="0"/>
                        </a:rPr>
                        <m:t>𝑓𝑜𝑟</m:t>
                      </m:r>
                      <m:d>
                        <m:dPr>
                          <m:ctrlPr>
                            <a:rPr lang="en-US" sz="1400" b="0" i="1" smtClean="0">
                              <a:solidFill>
                                <a:srgbClr val="000000"/>
                              </a:solidFill>
                              <a:latin typeface="Cambria Math" panose="02040503050406030204" pitchFamily="18" charset="0"/>
                            </a:rPr>
                          </m:ctrlPr>
                        </m:dPr>
                        <m:e>
                          <m:r>
                            <a:rPr lang="en-US" sz="1400" b="0" i="1" smtClean="0">
                              <a:solidFill>
                                <a:srgbClr val="000000"/>
                              </a:solidFill>
                              <a:latin typeface="Cambria Math" panose="02040503050406030204" pitchFamily="18" charset="0"/>
                            </a:rPr>
                            <m:t>𝑗</m:t>
                          </m:r>
                        </m:e>
                      </m:d>
                      <m:r>
                        <a:rPr lang="en-US" sz="1400" b="0" i="1" smtClean="0">
                          <a:solidFill>
                            <a:srgbClr val="000000"/>
                          </a:solidFill>
                          <a:latin typeface="Cambria Math" panose="02040503050406030204" pitchFamily="18" charset="0"/>
                        </a:rPr>
                        <m:t>=</m:t>
                      </m:r>
                      <m:nary>
                        <m:naryPr>
                          <m:chr m:val="∑"/>
                          <m:ctrlPr>
                            <a:rPr lang="en-US" sz="1400" i="1">
                              <a:solidFill>
                                <a:srgbClr val="000000"/>
                              </a:solidFill>
                              <a:latin typeface="Cambria Math" panose="02040503050406030204" pitchFamily="18" charset="0"/>
                            </a:rPr>
                          </m:ctrlPr>
                        </m:naryPr>
                        <m:sub>
                          <m:r>
                            <a:rPr lang="en-US" sz="1400" b="0" i="1" smtClean="0">
                              <a:solidFill>
                                <a:srgbClr val="000000"/>
                              </a:solidFill>
                              <a:latin typeface="Cambria Math" panose="02040503050406030204" pitchFamily="18" charset="0"/>
                            </a:rPr>
                            <m:t>𝑗</m:t>
                          </m:r>
                          <m:r>
                            <a:rPr lang="en-US" sz="1400" i="1">
                              <a:solidFill>
                                <a:srgbClr val="000000"/>
                              </a:solidFill>
                              <a:latin typeface="Cambria Math" panose="02040503050406030204" pitchFamily="18" charset="0"/>
                            </a:rPr>
                            <m:t>=</m:t>
                          </m:r>
                          <m:r>
                            <a:rPr lang="en-US" sz="1400" b="0" i="1" smtClean="0">
                              <a:solidFill>
                                <a:srgbClr val="000000"/>
                              </a:solidFill>
                              <a:latin typeface="Cambria Math" panose="02040503050406030204" pitchFamily="18" charset="0"/>
                            </a:rPr>
                            <m:t>1</m:t>
                          </m:r>
                        </m:sub>
                        <m:sup>
                          <m:r>
                            <a:rPr lang="en-US" sz="1400" b="0" i="1" smtClean="0">
                              <a:solidFill>
                                <a:srgbClr val="000000"/>
                              </a:solidFill>
                              <a:latin typeface="Cambria Math" panose="02040503050406030204" pitchFamily="18" charset="0"/>
                            </a:rPr>
                            <m:t>2</m:t>
                          </m:r>
                          <m:r>
                            <a:rPr lang="en-US" sz="1400" b="0" i="1" smtClean="0">
                              <a:solidFill>
                                <a:srgbClr val="000000"/>
                              </a:solidFill>
                              <a:latin typeface="Cambria Math" panose="02040503050406030204" pitchFamily="18" charset="0"/>
                            </a:rPr>
                            <m:t>𝑖</m:t>
                          </m:r>
                        </m:sup>
                        <m:e>
                          <m:r>
                            <a:rPr lang="en-US" sz="1400" b="0" i="1" smtClean="0">
                              <a:solidFill>
                                <a:srgbClr val="000000"/>
                              </a:solidFill>
                              <a:latin typeface="Cambria Math" panose="02040503050406030204" pitchFamily="18" charset="0"/>
                            </a:rPr>
                            <m:t>𝑗</m:t>
                          </m:r>
                          <m:r>
                            <a:rPr lang="en-US" sz="1400" b="0" i="1" smtClean="0">
                              <a:solidFill>
                                <a:srgbClr val="000000"/>
                              </a:solidFill>
                              <a:latin typeface="Cambria Math" panose="02040503050406030204" pitchFamily="18" charset="0"/>
                            </a:rPr>
                            <m:t>+</m:t>
                          </m:r>
                          <m:nary>
                            <m:naryPr>
                              <m:chr m:val="∑"/>
                              <m:ctrlPr>
                                <a:rPr lang="en-US" sz="1400" i="1">
                                  <a:solidFill>
                                    <a:srgbClr val="000000"/>
                                  </a:solidFill>
                                  <a:latin typeface="Cambria Math" panose="02040503050406030204" pitchFamily="18" charset="0"/>
                                </a:rPr>
                              </m:ctrlPr>
                            </m:naryPr>
                            <m:sub>
                              <m:r>
                                <a:rPr lang="en-US" sz="1400" i="1">
                                  <a:solidFill>
                                    <a:srgbClr val="000000"/>
                                  </a:solidFill>
                                  <a:latin typeface="Cambria Math" panose="02040503050406030204" pitchFamily="18" charset="0"/>
                                </a:rPr>
                                <m:t>𝑗</m:t>
                              </m:r>
                              <m:r>
                                <a:rPr lang="en-US" sz="1400" i="1">
                                  <a:solidFill>
                                    <a:srgbClr val="000000"/>
                                  </a:solidFill>
                                  <a:latin typeface="Cambria Math" panose="02040503050406030204" pitchFamily="18" charset="0"/>
                                </a:rPr>
                                <m:t>=</m:t>
                              </m:r>
                              <m:r>
                                <a:rPr lang="en-US" sz="1400" b="0" i="1" smtClean="0">
                                  <a:solidFill>
                                    <a:srgbClr val="000000"/>
                                  </a:solidFill>
                                  <a:latin typeface="Cambria Math" panose="02040503050406030204" pitchFamily="18" charset="0"/>
                                </a:rPr>
                                <m:t>1</m:t>
                              </m:r>
                            </m:sub>
                            <m:sup>
                              <m:r>
                                <a:rPr lang="en-US" sz="1400" b="0" i="1" smtClean="0">
                                  <a:solidFill>
                                    <a:srgbClr val="000000"/>
                                  </a:solidFill>
                                  <a:latin typeface="Cambria Math" panose="02040503050406030204" pitchFamily="18" charset="0"/>
                                </a:rPr>
                                <m:t>2</m:t>
                              </m:r>
                              <m:r>
                                <a:rPr lang="en-US" sz="1400" b="0" i="1" smtClean="0">
                                  <a:solidFill>
                                    <a:srgbClr val="000000"/>
                                  </a:solidFill>
                                  <a:latin typeface="Cambria Math" panose="02040503050406030204" pitchFamily="18" charset="0"/>
                                </a:rPr>
                                <m:t>𝑖</m:t>
                              </m:r>
                            </m:sup>
                            <m:e>
                              <m:r>
                                <a:rPr lang="en-US" sz="1400" b="0" i="1" smtClean="0">
                                  <a:solidFill>
                                    <a:srgbClr val="000000"/>
                                  </a:solidFill>
                                  <a:latin typeface="Cambria Math" panose="02040503050406030204" pitchFamily="18" charset="0"/>
                                </a:rPr>
                                <m:t>1</m:t>
                              </m:r>
                            </m:e>
                          </m:nary>
                        </m:e>
                      </m:nary>
                    </m:oMath>
                  </m:oMathPara>
                </a14:m>
                <a:endParaRPr lang="en-US" sz="1400" dirty="0"/>
              </a:p>
            </p:txBody>
          </p:sp>
        </mc:Choice>
        <mc:Fallback>
          <p:sp>
            <p:nvSpPr>
              <p:cNvPr id="14" name="Object 1">
                <a:extLst>
                  <a:ext uri="{FF2B5EF4-FFF2-40B4-BE49-F238E27FC236}">
                    <a16:creationId xmlns:a16="http://schemas.microsoft.com/office/drawing/2014/main" id="{0E78BD2C-3234-489A-BF6E-E93A18076D8C}"/>
                  </a:ext>
                </a:extLst>
              </p:cNvPr>
              <p:cNvSpPr txBox="1">
                <a:spLocks noRot="1" noChangeAspect="1" noMove="1" noResize="1" noEditPoints="1" noAdjustHandles="1" noChangeArrowheads="1" noChangeShapeType="1" noTextEdit="1"/>
              </p:cNvSpPr>
              <p:nvPr/>
            </p:nvSpPr>
            <p:spPr bwMode="auto">
              <a:xfrm>
                <a:off x="1891955" y="5465025"/>
                <a:ext cx="2574096" cy="696464"/>
              </a:xfrm>
              <a:prstGeom prst="rect">
                <a:avLst/>
              </a:prstGeom>
              <a:blipFill>
                <a:blip r:embed="rId7"/>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Object 1">
                <a:extLst>
                  <a:ext uri="{FF2B5EF4-FFF2-40B4-BE49-F238E27FC236}">
                    <a16:creationId xmlns:a16="http://schemas.microsoft.com/office/drawing/2014/main" id="{6199E54E-CF8F-454F-A19D-504E20553B19}"/>
                  </a:ext>
                </a:extLst>
              </p:cNvPr>
              <p:cNvSpPr txBox="1"/>
              <p:nvPr/>
            </p:nvSpPr>
            <p:spPr bwMode="auto">
              <a:xfrm>
                <a:off x="1891955" y="6239812"/>
                <a:ext cx="3995056" cy="565435"/>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r>
                        <a:rPr lang="en-US" sz="1400" b="0" i="1" smtClean="0">
                          <a:solidFill>
                            <a:srgbClr val="000000"/>
                          </a:solidFill>
                          <a:latin typeface="Cambria Math" panose="02040503050406030204" pitchFamily="18" charset="0"/>
                        </a:rPr>
                        <m:t>𝑓𝑜𝑟</m:t>
                      </m:r>
                      <m:d>
                        <m:dPr>
                          <m:ctrlPr>
                            <a:rPr lang="en-US" sz="1400" b="0" i="1" smtClean="0">
                              <a:solidFill>
                                <a:srgbClr val="000000"/>
                              </a:solidFill>
                              <a:latin typeface="Cambria Math" panose="02040503050406030204" pitchFamily="18" charset="0"/>
                            </a:rPr>
                          </m:ctrlPr>
                        </m:dPr>
                        <m:e>
                          <m:r>
                            <a:rPr lang="en-US" sz="1400" b="0" i="1" smtClean="0">
                              <a:solidFill>
                                <a:srgbClr val="000000"/>
                              </a:solidFill>
                              <a:latin typeface="Cambria Math" panose="02040503050406030204" pitchFamily="18" charset="0"/>
                            </a:rPr>
                            <m:t>𝑗</m:t>
                          </m:r>
                        </m:e>
                      </m:d>
                      <m:r>
                        <a:rPr lang="en-US" sz="1400" b="0" i="1" smtClean="0">
                          <a:solidFill>
                            <a:srgbClr val="000000"/>
                          </a:solidFill>
                          <a:latin typeface="Cambria Math" panose="02040503050406030204" pitchFamily="18" charset="0"/>
                        </a:rPr>
                        <m:t>=</m:t>
                      </m:r>
                      <m:f>
                        <m:fPr>
                          <m:ctrlPr>
                            <a:rPr lang="en-US" sz="1400" i="1">
                              <a:solidFill>
                                <a:srgbClr val="000000"/>
                              </a:solidFill>
                              <a:latin typeface="Cambria Math" panose="02040503050406030204" pitchFamily="18" charset="0"/>
                            </a:rPr>
                          </m:ctrlPr>
                        </m:fPr>
                        <m:num>
                          <m:r>
                            <a:rPr lang="en-US" sz="1400" i="1">
                              <a:solidFill>
                                <a:srgbClr val="000000"/>
                              </a:solidFill>
                              <a:latin typeface="Cambria Math" panose="02040503050406030204" pitchFamily="18" charset="0"/>
                            </a:rPr>
                            <m:t>(</m:t>
                          </m:r>
                          <m:r>
                            <a:rPr lang="en-US" sz="1400" b="0" i="1" smtClean="0">
                              <a:solidFill>
                                <a:srgbClr val="000000"/>
                              </a:solidFill>
                              <a:latin typeface="Cambria Math" panose="02040503050406030204" pitchFamily="18" charset="0"/>
                            </a:rPr>
                            <m:t>2</m:t>
                          </m:r>
                          <m:r>
                            <a:rPr lang="en-US" sz="1400" b="0" i="1" smtClean="0">
                              <a:solidFill>
                                <a:srgbClr val="000000"/>
                              </a:solidFill>
                              <a:latin typeface="Cambria Math" panose="02040503050406030204" pitchFamily="18" charset="0"/>
                            </a:rPr>
                            <m:t>𝑖</m:t>
                          </m:r>
                          <m:r>
                            <a:rPr lang="en-US" sz="1400" i="1">
                              <a:solidFill>
                                <a:srgbClr val="000000"/>
                              </a:solidFill>
                              <a:latin typeface="Cambria Math" panose="02040503050406030204" pitchFamily="18" charset="0"/>
                            </a:rPr>
                            <m:t>)(</m:t>
                          </m:r>
                          <m:r>
                            <a:rPr lang="en-US" sz="1400" b="0" i="1" smtClean="0">
                              <a:solidFill>
                                <a:srgbClr val="000000"/>
                              </a:solidFill>
                              <a:latin typeface="Cambria Math" panose="02040503050406030204" pitchFamily="18" charset="0"/>
                            </a:rPr>
                            <m:t>2</m:t>
                          </m:r>
                          <m:r>
                            <a:rPr lang="en-US" sz="1400" i="1">
                              <a:solidFill>
                                <a:srgbClr val="000000"/>
                              </a:solidFill>
                              <a:latin typeface="Cambria Math" panose="02040503050406030204" pitchFamily="18" charset="0"/>
                            </a:rPr>
                            <m:t>𝑖</m:t>
                          </m:r>
                          <m:r>
                            <a:rPr lang="en-US" sz="1400" i="1">
                              <a:solidFill>
                                <a:srgbClr val="000000"/>
                              </a:solidFill>
                              <a:latin typeface="Cambria Math" panose="02040503050406030204" pitchFamily="18" charset="0"/>
                            </a:rPr>
                            <m:t>+1)</m:t>
                          </m:r>
                        </m:num>
                        <m:den>
                          <m:r>
                            <a:rPr lang="en-US" sz="1400" i="1">
                              <a:solidFill>
                                <a:srgbClr val="000000"/>
                              </a:solidFill>
                              <a:latin typeface="Cambria Math" panose="02040503050406030204" pitchFamily="18" charset="0"/>
                            </a:rPr>
                            <m:t>2</m:t>
                          </m:r>
                        </m:den>
                      </m:f>
                      <m:r>
                        <a:rPr lang="en-US" sz="1400" b="0" i="1" smtClean="0">
                          <a:solidFill>
                            <a:srgbClr val="000000"/>
                          </a:solidFill>
                          <a:latin typeface="Cambria Math" panose="02040503050406030204" pitchFamily="18" charset="0"/>
                        </a:rPr>
                        <m:t>+2</m:t>
                      </m:r>
                      <m:r>
                        <a:rPr lang="en-US" sz="1400" b="0" i="1" smtClean="0">
                          <a:solidFill>
                            <a:srgbClr val="000000"/>
                          </a:solidFill>
                          <a:latin typeface="Cambria Math" panose="02040503050406030204" pitchFamily="18" charset="0"/>
                        </a:rPr>
                        <m:t>𝑖</m:t>
                      </m:r>
                      <m:r>
                        <a:rPr lang="en-US" sz="1400" b="0" i="1" smtClean="0">
                          <a:solidFill>
                            <a:srgbClr val="000000"/>
                          </a:solidFill>
                          <a:latin typeface="Cambria Math" panose="02040503050406030204" pitchFamily="18" charset="0"/>
                        </a:rPr>
                        <m:t> ⟹2</m:t>
                      </m:r>
                      <m:sSup>
                        <m:sSupPr>
                          <m:ctrlPr>
                            <a:rPr lang="en-US" sz="1400" b="0" i="1" smtClean="0">
                              <a:solidFill>
                                <a:srgbClr val="000000"/>
                              </a:solidFill>
                              <a:latin typeface="Cambria Math" panose="02040503050406030204" pitchFamily="18" charset="0"/>
                              <a:ea typeface="Cambria Math" panose="02040503050406030204" pitchFamily="18" charset="0"/>
                            </a:rPr>
                          </m:ctrlPr>
                        </m:sSupPr>
                        <m:e>
                          <m:r>
                            <a:rPr lang="en-US" sz="1400" b="0" i="1" smtClean="0">
                              <a:solidFill>
                                <a:srgbClr val="000000"/>
                              </a:solidFill>
                              <a:latin typeface="Cambria Math" panose="02040503050406030204" pitchFamily="18" charset="0"/>
                              <a:ea typeface="Cambria Math" panose="02040503050406030204" pitchFamily="18" charset="0"/>
                            </a:rPr>
                            <m:t>𝑖</m:t>
                          </m:r>
                        </m:e>
                        <m:sup>
                          <m:r>
                            <a:rPr lang="en-US" sz="1400" b="0" i="1" smtClean="0">
                              <a:solidFill>
                                <a:srgbClr val="000000"/>
                              </a:solidFill>
                              <a:latin typeface="Cambria Math" panose="02040503050406030204" pitchFamily="18" charset="0"/>
                              <a:ea typeface="Cambria Math" panose="02040503050406030204" pitchFamily="18" charset="0"/>
                            </a:rPr>
                            <m:t>2</m:t>
                          </m:r>
                        </m:sup>
                      </m:sSup>
                      <m:r>
                        <a:rPr lang="en-US" sz="1400" b="0" i="1" smtClean="0">
                          <a:solidFill>
                            <a:srgbClr val="000000"/>
                          </a:solidFill>
                          <a:latin typeface="Cambria Math" panose="02040503050406030204" pitchFamily="18" charset="0"/>
                          <a:ea typeface="Cambria Math" panose="02040503050406030204" pitchFamily="18" charset="0"/>
                        </a:rPr>
                        <m:t>+3</m:t>
                      </m:r>
                      <m:r>
                        <a:rPr lang="en-US" sz="1400" b="0" i="1" smtClean="0">
                          <a:solidFill>
                            <a:srgbClr val="000000"/>
                          </a:solidFill>
                          <a:latin typeface="Cambria Math" panose="02040503050406030204" pitchFamily="18" charset="0"/>
                          <a:ea typeface="Cambria Math" panose="02040503050406030204" pitchFamily="18" charset="0"/>
                        </a:rPr>
                        <m:t>𝑖</m:t>
                      </m:r>
                    </m:oMath>
                  </m:oMathPara>
                </a14:m>
                <a:endParaRPr lang="en-US" sz="1400" dirty="0"/>
              </a:p>
            </p:txBody>
          </p:sp>
        </mc:Choice>
        <mc:Fallback>
          <p:sp>
            <p:nvSpPr>
              <p:cNvPr id="15" name="Object 1">
                <a:extLst>
                  <a:ext uri="{FF2B5EF4-FFF2-40B4-BE49-F238E27FC236}">
                    <a16:creationId xmlns:a16="http://schemas.microsoft.com/office/drawing/2014/main" id="{6199E54E-CF8F-454F-A19D-504E20553B19}"/>
                  </a:ext>
                </a:extLst>
              </p:cNvPr>
              <p:cNvSpPr txBox="1">
                <a:spLocks noRot="1" noChangeAspect="1" noMove="1" noResize="1" noEditPoints="1" noAdjustHandles="1" noChangeArrowheads="1" noChangeShapeType="1" noTextEdit="1"/>
              </p:cNvSpPr>
              <p:nvPr/>
            </p:nvSpPr>
            <p:spPr bwMode="auto">
              <a:xfrm>
                <a:off x="1891955" y="6239812"/>
                <a:ext cx="3995056" cy="565435"/>
              </a:xfrm>
              <a:prstGeom prst="rect">
                <a:avLst/>
              </a:prstGeom>
              <a:blipFill>
                <a:blip r:embed="rId8"/>
                <a:stretch>
                  <a:fillRect/>
                </a:stretch>
              </a:blipFill>
              <a:ln>
                <a:noFill/>
              </a:ln>
            </p:spPr>
            <p:txBody>
              <a:bodyPr/>
              <a:lstStyle/>
              <a:p>
                <a:r>
                  <a:rPr lang="en-US">
                    <a:noFill/>
                  </a:rPr>
                  <a:t> </a:t>
                </a:r>
              </a:p>
            </p:txBody>
          </p:sp>
        </mc:Fallback>
      </mc:AlternateContent>
      <p:sp>
        <p:nvSpPr>
          <p:cNvPr id="16" name="Rectangle 3">
            <a:extLst>
              <a:ext uri="{FF2B5EF4-FFF2-40B4-BE49-F238E27FC236}">
                <a16:creationId xmlns:a16="http://schemas.microsoft.com/office/drawing/2014/main" id="{2ABA2D5B-1F54-4934-B62D-E85E0F96EF61}"/>
              </a:ext>
            </a:extLst>
          </p:cNvPr>
          <p:cNvSpPr txBox="1">
            <a:spLocks noChangeArrowheads="1"/>
          </p:cNvSpPr>
          <p:nvPr/>
        </p:nvSpPr>
        <p:spPr>
          <a:xfrm>
            <a:off x="6634844" y="1309424"/>
            <a:ext cx="4842245" cy="582386"/>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just">
              <a:buNone/>
            </a:pPr>
            <a:r>
              <a:rPr lang="en-US" sz="2000" b="1" dirty="0">
                <a:solidFill>
                  <a:srgbClr val="FF0000"/>
                </a:solidFill>
              </a:rPr>
              <a:t>Step 3: </a:t>
            </a:r>
            <a:r>
              <a:rPr lang="en-US" sz="2000" dirty="0"/>
              <a:t>Analyze line 1 to 6:  </a:t>
            </a:r>
            <a:r>
              <a:rPr lang="en-US" sz="2000" b="1" i="1" dirty="0"/>
              <a:t>for(</a:t>
            </a:r>
            <a:r>
              <a:rPr lang="en-US" sz="2000" b="1" i="1" dirty="0" err="1"/>
              <a:t>i</a:t>
            </a:r>
            <a:r>
              <a:rPr lang="en-US" sz="2000" b="1" i="1" dirty="0"/>
              <a:t>)</a:t>
            </a:r>
            <a:endParaRPr lang="en-US" sz="2000" dirty="0"/>
          </a:p>
        </p:txBody>
      </p:sp>
      <mc:AlternateContent xmlns:mc="http://schemas.openxmlformats.org/markup-compatibility/2006">
        <mc:Choice xmlns:a14="http://schemas.microsoft.com/office/drawing/2010/main" Requires="a14">
          <p:sp>
            <p:nvSpPr>
              <p:cNvPr id="17" name="Object 1">
                <a:extLst>
                  <a:ext uri="{FF2B5EF4-FFF2-40B4-BE49-F238E27FC236}">
                    <a16:creationId xmlns:a16="http://schemas.microsoft.com/office/drawing/2014/main" id="{B1AA9CF2-43D8-480D-B624-FB712C44E58C}"/>
                  </a:ext>
                </a:extLst>
              </p:cNvPr>
              <p:cNvSpPr txBox="1"/>
              <p:nvPr/>
            </p:nvSpPr>
            <p:spPr bwMode="auto">
              <a:xfrm>
                <a:off x="7071411" y="1718734"/>
                <a:ext cx="3263682" cy="807958"/>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r>
                        <a:rPr lang="en-US" sz="1400" b="0" i="1" smtClean="0">
                          <a:solidFill>
                            <a:srgbClr val="000000"/>
                          </a:solidFill>
                          <a:latin typeface="Cambria Math" panose="02040503050406030204" pitchFamily="18" charset="0"/>
                        </a:rPr>
                        <m:t>𝑇</m:t>
                      </m:r>
                      <m:d>
                        <m:dPr>
                          <m:ctrlPr>
                            <a:rPr lang="en-US" sz="1400" b="0" i="1" smtClean="0">
                              <a:solidFill>
                                <a:srgbClr val="000000"/>
                              </a:solidFill>
                              <a:latin typeface="Cambria Math" panose="02040503050406030204" pitchFamily="18" charset="0"/>
                            </a:rPr>
                          </m:ctrlPr>
                        </m:dPr>
                        <m:e>
                          <m:r>
                            <a:rPr lang="en-US" sz="1400" b="0" i="1" smtClean="0">
                              <a:solidFill>
                                <a:srgbClr val="000000"/>
                              </a:solidFill>
                              <a:latin typeface="Cambria Math" panose="02040503050406030204" pitchFamily="18" charset="0"/>
                            </a:rPr>
                            <m:t>𝑛</m:t>
                          </m:r>
                        </m:e>
                      </m:d>
                      <m:r>
                        <a:rPr lang="en-US" sz="1400" b="0" i="1" smtClean="0">
                          <a:solidFill>
                            <a:srgbClr val="000000"/>
                          </a:solidFill>
                          <a:latin typeface="Cambria Math" panose="02040503050406030204" pitchFamily="18" charset="0"/>
                        </a:rPr>
                        <m:t>=</m:t>
                      </m:r>
                      <m:nary>
                        <m:naryPr>
                          <m:chr m:val="∑"/>
                          <m:ctrlPr>
                            <a:rPr lang="en-US" sz="1400" i="1">
                              <a:solidFill>
                                <a:srgbClr val="000000"/>
                              </a:solidFill>
                              <a:latin typeface="Cambria Math" panose="02040503050406030204" pitchFamily="18" charset="0"/>
                            </a:rPr>
                          </m:ctrlPr>
                        </m:naryPr>
                        <m:sub>
                          <m:r>
                            <a:rPr lang="en-US" sz="1400" b="0" i="1" smtClean="0">
                              <a:solidFill>
                                <a:srgbClr val="000000"/>
                              </a:solidFill>
                              <a:latin typeface="Cambria Math" panose="02040503050406030204" pitchFamily="18" charset="0"/>
                            </a:rPr>
                            <m:t>𝑖</m:t>
                          </m:r>
                          <m:r>
                            <a:rPr lang="en-US" sz="1400" i="1">
                              <a:solidFill>
                                <a:srgbClr val="000000"/>
                              </a:solidFill>
                              <a:latin typeface="Cambria Math" panose="02040503050406030204" pitchFamily="18" charset="0"/>
                            </a:rPr>
                            <m:t>=</m:t>
                          </m:r>
                          <m:r>
                            <a:rPr lang="en-US" sz="1400" b="0" i="1" smtClean="0">
                              <a:solidFill>
                                <a:srgbClr val="000000"/>
                              </a:solidFill>
                              <a:latin typeface="Cambria Math" panose="02040503050406030204" pitchFamily="18" charset="0"/>
                            </a:rPr>
                            <m:t>1</m:t>
                          </m:r>
                        </m:sub>
                        <m:sup>
                          <m:r>
                            <a:rPr lang="en-US" sz="1400" b="0" i="1" smtClean="0">
                              <a:solidFill>
                                <a:srgbClr val="000000"/>
                              </a:solidFill>
                              <a:latin typeface="Cambria Math" panose="02040503050406030204" pitchFamily="18" charset="0"/>
                            </a:rPr>
                            <m:t>𝑛</m:t>
                          </m:r>
                        </m:sup>
                        <m:e>
                          <m:r>
                            <a:rPr lang="en-US" sz="1400" b="0" i="1" smtClean="0">
                              <a:solidFill>
                                <a:srgbClr val="000000"/>
                              </a:solidFill>
                              <a:latin typeface="Cambria Math" panose="02040503050406030204" pitchFamily="18" charset="0"/>
                            </a:rPr>
                            <m:t>𝑓𝑜𝑟</m:t>
                          </m:r>
                          <m:d>
                            <m:dPr>
                              <m:ctrlPr>
                                <a:rPr lang="en-US" sz="1400" b="0" i="1" smtClean="0">
                                  <a:solidFill>
                                    <a:srgbClr val="000000"/>
                                  </a:solidFill>
                                  <a:latin typeface="Cambria Math" panose="02040503050406030204" pitchFamily="18" charset="0"/>
                                </a:rPr>
                              </m:ctrlPr>
                            </m:dPr>
                            <m:e>
                              <m:r>
                                <a:rPr lang="en-US" sz="1400" b="0" i="1" smtClean="0">
                                  <a:solidFill>
                                    <a:srgbClr val="000000"/>
                                  </a:solidFill>
                                  <a:latin typeface="Cambria Math" panose="02040503050406030204" pitchFamily="18" charset="0"/>
                                </a:rPr>
                                <m:t>𝑖</m:t>
                              </m:r>
                            </m:e>
                          </m:d>
                          <m:r>
                            <a:rPr lang="en-US" sz="1400" b="0" i="1" smtClean="0">
                              <a:solidFill>
                                <a:srgbClr val="000000"/>
                              </a:solidFill>
                              <a:latin typeface="Cambria Math" panose="02040503050406030204" pitchFamily="18" charset="0"/>
                            </a:rPr>
                            <m:t>=</m:t>
                          </m:r>
                          <m:nary>
                            <m:naryPr>
                              <m:chr m:val="∑"/>
                              <m:ctrlPr>
                                <a:rPr lang="en-US" sz="1400" i="1">
                                  <a:solidFill>
                                    <a:srgbClr val="000000"/>
                                  </a:solidFill>
                                  <a:latin typeface="Cambria Math" panose="02040503050406030204" pitchFamily="18" charset="0"/>
                                </a:rPr>
                              </m:ctrlPr>
                            </m:naryPr>
                            <m:sub>
                              <m:r>
                                <a:rPr lang="en-US" sz="1400" b="0" i="1" smtClean="0">
                                  <a:solidFill>
                                    <a:srgbClr val="000000"/>
                                  </a:solidFill>
                                  <a:latin typeface="Cambria Math" panose="02040503050406030204" pitchFamily="18" charset="0"/>
                                </a:rPr>
                                <m:t>𝑖</m:t>
                              </m:r>
                              <m:r>
                                <a:rPr lang="en-US" sz="1400" i="1">
                                  <a:solidFill>
                                    <a:srgbClr val="000000"/>
                                  </a:solidFill>
                                  <a:latin typeface="Cambria Math" panose="02040503050406030204" pitchFamily="18" charset="0"/>
                                </a:rPr>
                                <m:t>=</m:t>
                              </m:r>
                              <m:r>
                                <a:rPr lang="en-US" sz="1400" b="0" i="1" smtClean="0">
                                  <a:solidFill>
                                    <a:srgbClr val="000000"/>
                                  </a:solidFill>
                                  <a:latin typeface="Cambria Math" panose="02040503050406030204" pitchFamily="18" charset="0"/>
                                </a:rPr>
                                <m:t>1</m:t>
                              </m:r>
                            </m:sub>
                            <m:sup>
                              <m:r>
                                <a:rPr lang="en-US" sz="1400" b="0" i="1" smtClean="0">
                                  <a:solidFill>
                                    <a:srgbClr val="000000"/>
                                  </a:solidFill>
                                  <a:latin typeface="Cambria Math" panose="02040503050406030204" pitchFamily="18" charset="0"/>
                                </a:rPr>
                                <m:t>𝑛</m:t>
                              </m:r>
                            </m:sup>
                            <m:e>
                              <m:r>
                                <a:rPr lang="en-US" sz="1400" i="1">
                                  <a:solidFill>
                                    <a:srgbClr val="000000"/>
                                  </a:solidFill>
                                  <a:latin typeface="Cambria Math" panose="02040503050406030204" pitchFamily="18" charset="0"/>
                                  <a:ea typeface="Cambria Math" panose="02040503050406030204" pitchFamily="18" charset="0"/>
                                </a:rPr>
                                <m:t>2</m:t>
                              </m:r>
                              <m:sSup>
                                <m:sSupPr>
                                  <m:ctrlPr>
                                    <a:rPr lang="en-US" sz="1400" i="1">
                                      <a:solidFill>
                                        <a:srgbClr val="000000"/>
                                      </a:solidFill>
                                      <a:latin typeface="Cambria Math" panose="02040503050406030204" pitchFamily="18" charset="0"/>
                                      <a:ea typeface="Cambria Math" panose="02040503050406030204" pitchFamily="18" charset="0"/>
                                    </a:rPr>
                                  </m:ctrlPr>
                                </m:sSupPr>
                                <m:e>
                                  <m:r>
                                    <a:rPr lang="en-US" sz="1400" i="1">
                                      <a:solidFill>
                                        <a:srgbClr val="000000"/>
                                      </a:solidFill>
                                      <a:latin typeface="Cambria Math" panose="02040503050406030204" pitchFamily="18" charset="0"/>
                                      <a:ea typeface="Cambria Math" panose="02040503050406030204" pitchFamily="18" charset="0"/>
                                    </a:rPr>
                                    <m:t>𝑖</m:t>
                                  </m:r>
                                </m:e>
                                <m:sup>
                                  <m:r>
                                    <a:rPr lang="en-US" sz="1400" i="1">
                                      <a:solidFill>
                                        <a:srgbClr val="000000"/>
                                      </a:solidFill>
                                      <a:latin typeface="Cambria Math" panose="02040503050406030204" pitchFamily="18" charset="0"/>
                                      <a:ea typeface="Cambria Math" panose="02040503050406030204" pitchFamily="18" charset="0"/>
                                    </a:rPr>
                                    <m:t>2</m:t>
                                  </m:r>
                                </m:sup>
                              </m:sSup>
                              <m:r>
                                <a:rPr lang="en-US" sz="1400" i="1">
                                  <a:solidFill>
                                    <a:srgbClr val="000000"/>
                                  </a:solidFill>
                                  <a:latin typeface="Cambria Math" panose="02040503050406030204" pitchFamily="18" charset="0"/>
                                  <a:ea typeface="Cambria Math" panose="02040503050406030204" pitchFamily="18" charset="0"/>
                                </a:rPr>
                                <m:t>+3</m:t>
                              </m:r>
                              <m:r>
                                <a:rPr lang="en-US" sz="1400" i="1">
                                  <a:solidFill>
                                    <a:srgbClr val="000000"/>
                                  </a:solidFill>
                                  <a:latin typeface="Cambria Math" panose="02040503050406030204" pitchFamily="18" charset="0"/>
                                  <a:ea typeface="Cambria Math" panose="02040503050406030204" pitchFamily="18" charset="0"/>
                                </a:rPr>
                                <m:t>𝑖</m:t>
                              </m:r>
                            </m:e>
                          </m:nary>
                        </m:e>
                      </m:nary>
                    </m:oMath>
                  </m:oMathPara>
                </a14:m>
                <a:endParaRPr lang="en-US" sz="1400" dirty="0"/>
              </a:p>
            </p:txBody>
          </p:sp>
        </mc:Choice>
        <mc:Fallback>
          <p:sp>
            <p:nvSpPr>
              <p:cNvPr id="17" name="Object 1">
                <a:extLst>
                  <a:ext uri="{FF2B5EF4-FFF2-40B4-BE49-F238E27FC236}">
                    <a16:creationId xmlns:a16="http://schemas.microsoft.com/office/drawing/2014/main" id="{B1AA9CF2-43D8-480D-B624-FB712C44E58C}"/>
                  </a:ext>
                </a:extLst>
              </p:cNvPr>
              <p:cNvSpPr txBox="1">
                <a:spLocks noRot="1" noChangeAspect="1" noMove="1" noResize="1" noEditPoints="1" noAdjustHandles="1" noChangeArrowheads="1" noChangeShapeType="1" noTextEdit="1"/>
              </p:cNvSpPr>
              <p:nvPr/>
            </p:nvSpPr>
            <p:spPr bwMode="auto">
              <a:xfrm>
                <a:off x="7071411" y="1718734"/>
                <a:ext cx="3263682" cy="807958"/>
              </a:xfrm>
              <a:prstGeom prst="rect">
                <a:avLst/>
              </a:prstGeom>
              <a:blipFill>
                <a:blip r:embed="rId9"/>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Object 1">
                <a:extLst>
                  <a:ext uri="{FF2B5EF4-FFF2-40B4-BE49-F238E27FC236}">
                    <a16:creationId xmlns:a16="http://schemas.microsoft.com/office/drawing/2014/main" id="{F18D8654-F9BE-4921-B413-1E832EF530D1}"/>
                  </a:ext>
                </a:extLst>
              </p:cNvPr>
              <p:cNvSpPr txBox="1"/>
              <p:nvPr/>
            </p:nvSpPr>
            <p:spPr bwMode="auto">
              <a:xfrm>
                <a:off x="7071411" y="2486733"/>
                <a:ext cx="2574096" cy="807958"/>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r>
                        <a:rPr lang="en-US" sz="1400" i="1">
                          <a:solidFill>
                            <a:srgbClr val="000000"/>
                          </a:solidFill>
                          <a:latin typeface="Cambria Math" panose="02040503050406030204" pitchFamily="18" charset="0"/>
                        </a:rPr>
                        <m:t>𝑇</m:t>
                      </m:r>
                      <m:d>
                        <m:dPr>
                          <m:ctrlPr>
                            <a:rPr lang="en-US" sz="1400" i="1">
                              <a:solidFill>
                                <a:srgbClr val="000000"/>
                              </a:solidFill>
                              <a:latin typeface="Cambria Math" panose="02040503050406030204" pitchFamily="18" charset="0"/>
                            </a:rPr>
                          </m:ctrlPr>
                        </m:dPr>
                        <m:e>
                          <m:r>
                            <a:rPr lang="en-US" sz="1400" i="1">
                              <a:solidFill>
                                <a:srgbClr val="000000"/>
                              </a:solidFill>
                              <a:latin typeface="Cambria Math" panose="02040503050406030204" pitchFamily="18" charset="0"/>
                            </a:rPr>
                            <m:t>𝑛</m:t>
                          </m:r>
                        </m:e>
                      </m:d>
                      <m:r>
                        <a:rPr lang="en-US" sz="1400" b="0" i="1" smtClean="0">
                          <a:solidFill>
                            <a:srgbClr val="000000"/>
                          </a:solidFill>
                          <a:latin typeface="Cambria Math" panose="02040503050406030204" pitchFamily="18" charset="0"/>
                        </a:rPr>
                        <m:t>=2</m:t>
                      </m:r>
                      <m:nary>
                        <m:naryPr>
                          <m:chr m:val="∑"/>
                          <m:ctrlPr>
                            <a:rPr lang="en-US" sz="1400" i="1" smtClean="0">
                              <a:solidFill>
                                <a:srgbClr val="000000"/>
                              </a:solidFill>
                              <a:latin typeface="Cambria Math" panose="02040503050406030204" pitchFamily="18" charset="0"/>
                            </a:rPr>
                          </m:ctrlPr>
                        </m:naryPr>
                        <m:sub>
                          <m:r>
                            <a:rPr lang="en-US" sz="1400" b="0" i="1" smtClean="0">
                              <a:solidFill>
                                <a:srgbClr val="000000"/>
                              </a:solidFill>
                              <a:latin typeface="Cambria Math" panose="02040503050406030204" pitchFamily="18" charset="0"/>
                            </a:rPr>
                            <m:t>𝑖</m:t>
                          </m:r>
                          <m:r>
                            <a:rPr lang="en-US" sz="1400" i="1">
                              <a:solidFill>
                                <a:srgbClr val="000000"/>
                              </a:solidFill>
                              <a:latin typeface="Cambria Math" panose="02040503050406030204" pitchFamily="18" charset="0"/>
                            </a:rPr>
                            <m:t>=</m:t>
                          </m:r>
                          <m:r>
                            <a:rPr lang="en-US" sz="1400" b="0" i="1" smtClean="0">
                              <a:solidFill>
                                <a:srgbClr val="000000"/>
                              </a:solidFill>
                              <a:latin typeface="Cambria Math" panose="02040503050406030204" pitchFamily="18" charset="0"/>
                            </a:rPr>
                            <m:t>1</m:t>
                          </m:r>
                        </m:sub>
                        <m:sup>
                          <m:r>
                            <a:rPr lang="en-US" sz="1400" b="0" i="1" smtClean="0">
                              <a:solidFill>
                                <a:srgbClr val="000000"/>
                              </a:solidFill>
                              <a:latin typeface="Cambria Math" panose="02040503050406030204" pitchFamily="18" charset="0"/>
                            </a:rPr>
                            <m:t>𝑛</m:t>
                          </m:r>
                        </m:sup>
                        <m:e>
                          <m:sSup>
                            <m:sSupPr>
                              <m:ctrlPr>
                                <a:rPr lang="en-US" sz="1400" i="1">
                                  <a:solidFill>
                                    <a:srgbClr val="000000"/>
                                  </a:solidFill>
                                  <a:latin typeface="Cambria Math" panose="02040503050406030204" pitchFamily="18" charset="0"/>
                                  <a:ea typeface="Cambria Math" panose="02040503050406030204" pitchFamily="18" charset="0"/>
                                </a:rPr>
                              </m:ctrlPr>
                            </m:sSupPr>
                            <m:e>
                              <m:r>
                                <a:rPr lang="en-US" sz="1400" i="1">
                                  <a:solidFill>
                                    <a:srgbClr val="000000"/>
                                  </a:solidFill>
                                  <a:latin typeface="Cambria Math" panose="02040503050406030204" pitchFamily="18" charset="0"/>
                                  <a:ea typeface="Cambria Math" panose="02040503050406030204" pitchFamily="18" charset="0"/>
                                </a:rPr>
                                <m:t>𝑖</m:t>
                              </m:r>
                            </m:e>
                            <m:sup>
                              <m:r>
                                <a:rPr lang="en-US" sz="1400" i="1">
                                  <a:solidFill>
                                    <a:srgbClr val="000000"/>
                                  </a:solidFill>
                                  <a:latin typeface="Cambria Math" panose="02040503050406030204" pitchFamily="18" charset="0"/>
                                  <a:ea typeface="Cambria Math" panose="02040503050406030204" pitchFamily="18" charset="0"/>
                                </a:rPr>
                                <m:t>2</m:t>
                              </m:r>
                            </m:sup>
                          </m:sSup>
                          <m:r>
                            <a:rPr lang="en-US" sz="1400" b="0" i="1" smtClean="0">
                              <a:solidFill>
                                <a:srgbClr val="000000"/>
                              </a:solidFill>
                              <a:latin typeface="Cambria Math" panose="02040503050406030204" pitchFamily="18" charset="0"/>
                            </a:rPr>
                            <m:t>+3</m:t>
                          </m:r>
                          <m:nary>
                            <m:naryPr>
                              <m:chr m:val="∑"/>
                              <m:ctrlPr>
                                <a:rPr lang="en-US" sz="1400" i="1">
                                  <a:solidFill>
                                    <a:srgbClr val="000000"/>
                                  </a:solidFill>
                                  <a:latin typeface="Cambria Math" panose="02040503050406030204" pitchFamily="18" charset="0"/>
                                </a:rPr>
                              </m:ctrlPr>
                            </m:naryPr>
                            <m:sub>
                              <m:r>
                                <a:rPr lang="en-US" sz="1400" b="0" i="1" smtClean="0">
                                  <a:solidFill>
                                    <a:srgbClr val="000000"/>
                                  </a:solidFill>
                                  <a:latin typeface="Cambria Math" panose="02040503050406030204" pitchFamily="18" charset="0"/>
                                </a:rPr>
                                <m:t>𝑖</m:t>
                              </m:r>
                              <m:r>
                                <a:rPr lang="en-US" sz="1400" i="1">
                                  <a:solidFill>
                                    <a:srgbClr val="000000"/>
                                  </a:solidFill>
                                  <a:latin typeface="Cambria Math" panose="02040503050406030204" pitchFamily="18" charset="0"/>
                                </a:rPr>
                                <m:t>=</m:t>
                              </m:r>
                              <m:r>
                                <a:rPr lang="en-US" sz="1400" b="0" i="1" smtClean="0">
                                  <a:solidFill>
                                    <a:srgbClr val="000000"/>
                                  </a:solidFill>
                                  <a:latin typeface="Cambria Math" panose="02040503050406030204" pitchFamily="18" charset="0"/>
                                </a:rPr>
                                <m:t>1</m:t>
                              </m:r>
                            </m:sub>
                            <m:sup>
                              <m:r>
                                <a:rPr lang="en-US" sz="1400" b="0" i="1" smtClean="0">
                                  <a:solidFill>
                                    <a:srgbClr val="000000"/>
                                  </a:solidFill>
                                  <a:latin typeface="Cambria Math" panose="02040503050406030204" pitchFamily="18" charset="0"/>
                                </a:rPr>
                                <m:t>𝑛</m:t>
                              </m:r>
                            </m:sup>
                            <m:e>
                              <m:r>
                                <a:rPr lang="en-US" sz="1400" b="0" i="1" smtClean="0">
                                  <a:solidFill>
                                    <a:srgbClr val="000000"/>
                                  </a:solidFill>
                                  <a:latin typeface="Cambria Math" panose="02040503050406030204" pitchFamily="18" charset="0"/>
                                </a:rPr>
                                <m:t>𝑖</m:t>
                              </m:r>
                            </m:e>
                          </m:nary>
                        </m:e>
                      </m:nary>
                    </m:oMath>
                  </m:oMathPara>
                </a14:m>
                <a:endParaRPr lang="en-US" sz="1400" dirty="0"/>
              </a:p>
            </p:txBody>
          </p:sp>
        </mc:Choice>
        <mc:Fallback>
          <p:sp>
            <p:nvSpPr>
              <p:cNvPr id="18" name="Object 1">
                <a:extLst>
                  <a:ext uri="{FF2B5EF4-FFF2-40B4-BE49-F238E27FC236}">
                    <a16:creationId xmlns:a16="http://schemas.microsoft.com/office/drawing/2014/main" id="{F18D8654-F9BE-4921-B413-1E832EF530D1}"/>
                  </a:ext>
                </a:extLst>
              </p:cNvPr>
              <p:cNvSpPr txBox="1">
                <a:spLocks noRot="1" noChangeAspect="1" noMove="1" noResize="1" noEditPoints="1" noAdjustHandles="1" noChangeArrowheads="1" noChangeShapeType="1" noTextEdit="1"/>
              </p:cNvSpPr>
              <p:nvPr/>
            </p:nvSpPr>
            <p:spPr bwMode="auto">
              <a:xfrm>
                <a:off x="7071411" y="2486733"/>
                <a:ext cx="2574096" cy="807958"/>
              </a:xfrm>
              <a:prstGeom prst="rect">
                <a:avLst/>
              </a:prstGeom>
              <a:blipFill>
                <a:blip r:embed="rId10"/>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Object 1">
                <a:extLst>
                  <a:ext uri="{FF2B5EF4-FFF2-40B4-BE49-F238E27FC236}">
                    <a16:creationId xmlns:a16="http://schemas.microsoft.com/office/drawing/2014/main" id="{FDD1055A-3417-4FEB-81DB-44EC21061B53}"/>
                  </a:ext>
                </a:extLst>
              </p:cNvPr>
              <p:cNvSpPr txBox="1"/>
              <p:nvPr/>
            </p:nvSpPr>
            <p:spPr bwMode="auto">
              <a:xfrm>
                <a:off x="7053480" y="3343125"/>
                <a:ext cx="3995056" cy="676929"/>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r>
                        <a:rPr lang="en-US" sz="1400" i="1" smtClean="0">
                          <a:solidFill>
                            <a:srgbClr val="000000"/>
                          </a:solidFill>
                          <a:latin typeface="Cambria Math" panose="02040503050406030204" pitchFamily="18" charset="0"/>
                        </a:rPr>
                        <m:t>𝑇</m:t>
                      </m:r>
                      <m:d>
                        <m:dPr>
                          <m:ctrlPr>
                            <a:rPr lang="en-US" sz="1400" i="1">
                              <a:solidFill>
                                <a:srgbClr val="000000"/>
                              </a:solidFill>
                              <a:latin typeface="Cambria Math" panose="02040503050406030204" pitchFamily="18" charset="0"/>
                            </a:rPr>
                          </m:ctrlPr>
                        </m:dPr>
                        <m:e>
                          <m:r>
                            <a:rPr lang="en-US" sz="1400" i="1">
                              <a:solidFill>
                                <a:srgbClr val="000000"/>
                              </a:solidFill>
                              <a:latin typeface="Cambria Math" panose="02040503050406030204" pitchFamily="18" charset="0"/>
                            </a:rPr>
                            <m:t>𝑛</m:t>
                          </m:r>
                        </m:e>
                      </m:d>
                      <m:r>
                        <a:rPr lang="en-US" sz="1400" b="0" i="1" smtClean="0">
                          <a:solidFill>
                            <a:srgbClr val="000000"/>
                          </a:solidFill>
                          <a:latin typeface="Cambria Math" panose="02040503050406030204" pitchFamily="18" charset="0"/>
                        </a:rPr>
                        <m:t>=</m:t>
                      </m:r>
                      <m:f>
                        <m:fPr>
                          <m:ctrlPr>
                            <a:rPr lang="en-US" sz="1400" i="1">
                              <a:solidFill>
                                <a:srgbClr val="000000"/>
                              </a:solidFill>
                              <a:latin typeface="Cambria Math" panose="02040503050406030204" pitchFamily="18" charset="0"/>
                            </a:rPr>
                          </m:ctrlPr>
                        </m:fPr>
                        <m:num>
                          <m:r>
                            <a:rPr lang="en-US" sz="1400" i="1">
                              <a:solidFill>
                                <a:srgbClr val="000000"/>
                              </a:solidFill>
                              <a:latin typeface="Cambria Math" panose="02040503050406030204" pitchFamily="18" charset="0"/>
                            </a:rPr>
                            <m:t>(</m:t>
                          </m:r>
                          <m:r>
                            <a:rPr lang="en-US" sz="1400" b="0" i="1" smtClean="0">
                              <a:solidFill>
                                <a:srgbClr val="000000"/>
                              </a:solidFill>
                              <a:latin typeface="Cambria Math" panose="02040503050406030204" pitchFamily="18" charset="0"/>
                            </a:rPr>
                            <m:t>2</m:t>
                          </m:r>
                          <m:r>
                            <a:rPr lang="en-US" sz="1400" i="1">
                              <a:solidFill>
                                <a:srgbClr val="000000"/>
                              </a:solidFill>
                              <a:latin typeface="Cambria Math" panose="02040503050406030204" pitchFamily="18" charset="0"/>
                            </a:rPr>
                            <m:t>)(</m:t>
                          </m:r>
                          <m:r>
                            <a:rPr lang="en-US" sz="1400" b="0" i="1" smtClean="0">
                              <a:solidFill>
                                <a:srgbClr val="000000"/>
                              </a:solidFill>
                              <a:latin typeface="Cambria Math" panose="02040503050406030204" pitchFamily="18" charset="0"/>
                            </a:rPr>
                            <m:t>2</m:t>
                          </m:r>
                          <m:sSup>
                            <m:sSupPr>
                              <m:ctrlPr>
                                <a:rPr lang="en-US" sz="1400" b="0" i="1" smtClean="0">
                                  <a:solidFill>
                                    <a:srgbClr val="000000"/>
                                  </a:solidFill>
                                  <a:latin typeface="Cambria Math" panose="02040503050406030204" pitchFamily="18" charset="0"/>
                                </a:rPr>
                              </m:ctrlPr>
                            </m:sSupPr>
                            <m:e>
                              <m:r>
                                <a:rPr lang="en-US" sz="1400" b="0" i="1" smtClean="0">
                                  <a:solidFill>
                                    <a:srgbClr val="000000"/>
                                  </a:solidFill>
                                  <a:latin typeface="Cambria Math" panose="02040503050406030204" pitchFamily="18" charset="0"/>
                                </a:rPr>
                                <m:t>𝑛</m:t>
                              </m:r>
                            </m:e>
                            <m:sup>
                              <m:r>
                                <a:rPr lang="en-US" sz="1400" b="0" i="1" smtClean="0">
                                  <a:solidFill>
                                    <a:srgbClr val="000000"/>
                                  </a:solidFill>
                                  <a:latin typeface="Cambria Math" panose="02040503050406030204" pitchFamily="18" charset="0"/>
                                </a:rPr>
                                <m:t>3</m:t>
                              </m:r>
                            </m:sup>
                          </m:sSup>
                          <m:r>
                            <a:rPr lang="en-US" sz="1400" i="1">
                              <a:solidFill>
                                <a:srgbClr val="000000"/>
                              </a:solidFill>
                              <a:latin typeface="Cambria Math" panose="02040503050406030204" pitchFamily="18" charset="0"/>
                            </a:rPr>
                            <m:t>+</m:t>
                          </m:r>
                          <m:r>
                            <a:rPr lang="en-US" sz="1400" b="0" i="1" smtClean="0">
                              <a:solidFill>
                                <a:srgbClr val="000000"/>
                              </a:solidFill>
                              <a:latin typeface="Cambria Math" panose="02040503050406030204" pitchFamily="18" charset="0"/>
                            </a:rPr>
                            <m:t>3</m:t>
                          </m:r>
                          <m:sSup>
                            <m:sSupPr>
                              <m:ctrlPr>
                                <a:rPr lang="en-US" sz="1400" i="1">
                                  <a:solidFill>
                                    <a:srgbClr val="000000"/>
                                  </a:solidFill>
                                  <a:latin typeface="Cambria Math" panose="02040503050406030204" pitchFamily="18" charset="0"/>
                                </a:rPr>
                              </m:ctrlPr>
                            </m:sSupPr>
                            <m:e>
                              <m:r>
                                <a:rPr lang="en-US" sz="1400" i="1">
                                  <a:solidFill>
                                    <a:srgbClr val="000000"/>
                                  </a:solidFill>
                                  <a:latin typeface="Cambria Math" panose="02040503050406030204" pitchFamily="18" charset="0"/>
                                </a:rPr>
                                <m:t>𝑛</m:t>
                              </m:r>
                            </m:e>
                            <m:sup>
                              <m:r>
                                <a:rPr lang="en-US" sz="1400" b="0" i="1" smtClean="0">
                                  <a:solidFill>
                                    <a:srgbClr val="000000"/>
                                  </a:solidFill>
                                  <a:latin typeface="Cambria Math" panose="02040503050406030204" pitchFamily="18" charset="0"/>
                                </a:rPr>
                                <m:t>2</m:t>
                              </m:r>
                            </m:sup>
                          </m:sSup>
                          <m:r>
                            <a:rPr lang="en-US" sz="1400" b="0" i="1" smtClean="0">
                              <a:solidFill>
                                <a:srgbClr val="000000"/>
                              </a:solidFill>
                              <a:latin typeface="Cambria Math" panose="02040503050406030204" pitchFamily="18" charset="0"/>
                            </a:rPr>
                            <m:t>+</m:t>
                          </m:r>
                          <m:r>
                            <a:rPr lang="en-US" sz="1400" b="0" i="1" smtClean="0">
                              <a:solidFill>
                                <a:srgbClr val="000000"/>
                              </a:solidFill>
                              <a:latin typeface="Cambria Math" panose="02040503050406030204" pitchFamily="18" charset="0"/>
                            </a:rPr>
                            <m:t>𝑛</m:t>
                          </m:r>
                          <m:r>
                            <a:rPr lang="en-US" sz="1400" i="1">
                              <a:solidFill>
                                <a:srgbClr val="000000"/>
                              </a:solidFill>
                              <a:latin typeface="Cambria Math" panose="02040503050406030204" pitchFamily="18" charset="0"/>
                            </a:rPr>
                            <m:t>)</m:t>
                          </m:r>
                        </m:num>
                        <m:den>
                          <m:r>
                            <a:rPr lang="en-US" sz="1400" b="0" i="1" smtClean="0">
                              <a:solidFill>
                                <a:srgbClr val="000000"/>
                              </a:solidFill>
                              <a:latin typeface="Cambria Math" panose="02040503050406030204" pitchFamily="18" charset="0"/>
                            </a:rPr>
                            <m:t>6</m:t>
                          </m:r>
                        </m:den>
                      </m:f>
                      <m:r>
                        <a:rPr lang="en-US" sz="1400" b="0" i="1" smtClean="0">
                          <a:solidFill>
                            <a:srgbClr val="000000"/>
                          </a:solidFill>
                          <a:latin typeface="Cambria Math" panose="02040503050406030204" pitchFamily="18" charset="0"/>
                        </a:rPr>
                        <m:t>+</m:t>
                      </m:r>
                      <m:f>
                        <m:fPr>
                          <m:ctrlPr>
                            <a:rPr lang="en-US" sz="1400" i="1">
                              <a:solidFill>
                                <a:srgbClr val="000000"/>
                              </a:solidFill>
                              <a:latin typeface="Cambria Math" panose="02040503050406030204" pitchFamily="18" charset="0"/>
                            </a:rPr>
                          </m:ctrlPr>
                        </m:fPr>
                        <m:num>
                          <m:r>
                            <a:rPr lang="en-US" sz="1400" b="0" i="1" smtClean="0">
                              <a:solidFill>
                                <a:srgbClr val="000000"/>
                              </a:solidFill>
                              <a:latin typeface="Cambria Math" panose="02040503050406030204" pitchFamily="18" charset="0"/>
                            </a:rPr>
                            <m:t>3</m:t>
                          </m:r>
                          <m:r>
                            <a:rPr lang="en-US" sz="1400" i="1">
                              <a:solidFill>
                                <a:srgbClr val="000000"/>
                              </a:solidFill>
                              <a:latin typeface="Cambria Math" panose="02040503050406030204" pitchFamily="18" charset="0"/>
                            </a:rPr>
                            <m:t>(</m:t>
                          </m:r>
                          <m:r>
                            <a:rPr lang="en-US" sz="1400" b="0" i="1" smtClean="0">
                              <a:solidFill>
                                <a:srgbClr val="000000"/>
                              </a:solidFill>
                              <a:latin typeface="Cambria Math" panose="02040503050406030204" pitchFamily="18" charset="0"/>
                            </a:rPr>
                            <m:t>𝑛</m:t>
                          </m:r>
                          <m:r>
                            <a:rPr lang="en-US" sz="1400" i="1">
                              <a:solidFill>
                                <a:srgbClr val="000000"/>
                              </a:solidFill>
                              <a:latin typeface="Cambria Math" panose="02040503050406030204" pitchFamily="18" charset="0"/>
                            </a:rPr>
                            <m:t>)(</m:t>
                          </m:r>
                          <m:r>
                            <a:rPr lang="en-US" sz="1400" b="0" i="1" smtClean="0">
                              <a:solidFill>
                                <a:srgbClr val="000000"/>
                              </a:solidFill>
                              <a:latin typeface="Cambria Math" panose="02040503050406030204" pitchFamily="18" charset="0"/>
                            </a:rPr>
                            <m:t>𝑛</m:t>
                          </m:r>
                          <m:r>
                            <a:rPr lang="en-US" sz="1400" i="1">
                              <a:solidFill>
                                <a:srgbClr val="000000"/>
                              </a:solidFill>
                              <a:latin typeface="Cambria Math" panose="02040503050406030204" pitchFamily="18" charset="0"/>
                            </a:rPr>
                            <m:t>+1)</m:t>
                          </m:r>
                        </m:num>
                        <m:den>
                          <m:r>
                            <a:rPr lang="en-US" sz="1400" i="1">
                              <a:solidFill>
                                <a:srgbClr val="000000"/>
                              </a:solidFill>
                              <a:latin typeface="Cambria Math" panose="02040503050406030204" pitchFamily="18" charset="0"/>
                            </a:rPr>
                            <m:t>2</m:t>
                          </m:r>
                        </m:den>
                      </m:f>
                    </m:oMath>
                  </m:oMathPara>
                </a14:m>
                <a:endParaRPr lang="en-US" sz="1400" dirty="0"/>
              </a:p>
            </p:txBody>
          </p:sp>
        </mc:Choice>
        <mc:Fallback>
          <p:sp>
            <p:nvSpPr>
              <p:cNvPr id="19" name="Object 1">
                <a:extLst>
                  <a:ext uri="{FF2B5EF4-FFF2-40B4-BE49-F238E27FC236}">
                    <a16:creationId xmlns:a16="http://schemas.microsoft.com/office/drawing/2014/main" id="{FDD1055A-3417-4FEB-81DB-44EC21061B53}"/>
                  </a:ext>
                </a:extLst>
              </p:cNvPr>
              <p:cNvSpPr txBox="1">
                <a:spLocks noRot="1" noChangeAspect="1" noMove="1" noResize="1" noEditPoints="1" noAdjustHandles="1" noChangeArrowheads="1" noChangeShapeType="1" noTextEdit="1"/>
              </p:cNvSpPr>
              <p:nvPr/>
            </p:nvSpPr>
            <p:spPr bwMode="auto">
              <a:xfrm>
                <a:off x="7053480" y="3343125"/>
                <a:ext cx="3995056" cy="676929"/>
              </a:xfrm>
              <a:prstGeom prst="rect">
                <a:avLst/>
              </a:prstGeom>
              <a:blipFill>
                <a:blip r:embed="rId11"/>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Object 1">
                <a:extLst>
                  <a:ext uri="{FF2B5EF4-FFF2-40B4-BE49-F238E27FC236}">
                    <a16:creationId xmlns:a16="http://schemas.microsoft.com/office/drawing/2014/main" id="{3C5F178A-130E-428E-8A7B-057DCB5C86BE}"/>
                  </a:ext>
                </a:extLst>
              </p:cNvPr>
              <p:cNvSpPr txBox="1"/>
              <p:nvPr/>
            </p:nvSpPr>
            <p:spPr bwMode="auto">
              <a:xfrm>
                <a:off x="7053480" y="4016201"/>
                <a:ext cx="1452584" cy="322492"/>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r>
                        <a:rPr lang="en-US" sz="1400" i="1" smtClean="0">
                          <a:solidFill>
                            <a:srgbClr val="000000"/>
                          </a:solidFill>
                          <a:latin typeface="Cambria Math" panose="02040503050406030204" pitchFamily="18" charset="0"/>
                        </a:rPr>
                        <m:t>𝑇</m:t>
                      </m:r>
                      <m:d>
                        <m:dPr>
                          <m:ctrlPr>
                            <a:rPr lang="en-US" sz="1400" i="1">
                              <a:solidFill>
                                <a:srgbClr val="000000"/>
                              </a:solidFill>
                              <a:latin typeface="Cambria Math" panose="02040503050406030204" pitchFamily="18" charset="0"/>
                            </a:rPr>
                          </m:ctrlPr>
                        </m:dPr>
                        <m:e>
                          <m:r>
                            <a:rPr lang="en-US" sz="1400" i="1">
                              <a:solidFill>
                                <a:srgbClr val="000000"/>
                              </a:solidFill>
                              <a:latin typeface="Cambria Math" panose="02040503050406030204" pitchFamily="18" charset="0"/>
                            </a:rPr>
                            <m:t>𝑛</m:t>
                          </m:r>
                        </m:e>
                      </m:d>
                      <m:r>
                        <a:rPr lang="en-US" sz="1400" i="1">
                          <a:solidFill>
                            <a:srgbClr val="000000"/>
                          </a:solidFill>
                          <a:latin typeface="Cambria Math" panose="02040503050406030204" pitchFamily="18" charset="0"/>
                        </a:rPr>
                        <m:t>=</m:t>
                      </m:r>
                      <m:r>
                        <a:rPr lang="en-US" sz="1400" b="0" i="1" smtClean="0">
                          <a:solidFill>
                            <a:srgbClr val="000000"/>
                          </a:solidFill>
                          <a:latin typeface="Cambria Math" panose="02040503050406030204" pitchFamily="18" charset="0"/>
                        </a:rPr>
                        <m:t>𝑂</m:t>
                      </m:r>
                      <m:r>
                        <a:rPr lang="en-US" sz="1400" b="0" i="1" smtClean="0">
                          <a:solidFill>
                            <a:srgbClr val="000000"/>
                          </a:solidFill>
                          <a:latin typeface="Cambria Math" panose="02040503050406030204" pitchFamily="18" charset="0"/>
                        </a:rPr>
                        <m:t>(</m:t>
                      </m:r>
                      <m:sSup>
                        <m:sSupPr>
                          <m:ctrlPr>
                            <a:rPr lang="en-US" sz="1400" i="1">
                              <a:solidFill>
                                <a:srgbClr val="000000"/>
                              </a:solidFill>
                              <a:latin typeface="Cambria Math" panose="02040503050406030204" pitchFamily="18" charset="0"/>
                            </a:rPr>
                          </m:ctrlPr>
                        </m:sSupPr>
                        <m:e>
                          <m:r>
                            <a:rPr lang="en-US" sz="1400" i="1">
                              <a:solidFill>
                                <a:srgbClr val="000000"/>
                              </a:solidFill>
                              <a:latin typeface="Cambria Math" panose="02040503050406030204" pitchFamily="18" charset="0"/>
                            </a:rPr>
                            <m:t>𝑛</m:t>
                          </m:r>
                        </m:e>
                        <m:sup>
                          <m:r>
                            <a:rPr lang="en-US" sz="1400" i="1">
                              <a:solidFill>
                                <a:srgbClr val="000000"/>
                              </a:solidFill>
                              <a:latin typeface="Cambria Math" panose="02040503050406030204" pitchFamily="18" charset="0"/>
                            </a:rPr>
                            <m:t>3</m:t>
                          </m:r>
                        </m:sup>
                      </m:sSup>
                      <m:r>
                        <a:rPr lang="en-US" sz="1400" b="0" i="1" smtClean="0">
                          <a:solidFill>
                            <a:srgbClr val="000000"/>
                          </a:solidFill>
                          <a:latin typeface="Cambria Math" panose="02040503050406030204" pitchFamily="18" charset="0"/>
                        </a:rPr>
                        <m:t>)</m:t>
                      </m:r>
                    </m:oMath>
                  </m:oMathPara>
                </a14:m>
                <a:endParaRPr lang="en-US" sz="1400" dirty="0"/>
              </a:p>
            </p:txBody>
          </p:sp>
        </mc:Choice>
        <mc:Fallback>
          <p:sp>
            <p:nvSpPr>
              <p:cNvPr id="20" name="Object 1">
                <a:extLst>
                  <a:ext uri="{FF2B5EF4-FFF2-40B4-BE49-F238E27FC236}">
                    <a16:creationId xmlns:a16="http://schemas.microsoft.com/office/drawing/2014/main" id="{3C5F178A-130E-428E-8A7B-057DCB5C86BE}"/>
                  </a:ext>
                </a:extLst>
              </p:cNvPr>
              <p:cNvSpPr txBox="1">
                <a:spLocks noRot="1" noChangeAspect="1" noMove="1" noResize="1" noEditPoints="1" noAdjustHandles="1" noChangeArrowheads="1" noChangeShapeType="1" noTextEdit="1"/>
              </p:cNvSpPr>
              <p:nvPr/>
            </p:nvSpPr>
            <p:spPr bwMode="auto">
              <a:xfrm>
                <a:off x="7053480" y="4016201"/>
                <a:ext cx="1452584" cy="322492"/>
              </a:xfrm>
              <a:prstGeom prst="rect">
                <a:avLst/>
              </a:prstGeom>
              <a:blipFill>
                <a:blip r:embed="rId12"/>
                <a:stretch>
                  <a:fillRect b="-3774"/>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Object 1">
                <a:extLst>
                  <a:ext uri="{FF2B5EF4-FFF2-40B4-BE49-F238E27FC236}">
                    <a16:creationId xmlns:a16="http://schemas.microsoft.com/office/drawing/2014/main" id="{36DDCDAD-2C54-4255-846B-0BD3BD08598B}"/>
                  </a:ext>
                </a:extLst>
              </p:cNvPr>
              <p:cNvSpPr txBox="1"/>
              <p:nvPr/>
            </p:nvSpPr>
            <p:spPr bwMode="auto">
              <a:xfrm>
                <a:off x="6918623" y="5965497"/>
                <a:ext cx="3995056" cy="676929"/>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nary>
                        <m:naryPr>
                          <m:chr m:val="∑"/>
                          <m:ctrlPr>
                            <a:rPr lang="en-US" sz="1400" b="1" i="1" smtClean="0">
                              <a:solidFill>
                                <a:srgbClr val="00B050"/>
                              </a:solidFill>
                              <a:latin typeface="Cambria Math" panose="02040503050406030204" pitchFamily="18" charset="0"/>
                            </a:rPr>
                          </m:ctrlPr>
                        </m:naryPr>
                        <m:sub>
                          <m:r>
                            <a:rPr lang="en-US" sz="1400" b="1" i="1" smtClean="0">
                              <a:solidFill>
                                <a:srgbClr val="00B050"/>
                              </a:solidFill>
                              <a:latin typeface="Cambria Math" panose="02040503050406030204" pitchFamily="18" charset="0"/>
                            </a:rPr>
                            <m:t>𝒊</m:t>
                          </m:r>
                          <m:r>
                            <a:rPr lang="en-US" sz="1400" b="1" i="1">
                              <a:solidFill>
                                <a:srgbClr val="00B050"/>
                              </a:solidFill>
                              <a:latin typeface="Cambria Math" panose="02040503050406030204" pitchFamily="18" charset="0"/>
                            </a:rPr>
                            <m:t>=</m:t>
                          </m:r>
                          <m:r>
                            <a:rPr lang="en-US" sz="1400" b="1" i="1" smtClean="0">
                              <a:solidFill>
                                <a:srgbClr val="00B050"/>
                              </a:solidFill>
                              <a:latin typeface="Cambria Math" panose="02040503050406030204" pitchFamily="18" charset="0"/>
                            </a:rPr>
                            <m:t>𝟏</m:t>
                          </m:r>
                        </m:sub>
                        <m:sup>
                          <m:r>
                            <a:rPr lang="en-US" sz="1400" b="1" i="1" smtClean="0">
                              <a:solidFill>
                                <a:srgbClr val="00B050"/>
                              </a:solidFill>
                              <a:latin typeface="Cambria Math" panose="02040503050406030204" pitchFamily="18" charset="0"/>
                            </a:rPr>
                            <m:t>𝒏</m:t>
                          </m:r>
                        </m:sup>
                        <m:e>
                          <m:sSup>
                            <m:sSupPr>
                              <m:ctrlPr>
                                <a:rPr lang="en-US" sz="1400" b="1" i="1" smtClean="0">
                                  <a:solidFill>
                                    <a:srgbClr val="00B050"/>
                                  </a:solidFill>
                                  <a:latin typeface="Cambria Math" panose="02040503050406030204" pitchFamily="18" charset="0"/>
                                </a:rPr>
                              </m:ctrlPr>
                            </m:sSupPr>
                            <m:e>
                              <m:r>
                                <a:rPr lang="en-US" sz="1400" b="1" i="1" smtClean="0">
                                  <a:solidFill>
                                    <a:srgbClr val="00B050"/>
                                  </a:solidFill>
                                  <a:latin typeface="Cambria Math" panose="02040503050406030204" pitchFamily="18" charset="0"/>
                                </a:rPr>
                                <m:t>𝒊</m:t>
                              </m:r>
                            </m:e>
                            <m:sup>
                              <m:r>
                                <a:rPr lang="en-US" sz="1400" b="1" i="1" smtClean="0">
                                  <a:solidFill>
                                    <a:srgbClr val="00B050"/>
                                  </a:solidFill>
                                  <a:latin typeface="Cambria Math" panose="02040503050406030204" pitchFamily="18" charset="0"/>
                                </a:rPr>
                                <m:t>𝟐</m:t>
                              </m:r>
                            </m:sup>
                          </m:sSup>
                        </m:e>
                      </m:nary>
                      <m:r>
                        <a:rPr lang="en-US" sz="1400" b="1" i="1">
                          <a:solidFill>
                            <a:srgbClr val="00B050"/>
                          </a:solidFill>
                          <a:latin typeface="Cambria Math" panose="02040503050406030204" pitchFamily="18" charset="0"/>
                        </a:rPr>
                        <m:t>=</m:t>
                      </m:r>
                      <m:f>
                        <m:fPr>
                          <m:ctrlPr>
                            <a:rPr lang="en-US" sz="1400" b="1" i="1">
                              <a:solidFill>
                                <a:srgbClr val="00B050"/>
                              </a:solidFill>
                              <a:latin typeface="Cambria Math" panose="02040503050406030204" pitchFamily="18" charset="0"/>
                            </a:rPr>
                          </m:ctrlPr>
                        </m:fPr>
                        <m:num>
                          <m:r>
                            <a:rPr lang="en-US" sz="1400" b="1" i="1" smtClean="0">
                              <a:solidFill>
                                <a:srgbClr val="00B050"/>
                              </a:solidFill>
                              <a:latin typeface="Cambria Math" panose="02040503050406030204" pitchFamily="18" charset="0"/>
                            </a:rPr>
                            <m:t> </m:t>
                          </m:r>
                          <m:r>
                            <a:rPr lang="en-US" sz="1400" b="1" i="1">
                              <a:solidFill>
                                <a:srgbClr val="00B050"/>
                              </a:solidFill>
                              <a:latin typeface="Cambria Math" panose="02040503050406030204" pitchFamily="18" charset="0"/>
                            </a:rPr>
                            <m:t>(</m:t>
                          </m:r>
                          <m:r>
                            <a:rPr lang="en-US" sz="1400" b="1" i="1">
                              <a:solidFill>
                                <a:srgbClr val="00B050"/>
                              </a:solidFill>
                              <a:latin typeface="Cambria Math" panose="02040503050406030204" pitchFamily="18" charset="0"/>
                            </a:rPr>
                            <m:t>𝒏</m:t>
                          </m:r>
                          <m:r>
                            <a:rPr lang="en-US" sz="1400" b="1" i="1">
                              <a:solidFill>
                                <a:srgbClr val="00B050"/>
                              </a:solidFill>
                              <a:latin typeface="Cambria Math" panose="02040503050406030204" pitchFamily="18" charset="0"/>
                            </a:rPr>
                            <m:t>)(</m:t>
                          </m:r>
                          <m:r>
                            <a:rPr lang="en-US" sz="1400" b="1" i="1">
                              <a:solidFill>
                                <a:srgbClr val="00B050"/>
                              </a:solidFill>
                              <a:latin typeface="Cambria Math" panose="02040503050406030204" pitchFamily="18" charset="0"/>
                            </a:rPr>
                            <m:t>𝒏</m:t>
                          </m:r>
                          <m:r>
                            <a:rPr lang="en-US" sz="1400" b="1" i="1">
                              <a:solidFill>
                                <a:srgbClr val="00B050"/>
                              </a:solidFill>
                              <a:latin typeface="Cambria Math" panose="02040503050406030204" pitchFamily="18" charset="0"/>
                            </a:rPr>
                            <m:t>+</m:t>
                          </m:r>
                          <m:r>
                            <a:rPr lang="en-US" sz="1400" b="1" i="1">
                              <a:solidFill>
                                <a:srgbClr val="00B050"/>
                              </a:solidFill>
                              <a:latin typeface="Cambria Math" panose="02040503050406030204" pitchFamily="18" charset="0"/>
                            </a:rPr>
                            <m:t>𝟏</m:t>
                          </m:r>
                          <m:r>
                            <a:rPr lang="en-US" sz="1400" b="1" i="1">
                              <a:solidFill>
                                <a:srgbClr val="00B050"/>
                              </a:solidFill>
                              <a:latin typeface="Cambria Math" panose="02040503050406030204" pitchFamily="18" charset="0"/>
                            </a:rPr>
                            <m:t>)(</m:t>
                          </m:r>
                          <m:r>
                            <a:rPr lang="en-US" sz="1400" b="1" i="1" smtClean="0">
                              <a:solidFill>
                                <a:srgbClr val="00B050"/>
                              </a:solidFill>
                              <a:latin typeface="Cambria Math" panose="02040503050406030204" pitchFamily="18" charset="0"/>
                            </a:rPr>
                            <m:t>𝟐</m:t>
                          </m:r>
                          <m:r>
                            <a:rPr lang="en-US" sz="1400" b="1" i="1" smtClean="0">
                              <a:solidFill>
                                <a:srgbClr val="00B050"/>
                              </a:solidFill>
                              <a:latin typeface="Cambria Math" panose="02040503050406030204" pitchFamily="18" charset="0"/>
                            </a:rPr>
                            <m:t>𝒏</m:t>
                          </m:r>
                          <m:r>
                            <a:rPr lang="en-US" sz="1400" b="1" i="1" smtClean="0">
                              <a:solidFill>
                                <a:srgbClr val="00B050"/>
                              </a:solidFill>
                              <a:latin typeface="Cambria Math" panose="02040503050406030204" pitchFamily="18" charset="0"/>
                            </a:rPr>
                            <m:t>+</m:t>
                          </m:r>
                          <m:r>
                            <a:rPr lang="en-US" sz="1400" b="1" i="1" smtClean="0">
                              <a:solidFill>
                                <a:srgbClr val="00B050"/>
                              </a:solidFill>
                              <a:latin typeface="Cambria Math" panose="02040503050406030204" pitchFamily="18" charset="0"/>
                            </a:rPr>
                            <m:t>𝟏</m:t>
                          </m:r>
                          <m:r>
                            <a:rPr lang="en-US" sz="1400" b="1" i="1" smtClean="0">
                              <a:solidFill>
                                <a:srgbClr val="00B050"/>
                              </a:solidFill>
                              <a:latin typeface="Cambria Math" panose="02040503050406030204" pitchFamily="18" charset="0"/>
                            </a:rPr>
                            <m:t>)</m:t>
                          </m:r>
                        </m:num>
                        <m:den>
                          <m:r>
                            <a:rPr lang="en-US" sz="1400" b="1" i="1" smtClean="0">
                              <a:solidFill>
                                <a:srgbClr val="00B050"/>
                              </a:solidFill>
                              <a:latin typeface="Cambria Math" panose="02040503050406030204" pitchFamily="18" charset="0"/>
                            </a:rPr>
                            <m:t>𝟔</m:t>
                          </m:r>
                        </m:den>
                      </m:f>
                      <m:r>
                        <a:rPr lang="en-US" sz="1400" b="1" i="1" smtClean="0">
                          <a:solidFill>
                            <a:srgbClr val="00B050"/>
                          </a:solidFill>
                          <a:latin typeface="Cambria Math" panose="02040503050406030204" pitchFamily="18" charset="0"/>
                        </a:rPr>
                        <m:t>=</m:t>
                      </m:r>
                      <m:f>
                        <m:fPr>
                          <m:ctrlPr>
                            <a:rPr lang="en-US" sz="1400" b="1" i="1">
                              <a:solidFill>
                                <a:srgbClr val="00B050"/>
                              </a:solidFill>
                              <a:latin typeface="Cambria Math" panose="02040503050406030204" pitchFamily="18" charset="0"/>
                            </a:rPr>
                          </m:ctrlPr>
                        </m:fPr>
                        <m:num>
                          <m:r>
                            <a:rPr lang="en-US" sz="1400" b="1" i="1" smtClean="0">
                              <a:solidFill>
                                <a:srgbClr val="00B050"/>
                              </a:solidFill>
                              <a:latin typeface="Cambria Math" panose="02040503050406030204" pitchFamily="18" charset="0"/>
                            </a:rPr>
                            <m:t> </m:t>
                          </m:r>
                          <m:r>
                            <a:rPr lang="en-US" sz="1400" b="1" i="1">
                              <a:solidFill>
                                <a:srgbClr val="00B050"/>
                              </a:solidFill>
                              <a:latin typeface="Cambria Math" panose="02040503050406030204" pitchFamily="18" charset="0"/>
                            </a:rPr>
                            <m:t>(</m:t>
                          </m:r>
                          <m:r>
                            <a:rPr lang="en-US" sz="1400" b="1" i="1" smtClean="0">
                              <a:solidFill>
                                <a:srgbClr val="00B050"/>
                              </a:solidFill>
                              <a:latin typeface="Cambria Math" panose="02040503050406030204" pitchFamily="18" charset="0"/>
                            </a:rPr>
                            <m:t>𝟐</m:t>
                          </m:r>
                          <m:sSup>
                            <m:sSupPr>
                              <m:ctrlPr>
                                <a:rPr lang="en-US" sz="1400" b="1" i="1" smtClean="0">
                                  <a:solidFill>
                                    <a:srgbClr val="00B050"/>
                                  </a:solidFill>
                                  <a:latin typeface="Cambria Math" panose="02040503050406030204" pitchFamily="18" charset="0"/>
                                </a:rPr>
                              </m:ctrlPr>
                            </m:sSupPr>
                            <m:e>
                              <m:r>
                                <a:rPr lang="en-US" sz="1400" b="1" i="1" smtClean="0">
                                  <a:solidFill>
                                    <a:srgbClr val="00B050"/>
                                  </a:solidFill>
                                  <a:latin typeface="Cambria Math" panose="02040503050406030204" pitchFamily="18" charset="0"/>
                                </a:rPr>
                                <m:t>𝒏</m:t>
                              </m:r>
                            </m:e>
                            <m:sup>
                              <m:r>
                                <a:rPr lang="en-US" sz="1400" b="1" i="1" smtClean="0">
                                  <a:solidFill>
                                    <a:srgbClr val="00B050"/>
                                  </a:solidFill>
                                  <a:latin typeface="Cambria Math" panose="02040503050406030204" pitchFamily="18" charset="0"/>
                                </a:rPr>
                                <m:t>𝟑</m:t>
                              </m:r>
                            </m:sup>
                          </m:sSup>
                          <m:r>
                            <a:rPr lang="en-US" sz="1400" b="1" i="1">
                              <a:solidFill>
                                <a:srgbClr val="00B050"/>
                              </a:solidFill>
                              <a:latin typeface="Cambria Math" panose="02040503050406030204" pitchFamily="18" charset="0"/>
                            </a:rPr>
                            <m:t>+</m:t>
                          </m:r>
                          <m:r>
                            <a:rPr lang="en-US" sz="1400" b="1" i="1" smtClean="0">
                              <a:solidFill>
                                <a:srgbClr val="00B050"/>
                              </a:solidFill>
                              <a:latin typeface="Cambria Math" panose="02040503050406030204" pitchFamily="18" charset="0"/>
                            </a:rPr>
                            <m:t>𝟑</m:t>
                          </m:r>
                          <m:sSup>
                            <m:sSupPr>
                              <m:ctrlPr>
                                <a:rPr lang="en-US" sz="1400" b="1" i="1">
                                  <a:solidFill>
                                    <a:srgbClr val="00B050"/>
                                  </a:solidFill>
                                  <a:latin typeface="Cambria Math" panose="02040503050406030204" pitchFamily="18" charset="0"/>
                                </a:rPr>
                              </m:ctrlPr>
                            </m:sSupPr>
                            <m:e>
                              <m:r>
                                <a:rPr lang="en-US" sz="1400" b="1" i="1">
                                  <a:solidFill>
                                    <a:srgbClr val="00B050"/>
                                  </a:solidFill>
                                  <a:latin typeface="Cambria Math" panose="02040503050406030204" pitchFamily="18" charset="0"/>
                                </a:rPr>
                                <m:t>𝒏</m:t>
                              </m:r>
                            </m:e>
                            <m:sup>
                              <m:r>
                                <a:rPr lang="en-US" sz="1400" b="1" i="1" smtClean="0">
                                  <a:solidFill>
                                    <a:srgbClr val="00B050"/>
                                  </a:solidFill>
                                  <a:latin typeface="Cambria Math" panose="02040503050406030204" pitchFamily="18" charset="0"/>
                                </a:rPr>
                                <m:t>𝟐</m:t>
                              </m:r>
                            </m:sup>
                          </m:sSup>
                          <m:r>
                            <a:rPr lang="en-US" sz="1400" b="1" i="1" smtClean="0">
                              <a:solidFill>
                                <a:srgbClr val="00B050"/>
                              </a:solidFill>
                              <a:latin typeface="Cambria Math" panose="02040503050406030204" pitchFamily="18" charset="0"/>
                            </a:rPr>
                            <m:t>+</m:t>
                          </m:r>
                          <m:r>
                            <a:rPr lang="en-US" sz="1400" b="1" i="1" smtClean="0">
                              <a:solidFill>
                                <a:srgbClr val="00B050"/>
                              </a:solidFill>
                              <a:latin typeface="Cambria Math" panose="02040503050406030204" pitchFamily="18" charset="0"/>
                            </a:rPr>
                            <m:t>𝒏</m:t>
                          </m:r>
                          <m:r>
                            <a:rPr lang="en-US" sz="1400" b="1" i="1">
                              <a:solidFill>
                                <a:srgbClr val="00B050"/>
                              </a:solidFill>
                              <a:latin typeface="Cambria Math" panose="02040503050406030204" pitchFamily="18" charset="0"/>
                            </a:rPr>
                            <m:t>)</m:t>
                          </m:r>
                        </m:num>
                        <m:den>
                          <m:r>
                            <a:rPr lang="en-US" sz="1400" b="1" i="1" smtClean="0">
                              <a:solidFill>
                                <a:srgbClr val="00B050"/>
                              </a:solidFill>
                              <a:latin typeface="Cambria Math" panose="02040503050406030204" pitchFamily="18" charset="0"/>
                            </a:rPr>
                            <m:t>𝟔</m:t>
                          </m:r>
                        </m:den>
                      </m:f>
                    </m:oMath>
                  </m:oMathPara>
                </a14:m>
                <a:endParaRPr lang="en-US" sz="1400" b="1" dirty="0">
                  <a:solidFill>
                    <a:srgbClr val="00B050"/>
                  </a:solidFill>
                </a:endParaRPr>
              </a:p>
            </p:txBody>
          </p:sp>
        </mc:Choice>
        <mc:Fallback>
          <p:sp>
            <p:nvSpPr>
              <p:cNvPr id="21" name="Object 1">
                <a:extLst>
                  <a:ext uri="{FF2B5EF4-FFF2-40B4-BE49-F238E27FC236}">
                    <a16:creationId xmlns:a16="http://schemas.microsoft.com/office/drawing/2014/main" id="{36DDCDAD-2C54-4255-846B-0BD3BD08598B}"/>
                  </a:ext>
                </a:extLst>
              </p:cNvPr>
              <p:cNvSpPr txBox="1">
                <a:spLocks noRot="1" noChangeAspect="1" noMove="1" noResize="1" noEditPoints="1" noAdjustHandles="1" noChangeArrowheads="1" noChangeShapeType="1" noTextEdit="1"/>
              </p:cNvSpPr>
              <p:nvPr/>
            </p:nvSpPr>
            <p:spPr bwMode="auto">
              <a:xfrm>
                <a:off x="6918623" y="5965497"/>
                <a:ext cx="3995056" cy="676929"/>
              </a:xfrm>
              <a:prstGeom prst="rect">
                <a:avLst/>
              </a:prstGeom>
              <a:blipFill>
                <a:blip r:embed="rId13"/>
                <a:stretch>
                  <a:fillRect/>
                </a:stretch>
              </a:blipFill>
              <a:ln>
                <a:noFill/>
              </a:ln>
            </p:spPr>
            <p:txBody>
              <a:bodyPr/>
              <a:lstStyle/>
              <a:p>
                <a:r>
                  <a:rPr lang="en-US">
                    <a:noFill/>
                  </a:rPr>
                  <a:t> </a:t>
                </a:r>
              </a:p>
            </p:txBody>
          </p:sp>
        </mc:Fallback>
      </mc:AlternateContent>
      <p:sp>
        <p:nvSpPr>
          <p:cNvPr id="22" name="Rectangle 3">
            <a:extLst>
              <a:ext uri="{FF2B5EF4-FFF2-40B4-BE49-F238E27FC236}">
                <a16:creationId xmlns:a16="http://schemas.microsoft.com/office/drawing/2014/main" id="{C98D5859-872A-4342-800B-D742E29161CA}"/>
              </a:ext>
            </a:extLst>
          </p:cNvPr>
          <p:cNvSpPr txBox="1">
            <a:spLocks noChangeArrowheads="1"/>
          </p:cNvSpPr>
          <p:nvPr/>
        </p:nvSpPr>
        <p:spPr>
          <a:xfrm>
            <a:off x="6724182" y="5465025"/>
            <a:ext cx="3796673" cy="500472"/>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just">
              <a:buNone/>
            </a:pPr>
            <a:r>
              <a:rPr lang="en-US" sz="2000" i="1" u="sng" dirty="0"/>
              <a:t>Quadratic Sequence</a:t>
            </a:r>
          </a:p>
        </p:txBody>
      </p:sp>
    </p:spTree>
    <p:custDataLst>
      <p:tags r:id="rId1"/>
    </p:custDataLst>
    <p:extLst>
      <p:ext uri="{BB962C8B-B14F-4D97-AF65-F5344CB8AC3E}">
        <p14:creationId xmlns:p14="http://schemas.microsoft.com/office/powerpoint/2010/main" val="1539032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43000" y="554038"/>
            <a:ext cx="7086600" cy="436563"/>
          </a:xfrm>
        </p:spPr>
        <p:txBody>
          <a:bodyPr/>
          <a:lstStyle/>
          <a:p>
            <a:r>
              <a:rPr lang="en-US" sz="4000" dirty="0"/>
              <a:t>Analysis of Algorithms</a:t>
            </a:r>
          </a:p>
        </p:txBody>
      </p:sp>
      <p:sp>
        <p:nvSpPr>
          <p:cNvPr id="3075" name="Rectangle 3"/>
          <p:cNvSpPr>
            <a:spLocks noGrp="1" noChangeArrowheads="1"/>
          </p:cNvSpPr>
          <p:nvPr>
            <p:ph type="body" idx="1"/>
          </p:nvPr>
        </p:nvSpPr>
        <p:spPr>
          <a:xfrm>
            <a:off x="972786" y="1453242"/>
            <a:ext cx="9750632" cy="5404758"/>
          </a:xfrm>
          <a:ln w="15875">
            <a:noFill/>
          </a:ln>
        </p:spPr>
        <p:txBody>
          <a:bodyPr>
            <a:normAutofit/>
          </a:bodyPr>
          <a:lstStyle/>
          <a:p>
            <a:pPr marL="114300" indent="0" algn="just">
              <a:buNone/>
            </a:pPr>
            <a:r>
              <a:rPr lang="sv-SE" sz="2800" b="1" u="sng" dirty="0"/>
              <a:t>Limitations of Empirical Analysis</a:t>
            </a:r>
            <a:endParaRPr lang="en-US" sz="2800" b="1" u="sng" dirty="0"/>
          </a:p>
          <a:p>
            <a:pPr algn="just"/>
            <a:endParaRPr lang="en-US" sz="1200" dirty="0"/>
          </a:p>
          <a:p>
            <a:pPr algn="just"/>
            <a:r>
              <a:rPr lang="en-US" sz="2400" b="1" dirty="0">
                <a:solidFill>
                  <a:srgbClr val="FF0000"/>
                </a:solidFill>
              </a:rPr>
              <a:t>Implementation Dependent:</a:t>
            </a:r>
            <a:r>
              <a:rPr lang="en-US" sz="2400" dirty="0"/>
              <a:t> </a:t>
            </a:r>
            <a:r>
              <a:rPr lang="sv-SE" sz="2400" dirty="0"/>
              <a:t>Running time differ for different implementations of same program</a:t>
            </a:r>
            <a:r>
              <a:rPr lang="en-US" sz="2400" dirty="0"/>
              <a:t>.</a:t>
            </a:r>
            <a:endParaRPr lang="en-US" sz="2400" b="1" dirty="0"/>
          </a:p>
          <a:p>
            <a:pPr algn="just"/>
            <a:endParaRPr lang="en-US" sz="1600" b="1" dirty="0"/>
          </a:p>
          <a:p>
            <a:pPr algn="just"/>
            <a:r>
              <a:rPr lang="en-US" sz="2400" b="1" dirty="0">
                <a:solidFill>
                  <a:srgbClr val="FF0000"/>
                </a:solidFill>
              </a:rPr>
              <a:t>Platform Dependent:</a:t>
            </a:r>
            <a:r>
              <a:rPr lang="en-US" sz="2400" dirty="0"/>
              <a:t> </a:t>
            </a:r>
            <a:r>
              <a:rPr lang="sv-SE" sz="2400" dirty="0"/>
              <a:t>Running time differ on different hardware and software enviroments</a:t>
            </a:r>
            <a:r>
              <a:rPr lang="en-US" sz="2400" dirty="0"/>
              <a:t>.</a:t>
            </a:r>
          </a:p>
          <a:p>
            <a:pPr algn="just"/>
            <a:endParaRPr lang="en-US" sz="1600" dirty="0"/>
          </a:p>
          <a:p>
            <a:pPr algn="just"/>
            <a:r>
              <a:rPr lang="en-US" sz="2400" b="1" dirty="0">
                <a:solidFill>
                  <a:srgbClr val="FF0000"/>
                </a:solidFill>
              </a:rPr>
              <a:t>Data Dependent:</a:t>
            </a:r>
            <a:r>
              <a:rPr lang="en-US" sz="2400" dirty="0"/>
              <a:t> </a:t>
            </a:r>
            <a:r>
              <a:rPr lang="sv-SE" sz="2400" dirty="0"/>
              <a:t>Results may not be indictive of the running time on other inputs not included in the experiment</a:t>
            </a:r>
            <a:r>
              <a:rPr lang="en-US" sz="2400" dirty="0"/>
              <a:t>.</a:t>
            </a:r>
            <a:endParaRPr lang="sv-SE" sz="2400" dirty="0"/>
          </a:p>
          <a:p>
            <a:pPr algn="just"/>
            <a:endParaRPr lang="sv-SE" sz="1600" dirty="0"/>
          </a:p>
          <a:p>
            <a:pPr algn="just"/>
            <a:r>
              <a:rPr lang="en-US" sz="2400" b="1" dirty="0">
                <a:solidFill>
                  <a:srgbClr val="FF0000"/>
                </a:solidFill>
              </a:rPr>
              <a:t>Language Dependent:</a:t>
            </a:r>
            <a:r>
              <a:rPr lang="en-US" sz="2400" dirty="0"/>
              <a:t> </a:t>
            </a:r>
            <a:r>
              <a:rPr lang="sv-SE" sz="2400" dirty="0"/>
              <a:t>Running time differ for same program, coded in different languages</a:t>
            </a:r>
            <a:r>
              <a:rPr lang="en-US" sz="2400" dirty="0"/>
              <a:t>.</a:t>
            </a:r>
            <a:endParaRPr lang="sv-SE" sz="2400" dirty="0"/>
          </a:p>
        </p:txBody>
      </p:sp>
      <p:sp>
        <p:nvSpPr>
          <p:cNvPr id="3" name="Slide Number Placeholder 2"/>
          <p:cNvSpPr>
            <a:spLocks noGrp="1"/>
          </p:cNvSpPr>
          <p:nvPr>
            <p:ph type="sldNum" sz="quarter" idx="12"/>
          </p:nvPr>
        </p:nvSpPr>
        <p:spPr/>
        <p:txBody>
          <a:bodyPr/>
          <a:lstStyle/>
          <a:p>
            <a:fld id="{3485D9CA-6DAA-4C3C-A3E2-EDEA918D5F89}" type="slidenum">
              <a:rPr lang="en-US" smtClean="0">
                <a:latin typeface="Calibri"/>
              </a:rPr>
              <a:pPr/>
              <a:t>3</a:t>
            </a:fld>
            <a:endParaRPr lang="en-US">
              <a:latin typeface="Calibri"/>
            </a:endParaRPr>
          </a:p>
        </p:txBody>
      </p:sp>
    </p:spTree>
    <p:custDataLst>
      <p:tags r:id="rId1"/>
    </p:custDataLst>
    <p:extLst>
      <p:ext uri="{BB962C8B-B14F-4D97-AF65-F5344CB8AC3E}">
        <p14:creationId xmlns:p14="http://schemas.microsoft.com/office/powerpoint/2010/main" val="1273698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43000" y="554038"/>
            <a:ext cx="7086600" cy="436563"/>
          </a:xfrm>
        </p:spPr>
        <p:txBody>
          <a:bodyPr/>
          <a:lstStyle/>
          <a:p>
            <a:r>
              <a:rPr lang="en-US" sz="4000" dirty="0"/>
              <a:t>Analysis of Algorithms</a:t>
            </a:r>
          </a:p>
        </p:txBody>
      </p:sp>
      <p:sp>
        <p:nvSpPr>
          <p:cNvPr id="3075" name="Rectangle 3"/>
          <p:cNvSpPr>
            <a:spLocks noGrp="1" noChangeArrowheads="1"/>
          </p:cNvSpPr>
          <p:nvPr>
            <p:ph type="body" idx="1"/>
          </p:nvPr>
        </p:nvSpPr>
        <p:spPr>
          <a:xfrm>
            <a:off x="972786" y="1453242"/>
            <a:ext cx="9750632" cy="5404758"/>
          </a:xfrm>
          <a:ln w="15875">
            <a:noFill/>
          </a:ln>
        </p:spPr>
        <p:txBody>
          <a:bodyPr>
            <a:normAutofit/>
          </a:bodyPr>
          <a:lstStyle/>
          <a:p>
            <a:pPr marL="114300" indent="0" algn="just">
              <a:buNone/>
            </a:pPr>
            <a:r>
              <a:rPr lang="sv-SE" sz="2800" b="1" u="sng" dirty="0"/>
              <a:t>Theoretical Analysis</a:t>
            </a:r>
            <a:endParaRPr lang="en-US" sz="2800" b="1" u="sng" dirty="0"/>
          </a:p>
          <a:p>
            <a:pPr algn="just"/>
            <a:endParaRPr lang="en-US" sz="1200" dirty="0"/>
          </a:p>
          <a:p>
            <a:pPr algn="just"/>
            <a:r>
              <a:rPr lang="en-US" sz="2400" b="1" dirty="0">
                <a:solidFill>
                  <a:srgbClr val="FF0000"/>
                </a:solidFill>
              </a:rPr>
              <a:t>Implementation and Language independent:</a:t>
            </a:r>
            <a:r>
              <a:rPr lang="en-US" sz="2400" dirty="0"/>
              <a:t> </a:t>
            </a:r>
            <a:r>
              <a:rPr lang="sv-SE" sz="2400" dirty="0"/>
              <a:t>uses high-level description (pseudocode) of the algorithm</a:t>
            </a:r>
            <a:r>
              <a:rPr lang="en-US" sz="2400" dirty="0"/>
              <a:t>.</a:t>
            </a:r>
          </a:p>
          <a:p>
            <a:pPr lvl="1" algn="just"/>
            <a:r>
              <a:rPr lang="en-US" sz="2200" dirty="0"/>
              <a:t>Independent of the skill of the programmer</a:t>
            </a:r>
          </a:p>
          <a:p>
            <a:pPr lvl="1" algn="just"/>
            <a:r>
              <a:rPr lang="en-US" sz="2200" dirty="0"/>
              <a:t>Avoids wasting time in implementing an inefficient solution</a:t>
            </a:r>
          </a:p>
          <a:p>
            <a:pPr algn="just"/>
            <a:endParaRPr lang="en-US" sz="1600" b="1" dirty="0"/>
          </a:p>
          <a:p>
            <a:pPr algn="just"/>
            <a:r>
              <a:rPr lang="en-US" sz="2400" b="1" dirty="0">
                <a:solidFill>
                  <a:srgbClr val="FF0000"/>
                </a:solidFill>
              </a:rPr>
              <a:t>Platform independent:</a:t>
            </a:r>
            <a:r>
              <a:rPr lang="en-US" sz="2400" dirty="0"/>
              <a:t> Allows us to evaluate the speed of an algorithm </a:t>
            </a:r>
            <a:r>
              <a:rPr lang="sv-SE" sz="2400" dirty="0"/>
              <a:t>independent of the hardware and software enviroments</a:t>
            </a:r>
            <a:r>
              <a:rPr lang="en-US" sz="2400" dirty="0"/>
              <a:t>.</a:t>
            </a:r>
          </a:p>
          <a:p>
            <a:pPr algn="just"/>
            <a:endParaRPr lang="en-US" sz="1600" dirty="0"/>
          </a:p>
          <a:p>
            <a:pPr algn="just"/>
            <a:r>
              <a:rPr lang="en-US" sz="2400" b="1" dirty="0">
                <a:solidFill>
                  <a:srgbClr val="FF0000"/>
                </a:solidFill>
              </a:rPr>
              <a:t>Data independent:</a:t>
            </a:r>
            <a:r>
              <a:rPr lang="en-US" sz="2400" dirty="0"/>
              <a:t> </a:t>
            </a:r>
            <a:r>
              <a:rPr lang="sv-SE" sz="2400" dirty="0"/>
              <a:t>Considers all possible inputs</a:t>
            </a:r>
            <a:r>
              <a:rPr lang="en-US" sz="2400" dirty="0"/>
              <a:t>.</a:t>
            </a:r>
          </a:p>
        </p:txBody>
      </p:sp>
      <p:sp>
        <p:nvSpPr>
          <p:cNvPr id="3" name="Slide Number Placeholder 2"/>
          <p:cNvSpPr>
            <a:spLocks noGrp="1"/>
          </p:cNvSpPr>
          <p:nvPr>
            <p:ph type="sldNum" sz="quarter" idx="12"/>
          </p:nvPr>
        </p:nvSpPr>
        <p:spPr/>
        <p:txBody>
          <a:bodyPr/>
          <a:lstStyle/>
          <a:p>
            <a:fld id="{3485D9CA-6DAA-4C3C-A3E2-EDEA918D5F89}" type="slidenum">
              <a:rPr lang="en-US" smtClean="0">
                <a:latin typeface="Calibri"/>
              </a:rPr>
              <a:pPr/>
              <a:t>4</a:t>
            </a:fld>
            <a:endParaRPr lang="en-US">
              <a:latin typeface="Calibri"/>
            </a:endParaRPr>
          </a:p>
        </p:txBody>
      </p:sp>
    </p:spTree>
    <p:custDataLst>
      <p:tags r:id="rId1"/>
    </p:custDataLst>
    <p:extLst>
      <p:ext uri="{BB962C8B-B14F-4D97-AF65-F5344CB8AC3E}">
        <p14:creationId xmlns:p14="http://schemas.microsoft.com/office/powerpoint/2010/main" val="3273067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43000" y="554038"/>
            <a:ext cx="7086600" cy="436563"/>
          </a:xfrm>
        </p:spPr>
        <p:txBody>
          <a:bodyPr/>
          <a:lstStyle/>
          <a:p>
            <a:r>
              <a:rPr lang="en-US" sz="4000" dirty="0"/>
              <a:t>Why Analysis of Algorithms?</a:t>
            </a:r>
          </a:p>
        </p:txBody>
      </p:sp>
      <p:sp>
        <p:nvSpPr>
          <p:cNvPr id="3075" name="Rectangle 3"/>
          <p:cNvSpPr>
            <a:spLocks noGrp="1" noChangeArrowheads="1"/>
          </p:cNvSpPr>
          <p:nvPr>
            <p:ph type="body" idx="1"/>
          </p:nvPr>
        </p:nvSpPr>
        <p:spPr>
          <a:xfrm>
            <a:off x="1039286" y="1436617"/>
            <a:ext cx="9584377" cy="5421383"/>
          </a:xfrm>
          <a:ln w="15875">
            <a:noFill/>
          </a:ln>
        </p:spPr>
        <p:txBody>
          <a:bodyPr>
            <a:normAutofit/>
          </a:bodyPr>
          <a:lstStyle/>
          <a:p>
            <a:pPr algn="just"/>
            <a:r>
              <a:rPr lang="en-US" sz="2400" dirty="0"/>
              <a:t>For real life problems, we would like to prove that an algorithm terminates in finite amount of time.</a:t>
            </a:r>
          </a:p>
          <a:p>
            <a:pPr algn="just"/>
            <a:endParaRPr lang="en-US" sz="1600" dirty="0"/>
          </a:p>
          <a:p>
            <a:pPr algn="just"/>
            <a:r>
              <a:rPr lang="sv-SE" sz="2400" dirty="0"/>
              <a:t>Many problems are in a complexity class for which no practical algorithms are known. Better to know in advance to avoid wasting time in trying to develop a ”perfect” solution. (</a:t>
            </a:r>
            <a:r>
              <a:rPr lang="sv-SE" sz="2400" b="1" dirty="0">
                <a:solidFill>
                  <a:srgbClr val="FF0000"/>
                </a:solidFill>
              </a:rPr>
              <a:t>Verfication step</a:t>
            </a:r>
            <a:r>
              <a:rPr lang="sv-SE" sz="2400" dirty="0"/>
              <a:t>)</a:t>
            </a:r>
            <a:endParaRPr lang="en-US" sz="1200" dirty="0"/>
          </a:p>
          <a:p>
            <a:pPr algn="just"/>
            <a:endParaRPr lang="en-US" sz="1600" dirty="0"/>
          </a:p>
          <a:p>
            <a:pPr algn="just"/>
            <a:r>
              <a:rPr lang="en-US" sz="2400" dirty="0"/>
              <a:t>Several possible algorithms exist that can solve a particular problem and these algorithms may perform differently on different problem instances.</a:t>
            </a:r>
          </a:p>
          <a:p>
            <a:pPr algn="just"/>
            <a:endParaRPr lang="en-US" sz="1600" dirty="0"/>
          </a:p>
          <a:p>
            <a:pPr algn="just"/>
            <a:r>
              <a:rPr lang="en-US" sz="2400" dirty="0"/>
              <a:t>Each algorithm has a given </a:t>
            </a:r>
            <a:r>
              <a:rPr lang="en-US" sz="2400" b="1" dirty="0">
                <a:solidFill>
                  <a:srgbClr val="FF0000"/>
                </a:solidFill>
              </a:rPr>
              <a:t>complexity</a:t>
            </a:r>
            <a:r>
              <a:rPr lang="en-US" sz="2400" dirty="0"/>
              <a:t> and different algorithms can be compared based on their complexities and the most efficient one(s) can be identified.</a:t>
            </a:r>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5</a:t>
            </a:fld>
            <a:endParaRPr lang="en-US">
              <a:latin typeface="Calibri"/>
            </a:endParaRPr>
          </a:p>
        </p:txBody>
      </p:sp>
    </p:spTree>
    <p:custDataLst>
      <p:tags r:id="rId1"/>
    </p:custDataLst>
    <p:extLst>
      <p:ext uri="{BB962C8B-B14F-4D97-AF65-F5344CB8AC3E}">
        <p14:creationId xmlns:p14="http://schemas.microsoft.com/office/powerpoint/2010/main" val="3095468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43000" y="554038"/>
            <a:ext cx="7086600" cy="436563"/>
          </a:xfrm>
        </p:spPr>
        <p:txBody>
          <a:bodyPr/>
          <a:lstStyle/>
          <a:p>
            <a:r>
              <a:rPr lang="en-US" sz="4000" dirty="0"/>
              <a:t>Why Analysis of Algorithms?</a:t>
            </a:r>
          </a:p>
        </p:txBody>
      </p:sp>
      <p:sp>
        <p:nvSpPr>
          <p:cNvPr id="3075" name="Rectangle 3"/>
          <p:cNvSpPr>
            <a:spLocks noGrp="1" noChangeArrowheads="1"/>
          </p:cNvSpPr>
          <p:nvPr>
            <p:ph type="body" idx="1"/>
          </p:nvPr>
        </p:nvSpPr>
        <p:spPr>
          <a:xfrm>
            <a:off x="1039287" y="1436617"/>
            <a:ext cx="9567754" cy="5404758"/>
          </a:xfrm>
          <a:ln w="15875">
            <a:noFill/>
          </a:ln>
        </p:spPr>
        <p:txBody>
          <a:bodyPr>
            <a:normAutofit/>
          </a:bodyPr>
          <a:lstStyle/>
          <a:p>
            <a:pPr algn="just"/>
            <a:r>
              <a:rPr lang="en-US" sz="2400" dirty="0"/>
              <a:t>Algorithmics helps determine best and fastest solution to a problem without having to implement and test different solutions.</a:t>
            </a:r>
          </a:p>
          <a:p>
            <a:pPr algn="just"/>
            <a:endParaRPr lang="en-US" sz="2400" dirty="0"/>
          </a:p>
          <a:p>
            <a:pPr algn="just"/>
            <a:r>
              <a:rPr lang="en-US" sz="2400" dirty="0"/>
              <a:t>We need to recognize the limitations of various algorithms for solving a problem.</a:t>
            </a:r>
          </a:p>
          <a:p>
            <a:pPr algn="just"/>
            <a:endParaRPr lang="en-US" sz="2400" dirty="0"/>
          </a:p>
          <a:p>
            <a:pPr algn="just"/>
            <a:r>
              <a:rPr lang="en-US" altLang="en-US" sz="2400" dirty="0"/>
              <a:t>We n</a:t>
            </a:r>
            <a:r>
              <a:rPr lang="th-TH" altLang="en-US" sz="2400" dirty="0"/>
              <a:t>eed to recognize bottlenecks in </a:t>
            </a:r>
            <a:r>
              <a:rPr lang="en-US" altLang="en-US" sz="2400" dirty="0"/>
              <a:t>algorithms </a:t>
            </a:r>
            <a:r>
              <a:rPr lang="th-TH" altLang="en-US" sz="2400" dirty="0"/>
              <a:t>as well as which parts of </a:t>
            </a:r>
            <a:r>
              <a:rPr lang="en-US" altLang="en-US" sz="2400" dirty="0"/>
              <a:t>the algorithm </a:t>
            </a:r>
            <a:r>
              <a:rPr lang="th-TH" altLang="en-US" sz="2400" dirty="0"/>
              <a:t>are easiest to optimize</a:t>
            </a:r>
            <a:r>
              <a:rPr lang="en-US" altLang="en-US" sz="2400" dirty="0"/>
              <a:t>.</a:t>
            </a:r>
          </a:p>
          <a:p>
            <a:pPr algn="just"/>
            <a:endParaRPr lang="en-US" sz="2400" dirty="0"/>
          </a:p>
          <a:p>
            <a:pPr algn="just"/>
            <a:r>
              <a:rPr lang="en-US" altLang="en-US" sz="2400" dirty="0"/>
              <a:t>We n</a:t>
            </a:r>
            <a:r>
              <a:rPr lang="th-TH" altLang="en-US" sz="2400" dirty="0"/>
              <a:t>eed to understand </a:t>
            </a:r>
            <a:r>
              <a:rPr lang="en-US" altLang="en-US" sz="2400" dirty="0"/>
              <a:t>the </a:t>
            </a:r>
            <a:r>
              <a:rPr lang="th-TH" altLang="en-US" sz="2400" dirty="0"/>
              <a:t>relationship between </a:t>
            </a:r>
            <a:r>
              <a:rPr lang="en-US" altLang="en-US" sz="2400" dirty="0"/>
              <a:t>the </a:t>
            </a:r>
            <a:r>
              <a:rPr lang="th-TH" altLang="en-US" sz="2400" dirty="0"/>
              <a:t>problem size and </a:t>
            </a:r>
            <a:r>
              <a:rPr lang="en-US" altLang="en-US" sz="2400" dirty="0"/>
              <a:t>the </a:t>
            </a:r>
            <a:r>
              <a:rPr lang="th-TH" altLang="en-US" sz="2400" dirty="0"/>
              <a:t>running time</a:t>
            </a:r>
            <a:r>
              <a:rPr lang="en-US" altLang="en-US" sz="2400" dirty="0"/>
              <a:t>. </a:t>
            </a:r>
            <a:r>
              <a:rPr lang="th-TH" altLang="en-US" sz="2400" dirty="0"/>
              <a:t>When is a running program not good enough?</a:t>
            </a:r>
            <a:endParaRPr lang="en-US" sz="2400" dirty="0"/>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6</a:t>
            </a:fld>
            <a:endParaRPr lang="en-US">
              <a:latin typeface="Calibri"/>
            </a:endParaRPr>
          </a:p>
        </p:txBody>
      </p:sp>
    </p:spTree>
    <p:custDataLst>
      <p:tags r:id="rId1"/>
    </p:custDataLst>
    <p:extLst>
      <p:ext uri="{BB962C8B-B14F-4D97-AF65-F5344CB8AC3E}">
        <p14:creationId xmlns:p14="http://schemas.microsoft.com/office/powerpoint/2010/main" val="3362221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43000" y="554038"/>
            <a:ext cx="8366760" cy="438912"/>
          </a:xfrm>
        </p:spPr>
        <p:txBody>
          <a:bodyPr/>
          <a:lstStyle/>
          <a:p>
            <a:r>
              <a:rPr lang="en-US" sz="4000" dirty="0"/>
              <a:t>What to Analyze about Algorithms?</a:t>
            </a:r>
          </a:p>
        </p:txBody>
      </p:sp>
      <mc:AlternateContent xmlns:mc="http://schemas.openxmlformats.org/markup-compatibility/2006" xmlns:a14="http://schemas.microsoft.com/office/drawing/2010/main">
        <mc:Choice Requires="a14">
          <p:sp>
            <p:nvSpPr>
              <p:cNvPr id="3075" name="Rectangle 3"/>
              <p:cNvSpPr>
                <a:spLocks noGrp="1" noChangeArrowheads="1"/>
              </p:cNvSpPr>
              <p:nvPr>
                <p:ph type="body" idx="1"/>
              </p:nvPr>
            </p:nvSpPr>
            <p:spPr>
              <a:xfrm>
                <a:off x="1039286" y="1453242"/>
                <a:ext cx="9501252" cy="5421383"/>
              </a:xfrm>
              <a:ln w="15875">
                <a:noFill/>
              </a:ln>
            </p:spPr>
            <p:txBody>
              <a:bodyPr>
                <a:normAutofit/>
              </a:bodyPr>
              <a:lstStyle/>
              <a:p>
                <a:pPr algn="just"/>
                <a:r>
                  <a:rPr lang="en-US" sz="2400" b="1" dirty="0">
                    <a:solidFill>
                      <a:srgbClr val="FF0000"/>
                    </a:solidFill>
                  </a:rPr>
                  <a:t>Complexity </a:t>
                </a:r>
                <a:r>
                  <a:rPr lang="en-US" sz="2400" dirty="0"/>
                  <a:t>of an algorithm is the measure of the number of resources consumed or amount of work done in solving a problem.</a:t>
                </a:r>
              </a:p>
              <a:p>
                <a:pPr lvl="1" algn="just"/>
                <a:r>
                  <a:rPr lang="en-US" sz="2200" dirty="0"/>
                  <a:t>Running Time (</a:t>
                </a:r>
                <a:r>
                  <a:rPr lang="en-US" sz="2200" b="1" dirty="0">
                    <a:solidFill>
                      <a:srgbClr val="FF0000"/>
                    </a:solidFill>
                  </a:rPr>
                  <a:t>time complexity</a:t>
                </a:r>
                <a:r>
                  <a:rPr lang="en-US" sz="2200" dirty="0"/>
                  <a:t>)</a:t>
                </a:r>
              </a:p>
              <a:p>
                <a:pPr lvl="1" algn="just"/>
                <a:r>
                  <a:rPr lang="en-US" sz="2200" dirty="0"/>
                  <a:t>Memory space required (</a:t>
                </a:r>
                <a:r>
                  <a:rPr lang="en-US" sz="2200" b="1" dirty="0">
                    <a:solidFill>
                      <a:srgbClr val="FF0000"/>
                    </a:solidFill>
                  </a:rPr>
                  <a:t>space complexity</a:t>
                </a:r>
                <a:r>
                  <a:rPr lang="en-US" sz="2200" dirty="0"/>
                  <a:t>)</a:t>
                </a:r>
              </a:p>
              <a:p>
                <a:pPr algn="just"/>
                <a:endParaRPr lang="en-US" sz="1200" dirty="0"/>
              </a:p>
              <a:p>
                <a:pPr algn="just"/>
                <a:r>
                  <a:rPr lang="en-US" altLang="en-US" sz="2400" dirty="0"/>
                  <a:t>There is always a tradeoff between these two efficiencies.</a:t>
                </a:r>
              </a:p>
              <a:p>
                <a:pPr lvl="1" algn="just"/>
                <a:r>
                  <a:rPr lang="en-US" sz="2200" dirty="0"/>
                  <a:t>Deceasing the running time of an algorithm leads to increase in storage space and vice versa.</a:t>
                </a:r>
              </a:p>
              <a:p>
                <a:pPr lvl="1" algn="just"/>
                <a:endParaRPr lang="en-US" sz="1200" dirty="0"/>
              </a:p>
              <a:p>
                <a:pPr algn="just"/>
                <a:r>
                  <a:rPr lang="en-US" altLang="en-US" sz="2400" b="1" dirty="0">
                    <a:solidFill>
                      <a:srgbClr val="FF0000"/>
                    </a:solidFill>
                  </a:rPr>
                  <a:t>Algorithm Analysis </a:t>
                </a:r>
                <a:r>
                  <a:rPr lang="en-US" altLang="en-US" sz="2400" dirty="0"/>
                  <a:t>is concerned with </a:t>
                </a:r>
                <a:r>
                  <a:rPr lang="en-US" altLang="en-US" sz="2400" b="1" dirty="0">
                    <a:solidFill>
                      <a:srgbClr val="FF0000"/>
                    </a:solidFill>
                  </a:rPr>
                  <a:t>predicting</a:t>
                </a:r>
                <a:r>
                  <a:rPr lang="en-US" altLang="en-US" sz="2400" dirty="0">
                    <a:solidFill>
                      <a:srgbClr val="FF0000"/>
                    </a:solidFill>
                  </a:rPr>
                  <a:t> </a:t>
                </a:r>
                <a:r>
                  <a:rPr lang="en-US" altLang="en-US" sz="2400" dirty="0"/>
                  <a:t>the required resources.</a:t>
                </a:r>
              </a:p>
              <a:p>
                <a:pPr lvl="1" algn="just"/>
                <a:endParaRPr lang="en-US" sz="1200" dirty="0"/>
              </a:p>
              <a:p>
                <a:pPr algn="just"/>
                <a:r>
                  <a:rPr lang="en-US" sz="2400" dirty="0"/>
                  <a:t>Complexity characterizes the time (or space) required to execute the algorithm as a </a:t>
                </a:r>
                <a:r>
                  <a:rPr lang="en-US" sz="2400" b="1" dirty="0">
                    <a:solidFill>
                      <a:srgbClr val="FF0000"/>
                    </a:solidFill>
                  </a:rPr>
                  <a:t>function</a:t>
                </a:r>
                <a:r>
                  <a:rPr lang="en-US" sz="2400" b="1" dirty="0"/>
                  <a:t> </a:t>
                </a:r>
                <a14:m>
                  <m:oMath xmlns:m="http://schemas.openxmlformats.org/officeDocument/2006/math">
                    <m:r>
                      <a:rPr lang="en-US" sz="2400" b="1" i="1" dirty="0" smtClean="0">
                        <a:solidFill>
                          <a:srgbClr val="FF0000"/>
                        </a:solidFill>
                        <a:latin typeface="Cambria Math" panose="02040503050406030204" pitchFamily="18" charset="0"/>
                      </a:rPr>
                      <m:t>𝑻</m:t>
                    </m:r>
                    <m:r>
                      <a:rPr lang="en-US" sz="2400" b="1" i="1" dirty="0" smtClean="0">
                        <a:solidFill>
                          <a:srgbClr val="FF0000"/>
                        </a:solidFill>
                        <a:latin typeface="Cambria Math" panose="02040503050406030204" pitchFamily="18" charset="0"/>
                      </a:rPr>
                      <m:t>(</m:t>
                    </m:r>
                    <m:r>
                      <a:rPr lang="sv-SE" sz="2400" b="1" i="1" dirty="0">
                        <a:solidFill>
                          <a:srgbClr val="FF0000"/>
                        </a:solidFill>
                        <a:latin typeface="Cambria Math" panose="02040503050406030204" pitchFamily="18" charset="0"/>
                      </a:rPr>
                      <m:t>𝒏</m:t>
                    </m:r>
                    <m:r>
                      <a:rPr lang="en-US" sz="2400" b="1" i="1" dirty="0" smtClean="0">
                        <a:solidFill>
                          <a:srgbClr val="FF0000"/>
                        </a:solidFill>
                        <a:latin typeface="Cambria Math" panose="02040503050406030204" pitchFamily="18" charset="0"/>
                      </a:rPr>
                      <m:t>)</m:t>
                    </m:r>
                  </m:oMath>
                </a14:m>
                <a:r>
                  <a:rPr lang="en-US" sz="2400" b="1" dirty="0"/>
                  <a:t> </a:t>
                </a:r>
                <a:r>
                  <a:rPr lang="en-US" sz="2400" dirty="0"/>
                  <a:t>of a problem of size </a:t>
                </a:r>
                <a:r>
                  <a:rPr lang="sv-SE" sz="2400" b="1" dirty="0"/>
                  <a:t>’</a:t>
                </a:r>
                <a14:m>
                  <m:oMath xmlns:m="http://schemas.openxmlformats.org/officeDocument/2006/math">
                    <m:r>
                      <a:rPr lang="sv-SE" sz="2400" b="1" i="1" dirty="0" smtClean="0">
                        <a:latin typeface="Cambria Math" panose="02040503050406030204" pitchFamily="18" charset="0"/>
                      </a:rPr>
                      <m:t>𝒏</m:t>
                    </m:r>
                    <m:r>
                      <a:rPr lang="en-US" sz="2400" b="1" i="1" dirty="0" smtClean="0">
                        <a:latin typeface="Cambria Math" panose="02040503050406030204" pitchFamily="18" charset="0"/>
                      </a:rPr>
                      <m:t>′</m:t>
                    </m:r>
                  </m:oMath>
                </a14:m>
                <a:r>
                  <a:rPr lang="en-US" sz="2400" dirty="0"/>
                  <a:t>. </a:t>
                </a:r>
                <a:r>
                  <a:rPr lang="sv-SE" sz="2400" dirty="0"/>
                  <a:t>Easy to extrapolate without risk</a:t>
                </a:r>
                <a:r>
                  <a:rPr lang="sv-SE" sz="1600" dirty="0"/>
                  <a:t>.</a:t>
                </a:r>
              </a:p>
            </p:txBody>
          </p:sp>
        </mc:Choice>
        <mc:Fallback xmlns="">
          <p:sp>
            <p:nvSpPr>
              <p:cNvPr id="3075" name="Rectangle 3"/>
              <p:cNvSpPr>
                <a:spLocks noGrp="1" noRot="1" noChangeAspect="1" noMove="1" noResize="1" noEditPoints="1" noAdjustHandles="1" noChangeArrowheads="1" noChangeShapeType="1" noTextEdit="1"/>
              </p:cNvSpPr>
              <p:nvPr>
                <p:ph type="body" idx="1"/>
              </p:nvPr>
            </p:nvSpPr>
            <p:spPr>
              <a:xfrm>
                <a:off x="1039286" y="1453242"/>
                <a:ext cx="9501252" cy="5421383"/>
              </a:xfrm>
              <a:blipFill>
                <a:blip r:embed="rId4"/>
                <a:stretch>
                  <a:fillRect t="-899" r="-962"/>
                </a:stretch>
              </a:blipFill>
              <a:ln w="15875">
                <a:noFill/>
              </a:ln>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3485D9CA-6DAA-4C3C-A3E2-EDEA918D5F89}" type="slidenum">
              <a:rPr lang="en-US">
                <a:latin typeface="Calibri"/>
              </a:rPr>
              <a:pPr/>
              <a:t>7</a:t>
            </a:fld>
            <a:endParaRPr lang="en-US">
              <a:latin typeface="Calibri"/>
            </a:endParaRPr>
          </a:p>
        </p:txBody>
      </p:sp>
    </p:spTree>
    <p:custDataLst>
      <p:tags r:id="rId1"/>
    </p:custDataLst>
    <p:extLst>
      <p:ext uri="{BB962C8B-B14F-4D97-AF65-F5344CB8AC3E}">
        <p14:creationId xmlns:p14="http://schemas.microsoft.com/office/powerpoint/2010/main" val="3892312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972785" y="1453242"/>
            <a:ext cx="9966765" cy="5404758"/>
          </a:xfrm>
          <a:ln w="15875">
            <a:noFill/>
          </a:ln>
        </p:spPr>
        <p:txBody>
          <a:bodyPr>
            <a:normAutofit/>
          </a:bodyPr>
          <a:lstStyle/>
          <a:p>
            <a:pPr marL="114300" indent="0" algn="just">
              <a:buNone/>
            </a:pPr>
            <a:r>
              <a:rPr lang="en-US" sz="2400" dirty="0"/>
              <a:t>The following three cases are investigated while analyzing algorithms.</a:t>
            </a:r>
            <a:endParaRPr lang="en-US" sz="2400" b="1" dirty="0"/>
          </a:p>
          <a:p>
            <a:pPr marL="114300" indent="0" algn="just">
              <a:buNone/>
            </a:pPr>
            <a:endParaRPr lang="en-US" sz="2400" dirty="0"/>
          </a:p>
          <a:p>
            <a:pPr algn="just"/>
            <a:r>
              <a:rPr lang="en-US" sz="2400" b="1" dirty="0">
                <a:solidFill>
                  <a:srgbClr val="FF0000"/>
                </a:solidFill>
              </a:rPr>
              <a:t>Worst case complexity</a:t>
            </a:r>
            <a:r>
              <a:rPr lang="en-US" sz="2400" dirty="0"/>
              <a:t> gives us an upper bound on resources consumed. It gives us an absolute guarantee on the worst outcome for any possible input.</a:t>
            </a:r>
          </a:p>
          <a:p>
            <a:pPr marL="114300" indent="0" algn="just">
              <a:buNone/>
            </a:pPr>
            <a:endParaRPr lang="en-US" sz="2400" b="1" dirty="0"/>
          </a:p>
          <a:p>
            <a:pPr algn="just"/>
            <a:r>
              <a:rPr lang="en-US" sz="2400" b="1" dirty="0">
                <a:solidFill>
                  <a:srgbClr val="FF0000"/>
                </a:solidFill>
              </a:rPr>
              <a:t>Best case</a:t>
            </a:r>
            <a:r>
              <a:rPr lang="en-US" sz="2400" dirty="0"/>
              <a:t> </a:t>
            </a:r>
            <a:r>
              <a:rPr lang="en-US" sz="2400" b="1" dirty="0">
                <a:solidFill>
                  <a:srgbClr val="FF0000"/>
                </a:solidFill>
              </a:rPr>
              <a:t>complexity </a:t>
            </a:r>
            <a:r>
              <a:rPr lang="en-US" sz="2400" dirty="0"/>
              <a:t>gives us a lower bound on resources consumed. It gives us an absolute guarantee on the best outcome for any possible input. </a:t>
            </a:r>
          </a:p>
          <a:p>
            <a:pPr algn="just"/>
            <a:endParaRPr lang="en-US" sz="2400" dirty="0"/>
          </a:p>
          <a:p>
            <a:pPr algn="just"/>
            <a:r>
              <a:rPr lang="en-US" sz="2400" b="1" dirty="0">
                <a:solidFill>
                  <a:srgbClr val="FF0000"/>
                </a:solidFill>
              </a:rPr>
              <a:t>Average case</a:t>
            </a:r>
            <a:r>
              <a:rPr lang="en-US" sz="2400" dirty="0"/>
              <a:t> </a:t>
            </a:r>
            <a:r>
              <a:rPr lang="en-US" sz="2400" b="1" dirty="0">
                <a:solidFill>
                  <a:srgbClr val="FF0000"/>
                </a:solidFill>
              </a:rPr>
              <a:t>complexity </a:t>
            </a:r>
            <a:r>
              <a:rPr lang="en-US" sz="2400" dirty="0"/>
              <a:t>measures the number of resources consumed, averaged over all possible inputs. In some cases, it is difficult in practice as likely distribution of input instances are not known. However, it is often very useful and more relevant than worst case; e.g., Quick Sort has </a:t>
            </a:r>
            <a:r>
              <a:rPr lang="sv-SE" sz="2400" dirty="0"/>
              <a:t>a catastrophic worst case, but in practice is one of the best sorting algorithms known.</a:t>
            </a:r>
            <a:endParaRPr lang="en-US" sz="2400" dirty="0"/>
          </a:p>
          <a:p>
            <a:pPr lvl="1" algn="just"/>
            <a:endParaRPr lang="en-US" dirty="0"/>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8</a:t>
            </a:fld>
            <a:endParaRPr lang="en-US">
              <a:latin typeface="Calibri"/>
            </a:endParaRPr>
          </a:p>
        </p:txBody>
      </p:sp>
      <p:sp>
        <p:nvSpPr>
          <p:cNvPr id="7" name="Rectangle 2">
            <a:extLst>
              <a:ext uri="{FF2B5EF4-FFF2-40B4-BE49-F238E27FC236}">
                <a16:creationId xmlns:a16="http://schemas.microsoft.com/office/drawing/2014/main" id="{64D48553-F0D5-43BB-AFCC-958995082C38}"/>
              </a:ext>
            </a:extLst>
          </p:cNvPr>
          <p:cNvSpPr>
            <a:spLocks noGrp="1" noChangeArrowheads="1"/>
          </p:cNvSpPr>
          <p:nvPr>
            <p:ph type="title"/>
          </p:nvPr>
        </p:nvSpPr>
        <p:spPr>
          <a:xfrm>
            <a:off x="1143000" y="554038"/>
            <a:ext cx="8366760" cy="438912"/>
          </a:xfrm>
        </p:spPr>
        <p:txBody>
          <a:bodyPr/>
          <a:lstStyle/>
          <a:p>
            <a:r>
              <a:rPr lang="en-US" sz="4000" dirty="0"/>
              <a:t>What to Analyze about Algorithms?</a:t>
            </a:r>
          </a:p>
        </p:txBody>
      </p:sp>
    </p:spTree>
    <p:custDataLst>
      <p:tags r:id="rId1"/>
    </p:custDataLst>
    <p:extLst>
      <p:ext uri="{BB962C8B-B14F-4D97-AF65-F5344CB8AC3E}">
        <p14:creationId xmlns:p14="http://schemas.microsoft.com/office/powerpoint/2010/main" val="3235166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43000" y="554038"/>
            <a:ext cx="9784080" cy="436563"/>
          </a:xfrm>
        </p:spPr>
        <p:txBody>
          <a:bodyPr/>
          <a:lstStyle/>
          <a:p>
            <a:r>
              <a:rPr lang="en-US" sz="4000" dirty="0"/>
              <a:t>Random Access Machine (RAM) Model</a:t>
            </a:r>
          </a:p>
        </p:txBody>
      </p:sp>
      <p:sp>
        <p:nvSpPr>
          <p:cNvPr id="3075" name="Rectangle 3"/>
          <p:cNvSpPr>
            <a:spLocks noGrp="1" noChangeArrowheads="1"/>
          </p:cNvSpPr>
          <p:nvPr>
            <p:ph type="body" idx="1"/>
          </p:nvPr>
        </p:nvSpPr>
        <p:spPr>
          <a:xfrm>
            <a:off x="1055911" y="1453242"/>
            <a:ext cx="9557660" cy="5252357"/>
          </a:xfrm>
          <a:ln w="15875">
            <a:noFill/>
          </a:ln>
        </p:spPr>
        <p:txBody>
          <a:bodyPr>
            <a:normAutofit/>
          </a:bodyPr>
          <a:lstStyle/>
          <a:p>
            <a:pPr algn="just"/>
            <a:r>
              <a:rPr lang="en-US" sz="2400" dirty="0"/>
              <a:t>The </a:t>
            </a:r>
            <a:r>
              <a:rPr lang="en-US" sz="2400" b="1" dirty="0">
                <a:solidFill>
                  <a:srgbClr val="FF0000"/>
                </a:solidFill>
              </a:rPr>
              <a:t>RAM model</a:t>
            </a:r>
            <a:r>
              <a:rPr lang="en-US" sz="2400" dirty="0"/>
              <a:t> is used for algorithm analysis to determine the number of required resources.</a:t>
            </a:r>
          </a:p>
          <a:p>
            <a:pPr marL="114300" indent="0" algn="just">
              <a:buNone/>
            </a:pPr>
            <a:endParaRPr lang="en-US" sz="1200" dirty="0"/>
          </a:p>
          <a:p>
            <a:pPr algn="just"/>
            <a:r>
              <a:rPr lang="en-US" sz="2400" dirty="0"/>
              <a:t>A RAM is an idealized </a:t>
            </a:r>
            <a:r>
              <a:rPr lang="en-US" sz="2400" b="1" dirty="0">
                <a:solidFill>
                  <a:srgbClr val="FF0000"/>
                </a:solidFill>
              </a:rPr>
              <a:t>uniprocessor</a:t>
            </a:r>
            <a:r>
              <a:rPr lang="en-US" sz="2400" dirty="0"/>
              <a:t> machine with an </a:t>
            </a:r>
            <a:r>
              <a:rPr lang="en-US" sz="2400" b="1" dirty="0">
                <a:solidFill>
                  <a:srgbClr val="FF0000"/>
                </a:solidFill>
              </a:rPr>
              <a:t>infinite large random-access</a:t>
            </a:r>
            <a:r>
              <a:rPr lang="en-US" sz="2400" dirty="0"/>
              <a:t> memory.</a:t>
            </a:r>
          </a:p>
          <a:p>
            <a:pPr lvl="1" algn="just"/>
            <a:r>
              <a:rPr lang="en-US" sz="2200" dirty="0"/>
              <a:t>Instructions are executed one by one</a:t>
            </a:r>
          </a:p>
          <a:p>
            <a:pPr lvl="1" algn="just"/>
            <a:r>
              <a:rPr lang="en-US" sz="2200" dirty="0"/>
              <a:t>No concurrent operations</a:t>
            </a:r>
          </a:p>
          <a:p>
            <a:pPr lvl="1" algn="just"/>
            <a:r>
              <a:rPr lang="en-US" sz="2200" dirty="0"/>
              <a:t>All memory equally expensive to access</a:t>
            </a:r>
          </a:p>
          <a:p>
            <a:pPr lvl="1"/>
            <a:r>
              <a:rPr lang="en-US" sz="2200" dirty="0"/>
              <a:t>Constant word size</a:t>
            </a:r>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9</a:t>
            </a:fld>
            <a:endParaRPr lang="en-US">
              <a:latin typeface="Calibri"/>
            </a:endParaRPr>
          </a:p>
        </p:txBody>
      </p:sp>
    </p:spTree>
    <p:custDataLst>
      <p:tags r:id="rId1"/>
    </p:custDataLst>
    <p:extLst>
      <p:ext uri="{BB962C8B-B14F-4D97-AF65-F5344CB8AC3E}">
        <p14:creationId xmlns:p14="http://schemas.microsoft.com/office/powerpoint/2010/main" val="32090267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8.5"/>
</p:tagLst>
</file>

<file path=ppt/tags/tag10.xml><?xml version="1.0" encoding="utf-8"?>
<p:tagLst xmlns:a="http://schemas.openxmlformats.org/drawingml/2006/main" xmlns:r="http://schemas.openxmlformats.org/officeDocument/2006/relationships" xmlns:p="http://schemas.openxmlformats.org/presentationml/2006/main">
  <p:tag name="TIMING" val="|38.5"/>
</p:tagLst>
</file>

<file path=ppt/tags/tag11.xml><?xml version="1.0" encoding="utf-8"?>
<p:tagLst xmlns:a="http://schemas.openxmlformats.org/drawingml/2006/main" xmlns:r="http://schemas.openxmlformats.org/officeDocument/2006/relationships" xmlns:p="http://schemas.openxmlformats.org/presentationml/2006/main">
  <p:tag name="TIMING" val="|38.5"/>
</p:tagLst>
</file>

<file path=ppt/tags/tag12.xml><?xml version="1.0" encoding="utf-8"?>
<p:tagLst xmlns:a="http://schemas.openxmlformats.org/drawingml/2006/main" xmlns:r="http://schemas.openxmlformats.org/officeDocument/2006/relationships" xmlns:p="http://schemas.openxmlformats.org/presentationml/2006/main">
  <p:tag name="TIMING" val="|38.5"/>
</p:tagLst>
</file>

<file path=ppt/tags/tag13.xml><?xml version="1.0" encoding="utf-8"?>
<p:tagLst xmlns:a="http://schemas.openxmlformats.org/drawingml/2006/main" xmlns:r="http://schemas.openxmlformats.org/officeDocument/2006/relationships" xmlns:p="http://schemas.openxmlformats.org/presentationml/2006/main">
  <p:tag name="TIMING" val="|38.5"/>
</p:tagLst>
</file>

<file path=ppt/tags/tag14.xml><?xml version="1.0" encoding="utf-8"?>
<p:tagLst xmlns:a="http://schemas.openxmlformats.org/drawingml/2006/main" xmlns:r="http://schemas.openxmlformats.org/officeDocument/2006/relationships" xmlns:p="http://schemas.openxmlformats.org/presentationml/2006/main">
  <p:tag name="TIMING" val="|38.5"/>
</p:tagLst>
</file>

<file path=ppt/tags/tag15.xml><?xml version="1.0" encoding="utf-8"?>
<p:tagLst xmlns:a="http://schemas.openxmlformats.org/drawingml/2006/main" xmlns:r="http://schemas.openxmlformats.org/officeDocument/2006/relationships" xmlns:p="http://schemas.openxmlformats.org/presentationml/2006/main">
  <p:tag name="TIMING" val="|38.5"/>
</p:tagLst>
</file>

<file path=ppt/tags/tag16.xml><?xml version="1.0" encoding="utf-8"?>
<p:tagLst xmlns:a="http://schemas.openxmlformats.org/drawingml/2006/main" xmlns:r="http://schemas.openxmlformats.org/officeDocument/2006/relationships" xmlns:p="http://schemas.openxmlformats.org/presentationml/2006/main">
  <p:tag name="TIMING" val="|38.5"/>
</p:tagLst>
</file>

<file path=ppt/tags/tag17.xml><?xml version="1.0" encoding="utf-8"?>
<p:tagLst xmlns:a="http://schemas.openxmlformats.org/drawingml/2006/main" xmlns:r="http://schemas.openxmlformats.org/officeDocument/2006/relationships" xmlns:p="http://schemas.openxmlformats.org/presentationml/2006/main">
  <p:tag name="TIMING" val="|38.5"/>
</p:tagLst>
</file>

<file path=ppt/tags/tag18.xml><?xml version="1.0" encoding="utf-8"?>
<p:tagLst xmlns:a="http://schemas.openxmlformats.org/drawingml/2006/main" xmlns:r="http://schemas.openxmlformats.org/officeDocument/2006/relationships" xmlns:p="http://schemas.openxmlformats.org/presentationml/2006/main">
  <p:tag name="TIMING" val="|38.5"/>
</p:tagLst>
</file>

<file path=ppt/tags/tag19.xml><?xml version="1.0" encoding="utf-8"?>
<p:tagLst xmlns:a="http://schemas.openxmlformats.org/drawingml/2006/main" xmlns:r="http://schemas.openxmlformats.org/officeDocument/2006/relationships" xmlns:p="http://schemas.openxmlformats.org/presentationml/2006/main">
  <p:tag name="TIMING" val="|38.5"/>
</p:tagLst>
</file>

<file path=ppt/tags/tag2.xml><?xml version="1.0" encoding="utf-8"?>
<p:tagLst xmlns:a="http://schemas.openxmlformats.org/drawingml/2006/main" xmlns:r="http://schemas.openxmlformats.org/officeDocument/2006/relationships" xmlns:p="http://schemas.openxmlformats.org/presentationml/2006/main">
  <p:tag name="TIMING" val="|38.5"/>
</p:tagLst>
</file>

<file path=ppt/tags/tag20.xml><?xml version="1.0" encoding="utf-8"?>
<p:tagLst xmlns:a="http://schemas.openxmlformats.org/drawingml/2006/main" xmlns:r="http://schemas.openxmlformats.org/officeDocument/2006/relationships" xmlns:p="http://schemas.openxmlformats.org/presentationml/2006/main">
  <p:tag name="TIMING" val="|38.5"/>
</p:tagLst>
</file>

<file path=ppt/tags/tag21.xml><?xml version="1.0" encoding="utf-8"?>
<p:tagLst xmlns:a="http://schemas.openxmlformats.org/drawingml/2006/main" xmlns:r="http://schemas.openxmlformats.org/officeDocument/2006/relationships" xmlns:p="http://schemas.openxmlformats.org/presentationml/2006/main">
  <p:tag name="TIMING" val="|38.5"/>
</p:tagLst>
</file>

<file path=ppt/tags/tag22.xml><?xml version="1.0" encoding="utf-8"?>
<p:tagLst xmlns:a="http://schemas.openxmlformats.org/drawingml/2006/main" xmlns:r="http://schemas.openxmlformats.org/officeDocument/2006/relationships" xmlns:p="http://schemas.openxmlformats.org/presentationml/2006/main">
  <p:tag name="TIMING" val="|38.5"/>
</p:tagLst>
</file>

<file path=ppt/tags/tag23.xml><?xml version="1.0" encoding="utf-8"?>
<p:tagLst xmlns:a="http://schemas.openxmlformats.org/drawingml/2006/main" xmlns:r="http://schemas.openxmlformats.org/officeDocument/2006/relationships" xmlns:p="http://schemas.openxmlformats.org/presentationml/2006/main">
  <p:tag name="TIMING" val="|38.5"/>
</p:tagLst>
</file>

<file path=ppt/tags/tag24.xml><?xml version="1.0" encoding="utf-8"?>
<p:tagLst xmlns:a="http://schemas.openxmlformats.org/drawingml/2006/main" xmlns:r="http://schemas.openxmlformats.org/officeDocument/2006/relationships" xmlns:p="http://schemas.openxmlformats.org/presentationml/2006/main">
  <p:tag name="TIMING" val="|38.5"/>
</p:tagLst>
</file>

<file path=ppt/tags/tag3.xml><?xml version="1.0" encoding="utf-8"?>
<p:tagLst xmlns:a="http://schemas.openxmlformats.org/drawingml/2006/main" xmlns:r="http://schemas.openxmlformats.org/officeDocument/2006/relationships" xmlns:p="http://schemas.openxmlformats.org/presentationml/2006/main">
  <p:tag name="TIMING" val="|38.5"/>
</p:tagLst>
</file>

<file path=ppt/tags/tag4.xml><?xml version="1.0" encoding="utf-8"?>
<p:tagLst xmlns:a="http://schemas.openxmlformats.org/drawingml/2006/main" xmlns:r="http://schemas.openxmlformats.org/officeDocument/2006/relationships" xmlns:p="http://schemas.openxmlformats.org/presentationml/2006/main">
  <p:tag name="TIMING" val="|38.5"/>
</p:tagLst>
</file>

<file path=ppt/tags/tag5.xml><?xml version="1.0" encoding="utf-8"?>
<p:tagLst xmlns:a="http://schemas.openxmlformats.org/drawingml/2006/main" xmlns:r="http://schemas.openxmlformats.org/officeDocument/2006/relationships" xmlns:p="http://schemas.openxmlformats.org/presentationml/2006/main">
  <p:tag name="TIMING" val="|38.5"/>
</p:tagLst>
</file>

<file path=ppt/tags/tag6.xml><?xml version="1.0" encoding="utf-8"?>
<p:tagLst xmlns:a="http://schemas.openxmlformats.org/drawingml/2006/main" xmlns:r="http://schemas.openxmlformats.org/officeDocument/2006/relationships" xmlns:p="http://schemas.openxmlformats.org/presentationml/2006/main">
  <p:tag name="TIMING" val="|38.5"/>
</p:tagLst>
</file>

<file path=ppt/tags/tag7.xml><?xml version="1.0" encoding="utf-8"?>
<p:tagLst xmlns:a="http://schemas.openxmlformats.org/drawingml/2006/main" xmlns:r="http://schemas.openxmlformats.org/officeDocument/2006/relationships" xmlns:p="http://schemas.openxmlformats.org/presentationml/2006/main">
  <p:tag name="TIMING" val="|38.5"/>
</p:tagLst>
</file>

<file path=ppt/tags/tag8.xml><?xml version="1.0" encoding="utf-8"?>
<p:tagLst xmlns:a="http://schemas.openxmlformats.org/drawingml/2006/main" xmlns:r="http://schemas.openxmlformats.org/officeDocument/2006/relationships" xmlns:p="http://schemas.openxmlformats.org/presentationml/2006/main">
  <p:tag name="TIMING" val="|38.5"/>
</p:tagLst>
</file>

<file path=ppt/tags/tag9.xml><?xml version="1.0" encoding="utf-8"?>
<p:tagLst xmlns:a="http://schemas.openxmlformats.org/drawingml/2006/main" xmlns:r="http://schemas.openxmlformats.org/officeDocument/2006/relationships" xmlns:p="http://schemas.openxmlformats.org/presentationml/2006/main">
  <p:tag name="TIMING" val="|38.5"/>
</p:tagLst>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23712</TotalTime>
  <Words>2753</Words>
  <Application>Microsoft Office PowerPoint</Application>
  <PresentationFormat>Widescreen</PresentationFormat>
  <Paragraphs>406</Paragraphs>
  <Slides>25</Slides>
  <Notes>21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25</vt:i4>
      </vt:variant>
    </vt:vector>
  </HeadingPairs>
  <TitlesOfParts>
    <vt:vector size="32" baseType="lpstr">
      <vt:lpstr>Arial</vt:lpstr>
      <vt:lpstr>Calibri</vt:lpstr>
      <vt:lpstr>Calibri Light</vt:lpstr>
      <vt:lpstr>Cambria</vt:lpstr>
      <vt:lpstr>Cambria Math</vt:lpstr>
      <vt:lpstr>Office Theme</vt:lpstr>
      <vt:lpstr>Adjacency</vt:lpstr>
      <vt:lpstr>CSC 301 – Design and Analysis of Algorithms</vt:lpstr>
      <vt:lpstr>Analysis of Algorithms</vt:lpstr>
      <vt:lpstr>Analysis of Algorithms</vt:lpstr>
      <vt:lpstr>Analysis of Algorithms</vt:lpstr>
      <vt:lpstr>Why Analysis of Algorithms?</vt:lpstr>
      <vt:lpstr>Why Analysis of Algorithms?</vt:lpstr>
      <vt:lpstr>What to Analyze about Algorithms?</vt:lpstr>
      <vt:lpstr>What to Analyze about Algorithms?</vt:lpstr>
      <vt:lpstr>Random Access Machine (RAM) Model</vt:lpstr>
      <vt:lpstr>Elementary Operations</vt:lpstr>
      <vt:lpstr>Analysis of  Algorithms</vt:lpstr>
      <vt:lpstr>Analysis of  Algorithms</vt:lpstr>
      <vt:lpstr>Analysis of  Algorithms</vt:lpstr>
      <vt:lpstr>Analysis of  Algorithms</vt:lpstr>
      <vt:lpstr>Analysis of  Algorithms</vt:lpstr>
      <vt:lpstr>Analysis of  Algorithms</vt:lpstr>
      <vt:lpstr>Analysis of  Algorithms: Example 1</vt:lpstr>
      <vt:lpstr>Analysis of  Algorithms: Example 2</vt:lpstr>
      <vt:lpstr>Analysis of  Algorithms: Example 3</vt:lpstr>
      <vt:lpstr>Analysis of  Algorithms: Example 3</vt:lpstr>
      <vt:lpstr>Analysis of  Algorithms: Example 3</vt:lpstr>
      <vt:lpstr>Analysis of  Algorithms: Example 3</vt:lpstr>
      <vt:lpstr>Comparison of  Algorithms</vt:lpstr>
      <vt:lpstr>Comparison of  Algorithms</vt:lpstr>
      <vt:lpstr>Bottom-up Algorithms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301 – Design and Analysis of Algorithms</dc:title>
  <dc:creator>Hasan Jamal</dc:creator>
  <cp:lastModifiedBy>Hasan Jamal</cp:lastModifiedBy>
  <cp:revision>95</cp:revision>
  <dcterms:created xsi:type="dcterms:W3CDTF">2020-06-08T03:46:58Z</dcterms:created>
  <dcterms:modified xsi:type="dcterms:W3CDTF">2022-02-28T10:50:05Z</dcterms:modified>
</cp:coreProperties>
</file>