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4C72-E6D4-F78E-0CD9-5A6FD652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4F74-B1FD-4A62-7982-D3146DC37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9105-66AA-AD52-DADF-2D11F37A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1334-E435-ED2D-DBF0-63371C31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C23D-322B-D071-63E4-5D3DE51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372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2EA7-A9C5-42E6-410B-28E8E729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7031-0716-394B-ADB1-677FB262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E7CD-4655-FF63-AED5-70E10CB1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EFFE-3F0A-3CA3-CEA2-33886A15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EB62-FB5A-855B-7C85-5A4D4AA5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64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2700D-A5E1-1FF7-7C25-B538539DE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941-002F-49F2-8D4F-D2BB1928E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D796-D785-E4A7-04CB-55339EE8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6689-DCC8-CCFE-E81F-BC9B20C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EE38-2CE2-2786-61E5-9AE27E21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415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E54D-6F34-3915-37D6-3D1E972C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39CF-83DD-FA78-6481-EDCFFEE8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6170-1376-6545-55B4-A4DAA833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301B-D35B-33EB-AC73-6C82969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9B9F-8128-CA94-6AF2-AEC9151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02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5CA-DBC1-AEF1-F6F3-D58881F6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FF7B-7152-CBAC-C2EC-F83D255E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71DB-3810-1401-CDC8-23755BD3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50C7-BDCE-0E01-B36D-68E7CCE3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D769-B1E2-891F-393C-D13DA24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50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564D-9C0C-8FC7-615B-FD5883F8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43BF-36FE-DED2-557C-AADB37332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E3CC-2B79-3A0B-1DA7-EA61E24A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1743-2A92-2A04-E5AE-D1095D64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1234-B92E-51B6-A1CA-4DCE2904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CC53-6529-3EE9-C59D-0A7A2F8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48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712C-C124-5DB2-AB01-74E18352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87338-44C4-6644-4129-6479ED6C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F4DD-BCDF-4F42-0DDD-BD99EBB45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05741-EEA8-E965-2017-359C750D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D0882-0335-6EEC-E145-A54253F37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AEEF9-8D5A-7AC2-B787-D4C4A4B7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35190-94C5-A922-C2E4-DE6E4314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5B46-E27A-2CE9-1CEF-E49617A3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755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26FB-6135-75E8-6E84-5F399D3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FAFE0-47D3-7786-18BA-C9C8C797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7EB98-A958-4C0F-C07C-63FD40BD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0C5B-3C94-03C2-1E87-F44AD234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050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6F6F3-E543-EE78-26F4-A5E05DEC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1D296-3A31-B423-ACD8-A9BB14C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D96AC-A9F1-FEEB-1314-CE68D0C4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986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282B-C14B-BD14-3FE8-ED0AA75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8E77-F6D0-09B3-861D-816C7550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9B64-9146-A2E4-AFC6-BB7CC9CF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A07A-EDB7-E793-6AD7-A1AD7F8C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E55B-E6E5-BE63-B1EA-F4D36465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FE19-535F-79E3-B495-3BB41CC0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49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1DD-3FBB-74B0-5B85-8554EB5F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9531E-AC50-100E-3145-886EA9A6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7049A-226B-2F82-F472-B965BDE8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66087-BB08-BA7E-66FD-ADA190D6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1DD9-6653-10A7-0775-A9315BFE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CE31-5591-C8D2-D2C2-7352950E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621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BBD1A-93D2-1989-D0A6-C151BC6B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6D4E-9B7D-8947-E1C4-6CB35909D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9EF2-4047-1BED-D424-AA44B7D89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9DA9-E157-4F85-BB14-E6DA4EBEF336}" type="datetimeFigureOut">
              <a:rPr lang="en-PK" smtClean="0"/>
              <a:t>13/07/2023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60FF-1862-C6CA-0011-10FAA022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7748-A301-20DB-64BF-0011802EA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E44D-B2DE-474A-B8E9-12E46CDD0F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28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0B1E-E566-8A86-063B-6C48D7881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 using dynamic programming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D9C8E-E8BF-BA3D-F7A1-FCF16C52D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Aoun-Haider</a:t>
            </a:r>
          </a:p>
          <a:p>
            <a:r>
              <a:rPr lang="en-US" dirty="0"/>
              <a:t>FA21-BSE-133@cuilahore.edu.pk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60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8DF0-BD3A-4E30-3C54-6B9A8648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B7C9-0C99-4AD4-6B0A-ED02AD6F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 is to multiply matrices with minimum cost. We can use dynamic programming to solve this problem.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648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F7A-12BA-A5FD-DA9A-1E1A463C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F9D0-5208-2294-8218-C45B2983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we have 4 metrices named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 </a:t>
            </a:r>
            <a:r>
              <a:rPr lang="en-US" baseline="30000" dirty="0"/>
              <a:t>  </a:t>
            </a:r>
          </a:p>
          <a:p>
            <a:pPr marL="0" indent="0">
              <a:buNone/>
            </a:pPr>
            <a:r>
              <a:rPr lang="en-US" dirty="0"/>
              <a:t>   A1    A2   A3    A4</a:t>
            </a:r>
          </a:p>
          <a:p>
            <a:pPr marL="0" indent="0">
              <a:buNone/>
            </a:pPr>
            <a:r>
              <a:rPr lang="en-US" dirty="0"/>
              <a:t>   5x4  4x6  6x2  2x7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P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09C3BB-D6CA-462F-F3B0-2E251C09A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34353"/>
              </p:ext>
            </p:extLst>
          </p:nvPr>
        </p:nvGraphicFramePr>
        <p:xfrm>
          <a:off x="8006315" y="3769795"/>
          <a:ext cx="39505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47">
                  <a:extLst>
                    <a:ext uri="{9D8B030D-6E8A-4147-A177-3AD203B41FA5}">
                      <a16:colId xmlns:a16="http://schemas.microsoft.com/office/drawing/2014/main" val="2509343165"/>
                    </a:ext>
                  </a:extLst>
                </a:gridCol>
                <a:gridCol w="987647">
                  <a:extLst>
                    <a:ext uri="{9D8B030D-6E8A-4147-A177-3AD203B41FA5}">
                      <a16:colId xmlns:a16="http://schemas.microsoft.com/office/drawing/2014/main" val="1891764806"/>
                    </a:ext>
                  </a:extLst>
                </a:gridCol>
                <a:gridCol w="987647">
                  <a:extLst>
                    <a:ext uri="{9D8B030D-6E8A-4147-A177-3AD203B41FA5}">
                      <a16:colId xmlns:a16="http://schemas.microsoft.com/office/drawing/2014/main" val="287561412"/>
                    </a:ext>
                  </a:extLst>
                </a:gridCol>
                <a:gridCol w="987647">
                  <a:extLst>
                    <a:ext uri="{9D8B030D-6E8A-4147-A177-3AD203B41FA5}">
                      <a16:colId xmlns:a16="http://schemas.microsoft.com/office/drawing/2014/main" val="236819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1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6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833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69F9B-83D4-1709-36B1-73ECF3B004AA}"/>
              </a:ext>
            </a:extLst>
          </p:cNvPr>
          <p:cNvSpPr txBox="1"/>
          <p:nvPr/>
        </p:nvSpPr>
        <p:spPr>
          <a:xfrm>
            <a:off x="8136860" y="3400463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1                  2                3                4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1BAD2-86C7-F4F3-036E-098BEDA3E257}"/>
              </a:ext>
            </a:extLst>
          </p:cNvPr>
          <p:cNvSpPr txBox="1"/>
          <p:nvPr/>
        </p:nvSpPr>
        <p:spPr>
          <a:xfrm>
            <a:off x="7541435" y="3769795"/>
            <a:ext cx="4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287C8-D551-09BF-17B9-24DF08F261FE}"/>
              </a:ext>
            </a:extLst>
          </p:cNvPr>
          <p:cNvSpPr txBox="1"/>
          <p:nvPr/>
        </p:nvSpPr>
        <p:spPr>
          <a:xfrm>
            <a:off x="7541435" y="4139127"/>
            <a:ext cx="4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F7823-25C9-F0EE-5B10-73EE85475BE7}"/>
              </a:ext>
            </a:extLst>
          </p:cNvPr>
          <p:cNvSpPr txBox="1"/>
          <p:nvPr/>
        </p:nvSpPr>
        <p:spPr>
          <a:xfrm>
            <a:off x="7541435" y="4511475"/>
            <a:ext cx="4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7F3E8-92BD-78CF-2667-74970115B26A}"/>
              </a:ext>
            </a:extLst>
          </p:cNvPr>
          <p:cNvSpPr txBox="1"/>
          <p:nvPr/>
        </p:nvSpPr>
        <p:spPr>
          <a:xfrm>
            <a:off x="7541435" y="4885392"/>
            <a:ext cx="4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96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Matrix multiplication using dynamic programming</vt:lpstr>
      <vt:lpstr>Introduction: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using dynamic programming</dc:title>
  <dc:creator>SP22-BSE-122 (MUHAMMAD UMAR)</dc:creator>
  <cp:lastModifiedBy>SP22-BSE-122 (MUHAMMAD UMAR)</cp:lastModifiedBy>
  <cp:revision>2</cp:revision>
  <dcterms:created xsi:type="dcterms:W3CDTF">2023-07-13T13:04:02Z</dcterms:created>
  <dcterms:modified xsi:type="dcterms:W3CDTF">2023-07-13T14:18:16Z</dcterms:modified>
</cp:coreProperties>
</file>