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309" r:id="rId2"/>
    <p:sldId id="310" r:id="rId3"/>
    <p:sldId id="379" r:id="rId4"/>
    <p:sldId id="378" r:id="rId5"/>
    <p:sldId id="314" r:id="rId6"/>
    <p:sldId id="381" r:id="rId7"/>
    <p:sldId id="315" r:id="rId8"/>
    <p:sldId id="316" r:id="rId9"/>
    <p:sldId id="317" r:id="rId10"/>
    <p:sldId id="318" r:id="rId11"/>
    <p:sldId id="319" r:id="rId12"/>
    <p:sldId id="320" r:id="rId13"/>
    <p:sldId id="321" r:id="rId14"/>
    <p:sldId id="322" r:id="rId15"/>
    <p:sldId id="382" r:id="rId16"/>
    <p:sldId id="323" r:id="rId17"/>
    <p:sldId id="329" r:id="rId18"/>
    <p:sldId id="331" r:id="rId19"/>
    <p:sldId id="332" r:id="rId20"/>
    <p:sldId id="333" r:id="rId21"/>
    <p:sldId id="334" r:id="rId22"/>
    <p:sldId id="335" r:id="rId23"/>
    <p:sldId id="336" r:id="rId24"/>
    <p:sldId id="338" r:id="rId25"/>
    <p:sldId id="339" r:id="rId26"/>
    <p:sldId id="390" r:id="rId27"/>
    <p:sldId id="353" r:id="rId28"/>
    <p:sldId id="354" r:id="rId29"/>
    <p:sldId id="383" r:id="rId30"/>
    <p:sldId id="384" r:id="rId31"/>
    <p:sldId id="385" r:id="rId32"/>
    <p:sldId id="387" r:id="rId33"/>
    <p:sldId id="388" r:id="rId34"/>
    <p:sldId id="3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2F4C10-6466-428B-8CC7-6751904F3AF8}" v="18" dt="2021-01-29T06:05:33.9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94660"/>
  </p:normalViewPr>
  <p:slideViewPr>
    <p:cSldViewPr>
      <p:cViewPr varScale="1">
        <p:scale>
          <a:sx n="66" d="100"/>
          <a:sy n="66" d="100"/>
        </p:scale>
        <p:origin x="62" y="2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san Jamal" userId="6724a5da2ffd1b8f" providerId="LiveId" clId="{612F4C10-6466-428B-8CC7-6751904F3AF8}"/>
    <pc:docChg chg="undo custSel modSld">
      <pc:chgData name="Hasan Jamal" userId="6724a5da2ffd1b8f" providerId="LiveId" clId="{612F4C10-6466-428B-8CC7-6751904F3AF8}" dt="2021-01-29T06:15:42.671" v="249" actId="6549"/>
      <pc:docMkLst>
        <pc:docMk/>
      </pc:docMkLst>
      <pc:sldChg chg="modSp mod">
        <pc:chgData name="Hasan Jamal" userId="6724a5da2ffd1b8f" providerId="LiveId" clId="{612F4C10-6466-428B-8CC7-6751904F3AF8}" dt="2021-01-29T06:02:47.654" v="19" actId="6549"/>
        <pc:sldMkLst>
          <pc:docMk/>
          <pc:sldMk cId="426727704" sldId="314"/>
        </pc:sldMkLst>
        <pc:spChg chg="mod">
          <ac:chgData name="Hasan Jamal" userId="6724a5da2ffd1b8f" providerId="LiveId" clId="{612F4C10-6466-428B-8CC7-6751904F3AF8}" dt="2021-01-29T06:02:47.654" v="19" actId="6549"/>
          <ac:spMkLst>
            <pc:docMk/>
            <pc:sldMk cId="426727704" sldId="314"/>
            <ac:spMk id="21506" creationId="{00000000-0000-0000-0000-000000000000}"/>
          </ac:spMkLst>
        </pc:spChg>
      </pc:sldChg>
      <pc:sldChg chg="delSp modSp mod">
        <pc:chgData name="Hasan Jamal" userId="6724a5da2ffd1b8f" providerId="LiveId" clId="{612F4C10-6466-428B-8CC7-6751904F3AF8}" dt="2021-01-29T06:05:02.443" v="37" actId="14100"/>
        <pc:sldMkLst>
          <pc:docMk/>
          <pc:sldMk cId="814364242" sldId="317"/>
        </pc:sldMkLst>
        <pc:spChg chg="del mod">
          <ac:chgData name="Hasan Jamal" userId="6724a5da2ffd1b8f" providerId="LiveId" clId="{612F4C10-6466-428B-8CC7-6751904F3AF8}" dt="2021-01-29T06:04:58.466" v="36" actId="478"/>
          <ac:spMkLst>
            <pc:docMk/>
            <pc:sldMk cId="814364242" sldId="317"/>
            <ac:spMk id="4" creationId="{00000000-0000-0000-0000-000000000000}"/>
          </ac:spMkLst>
        </pc:spChg>
        <pc:picChg chg="mod">
          <ac:chgData name="Hasan Jamal" userId="6724a5da2ffd1b8f" providerId="LiveId" clId="{612F4C10-6466-428B-8CC7-6751904F3AF8}" dt="2021-01-29T06:05:02.443" v="37" actId="14100"/>
          <ac:picMkLst>
            <pc:docMk/>
            <pc:sldMk cId="814364242" sldId="317"/>
            <ac:picMk id="26626" creationId="{00000000-0000-0000-0000-000000000000}"/>
          </ac:picMkLst>
        </pc:picChg>
      </pc:sldChg>
      <pc:sldChg chg="modSp">
        <pc:chgData name="Hasan Jamal" userId="6724a5da2ffd1b8f" providerId="LiveId" clId="{612F4C10-6466-428B-8CC7-6751904F3AF8}" dt="2021-01-29T06:05:16.149" v="38" actId="14100"/>
        <pc:sldMkLst>
          <pc:docMk/>
          <pc:sldMk cId="3283757989" sldId="318"/>
        </pc:sldMkLst>
        <pc:spChg chg="mod">
          <ac:chgData name="Hasan Jamal" userId="6724a5da2ffd1b8f" providerId="LiveId" clId="{612F4C10-6466-428B-8CC7-6751904F3AF8}" dt="2021-01-29T06:05:16.149" v="38" actId="14100"/>
          <ac:spMkLst>
            <pc:docMk/>
            <pc:sldMk cId="3283757989" sldId="318"/>
            <ac:spMk id="28674" creationId="{00000000-0000-0000-0000-000000000000}"/>
          </ac:spMkLst>
        </pc:spChg>
      </pc:sldChg>
      <pc:sldChg chg="delSp modSp mod">
        <pc:chgData name="Hasan Jamal" userId="6724a5da2ffd1b8f" providerId="LiveId" clId="{612F4C10-6466-428B-8CC7-6751904F3AF8}" dt="2021-01-29T06:05:33.910" v="40" actId="14100"/>
        <pc:sldMkLst>
          <pc:docMk/>
          <pc:sldMk cId="2810160632" sldId="319"/>
        </pc:sldMkLst>
        <pc:spChg chg="del">
          <ac:chgData name="Hasan Jamal" userId="6724a5da2ffd1b8f" providerId="LiveId" clId="{612F4C10-6466-428B-8CC7-6751904F3AF8}" dt="2021-01-29T06:05:30.095" v="39" actId="478"/>
          <ac:spMkLst>
            <pc:docMk/>
            <pc:sldMk cId="2810160632" sldId="319"/>
            <ac:spMk id="4" creationId="{00000000-0000-0000-0000-000000000000}"/>
          </ac:spMkLst>
        </pc:spChg>
        <pc:picChg chg="mod">
          <ac:chgData name="Hasan Jamal" userId="6724a5da2ffd1b8f" providerId="LiveId" clId="{612F4C10-6466-428B-8CC7-6751904F3AF8}" dt="2021-01-29T06:05:33.910" v="40" actId="14100"/>
          <ac:picMkLst>
            <pc:docMk/>
            <pc:sldMk cId="2810160632" sldId="319"/>
            <ac:picMk id="30722" creationId="{00000000-0000-0000-0000-000000000000}"/>
          </ac:picMkLst>
        </pc:picChg>
      </pc:sldChg>
      <pc:sldChg chg="modSp mod">
        <pc:chgData name="Hasan Jamal" userId="6724a5da2ffd1b8f" providerId="LiveId" clId="{612F4C10-6466-428B-8CC7-6751904F3AF8}" dt="2021-01-29T06:15:05.444" v="243" actId="20577"/>
        <pc:sldMkLst>
          <pc:docMk/>
          <pc:sldMk cId="345586709" sldId="332"/>
        </pc:sldMkLst>
        <pc:spChg chg="mod">
          <ac:chgData name="Hasan Jamal" userId="6724a5da2ffd1b8f" providerId="LiveId" clId="{612F4C10-6466-428B-8CC7-6751904F3AF8}" dt="2021-01-29T06:15:05.444" v="243" actId="20577"/>
          <ac:spMkLst>
            <pc:docMk/>
            <pc:sldMk cId="345586709" sldId="332"/>
            <ac:spMk id="55298" creationId="{00000000-0000-0000-0000-000000000000}"/>
          </ac:spMkLst>
        </pc:spChg>
      </pc:sldChg>
      <pc:sldChg chg="modSp mod">
        <pc:chgData name="Hasan Jamal" userId="6724a5da2ffd1b8f" providerId="LiveId" clId="{612F4C10-6466-428B-8CC7-6751904F3AF8}" dt="2021-01-29T06:15:42.671" v="249" actId="6549"/>
        <pc:sldMkLst>
          <pc:docMk/>
          <pc:sldMk cId="15747683" sldId="334"/>
        </pc:sldMkLst>
        <pc:spChg chg="mod">
          <ac:chgData name="Hasan Jamal" userId="6724a5da2ffd1b8f" providerId="LiveId" clId="{612F4C10-6466-428B-8CC7-6751904F3AF8}" dt="2021-01-29T06:15:27.871" v="244" actId="6549"/>
          <ac:spMkLst>
            <pc:docMk/>
            <pc:sldMk cId="15747683" sldId="334"/>
            <ac:spMk id="59393" creationId="{00000000-0000-0000-0000-000000000000}"/>
          </ac:spMkLst>
        </pc:spChg>
        <pc:spChg chg="mod">
          <ac:chgData name="Hasan Jamal" userId="6724a5da2ffd1b8f" providerId="LiveId" clId="{612F4C10-6466-428B-8CC7-6751904F3AF8}" dt="2021-01-29T06:15:42.671" v="249" actId="6549"/>
          <ac:spMkLst>
            <pc:docMk/>
            <pc:sldMk cId="15747683" sldId="334"/>
            <ac:spMk id="59394" creationId="{00000000-0000-0000-0000-000000000000}"/>
          </ac:spMkLst>
        </pc:spChg>
      </pc:sldChg>
      <pc:sldChg chg="modSp mod">
        <pc:chgData name="Hasan Jamal" userId="6724a5da2ffd1b8f" providerId="LiveId" clId="{612F4C10-6466-428B-8CC7-6751904F3AF8}" dt="2021-01-29T06:01:47.552" v="5" actId="6549"/>
        <pc:sldMkLst>
          <pc:docMk/>
          <pc:sldMk cId="582394512" sldId="378"/>
        </pc:sldMkLst>
        <pc:spChg chg="mod">
          <ac:chgData name="Hasan Jamal" userId="6724a5da2ffd1b8f" providerId="LiveId" clId="{612F4C10-6466-428B-8CC7-6751904F3AF8}" dt="2021-01-29T06:01:47.552" v="5" actId="6549"/>
          <ac:spMkLst>
            <pc:docMk/>
            <pc:sldMk cId="582394512" sldId="378"/>
            <ac:spMk id="13314" creationId="{00000000-0000-0000-0000-000000000000}"/>
          </ac:spMkLst>
        </pc:spChg>
      </pc:sldChg>
      <pc:sldChg chg="modSp mod">
        <pc:chgData name="Hasan Jamal" userId="6724a5da2ffd1b8f" providerId="LiveId" clId="{612F4C10-6466-428B-8CC7-6751904F3AF8}" dt="2021-01-29T06:01:23.678" v="4" actId="1035"/>
        <pc:sldMkLst>
          <pc:docMk/>
          <pc:sldMk cId="1482485809" sldId="379"/>
        </pc:sldMkLst>
        <pc:spChg chg="mod">
          <ac:chgData name="Hasan Jamal" userId="6724a5da2ffd1b8f" providerId="LiveId" clId="{612F4C10-6466-428B-8CC7-6751904F3AF8}" dt="2021-01-29T06:01:23.678" v="4" actId="1035"/>
          <ac:spMkLst>
            <pc:docMk/>
            <pc:sldMk cId="1482485809" sldId="379"/>
            <ac:spMk id="13314" creationId="{00000000-0000-0000-0000-000000000000}"/>
          </ac:spMkLst>
        </pc:spChg>
      </pc:sldChg>
      <pc:sldChg chg="delSp modSp mod">
        <pc:chgData name="Hasan Jamal" userId="6724a5da2ffd1b8f" providerId="LiveId" clId="{612F4C10-6466-428B-8CC7-6751904F3AF8}" dt="2021-01-29T06:03:32.557" v="27" actId="1036"/>
        <pc:sldMkLst>
          <pc:docMk/>
          <pc:sldMk cId="472462239" sldId="381"/>
        </pc:sldMkLst>
        <pc:spChg chg="del">
          <ac:chgData name="Hasan Jamal" userId="6724a5da2ffd1b8f" providerId="LiveId" clId="{612F4C10-6466-428B-8CC7-6751904F3AF8}" dt="2021-01-29T06:03:16.542" v="20" actId="478"/>
          <ac:spMkLst>
            <pc:docMk/>
            <pc:sldMk cId="472462239" sldId="381"/>
            <ac:spMk id="4" creationId="{00000000-0000-0000-0000-000000000000}"/>
          </ac:spMkLst>
        </pc:spChg>
        <pc:picChg chg="mod">
          <ac:chgData name="Hasan Jamal" userId="6724a5da2ffd1b8f" providerId="LiveId" clId="{612F4C10-6466-428B-8CC7-6751904F3AF8}" dt="2021-01-29T06:03:32.557" v="27" actId="1036"/>
          <ac:picMkLst>
            <pc:docMk/>
            <pc:sldMk cId="472462239" sldId="381"/>
            <ac:picMk id="21507" creationId="{00000000-0000-0000-0000-000000000000}"/>
          </ac:picMkLst>
        </pc:picChg>
      </pc:sldChg>
    </pc:docChg>
  </pc:docChgLst>
  <pc:docChgLst>
    <pc:chgData name="Hasan Jamal" userId="6724a5da2ffd1b8f" providerId="LiveId" clId="{A65F12B7-C5A4-4B05-A5F3-C642D8C051E9}"/>
    <pc:docChg chg="custSel modSld">
      <pc:chgData name="Hasan Jamal" userId="6724a5da2ffd1b8f" providerId="LiveId" clId="{A65F12B7-C5A4-4B05-A5F3-C642D8C051E9}" dt="2020-12-23T18:28:48.621" v="20" actId="20577"/>
      <pc:docMkLst>
        <pc:docMk/>
      </pc:docMkLst>
      <pc:sldChg chg="modSp mod">
        <pc:chgData name="Hasan Jamal" userId="6724a5da2ffd1b8f" providerId="LiveId" clId="{A65F12B7-C5A4-4B05-A5F3-C642D8C051E9}" dt="2020-12-23T18:20:14.983" v="1" actId="20577"/>
        <pc:sldMkLst>
          <pc:docMk/>
          <pc:sldMk cId="426727704" sldId="314"/>
        </pc:sldMkLst>
        <pc:spChg chg="mod">
          <ac:chgData name="Hasan Jamal" userId="6724a5da2ffd1b8f" providerId="LiveId" clId="{A65F12B7-C5A4-4B05-A5F3-C642D8C051E9}" dt="2020-12-23T18:20:14.983" v="1" actId="20577"/>
          <ac:spMkLst>
            <pc:docMk/>
            <pc:sldMk cId="426727704" sldId="314"/>
            <ac:spMk id="21506" creationId="{00000000-0000-0000-0000-000000000000}"/>
          </ac:spMkLst>
        </pc:spChg>
      </pc:sldChg>
      <pc:sldChg chg="modSp mod">
        <pc:chgData name="Hasan Jamal" userId="6724a5da2ffd1b8f" providerId="LiveId" clId="{A65F12B7-C5A4-4B05-A5F3-C642D8C051E9}" dt="2020-12-23T18:27:04.205" v="17" actId="20577"/>
        <pc:sldMkLst>
          <pc:docMk/>
          <pc:sldMk cId="3011910197" sldId="321"/>
        </pc:sldMkLst>
        <pc:spChg chg="mod">
          <ac:chgData name="Hasan Jamal" userId="6724a5da2ffd1b8f" providerId="LiveId" clId="{A65F12B7-C5A4-4B05-A5F3-C642D8C051E9}" dt="2020-12-23T18:27:04.205" v="17" actId="20577"/>
          <ac:spMkLst>
            <pc:docMk/>
            <pc:sldMk cId="3011910197" sldId="321"/>
            <ac:spMk id="33794" creationId="{00000000-0000-0000-0000-000000000000}"/>
          </ac:spMkLst>
        </pc:spChg>
      </pc:sldChg>
      <pc:sldChg chg="modSp mod">
        <pc:chgData name="Hasan Jamal" userId="6724a5da2ffd1b8f" providerId="LiveId" clId="{A65F12B7-C5A4-4B05-A5F3-C642D8C051E9}" dt="2020-12-23T18:27:28.514" v="18" actId="33524"/>
        <pc:sldMkLst>
          <pc:docMk/>
          <pc:sldMk cId="2488271014" sldId="322"/>
        </pc:sldMkLst>
        <pc:spChg chg="mod">
          <ac:chgData name="Hasan Jamal" userId="6724a5da2ffd1b8f" providerId="LiveId" clId="{A65F12B7-C5A4-4B05-A5F3-C642D8C051E9}" dt="2020-12-23T18:27:28.514" v="18" actId="33524"/>
          <ac:spMkLst>
            <pc:docMk/>
            <pc:sldMk cId="2488271014" sldId="322"/>
            <ac:spMk id="35842" creationId="{00000000-0000-0000-0000-000000000000}"/>
          </ac:spMkLst>
        </pc:spChg>
      </pc:sldChg>
      <pc:sldChg chg="modSp mod">
        <pc:chgData name="Hasan Jamal" userId="6724a5da2ffd1b8f" providerId="LiveId" clId="{A65F12B7-C5A4-4B05-A5F3-C642D8C051E9}" dt="2020-12-23T18:28:48.621" v="20" actId="20577"/>
        <pc:sldMkLst>
          <pc:docMk/>
          <pc:sldMk cId="2450201646" sldId="323"/>
        </pc:sldMkLst>
        <pc:spChg chg="mod">
          <ac:chgData name="Hasan Jamal" userId="6724a5da2ffd1b8f" providerId="LiveId" clId="{A65F12B7-C5A4-4B05-A5F3-C642D8C051E9}" dt="2020-12-23T18:28:48.621" v="20" actId="20577"/>
          <ac:spMkLst>
            <pc:docMk/>
            <pc:sldMk cId="2450201646" sldId="323"/>
            <ac:spMk id="3789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1F037B-EF89-4664-A669-BE70730AF54D}" type="datetimeFigureOut">
              <a:rPr lang="en-US" smtClean="0"/>
              <a:pPr/>
              <a:t>1/29/2021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9FDC31-0BE7-4BF7-9C43-4881D28C727A}" type="slidenum">
              <a:rPr lang="en-US" smtClean="0"/>
              <a:pPr/>
              <a:t>‹#›</a:t>
            </a:fld>
            <a:endParaRPr lang="en-US"/>
          </a:p>
        </p:txBody>
      </p:sp>
    </p:spTree>
    <p:extLst>
      <p:ext uri="{BB962C8B-B14F-4D97-AF65-F5344CB8AC3E}">
        <p14:creationId xmlns:p14="http://schemas.microsoft.com/office/powerpoint/2010/main" val="3386550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84" charset="-128"/>
              </a:defRPr>
            </a:lvl1pPr>
            <a:lvl2pPr marL="730171" indent="-280835" defTabSz="914274">
              <a:defRPr sz="2400">
                <a:solidFill>
                  <a:schemeClr val="tx1"/>
                </a:solidFill>
                <a:latin typeface="Verdana" pitchFamily="34" charset="0"/>
                <a:ea typeface="ＭＳ Ｐゴシック" pitchFamily="-84" charset="-128"/>
              </a:defRPr>
            </a:lvl2pPr>
            <a:lvl3pPr marL="1123340" indent="-224668" defTabSz="914274">
              <a:defRPr sz="2400">
                <a:solidFill>
                  <a:schemeClr val="tx1"/>
                </a:solidFill>
                <a:latin typeface="Verdana" pitchFamily="34" charset="0"/>
                <a:ea typeface="ＭＳ Ｐゴシック" pitchFamily="-84" charset="-128"/>
              </a:defRPr>
            </a:lvl3pPr>
            <a:lvl4pPr marL="1572677" indent="-224668" defTabSz="914274">
              <a:defRPr sz="2400">
                <a:solidFill>
                  <a:schemeClr val="tx1"/>
                </a:solidFill>
                <a:latin typeface="Verdana" pitchFamily="34" charset="0"/>
                <a:ea typeface="ＭＳ Ｐゴシック" pitchFamily="-84" charset="-128"/>
              </a:defRPr>
            </a:lvl4pPr>
            <a:lvl5pPr marL="2022013" indent="-224668" defTabSz="914274">
              <a:defRPr sz="2400">
                <a:solidFill>
                  <a:schemeClr val="tx1"/>
                </a:solidFill>
                <a:latin typeface="Verdana" pitchFamily="34" charset="0"/>
                <a:ea typeface="ＭＳ Ｐゴシック" pitchFamily="-8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9pPr>
          </a:lstStyle>
          <a:p>
            <a:fld id="{B103DFE9-F024-49CE-8C4D-439E80F0404F}" type="slidenum">
              <a:rPr lang="en-US" sz="1300">
                <a:latin typeface="Times New Roman" pitchFamily="18" charset="0"/>
              </a:rPr>
              <a:pPr/>
              <a:t>2</a:t>
            </a:fld>
            <a:endParaRPr lang="en-US" sz="1300">
              <a:latin typeface="Times New Roman" pitchFamily="18" charset="0"/>
            </a:endParaRPr>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8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84" charset="-128"/>
              </a:defRPr>
            </a:lvl1pPr>
            <a:lvl2pPr marL="730171" indent="-280835" defTabSz="914274">
              <a:defRPr sz="2400">
                <a:solidFill>
                  <a:schemeClr val="tx1"/>
                </a:solidFill>
                <a:latin typeface="Verdana" pitchFamily="34" charset="0"/>
                <a:ea typeface="ＭＳ Ｐゴシック" pitchFamily="-84" charset="-128"/>
              </a:defRPr>
            </a:lvl2pPr>
            <a:lvl3pPr marL="1123340" indent="-224668" defTabSz="914274">
              <a:defRPr sz="2400">
                <a:solidFill>
                  <a:schemeClr val="tx1"/>
                </a:solidFill>
                <a:latin typeface="Verdana" pitchFamily="34" charset="0"/>
                <a:ea typeface="ＭＳ Ｐゴシック" pitchFamily="-84" charset="-128"/>
              </a:defRPr>
            </a:lvl3pPr>
            <a:lvl4pPr marL="1572677" indent="-224668" defTabSz="914274">
              <a:defRPr sz="2400">
                <a:solidFill>
                  <a:schemeClr val="tx1"/>
                </a:solidFill>
                <a:latin typeface="Verdana" pitchFamily="34" charset="0"/>
                <a:ea typeface="ＭＳ Ｐゴシック" pitchFamily="-84" charset="-128"/>
              </a:defRPr>
            </a:lvl4pPr>
            <a:lvl5pPr marL="2022013" indent="-224668" defTabSz="914274">
              <a:defRPr sz="2400">
                <a:solidFill>
                  <a:schemeClr val="tx1"/>
                </a:solidFill>
                <a:latin typeface="Verdana" pitchFamily="34" charset="0"/>
                <a:ea typeface="ＭＳ Ｐゴシック" pitchFamily="-8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9pPr>
          </a:lstStyle>
          <a:p>
            <a:fld id="{6AC83F91-652C-40C8-832A-EA8A2F0A0AE3}" type="slidenum">
              <a:rPr lang="en-US" sz="1300">
                <a:latin typeface="Times New Roman" pitchFamily="18" charset="0"/>
              </a:rPr>
              <a:pPr/>
              <a:t>13</a:t>
            </a:fld>
            <a:endParaRPr lang="en-US" sz="1300">
              <a:latin typeface="Times New Roman" pitchFamily="18" charset="0"/>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8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84" charset="-128"/>
              </a:defRPr>
            </a:lvl1pPr>
            <a:lvl2pPr marL="730171" indent="-280835" defTabSz="914274">
              <a:defRPr sz="2400">
                <a:solidFill>
                  <a:schemeClr val="tx1"/>
                </a:solidFill>
                <a:latin typeface="Verdana" pitchFamily="34" charset="0"/>
                <a:ea typeface="ＭＳ Ｐゴシック" pitchFamily="-84" charset="-128"/>
              </a:defRPr>
            </a:lvl2pPr>
            <a:lvl3pPr marL="1123340" indent="-224668" defTabSz="914274">
              <a:defRPr sz="2400">
                <a:solidFill>
                  <a:schemeClr val="tx1"/>
                </a:solidFill>
                <a:latin typeface="Verdana" pitchFamily="34" charset="0"/>
                <a:ea typeface="ＭＳ Ｐゴシック" pitchFamily="-84" charset="-128"/>
              </a:defRPr>
            </a:lvl3pPr>
            <a:lvl4pPr marL="1572677" indent="-224668" defTabSz="914274">
              <a:defRPr sz="2400">
                <a:solidFill>
                  <a:schemeClr val="tx1"/>
                </a:solidFill>
                <a:latin typeface="Verdana" pitchFamily="34" charset="0"/>
                <a:ea typeface="ＭＳ Ｐゴシック" pitchFamily="-84" charset="-128"/>
              </a:defRPr>
            </a:lvl4pPr>
            <a:lvl5pPr marL="2022013" indent="-224668" defTabSz="914274">
              <a:defRPr sz="2400">
                <a:solidFill>
                  <a:schemeClr val="tx1"/>
                </a:solidFill>
                <a:latin typeface="Verdana" pitchFamily="34" charset="0"/>
                <a:ea typeface="ＭＳ Ｐゴシック" pitchFamily="-8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9pPr>
          </a:lstStyle>
          <a:p>
            <a:fld id="{CE24E770-39B9-4F0F-BCF4-492B0255DC82}" type="slidenum">
              <a:rPr lang="en-US" sz="1300">
                <a:latin typeface="Times New Roman" pitchFamily="18" charset="0"/>
              </a:rPr>
              <a:pPr/>
              <a:t>14</a:t>
            </a:fld>
            <a:endParaRPr lang="en-US" sz="1300">
              <a:latin typeface="Times New Roman" pitchFamily="18" charset="0"/>
            </a:endParaRPr>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8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84" charset="-128"/>
              </a:defRPr>
            </a:lvl1pPr>
            <a:lvl2pPr marL="730171" indent="-280835" defTabSz="914274">
              <a:defRPr sz="2400">
                <a:solidFill>
                  <a:schemeClr val="tx1"/>
                </a:solidFill>
                <a:latin typeface="Verdana" pitchFamily="34" charset="0"/>
                <a:ea typeface="ＭＳ Ｐゴシック" pitchFamily="-84" charset="-128"/>
              </a:defRPr>
            </a:lvl2pPr>
            <a:lvl3pPr marL="1123340" indent="-224668" defTabSz="914274">
              <a:defRPr sz="2400">
                <a:solidFill>
                  <a:schemeClr val="tx1"/>
                </a:solidFill>
                <a:latin typeface="Verdana" pitchFamily="34" charset="0"/>
                <a:ea typeface="ＭＳ Ｐゴシック" pitchFamily="-84" charset="-128"/>
              </a:defRPr>
            </a:lvl3pPr>
            <a:lvl4pPr marL="1572677" indent="-224668" defTabSz="914274">
              <a:defRPr sz="2400">
                <a:solidFill>
                  <a:schemeClr val="tx1"/>
                </a:solidFill>
                <a:latin typeface="Verdana" pitchFamily="34" charset="0"/>
                <a:ea typeface="ＭＳ Ｐゴシック" pitchFamily="-84" charset="-128"/>
              </a:defRPr>
            </a:lvl4pPr>
            <a:lvl5pPr marL="2022013" indent="-224668" defTabSz="914274">
              <a:defRPr sz="2400">
                <a:solidFill>
                  <a:schemeClr val="tx1"/>
                </a:solidFill>
                <a:latin typeface="Verdana" pitchFamily="34" charset="0"/>
                <a:ea typeface="ＭＳ Ｐゴシック" pitchFamily="-8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9pPr>
          </a:lstStyle>
          <a:p>
            <a:fld id="{CE24E770-39B9-4F0F-BCF4-492B0255DC82}" type="slidenum">
              <a:rPr lang="en-US" sz="1300">
                <a:latin typeface="Times New Roman" pitchFamily="18" charset="0"/>
              </a:rPr>
              <a:pPr/>
              <a:t>15</a:t>
            </a:fld>
            <a:endParaRPr lang="en-US" sz="1300">
              <a:latin typeface="Times New Roman" pitchFamily="18" charset="0"/>
            </a:endParaRPr>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8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84" charset="-128"/>
              </a:defRPr>
            </a:lvl1pPr>
            <a:lvl2pPr marL="730171" indent="-280835" defTabSz="914274">
              <a:defRPr sz="2400">
                <a:solidFill>
                  <a:schemeClr val="tx1"/>
                </a:solidFill>
                <a:latin typeface="Verdana" pitchFamily="34" charset="0"/>
                <a:ea typeface="ＭＳ Ｐゴシック" pitchFamily="-84" charset="-128"/>
              </a:defRPr>
            </a:lvl2pPr>
            <a:lvl3pPr marL="1123340" indent="-224668" defTabSz="914274">
              <a:defRPr sz="2400">
                <a:solidFill>
                  <a:schemeClr val="tx1"/>
                </a:solidFill>
                <a:latin typeface="Verdana" pitchFamily="34" charset="0"/>
                <a:ea typeface="ＭＳ Ｐゴシック" pitchFamily="-84" charset="-128"/>
              </a:defRPr>
            </a:lvl3pPr>
            <a:lvl4pPr marL="1572677" indent="-224668" defTabSz="914274">
              <a:defRPr sz="2400">
                <a:solidFill>
                  <a:schemeClr val="tx1"/>
                </a:solidFill>
                <a:latin typeface="Verdana" pitchFamily="34" charset="0"/>
                <a:ea typeface="ＭＳ Ｐゴシック" pitchFamily="-84" charset="-128"/>
              </a:defRPr>
            </a:lvl4pPr>
            <a:lvl5pPr marL="2022013" indent="-224668" defTabSz="914274">
              <a:defRPr sz="2400">
                <a:solidFill>
                  <a:schemeClr val="tx1"/>
                </a:solidFill>
                <a:latin typeface="Verdana" pitchFamily="34" charset="0"/>
                <a:ea typeface="ＭＳ Ｐゴシック" pitchFamily="-8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9pPr>
          </a:lstStyle>
          <a:p>
            <a:fld id="{E0652F53-7523-434A-B32C-6403380635FA}" type="slidenum">
              <a:rPr lang="en-US" sz="1300">
                <a:latin typeface="Times New Roman" pitchFamily="18" charset="0"/>
              </a:rPr>
              <a:pPr/>
              <a:t>16</a:t>
            </a:fld>
            <a:endParaRPr lang="en-US" sz="1300">
              <a:latin typeface="Times New Roman" pitchFamily="18" charset="0"/>
            </a:endParaRPr>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8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84" charset="-128"/>
              </a:defRPr>
            </a:lvl1pPr>
            <a:lvl2pPr marL="730171" indent="-280835" defTabSz="914274">
              <a:defRPr sz="2400">
                <a:solidFill>
                  <a:schemeClr val="tx1"/>
                </a:solidFill>
                <a:latin typeface="Verdana" pitchFamily="34" charset="0"/>
                <a:ea typeface="ＭＳ Ｐゴシック" pitchFamily="-84" charset="-128"/>
              </a:defRPr>
            </a:lvl2pPr>
            <a:lvl3pPr marL="1123340" indent="-224668" defTabSz="914274">
              <a:defRPr sz="2400">
                <a:solidFill>
                  <a:schemeClr val="tx1"/>
                </a:solidFill>
                <a:latin typeface="Verdana" pitchFamily="34" charset="0"/>
                <a:ea typeface="ＭＳ Ｐゴシック" pitchFamily="-84" charset="-128"/>
              </a:defRPr>
            </a:lvl3pPr>
            <a:lvl4pPr marL="1572677" indent="-224668" defTabSz="914274">
              <a:defRPr sz="2400">
                <a:solidFill>
                  <a:schemeClr val="tx1"/>
                </a:solidFill>
                <a:latin typeface="Verdana" pitchFamily="34" charset="0"/>
                <a:ea typeface="ＭＳ Ｐゴシック" pitchFamily="-84" charset="-128"/>
              </a:defRPr>
            </a:lvl4pPr>
            <a:lvl5pPr marL="2022013" indent="-224668" defTabSz="914274">
              <a:defRPr sz="2400">
                <a:solidFill>
                  <a:schemeClr val="tx1"/>
                </a:solidFill>
                <a:latin typeface="Verdana" pitchFamily="34" charset="0"/>
                <a:ea typeface="ＭＳ Ｐゴシック" pitchFamily="-8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9pPr>
          </a:lstStyle>
          <a:p>
            <a:fld id="{23F55010-CE18-41FE-BE6B-C59BF1F64C71}" type="slidenum">
              <a:rPr lang="en-US" sz="1300">
                <a:latin typeface="Times New Roman" pitchFamily="18" charset="0"/>
              </a:rPr>
              <a:pPr/>
              <a:t>17</a:t>
            </a:fld>
            <a:endParaRPr lang="en-US" sz="1300">
              <a:latin typeface="Times New Roman" pitchFamily="18" charset="0"/>
            </a:endParaRPr>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8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84" charset="-128"/>
              </a:defRPr>
            </a:lvl1pPr>
            <a:lvl2pPr marL="730171" indent="-280835" defTabSz="914274">
              <a:defRPr sz="2400">
                <a:solidFill>
                  <a:schemeClr val="tx1"/>
                </a:solidFill>
                <a:latin typeface="Verdana" pitchFamily="34" charset="0"/>
                <a:ea typeface="ＭＳ Ｐゴシック" pitchFamily="-84" charset="-128"/>
              </a:defRPr>
            </a:lvl2pPr>
            <a:lvl3pPr marL="1123340" indent="-224668" defTabSz="914274">
              <a:defRPr sz="2400">
                <a:solidFill>
                  <a:schemeClr val="tx1"/>
                </a:solidFill>
                <a:latin typeface="Verdana" pitchFamily="34" charset="0"/>
                <a:ea typeface="ＭＳ Ｐゴシック" pitchFamily="-84" charset="-128"/>
              </a:defRPr>
            </a:lvl3pPr>
            <a:lvl4pPr marL="1572677" indent="-224668" defTabSz="914274">
              <a:defRPr sz="2400">
                <a:solidFill>
                  <a:schemeClr val="tx1"/>
                </a:solidFill>
                <a:latin typeface="Verdana" pitchFamily="34" charset="0"/>
                <a:ea typeface="ＭＳ Ｐゴシック" pitchFamily="-84" charset="-128"/>
              </a:defRPr>
            </a:lvl4pPr>
            <a:lvl5pPr marL="2022013" indent="-224668" defTabSz="914274">
              <a:defRPr sz="2400">
                <a:solidFill>
                  <a:schemeClr val="tx1"/>
                </a:solidFill>
                <a:latin typeface="Verdana" pitchFamily="34" charset="0"/>
                <a:ea typeface="ＭＳ Ｐゴシック" pitchFamily="-8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9pPr>
          </a:lstStyle>
          <a:p>
            <a:fld id="{81193D82-ECC0-4232-BEFE-883B3142C711}" type="slidenum">
              <a:rPr lang="en-US" sz="1300">
                <a:latin typeface="Times New Roman" pitchFamily="18" charset="0"/>
              </a:rPr>
              <a:pPr/>
              <a:t>18</a:t>
            </a:fld>
            <a:endParaRPr lang="en-US" sz="1300">
              <a:latin typeface="Times New Roman" pitchFamily="18" charset="0"/>
            </a:endParaRPr>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8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84" charset="-128"/>
              </a:defRPr>
            </a:lvl1pPr>
            <a:lvl2pPr marL="730171" indent="-280835" defTabSz="914274">
              <a:defRPr sz="2400">
                <a:solidFill>
                  <a:schemeClr val="tx1"/>
                </a:solidFill>
                <a:latin typeface="Verdana" pitchFamily="34" charset="0"/>
                <a:ea typeface="ＭＳ Ｐゴシック" pitchFamily="-84" charset="-128"/>
              </a:defRPr>
            </a:lvl2pPr>
            <a:lvl3pPr marL="1123340" indent="-224668" defTabSz="914274">
              <a:defRPr sz="2400">
                <a:solidFill>
                  <a:schemeClr val="tx1"/>
                </a:solidFill>
                <a:latin typeface="Verdana" pitchFamily="34" charset="0"/>
                <a:ea typeface="ＭＳ Ｐゴシック" pitchFamily="-84" charset="-128"/>
              </a:defRPr>
            </a:lvl3pPr>
            <a:lvl4pPr marL="1572677" indent="-224668" defTabSz="914274">
              <a:defRPr sz="2400">
                <a:solidFill>
                  <a:schemeClr val="tx1"/>
                </a:solidFill>
                <a:latin typeface="Verdana" pitchFamily="34" charset="0"/>
                <a:ea typeface="ＭＳ Ｐゴシック" pitchFamily="-84" charset="-128"/>
              </a:defRPr>
            </a:lvl4pPr>
            <a:lvl5pPr marL="2022013" indent="-224668" defTabSz="914274">
              <a:defRPr sz="2400">
                <a:solidFill>
                  <a:schemeClr val="tx1"/>
                </a:solidFill>
                <a:latin typeface="Verdana" pitchFamily="34" charset="0"/>
                <a:ea typeface="ＭＳ Ｐゴシック" pitchFamily="-8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9pPr>
          </a:lstStyle>
          <a:p>
            <a:fld id="{65EDE904-BCD1-4845-B8AB-3FA999897E9B}" type="slidenum">
              <a:rPr lang="en-US" sz="1300">
                <a:latin typeface="Times New Roman" pitchFamily="18" charset="0"/>
              </a:rPr>
              <a:pPr/>
              <a:t>19</a:t>
            </a:fld>
            <a:endParaRPr lang="en-US" sz="1300">
              <a:latin typeface="Times New Roman" pitchFamily="18" charset="0"/>
            </a:endParaRPr>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8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84" charset="-128"/>
              </a:defRPr>
            </a:lvl1pPr>
            <a:lvl2pPr marL="730171" indent="-280835" defTabSz="914274">
              <a:defRPr sz="2400">
                <a:solidFill>
                  <a:schemeClr val="tx1"/>
                </a:solidFill>
                <a:latin typeface="Verdana" pitchFamily="34" charset="0"/>
                <a:ea typeface="ＭＳ Ｐゴシック" pitchFamily="-84" charset="-128"/>
              </a:defRPr>
            </a:lvl2pPr>
            <a:lvl3pPr marL="1123340" indent="-224668" defTabSz="914274">
              <a:defRPr sz="2400">
                <a:solidFill>
                  <a:schemeClr val="tx1"/>
                </a:solidFill>
                <a:latin typeface="Verdana" pitchFamily="34" charset="0"/>
                <a:ea typeface="ＭＳ Ｐゴシック" pitchFamily="-84" charset="-128"/>
              </a:defRPr>
            </a:lvl3pPr>
            <a:lvl4pPr marL="1572677" indent="-224668" defTabSz="914274">
              <a:defRPr sz="2400">
                <a:solidFill>
                  <a:schemeClr val="tx1"/>
                </a:solidFill>
                <a:latin typeface="Verdana" pitchFamily="34" charset="0"/>
                <a:ea typeface="ＭＳ Ｐゴシック" pitchFamily="-84" charset="-128"/>
              </a:defRPr>
            </a:lvl4pPr>
            <a:lvl5pPr marL="2022013" indent="-224668" defTabSz="914274">
              <a:defRPr sz="2400">
                <a:solidFill>
                  <a:schemeClr val="tx1"/>
                </a:solidFill>
                <a:latin typeface="Verdana" pitchFamily="34" charset="0"/>
                <a:ea typeface="ＭＳ Ｐゴシック" pitchFamily="-8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9pPr>
          </a:lstStyle>
          <a:p>
            <a:fld id="{B27D2777-0CFC-4F2A-8FB8-ACA30B7864C5}" type="slidenum">
              <a:rPr lang="en-US" sz="1300">
                <a:latin typeface="Times New Roman" pitchFamily="18" charset="0"/>
              </a:rPr>
              <a:pPr/>
              <a:t>20</a:t>
            </a:fld>
            <a:endParaRPr lang="en-US" sz="1300">
              <a:latin typeface="Times New Roman" pitchFamily="18" charset="0"/>
            </a:endParaRPr>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8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84" charset="-128"/>
              </a:defRPr>
            </a:lvl1pPr>
            <a:lvl2pPr marL="730171" indent="-280835" defTabSz="914274">
              <a:defRPr sz="2400">
                <a:solidFill>
                  <a:schemeClr val="tx1"/>
                </a:solidFill>
                <a:latin typeface="Verdana" pitchFamily="34" charset="0"/>
                <a:ea typeface="ＭＳ Ｐゴシック" pitchFamily="-84" charset="-128"/>
              </a:defRPr>
            </a:lvl2pPr>
            <a:lvl3pPr marL="1123340" indent="-224668" defTabSz="914274">
              <a:defRPr sz="2400">
                <a:solidFill>
                  <a:schemeClr val="tx1"/>
                </a:solidFill>
                <a:latin typeface="Verdana" pitchFamily="34" charset="0"/>
                <a:ea typeface="ＭＳ Ｐゴシック" pitchFamily="-84" charset="-128"/>
              </a:defRPr>
            </a:lvl3pPr>
            <a:lvl4pPr marL="1572677" indent="-224668" defTabSz="914274">
              <a:defRPr sz="2400">
                <a:solidFill>
                  <a:schemeClr val="tx1"/>
                </a:solidFill>
                <a:latin typeface="Verdana" pitchFamily="34" charset="0"/>
                <a:ea typeface="ＭＳ Ｐゴシック" pitchFamily="-84" charset="-128"/>
              </a:defRPr>
            </a:lvl4pPr>
            <a:lvl5pPr marL="2022013" indent="-224668" defTabSz="914274">
              <a:defRPr sz="2400">
                <a:solidFill>
                  <a:schemeClr val="tx1"/>
                </a:solidFill>
                <a:latin typeface="Verdana" pitchFamily="34" charset="0"/>
                <a:ea typeface="ＭＳ Ｐゴシック" pitchFamily="-8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9pPr>
          </a:lstStyle>
          <a:p>
            <a:fld id="{CD12414A-C1E5-4599-97F8-22571E3C4484}" type="slidenum">
              <a:rPr lang="en-US" sz="1300">
                <a:latin typeface="Times New Roman" pitchFamily="18" charset="0"/>
              </a:rPr>
              <a:pPr/>
              <a:t>21</a:t>
            </a:fld>
            <a:endParaRPr lang="en-US" sz="1300">
              <a:latin typeface="Times New Roman" pitchFamily="18" charset="0"/>
            </a:endParaRPr>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8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84" charset="-128"/>
              </a:defRPr>
            </a:lvl1pPr>
            <a:lvl2pPr marL="730171" indent="-280835" defTabSz="914274">
              <a:defRPr sz="2400">
                <a:solidFill>
                  <a:schemeClr val="tx1"/>
                </a:solidFill>
                <a:latin typeface="Verdana" pitchFamily="34" charset="0"/>
                <a:ea typeface="ＭＳ Ｐゴシック" pitchFamily="-84" charset="-128"/>
              </a:defRPr>
            </a:lvl2pPr>
            <a:lvl3pPr marL="1123340" indent="-224668" defTabSz="914274">
              <a:defRPr sz="2400">
                <a:solidFill>
                  <a:schemeClr val="tx1"/>
                </a:solidFill>
                <a:latin typeface="Verdana" pitchFamily="34" charset="0"/>
                <a:ea typeface="ＭＳ Ｐゴシック" pitchFamily="-84" charset="-128"/>
              </a:defRPr>
            </a:lvl3pPr>
            <a:lvl4pPr marL="1572677" indent="-224668" defTabSz="914274">
              <a:defRPr sz="2400">
                <a:solidFill>
                  <a:schemeClr val="tx1"/>
                </a:solidFill>
                <a:latin typeface="Verdana" pitchFamily="34" charset="0"/>
                <a:ea typeface="ＭＳ Ｐゴシック" pitchFamily="-84" charset="-128"/>
              </a:defRPr>
            </a:lvl4pPr>
            <a:lvl5pPr marL="2022013" indent="-224668" defTabSz="914274">
              <a:defRPr sz="2400">
                <a:solidFill>
                  <a:schemeClr val="tx1"/>
                </a:solidFill>
                <a:latin typeface="Verdana" pitchFamily="34" charset="0"/>
                <a:ea typeface="ＭＳ Ｐゴシック" pitchFamily="-8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9pPr>
          </a:lstStyle>
          <a:p>
            <a:fld id="{F1D34D09-11DE-4EE0-BE78-F440F029AE59}" type="slidenum">
              <a:rPr lang="en-US" sz="1300">
                <a:latin typeface="Times New Roman" pitchFamily="18" charset="0"/>
              </a:rPr>
              <a:pPr/>
              <a:t>22</a:t>
            </a:fld>
            <a:endParaRPr lang="en-US" sz="1300">
              <a:latin typeface="Times New Roman" pitchFamily="18" charset="0"/>
            </a:endParaRPr>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8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84" charset="-128"/>
              </a:defRPr>
            </a:lvl1pPr>
            <a:lvl2pPr marL="730171" indent="-280835" defTabSz="914274">
              <a:defRPr sz="2400">
                <a:solidFill>
                  <a:schemeClr val="tx1"/>
                </a:solidFill>
                <a:latin typeface="Verdana" pitchFamily="34" charset="0"/>
                <a:ea typeface="ＭＳ Ｐゴシック" pitchFamily="-84" charset="-128"/>
              </a:defRPr>
            </a:lvl2pPr>
            <a:lvl3pPr marL="1123340" indent="-224668" defTabSz="914274">
              <a:defRPr sz="2400">
                <a:solidFill>
                  <a:schemeClr val="tx1"/>
                </a:solidFill>
                <a:latin typeface="Verdana" pitchFamily="34" charset="0"/>
                <a:ea typeface="ＭＳ Ｐゴシック" pitchFamily="-84" charset="-128"/>
              </a:defRPr>
            </a:lvl3pPr>
            <a:lvl4pPr marL="1572677" indent="-224668" defTabSz="914274">
              <a:defRPr sz="2400">
                <a:solidFill>
                  <a:schemeClr val="tx1"/>
                </a:solidFill>
                <a:latin typeface="Verdana" pitchFamily="34" charset="0"/>
                <a:ea typeface="ＭＳ Ｐゴシック" pitchFamily="-84" charset="-128"/>
              </a:defRPr>
            </a:lvl4pPr>
            <a:lvl5pPr marL="2022013" indent="-224668" defTabSz="914274">
              <a:defRPr sz="2400">
                <a:solidFill>
                  <a:schemeClr val="tx1"/>
                </a:solidFill>
                <a:latin typeface="Verdana" pitchFamily="34" charset="0"/>
                <a:ea typeface="ＭＳ Ｐゴシック" pitchFamily="-8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9pPr>
          </a:lstStyle>
          <a:p>
            <a:fld id="{B103DFE9-F024-49CE-8C4D-439E80F0404F}" type="slidenum">
              <a:rPr lang="en-US" sz="1300">
                <a:latin typeface="Times New Roman" pitchFamily="18" charset="0"/>
              </a:rPr>
              <a:pPr/>
              <a:t>3</a:t>
            </a:fld>
            <a:endParaRPr lang="en-US" sz="1300">
              <a:latin typeface="Times New Roman" pitchFamily="18" charset="0"/>
            </a:endParaRPr>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8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84" charset="-128"/>
              </a:defRPr>
            </a:lvl1pPr>
            <a:lvl2pPr marL="730171" indent="-280835" defTabSz="914274">
              <a:defRPr sz="2400">
                <a:solidFill>
                  <a:schemeClr val="tx1"/>
                </a:solidFill>
                <a:latin typeface="Verdana" pitchFamily="34" charset="0"/>
                <a:ea typeface="ＭＳ Ｐゴシック" pitchFamily="-84" charset="-128"/>
              </a:defRPr>
            </a:lvl2pPr>
            <a:lvl3pPr marL="1123340" indent="-224668" defTabSz="914274">
              <a:defRPr sz="2400">
                <a:solidFill>
                  <a:schemeClr val="tx1"/>
                </a:solidFill>
                <a:latin typeface="Verdana" pitchFamily="34" charset="0"/>
                <a:ea typeface="ＭＳ Ｐゴシック" pitchFamily="-84" charset="-128"/>
              </a:defRPr>
            </a:lvl3pPr>
            <a:lvl4pPr marL="1572677" indent="-224668" defTabSz="914274">
              <a:defRPr sz="2400">
                <a:solidFill>
                  <a:schemeClr val="tx1"/>
                </a:solidFill>
                <a:latin typeface="Verdana" pitchFamily="34" charset="0"/>
                <a:ea typeface="ＭＳ Ｐゴシック" pitchFamily="-84" charset="-128"/>
              </a:defRPr>
            </a:lvl4pPr>
            <a:lvl5pPr marL="2022013" indent="-224668" defTabSz="914274">
              <a:defRPr sz="2400">
                <a:solidFill>
                  <a:schemeClr val="tx1"/>
                </a:solidFill>
                <a:latin typeface="Verdana" pitchFamily="34" charset="0"/>
                <a:ea typeface="ＭＳ Ｐゴシック" pitchFamily="-8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9pPr>
          </a:lstStyle>
          <a:p>
            <a:fld id="{F1F672B0-16E4-4D75-B90C-D082645A7E5B}" type="slidenum">
              <a:rPr lang="en-US" sz="1300">
                <a:latin typeface="Times New Roman" pitchFamily="18" charset="0"/>
              </a:rPr>
              <a:pPr/>
              <a:t>23</a:t>
            </a:fld>
            <a:endParaRPr lang="en-US" sz="1300">
              <a:latin typeface="Times New Roman" pitchFamily="18" charset="0"/>
            </a:endParaRPr>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8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84" charset="-128"/>
              </a:defRPr>
            </a:lvl1pPr>
            <a:lvl2pPr marL="730171" indent="-280835" defTabSz="914274">
              <a:defRPr sz="2400">
                <a:solidFill>
                  <a:schemeClr val="tx1"/>
                </a:solidFill>
                <a:latin typeface="Verdana" pitchFamily="34" charset="0"/>
                <a:ea typeface="ＭＳ Ｐゴシック" pitchFamily="-84" charset="-128"/>
              </a:defRPr>
            </a:lvl2pPr>
            <a:lvl3pPr marL="1123340" indent="-224668" defTabSz="914274">
              <a:defRPr sz="2400">
                <a:solidFill>
                  <a:schemeClr val="tx1"/>
                </a:solidFill>
                <a:latin typeface="Verdana" pitchFamily="34" charset="0"/>
                <a:ea typeface="ＭＳ Ｐゴシック" pitchFamily="-84" charset="-128"/>
              </a:defRPr>
            </a:lvl3pPr>
            <a:lvl4pPr marL="1572677" indent="-224668" defTabSz="914274">
              <a:defRPr sz="2400">
                <a:solidFill>
                  <a:schemeClr val="tx1"/>
                </a:solidFill>
                <a:latin typeface="Verdana" pitchFamily="34" charset="0"/>
                <a:ea typeface="ＭＳ Ｐゴシック" pitchFamily="-84" charset="-128"/>
              </a:defRPr>
            </a:lvl4pPr>
            <a:lvl5pPr marL="2022013" indent="-224668" defTabSz="914274">
              <a:defRPr sz="2400">
                <a:solidFill>
                  <a:schemeClr val="tx1"/>
                </a:solidFill>
                <a:latin typeface="Verdana" pitchFamily="34" charset="0"/>
                <a:ea typeface="ＭＳ Ｐゴシック" pitchFamily="-8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9pPr>
          </a:lstStyle>
          <a:p>
            <a:fld id="{8E34CBFF-5C8B-4C13-988E-A86FBF115B80}" type="slidenum">
              <a:rPr lang="en-US" sz="1300">
                <a:latin typeface="Times New Roman" pitchFamily="18" charset="0"/>
              </a:rPr>
              <a:pPr/>
              <a:t>24</a:t>
            </a:fld>
            <a:endParaRPr lang="en-US" sz="1300">
              <a:latin typeface="Times New Roman" pitchFamily="18" charset="0"/>
            </a:endParaRPr>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8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84" charset="-128"/>
              </a:defRPr>
            </a:lvl1pPr>
            <a:lvl2pPr marL="730171" indent="-280835" defTabSz="914274">
              <a:defRPr sz="2400">
                <a:solidFill>
                  <a:schemeClr val="tx1"/>
                </a:solidFill>
                <a:latin typeface="Verdana" pitchFamily="34" charset="0"/>
                <a:ea typeface="ＭＳ Ｐゴシック" pitchFamily="-84" charset="-128"/>
              </a:defRPr>
            </a:lvl2pPr>
            <a:lvl3pPr marL="1123340" indent="-224668" defTabSz="914274">
              <a:defRPr sz="2400">
                <a:solidFill>
                  <a:schemeClr val="tx1"/>
                </a:solidFill>
                <a:latin typeface="Verdana" pitchFamily="34" charset="0"/>
                <a:ea typeface="ＭＳ Ｐゴシック" pitchFamily="-84" charset="-128"/>
              </a:defRPr>
            </a:lvl3pPr>
            <a:lvl4pPr marL="1572677" indent="-224668" defTabSz="914274">
              <a:defRPr sz="2400">
                <a:solidFill>
                  <a:schemeClr val="tx1"/>
                </a:solidFill>
                <a:latin typeface="Verdana" pitchFamily="34" charset="0"/>
                <a:ea typeface="ＭＳ Ｐゴシック" pitchFamily="-84" charset="-128"/>
              </a:defRPr>
            </a:lvl4pPr>
            <a:lvl5pPr marL="2022013" indent="-224668" defTabSz="914274">
              <a:defRPr sz="2400">
                <a:solidFill>
                  <a:schemeClr val="tx1"/>
                </a:solidFill>
                <a:latin typeface="Verdana" pitchFamily="34" charset="0"/>
                <a:ea typeface="ＭＳ Ｐゴシック" pitchFamily="-8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9pPr>
          </a:lstStyle>
          <a:p>
            <a:fld id="{70D2FFD1-8F49-48D6-A330-30F084E352BE}" type="slidenum">
              <a:rPr lang="en-US" sz="1300">
                <a:latin typeface="Times New Roman" pitchFamily="18" charset="0"/>
              </a:rPr>
              <a:pPr/>
              <a:t>25</a:t>
            </a:fld>
            <a:endParaRPr lang="en-US" sz="1300">
              <a:latin typeface="Times New Roman" pitchFamily="18" charset="0"/>
            </a:endParaRPr>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8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89150401-B3DA-433D-BB34-15E479104187}" type="slidenum">
              <a:rPr lang="en-US" altLang="en-US" smtClean="0">
                <a:latin typeface="Times New Roman" pitchFamily="18" charset="0"/>
              </a:rPr>
              <a:pPr/>
              <a:t>26</a:t>
            </a:fld>
            <a:endParaRPr lang="en-US" altLang="en-US">
              <a:latin typeface="Times New Roman" pitchFamily="18"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84" charset="-128"/>
              </a:defRPr>
            </a:lvl1pPr>
            <a:lvl2pPr marL="730171" indent="-280835" defTabSz="914274">
              <a:defRPr sz="2400">
                <a:solidFill>
                  <a:schemeClr val="tx1"/>
                </a:solidFill>
                <a:latin typeface="Verdana" pitchFamily="34" charset="0"/>
                <a:ea typeface="ＭＳ Ｐゴシック" pitchFamily="-84" charset="-128"/>
              </a:defRPr>
            </a:lvl2pPr>
            <a:lvl3pPr marL="1123340" indent="-224668" defTabSz="914274">
              <a:defRPr sz="2400">
                <a:solidFill>
                  <a:schemeClr val="tx1"/>
                </a:solidFill>
                <a:latin typeface="Verdana" pitchFamily="34" charset="0"/>
                <a:ea typeface="ＭＳ Ｐゴシック" pitchFamily="-84" charset="-128"/>
              </a:defRPr>
            </a:lvl3pPr>
            <a:lvl4pPr marL="1572677" indent="-224668" defTabSz="914274">
              <a:defRPr sz="2400">
                <a:solidFill>
                  <a:schemeClr val="tx1"/>
                </a:solidFill>
                <a:latin typeface="Verdana" pitchFamily="34" charset="0"/>
                <a:ea typeface="ＭＳ Ｐゴシック" pitchFamily="-84" charset="-128"/>
              </a:defRPr>
            </a:lvl4pPr>
            <a:lvl5pPr marL="2022013" indent="-224668" defTabSz="914274">
              <a:defRPr sz="2400">
                <a:solidFill>
                  <a:schemeClr val="tx1"/>
                </a:solidFill>
                <a:latin typeface="Verdana" pitchFamily="34" charset="0"/>
                <a:ea typeface="ＭＳ Ｐゴシック" pitchFamily="-8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9pPr>
          </a:lstStyle>
          <a:p>
            <a:fld id="{2DB08CB2-3D93-4E08-8FA1-E2B19D93CD65}" type="slidenum">
              <a:rPr lang="en-US" sz="1300">
                <a:latin typeface="Times New Roman" pitchFamily="18" charset="0"/>
              </a:rPr>
              <a:pPr/>
              <a:t>27</a:t>
            </a:fld>
            <a:endParaRPr lang="en-US" sz="1300">
              <a:latin typeface="Times New Roman" pitchFamily="18" charset="0"/>
            </a:endParaRPr>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8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84" charset="-128"/>
              </a:defRPr>
            </a:lvl1pPr>
            <a:lvl2pPr marL="730171" indent="-280835" defTabSz="914274">
              <a:defRPr sz="2400">
                <a:solidFill>
                  <a:schemeClr val="tx1"/>
                </a:solidFill>
                <a:latin typeface="Verdana" pitchFamily="34" charset="0"/>
                <a:ea typeface="ＭＳ Ｐゴシック" pitchFamily="-84" charset="-128"/>
              </a:defRPr>
            </a:lvl2pPr>
            <a:lvl3pPr marL="1123340" indent="-224668" defTabSz="914274">
              <a:defRPr sz="2400">
                <a:solidFill>
                  <a:schemeClr val="tx1"/>
                </a:solidFill>
                <a:latin typeface="Verdana" pitchFamily="34" charset="0"/>
                <a:ea typeface="ＭＳ Ｐゴシック" pitchFamily="-84" charset="-128"/>
              </a:defRPr>
            </a:lvl3pPr>
            <a:lvl4pPr marL="1572677" indent="-224668" defTabSz="914274">
              <a:defRPr sz="2400">
                <a:solidFill>
                  <a:schemeClr val="tx1"/>
                </a:solidFill>
                <a:latin typeface="Verdana" pitchFamily="34" charset="0"/>
                <a:ea typeface="ＭＳ Ｐゴシック" pitchFamily="-84" charset="-128"/>
              </a:defRPr>
            </a:lvl4pPr>
            <a:lvl5pPr marL="2022013" indent="-224668" defTabSz="914274">
              <a:defRPr sz="2400">
                <a:solidFill>
                  <a:schemeClr val="tx1"/>
                </a:solidFill>
                <a:latin typeface="Verdana" pitchFamily="34" charset="0"/>
                <a:ea typeface="ＭＳ Ｐゴシック" pitchFamily="-8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9pPr>
          </a:lstStyle>
          <a:p>
            <a:fld id="{8D351708-C5FA-4955-B301-0D615DE853C0}" type="slidenum">
              <a:rPr lang="en-US" sz="1300">
                <a:latin typeface="Times New Roman" pitchFamily="18" charset="0"/>
              </a:rPr>
              <a:pPr/>
              <a:t>28</a:t>
            </a:fld>
            <a:endParaRPr lang="en-US" sz="1300">
              <a:latin typeface="Times New Roman" pitchFamily="18" charset="0"/>
            </a:endParaRP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8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84" charset="-128"/>
              </a:defRPr>
            </a:lvl1pPr>
            <a:lvl2pPr marL="730171" indent="-280835" defTabSz="914274">
              <a:defRPr sz="2400">
                <a:solidFill>
                  <a:schemeClr val="tx1"/>
                </a:solidFill>
                <a:latin typeface="Verdana" pitchFamily="34" charset="0"/>
                <a:ea typeface="ＭＳ Ｐゴシック" pitchFamily="-84" charset="-128"/>
              </a:defRPr>
            </a:lvl2pPr>
            <a:lvl3pPr marL="1123340" indent="-224668" defTabSz="914274">
              <a:defRPr sz="2400">
                <a:solidFill>
                  <a:schemeClr val="tx1"/>
                </a:solidFill>
                <a:latin typeface="Verdana" pitchFamily="34" charset="0"/>
                <a:ea typeface="ＭＳ Ｐゴシック" pitchFamily="-84" charset="-128"/>
              </a:defRPr>
            </a:lvl3pPr>
            <a:lvl4pPr marL="1572677" indent="-224668" defTabSz="914274">
              <a:defRPr sz="2400">
                <a:solidFill>
                  <a:schemeClr val="tx1"/>
                </a:solidFill>
                <a:latin typeface="Verdana" pitchFamily="34" charset="0"/>
                <a:ea typeface="ＭＳ Ｐゴシック" pitchFamily="-84" charset="-128"/>
              </a:defRPr>
            </a:lvl4pPr>
            <a:lvl5pPr marL="2022013" indent="-224668" defTabSz="914274">
              <a:defRPr sz="2400">
                <a:solidFill>
                  <a:schemeClr val="tx1"/>
                </a:solidFill>
                <a:latin typeface="Verdana" pitchFamily="34" charset="0"/>
                <a:ea typeface="ＭＳ Ｐゴシック" pitchFamily="-8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9pPr>
          </a:lstStyle>
          <a:p>
            <a:fld id="{1DBFE57D-BEC2-46BF-A053-5CA37B9C6156}" type="slidenum">
              <a:rPr lang="en-US" sz="1300">
                <a:latin typeface="Times New Roman" pitchFamily="18" charset="0"/>
              </a:rPr>
              <a:pPr/>
              <a:t>29</a:t>
            </a:fld>
            <a:endParaRPr lang="en-US" sz="1300">
              <a:latin typeface="Times New Roman" pitchFamily="18" charset="0"/>
            </a:endParaRPr>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8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84" charset="-128"/>
              </a:defRPr>
            </a:lvl1pPr>
            <a:lvl2pPr marL="730171" indent="-280835" defTabSz="914274">
              <a:defRPr sz="2400">
                <a:solidFill>
                  <a:schemeClr val="tx1"/>
                </a:solidFill>
                <a:latin typeface="Verdana" pitchFamily="34" charset="0"/>
                <a:ea typeface="ＭＳ Ｐゴシック" pitchFamily="-84" charset="-128"/>
              </a:defRPr>
            </a:lvl2pPr>
            <a:lvl3pPr marL="1123340" indent="-224668" defTabSz="914274">
              <a:defRPr sz="2400">
                <a:solidFill>
                  <a:schemeClr val="tx1"/>
                </a:solidFill>
                <a:latin typeface="Verdana" pitchFamily="34" charset="0"/>
                <a:ea typeface="ＭＳ Ｐゴシック" pitchFamily="-84" charset="-128"/>
              </a:defRPr>
            </a:lvl3pPr>
            <a:lvl4pPr marL="1572677" indent="-224668" defTabSz="914274">
              <a:defRPr sz="2400">
                <a:solidFill>
                  <a:schemeClr val="tx1"/>
                </a:solidFill>
                <a:latin typeface="Verdana" pitchFamily="34" charset="0"/>
                <a:ea typeface="ＭＳ Ｐゴシック" pitchFamily="-84" charset="-128"/>
              </a:defRPr>
            </a:lvl4pPr>
            <a:lvl5pPr marL="2022013" indent="-224668" defTabSz="914274">
              <a:defRPr sz="2400">
                <a:solidFill>
                  <a:schemeClr val="tx1"/>
                </a:solidFill>
                <a:latin typeface="Verdana" pitchFamily="34" charset="0"/>
                <a:ea typeface="ＭＳ Ｐゴシック" pitchFamily="-8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9pPr>
          </a:lstStyle>
          <a:p>
            <a:fld id="{1DBFE57D-BEC2-46BF-A053-5CA37B9C6156}" type="slidenum">
              <a:rPr lang="en-US" sz="1300">
                <a:latin typeface="Times New Roman" pitchFamily="18" charset="0"/>
              </a:rPr>
              <a:pPr/>
              <a:t>30</a:t>
            </a:fld>
            <a:endParaRPr lang="en-US" sz="1300">
              <a:latin typeface="Times New Roman" pitchFamily="18" charset="0"/>
            </a:endParaRPr>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8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84" charset="-128"/>
              </a:defRPr>
            </a:lvl1pPr>
            <a:lvl2pPr marL="730171" indent="-280835" defTabSz="914274">
              <a:defRPr sz="2400">
                <a:solidFill>
                  <a:schemeClr val="tx1"/>
                </a:solidFill>
                <a:latin typeface="Verdana" pitchFamily="34" charset="0"/>
                <a:ea typeface="ＭＳ Ｐゴシック" pitchFamily="-84" charset="-128"/>
              </a:defRPr>
            </a:lvl2pPr>
            <a:lvl3pPr marL="1123340" indent="-224668" defTabSz="914274">
              <a:defRPr sz="2400">
                <a:solidFill>
                  <a:schemeClr val="tx1"/>
                </a:solidFill>
                <a:latin typeface="Verdana" pitchFamily="34" charset="0"/>
                <a:ea typeface="ＭＳ Ｐゴシック" pitchFamily="-84" charset="-128"/>
              </a:defRPr>
            </a:lvl3pPr>
            <a:lvl4pPr marL="1572677" indent="-224668" defTabSz="914274">
              <a:defRPr sz="2400">
                <a:solidFill>
                  <a:schemeClr val="tx1"/>
                </a:solidFill>
                <a:latin typeface="Verdana" pitchFamily="34" charset="0"/>
                <a:ea typeface="ＭＳ Ｐゴシック" pitchFamily="-84" charset="-128"/>
              </a:defRPr>
            </a:lvl4pPr>
            <a:lvl5pPr marL="2022013" indent="-224668" defTabSz="914274">
              <a:defRPr sz="2400">
                <a:solidFill>
                  <a:schemeClr val="tx1"/>
                </a:solidFill>
                <a:latin typeface="Verdana" pitchFamily="34" charset="0"/>
                <a:ea typeface="ＭＳ Ｐゴシック" pitchFamily="-8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9pPr>
          </a:lstStyle>
          <a:p>
            <a:fld id="{1DBFE57D-BEC2-46BF-A053-5CA37B9C6156}" type="slidenum">
              <a:rPr lang="en-US" sz="1300">
                <a:latin typeface="Times New Roman" pitchFamily="18" charset="0"/>
              </a:rPr>
              <a:pPr/>
              <a:t>31</a:t>
            </a:fld>
            <a:endParaRPr lang="en-US" sz="1300">
              <a:latin typeface="Times New Roman" pitchFamily="18" charset="0"/>
            </a:endParaRPr>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8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84" charset="-128"/>
              </a:defRPr>
            </a:lvl1pPr>
            <a:lvl2pPr marL="730171" indent="-280835" defTabSz="914274">
              <a:defRPr sz="2400">
                <a:solidFill>
                  <a:schemeClr val="tx1"/>
                </a:solidFill>
                <a:latin typeface="Verdana" pitchFamily="34" charset="0"/>
                <a:ea typeface="ＭＳ Ｐゴシック" pitchFamily="-84" charset="-128"/>
              </a:defRPr>
            </a:lvl2pPr>
            <a:lvl3pPr marL="1123340" indent="-224668" defTabSz="914274">
              <a:defRPr sz="2400">
                <a:solidFill>
                  <a:schemeClr val="tx1"/>
                </a:solidFill>
                <a:latin typeface="Verdana" pitchFamily="34" charset="0"/>
                <a:ea typeface="ＭＳ Ｐゴシック" pitchFamily="-84" charset="-128"/>
              </a:defRPr>
            </a:lvl3pPr>
            <a:lvl4pPr marL="1572677" indent="-224668" defTabSz="914274">
              <a:defRPr sz="2400">
                <a:solidFill>
                  <a:schemeClr val="tx1"/>
                </a:solidFill>
                <a:latin typeface="Verdana" pitchFamily="34" charset="0"/>
                <a:ea typeface="ＭＳ Ｐゴシック" pitchFamily="-84" charset="-128"/>
              </a:defRPr>
            </a:lvl4pPr>
            <a:lvl5pPr marL="2022013" indent="-224668" defTabSz="914274">
              <a:defRPr sz="2400">
                <a:solidFill>
                  <a:schemeClr val="tx1"/>
                </a:solidFill>
                <a:latin typeface="Verdana" pitchFamily="34" charset="0"/>
                <a:ea typeface="ＭＳ Ｐゴシック" pitchFamily="-8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9pPr>
          </a:lstStyle>
          <a:p>
            <a:fld id="{1DBFE57D-BEC2-46BF-A053-5CA37B9C6156}" type="slidenum">
              <a:rPr lang="en-US" sz="1300">
                <a:latin typeface="Times New Roman" pitchFamily="18" charset="0"/>
              </a:rPr>
              <a:pPr/>
              <a:t>32</a:t>
            </a:fld>
            <a:endParaRPr lang="en-US" sz="1300">
              <a:latin typeface="Times New Roman" pitchFamily="18" charset="0"/>
            </a:endParaRPr>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8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84" charset="-128"/>
              </a:defRPr>
            </a:lvl1pPr>
            <a:lvl2pPr marL="730171" indent="-280835" defTabSz="914274">
              <a:defRPr sz="2400">
                <a:solidFill>
                  <a:schemeClr val="tx1"/>
                </a:solidFill>
                <a:latin typeface="Verdana" pitchFamily="34" charset="0"/>
                <a:ea typeface="ＭＳ Ｐゴシック" pitchFamily="-84" charset="-128"/>
              </a:defRPr>
            </a:lvl2pPr>
            <a:lvl3pPr marL="1123340" indent="-224668" defTabSz="914274">
              <a:defRPr sz="2400">
                <a:solidFill>
                  <a:schemeClr val="tx1"/>
                </a:solidFill>
                <a:latin typeface="Verdana" pitchFamily="34" charset="0"/>
                <a:ea typeface="ＭＳ Ｐゴシック" pitchFamily="-84" charset="-128"/>
              </a:defRPr>
            </a:lvl3pPr>
            <a:lvl4pPr marL="1572677" indent="-224668" defTabSz="914274">
              <a:defRPr sz="2400">
                <a:solidFill>
                  <a:schemeClr val="tx1"/>
                </a:solidFill>
                <a:latin typeface="Verdana" pitchFamily="34" charset="0"/>
                <a:ea typeface="ＭＳ Ｐゴシック" pitchFamily="-84" charset="-128"/>
              </a:defRPr>
            </a:lvl4pPr>
            <a:lvl5pPr marL="2022013" indent="-224668" defTabSz="914274">
              <a:defRPr sz="2400">
                <a:solidFill>
                  <a:schemeClr val="tx1"/>
                </a:solidFill>
                <a:latin typeface="Verdana" pitchFamily="34" charset="0"/>
                <a:ea typeface="ＭＳ Ｐゴシック" pitchFamily="-8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9pPr>
          </a:lstStyle>
          <a:p>
            <a:fld id="{B103DFE9-F024-49CE-8C4D-439E80F0404F}" type="slidenum">
              <a:rPr lang="en-US" sz="1300">
                <a:latin typeface="Times New Roman" pitchFamily="18" charset="0"/>
              </a:rPr>
              <a:pPr/>
              <a:t>4</a:t>
            </a:fld>
            <a:endParaRPr lang="en-US" sz="1300">
              <a:latin typeface="Times New Roman" pitchFamily="18" charset="0"/>
            </a:endParaRPr>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8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84" charset="-128"/>
              </a:defRPr>
            </a:lvl1pPr>
            <a:lvl2pPr marL="730171" indent="-280835" defTabSz="914274">
              <a:defRPr sz="2400">
                <a:solidFill>
                  <a:schemeClr val="tx1"/>
                </a:solidFill>
                <a:latin typeface="Verdana" pitchFamily="34" charset="0"/>
                <a:ea typeface="ＭＳ Ｐゴシック" pitchFamily="-84" charset="-128"/>
              </a:defRPr>
            </a:lvl2pPr>
            <a:lvl3pPr marL="1123340" indent="-224668" defTabSz="914274">
              <a:defRPr sz="2400">
                <a:solidFill>
                  <a:schemeClr val="tx1"/>
                </a:solidFill>
                <a:latin typeface="Verdana" pitchFamily="34" charset="0"/>
                <a:ea typeface="ＭＳ Ｐゴシック" pitchFamily="-84" charset="-128"/>
              </a:defRPr>
            </a:lvl3pPr>
            <a:lvl4pPr marL="1572677" indent="-224668" defTabSz="914274">
              <a:defRPr sz="2400">
                <a:solidFill>
                  <a:schemeClr val="tx1"/>
                </a:solidFill>
                <a:latin typeface="Verdana" pitchFamily="34" charset="0"/>
                <a:ea typeface="ＭＳ Ｐゴシック" pitchFamily="-84" charset="-128"/>
              </a:defRPr>
            </a:lvl4pPr>
            <a:lvl5pPr marL="2022013" indent="-224668" defTabSz="914274">
              <a:defRPr sz="2400">
                <a:solidFill>
                  <a:schemeClr val="tx1"/>
                </a:solidFill>
                <a:latin typeface="Verdana" pitchFamily="34" charset="0"/>
                <a:ea typeface="ＭＳ Ｐゴシック" pitchFamily="-8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9pPr>
          </a:lstStyle>
          <a:p>
            <a:fld id="{1DBFE57D-BEC2-46BF-A053-5CA37B9C6156}" type="slidenum">
              <a:rPr lang="en-US" sz="1300">
                <a:latin typeface="Times New Roman" pitchFamily="18" charset="0"/>
              </a:rPr>
              <a:pPr/>
              <a:t>33</a:t>
            </a:fld>
            <a:endParaRPr lang="en-US" sz="1300">
              <a:latin typeface="Times New Roman" pitchFamily="18" charset="0"/>
            </a:endParaRPr>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8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84" charset="-128"/>
              </a:defRPr>
            </a:lvl1pPr>
            <a:lvl2pPr marL="730171" indent="-280835" defTabSz="914274">
              <a:defRPr sz="2400">
                <a:solidFill>
                  <a:schemeClr val="tx1"/>
                </a:solidFill>
                <a:latin typeface="Verdana" pitchFamily="34" charset="0"/>
                <a:ea typeface="ＭＳ Ｐゴシック" pitchFamily="-84" charset="-128"/>
              </a:defRPr>
            </a:lvl2pPr>
            <a:lvl3pPr marL="1123340" indent="-224668" defTabSz="914274">
              <a:defRPr sz="2400">
                <a:solidFill>
                  <a:schemeClr val="tx1"/>
                </a:solidFill>
                <a:latin typeface="Verdana" pitchFamily="34" charset="0"/>
                <a:ea typeface="ＭＳ Ｐゴシック" pitchFamily="-84" charset="-128"/>
              </a:defRPr>
            </a:lvl3pPr>
            <a:lvl4pPr marL="1572677" indent="-224668" defTabSz="914274">
              <a:defRPr sz="2400">
                <a:solidFill>
                  <a:schemeClr val="tx1"/>
                </a:solidFill>
                <a:latin typeface="Verdana" pitchFamily="34" charset="0"/>
                <a:ea typeface="ＭＳ Ｐゴシック" pitchFamily="-84" charset="-128"/>
              </a:defRPr>
            </a:lvl4pPr>
            <a:lvl5pPr marL="2022013" indent="-224668" defTabSz="914274">
              <a:defRPr sz="2400">
                <a:solidFill>
                  <a:schemeClr val="tx1"/>
                </a:solidFill>
                <a:latin typeface="Verdana" pitchFamily="34" charset="0"/>
                <a:ea typeface="ＭＳ Ｐゴシック" pitchFamily="-8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9pPr>
          </a:lstStyle>
          <a:p>
            <a:fld id="{1DBFE57D-BEC2-46BF-A053-5CA37B9C6156}" type="slidenum">
              <a:rPr lang="en-US" sz="1300">
                <a:latin typeface="Times New Roman" pitchFamily="18" charset="0"/>
              </a:rPr>
              <a:pPr/>
              <a:t>34</a:t>
            </a:fld>
            <a:endParaRPr lang="en-US" sz="1300">
              <a:latin typeface="Times New Roman" pitchFamily="18" charset="0"/>
            </a:endParaRPr>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8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84" charset="-128"/>
              </a:defRPr>
            </a:lvl1pPr>
            <a:lvl2pPr marL="730171" indent="-280835" defTabSz="914274">
              <a:defRPr sz="2400">
                <a:solidFill>
                  <a:schemeClr val="tx1"/>
                </a:solidFill>
                <a:latin typeface="Verdana" pitchFamily="34" charset="0"/>
                <a:ea typeface="ＭＳ Ｐゴシック" pitchFamily="-84" charset="-128"/>
              </a:defRPr>
            </a:lvl2pPr>
            <a:lvl3pPr marL="1123340" indent="-224668" defTabSz="914274">
              <a:defRPr sz="2400">
                <a:solidFill>
                  <a:schemeClr val="tx1"/>
                </a:solidFill>
                <a:latin typeface="Verdana" pitchFamily="34" charset="0"/>
                <a:ea typeface="ＭＳ Ｐゴシック" pitchFamily="-84" charset="-128"/>
              </a:defRPr>
            </a:lvl3pPr>
            <a:lvl4pPr marL="1572677" indent="-224668" defTabSz="914274">
              <a:defRPr sz="2400">
                <a:solidFill>
                  <a:schemeClr val="tx1"/>
                </a:solidFill>
                <a:latin typeface="Verdana" pitchFamily="34" charset="0"/>
                <a:ea typeface="ＭＳ Ｐゴシック" pitchFamily="-84" charset="-128"/>
              </a:defRPr>
            </a:lvl4pPr>
            <a:lvl5pPr marL="2022013" indent="-224668" defTabSz="914274">
              <a:defRPr sz="2400">
                <a:solidFill>
                  <a:schemeClr val="tx1"/>
                </a:solidFill>
                <a:latin typeface="Verdana" pitchFamily="34" charset="0"/>
                <a:ea typeface="ＭＳ Ｐゴシック" pitchFamily="-8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9pPr>
          </a:lstStyle>
          <a:p>
            <a:fld id="{435C938E-865C-4962-980C-84AD49AC1801}" type="slidenum">
              <a:rPr lang="en-US" sz="1300">
                <a:latin typeface="Times New Roman" pitchFamily="18" charset="0"/>
              </a:rPr>
              <a:pPr/>
              <a:t>5</a:t>
            </a:fld>
            <a:endParaRPr lang="en-US" sz="1300">
              <a:latin typeface="Times New Roman" pitchFamily="18"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8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84" charset="-128"/>
              </a:defRPr>
            </a:lvl1pPr>
            <a:lvl2pPr marL="730171" indent="-280835" defTabSz="914274">
              <a:defRPr sz="2400">
                <a:solidFill>
                  <a:schemeClr val="tx1"/>
                </a:solidFill>
                <a:latin typeface="Verdana" pitchFamily="34" charset="0"/>
                <a:ea typeface="ＭＳ Ｐゴシック" pitchFamily="-84" charset="-128"/>
              </a:defRPr>
            </a:lvl2pPr>
            <a:lvl3pPr marL="1123340" indent="-224668" defTabSz="914274">
              <a:defRPr sz="2400">
                <a:solidFill>
                  <a:schemeClr val="tx1"/>
                </a:solidFill>
                <a:latin typeface="Verdana" pitchFamily="34" charset="0"/>
                <a:ea typeface="ＭＳ Ｐゴシック" pitchFamily="-84" charset="-128"/>
              </a:defRPr>
            </a:lvl3pPr>
            <a:lvl4pPr marL="1572677" indent="-224668" defTabSz="914274">
              <a:defRPr sz="2400">
                <a:solidFill>
                  <a:schemeClr val="tx1"/>
                </a:solidFill>
                <a:latin typeface="Verdana" pitchFamily="34" charset="0"/>
                <a:ea typeface="ＭＳ Ｐゴシック" pitchFamily="-84" charset="-128"/>
              </a:defRPr>
            </a:lvl4pPr>
            <a:lvl5pPr marL="2022013" indent="-224668" defTabSz="914274">
              <a:defRPr sz="2400">
                <a:solidFill>
                  <a:schemeClr val="tx1"/>
                </a:solidFill>
                <a:latin typeface="Verdana" pitchFamily="34" charset="0"/>
                <a:ea typeface="ＭＳ Ｐゴシック" pitchFamily="-8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9pPr>
          </a:lstStyle>
          <a:p>
            <a:fld id="{435C938E-865C-4962-980C-84AD49AC1801}" type="slidenum">
              <a:rPr lang="en-US" sz="1300">
                <a:latin typeface="Times New Roman" pitchFamily="18" charset="0"/>
              </a:rPr>
              <a:pPr/>
              <a:t>6</a:t>
            </a:fld>
            <a:endParaRPr lang="en-US" sz="1300">
              <a:latin typeface="Times New Roman" pitchFamily="18"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8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84" charset="-128"/>
              </a:defRPr>
            </a:lvl1pPr>
            <a:lvl2pPr marL="730171" indent="-280835" defTabSz="914274">
              <a:defRPr sz="2400">
                <a:solidFill>
                  <a:schemeClr val="tx1"/>
                </a:solidFill>
                <a:latin typeface="Verdana" pitchFamily="34" charset="0"/>
                <a:ea typeface="ＭＳ Ｐゴシック" pitchFamily="-84" charset="-128"/>
              </a:defRPr>
            </a:lvl2pPr>
            <a:lvl3pPr marL="1123340" indent="-224668" defTabSz="914274">
              <a:defRPr sz="2400">
                <a:solidFill>
                  <a:schemeClr val="tx1"/>
                </a:solidFill>
                <a:latin typeface="Verdana" pitchFamily="34" charset="0"/>
                <a:ea typeface="ＭＳ Ｐゴシック" pitchFamily="-84" charset="-128"/>
              </a:defRPr>
            </a:lvl3pPr>
            <a:lvl4pPr marL="1572677" indent="-224668" defTabSz="914274">
              <a:defRPr sz="2400">
                <a:solidFill>
                  <a:schemeClr val="tx1"/>
                </a:solidFill>
                <a:latin typeface="Verdana" pitchFamily="34" charset="0"/>
                <a:ea typeface="ＭＳ Ｐゴシック" pitchFamily="-84" charset="-128"/>
              </a:defRPr>
            </a:lvl4pPr>
            <a:lvl5pPr marL="2022013" indent="-224668" defTabSz="914274">
              <a:defRPr sz="2400">
                <a:solidFill>
                  <a:schemeClr val="tx1"/>
                </a:solidFill>
                <a:latin typeface="Verdana" pitchFamily="34" charset="0"/>
                <a:ea typeface="ＭＳ Ｐゴシック" pitchFamily="-8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9pPr>
          </a:lstStyle>
          <a:p>
            <a:fld id="{0D42FFC8-F2BF-444D-93B9-24D098B3CC05}" type="slidenum">
              <a:rPr lang="en-US" sz="1300">
                <a:latin typeface="Times New Roman" pitchFamily="18" charset="0"/>
              </a:rPr>
              <a:pPr/>
              <a:t>8</a:t>
            </a:fld>
            <a:endParaRPr lang="en-US" sz="1300">
              <a:latin typeface="Times New Roman" pitchFamily="18" charset="0"/>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8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84" charset="-128"/>
              </a:defRPr>
            </a:lvl1pPr>
            <a:lvl2pPr marL="730171" indent="-280835" defTabSz="914274">
              <a:defRPr sz="2400">
                <a:solidFill>
                  <a:schemeClr val="tx1"/>
                </a:solidFill>
                <a:latin typeface="Verdana" pitchFamily="34" charset="0"/>
                <a:ea typeface="ＭＳ Ｐゴシック" pitchFamily="-84" charset="-128"/>
              </a:defRPr>
            </a:lvl2pPr>
            <a:lvl3pPr marL="1123340" indent="-224668" defTabSz="914274">
              <a:defRPr sz="2400">
                <a:solidFill>
                  <a:schemeClr val="tx1"/>
                </a:solidFill>
                <a:latin typeface="Verdana" pitchFamily="34" charset="0"/>
                <a:ea typeface="ＭＳ Ｐゴシック" pitchFamily="-84" charset="-128"/>
              </a:defRPr>
            </a:lvl3pPr>
            <a:lvl4pPr marL="1572677" indent="-224668" defTabSz="914274">
              <a:defRPr sz="2400">
                <a:solidFill>
                  <a:schemeClr val="tx1"/>
                </a:solidFill>
                <a:latin typeface="Verdana" pitchFamily="34" charset="0"/>
                <a:ea typeface="ＭＳ Ｐゴシック" pitchFamily="-84" charset="-128"/>
              </a:defRPr>
            </a:lvl4pPr>
            <a:lvl5pPr marL="2022013" indent="-224668" defTabSz="914274">
              <a:defRPr sz="2400">
                <a:solidFill>
                  <a:schemeClr val="tx1"/>
                </a:solidFill>
                <a:latin typeface="Verdana" pitchFamily="34" charset="0"/>
                <a:ea typeface="ＭＳ Ｐゴシック" pitchFamily="-8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9pPr>
          </a:lstStyle>
          <a:p>
            <a:fld id="{13555B26-9CA6-4FAD-8403-325B7D4B0361}" type="slidenum">
              <a:rPr lang="en-US" sz="1300">
                <a:latin typeface="Times New Roman" pitchFamily="18" charset="0"/>
              </a:rPr>
              <a:pPr/>
              <a:t>9</a:t>
            </a:fld>
            <a:endParaRPr lang="en-US" sz="1300">
              <a:latin typeface="Times New Roman" pitchFamily="18"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8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84" charset="-128"/>
              </a:defRPr>
            </a:lvl1pPr>
            <a:lvl2pPr marL="730171" indent="-280835" defTabSz="914274">
              <a:defRPr sz="2400">
                <a:solidFill>
                  <a:schemeClr val="tx1"/>
                </a:solidFill>
                <a:latin typeface="Verdana" pitchFamily="34" charset="0"/>
                <a:ea typeface="ＭＳ Ｐゴシック" pitchFamily="-84" charset="-128"/>
              </a:defRPr>
            </a:lvl2pPr>
            <a:lvl3pPr marL="1123340" indent="-224668" defTabSz="914274">
              <a:defRPr sz="2400">
                <a:solidFill>
                  <a:schemeClr val="tx1"/>
                </a:solidFill>
                <a:latin typeface="Verdana" pitchFamily="34" charset="0"/>
                <a:ea typeface="ＭＳ Ｐゴシック" pitchFamily="-84" charset="-128"/>
              </a:defRPr>
            </a:lvl3pPr>
            <a:lvl4pPr marL="1572677" indent="-224668" defTabSz="914274">
              <a:defRPr sz="2400">
                <a:solidFill>
                  <a:schemeClr val="tx1"/>
                </a:solidFill>
                <a:latin typeface="Verdana" pitchFamily="34" charset="0"/>
                <a:ea typeface="ＭＳ Ｐゴシック" pitchFamily="-84" charset="-128"/>
              </a:defRPr>
            </a:lvl4pPr>
            <a:lvl5pPr marL="2022013" indent="-224668" defTabSz="914274">
              <a:defRPr sz="2400">
                <a:solidFill>
                  <a:schemeClr val="tx1"/>
                </a:solidFill>
                <a:latin typeface="Verdana" pitchFamily="34" charset="0"/>
                <a:ea typeface="ＭＳ Ｐゴシック" pitchFamily="-8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9pPr>
          </a:lstStyle>
          <a:p>
            <a:fld id="{A9BF7290-4623-4455-B067-169F3C5C3CC7}" type="slidenum">
              <a:rPr lang="en-US" sz="1300">
                <a:latin typeface="Times New Roman" pitchFamily="18" charset="0"/>
              </a:rPr>
              <a:pPr/>
              <a:t>10</a:t>
            </a:fld>
            <a:endParaRPr lang="en-US" sz="1300">
              <a:latin typeface="Times New Roman" pitchFamily="18" charset="0"/>
            </a:endParaRPr>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8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Verdana" pitchFamily="34" charset="0"/>
                <a:ea typeface="ＭＳ Ｐゴシック" pitchFamily="-84" charset="-128"/>
              </a:defRPr>
            </a:lvl1pPr>
            <a:lvl2pPr marL="730171" indent="-280835" defTabSz="914274">
              <a:defRPr sz="2400">
                <a:solidFill>
                  <a:schemeClr val="tx1"/>
                </a:solidFill>
                <a:latin typeface="Verdana" pitchFamily="34" charset="0"/>
                <a:ea typeface="ＭＳ Ｐゴシック" pitchFamily="-84" charset="-128"/>
              </a:defRPr>
            </a:lvl2pPr>
            <a:lvl3pPr marL="1123340" indent="-224668" defTabSz="914274">
              <a:defRPr sz="2400">
                <a:solidFill>
                  <a:schemeClr val="tx1"/>
                </a:solidFill>
                <a:latin typeface="Verdana" pitchFamily="34" charset="0"/>
                <a:ea typeface="ＭＳ Ｐゴシック" pitchFamily="-84" charset="-128"/>
              </a:defRPr>
            </a:lvl3pPr>
            <a:lvl4pPr marL="1572677" indent="-224668" defTabSz="914274">
              <a:defRPr sz="2400">
                <a:solidFill>
                  <a:schemeClr val="tx1"/>
                </a:solidFill>
                <a:latin typeface="Verdana" pitchFamily="34" charset="0"/>
                <a:ea typeface="ＭＳ Ｐゴシック" pitchFamily="-84" charset="-128"/>
              </a:defRPr>
            </a:lvl4pPr>
            <a:lvl5pPr marL="2022013" indent="-224668" defTabSz="914274">
              <a:defRPr sz="2400">
                <a:solidFill>
                  <a:schemeClr val="tx1"/>
                </a:solidFill>
                <a:latin typeface="Verdana" pitchFamily="34" charset="0"/>
                <a:ea typeface="ＭＳ Ｐゴシック" pitchFamily="-84" charset="-128"/>
              </a:defRPr>
            </a:lvl5pPr>
            <a:lvl6pPr marL="2471349"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6pPr>
            <a:lvl7pPr marL="2920685"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7pPr>
            <a:lvl8pPr marL="3370021"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8pPr>
            <a:lvl9pPr marL="3819357" indent="-224668" defTabSz="914274" eaLnBrk="0" fontAlgn="base" hangingPunct="0">
              <a:spcBef>
                <a:spcPct val="0"/>
              </a:spcBef>
              <a:spcAft>
                <a:spcPct val="0"/>
              </a:spcAft>
              <a:defRPr sz="2400">
                <a:solidFill>
                  <a:schemeClr val="tx1"/>
                </a:solidFill>
                <a:latin typeface="Verdana" pitchFamily="34" charset="0"/>
                <a:ea typeface="ＭＳ Ｐゴシック" pitchFamily="-84" charset="-128"/>
              </a:defRPr>
            </a:lvl9pPr>
          </a:lstStyle>
          <a:p>
            <a:fld id="{8423765C-42BA-4187-B292-92198598E1F7}" type="slidenum">
              <a:rPr lang="en-US" sz="1300">
                <a:latin typeface="Times New Roman" pitchFamily="18" charset="0"/>
              </a:rPr>
              <a:pPr/>
              <a:t>11</a:t>
            </a:fld>
            <a:endParaRPr lang="en-US" sz="1300">
              <a:latin typeface="Times New Roman" pitchFamily="18" charset="0"/>
            </a:endParaRPr>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a typeface="ＭＳ Ｐゴシック" pitchFamily="-8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745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206340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7977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393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4782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2800791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734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13667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21882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7439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1701438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845577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57200" y="277416"/>
            <a:ext cx="82296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t>Click to edit Master title style</a:t>
            </a:r>
          </a:p>
        </p:txBody>
      </p:sp>
      <p:sp>
        <p:nvSpPr>
          <p:cNvPr id="1027" name="Rectangle 4"/>
          <p:cNvSpPr>
            <a:spLocks noGrp="1" noChangeArrowheads="1"/>
          </p:cNvSpPr>
          <p:nvPr>
            <p:ph type="body" idx="1"/>
          </p:nvPr>
        </p:nvSpPr>
        <p:spPr bwMode="auto">
          <a:xfrm>
            <a:off x="806450" y="1233487"/>
            <a:ext cx="8229600" cy="453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Line 6"/>
          <p:cNvSpPr>
            <a:spLocks noChangeShapeType="1"/>
          </p:cNvSpPr>
          <p:nvPr/>
        </p:nvSpPr>
        <p:spPr bwMode="auto">
          <a:xfrm>
            <a:off x="457200" y="860822"/>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pPr eaLnBrk="0" fontAlgn="base" hangingPunct="0">
              <a:spcBef>
                <a:spcPct val="0"/>
              </a:spcBef>
              <a:spcAft>
                <a:spcPct val="0"/>
              </a:spcAft>
            </a:pPr>
            <a:endParaRPr lang="en-US">
              <a:solidFill>
                <a:srgbClr val="000000"/>
              </a:solidFill>
              <a:latin typeface="Verdana" pitchFamily="34" charset="0"/>
              <a:ea typeface="ＭＳ Ｐゴシック" pitchFamily="-84" charset="-128"/>
            </a:endParaRPr>
          </a:p>
        </p:txBody>
      </p:sp>
    </p:spTree>
    <p:extLst>
      <p:ext uri="{BB962C8B-B14F-4D97-AF65-F5344CB8AC3E}">
        <p14:creationId xmlns:p14="http://schemas.microsoft.com/office/powerpoint/2010/main" val="13605285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3200" b="1">
          <a:solidFill>
            <a:srgbClr val="006699"/>
          </a:solidFill>
          <a:latin typeface="Garamond" pitchFamily="18" charset="0"/>
          <a:ea typeface="ＭＳ Ｐゴシック" charset="-128"/>
          <a:cs typeface="Garamond" pitchFamily="18" charset="0"/>
        </a:defRPr>
      </a:lvl1pPr>
      <a:lvl2pPr algn="ctr" rtl="0" eaLnBrk="0" fontAlgn="base" hangingPunct="0">
        <a:spcBef>
          <a:spcPct val="0"/>
        </a:spcBef>
        <a:spcAft>
          <a:spcPct val="0"/>
        </a:spcAft>
        <a:defRPr sz="3200" b="1">
          <a:solidFill>
            <a:srgbClr val="006699"/>
          </a:solidFill>
          <a:latin typeface="Garamond" pitchFamily="18" charset="0"/>
          <a:ea typeface="ＭＳ Ｐゴシック" charset="-128"/>
          <a:cs typeface="Garamond" pitchFamily="18" charset="0"/>
        </a:defRPr>
      </a:lvl2pPr>
      <a:lvl3pPr algn="ctr" rtl="0" eaLnBrk="0" fontAlgn="base" hangingPunct="0">
        <a:spcBef>
          <a:spcPct val="0"/>
        </a:spcBef>
        <a:spcAft>
          <a:spcPct val="0"/>
        </a:spcAft>
        <a:defRPr sz="3200" b="1">
          <a:solidFill>
            <a:srgbClr val="006699"/>
          </a:solidFill>
          <a:latin typeface="Garamond" pitchFamily="18" charset="0"/>
          <a:ea typeface="ＭＳ Ｐゴシック" charset="-128"/>
          <a:cs typeface="Garamond" pitchFamily="18" charset="0"/>
        </a:defRPr>
      </a:lvl3pPr>
      <a:lvl4pPr algn="ctr" rtl="0" eaLnBrk="0" fontAlgn="base" hangingPunct="0">
        <a:spcBef>
          <a:spcPct val="0"/>
        </a:spcBef>
        <a:spcAft>
          <a:spcPct val="0"/>
        </a:spcAft>
        <a:defRPr sz="3200" b="1">
          <a:solidFill>
            <a:srgbClr val="006699"/>
          </a:solidFill>
          <a:latin typeface="Garamond" pitchFamily="18" charset="0"/>
          <a:ea typeface="ＭＳ Ｐゴシック" charset="-128"/>
          <a:cs typeface="Garamond" pitchFamily="18" charset="0"/>
        </a:defRPr>
      </a:lvl4pPr>
      <a:lvl5pPr algn="ctr" rtl="0" eaLnBrk="0" fontAlgn="base" hangingPunct="0">
        <a:spcBef>
          <a:spcPct val="0"/>
        </a:spcBef>
        <a:spcAft>
          <a:spcPct val="0"/>
        </a:spcAft>
        <a:defRPr sz="3200" b="1">
          <a:solidFill>
            <a:srgbClr val="006699"/>
          </a:solidFill>
          <a:latin typeface="Garamond" pitchFamily="18" charset="0"/>
          <a:ea typeface="ＭＳ Ｐゴシック" charset="-128"/>
          <a:cs typeface="Garamond" pitchFamily="18"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2265" indent="-342265" algn="l" rtl="0" eaLnBrk="0" fontAlgn="base" hangingPunct="0">
        <a:spcBef>
          <a:spcPct val="35000"/>
        </a:spcBef>
        <a:spcAft>
          <a:spcPct val="0"/>
        </a:spcAft>
        <a:buClr>
          <a:srgbClr val="993300"/>
        </a:buClr>
        <a:buSzPct val="90000"/>
        <a:buFont typeface="Monotype Sorts" pitchFamily="-84" charset="2"/>
        <a:buChar char="n"/>
        <a:defRPr kumimoji="1" sz="2000">
          <a:solidFill>
            <a:schemeClr val="tx1"/>
          </a:solidFill>
          <a:latin typeface="Garamond" pitchFamily="18" charset="0"/>
          <a:ea typeface="ＭＳ Ｐゴシック" charset="-128"/>
          <a:cs typeface="Garamond" pitchFamily="18" charset="0"/>
        </a:defRPr>
      </a:lvl1pPr>
      <a:lvl2pPr marL="742315" indent="-285592" algn="l" rtl="0" eaLnBrk="0" fontAlgn="base" hangingPunct="0">
        <a:spcBef>
          <a:spcPct val="35000"/>
        </a:spcBef>
        <a:spcAft>
          <a:spcPct val="0"/>
        </a:spcAft>
        <a:buClr>
          <a:srgbClr val="CC6600"/>
        </a:buClr>
        <a:buSzPct val="80000"/>
        <a:buFont typeface="Monotype Sorts" pitchFamily="-84" charset="2"/>
        <a:buChar char="l"/>
        <a:defRPr kumimoji="1" sz="2000">
          <a:solidFill>
            <a:schemeClr val="tx1"/>
          </a:solidFill>
          <a:latin typeface="Garamond" pitchFamily="18" charset="0"/>
          <a:ea typeface="ＭＳ Ｐゴシック" charset="-128"/>
        </a:defRPr>
      </a:lvl2pPr>
      <a:lvl3pPr marL="1085692" indent="-227807"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Garamond" pitchFamily="18" charset="0"/>
          <a:ea typeface="ＭＳ Ｐゴシック" charset="-128"/>
        </a:defRPr>
      </a:lvl3pPr>
      <a:lvl4pPr marL="1427957" indent="-227807" algn="l" rtl="0" eaLnBrk="0" fontAlgn="base" hangingPunct="0">
        <a:spcBef>
          <a:spcPct val="35000"/>
        </a:spcBef>
        <a:spcAft>
          <a:spcPct val="0"/>
        </a:spcAft>
        <a:buClr>
          <a:schemeClr val="hlink"/>
        </a:buClr>
        <a:buSzPct val="75000"/>
        <a:buChar char="–"/>
        <a:defRPr kumimoji="1" sz="2000">
          <a:solidFill>
            <a:schemeClr val="tx1"/>
          </a:solidFill>
          <a:latin typeface="Garamond" pitchFamily="18" charset="0"/>
          <a:ea typeface="ＭＳ Ｐゴシック" charset="-128"/>
        </a:defRPr>
      </a:lvl4pPr>
      <a:lvl5pPr marL="1771333" indent="-227807" algn="l" rtl="0" eaLnBrk="0" fontAlgn="base" hangingPunct="0">
        <a:spcBef>
          <a:spcPct val="35000"/>
        </a:spcBef>
        <a:spcAft>
          <a:spcPct val="0"/>
        </a:spcAft>
        <a:buClr>
          <a:srgbClr val="FF0066"/>
        </a:buClr>
        <a:buSzPct val="75000"/>
        <a:buChar char="»"/>
        <a:defRPr kumimoji="1" sz="2000">
          <a:solidFill>
            <a:schemeClr val="tx1"/>
          </a:solidFill>
          <a:latin typeface="Garamond" pitchFamily="18" charset="0"/>
          <a:ea typeface="ＭＳ Ｐゴシック" charset="-128"/>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85800" y="1676400"/>
            <a:ext cx="7772400" cy="3429000"/>
          </a:xfrm>
        </p:spPr>
        <p:txBody>
          <a:bodyPr/>
          <a:lstStyle/>
          <a:p>
            <a:r>
              <a:rPr lang="en-US" dirty="0"/>
              <a:t>Virtual Memory Management</a:t>
            </a:r>
            <a:br>
              <a:rPr lang="en-US" dirty="0"/>
            </a:br>
            <a:r>
              <a:rPr lang="en-US" dirty="0"/>
              <a:t> Chapter 9</a:t>
            </a:r>
            <a:br>
              <a:rPr lang="en-US" dirty="0"/>
            </a:br>
            <a:br>
              <a:rPr lang="en-US" dirty="0"/>
            </a:br>
            <a:endParaRPr lang="en-US" sz="2400" dirty="0"/>
          </a:p>
        </p:txBody>
      </p:sp>
    </p:spTree>
    <p:extLst>
      <p:ext uri="{BB962C8B-B14F-4D97-AF65-F5344CB8AC3E}">
        <p14:creationId xmlns:p14="http://schemas.microsoft.com/office/powerpoint/2010/main" val="2630200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eaLnBrk="1" hangingPunct="1"/>
            <a:r>
              <a:rPr lang="en-US">
                <a:ea typeface="ＭＳ Ｐゴシック" pitchFamily="-84" charset="-128"/>
              </a:rPr>
              <a:t>Page Fault</a:t>
            </a:r>
          </a:p>
        </p:txBody>
      </p:sp>
      <p:sp>
        <p:nvSpPr>
          <p:cNvPr id="28674" name="Rectangle 3"/>
          <p:cNvSpPr>
            <a:spLocks noGrp="1" noChangeArrowheads="1"/>
          </p:cNvSpPr>
          <p:nvPr>
            <p:ph type="body" idx="1"/>
          </p:nvPr>
        </p:nvSpPr>
        <p:spPr>
          <a:xfrm>
            <a:off x="381001" y="1295400"/>
            <a:ext cx="8229600" cy="4263629"/>
          </a:xfrm>
        </p:spPr>
        <p:txBody>
          <a:bodyPr/>
          <a:lstStyle/>
          <a:p>
            <a:pPr>
              <a:lnSpc>
                <a:spcPct val="90000"/>
              </a:lnSpc>
            </a:pPr>
            <a:r>
              <a:rPr lang="en-US" dirty="0">
                <a:ea typeface="ＭＳ Ｐゴシック" pitchFamily="-84" charset="-128"/>
              </a:rPr>
              <a:t>If there is a reference to a page, first reference to that page will trap to operating system:</a:t>
            </a:r>
          </a:p>
          <a:p>
            <a:pPr>
              <a:lnSpc>
                <a:spcPct val="90000"/>
              </a:lnSpc>
              <a:buFont typeface="Monotype Sorts" pitchFamily="-84" charset="2"/>
              <a:buNone/>
            </a:pPr>
            <a:r>
              <a:rPr lang="en-US" dirty="0">
                <a:solidFill>
                  <a:srgbClr val="3366FF"/>
                </a:solidFill>
                <a:ea typeface="ＭＳ Ｐゴシック" pitchFamily="-84" charset="-128"/>
                <a:sym typeface="Symbol" pitchFamily="18" charset="2"/>
              </a:rPr>
              <a:t>              </a:t>
            </a:r>
            <a:r>
              <a:rPr lang="en-US" b="1" dirty="0">
                <a:solidFill>
                  <a:srgbClr val="3366FF"/>
                </a:solidFill>
                <a:ea typeface="ＭＳ Ｐゴシック" pitchFamily="-84" charset="-128"/>
                <a:sym typeface="Symbol" pitchFamily="18" charset="2"/>
              </a:rPr>
              <a:t>page fault</a:t>
            </a:r>
          </a:p>
          <a:p>
            <a:pPr>
              <a:lnSpc>
                <a:spcPct val="90000"/>
              </a:lnSpc>
              <a:buFont typeface="Monotype Sorts" pitchFamily="-84" charset="2"/>
              <a:buAutoNum type="arabicPeriod"/>
            </a:pPr>
            <a:r>
              <a:rPr lang="en-US" dirty="0">
                <a:ea typeface="ＭＳ Ｐゴシック" pitchFamily="-84" charset="-128"/>
                <a:sym typeface="Symbol" pitchFamily="18" charset="2"/>
              </a:rPr>
              <a:t>Operating system looks at another table to decide:</a:t>
            </a:r>
          </a:p>
          <a:p>
            <a:pPr>
              <a:lnSpc>
                <a:spcPct val="90000"/>
              </a:lnSpc>
              <a:buFont typeface="Monotype Sorts" pitchFamily="-84" charset="2"/>
              <a:buAutoNum type="arabicPeriod"/>
            </a:pPr>
            <a:r>
              <a:rPr lang="en-US" dirty="0">
                <a:ea typeface="ＭＳ Ｐゴシック" pitchFamily="-84" charset="-128"/>
                <a:sym typeface="Symbol" pitchFamily="18" charset="2"/>
              </a:rPr>
              <a:t> </a:t>
            </a:r>
            <a:r>
              <a:rPr lang="en-US" dirty="0">
                <a:ea typeface="ＭＳ Ｐゴシック" pitchFamily="-84" charset="-128"/>
              </a:rPr>
              <a:t>Invalid reference </a:t>
            </a:r>
            <a:r>
              <a:rPr lang="en-US" dirty="0">
                <a:ea typeface="ＭＳ Ｐゴシック" pitchFamily="-84" charset="-128"/>
                <a:sym typeface="Symbol" pitchFamily="18" charset="2"/>
              </a:rPr>
              <a:t> abort the process </a:t>
            </a:r>
          </a:p>
          <a:p>
            <a:pPr marL="798989" lvl="1" indent="-342265">
              <a:lnSpc>
                <a:spcPct val="90000"/>
              </a:lnSpc>
            </a:pPr>
            <a:r>
              <a:rPr lang="en-US" dirty="0">
                <a:ea typeface="ＭＳ Ｐゴシック" pitchFamily="-84" charset="-128"/>
                <a:sym typeface="Symbol" pitchFamily="18" charset="2"/>
              </a:rPr>
              <a:t>Just not in memory</a:t>
            </a:r>
          </a:p>
          <a:p>
            <a:pPr marL="1142366" lvl="2" indent="-342265">
              <a:lnSpc>
                <a:spcPct val="90000"/>
              </a:lnSpc>
            </a:pPr>
            <a:r>
              <a:rPr lang="en-US" dirty="0">
                <a:ea typeface="ＭＳ Ｐゴシック" pitchFamily="-84" charset="-128"/>
                <a:sym typeface="Symbol" pitchFamily="18" charset="2"/>
              </a:rPr>
              <a:t> page it in </a:t>
            </a:r>
          </a:p>
          <a:p>
            <a:pPr>
              <a:lnSpc>
                <a:spcPct val="90000"/>
              </a:lnSpc>
              <a:buFont typeface="Monotype Sorts" pitchFamily="-84" charset="2"/>
              <a:buAutoNum type="arabicPeriod"/>
            </a:pPr>
            <a:r>
              <a:rPr lang="en-US" dirty="0">
                <a:ea typeface="ＭＳ Ｐゴシック" pitchFamily="-84" charset="-128"/>
                <a:sym typeface="Symbol" pitchFamily="18" charset="2"/>
              </a:rPr>
              <a:t>Find free frame</a:t>
            </a:r>
          </a:p>
          <a:p>
            <a:pPr>
              <a:lnSpc>
                <a:spcPct val="90000"/>
              </a:lnSpc>
              <a:buFont typeface="Monotype Sorts" pitchFamily="-84" charset="2"/>
              <a:buAutoNum type="arabicPeriod"/>
            </a:pPr>
            <a:r>
              <a:rPr lang="en-US" dirty="0">
                <a:ea typeface="ＭＳ Ｐゴシック" pitchFamily="-84" charset="-128"/>
                <a:sym typeface="Symbol" pitchFamily="18" charset="2"/>
              </a:rPr>
              <a:t>Swap page into frame via scheduled disk operation</a:t>
            </a:r>
          </a:p>
          <a:p>
            <a:pPr>
              <a:lnSpc>
                <a:spcPct val="90000"/>
              </a:lnSpc>
              <a:buFont typeface="Monotype Sorts" pitchFamily="-84" charset="2"/>
              <a:buAutoNum type="arabicPeriod"/>
            </a:pPr>
            <a:r>
              <a:rPr lang="en-US" dirty="0">
                <a:ea typeface="ＭＳ Ｐゴシック" pitchFamily="-84" charset="-128"/>
                <a:sym typeface="Symbol" pitchFamily="18" charset="2"/>
              </a:rPr>
              <a:t>Reset tables to indicate page now in memory</a:t>
            </a:r>
            <a:br>
              <a:rPr lang="en-US" dirty="0">
                <a:ea typeface="ＭＳ Ｐゴシック" pitchFamily="-84" charset="-128"/>
                <a:sym typeface="Symbol" pitchFamily="18" charset="2"/>
              </a:rPr>
            </a:br>
            <a:r>
              <a:rPr lang="en-US" dirty="0">
                <a:ea typeface="ＭＳ Ｐゴシック" pitchFamily="-84" charset="-128"/>
                <a:sym typeface="Symbol" pitchFamily="18" charset="2"/>
              </a:rPr>
              <a:t>Set validation bit = </a:t>
            </a:r>
            <a:r>
              <a:rPr lang="en-US" b="1" dirty="0">
                <a:solidFill>
                  <a:srgbClr val="FF0000"/>
                </a:solidFill>
                <a:ea typeface="ＭＳ Ｐゴシック" pitchFamily="-84" charset="-128"/>
                <a:sym typeface="Symbol" pitchFamily="18" charset="2"/>
              </a:rPr>
              <a:t>v</a:t>
            </a:r>
            <a:endParaRPr lang="en-US" dirty="0">
              <a:ea typeface="ＭＳ Ｐゴシック" pitchFamily="-84" charset="-128"/>
              <a:sym typeface="Symbol" pitchFamily="18" charset="2"/>
            </a:endParaRPr>
          </a:p>
          <a:p>
            <a:pPr>
              <a:lnSpc>
                <a:spcPct val="90000"/>
              </a:lnSpc>
              <a:buFont typeface="Monotype Sorts" pitchFamily="-84" charset="2"/>
              <a:buAutoNum type="arabicPeriod"/>
            </a:pPr>
            <a:r>
              <a:rPr lang="en-US" dirty="0">
                <a:ea typeface="ＭＳ Ｐゴシック" pitchFamily="-84" charset="-128"/>
                <a:sym typeface="Symbol" pitchFamily="18" charset="2"/>
              </a:rPr>
              <a:t>Restart the instruction that caused the page fault</a:t>
            </a:r>
          </a:p>
        </p:txBody>
      </p:sp>
    </p:spTree>
    <p:extLst>
      <p:ext uri="{BB962C8B-B14F-4D97-AF65-F5344CB8AC3E}">
        <p14:creationId xmlns:p14="http://schemas.microsoft.com/office/powerpoint/2010/main" val="3283757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691092" y="277416"/>
            <a:ext cx="7995708" cy="576263"/>
          </a:xfrm>
        </p:spPr>
        <p:txBody>
          <a:bodyPr/>
          <a:lstStyle/>
          <a:p>
            <a:pPr eaLnBrk="1" hangingPunct="1"/>
            <a:r>
              <a:rPr lang="en-US">
                <a:ea typeface="ＭＳ Ｐゴシック" pitchFamily="-84" charset="-128"/>
              </a:rPr>
              <a:t>Steps in Handling a Page Fault</a:t>
            </a:r>
          </a:p>
        </p:txBody>
      </p:sp>
      <p:pic>
        <p:nvPicPr>
          <p:cNvPr id="30722" name="Picture 4" descr="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084660"/>
            <a:ext cx="7772400" cy="5773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0160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dirty="0">
                <a:ea typeface="ＭＳ Ｐゴシック" pitchFamily="-84" charset="-128"/>
              </a:rPr>
              <a:t>Pure Demand Paging</a:t>
            </a:r>
          </a:p>
        </p:txBody>
      </p:sp>
      <p:sp>
        <p:nvSpPr>
          <p:cNvPr id="32770" name="Content Placeholder 2"/>
          <p:cNvSpPr>
            <a:spLocks noGrp="1"/>
          </p:cNvSpPr>
          <p:nvPr>
            <p:ph idx="1"/>
          </p:nvPr>
        </p:nvSpPr>
        <p:spPr>
          <a:xfrm>
            <a:off x="228600" y="914401"/>
            <a:ext cx="8807450" cy="5715000"/>
          </a:xfrm>
        </p:spPr>
        <p:txBody>
          <a:bodyPr/>
          <a:lstStyle/>
          <a:p>
            <a:pPr marL="342265" lvl="3" indent="-342265">
              <a:buClr>
                <a:srgbClr val="993300"/>
              </a:buClr>
              <a:buSzPct val="90000"/>
              <a:buFont typeface="Monotype Sorts" pitchFamily="-84" charset="2"/>
              <a:buChar char="n"/>
            </a:pPr>
            <a:r>
              <a:rPr lang="en-US" b="1" dirty="0">
                <a:solidFill>
                  <a:srgbClr val="3366FF"/>
                </a:solidFill>
                <a:ea typeface="ＭＳ Ｐゴシック" pitchFamily="-84" charset="-128"/>
              </a:rPr>
              <a:t>Pure demand paging : </a:t>
            </a:r>
            <a:r>
              <a:rPr lang="en-US" dirty="0">
                <a:ea typeface="ＭＳ Ｐゴシック" pitchFamily="-84" charset="-128"/>
              </a:rPr>
              <a:t>Never bring a page into memory until it is required.</a:t>
            </a:r>
          </a:p>
          <a:p>
            <a:r>
              <a:rPr lang="en-US" dirty="0">
                <a:ea typeface="ＭＳ Ｐゴシック" pitchFamily="-84" charset="-128"/>
              </a:rPr>
              <a:t>Extreme case – Start process with </a:t>
            </a:r>
            <a:r>
              <a:rPr lang="en-US" i="1" dirty="0">
                <a:ea typeface="ＭＳ Ｐゴシック" pitchFamily="-84" charset="-128"/>
              </a:rPr>
              <a:t>no</a:t>
            </a:r>
            <a:r>
              <a:rPr lang="en-US" dirty="0">
                <a:ea typeface="ＭＳ Ｐゴシック" pitchFamily="-84" charset="-128"/>
              </a:rPr>
              <a:t> pages in memory</a:t>
            </a:r>
          </a:p>
          <a:p>
            <a:pPr lvl="1"/>
            <a:r>
              <a:rPr lang="en-US" dirty="0">
                <a:ea typeface="ＭＳ Ｐゴシック" pitchFamily="-84" charset="-128"/>
              </a:rPr>
              <a:t>OS sets instruction pointer to first instruction of process, which is on a non-memory-resident</a:t>
            </a:r>
          </a:p>
          <a:p>
            <a:pPr lvl="2"/>
            <a:r>
              <a:rPr lang="en-US" dirty="0">
                <a:ea typeface="ＭＳ Ｐゴシック" pitchFamily="-84" charset="-128"/>
              </a:rPr>
              <a:t> Page fault</a:t>
            </a:r>
          </a:p>
          <a:p>
            <a:pPr lvl="3"/>
            <a:r>
              <a:rPr lang="en-US" dirty="0">
                <a:ea typeface="ＭＳ Ｐゴシック" pitchFamily="-84" charset="-128"/>
              </a:rPr>
              <a:t>Page is brought into the memory </a:t>
            </a:r>
          </a:p>
          <a:p>
            <a:pPr lvl="1"/>
            <a:r>
              <a:rPr lang="en-US" dirty="0">
                <a:ea typeface="ＭＳ Ｐゴシック" pitchFamily="-84" charset="-128"/>
              </a:rPr>
              <a:t>Process continue to execute, faulting as necessary until every page that it needs is in memory</a:t>
            </a:r>
          </a:p>
          <a:p>
            <a:pPr lvl="2"/>
            <a:r>
              <a:rPr lang="en-US" dirty="0">
                <a:ea typeface="ＭＳ Ｐゴシック" pitchFamily="-84" charset="-128"/>
              </a:rPr>
              <a:t>At this point, it can execute with no more faults.</a:t>
            </a:r>
          </a:p>
          <a:p>
            <a:r>
              <a:rPr lang="en-US" dirty="0">
                <a:ea typeface="ＭＳ Ｐゴシック" pitchFamily="-84" charset="-128"/>
              </a:rPr>
              <a:t>Theoretically, some program could access several new pages of memory with each instruction execution (one page for instruction and many for data) -&gt; Possibly causing multiple page faults per instruction. </a:t>
            </a:r>
          </a:p>
          <a:p>
            <a:pPr lvl="1"/>
            <a:r>
              <a:rPr lang="en-US" dirty="0">
                <a:ea typeface="ＭＳ Ｐゴシック" pitchFamily="-84" charset="-128"/>
              </a:rPr>
              <a:t>This Situation would result in unacceptable system performance </a:t>
            </a:r>
          </a:p>
          <a:p>
            <a:pPr lvl="1"/>
            <a:r>
              <a:rPr lang="en-US" dirty="0">
                <a:ea typeface="ＭＳ Ｐゴシック" pitchFamily="-84" charset="-128"/>
              </a:rPr>
              <a:t>Consider fetch and decode of instruction which adds 2 numbers from memory and stores result back to memory</a:t>
            </a:r>
          </a:p>
        </p:txBody>
      </p:sp>
    </p:spTree>
    <p:extLst>
      <p:ext uri="{BB962C8B-B14F-4D97-AF65-F5344CB8AC3E}">
        <p14:creationId xmlns:p14="http://schemas.microsoft.com/office/powerpoint/2010/main" val="56958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457200" y="76200"/>
            <a:ext cx="8229600" cy="576263"/>
          </a:xfrm>
        </p:spPr>
        <p:txBody>
          <a:bodyPr/>
          <a:lstStyle/>
          <a:p>
            <a:pPr eaLnBrk="1" hangingPunct="1"/>
            <a:r>
              <a:rPr lang="en-US" dirty="0">
                <a:ea typeface="ＭＳ Ｐゴシック" pitchFamily="-84" charset="-128"/>
              </a:rPr>
              <a:t>Cont… </a:t>
            </a:r>
          </a:p>
        </p:txBody>
      </p:sp>
      <p:sp>
        <p:nvSpPr>
          <p:cNvPr id="33794" name="Rectangle 3"/>
          <p:cNvSpPr>
            <a:spLocks noGrp="1" noChangeArrowheads="1"/>
          </p:cNvSpPr>
          <p:nvPr>
            <p:ph type="body" idx="1"/>
          </p:nvPr>
        </p:nvSpPr>
        <p:spPr>
          <a:xfrm>
            <a:off x="152400" y="609600"/>
            <a:ext cx="8763000" cy="6096000"/>
          </a:xfrm>
        </p:spPr>
        <p:txBody>
          <a:bodyPr/>
          <a:lstStyle/>
          <a:p>
            <a:r>
              <a:rPr lang="en-US" dirty="0">
                <a:ea typeface="ＭＳ Ｐゴシック" pitchFamily="-84" charset="-128"/>
              </a:rPr>
              <a:t>Major difficulty occurs when an instruction may modify several different locations</a:t>
            </a:r>
          </a:p>
          <a:p>
            <a:pPr lvl="1">
              <a:lnSpc>
                <a:spcPct val="90000"/>
              </a:lnSpc>
            </a:pPr>
            <a:r>
              <a:rPr lang="en-US" dirty="0">
                <a:ea typeface="ＭＳ Ｐゴシック" pitchFamily="-84" charset="-128"/>
                <a:sym typeface="Symbol" pitchFamily="18" charset="2"/>
              </a:rPr>
              <a:t>For example, consider IBM system 360/370 MVC (move character) instruction, which</a:t>
            </a:r>
          </a:p>
          <a:p>
            <a:pPr lvl="2">
              <a:lnSpc>
                <a:spcPct val="90000"/>
              </a:lnSpc>
            </a:pPr>
            <a:r>
              <a:rPr lang="en-US" sz="1800" dirty="0">
                <a:ea typeface="ＭＳ Ｐゴシック" pitchFamily="-84" charset="-128"/>
                <a:sym typeface="Symbol" pitchFamily="18" charset="2"/>
              </a:rPr>
              <a:t>Can move up to 256 bytes from one location to another (possibly overlapping) location </a:t>
            </a:r>
          </a:p>
          <a:p>
            <a:pPr lvl="2">
              <a:lnSpc>
                <a:spcPct val="90000"/>
              </a:lnSpc>
            </a:pPr>
            <a:r>
              <a:rPr lang="en-US" sz="1800" dirty="0">
                <a:ea typeface="ＭＳ Ｐゴシック" pitchFamily="-84" charset="-128"/>
                <a:sym typeface="Symbol" pitchFamily="18" charset="2"/>
              </a:rPr>
              <a:t> If either block (source or destination) span a page boundary </a:t>
            </a:r>
          </a:p>
          <a:p>
            <a:pPr lvl="3">
              <a:lnSpc>
                <a:spcPct val="90000"/>
              </a:lnSpc>
            </a:pPr>
            <a:r>
              <a:rPr lang="en-US" sz="1800" dirty="0">
                <a:ea typeface="ＭＳ Ｐゴシック" pitchFamily="-84" charset="-128"/>
                <a:sym typeface="Symbol" pitchFamily="18" charset="2"/>
              </a:rPr>
              <a:t> Page fault might occur after move is partially done</a:t>
            </a:r>
          </a:p>
          <a:p>
            <a:pPr lvl="2">
              <a:lnSpc>
                <a:spcPct val="90000"/>
              </a:lnSpc>
            </a:pPr>
            <a:r>
              <a:rPr lang="en-US" sz="1800" dirty="0">
                <a:ea typeface="ＭＳ Ｐゴシック" pitchFamily="-84" charset="-128"/>
                <a:sym typeface="Symbol" pitchFamily="18" charset="2"/>
              </a:rPr>
              <a:t>In addition, if the source or destination blocks </a:t>
            </a:r>
          </a:p>
          <a:p>
            <a:pPr lvl="2">
              <a:lnSpc>
                <a:spcPct val="90000"/>
              </a:lnSpc>
              <a:buNone/>
            </a:pPr>
            <a:r>
              <a:rPr lang="en-US" sz="1800" dirty="0">
                <a:ea typeface="ＭＳ Ｐゴシック" pitchFamily="-84" charset="-128"/>
                <a:sym typeface="Symbol" pitchFamily="18" charset="2"/>
              </a:rPr>
              <a:t>	 overlaps, the source block may have been modified</a:t>
            </a:r>
          </a:p>
          <a:p>
            <a:pPr lvl="3">
              <a:lnSpc>
                <a:spcPct val="90000"/>
              </a:lnSpc>
            </a:pPr>
            <a:r>
              <a:rPr lang="en-US" sz="1800" dirty="0">
                <a:ea typeface="ＭＳ Ｐゴシック" pitchFamily="-84" charset="-128"/>
                <a:sym typeface="Symbol" pitchFamily="18" charset="2"/>
              </a:rPr>
              <a:t>In this case we cannot simply restart the instruction </a:t>
            </a:r>
          </a:p>
          <a:p>
            <a:pPr lvl="1">
              <a:lnSpc>
                <a:spcPct val="90000"/>
              </a:lnSpc>
            </a:pPr>
            <a:r>
              <a:rPr lang="en-US" dirty="0">
                <a:ea typeface="ＭＳ Ｐゴシック" pitchFamily="-84" charset="-128"/>
                <a:sym typeface="Symbol" pitchFamily="18" charset="2"/>
              </a:rPr>
              <a:t>The problem can be solved in two different ways. </a:t>
            </a:r>
          </a:p>
          <a:p>
            <a:pPr lvl="2">
              <a:lnSpc>
                <a:spcPct val="90000"/>
              </a:lnSpc>
            </a:pPr>
            <a:r>
              <a:rPr lang="en-US" dirty="0">
                <a:ea typeface="ＭＳ Ｐゴシック" pitchFamily="-84" charset="-128"/>
                <a:sym typeface="Symbol" pitchFamily="18" charset="2"/>
              </a:rPr>
              <a:t> </a:t>
            </a:r>
            <a:r>
              <a:rPr lang="en-US" sz="1800" dirty="0">
                <a:ea typeface="ＭＳ Ｐゴシック" pitchFamily="-84" charset="-128"/>
                <a:sym typeface="Symbol" pitchFamily="18" charset="2"/>
              </a:rPr>
              <a:t>The microcode computes and attempt to access both ends of both blocks. If  page fault is going to occur.  It will be identified at this step before anything is modified. </a:t>
            </a:r>
          </a:p>
          <a:p>
            <a:pPr lvl="2">
              <a:lnSpc>
                <a:spcPct val="90000"/>
              </a:lnSpc>
            </a:pPr>
            <a:r>
              <a:rPr lang="en-US" sz="1800" dirty="0">
                <a:ea typeface="ＭＳ Ｐゴシック" pitchFamily="-84" charset="-128"/>
                <a:sym typeface="Symbol" pitchFamily="18" charset="2"/>
              </a:rPr>
              <a:t> Use the temporary registers to hold the values of overwritten locations </a:t>
            </a:r>
          </a:p>
          <a:p>
            <a:pPr lvl="1">
              <a:lnSpc>
                <a:spcPct val="90000"/>
              </a:lnSpc>
            </a:pPr>
            <a:r>
              <a:rPr lang="en-US" dirty="0">
                <a:ea typeface="ＭＳ Ｐゴシック" pitchFamily="-84" charset="-128"/>
                <a:sym typeface="Symbol" pitchFamily="18" charset="2"/>
              </a:rPr>
              <a:t>If page fault, all the old values are written back into the memory before the trap occur.</a:t>
            </a:r>
          </a:p>
          <a:p>
            <a:pPr lvl="1">
              <a:lnSpc>
                <a:spcPct val="90000"/>
              </a:lnSpc>
            </a:pPr>
            <a:r>
              <a:rPr lang="en-US" dirty="0">
                <a:ea typeface="ＭＳ Ｐゴシック" pitchFamily="-84" charset="-128"/>
                <a:sym typeface="Symbol" pitchFamily="18" charset="2"/>
              </a:rPr>
              <a:t>Restore the memory to its state before instruction was started so that the instruction can be repeated.         </a:t>
            </a:r>
          </a:p>
        </p:txBody>
      </p:sp>
      <p:sp>
        <p:nvSpPr>
          <p:cNvPr id="33795" name="Rectangle 4"/>
          <p:cNvSpPr>
            <a:spLocks noChangeArrowheads="1"/>
          </p:cNvSpPr>
          <p:nvPr/>
        </p:nvSpPr>
        <p:spPr bwMode="auto">
          <a:xfrm>
            <a:off x="6553200" y="2819400"/>
            <a:ext cx="914400" cy="914400"/>
          </a:xfrm>
          <a:prstGeom prst="rect">
            <a:avLst/>
          </a:prstGeom>
          <a:solidFill>
            <a:schemeClr val="bg1"/>
          </a:solidFill>
          <a:ln w="9525">
            <a:solidFill>
              <a:schemeClr val="tx1"/>
            </a:solidFill>
            <a:miter lim="800000"/>
            <a:headEnd/>
            <a:tailEnd/>
          </a:ln>
        </p:spPr>
        <p:txBody>
          <a:bodyPr wrap="none" lIns="91435" tIns="45718" rIns="91435" bIns="45718" anchor="ctr"/>
          <a:lstStyle/>
          <a:p>
            <a:endParaRPr lang="en-US"/>
          </a:p>
        </p:txBody>
      </p:sp>
      <p:sp>
        <p:nvSpPr>
          <p:cNvPr id="33796" name="Rectangle 5"/>
          <p:cNvSpPr>
            <a:spLocks noChangeArrowheads="1"/>
          </p:cNvSpPr>
          <p:nvPr/>
        </p:nvSpPr>
        <p:spPr bwMode="auto">
          <a:xfrm>
            <a:off x="7086600" y="3124200"/>
            <a:ext cx="9144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5" tIns="45718" rIns="91435" bIns="45718" anchor="ctr"/>
          <a:lstStyle/>
          <a:p>
            <a:endParaRPr lang="en-US"/>
          </a:p>
        </p:txBody>
      </p:sp>
      <p:sp>
        <p:nvSpPr>
          <p:cNvPr id="33797" name="Freeform 6"/>
          <p:cNvSpPr>
            <a:spLocks/>
          </p:cNvSpPr>
          <p:nvPr/>
        </p:nvSpPr>
        <p:spPr bwMode="auto">
          <a:xfrm>
            <a:off x="7467600" y="2590800"/>
            <a:ext cx="533400" cy="533400"/>
          </a:xfrm>
          <a:custGeom>
            <a:avLst/>
            <a:gdLst>
              <a:gd name="T0" fmla="*/ 2147483647 w 344"/>
              <a:gd name="T1" fmla="*/ 2147483647 h 376"/>
              <a:gd name="T2" fmla="*/ 2147483647 w 344"/>
              <a:gd name="T3" fmla="*/ 2147483647 h 376"/>
              <a:gd name="T4" fmla="*/ 0 w 344"/>
              <a:gd name="T5" fmla="*/ 2147483647 h 376"/>
              <a:gd name="T6" fmla="*/ 0 60000 65536"/>
              <a:gd name="T7" fmla="*/ 0 60000 65536"/>
              <a:gd name="T8" fmla="*/ 0 60000 65536"/>
              <a:gd name="T9" fmla="*/ 0 w 344"/>
              <a:gd name="T10" fmla="*/ 0 h 376"/>
              <a:gd name="T11" fmla="*/ 344 w 344"/>
              <a:gd name="T12" fmla="*/ 376 h 376"/>
            </a:gdLst>
            <a:ahLst/>
            <a:cxnLst>
              <a:cxn ang="T6">
                <a:pos x="T0" y="T1"/>
              </a:cxn>
              <a:cxn ang="T7">
                <a:pos x="T2" y="T3"/>
              </a:cxn>
              <a:cxn ang="T8">
                <a:pos x="T4" y="T5"/>
              </a:cxn>
            </a:cxnLst>
            <a:rect l="T9" t="T10" r="T11" b="T12"/>
            <a:pathLst>
              <a:path w="344" h="376">
                <a:moveTo>
                  <a:pt x="336" y="376"/>
                </a:moveTo>
                <a:cubicBezTo>
                  <a:pt x="340" y="228"/>
                  <a:pt x="344" y="80"/>
                  <a:pt x="288" y="40"/>
                </a:cubicBezTo>
                <a:cubicBezTo>
                  <a:pt x="232" y="0"/>
                  <a:pt x="116" y="68"/>
                  <a:pt x="0" y="136"/>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1435" tIns="45718" rIns="91435" bIns="45718" anchor="ctr"/>
          <a:lstStyle/>
          <a:p>
            <a:endParaRPr lang="en-US"/>
          </a:p>
        </p:txBody>
      </p:sp>
    </p:spTree>
    <p:extLst>
      <p:ext uri="{BB962C8B-B14F-4D97-AF65-F5344CB8AC3E}">
        <p14:creationId xmlns:p14="http://schemas.microsoft.com/office/powerpoint/2010/main" val="3011910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304800" y="152400"/>
            <a:ext cx="8610600" cy="990600"/>
          </a:xfrm>
        </p:spPr>
        <p:txBody>
          <a:bodyPr/>
          <a:lstStyle/>
          <a:p>
            <a:pPr eaLnBrk="1" hangingPunct="1"/>
            <a:br>
              <a:rPr lang="en-US" sz="2800" dirty="0">
                <a:ea typeface="ＭＳ Ｐゴシック" pitchFamily="-84" charset="-128"/>
              </a:rPr>
            </a:br>
            <a:br>
              <a:rPr lang="en-US" sz="2800" dirty="0">
                <a:ea typeface="ＭＳ Ｐゴシック" pitchFamily="-84" charset="-128"/>
              </a:rPr>
            </a:br>
            <a:br>
              <a:rPr lang="en-US" sz="2800" dirty="0">
                <a:ea typeface="ＭＳ Ｐゴシック" pitchFamily="-84" charset="-128"/>
              </a:rPr>
            </a:br>
            <a:br>
              <a:rPr lang="en-US" sz="2800" dirty="0">
                <a:ea typeface="ＭＳ Ｐゴシック" pitchFamily="-84" charset="-128"/>
              </a:rPr>
            </a:br>
            <a:br>
              <a:rPr lang="en-US" sz="2800" dirty="0">
                <a:ea typeface="ＭＳ Ｐゴシック" pitchFamily="-84" charset="-128"/>
              </a:rPr>
            </a:br>
            <a:br>
              <a:rPr lang="en-US" sz="2800" dirty="0">
                <a:ea typeface="ＭＳ Ｐゴシック" pitchFamily="-84" charset="-128"/>
              </a:rPr>
            </a:br>
            <a:br>
              <a:rPr lang="en-US" sz="2800" dirty="0">
                <a:ea typeface="ＭＳ Ｐゴシック" pitchFamily="-84" charset="-128"/>
              </a:rPr>
            </a:br>
            <a:br>
              <a:rPr lang="en-US" sz="2800" dirty="0">
                <a:ea typeface="ＭＳ Ｐゴシック" pitchFamily="-84" charset="-128"/>
              </a:rPr>
            </a:br>
            <a:br>
              <a:rPr lang="en-US" sz="2800" dirty="0">
                <a:ea typeface="ＭＳ Ｐゴシック" pitchFamily="-84" charset="-128"/>
              </a:rPr>
            </a:br>
            <a:br>
              <a:rPr lang="en-US" sz="2800" dirty="0">
                <a:ea typeface="ＭＳ Ｐゴシック" pitchFamily="-84" charset="-128"/>
              </a:rPr>
            </a:br>
            <a:br>
              <a:rPr lang="en-US" sz="2800" dirty="0">
                <a:ea typeface="ＭＳ Ｐゴシック" pitchFamily="-84" charset="-128"/>
              </a:rPr>
            </a:br>
            <a:br>
              <a:rPr lang="en-US" sz="2800" dirty="0">
                <a:ea typeface="ＭＳ Ｐゴシック" pitchFamily="-84" charset="-128"/>
              </a:rPr>
            </a:br>
            <a:br>
              <a:rPr lang="en-US" sz="2800" dirty="0">
                <a:ea typeface="ＭＳ Ｐゴシック" pitchFamily="-84" charset="-128"/>
              </a:rPr>
            </a:br>
            <a:br>
              <a:rPr lang="en-US" sz="2800" dirty="0">
                <a:ea typeface="ＭＳ Ｐゴシック" pitchFamily="-84" charset="-128"/>
              </a:rPr>
            </a:br>
            <a:r>
              <a:rPr lang="en-US" dirty="0">
                <a:ea typeface="ＭＳ Ｐゴシック" pitchFamily="-84" charset="-128"/>
              </a:rPr>
              <a:t>Performance of Demand Paging </a:t>
            </a:r>
            <a:br>
              <a:rPr lang="en-US" dirty="0">
                <a:ea typeface="ＭＳ Ｐゴシック" pitchFamily="-84" charset="-128"/>
              </a:rPr>
            </a:br>
            <a:endParaRPr lang="en-US" dirty="0">
              <a:ea typeface="ＭＳ Ｐゴシック" pitchFamily="-84" charset="-128"/>
            </a:endParaRPr>
          </a:p>
        </p:txBody>
      </p:sp>
      <p:sp>
        <p:nvSpPr>
          <p:cNvPr id="35842" name="Rectangle 3"/>
          <p:cNvSpPr>
            <a:spLocks noGrp="1" noChangeArrowheads="1"/>
          </p:cNvSpPr>
          <p:nvPr>
            <p:ph type="body" idx="1"/>
          </p:nvPr>
        </p:nvSpPr>
        <p:spPr>
          <a:xfrm>
            <a:off x="381000" y="685800"/>
            <a:ext cx="8458200" cy="6019800"/>
          </a:xfrm>
        </p:spPr>
        <p:txBody>
          <a:bodyPr/>
          <a:lstStyle/>
          <a:p>
            <a:pPr>
              <a:tabLst>
                <a:tab pos="2164715" algn="l"/>
                <a:tab pos="2857024" algn="l"/>
              </a:tabLst>
            </a:pPr>
            <a:r>
              <a:rPr lang="en-US" sz="2400" dirty="0">
                <a:ea typeface="ＭＳ Ｐゴシック" pitchFamily="-84" charset="-128"/>
              </a:rPr>
              <a:t>Demand paging can significantly affect on the performance of a computer system.  </a:t>
            </a:r>
          </a:p>
          <a:p>
            <a:pPr lvl="1">
              <a:tabLst>
                <a:tab pos="2164715" algn="l"/>
                <a:tab pos="2857024" algn="l"/>
              </a:tabLst>
            </a:pPr>
            <a:r>
              <a:rPr lang="en-US" sz="2400" dirty="0">
                <a:ea typeface="ＭＳ Ｐゴシック" pitchFamily="-84" charset="-128"/>
              </a:rPr>
              <a:t> How ??</a:t>
            </a:r>
          </a:p>
          <a:p>
            <a:pPr lvl="2">
              <a:tabLst>
                <a:tab pos="2164715" algn="l"/>
                <a:tab pos="2857024" algn="l"/>
              </a:tabLst>
            </a:pPr>
            <a:r>
              <a:rPr lang="en-US" sz="2400" dirty="0">
                <a:ea typeface="ＭＳ Ｐゴシック" pitchFamily="-84" charset="-128"/>
              </a:rPr>
              <a:t> </a:t>
            </a:r>
            <a:r>
              <a:rPr lang="en-US" sz="1800" dirty="0">
                <a:ea typeface="ＭＳ Ｐゴシック" pitchFamily="-84" charset="-128"/>
              </a:rPr>
              <a:t>let's us compute the effective access time for a demand paged memory </a:t>
            </a:r>
          </a:p>
          <a:p>
            <a:pPr>
              <a:tabLst>
                <a:tab pos="2164715" algn="l"/>
                <a:tab pos="2857024" algn="l"/>
              </a:tabLst>
            </a:pPr>
            <a:r>
              <a:rPr lang="en-US" sz="2400" dirty="0">
                <a:ea typeface="ＭＳ Ｐゴシック" pitchFamily="-84" charset="-128"/>
              </a:rPr>
              <a:t>Stages in Demand Paging (worse case)</a:t>
            </a:r>
          </a:p>
          <a:p>
            <a:pPr>
              <a:buFont typeface="Arial" pitchFamily="34" charset="0"/>
              <a:buAutoNum type="arabicPeriod"/>
              <a:tabLst>
                <a:tab pos="2164715" algn="l"/>
                <a:tab pos="2857024" algn="l"/>
              </a:tabLst>
            </a:pPr>
            <a:r>
              <a:rPr lang="en-US" dirty="0">
                <a:ea typeface="ＭＳ Ｐゴシック" pitchFamily="-84" charset="-128"/>
              </a:rPr>
              <a:t>Trap to the operating system</a:t>
            </a:r>
          </a:p>
          <a:p>
            <a:pPr>
              <a:buFont typeface="Arial" pitchFamily="34" charset="0"/>
              <a:buAutoNum type="arabicPeriod"/>
              <a:tabLst>
                <a:tab pos="2164715" algn="l"/>
                <a:tab pos="2857024" algn="l"/>
              </a:tabLst>
            </a:pPr>
            <a:r>
              <a:rPr lang="en-US" dirty="0">
                <a:ea typeface="ＭＳ Ｐゴシック" pitchFamily="-84" charset="-128"/>
              </a:rPr>
              <a:t>Save the user registers and process state</a:t>
            </a:r>
          </a:p>
          <a:p>
            <a:pPr>
              <a:buFont typeface="Arial" pitchFamily="34" charset="0"/>
              <a:buAutoNum type="arabicPeriod"/>
              <a:tabLst>
                <a:tab pos="2164715" algn="l"/>
                <a:tab pos="2857024" algn="l"/>
              </a:tabLst>
            </a:pPr>
            <a:r>
              <a:rPr lang="en-US" dirty="0">
                <a:ea typeface="ＭＳ Ｐゴシック" pitchFamily="-84" charset="-128"/>
              </a:rPr>
              <a:t>Determine that the interrupt was a page fault</a:t>
            </a:r>
          </a:p>
          <a:p>
            <a:pPr>
              <a:buFont typeface="Arial" pitchFamily="34" charset="0"/>
              <a:buAutoNum type="arabicPeriod"/>
              <a:tabLst>
                <a:tab pos="2164715" algn="l"/>
                <a:tab pos="2857024" algn="l"/>
              </a:tabLst>
            </a:pPr>
            <a:r>
              <a:rPr lang="en-US" dirty="0">
                <a:ea typeface="ＭＳ Ｐゴシック" pitchFamily="-84" charset="-128"/>
              </a:rPr>
              <a:t>Check that the page reference was legal and determine the location of the page on the disk</a:t>
            </a:r>
          </a:p>
          <a:p>
            <a:pPr>
              <a:buFont typeface="Arial" pitchFamily="34" charset="0"/>
              <a:buAutoNum type="arabicPeriod"/>
              <a:tabLst>
                <a:tab pos="2164715" algn="l"/>
                <a:tab pos="2857024" algn="l"/>
              </a:tabLst>
            </a:pPr>
            <a:r>
              <a:rPr lang="en-US" dirty="0">
                <a:ea typeface="ＭＳ Ｐゴシック" pitchFamily="-84" charset="-128"/>
              </a:rPr>
              <a:t>Issue a read from the disk to a free frame:</a:t>
            </a:r>
          </a:p>
          <a:p>
            <a:pPr marL="798989" lvl="1" indent="-342265">
              <a:buFont typeface="Arial" pitchFamily="34" charset="0"/>
              <a:buAutoNum type="arabicPeriod"/>
              <a:tabLst>
                <a:tab pos="2164715" algn="l"/>
                <a:tab pos="2857024" algn="l"/>
              </a:tabLst>
            </a:pPr>
            <a:r>
              <a:rPr lang="en-US" dirty="0">
                <a:ea typeface="ＭＳ Ｐゴシック" pitchFamily="-84" charset="-128"/>
              </a:rPr>
              <a:t>Wait in a queue for this device until the read request is serviced</a:t>
            </a:r>
          </a:p>
          <a:p>
            <a:pPr marL="798989" lvl="1" indent="-342265">
              <a:buFont typeface="Arial" pitchFamily="34" charset="0"/>
              <a:buAutoNum type="arabicPeriod"/>
              <a:tabLst>
                <a:tab pos="2164715" algn="l"/>
                <a:tab pos="2857024" algn="l"/>
              </a:tabLst>
            </a:pPr>
            <a:r>
              <a:rPr lang="en-US" dirty="0">
                <a:ea typeface="ＭＳ Ｐゴシック" pitchFamily="-84" charset="-128"/>
              </a:rPr>
              <a:t>Wait for the device seek and/or latency time</a:t>
            </a:r>
          </a:p>
          <a:p>
            <a:pPr marL="798989" lvl="1" indent="-342265">
              <a:buFont typeface="Arial" pitchFamily="34" charset="0"/>
              <a:buAutoNum type="arabicPeriod"/>
              <a:tabLst>
                <a:tab pos="2164715" algn="l"/>
                <a:tab pos="2857024" algn="l"/>
              </a:tabLst>
            </a:pPr>
            <a:r>
              <a:rPr lang="en-US" dirty="0">
                <a:ea typeface="ＭＳ Ｐゴシック" pitchFamily="-84" charset="-128"/>
              </a:rPr>
              <a:t>Begin the transfer of the page to a free frame</a:t>
            </a:r>
          </a:p>
          <a:p>
            <a:pPr>
              <a:tabLst>
                <a:tab pos="2164715" algn="l"/>
                <a:tab pos="2857024" algn="l"/>
              </a:tabLst>
            </a:pPr>
            <a:endParaRPr lang="en-US" dirty="0">
              <a:ea typeface="ＭＳ Ｐゴシック" pitchFamily="-84" charset="-128"/>
              <a:sym typeface="Symbol" pitchFamily="18" charset="2"/>
            </a:endParaRPr>
          </a:p>
        </p:txBody>
      </p:sp>
    </p:spTree>
    <p:extLst>
      <p:ext uri="{BB962C8B-B14F-4D97-AF65-F5344CB8AC3E}">
        <p14:creationId xmlns:p14="http://schemas.microsoft.com/office/powerpoint/2010/main" val="2488271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818092" y="277416"/>
            <a:ext cx="7868708" cy="576263"/>
          </a:xfrm>
        </p:spPr>
        <p:txBody>
          <a:bodyPr/>
          <a:lstStyle/>
          <a:p>
            <a:pPr eaLnBrk="1" hangingPunct="1"/>
            <a:r>
              <a:rPr lang="en-US" dirty="0">
                <a:ea typeface="ＭＳ Ｐゴシック" pitchFamily="-84" charset="-128"/>
              </a:rPr>
              <a:t>Cont…</a:t>
            </a:r>
          </a:p>
        </p:txBody>
      </p:sp>
      <p:sp>
        <p:nvSpPr>
          <p:cNvPr id="35842" name="Rectangle 3"/>
          <p:cNvSpPr>
            <a:spLocks noGrp="1" noChangeArrowheads="1"/>
          </p:cNvSpPr>
          <p:nvPr>
            <p:ph type="body" idx="1"/>
          </p:nvPr>
        </p:nvSpPr>
        <p:spPr>
          <a:xfrm>
            <a:off x="304800" y="914401"/>
            <a:ext cx="8610600" cy="4849416"/>
          </a:xfrm>
        </p:spPr>
        <p:txBody>
          <a:bodyPr/>
          <a:lstStyle/>
          <a:p>
            <a:pPr algn="just">
              <a:buFont typeface="Arial" pitchFamily="34" charset="0"/>
              <a:buAutoNum type="arabicPeriod" startAt="6"/>
              <a:tabLst>
                <a:tab pos="2164715" algn="l"/>
                <a:tab pos="2857024" algn="l"/>
              </a:tabLst>
            </a:pPr>
            <a:r>
              <a:rPr lang="en-US" sz="2200" dirty="0">
                <a:ea typeface="ＭＳ Ｐゴシック" pitchFamily="-84" charset="-128"/>
              </a:rPr>
              <a:t>While waiting, allocate the CPU to some other user (CPU scheduling optional)</a:t>
            </a:r>
          </a:p>
          <a:p>
            <a:pPr algn="just">
              <a:buFont typeface="Arial" pitchFamily="34" charset="0"/>
              <a:buAutoNum type="arabicPeriod" startAt="6"/>
              <a:tabLst>
                <a:tab pos="2164715" algn="l"/>
                <a:tab pos="2857024" algn="l"/>
              </a:tabLst>
            </a:pPr>
            <a:r>
              <a:rPr lang="en-US" sz="2200" dirty="0">
                <a:ea typeface="ＭＳ Ｐゴシック" pitchFamily="-84" charset="-128"/>
              </a:rPr>
              <a:t>Receive an interrupt from the disk (I/O completed)</a:t>
            </a:r>
          </a:p>
          <a:p>
            <a:pPr algn="just">
              <a:buFont typeface="Arial" pitchFamily="34" charset="0"/>
              <a:buAutoNum type="arabicPeriod" startAt="6"/>
              <a:tabLst>
                <a:tab pos="2164715" algn="l"/>
                <a:tab pos="2857024" algn="l"/>
              </a:tabLst>
            </a:pPr>
            <a:r>
              <a:rPr lang="en-US" sz="2200" dirty="0">
                <a:ea typeface="ＭＳ Ｐゴシック" pitchFamily="-84" charset="-128"/>
              </a:rPr>
              <a:t>Save the registers and process state for the other user (if step 6 is executed) </a:t>
            </a:r>
          </a:p>
          <a:p>
            <a:pPr algn="just">
              <a:buFont typeface="Arial" pitchFamily="34" charset="0"/>
              <a:buAutoNum type="arabicPeriod" startAt="6"/>
              <a:tabLst>
                <a:tab pos="2164715" algn="l"/>
                <a:tab pos="2857024" algn="l"/>
              </a:tabLst>
            </a:pPr>
            <a:r>
              <a:rPr lang="en-US" sz="2200" dirty="0">
                <a:ea typeface="ＭＳ Ｐゴシック" pitchFamily="-84" charset="-128"/>
              </a:rPr>
              <a:t>Determine that the interrupt was from the disk</a:t>
            </a:r>
          </a:p>
          <a:p>
            <a:pPr algn="just">
              <a:buFont typeface="Arial" pitchFamily="34" charset="0"/>
              <a:buAutoNum type="arabicPeriod" startAt="6"/>
              <a:tabLst>
                <a:tab pos="2164715" algn="l"/>
                <a:tab pos="2857024" algn="l"/>
              </a:tabLst>
            </a:pPr>
            <a:r>
              <a:rPr lang="en-US" sz="2200" dirty="0">
                <a:ea typeface="ＭＳ Ｐゴシック" pitchFamily="-84" charset="-128"/>
              </a:rPr>
              <a:t>Correct the page table and other tables to show that the desired page is now in memory</a:t>
            </a:r>
          </a:p>
          <a:p>
            <a:pPr algn="just">
              <a:buFont typeface="Arial" pitchFamily="34" charset="0"/>
              <a:buAutoNum type="arabicPeriod" startAt="6"/>
              <a:tabLst>
                <a:tab pos="2164715" algn="l"/>
                <a:tab pos="2857024" algn="l"/>
              </a:tabLst>
            </a:pPr>
            <a:r>
              <a:rPr lang="en-US" sz="2200" dirty="0">
                <a:ea typeface="ＭＳ Ｐゴシック" pitchFamily="-84" charset="-128"/>
              </a:rPr>
              <a:t>Wait for the CPU to be allocated to this process again</a:t>
            </a:r>
          </a:p>
          <a:p>
            <a:pPr algn="just">
              <a:buFont typeface="Arial" pitchFamily="34" charset="0"/>
              <a:buAutoNum type="arabicPeriod" startAt="6"/>
              <a:tabLst>
                <a:tab pos="2164715" algn="l"/>
                <a:tab pos="2857024" algn="l"/>
              </a:tabLst>
            </a:pPr>
            <a:r>
              <a:rPr lang="en-US" sz="2200" dirty="0">
                <a:ea typeface="ＭＳ Ｐゴシック" pitchFamily="-84" charset="-128"/>
              </a:rPr>
              <a:t>Restore the user registers, process state, and new page table, and then resume the interrupted instruction</a:t>
            </a:r>
          </a:p>
          <a:p>
            <a:pPr algn="just">
              <a:tabLst>
                <a:tab pos="2164715" algn="l"/>
                <a:tab pos="2857024" algn="l"/>
              </a:tabLst>
            </a:pPr>
            <a:endParaRPr lang="en-US" sz="2200" dirty="0">
              <a:ea typeface="ＭＳ Ｐゴシック" pitchFamily="-84" charset="-128"/>
              <a:sym typeface="Symbol" pitchFamily="18" charset="2"/>
            </a:endParaRPr>
          </a:p>
        </p:txBody>
      </p:sp>
    </p:spTree>
    <p:extLst>
      <p:ext uri="{BB962C8B-B14F-4D97-AF65-F5344CB8AC3E}">
        <p14:creationId xmlns:p14="http://schemas.microsoft.com/office/powerpoint/2010/main" val="1894057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818092" y="76201"/>
            <a:ext cx="7868708" cy="457200"/>
          </a:xfrm>
        </p:spPr>
        <p:txBody>
          <a:bodyPr/>
          <a:lstStyle/>
          <a:p>
            <a:pPr eaLnBrk="1" hangingPunct="1"/>
            <a:r>
              <a:rPr lang="en-US" dirty="0">
                <a:ea typeface="ＭＳ Ｐゴシック" pitchFamily="-84" charset="-128"/>
              </a:rPr>
              <a:t>Cont…</a:t>
            </a:r>
          </a:p>
        </p:txBody>
      </p:sp>
      <p:sp>
        <p:nvSpPr>
          <p:cNvPr id="37890" name="Rectangle 3"/>
          <p:cNvSpPr>
            <a:spLocks noGrp="1" noChangeArrowheads="1"/>
          </p:cNvSpPr>
          <p:nvPr>
            <p:ph type="body" idx="1"/>
          </p:nvPr>
        </p:nvSpPr>
        <p:spPr>
          <a:xfrm>
            <a:off x="381000" y="457200"/>
            <a:ext cx="8534400" cy="6324600"/>
          </a:xfrm>
        </p:spPr>
        <p:txBody>
          <a:bodyPr/>
          <a:lstStyle/>
          <a:p>
            <a:pPr>
              <a:tabLst>
                <a:tab pos="2164715" algn="l"/>
                <a:tab pos="2857024" algn="l"/>
              </a:tabLst>
            </a:pPr>
            <a:r>
              <a:rPr lang="en-US" dirty="0">
                <a:ea typeface="ＭＳ Ｐゴシック" pitchFamily="-84" charset="-128"/>
              </a:rPr>
              <a:t>Not all the previously discussed steps are necessary in every case i.e., step 6 </a:t>
            </a:r>
          </a:p>
          <a:p>
            <a:pPr>
              <a:tabLst>
                <a:tab pos="2164715" algn="l"/>
                <a:tab pos="2857024" algn="l"/>
              </a:tabLst>
            </a:pPr>
            <a:r>
              <a:rPr lang="en-US" dirty="0">
                <a:ea typeface="ＭＳ Ｐゴシック" pitchFamily="-84" charset="-128"/>
              </a:rPr>
              <a:t>Therefore, in any case three major components of page fault are faced </a:t>
            </a:r>
          </a:p>
          <a:p>
            <a:pPr lvl="1">
              <a:tabLst>
                <a:tab pos="2164715" algn="l"/>
                <a:tab pos="2857024" algn="l"/>
              </a:tabLst>
            </a:pPr>
            <a:r>
              <a:rPr lang="en-US" sz="1800" dirty="0">
                <a:ea typeface="ＭＳ Ｐゴシック" pitchFamily="-84" charset="-128"/>
              </a:rPr>
              <a:t>Service the page fault interrupt</a:t>
            </a:r>
          </a:p>
          <a:p>
            <a:pPr lvl="1">
              <a:tabLst>
                <a:tab pos="2164715" algn="l"/>
                <a:tab pos="2857024" algn="l"/>
              </a:tabLst>
            </a:pPr>
            <a:r>
              <a:rPr lang="en-US" sz="1800" dirty="0">
                <a:ea typeface="ＭＳ Ｐゴシック" pitchFamily="-84" charset="-128"/>
              </a:rPr>
              <a:t>Read in the page</a:t>
            </a:r>
          </a:p>
          <a:p>
            <a:pPr lvl="1">
              <a:tabLst>
                <a:tab pos="2164715" algn="l"/>
                <a:tab pos="2857024" algn="l"/>
              </a:tabLst>
            </a:pPr>
            <a:r>
              <a:rPr lang="en-US" sz="1800" dirty="0">
                <a:ea typeface="ＭＳ Ｐゴシック" pitchFamily="-84" charset="-128"/>
              </a:rPr>
              <a:t>Restart the process</a:t>
            </a:r>
          </a:p>
          <a:p>
            <a:pPr lvl="2">
              <a:tabLst>
                <a:tab pos="2164715" algn="l"/>
                <a:tab pos="2857024" algn="l"/>
              </a:tabLst>
            </a:pPr>
            <a:r>
              <a:rPr lang="en-US" sz="1800" dirty="0">
                <a:ea typeface="ＭＳ Ｐゴシック" pitchFamily="-84" charset="-128"/>
              </a:rPr>
              <a:t> The first and third tasks may be reduced with careful coding </a:t>
            </a:r>
          </a:p>
          <a:p>
            <a:pPr lvl="3">
              <a:tabLst>
                <a:tab pos="2164715" algn="l"/>
                <a:tab pos="2857024" algn="l"/>
              </a:tabLst>
            </a:pPr>
            <a:r>
              <a:rPr lang="en-US" sz="1800" dirty="0">
                <a:ea typeface="ＭＳ Ｐゴシック" pitchFamily="-84" charset="-128"/>
              </a:rPr>
              <a:t> These tasks </a:t>
            </a:r>
            <a:r>
              <a:rPr lang="en-US" sz="1800">
                <a:ea typeface="ＭＳ Ｐゴシック" pitchFamily="-84" charset="-128"/>
              </a:rPr>
              <a:t>may take </a:t>
            </a:r>
            <a:r>
              <a:rPr lang="en-US" sz="1800" dirty="0">
                <a:ea typeface="ＭＳ Ｐゴシック" pitchFamily="-84" charset="-128"/>
              </a:rPr>
              <a:t>from 1- 100 microseconds each</a:t>
            </a:r>
          </a:p>
          <a:p>
            <a:pPr lvl="2">
              <a:tabLst>
                <a:tab pos="2164715" algn="l"/>
                <a:tab pos="2857024" algn="l"/>
              </a:tabLst>
            </a:pPr>
            <a:r>
              <a:rPr lang="en-US" sz="1800" dirty="0">
                <a:ea typeface="ＭＳ Ｐゴシック" pitchFamily="-84" charset="-128"/>
              </a:rPr>
              <a:t>The page-switch time will probably be close to 24 milliseconds </a:t>
            </a:r>
          </a:p>
          <a:p>
            <a:pPr>
              <a:tabLst>
                <a:tab pos="2164715" algn="l"/>
                <a:tab pos="2857024" algn="l"/>
              </a:tabLst>
            </a:pPr>
            <a:r>
              <a:rPr lang="en-US" dirty="0">
                <a:ea typeface="ＭＳ Ｐゴシック" pitchFamily="-84" charset="-128"/>
              </a:rPr>
              <a:t>Page Fault Rate 0 </a:t>
            </a:r>
            <a:r>
              <a:rPr lang="en-US" dirty="0">
                <a:ea typeface="ＭＳ Ｐゴシック" pitchFamily="-84" charset="-128"/>
                <a:sym typeface="Symbol" pitchFamily="18" charset="2"/>
              </a:rPr>
              <a:t> </a:t>
            </a:r>
            <a:r>
              <a:rPr lang="en-US" i="1" dirty="0">
                <a:ea typeface="ＭＳ Ｐゴシック" pitchFamily="-84" charset="-128"/>
                <a:sym typeface="Symbol" pitchFamily="18" charset="2"/>
              </a:rPr>
              <a:t>p</a:t>
            </a:r>
            <a:r>
              <a:rPr lang="en-US" dirty="0">
                <a:ea typeface="ＭＳ Ｐゴシック" pitchFamily="-84" charset="-128"/>
                <a:sym typeface="Symbol" pitchFamily="18" charset="2"/>
              </a:rPr>
              <a:t>  1</a:t>
            </a:r>
          </a:p>
          <a:p>
            <a:pPr lvl="1">
              <a:tabLst>
                <a:tab pos="2164715" algn="l"/>
                <a:tab pos="2857024" algn="l"/>
              </a:tabLst>
            </a:pPr>
            <a:r>
              <a:rPr lang="en-US" dirty="0">
                <a:ea typeface="ＭＳ Ｐゴシック" pitchFamily="-84" charset="-128"/>
                <a:sym typeface="Symbol" pitchFamily="18" charset="2"/>
              </a:rPr>
              <a:t>if </a:t>
            </a:r>
            <a:r>
              <a:rPr lang="en-US" i="1" dirty="0">
                <a:ea typeface="ＭＳ Ｐゴシック" pitchFamily="-84" charset="-128"/>
                <a:sym typeface="Symbol" pitchFamily="18" charset="2"/>
              </a:rPr>
              <a:t>p</a:t>
            </a:r>
            <a:r>
              <a:rPr lang="en-US" dirty="0">
                <a:ea typeface="ＭＳ Ｐゴシック" pitchFamily="-84" charset="-128"/>
                <a:sym typeface="Symbol" pitchFamily="18" charset="2"/>
              </a:rPr>
              <a:t> = 0 no page faults </a:t>
            </a:r>
          </a:p>
          <a:p>
            <a:pPr lvl="1">
              <a:tabLst>
                <a:tab pos="2164715" algn="l"/>
                <a:tab pos="2857024" algn="l"/>
              </a:tabLst>
            </a:pPr>
            <a:r>
              <a:rPr lang="en-US" dirty="0">
                <a:ea typeface="ＭＳ Ｐゴシック" pitchFamily="-84" charset="-128"/>
                <a:sym typeface="Symbol" pitchFamily="18" charset="2"/>
              </a:rPr>
              <a:t>if </a:t>
            </a:r>
            <a:r>
              <a:rPr lang="en-US" i="1" dirty="0">
                <a:ea typeface="ＭＳ Ｐゴシック" pitchFamily="-84" charset="-128"/>
                <a:sym typeface="Symbol" pitchFamily="18" charset="2"/>
              </a:rPr>
              <a:t>p</a:t>
            </a:r>
            <a:r>
              <a:rPr lang="en-US" dirty="0">
                <a:ea typeface="ＭＳ Ｐゴシック" pitchFamily="-84" charset="-128"/>
                <a:sym typeface="Symbol" pitchFamily="18" charset="2"/>
              </a:rPr>
              <a:t> = 1, every reference is a fault</a:t>
            </a:r>
          </a:p>
          <a:p>
            <a:pPr>
              <a:tabLst>
                <a:tab pos="2164715" algn="l"/>
                <a:tab pos="2857024" algn="l"/>
              </a:tabLst>
            </a:pPr>
            <a:r>
              <a:rPr lang="en-US" dirty="0">
                <a:ea typeface="ＭＳ Ｐゴシック" pitchFamily="-84" charset="-128"/>
                <a:sym typeface="Symbol" pitchFamily="18" charset="2"/>
              </a:rPr>
              <a:t>Effective Access Time (EAT)</a:t>
            </a:r>
          </a:p>
          <a:p>
            <a:pPr>
              <a:buNone/>
              <a:tabLst>
                <a:tab pos="2164715" algn="l"/>
                <a:tab pos="2857024" algn="l"/>
              </a:tabLst>
            </a:pPr>
            <a:r>
              <a:rPr lang="en-US" dirty="0">
                <a:ea typeface="ＭＳ Ｐゴシック" pitchFamily="-84" charset="-128"/>
                <a:sym typeface="Symbol" pitchFamily="18" charset="2"/>
              </a:rPr>
              <a:t>	EAT = (1 – </a:t>
            </a:r>
            <a:r>
              <a:rPr lang="en-US" i="1" dirty="0">
                <a:ea typeface="ＭＳ Ｐゴシック" pitchFamily="-84" charset="-128"/>
                <a:sym typeface="Symbol" pitchFamily="18" charset="2"/>
              </a:rPr>
              <a:t>p</a:t>
            </a:r>
            <a:r>
              <a:rPr lang="en-US" dirty="0">
                <a:ea typeface="ＭＳ Ｐゴシック" pitchFamily="-84" charset="-128"/>
                <a:sym typeface="Symbol" pitchFamily="18" charset="2"/>
              </a:rPr>
              <a:t>) x memory access + </a:t>
            </a:r>
            <a:r>
              <a:rPr lang="en-US" i="1" dirty="0">
                <a:ea typeface="ＭＳ Ｐゴシック" pitchFamily="-84" charset="-128"/>
                <a:sym typeface="Symbol" pitchFamily="18" charset="2"/>
              </a:rPr>
              <a:t>p</a:t>
            </a:r>
            <a:r>
              <a:rPr lang="en-US" dirty="0">
                <a:ea typeface="ＭＳ Ｐゴシック" pitchFamily="-84" charset="-128"/>
                <a:sym typeface="Symbol" pitchFamily="18" charset="2"/>
              </a:rPr>
              <a:t> x page fault service time</a:t>
            </a:r>
          </a:p>
          <a:p>
            <a:pPr>
              <a:buNone/>
              <a:tabLst>
                <a:tab pos="2164715" algn="l"/>
                <a:tab pos="2857024" algn="l"/>
              </a:tabLst>
            </a:pPr>
            <a:r>
              <a:rPr lang="en-US" dirty="0">
                <a:ea typeface="ＭＳ Ｐゴシック" pitchFamily="-84" charset="-128"/>
                <a:sym typeface="Symbol" pitchFamily="18" charset="2"/>
              </a:rPr>
              <a:t>	        = (1 – </a:t>
            </a:r>
            <a:r>
              <a:rPr lang="en-US" i="1" dirty="0">
                <a:ea typeface="ＭＳ Ｐゴシック" pitchFamily="-84" charset="-128"/>
                <a:sym typeface="Symbol" pitchFamily="18" charset="2"/>
              </a:rPr>
              <a:t>p</a:t>
            </a:r>
            <a:r>
              <a:rPr lang="en-US" dirty="0">
                <a:ea typeface="ＭＳ Ｐゴシック" pitchFamily="-84" charset="-128"/>
                <a:sym typeface="Symbol" pitchFamily="18" charset="2"/>
              </a:rPr>
              <a:t>) x 100+ </a:t>
            </a:r>
            <a:r>
              <a:rPr lang="en-US" i="1" dirty="0">
                <a:ea typeface="ＭＳ Ｐゴシック" pitchFamily="-84" charset="-128"/>
                <a:sym typeface="Symbol" pitchFamily="18" charset="2"/>
              </a:rPr>
              <a:t>p</a:t>
            </a:r>
            <a:r>
              <a:rPr lang="en-US" dirty="0">
                <a:ea typeface="ＭＳ Ｐゴシック" pitchFamily="-84" charset="-128"/>
                <a:sym typeface="Symbol" pitchFamily="18" charset="2"/>
              </a:rPr>
              <a:t> x (25 milliseconds)</a:t>
            </a:r>
          </a:p>
          <a:p>
            <a:pPr>
              <a:buNone/>
              <a:tabLst>
                <a:tab pos="2164715" algn="l"/>
                <a:tab pos="2857024" algn="l"/>
              </a:tabLst>
            </a:pPr>
            <a:r>
              <a:rPr lang="en-US" dirty="0">
                <a:ea typeface="ＭＳ Ｐゴシック" pitchFamily="-84" charset="-128"/>
                <a:sym typeface="Symbol" pitchFamily="18" charset="2"/>
              </a:rPr>
              <a:t>              =(1 – </a:t>
            </a:r>
            <a:r>
              <a:rPr lang="en-US" i="1" dirty="0">
                <a:ea typeface="ＭＳ Ｐゴシック" pitchFamily="-84" charset="-128"/>
                <a:sym typeface="Symbol" pitchFamily="18" charset="2"/>
              </a:rPr>
              <a:t>p</a:t>
            </a:r>
            <a:r>
              <a:rPr lang="en-US" dirty="0">
                <a:ea typeface="ＭＳ Ｐゴシック" pitchFamily="-84" charset="-128"/>
                <a:sym typeface="Symbol" pitchFamily="18" charset="2"/>
              </a:rPr>
              <a:t>) x 100+ </a:t>
            </a:r>
            <a:r>
              <a:rPr lang="en-US" i="1" dirty="0">
                <a:ea typeface="ＭＳ Ｐゴシック" pitchFamily="-84" charset="-128"/>
                <a:sym typeface="Symbol" pitchFamily="18" charset="2"/>
              </a:rPr>
              <a:t>p</a:t>
            </a:r>
            <a:r>
              <a:rPr lang="en-US" dirty="0">
                <a:ea typeface="ＭＳ Ｐゴシック" pitchFamily="-84" charset="-128"/>
                <a:sym typeface="Symbol" pitchFamily="18" charset="2"/>
              </a:rPr>
              <a:t> x 25,000,000</a:t>
            </a:r>
          </a:p>
          <a:p>
            <a:pPr>
              <a:buNone/>
              <a:tabLst>
                <a:tab pos="2164715" algn="l"/>
                <a:tab pos="2857024" algn="l"/>
              </a:tabLst>
            </a:pPr>
            <a:r>
              <a:rPr lang="en-US" dirty="0">
                <a:ea typeface="ＭＳ Ｐゴシック" pitchFamily="-84" charset="-128"/>
                <a:sym typeface="Symbol" pitchFamily="18" charset="2"/>
              </a:rPr>
              <a:t>	        =100+ 24,999,900x</a:t>
            </a:r>
            <a:r>
              <a:rPr lang="en-US" i="1" dirty="0">
                <a:ea typeface="ＭＳ Ｐゴシック" pitchFamily="-84" charset="-128"/>
                <a:sym typeface="Symbol" pitchFamily="18" charset="2"/>
              </a:rPr>
              <a:t> p</a:t>
            </a:r>
            <a:endParaRPr lang="en-US" dirty="0">
              <a:ea typeface="ＭＳ Ｐゴシック" pitchFamily="-84" charset="-128"/>
              <a:sym typeface="Symbol" pitchFamily="18" charset="2"/>
            </a:endParaRPr>
          </a:p>
          <a:p>
            <a:pPr>
              <a:buNone/>
              <a:tabLst>
                <a:tab pos="2164715" algn="l"/>
                <a:tab pos="2857024" algn="l"/>
              </a:tabLst>
            </a:pPr>
            <a:r>
              <a:rPr lang="en-US" dirty="0">
                <a:ea typeface="ＭＳ Ｐゴシック" pitchFamily="-84" charset="-128"/>
                <a:sym typeface="Symbol" pitchFamily="18" charset="2"/>
              </a:rPr>
              <a:t>	</a:t>
            </a:r>
          </a:p>
        </p:txBody>
      </p:sp>
    </p:spTree>
    <p:extLst>
      <p:ext uri="{BB962C8B-B14F-4D97-AF65-F5344CB8AC3E}">
        <p14:creationId xmlns:p14="http://schemas.microsoft.com/office/powerpoint/2010/main" val="2450201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609601" y="296466"/>
            <a:ext cx="8378826" cy="576263"/>
          </a:xfrm>
        </p:spPr>
        <p:txBody>
          <a:bodyPr/>
          <a:lstStyle/>
          <a:p>
            <a:pPr eaLnBrk="1" hangingPunct="1"/>
            <a:r>
              <a:rPr lang="en-US" sz="2800" dirty="0">
                <a:ea typeface="ＭＳ Ｐゴシック" pitchFamily="-84" charset="-128"/>
              </a:rPr>
              <a:t>What Happens if There is no Free Frame?</a:t>
            </a:r>
          </a:p>
        </p:txBody>
      </p:sp>
      <p:sp>
        <p:nvSpPr>
          <p:cNvPr id="28675" name="Rectangle 3"/>
          <p:cNvSpPr>
            <a:spLocks noGrp="1" noChangeArrowheads="1"/>
          </p:cNvSpPr>
          <p:nvPr>
            <p:ph type="body" idx="1"/>
          </p:nvPr>
        </p:nvSpPr>
        <p:spPr>
          <a:xfrm>
            <a:off x="457201" y="1066801"/>
            <a:ext cx="8095192" cy="4870848"/>
          </a:xfrm>
        </p:spPr>
        <p:txBody>
          <a:bodyPr/>
          <a:lstStyle/>
          <a:p>
            <a:pPr algn="just"/>
            <a:r>
              <a:rPr lang="en-US" dirty="0">
                <a:ea typeface="ＭＳ Ｐゴシック" pitchFamily="-84" charset="-128"/>
              </a:rPr>
              <a:t>Page replacement – find that there are no free frame on the free-frame list; all memory is in use (fig. 9.9 on next slide)</a:t>
            </a:r>
          </a:p>
          <a:p>
            <a:pPr lvl="1" algn="just"/>
            <a:r>
              <a:rPr lang="en-US" dirty="0">
                <a:ea typeface="ＭＳ Ｐゴシック" pitchFamily="-84" charset="-128"/>
              </a:rPr>
              <a:t>The OS has several options at this point:</a:t>
            </a:r>
          </a:p>
          <a:p>
            <a:pPr lvl="2" algn="just"/>
            <a:r>
              <a:rPr lang="en-US" dirty="0">
                <a:ea typeface="ＭＳ Ｐゴシック" pitchFamily="-84" charset="-128"/>
              </a:rPr>
              <a:t>Terminate the user process</a:t>
            </a:r>
          </a:p>
          <a:p>
            <a:pPr lvl="3" algn="just"/>
            <a:r>
              <a:rPr lang="en-US" dirty="0">
                <a:ea typeface="ＭＳ Ｐゴシック" pitchFamily="-84" charset="-128"/>
              </a:rPr>
              <a:t>Demand paging is OS attempt to improve the throughput and performance </a:t>
            </a:r>
          </a:p>
          <a:p>
            <a:pPr lvl="2" algn="just"/>
            <a:r>
              <a:rPr lang="en-US" dirty="0">
                <a:ea typeface="ＭＳ Ｐゴシック" pitchFamily="-84" charset="-128"/>
              </a:rPr>
              <a:t>Paging should be logically transparent from user</a:t>
            </a:r>
          </a:p>
          <a:p>
            <a:pPr lvl="3" algn="just"/>
            <a:r>
              <a:rPr lang="en-US" dirty="0">
                <a:ea typeface="ＭＳ Ｐゴシック" pitchFamily="-84" charset="-128"/>
              </a:rPr>
              <a:t>Users should not be aware that their processes are running on a paged system therefore, this option is not the best choice   </a:t>
            </a:r>
          </a:p>
          <a:p>
            <a:pPr lvl="2" algn="just"/>
            <a:r>
              <a:rPr lang="en-US" dirty="0">
                <a:ea typeface="ＭＳ Ｐゴシック" pitchFamily="-84" charset="-128"/>
              </a:rPr>
              <a:t>swap out </a:t>
            </a:r>
          </a:p>
          <a:p>
            <a:pPr lvl="3" algn="just"/>
            <a:r>
              <a:rPr lang="en-US" dirty="0">
                <a:ea typeface="ＭＳ Ｐゴシック" pitchFamily="-84" charset="-128"/>
              </a:rPr>
              <a:t> Freeing all its frames and reducing the level of multiprogramming. This option is good in certain circumstances  </a:t>
            </a:r>
          </a:p>
          <a:p>
            <a:pPr lvl="2" algn="just"/>
            <a:r>
              <a:rPr lang="en-US" dirty="0">
                <a:ea typeface="ＭＳ Ｐゴシック" pitchFamily="-84" charset="-128"/>
              </a:rPr>
              <a:t>Page replacement: Our focus in this section </a:t>
            </a:r>
          </a:p>
          <a:p>
            <a:pPr marL="0" indent="0" algn="just">
              <a:buNone/>
            </a:pPr>
            <a:endParaRPr lang="en-US" dirty="0">
              <a:ea typeface="ＭＳ Ｐゴシック" pitchFamily="-84" charset="-128"/>
            </a:endParaRPr>
          </a:p>
          <a:p>
            <a:pPr algn="just">
              <a:buFont typeface="Monotype Sorts" pitchFamily="-84" charset="2"/>
              <a:buNone/>
            </a:pPr>
            <a:endParaRPr lang="en-US" dirty="0">
              <a:ea typeface="ＭＳ Ｐゴシック" pitchFamily="-84" charset="-128"/>
            </a:endParaRPr>
          </a:p>
        </p:txBody>
      </p:sp>
    </p:spTree>
    <p:extLst>
      <p:ext uri="{BB962C8B-B14F-4D97-AF65-F5344CB8AC3E}">
        <p14:creationId xmlns:p14="http://schemas.microsoft.com/office/powerpoint/2010/main" val="2372371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a:xfrm>
            <a:off x="993776" y="277416"/>
            <a:ext cx="7693025" cy="576263"/>
          </a:xfrm>
        </p:spPr>
        <p:txBody>
          <a:bodyPr/>
          <a:lstStyle/>
          <a:p>
            <a:pPr eaLnBrk="1" hangingPunct="1"/>
            <a:r>
              <a:rPr lang="en-US">
                <a:ea typeface="ＭＳ Ｐゴシック" pitchFamily="-84" charset="-128"/>
              </a:rPr>
              <a:t>Need For Page Replacement</a:t>
            </a:r>
          </a:p>
        </p:txBody>
      </p:sp>
      <p:pic>
        <p:nvPicPr>
          <p:cNvPr id="53250" name="Picture 4" descr="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469" y="1066801"/>
            <a:ext cx="7866931"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2895600" y="5562600"/>
            <a:ext cx="4800600" cy="276999"/>
          </a:xfrm>
          <a:prstGeom prst="rect">
            <a:avLst/>
          </a:prstGeom>
          <a:noFill/>
        </p:spPr>
        <p:txBody>
          <a:bodyPr wrap="square" rtlCol="0">
            <a:spAutoFit/>
          </a:bodyPr>
          <a:lstStyle/>
          <a:p>
            <a:r>
              <a:rPr lang="en-US" sz="1200" dirty="0"/>
              <a:t>Fig. 9.9. Need for page replacement </a:t>
            </a:r>
          </a:p>
        </p:txBody>
      </p:sp>
    </p:spTree>
    <p:extLst>
      <p:ext uri="{BB962C8B-B14F-4D97-AF65-F5344CB8AC3E}">
        <p14:creationId xmlns:p14="http://schemas.microsoft.com/office/powerpoint/2010/main" val="399281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a:xfrm>
            <a:off x="1079500" y="277416"/>
            <a:ext cx="7607300" cy="576263"/>
          </a:xfrm>
        </p:spPr>
        <p:txBody>
          <a:bodyPr/>
          <a:lstStyle/>
          <a:p>
            <a:pPr eaLnBrk="1" hangingPunct="1"/>
            <a:r>
              <a:rPr lang="en-US">
                <a:ea typeface="ＭＳ Ｐゴシック" pitchFamily="-84" charset="-128"/>
              </a:rPr>
              <a:t>Basic Page Replacement</a:t>
            </a:r>
          </a:p>
        </p:txBody>
      </p:sp>
      <p:sp>
        <p:nvSpPr>
          <p:cNvPr id="55298" name="Rectangle 3"/>
          <p:cNvSpPr>
            <a:spLocks noGrp="1" noChangeArrowheads="1"/>
          </p:cNvSpPr>
          <p:nvPr>
            <p:ph type="body" idx="1"/>
          </p:nvPr>
        </p:nvSpPr>
        <p:spPr>
          <a:xfrm>
            <a:off x="831850" y="1143000"/>
            <a:ext cx="7653867" cy="4953000"/>
          </a:xfrm>
        </p:spPr>
        <p:txBody>
          <a:bodyPr/>
          <a:lstStyle/>
          <a:p>
            <a:pPr marL="457200" indent="-457200">
              <a:buNone/>
            </a:pPr>
            <a:r>
              <a:rPr lang="en-US" dirty="0">
                <a:ea typeface="ＭＳ Ｐゴシック" pitchFamily="-84" charset="-128"/>
              </a:rPr>
              <a:t>1 ) Find the location of the desired page on disk</a:t>
            </a:r>
          </a:p>
          <a:p>
            <a:pPr marL="457200" indent="-457200">
              <a:buNone/>
            </a:pPr>
            <a:r>
              <a:rPr lang="en-US" dirty="0">
                <a:ea typeface="ＭＳ Ｐゴシック" pitchFamily="-84" charset="-128"/>
              </a:rPr>
              <a:t>2 ) Find a free frame:</a:t>
            </a:r>
            <a:br>
              <a:rPr lang="en-US" dirty="0">
                <a:ea typeface="ＭＳ Ｐゴシック" pitchFamily="-84" charset="-128"/>
              </a:rPr>
            </a:br>
            <a:r>
              <a:rPr lang="en-US" dirty="0">
                <a:ea typeface="ＭＳ Ｐゴシック" pitchFamily="-84" charset="-128"/>
              </a:rPr>
              <a:t>    a)  If there is a free frame, use it</a:t>
            </a:r>
            <a:br>
              <a:rPr lang="en-US" dirty="0">
                <a:ea typeface="ＭＳ Ｐゴシック" pitchFamily="-84" charset="-128"/>
              </a:rPr>
            </a:br>
            <a:r>
              <a:rPr lang="en-US" dirty="0">
                <a:ea typeface="ＭＳ Ｐゴシック" pitchFamily="-84" charset="-128"/>
              </a:rPr>
              <a:t>    b) If there is no free frame, use a page replacement algorithm to      </a:t>
            </a:r>
          </a:p>
          <a:p>
            <a:pPr marL="457200" indent="-457200">
              <a:buNone/>
            </a:pPr>
            <a:r>
              <a:rPr lang="en-US" dirty="0">
                <a:ea typeface="ＭＳ Ｐゴシック" pitchFamily="-84" charset="-128"/>
              </a:rPr>
              <a:t>              select a </a:t>
            </a:r>
            <a:r>
              <a:rPr lang="en-US" b="1" dirty="0">
                <a:solidFill>
                  <a:srgbClr val="3366FF"/>
                </a:solidFill>
                <a:ea typeface="ＭＳ Ｐゴシック" pitchFamily="-84" charset="-128"/>
              </a:rPr>
              <a:t>victim</a:t>
            </a:r>
            <a:r>
              <a:rPr lang="en-US" dirty="0">
                <a:solidFill>
                  <a:srgbClr val="3366FF"/>
                </a:solidFill>
                <a:ea typeface="ＭＳ Ｐゴシック" pitchFamily="-84" charset="-128"/>
              </a:rPr>
              <a:t> </a:t>
            </a:r>
            <a:r>
              <a:rPr lang="en-US" b="1" dirty="0">
                <a:solidFill>
                  <a:srgbClr val="3366FF"/>
                </a:solidFill>
                <a:ea typeface="ＭＳ Ｐゴシック" pitchFamily="-84" charset="-128"/>
              </a:rPr>
              <a:t>frame</a:t>
            </a:r>
          </a:p>
          <a:p>
            <a:pPr marL="457200" indent="-457200">
              <a:buNone/>
            </a:pPr>
            <a:r>
              <a:rPr lang="en-US" b="1" dirty="0">
                <a:solidFill>
                  <a:srgbClr val="3366FF"/>
                </a:solidFill>
                <a:ea typeface="ＭＳ Ｐゴシック" pitchFamily="-84" charset="-128"/>
              </a:rPr>
              <a:t>            </a:t>
            </a:r>
            <a:r>
              <a:rPr lang="en-US" dirty="0">
                <a:ea typeface="ＭＳ Ｐゴシック" pitchFamily="-84" charset="-128"/>
              </a:rPr>
              <a:t>c) Write the victim frame to the disk; change the page and frame</a:t>
            </a:r>
          </a:p>
          <a:p>
            <a:pPr marL="457200" indent="-457200">
              <a:buNone/>
            </a:pPr>
            <a:r>
              <a:rPr lang="en-US" dirty="0">
                <a:ea typeface="ＭＳ Ｐゴシック" pitchFamily="-84" charset="-128"/>
              </a:rPr>
              <a:t>                 tables accordingly</a:t>
            </a:r>
          </a:p>
          <a:p>
            <a:pPr marL="457200" indent="-457200">
              <a:buNone/>
            </a:pPr>
            <a:r>
              <a:rPr lang="en-US" dirty="0">
                <a:ea typeface="ＭＳ Ｐゴシック" pitchFamily="-84" charset="-128"/>
              </a:rPr>
              <a:t>3) Bring the desired page into the (newly) free frame; update the page and</a:t>
            </a:r>
          </a:p>
          <a:p>
            <a:pPr marL="457200" indent="-457200">
              <a:buNone/>
            </a:pPr>
            <a:r>
              <a:rPr lang="en-US" dirty="0">
                <a:ea typeface="ＭＳ Ｐゴシック" pitchFamily="-84" charset="-128"/>
              </a:rPr>
              <a:t>     frame tables</a:t>
            </a:r>
          </a:p>
          <a:p>
            <a:pPr marL="457200" indent="-457200">
              <a:buNone/>
            </a:pPr>
            <a:r>
              <a:rPr lang="en-US" dirty="0">
                <a:ea typeface="ＭＳ Ｐゴシック" pitchFamily="-84" charset="-128"/>
              </a:rPr>
              <a:t>4) Continue the process by restarting the instruction that caused the trap</a:t>
            </a:r>
          </a:p>
          <a:p>
            <a:pPr marL="457200" indent="-457200">
              <a:buNone/>
            </a:pPr>
            <a:endParaRPr lang="en-US" dirty="0">
              <a:ea typeface="ＭＳ Ｐゴシック" pitchFamily="-84" charset="-128"/>
            </a:endParaRPr>
          </a:p>
          <a:p>
            <a:pPr marL="0" indent="0" algn="just">
              <a:buNone/>
            </a:pPr>
            <a:r>
              <a:rPr lang="en-US" dirty="0">
                <a:ea typeface="ＭＳ Ｐゴシック" pitchFamily="-84" charset="-128"/>
              </a:rPr>
              <a:t>Note: Now there are two page-transfers for a page fault – increasing EAT</a:t>
            </a:r>
          </a:p>
          <a:p>
            <a:pPr marL="457200" indent="-457200">
              <a:buNone/>
            </a:pPr>
            <a:br>
              <a:rPr lang="en-US" dirty="0">
                <a:ea typeface="ＭＳ Ｐゴシック" pitchFamily="-84" charset="-128"/>
              </a:rPr>
            </a:br>
            <a:endParaRPr lang="en-US" dirty="0">
              <a:ea typeface="ＭＳ Ｐゴシック" pitchFamily="-84" charset="-128"/>
            </a:endParaRPr>
          </a:p>
        </p:txBody>
      </p:sp>
    </p:spTree>
    <p:extLst>
      <p:ext uri="{BB962C8B-B14F-4D97-AF65-F5344CB8AC3E}">
        <p14:creationId xmlns:p14="http://schemas.microsoft.com/office/powerpoint/2010/main" val="345586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pPr eaLnBrk="1" hangingPunct="1"/>
            <a:r>
              <a:rPr lang="en-US">
                <a:ea typeface="ＭＳ Ｐゴシック" pitchFamily="-84" charset="-128"/>
              </a:rPr>
              <a:t>Background</a:t>
            </a:r>
          </a:p>
        </p:txBody>
      </p:sp>
      <p:sp>
        <p:nvSpPr>
          <p:cNvPr id="13314" name="Rectangle 3"/>
          <p:cNvSpPr>
            <a:spLocks noGrp="1" noChangeArrowheads="1"/>
          </p:cNvSpPr>
          <p:nvPr>
            <p:ph type="body" idx="1"/>
          </p:nvPr>
        </p:nvSpPr>
        <p:spPr>
          <a:xfrm>
            <a:off x="564092" y="990600"/>
            <a:ext cx="7665508" cy="4530329"/>
          </a:xfrm>
        </p:spPr>
        <p:txBody>
          <a:bodyPr/>
          <a:lstStyle/>
          <a:p>
            <a:r>
              <a:rPr lang="en-US" dirty="0">
                <a:ea typeface="ＭＳ Ｐゴシック" pitchFamily="-84" charset="-128"/>
              </a:rPr>
              <a:t>Memory management is important</a:t>
            </a:r>
          </a:p>
          <a:p>
            <a:pPr lvl="1"/>
            <a:r>
              <a:rPr lang="en-US" dirty="0">
                <a:ea typeface="ＭＳ Ｐゴシック" pitchFamily="-84" charset="-128"/>
              </a:rPr>
              <a:t>Instructions being executed must be in the physical memory.</a:t>
            </a:r>
          </a:p>
          <a:p>
            <a:r>
              <a:rPr lang="en-US" dirty="0">
                <a:ea typeface="ＭＳ Ｐゴシック" pitchFamily="-84" charset="-128"/>
              </a:rPr>
              <a:t>The entire program may not need to be in memory for execution</a:t>
            </a:r>
          </a:p>
          <a:p>
            <a:pPr lvl="1"/>
            <a:r>
              <a:rPr lang="en-US" dirty="0">
                <a:ea typeface="ＭＳ Ｐゴシック" pitchFamily="-84" charset="-128"/>
              </a:rPr>
              <a:t>Error handling routines</a:t>
            </a:r>
          </a:p>
          <a:p>
            <a:pPr lvl="1"/>
            <a:r>
              <a:rPr lang="en-US" dirty="0">
                <a:ea typeface="ＭＳ Ｐゴシック" pitchFamily="-84" charset="-128"/>
              </a:rPr>
              <a:t>Over allocated arrays and data structures</a:t>
            </a:r>
          </a:p>
          <a:p>
            <a:pPr lvl="1"/>
            <a:r>
              <a:rPr lang="en-US" dirty="0">
                <a:ea typeface="ＭＳ Ｐゴシック" pitchFamily="-84" charset="-128"/>
              </a:rPr>
              <a:t>Certain features may be used rarely (e.g. fee module)</a:t>
            </a:r>
          </a:p>
          <a:p>
            <a:r>
              <a:rPr lang="en-US" dirty="0">
                <a:ea typeface="ＭＳ Ｐゴシック" pitchFamily="-84" charset="-128"/>
              </a:rPr>
              <a:t>Benefits of executing a program that is partially in memory</a:t>
            </a:r>
          </a:p>
          <a:p>
            <a:pPr lvl="1"/>
            <a:r>
              <a:rPr lang="en-US" dirty="0">
                <a:ea typeface="ＭＳ Ｐゴシック" pitchFamily="-84" charset="-128"/>
              </a:rPr>
              <a:t>More programs running concurrently</a:t>
            </a:r>
          </a:p>
          <a:p>
            <a:pPr lvl="1"/>
            <a:r>
              <a:rPr lang="en-US" dirty="0">
                <a:ea typeface="ＭＳ Ｐゴシック" pitchFamily="-84" charset="-128"/>
              </a:rPr>
              <a:t>No constrain on the amount of physical memory</a:t>
            </a:r>
          </a:p>
          <a:p>
            <a:pPr lvl="1"/>
            <a:r>
              <a:rPr lang="en-US" dirty="0">
                <a:ea typeface="ＭＳ Ｐゴシック" pitchFamily="-84" charset="-128"/>
              </a:rPr>
              <a:t>Less I/O needed to load or swap processes</a:t>
            </a:r>
            <a:br>
              <a:rPr lang="en-US" dirty="0">
                <a:ea typeface="ＭＳ Ｐゴシック" pitchFamily="-84" charset="-128"/>
              </a:rPr>
            </a:br>
            <a:endParaRPr lang="en-US" dirty="0">
              <a:ea typeface="ＭＳ Ｐゴシック" pitchFamily="-84" charset="-128"/>
            </a:endParaRPr>
          </a:p>
        </p:txBody>
      </p:sp>
    </p:spTree>
    <p:extLst>
      <p:ext uri="{BB962C8B-B14F-4D97-AF65-F5344CB8AC3E}">
        <p14:creationId xmlns:p14="http://schemas.microsoft.com/office/powerpoint/2010/main" val="1419885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a:xfrm>
            <a:off x="1022350" y="277416"/>
            <a:ext cx="7664450" cy="576263"/>
          </a:xfrm>
        </p:spPr>
        <p:txBody>
          <a:bodyPr/>
          <a:lstStyle/>
          <a:p>
            <a:pPr eaLnBrk="1" hangingPunct="1"/>
            <a:r>
              <a:rPr lang="en-US">
                <a:ea typeface="ＭＳ Ｐゴシック" pitchFamily="-84" charset="-128"/>
              </a:rPr>
              <a:t>Page Replacement</a:t>
            </a:r>
          </a:p>
        </p:txBody>
      </p:sp>
      <p:pic>
        <p:nvPicPr>
          <p:cNvPr id="57346" name="Picture 4" descr="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1239440"/>
            <a:ext cx="7622084" cy="4246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3352800" y="5638800"/>
            <a:ext cx="2895600" cy="276999"/>
          </a:xfrm>
          <a:prstGeom prst="rect">
            <a:avLst/>
          </a:prstGeom>
          <a:noFill/>
        </p:spPr>
        <p:txBody>
          <a:bodyPr wrap="square" rtlCol="0">
            <a:spAutoFit/>
          </a:bodyPr>
          <a:lstStyle/>
          <a:p>
            <a:r>
              <a:rPr lang="en-US" sz="1200" dirty="0"/>
              <a:t>Fig. 9.10. Page replacement </a:t>
            </a:r>
          </a:p>
        </p:txBody>
      </p:sp>
    </p:spTree>
    <p:extLst>
      <p:ext uri="{BB962C8B-B14F-4D97-AF65-F5344CB8AC3E}">
        <p14:creationId xmlns:p14="http://schemas.microsoft.com/office/powerpoint/2010/main" val="1676079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xfrm>
            <a:off x="1011767" y="277416"/>
            <a:ext cx="7675033" cy="576263"/>
          </a:xfrm>
        </p:spPr>
        <p:txBody>
          <a:bodyPr/>
          <a:lstStyle/>
          <a:p>
            <a:pPr eaLnBrk="1" hangingPunct="1"/>
            <a:r>
              <a:rPr lang="en-US" sz="2800" dirty="0">
                <a:ea typeface="ＭＳ Ｐゴシック" pitchFamily="-84" charset="-128"/>
              </a:rPr>
              <a:t>Page Replacement Algorithms</a:t>
            </a:r>
          </a:p>
        </p:txBody>
      </p:sp>
      <p:sp>
        <p:nvSpPr>
          <p:cNvPr id="59394" name="Rectangle 3"/>
          <p:cNvSpPr>
            <a:spLocks noGrp="1" noChangeArrowheads="1"/>
          </p:cNvSpPr>
          <p:nvPr>
            <p:ph type="body" idx="1"/>
          </p:nvPr>
        </p:nvSpPr>
        <p:spPr>
          <a:xfrm>
            <a:off x="533400" y="1143000"/>
            <a:ext cx="8034867" cy="5181600"/>
          </a:xfrm>
        </p:spPr>
        <p:txBody>
          <a:bodyPr/>
          <a:lstStyle/>
          <a:p>
            <a:pPr algn="just">
              <a:tabLst>
                <a:tab pos="3145949" algn="ctr"/>
              </a:tabLst>
            </a:pPr>
            <a:r>
              <a:rPr lang="en-US" dirty="0">
                <a:ea typeface="ＭＳ Ｐゴシック" pitchFamily="-84" charset="-128"/>
              </a:rPr>
              <a:t>Want lowest page-fault rate on both first access and re-access</a:t>
            </a:r>
          </a:p>
          <a:p>
            <a:pPr algn="just">
              <a:tabLst>
                <a:tab pos="3145949" algn="ctr"/>
              </a:tabLst>
            </a:pPr>
            <a:r>
              <a:rPr lang="en-US" dirty="0">
                <a:ea typeface="ＭＳ Ｐゴシック" pitchFamily="-84" charset="-128"/>
              </a:rPr>
              <a:t>Evaluate algorithm by running it on a particular string of memory references (reference string) and computing the number of page faults on that string</a:t>
            </a:r>
          </a:p>
          <a:p>
            <a:pPr lvl="1" algn="just">
              <a:tabLst>
                <a:tab pos="3145949" algn="ctr"/>
              </a:tabLst>
            </a:pPr>
            <a:r>
              <a:rPr lang="en-US" dirty="0">
                <a:ea typeface="ＭＳ Ｐゴシック" pitchFamily="-84" charset="-128"/>
              </a:rPr>
              <a:t>String is just page numbers, not full addresses</a:t>
            </a:r>
          </a:p>
          <a:p>
            <a:pPr lvl="1" algn="just">
              <a:tabLst>
                <a:tab pos="3145949" algn="ctr"/>
              </a:tabLst>
            </a:pPr>
            <a:r>
              <a:rPr lang="en-US" dirty="0">
                <a:ea typeface="ＭＳ Ｐゴシック" pitchFamily="-84" charset="-128"/>
              </a:rPr>
              <a:t>Repeated access to the same page does not cause a page fault</a:t>
            </a:r>
          </a:p>
          <a:p>
            <a:pPr lvl="1" algn="just">
              <a:tabLst>
                <a:tab pos="3145949" algn="ctr"/>
              </a:tabLst>
            </a:pPr>
            <a:r>
              <a:rPr lang="en-US" dirty="0">
                <a:ea typeface="ＭＳ Ｐゴシック" pitchFamily="-84" charset="-128"/>
              </a:rPr>
              <a:t>Results depend on number of frames available</a:t>
            </a:r>
          </a:p>
          <a:p>
            <a:pPr lvl="1" algn="just">
              <a:tabLst>
                <a:tab pos="3145949" algn="ctr"/>
              </a:tabLst>
            </a:pPr>
            <a:endParaRPr lang="en-US" dirty="0">
              <a:ea typeface="ＭＳ Ｐゴシック" pitchFamily="-84" charset="-128"/>
            </a:endParaRPr>
          </a:p>
          <a:p>
            <a:pPr algn="just">
              <a:tabLst>
                <a:tab pos="3145949" algn="ctr"/>
              </a:tabLst>
            </a:pPr>
            <a:r>
              <a:rPr lang="en-US" dirty="0">
                <a:ea typeface="ＭＳ Ｐゴシック" pitchFamily="-84" charset="-128"/>
              </a:rPr>
              <a:t>In all our further examples, the </a:t>
            </a:r>
            <a:r>
              <a:rPr lang="en-US" b="1" dirty="0">
                <a:solidFill>
                  <a:srgbClr val="3366FF"/>
                </a:solidFill>
                <a:ea typeface="ＭＳ Ｐゴシック" pitchFamily="-84" charset="-128"/>
              </a:rPr>
              <a:t>reference string </a:t>
            </a:r>
            <a:r>
              <a:rPr lang="en-US" dirty="0">
                <a:ea typeface="ＭＳ Ｐゴシック" pitchFamily="-84" charset="-128"/>
              </a:rPr>
              <a:t>will be as follow :</a:t>
            </a:r>
          </a:p>
          <a:p>
            <a:pPr algn="just">
              <a:buNone/>
              <a:tabLst>
                <a:tab pos="3145949" algn="ctr"/>
              </a:tabLst>
            </a:pPr>
            <a:r>
              <a:rPr lang="en-US" dirty="0">
                <a:ea typeface="ＭＳ Ｐゴシック" pitchFamily="-84" charset="-128"/>
              </a:rPr>
              <a:t>	               </a:t>
            </a:r>
            <a:r>
              <a:rPr lang="en-US" b="1" dirty="0">
                <a:solidFill>
                  <a:srgbClr val="FF0000"/>
                </a:solidFill>
                <a:ea typeface="ＭＳ Ｐゴシック" pitchFamily="-84" charset="-128"/>
              </a:rPr>
              <a:t>7,0,1,2,0,3,0,4,2,3,0,3,0,3,2,1,2,0,1,7,0,1</a:t>
            </a:r>
          </a:p>
        </p:txBody>
      </p:sp>
    </p:spTree>
    <p:extLst>
      <p:ext uri="{BB962C8B-B14F-4D97-AF65-F5344CB8AC3E}">
        <p14:creationId xmlns:p14="http://schemas.microsoft.com/office/powerpoint/2010/main" val="15747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xfrm>
            <a:off x="457200" y="325041"/>
            <a:ext cx="8229600" cy="513159"/>
          </a:xfrm>
        </p:spPr>
        <p:txBody>
          <a:bodyPr/>
          <a:lstStyle/>
          <a:p>
            <a:pPr algn="l" eaLnBrk="1" hangingPunct="1"/>
            <a:r>
              <a:rPr lang="en-US" sz="2800" dirty="0">
                <a:ea typeface="ＭＳ Ｐゴシック" pitchFamily="-84" charset="-128"/>
              </a:rPr>
              <a:t>Graph of Page Faults Vs The Number of Frames</a:t>
            </a:r>
          </a:p>
        </p:txBody>
      </p:sp>
      <p:pic>
        <p:nvPicPr>
          <p:cNvPr id="61442"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1" y="1175923"/>
            <a:ext cx="8077200" cy="5072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752600" y="6400800"/>
            <a:ext cx="6400800" cy="307777"/>
          </a:xfrm>
          <a:prstGeom prst="rect">
            <a:avLst/>
          </a:prstGeom>
          <a:noFill/>
        </p:spPr>
        <p:txBody>
          <a:bodyPr wrap="square" rtlCol="0">
            <a:spAutoFit/>
          </a:bodyPr>
          <a:lstStyle/>
          <a:p>
            <a:r>
              <a:rPr lang="en-US" sz="1400" dirty="0"/>
              <a:t>Fig. 9.11. Graph of page fault versus number of frames </a:t>
            </a:r>
          </a:p>
        </p:txBody>
      </p:sp>
    </p:spTree>
    <p:extLst>
      <p:ext uri="{BB962C8B-B14F-4D97-AF65-F5344CB8AC3E}">
        <p14:creationId xmlns:p14="http://schemas.microsoft.com/office/powerpoint/2010/main" val="42873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a:xfrm>
            <a:off x="865717" y="277416"/>
            <a:ext cx="7821083" cy="576263"/>
          </a:xfrm>
        </p:spPr>
        <p:txBody>
          <a:bodyPr/>
          <a:lstStyle/>
          <a:p>
            <a:pPr eaLnBrk="1" hangingPunct="1"/>
            <a:r>
              <a:rPr lang="en-US" dirty="0">
                <a:ea typeface="ＭＳ Ｐゴシック" pitchFamily="-84" charset="-128"/>
              </a:rPr>
              <a:t>First-In-First-Out (FIFO) Algorithm</a:t>
            </a:r>
          </a:p>
        </p:txBody>
      </p:sp>
      <p:sp>
        <p:nvSpPr>
          <p:cNvPr id="63490" name="Rectangle 3"/>
          <p:cNvSpPr>
            <a:spLocks noGrp="1" noChangeArrowheads="1"/>
          </p:cNvSpPr>
          <p:nvPr>
            <p:ph type="body" idx="1"/>
          </p:nvPr>
        </p:nvSpPr>
        <p:spPr>
          <a:xfrm>
            <a:off x="152400" y="1153716"/>
            <a:ext cx="8686800" cy="5762625"/>
          </a:xfrm>
        </p:spPr>
        <p:txBody>
          <a:bodyPr/>
          <a:lstStyle/>
          <a:p>
            <a:r>
              <a:rPr lang="en-US" dirty="0">
                <a:ea typeface="ＭＳ Ｐゴシック" pitchFamily="-84" charset="-128"/>
              </a:rPr>
              <a:t>Reference string: </a:t>
            </a:r>
            <a:r>
              <a:rPr lang="en-US" b="1" dirty="0">
                <a:solidFill>
                  <a:srgbClr val="FF0000"/>
                </a:solidFill>
                <a:ea typeface="ＭＳ Ｐゴシック" pitchFamily="-84" charset="-128"/>
              </a:rPr>
              <a:t>7,0,1,2,0,3,0,4,2,3,0,3,0,3,2,1,2,0,1,7,0,1</a:t>
            </a:r>
            <a:endParaRPr lang="en-US" dirty="0">
              <a:ea typeface="ＭＳ Ｐゴシック" pitchFamily="-84" charset="-128"/>
            </a:endParaRPr>
          </a:p>
          <a:p>
            <a:r>
              <a:rPr lang="en-US" dirty="0">
                <a:ea typeface="ＭＳ Ｐゴシック" pitchFamily="-84" charset="-128"/>
              </a:rPr>
              <a:t>3 frames (3 pages can be in memory at a time per process)</a:t>
            </a:r>
          </a:p>
          <a:p>
            <a:pPr>
              <a:buFont typeface="Monotype Sorts" pitchFamily="-84" charset="2"/>
              <a:buNone/>
            </a:pPr>
            <a:endParaRPr lang="en-US" dirty="0">
              <a:ea typeface="ＭＳ Ｐゴシック" pitchFamily="-84" charset="-128"/>
            </a:endParaRPr>
          </a:p>
          <a:p>
            <a:pPr>
              <a:buFont typeface="Monotype Sorts" pitchFamily="-84" charset="2"/>
              <a:buNone/>
            </a:pPr>
            <a:endParaRPr lang="en-US" dirty="0">
              <a:ea typeface="ＭＳ Ｐゴシック" pitchFamily="-84" charset="-128"/>
            </a:endParaRPr>
          </a:p>
          <a:p>
            <a:pPr>
              <a:buFont typeface="Monotype Sorts" pitchFamily="-84" charset="2"/>
              <a:buNone/>
            </a:pPr>
            <a:br>
              <a:rPr lang="en-US" dirty="0">
                <a:ea typeface="ＭＳ Ｐゴシック" pitchFamily="-84" charset="-128"/>
              </a:rPr>
            </a:br>
            <a:endParaRPr lang="en-US" dirty="0">
              <a:ea typeface="ＭＳ Ｐゴシック" pitchFamily="-84" charset="-128"/>
            </a:endParaRPr>
          </a:p>
          <a:p>
            <a:pPr>
              <a:buFont typeface="Monotype Sorts" pitchFamily="-84" charset="2"/>
              <a:buNone/>
            </a:pPr>
            <a:endParaRPr lang="en-US" sz="800" dirty="0">
              <a:ea typeface="ＭＳ Ｐゴシック" pitchFamily="-84" charset="-128"/>
            </a:endParaRPr>
          </a:p>
          <a:p>
            <a:pPr>
              <a:buFont typeface="Monotype Sorts" pitchFamily="-84" charset="2"/>
              <a:buNone/>
            </a:pPr>
            <a:endParaRPr lang="en-US" sz="800" dirty="0">
              <a:ea typeface="ＭＳ Ｐゴシック" pitchFamily="-84" charset="-128"/>
            </a:endParaRPr>
          </a:p>
          <a:p>
            <a:pPr marL="0" indent="0">
              <a:buNone/>
            </a:pPr>
            <a:endParaRPr lang="en-US" dirty="0">
              <a:ea typeface="ＭＳ Ｐゴシック" pitchFamily="-84" charset="-128"/>
            </a:endParaRPr>
          </a:p>
          <a:p>
            <a:endParaRPr lang="en-US" dirty="0">
              <a:ea typeface="ＭＳ Ｐゴシック" pitchFamily="-84" charset="-128"/>
            </a:endParaRPr>
          </a:p>
          <a:p>
            <a:pPr marL="0" indent="0">
              <a:buNone/>
            </a:pPr>
            <a:endParaRPr lang="en-US" dirty="0">
              <a:ea typeface="ＭＳ Ｐゴシック" pitchFamily="-84" charset="-128"/>
            </a:endParaRPr>
          </a:p>
          <a:p>
            <a:endParaRPr lang="en-US" dirty="0">
              <a:ea typeface="ＭＳ Ｐゴシック" pitchFamily="-84" charset="-128"/>
            </a:endParaRPr>
          </a:p>
          <a:p>
            <a:r>
              <a:rPr lang="en-US" dirty="0">
                <a:ea typeface="ＭＳ Ｐゴシック" pitchFamily="-84" charset="-128"/>
              </a:rPr>
              <a:t>Can vary by reference string: consider 1,2,3,4,1,2,5,1,2,3,4,5</a:t>
            </a:r>
            <a:endParaRPr lang="en-US" sz="800" dirty="0">
              <a:ea typeface="ＭＳ Ｐゴシック" pitchFamily="-84" charset="-128"/>
            </a:endParaRPr>
          </a:p>
          <a:p>
            <a:r>
              <a:rPr lang="en-US" dirty="0">
                <a:ea typeface="ＭＳ Ｐゴシック" pitchFamily="-84" charset="-128"/>
              </a:rPr>
              <a:t>How to track ages of pages? </a:t>
            </a:r>
          </a:p>
          <a:p>
            <a:pPr lvl="1"/>
            <a:r>
              <a:rPr lang="en-US" dirty="0">
                <a:ea typeface="ＭＳ Ｐゴシック" pitchFamily="-84" charset="-128"/>
              </a:rPr>
              <a:t>Just use a FIFO queue</a:t>
            </a:r>
          </a:p>
        </p:txBody>
      </p:sp>
      <p:pic>
        <p:nvPicPr>
          <p:cNvPr id="63492"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1981200"/>
            <a:ext cx="8610600" cy="286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Text Box 16"/>
          <p:cNvSpPr txBox="1">
            <a:spLocks noChangeArrowheads="1"/>
          </p:cNvSpPr>
          <p:nvPr/>
        </p:nvSpPr>
        <p:spPr bwMode="auto">
          <a:xfrm>
            <a:off x="3302741" y="4533291"/>
            <a:ext cx="1234623" cy="292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defRPr sz="2400">
                <a:solidFill>
                  <a:schemeClr val="tx1"/>
                </a:solidFill>
                <a:latin typeface="Verdana" pitchFamily="34" charset="0"/>
                <a:ea typeface="ＭＳ Ｐゴシック" pitchFamily="-84" charset="-128"/>
              </a:defRPr>
            </a:lvl1pPr>
            <a:lvl2pPr marL="742950" indent="-285750">
              <a:defRPr sz="2400">
                <a:solidFill>
                  <a:schemeClr val="tx1"/>
                </a:solidFill>
                <a:latin typeface="Verdana" pitchFamily="34" charset="0"/>
                <a:ea typeface="ＭＳ Ｐゴシック" pitchFamily="-84" charset="-128"/>
              </a:defRPr>
            </a:lvl2pPr>
            <a:lvl3pPr marL="1143000" indent="-228600">
              <a:defRPr sz="2400">
                <a:solidFill>
                  <a:schemeClr val="tx1"/>
                </a:solidFill>
                <a:latin typeface="Verdana" pitchFamily="34" charset="0"/>
                <a:ea typeface="ＭＳ Ｐゴシック" pitchFamily="-84" charset="-128"/>
              </a:defRPr>
            </a:lvl3pPr>
            <a:lvl4pPr marL="1600200" indent="-228600">
              <a:defRPr sz="2400">
                <a:solidFill>
                  <a:schemeClr val="tx1"/>
                </a:solidFill>
                <a:latin typeface="Verdana" pitchFamily="34" charset="0"/>
                <a:ea typeface="ＭＳ Ｐゴシック" pitchFamily="-84" charset="-128"/>
              </a:defRPr>
            </a:lvl4pPr>
            <a:lvl5pPr marL="2057400" indent="-228600">
              <a:defRPr sz="2400">
                <a:solidFill>
                  <a:schemeClr val="tx1"/>
                </a:solidFill>
                <a:latin typeface="Verdan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9pPr>
          </a:lstStyle>
          <a:p>
            <a:pPr algn="ctr">
              <a:spcBef>
                <a:spcPct val="50000"/>
              </a:spcBef>
            </a:pPr>
            <a:r>
              <a:rPr lang="en-US" sz="1300" dirty="0">
                <a:latin typeface="Helvetica" pitchFamily="-84" charset="0"/>
              </a:rPr>
              <a:t>15 page faults</a:t>
            </a:r>
          </a:p>
        </p:txBody>
      </p:sp>
      <p:sp>
        <p:nvSpPr>
          <p:cNvPr id="7" name="TextBox 6"/>
          <p:cNvSpPr txBox="1"/>
          <p:nvPr/>
        </p:nvSpPr>
        <p:spPr>
          <a:xfrm>
            <a:off x="2383124" y="4964668"/>
            <a:ext cx="3712876" cy="307777"/>
          </a:xfrm>
          <a:prstGeom prst="rect">
            <a:avLst/>
          </a:prstGeom>
          <a:noFill/>
        </p:spPr>
        <p:txBody>
          <a:bodyPr wrap="none" rtlCol="0">
            <a:spAutoFit/>
          </a:bodyPr>
          <a:lstStyle/>
          <a:p>
            <a:r>
              <a:rPr lang="en-US" sz="1400" dirty="0"/>
              <a:t>Fig. 9.12. FIFO page-replacement algorithm </a:t>
            </a:r>
          </a:p>
        </p:txBody>
      </p:sp>
    </p:spTree>
    <p:extLst>
      <p:ext uri="{BB962C8B-B14F-4D97-AF65-F5344CB8AC3E}">
        <p14:creationId xmlns:p14="http://schemas.microsoft.com/office/powerpoint/2010/main" val="2720742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a:xfrm>
            <a:off x="749300" y="277416"/>
            <a:ext cx="7937500" cy="576263"/>
          </a:xfrm>
        </p:spPr>
        <p:txBody>
          <a:bodyPr/>
          <a:lstStyle/>
          <a:p>
            <a:pPr eaLnBrk="1" hangingPunct="1"/>
            <a:r>
              <a:rPr lang="en-US" dirty="0">
                <a:ea typeface="ＭＳ Ｐゴシック" pitchFamily="-84" charset="-128"/>
              </a:rPr>
              <a:t>Optimal Algorithm</a:t>
            </a:r>
          </a:p>
        </p:txBody>
      </p:sp>
      <p:sp>
        <p:nvSpPr>
          <p:cNvPr id="67586" name="Rectangle 3"/>
          <p:cNvSpPr>
            <a:spLocks noGrp="1" noChangeArrowheads="1"/>
          </p:cNvSpPr>
          <p:nvPr>
            <p:ph type="body" idx="1"/>
          </p:nvPr>
        </p:nvSpPr>
        <p:spPr>
          <a:xfrm>
            <a:off x="228600" y="914401"/>
            <a:ext cx="8807450" cy="5715000"/>
          </a:xfrm>
        </p:spPr>
        <p:txBody>
          <a:bodyPr/>
          <a:lstStyle/>
          <a:p>
            <a:pPr>
              <a:tabLst>
                <a:tab pos="1890237" algn="l"/>
              </a:tabLst>
            </a:pPr>
            <a:r>
              <a:rPr lang="en-US" dirty="0">
                <a:ea typeface="ＭＳ Ｐゴシック" pitchFamily="-84" charset="-128"/>
              </a:rPr>
              <a:t>Reference string: </a:t>
            </a:r>
            <a:r>
              <a:rPr lang="en-US" b="1" dirty="0">
                <a:solidFill>
                  <a:srgbClr val="FF0000"/>
                </a:solidFill>
                <a:ea typeface="ＭＳ Ｐゴシック" pitchFamily="-84" charset="-128"/>
              </a:rPr>
              <a:t>7,0,1,2,0,3,0,4,2,3,0,3,0,3,2,1,2,0,1,7,0,1</a:t>
            </a:r>
            <a:endParaRPr lang="en-US" dirty="0">
              <a:ea typeface="ＭＳ Ｐゴシック" pitchFamily="-84" charset="-128"/>
            </a:endParaRPr>
          </a:p>
          <a:p>
            <a:pPr>
              <a:tabLst>
                <a:tab pos="1890237" algn="l"/>
              </a:tabLst>
            </a:pPr>
            <a:r>
              <a:rPr lang="en-US" dirty="0">
                <a:ea typeface="ＭＳ Ｐゴシック" pitchFamily="-84" charset="-128"/>
              </a:rPr>
              <a:t>Replace page that will not be used for longest period of time</a:t>
            </a:r>
          </a:p>
          <a:p>
            <a:pPr lvl="1">
              <a:tabLst>
                <a:tab pos="1890237" algn="l"/>
              </a:tabLst>
            </a:pPr>
            <a:r>
              <a:rPr lang="en-US" dirty="0">
                <a:ea typeface="ＭＳ Ｐゴシック" pitchFamily="-84" charset="-128"/>
              </a:rPr>
              <a:t>Read the future string </a:t>
            </a:r>
          </a:p>
          <a:p>
            <a:pPr lvl="1">
              <a:tabLst>
                <a:tab pos="1890237" algn="l"/>
              </a:tabLst>
            </a:pPr>
            <a:endParaRPr lang="en-US" dirty="0">
              <a:ea typeface="ＭＳ Ｐゴシック" pitchFamily="-84" charset="-128"/>
            </a:endParaRPr>
          </a:p>
          <a:p>
            <a:pPr lvl="1">
              <a:tabLst>
                <a:tab pos="1890237" algn="l"/>
              </a:tabLst>
            </a:pPr>
            <a:endParaRPr lang="en-US" dirty="0">
              <a:ea typeface="ＭＳ Ｐゴシック" pitchFamily="-84" charset="-128"/>
            </a:endParaRPr>
          </a:p>
          <a:p>
            <a:pPr lvl="1">
              <a:tabLst>
                <a:tab pos="1890237" algn="l"/>
              </a:tabLst>
            </a:pPr>
            <a:endParaRPr lang="en-US" dirty="0">
              <a:ea typeface="ＭＳ Ｐゴシック" pitchFamily="-84" charset="-128"/>
            </a:endParaRPr>
          </a:p>
          <a:p>
            <a:pPr lvl="1">
              <a:tabLst>
                <a:tab pos="1890237" algn="l"/>
              </a:tabLst>
            </a:pPr>
            <a:endParaRPr lang="en-US" dirty="0">
              <a:ea typeface="ＭＳ Ｐゴシック" pitchFamily="-84" charset="-128"/>
            </a:endParaRPr>
          </a:p>
          <a:p>
            <a:pPr lvl="1">
              <a:tabLst>
                <a:tab pos="1890237" algn="l"/>
              </a:tabLst>
            </a:pPr>
            <a:endParaRPr lang="en-US" dirty="0">
              <a:ea typeface="ＭＳ Ｐゴシック" pitchFamily="-84" charset="-128"/>
            </a:endParaRPr>
          </a:p>
          <a:p>
            <a:pPr lvl="1">
              <a:tabLst>
                <a:tab pos="1890237" algn="l"/>
              </a:tabLst>
            </a:pPr>
            <a:endParaRPr lang="en-US" dirty="0">
              <a:ea typeface="ＭＳ Ｐゴシック" pitchFamily="-84" charset="-128"/>
            </a:endParaRPr>
          </a:p>
          <a:p>
            <a:pPr lvl="1">
              <a:tabLst>
                <a:tab pos="1890237" algn="l"/>
              </a:tabLst>
            </a:pPr>
            <a:endParaRPr lang="en-US" dirty="0">
              <a:ea typeface="ＭＳ Ｐゴシック" pitchFamily="-84" charset="-128"/>
            </a:endParaRPr>
          </a:p>
          <a:p>
            <a:pPr lvl="1">
              <a:tabLst>
                <a:tab pos="1890237" algn="l"/>
              </a:tabLst>
            </a:pPr>
            <a:endParaRPr lang="en-US" dirty="0">
              <a:ea typeface="ＭＳ Ｐゴシック" pitchFamily="-84" charset="-128"/>
            </a:endParaRPr>
          </a:p>
          <a:p>
            <a:pPr lvl="1">
              <a:tabLst>
                <a:tab pos="1890237" algn="l"/>
              </a:tabLst>
            </a:pPr>
            <a:endParaRPr lang="en-US" dirty="0">
              <a:ea typeface="ＭＳ Ｐゴシック" pitchFamily="-84" charset="-128"/>
            </a:endParaRPr>
          </a:p>
          <a:p>
            <a:pPr lvl="1">
              <a:tabLst>
                <a:tab pos="1890237" algn="l"/>
              </a:tabLst>
            </a:pPr>
            <a:r>
              <a:rPr lang="en-US" dirty="0">
                <a:ea typeface="ＭＳ Ｐゴシック" pitchFamily="-84" charset="-128"/>
              </a:rPr>
              <a:t>9 is optimal for the example</a:t>
            </a:r>
          </a:p>
          <a:p>
            <a:pPr marL="0" indent="0">
              <a:buNone/>
              <a:tabLst>
                <a:tab pos="1890237" algn="l"/>
              </a:tabLst>
            </a:pPr>
            <a:endParaRPr lang="en-US" dirty="0">
              <a:ea typeface="ＭＳ Ｐゴシック" pitchFamily="-84" charset="-128"/>
            </a:endParaRPr>
          </a:p>
        </p:txBody>
      </p:sp>
      <p:pic>
        <p:nvPicPr>
          <p:cNvPr id="6758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1" y="2209800"/>
            <a:ext cx="78486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1524000" y="5269468"/>
            <a:ext cx="6172200" cy="307777"/>
          </a:xfrm>
          <a:prstGeom prst="rect">
            <a:avLst/>
          </a:prstGeom>
          <a:noFill/>
        </p:spPr>
        <p:txBody>
          <a:bodyPr wrap="square" rtlCol="0">
            <a:spAutoFit/>
          </a:bodyPr>
          <a:lstStyle/>
          <a:p>
            <a:r>
              <a:rPr lang="en-US" sz="1400" dirty="0"/>
              <a:t>Fig. 9.14. Optimal page-replacement algorithm</a:t>
            </a:r>
          </a:p>
        </p:txBody>
      </p:sp>
    </p:spTree>
    <p:extLst>
      <p:ext uri="{BB962C8B-B14F-4D97-AF65-F5344CB8AC3E}">
        <p14:creationId xmlns:p14="http://schemas.microsoft.com/office/powerpoint/2010/main" val="3913957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a:xfrm>
            <a:off x="1012825" y="76200"/>
            <a:ext cx="7673975" cy="576263"/>
          </a:xfrm>
        </p:spPr>
        <p:txBody>
          <a:bodyPr/>
          <a:lstStyle/>
          <a:p>
            <a:pPr eaLnBrk="1" hangingPunct="1"/>
            <a:r>
              <a:rPr lang="en-US" dirty="0">
                <a:ea typeface="ＭＳ Ｐゴシック" pitchFamily="-84" charset="-128"/>
              </a:rPr>
              <a:t>Least Recently Used (LRU) Algorithm</a:t>
            </a:r>
          </a:p>
        </p:txBody>
      </p:sp>
      <p:sp>
        <p:nvSpPr>
          <p:cNvPr id="40963" name="Rectangle 3"/>
          <p:cNvSpPr>
            <a:spLocks noGrp="1" noChangeArrowheads="1"/>
          </p:cNvSpPr>
          <p:nvPr>
            <p:ph type="body" idx="1"/>
          </p:nvPr>
        </p:nvSpPr>
        <p:spPr>
          <a:xfrm>
            <a:off x="228600" y="685800"/>
            <a:ext cx="8763000" cy="6019800"/>
          </a:xfrm>
        </p:spPr>
        <p:txBody>
          <a:bodyPr/>
          <a:lstStyle/>
          <a:p>
            <a:r>
              <a:rPr lang="en-US" dirty="0">
                <a:ea typeface="ＭＳ Ｐゴシック" pitchFamily="-84" charset="-128"/>
              </a:rPr>
              <a:t>Reference string: </a:t>
            </a:r>
            <a:r>
              <a:rPr lang="en-US" b="1" dirty="0">
                <a:solidFill>
                  <a:srgbClr val="FF0000"/>
                </a:solidFill>
                <a:ea typeface="ＭＳ Ｐゴシック" pitchFamily="-84" charset="-128"/>
              </a:rPr>
              <a:t>7,0,1,2,0,3,0,4,2,3,0,3,0,3,2,1,2,0,1,7,0,1</a:t>
            </a:r>
            <a:endParaRPr lang="en-US" dirty="0">
              <a:ea typeface="ＭＳ Ｐゴシック" pitchFamily="-84" charset="-128"/>
            </a:endParaRPr>
          </a:p>
          <a:p>
            <a:r>
              <a:rPr lang="en-US" dirty="0">
                <a:ea typeface="ＭＳ Ｐゴシック" pitchFamily="-84" charset="-128"/>
              </a:rPr>
              <a:t>Use past knowledge rather than future</a:t>
            </a:r>
          </a:p>
          <a:p>
            <a:r>
              <a:rPr lang="en-US" dirty="0">
                <a:ea typeface="ＭＳ Ｐゴシック" pitchFamily="-84" charset="-128"/>
              </a:rPr>
              <a:t>Replace page that has not been used in the most amount of time</a:t>
            </a:r>
          </a:p>
          <a:p>
            <a:r>
              <a:rPr lang="en-US" dirty="0">
                <a:ea typeface="ＭＳ Ｐゴシック" pitchFamily="-84" charset="-128"/>
              </a:rPr>
              <a:t>Associate time of last use with each page</a:t>
            </a:r>
          </a:p>
          <a:p>
            <a:pPr>
              <a:buFont typeface="Monotype Sorts" pitchFamily="-84" charset="2"/>
              <a:buNone/>
            </a:pPr>
            <a:endParaRPr lang="en-US" dirty="0">
              <a:ea typeface="ＭＳ Ｐゴシック" pitchFamily="-84" charset="-128"/>
            </a:endParaRPr>
          </a:p>
          <a:p>
            <a:pPr>
              <a:buFont typeface="Monotype Sorts" pitchFamily="-84" charset="2"/>
              <a:buNone/>
            </a:pPr>
            <a:endParaRPr lang="en-US" dirty="0">
              <a:ea typeface="ＭＳ Ｐゴシック" pitchFamily="-84" charset="-128"/>
            </a:endParaRPr>
          </a:p>
          <a:p>
            <a:endParaRPr lang="en-US" dirty="0">
              <a:ea typeface="ＭＳ Ｐゴシック" pitchFamily="-84" charset="-128"/>
            </a:endParaRPr>
          </a:p>
          <a:p>
            <a:endParaRPr lang="en-US" dirty="0">
              <a:ea typeface="ＭＳ Ｐゴシック" pitchFamily="-84" charset="-128"/>
            </a:endParaRPr>
          </a:p>
          <a:p>
            <a:pPr marL="0" indent="0">
              <a:buNone/>
            </a:pPr>
            <a:endParaRPr lang="en-US" dirty="0">
              <a:ea typeface="ＭＳ Ｐゴシック" pitchFamily="-84" charset="-128"/>
            </a:endParaRPr>
          </a:p>
          <a:p>
            <a:endParaRPr lang="en-US" dirty="0">
              <a:ea typeface="ＭＳ Ｐゴシック" pitchFamily="-84" charset="-128"/>
            </a:endParaRPr>
          </a:p>
          <a:p>
            <a:r>
              <a:rPr lang="en-US" dirty="0">
                <a:ea typeface="ＭＳ Ｐゴシック" pitchFamily="-84" charset="-128"/>
              </a:rPr>
              <a:t>12 faults – better than FIFO but worse than OPT</a:t>
            </a:r>
          </a:p>
          <a:p>
            <a:r>
              <a:rPr lang="en-US" dirty="0">
                <a:ea typeface="ＭＳ Ｐゴシック" pitchFamily="-84" charset="-128"/>
              </a:rPr>
              <a:t>Generally good algorithm and frequently used</a:t>
            </a:r>
          </a:p>
          <a:p>
            <a:r>
              <a:rPr lang="en-US" dirty="0">
                <a:ea typeface="ＭＳ Ｐゴシック" pitchFamily="-84" charset="-128"/>
              </a:rPr>
              <a:t>But how to implement?</a:t>
            </a:r>
          </a:p>
          <a:p>
            <a:pPr lvl="1"/>
            <a:r>
              <a:rPr lang="en-US" dirty="0">
                <a:ea typeface="ＭＳ Ｐゴシック" pitchFamily="-84" charset="-128"/>
              </a:rPr>
              <a:t> Counters : time-of-use </a:t>
            </a:r>
          </a:p>
          <a:p>
            <a:pPr lvl="1"/>
            <a:r>
              <a:rPr lang="en-US" dirty="0">
                <a:ea typeface="ＭＳ Ｐゴシック" pitchFamily="-84" charset="-128"/>
              </a:rPr>
              <a:t> Stack </a:t>
            </a:r>
          </a:p>
          <a:p>
            <a:pPr>
              <a:buFont typeface="Monotype Sorts" pitchFamily="-84" charset="2"/>
              <a:buNone/>
            </a:pPr>
            <a:endParaRPr lang="en-US" dirty="0">
              <a:ea typeface="ＭＳ Ｐゴシック" pitchFamily="-84" charset="-128"/>
            </a:endParaRPr>
          </a:p>
        </p:txBody>
      </p:sp>
      <p:pic>
        <p:nvPicPr>
          <p:cNvPr id="69635" name="Picture 4" descr="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2286000"/>
            <a:ext cx="84582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2057400" y="4572000"/>
            <a:ext cx="5334000" cy="276999"/>
          </a:xfrm>
          <a:prstGeom prst="rect">
            <a:avLst/>
          </a:prstGeom>
          <a:noFill/>
        </p:spPr>
        <p:txBody>
          <a:bodyPr wrap="square" rtlCol="0">
            <a:spAutoFit/>
          </a:bodyPr>
          <a:lstStyle/>
          <a:p>
            <a:r>
              <a:rPr lang="en-US" sz="1200" dirty="0"/>
              <a:t>Fig. 9.15. LRU page-replacement algorithm </a:t>
            </a:r>
          </a:p>
        </p:txBody>
      </p:sp>
    </p:spTree>
    <p:extLst>
      <p:ext uri="{BB962C8B-B14F-4D97-AF65-F5344CB8AC3E}">
        <p14:creationId xmlns:p14="http://schemas.microsoft.com/office/powerpoint/2010/main" val="1041414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38200" y="214313"/>
            <a:ext cx="7734300" cy="576262"/>
          </a:xfrm>
        </p:spPr>
        <p:txBody>
          <a:bodyPr/>
          <a:lstStyle/>
          <a:p>
            <a:pPr eaLnBrk="1" hangingPunct="1"/>
            <a:r>
              <a:rPr lang="en-US" altLang="en-US"/>
              <a:t>FIFO Illustrating Belady</a:t>
            </a:r>
            <a:r>
              <a:rPr lang="ja-JP" altLang="en-US"/>
              <a:t>’</a:t>
            </a:r>
            <a:r>
              <a:rPr lang="en-US" altLang="ja-JP"/>
              <a:t>s Anomaly</a:t>
            </a:r>
            <a:endParaRPr lang="en-US" altLang="en-US"/>
          </a:p>
        </p:txBody>
      </p:sp>
      <p:pic>
        <p:nvPicPr>
          <p:cNvPr id="36867" name="Picture 1" descr="9_13.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5033" y="1303338"/>
            <a:ext cx="6697367" cy="47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7043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p:txBody>
          <a:bodyPr/>
          <a:lstStyle/>
          <a:p>
            <a:pPr eaLnBrk="1" hangingPunct="1"/>
            <a:r>
              <a:rPr lang="en-US">
                <a:ea typeface="ＭＳ Ｐゴシック" pitchFamily="-84" charset="-128"/>
              </a:rPr>
              <a:t>Thrashing</a:t>
            </a:r>
          </a:p>
        </p:txBody>
      </p:sp>
      <p:sp>
        <p:nvSpPr>
          <p:cNvPr id="95234" name="Rectangle 3"/>
          <p:cNvSpPr>
            <a:spLocks noGrp="1" noChangeArrowheads="1"/>
          </p:cNvSpPr>
          <p:nvPr>
            <p:ph type="body" idx="1"/>
          </p:nvPr>
        </p:nvSpPr>
        <p:spPr>
          <a:xfrm>
            <a:off x="533400" y="1143000"/>
            <a:ext cx="8010525" cy="5257799"/>
          </a:xfrm>
        </p:spPr>
        <p:txBody>
          <a:bodyPr/>
          <a:lstStyle/>
          <a:p>
            <a:r>
              <a:rPr lang="en-US" dirty="0">
                <a:ea typeface="ＭＳ Ｐゴシック" pitchFamily="-84" charset="-128"/>
              </a:rPr>
              <a:t>If a process does not have </a:t>
            </a:r>
            <a:r>
              <a:rPr lang="ja-JP" altLang="en-US" dirty="0">
                <a:ea typeface="ＭＳ Ｐゴシック" pitchFamily="-84" charset="-128"/>
              </a:rPr>
              <a:t>“</a:t>
            </a:r>
            <a:r>
              <a:rPr lang="en-US" altLang="ja-JP" dirty="0">
                <a:ea typeface="ＭＳ Ｐゴシック" pitchFamily="-84" charset="-128"/>
              </a:rPr>
              <a:t>enough</a:t>
            </a:r>
            <a:r>
              <a:rPr lang="ja-JP" altLang="en-US" dirty="0">
                <a:ea typeface="ＭＳ Ｐゴシック" pitchFamily="-84" charset="-128"/>
              </a:rPr>
              <a:t>”</a:t>
            </a:r>
            <a:r>
              <a:rPr lang="en-US" altLang="ja-JP" dirty="0">
                <a:ea typeface="ＭＳ Ｐゴシック" pitchFamily="-84" charset="-128"/>
              </a:rPr>
              <a:t> pages, the page-fault rate is very high</a:t>
            </a:r>
          </a:p>
          <a:p>
            <a:pPr lvl="1"/>
            <a:r>
              <a:rPr lang="en-US" dirty="0">
                <a:ea typeface="ＭＳ Ｐゴシック" pitchFamily="-84" charset="-128"/>
              </a:rPr>
              <a:t>Page fault to get page</a:t>
            </a:r>
          </a:p>
          <a:p>
            <a:pPr lvl="1"/>
            <a:r>
              <a:rPr lang="en-US" dirty="0">
                <a:ea typeface="ＭＳ Ｐゴシック" pitchFamily="-84" charset="-128"/>
              </a:rPr>
              <a:t>Replace existing frame</a:t>
            </a:r>
          </a:p>
          <a:p>
            <a:pPr lvl="1"/>
            <a:r>
              <a:rPr lang="en-US" dirty="0">
                <a:ea typeface="ＭＳ Ｐゴシック" pitchFamily="-84" charset="-128"/>
              </a:rPr>
              <a:t>But quickly need replaced frame back</a:t>
            </a:r>
          </a:p>
          <a:p>
            <a:pPr lvl="1"/>
            <a:r>
              <a:rPr lang="en-US" dirty="0">
                <a:ea typeface="ＭＳ Ｐゴシック" pitchFamily="-84" charset="-128"/>
              </a:rPr>
              <a:t>This leads to:</a:t>
            </a:r>
          </a:p>
          <a:p>
            <a:pPr lvl="2"/>
            <a:r>
              <a:rPr lang="en-US" dirty="0">
                <a:ea typeface="ＭＳ Ｐゴシック" pitchFamily="-84" charset="-128"/>
              </a:rPr>
              <a:t>Low CPU utilization</a:t>
            </a:r>
          </a:p>
          <a:p>
            <a:pPr lvl="2"/>
            <a:r>
              <a:rPr lang="en-US" dirty="0">
                <a:ea typeface="ＭＳ Ｐゴシック" pitchFamily="-84" charset="-128"/>
              </a:rPr>
              <a:t>Operating system thinking that it needs to increase the degree of multiprogramming</a:t>
            </a:r>
          </a:p>
          <a:p>
            <a:pPr lvl="2"/>
            <a:r>
              <a:rPr lang="en-US" dirty="0">
                <a:ea typeface="ＭＳ Ｐゴシック" pitchFamily="-84" charset="-128"/>
              </a:rPr>
              <a:t>Another process added to the system</a:t>
            </a:r>
            <a:br>
              <a:rPr lang="en-US" dirty="0">
                <a:ea typeface="ＭＳ Ｐゴシック" pitchFamily="-84" charset="-128"/>
              </a:rPr>
            </a:br>
            <a:endParaRPr lang="en-US" dirty="0">
              <a:ea typeface="ＭＳ Ｐゴシック" pitchFamily="-84" charset="-128"/>
            </a:endParaRPr>
          </a:p>
          <a:p>
            <a:r>
              <a:rPr lang="en-US" dirty="0">
                <a:ea typeface="ＭＳ Ｐゴシック" pitchFamily="-84" charset="-128"/>
              </a:rPr>
              <a:t>This high paging activity is called </a:t>
            </a:r>
            <a:r>
              <a:rPr lang="en-US" b="1" dirty="0">
                <a:solidFill>
                  <a:srgbClr val="3366FF"/>
                </a:solidFill>
                <a:ea typeface="ＭＳ Ｐゴシック" pitchFamily="-84" charset="-128"/>
              </a:rPr>
              <a:t>Thrashing</a:t>
            </a:r>
            <a:r>
              <a:rPr lang="en-US" dirty="0">
                <a:solidFill>
                  <a:srgbClr val="3366FF"/>
                </a:solidFill>
                <a:ea typeface="ＭＳ Ｐゴシック" pitchFamily="-84" charset="-128"/>
              </a:rPr>
              <a:t> </a:t>
            </a:r>
            <a:r>
              <a:rPr lang="en-US" dirty="0">
                <a:ea typeface="ＭＳ Ｐゴシック" pitchFamily="-84" charset="-128"/>
                <a:sym typeface="Symbol" pitchFamily="18" charset="2"/>
              </a:rPr>
              <a:t> A process is busy swapping pages in and out</a:t>
            </a:r>
          </a:p>
          <a:p>
            <a:r>
              <a:rPr lang="en-US" dirty="0">
                <a:ea typeface="ＭＳ Ｐゴシック" pitchFamily="-84" charset="-128"/>
                <a:sym typeface="Symbol" pitchFamily="18" charset="2"/>
              </a:rPr>
              <a:t> A process is thrashing if it is spending more time paging than executing. </a:t>
            </a:r>
            <a:endParaRPr lang="en-US" dirty="0">
              <a:ea typeface="ＭＳ Ｐゴシック" pitchFamily="-84" charset="-128"/>
            </a:endParaRPr>
          </a:p>
        </p:txBody>
      </p:sp>
    </p:spTree>
    <p:extLst>
      <p:ext uri="{BB962C8B-B14F-4D97-AF65-F5344CB8AC3E}">
        <p14:creationId xmlns:p14="http://schemas.microsoft.com/office/powerpoint/2010/main" val="464389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a:xfrm>
            <a:off x="945092" y="277416"/>
            <a:ext cx="6922558" cy="576263"/>
          </a:xfrm>
        </p:spPr>
        <p:txBody>
          <a:bodyPr/>
          <a:lstStyle/>
          <a:p>
            <a:pPr eaLnBrk="1" hangingPunct="1"/>
            <a:r>
              <a:rPr lang="en-US">
                <a:ea typeface="ＭＳ Ｐゴシック" pitchFamily="-84" charset="-128"/>
              </a:rPr>
              <a:t>Thrashing (Cont.)</a:t>
            </a:r>
            <a:endParaRPr lang="en-US" sz="2400">
              <a:ea typeface="ＭＳ Ｐゴシック" pitchFamily="-84" charset="-128"/>
            </a:endParaRPr>
          </a:p>
        </p:txBody>
      </p:sp>
      <p:pic>
        <p:nvPicPr>
          <p:cNvPr id="97282" name="Picture 4" descr="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227535"/>
            <a:ext cx="8229600" cy="4411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4116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ChangeArrowheads="1"/>
          </p:cNvSpPr>
          <p:nvPr>
            <p:ph type="title"/>
          </p:nvPr>
        </p:nvSpPr>
        <p:spPr>
          <a:xfrm>
            <a:off x="895350" y="277416"/>
            <a:ext cx="7791450" cy="576263"/>
          </a:xfrm>
        </p:spPr>
        <p:txBody>
          <a:bodyPr/>
          <a:lstStyle/>
          <a:p>
            <a:br>
              <a:rPr lang="en-US" dirty="0"/>
            </a:br>
            <a:br>
              <a:rPr lang="en-US" dirty="0"/>
            </a:br>
            <a:r>
              <a:rPr lang="en-US" dirty="0"/>
              <a:t>Locality Model</a:t>
            </a:r>
            <a:endParaRPr lang="en-US" dirty="0">
              <a:ea typeface="ＭＳ Ｐゴシック" pitchFamily="-84" charset="-128"/>
            </a:endParaRPr>
          </a:p>
        </p:txBody>
      </p:sp>
      <p:sp>
        <p:nvSpPr>
          <p:cNvPr id="133122" name="Rectangle 3"/>
          <p:cNvSpPr>
            <a:spLocks noGrp="1" noChangeArrowheads="1"/>
          </p:cNvSpPr>
          <p:nvPr>
            <p:ph type="body" idx="1"/>
          </p:nvPr>
        </p:nvSpPr>
        <p:spPr>
          <a:xfrm>
            <a:off x="533400" y="1219201"/>
            <a:ext cx="8077199" cy="5137548"/>
          </a:xfrm>
        </p:spPr>
        <p:txBody>
          <a:bodyPr/>
          <a:lstStyle/>
          <a:p>
            <a:r>
              <a:rPr lang="en-US" dirty="0"/>
              <a:t>To prevent thrashing, we must provide a process as many frames as it needs. But how do we know how many frames it "needs"? There are several techniques. </a:t>
            </a:r>
          </a:p>
          <a:p>
            <a:pPr lvl="1"/>
            <a:r>
              <a:rPr lang="en-US" dirty="0"/>
              <a:t>The working-set strategy starts by looking at how many frames a process is actually using. This approach defines the </a:t>
            </a:r>
            <a:r>
              <a:rPr lang="en-US" b="1" dirty="0"/>
              <a:t>locality model of process execution.</a:t>
            </a:r>
          </a:p>
          <a:p>
            <a:pPr lvl="1"/>
            <a:endParaRPr lang="en-US" b="1" dirty="0"/>
          </a:p>
          <a:p>
            <a:r>
              <a:rPr lang="en-US" dirty="0"/>
              <a:t>The locality model states that, as a process executes, it moves from locality to locality.</a:t>
            </a:r>
          </a:p>
          <a:p>
            <a:r>
              <a:rPr lang="en-US" dirty="0"/>
              <a:t>A locality is a set of pages that are actively used together. A program is generally composed of several different localities, which may overlap.</a:t>
            </a:r>
          </a:p>
        </p:txBody>
      </p:sp>
    </p:spTree>
    <p:extLst>
      <p:ext uri="{BB962C8B-B14F-4D97-AF65-F5344CB8AC3E}">
        <p14:creationId xmlns:p14="http://schemas.microsoft.com/office/powerpoint/2010/main" val="4015447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pPr eaLnBrk="1" hangingPunct="1"/>
            <a:r>
              <a:rPr lang="en-US" dirty="0">
                <a:ea typeface="ＭＳ Ｐゴシック" pitchFamily="-84" charset="-128"/>
              </a:rPr>
              <a:t>Background</a:t>
            </a:r>
          </a:p>
        </p:txBody>
      </p:sp>
      <p:sp>
        <p:nvSpPr>
          <p:cNvPr id="13314" name="Rectangle 3"/>
          <p:cNvSpPr>
            <a:spLocks noGrp="1" noChangeArrowheads="1"/>
          </p:cNvSpPr>
          <p:nvPr>
            <p:ph type="body" idx="1"/>
          </p:nvPr>
        </p:nvSpPr>
        <p:spPr>
          <a:xfrm>
            <a:off x="304800" y="990600"/>
            <a:ext cx="8305800" cy="3082529"/>
          </a:xfrm>
        </p:spPr>
        <p:txBody>
          <a:bodyPr/>
          <a:lstStyle/>
          <a:p>
            <a:pPr algn="just"/>
            <a:r>
              <a:rPr lang="en-US" b="1" dirty="0">
                <a:solidFill>
                  <a:srgbClr val="3366FF"/>
                </a:solidFill>
                <a:ea typeface="ＭＳ Ｐゴシック" pitchFamily="-84" charset="-128"/>
              </a:rPr>
              <a:t>Virtual memory</a:t>
            </a:r>
            <a:r>
              <a:rPr lang="en-US" dirty="0">
                <a:solidFill>
                  <a:srgbClr val="3366FF"/>
                </a:solidFill>
                <a:ea typeface="ＭＳ Ｐゴシック" pitchFamily="-84" charset="-128"/>
              </a:rPr>
              <a:t> </a:t>
            </a:r>
            <a:r>
              <a:rPr lang="en-US" dirty="0">
                <a:ea typeface="ＭＳ Ｐゴシック" pitchFamily="-84" charset="-128"/>
              </a:rPr>
              <a:t>–separation of logical memory from physical memory</a:t>
            </a:r>
          </a:p>
          <a:p>
            <a:pPr lvl="1" algn="just"/>
            <a:r>
              <a:rPr lang="en-US" dirty="0">
                <a:ea typeface="ＭＳ Ｐゴシック" pitchFamily="-84" charset="-128"/>
              </a:rPr>
              <a:t>Logical address space can therefore be much larger than physical address space</a:t>
            </a:r>
          </a:p>
          <a:p>
            <a:pPr lvl="1" algn="just"/>
            <a:r>
              <a:rPr lang="en-US" dirty="0">
                <a:ea typeface="ＭＳ Ｐゴシック" pitchFamily="-84" charset="-128"/>
              </a:rPr>
              <a:t>Programmer no longer needs to worry about the amount of physical memory available or overlays</a:t>
            </a:r>
          </a:p>
          <a:p>
            <a:pPr lvl="1" algn="just"/>
            <a:r>
              <a:rPr lang="en-US" dirty="0">
                <a:ea typeface="ＭＳ Ｐゴシック" pitchFamily="-84" charset="-128"/>
              </a:rPr>
              <a:t>Allows address spaces to be shared by several processes</a:t>
            </a:r>
          </a:p>
          <a:p>
            <a:pPr lvl="1" algn="just"/>
            <a:r>
              <a:rPr lang="en-US" dirty="0">
                <a:ea typeface="ＭＳ Ｐゴシック" pitchFamily="-84" charset="-128"/>
              </a:rPr>
              <a:t>Allows for more efficient process creation</a:t>
            </a:r>
          </a:p>
        </p:txBody>
      </p:sp>
      <p:pic>
        <p:nvPicPr>
          <p:cNvPr id="4" name="Picture 5" descr="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3600" y="3962400"/>
            <a:ext cx="4800600" cy="286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24858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ChangeArrowheads="1"/>
          </p:cNvSpPr>
          <p:nvPr>
            <p:ph type="title"/>
          </p:nvPr>
        </p:nvSpPr>
        <p:spPr>
          <a:xfrm>
            <a:off x="895350" y="277416"/>
            <a:ext cx="7791450" cy="576263"/>
          </a:xfrm>
        </p:spPr>
        <p:txBody>
          <a:bodyPr/>
          <a:lstStyle/>
          <a:p>
            <a:br>
              <a:rPr lang="en-US" dirty="0"/>
            </a:br>
            <a:br>
              <a:rPr lang="en-US" dirty="0"/>
            </a:br>
            <a:r>
              <a:rPr lang="en-US" dirty="0"/>
              <a:t>Working-Set Model  </a:t>
            </a:r>
            <a:endParaRPr lang="en-US" dirty="0">
              <a:ea typeface="ＭＳ Ｐゴシック" pitchFamily="-84" charset="-128"/>
            </a:endParaRPr>
          </a:p>
        </p:txBody>
      </p:sp>
      <p:sp>
        <p:nvSpPr>
          <p:cNvPr id="133122" name="Rectangle 3"/>
          <p:cNvSpPr>
            <a:spLocks noGrp="1" noChangeArrowheads="1"/>
          </p:cNvSpPr>
          <p:nvPr>
            <p:ph type="body" idx="1"/>
          </p:nvPr>
        </p:nvSpPr>
        <p:spPr>
          <a:xfrm>
            <a:off x="228600" y="990600"/>
            <a:ext cx="8686800" cy="5715000"/>
          </a:xfrm>
        </p:spPr>
        <p:txBody>
          <a:bodyPr/>
          <a:lstStyle/>
          <a:p>
            <a:r>
              <a:rPr lang="en-US" dirty="0"/>
              <a:t>The </a:t>
            </a:r>
            <a:r>
              <a:rPr lang="en-US" b="1" dirty="0"/>
              <a:t>working-set model </a:t>
            </a:r>
            <a:r>
              <a:rPr lang="en-US" dirty="0"/>
              <a:t>is based on the assumption of locality</a:t>
            </a:r>
            <a:r>
              <a:rPr lang="en-US" b="1" dirty="0"/>
              <a:t>. </a:t>
            </a:r>
          </a:p>
          <a:p>
            <a:r>
              <a:rPr lang="en-US" dirty="0"/>
              <a:t>This model uses a parameter, </a:t>
            </a:r>
            <a:r>
              <a:rPr lang="el-GR" dirty="0"/>
              <a:t>Δ</a:t>
            </a:r>
            <a:r>
              <a:rPr lang="en-US" dirty="0"/>
              <a:t>, to define the </a:t>
            </a:r>
            <a:r>
              <a:rPr lang="en-US" b="1" dirty="0"/>
              <a:t>working-set window.  </a:t>
            </a:r>
            <a:r>
              <a:rPr lang="en-US" dirty="0"/>
              <a:t>For example Δ≡ working-set window ≡ a fixed number of page references</a:t>
            </a:r>
          </a:p>
          <a:p>
            <a:pPr algn="just"/>
            <a:r>
              <a:rPr lang="en-US" dirty="0"/>
              <a:t>The idea is to examine the most recent </a:t>
            </a:r>
            <a:r>
              <a:rPr lang="el-GR" dirty="0"/>
              <a:t>Δ </a:t>
            </a:r>
            <a:r>
              <a:rPr lang="en-US" dirty="0"/>
              <a:t>page references. The set of pages in the most recent </a:t>
            </a:r>
            <a:r>
              <a:rPr lang="el-GR" dirty="0"/>
              <a:t>Δ </a:t>
            </a:r>
            <a:r>
              <a:rPr lang="en-US" dirty="0"/>
              <a:t>page references is the working set (Figure 9.20). </a:t>
            </a:r>
          </a:p>
          <a:p>
            <a:pPr algn="just"/>
            <a:r>
              <a:rPr lang="en-US" dirty="0"/>
              <a:t>If a page is in active use, it will be in the working set. If it is no longer being used, it will drop from the working set </a:t>
            </a:r>
            <a:r>
              <a:rPr lang="el-GR" dirty="0"/>
              <a:t>Δ</a:t>
            </a:r>
            <a:r>
              <a:rPr lang="en-US" dirty="0"/>
              <a:t> time units after its last reference. Thus, the working set is an approximation of the program's locality.</a:t>
            </a:r>
          </a:p>
          <a:p>
            <a:pPr algn="just"/>
            <a:endParaRPr lang="en-US" dirty="0"/>
          </a:p>
          <a:p>
            <a:pPr algn="just"/>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990600" y="4262437"/>
            <a:ext cx="7239000" cy="1757363"/>
          </a:xfrm>
          <a:prstGeom prst="rect">
            <a:avLst/>
          </a:prstGeom>
          <a:noFill/>
          <a:ln w="9525">
            <a:noFill/>
            <a:miter lim="800000"/>
            <a:headEnd/>
            <a:tailEnd/>
          </a:ln>
          <a:effectLst/>
        </p:spPr>
      </p:pic>
      <p:sp>
        <p:nvSpPr>
          <p:cNvPr id="5" name="TextBox 4"/>
          <p:cNvSpPr txBox="1"/>
          <p:nvPr/>
        </p:nvSpPr>
        <p:spPr>
          <a:xfrm>
            <a:off x="2438400" y="6172200"/>
            <a:ext cx="4572000" cy="307777"/>
          </a:xfrm>
          <a:prstGeom prst="rect">
            <a:avLst/>
          </a:prstGeom>
          <a:noFill/>
        </p:spPr>
        <p:txBody>
          <a:bodyPr wrap="square" rtlCol="0">
            <a:spAutoFit/>
          </a:bodyPr>
          <a:lstStyle/>
          <a:p>
            <a:r>
              <a:rPr lang="en-US" sz="1400" dirty="0"/>
              <a:t>Fig. 9.20. Working-set model for </a:t>
            </a:r>
            <a:r>
              <a:rPr lang="el-GR" sz="1400" dirty="0"/>
              <a:t>Δ</a:t>
            </a:r>
            <a:r>
              <a:rPr lang="en-US" sz="1400" dirty="0"/>
              <a:t> =10 </a:t>
            </a:r>
          </a:p>
        </p:txBody>
      </p:sp>
    </p:spTree>
    <p:extLst>
      <p:ext uri="{BB962C8B-B14F-4D97-AF65-F5344CB8AC3E}">
        <p14:creationId xmlns:p14="http://schemas.microsoft.com/office/powerpoint/2010/main" val="40154471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ChangeArrowheads="1"/>
          </p:cNvSpPr>
          <p:nvPr>
            <p:ph type="title"/>
          </p:nvPr>
        </p:nvSpPr>
        <p:spPr>
          <a:xfrm>
            <a:off x="895350" y="277416"/>
            <a:ext cx="7791450" cy="576263"/>
          </a:xfrm>
        </p:spPr>
        <p:txBody>
          <a:bodyPr/>
          <a:lstStyle/>
          <a:p>
            <a:br>
              <a:rPr lang="en-US" dirty="0"/>
            </a:br>
            <a:br>
              <a:rPr lang="en-US" dirty="0"/>
            </a:br>
            <a:r>
              <a:rPr lang="en-US" dirty="0"/>
              <a:t>Working-Set Model (Cont)  </a:t>
            </a:r>
            <a:endParaRPr lang="en-US" dirty="0">
              <a:ea typeface="ＭＳ Ｐゴシック" pitchFamily="-84" charset="-128"/>
            </a:endParaRPr>
          </a:p>
        </p:txBody>
      </p:sp>
      <p:sp>
        <p:nvSpPr>
          <p:cNvPr id="133122" name="Rectangle 3"/>
          <p:cNvSpPr>
            <a:spLocks noGrp="1" noChangeArrowheads="1"/>
          </p:cNvSpPr>
          <p:nvPr>
            <p:ph type="body" idx="1"/>
          </p:nvPr>
        </p:nvSpPr>
        <p:spPr>
          <a:xfrm>
            <a:off x="228600" y="990600"/>
            <a:ext cx="8686800" cy="5715000"/>
          </a:xfrm>
        </p:spPr>
        <p:txBody>
          <a:bodyPr/>
          <a:lstStyle/>
          <a:p>
            <a:r>
              <a:rPr lang="en-US" dirty="0"/>
              <a:t>The accuracy of the working set depends on the selection of  Δ.</a:t>
            </a:r>
          </a:p>
          <a:p>
            <a:r>
              <a:rPr lang="en-US" dirty="0"/>
              <a:t>If Δ is too small it will not encompass entire locality</a:t>
            </a:r>
          </a:p>
          <a:p>
            <a:r>
              <a:rPr lang="en-US" dirty="0"/>
              <a:t>If Δ is too large it will encompass several localities</a:t>
            </a:r>
          </a:p>
          <a:p>
            <a:r>
              <a:rPr lang="en-US" dirty="0"/>
              <a:t>If Δ= ∞⇒ it will encompass entire program</a:t>
            </a:r>
          </a:p>
          <a:p>
            <a:r>
              <a:rPr lang="en-US" dirty="0"/>
              <a:t> The most important properties of working set than is its size. </a:t>
            </a:r>
          </a:p>
          <a:p>
            <a:r>
              <a:rPr lang="en-US" i="1" dirty="0" err="1"/>
              <a:t>WSSi</a:t>
            </a:r>
            <a:r>
              <a:rPr lang="en-US" i="1" dirty="0"/>
              <a:t> </a:t>
            </a:r>
            <a:r>
              <a:rPr lang="en-US" dirty="0"/>
              <a:t>(working set size of Process Pi) = total number of pages referenced in the most recent Δ(varies in time)</a:t>
            </a:r>
          </a:p>
          <a:p>
            <a:pPr lvl="1"/>
            <a:r>
              <a:rPr lang="en-US" dirty="0"/>
              <a:t>D= </a:t>
            </a:r>
            <a:r>
              <a:rPr lang="el-GR" dirty="0"/>
              <a:t>Σ</a:t>
            </a:r>
            <a:r>
              <a:rPr lang="en-US" sz="1200" dirty="0" err="1"/>
              <a:t>WSSi</a:t>
            </a:r>
            <a:r>
              <a:rPr lang="en-US" sz="1200" dirty="0"/>
              <a:t> </a:t>
            </a:r>
            <a:r>
              <a:rPr lang="en-US" dirty="0"/>
              <a:t>≡ total demand frames </a:t>
            </a:r>
          </a:p>
          <a:p>
            <a:r>
              <a:rPr lang="en-US" dirty="0"/>
              <a:t>If </a:t>
            </a:r>
            <a:r>
              <a:rPr lang="en-US" i="1" dirty="0"/>
              <a:t>D &gt; m (total number of available frames)⇒Thrashing will occur </a:t>
            </a:r>
          </a:p>
          <a:p>
            <a:pPr lvl="1"/>
            <a:r>
              <a:rPr lang="en-US" dirty="0"/>
              <a:t>Because some processes will not have enough frames </a:t>
            </a:r>
          </a:p>
          <a:p>
            <a:pPr lvl="1"/>
            <a:r>
              <a:rPr lang="en-US" dirty="0"/>
              <a:t>Suspend one of the processes</a:t>
            </a:r>
          </a:p>
        </p:txBody>
      </p:sp>
    </p:spTree>
    <p:extLst>
      <p:ext uri="{BB962C8B-B14F-4D97-AF65-F5344CB8AC3E}">
        <p14:creationId xmlns:p14="http://schemas.microsoft.com/office/powerpoint/2010/main" val="4015447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ChangeArrowheads="1"/>
          </p:cNvSpPr>
          <p:nvPr>
            <p:ph type="title"/>
          </p:nvPr>
        </p:nvSpPr>
        <p:spPr>
          <a:xfrm>
            <a:off x="895350" y="277416"/>
            <a:ext cx="7791450" cy="576263"/>
          </a:xfrm>
        </p:spPr>
        <p:txBody>
          <a:bodyPr/>
          <a:lstStyle/>
          <a:p>
            <a:br>
              <a:rPr lang="en-US" dirty="0"/>
            </a:br>
            <a:br>
              <a:rPr lang="en-US" dirty="0"/>
            </a:br>
            <a:r>
              <a:rPr lang="en-US" dirty="0"/>
              <a:t>Other considerations --</a:t>
            </a:r>
            <a:r>
              <a:rPr lang="en-US" dirty="0" err="1"/>
              <a:t>Prepaging</a:t>
            </a:r>
            <a:endParaRPr lang="en-US" dirty="0">
              <a:ea typeface="ＭＳ Ｐゴシック" pitchFamily="-84" charset="-128"/>
            </a:endParaRPr>
          </a:p>
        </p:txBody>
      </p:sp>
      <p:sp>
        <p:nvSpPr>
          <p:cNvPr id="133122" name="Rectangle 3"/>
          <p:cNvSpPr>
            <a:spLocks noGrp="1" noChangeArrowheads="1"/>
          </p:cNvSpPr>
          <p:nvPr>
            <p:ph type="body" idx="1"/>
          </p:nvPr>
        </p:nvSpPr>
        <p:spPr>
          <a:xfrm>
            <a:off x="533400" y="1219201"/>
            <a:ext cx="8077199" cy="5137548"/>
          </a:xfrm>
        </p:spPr>
        <p:txBody>
          <a:bodyPr/>
          <a:lstStyle/>
          <a:p>
            <a:r>
              <a:rPr lang="en-US" dirty="0">
                <a:ea typeface="ＭＳ Ｐゴシック" pitchFamily="-84" charset="-128"/>
              </a:rPr>
              <a:t>The selection of page replacement algorithm and allocation policy are the major decisions that we make for a paging system. There are many other considerations as well. </a:t>
            </a:r>
          </a:p>
          <a:p>
            <a:r>
              <a:rPr lang="en-US" dirty="0" err="1">
                <a:ea typeface="ＭＳ Ｐゴシック" pitchFamily="-84" charset="-128"/>
              </a:rPr>
              <a:t>Prepaging</a:t>
            </a:r>
            <a:r>
              <a:rPr lang="en-US" dirty="0">
                <a:ea typeface="ＭＳ Ｐゴシック" pitchFamily="-84" charset="-128"/>
              </a:rPr>
              <a:t> </a:t>
            </a:r>
          </a:p>
          <a:p>
            <a:pPr lvl="1"/>
            <a:r>
              <a:rPr lang="en-US" dirty="0">
                <a:ea typeface="ＭＳ Ｐゴシック" pitchFamily="-84" charset="-128"/>
              </a:rPr>
              <a:t>To reduce the large number of page faults that occurs at process startup</a:t>
            </a:r>
          </a:p>
          <a:p>
            <a:pPr lvl="1"/>
            <a:r>
              <a:rPr lang="en-US" dirty="0" err="1">
                <a:ea typeface="ＭＳ Ｐゴシック" pitchFamily="-84" charset="-128"/>
              </a:rPr>
              <a:t>Prepage</a:t>
            </a:r>
            <a:r>
              <a:rPr lang="en-US" dirty="0">
                <a:ea typeface="ＭＳ Ｐゴシック" pitchFamily="-84" charset="-128"/>
              </a:rPr>
              <a:t> all or some of the pages a process will need, before they are referenced</a:t>
            </a:r>
          </a:p>
          <a:p>
            <a:pPr lvl="1"/>
            <a:r>
              <a:rPr lang="en-US" dirty="0">
                <a:ea typeface="ＭＳ Ｐゴシック" pitchFamily="-84" charset="-128"/>
              </a:rPr>
              <a:t>But if </a:t>
            </a:r>
            <a:r>
              <a:rPr lang="en-US" dirty="0" err="1">
                <a:ea typeface="ＭＳ Ｐゴシック" pitchFamily="-84" charset="-128"/>
              </a:rPr>
              <a:t>prepaged</a:t>
            </a:r>
            <a:r>
              <a:rPr lang="en-US" dirty="0">
                <a:ea typeface="ＭＳ Ｐゴシック" pitchFamily="-84" charset="-128"/>
              </a:rPr>
              <a:t> pages are unused, I/O and memory was wasted</a:t>
            </a:r>
          </a:p>
          <a:p>
            <a:pPr lvl="1"/>
            <a:r>
              <a:rPr lang="en-US" dirty="0"/>
              <a:t>Assume </a:t>
            </a:r>
            <a:r>
              <a:rPr lang="en-US" b="1" i="1" dirty="0"/>
              <a:t>s</a:t>
            </a:r>
            <a:r>
              <a:rPr lang="en-US" dirty="0"/>
              <a:t> pages are </a:t>
            </a:r>
            <a:r>
              <a:rPr lang="en-US" dirty="0" err="1"/>
              <a:t>prepaged</a:t>
            </a:r>
            <a:r>
              <a:rPr lang="en-US" dirty="0"/>
              <a:t> and a fraction </a:t>
            </a:r>
            <a:r>
              <a:rPr lang="el-GR" b="1" i="1" dirty="0"/>
              <a:t>α</a:t>
            </a:r>
            <a:r>
              <a:rPr lang="en-US" dirty="0"/>
              <a:t> of the pages is used</a:t>
            </a:r>
          </a:p>
          <a:p>
            <a:pPr lvl="2"/>
            <a:r>
              <a:rPr lang="en-US" dirty="0"/>
              <a:t>Is cost of </a:t>
            </a:r>
            <a:r>
              <a:rPr lang="en-US" b="1" i="1" dirty="0"/>
              <a:t>s * α</a:t>
            </a:r>
            <a:r>
              <a:rPr lang="en-US" dirty="0"/>
              <a:t> save pages faults greater or less than the cost of  </a:t>
            </a:r>
            <a:r>
              <a:rPr lang="en-US" dirty="0" err="1"/>
              <a:t>prepaging</a:t>
            </a:r>
            <a:r>
              <a:rPr lang="en-US" dirty="0"/>
              <a:t> </a:t>
            </a:r>
            <a:r>
              <a:rPr lang="en-US" b="1" i="1" dirty="0"/>
              <a:t>s * (1-</a:t>
            </a:r>
            <a:r>
              <a:rPr lang="el-GR" b="1" i="1" dirty="0"/>
              <a:t>α)</a:t>
            </a:r>
            <a:r>
              <a:rPr lang="el-GR" dirty="0"/>
              <a:t> </a:t>
            </a:r>
            <a:r>
              <a:rPr lang="en-US" dirty="0"/>
              <a:t>unnecessary pages. </a:t>
            </a:r>
          </a:p>
          <a:p>
            <a:pPr lvl="2"/>
            <a:r>
              <a:rPr lang="en-US" dirty="0"/>
              <a:t>If </a:t>
            </a:r>
            <a:r>
              <a:rPr lang="en-US" b="1" i="1" dirty="0"/>
              <a:t>α </a:t>
            </a:r>
            <a:r>
              <a:rPr lang="en-US" dirty="0"/>
              <a:t> is close to 0 ⇒</a:t>
            </a:r>
            <a:r>
              <a:rPr lang="en-US" dirty="0" err="1"/>
              <a:t>prepaging</a:t>
            </a:r>
            <a:r>
              <a:rPr lang="en-US" dirty="0"/>
              <a:t> loses</a:t>
            </a:r>
          </a:p>
          <a:p>
            <a:pPr lvl="2"/>
            <a:r>
              <a:rPr lang="en-US" dirty="0"/>
              <a:t>If </a:t>
            </a:r>
            <a:r>
              <a:rPr lang="en-US" b="1" i="1" dirty="0"/>
              <a:t>α </a:t>
            </a:r>
            <a:r>
              <a:rPr lang="en-US" dirty="0"/>
              <a:t> is close to 1 ⇒</a:t>
            </a:r>
            <a:r>
              <a:rPr lang="en-US" dirty="0" err="1"/>
              <a:t>prepaging</a:t>
            </a:r>
            <a:r>
              <a:rPr lang="en-US" dirty="0"/>
              <a:t> wins</a:t>
            </a:r>
          </a:p>
          <a:p>
            <a:pPr lvl="2"/>
            <a:endParaRPr lang="en-US" dirty="0"/>
          </a:p>
          <a:p>
            <a:pPr lvl="1"/>
            <a:endParaRPr lang="en-US" dirty="0">
              <a:ea typeface="ＭＳ Ｐゴシック" pitchFamily="-84" charset="-128"/>
            </a:endParaRPr>
          </a:p>
        </p:txBody>
      </p:sp>
    </p:spTree>
    <p:extLst>
      <p:ext uri="{BB962C8B-B14F-4D97-AF65-F5344CB8AC3E}">
        <p14:creationId xmlns:p14="http://schemas.microsoft.com/office/powerpoint/2010/main" val="40154471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ChangeArrowheads="1"/>
          </p:cNvSpPr>
          <p:nvPr>
            <p:ph type="title"/>
          </p:nvPr>
        </p:nvSpPr>
        <p:spPr>
          <a:xfrm>
            <a:off x="895350" y="277416"/>
            <a:ext cx="7791450" cy="576263"/>
          </a:xfrm>
        </p:spPr>
        <p:txBody>
          <a:bodyPr/>
          <a:lstStyle/>
          <a:p>
            <a:br>
              <a:rPr lang="en-US" dirty="0"/>
            </a:br>
            <a:br>
              <a:rPr lang="en-US" dirty="0"/>
            </a:br>
            <a:r>
              <a:rPr lang="en-US" dirty="0"/>
              <a:t>Other Issues –Page Size</a:t>
            </a:r>
          </a:p>
        </p:txBody>
      </p:sp>
      <p:sp>
        <p:nvSpPr>
          <p:cNvPr id="133122" name="Rectangle 3"/>
          <p:cNvSpPr>
            <a:spLocks noGrp="1" noChangeArrowheads="1"/>
          </p:cNvSpPr>
          <p:nvPr>
            <p:ph type="body" idx="1"/>
          </p:nvPr>
        </p:nvSpPr>
        <p:spPr>
          <a:xfrm>
            <a:off x="533400" y="1219201"/>
            <a:ext cx="8077199" cy="5137548"/>
          </a:xfrm>
        </p:spPr>
        <p:txBody>
          <a:bodyPr/>
          <a:lstStyle/>
          <a:p>
            <a:r>
              <a:rPr lang="en-US" dirty="0"/>
              <a:t>Page size selection must take into consideration:</a:t>
            </a:r>
          </a:p>
          <a:p>
            <a:pPr lvl="0"/>
            <a:r>
              <a:rPr lang="en-US" b="1" dirty="0"/>
              <a:t>Fragmentation</a:t>
            </a:r>
            <a:endParaRPr lang="en-US" sz="2400" dirty="0"/>
          </a:p>
          <a:p>
            <a:pPr lvl="1"/>
            <a:r>
              <a:rPr lang="en-US" dirty="0"/>
              <a:t>The bigger the page size the more internal fragmentation it will have. On average each segment will have half a page of internal fragmentation. So if we have a page of 2K then 1K will be wasted in each segment. This means that from fragmentation point of view smaller page is better.</a:t>
            </a:r>
            <a:endParaRPr lang="en-US" sz="2400" dirty="0"/>
          </a:p>
          <a:p>
            <a:pPr lvl="0"/>
            <a:r>
              <a:rPr lang="en-US" b="1" dirty="0"/>
              <a:t>Table size </a:t>
            </a:r>
            <a:endParaRPr lang="en-US" sz="2400" dirty="0"/>
          </a:p>
          <a:p>
            <a:pPr lvl="1"/>
            <a:r>
              <a:rPr lang="en-US" dirty="0"/>
              <a:t>Page table contains frame numbers for each page. If there are more pages then there will be more entries meaning page table will be big. If we increase page size then there will be lesser entries in the page table resulting in smaller page table. A smaller page table will require less memory. So from page table point of view bigger page size is desirable.</a:t>
            </a:r>
            <a:endParaRPr lang="en-US" sz="2400" dirty="0"/>
          </a:p>
          <a:p>
            <a:pPr lvl="1"/>
            <a:endParaRPr lang="en-US" dirty="0"/>
          </a:p>
        </p:txBody>
      </p:sp>
    </p:spTree>
    <p:extLst>
      <p:ext uri="{BB962C8B-B14F-4D97-AF65-F5344CB8AC3E}">
        <p14:creationId xmlns:p14="http://schemas.microsoft.com/office/powerpoint/2010/main" val="40154471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ChangeArrowheads="1"/>
          </p:cNvSpPr>
          <p:nvPr>
            <p:ph type="title"/>
          </p:nvPr>
        </p:nvSpPr>
        <p:spPr>
          <a:xfrm>
            <a:off x="895350" y="277416"/>
            <a:ext cx="7791450" cy="576263"/>
          </a:xfrm>
        </p:spPr>
        <p:txBody>
          <a:bodyPr/>
          <a:lstStyle/>
          <a:p>
            <a:br>
              <a:rPr lang="en-US" dirty="0"/>
            </a:br>
            <a:br>
              <a:rPr lang="en-US" dirty="0"/>
            </a:br>
            <a:r>
              <a:rPr lang="en-US"/>
              <a:t>Cont…</a:t>
            </a:r>
            <a:endParaRPr lang="en-US" dirty="0"/>
          </a:p>
        </p:txBody>
      </p:sp>
      <p:sp>
        <p:nvSpPr>
          <p:cNvPr id="133122" name="Rectangle 3"/>
          <p:cNvSpPr>
            <a:spLocks noGrp="1" noChangeArrowheads="1"/>
          </p:cNvSpPr>
          <p:nvPr>
            <p:ph type="body" idx="1"/>
          </p:nvPr>
        </p:nvSpPr>
        <p:spPr>
          <a:xfrm>
            <a:off x="533400" y="1219201"/>
            <a:ext cx="8077199" cy="5137548"/>
          </a:xfrm>
        </p:spPr>
        <p:txBody>
          <a:bodyPr/>
          <a:lstStyle/>
          <a:p>
            <a:pPr lvl="0"/>
            <a:r>
              <a:rPr lang="en-US" b="1" dirty="0"/>
              <a:t>I/O overhead</a:t>
            </a:r>
            <a:endParaRPr lang="en-US" sz="2400" dirty="0"/>
          </a:p>
          <a:p>
            <a:pPr lvl="1"/>
            <a:r>
              <a:rPr lang="en-US" dirty="0"/>
              <a:t>In I/O operation to hard disk the biggest penalty is the seek time. Once the correct sector is reached then reading or writing data is not that time consuming. Reading or writing 2K fractionally consumes more time than 1K. This means that from an I/O overhead bigger page size is better.</a:t>
            </a:r>
            <a:endParaRPr lang="en-US" sz="2400" dirty="0"/>
          </a:p>
          <a:p>
            <a:pPr lvl="0"/>
            <a:r>
              <a:rPr lang="en-US" b="1" dirty="0"/>
              <a:t>Locality</a:t>
            </a:r>
            <a:endParaRPr lang="en-US" sz="2400" dirty="0"/>
          </a:p>
          <a:p>
            <a:pPr lvl="1"/>
            <a:r>
              <a:rPr lang="en-US" dirty="0"/>
              <a:t>Locality is the set of logical addresses that a process generates in some delta time. It changes as the process continues its execution. Smaller page size can give a fine grain control over the locality by bringing into RAM only those areas of address space that are needed. A bigger page will bring in more than what is needed resulting in wasted space. So from locality consideration a smaller page is better.</a:t>
            </a:r>
            <a:endParaRPr lang="en-US" sz="2400" dirty="0"/>
          </a:p>
        </p:txBody>
      </p:sp>
    </p:spTree>
    <p:extLst>
      <p:ext uri="{BB962C8B-B14F-4D97-AF65-F5344CB8AC3E}">
        <p14:creationId xmlns:p14="http://schemas.microsoft.com/office/powerpoint/2010/main" val="4015447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pPr eaLnBrk="1" hangingPunct="1"/>
            <a:r>
              <a:rPr lang="en-US">
                <a:ea typeface="ＭＳ Ｐゴシック" pitchFamily="-84" charset="-128"/>
              </a:rPr>
              <a:t>Background</a:t>
            </a:r>
          </a:p>
        </p:txBody>
      </p:sp>
      <p:sp>
        <p:nvSpPr>
          <p:cNvPr id="13314" name="Rectangle 3"/>
          <p:cNvSpPr>
            <a:spLocks noGrp="1" noChangeArrowheads="1"/>
          </p:cNvSpPr>
          <p:nvPr>
            <p:ph type="body" idx="1"/>
          </p:nvPr>
        </p:nvSpPr>
        <p:spPr>
          <a:xfrm>
            <a:off x="533400" y="1032271"/>
            <a:ext cx="8077200" cy="4530329"/>
          </a:xfrm>
        </p:spPr>
        <p:txBody>
          <a:bodyPr/>
          <a:lstStyle/>
          <a:p>
            <a:r>
              <a:rPr lang="en-US" b="1" dirty="0">
                <a:solidFill>
                  <a:srgbClr val="3366FF"/>
                </a:solidFill>
                <a:ea typeface="ＭＳ Ｐゴシック" pitchFamily="-84" charset="-128"/>
              </a:rPr>
              <a:t>Virtual address space</a:t>
            </a:r>
            <a:r>
              <a:rPr lang="en-US" dirty="0">
                <a:ea typeface="ＭＳ Ｐゴシック" pitchFamily="-84" charset="-128"/>
              </a:rPr>
              <a:t> – logical view of how process is stored in memory</a:t>
            </a:r>
          </a:p>
          <a:p>
            <a:pPr lvl="1"/>
            <a:r>
              <a:rPr lang="en-US" dirty="0">
                <a:ea typeface="ＭＳ Ｐゴシック" pitchFamily="-84" charset="-128"/>
              </a:rPr>
              <a:t>Usually start at address 0, contiguous addresses until end of space</a:t>
            </a:r>
          </a:p>
          <a:p>
            <a:pPr lvl="1"/>
            <a:r>
              <a:rPr lang="en-US" dirty="0">
                <a:ea typeface="ＭＳ Ｐゴシック" pitchFamily="-84" charset="-128"/>
              </a:rPr>
              <a:t>Meanwhile, physical memory organized in frames</a:t>
            </a:r>
          </a:p>
          <a:p>
            <a:pPr lvl="1"/>
            <a:r>
              <a:rPr lang="en-US" dirty="0">
                <a:ea typeface="ＭＳ Ｐゴシック" pitchFamily="-84" charset="-128"/>
              </a:rPr>
              <a:t>MMU must map logical to physical</a:t>
            </a:r>
          </a:p>
          <a:p>
            <a:pPr lvl="1"/>
            <a:endParaRPr lang="en-US" dirty="0">
              <a:ea typeface="ＭＳ Ｐゴシック" pitchFamily="-84" charset="-128"/>
            </a:endParaRPr>
          </a:p>
          <a:p>
            <a:r>
              <a:rPr lang="en-US" dirty="0">
                <a:ea typeface="ＭＳ Ｐゴシック" pitchFamily="-84" charset="-128"/>
              </a:rPr>
              <a:t>Virtual memory can be implemented via:</a:t>
            </a:r>
          </a:p>
          <a:p>
            <a:pPr lvl="1"/>
            <a:r>
              <a:rPr lang="en-US" dirty="0">
                <a:ea typeface="ＭＳ Ｐゴシック" pitchFamily="-84" charset="-128"/>
              </a:rPr>
              <a:t>Demand paging </a:t>
            </a:r>
          </a:p>
        </p:txBody>
      </p:sp>
    </p:spTree>
    <p:extLst>
      <p:ext uri="{BB962C8B-B14F-4D97-AF65-F5344CB8AC3E}">
        <p14:creationId xmlns:p14="http://schemas.microsoft.com/office/powerpoint/2010/main" val="582394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a:ea typeface="ＭＳ Ｐゴシック" pitchFamily="-84" charset="-128"/>
              </a:rPr>
              <a:t>Demand Paging</a:t>
            </a:r>
          </a:p>
        </p:txBody>
      </p:sp>
      <p:sp>
        <p:nvSpPr>
          <p:cNvPr id="21506" name="Rectangle 3"/>
          <p:cNvSpPr>
            <a:spLocks noGrp="1" noChangeArrowheads="1"/>
          </p:cNvSpPr>
          <p:nvPr>
            <p:ph type="body" idx="1"/>
          </p:nvPr>
        </p:nvSpPr>
        <p:spPr>
          <a:xfrm>
            <a:off x="533400" y="1233487"/>
            <a:ext cx="8610600" cy="5091113"/>
          </a:xfrm>
        </p:spPr>
        <p:txBody>
          <a:bodyPr/>
          <a:lstStyle/>
          <a:p>
            <a:pPr>
              <a:lnSpc>
                <a:spcPct val="90000"/>
              </a:lnSpc>
            </a:pPr>
            <a:r>
              <a:rPr lang="en-US" dirty="0">
                <a:ea typeface="ＭＳ Ｐゴシック" pitchFamily="-84" charset="-128"/>
              </a:rPr>
              <a:t>Could bring entire process into memory at load time</a:t>
            </a:r>
          </a:p>
          <a:p>
            <a:pPr>
              <a:lnSpc>
                <a:spcPct val="90000"/>
              </a:lnSpc>
            </a:pPr>
            <a:r>
              <a:rPr lang="en-US" dirty="0">
                <a:ea typeface="ＭＳ Ｐゴシック" pitchFamily="-84" charset="-128"/>
              </a:rPr>
              <a:t>Or bring a page into memory only when it is needed</a:t>
            </a:r>
          </a:p>
          <a:p>
            <a:pPr lvl="1">
              <a:lnSpc>
                <a:spcPct val="90000"/>
              </a:lnSpc>
            </a:pPr>
            <a:r>
              <a:rPr lang="en-US" dirty="0">
                <a:ea typeface="ＭＳ Ｐゴシック" pitchFamily="-84" charset="-128"/>
              </a:rPr>
              <a:t>Less I/O needed, no unnecessary I/O</a:t>
            </a:r>
          </a:p>
          <a:p>
            <a:pPr lvl="1">
              <a:lnSpc>
                <a:spcPct val="90000"/>
              </a:lnSpc>
            </a:pPr>
            <a:r>
              <a:rPr lang="en-US" dirty="0">
                <a:ea typeface="ＭＳ Ｐゴシック" pitchFamily="-84" charset="-128"/>
              </a:rPr>
              <a:t>Less memory needed </a:t>
            </a:r>
          </a:p>
          <a:p>
            <a:pPr lvl="1">
              <a:lnSpc>
                <a:spcPct val="90000"/>
              </a:lnSpc>
            </a:pPr>
            <a:r>
              <a:rPr lang="en-US" dirty="0">
                <a:ea typeface="ＭＳ Ｐゴシック" pitchFamily="-84" charset="-128"/>
              </a:rPr>
              <a:t>Faster response</a:t>
            </a:r>
          </a:p>
          <a:p>
            <a:pPr lvl="1">
              <a:lnSpc>
                <a:spcPct val="90000"/>
              </a:lnSpc>
            </a:pPr>
            <a:r>
              <a:rPr lang="en-US" dirty="0">
                <a:ea typeface="ＭＳ Ｐゴシック" pitchFamily="-84" charset="-128"/>
              </a:rPr>
              <a:t>More users</a:t>
            </a:r>
          </a:p>
          <a:p>
            <a:pPr>
              <a:lnSpc>
                <a:spcPct val="90000"/>
              </a:lnSpc>
            </a:pPr>
            <a:r>
              <a:rPr lang="en-US" dirty="0">
                <a:ea typeface="ＭＳ Ｐゴシック" pitchFamily="-84" charset="-128"/>
              </a:rPr>
              <a:t>Similar to paging system with swapping (figure on the next slide)</a:t>
            </a:r>
          </a:p>
          <a:p>
            <a:pPr>
              <a:lnSpc>
                <a:spcPct val="90000"/>
              </a:lnSpc>
            </a:pPr>
            <a:r>
              <a:rPr lang="en-US" dirty="0">
                <a:ea typeface="ＭＳ Ｐゴシック" pitchFamily="-84" charset="-128"/>
              </a:rPr>
              <a:t>Page is needed </a:t>
            </a:r>
            <a:r>
              <a:rPr lang="en-US" dirty="0">
                <a:ea typeface="ＭＳ Ｐゴシック" pitchFamily="-84" charset="-128"/>
                <a:sym typeface="Symbol" pitchFamily="18" charset="2"/>
              </a:rPr>
              <a:t> reference to it</a:t>
            </a:r>
          </a:p>
          <a:p>
            <a:pPr lvl="1">
              <a:lnSpc>
                <a:spcPct val="90000"/>
              </a:lnSpc>
            </a:pPr>
            <a:r>
              <a:rPr lang="en-US" dirty="0">
                <a:ea typeface="ＭＳ Ｐゴシック" pitchFamily="-84" charset="-128"/>
              </a:rPr>
              <a:t>invalid reference </a:t>
            </a:r>
            <a:r>
              <a:rPr lang="en-US" dirty="0">
                <a:ea typeface="ＭＳ Ｐゴシック" pitchFamily="-84" charset="-128"/>
                <a:sym typeface="Symbol" pitchFamily="18" charset="2"/>
              </a:rPr>
              <a:t> abort</a:t>
            </a:r>
          </a:p>
          <a:p>
            <a:pPr lvl="1">
              <a:lnSpc>
                <a:spcPct val="90000"/>
              </a:lnSpc>
            </a:pPr>
            <a:r>
              <a:rPr lang="en-US" dirty="0">
                <a:ea typeface="ＭＳ Ｐゴシック" pitchFamily="-84" charset="-128"/>
                <a:sym typeface="Symbol" pitchFamily="18" charset="2"/>
              </a:rPr>
              <a:t>not-in-memory  (page fault) bring to memory</a:t>
            </a:r>
          </a:p>
          <a:p>
            <a:pPr>
              <a:lnSpc>
                <a:spcPct val="90000"/>
              </a:lnSpc>
            </a:pPr>
            <a:r>
              <a:rPr lang="en-US" b="1" dirty="0">
                <a:solidFill>
                  <a:srgbClr val="3366FF"/>
                </a:solidFill>
                <a:ea typeface="ＭＳ Ｐゴシック" pitchFamily="-84" charset="-128"/>
                <a:sym typeface="Symbol" pitchFamily="18" charset="2"/>
              </a:rPr>
              <a:t>Lazy swapper</a:t>
            </a:r>
            <a:r>
              <a:rPr lang="en-US" dirty="0">
                <a:solidFill>
                  <a:srgbClr val="3366FF"/>
                </a:solidFill>
                <a:ea typeface="ＭＳ Ｐゴシック" pitchFamily="-84" charset="-128"/>
                <a:sym typeface="Symbol" pitchFamily="18" charset="2"/>
              </a:rPr>
              <a:t> </a:t>
            </a:r>
            <a:r>
              <a:rPr lang="en-US" dirty="0">
                <a:ea typeface="ＭＳ Ｐゴシック" pitchFamily="-84" charset="-128"/>
                <a:sym typeface="Symbol" pitchFamily="18" charset="2"/>
              </a:rPr>
              <a:t>– never swaps a page into memory unless page will be needed</a:t>
            </a:r>
          </a:p>
          <a:p>
            <a:pPr lvl="1">
              <a:lnSpc>
                <a:spcPct val="90000"/>
              </a:lnSpc>
            </a:pPr>
            <a:r>
              <a:rPr lang="en-US" dirty="0">
                <a:ea typeface="ＭＳ Ｐゴシック" pitchFamily="-84" charset="-128"/>
                <a:sym typeface="Symbol" pitchFamily="18" charset="2"/>
              </a:rPr>
              <a:t>Swapper that deals with pages is a </a:t>
            </a:r>
            <a:r>
              <a:rPr lang="en-US" b="1" dirty="0">
                <a:solidFill>
                  <a:srgbClr val="3366FF"/>
                </a:solidFill>
                <a:ea typeface="ＭＳ Ｐゴシック" pitchFamily="-84" charset="-128"/>
                <a:sym typeface="Symbol" pitchFamily="18" charset="2"/>
              </a:rPr>
              <a:t>pager</a:t>
            </a:r>
          </a:p>
          <a:p>
            <a:pPr lvl="1">
              <a:lnSpc>
                <a:spcPct val="90000"/>
              </a:lnSpc>
              <a:buFont typeface="Monotype Sorts" pitchFamily="-84" charset="2"/>
              <a:buNone/>
            </a:pPr>
            <a:endParaRPr lang="en-US" dirty="0">
              <a:ea typeface="ＭＳ Ｐゴシック" pitchFamily="-84" charset="-128"/>
              <a:sym typeface="Symbol" pitchFamily="18" charset="2"/>
            </a:endParaRPr>
          </a:p>
        </p:txBody>
      </p:sp>
    </p:spTree>
    <p:extLst>
      <p:ext uri="{BB962C8B-B14F-4D97-AF65-F5344CB8AC3E}">
        <p14:creationId xmlns:p14="http://schemas.microsoft.com/office/powerpoint/2010/main" val="426727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a:ea typeface="ＭＳ Ｐゴシック" pitchFamily="-84" charset="-128"/>
              </a:rPr>
              <a:t>Demand Paging</a:t>
            </a:r>
          </a:p>
        </p:txBody>
      </p:sp>
      <p:pic>
        <p:nvPicPr>
          <p:cNvPr id="21507" name="Picture 4" descr="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974104"/>
            <a:ext cx="7336656" cy="5883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2462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r>
              <a:rPr lang="en-US" dirty="0">
                <a:ea typeface="ＭＳ Ｐゴシック" pitchFamily="-84" charset="-128"/>
              </a:rPr>
              <a:t>Basic Working</a:t>
            </a:r>
          </a:p>
        </p:txBody>
      </p:sp>
      <p:sp>
        <p:nvSpPr>
          <p:cNvPr id="23554" name="Content Placeholder 2"/>
          <p:cNvSpPr>
            <a:spLocks noGrp="1"/>
          </p:cNvSpPr>
          <p:nvPr>
            <p:ph idx="1"/>
          </p:nvPr>
        </p:nvSpPr>
        <p:spPr>
          <a:xfrm>
            <a:off x="609600" y="1066800"/>
            <a:ext cx="7543800" cy="5319713"/>
          </a:xfrm>
        </p:spPr>
        <p:txBody>
          <a:bodyPr/>
          <a:lstStyle/>
          <a:p>
            <a:r>
              <a:rPr lang="en-US" dirty="0">
                <a:ea typeface="ＭＳ Ｐゴシック" pitchFamily="-84" charset="-128"/>
              </a:rPr>
              <a:t>With swapping, pager guesses which pages will be used</a:t>
            </a:r>
          </a:p>
          <a:p>
            <a:r>
              <a:rPr lang="en-US" dirty="0">
                <a:ea typeface="ＭＳ Ｐゴシック" pitchFamily="-84" charset="-128"/>
              </a:rPr>
              <a:t>Pager brings in only those pages into memory</a:t>
            </a:r>
          </a:p>
          <a:p>
            <a:r>
              <a:rPr lang="en-US" dirty="0">
                <a:ea typeface="ＭＳ Ｐゴシック" pitchFamily="-84" charset="-128"/>
              </a:rPr>
              <a:t>Hardware support needed for demand paging</a:t>
            </a:r>
          </a:p>
          <a:p>
            <a:pPr lvl="1"/>
            <a:r>
              <a:rPr lang="en-US" dirty="0">
                <a:ea typeface="ＭＳ Ｐゴシック" pitchFamily="-84" charset="-128"/>
              </a:rPr>
              <a:t>Page table with valid / invalid bit</a:t>
            </a:r>
          </a:p>
          <a:p>
            <a:pPr lvl="1"/>
            <a:r>
              <a:rPr lang="en-US" dirty="0">
                <a:ea typeface="ＭＳ Ｐゴシック" pitchFamily="-84" charset="-128"/>
              </a:rPr>
              <a:t>Secondary memory (swap device with </a:t>
            </a:r>
            <a:r>
              <a:rPr lang="en-US" b="1" dirty="0">
                <a:solidFill>
                  <a:srgbClr val="3366FF"/>
                </a:solidFill>
                <a:ea typeface="ＭＳ Ｐゴシック" pitchFamily="-84" charset="-128"/>
              </a:rPr>
              <a:t>swap space</a:t>
            </a:r>
            <a:r>
              <a:rPr lang="en-US" dirty="0">
                <a:ea typeface="ＭＳ Ｐゴシック" pitchFamily="-84" charset="-128"/>
              </a:rPr>
              <a:t>)</a:t>
            </a:r>
          </a:p>
          <a:p>
            <a:pPr lvl="1"/>
            <a:r>
              <a:rPr lang="en-US" dirty="0">
                <a:ea typeface="ＭＳ Ｐゴシック" pitchFamily="-84" charset="-128"/>
              </a:rPr>
              <a:t>Instruction restart</a:t>
            </a:r>
          </a:p>
          <a:p>
            <a:r>
              <a:rPr lang="en-US" dirty="0">
                <a:ea typeface="ＭＳ Ｐゴシック" pitchFamily="-84" charset="-128"/>
              </a:rPr>
              <a:t>If pages needed are already </a:t>
            </a:r>
            <a:r>
              <a:rPr lang="en-US" b="1" dirty="0">
                <a:solidFill>
                  <a:srgbClr val="3366FF"/>
                </a:solidFill>
                <a:ea typeface="ＭＳ Ｐゴシック" pitchFamily="-84" charset="-128"/>
              </a:rPr>
              <a:t>memory resident</a:t>
            </a:r>
          </a:p>
          <a:p>
            <a:pPr lvl="1"/>
            <a:r>
              <a:rPr lang="en-US" dirty="0">
                <a:ea typeface="ＭＳ Ｐゴシック" pitchFamily="-84" charset="-128"/>
              </a:rPr>
              <a:t>No difference from non demand-paging</a:t>
            </a:r>
          </a:p>
          <a:p>
            <a:r>
              <a:rPr lang="en-US" dirty="0">
                <a:ea typeface="ＭＳ Ｐゴシック" pitchFamily="-84" charset="-128"/>
              </a:rPr>
              <a:t>If page needed is not memory resident</a:t>
            </a:r>
          </a:p>
          <a:p>
            <a:pPr lvl="1"/>
            <a:r>
              <a:rPr lang="en-US" dirty="0">
                <a:ea typeface="ＭＳ Ｐゴシック" pitchFamily="-84" charset="-128"/>
              </a:rPr>
              <a:t>Need to detect and load the page into memory from storage</a:t>
            </a:r>
          </a:p>
          <a:p>
            <a:pPr lvl="2"/>
            <a:r>
              <a:rPr lang="en-US" dirty="0">
                <a:ea typeface="ＭＳ Ｐゴシック" pitchFamily="-84" charset="-128"/>
              </a:rPr>
              <a:t>Without changing program behavior</a:t>
            </a:r>
          </a:p>
          <a:p>
            <a:pPr lvl="2"/>
            <a:r>
              <a:rPr lang="en-US" dirty="0">
                <a:ea typeface="ＭＳ Ｐゴシック" pitchFamily="-84" charset="-128"/>
              </a:rPr>
              <a:t>Without programmer needing to change code</a:t>
            </a:r>
          </a:p>
          <a:p>
            <a:endParaRPr lang="en-US" dirty="0">
              <a:ea typeface="ＭＳ Ｐゴシック" pitchFamily="-84" charset="-128"/>
            </a:endParaRPr>
          </a:p>
        </p:txBody>
      </p:sp>
    </p:spTree>
    <p:extLst>
      <p:ext uri="{BB962C8B-B14F-4D97-AF65-F5344CB8AC3E}">
        <p14:creationId xmlns:p14="http://schemas.microsoft.com/office/powerpoint/2010/main" val="1949836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pPr eaLnBrk="1" hangingPunct="1"/>
            <a:r>
              <a:rPr lang="en-US">
                <a:ea typeface="ＭＳ Ｐゴシック" pitchFamily="-84" charset="-128"/>
              </a:rPr>
              <a:t>Valid-Invalid Bit</a:t>
            </a:r>
          </a:p>
        </p:txBody>
      </p:sp>
      <p:sp>
        <p:nvSpPr>
          <p:cNvPr id="24578" name="Rectangle 3"/>
          <p:cNvSpPr>
            <a:spLocks noGrp="1" noChangeArrowheads="1"/>
          </p:cNvSpPr>
          <p:nvPr>
            <p:ph type="body" idx="1"/>
          </p:nvPr>
        </p:nvSpPr>
        <p:spPr>
          <a:xfrm>
            <a:off x="831850" y="1058466"/>
            <a:ext cx="7780867" cy="5472113"/>
          </a:xfrm>
        </p:spPr>
        <p:txBody>
          <a:bodyPr/>
          <a:lstStyle/>
          <a:p>
            <a:pPr>
              <a:lnSpc>
                <a:spcPct val="90000"/>
              </a:lnSpc>
            </a:pPr>
            <a:r>
              <a:rPr lang="en-US">
                <a:ea typeface="ＭＳ Ｐゴシック" pitchFamily="-84" charset="-128"/>
              </a:rPr>
              <a:t>With each page table entry a valid–invalid bit is associated</a:t>
            </a:r>
            <a:br>
              <a:rPr lang="en-US">
                <a:ea typeface="ＭＳ Ｐゴシック" pitchFamily="-84" charset="-128"/>
              </a:rPr>
            </a:br>
            <a:r>
              <a:rPr lang="en-US">
                <a:ea typeface="ＭＳ Ｐゴシック" pitchFamily="-84" charset="-128"/>
              </a:rPr>
              <a:t>(</a:t>
            </a:r>
            <a:r>
              <a:rPr lang="en-US" b="1">
                <a:solidFill>
                  <a:srgbClr val="FF0000"/>
                </a:solidFill>
                <a:ea typeface="ＭＳ Ｐゴシック" pitchFamily="-84" charset="-128"/>
              </a:rPr>
              <a:t>v</a:t>
            </a:r>
            <a:r>
              <a:rPr lang="en-US">
                <a:ea typeface="ＭＳ Ｐゴシック" pitchFamily="-84" charset="-128"/>
              </a:rPr>
              <a:t> </a:t>
            </a:r>
            <a:r>
              <a:rPr lang="en-US">
                <a:ea typeface="ＭＳ Ｐゴシック" pitchFamily="-84" charset="-128"/>
                <a:sym typeface="Symbol" pitchFamily="18" charset="2"/>
              </a:rPr>
              <a:t> in-memory – </a:t>
            </a:r>
            <a:r>
              <a:rPr lang="en-US" b="1">
                <a:solidFill>
                  <a:srgbClr val="3366FF"/>
                </a:solidFill>
                <a:ea typeface="ＭＳ Ｐゴシック" pitchFamily="-84" charset="-128"/>
                <a:sym typeface="Symbol" pitchFamily="18" charset="2"/>
              </a:rPr>
              <a:t>memory resident</a:t>
            </a:r>
            <a:r>
              <a:rPr lang="en-US">
                <a:ea typeface="ＭＳ Ｐゴシック" pitchFamily="-84" charset="-128"/>
                <a:sym typeface="Symbol" pitchFamily="18" charset="2"/>
              </a:rPr>
              <a:t>,</a:t>
            </a:r>
            <a:r>
              <a:rPr lang="en-US">
                <a:solidFill>
                  <a:srgbClr val="FF0000"/>
                </a:solidFill>
                <a:ea typeface="ＭＳ Ｐゴシック" pitchFamily="-84" charset="-128"/>
                <a:sym typeface="Symbol" pitchFamily="18" charset="2"/>
              </a:rPr>
              <a:t> </a:t>
            </a:r>
            <a:r>
              <a:rPr lang="en-US" b="1">
                <a:solidFill>
                  <a:srgbClr val="FF0000"/>
                </a:solidFill>
                <a:ea typeface="ＭＳ Ｐゴシック" pitchFamily="-84" charset="-128"/>
                <a:sym typeface="Symbol" pitchFamily="18" charset="2"/>
              </a:rPr>
              <a:t>i</a:t>
            </a:r>
            <a:r>
              <a:rPr lang="en-US">
                <a:ea typeface="ＭＳ Ｐゴシック" pitchFamily="-84" charset="-128"/>
                <a:sym typeface="Symbol" pitchFamily="18" charset="2"/>
              </a:rPr>
              <a:t>  not-in-memory)</a:t>
            </a:r>
          </a:p>
          <a:p>
            <a:pPr>
              <a:lnSpc>
                <a:spcPct val="90000"/>
              </a:lnSpc>
            </a:pPr>
            <a:r>
              <a:rPr lang="en-US">
                <a:ea typeface="ＭＳ Ｐゴシック" pitchFamily="-84" charset="-128"/>
                <a:sym typeface="Symbol" pitchFamily="18" charset="2"/>
              </a:rPr>
              <a:t>Initially valid–invalid bit is set to</a:t>
            </a:r>
            <a:r>
              <a:rPr lang="en-US" b="1">
                <a:solidFill>
                  <a:srgbClr val="FF0000"/>
                </a:solidFill>
                <a:ea typeface="ＭＳ Ｐゴシック" pitchFamily="-84" charset="-128"/>
                <a:sym typeface="Symbol" pitchFamily="18" charset="2"/>
              </a:rPr>
              <a:t> i </a:t>
            </a:r>
            <a:r>
              <a:rPr lang="en-US">
                <a:ea typeface="ＭＳ Ｐゴシック" pitchFamily="-84" charset="-128"/>
                <a:sym typeface="Symbol" pitchFamily="18" charset="2"/>
              </a:rPr>
              <a:t>on all entries</a:t>
            </a:r>
          </a:p>
          <a:p>
            <a:pPr>
              <a:lnSpc>
                <a:spcPct val="90000"/>
              </a:lnSpc>
            </a:pPr>
            <a:r>
              <a:rPr lang="en-US">
                <a:ea typeface="ＭＳ Ｐゴシック" pitchFamily="-84" charset="-128"/>
                <a:sym typeface="Symbol" pitchFamily="18" charset="2"/>
              </a:rPr>
              <a:t>Example of a page table snapshot:</a:t>
            </a:r>
            <a:br>
              <a:rPr lang="en-US">
                <a:ea typeface="ＭＳ Ｐゴシック" pitchFamily="-84" charset="-128"/>
                <a:sym typeface="Symbol" pitchFamily="18" charset="2"/>
              </a:rPr>
            </a:br>
            <a:br>
              <a:rPr lang="en-US" sz="1600">
                <a:ea typeface="ＭＳ Ｐゴシック" pitchFamily="-84" charset="-128"/>
                <a:sym typeface="Symbol" pitchFamily="18" charset="2"/>
              </a:rPr>
            </a:br>
            <a:br>
              <a:rPr lang="en-US" sz="1600">
                <a:ea typeface="ＭＳ Ｐゴシック" pitchFamily="-84" charset="-128"/>
                <a:sym typeface="Symbol" pitchFamily="18" charset="2"/>
              </a:rPr>
            </a:br>
            <a:br>
              <a:rPr lang="en-US" sz="1600">
                <a:ea typeface="ＭＳ Ｐゴシック" pitchFamily="-84" charset="-128"/>
                <a:sym typeface="Symbol" pitchFamily="18" charset="2"/>
              </a:rPr>
            </a:br>
            <a:br>
              <a:rPr lang="en-US" sz="1600">
                <a:ea typeface="ＭＳ Ｐゴシック" pitchFamily="-84" charset="-128"/>
                <a:sym typeface="Symbol" pitchFamily="18" charset="2"/>
              </a:rPr>
            </a:br>
            <a:br>
              <a:rPr lang="en-US" sz="1600">
                <a:ea typeface="ＭＳ Ｐゴシック" pitchFamily="-84" charset="-128"/>
                <a:sym typeface="Symbol" pitchFamily="18" charset="2"/>
              </a:rPr>
            </a:br>
            <a:br>
              <a:rPr lang="en-US" sz="1600">
                <a:ea typeface="ＭＳ Ｐゴシック" pitchFamily="-84" charset="-128"/>
                <a:sym typeface="Symbol" pitchFamily="18" charset="2"/>
              </a:rPr>
            </a:br>
            <a:br>
              <a:rPr lang="en-US" sz="1600">
                <a:ea typeface="ＭＳ Ｐゴシック" pitchFamily="-84" charset="-128"/>
                <a:sym typeface="Symbol" pitchFamily="18" charset="2"/>
              </a:rPr>
            </a:br>
            <a:br>
              <a:rPr lang="en-US" sz="1600">
                <a:ea typeface="ＭＳ Ｐゴシック" pitchFamily="-84" charset="-128"/>
                <a:sym typeface="Symbol" pitchFamily="18" charset="2"/>
              </a:rPr>
            </a:br>
            <a:br>
              <a:rPr lang="en-US" sz="1600">
                <a:ea typeface="ＭＳ Ｐゴシック" pitchFamily="-84" charset="-128"/>
                <a:sym typeface="Symbol" pitchFamily="18" charset="2"/>
              </a:rPr>
            </a:br>
            <a:br>
              <a:rPr lang="en-US" sz="1600">
                <a:ea typeface="ＭＳ Ｐゴシック" pitchFamily="-84" charset="-128"/>
                <a:sym typeface="Symbol" pitchFamily="18" charset="2"/>
              </a:rPr>
            </a:br>
            <a:br>
              <a:rPr lang="en-US" sz="1600">
                <a:ea typeface="ＭＳ Ｐゴシック" pitchFamily="-84" charset="-128"/>
                <a:sym typeface="Symbol" pitchFamily="18" charset="2"/>
              </a:rPr>
            </a:br>
            <a:br>
              <a:rPr lang="en-US" sz="1600">
                <a:ea typeface="ＭＳ Ｐゴシック" pitchFamily="-84" charset="-128"/>
                <a:sym typeface="Symbol" pitchFamily="18" charset="2"/>
              </a:rPr>
            </a:br>
            <a:br>
              <a:rPr lang="en-US" sz="1600">
                <a:ea typeface="ＭＳ Ｐゴシック" pitchFamily="-84" charset="-128"/>
                <a:sym typeface="Symbol" pitchFamily="18" charset="2"/>
              </a:rPr>
            </a:br>
            <a:br>
              <a:rPr lang="en-US" sz="1600">
                <a:ea typeface="ＭＳ Ｐゴシック" pitchFamily="-84" charset="-128"/>
                <a:sym typeface="Symbol" pitchFamily="18" charset="2"/>
              </a:rPr>
            </a:br>
            <a:br>
              <a:rPr lang="en-US" sz="1600">
                <a:ea typeface="ＭＳ Ｐゴシック" pitchFamily="-84" charset="-128"/>
                <a:sym typeface="Symbol" pitchFamily="18" charset="2"/>
              </a:rPr>
            </a:br>
            <a:endParaRPr lang="en-US" sz="800">
              <a:ea typeface="ＭＳ Ｐゴシック" pitchFamily="-84" charset="-128"/>
              <a:sym typeface="Symbol" pitchFamily="18" charset="2"/>
            </a:endParaRPr>
          </a:p>
          <a:p>
            <a:pPr>
              <a:lnSpc>
                <a:spcPct val="90000"/>
              </a:lnSpc>
            </a:pPr>
            <a:r>
              <a:rPr lang="en-US">
                <a:ea typeface="ＭＳ Ｐゴシック" pitchFamily="-84" charset="-128"/>
                <a:sym typeface="Symbol" pitchFamily="18" charset="2"/>
              </a:rPr>
              <a:t>During MMU address translation, if valid–invalid bit in page table entry</a:t>
            </a:r>
          </a:p>
          <a:p>
            <a:pPr>
              <a:lnSpc>
                <a:spcPct val="90000"/>
              </a:lnSpc>
              <a:buFont typeface="Monotype Sorts" pitchFamily="-84" charset="2"/>
              <a:buNone/>
            </a:pPr>
            <a:r>
              <a:rPr lang="en-US">
                <a:ea typeface="ＭＳ Ｐゴシック" pitchFamily="-84" charset="-128"/>
                <a:sym typeface="Symbol" pitchFamily="18" charset="2"/>
              </a:rPr>
              <a:t>      is</a:t>
            </a:r>
            <a:r>
              <a:rPr lang="en-US" b="1">
                <a:solidFill>
                  <a:srgbClr val="FF0000"/>
                </a:solidFill>
                <a:ea typeface="ＭＳ Ｐゴシック" pitchFamily="-84" charset="-128"/>
                <a:sym typeface="Symbol" pitchFamily="18" charset="2"/>
              </a:rPr>
              <a:t> i</a:t>
            </a:r>
            <a:r>
              <a:rPr lang="en-US">
                <a:ea typeface="ＭＳ Ｐゴシック" pitchFamily="-84" charset="-128"/>
                <a:sym typeface="Symbol" pitchFamily="18" charset="2"/>
              </a:rPr>
              <a:t>  page fault</a:t>
            </a:r>
          </a:p>
        </p:txBody>
      </p:sp>
      <p:sp>
        <p:nvSpPr>
          <p:cNvPr id="24579" name="Rectangle 4"/>
          <p:cNvSpPr>
            <a:spLocks noChangeArrowheads="1"/>
          </p:cNvSpPr>
          <p:nvPr/>
        </p:nvSpPr>
        <p:spPr bwMode="auto">
          <a:xfrm>
            <a:off x="2951693" y="2724150"/>
            <a:ext cx="1877483" cy="2667000"/>
          </a:xfrm>
          <a:prstGeom prst="rect">
            <a:avLst/>
          </a:prstGeom>
          <a:solidFill>
            <a:schemeClr val="bg1"/>
          </a:solidFill>
          <a:ln w="57150" cmpd="thickThin">
            <a:solidFill>
              <a:schemeClr val="tx1"/>
            </a:solidFill>
            <a:miter lim="800000"/>
            <a:headEnd/>
            <a:tailEnd/>
          </a:ln>
        </p:spPr>
        <p:txBody>
          <a:bodyPr wrap="none" lIns="91435" tIns="45718" rIns="91435" bIns="45718" anchor="ctr"/>
          <a:lstStyle/>
          <a:p>
            <a:endParaRPr lang="en-US"/>
          </a:p>
        </p:txBody>
      </p:sp>
      <p:sp>
        <p:nvSpPr>
          <p:cNvPr id="24580" name="Line 5"/>
          <p:cNvSpPr>
            <a:spLocks noChangeShapeType="1"/>
          </p:cNvSpPr>
          <p:nvPr/>
        </p:nvSpPr>
        <p:spPr bwMode="auto">
          <a:xfrm>
            <a:off x="2901950" y="300871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24581" name="Line 6"/>
          <p:cNvSpPr>
            <a:spLocks noChangeShapeType="1"/>
          </p:cNvSpPr>
          <p:nvPr/>
        </p:nvSpPr>
        <p:spPr bwMode="auto">
          <a:xfrm>
            <a:off x="2901950" y="331351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24582" name="Line 7"/>
          <p:cNvSpPr>
            <a:spLocks noChangeShapeType="1"/>
          </p:cNvSpPr>
          <p:nvPr/>
        </p:nvSpPr>
        <p:spPr bwMode="auto">
          <a:xfrm>
            <a:off x="2901950" y="361831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24583" name="Line 8"/>
          <p:cNvSpPr>
            <a:spLocks noChangeShapeType="1"/>
          </p:cNvSpPr>
          <p:nvPr/>
        </p:nvSpPr>
        <p:spPr bwMode="auto">
          <a:xfrm>
            <a:off x="2901950" y="392311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24584" name="Line 10"/>
          <p:cNvSpPr>
            <a:spLocks noChangeShapeType="1"/>
          </p:cNvSpPr>
          <p:nvPr/>
        </p:nvSpPr>
        <p:spPr bwMode="auto">
          <a:xfrm>
            <a:off x="2901950" y="422791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24585" name="Line 11"/>
          <p:cNvSpPr>
            <a:spLocks noChangeShapeType="1"/>
          </p:cNvSpPr>
          <p:nvPr/>
        </p:nvSpPr>
        <p:spPr bwMode="auto">
          <a:xfrm>
            <a:off x="2901950" y="4785122"/>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24586" name="Line 12"/>
          <p:cNvSpPr>
            <a:spLocks noChangeShapeType="1"/>
          </p:cNvSpPr>
          <p:nvPr/>
        </p:nvSpPr>
        <p:spPr bwMode="auto">
          <a:xfrm>
            <a:off x="2901950" y="506611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24587" name="Line 13"/>
          <p:cNvSpPr>
            <a:spLocks noChangeShapeType="1"/>
          </p:cNvSpPr>
          <p:nvPr/>
        </p:nvSpPr>
        <p:spPr bwMode="auto">
          <a:xfrm>
            <a:off x="4349750" y="2399110"/>
            <a:ext cx="0" cy="297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24588" name="Text Box 14"/>
          <p:cNvSpPr txBox="1">
            <a:spLocks noChangeArrowheads="1"/>
          </p:cNvSpPr>
          <p:nvPr/>
        </p:nvSpPr>
        <p:spPr bwMode="auto">
          <a:xfrm>
            <a:off x="4442710" y="2711903"/>
            <a:ext cx="277631" cy="292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defRPr sz="2400">
                <a:solidFill>
                  <a:schemeClr val="tx1"/>
                </a:solidFill>
                <a:latin typeface="Verdana" pitchFamily="34" charset="0"/>
                <a:ea typeface="ＭＳ Ｐゴシック" pitchFamily="-84" charset="-128"/>
              </a:defRPr>
            </a:lvl1pPr>
            <a:lvl2pPr marL="742950" indent="-285750">
              <a:defRPr sz="2400">
                <a:solidFill>
                  <a:schemeClr val="tx1"/>
                </a:solidFill>
                <a:latin typeface="Verdana" pitchFamily="34" charset="0"/>
                <a:ea typeface="ＭＳ Ｐゴシック" pitchFamily="-84" charset="-128"/>
              </a:defRPr>
            </a:lvl2pPr>
            <a:lvl3pPr marL="1143000" indent="-228600">
              <a:defRPr sz="2400">
                <a:solidFill>
                  <a:schemeClr val="tx1"/>
                </a:solidFill>
                <a:latin typeface="Verdana" pitchFamily="34" charset="0"/>
                <a:ea typeface="ＭＳ Ｐゴシック" pitchFamily="-84" charset="-128"/>
              </a:defRPr>
            </a:lvl3pPr>
            <a:lvl4pPr marL="1600200" indent="-228600">
              <a:defRPr sz="2400">
                <a:solidFill>
                  <a:schemeClr val="tx1"/>
                </a:solidFill>
                <a:latin typeface="Verdana" pitchFamily="34" charset="0"/>
                <a:ea typeface="ＭＳ Ｐゴシック" pitchFamily="-84" charset="-128"/>
              </a:defRPr>
            </a:lvl4pPr>
            <a:lvl5pPr marL="2057400" indent="-228600">
              <a:defRPr sz="2400">
                <a:solidFill>
                  <a:schemeClr val="tx1"/>
                </a:solidFill>
                <a:latin typeface="Verdan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9pPr>
          </a:lstStyle>
          <a:p>
            <a:pPr algn="ctr">
              <a:spcBef>
                <a:spcPct val="50000"/>
              </a:spcBef>
            </a:pPr>
            <a:r>
              <a:rPr lang="en-US" sz="1300" b="1">
                <a:solidFill>
                  <a:srgbClr val="FF0000"/>
                </a:solidFill>
                <a:latin typeface="Helvetica" pitchFamily="-84" charset="0"/>
              </a:rPr>
              <a:t>v</a:t>
            </a:r>
          </a:p>
        </p:txBody>
      </p:sp>
      <p:sp>
        <p:nvSpPr>
          <p:cNvPr id="24589" name="Text Box 15"/>
          <p:cNvSpPr txBox="1">
            <a:spLocks noChangeArrowheads="1"/>
          </p:cNvSpPr>
          <p:nvPr/>
        </p:nvSpPr>
        <p:spPr bwMode="auto">
          <a:xfrm>
            <a:off x="4444298" y="3011941"/>
            <a:ext cx="277630" cy="292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defRPr sz="2400">
                <a:solidFill>
                  <a:schemeClr val="tx1"/>
                </a:solidFill>
                <a:latin typeface="Verdana" pitchFamily="34" charset="0"/>
                <a:ea typeface="ＭＳ Ｐゴシック" pitchFamily="-84" charset="-128"/>
              </a:defRPr>
            </a:lvl1pPr>
            <a:lvl2pPr marL="742950" indent="-285750">
              <a:defRPr sz="2400">
                <a:solidFill>
                  <a:schemeClr val="tx1"/>
                </a:solidFill>
                <a:latin typeface="Verdana" pitchFamily="34" charset="0"/>
                <a:ea typeface="ＭＳ Ｐゴシック" pitchFamily="-84" charset="-128"/>
              </a:defRPr>
            </a:lvl2pPr>
            <a:lvl3pPr marL="1143000" indent="-228600">
              <a:defRPr sz="2400">
                <a:solidFill>
                  <a:schemeClr val="tx1"/>
                </a:solidFill>
                <a:latin typeface="Verdana" pitchFamily="34" charset="0"/>
                <a:ea typeface="ＭＳ Ｐゴシック" pitchFamily="-84" charset="-128"/>
              </a:defRPr>
            </a:lvl3pPr>
            <a:lvl4pPr marL="1600200" indent="-228600">
              <a:defRPr sz="2400">
                <a:solidFill>
                  <a:schemeClr val="tx1"/>
                </a:solidFill>
                <a:latin typeface="Verdana" pitchFamily="34" charset="0"/>
                <a:ea typeface="ＭＳ Ｐゴシック" pitchFamily="-84" charset="-128"/>
              </a:defRPr>
            </a:lvl4pPr>
            <a:lvl5pPr marL="2057400" indent="-228600">
              <a:defRPr sz="2400">
                <a:solidFill>
                  <a:schemeClr val="tx1"/>
                </a:solidFill>
                <a:latin typeface="Verdan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9pPr>
          </a:lstStyle>
          <a:p>
            <a:pPr algn="ctr">
              <a:spcBef>
                <a:spcPct val="50000"/>
              </a:spcBef>
            </a:pPr>
            <a:r>
              <a:rPr lang="en-US" sz="1300" b="1">
                <a:solidFill>
                  <a:srgbClr val="FF0000"/>
                </a:solidFill>
                <a:latin typeface="Helvetica" pitchFamily="-84" charset="0"/>
              </a:rPr>
              <a:t>v</a:t>
            </a:r>
          </a:p>
        </p:txBody>
      </p:sp>
      <p:sp>
        <p:nvSpPr>
          <p:cNvPr id="24590" name="Text Box 16"/>
          <p:cNvSpPr txBox="1">
            <a:spLocks noChangeArrowheads="1"/>
          </p:cNvSpPr>
          <p:nvPr/>
        </p:nvSpPr>
        <p:spPr bwMode="auto">
          <a:xfrm>
            <a:off x="4442710" y="3311978"/>
            <a:ext cx="277631" cy="292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defRPr sz="2400">
                <a:solidFill>
                  <a:schemeClr val="tx1"/>
                </a:solidFill>
                <a:latin typeface="Verdana" pitchFamily="34" charset="0"/>
                <a:ea typeface="ＭＳ Ｐゴシック" pitchFamily="-84" charset="-128"/>
              </a:defRPr>
            </a:lvl1pPr>
            <a:lvl2pPr marL="742950" indent="-285750">
              <a:defRPr sz="2400">
                <a:solidFill>
                  <a:schemeClr val="tx1"/>
                </a:solidFill>
                <a:latin typeface="Verdana" pitchFamily="34" charset="0"/>
                <a:ea typeface="ＭＳ Ｐゴシック" pitchFamily="-84" charset="-128"/>
              </a:defRPr>
            </a:lvl2pPr>
            <a:lvl3pPr marL="1143000" indent="-228600">
              <a:defRPr sz="2400">
                <a:solidFill>
                  <a:schemeClr val="tx1"/>
                </a:solidFill>
                <a:latin typeface="Verdana" pitchFamily="34" charset="0"/>
                <a:ea typeface="ＭＳ Ｐゴシック" pitchFamily="-84" charset="-128"/>
              </a:defRPr>
            </a:lvl3pPr>
            <a:lvl4pPr marL="1600200" indent="-228600">
              <a:defRPr sz="2400">
                <a:solidFill>
                  <a:schemeClr val="tx1"/>
                </a:solidFill>
                <a:latin typeface="Verdana" pitchFamily="34" charset="0"/>
                <a:ea typeface="ＭＳ Ｐゴシック" pitchFamily="-84" charset="-128"/>
              </a:defRPr>
            </a:lvl4pPr>
            <a:lvl5pPr marL="2057400" indent="-228600">
              <a:defRPr sz="2400">
                <a:solidFill>
                  <a:schemeClr val="tx1"/>
                </a:solidFill>
                <a:latin typeface="Verdan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9pPr>
          </a:lstStyle>
          <a:p>
            <a:pPr algn="ctr">
              <a:spcBef>
                <a:spcPct val="50000"/>
              </a:spcBef>
            </a:pPr>
            <a:r>
              <a:rPr lang="en-US" sz="1300" b="1">
                <a:solidFill>
                  <a:srgbClr val="FF0000"/>
                </a:solidFill>
                <a:latin typeface="Helvetica" pitchFamily="-84" charset="0"/>
              </a:rPr>
              <a:t>v</a:t>
            </a:r>
          </a:p>
        </p:txBody>
      </p:sp>
      <p:sp>
        <p:nvSpPr>
          <p:cNvPr id="24591" name="Text Box 17"/>
          <p:cNvSpPr txBox="1">
            <a:spLocks noChangeArrowheads="1"/>
          </p:cNvSpPr>
          <p:nvPr/>
        </p:nvSpPr>
        <p:spPr bwMode="auto">
          <a:xfrm>
            <a:off x="4444298" y="3640591"/>
            <a:ext cx="277630" cy="292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defRPr sz="2400">
                <a:solidFill>
                  <a:schemeClr val="tx1"/>
                </a:solidFill>
                <a:latin typeface="Verdana" pitchFamily="34" charset="0"/>
                <a:ea typeface="ＭＳ Ｐゴシック" pitchFamily="-84" charset="-128"/>
              </a:defRPr>
            </a:lvl1pPr>
            <a:lvl2pPr marL="742950" indent="-285750">
              <a:defRPr sz="2400">
                <a:solidFill>
                  <a:schemeClr val="tx1"/>
                </a:solidFill>
                <a:latin typeface="Verdana" pitchFamily="34" charset="0"/>
                <a:ea typeface="ＭＳ Ｐゴシック" pitchFamily="-84" charset="-128"/>
              </a:defRPr>
            </a:lvl2pPr>
            <a:lvl3pPr marL="1143000" indent="-228600">
              <a:defRPr sz="2400">
                <a:solidFill>
                  <a:schemeClr val="tx1"/>
                </a:solidFill>
                <a:latin typeface="Verdana" pitchFamily="34" charset="0"/>
                <a:ea typeface="ＭＳ Ｐゴシック" pitchFamily="-84" charset="-128"/>
              </a:defRPr>
            </a:lvl3pPr>
            <a:lvl4pPr marL="1600200" indent="-228600">
              <a:defRPr sz="2400">
                <a:solidFill>
                  <a:schemeClr val="tx1"/>
                </a:solidFill>
                <a:latin typeface="Verdana" pitchFamily="34" charset="0"/>
                <a:ea typeface="ＭＳ Ｐゴシック" pitchFamily="-84" charset="-128"/>
              </a:defRPr>
            </a:lvl4pPr>
            <a:lvl5pPr marL="2057400" indent="-228600">
              <a:defRPr sz="2400">
                <a:solidFill>
                  <a:schemeClr val="tx1"/>
                </a:solidFill>
                <a:latin typeface="Verdan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9pPr>
          </a:lstStyle>
          <a:p>
            <a:pPr algn="ctr">
              <a:spcBef>
                <a:spcPct val="50000"/>
              </a:spcBef>
            </a:pPr>
            <a:r>
              <a:rPr lang="en-US" sz="1300" b="1">
                <a:solidFill>
                  <a:srgbClr val="FF0000"/>
                </a:solidFill>
                <a:latin typeface="Helvetica" pitchFamily="-84" charset="0"/>
              </a:rPr>
              <a:t>v</a:t>
            </a:r>
          </a:p>
        </p:txBody>
      </p:sp>
      <p:sp>
        <p:nvSpPr>
          <p:cNvPr id="24592" name="Text Box 18"/>
          <p:cNvSpPr txBox="1">
            <a:spLocks noChangeArrowheads="1"/>
          </p:cNvSpPr>
          <p:nvPr/>
        </p:nvSpPr>
        <p:spPr bwMode="auto">
          <a:xfrm>
            <a:off x="4465954" y="3959678"/>
            <a:ext cx="231143" cy="292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defRPr sz="2400">
                <a:solidFill>
                  <a:schemeClr val="tx1"/>
                </a:solidFill>
                <a:latin typeface="Verdana" pitchFamily="34" charset="0"/>
                <a:ea typeface="ＭＳ Ｐゴシック" pitchFamily="-84" charset="-128"/>
              </a:defRPr>
            </a:lvl1pPr>
            <a:lvl2pPr marL="742950" indent="-285750">
              <a:defRPr sz="2400">
                <a:solidFill>
                  <a:schemeClr val="tx1"/>
                </a:solidFill>
                <a:latin typeface="Verdana" pitchFamily="34" charset="0"/>
                <a:ea typeface="ＭＳ Ｐゴシック" pitchFamily="-84" charset="-128"/>
              </a:defRPr>
            </a:lvl2pPr>
            <a:lvl3pPr marL="1143000" indent="-228600">
              <a:defRPr sz="2400">
                <a:solidFill>
                  <a:schemeClr val="tx1"/>
                </a:solidFill>
                <a:latin typeface="Verdana" pitchFamily="34" charset="0"/>
                <a:ea typeface="ＭＳ Ｐゴシック" pitchFamily="-84" charset="-128"/>
              </a:defRPr>
            </a:lvl3pPr>
            <a:lvl4pPr marL="1600200" indent="-228600">
              <a:defRPr sz="2400">
                <a:solidFill>
                  <a:schemeClr val="tx1"/>
                </a:solidFill>
                <a:latin typeface="Verdana" pitchFamily="34" charset="0"/>
                <a:ea typeface="ＭＳ Ｐゴシック" pitchFamily="-84" charset="-128"/>
              </a:defRPr>
            </a:lvl4pPr>
            <a:lvl5pPr marL="2057400" indent="-228600">
              <a:defRPr sz="2400">
                <a:solidFill>
                  <a:schemeClr val="tx1"/>
                </a:solidFill>
                <a:latin typeface="Verdan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9pPr>
          </a:lstStyle>
          <a:p>
            <a:pPr algn="ctr">
              <a:spcBef>
                <a:spcPct val="50000"/>
              </a:spcBef>
            </a:pPr>
            <a:r>
              <a:rPr lang="en-US" sz="1300" b="1">
                <a:solidFill>
                  <a:srgbClr val="FF0000"/>
                </a:solidFill>
                <a:latin typeface="Helvetica" pitchFamily="-84" charset="0"/>
              </a:rPr>
              <a:t>i</a:t>
            </a:r>
          </a:p>
        </p:txBody>
      </p:sp>
      <p:sp>
        <p:nvSpPr>
          <p:cNvPr id="24593" name="Text Box 19"/>
          <p:cNvSpPr txBox="1">
            <a:spLocks noChangeArrowheads="1"/>
          </p:cNvSpPr>
          <p:nvPr/>
        </p:nvSpPr>
        <p:spPr bwMode="auto">
          <a:xfrm>
            <a:off x="4465954" y="4797878"/>
            <a:ext cx="231143" cy="292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defRPr sz="2400">
                <a:solidFill>
                  <a:schemeClr val="tx1"/>
                </a:solidFill>
                <a:latin typeface="Verdana" pitchFamily="34" charset="0"/>
                <a:ea typeface="ＭＳ Ｐゴシック" pitchFamily="-84" charset="-128"/>
              </a:defRPr>
            </a:lvl1pPr>
            <a:lvl2pPr marL="742950" indent="-285750">
              <a:defRPr sz="2400">
                <a:solidFill>
                  <a:schemeClr val="tx1"/>
                </a:solidFill>
                <a:latin typeface="Verdana" pitchFamily="34" charset="0"/>
                <a:ea typeface="ＭＳ Ｐゴシック" pitchFamily="-84" charset="-128"/>
              </a:defRPr>
            </a:lvl2pPr>
            <a:lvl3pPr marL="1143000" indent="-228600">
              <a:defRPr sz="2400">
                <a:solidFill>
                  <a:schemeClr val="tx1"/>
                </a:solidFill>
                <a:latin typeface="Verdana" pitchFamily="34" charset="0"/>
                <a:ea typeface="ＭＳ Ｐゴシック" pitchFamily="-84" charset="-128"/>
              </a:defRPr>
            </a:lvl3pPr>
            <a:lvl4pPr marL="1600200" indent="-228600">
              <a:defRPr sz="2400">
                <a:solidFill>
                  <a:schemeClr val="tx1"/>
                </a:solidFill>
                <a:latin typeface="Verdana" pitchFamily="34" charset="0"/>
                <a:ea typeface="ＭＳ Ｐゴシック" pitchFamily="-84" charset="-128"/>
              </a:defRPr>
            </a:lvl4pPr>
            <a:lvl5pPr marL="2057400" indent="-228600">
              <a:defRPr sz="2400">
                <a:solidFill>
                  <a:schemeClr val="tx1"/>
                </a:solidFill>
                <a:latin typeface="Verdan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9pPr>
          </a:lstStyle>
          <a:p>
            <a:pPr algn="ctr">
              <a:spcBef>
                <a:spcPct val="50000"/>
              </a:spcBef>
            </a:pPr>
            <a:r>
              <a:rPr lang="en-US" sz="1300" b="1">
                <a:solidFill>
                  <a:srgbClr val="FF0000"/>
                </a:solidFill>
                <a:latin typeface="Helvetica" pitchFamily="-84" charset="0"/>
              </a:rPr>
              <a:t>i</a:t>
            </a:r>
          </a:p>
        </p:txBody>
      </p:sp>
      <p:sp>
        <p:nvSpPr>
          <p:cNvPr id="24594" name="Text Box 20"/>
          <p:cNvSpPr txBox="1">
            <a:spLocks noChangeArrowheads="1"/>
          </p:cNvSpPr>
          <p:nvPr/>
        </p:nvSpPr>
        <p:spPr bwMode="auto">
          <a:xfrm>
            <a:off x="4465954" y="5102678"/>
            <a:ext cx="231143" cy="292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defRPr sz="2400">
                <a:solidFill>
                  <a:schemeClr val="tx1"/>
                </a:solidFill>
                <a:latin typeface="Verdana" pitchFamily="34" charset="0"/>
                <a:ea typeface="ＭＳ Ｐゴシック" pitchFamily="-84" charset="-128"/>
              </a:defRPr>
            </a:lvl1pPr>
            <a:lvl2pPr marL="742950" indent="-285750">
              <a:defRPr sz="2400">
                <a:solidFill>
                  <a:schemeClr val="tx1"/>
                </a:solidFill>
                <a:latin typeface="Verdana" pitchFamily="34" charset="0"/>
                <a:ea typeface="ＭＳ Ｐゴシック" pitchFamily="-84" charset="-128"/>
              </a:defRPr>
            </a:lvl2pPr>
            <a:lvl3pPr marL="1143000" indent="-228600">
              <a:defRPr sz="2400">
                <a:solidFill>
                  <a:schemeClr val="tx1"/>
                </a:solidFill>
                <a:latin typeface="Verdana" pitchFamily="34" charset="0"/>
                <a:ea typeface="ＭＳ Ｐゴシック" pitchFamily="-84" charset="-128"/>
              </a:defRPr>
            </a:lvl3pPr>
            <a:lvl4pPr marL="1600200" indent="-228600">
              <a:defRPr sz="2400">
                <a:solidFill>
                  <a:schemeClr val="tx1"/>
                </a:solidFill>
                <a:latin typeface="Verdana" pitchFamily="34" charset="0"/>
                <a:ea typeface="ＭＳ Ｐゴシック" pitchFamily="-84" charset="-128"/>
              </a:defRPr>
            </a:lvl4pPr>
            <a:lvl5pPr marL="2057400" indent="-228600">
              <a:defRPr sz="2400">
                <a:solidFill>
                  <a:schemeClr val="tx1"/>
                </a:solidFill>
                <a:latin typeface="Verdan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9pPr>
          </a:lstStyle>
          <a:p>
            <a:pPr algn="ctr">
              <a:spcBef>
                <a:spcPct val="50000"/>
              </a:spcBef>
            </a:pPr>
            <a:r>
              <a:rPr lang="en-US" sz="1300" b="1">
                <a:solidFill>
                  <a:srgbClr val="FF0000"/>
                </a:solidFill>
                <a:latin typeface="Helvetica" pitchFamily="-84" charset="0"/>
              </a:rPr>
              <a:t>i</a:t>
            </a:r>
          </a:p>
        </p:txBody>
      </p:sp>
      <p:sp>
        <p:nvSpPr>
          <p:cNvPr id="24595" name="Text Box 21"/>
          <p:cNvSpPr txBox="1">
            <a:spLocks noChangeArrowheads="1"/>
          </p:cNvSpPr>
          <p:nvPr/>
        </p:nvSpPr>
        <p:spPr bwMode="auto">
          <a:xfrm>
            <a:off x="3442798" y="4340678"/>
            <a:ext cx="397856" cy="292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defRPr sz="2400">
                <a:solidFill>
                  <a:schemeClr val="tx1"/>
                </a:solidFill>
                <a:latin typeface="Verdana" pitchFamily="34" charset="0"/>
                <a:ea typeface="ＭＳ Ｐゴシック" pitchFamily="-84" charset="-128"/>
              </a:defRPr>
            </a:lvl1pPr>
            <a:lvl2pPr marL="742950" indent="-285750">
              <a:defRPr sz="2400">
                <a:solidFill>
                  <a:schemeClr val="tx1"/>
                </a:solidFill>
                <a:latin typeface="Verdana" pitchFamily="34" charset="0"/>
                <a:ea typeface="ＭＳ Ｐゴシック" pitchFamily="-84" charset="-128"/>
              </a:defRPr>
            </a:lvl2pPr>
            <a:lvl3pPr marL="1143000" indent="-228600">
              <a:defRPr sz="2400">
                <a:solidFill>
                  <a:schemeClr val="tx1"/>
                </a:solidFill>
                <a:latin typeface="Verdana" pitchFamily="34" charset="0"/>
                <a:ea typeface="ＭＳ Ｐゴシック" pitchFamily="-84" charset="-128"/>
              </a:defRPr>
            </a:lvl3pPr>
            <a:lvl4pPr marL="1600200" indent="-228600">
              <a:defRPr sz="2400">
                <a:solidFill>
                  <a:schemeClr val="tx1"/>
                </a:solidFill>
                <a:latin typeface="Verdana" pitchFamily="34" charset="0"/>
                <a:ea typeface="ＭＳ Ｐゴシック" pitchFamily="-84" charset="-128"/>
              </a:defRPr>
            </a:lvl4pPr>
            <a:lvl5pPr marL="2057400" indent="-228600">
              <a:defRPr sz="2400">
                <a:solidFill>
                  <a:schemeClr val="tx1"/>
                </a:solidFill>
                <a:latin typeface="Verdan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9pPr>
          </a:lstStyle>
          <a:p>
            <a:pPr algn="ctr">
              <a:spcBef>
                <a:spcPct val="50000"/>
              </a:spcBef>
            </a:pPr>
            <a:r>
              <a:rPr lang="en-US" sz="1300">
                <a:latin typeface="Helvetica" pitchFamily="-84" charset="0"/>
              </a:rPr>
              <a:t>….</a:t>
            </a:r>
          </a:p>
        </p:txBody>
      </p:sp>
      <p:sp>
        <p:nvSpPr>
          <p:cNvPr id="24596" name="Text Box 22"/>
          <p:cNvSpPr txBox="1">
            <a:spLocks noChangeArrowheads="1"/>
          </p:cNvSpPr>
          <p:nvPr/>
        </p:nvSpPr>
        <p:spPr bwMode="auto">
          <a:xfrm>
            <a:off x="3253816" y="2397027"/>
            <a:ext cx="849903" cy="30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defRPr sz="2400">
                <a:solidFill>
                  <a:schemeClr val="tx1"/>
                </a:solidFill>
                <a:latin typeface="Verdana" pitchFamily="34" charset="0"/>
                <a:ea typeface="ＭＳ Ｐゴシック" pitchFamily="-84" charset="-128"/>
              </a:defRPr>
            </a:lvl1pPr>
            <a:lvl2pPr marL="742950" indent="-285750">
              <a:defRPr sz="2400">
                <a:solidFill>
                  <a:schemeClr val="tx1"/>
                </a:solidFill>
                <a:latin typeface="Verdana" pitchFamily="34" charset="0"/>
                <a:ea typeface="ＭＳ Ｐゴシック" pitchFamily="-84" charset="-128"/>
              </a:defRPr>
            </a:lvl2pPr>
            <a:lvl3pPr marL="1143000" indent="-228600">
              <a:defRPr sz="2400">
                <a:solidFill>
                  <a:schemeClr val="tx1"/>
                </a:solidFill>
                <a:latin typeface="Verdana" pitchFamily="34" charset="0"/>
                <a:ea typeface="ＭＳ Ｐゴシック" pitchFamily="-84" charset="-128"/>
              </a:defRPr>
            </a:lvl3pPr>
            <a:lvl4pPr marL="1600200" indent="-228600">
              <a:defRPr sz="2400">
                <a:solidFill>
                  <a:schemeClr val="tx1"/>
                </a:solidFill>
                <a:latin typeface="Verdana" pitchFamily="34" charset="0"/>
                <a:ea typeface="ＭＳ Ｐゴシック" pitchFamily="-84" charset="-128"/>
              </a:defRPr>
            </a:lvl4pPr>
            <a:lvl5pPr marL="2057400" indent="-228600">
              <a:defRPr sz="2400">
                <a:solidFill>
                  <a:schemeClr val="tx1"/>
                </a:solidFill>
                <a:latin typeface="Verdan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9pPr>
          </a:lstStyle>
          <a:p>
            <a:pPr algn="ctr">
              <a:spcBef>
                <a:spcPct val="50000"/>
              </a:spcBef>
            </a:pPr>
            <a:r>
              <a:rPr lang="en-US" sz="1400">
                <a:latin typeface="Helvetica" pitchFamily="-84" charset="0"/>
              </a:rPr>
              <a:t>Frame #</a:t>
            </a:r>
          </a:p>
        </p:txBody>
      </p:sp>
      <p:sp>
        <p:nvSpPr>
          <p:cNvPr id="24597" name="Text Box 23"/>
          <p:cNvSpPr txBox="1">
            <a:spLocks noChangeArrowheads="1"/>
          </p:cNvSpPr>
          <p:nvPr/>
        </p:nvSpPr>
        <p:spPr bwMode="auto">
          <a:xfrm>
            <a:off x="4367364" y="2397027"/>
            <a:ext cx="1359657" cy="30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defRPr sz="2400">
                <a:solidFill>
                  <a:schemeClr val="tx1"/>
                </a:solidFill>
                <a:latin typeface="Verdana" pitchFamily="34" charset="0"/>
                <a:ea typeface="ＭＳ Ｐゴシック" pitchFamily="-84" charset="-128"/>
              </a:defRPr>
            </a:lvl1pPr>
            <a:lvl2pPr marL="742950" indent="-285750">
              <a:defRPr sz="2400">
                <a:solidFill>
                  <a:schemeClr val="tx1"/>
                </a:solidFill>
                <a:latin typeface="Verdana" pitchFamily="34" charset="0"/>
                <a:ea typeface="ＭＳ Ｐゴシック" pitchFamily="-84" charset="-128"/>
              </a:defRPr>
            </a:lvl2pPr>
            <a:lvl3pPr marL="1143000" indent="-228600">
              <a:defRPr sz="2400">
                <a:solidFill>
                  <a:schemeClr val="tx1"/>
                </a:solidFill>
                <a:latin typeface="Verdana" pitchFamily="34" charset="0"/>
                <a:ea typeface="ＭＳ Ｐゴシック" pitchFamily="-84" charset="-128"/>
              </a:defRPr>
            </a:lvl3pPr>
            <a:lvl4pPr marL="1600200" indent="-228600">
              <a:defRPr sz="2400">
                <a:solidFill>
                  <a:schemeClr val="tx1"/>
                </a:solidFill>
                <a:latin typeface="Verdana" pitchFamily="34" charset="0"/>
                <a:ea typeface="ＭＳ Ｐゴシック" pitchFamily="-84" charset="-128"/>
              </a:defRPr>
            </a:lvl4pPr>
            <a:lvl5pPr marL="2057400" indent="-228600">
              <a:defRPr sz="2400">
                <a:solidFill>
                  <a:schemeClr val="tx1"/>
                </a:solidFill>
                <a:latin typeface="Verdan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9pPr>
          </a:lstStyle>
          <a:p>
            <a:pPr algn="ctr">
              <a:spcBef>
                <a:spcPct val="50000"/>
              </a:spcBef>
            </a:pPr>
            <a:r>
              <a:rPr lang="en-US" sz="1400">
                <a:latin typeface="Helvetica" pitchFamily="-84" charset="0"/>
              </a:rPr>
              <a:t>valid-invalid bit</a:t>
            </a:r>
          </a:p>
        </p:txBody>
      </p:sp>
      <p:sp>
        <p:nvSpPr>
          <p:cNvPr id="24598" name="Text Box 24"/>
          <p:cNvSpPr txBox="1">
            <a:spLocks noChangeArrowheads="1"/>
          </p:cNvSpPr>
          <p:nvPr/>
        </p:nvSpPr>
        <p:spPr bwMode="auto">
          <a:xfrm>
            <a:off x="3448786" y="5368827"/>
            <a:ext cx="1019821" cy="30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defRPr sz="2400">
                <a:solidFill>
                  <a:schemeClr val="tx1"/>
                </a:solidFill>
                <a:latin typeface="Verdana" pitchFamily="34" charset="0"/>
                <a:ea typeface="ＭＳ Ｐゴシック" pitchFamily="-84" charset="-128"/>
              </a:defRPr>
            </a:lvl1pPr>
            <a:lvl2pPr marL="742950" indent="-285750">
              <a:defRPr sz="2400">
                <a:solidFill>
                  <a:schemeClr val="tx1"/>
                </a:solidFill>
                <a:latin typeface="Verdana" pitchFamily="34" charset="0"/>
                <a:ea typeface="ＭＳ Ｐゴシック" pitchFamily="-84" charset="-128"/>
              </a:defRPr>
            </a:lvl2pPr>
            <a:lvl3pPr marL="1143000" indent="-228600">
              <a:defRPr sz="2400">
                <a:solidFill>
                  <a:schemeClr val="tx1"/>
                </a:solidFill>
                <a:latin typeface="Verdana" pitchFamily="34" charset="0"/>
                <a:ea typeface="ＭＳ Ｐゴシック" pitchFamily="-84" charset="-128"/>
              </a:defRPr>
            </a:lvl3pPr>
            <a:lvl4pPr marL="1600200" indent="-228600">
              <a:defRPr sz="2400">
                <a:solidFill>
                  <a:schemeClr val="tx1"/>
                </a:solidFill>
                <a:latin typeface="Verdana" pitchFamily="34" charset="0"/>
                <a:ea typeface="ＭＳ Ｐゴシック" pitchFamily="-84" charset="-128"/>
              </a:defRPr>
            </a:lvl4pPr>
            <a:lvl5pPr marL="2057400" indent="-228600">
              <a:defRPr sz="2400">
                <a:solidFill>
                  <a:schemeClr val="tx1"/>
                </a:solidFill>
                <a:latin typeface="Verdan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Verdana" pitchFamily="34" charset="0"/>
                <a:ea typeface="ＭＳ Ｐゴシック" pitchFamily="-84" charset="-128"/>
              </a:defRPr>
            </a:lvl9pPr>
          </a:lstStyle>
          <a:p>
            <a:pPr algn="ctr">
              <a:spcBef>
                <a:spcPct val="50000"/>
              </a:spcBef>
            </a:pPr>
            <a:r>
              <a:rPr lang="en-US" sz="1400">
                <a:latin typeface="Helvetica" pitchFamily="-84" charset="0"/>
              </a:rPr>
              <a:t>page table</a:t>
            </a:r>
          </a:p>
        </p:txBody>
      </p:sp>
    </p:spTree>
    <p:extLst>
      <p:ext uri="{BB962C8B-B14F-4D97-AF65-F5344CB8AC3E}">
        <p14:creationId xmlns:p14="http://schemas.microsoft.com/office/powerpoint/2010/main" val="2117390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646642" y="38100"/>
            <a:ext cx="8360833" cy="844154"/>
          </a:xfrm>
        </p:spPr>
        <p:txBody>
          <a:bodyPr/>
          <a:lstStyle/>
          <a:p>
            <a:pPr eaLnBrk="1" hangingPunct="1"/>
            <a:r>
              <a:rPr lang="en-US" sz="2200">
                <a:ea typeface="ＭＳ Ｐゴシック" pitchFamily="-84" charset="-128"/>
              </a:rPr>
              <a:t>Page Table When Some Pages Are Not in Main Memory</a:t>
            </a:r>
          </a:p>
        </p:txBody>
      </p:sp>
      <p:pic>
        <p:nvPicPr>
          <p:cNvPr id="26626" name="Picture 4" descr="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1128712"/>
            <a:ext cx="7696200" cy="572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4364242"/>
      </p:ext>
    </p:extLst>
  </p:cSld>
  <p:clrMapOvr>
    <a:masterClrMapping/>
  </p:clrMapOvr>
</p:sld>
</file>

<file path=ppt/theme/theme1.xml><?xml version="1.0" encoding="utf-8"?>
<a:theme xmlns:a="http://schemas.openxmlformats.org/drawingml/2006/main" name="1_os-8">
  <a:themeElements>
    <a:clrScheme name="1_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1_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1_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1_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1_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1_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1_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1_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1_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1_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1761</TotalTime>
  <Words>2753</Words>
  <Application>Microsoft Office PowerPoint</Application>
  <PresentationFormat>On-screen Show (4:3)</PresentationFormat>
  <Paragraphs>321</Paragraphs>
  <Slides>34</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vt:lpstr>
      <vt:lpstr>Garamond</vt:lpstr>
      <vt:lpstr>Helvetica</vt:lpstr>
      <vt:lpstr>Monotype Sorts</vt:lpstr>
      <vt:lpstr>Times New Roman</vt:lpstr>
      <vt:lpstr>Verdana</vt:lpstr>
      <vt:lpstr>Webdings</vt:lpstr>
      <vt:lpstr>1_os-8</vt:lpstr>
      <vt:lpstr>Virtual Memory Management  Chapter 9  </vt:lpstr>
      <vt:lpstr>Background</vt:lpstr>
      <vt:lpstr>Background</vt:lpstr>
      <vt:lpstr>Background</vt:lpstr>
      <vt:lpstr>Demand Paging</vt:lpstr>
      <vt:lpstr>Demand Paging</vt:lpstr>
      <vt:lpstr>Basic Working</vt:lpstr>
      <vt:lpstr>Valid-Invalid Bit</vt:lpstr>
      <vt:lpstr>Page Table When Some Pages Are Not in Main Memory</vt:lpstr>
      <vt:lpstr>Page Fault</vt:lpstr>
      <vt:lpstr>Steps in Handling a Page Fault</vt:lpstr>
      <vt:lpstr>Pure Demand Paging</vt:lpstr>
      <vt:lpstr>Cont… </vt:lpstr>
      <vt:lpstr>              Performance of Demand Paging  </vt:lpstr>
      <vt:lpstr>Cont…</vt:lpstr>
      <vt:lpstr>Cont…</vt:lpstr>
      <vt:lpstr>What Happens if There is no Free Frame?</vt:lpstr>
      <vt:lpstr>Need For Page Replacement</vt:lpstr>
      <vt:lpstr>Basic Page Replacement</vt:lpstr>
      <vt:lpstr>Page Replacement</vt:lpstr>
      <vt:lpstr>Page Replacement Algorithms</vt:lpstr>
      <vt:lpstr>Graph of Page Faults Vs The Number of Frames</vt:lpstr>
      <vt:lpstr>First-In-First-Out (FIFO) Algorithm</vt:lpstr>
      <vt:lpstr>Optimal Algorithm</vt:lpstr>
      <vt:lpstr>Least Recently Used (LRU) Algorithm</vt:lpstr>
      <vt:lpstr>FIFO Illustrating Belady’s Anomaly</vt:lpstr>
      <vt:lpstr>Thrashing</vt:lpstr>
      <vt:lpstr>Thrashing (Cont.)</vt:lpstr>
      <vt:lpstr>  Locality Model</vt:lpstr>
      <vt:lpstr>  Working-Set Model  </vt:lpstr>
      <vt:lpstr>  Working-Set Model (Cont)  </vt:lpstr>
      <vt:lpstr>  Other considerations --Prepaging</vt:lpstr>
      <vt:lpstr>  Other Issues –Page Size</vt:lpstr>
      <vt:lpstr>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Processes</dc:title>
  <dc:creator>Dr. Ahmad</dc:creator>
  <cp:lastModifiedBy>Hasan Jamal</cp:lastModifiedBy>
  <cp:revision>256</cp:revision>
  <dcterms:created xsi:type="dcterms:W3CDTF">2006-08-16T00:00:00Z</dcterms:created>
  <dcterms:modified xsi:type="dcterms:W3CDTF">2021-01-29T06:16:09Z</dcterms:modified>
</cp:coreProperties>
</file>