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9"/>
  </p:notesMasterIdLst>
  <p:sldIdLst>
    <p:sldId id="256" r:id="rId3"/>
    <p:sldId id="362" r:id="rId4"/>
    <p:sldId id="411" r:id="rId5"/>
    <p:sldId id="258" r:id="rId6"/>
    <p:sldId id="319" r:id="rId7"/>
    <p:sldId id="260" r:id="rId8"/>
    <p:sldId id="364" r:id="rId9"/>
    <p:sldId id="367" r:id="rId10"/>
    <p:sldId id="259" r:id="rId11"/>
    <p:sldId id="365" r:id="rId12"/>
    <p:sldId id="366" r:id="rId13"/>
    <p:sldId id="368" r:id="rId14"/>
    <p:sldId id="370" r:id="rId15"/>
    <p:sldId id="371" r:id="rId16"/>
    <p:sldId id="373" r:id="rId17"/>
    <p:sldId id="320" r:id="rId18"/>
    <p:sldId id="290" r:id="rId19"/>
    <p:sldId id="322" r:id="rId20"/>
    <p:sldId id="372" r:id="rId21"/>
    <p:sldId id="261" r:id="rId22"/>
    <p:sldId id="262" r:id="rId23"/>
    <p:sldId id="263" r:id="rId24"/>
    <p:sldId id="403" r:id="rId25"/>
    <p:sldId id="323" r:id="rId26"/>
    <p:sldId id="324" r:id="rId27"/>
    <p:sldId id="325" r:id="rId28"/>
    <p:sldId id="326" r:id="rId29"/>
    <p:sldId id="327" r:id="rId30"/>
    <p:sldId id="329" r:id="rId31"/>
    <p:sldId id="328" r:id="rId32"/>
    <p:sldId id="265" r:id="rId33"/>
    <p:sldId id="266" r:id="rId34"/>
    <p:sldId id="267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268" r:id="rId43"/>
    <p:sldId id="269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392" r:id="rId52"/>
    <p:sldId id="278" r:id="rId53"/>
    <p:sldId id="395" r:id="rId54"/>
    <p:sldId id="402" r:id="rId55"/>
    <p:sldId id="393" r:id="rId56"/>
    <p:sldId id="394" r:id="rId57"/>
    <p:sldId id="363" r:id="rId58"/>
    <p:sldId id="382" r:id="rId59"/>
    <p:sldId id="383" r:id="rId60"/>
    <p:sldId id="384" r:id="rId61"/>
    <p:sldId id="387" r:id="rId62"/>
    <p:sldId id="385" r:id="rId63"/>
    <p:sldId id="388" r:id="rId64"/>
    <p:sldId id="386" r:id="rId65"/>
    <p:sldId id="389" r:id="rId66"/>
    <p:sldId id="391" r:id="rId67"/>
    <p:sldId id="390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7124" autoAdjust="0"/>
  </p:normalViewPr>
  <p:slideViewPr>
    <p:cSldViewPr>
      <p:cViewPr varScale="1">
        <p:scale>
          <a:sx n="62" d="100"/>
          <a:sy n="62" d="100"/>
        </p:scale>
        <p:origin x="67" y="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359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8EFC088C-37F3-4C23-9158-23DE26F11D69}"/>
    <pc:docChg chg="custSel addSld delSld modSld">
      <pc:chgData name="Hasan Jamal" userId="6724a5da2ffd1b8f" providerId="LiveId" clId="{8EFC088C-37F3-4C23-9158-23DE26F11D69}" dt="2020-10-06T05:06:01.018" v="258" actId="404"/>
      <pc:docMkLst>
        <pc:docMk/>
      </pc:docMkLst>
      <pc:sldChg chg="modSp mod">
        <pc:chgData name="Hasan Jamal" userId="6724a5da2ffd1b8f" providerId="LiveId" clId="{8EFC088C-37F3-4C23-9158-23DE26F11D69}" dt="2020-10-06T05:04:52.429" v="257" actId="1036"/>
        <pc:sldMkLst>
          <pc:docMk/>
          <pc:sldMk cId="2769222578" sldId="259"/>
        </pc:sldMkLst>
        <pc:spChg chg="mod">
          <ac:chgData name="Hasan Jamal" userId="6724a5da2ffd1b8f" providerId="LiveId" clId="{8EFC088C-37F3-4C23-9158-23DE26F11D69}" dt="2020-10-06T05:04:52.429" v="257" actId="1036"/>
          <ac:spMkLst>
            <pc:docMk/>
            <pc:sldMk cId="2769222578" sldId="259"/>
            <ac:spMk id="16387" creationId="{00000000-0000-0000-0000-000000000000}"/>
          </ac:spMkLst>
        </pc:spChg>
      </pc:sldChg>
      <pc:sldChg chg="modSp add mod">
        <pc:chgData name="Hasan Jamal" userId="6724a5da2ffd1b8f" providerId="LiveId" clId="{8EFC088C-37F3-4C23-9158-23DE26F11D69}" dt="2020-10-06T04:53:12.606" v="254" actId="404"/>
        <pc:sldMkLst>
          <pc:docMk/>
          <pc:sldMk cId="1600513722" sldId="260"/>
        </pc:sldMkLst>
        <pc:spChg chg="mod">
          <ac:chgData name="Hasan Jamal" userId="6724a5da2ffd1b8f" providerId="LiveId" clId="{8EFC088C-37F3-4C23-9158-23DE26F11D69}" dt="2020-10-06T04:53:12.606" v="254" actId="404"/>
          <ac:spMkLst>
            <pc:docMk/>
            <pc:sldMk cId="1600513722" sldId="260"/>
            <ac:spMk id="17411" creationId="{00000000-0000-0000-0000-000000000000}"/>
          </ac:spMkLst>
        </pc:spChg>
      </pc:sldChg>
      <pc:sldChg chg="modSp mod">
        <pc:chgData name="Hasan Jamal" userId="6724a5da2ffd1b8f" providerId="LiveId" clId="{8EFC088C-37F3-4C23-9158-23DE26F11D69}" dt="2020-10-06T04:40:04.977" v="8" actId="403"/>
        <pc:sldMkLst>
          <pc:docMk/>
          <pc:sldMk cId="2811642706" sldId="261"/>
        </pc:sldMkLst>
        <pc:spChg chg="mod">
          <ac:chgData name="Hasan Jamal" userId="6724a5da2ffd1b8f" providerId="LiveId" clId="{8EFC088C-37F3-4C23-9158-23DE26F11D69}" dt="2020-10-06T04:40:04.977" v="8" actId="403"/>
          <ac:spMkLst>
            <pc:docMk/>
            <pc:sldMk cId="2811642706" sldId="261"/>
            <ac:spMk id="18435" creationId="{00000000-0000-0000-0000-000000000000}"/>
          </ac:spMkLst>
        </pc:spChg>
      </pc:sldChg>
      <pc:sldChg chg="modSp add">
        <pc:chgData name="Hasan Jamal" userId="6724a5da2ffd1b8f" providerId="LiveId" clId="{8EFC088C-37F3-4C23-9158-23DE26F11D69}" dt="2020-10-06T04:41:21.826" v="22" actId="1038"/>
        <pc:sldMkLst>
          <pc:docMk/>
          <pc:sldMk cId="2718919530" sldId="262"/>
        </pc:sldMkLst>
        <pc:spChg chg="mod">
          <ac:chgData name="Hasan Jamal" userId="6724a5da2ffd1b8f" providerId="LiveId" clId="{8EFC088C-37F3-4C23-9158-23DE26F11D69}" dt="2020-10-06T04:41:02.523" v="14" actId="1035"/>
          <ac:spMkLst>
            <pc:docMk/>
            <pc:sldMk cId="2718919530" sldId="262"/>
            <ac:spMk id="3" creationId="{00000000-0000-0000-0000-000000000000}"/>
          </ac:spMkLst>
        </pc:spChg>
        <pc:spChg chg="mod">
          <ac:chgData name="Hasan Jamal" userId="6724a5da2ffd1b8f" providerId="LiveId" clId="{8EFC088C-37F3-4C23-9158-23DE26F11D69}" dt="2020-10-06T04:41:21.826" v="22" actId="1038"/>
          <ac:spMkLst>
            <pc:docMk/>
            <pc:sldMk cId="2718919530" sldId="262"/>
            <ac:spMk id="7" creationId="{00000000-0000-0000-0000-000000000000}"/>
          </ac:spMkLst>
        </pc:spChg>
      </pc:sldChg>
      <pc:sldChg chg="addSp delSp modSp mod">
        <pc:chgData name="Hasan Jamal" userId="6724a5da2ffd1b8f" providerId="LiveId" clId="{8EFC088C-37F3-4C23-9158-23DE26F11D69}" dt="2020-10-06T04:46:22.200" v="196" actId="22"/>
        <pc:sldMkLst>
          <pc:docMk/>
          <pc:sldMk cId="718994206" sldId="263"/>
        </pc:sldMkLst>
        <pc:spChg chg="add del mod">
          <ac:chgData name="Hasan Jamal" userId="6724a5da2ffd1b8f" providerId="LiveId" clId="{8EFC088C-37F3-4C23-9158-23DE26F11D69}" dt="2020-10-06T04:46:21.823" v="195" actId="478"/>
          <ac:spMkLst>
            <pc:docMk/>
            <pc:sldMk cId="718994206" sldId="263"/>
            <ac:spMk id="3" creationId="{3E3BDAFF-F433-4FEC-848E-B4F499D229A7}"/>
          </ac:spMkLst>
        </pc:spChg>
        <pc:graphicFrameChg chg="del">
          <ac:chgData name="Hasan Jamal" userId="6724a5da2ffd1b8f" providerId="LiveId" clId="{8EFC088C-37F3-4C23-9158-23DE26F11D69}" dt="2020-10-06T04:46:18.653" v="194" actId="478"/>
          <ac:graphicFrameMkLst>
            <pc:docMk/>
            <pc:sldMk cId="718994206" sldId="263"/>
            <ac:graphicFrameMk id="4" creationId="{00000000-0000-0000-0000-000000000000}"/>
          </ac:graphicFrameMkLst>
        </pc:graphicFrameChg>
        <pc:graphicFrameChg chg="add">
          <ac:chgData name="Hasan Jamal" userId="6724a5da2ffd1b8f" providerId="LiveId" clId="{8EFC088C-37F3-4C23-9158-23DE26F11D69}" dt="2020-10-06T04:46:22.200" v="196" actId="22"/>
          <ac:graphicFrameMkLst>
            <pc:docMk/>
            <pc:sldMk cId="718994206" sldId="263"/>
            <ac:graphicFrameMk id="5" creationId="{A7D6D908-7230-47E3-9EFD-54A799BA57A2}"/>
          </ac:graphicFrameMkLst>
        </pc:graphicFrameChg>
      </pc:sldChg>
      <pc:sldChg chg="modSp del mod">
        <pc:chgData name="Hasan Jamal" userId="6724a5da2ffd1b8f" providerId="LiveId" clId="{8EFC088C-37F3-4C23-9158-23DE26F11D69}" dt="2020-10-06T04:44:03.435" v="39" actId="47"/>
        <pc:sldMkLst>
          <pc:docMk/>
          <pc:sldMk cId="3238937022" sldId="264"/>
        </pc:sldMkLst>
        <pc:graphicFrameChg chg="mod">
          <ac:chgData name="Hasan Jamal" userId="6724a5da2ffd1b8f" providerId="LiveId" clId="{8EFC088C-37F3-4C23-9158-23DE26F11D69}" dt="2020-10-06T04:43:48.036" v="37" actId="1038"/>
          <ac:graphicFrameMkLst>
            <pc:docMk/>
            <pc:sldMk cId="3238937022" sldId="264"/>
            <ac:graphicFrameMk id="4" creationId="{00000000-0000-0000-0000-000000000000}"/>
          </ac:graphicFrameMkLst>
        </pc:graphicFrameChg>
      </pc:sldChg>
      <pc:sldChg chg="addSp delSp modSp mod">
        <pc:chgData name="Hasan Jamal" userId="6724a5da2ffd1b8f" providerId="LiveId" clId="{8EFC088C-37F3-4C23-9158-23DE26F11D69}" dt="2020-10-06T04:47:35.471" v="199" actId="22"/>
        <pc:sldMkLst>
          <pc:docMk/>
          <pc:sldMk cId="466175587" sldId="266"/>
        </pc:sldMkLst>
        <pc:spChg chg="add del mod">
          <ac:chgData name="Hasan Jamal" userId="6724a5da2ffd1b8f" providerId="LiveId" clId="{8EFC088C-37F3-4C23-9158-23DE26F11D69}" dt="2020-10-06T04:47:30.304" v="198" actId="478"/>
          <ac:spMkLst>
            <pc:docMk/>
            <pc:sldMk cId="466175587" sldId="266"/>
            <ac:spMk id="3" creationId="{F6E80C94-D953-4755-8DAC-95696E16F4DD}"/>
          </ac:spMkLst>
        </pc:spChg>
        <pc:graphicFrameChg chg="del">
          <ac:chgData name="Hasan Jamal" userId="6724a5da2ffd1b8f" providerId="LiveId" clId="{8EFC088C-37F3-4C23-9158-23DE26F11D69}" dt="2020-10-06T04:47:28.061" v="197" actId="478"/>
          <ac:graphicFrameMkLst>
            <pc:docMk/>
            <pc:sldMk cId="466175587" sldId="266"/>
            <ac:graphicFrameMk id="4" creationId="{00000000-0000-0000-0000-000000000000}"/>
          </ac:graphicFrameMkLst>
        </pc:graphicFrameChg>
        <pc:graphicFrameChg chg="add">
          <ac:chgData name="Hasan Jamal" userId="6724a5da2ffd1b8f" providerId="LiveId" clId="{8EFC088C-37F3-4C23-9158-23DE26F11D69}" dt="2020-10-06T04:47:35.471" v="199" actId="22"/>
          <ac:graphicFrameMkLst>
            <pc:docMk/>
            <pc:sldMk cId="466175587" sldId="266"/>
            <ac:graphicFrameMk id="5" creationId="{BB0899E8-6CD9-450D-83E0-C6902487B60F}"/>
          </ac:graphicFrameMkLst>
        </pc:graphicFrameChg>
      </pc:sldChg>
      <pc:sldChg chg="modSp mod">
        <pc:chgData name="Hasan Jamal" userId="6724a5da2ffd1b8f" providerId="LiveId" clId="{8EFC088C-37F3-4C23-9158-23DE26F11D69}" dt="2020-10-06T04:48:13.762" v="207" actId="6549"/>
        <pc:sldMkLst>
          <pc:docMk/>
          <pc:sldMk cId="2469554270" sldId="267"/>
        </pc:sldMkLst>
        <pc:graphicFrameChg chg="modGraphic">
          <ac:chgData name="Hasan Jamal" userId="6724a5da2ffd1b8f" providerId="LiveId" clId="{8EFC088C-37F3-4C23-9158-23DE26F11D69}" dt="2020-10-06T04:48:13.762" v="207" actId="6549"/>
          <ac:graphicFrameMkLst>
            <pc:docMk/>
            <pc:sldMk cId="2469554270" sldId="267"/>
            <ac:graphicFrameMk id="4" creationId="{00000000-0000-0000-0000-000000000000}"/>
          </ac:graphicFrameMkLst>
        </pc:graphicFrameChg>
      </pc:sldChg>
      <pc:sldChg chg="modSp add mod">
        <pc:chgData name="Hasan Jamal" userId="6724a5da2ffd1b8f" providerId="LiveId" clId="{8EFC088C-37F3-4C23-9158-23DE26F11D69}" dt="2020-10-06T04:52:49.366" v="236" actId="404"/>
        <pc:sldMkLst>
          <pc:docMk/>
          <pc:sldMk cId="3618704" sldId="319"/>
        </pc:sldMkLst>
        <pc:spChg chg="mod">
          <ac:chgData name="Hasan Jamal" userId="6724a5da2ffd1b8f" providerId="LiveId" clId="{8EFC088C-37F3-4C23-9158-23DE26F11D69}" dt="2020-10-06T04:52:49.366" v="236" actId="404"/>
          <ac:spMkLst>
            <pc:docMk/>
            <pc:sldMk cId="3618704" sldId="319"/>
            <ac:spMk id="16387" creationId="{00000000-0000-0000-0000-000000000000}"/>
          </ac:spMkLst>
        </pc:spChg>
      </pc:sldChg>
      <pc:sldChg chg="addSp modSp add mod">
        <pc:chgData name="Hasan Jamal" userId="6724a5da2ffd1b8f" providerId="LiveId" clId="{8EFC088C-37F3-4C23-9158-23DE26F11D69}" dt="2020-10-06T04:46:01.111" v="171" actId="22"/>
        <pc:sldMkLst>
          <pc:docMk/>
          <pc:sldMk cId="3075719223" sldId="323"/>
        </pc:sldMkLst>
        <pc:graphicFrameChg chg="add">
          <ac:chgData name="Hasan Jamal" userId="6724a5da2ffd1b8f" providerId="LiveId" clId="{8EFC088C-37F3-4C23-9158-23DE26F11D69}" dt="2020-10-06T04:46:01.111" v="171" actId="22"/>
          <ac:graphicFrameMkLst>
            <pc:docMk/>
            <pc:sldMk cId="3075719223" sldId="323"/>
            <ac:graphicFrameMk id="2" creationId="{C3A6E1BA-22D2-46C8-A9CC-A5C0C8D33813}"/>
          </ac:graphicFrameMkLst>
        </pc:graphicFrameChg>
        <pc:graphicFrameChg chg="mod modGraphic">
          <ac:chgData name="Hasan Jamal" userId="6724a5da2ffd1b8f" providerId="LiveId" clId="{8EFC088C-37F3-4C23-9158-23DE26F11D69}" dt="2020-10-06T04:45:55.233" v="170" actId="1036"/>
          <ac:graphicFrameMkLst>
            <pc:docMk/>
            <pc:sldMk cId="3075719223" sldId="323"/>
            <ac:graphicFrameMk id="4" creationId="{00000000-0000-0000-0000-000000000000}"/>
          </ac:graphicFrameMkLst>
        </pc:graphicFrameChg>
      </pc:sldChg>
      <pc:sldChg chg="addSp modSp add mod">
        <pc:chgData name="Hasan Jamal" userId="6724a5da2ffd1b8f" providerId="LiveId" clId="{8EFC088C-37F3-4C23-9158-23DE26F11D69}" dt="2020-10-06T04:45:42.704" v="149" actId="22"/>
        <pc:sldMkLst>
          <pc:docMk/>
          <pc:sldMk cId="1793805459" sldId="324"/>
        </pc:sldMkLst>
        <pc:graphicFrameChg chg="add">
          <ac:chgData name="Hasan Jamal" userId="6724a5da2ffd1b8f" providerId="LiveId" clId="{8EFC088C-37F3-4C23-9158-23DE26F11D69}" dt="2020-10-06T04:45:42.704" v="149" actId="22"/>
          <ac:graphicFrameMkLst>
            <pc:docMk/>
            <pc:sldMk cId="1793805459" sldId="324"/>
            <ac:graphicFrameMk id="2" creationId="{39FC54ED-49C8-4DFE-9A14-51CC933A585C}"/>
          </ac:graphicFrameMkLst>
        </pc:graphicFrameChg>
        <pc:graphicFrameChg chg="mod modGraphic">
          <ac:chgData name="Hasan Jamal" userId="6724a5da2ffd1b8f" providerId="LiveId" clId="{8EFC088C-37F3-4C23-9158-23DE26F11D69}" dt="2020-10-06T04:45:39.960" v="148" actId="1038"/>
          <ac:graphicFrameMkLst>
            <pc:docMk/>
            <pc:sldMk cId="1793805459" sldId="324"/>
            <ac:graphicFrameMk id="4" creationId="{00000000-0000-0000-0000-000000000000}"/>
          </ac:graphicFrameMkLst>
        </pc:graphicFrameChg>
      </pc:sldChg>
      <pc:sldChg chg="addSp modSp add mod">
        <pc:chgData name="Hasan Jamal" userId="6724a5da2ffd1b8f" providerId="LiveId" clId="{8EFC088C-37F3-4C23-9158-23DE26F11D69}" dt="2020-10-06T04:45:29.353" v="127" actId="22"/>
        <pc:sldMkLst>
          <pc:docMk/>
          <pc:sldMk cId="185861998" sldId="325"/>
        </pc:sldMkLst>
        <pc:graphicFrameChg chg="add">
          <ac:chgData name="Hasan Jamal" userId="6724a5da2ffd1b8f" providerId="LiveId" clId="{8EFC088C-37F3-4C23-9158-23DE26F11D69}" dt="2020-10-06T04:45:29.353" v="127" actId="22"/>
          <ac:graphicFrameMkLst>
            <pc:docMk/>
            <pc:sldMk cId="185861998" sldId="325"/>
            <ac:graphicFrameMk id="2" creationId="{AE2A74DF-DA46-4A8B-B1B2-CE2CB4937B60}"/>
          </ac:graphicFrameMkLst>
        </pc:graphicFrameChg>
        <pc:graphicFrameChg chg="mod modGraphic">
          <ac:chgData name="Hasan Jamal" userId="6724a5da2ffd1b8f" providerId="LiveId" clId="{8EFC088C-37F3-4C23-9158-23DE26F11D69}" dt="2020-10-06T04:45:24.170" v="126" actId="1038"/>
          <ac:graphicFrameMkLst>
            <pc:docMk/>
            <pc:sldMk cId="185861998" sldId="325"/>
            <ac:graphicFrameMk id="4" creationId="{00000000-0000-0000-0000-000000000000}"/>
          </ac:graphicFrameMkLst>
        </pc:graphicFrameChg>
      </pc:sldChg>
      <pc:sldChg chg="addSp modSp add mod">
        <pc:chgData name="Hasan Jamal" userId="6724a5da2ffd1b8f" providerId="LiveId" clId="{8EFC088C-37F3-4C23-9158-23DE26F11D69}" dt="2020-10-06T04:45:11.625" v="105" actId="22"/>
        <pc:sldMkLst>
          <pc:docMk/>
          <pc:sldMk cId="2477965561" sldId="326"/>
        </pc:sldMkLst>
        <pc:graphicFrameChg chg="add">
          <ac:chgData name="Hasan Jamal" userId="6724a5da2ffd1b8f" providerId="LiveId" clId="{8EFC088C-37F3-4C23-9158-23DE26F11D69}" dt="2020-10-06T04:45:11.625" v="105" actId="22"/>
          <ac:graphicFrameMkLst>
            <pc:docMk/>
            <pc:sldMk cId="2477965561" sldId="326"/>
            <ac:graphicFrameMk id="2" creationId="{F34B2FA3-4503-47B1-94C6-92D483B46B3D}"/>
          </ac:graphicFrameMkLst>
        </pc:graphicFrameChg>
        <pc:graphicFrameChg chg="mod modGraphic">
          <ac:chgData name="Hasan Jamal" userId="6724a5da2ffd1b8f" providerId="LiveId" clId="{8EFC088C-37F3-4C23-9158-23DE26F11D69}" dt="2020-10-06T04:45:07.221" v="104" actId="1038"/>
          <ac:graphicFrameMkLst>
            <pc:docMk/>
            <pc:sldMk cId="2477965561" sldId="326"/>
            <ac:graphicFrameMk id="4" creationId="{00000000-0000-0000-0000-000000000000}"/>
          </ac:graphicFrameMkLst>
        </pc:graphicFrameChg>
      </pc:sldChg>
      <pc:sldChg chg="addSp modSp add mod">
        <pc:chgData name="Hasan Jamal" userId="6724a5da2ffd1b8f" providerId="LiveId" clId="{8EFC088C-37F3-4C23-9158-23DE26F11D69}" dt="2020-10-06T04:44:57.259" v="83" actId="22"/>
        <pc:sldMkLst>
          <pc:docMk/>
          <pc:sldMk cId="1450001531" sldId="327"/>
        </pc:sldMkLst>
        <pc:graphicFrameChg chg="add">
          <ac:chgData name="Hasan Jamal" userId="6724a5da2ffd1b8f" providerId="LiveId" clId="{8EFC088C-37F3-4C23-9158-23DE26F11D69}" dt="2020-10-06T04:44:57.259" v="83" actId="22"/>
          <ac:graphicFrameMkLst>
            <pc:docMk/>
            <pc:sldMk cId="1450001531" sldId="327"/>
            <ac:graphicFrameMk id="2" creationId="{0BCEB3AF-1EBF-4E23-A566-102B3BB24062}"/>
          </ac:graphicFrameMkLst>
        </pc:graphicFrameChg>
        <pc:graphicFrameChg chg="mod modGraphic">
          <ac:chgData name="Hasan Jamal" userId="6724a5da2ffd1b8f" providerId="LiveId" clId="{8EFC088C-37F3-4C23-9158-23DE26F11D69}" dt="2020-10-06T04:44:48.820" v="82" actId="1036"/>
          <ac:graphicFrameMkLst>
            <pc:docMk/>
            <pc:sldMk cId="1450001531" sldId="327"/>
            <ac:graphicFrameMk id="4" creationId="{00000000-0000-0000-0000-000000000000}"/>
          </ac:graphicFrameMkLst>
        </pc:graphicFrameChg>
      </pc:sldChg>
      <pc:sldChg chg="addSp modSp add mod">
        <pc:chgData name="Hasan Jamal" userId="6724a5da2ffd1b8f" providerId="LiveId" clId="{8EFC088C-37F3-4C23-9158-23DE26F11D69}" dt="2020-10-06T04:43:56.405" v="38" actId="22"/>
        <pc:sldMkLst>
          <pc:docMk/>
          <pc:sldMk cId="1318827261" sldId="328"/>
        </pc:sldMkLst>
        <pc:graphicFrameChg chg="add">
          <ac:chgData name="Hasan Jamal" userId="6724a5da2ffd1b8f" providerId="LiveId" clId="{8EFC088C-37F3-4C23-9158-23DE26F11D69}" dt="2020-10-06T04:43:56.405" v="38" actId="22"/>
          <ac:graphicFrameMkLst>
            <pc:docMk/>
            <pc:sldMk cId="1318827261" sldId="328"/>
            <ac:graphicFrameMk id="2" creationId="{D1A6A229-A2AB-4262-B77F-B372019C3BB5}"/>
          </ac:graphicFrameMkLst>
        </pc:graphicFrameChg>
        <pc:graphicFrameChg chg="mod modGraphic">
          <ac:chgData name="Hasan Jamal" userId="6724a5da2ffd1b8f" providerId="LiveId" clId="{8EFC088C-37F3-4C23-9158-23DE26F11D69}" dt="2020-10-06T04:43:41.211" v="36" actId="1038"/>
          <ac:graphicFrameMkLst>
            <pc:docMk/>
            <pc:sldMk cId="1318827261" sldId="328"/>
            <ac:graphicFrameMk id="4" creationId="{00000000-0000-0000-0000-000000000000}"/>
          </ac:graphicFrameMkLst>
        </pc:graphicFrameChg>
      </pc:sldChg>
      <pc:sldChg chg="addSp modSp add mod">
        <pc:chgData name="Hasan Jamal" userId="6724a5da2ffd1b8f" providerId="LiveId" clId="{8EFC088C-37F3-4C23-9158-23DE26F11D69}" dt="2020-10-06T04:44:33.157" v="61" actId="22"/>
        <pc:sldMkLst>
          <pc:docMk/>
          <pc:sldMk cId="1069500301" sldId="329"/>
        </pc:sldMkLst>
        <pc:graphicFrameChg chg="add">
          <ac:chgData name="Hasan Jamal" userId="6724a5da2ffd1b8f" providerId="LiveId" clId="{8EFC088C-37F3-4C23-9158-23DE26F11D69}" dt="2020-10-06T04:44:33.157" v="61" actId="22"/>
          <ac:graphicFrameMkLst>
            <pc:docMk/>
            <pc:sldMk cId="1069500301" sldId="329"/>
            <ac:graphicFrameMk id="2" creationId="{99B9FE37-9E3E-4162-938D-02011987B7CE}"/>
          </ac:graphicFrameMkLst>
        </pc:graphicFrameChg>
        <pc:graphicFrameChg chg="mod modGraphic">
          <ac:chgData name="Hasan Jamal" userId="6724a5da2ffd1b8f" providerId="LiveId" clId="{8EFC088C-37F3-4C23-9158-23DE26F11D69}" dt="2020-10-06T04:44:21.397" v="60" actId="1038"/>
          <ac:graphicFrameMkLst>
            <pc:docMk/>
            <pc:sldMk cId="1069500301" sldId="329"/>
            <ac:graphicFrameMk id="4" creationId="{00000000-0000-0000-0000-000000000000}"/>
          </ac:graphicFrameMkLst>
        </pc:graphicFrameChg>
      </pc:sldChg>
      <pc:sldChg chg="modSp mod">
        <pc:chgData name="Hasan Jamal" userId="6724a5da2ffd1b8f" providerId="LiveId" clId="{8EFC088C-37F3-4C23-9158-23DE26F11D69}" dt="2020-10-06T04:36:57.554" v="7" actId="1035"/>
        <pc:sldMkLst>
          <pc:docMk/>
          <pc:sldMk cId="3019378303" sldId="362"/>
        </pc:sldMkLst>
        <pc:spChg chg="mod">
          <ac:chgData name="Hasan Jamal" userId="6724a5da2ffd1b8f" providerId="LiveId" clId="{8EFC088C-37F3-4C23-9158-23DE26F11D69}" dt="2020-10-06T04:36:57.554" v="7" actId="1035"/>
          <ac:spMkLst>
            <pc:docMk/>
            <pc:sldMk cId="3019378303" sldId="362"/>
            <ac:spMk id="14339" creationId="{00000000-0000-0000-0000-000000000000}"/>
          </ac:spMkLst>
        </pc:spChg>
      </pc:sldChg>
      <pc:sldChg chg="modSp">
        <pc:chgData name="Hasan Jamal" userId="6724a5da2ffd1b8f" providerId="LiveId" clId="{8EFC088C-37F3-4C23-9158-23DE26F11D69}" dt="2020-10-06T05:06:01.018" v="258" actId="404"/>
        <pc:sldMkLst>
          <pc:docMk/>
          <pc:sldMk cId="2055796937" sldId="368"/>
        </pc:sldMkLst>
        <pc:spChg chg="mod">
          <ac:chgData name="Hasan Jamal" userId="6724a5da2ffd1b8f" providerId="LiveId" clId="{8EFC088C-37F3-4C23-9158-23DE26F11D69}" dt="2020-10-06T05:06:01.018" v="258" actId="404"/>
          <ac:spMkLst>
            <pc:docMk/>
            <pc:sldMk cId="2055796937" sldId="368"/>
            <ac:spMk id="16387" creationId="{00000000-0000-0000-0000-000000000000}"/>
          </ac:spMkLst>
        </pc:spChg>
      </pc:sldChg>
      <pc:sldChg chg="modSp">
        <pc:chgData name="Hasan Jamal" userId="6724a5da2ffd1b8f" providerId="LiveId" clId="{8EFC088C-37F3-4C23-9158-23DE26F11D69}" dt="2020-10-06T04:41:12.940" v="19" actId="1038"/>
        <pc:sldMkLst>
          <pc:docMk/>
          <pc:sldMk cId="3959815437" sldId="372"/>
        </pc:sldMkLst>
        <pc:spChg chg="mod">
          <ac:chgData name="Hasan Jamal" userId="6724a5da2ffd1b8f" providerId="LiveId" clId="{8EFC088C-37F3-4C23-9158-23DE26F11D69}" dt="2020-10-06T04:41:12.940" v="19" actId="1038"/>
          <ac:spMkLst>
            <pc:docMk/>
            <pc:sldMk cId="3959815437" sldId="372"/>
            <ac:spMk id="17411" creationId="{00000000-0000-0000-0000-000000000000}"/>
          </ac:spMkLst>
        </pc:spChg>
      </pc:sldChg>
      <pc:sldChg chg="addSp modSp add mod">
        <pc:chgData name="Hasan Jamal" userId="6724a5da2ffd1b8f" providerId="LiveId" clId="{8EFC088C-37F3-4C23-9158-23DE26F11D69}" dt="2020-10-06T04:46:13.528" v="193" actId="22"/>
        <pc:sldMkLst>
          <pc:docMk/>
          <pc:sldMk cId="26379979" sldId="403"/>
        </pc:sldMkLst>
        <pc:graphicFrameChg chg="add">
          <ac:chgData name="Hasan Jamal" userId="6724a5da2ffd1b8f" providerId="LiveId" clId="{8EFC088C-37F3-4C23-9158-23DE26F11D69}" dt="2020-10-06T04:46:13.528" v="193" actId="22"/>
          <ac:graphicFrameMkLst>
            <pc:docMk/>
            <pc:sldMk cId="26379979" sldId="403"/>
            <ac:graphicFrameMk id="2" creationId="{23CA864A-FE7F-478A-B90A-3F0D0DDD6E5D}"/>
          </ac:graphicFrameMkLst>
        </pc:graphicFrameChg>
        <pc:graphicFrameChg chg="mod modGraphic">
          <ac:chgData name="Hasan Jamal" userId="6724a5da2ffd1b8f" providerId="LiveId" clId="{8EFC088C-37F3-4C23-9158-23DE26F11D69}" dt="2020-10-06T04:46:10.966" v="192" actId="1038"/>
          <ac:graphicFrameMkLst>
            <pc:docMk/>
            <pc:sldMk cId="26379979" sldId="403"/>
            <ac:graphicFrameMk id="4" creationId="{00000000-0000-0000-0000-000000000000}"/>
          </ac:graphicFrameMkLst>
        </pc:graphicFrameChg>
      </pc:sldChg>
      <pc:sldChg chg="modSp add mod">
        <pc:chgData name="Hasan Jamal" userId="6724a5da2ffd1b8f" providerId="LiveId" clId="{8EFC088C-37F3-4C23-9158-23DE26F11D69}" dt="2020-10-06T04:48:19.026" v="208" actId="6549"/>
        <pc:sldMkLst>
          <pc:docMk/>
          <pc:sldMk cId="2598905543" sldId="404"/>
        </pc:sldMkLst>
        <pc:graphicFrameChg chg="modGraphic">
          <ac:chgData name="Hasan Jamal" userId="6724a5da2ffd1b8f" providerId="LiveId" clId="{8EFC088C-37F3-4C23-9158-23DE26F11D69}" dt="2020-10-06T04:48:19.026" v="208" actId="6549"/>
          <ac:graphicFrameMkLst>
            <pc:docMk/>
            <pc:sldMk cId="2598905543" sldId="404"/>
            <ac:graphicFrameMk id="4" creationId="{00000000-0000-0000-0000-000000000000}"/>
          </ac:graphicFrameMkLst>
        </pc:graphicFrameChg>
      </pc:sldChg>
      <pc:sldChg chg="modSp add mod">
        <pc:chgData name="Hasan Jamal" userId="6724a5da2ffd1b8f" providerId="LiveId" clId="{8EFC088C-37F3-4C23-9158-23DE26F11D69}" dt="2020-10-06T04:48:23.763" v="209" actId="6549"/>
        <pc:sldMkLst>
          <pc:docMk/>
          <pc:sldMk cId="2602929112" sldId="405"/>
        </pc:sldMkLst>
        <pc:graphicFrameChg chg="modGraphic">
          <ac:chgData name="Hasan Jamal" userId="6724a5da2ffd1b8f" providerId="LiveId" clId="{8EFC088C-37F3-4C23-9158-23DE26F11D69}" dt="2020-10-06T04:48:23.763" v="209" actId="6549"/>
          <ac:graphicFrameMkLst>
            <pc:docMk/>
            <pc:sldMk cId="2602929112" sldId="405"/>
            <ac:graphicFrameMk id="4" creationId="{00000000-0000-0000-0000-000000000000}"/>
          </ac:graphicFrameMkLst>
        </pc:graphicFrameChg>
      </pc:sldChg>
      <pc:sldChg chg="modSp add mod">
        <pc:chgData name="Hasan Jamal" userId="6724a5da2ffd1b8f" providerId="LiveId" clId="{8EFC088C-37F3-4C23-9158-23DE26F11D69}" dt="2020-10-06T04:48:28.493" v="210" actId="6549"/>
        <pc:sldMkLst>
          <pc:docMk/>
          <pc:sldMk cId="3975372646" sldId="406"/>
        </pc:sldMkLst>
        <pc:graphicFrameChg chg="modGraphic">
          <ac:chgData name="Hasan Jamal" userId="6724a5da2ffd1b8f" providerId="LiveId" clId="{8EFC088C-37F3-4C23-9158-23DE26F11D69}" dt="2020-10-06T04:48:28.493" v="210" actId="6549"/>
          <ac:graphicFrameMkLst>
            <pc:docMk/>
            <pc:sldMk cId="3975372646" sldId="406"/>
            <ac:graphicFrameMk id="4" creationId="{00000000-0000-0000-0000-000000000000}"/>
          </ac:graphicFrameMkLst>
        </pc:graphicFrameChg>
      </pc:sldChg>
      <pc:sldChg chg="modSp add mod">
        <pc:chgData name="Hasan Jamal" userId="6724a5da2ffd1b8f" providerId="LiveId" clId="{8EFC088C-37F3-4C23-9158-23DE26F11D69}" dt="2020-10-06T04:48:36.573" v="211" actId="6549"/>
        <pc:sldMkLst>
          <pc:docMk/>
          <pc:sldMk cId="3033273626" sldId="407"/>
        </pc:sldMkLst>
        <pc:graphicFrameChg chg="modGraphic">
          <ac:chgData name="Hasan Jamal" userId="6724a5da2ffd1b8f" providerId="LiveId" clId="{8EFC088C-37F3-4C23-9158-23DE26F11D69}" dt="2020-10-06T04:48:36.573" v="211" actId="6549"/>
          <ac:graphicFrameMkLst>
            <pc:docMk/>
            <pc:sldMk cId="3033273626" sldId="407"/>
            <ac:graphicFrameMk id="4" creationId="{00000000-0000-0000-0000-000000000000}"/>
          </ac:graphicFrameMkLst>
        </pc:graphicFrameChg>
      </pc:sldChg>
      <pc:sldChg chg="modSp add mod">
        <pc:chgData name="Hasan Jamal" userId="6724a5da2ffd1b8f" providerId="LiveId" clId="{8EFC088C-37F3-4C23-9158-23DE26F11D69}" dt="2020-10-06T04:48:40.451" v="212" actId="6549"/>
        <pc:sldMkLst>
          <pc:docMk/>
          <pc:sldMk cId="110349912" sldId="408"/>
        </pc:sldMkLst>
        <pc:graphicFrameChg chg="modGraphic">
          <ac:chgData name="Hasan Jamal" userId="6724a5da2ffd1b8f" providerId="LiveId" clId="{8EFC088C-37F3-4C23-9158-23DE26F11D69}" dt="2020-10-06T04:48:40.451" v="212" actId="6549"/>
          <ac:graphicFrameMkLst>
            <pc:docMk/>
            <pc:sldMk cId="110349912" sldId="408"/>
            <ac:graphicFrameMk id="4" creationId="{00000000-0000-0000-0000-000000000000}"/>
          </ac:graphicFrameMkLst>
        </pc:graphicFrameChg>
      </pc:sldChg>
      <pc:sldChg chg="modSp add mod">
        <pc:chgData name="Hasan Jamal" userId="6724a5da2ffd1b8f" providerId="LiveId" clId="{8EFC088C-37F3-4C23-9158-23DE26F11D69}" dt="2020-10-06T04:48:49.293" v="213" actId="6549"/>
        <pc:sldMkLst>
          <pc:docMk/>
          <pc:sldMk cId="598845114" sldId="409"/>
        </pc:sldMkLst>
        <pc:graphicFrameChg chg="modGraphic">
          <ac:chgData name="Hasan Jamal" userId="6724a5da2ffd1b8f" providerId="LiveId" clId="{8EFC088C-37F3-4C23-9158-23DE26F11D69}" dt="2020-10-06T04:48:49.293" v="213" actId="6549"/>
          <ac:graphicFrameMkLst>
            <pc:docMk/>
            <pc:sldMk cId="598845114" sldId="409"/>
            <ac:graphicFrameMk id="4" creationId="{00000000-0000-0000-0000-000000000000}"/>
          </ac:graphicFrameMkLst>
        </pc:graphicFrameChg>
      </pc:sldChg>
      <pc:sldChg chg="add">
        <pc:chgData name="Hasan Jamal" userId="6724a5da2ffd1b8f" providerId="LiveId" clId="{8EFC088C-37F3-4C23-9158-23DE26F11D69}" dt="2020-10-06T04:47:45.014" v="206"/>
        <pc:sldMkLst>
          <pc:docMk/>
          <pc:sldMk cId="3566812644" sldId="410"/>
        </pc:sldMkLst>
      </pc:sldChg>
      <pc:sldChg chg="modSp add mod">
        <pc:chgData name="Hasan Jamal" userId="6724a5da2ffd1b8f" providerId="LiveId" clId="{8EFC088C-37F3-4C23-9158-23DE26F11D69}" dt="2020-10-06T04:52:23.490" v="225" actId="255"/>
        <pc:sldMkLst>
          <pc:docMk/>
          <pc:sldMk cId="1767240611" sldId="411"/>
        </pc:sldMkLst>
        <pc:spChg chg="mod">
          <ac:chgData name="Hasan Jamal" userId="6724a5da2ffd1b8f" providerId="LiveId" clId="{8EFC088C-37F3-4C23-9158-23DE26F11D69}" dt="2020-10-06T04:52:23.490" v="225" actId="255"/>
          <ac:spMkLst>
            <pc:docMk/>
            <pc:sldMk cId="1767240611" sldId="411"/>
            <ac:spMk id="16387" creationId="{00000000-0000-0000-0000-000000000000}"/>
          </ac:spMkLst>
        </pc:spChg>
      </pc:sldChg>
    </pc:docChg>
  </pc:docChgLst>
  <pc:docChgLst>
    <pc:chgData name="Hasan Jamal" userId="6724a5da2ffd1b8f" providerId="LiveId" clId="{C6A75C59-9F15-4A0C-82C1-FBCFF519DE9F}"/>
    <pc:docChg chg="addSld modSld">
      <pc:chgData name="Hasan Jamal" userId="6724a5da2ffd1b8f" providerId="LiveId" clId="{C6A75C59-9F15-4A0C-82C1-FBCFF519DE9F}" dt="2021-01-29T10:19:06.757" v="6" actId="20577"/>
      <pc:docMkLst>
        <pc:docMk/>
      </pc:docMkLst>
      <pc:sldChg chg="add">
        <pc:chgData name="Hasan Jamal" userId="6724a5da2ffd1b8f" providerId="LiveId" clId="{C6A75C59-9F15-4A0C-82C1-FBCFF519DE9F}" dt="2021-01-29T10:12:47.209" v="0"/>
        <pc:sldMkLst>
          <pc:docMk/>
          <pc:sldMk cId="4076574438" sldId="258"/>
        </pc:sldMkLst>
      </pc:sldChg>
      <pc:sldChg chg="add">
        <pc:chgData name="Hasan Jamal" userId="6724a5da2ffd1b8f" providerId="LiveId" clId="{C6A75C59-9F15-4A0C-82C1-FBCFF519DE9F}" dt="2021-01-29T10:16:11.551" v="1"/>
        <pc:sldMkLst>
          <pc:docMk/>
          <pc:sldMk cId="3249967884" sldId="290"/>
        </pc:sldMkLst>
      </pc:sldChg>
      <pc:sldChg chg="add">
        <pc:chgData name="Hasan Jamal" userId="6724a5da2ffd1b8f" providerId="LiveId" clId="{C6A75C59-9F15-4A0C-82C1-FBCFF519DE9F}" dt="2021-01-29T10:16:11.551" v="1"/>
        <pc:sldMkLst>
          <pc:docMk/>
          <pc:sldMk cId="1682662316" sldId="320"/>
        </pc:sldMkLst>
      </pc:sldChg>
      <pc:sldChg chg="add">
        <pc:chgData name="Hasan Jamal" userId="6724a5da2ffd1b8f" providerId="LiveId" clId="{C6A75C59-9F15-4A0C-82C1-FBCFF519DE9F}" dt="2021-01-29T10:16:11.551" v="1"/>
        <pc:sldMkLst>
          <pc:docMk/>
          <pc:sldMk cId="2360392161" sldId="322"/>
        </pc:sldMkLst>
      </pc:sldChg>
      <pc:sldChg chg="modSp mod">
        <pc:chgData name="Hasan Jamal" userId="6724a5da2ffd1b8f" providerId="LiveId" clId="{C6A75C59-9F15-4A0C-82C1-FBCFF519DE9F}" dt="2021-01-29T10:19:06.757" v="6" actId="20577"/>
        <pc:sldMkLst>
          <pc:docMk/>
          <pc:sldMk cId="335641614" sldId="392"/>
        </pc:sldMkLst>
        <pc:spChg chg="mod">
          <ac:chgData name="Hasan Jamal" userId="6724a5da2ffd1b8f" providerId="LiveId" clId="{C6A75C59-9F15-4A0C-82C1-FBCFF519DE9F}" dt="2021-01-29T10:19:06.757" v="6" actId="20577"/>
          <ac:spMkLst>
            <pc:docMk/>
            <pc:sldMk cId="335641614" sldId="392"/>
            <ac:spMk id="215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F037B-EF89-4664-A669-BE70730AF54D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FDC31-0BE7-4BF7-9C43-4881D28C72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5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340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782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079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73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66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882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43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143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577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977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39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416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7"/>
            <a:ext cx="8229600" cy="453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7200" y="860822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Verdana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05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265" indent="-342265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sz="2000">
          <a:solidFill>
            <a:schemeClr val="tx1"/>
          </a:solidFill>
          <a:latin typeface="Garamond" pitchFamily="18" charset="0"/>
          <a:ea typeface="ＭＳ Ｐゴシック" charset="-128"/>
          <a:cs typeface="Garamond" pitchFamily="18" charset="0"/>
        </a:defRPr>
      </a:lvl1pPr>
      <a:lvl2pPr marL="742315" indent="-285592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sz="2000">
          <a:solidFill>
            <a:schemeClr val="tx1"/>
          </a:solidFill>
          <a:latin typeface="Garamond" pitchFamily="18" charset="0"/>
          <a:ea typeface="ＭＳ Ｐゴシック" charset="-128"/>
        </a:defRPr>
      </a:lvl2pPr>
      <a:lvl3pPr marL="1085692" indent="-227807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000">
          <a:solidFill>
            <a:schemeClr val="tx1"/>
          </a:solidFill>
          <a:latin typeface="Garamond" pitchFamily="18" charset="0"/>
          <a:ea typeface="ＭＳ Ｐゴシック" charset="-128"/>
        </a:defRPr>
      </a:lvl3pPr>
      <a:lvl4pPr marL="1427957" indent="-227807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Garamond" pitchFamily="18" charset="0"/>
          <a:ea typeface="ＭＳ Ｐゴシック" charset="-128"/>
        </a:defRPr>
      </a:lvl4pPr>
      <a:lvl5pPr marL="1771333" indent="-227807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000">
          <a:solidFill>
            <a:schemeClr val="tx1"/>
          </a:solidFill>
          <a:latin typeface="Garamond" pitchFamily="18" charset="0"/>
          <a:ea typeface="ＭＳ Ｐゴシック" charset="-128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1"/>
            <a:ext cx="7772400" cy="5257799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Chapter 3:  </a:t>
            </a:r>
            <a:br>
              <a:rPr lang="en-US" dirty="0">
                <a:ea typeface="ＭＳ Ｐゴシック" pitchFamily="-84" charset="-128"/>
              </a:rPr>
            </a:br>
            <a:r>
              <a:rPr lang="en-US" dirty="0">
                <a:ea typeface="ＭＳ Ｐゴシック" pitchFamily="-84" charset="-128"/>
              </a:rPr>
              <a:t>Process Management</a:t>
            </a:r>
            <a:br>
              <a:rPr lang="en-US" dirty="0">
                <a:ea typeface="ＭＳ Ｐゴシック" pitchFamily="-84" charset="-128"/>
              </a:rPr>
            </a:br>
            <a:br>
              <a:rPr lang="en-US" sz="2800" dirty="0">
                <a:ea typeface="ＭＳ Ｐゴシック" pitchFamily="-84" charset="-128"/>
              </a:rPr>
            </a:br>
            <a:br>
              <a:rPr lang="en-US" dirty="0">
                <a:ea typeface="ＭＳ Ｐゴシック" pitchFamily="-84" charset="-128"/>
              </a:rPr>
            </a:br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684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38137"/>
            <a:ext cx="7597775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Programs as Process Collections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7543800" cy="5181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200" dirty="0" err="1">
                <a:ea typeface="ＭＳ Ｐゴシック" pitchFamily="-84" charset="-128"/>
              </a:rPr>
              <a:t>gcc</a:t>
            </a:r>
            <a:r>
              <a:rPr lang="en-US" sz="2200" dirty="0">
                <a:ea typeface="ＭＳ Ｐゴシック" pitchFamily="-84" charset="-128"/>
              </a:rPr>
              <a:t> (via “</a:t>
            </a:r>
            <a:r>
              <a:rPr lang="en-US" sz="2200" dirty="0" err="1">
                <a:ea typeface="ＭＳ Ｐゴシック" pitchFamily="-84" charset="-128"/>
              </a:rPr>
              <a:t>gcc</a:t>
            </a:r>
            <a:r>
              <a:rPr lang="en-US" sz="2200" dirty="0">
                <a:ea typeface="ＭＳ Ｐゴシック" pitchFamily="-84" charset="-128"/>
              </a:rPr>
              <a:t> –pipe -v”)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/</a:t>
            </a:r>
            <a:r>
              <a:rPr lang="en-US" sz="2200" dirty="0" err="1">
                <a:ea typeface="ＭＳ Ｐゴシック" pitchFamily="-84" charset="-128"/>
              </a:rPr>
              <a:t>usr</a:t>
            </a:r>
            <a:r>
              <a:rPr lang="en-US" sz="2200" dirty="0">
                <a:ea typeface="ＭＳ Ｐゴシック" pitchFamily="-84" charset="-128"/>
              </a:rPr>
              <a:t>/</a:t>
            </a:r>
            <a:r>
              <a:rPr lang="en-US" sz="2200" dirty="0" err="1">
                <a:ea typeface="ＭＳ Ｐゴシック" pitchFamily="-84" charset="-128"/>
              </a:rPr>
              <a:t>libexec</a:t>
            </a:r>
            <a:r>
              <a:rPr lang="en-US" sz="2200" dirty="0">
                <a:ea typeface="ＭＳ Ｐゴシック" pitchFamily="-84" charset="-128"/>
              </a:rPr>
              <a:t>/</a:t>
            </a:r>
            <a:r>
              <a:rPr lang="en-US" sz="2200" dirty="0" err="1">
                <a:ea typeface="ＭＳ Ｐゴシック" pitchFamily="-84" charset="-128"/>
              </a:rPr>
              <a:t>cpp</a:t>
            </a:r>
            <a:r>
              <a:rPr lang="en-US" sz="2200" dirty="0">
                <a:ea typeface="ＭＳ Ｐゴシック" pitchFamily="-84" charset="-128"/>
              </a:rPr>
              <a:t> |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/</a:t>
            </a:r>
            <a:r>
              <a:rPr lang="en-US" sz="2200" dirty="0" err="1">
                <a:ea typeface="ＭＳ Ｐゴシック" pitchFamily="-84" charset="-128"/>
              </a:rPr>
              <a:t>usr</a:t>
            </a:r>
            <a:r>
              <a:rPr lang="en-US" sz="2200" dirty="0">
                <a:ea typeface="ＭＳ Ｐゴシック" pitchFamily="-84" charset="-128"/>
              </a:rPr>
              <a:t>/</a:t>
            </a:r>
            <a:r>
              <a:rPr lang="en-US" sz="2200" dirty="0" err="1">
                <a:ea typeface="ＭＳ Ｐゴシック" pitchFamily="-84" charset="-128"/>
              </a:rPr>
              <a:t>libexec</a:t>
            </a:r>
            <a:r>
              <a:rPr lang="en-US" sz="2200" dirty="0">
                <a:ea typeface="ＭＳ Ｐゴシック" pitchFamily="-84" charset="-128"/>
              </a:rPr>
              <a:t>/cc1 |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/</a:t>
            </a:r>
            <a:r>
              <a:rPr lang="en-US" sz="2200" dirty="0" err="1">
                <a:ea typeface="ＭＳ Ｐゴシック" pitchFamily="-84" charset="-128"/>
              </a:rPr>
              <a:t>usr</a:t>
            </a:r>
            <a:r>
              <a:rPr lang="en-US" sz="2200" dirty="0">
                <a:ea typeface="ＭＳ Ｐゴシック" pitchFamily="-84" charset="-128"/>
              </a:rPr>
              <a:t>/</a:t>
            </a:r>
            <a:r>
              <a:rPr lang="en-US" sz="2200" dirty="0" err="1">
                <a:ea typeface="ＭＳ Ｐゴシック" pitchFamily="-84" charset="-128"/>
              </a:rPr>
              <a:t>libexec</a:t>
            </a:r>
            <a:r>
              <a:rPr lang="en-US" sz="2200" dirty="0">
                <a:ea typeface="ＭＳ Ｐゴシック" pitchFamily="-84" charset="-128"/>
              </a:rPr>
              <a:t>/as, followed by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/</a:t>
            </a:r>
            <a:r>
              <a:rPr lang="en-US" sz="2200" dirty="0" err="1">
                <a:ea typeface="ＭＳ Ｐゴシック" pitchFamily="-84" charset="-128"/>
              </a:rPr>
              <a:t>usr</a:t>
            </a:r>
            <a:r>
              <a:rPr lang="en-US" sz="2200" dirty="0">
                <a:ea typeface="ＭＳ Ｐゴシック" pitchFamily="-84" charset="-128"/>
              </a:rPr>
              <a:t>/</a:t>
            </a:r>
            <a:r>
              <a:rPr lang="en-US" sz="2200" dirty="0" err="1">
                <a:ea typeface="ＭＳ Ｐゴシック" pitchFamily="-84" charset="-128"/>
              </a:rPr>
              <a:t>libexec</a:t>
            </a:r>
            <a:r>
              <a:rPr lang="en-US" sz="2200" dirty="0">
                <a:ea typeface="ＭＳ Ｐゴシック" pitchFamily="-84" charset="-128"/>
              </a:rPr>
              <a:t>/elf/</a:t>
            </a:r>
            <a:r>
              <a:rPr lang="en-US" sz="2200" dirty="0" err="1">
                <a:ea typeface="ＭＳ Ｐゴシック" pitchFamily="-84" charset="-128"/>
              </a:rPr>
              <a:t>ld</a:t>
            </a:r>
            <a:endParaRPr lang="en-US" sz="2200" dirty="0">
              <a:ea typeface="ＭＳ Ｐゴシック" pitchFamily="-84" charset="-128"/>
            </a:endParaRPr>
          </a:p>
          <a:p>
            <a:pPr lvl="1" algn="just">
              <a:lnSpc>
                <a:spcPct val="90000"/>
              </a:lnSpc>
            </a:pPr>
            <a:endParaRPr lang="en-US" sz="2200" dirty="0">
              <a:ea typeface="ＭＳ Ｐゴシック" pitchFamily="-84" charset="-128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580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38137"/>
            <a:ext cx="7597775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What does this Program do?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5791200" cy="39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35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38137"/>
            <a:ext cx="7597775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Instances of Programs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7543800" cy="5181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The address was always the same!</a:t>
            </a:r>
          </a:p>
          <a:p>
            <a:pPr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The values were different!</a:t>
            </a:r>
          </a:p>
          <a:p>
            <a:pPr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Implications: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Do programs think they’re using the same address?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Are they seeing each other?</a:t>
            </a:r>
          </a:p>
          <a:p>
            <a:pPr lvl="1" algn="just">
              <a:lnSpc>
                <a:spcPct val="90000"/>
              </a:lnSpc>
            </a:pPr>
            <a:endParaRPr lang="en-US" sz="2200" dirty="0">
              <a:ea typeface="ＭＳ Ｐゴシック" pitchFamily="-84" charset="-128"/>
            </a:endParaRPr>
          </a:p>
          <a:p>
            <a:pPr algn="just">
              <a:lnSpc>
                <a:spcPct val="90000"/>
              </a:lnSpc>
            </a:pPr>
            <a:endParaRPr lang="en-US" sz="2200" dirty="0">
              <a:ea typeface="ＭＳ Ｐゴシック" pitchFamily="-84" charset="-128"/>
            </a:endParaRPr>
          </a:p>
          <a:p>
            <a:pPr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Conclusion: addresses are not absolute</a:t>
            </a:r>
          </a:p>
          <a:p>
            <a:pPr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What are the benefits?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579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38137"/>
            <a:ext cx="81534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Process Creation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458200" cy="4544617"/>
          </a:xfrm>
        </p:spPr>
        <p:txBody>
          <a:bodyPr/>
          <a:lstStyle/>
          <a:p>
            <a:pPr algn="just"/>
            <a:r>
              <a:rPr lang="en-US" dirty="0">
                <a:ea typeface="ＭＳ Ｐゴシック" pitchFamily="-84" charset="-128"/>
              </a:rPr>
              <a:t>Parent process create children processes, which in turn create other processes, forming a tree of processes</a:t>
            </a:r>
          </a:p>
          <a:p>
            <a:pPr algn="just"/>
            <a:endParaRPr lang="en-US" sz="800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Generally, every process is identified and managed via a process identifier (</a:t>
            </a:r>
            <a:r>
              <a:rPr lang="en-US" dirty="0" err="1">
                <a:ea typeface="ＭＳ Ｐゴシック" pitchFamily="-84" charset="-128"/>
              </a:rPr>
              <a:t>pid</a:t>
            </a:r>
            <a:r>
              <a:rPr lang="en-US" dirty="0">
                <a:ea typeface="ＭＳ Ｐゴシック" pitchFamily="-84" charset="-128"/>
              </a:rPr>
              <a:t>)</a:t>
            </a:r>
          </a:p>
          <a:p>
            <a:pPr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Who created process </a:t>
            </a:r>
            <a:r>
              <a:rPr lang="en-US" dirty="0" err="1">
                <a:ea typeface="ＭＳ Ｐゴシック" pitchFamily="-84" charset="-128"/>
              </a:rPr>
              <a:t>cpp</a:t>
            </a:r>
            <a:r>
              <a:rPr lang="en-US" dirty="0">
                <a:ea typeface="ＭＳ Ｐゴシック" pitchFamily="-84" charset="-128"/>
              </a:rPr>
              <a:t>?</a:t>
            </a:r>
          </a:p>
          <a:p>
            <a:pPr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Who created </a:t>
            </a:r>
            <a:r>
              <a:rPr lang="en-US" dirty="0" err="1">
                <a:ea typeface="ＭＳ Ｐゴシック" pitchFamily="-84" charset="-128"/>
              </a:rPr>
              <a:t>gcc</a:t>
            </a:r>
            <a:r>
              <a:rPr lang="en-US" dirty="0">
                <a:ea typeface="ＭＳ Ｐゴシック" pitchFamily="-84" charset="-128"/>
              </a:rPr>
              <a:t>?</a:t>
            </a:r>
          </a:p>
          <a:p>
            <a:pPr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Who created shell?</a:t>
            </a:r>
          </a:p>
          <a:p>
            <a:pPr marL="0" indent="0" algn="just">
              <a:buNone/>
            </a:pPr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469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7416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Processes Tree on a UNIX System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138237"/>
            <a:ext cx="79480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14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7416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Processes Tree on a UNIX System</a:t>
            </a:r>
          </a:p>
        </p:txBody>
      </p:sp>
      <p:pic>
        <p:nvPicPr>
          <p:cNvPr id="49155" name="Picture 1" descr="3_08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8321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485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Process Creation: Design Options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07300" cy="5076825"/>
          </a:xfrm>
        </p:spPr>
        <p:txBody>
          <a:bodyPr/>
          <a:lstStyle/>
          <a:p>
            <a:pPr algn="just"/>
            <a:r>
              <a:rPr lang="en-US" sz="2400" dirty="0">
                <a:ea typeface="ＭＳ Ｐゴシック" pitchFamily="-84" charset="-128"/>
              </a:rPr>
              <a:t>Resource sharing options</a:t>
            </a:r>
          </a:p>
          <a:p>
            <a:pPr lvl="1" algn="just"/>
            <a:r>
              <a:rPr lang="en-US" sz="2400" dirty="0">
                <a:ea typeface="ＭＳ Ｐゴシック" pitchFamily="-84" charset="-128"/>
              </a:rPr>
              <a:t>Parent and children share all resources</a:t>
            </a:r>
          </a:p>
          <a:p>
            <a:pPr lvl="1" algn="just"/>
            <a:r>
              <a:rPr lang="en-US" sz="2400" dirty="0">
                <a:ea typeface="ＭＳ Ｐゴシック" pitchFamily="-84" charset="-128"/>
              </a:rPr>
              <a:t>Children share subset of parent</a:t>
            </a:r>
            <a:r>
              <a:rPr lang="ja-JP" altLang="en-US" sz="2400" dirty="0">
                <a:ea typeface="ＭＳ Ｐゴシック" pitchFamily="-84" charset="-128"/>
              </a:rPr>
              <a:t>’</a:t>
            </a:r>
            <a:r>
              <a:rPr lang="en-US" altLang="ja-JP" sz="2400" dirty="0">
                <a:ea typeface="ＭＳ Ｐゴシック" pitchFamily="-84" charset="-128"/>
              </a:rPr>
              <a:t>s resources</a:t>
            </a:r>
          </a:p>
          <a:p>
            <a:pPr lvl="1" algn="just"/>
            <a:r>
              <a:rPr lang="en-US" sz="2400" dirty="0">
                <a:ea typeface="ＭＳ Ｐゴシック" pitchFamily="-84" charset="-128"/>
              </a:rPr>
              <a:t>Parent and child share no resources</a:t>
            </a:r>
          </a:p>
          <a:p>
            <a:pPr lvl="1" algn="just"/>
            <a:endParaRPr lang="en-US" sz="2400" dirty="0">
              <a:ea typeface="ＭＳ Ｐゴシック" pitchFamily="-84" charset="-128"/>
            </a:endParaRPr>
          </a:p>
          <a:p>
            <a:pPr algn="just"/>
            <a:r>
              <a:rPr lang="en-US" sz="2400" dirty="0">
                <a:ea typeface="ＭＳ Ｐゴシック" pitchFamily="-84" charset="-128"/>
              </a:rPr>
              <a:t>Execution options</a:t>
            </a:r>
          </a:p>
          <a:p>
            <a:pPr lvl="1" algn="just"/>
            <a:r>
              <a:rPr lang="en-US" sz="2400" dirty="0">
                <a:ea typeface="ＭＳ Ｐゴシック" pitchFamily="-84" charset="-128"/>
              </a:rPr>
              <a:t>Parent and children execute concurrently</a:t>
            </a:r>
          </a:p>
          <a:p>
            <a:pPr lvl="1" algn="just"/>
            <a:r>
              <a:rPr lang="en-US" sz="2400" dirty="0">
                <a:ea typeface="ＭＳ Ｐゴシック" pitchFamily="-84" charset="-128"/>
              </a:rPr>
              <a:t>Parent waits until children terminate</a:t>
            </a:r>
          </a:p>
          <a:p>
            <a:pPr algn="just">
              <a:buFont typeface="Monotype Sorts" pitchFamily="-84" charset="2"/>
              <a:buNone/>
            </a:pPr>
            <a:endParaRPr lang="en-US" sz="2400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266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Process Termination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596717" cy="4530329"/>
          </a:xfrm>
        </p:spPr>
        <p:txBody>
          <a:bodyPr/>
          <a:lstStyle/>
          <a:p>
            <a:pPr algn="just"/>
            <a:r>
              <a:rPr lang="en-US" sz="2400" dirty="0">
                <a:ea typeface="ＭＳ Ｐゴシック" pitchFamily="-84" charset="-128"/>
              </a:rPr>
              <a:t>Process executes last statement and asks the operating system to delete it (</a:t>
            </a:r>
            <a:r>
              <a:rPr lang="en-US" sz="2400" b="1" dirty="0">
                <a:solidFill>
                  <a:srgbClr val="000000"/>
                </a:solidFill>
                <a:ea typeface="ＭＳ Ｐゴシック" pitchFamily="-84" charset="-128"/>
                <a:cs typeface="Courier New" pitchFamily="49" charset="0"/>
              </a:rPr>
              <a:t>exit()</a:t>
            </a:r>
            <a:r>
              <a:rPr lang="en-US" sz="2400" dirty="0">
                <a:ea typeface="ＭＳ Ｐゴシック" pitchFamily="-84" charset="-128"/>
              </a:rPr>
              <a:t>)</a:t>
            </a:r>
          </a:p>
          <a:p>
            <a:pPr algn="just"/>
            <a:endParaRPr lang="en-US" sz="2400" dirty="0">
              <a:ea typeface="ＭＳ Ｐゴシック" pitchFamily="-84" charset="-128"/>
            </a:endParaRPr>
          </a:p>
          <a:p>
            <a:pPr lvl="1" algn="just"/>
            <a:r>
              <a:rPr lang="en-US" sz="2400" dirty="0">
                <a:ea typeface="ＭＳ Ｐゴシック" pitchFamily="-84" charset="-128"/>
              </a:rPr>
              <a:t>Output data from child to parent (via </a:t>
            </a:r>
            <a:r>
              <a:rPr lang="en-US" sz="2400" b="1" dirty="0">
                <a:solidFill>
                  <a:srgbClr val="000000"/>
                </a:solidFill>
                <a:ea typeface="ＭＳ Ｐゴシック" pitchFamily="-84" charset="-128"/>
                <a:cs typeface="Courier New" pitchFamily="49" charset="0"/>
              </a:rPr>
              <a:t>wait()</a:t>
            </a:r>
            <a:r>
              <a:rPr lang="en-US" sz="2400" dirty="0">
                <a:ea typeface="ＭＳ Ｐゴシック" pitchFamily="-84" charset="-128"/>
              </a:rPr>
              <a:t>)</a:t>
            </a:r>
          </a:p>
          <a:p>
            <a:pPr lvl="1" algn="just"/>
            <a:endParaRPr lang="en-US" sz="2400" dirty="0">
              <a:ea typeface="ＭＳ Ｐゴシック" pitchFamily="-84" charset="-128"/>
            </a:endParaRPr>
          </a:p>
          <a:p>
            <a:pPr lvl="1" algn="just"/>
            <a:r>
              <a:rPr lang="en-US" sz="2400" dirty="0">
                <a:ea typeface="ＭＳ Ｐゴシック" pitchFamily="-84" charset="-128"/>
              </a:rPr>
              <a:t>Process</a:t>
            </a:r>
            <a:r>
              <a:rPr lang="en-US" altLang="ja-JP" sz="2400" dirty="0">
                <a:ea typeface="ＭＳ Ｐゴシック" pitchFamily="-84" charset="-128"/>
              </a:rPr>
              <a:t> resources are de-allocated by operating system</a:t>
            </a:r>
            <a:endParaRPr lang="en-US" sz="2400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996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Process Termination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596717" cy="4530329"/>
          </a:xfrm>
        </p:spPr>
        <p:txBody>
          <a:bodyPr/>
          <a:lstStyle/>
          <a:p>
            <a:pPr algn="just"/>
            <a:r>
              <a:rPr lang="en-US" sz="2400" dirty="0">
                <a:ea typeface="ＭＳ Ｐゴシック" pitchFamily="-84" charset="-128"/>
              </a:rPr>
              <a:t>Parent may terminate execution of children processes (</a:t>
            </a:r>
            <a:r>
              <a:rPr lang="en-US" sz="2400" b="1" dirty="0">
                <a:solidFill>
                  <a:srgbClr val="000000"/>
                </a:solidFill>
                <a:ea typeface="ＭＳ Ｐゴシック" pitchFamily="-84" charset="-128"/>
                <a:cs typeface="Courier New" pitchFamily="49" charset="0"/>
              </a:rPr>
              <a:t>abort()</a:t>
            </a:r>
            <a:r>
              <a:rPr lang="en-US" sz="2400" dirty="0">
                <a:ea typeface="ＭＳ Ｐゴシック" pitchFamily="-84" charset="-128"/>
              </a:rPr>
              <a:t>)</a:t>
            </a:r>
          </a:p>
          <a:p>
            <a:pPr lvl="1" algn="just"/>
            <a:r>
              <a:rPr lang="en-US" sz="2400" dirty="0">
                <a:ea typeface="ＭＳ Ｐゴシック" pitchFamily="-84" charset="-128"/>
              </a:rPr>
              <a:t>Child has exceeded allocated resources</a:t>
            </a:r>
          </a:p>
          <a:p>
            <a:pPr lvl="1" algn="just"/>
            <a:r>
              <a:rPr lang="en-US" sz="2400" dirty="0">
                <a:ea typeface="ＭＳ Ｐゴシック" pitchFamily="-84" charset="-128"/>
              </a:rPr>
              <a:t>Task assigned to child is no longer required</a:t>
            </a:r>
          </a:p>
          <a:p>
            <a:pPr lvl="1" algn="just"/>
            <a:r>
              <a:rPr lang="en-US" sz="2400" dirty="0">
                <a:ea typeface="ＭＳ Ｐゴシック" pitchFamily="-84" charset="-128"/>
              </a:rPr>
              <a:t>If parent is exiting</a:t>
            </a:r>
          </a:p>
          <a:p>
            <a:pPr lvl="2" algn="just"/>
            <a:r>
              <a:rPr lang="en-US" sz="2400" dirty="0">
                <a:ea typeface="ＭＳ Ｐゴシック" pitchFamily="-84" charset="-128"/>
              </a:rPr>
              <a:t>Some operating systems do not allow child to continue if its parent terminates</a:t>
            </a:r>
          </a:p>
          <a:p>
            <a:pPr lvl="2" algn="just"/>
            <a:r>
              <a:rPr lang="en-US" sz="2400" dirty="0">
                <a:ea typeface="ＭＳ Ｐゴシック" pitchFamily="-84" charset="-128"/>
              </a:rPr>
              <a:t>All children terminated - cascading termination</a:t>
            </a:r>
          </a:p>
        </p:txBody>
      </p:sp>
    </p:spTree>
    <p:extLst>
      <p:ext uri="{BB962C8B-B14F-4D97-AF65-F5344CB8AC3E}">
        <p14:creationId xmlns:p14="http://schemas.microsoft.com/office/powerpoint/2010/main" val="2360392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38137"/>
            <a:ext cx="81534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So what is a Process?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543800" cy="4544617"/>
          </a:xfrm>
        </p:spPr>
        <p:txBody>
          <a:bodyPr/>
          <a:lstStyle/>
          <a:p>
            <a:pPr algn="just"/>
            <a:r>
              <a:rPr lang="en-US" sz="2200" dirty="0">
                <a:ea typeface="ＭＳ Ｐゴシック" pitchFamily="-84" charset="-128"/>
              </a:rPr>
              <a:t>It’s one instance of a “program”</a:t>
            </a:r>
          </a:p>
          <a:p>
            <a:pPr algn="just"/>
            <a:r>
              <a:rPr lang="en-US" sz="2200" dirty="0">
                <a:ea typeface="ＭＳ Ｐゴシック" pitchFamily="-84" charset="-128"/>
              </a:rPr>
              <a:t>It’s separate from other instances</a:t>
            </a:r>
          </a:p>
          <a:p>
            <a:pPr algn="just"/>
            <a:endParaRPr lang="en-US" sz="2200" dirty="0">
              <a:ea typeface="ＭＳ Ｐゴシック" pitchFamily="-84" charset="-128"/>
            </a:endParaRPr>
          </a:p>
          <a:p>
            <a:pPr algn="just"/>
            <a:r>
              <a:rPr lang="en-US" sz="2200" dirty="0">
                <a:ea typeface="ＭＳ Ｐゴシック" pitchFamily="-84" charset="-128"/>
              </a:rPr>
              <a:t>It can start (“launch”) other processes</a:t>
            </a:r>
          </a:p>
          <a:p>
            <a:pPr algn="just"/>
            <a:r>
              <a:rPr lang="en-US" sz="2200" dirty="0">
                <a:ea typeface="ＭＳ Ｐゴシック" pitchFamily="-84" charset="-128"/>
              </a:rPr>
              <a:t>It can be launched by them</a:t>
            </a:r>
          </a:p>
          <a:p>
            <a:pPr marL="0" indent="0" algn="just">
              <a:buNone/>
            </a:pPr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98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61937"/>
            <a:ext cx="8229600" cy="576263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Important Terminologies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29200"/>
          </a:xfrm>
        </p:spPr>
        <p:txBody>
          <a:bodyPr/>
          <a:lstStyle/>
          <a:p>
            <a:pPr algn="just"/>
            <a:r>
              <a:rPr lang="en-US" sz="2200" b="1" dirty="0">
                <a:solidFill>
                  <a:srgbClr val="FF0000"/>
                </a:solidFill>
                <a:ea typeface="ＭＳ Ｐゴシック" pitchFamily="-84" charset="-128"/>
              </a:rPr>
              <a:t>Task</a:t>
            </a:r>
            <a:r>
              <a:rPr lang="en-US" sz="2200" dirty="0">
                <a:ea typeface="ＭＳ Ｐゴシック" pitchFamily="-84" charset="-128"/>
              </a:rPr>
              <a:t>: A program that is requested for execution</a:t>
            </a:r>
          </a:p>
          <a:p>
            <a:pPr lvl="1" algn="just"/>
            <a:r>
              <a:rPr lang="en-US" sz="2200" dirty="0">
                <a:ea typeface="ＭＳ Ｐゴシック" pitchFamily="-84" charset="-128"/>
              </a:rPr>
              <a:t>i.e. before pressing the enter key</a:t>
            </a:r>
          </a:p>
          <a:p>
            <a:pPr algn="just"/>
            <a:endParaRPr lang="en-US" sz="2200" dirty="0">
              <a:ea typeface="ＭＳ Ｐゴシック" pitchFamily="-84" charset="-128"/>
            </a:endParaRPr>
          </a:p>
          <a:p>
            <a:pPr algn="just"/>
            <a:r>
              <a:rPr lang="en-US" sz="2200" b="1" dirty="0">
                <a:solidFill>
                  <a:srgbClr val="FF0000"/>
                </a:solidFill>
                <a:ea typeface="ＭＳ Ｐゴシック" pitchFamily="-84" charset="-128"/>
              </a:rPr>
              <a:t>Job</a:t>
            </a:r>
            <a:r>
              <a:rPr lang="en-US" sz="2200" dirty="0">
                <a:ea typeface="ＭＳ Ｐゴシック" pitchFamily="-84" charset="-128"/>
              </a:rPr>
              <a:t>: When the OS checks the validity of the task by searching it in internal page table, if present then it is said to be a valid job for further processing.</a:t>
            </a:r>
          </a:p>
          <a:p>
            <a:pPr algn="just"/>
            <a:endParaRPr lang="en-US" sz="2200" dirty="0">
              <a:ea typeface="ＭＳ Ｐゴシック" pitchFamily="-84" charset="-128"/>
            </a:endParaRPr>
          </a:p>
          <a:p>
            <a:pPr algn="just"/>
            <a:r>
              <a:rPr lang="en-US" sz="2200" b="1" dirty="0">
                <a:solidFill>
                  <a:srgbClr val="FF0000"/>
                </a:solidFill>
                <a:ea typeface="ＭＳ Ｐゴシック" pitchFamily="-84" charset="-128"/>
              </a:rPr>
              <a:t>Process</a:t>
            </a:r>
            <a:r>
              <a:rPr lang="en-US" sz="2200" dirty="0">
                <a:ea typeface="ＭＳ Ｐゴシック" pitchFamily="-84" charset="-128"/>
              </a:rPr>
              <a:t>: A job that is ready for execution after being loaded into main memory.</a:t>
            </a:r>
          </a:p>
        </p:txBody>
      </p:sp>
    </p:spTree>
    <p:extLst>
      <p:ext uri="{BB962C8B-B14F-4D97-AF65-F5344CB8AC3E}">
        <p14:creationId xmlns:p14="http://schemas.microsoft.com/office/powerpoint/2010/main" val="3019378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1018" y="277417"/>
            <a:ext cx="6251575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Process State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6586"/>
            <a:ext cx="7371292" cy="1871663"/>
          </a:xfrm>
        </p:spPr>
        <p:txBody>
          <a:bodyPr/>
          <a:lstStyle/>
          <a:p>
            <a:r>
              <a:rPr lang="en-US" sz="2400" dirty="0">
                <a:ea typeface="ＭＳ Ｐゴシック" pitchFamily="-84" charset="-128"/>
              </a:rPr>
              <a:t>As a process executes, it changes the </a:t>
            </a:r>
            <a:r>
              <a:rPr lang="en-US" sz="2400" b="1" dirty="0">
                <a:solidFill>
                  <a:srgbClr val="3366FF"/>
                </a:solidFill>
                <a:ea typeface="ＭＳ Ｐゴシック" pitchFamily="-84" charset="-128"/>
              </a:rPr>
              <a:t>state</a:t>
            </a:r>
          </a:p>
          <a:p>
            <a:pPr lvl="1"/>
            <a:r>
              <a:rPr lang="en-US" b="1" dirty="0">
                <a:ea typeface="ＭＳ Ｐゴシック" pitchFamily="-84" charset="-128"/>
              </a:rPr>
              <a:t>Ready</a:t>
            </a:r>
            <a:r>
              <a:rPr lang="en-US" dirty="0">
                <a:ea typeface="ＭＳ Ｐゴシック" pitchFamily="-84" charset="-128"/>
              </a:rPr>
              <a:t>:  The process is waiting to be assigned to a processor</a:t>
            </a:r>
          </a:p>
          <a:p>
            <a:pPr lvl="1"/>
            <a:r>
              <a:rPr lang="en-US" b="1" dirty="0">
                <a:ea typeface="ＭＳ Ｐゴシック" pitchFamily="-84" charset="-128"/>
              </a:rPr>
              <a:t>Running</a:t>
            </a:r>
            <a:r>
              <a:rPr lang="en-US" dirty="0">
                <a:ea typeface="ＭＳ Ｐゴシック" pitchFamily="-84" charset="-128"/>
              </a:rPr>
              <a:t>: Instructions are being executed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094" y="3302795"/>
            <a:ext cx="4526491" cy="222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642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>
                <a:solidFill>
                  <a:srgbClr val="0070C0"/>
                </a:solidFill>
                <a:ea typeface="ＭＳ Ｐゴシック" pitchFamily="-84" charset="-128"/>
              </a:rPr>
              <a:t>Interrupts</a:t>
            </a:r>
            <a:endParaRPr lang="en-US">
              <a:ea typeface="ＭＳ Ｐゴシック" pitchFamily="-8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5899148" cy="4530329"/>
          </a:xfrm>
        </p:spPr>
        <p:txBody>
          <a:bodyPr/>
          <a:lstStyle/>
          <a:p>
            <a:pPr algn="just"/>
            <a:r>
              <a:rPr lang="en-US" sz="2200" dirty="0">
                <a:ea typeface="ＭＳ Ｐゴシック" pitchFamily="-84" charset="-128"/>
              </a:rPr>
              <a:t>The occurrence of an event is usually signaled by an interrupt from either the hardware or the software.</a:t>
            </a:r>
          </a:p>
          <a:p>
            <a:pPr algn="just"/>
            <a:endParaRPr lang="en-US" sz="2200" dirty="0">
              <a:ea typeface="ＭＳ Ｐゴシック" pitchFamily="-84" charset="-128"/>
            </a:endParaRPr>
          </a:p>
          <a:p>
            <a:pPr algn="just"/>
            <a:r>
              <a:rPr lang="en-US" sz="2200" dirty="0">
                <a:ea typeface="ＭＳ Ｐゴシック" pitchFamily="-84" charset="-128"/>
              </a:rPr>
              <a:t>Hardware may trigger an interrupt at any time by sending a signal to the CPU usually by way of the system bus.</a:t>
            </a:r>
          </a:p>
          <a:p>
            <a:pPr algn="just"/>
            <a:endParaRPr lang="en-US" sz="2200" dirty="0">
              <a:ea typeface="ＭＳ Ｐゴシック" pitchFamily="-84" charset="-128"/>
            </a:endParaRPr>
          </a:p>
          <a:p>
            <a:pPr algn="just"/>
            <a:r>
              <a:rPr lang="en-US" sz="2200" dirty="0">
                <a:ea typeface="ＭＳ Ｐゴシック" pitchFamily="-84" charset="-128"/>
              </a:rPr>
              <a:t>Software may trigger an interrupt  by executing a special operation called a system call.</a:t>
            </a:r>
          </a:p>
        </p:txBody>
      </p:sp>
      <p:pic>
        <p:nvPicPr>
          <p:cNvPr id="4" name="Picture 4" descr="s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460" y="2602706"/>
            <a:ext cx="151659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bd0491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460" y="1078707"/>
            <a:ext cx="1522941" cy="150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11459" y="5150645"/>
            <a:ext cx="1600200" cy="83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</a:pPr>
            <a:r>
              <a:rPr lang="en-US" sz="1200" b="1" dirty="0">
                <a:solidFill>
                  <a:srgbClr val="FFFF00"/>
                </a:solidFill>
                <a:latin typeface="Arial" pitchFamily="34" charset="0"/>
              </a:rPr>
              <a:t>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</a:pPr>
            <a:r>
              <a:rPr lang="en-US" sz="3000" dirty="0">
                <a:solidFill>
                  <a:srgbClr val="0070C0"/>
                </a:solidFill>
                <a:latin typeface="Arial" pitchFamily="34" charset="0"/>
              </a:rPr>
              <a:t>Resume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935259" y="4202908"/>
            <a:ext cx="1903941" cy="95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</a:pPr>
            <a:r>
              <a:rPr lang="en-US" sz="2800" b="1" dirty="0">
                <a:solidFill>
                  <a:srgbClr val="CCCC66"/>
                </a:solidFill>
                <a:latin typeface="Arial" pitchFamily="34" charset="0"/>
              </a:rPr>
              <a:t>Answer the Phone</a:t>
            </a:r>
            <a:endParaRPr lang="en-US" sz="2800" dirty="0">
              <a:solidFill>
                <a:srgbClr val="FFFF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Example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7D6D908-7230-47E3-9EFD-54A799BA57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773036"/>
              </p:ext>
            </p:extLst>
          </p:nvPr>
        </p:nvGraphicFramePr>
        <p:xfrm>
          <a:off x="1254126" y="1143000"/>
          <a:ext cx="6911973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 sec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54" marR="60954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994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084970"/>
              </p:ext>
            </p:extLst>
          </p:nvPr>
        </p:nvGraphicFramePr>
        <p:xfrm>
          <a:off x="1316565" y="3234645"/>
          <a:ext cx="6913035" cy="33947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itchFamily="18" charset="0"/>
                        </a:rPr>
                        <a:t>20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itchFamily="18" charset="0"/>
                        </a:rPr>
                        <a:t>30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itchFamily="18" charset="0"/>
                        </a:rPr>
                        <a:t>40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itchFamily="18" charset="0"/>
                        </a:rPr>
                        <a:t>50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itchFamily="18" charset="0"/>
                        </a:rPr>
                        <a:t>60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itchFamily="18" charset="0"/>
                        </a:rPr>
                        <a:t>70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23CA864A-FE7F-478A-B90A-3F0D0DDD6E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773036"/>
              </p:ext>
            </p:extLst>
          </p:nvPr>
        </p:nvGraphicFramePr>
        <p:xfrm>
          <a:off x="1254126" y="1143000"/>
          <a:ext cx="6911973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 sec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54" marR="60954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9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372585"/>
              </p:ext>
            </p:extLst>
          </p:nvPr>
        </p:nvGraphicFramePr>
        <p:xfrm>
          <a:off x="1316565" y="3234645"/>
          <a:ext cx="6913035" cy="33947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C3A6E1BA-22D2-46C8-A9CC-A5C0C8D338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773036"/>
              </p:ext>
            </p:extLst>
          </p:nvPr>
        </p:nvGraphicFramePr>
        <p:xfrm>
          <a:off x="1254126" y="1143000"/>
          <a:ext cx="6911973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 sec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54" marR="60954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1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35196"/>
              </p:ext>
            </p:extLst>
          </p:nvPr>
        </p:nvGraphicFramePr>
        <p:xfrm>
          <a:off x="1316565" y="3234645"/>
          <a:ext cx="6913035" cy="33947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39FC54ED-49C8-4DFE-9A14-51CC933A5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773036"/>
              </p:ext>
            </p:extLst>
          </p:nvPr>
        </p:nvGraphicFramePr>
        <p:xfrm>
          <a:off x="1254126" y="1143000"/>
          <a:ext cx="6911973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 sec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54" marR="60954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805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972597"/>
              </p:ext>
            </p:extLst>
          </p:nvPr>
        </p:nvGraphicFramePr>
        <p:xfrm>
          <a:off x="1316565" y="3234645"/>
          <a:ext cx="6913035" cy="33947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AE2A74DF-DA46-4A8B-B1B2-CE2CB4937B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773036"/>
              </p:ext>
            </p:extLst>
          </p:nvPr>
        </p:nvGraphicFramePr>
        <p:xfrm>
          <a:off x="1254126" y="1143000"/>
          <a:ext cx="6911973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 sec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54" marR="60954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6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814002"/>
              </p:ext>
            </p:extLst>
          </p:nvPr>
        </p:nvGraphicFramePr>
        <p:xfrm>
          <a:off x="1316565" y="3234645"/>
          <a:ext cx="6913035" cy="33947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F34B2FA3-4503-47B1-94C6-92D483B46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773036"/>
              </p:ext>
            </p:extLst>
          </p:nvPr>
        </p:nvGraphicFramePr>
        <p:xfrm>
          <a:off x="1254126" y="1143000"/>
          <a:ext cx="6911973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 sec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54" marR="60954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65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582523"/>
              </p:ext>
            </p:extLst>
          </p:nvPr>
        </p:nvGraphicFramePr>
        <p:xfrm>
          <a:off x="1316565" y="3234645"/>
          <a:ext cx="6913035" cy="33947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0BCEB3AF-1EBF-4E23-A566-102B3BB24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773036"/>
              </p:ext>
            </p:extLst>
          </p:nvPr>
        </p:nvGraphicFramePr>
        <p:xfrm>
          <a:off x="1254126" y="1143000"/>
          <a:ext cx="6911973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 sec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54" marR="60954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001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581940"/>
              </p:ext>
            </p:extLst>
          </p:nvPr>
        </p:nvGraphicFramePr>
        <p:xfrm>
          <a:off x="1316565" y="3234645"/>
          <a:ext cx="6913035" cy="33947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99B9FE37-9E3E-4162-938D-02011987B7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773036"/>
              </p:ext>
            </p:extLst>
          </p:nvPr>
        </p:nvGraphicFramePr>
        <p:xfrm>
          <a:off x="1254126" y="1143000"/>
          <a:ext cx="6911973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 sec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54" marR="60954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50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6" y="277417"/>
            <a:ext cx="7597775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Process Management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859183" cy="5105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A process is a program in execution.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It is a unit of work within the system.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Program is a </a:t>
            </a:r>
            <a:r>
              <a:rPr lang="en-US" b="1" i="1" dirty="0">
                <a:ea typeface="ＭＳ Ｐゴシック" pitchFamily="-84" charset="-128"/>
              </a:rPr>
              <a:t>passive entity</a:t>
            </a:r>
            <a:r>
              <a:rPr lang="en-US" dirty="0">
                <a:ea typeface="ＭＳ Ｐゴシック" pitchFamily="-84" charset="-128"/>
              </a:rPr>
              <a:t>, process is </a:t>
            </a:r>
            <a:r>
              <a:rPr lang="en-US" dirty="0">
                <a:solidFill>
                  <a:srgbClr val="000000"/>
                </a:solidFill>
                <a:ea typeface="ＭＳ Ｐゴシック" pitchFamily="-84" charset="-128"/>
              </a:rPr>
              <a:t>an </a:t>
            </a:r>
            <a:r>
              <a:rPr lang="en-US" b="1" i="1" dirty="0">
                <a:solidFill>
                  <a:srgbClr val="000000"/>
                </a:solidFill>
                <a:ea typeface="ＭＳ Ｐゴシック" pitchFamily="-84" charset="-128"/>
              </a:rPr>
              <a:t>active entity</a:t>
            </a:r>
            <a:r>
              <a:rPr lang="en-US" dirty="0">
                <a:ea typeface="ＭＳ Ｐゴシック" pitchFamily="-84" charset="-128"/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sz="2400" dirty="0">
              <a:ea typeface="ＭＳ Ｐゴシック" pitchFamily="-84" charset="-128"/>
            </a:endParaRPr>
          </a:p>
          <a:p>
            <a:pPr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Process needs resources to accomplish its task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CPU, memory, I/O, files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Initialization data</a:t>
            </a:r>
          </a:p>
          <a:p>
            <a:pPr algn="just">
              <a:lnSpc>
                <a:spcPct val="90000"/>
              </a:lnSpc>
            </a:pPr>
            <a:endParaRPr lang="en-US" sz="2400" dirty="0">
              <a:ea typeface="ＭＳ Ｐゴシック" pitchFamily="-84" charset="-128"/>
            </a:endParaRPr>
          </a:p>
          <a:p>
            <a:pPr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Process termination requires reclaim of any reusable resources</a:t>
            </a:r>
          </a:p>
          <a:p>
            <a:pPr algn="just">
              <a:lnSpc>
                <a:spcPct val="90000"/>
              </a:lnSpc>
              <a:buFont typeface="Monotype Sorts" pitchFamily="-84" charset="2"/>
              <a:buNone/>
            </a:pPr>
            <a:endParaRPr lang="en-US" sz="2400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240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445371"/>
              </p:ext>
            </p:extLst>
          </p:nvPr>
        </p:nvGraphicFramePr>
        <p:xfrm>
          <a:off x="1316565" y="3234645"/>
          <a:ext cx="6913035" cy="33947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-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D1A6A229-A2AB-4262-B77F-B372019C3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737359"/>
              </p:ext>
            </p:extLst>
          </p:nvPr>
        </p:nvGraphicFramePr>
        <p:xfrm>
          <a:off x="1254126" y="1143000"/>
          <a:ext cx="6911973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 sec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54" marR="60954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54" marR="60954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827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127647"/>
          </a:xfrm>
        </p:spPr>
        <p:txBody>
          <a:bodyPr/>
          <a:lstStyle/>
          <a:p>
            <a:r>
              <a:rPr lang="en-US">
                <a:ea typeface="ＭＳ Ｐゴシック" pitchFamily="-84" charset="-128"/>
              </a:rPr>
              <a:t>Class Exercise</a:t>
            </a:r>
          </a:p>
        </p:txBody>
      </p:sp>
    </p:spTree>
    <p:extLst>
      <p:ext uri="{BB962C8B-B14F-4D97-AF65-F5344CB8AC3E}">
        <p14:creationId xmlns:p14="http://schemas.microsoft.com/office/powerpoint/2010/main" val="95909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Example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B0899E8-6CD9-450D-83E0-C6902487B6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556551"/>
              </p:ext>
            </p:extLst>
          </p:nvPr>
        </p:nvGraphicFramePr>
        <p:xfrm>
          <a:off x="1287992" y="1158196"/>
          <a:ext cx="6913035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 sec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63" marR="60963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175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196124"/>
              </p:ext>
            </p:extLst>
          </p:nvPr>
        </p:nvGraphicFramePr>
        <p:xfrm>
          <a:off x="1276350" y="3276600"/>
          <a:ext cx="6913035" cy="33947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20913"/>
              </p:ext>
            </p:extLst>
          </p:nvPr>
        </p:nvGraphicFramePr>
        <p:xfrm>
          <a:off x="1287992" y="1158196"/>
          <a:ext cx="6913035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 sec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63" marR="60963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554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61851"/>
              </p:ext>
            </p:extLst>
          </p:nvPr>
        </p:nvGraphicFramePr>
        <p:xfrm>
          <a:off x="1276350" y="3276600"/>
          <a:ext cx="6913035" cy="33947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287992" y="1158196"/>
          <a:ext cx="6913035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 sec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63" marR="60963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905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600322"/>
              </p:ext>
            </p:extLst>
          </p:nvPr>
        </p:nvGraphicFramePr>
        <p:xfrm>
          <a:off x="1276350" y="3276600"/>
          <a:ext cx="6913035" cy="33947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287992" y="1158196"/>
          <a:ext cx="6913035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 sec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63" marR="60963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929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645722"/>
              </p:ext>
            </p:extLst>
          </p:nvPr>
        </p:nvGraphicFramePr>
        <p:xfrm>
          <a:off x="1276350" y="3276600"/>
          <a:ext cx="6913035" cy="33947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287992" y="1158196"/>
          <a:ext cx="6913035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 sec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63" marR="60963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372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02124"/>
              </p:ext>
            </p:extLst>
          </p:nvPr>
        </p:nvGraphicFramePr>
        <p:xfrm>
          <a:off x="1276350" y="3276600"/>
          <a:ext cx="6913035" cy="33947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287992" y="1158196"/>
          <a:ext cx="6913035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 sec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63" marR="60963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273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603355"/>
              </p:ext>
            </p:extLst>
          </p:nvPr>
        </p:nvGraphicFramePr>
        <p:xfrm>
          <a:off x="1276350" y="3276600"/>
          <a:ext cx="6913035" cy="33947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-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287992" y="1158196"/>
          <a:ext cx="6913035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 sec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63" marR="60963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49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989781"/>
              </p:ext>
            </p:extLst>
          </p:nvPr>
        </p:nvGraphicFramePr>
        <p:xfrm>
          <a:off x="1276350" y="3276600"/>
          <a:ext cx="6913035" cy="33947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-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-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287992" y="1158196"/>
          <a:ext cx="6913035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 sec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63" marR="60963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4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400" dirty="0">
              <a:ea typeface="ＭＳ Ｐゴシック" pitchFamily="-84" charset="-128"/>
            </a:endParaRPr>
          </a:p>
          <a:p>
            <a:pPr algn="just"/>
            <a:r>
              <a:rPr lang="en-US" sz="2400" dirty="0">
                <a:ea typeface="ＭＳ Ｐゴシック" pitchFamily="-84" charset="-128"/>
              </a:rPr>
              <a:t>When we write on the console,</a:t>
            </a:r>
          </a:p>
          <a:p>
            <a:pPr lvl="1" algn="just"/>
            <a:r>
              <a:rPr lang="en-US" sz="2400" b="1" dirty="0">
                <a:ea typeface="ＭＳ Ｐゴシック" pitchFamily="-84" charset="-128"/>
              </a:rPr>
              <a:t>C:\&gt;dir</a:t>
            </a:r>
            <a:endParaRPr lang="en-US" sz="2400" dirty="0">
              <a:ea typeface="ＭＳ Ｐゴシック" pitchFamily="-84" charset="-128"/>
            </a:endParaRPr>
          </a:p>
          <a:p>
            <a:pPr lvl="1" algn="just"/>
            <a:r>
              <a:rPr lang="en-US" sz="2400" dirty="0">
                <a:ea typeface="ＭＳ Ｐゴシック" pitchFamily="-84" charset="-128"/>
              </a:rPr>
              <a:t>A task has been given to OS</a:t>
            </a:r>
          </a:p>
          <a:p>
            <a:pPr lvl="1" algn="just"/>
            <a:r>
              <a:rPr lang="en-US" sz="2400" dirty="0">
                <a:ea typeface="ＭＳ Ｐゴシック" pitchFamily="-84" charset="-128"/>
              </a:rPr>
              <a:t>OS checks its validity by searching it into internal table, if found, then it is valid, become a job</a:t>
            </a:r>
          </a:p>
          <a:p>
            <a:pPr lvl="1" algn="just"/>
            <a:r>
              <a:rPr lang="en-US" sz="2400" dirty="0">
                <a:ea typeface="ＭＳ Ｐゴシック" pitchFamily="-84" charset="-128"/>
              </a:rPr>
              <a:t>When it become a job, OS must load it into memory.</a:t>
            </a:r>
          </a:p>
          <a:p>
            <a:pPr lvl="1" algn="just"/>
            <a:r>
              <a:rPr lang="en-US" sz="2400" dirty="0">
                <a:ea typeface="ＭＳ Ｐゴシック" pitchFamily="-84" charset="-128"/>
              </a:rPr>
              <a:t>Now this program under execution along with its environment is called a Process.</a:t>
            </a:r>
          </a:p>
          <a:p>
            <a:pPr algn="just"/>
            <a:endParaRPr lang="en-US" sz="2400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6574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76350" y="3276600"/>
          <a:ext cx="6913035" cy="33947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-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-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-</a:t>
                      </a:r>
                    </a:p>
                  </a:txBody>
                  <a:tcPr marL="60963" marR="60963" marT="34292" marB="34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2" marB="342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287992" y="1158196"/>
          <a:ext cx="6913035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 sec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63" marR="60963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812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Process State Modified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229600" cy="2790825"/>
          </a:xfrm>
        </p:spPr>
        <p:txBody>
          <a:bodyPr/>
          <a:lstStyle/>
          <a:p>
            <a:pPr algn="just"/>
            <a:r>
              <a:rPr lang="en-US" dirty="0">
                <a:ea typeface="ＭＳ Ｐゴシック" pitchFamily="-84" charset="-128"/>
              </a:rPr>
              <a:t>As a process executes, it changes </a:t>
            </a:r>
            <a:r>
              <a:rPr lang="en-US" b="1" dirty="0">
                <a:ea typeface="ＭＳ Ｐゴシック" pitchFamily="-84" charset="-128"/>
              </a:rPr>
              <a:t>state</a:t>
            </a:r>
          </a:p>
          <a:p>
            <a:pPr lvl="1" algn="just"/>
            <a:r>
              <a:rPr lang="en-US" b="1" dirty="0">
                <a:ea typeface="ＭＳ Ｐゴシック" pitchFamily="-84" charset="-128"/>
              </a:rPr>
              <a:t>New</a:t>
            </a:r>
            <a:r>
              <a:rPr lang="en-US" dirty="0">
                <a:ea typeface="ＭＳ Ｐゴシック" pitchFamily="-84" charset="-128"/>
              </a:rPr>
              <a:t>:  The process is being created</a:t>
            </a:r>
          </a:p>
          <a:p>
            <a:pPr lvl="1" algn="just"/>
            <a:r>
              <a:rPr lang="en-US" b="1" dirty="0">
                <a:ea typeface="ＭＳ Ｐゴシック" pitchFamily="-84" charset="-128"/>
              </a:rPr>
              <a:t>Ready</a:t>
            </a:r>
            <a:r>
              <a:rPr lang="en-US" dirty="0">
                <a:ea typeface="ＭＳ Ｐゴシック" pitchFamily="-84" charset="-128"/>
              </a:rPr>
              <a:t>:  The process is waiting to be assigned to a processor</a:t>
            </a:r>
          </a:p>
          <a:p>
            <a:pPr lvl="1" algn="just"/>
            <a:r>
              <a:rPr lang="en-US" b="1" dirty="0">
                <a:ea typeface="ＭＳ Ｐゴシック" pitchFamily="-84" charset="-128"/>
              </a:rPr>
              <a:t>Running</a:t>
            </a:r>
            <a:r>
              <a:rPr lang="en-US" dirty="0">
                <a:ea typeface="ＭＳ Ｐゴシック" pitchFamily="-84" charset="-128"/>
              </a:rPr>
              <a:t>:  Instructions are being executed</a:t>
            </a:r>
          </a:p>
          <a:p>
            <a:pPr lvl="1" algn="just"/>
            <a:r>
              <a:rPr lang="en-US" b="1" dirty="0">
                <a:ea typeface="ＭＳ Ｐゴシック" pitchFamily="-84" charset="-128"/>
              </a:rPr>
              <a:t>Terminated</a:t>
            </a:r>
            <a:r>
              <a:rPr lang="en-US" dirty="0">
                <a:ea typeface="ＭＳ Ｐゴシック" pitchFamily="-84" charset="-128"/>
              </a:rPr>
              <a:t>:  The process has finished execution</a:t>
            </a:r>
          </a:p>
          <a:p>
            <a:pPr algn="just"/>
            <a:endParaRPr lang="en-US" dirty="0">
              <a:ea typeface="ＭＳ Ｐゴシック" pitchFamily="-84" charset="-128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7537450" cy="300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803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1018" y="277417"/>
            <a:ext cx="6251575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Process State Modified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990600"/>
            <a:ext cx="7371292" cy="5562600"/>
          </a:xfrm>
        </p:spPr>
        <p:txBody>
          <a:bodyPr/>
          <a:lstStyle/>
          <a:p>
            <a:pPr algn="just"/>
            <a:r>
              <a:rPr lang="en-US" dirty="0">
                <a:ea typeface="ＭＳ Ｐゴシック" pitchFamily="-84" charset="-128"/>
              </a:rPr>
              <a:t>As a process executes, it changes </a:t>
            </a:r>
            <a:r>
              <a:rPr lang="en-US" b="1" dirty="0">
                <a:ea typeface="ＭＳ Ｐゴシック" pitchFamily="-84" charset="-128"/>
              </a:rPr>
              <a:t>state</a:t>
            </a:r>
          </a:p>
          <a:p>
            <a:pPr lvl="1" algn="just"/>
            <a:r>
              <a:rPr lang="en-US" b="1" dirty="0">
                <a:ea typeface="ＭＳ Ｐゴシック" pitchFamily="-84" charset="-128"/>
              </a:rPr>
              <a:t>New</a:t>
            </a:r>
            <a:r>
              <a:rPr lang="en-US" dirty="0">
                <a:ea typeface="ＭＳ Ｐゴシック" pitchFamily="-84" charset="-128"/>
              </a:rPr>
              <a:t>:  The process is being created</a:t>
            </a:r>
          </a:p>
          <a:p>
            <a:pPr lvl="1" algn="just"/>
            <a:r>
              <a:rPr lang="en-US" b="1" dirty="0">
                <a:ea typeface="ＭＳ Ｐゴシック" pitchFamily="-84" charset="-128"/>
              </a:rPr>
              <a:t>Ready</a:t>
            </a:r>
            <a:r>
              <a:rPr lang="en-US" dirty="0">
                <a:ea typeface="ＭＳ Ｐゴシック" pitchFamily="-84" charset="-128"/>
              </a:rPr>
              <a:t>:  The process is waiting to be assigned to a processor</a:t>
            </a:r>
          </a:p>
          <a:p>
            <a:pPr lvl="1" algn="just"/>
            <a:r>
              <a:rPr lang="en-US" b="1" dirty="0">
                <a:ea typeface="ＭＳ Ｐゴシック" pitchFamily="-84" charset="-128"/>
              </a:rPr>
              <a:t>Running</a:t>
            </a:r>
            <a:r>
              <a:rPr lang="en-US" dirty="0">
                <a:ea typeface="ＭＳ Ｐゴシック" pitchFamily="-84" charset="-128"/>
              </a:rPr>
              <a:t>:  Instructions are being executed</a:t>
            </a:r>
          </a:p>
          <a:p>
            <a:pPr lvl="1" algn="just"/>
            <a:r>
              <a:rPr lang="en-US" b="1" dirty="0">
                <a:ea typeface="ＭＳ Ｐゴシック" pitchFamily="-84" charset="-128"/>
              </a:rPr>
              <a:t>Waiting</a:t>
            </a:r>
            <a:r>
              <a:rPr lang="en-US" dirty="0">
                <a:ea typeface="ＭＳ Ｐゴシック" pitchFamily="-84" charset="-128"/>
              </a:rPr>
              <a:t>:  The process is waiting for some event to occur</a:t>
            </a:r>
          </a:p>
          <a:p>
            <a:pPr lvl="1" algn="just"/>
            <a:r>
              <a:rPr lang="en-US" b="1" dirty="0">
                <a:ea typeface="ＭＳ Ｐゴシック" pitchFamily="-84" charset="-128"/>
              </a:rPr>
              <a:t>Terminated</a:t>
            </a:r>
            <a:r>
              <a:rPr lang="en-US" dirty="0">
                <a:ea typeface="ＭＳ Ｐゴシック" pitchFamily="-84" charset="-128"/>
              </a:rPr>
              <a:t>:  The process has finished execution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18" y="3695700"/>
            <a:ext cx="7550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91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87992" y="1841897"/>
          <a:ext cx="6913035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 sec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63" marR="60963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695" name="Rectangle 3"/>
          <p:cNvSpPr txBox="1">
            <a:spLocks noChangeArrowheads="1"/>
          </p:cNvSpPr>
          <p:nvPr/>
        </p:nvSpPr>
        <p:spPr bwMode="auto">
          <a:xfrm>
            <a:off x="1094317" y="3985024"/>
            <a:ext cx="7371292" cy="152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sz="2000">
                <a:solidFill>
                  <a:srgbClr val="000000"/>
                </a:solidFill>
                <a:latin typeface="Garamond" pitchFamily="18" charset="0"/>
              </a:rPr>
              <a:t>P1 does an I/O for 10 sec at 20</a:t>
            </a: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sz="2000">
                <a:solidFill>
                  <a:srgbClr val="000000"/>
                </a:solidFill>
                <a:latin typeface="Garamond" pitchFamily="18" charset="0"/>
              </a:rPr>
              <a:t>P2 does an I/O for 20 sec at 40</a:t>
            </a:r>
            <a:endParaRPr kumimoji="1" lang="en-US" sz="2000" b="1">
              <a:solidFill>
                <a:srgbClr val="3366FF"/>
              </a:solidFill>
              <a:latin typeface="Garamond" pitchFamily="18" charset="0"/>
            </a:endParaRP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sz="2000">
              <a:solidFill>
                <a:srgbClr val="00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2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777101"/>
              </p:ext>
            </p:extLst>
          </p:nvPr>
        </p:nvGraphicFramePr>
        <p:xfrm>
          <a:off x="1276350" y="3009900"/>
          <a:ext cx="6913035" cy="3771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Blocked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for I/O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Blocked for I/O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marL="0" marR="0" indent="0" algn="ctr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itchFamily="18" charset="0"/>
                        </a:rPr>
                        <a:t>Blocked for I/O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Exit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-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Exit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535344"/>
              </p:ext>
            </p:extLst>
          </p:nvPr>
        </p:nvGraphicFramePr>
        <p:xfrm>
          <a:off x="1240365" y="929596"/>
          <a:ext cx="6913035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 sec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63" marR="60963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246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127647"/>
          </a:xfrm>
        </p:spPr>
        <p:txBody>
          <a:bodyPr/>
          <a:lstStyle/>
          <a:p>
            <a:r>
              <a:rPr lang="en-US">
                <a:ea typeface="ＭＳ Ｐゴシック" pitchFamily="-84" charset="-128"/>
              </a:rPr>
              <a:t>Class Exercise</a:t>
            </a:r>
          </a:p>
        </p:txBody>
      </p:sp>
    </p:spTree>
    <p:extLst>
      <p:ext uri="{BB962C8B-B14F-4D97-AF65-F5344CB8AC3E}">
        <p14:creationId xmlns:p14="http://schemas.microsoft.com/office/powerpoint/2010/main" val="730911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87992" y="1841897"/>
          <a:ext cx="6913035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 sec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63" marR="60963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67" name="Rectangle 3"/>
          <p:cNvSpPr txBox="1">
            <a:spLocks noChangeArrowheads="1"/>
          </p:cNvSpPr>
          <p:nvPr/>
        </p:nvSpPr>
        <p:spPr bwMode="auto">
          <a:xfrm>
            <a:off x="1094317" y="3985024"/>
            <a:ext cx="7371292" cy="152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sz="2000">
                <a:solidFill>
                  <a:srgbClr val="000000"/>
                </a:solidFill>
                <a:latin typeface="Garamond" pitchFamily="18" charset="0"/>
              </a:rPr>
              <a:t>P1 does an I/O for (10 x 2) sec at 20 and 50</a:t>
            </a: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sz="2000">
                <a:solidFill>
                  <a:srgbClr val="000000"/>
                </a:solidFill>
                <a:latin typeface="Garamond" pitchFamily="18" charset="0"/>
              </a:rPr>
              <a:t>P2 does an I/O for (10 x 2) sec at 40 and 60</a:t>
            </a:r>
            <a:endParaRPr kumimoji="1" lang="en-US" sz="2000" b="1">
              <a:solidFill>
                <a:srgbClr val="3366FF"/>
              </a:solidFill>
              <a:latin typeface="Garamond" pitchFamily="18" charset="0"/>
            </a:endParaRP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sz="2000">
              <a:solidFill>
                <a:srgbClr val="00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5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288874"/>
              </p:ext>
            </p:extLst>
          </p:nvPr>
        </p:nvGraphicFramePr>
        <p:xfrm>
          <a:off x="1276350" y="2895600"/>
          <a:ext cx="6913035" cy="3771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Blocked for I/O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Blocked for I/O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marL="0" marR="0" indent="0" algn="ctr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itchFamily="18" charset="0"/>
                        </a:rPr>
                        <a:t>Blocked for I/O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Blocked for I/O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Exit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Exit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274525"/>
              </p:ext>
            </p:extLst>
          </p:nvPr>
        </p:nvGraphicFramePr>
        <p:xfrm>
          <a:off x="1287992" y="990600"/>
          <a:ext cx="6913035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 sec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63" marR="60963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683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To make sure… You have Understood 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87992" y="1841897"/>
          <a:ext cx="6913035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 sec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63" marR="60963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15" name="Rectangle 3"/>
          <p:cNvSpPr txBox="1">
            <a:spLocks noChangeArrowheads="1"/>
          </p:cNvSpPr>
          <p:nvPr/>
        </p:nvSpPr>
        <p:spPr bwMode="auto">
          <a:xfrm>
            <a:off x="1094317" y="3985024"/>
            <a:ext cx="7371292" cy="152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sz="2000">
                <a:solidFill>
                  <a:srgbClr val="000000"/>
                </a:solidFill>
                <a:latin typeface="Garamond" pitchFamily="18" charset="0"/>
              </a:rPr>
              <a:t>P1 does an I/O for 10 sec at 20</a:t>
            </a: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sz="2000">
                <a:solidFill>
                  <a:srgbClr val="000000"/>
                </a:solidFill>
                <a:latin typeface="Garamond" pitchFamily="18" charset="0"/>
              </a:rPr>
              <a:t>P2 does an I/O for 30 sec at 30</a:t>
            </a:r>
            <a:endParaRPr kumimoji="1" lang="en-US" sz="2000" b="1">
              <a:solidFill>
                <a:srgbClr val="3366FF"/>
              </a:solidFill>
              <a:latin typeface="Garamond" pitchFamily="18" charset="0"/>
            </a:endParaRP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sz="2000">
              <a:solidFill>
                <a:srgbClr val="00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81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P1 &amp; P2 States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676800"/>
              </p:ext>
            </p:extLst>
          </p:nvPr>
        </p:nvGraphicFramePr>
        <p:xfrm>
          <a:off x="1219200" y="2857500"/>
          <a:ext cx="6913035" cy="3771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Time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Instant</a:t>
                      </a:r>
                      <a:r>
                        <a:rPr lang="en-US" sz="2000" dirty="0">
                          <a:latin typeface="Garamond" pitchFamily="18" charset="0"/>
                        </a:rPr>
                        <a:t> 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10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Ready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20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Blocked for I/O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marL="0" marR="0" indent="0" algn="ctr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marL="0" marR="0" indent="0" algn="ctr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itchFamily="18" charset="0"/>
                        </a:rPr>
                        <a:t>Blocked for I/O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Blocked for I/O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50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marL="0" marR="0" indent="0" algn="ctr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itchFamily="18" charset="0"/>
                        </a:rPr>
                        <a:t>Exit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marL="0" marR="0" indent="0" algn="ctr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itchFamily="18" charset="0"/>
                        </a:rPr>
                        <a:t>Blocked for I/O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60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-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70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-</a:t>
                      </a: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Running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Exit</a:t>
                      </a:r>
                    </a:p>
                  </a:txBody>
                  <a:tcPr marL="60963" marR="60963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043906"/>
              </p:ext>
            </p:extLst>
          </p:nvPr>
        </p:nvGraphicFramePr>
        <p:xfrm>
          <a:off x="1219200" y="1005796"/>
          <a:ext cx="6913035" cy="1508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Process 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Burst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Time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Start/Arrival Time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30 sec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 sec</a:t>
                      </a: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40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0</a:t>
                      </a:r>
                      <a:r>
                        <a:rPr lang="en-US" sz="2000" baseline="0" dirty="0">
                          <a:latin typeface="Garamond" pitchFamily="18" charset="0"/>
                        </a:rPr>
                        <a:t> sec</a:t>
                      </a:r>
                      <a:endParaRPr lang="en-US" sz="2000" dirty="0">
                        <a:latin typeface="Garamond" pitchFamily="18" charset="0"/>
                      </a:endParaRPr>
                    </a:p>
                  </a:txBody>
                  <a:tcPr marL="60963" marR="60963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itchFamily="18" charset="0"/>
                        </a:rPr>
                        <a:t>CPU time slice = 10 sec</a:t>
                      </a:r>
                    </a:p>
                  </a:txBody>
                  <a:tcPr marL="60963" marR="60963" marT="34295" marB="3429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49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6" y="277417"/>
            <a:ext cx="7597775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Process Management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382000" cy="5105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Single-threaded process has one </a:t>
            </a:r>
            <a:r>
              <a:rPr lang="en-US" sz="2200" b="1" dirty="0">
                <a:solidFill>
                  <a:srgbClr val="3366FF"/>
                </a:solidFill>
                <a:ea typeface="ＭＳ Ｐゴシック" pitchFamily="-84" charset="-128"/>
              </a:rPr>
              <a:t>program counter </a:t>
            </a:r>
            <a:r>
              <a:rPr lang="en-US" sz="2200" dirty="0">
                <a:ea typeface="ＭＳ Ｐゴシック" pitchFamily="-84" charset="-128"/>
              </a:rPr>
              <a:t>specifying location of next instruction to execute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Process executes instructions sequentially, one at a time, until completion</a:t>
            </a:r>
          </a:p>
          <a:p>
            <a:pPr algn="just">
              <a:lnSpc>
                <a:spcPct val="90000"/>
              </a:lnSpc>
            </a:pPr>
            <a:endParaRPr lang="en-US" sz="2200" dirty="0">
              <a:ea typeface="ＭＳ Ｐゴシック" pitchFamily="-84" charset="-128"/>
            </a:endParaRPr>
          </a:p>
          <a:p>
            <a:pPr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Multi-threaded process has one program counter per thread</a:t>
            </a:r>
          </a:p>
          <a:p>
            <a:pPr algn="just">
              <a:lnSpc>
                <a:spcPct val="90000"/>
              </a:lnSpc>
            </a:pPr>
            <a:endParaRPr lang="en-US" sz="2200" dirty="0">
              <a:ea typeface="ＭＳ Ｐゴシック" pitchFamily="-84" charset="-128"/>
            </a:endParaRPr>
          </a:p>
          <a:p>
            <a:pPr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Typically system has many processes, some users, some operating system running concurrently on one or more CPUs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Concurrency by multiplexing the CPUs among the processes / threads</a:t>
            </a:r>
          </a:p>
          <a:p>
            <a:pPr algn="just">
              <a:lnSpc>
                <a:spcPct val="90000"/>
              </a:lnSpc>
              <a:buFont typeface="Monotype Sorts" pitchFamily="-84" charset="2"/>
              <a:buNone/>
            </a:pPr>
            <a:endParaRPr lang="en-US" sz="2400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7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19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algn="just"/>
            <a:r>
              <a:rPr lang="en-US" sz="2200" b="1" dirty="0"/>
              <a:t>Definition</a:t>
            </a:r>
            <a:r>
              <a:rPr lang="en-US" sz="2200" dirty="0"/>
              <a:t>: Switching the CPU to another process, which involves </a:t>
            </a:r>
            <a:r>
              <a:rPr lang="en-US" sz="2200" b="1" dirty="0">
                <a:solidFill>
                  <a:srgbClr val="3366FF"/>
                </a:solidFill>
              </a:rPr>
              <a:t>saving</a:t>
            </a:r>
            <a:r>
              <a:rPr lang="en-US" sz="2200" dirty="0"/>
              <a:t> the state of the old process and </a:t>
            </a:r>
            <a:r>
              <a:rPr lang="en-US" sz="2200" b="1" dirty="0">
                <a:solidFill>
                  <a:srgbClr val="3366FF"/>
                </a:solidFill>
              </a:rPr>
              <a:t>load</a:t>
            </a:r>
            <a:r>
              <a:rPr lang="en-US" sz="2200" dirty="0"/>
              <a:t> the state of the new process</a:t>
            </a:r>
          </a:p>
          <a:p>
            <a:pPr lvl="1" algn="just"/>
            <a:r>
              <a:rPr lang="en-US" dirty="0"/>
              <a:t>Enables multiple processes to share a single CPU</a:t>
            </a:r>
          </a:p>
          <a:p>
            <a:pPr lvl="1" algn="just"/>
            <a:r>
              <a:rPr lang="en-US" dirty="0"/>
              <a:t>Essential feature of a multitasking operating system</a:t>
            </a:r>
          </a:p>
          <a:p>
            <a:pPr lvl="1" algn="just"/>
            <a:r>
              <a:rPr lang="en-US" dirty="0"/>
              <a:t>Helps resume execution of a process from the same point at a later time</a:t>
            </a:r>
          </a:p>
          <a:p>
            <a:pPr lvl="1" algn="just"/>
            <a:endParaRPr lang="en-US" altLang="en-US" b="1" dirty="0">
              <a:solidFill>
                <a:srgbClr val="3366FF"/>
              </a:solidFill>
            </a:endParaRPr>
          </a:p>
          <a:p>
            <a:pPr algn="just"/>
            <a:r>
              <a:rPr lang="en-US" sz="2400" dirty="0"/>
              <a:t>Context switches are usually computationally intensive </a:t>
            </a:r>
          </a:p>
          <a:p>
            <a:pPr lvl="1" algn="just"/>
            <a:r>
              <a:rPr lang="en-US" dirty="0"/>
              <a:t>much of the design of operating systems is to optimize the use of context switches</a:t>
            </a:r>
            <a:endParaRPr lang="en-US" altLang="en-US" b="1" dirty="0">
              <a:solidFill>
                <a:srgbClr val="3366FF"/>
              </a:solidFill>
            </a:endParaRPr>
          </a:p>
          <a:p>
            <a:pPr algn="just"/>
            <a:endParaRPr lang="en-US" altLang="en-US" sz="2200" dirty="0"/>
          </a:p>
          <a:p>
            <a:pPr algn="just"/>
            <a:r>
              <a:rPr lang="en-US" altLang="en-US" sz="2200" dirty="0"/>
              <a:t>What State?</a:t>
            </a:r>
          </a:p>
          <a:p>
            <a:pPr algn="just"/>
            <a:endParaRPr lang="en-US" altLang="en-US" sz="2200" dirty="0"/>
          </a:p>
          <a:p>
            <a:pPr algn="just"/>
            <a:r>
              <a:rPr lang="en-US" altLang="en-US" sz="2200" dirty="0"/>
              <a:t>Where to store them?</a:t>
            </a:r>
          </a:p>
        </p:txBody>
      </p:sp>
    </p:spTree>
    <p:extLst>
      <p:ext uri="{BB962C8B-B14F-4D97-AF65-F5344CB8AC3E}">
        <p14:creationId xmlns:p14="http://schemas.microsoft.com/office/powerpoint/2010/main" val="335641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417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Process Control Block (PCB)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64789"/>
            <a:ext cx="6019800" cy="5740811"/>
          </a:xfrm>
        </p:spPr>
        <p:txBody>
          <a:bodyPr/>
          <a:lstStyle/>
          <a:p>
            <a:pPr algn="just"/>
            <a:r>
              <a:rPr lang="en-US" sz="2200" dirty="0">
                <a:ea typeface="ＭＳ Ｐゴシック" pitchFamily="-84" charset="-128"/>
              </a:rPr>
              <a:t>Process management information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Process state (running, ready, waiting)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PC &amp; CPU registers, parents, etc.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CPU scheduling information (priorities, etc.)</a:t>
            </a:r>
          </a:p>
          <a:p>
            <a:pPr algn="just"/>
            <a:endParaRPr lang="en-US" sz="1200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Memory-management information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memory allocated to the process (segments, page tables etc.)</a:t>
            </a:r>
          </a:p>
          <a:p>
            <a:pPr algn="just"/>
            <a:endParaRPr lang="en-US" sz="1100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Accounting information – CPU used, clock time elapsed since start, time limits</a:t>
            </a:r>
          </a:p>
          <a:p>
            <a:pPr algn="just"/>
            <a:endParaRPr lang="en-US" sz="1100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I/O and file management 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Communication ports, directories, file descriptors etc.,</a:t>
            </a:r>
          </a:p>
        </p:txBody>
      </p:sp>
      <p:pic>
        <p:nvPicPr>
          <p:cNvPr id="3584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24000"/>
            <a:ext cx="246670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981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19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334000"/>
          </a:xfrm>
        </p:spPr>
        <p:txBody>
          <a:bodyPr/>
          <a:lstStyle/>
          <a:p>
            <a:pPr algn="just"/>
            <a:r>
              <a:rPr lang="en-US" b="1" dirty="0"/>
              <a:t>Definition</a:t>
            </a:r>
            <a:r>
              <a:rPr lang="en-US" dirty="0"/>
              <a:t>: Switching the CPU to another process, which involves </a:t>
            </a:r>
            <a:r>
              <a:rPr lang="en-US" b="1" dirty="0">
                <a:solidFill>
                  <a:srgbClr val="3366FF"/>
                </a:solidFill>
              </a:rPr>
              <a:t>saving</a:t>
            </a:r>
            <a:r>
              <a:rPr lang="en-US" dirty="0"/>
              <a:t> the state of the old process and </a:t>
            </a:r>
            <a:r>
              <a:rPr lang="en-US" b="1" dirty="0">
                <a:solidFill>
                  <a:srgbClr val="3366FF"/>
                </a:solidFill>
              </a:rPr>
              <a:t>load</a:t>
            </a:r>
            <a:r>
              <a:rPr lang="en-US" dirty="0"/>
              <a:t> the state of the new process</a:t>
            </a:r>
          </a:p>
          <a:p>
            <a:pPr lvl="1" algn="just"/>
            <a:r>
              <a:rPr lang="en-US" sz="1800" dirty="0"/>
              <a:t>Enables multiple processes to share a single CPU</a:t>
            </a:r>
          </a:p>
          <a:p>
            <a:pPr lvl="1" algn="just"/>
            <a:r>
              <a:rPr lang="en-US" sz="1800" dirty="0"/>
              <a:t>Essential feature of a multitasking operating system</a:t>
            </a:r>
          </a:p>
          <a:p>
            <a:pPr lvl="1" algn="just"/>
            <a:r>
              <a:rPr lang="en-US" sz="1800" dirty="0"/>
              <a:t>Helps resume execution of a process from the same point at a later time</a:t>
            </a:r>
            <a:endParaRPr lang="en-US" altLang="en-US" b="1" dirty="0">
              <a:solidFill>
                <a:srgbClr val="3366FF"/>
              </a:solidFill>
            </a:endParaRPr>
          </a:p>
          <a:p>
            <a:pPr algn="just"/>
            <a:r>
              <a:rPr lang="en-US" altLang="en-US" dirty="0"/>
              <a:t>What State?</a:t>
            </a:r>
          </a:p>
          <a:p>
            <a:pPr lvl="1" algn="just"/>
            <a:r>
              <a:rPr lang="en-US" altLang="en-US" sz="1800" dirty="0"/>
              <a:t>What about L1/L2 cache content?</a:t>
            </a:r>
          </a:p>
          <a:p>
            <a:pPr algn="just"/>
            <a:r>
              <a:rPr lang="en-US" altLang="en-US" dirty="0"/>
              <a:t>Where to store them? </a:t>
            </a:r>
            <a:r>
              <a:rPr lang="en-US" altLang="en-US" b="1" dirty="0">
                <a:solidFill>
                  <a:srgbClr val="3366FF"/>
                </a:solidFill>
              </a:rPr>
              <a:t>In the PCB.</a:t>
            </a:r>
          </a:p>
          <a:p>
            <a:pPr marL="342265" lvl="1" indent="-342265"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dirty="0"/>
              <a:t>Context switches are usually computationally intensive and much of the design of operating systems is to optimize the use of context switches</a:t>
            </a:r>
          </a:p>
          <a:p>
            <a:r>
              <a:rPr lang="en-US" altLang="en-US" dirty="0"/>
              <a:t>Context-switch time is overhead; the system does no useful work while switching</a:t>
            </a:r>
          </a:p>
          <a:p>
            <a:pPr lvl="1"/>
            <a:r>
              <a:rPr lang="en-US" altLang="en-US" sz="1800" dirty="0"/>
              <a:t>The more complex the OS and the PCB </a:t>
            </a:r>
            <a:r>
              <a:rPr lang="en-US" altLang="en-US" sz="1800" dirty="0">
                <a:sym typeface="Wingdings" pitchFamily="2" charset="2"/>
              </a:rPr>
              <a:t> the </a:t>
            </a:r>
            <a:r>
              <a:rPr lang="en-US" altLang="en-US" sz="1800" dirty="0"/>
              <a:t>longer the context switch</a:t>
            </a:r>
          </a:p>
          <a:p>
            <a:r>
              <a:rPr lang="en-US" altLang="en-US" dirty="0"/>
              <a:t>Time dependent on hardware support</a:t>
            </a:r>
          </a:p>
          <a:p>
            <a:pPr lvl="1"/>
            <a:r>
              <a:rPr lang="en-US" altLang="en-US" sz="1800" dirty="0"/>
              <a:t>Some hardware provides multiple sets of registers per CPU </a:t>
            </a:r>
            <a:r>
              <a:rPr lang="en-US" altLang="en-US" sz="1800" dirty="0">
                <a:sym typeface="Wingdings" pitchFamily="2" charset="2"/>
              </a:rPr>
              <a:t></a:t>
            </a:r>
            <a:r>
              <a:rPr lang="en-US" altLang="en-US" sz="1800" dirty="0"/>
              <a:t> multiple contexts loaded at once</a:t>
            </a:r>
          </a:p>
        </p:txBody>
      </p:sp>
    </p:spTree>
    <p:extLst>
      <p:ext uri="{BB962C8B-B14F-4D97-AF65-F5344CB8AC3E}">
        <p14:creationId xmlns:p14="http://schemas.microsoft.com/office/powerpoint/2010/main" val="885192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86399"/>
          </a:xfrm>
        </p:spPr>
        <p:txBody>
          <a:bodyPr/>
          <a:lstStyle/>
          <a:p>
            <a:pPr algn="just"/>
            <a:r>
              <a:rPr lang="en-US" sz="2200" dirty="0"/>
              <a:t>The following steps are needed for a context switch to occur:</a:t>
            </a:r>
          </a:p>
          <a:p>
            <a:pPr lvl="1" algn="just"/>
            <a:r>
              <a:rPr lang="en-US" dirty="0"/>
              <a:t>Save the values of the program counter, registers, stack pointer.</a:t>
            </a:r>
          </a:p>
          <a:p>
            <a:pPr lvl="1" algn="just"/>
            <a:r>
              <a:rPr lang="en-US" dirty="0"/>
              <a:t>Change the process state in the PCB from running state to blocked state.</a:t>
            </a:r>
          </a:p>
          <a:p>
            <a:pPr lvl="1" algn="just"/>
            <a:r>
              <a:rPr lang="en-US" dirty="0"/>
              <a:t>Update the various times for process accounting information.</a:t>
            </a:r>
          </a:p>
          <a:p>
            <a:pPr lvl="1" algn="just"/>
            <a:r>
              <a:rPr lang="en-US" dirty="0"/>
              <a:t>Select a new process for execution.</a:t>
            </a:r>
          </a:p>
          <a:p>
            <a:pPr lvl="1" algn="just"/>
            <a:r>
              <a:rPr lang="en-US" dirty="0"/>
              <a:t>Update the state field in its PCB to running.</a:t>
            </a:r>
          </a:p>
          <a:p>
            <a:pPr lvl="1" algn="just"/>
            <a:r>
              <a:rPr lang="en-US" dirty="0"/>
              <a:t>Update memory management related information.</a:t>
            </a:r>
          </a:p>
          <a:p>
            <a:pPr lvl="1" algn="just"/>
            <a:r>
              <a:rPr lang="en-US" dirty="0"/>
              <a:t>Change the context of the CPU to the new process by loading the values of program counter and registers that were saved earlier.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1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CPU Switch From Process to Process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05657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443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61938"/>
            <a:ext cx="8229600" cy="576262"/>
          </a:xfrm>
        </p:spPr>
        <p:txBody>
          <a:bodyPr/>
          <a:lstStyle/>
          <a:p>
            <a:r>
              <a:rPr lang="en-US" altLang="en-US" dirty="0"/>
              <a:t>Process Representation in Linux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229600" cy="28956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Represented by the C structure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task_struct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-84" charset="2"/>
              <a:buNone/>
            </a:pPr>
            <a:br>
              <a:rPr lang="en-US" altLang="en-US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t_pid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; /* process identifier */ </a:t>
            </a:r>
            <a:br>
              <a:rPr lang="en-US" alt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long state; /* state of the process */ </a:t>
            </a:r>
            <a:br>
              <a:rPr lang="en-US" alt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time_slice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/* scheduling information */ </a:t>
            </a:r>
            <a:br>
              <a:rPr lang="en-US" alt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*parent; /* this process</a:t>
            </a:r>
            <a:r>
              <a:rPr lang="ja-JP" altLang="en-US" sz="1600" dirty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s parent */ </a:t>
            </a:r>
            <a:br>
              <a:rPr lang="en-US" altLang="ja-JP" sz="1600" dirty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>
                <a:latin typeface="Courier New" pitchFamily="49" charset="0"/>
                <a:cs typeface="Courier New" pitchFamily="49" charset="0"/>
              </a:rPr>
              <a:t>list_head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children; /* this process</a:t>
            </a:r>
            <a:r>
              <a:rPr lang="ja-JP" altLang="en-US" sz="1600" dirty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s children */ </a:t>
            </a:r>
            <a:br>
              <a:rPr lang="en-US" altLang="ja-JP" sz="1600" dirty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>
                <a:latin typeface="Courier New" pitchFamily="49" charset="0"/>
                <a:cs typeface="Courier New" pitchFamily="49" charset="0"/>
              </a:rPr>
              <a:t>files_struct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*files; /* list of open files */ </a:t>
            </a:r>
            <a:br>
              <a:rPr lang="en-US" altLang="ja-JP" sz="1600" dirty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>
                <a:latin typeface="Courier New" pitchFamily="49" charset="0"/>
                <a:cs typeface="Courier New" pitchFamily="49" charset="0"/>
              </a:rPr>
              <a:t>mm_struct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*mm; /* address space of this process */</a:t>
            </a: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4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7092468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164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19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 execution of each Process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334000"/>
          </a:xfrm>
        </p:spPr>
        <p:txBody>
          <a:bodyPr/>
          <a:lstStyle/>
          <a:p>
            <a:r>
              <a:rPr lang="en-US" sz="2200" dirty="0"/>
              <a:t>No concurrency inside a process</a:t>
            </a:r>
          </a:p>
          <a:p>
            <a:endParaRPr lang="en-US" sz="2200" dirty="0"/>
          </a:p>
          <a:p>
            <a:r>
              <a:rPr lang="en-US" altLang="en-US" sz="2200" dirty="0"/>
              <a:t>Everything happens sequentially</a:t>
            </a:r>
          </a:p>
          <a:p>
            <a:endParaRPr lang="en-US" altLang="en-US" sz="2200" dirty="0"/>
          </a:p>
          <a:p>
            <a:r>
              <a:rPr lang="en-US" altLang="en-US" sz="2200" dirty="0"/>
              <a:t>Often with interleaved CPU/IO operations</a:t>
            </a:r>
          </a:p>
        </p:txBody>
      </p:sp>
    </p:spTree>
    <p:extLst>
      <p:ext uri="{BB962C8B-B14F-4D97-AF65-F5344CB8AC3E}">
        <p14:creationId xmlns:p14="http://schemas.microsoft.com/office/powerpoint/2010/main" val="1113193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19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Concurrent Processes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334000"/>
          </a:xfrm>
        </p:spPr>
        <p:txBody>
          <a:bodyPr/>
          <a:lstStyle/>
          <a:p>
            <a:r>
              <a:rPr lang="en-US" sz="2200" dirty="0"/>
              <a:t>Processes in a system can execute concurrently (multitasking)</a:t>
            </a:r>
          </a:p>
          <a:p>
            <a:pPr lvl="1"/>
            <a:r>
              <a:rPr lang="en-US" dirty="0"/>
              <a:t>Concurrently vs. simultaneously</a:t>
            </a:r>
            <a:endParaRPr lang="en-US" sz="2200" dirty="0"/>
          </a:p>
          <a:p>
            <a:endParaRPr lang="en-US" altLang="en-US" sz="2200" dirty="0"/>
          </a:p>
          <a:p>
            <a:r>
              <a:rPr lang="en-US" altLang="en-US" sz="2200" dirty="0"/>
              <a:t>Reason for allowing concurrent execution</a:t>
            </a:r>
          </a:p>
          <a:p>
            <a:pPr lvl="1"/>
            <a:r>
              <a:rPr lang="en-US" altLang="en-US" dirty="0"/>
              <a:t>Physical resource sharing (system utilization)</a:t>
            </a:r>
          </a:p>
          <a:p>
            <a:pPr lvl="1"/>
            <a:r>
              <a:rPr lang="en-US" altLang="en-US" dirty="0"/>
              <a:t>Computational speedup – with several CPUs</a:t>
            </a:r>
          </a:p>
          <a:p>
            <a:pPr lvl="1"/>
            <a:r>
              <a:rPr lang="en-US" altLang="en-US" dirty="0"/>
              <a:t>Modularity (</a:t>
            </a:r>
            <a:r>
              <a:rPr lang="en-US" altLang="en-US" dirty="0" err="1"/>
              <a:t>netscape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Convenience (</a:t>
            </a:r>
            <a:r>
              <a:rPr lang="en-US" altLang="en-US" dirty="0" err="1"/>
              <a:t>xload</a:t>
            </a:r>
            <a:r>
              <a:rPr lang="en-US" altLang="en-US" dirty="0"/>
              <a:t>, </a:t>
            </a:r>
            <a:r>
              <a:rPr lang="en-US" altLang="en-US" dirty="0" err="1"/>
              <a:t>xclock</a:t>
            </a:r>
            <a:r>
              <a:rPr lang="en-US" altLang="en-US" dirty="0"/>
              <a:t>, </a:t>
            </a:r>
            <a:r>
              <a:rPr lang="en-US" altLang="en-US" dirty="0" err="1"/>
              <a:t>emacs</a:t>
            </a:r>
            <a:r>
              <a:rPr lang="en-US" altLang="en-US" dirty="0"/>
              <a:t>, </a:t>
            </a:r>
            <a:r>
              <a:rPr lang="en-US" altLang="en-US" dirty="0" err="1"/>
              <a:t>xterm</a:t>
            </a:r>
            <a:r>
              <a:rPr lang="en-US" altLang="en-US" dirty="0"/>
              <a:t>, </a:t>
            </a:r>
            <a:r>
              <a:rPr lang="en-US" altLang="en-US" dirty="0" err="1"/>
              <a:t>twm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86065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Process Creation/Termination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076825"/>
          </a:xfrm>
        </p:spPr>
        <p:txBody>
          <a:bodyPr/>
          <a:lstStyle/>
          <a:p>
            <a:pPr algn="just"/>
            <a:r>
              <a:rPr lang="en-US" dirty="0">
                <a:ea typeface="ＭＳ Ｐゴシック" pitchFamily="-84" charset="-128"/>
              </a:rPr>
              <a:t>Who should actually create/terminate processes? (bring program to life)</a:t>
            </a:r>
          </a:p>
          <a:p>
            <a:pPr lvl="1" algn="just"/>
            <a:r>
              <a:rPr lang="en-US" altLang="en-US" dirty="0"/>
              <a:t>Who manages processes?</a:t>
            </a:r>
            <a:endParaRPr lang="en-US" altLang="en-US" sz="900" dirty="0"/>
          </a:p>
          <a:p>
            <a:pPr lvl="1" algn="just"/>
            <a:endParaRPr lang="en-US" sz="900" dirty="0">
              <a:ea typeface="ＭＳ Ｐゴシック" pitchFamily="-84" charset="-128"/>
            </a:endParaRPr>
          </a:p>
          <a:p>
            <a:pPr lvl="1" algn="just"/>
            <a:endParaRPr lang="en-US" sz="800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But user process decides when and what</a:t>
            </a:r>
          </a:p>
          <a:p>
            <a:pPr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What should be the semantics of the interface be?</a:t>
            </a:r>
          </a:p>
          <a:p>
            <a:pPr algn="just"/>
            <a:endParaRPr lang="en-US" dirty="0">
              <a:ea typeface="ＭＳ Ｐゴシック" pitchFamily="-84" charset="-128"/>
            </a:endParaRPr>
          </a:p>
          <a:p>
            <a:pPr algn="just"/>
            <a:endParaRPr lang="en-US" dirty="0">
              <a:ea typeface="ＭＳ Ｐゴシック" pitchFamily="-84" charset="-128"/>
            </a:endParaRPr>
          </a:p>
          <a:p>
            <a:pPr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The system call creates a child process</a:t>
            </a:r>
          </a:p>
          <a:p>
            <a:pPr algn="just">
              <a:buFont typeface="Monotype Sorts" pitchFamily="-84" charset="2"/>
              <a:buNone/>
            </a:pPr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742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Policy vs. Mechanism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77200" cy="5076825"/>
          </a:xfrm>
        </p:spPr>
        <p:txBody>
          <a:bodyPr/>
          <a:lstStyle/>
          <a:p>
            <a:pPr algn="just"/>
            <a:r>
              <a:rPr lang="en-US" sz="2200" dirty="0">
                <a:ea typeface="ＭＳ Ｐゴシック" pitchFamily="-84" charset="-128"/>
              </a:rPr>
              <a:t>When </a:t>
            </a:r>
            <a:r>
              <a:rPr lang="en-US" sz="2200" b="1" dirty="0">
                <a:ea typeface="ＭＳ Ｐゴシック" pitchFamily="-84" charset="-128"/>
              </a:rPr>
              <a:t>fork( )</a:t>
            </a:r>
            <a:r>
              <a:rPr lang="en-US" sz="2200" dirty="0">
                <a:ea typeface="ＭＳ Ｐゴシック" pitchFamily="-84" charset="-128"/>
              </a:rPr>
              <a:t> creates a child process</a:t>
            </a:r>
          </a:p>
          <a:p>
            <a:pPr marL="456723" lvl="1" indent="0" algn="just">
              <a:buNone/>
            </a:pPr>
            <a:endParaRPr lang="en-US" sz="800" dirty="0">
              <a:ea typeface="ＭＳ Ｐゴシック" pitchFamily="-84" charset="-128"/>
            </a:endParaRPr>
          </a:p>
          <a:p>
            <a:pPr algn="just"/>
            <a:r>
              <a:rPr lang="en-US" sz="2200" dirty="0">
                <a:ea typeface="ＭＳ Ｐゴシック" pitchFamily="-84" charset="-128"/>
              </a:rPr>
              <a:t>Execution possibilities?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Parent and child execute concurrently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Parent wait till child finishes</a:t>
            </a:r>
          </a:p>
          <a:p>
            <a:pPr lvl="2" algn="just"/>
            <a:r>
              <a:rPr lang="en-US" dirty="0">
                <a:ea typeface="ＭＳ Ｐゴシック" pitchFamily="-84" charset="-128"/>
              </a:rPr>
              <a:t>Concurrency?</a:t>
            </a:r>
          </a:p>
          <a:p>
            <a:pPr algn="just"/>
            <a:endParaRPr lang="en-US" sz="800" dirty="0">
              <a:ea typeface="ＭＳ Ｐゴシック" pitchFamily="-84" charset="-128"/>
            </a:endParaRPr>
          </a:p>
          <a:p>
            <a:pPr algn="just"/>
            <a:r>
              <a:rPr lang="en-US" sz="2200" dirty="0">
                <a:ea typeface="ＭＳ Ｐゴシック" pitchFamily="-84" charset="-128"/>
              </a:rPr>
              <a:t>Address space possibilities?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Child duplicate of parent (code and data)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Child has new program loaded into it</a:t>
            </a:r>
          </a:p>
          <a:p>
            <a:pPr algn="just"/>
            <a:endParaRPr lang="en-US" sz="800" dirty="0">
              <a:ea typeface="ＭＳ Ｐゴシック" pitchFamily="-84" charset="-128"/>
            </a:endParaRPr>
          </a:p>
          <a:p>
            <a:pPr algn="just"/>
            <a:r>
              <a:rPr lang="en-US" sz="2200" dirty="0">
                <a:ea typeface="ＭＳ Ｐゴシック" pitchFamily="-84" charset="-128"/>
              </a:rPr>
              <a:t>Resource sharing options</a:t>
            </a:r>
          </a:p>
          <a:p>
            <a:pPr lvl="1" algn="just"/>
            <a:r>
              <a:rPr lang="en-US" altLang="en-US" dirty="0"/>
              <a:t>Parent and children share all resources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Children can share a subset of parent</a:t>
            </a:r>
            <a:r>
              <a:rPr lang="en-US" altLang="ja-JP" dirty="0">
                <a:ea typeface="ＭＳ Ｐゴシック" pitchFamily="-84" charset="-128"/>
              </a:rPr>
              <a:t> resources</a:t>
            </a:r>
          </a:p>
          <a:p>
            <a:pPr lvl="1" algn="just"/>
            <a:r>
              <a:rPr lang="en-US" altLang="en-US" dirty="0"/>
              <a:t>Parent and child share no resources</a:t>
            </a:r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075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9242" y="277417"/>
            <a:ext cx="7557558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Process Management Activities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8382000" cy="4035029"/>
          </a:xfrm>
        </p:spPr>
        <p:txBody>
          <a:bodyPr/>
          <a:lstStyle/>
          <a:p>
            <a:pPr algn="just"/>
            <a:r>
              <a:rPr lang="en-US" sz="2200" dirty="0">
                <a:ea typeface="ＭＳ Ｐゴシック" pitchFamily="-84" charset="-128"/>
              </a:rPr>
              <a:t>The operating system is responsible for the following activities in connection with process management: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Creating and deleting both user and system processes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Suspending and resuming processes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Providing mechanisms for process synchronization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Providing mechanisms for process communication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Providing mechanisms for deadlock handling</a:t>
            </a:r>
          </a:p>
        </p:txBody>
      </p:sp>
    </p:spTree>
    <p:extLst>
      <p:ext uri="{BB962C8B-B14F-4D97-AF65-F5344CB8AC3E}">
        <p14:creationId xmlns:p14="http://schemas.microsoft.com/office/powerpoint/2010/main" val="16005137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Process Creation – UNIX examples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5105400"/>
          </a:xfrm>
        </p:spPr>
        <p:txBody>
          <a:bodyPr/>
          <a:lstStyle/>
          <a:p>
            <a:pPr algn="just"/>
            <a:r>
              <a:rPr lang="en-US" sz="2200" b="1" dirty="0">
                <a:ea typeface="ＭＳ Ｐゴシック" pitchFamily="-84" charset="-128"/>
              </a:rPr>
              <a:t>fork( )</a:t>
            </a:r>
            <a:r>
              <a:rPr lang="en-US" sz="2200" dirty="0">
                <a:ea typeface="ＭＳ Ｐゴシック" pitchFamily="-84" charset="-128"/>
              </a:rPr>
              <a:t> system call creates a duplicate of the original process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What is the major benefit?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Allows the two to communicate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How to disambiguate who is who?</a:t>
            </a:r>
          </a:p>
          <a:p>
            <a:pPr lvl="1"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altLang="en-US" sz="2200" b="1" dirty="0">
                <a:ea typeface="ＭＳ Ｐゴシック" pitchFamily="-84" charset="-128"/>
              </a:rPr>
              <a:t>exec( )</a:t>
            </a:r>
            <a:r>
              <a:rPr lang="en-US" altLang="en-US" sz="2200" dirty="0">
                <a:ea typeface="ＭＳ Ｐゴシック" pitchFamily="-84" charset="-128"/>
              </a:rPr>
              <a:t> </a:t>
            </a:r>
            <a:r>
              <a:rPr lang="en-US" altLang="en-US" sz="2200" dirty="0"/>
              <a:t>system call used after a </a:t>
            </a:r>
            <a:r>
              <a:rPr lang="en-US" sz="2200" b="1" dirty="0">
                <a:ea typeface="ＭＳ Ｐゴシック" pitchFamily="-84" charset="-128"/>
              </a:rPr>
              <a:t>fork( )</a:t>
            </a:r>
            <a:r>
              <a:rPr lang="en-US" altLang="en-US" sz="2200" dirty="0"/>
              <a:t> to replace the process</a:t>
            </a:r>
            <a:r>
              <a:rPr lang="ja-JP" altLang="en-US" sz="2200" dirty="0"/>
              <a:t>’</a:t>
            </a:r>
            <a:r>
              <a:rPr lang="en-US" altLang="ja-JP" sz="2200" dirty="0"/>
              <a:t> memory space (both code and address spaces) with a new program</a:t>
            </a:r>
            <a:endParaRPr lang="en-US" dirty="0">
              <a:ea typeface="ＭＳ Ｐゴシック" pitchFamily="-84" charset="-128"/>
            </a:endParaRPr>
          </a:p>
          <a:p>
            <a:pPr lvl="1" algn="just"/>
            <a:endParaRPr lang="en-US" sz="800" dirty="0">
              <a:ea typeface="ＭＳ Ｐゴシック" pitchFamily="-84" charset="-128"/>
            </a:endParaRPr>
          </a:p>
          <a:p>
            <a:pPr algn="just">
              <a:buFont typeface="Monotype Sorts" pitchFamily="-84" charset="2"/>
              <a:buNone/>
            </a:pPr>
            <a:endParaRPr lang="en-US" dirty="0">
              <a:ea typeface="ＭＳ Ｐゴシック" pitchFamily="-84" charset="-128"/>
            </a:endParaRPr>
          </a:p>
        </p:txBody>
      </p:sp>
      <p:pic>
        <p:nvPicPr>
          <p:cNvPr id="5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93" y="4495800"/>
            <a:ext cx="787030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5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fork( 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17111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2234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exec(“</a:t>
            </a:r>
            <a:r>
              <a:rPr lang="en-US" dirty="0" err="1">
                <a:ea typeface="ＭＳ Ｐゴシック" pitchFamily="-84" charset="-128"/>
              </a:rPr>
              <a:t>b.out</a:t>
            </a:r>
            <a:r>
              <a:rPr lang="en-US" dirty="0">
                <a:ea typeface="ＭＳ Ｐゴシック" pitchFamily="-84" charset="-128"/>
              </a:rPr>
              <a:t>”)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91525" cy="485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6248400"/>
            <a:ext cx="685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aramond" panose="02020404030301010803" pitchFamily="18" charset="0"/>
              </a:rPr>
              <a:t>Afterwards, only one thing about the process was kept, what?</a:t>
            </a:r>
          </a:p>
        </p:txBody>
      </p:sp>
    </p:spTree>
    <p:extLst>
      <p:ext uri="{BB962C8B-B14F-4D97-AF65-F5344CB8AC3E}">
        <p14:creationId xmlns:p14="http://schemas.microsoft.com/office/powerpoint/2010/main" val="26265662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1937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 Program Forking a new Process</a:t>
            </a:r>
          </a:p>
        </p:txBody>
      </p:sp>
      <p:pic>
        <p:nvPicPr>
          <p:cNvPr id="15363" name="Picture 5" descr="Screen Shot 2012-12-04 at 11.21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46163"/>
            <a:ext cx="6848889" cy="573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3988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Process Creation – UNIX interfaces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6962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ea typeface="ＭＳ Ｐゴシック" pitchFamily="-84" charset="-128"/>
              </a:rPr>
              <a:t>UNIX has 4 system calls:</a:t>
            </a:r>
          </a:p>
          <a:p>
            <a:pPr marL="0" indent="0" algn="just">
              <a:buNone/>
            </a:pPr>
            <a:endParaRPr lang="en-US" sz="2200" dirty="0">
              <a:ea typeface="ＭＳ Ｐゴシック" pitchFamily="-84" charset="-128"/>
            </a:endParaRPr>
          </a:p>
          <a:p>
            <a:pPr algn="just"/>
            <a:r>
              <a:rPr lang="en-US" sz="2200" dirty="0">
                <a:ea typeface="ＭＳ Ｐゴシック" pitchFamily="-84" charset="-128"/>
              </a:rPr>
              <a:t>fork( ) --  creates a copy of the original process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Clone would have been a better name!</a:t>
            </a:r>
          </a:p>
          <a:p>
            <a:pPr algn="just"/>
            <a:r>
              <a:rPr lang="en-US" altLang="en-US" sz="2200" dirty="0">
                <a:ea typeface="ＭＳ Ｐゴシック" pitchFamily="-84" charset="-128"/>
              </a:rPr>
              <a:t>exec( ) -- </a:t>
            </a:r>
            <a:r>
              <a:rPr lang="en-US" altLang="en-US" sz="2200" dirty="0"/>
              <a:t>replaces this process </a:t>
            </a:r>
            <a:r>
              <a:rPr lang="en-US" altLang="ja-JP" sz="2200" dirty="0"/>
              <a:t>with this program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wait( ) – wait for child process to finish</a:t>
            </a:r>
          </a:p>
          <a:p>
            <a:pPr algn="just"/>
            <a:r>
              <a:rPr lang="en-US" sz="2200" dirty="0"/>
              <a:t>kill( ) – (potentially) end a running process</a:t>
            </a:r>
          </a:p>
          <a:p>
            <a:pPr algn="just">
              <a:buFont typeface="Monotype Sorts" pitchFamily="-84" charset="2"/>
              <a:buNone/>
            </a:pPr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88489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1937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 Program Forking a new Process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47774"/>
            <a:ext cx="7357023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587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Process Termination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28687"/>
            <a:ext cx="8610600" cy="5776913"/>
          </a:xfrm>
        </p:spPr>
        <p:txBody>
          <a:bodyPr/>
          <a:lstStyle/>
          <a:p>
            <a:pPr algn="just"/>
            <a:r>
              <a:rPr lang="en-US" dirty="0">
                <a:ea typeface="ＭＳ Ｐゴシック" pitchFamily="-84" charset="-128"/>
              </a:rPr>
              <a:t>Process executes the last statement and asks the operating system to delete it using </a:t>
            </a:r>
            <a:r>
              <a:rPr lang="en-US" b="1" dirty="0">
                <a:solidFill>
                  <a:srgbClr val="000000"/>
                </a:solidFill>
                <a:ea typeface="ＭＳ Ｐゴシック" pitchFamily="-84" charset="-128"/>
                <a:cs typeface="Courier New" pitchFamily="49" charset="0"/>
              </a:rPr>
              <a:t>exit()</a:t>
            </a:r>
            <a:r>
              <a:rPr lang="en-US" dirty="0">
                <a:ea typeface="ＭＳ Ｐゴシック" pitchFamily="-84" charset="-128"/>
                <a:cs typeface="Courier New" pitchFamily="49" charset="0"/>
              </a:rPr>
              <a:t> system call. </a:t>
            </a:r>
            <a:r>
              <a:rPr lang="en-US" dirty="0">
                <a:ea typeface="ＭＳ Ｐゴシック" pitchFamily="-84" charset="-128"/>
              </a:rPr>
              <a:t>Process</a:t>
            </a:r>
            <a:r>
              <a:rPr lang="en-US" altLang="ja-JP" dirty="0">
                <a:ea typeface="ＭＳ Ｐゴシック" pitchFamily="-84" charset="-128"/>
              </a:rPr>
              <a:t> resources are de-allocated by operating system.</a:t>
            </a:r>
            <a:endParaRPr lang="en-US" dirty="0">
              <a:ea typeface="ＭＳ Ｐゴシック" pitchFamily="-84" charset="-128"/>
            </a:endParaRPr>
          </a:p>
          <a:p>
            <a:pPr lvl="1" algn="just"/>
            <a:r>
              <a:rPr lang="en-US" dirty="0">
                <a:ea typeface="ＭＳ Ｐゴシック" pitchFamily="-84" charset="-128"/>
              </a:rPr>
              <a:t>Output data from child to parent (via </a:t>
            </a:r>
            <a:r>
              <a:rPr lang="en-US" b="1" dirty="0">
                <a:solidFill>
                  <a:srgbClr val="000000"/>
                </a:solidFill>
                <a:ea typeface="ＭＳ Ｐゴシック" pitchFamily="-84" charset="-128"/>
                <a:cs typeface="Courier New" pitchFamily="49" charset="0"/>
              </a:rPr>
              <a:t>wait()</a:t>
            </a:r>
            <a:r>
              <a:rPr lang="en-US" dirty="0">
                <a:ea typeface="ＭＳ Ｐゴシック" pitchFamily="-84" charset="-128"/>
              </a:rPr>
              <a:t>)</a:t>
            </a:r>
          </a:p>
          <a:p>
            <a:pPr lvl="1"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What happens when a parent process disappears?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All child processes are killed by the OS or reset </a:t>
            </a:r>
            <a:r>
              <a:rPr lang="en-US" dirty="0" err="1">
                <a:ea typeface="ＭＳ Ｐゴシック" pitchFamily="-84" charset="-128"/>
              </a:rPr>
              <a:t>init</a:t>
            </a:r>
            <a:r>
              <a:rPr lang="en-US" dirty="0">
                <a:ea typeface="ＭＳ Ｐゴシック" pitchFamily="-84" charset="-128"/>
              </a:rPr>
              <a:t> as their parent</a:t>
            </a:r>
          </a:p>
          <a:p>
            <a:pPr lvl="1"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Parent may wait for termination of child process using </a:t>
            </a:r>
            <a:r>
              <a:rPr lang="en-US" altLang="en-US" b="1" dirty="0" err="1">
                <a:solidFill>
                  <a:srgbClr val="000000"/>
                </a:solidFill>
                <a:cs typeface="Courier New" pitchFamily="49" charset="0"/>
              </a:rPr>
              <a:t>pid</a:t>
            </a:r>
            <a:r>
              <a:rPr lang="en-US" altLang="en-US" b="1" dirty="0">
                <a:solidFill>
                  <a:srgbClr val="000000"/>
                </a:solidFill>
                <a:cs typeface="Courier New" pitchFamily="49" charset="0"/>
              </a:rPr>
              <a:t> = wait(&amp;status);</a:t>
            </a:r>
            <a:endParaRPr lang="en-US" b="1" dirty="0">
              <a:ea typeface="ＭＳ Ｐゴシック" pitchFamily="-84" charset="-128"/>
            </a:endParaRPr>
          </a:p>
          <a:p>
            <a:pPr lvl="1"/>
            <a:r>
              <a:rPr lang="en-US" altLang="en-US" dirty="0"/>
              <a:t>If no parent waiting (did not invoke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>
                <a:cs typeface="Courier New" pitchFamily="49" charset="0"/>
              </a:rPr>
              <a:t>) </a:t>
            </a:r>
            <a:r>
              <a:rPr lang="en-US" altLang="en-US" dirty="0"/>
              <a:t>process is a </a:t>
            </a:r>
            <a:r>
              <a:rPr lang="en-US" altLang="en-US" b="1" dirty="0">
                <a:solidFill>
                  <a:srgbClr val="3366FF"/>
                </a:solidFill>
              </a:rPr>
              <a:t>zombie</a:t>
            </a:r>
          </a:p>
          <a:p>
            <a:pPr lvl="1"/>
            <a:r>
              <a:rPr lang="en-US" altLang="en-US" dirty="0"/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wait</a:t>
            </a:r>
            <a:r>
              <a:rPr lang="en-US" altLang="en-US" dirty="0"/>
              <a:t> , process is an </a:t>
            </a:r>
            <a:r>
              <a:rPr lang="en-US" altLang="en-US" b="1" dirty="0">
                <a:solidFill>
                  <a:srgbClr val="3366FF"/>
                </a:solidFill>
              </a:rPr>
              <a:t>orphan</a:t>
            </a:r>
          </a:p>
          <a:p>
            <a:pPr lvl="1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Parent may terminate execution of children processes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Child has exceeded allocated resources or task assigned is no longer required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If parent is exiting (all children terminated - cascading termination)</a:t>
            </a:r>
            <a:endParaRPr lang="en-US" b="1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070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61937"/>
            <a:ext cx="8229600" cy="576263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Program vs. Process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48" y="1225033"/>
            <a:ext cx="7803152" cy="502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61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1071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in Memory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229600" cy="2971800"/>
          </a:xfrm>
        </p:spPr>
        <p:txBody>
          <a:bodyPr/>
          <a:lstStyle/>
          <a:p>
            <a:r>
              <a:rPr lang="en-US" altLang="en-US" dirty="0"/>
              <a:t>A process has multiple parts</a:t>
            </a:r>
          </a:p>
          <a:p>
            <a:pPr lvl="1"/>
            <a:r>
              <a:rPr lang="en-US" altLang="en-US" dirty="0"/>
              <a:t>The program code, also called </a:t>
            </a:r>
            <a:r>
              <a:rPr lang="en-US" altLang="en-US" b="1" dirty="0">
                <a:solidFill>
                  <a:srgbClr val="3366FF"/>
                </a:solidFill>
              </a:rPr>
              <a:t>text section</a:t>
            </a:r>
          </a:p>
          <a:p>
            <a:pPr lvl="1"/>
            <a:r>
              <a:rPr lang="en-US" altLang="en-US" dirty="0"/>
              <a:t>Current activity including</a:t>
            </a:r>
            <a:r>
              <a:rPr lang="en-US" altLang="en-US" b="1" dirty="0">
                <a:solidFill>
                  <a:srgbClr val="3366FF"/>
                </a:solidFill>
              </a:rPr>
              <a:t> program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counter</a:t>
            </a:r>
            <a:r>
              <a:rPr lang="en-US" altLang="en-US" dirty="0"/>
              <a:t>, processor registers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Stack</a:t>
            </a:r>
            <a:r>
              <a:rPr lang="en-US" altLang="en-US" b="1" dirty="0"/>
              <a:t> </a:t>
            </a:r>
            <a:r>
              <a:rPr lang="en-US" altLang="en-US" dirty="0"/>
              <a:t>containing temporary data</a:t>
            </a:r>
          </a:p>
          <a:p>
            <a:pPr lvl="2"/>
            <a:r>
              <a:rPr lang="en-US" altLang="en-US" dirty="0"/>
              <a:t>Function parameters, return addresses, local variables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Data section</a:t>
            </a:r>
            <a:r>
              <a:rPr lang="en-US" altLang="en-US" b="1" dirty="0"/>
              <a:t> </a:t>
            </a:r>
            <a:r>
              <a:rPr lang="en-US" altLang="en-US" dirty="0"/>
              <a:t>containing global variables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Heap</a:t>
            </a:r>
            <a:r>
              <a:rPr lang="en-US" altLang="en-US" b="1" dirty="0"/>
              <a:t> </a:t>
            </a:r>
            <a:r>
              <a:rPr lang="en-US" altLang="en-US" dirty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1710816" cy="270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79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38137"/>
            <a:ext cx="7597775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Users, Programs, Processes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00137"/>
            <a:ext cx="8458200" cy="55292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Users have account on the system</a:t>
            </a:r>
          </a:p>
          <a:p>
            <a:pPr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Users launch programs</a:t>
            </a:r>
          </a:p>
          <a:p>
            <a:pPr lvl="1"/>
            <a:r>
              <a:rPr lang="en-US" altLang="en-US" dirty="0"/>
              <a:t>Can many users launch same program?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Can one user launch many instances of the same program?</a:t>
            </a:r>
          </a:p>
          <a:p>
            <a:pPr algn="just">
              <a:lnSpc>
                <a:spcPct val="90000"/>
              </a:lnSpc>
            </a:pPr>
            <a:endParaRPr lang="en-US" dirty="0">
              <a:ea typeface="ＭＳ Ｐゴシック" pitchFamily="-84" charset="-128"/>
            </a:endParaRPr>
          </a:p>
          <a:p>
            <a:pPr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A process is an instance of a program</a:t>
            </a:r>
          </a:p>
          <a:p>
            <a:pPr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A “program” can be a set of programs</a:t>
            </a:r>
          </a:p>
          <a:p>
            <a:pPr algn="just">
              <a:lnSpc>
                <a:spcPct val="90000"/>
              </a:lnSpc>
            </a:pPr>
            <a:r>
              <a:rPr lang="en-US" sz="2200" dirty="0">
                <a:ea typeface="ＭＳ Ｐゴシック" pitchFamily="-84" charset="-128"/>
              </a:rPr>
              <a:t>A “program” can be a set of processes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22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3103</Words>
  <Application>Microsoft Office PowerPoint</Application>
  <PresentationFormat>On-screen Show (4:3)</PresentationFormat>
  <Paragraphs>947</Paragraphs>
  <Slides>66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Arial</vt:lpstr>
      <vt:lpstr>Calibri</vt:lpstr>
      <vt:lpstr>Courier New</vt:lpstr>
      <vt:lpstr>Garamond</vt:lpstr>
      <vt:lpstr>Monotype Sorts</vt:lpstr>
      <vt:lpstr>Times New Roman</vt:lpstr>
      <vt:lpstr>Verdana</vt:lpstr>
      <vt:lpstr>Webdings</vt:lpstr>
      <vt:lpstr>Wingdings</vt:lpstr>
      <vt:lpstr>Office Theme</vt:lpstr>
      <vt:lpstr>1_os-8</vt:lpstr>
      <vt:lpstr>Chapter 3:   Process Management   </vt:lpstr>
      <vt:lpstr>Important Terminologies</vt:lpstr>
      <vt:lpstr>Process Management</vt:lpstr>
      <vt:lpstr>Example</vt:lpstr>
      <vt:lpstr>Process Management</vt:lpstr>
      <vt:lpstr>Process Management Activities</vt:lpstr>
      <vt:lpstr>Program vs. Process</vt:lpstr>
      <vt:lpstr>Process in Memory</vt:lpstr>
      <vt:lpstr>Users, Programs, Processes</vt:lpstr>
      <vt:lpstr>Programs as Process Collections</vt:lpstr>
      <vt:lpstr>What does this Program do?</vt:lpstr>
      <vt:lpstr>Instances of Programs</vt:lpstr>
      <vt:lpstr>Process Creation</vt:lpstr>
      <vt:lpstr>Processes Tree on a UNIX System</vt:lpstr>
      <vt:lpstr>Processes Tree on a UNIX System</vt:lpstr>
      <vt:lpstr>Process Creation: Design Options</vt:lpstr>
      <vt:lpstr>Process Termination</vt:lpstr>
      <vt:lpstr>Process Termination</vt:lpstr>
      <vt:lpstr>So what is a Process?</vt:lpstr>
      <vt:lpstr>Process State</vt:lpstr>
      <vt:lpstr>Interrupts</vt:lpstr>
      <vt:lpstr>Example</vt:lpstr>
      <vt:lpstr>P1 &amp; P2 States</vt:lpstr>
      <vt:lpstr>P1 &amp; P2 States</vt:lpstr>
      <vt:lpstr>P1 &amp; P2 States</vt:lpstr>
      <vt:lpstr>P1 &amp; P2 States</vt:lpstr>
      <vt:lpstr>P1 &amp; P2 States</vt:lpstr>
      <vt:lpstr>P1 &amp; P2 States</vt:lpstr>
      <vt:lpstr>P1 &amp; P2 States</vt:lpstr>
      <vt:lpstr>P1 &amp; P2 States</vt:lpstr>
      <vt:lpstr>Class Exercise</vt:lpstr>
      <vt:lpstr>Example</vt:lpstr>
      <vt:lpstr>P1 &amp; P2 States</vt:lpstr>
      <vt:lpstr>P1 &amp; P2 States</vt:lpstr>
      <vt:lpstr>P1 &amp; P2 States</vt:lpstr>
      <vt:lpstr>P1 &amp; P2 States</vt:lpstr>
      <vt:lpstr>P1 &amp; P2 States</vt:lpstr>
      <vt:lpstr>P1 &amp; P2 States</vt:lpstr>
      <vt:lpstr>P1 &amp; P2 States</vt:lpstr>
      <vt:lpstr>P1 &amp; P2 States</vt:lpstr>
      <vt:lpstr>Process State Modified</vt:lpstr>
      <vt:lpstr>Process State Modified</vt:lpstr>
      <vt:lpstr>Example</vt:lpstr>
      <vt:lpstr>P1 &amp; P2 States</vt:lpstr>
      <vt:lpstr>Class Exercise</vt:lpstr>
      <vt:lpstr>Example</vt:lpstr>
      <vt:lpstr>P1 &amp; P2 States</vt:lpstr>
      <vt:lpstr>To make sure… You have Understood !</vt:lpstr>
      <vt:lpstr>P1 &amp; P2 States</vt:lpstr>
      <vt:lpstr>Context Switch</vt:lpstr>
      <vt:lpstr>Process Control Block (PCB)</vt:lpstr>
      <vt:lpstr>Context Switch</vt:lpstr>
      <vt:lpstr>Context Switch</vt:lpstr>
      <vt:lpstr>CPU Switch From Process to Process</vt:lpstr>
      <vt:lpstr>Process Representation in Linux</vt:lpstr>
      <vt:lpstr>Sequential execution of each Process</vt:lpstr>
      <vt:lpstr>Concurrent Processes</vt:lpstr>
      <vt:lpstr>Process Creation/Termination</vt:lpstr>
      <vt:lpstr>Policy vs. Mechanism</vt:lpstr>
      <vt:lpstr>Process Creation – UNIX examples</vt:lpstr>
      <vt:lpstr>fork( )</vt:lpstr>
      <vt:lpstr>exec(“b.out”)</vt:lpstr>
      <vt:lpstr>C Program Forking a new Process</vt:lpstr>
      <vt:lpstr>Process Creation – UNIX interfaces</vt:lpstr>
      <vt:lpstr>C Program Forking a new Process</vt:lpstr>
      <vt:lpstr>Process Termination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 Processes</dc:title>
  <dc:creator/>
  <cp:lastModifiedBy>Hasan Jamal</cp:lastModifiedBy>
  <cp:revision>172</cp:revision>
  <dcterms:created xsi:type="dcterms:W3CDTF">2006-08-16T00:00:00Z</dcterms:created>
  <dcterms:modified xsi:type="dcterms:W3CDTF">2021-01-29T10:20:21Z</dcterms:modified>
</cp:coreProperties>
</file>