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323" r:id="rId2"/>
    <p:sldId id="284" r:id="rId3"/>
    <p:sldId id="359" r:id="rId4"/>
    <p:sldId id="283" r:id="rId5"/>
    <p:sldId id="291" r:id="rId6"/>
    <p:sldId id="292" r:id="rId7"/>
    <p:sldId id="294" r:id="rId8"/>
    <p:sldId id="361" r:id="rId9"/>
    <p:sldId id="363" r:id="rId10"/>
    <p:sldId id="342" r:id="rId11"/>
    <p:sldId id="345" r:id="rId12"/>
    <p:sldId id="346" r:id="rId13"/>
    <p:sldId id="348" r:id="rId14"/>
    <p:sldId id="349" r:id="rId15"/>
    <p:sldId id="299" r:id="rId16"/>
    <p:sldId id="300" r:id="rId17"/>
    <p:sldId id="303" r:id="rId18"/>
    <p:sldId id="337" r:id="rId19"/>
    <p:sldId id="364" r:id="rId20"/>
    <p:sldId id="338" r:id="rId21"/>
    <p:sldId id="365" r:id="rId22"/>
    <p:sldId id="344" r:id="rId23"/>
    <p:sldId id="325" r:id="rId24"/>
    <p:sldId id="339" r:id="rId25"/>
    <p:sldId id="350" r:id="rId26"/>
    <p:sldId id="366" r:id="rId27"/>
    <p:sldId id="352" r:id="rId28"/>
    <p:sldId id="379" r:id="rId29"/>
    <p:sldId id="378" r:id="rId30"/>
    <p:sldId id="380" r:id="rId31"/>
    <p:sldId id="381" r:id="rId32"/>
    <p:sldId id="382" r:id="rId33"/>
    <p:sldId id="384" r:id="rId34"/>
    <p:sldId id="385" r:id="rId35"/>
    <p:sldId id="386" r:id="rId36"/>
    <p:sldId id="387" r:id="rId37"/>
    <p:sldId id="388" r:id="rId38"/>
    <p:sldId id="389" r:id="rId39"/>
    <p:sldId id="390" r:id="rId40"/>
    <p:sldId id="391" r:id="rId41"/>
    <p:sldId id="392" r:id="rId42"/>
    <p:sldId id="393" r:id="rId43"/>
    <p:sldId id="394" r:id="rId44"/>
    <p:sldId id="395" r:id="rId45"/>
    <p:sldId id="347" r:id="rId46"/>
    <p:sldId id="396" r:id="rId47"/>
    <p:sldId id="397" r:id="rId48"/>
    <p:sldId id="398" r:id="rId49"/>
    <p:sldId id="357" r:id="rId50"/>
    <p:sldId id="311" r:id="rId51"/>
    <p:sldId id="310" r:id="rId52"/>
    <p:sldId id="351" r:id="rId53"/>
    <p:sldId id="353" r:id="rId54"/>
    <p:sldId id="354" r:id="rId55"/>
    <p:sldId id="355" r:id="rId56"/>
    <p:sldId id="318" r:id="rId57"/>
    <p:sldId id="36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A4A38B-1499-433F-ABDD-C013244375E6}" v="89" dt="2021-01-29T09:41:33.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05" autoAdjust="0"/>
  </p:normalViewPr>
  <p:slideViewPr>
    <p:cSldViewPr>
      <p:cViewPr varScale="1">
        <p:scale>
          <a:sx n="64" d="100"/>
          <a:sy n="64" d="100"/>
        </p:scale>
        <p:origin x="62" y="2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Jamal" userId="6724a5da2ffd1b8f" providerId="LiveId" clId="{4E1BC6BE-EFEE-4DF1-8A5B-4747973B4F09}"/>
    <pc:docChg chg="modSld">
      <pc:chgData name="Hasan Jamal" userId="6724a5da2ffd1b8f" providerId="LiveId" clId="{4E1BC6BE-EFEE-4DF1-8A5B-4747973B4F09}" dt="2020-11-26T09:26:07.733" v="39"/>
      <pc:docMkLst>
        <pc:docMk/>
      </pc:docMkLst>
      <pc:sldChg chg="modTransition">
        <pc:chgData name="Hasan Jamal" userId="6724a5da2ffd1b8f" providerId="LiveId" clId="{4E1BC6BE-EFEE-4DF1-8A5B-4747973B4F09}" dt="2020-11-24T04:43:00.141" v="3"/>
        <pc:sldMkLst>
          <pc:docMk/>
          <pc:sldMk cId="1660435621" sldId="283"/>
        </pc:sldMkLst>
      </pc:sldChg>
      <pc:sldChg chg="modTransition">
        <pc:chgData name="Hasan Jamal" userId="6724a5da2ffd1b8f" providerId="LiveId" clId="{4E1BC6BE-EFEE-4DF1-8A5B-4747973B4F09}" dt="2020-11-24T04:42:52.349" v="1"/>
        <pc:sldMkLst>
          <pc:docMk/>
          <pc:sldMk cId="2001165697" sldId="284"/>
        </pc:sldMkLst>
      </pc:sldChg>
      <pc:sldChg chg="modTransition">
        <pc:chgData name="Hasan Jamal" userId="6724a5da2ffd1b8f" providerId="LiveId" clId="{4E1BC6BE-EFEE-4DF1-8A5B-4747973B4F09}" dt="2020-11-24T04:49:33.985" v="4"/>
        <pc:sldMkLst>
          <pc:docMk/>
          <pc:sldMk cId="2515234537" sldId="291"/>
        </pc:sldMkLst>
      </pc:sldChg>
      <pc:sldChg chg="modTransition">
        <pc:chgData name="Hasan Jamal" userId="6724a5da2ffd1b8f" providerId="LiveId" clId="{4E1BC6BE-EFEE-4DF1-8A5B-4747973B4F09}" dt="2020-11-24T04:49:37.850" v="5"/>
        <pc:sldMkLst>
          <pc:docMk/>
          <pc:sldMk cId="4078795842" sldId="292"/>
        </pc:sldMkLst>
      </pc:sldChg>
      <pc:sldChg chg="modTransition">
        <pc:chgData name="Hasan Jamal" userId="6724a5da2ffd1b8f" providerId="LiveId" clId="{4E1BC6BE-EFEE-4DF1-8A5B-4747973B4F09}" dt="2020-11-24T04:49:42.860" v="7"/>
        <pc:sldMkLst>
          <pc:docMk/>
          <pc:sldMk cId="725703404" sldId="294"/>
        </pc:sldMkLst>
      </pc:sldChg>
      <pc:sldChg chg="modTransition">
        <pc:chgData name="Hasan Jamal" userId="6724a5da2ffd1b8f" providerId="LiveId" clId="{4E1BC6BE-EFEE-4DF1-8A5B-4747973B4F09}" dt="2020-11-24T04:49:45.324" v="8"/>
        <pc:sldMkLst>
          <pc:docMk/>
          <pc:sldMk cId="524623129" sldId="299"/>
        </pc:sldMkLst>
      </pc:sldChg>
      <pc:sldChg chg="modTransition">
        <pc:chgData name="Hasan Jamal" userId="6724a5da2ffd1b8f" providerId="LiveId" clId="{4E1BC6BE-EFEE-4DF1-8A5B-4747973B4F09}" dt="2020-11-24T04:49:48.011" v="9"/>
        <pc:sldMkLst>
          <pc:docMk/>
          <pc:sldMk cId="2168931286" sldId="300"/>
        </pc:sldMkLst>
      </pc:sldChg>
      <pc:sldChg chg="modTransition">
        <pc:chgData name="Hasan Jamal" userId="6724a5da2ffd1b8f" providerId="LiveId" clId="{4E1BC6BE-EFEE-4DF1-8A5B-4747973B4F09}" dt="2020-11-24T04:49:49.237" v="10"/>
        <pc:sldMkLst>
          <pc:docMk/>
          <pc:sldMk cId="289377296" sldId="303"/>
        </pc:sldMkLst>
      </pc:sldChg>
      <pc:sldChg chg="modTransition">
        <pc:chgData name="Hasan Jamal" userId="6724a5da2ffd1b8f" providerId="LiveId" clId="{4E1BC6BE-EFEE-4DF1-8A5B-4747973B4F09}" dt="2020-11-24T04:49:50.565" v="11"/>
        <pc:sldMkLst>
          <pc:docMk/>
          <pc:sldMk cId="2132281456" sldId="304"/>
        </pc:sldMkLst>
      </pc:sldChg>
      <pc:sldChg chg="modTransition">
        <pc:chgData name="Hasan Jamal" userId="6724a5da2ffd1b8f" providerId="LiveId" clId="{4E1BC6BE-EFEE-4DF1-8A5B-4747973B4F09}" dt="2020-11-24T04:49:51.670" v="12"/>
        <pc:sldMkLst>
          <pc:docMk/>
          <pc:sldMk cId="2421295317" sldId="305"/>
        </pc:sldMkLst>
      </pc:sldChg>
      <pc:sldChg chg="modTransition">
        <pc:chgData name="Hasan Jamal" userId="6724a5da2ffd1b8f" providerId="LiveId" clId="{4E1BC6BE-EFEE-4DF1-8A5B-4747973B4F09}" dt="2020-11-24T04:49:52.785" v="13"/>
        <pc:sldMkLst>
          <pc:docMk/>
          <pc:sldMk cId="1534747679" sldId="306"/>
        </pc:sldMkLst>
      </pc:sldChg>
      <pc:sldChg chg="addSp modSp mod modTransition modAnim">
        <pc:chgData name="Hasan Jamal" userId="6724a5da2ffd1b8f" providerId="LiveId" clId="{4E1BC6BE-EFEE-4DF1-8A5B-4747973B4F09}" dt="2020-11-26T09:26:07.733" v="39"/>
        <pc:sldMkLst>
          <pc:docMk/>
          <pc:sldMk cId="1138776542" sldId="307"/>
        </pc:sldMkLst>
        <pc:spChg chg="add mod">
          <ac:chgData name="Hasan Jamal" userId="6724a5da2ffd1b8f" providerId="LiveId" clId="{4E1BC6BE-EFEE-4DF1-8A5B-4747973B4F09}" dt="2020-11-26T09:25:49.555" v="37" actId="1037"/>
          <ac:spMkLst>
            <pc:docMk/>
            <pc:sldMk cId="1138776542" sldId="307"/>
            <ac:spMk id="6" creationId="{06E23B00-3644-4AE8-9835-92FB48EAAB72}"/>
          </ac:spMkLst>
        </pc:spChg>
        <pc:spChg chg="mod">
          <ac:chgData name="Hasan Jamal" userId="6724a5da2ffd1b8f" providerId="LiveId" clId="{4E1BC6BE-EFEE-4DF1-8A5B-4747973B4F09}" dt="2020-11-26T09:25:21.671" v="24" actId="21"/>
          <ac:spMkLst>
            <pc:docMk/>
            <pc:sldMk cId="1138776542" sldId="307"/>
            <ac:spMk id="66562" creationId="{00000000-0000-0000-0000-000000000000}"/>
          </ac:spMkLst>
        </pc:spChg>
      </pc:sldChg>
      <pc:sldChg chg="modTransition">
        <pc:chgData name="Hasan Jamal" userId="6724a5da2ffd1b8f" providerId="LiveId" clId="{4E1BC6BE-EFEE-4DF1-8A5B-4747973B4F09}" dt="2020-11-24T04:49:56.019" v="16"/>
        <pc:sldMkLst>
          <pc:docMk/>
          <pc:sldMk cId="3427170494" sldId="309"/>
        </pc:sldMkLst>
      </pc:sldChg>
      <pc:sldChg chg="modTransition">
        <pc:chgData name="Hasan Jamal" userId="6724a5da2ffd1b8f" providerId="LiveId" clId="{4E1BC6BE-EFEE-4DF1-8A5B-4747973B4F09}" dt="2020-11-24T04:49:59.324" v="19"/>
        <pc:sldMkLst>
          <pc:docMk/>
          <pc:sldMk cId="1609009651" sldId="310"/>
        </pc:sldMkLst>
      </pc:sldChg>
      <pc:sldChg chg="modTransition">
        <pc:chgData name="Hasan Jamal" userId="6724a5da2ffd1b8f" providerId="LiveId" clId="{4E1BC6BE-EFEE-4DF1-8A5B-4747973B4F09}" dt="2020-11-24T04:50:03.856" v="20"/>
        <pc:sldMkLst>
          <pc:docMk/>
          <pc:sldMk cId="3267255929" sldId="318"/>
        </pc:sldMkLst>
      </pc:sldChg>
      <pc:sldChg chg="modTransition">
        <pc:chgData name="Hasan Jamal" userId="6724a5da2ffd1b8f" providerId="LiveId" clId="{4E1BC6BE-EFEE-4DF1-8A5B-4747973B4F09}" dt="2020-11-24T04:42:33.569" v="0"/>
        <pc:sldMkLst>
          <pc:docMk/>
          <pc:sldMk cId="2839323381" sldId="323"/>
        </pc:sldMkLst>
      </pc:sldChg>
      <pc:sldChg chg="modTransition">
        <pc:chgData name="Hasan Jamal" userId="6724a5da2ffd1b8f" providerId="LiveId" clId="{4E1BC6BE-EFEE-4DF1-8A5B-4747973B4F09}" dt="2020-11-24T04:49:53.748" v="14"/>
        <pc:sldMkLst>
          <pc:docMk/>
          <pc:sldMk cId="1534747679" sldId="325"/>
        </pc:sldMkLst>
      </pc:sldChg>
      <pc:sldChg chg="modSp">
        <pc:chgData name="Hasan Jamal" userId="6724a5da2ffd1b8f" providerId="LiveId" clId="{4E1BC6BE-EFEE-4DF1-8A5B-4747973B4F09}" dt="2020-11-24T04:50:25.954" v="23" actId="33524"/>
        <pc:sldMkLst>
          <pc:docMk/>
          <pc:sldMk cId="2586689304" sldId="349"/>
        </pc:sldMkLst>
        <pc:spChg chg="mod">
          <ac:chgData name="Hasan Jamal" userId="6724a5da2ffd1b8f" providerId="LiveId" clId="{4E1BC6BE-EFEE-4DF1-8A5B-4747973B4F09}" dt="2020-11-24T04:50:25.954" v="23" actId="33524"/>
          <ac:spMkLst>
            <pc:docMk/>
            <pc:sldMk cId="2586689304" sldId="349"/>
            <ac:spMk id="14339" creationId="{00000000-0000-0000-0000-000000000000}"/>
          </ac:spMkLst>
        </pc:spChg>
      </pc:sldChg>
      <pc:sldChg chg="modTransition">
        <pc:chgData name="Hasan Jamal" userId="6724a5da2ffd1b8f" providerId="LiveId" clId="{4E1BC6BE-EFEE-4DF1-8A5B-4747973B4F09}" dt="2020-11-24T04:49:57.053" v="17"/>
        <pc:sldMkLst>
          <pc:docMk/>
          <pc:sldMk cId="1425741168" sldId="357"/>
        </pc:sldMkLst>
      </pc:sldChg>
      <pc:sldChg chg="modTransition">
        <pc:chgData name="Hasan Jamal" userId="6724a5da2ffd1b8f" providerId="LiveId" clId="{4E1BC6BE-EFEE-4DF1-8A5B-4747973B4F09}" dt="2020-11-24T04:49:58.179" v="18"/>
        <pc:sldMkLst>
          <pc:docMk/>
          <pc:sldMk cId="484925406" sldId="358"/>
        </pc:sldMkLst>
      </pc:sldChg>
      <pc:sldChg chg="modTransition">
        <pc:chgData name="Hasan Jamal" userId="6724a5da2ffd1b8f" providerId="LiveId" clId="{4E1BC6BE-EFEE-4DF1-8A5B-4747973B4F09}" dt="2020-11-24T04:42:57.060" v="2"/>
        <pc:sldMkLst>
          <pc:docMk/>
          <pc:sldMk cId="2711601211" sldId="359"/>
        </pc:sldMkLst>
      </pc:sldChg>
      <pc:sldChg chg="modTransition">
        <pc:chgData name="Hasan Jamal" userId="6724a5da2ffd1b8f" providerId="LiveId" clId="{4E1BC6BE-EFEE-4DF1-8A5B-4747973B4F09}" dt="2020-11-24T04:49:40.365" v="6"/>
        <pc:sldMkLst>
          <pc:docMk/>
          <pc:sldMk cId="2973915010" sldId="361"/>
        </pc:sldMkLst>
      </pc:sldChg>
      <pc:sldChg chg="modTransition">
        <pc:chgData name="Hasan Jamal" userId="6724a5da2ffd1b8f" providerId="LiveId" clId="{4E1BC6BE-EFEE-4DF1-8A5B-4747973B4F09}" dt="2020-11-24T04:50:04.910" v="21"/>
        <pc:sldMkLst>
          <pc:docMk/>
          <pc:sldMk cId="2784833492" sldId="362"/>
        </pc:sldMkLst>
      </pc:sldChg>
    </pc:docChg>
  </pc:docChgLst>
  <pc:docChgLst>
    <pc:chgData name="Hasan Jamal" userId="6724a5da2ffd1b8f" providerId="LiveId" clId="{56A4A38B-1499-433F-ABDD-C013244375E6}"/>
    <pc:docChg chg="undo custSel addSld delSld modSld sldOrd">
      <pc:chgData name="Hasan Jamal" userId="6724a5da2ffd1b8f" providerId="LiveId" clId="{56A4A38B-1499-433F-ABDD-C013244375E6}" dt="2021-01-29T09:41:39.900" v="477" actId="20577"/>
      <pc:docMkLst>
        <pc:docMk/>
      </pc:docMkLst>
      <pc:sldChg chg="modSp mod ord">
        <pc:chgData name="Hasan Jamal" userId="6724a5da2ffd1b8f" providerId="LiveId" clId="{56A4A38B-1499-433F-ABDD-C013244375E6}" dt="2021-01-29T08:56:34.636" v="233"/>
        <pc:sldMkLst>
          <pc:docMk/>
          <pc:sldMk cId="2515234537" sldId="291"/>
        </pc:sldMkLst>
        <pc:spChg chg="mod">
          <ac:chgData name="Hasan Jamal" userId="6724a5da2ffd1b8f" providerId="LiveId" clId="{56A4A38B-1499-433F-ABDD-C013244375E6}" dt="2021-01-29T08:41:29.986" v="68" actId="20577"/>
          <ac:spMkLst>
            <pc:docMk/>
            <pc:sldMk cId="2515234537" sldId="291"/>
            <ac:spMk id="29698" creationId="{00000000-0000-0000-0000-000000000000}"/>
          </ac:spMkLst>
        </pc:spChg>
      </pc:sldChg>
      <pc:sldChg chg="modSp mod ord">
        <pc:chgData name="Hasan Jamal" userId="6724a5da2ffd1b8f" providerId="LiveId" clId="{56A4A38B-1499-433F-ABDD-C013244375E6}" dt="2021-01-29T08:56:34.636" v="233"/>
        <pc:sldMkLst>
          <pc:docMk/>
          <pc:sldMk cId="4078795842" sldId="292"/>
        </pc:sldMkLst>
        <pc:spChg chg="mod">
          <ac:chgData name="Hasan Jamal" userId="6724a5da2ffd1b8f" providerId="LiveId" clId="{56A4A38B-1499-433F-ABDD-C013244375E6}" dt="2021-01-29T08:50:51.186" v="217"/>
          <ac:spMkLst>
            <pc:docMk/>
            <pc:sldMk cId="4078795842" sldId="292"/>
            <ac:spMk id="31746" creationId="{00000000-0000-0000-0000-000000000000}"/>
          </ac:spMkLst>
        </pc:spChg>
      </pc:sldChg>
      <pc:sldChg chg="ord">
        <pc:chgData name="Hasan Jamal" userId="6724a5da2ffd1b8f" providerId="LiveId" clId="{56A4A38B-1499-433F-ABDD-C013244375E6}" dt="2021-01-29T08:56:34.636" v="233"/>
        <pc:sldMkLst>
          <pc:docMk/>
          <pc:sldMk cId="725703404" sldId="294"/>
        </pc:sldMkLst>
      </pc:sldChg>
      <pc:sldChg chg="modSp mod">
        <pc:chgData name="Hasan Jamal" userId="6724a5da2ffd1b8f" providerId="LiveId" clId="{56A4A38B-1499-433F-ABDD-C013244375E6}" dt="2021-01-29T09:06:44.797" v="289" actId="20577"/>
        <pc:sldMkLst>
          <pc:docMk/>
          <pc:sldMk cId="524623129" sldId="299"/>
        </pc:sldMkLst>
        <pc:spChg chg="mod">
          <ac:chgData name="Hasan Jamal" userId="6724a5da2ffd1b8f" providerId="LiveId" clId="{56A4A38B-1499-433F-ABDD-C013244375E6}" dt="2021-01-29T09:06:44.797" v="289" actId="20577"/>
          <ac:spMkLst>
            <pc:docMk/>
            <pc:sldMk cId="524623129" sldId="299"/>
            <ac:spMk id="50177" creationId="{00000000-0000-0000-0000-000000000000}"/>
          </ac:spMkLst>
        </pc:spChg>
      </pc:sldChg>
      <pc:sldChg chg="modSp mod">
        <pc:chgData name="Hasan Jamal" userId="6724a5da2ffd1b8f" providerId="LiveId" clId="{56A4A38B-1499-433F-ABDD-C013244375E6}" dt="2021-01-29T09:08:20.058" v="294" actId="20577"/>
        <pc:sldMkLst>
          <pc:docMk/>
          <pc:sldMk cId="2168931286" sldId="300"/>
        </pc:sldMkLst>
        <pc:spChg chg="mod">
          <ac:chgData name="Hasan Jamal" userId="6724a5da2ffd1b8f" providerId="LiveId" clId="{56A4A38B-1499-433F-ABDD-C013244375E6}" dt="2021-01-29T09:08:20.058" v="294" actId="20577"/>
          <ac:spMkLst>
            <pc:docMk/>
            <pc:sldMk cId="2168931286" sldId="300"/>
            <ac:spMk id="7" creationId="{00000000-0000-0000-0000-000000000000}"/>
          </ac:spMkLst>
        </pc:spChg>
      </pc:sldChg>
      <pc:sldChg chg="modSp mod">
        <pc:chgData name="Hasan Jamal" userId="6724a5da2ffd1b8f" providerId="LiveId" clId="{56A4A38B-1499-433F-ABDD-C013244375E6}" dt="2021-01-29T09:14:05.841" v="313" actId="1037"/>
        <pc:sldMkLst>
          <pc:docMk/>
          <pc:sldMk cId="289377296" sldId="303"/>
        </pc:sldMkLst>
        <pc:spChg chg="mod">
          <ac:chgData name="Hasan Jamal" userId="6724a5da2ffd1b8f" providerId="LiveId" clId="{56A4A38B-1499-433F-ABDD-C013244375E6}" dt="2021-01-29T09:14:05.841" v="313" actId="1037"/>
          <ac:spMkLst>
            <pc:docMk/>
            <pc:sldMk cId="289377296" sldId="303"/>
            <ac:spMk id="58370" creationId="{00000000-0000-0000-0000-000000000000}"/>
          </ac:spMkLst>
        </pc:spChg>
      </pc:sldChg>
      <pc:sldChg chg="del">
        <pc:chgData name="Hasan Jamal" userId="6724a5da2ffd1b8f" providerId="LiveId" clId="{56A4A38B-1499-433F-ABDD-C013244375E6}" dt="2021-01-29T09:19:43.568" v="316" actId="47"/>
        <pc:sldMkLst>
          <pc:docMk/>
          <pc:sldMk cId="2132281456" sldId="304"/>
        </pc:sldMkLst>
      </pc:sldChg>
      <pc:sldChg chg="modSp del mod">
        <pc:chgData name="Hasan Jamal" userId="6724a5da2ffd1b8f" providerId="LiveId" clId="{56A4A38B-1499-433F-ABDD-C013244375E6}" dt="2021-01-29T09:21:43.052" v="320" actId="47"/>
        <pc:sldMkLst>
          <pc:docMk/>
          <pc:sldMk cId="2421295317" sldId="305"/>
        </pc:sldMkLst>
        <pc:spChg chg="mod">
          <ac:chgData name="Hasan Jamal" userId="6724a5da2ffd1b8f" providerId="LiveId" clId="{56A4A38B-1499-433F-ABDD-C013244375E6}" dt="2021-01-29T09:20:08.459" v="318" actId="20577"/>
          <ac:spMkLst>
            <pc:docMk/>
            <pc:sldMk cId="2421295317" sldId="305"/>
            <ac:spMk id="62466" creationId="{00000000-0000-0000-0000-000000000000}"/>
          </ac:spMkLst>
        </pc:spChg>
      </pc:sldChg>
      <pc:sldChg chg="del">
        <pc:chgData name="Hasan Jamal" userId="6724a5da2ffd1b8f" providerId="LiveId" clId="{56A4A38B-1499-433F-ABDD-C013244375E6}" dt="2021-01-29T09:22:15.606" v="322" actId="47"/>
        <pc:sldMkLst>
          <pc:docMk/>
          <pc:sldMk cId="1534747679" sldId="306"/>
        </pc:sldMkLst>
      </pc:sldChg>
      <pc:sldChg chg="del">
        <pc:chgData name="Hasan Jamal" userId="6724a5da2ffd1b8f" providerId="LiveId" clId="{56A4A38B-1499-433F-ABDD-C013244375E6}" dt="2021-01-29T09:25:21.943" v="325" actId="47"/>
        <pc:sldMkLst>
          <pc:docMk/>
          <pc:sldMk cId="1138776542" sldId="307"/>
        </pc:sldMkLst>
      </pc:sldChg>
      <pc:sldChg chg="del">
        <pc:chgData name="Hasan Jamal" userId="6724a5da2ffd1b8f" providerId="LiveId" clId="{56A4A38B-1499-433F-ABDD-C013244375E6}" dt="2021-01-29T09:27:30.170" v="333" actId="47"/>
        <pc:sldMkLst>
          <pc:docMk/>
          <pc:sldMk cId="3427170494" sldId="309"/>
        </pc:sldMkLst>
      </pc:sldChg>
      <pc:sldChg chg="delSp modSp mod">
        <pc:chgData name="Hasan Jamal" userId="6724a5da2ffd1b8f" providerId="LiveId" clId="{56A4A38B-1499-433F-ABDD-C013244375E6}" dt="2021-01-29T09:41:39.900" v="477" actId="20577"/>
        <pc:sldMkLst>
          <pc:docMk/>
          <pc:sldMk cId="1609009651" sldId="310"/>
        </pc:sldMkLst>
        <pc:spChg chg="del">
          <ac:chgData name="Hasan Jamal" userId="6724a5da2ffd1b8f" providerId="LiveId" clId="{56A4A38B-1499-433F-ABDD-C013244375E6}" dt="2021-01-29T09:36:25.922" v="439" actId="21"/>
          <ac:spMkLst>
            <pc:docMk/>
            <pc:sldMk cId="1609009651" sldId="310"/>
            <ac:spMk id="4" creationId="{00000000-0000-0000-0000-000000000000}"/>
          </ac:spMkLst>
        </pc:spChg>
        <pc:spChg chg="del">
          <ac:chgData name="Hasan Jamal" userId="6724a5da2ffd1b8f" providerId="LiveId" clId="{56A4A38B-1499-433F-ABDD-C013244375E6}" dt="2021-01-29T09:36:25.922" v="439" actId="21"/>
          <ac:spMkLst>
            <pc:docMk/>
            <pc:sldMk cId="1609009651" sldId="310"/>
            <ac:spMk id="5" creationId="{00000000-0000-0000-0000-000000000000}"/>
          </ac:spMkLst>
        </pc:spChg>
        <pc:spChg chg="mod">
          <ac:chgData name="Hasan Jamal" userId="6724a5da2ffd1b8f" providerId="LiveId" clId="{56A4A38B-1499-433F-ABDD-C013244375E6}" dt="2021-01-29T09:41:07.710" v="472" actId="14100"/>
          <ac:spMkLst>
            <pc:docMk/>
            <pc:sldMk cId="1609009651" sldId="310"/>
            <ac:spMk id="72705" creationId="{00000000-0000-0000-0000-000000000000}"/>
          </ac:spMkLst>
        </pc:spChg>
        <pc:spChg chg="mod">
          <ac:chgData name="Hasan Jamal" userId="6724a5da2ffd1b8f" providerId="LiveId" clId="{56A4A38B-1499-433F-ABDD-C013244375E6}" dt="2021-01-29T09:41:39.900" v="477" actId="20577"/>
          <ac:spMkLst>
            <pc:docMk/>
            <pc:sldMk cId="1609009651" sldId="310"/>
            <ac:spMk id="72706" creationId="{00000000-0000-0000-0000-000000000000}"/>
          </ac:spMkLst>
        </pc:spChg>
        <pc:picChg chg="del">
          <ac:chgData name="Hasan Jamal" userId="6724a5da2ffd1b8f" providerId="LiveId" clId="{56A4A38B-1499-433F-ABDD-C013244375E6}" dt="2021-01-29T09:36:25.922" v="439" actId="21"/>
          <ac:picMkLst>
            <pc:docMk/>
            <pc:sldMk cId="1609009651" sldId="310"/>
            <ac:picMk id="6" creationId="{00000000-0000-0000-0000-000000000000}"/>
          </ac:picMkLst>
        </pc:picChg>
      </pc:sldChg>
      <pc:sldChg chg="addSp delSp modSp add mod">
        <pc:chgData name="Hasan Jamal" userId="6724a5da2ffd1b8f" providerId="LiveId" clId="{56A4A38B-1499-433F-ABDD-C013244375E6}" dt="2021-01-29T09:40:51.407" v="461"/>
        <pc:sldMkLst>
          <pc:docMk/>
          <pc:sldMk cId="4049930766" sldId="311"/>
        </pc:sldMkLst>
        <pc:spChg chg="add mod">
          <ac:chgData name="Hasan Jamal" userId="6724a5da2ffd1b8f" providerId="LiveId" clId="{56A4A38B-1499-433F-ABDD-C013244375E6}" dt="2021-01-29T09:37:10.261" v="459" actId="1036"/>
          <ac:spMkLst>
            <pc:docMk/>
            <pc:sldMk cId="4049930766" sldId="311"/>
            <ac:spMk id="4" creationId="{B355F934-D0F5-41FA-8C86-A90D0504A03E}"/>
          </ac:spMkLst>
        </pc:spChg>
        <pc:spChg chg="add mod">
          <ac:chgData name="Hasan Jamal" userId="6724a5da2ffd1b8f" providerId="LiveId" clId="{56A4A38B-1499-433F-ABDD-C013244375E6}" dt="2021-01-29T09:37:10.261" v="459" actId="1036"/>
          <ac:spMkLst>
            <pc:docMk/>
            <pc:sldMk cId="4049930766" sldId="311"/>
            <ac:spMk id="5" creationId="{E2F1A5BC-98D1-42A8-9C9F-9C59AB5911AF}"/>
          </ac:spMkLst>
        </pc:spChg>
        <pc:spChg chg="add del mod">
          <ac:chgData name="Hasan Jamal" userId="6724a5da2ffd1b8f" providerId="LiveId" clId="{56A4A38B-1499-433F-ABDD-C013244375E6}" dt="2021-01-29T09:40:51.407" v="461"/>
          <ac:spMkLst>
            <pc:docMk/>
            <pc:sldMk cId="4049930766" sldId="311"/>
            <ac:spMk id="7" creationId="{BC0A401F-1D73-489B-923C-CF97D4FB312B}"/>
          </ac:spMkLst>
        </pc:spChg>
        <pc:spChg chg="add del mod">
          <ac:chgData name="Hasan Jamal" userId="6724a5da2ffd1b8f" providerId="LiveId" clId="{56A4A38B-1499-433F-ABDD-C013244375E6}" dt="2021-01-29T09:40:51.407" v="461"/>
          <ac:spMkLst>
            <pc:docMk/>
            <pc:sldMk cId="4049930766" sldId="311"/>
            <ac:spMk id="8" creationId="{FD8342EA-C701-43BD-BF22-771F4713F12D}"/>
          </ac:spMkLst>
        </pc:spChg>
        <pc:spChg chg="mod">
          <ac:chgData name="Hasan Jamal" userId="6724a5da2ffd1b8f" providerId="LiveId" clId="{56A4A38B-1499-433F-ABDD-C013244375E6}" dt="2021-01-29T09:37:05.141" v="453" actId="5793"/>
          <ac:spMkLst>
            <pc:docMk/>
            <pc:sldMk cId="4049930766" sldId="311"/>
            <ac:spMk id="74754" creationId="{00000000-0000-0000-0000-000000000000}"/>
          </ac:spMkLst>
        </pc:spChg>
        <pc:picChg chg="add mod">
          <ac:chgData name="Hasan Jamal" userId="6724a5da2ffd1b8f" providerId="LiveId" clId="{56A4A38B-1499-433F-ABDD-C013244375E6}" dt="2021-01-29T09:37:10.261" v="459" actId="1036"/>
          <ac:picMkLst>
            <pc:docMk/>
            <pc:sldMk cId="4049930766" sldId="311"/>
            <ac:picMk id="6" creationId="{CABDA342-74E3-48D8-91DE-BAE9BF80FCB4}"/>
          </ac:picMkLst>
        </pc:picChg>
        <pc:picChg chg="add del mod">
          <ac:chgData name="Hasan Jamal" userId="6724a5da2ffd1b8f" providerId="LiveId" clId="{56A4A38B-1499-433F-ABDD-C013244375E6}" dt="2021-01-29T09:40:51.407" v="461"/>
          <ac:picMkLst>
            <pc:docMk/>
            <pc:sldMk cId="4049930766" sldId="311"/>
            <ac:picMk id="9" creationId="{A2CA1F91-BF0F-47B5-A6DC-1EE1A91E59D6}"/>
          </ac:picMkLst>
        </pc:picChg>
      </pc:sldChg>
      <pc:sldChg chg="add">
        <pc:chgData name="Hasan Jamal" userId="6724a5da2ffd1b8f" providerId="LiveId" clId="{56A4A38B-1499-433F-ABDD-C013244375E6}" dt="2021-01-29T09:18:55.723" v="314"/>
        <pc:sldMkLst>
          <pc:docMk/>
          <pc:sldMk cId="871245212" sldId="337"/>
        </pc:sldMkLst>
      </pc:sldChg>
      <pc:sldChg chg="add">
        <pc:chgData name="Hasan Jamal" userId="6724a5da2ffd1b8f" providerId="LiveId" clId="{56A4A38B-1499-433F-ABDD-C013244375E6}" dt="2021-01-29T09:19:56.064" v="317"/>
        <pc:sldMkLst>
          <pc:docMk/>
          <pc:sldMk cId="2084285197" sldId="338"/>
        </pc:sldMkLst>
      </pc:sldChg>
      <pc:sldChg chg="add">
        <pc:chgData name="Hasan Jamal" userId="6724a5da2ffd1b8f" providerId="LiveId" clId="{56A4A38B-1499-433F-ABDD-C013244375E6}" dt="2021-01-29T09:23:20.556" v="323"/>
        <pc:sldMkLst>
          <pc:docMk/>
          <pc:sldMk cId="3331465939" sldId="339"/>
        </pc:sldMkLst>
      </pc:sldChg>
      <pc:sldChg chg="modSp mod">
        <pc:chgData name="Hasan Jamal" userId="6724a5da2ffd1b8f" providerId="LiveId" clId="{56A4A38B-1499-433F-ABDD-C013244375E6}" dt="2021-01-29T09:04:17.992" v="279" actId="6549"/>
        <pc:sldMkLst>
          <pc:docMk/>
          <pc:sldMk cId="724109980" sldId="342"/>
        </pc:sldMkLst>
        <pc:spChg chg="mod">
          <ac:chgData name="Hasan Jamal" userId="6724a5da2ffd1b8f" providerId="LiveId" clId="{56A4A38B-1499-433F-ABDD-C013244375E6}" dt="2021-01-29T09:04:17.992" v="279" actId="6549"/>
          <ac:spMkLst>
            <pc:docMk/>
            <pc:sldMk cId="724109980" sldId="342"/>
            <ac:spMk id="9218" creationId="{00000000-0000-0000-0000-000000000000}"/>
          </ac:spMkLst>
        </pc:spChg>
      </pc:sldChg>
      <pc:sldChg chg="add">
        <pc:chgData name="Hasan Jamal" userId="6724a5da2ffd1b8f" providerId="LiveId" clId="{56A4A38B-1499-433F-ABDD-C013244375E6}" dt="2021-01-29T09:22:11.620" v="321"/>
        <pc:sldMkLst>
          <pc:docMk/>
          <pc:sldMk cId="2391815721" sldId="344"/>
        </pc:sldMkLst>
      </pc:sldChg>
      <pc:sldChg chg="add">
        <pc:chgData name="Hasan Jamal" userId="6724a5da2ffd1b8f" providerId="LiveId" clId="{56A4A38B-1499-433F-ABDD-C013244375E6}" dt="2021-01-29T09:24:57.392" v="324"/>
        <pc:sldMkLst>
          <pc:docMk/>
          <pc:sldMk cId="3037646330" sldId="347"/>
        </pc:sldMkLst>
      </pc:sldChg>
      <pc:sldChg chg="add">
        <pc:chgData name="Hasan Jamal" userId="6724a5da2ffd1b8f" providerId="LiveId" clId="{56A4A38B-1499-433F-ABDD-C013244375E6}" dt="2021-01-29T09:23:20.556" v="323"/>
        <pc:sldMkLst>
          <pc:docMk/>
          <pc:sldMk cId="3767450217" sldId="350"/>
        </pc:sldMkLst>
      </pc:sldChg>
      <pc:sldChg chg="add">
        <pc:chgData name="Hasan Jamal" userId="6724a5da2ffd1b8f" providerId="LiveId" clId="{56A4A38B-1499-433F-ABDD-C013244375E6}" dt="2021-01-29T09:23:20.556" v="323"/>
        <pc:sldMkLst>
          <pc:docMk/>
          <pc:sldMk cId="1236850845" sldId="352"/>
        </pc:sldMkLst>
      </pc:sldChg>
      <pc:sldChg chg="addSp modSp mod modAnim">
        <pc:chgData name="Hasan Jamal" userId="6724a5da2ffd1b8f" providerId="LiveId" clId="{56A4A38B-1499-433F-ABDD-C013244375E6}" dt="2021-01-29T09:31:15.609" v="411"/>
        <pc:sldMkLst>
          <pc:docMk/>
          <pc:sldMk cId="1425741168" sldId="357"/>
        </pc:sldMkLst>
        <pc:spChg chg="add mod">
          <ac:chgData name="Hasan Jamal" userId="6724a5da2ffd1b8f" providerId="LiveId" clId="{56A4A38B-1499-433F-ABDD-C013244375E6}" dt="2021-01-29T09:30:30.206" v="400" actId="14100"/>
          <ac:spMkLst>
            <pc:docMk/>
            <pc:sldMk cId="1425741168" sldId="357"/>
            <ac:spMk id="4" creationId="{D6ADDB3A-8826-4CEE-92D0-3DB514B18DCA}"/>
          </ac:spMkLst>
        </pc:spChg>
        <pc:spChg chg="add mod">
          <ac:chgData name="Hasan Jamal" userId="6724a5da2ffd1b8f" providerId="LiveId" clId="{56A4A38B-1499-433F-ABDD-C013244375E6}" dt="2021-01-29T09:31:11.266" v="410" actId="1037"/>
          <ac:spMkLst>
            <pc:docMk/>
            <pc:sldMk cId="1425741168" sldId="357"/>
            <ac:spMk id="5" creationId="{50A7F276-C593-4CC7-B3C8-4898EE8BD636}"/>
          </ac:spMkLst>
        </pc:spChg>
      </pc:sldChg>
      <pc:sldChg chg="addSp delSp modSp del mod">
        <pc:chgData name="Hasan Jamal" userId="6724a5da2ffd1b8f" providerId="LiveId" clId="{56A4A38B-1499-433F-ABDD-C013244375E6}" dt="2021-01-29T09:31:21.726" v="412" actId="47"/>
        <pc:sldMkLst>
          <pc:docMk/>
          <pc:sldMk cId="484925406" sldId="358"/>
        </pc:sldMkLst>
        <pc:spChg chg="add mod">
          <ac:chgData name="Hasan Jamal" userId="6724a5da2ffd1b8f" providerId="LiveId" clId="{56A4A38B-1499-433F-ABDD-C013244375E6}" dt="2021-01-29T09:30:57.711" v="405" actId="21"/>
          <ac:spMkLst>
            <pc:docMk/>
            <pc:sldMk cId="484925406" sldId="358"/>
            <ac:spMk id="2" creationId="{17ADA274-5033-4394-B689-C89F45081C97}"/>
          </ac:spMkLst>
        </pc:spChg>
        <pc:spChg chg="del mod">
          <ac:chgData name="Hasan Jamal" userId="6724a5da2ffd1b8f" providerId="LiveId" clId="{56A4A38B-1499-433F-ABDD-C013244375E6}" dt="2021-01-29T09:30:57.711" v="405" actId="21"/>
          <ac:spMkLst>
            <pc:docMk/>
            <pc:sldMk cId="484925406" sldId="358"/>
            <ac:spMk id="66562" creationId="{00000000-0000-0000-0000-000000000000}"/>
          </ac:spMkLst>
        </pc:spChg>
      </pc:sldChg>
      <pc:sldChg chg="modSp mod ord">
        <pc:chgData name="Hasan Jamal" userId="6724a5da2ffd1b8f" providerId="LiveId" clId="{56A4A38B-1499-433F-ABDD-C013244375E6}" dt="2021-01-29T09:01:26.666" v="258" actId="1076"/>
        <pc:sldMkLst>
          <pc:docMk/>
          <pc:sldMk cId="2973915010" sldId="361"/>
        </pc:sldMkLst>
        <pc:spChg chg="mod">
          <ac:chgData name="Hasan Jamal" userId="6724a5da2ffd1b8f" providerId="LiveId" clId="{56A4A38B-1499-433F-ABDD-C013244375E6}" dt="2021-01-29T08:53:44.166" v="231" actId="20577"/>
          <ac:spMkLst>
            <pc:docMk/>
            <pc:sldMk cId="2973915010" sldId="361"/>
            <ac:spMk id="31745" creationId="{00000000-0000-0000-0000-000000000000}"/>
          </ac:spMkLst>
        </pc:spChg>
        <pc:spChg chg="mod">
          <ac:chgData name="Hasan Jamal" userId="6724a5da2ffd1b8f" providerId="LiveId" clId="{56A4A38B-1499-433F-ABDD-C013244375E6}" dt="2021-01-29T09:01:14.879" v="257" actId="20577"/>
          <ac:spMkLst>
            <pc:docMk/>
            <pc:sldMk cId="2973915010" sldId="361"/>
            <ac:spMk id="31746" creationId="{00000000-0000-0000-0000-000000000000}"/>
          </ac:spMkLst>
        </pc:spChg>
        <pc:picChg chg="mod">
          <ac:chgData name="Hasan Jamal" userId="6724a5da2ffd1b8f" providerId="LiveId" clId="{56A4A38B-1499-433F-ABDD-C013244375E6}" dt="2021-01-29T09:01:26.666" v="258" actId="1076"/>
          <ac:picMkLst>
            <pc:docMk/>
            <pc:sldMk cId="2973915010" sldId="361"/>
            <ac:picMk id="5" creationId="{00000000-0000-0000-0000-000000000000}"/>
          </ac:picMkLst>
        </pc:picChg>
      </pc:sldChg>
      <pc:sldChg chg="modSp add mod">
        <pc:chgData name="Hasan Jamal" userId="6724a5da2ffd1b8f" providerId="LiveId" clId="{56A4A38B-1499-433F-ABDD-C013244375E6}" dt="2021-01-29T09:03:32.905" v="278" actId="1038"/>
        <pc:sldMkLst>
          <pc:docMk/>
          <pc:sldMk cId="2590593246" sldId="363"/>
        </pc:sldMkLst>
        <pc:spChg chg="mod">
          <ac:chgData name="Hasan Jamal" userId="6724a5da2ffd1b8f" providerId="LiveId" clId="{56A4A38B-1499-433F-ABDD-C013244375E6}" dt="2021-01-29T09:03:04.153" v="270" actId="20577"/>
          <ac:spMkLst>
            <pc:docMk/>
            <pc:sldMk cId="2590593246" sldId="363"/>
            <ac:spMk id="39937" creationId="{00000000-0000-0000-0000-000000000000}"/>
          </ac:spMkLst>
        </pc:spChg>
        <pc:spChg chg="mod">
          <ac:chgData name="Hasan Jamal" userId="6724a5da2ffd1b8f" providerId="LiveId" clId="{56A4A38B-1499-433F-ABDD-C013244375E6}" dt="2021-01-29T09:03:32.905" v="278" actId="1038"/>
          <ac:spMkLst>
            <pc:docMk/>
            <pc:sldMk cId="2590593246" sldId="363"/>
            <ac:spMk id="39938" creationId="{00000000-0000-0000-0000-000000000000}"/>
          </ac:spMkLst>
        </pc:spChg>
      </pc:sldChg>
      <pc:sldChg chg="add">
        <pc:chgData name="Hasan Jamal" userId="6724a5da2ffd1b8f" providerId="LiveId" clId="{56A4A38B-1499-433F-ABDD-C013244375E6}" dt="2021-01-29T09:19:36.299" v="315"/>
        <pc:sldMkLst>
          <pc:docMk/>
          <pc:sldMk cId="3329130397" sldId="364"/>
        </pc:sldMkLst>
      </pc:sldChg>
      <pc:sldChg chg="add">
        <pc:chgData name="Hasan Jamal" userId="6724a5da2ffd1b8f" providerId="LiveId" clId="{56A4A38B-1499-433F-ABDD-C013244375E6}" dt="2021-01-29T09:21:37.736" v="319"/>
        <pc:sldMkLst>
          <pc:docMk/>
          <pc:sldMk cId="1681293017" sldId="365"/>
        </pc:sldMkLst>
      </pc:sldChg>
      <pc:sldChg chg="add">
        <pc:chgData name="Hasan Jamal" userId="6724a5da2ffd1b8f" providerId="LiveId" clId="{56A4A38B-1499-433F-ABDD-C013244375E6}" dt="2021-01-29T09:23:20.556" v="323"/>
        <pc:sldMkLst>
          <pc:docMk/>
          <pc:sldMk cId="729869467" sldId="366"/>
        </pc:sldMkLst>
      </pc:sldChg>
      <pc:sldChg chg="add">
        <pc:chgData name="Hasan Jamal" userId="6724a5da2ffd1b8f" providerId="LiveId" clId="{56A4A38B-1499-433F-ABDD-C013244375E6}" dt="2021-01-29T09:23:20.556" v="323"/>
        <pc:sldMkLst>
          <pc:docMk/>
          <pc:sldMk cId="2736239989" sldId="378"/>
        </pc:sldMkLst>
      </pc:sldChg>
      <pc:sldChg chg="add">
        <pc:chgData name="Hasan Jamal" userId="6724a5da2ffd1b8f" providerId="LiveId" clId="{56A4A38B-1499-433F-ABDD-C013244375E6}" dt="2021-01-29T09:23:20.556" v="323"/>
        <pc:sldMkLst>
          <pc:docMk/>
          <pc:sldMk cId="483551078" sldId="379"/>
        </pc:sldMkLst>
      </pc:sldChg>
      <pc:sldChg chg="add">
        <pc:chgData name="Hasan Jamal" userId="6724a5da2ffd1b8f" providerId="LiveId" clId="{56A4A38B-1499-433F-ABDD-C013244375E6}" dt="2021-01-29T09:23:20.556" v="323"/>
        <pc:sldMkLst>
          <pc:docMk/>
          <pc:sldMk cId="4096484710" sldId="380"/>
        </pc:sldMkLst>
      </pc:sldChg>
      <pc:sldChg chg="add">
        <pc:chgData name="Hasan Jamal" userId="6724a5da2ffd1b8f" providerId="LiveId" clId="{56A4A38B-1499-433F-ABDD-C013244375E6}" dt="2021-01-29T09:23:20.556" v="323"/>
        <pc:sldMkLst>
          <pc:docMk/>
          <pc:sldMk cId="762864957" sldId="381"/>
        </pc:sldMkLst>
      </pc:sldChg>
      <pc:sldChg chg="add">
        <pc:chgData name="Hasan Jamal" userId="6724a5da2ffd1b8f" providerId="LiveId" clId="{56A4A38B-1499-433F-ABDD-C013244375E6}" dt="2021-01-29T09:23:20.556" v="323"/>
        <pc:sldMkLst>
          <pc:docMk/>
          <pc:sldMk cId="584002727" sldId="382"/>
        </pc:sldMkLst>
      </pc:sldChg>
      <pc:sldChg chg="add">
        <pc:chgData name="Hasan Jamal" userId="6724a5da2ffd1b8f" providerId="LiveId" clId="{56A4A38B-1499-433F-ABDD-C013244375E6}" dt="2021-01-29T09:23:20.556" v="323"/>
        <pc:sldMkLst>
          <pc:docMk/>
          <pc:sldMk cId="530535172" sldId="384"/>
        </pc:sldMkLst>
      </pc:sldChg>
      <pc:sldChg chg="add">
        <pc:chgData name="Hasan Jamal" userId="6724a5da2ffd1b8f" providerId="LiveId" clId="{56A4A38B-1499-433F-ABDD-C013244375E6}" dt="2021-01-29T09:23:20.556" v="323"/>
        <pc:sldMkLst>
          <pc:docMk/>
          <pc:sldMk cId="700182669" sldId="385"/>
        </pc:sldMkLst>
      </pc:sldChg>
      <pc:sldChg chg="add">
        <pc:chgData name="Hasan Jamal" userId="6724a5da2ffd1b8f" providerId="LiveId" clId="{56A4A38B-1499-433F-ABDD-C013244375E6}" dt="2021-01-29T09:23:20.556" v="323"/>
        <pc:sldMkLst>
          <pc:docMk/>
          <pc:sldMk cId="2472360860" sldId="386"/>
        </pc:sldMkLst>
      </pc:sldChg>
      <pc:sldChg chg="add">
        <pc:chgData name="Hasan Jamal" userId="6724a5da2ffd1b8f" providerId="LiveId" clId="{56A4A38B-1499-433F-ABDD-C013244375E6}" dt="2021-01-29T09:23:20.556" v="323"/>
        <pc:sldMkLst>
          <pc:docMk/>
          <pc:sldMk cId="3378238919" sldId="387"/>
        </pc:sldMkLst>
      </pc:sldChg>
      <pc:sldChg chg="add">
        <pc:chgData name="Hasan Jamal" userId="6724a5da2ffd1b8f" providerId="LiveId" clId="{56A4A38B-1499-433F-ABDD-C013244375E6}" dt="2021-01-29T09:23:20.556" v="323"/>
        <pc:sldMkLst>
          <pc:docMk/>
          <pc:sldMk cId="2413623830" sldId="388"/>
        </pc:sldMkLst>
      </pc:sldChg>
      <pc:sldChg chg="add">
        <pc:chgData name="Hasan Jamal" userId="6724a5da2ffd1b8f" providerId="LiveId" clId="{56A4A38B-1499-433F-ABDD-C013244375E6}" dt="2021-01-29T09:23:20.556" v="323"/>
        <pc:sldMkLst>
          <pc:docMk/>
          <pc:sldMk cId="1240775461" sldId="389"/>
        </pc:sldMkLst>
      </pc:sldChg>
      <pc:sldChg chg="add">
        <pc:chgData name="Hasan Jamal" userId="6724a5da2ffd1b8f" providerId="LiveId" clId="{56A4A38B-1499-433F-ABDD-C013244375E6}" dt="2021-01-29T09:23:20.556" v="323"/>
        <pc:sldMkLst>
          <pc:docMk/>
          <pc:sldMk cId="1725693670" sldId="390"/>
        </pc:sldMkLst>
      </pc:sldChg>
      <pc:sldChg chg="add">
        <pc:chgData name="Hasan Jamal" userId="6724a5da2ffd1b8f" providerId="LiveId" clId="{56A4A38B-1499-433F-ABDD-C013244375E6}" dt="2021-01-29T09:23:20.556" v="323"/>
        <pc:sldMkLst>
          <pc:docMk/>
          <pc:sldMk cId="4253791932" sldId="391"/>
        </pc:sldMkLst>
      </pc:sldChg>
      <pc:sldChg chg="add">
        <pc:chgData name="Hasan Jamal" userId="6724a5da2ffd1b8f" providerId="LiveId" clId="{56A4A38B-1499-433F-ABDD-C013244375E6}" dt="2021-01-29T09:23:20.556" v="323"/>
        <pc:sldMkLst>
          <pc:docMk/>
          <pc:sldMk cId="1105614586" sldId="392"/>
        </pc:sldMkLst>
      </pc:sldChg>
      <pc:sldChg chg="add">
        <pc:chgData name="Hasan Jamal" userId="6724a5da2ffd1b8f" providerId="LiveId" clId="{56A4A38B-1499-433F-ABDD-C013244375E6}" dt="2021-01-29T09:23:20.556" v="323"/>
        <pc:sldMkLst>
          <pc:docMk/>
          <pc:sldMk cId="1544823473" sldId="393"/>
        </pc:sldMkLst>
      </pc:sldChg>
      <pc:sldChg chg="add">
        <pc:chgData name="Hasan Jamal" userId="6724a5da2ffd1b8f" providerId="LiveId" clId="{56A4A38B-1499-433F-ABDD-C013244375E6}" dt="2021-01-29T09:23:20.556" v="323"/>
        <pc:sldMkLst>
          <pc:docMk/>
          <pc:sldMk cId="3758772810" sldId="394"/>
        </pc:sldMkLst>
      </pc:sldChg>
      <pc:sldChg chg="add">
        <pc:chgData name="Hasan Jamal" userId="6724a5da2ffd1b8f" providerId="LiveId" clId="{56A4A38B-1499-433F-ABDD-C013244375E6}" dt="2021-01-29T09:23:20.556" v="323"/>
        <pc:sldMkLst>
          <pc:docMk/>
          <pc:sldMk cId="3173805203" sldId="395"/>
        </pc:sldMkLst>
      </pc:sldChg>
      <pc:sldChg chg="add">
        <pc:chgData name="Hasan Jamal" userId="6724a5da2ffd1b8f" providerId="LiveId" clId="{56A4A38B-1499-433F-ABDD-C013244375E6}" dt="2021-01-29T09:24:57.392" v="324"/>
        <pc:sldMkLst>
          <pc:docMk/>
          <pc:sldMk cId="204026482" sldId="396"/>
        </pc:sldMkLst>
      </pc:sldChg>
      <pc:sldChg chg="add">
        <pc:chgData name="Hasan Jamal" userId="6724a5da2ffd1b8f" providerId="LiveId" clId="{56A4A38B-1499-433F-ABDD-C013244375E6}" dt="2021-01-29T09:24:57.392" v="324"/>
        <pc:sldMkLst>
          <pc:docMk/>
          <pc:sldMk cId="664826526" sldId="397"/>
        </pc:sldMkLst>
      </pc:sldChg>
      <pc:sldChg chg="modSp add mod">
        <pc:chgData name="Hasan Jamal" userId="6724a5da2ffd1b8f" providerId="LiveId" clId="{56A4A38B-1499-433F-ABDD-C013244375E6}" dt="2021-01-29T09:25:52.939" v="332" actId="404"/>
        <pc:sldMkLst>
          <pc:docMk/>
          <pc:sldMk cId="1085992127" sldId="398"/>
        </pc:sldMkLst>
        <pc:spChg chg="mod">
          <ac:chgData name="Hasan Jamal" userId="6724a5da2ffd1b8f" providerId="LiveId" clId="{56A4A38B-1499-433F-ABDD-C013244375E6}" dt="2021-01-29T09:25:52.939" v="332" actId="404"/>
          <ac:spMkLst>
            <pc:docMk/>
            <pc:sldMk cId="1085992127" sldId="398"/>
            <ac:spMk id="706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259093-CB6C-49C3-BF20-C4718B31F32D}" type="datetimeFigureOut">
              <a:rPr lang="en-US" smtClean="0"/>
              <a:pPr/>
              <a:t>1/29/2021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38BA4-16B3-4E59-817A-ECCA8DBACABC}" type="slidenum">
              <a:rPr lang="en-US" smtClean="0"/>
              <a:pPr/>
              <a:t>‹#›</a:t>
            </a:fld>
            <a:endParaRPr lang="en-US"/>
          </a:p>
        </p:txBody>
      </p:sp>
    </p:spTree>
    <p:extLst>
      <p:ext uri="{BB962C8B-B14F-4D97-AF65-F5344CB8AC3E}">
        <p14:creationId xmlns:p14="http://schemas.microsoft.com/office/powerpoint/2010/main" val="21607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152">
              <a:defRPr sz="2400">
                <a:solidFill>
                  <a:schemeClr val="tx1"/>
                </a:solidFill>
                <a:latin typeface="Verdana" pitchFamily="-1" charset="0"/>
                <a:ea typeface="ＭＳ Ｐゴシック" pitchFamily="-1" charset="-128"/>
              </a:defRPr>
            </a:lvl1pPr>
            <a:lvl2pPr marL="37518269" indent="-37066053" defTabSz="898152">
              <a:defRPr sz="2400">
                <a:solidFill>
                  <a:schemeClr val="tx1"/>
                </a:solidFill>
                <a:latin typeface="Verdana" pitchFamily="-1" charset="0"/>
                <a:ea typeface="ＭＳ Ｐゴシック" pitchFamily="-1" charset="-128"/>
              </a:defRPr>
            </a:lvl2pPr>
            <a:lvl3pPr>
              <a:defRPr sz="2400">
                <a:solidFill>
                  <a:schemeClr val="tx1"/>
                </a:solidFill>
                <a:latin typeface="Verdana" pitchFamily="-1" charset="0"/>
                <a:ea typeface="ＭＳ Ｐゴシック" pitchFamily="-1" charset="-128"/>
              </a:defRPr>
            </a:lvl3pPr>
            <a:lvl4pPr>
              <a:defRPr sz="2400">
                <a:solidFill>
                  <a:schemeClr val="tx1"/>
                </a:solidFill>
                <a:latin typeface="Verdana" pitchFamily="-1" charset="0"/>
                <a:ea typeface="ＭＳ Ｐゴシック" pitchFamily="-1" charset="-128"/>
              </a:defRPr>
            </a:lvl4pPr>
            <a:lvl5pPr>
              <a:defRPr sz="2400">
                <a:solidFill>
                  <a:schemeClr val="tx1"/>
                </a:solidFill>
                <a:latin typeface="Verdana" pitchFamily="-1" charset="0"/>
                <a:ea typeface="ＭＳ Ｐゴシック" pitchFamily="-1" charset="-128"/>
              </a:defRPr>
            </a:lvl5pPr>
            <a:lvl6pPr marL="452217" eaLnBrk="0" fontAlgn="base" hangingPunct="0">
              <a:spcBef>
                <a:spcPct val="0"/>
              </a:spcBef>
              <a:spcAft>
                <a:spcPct val="0"/>
              </a:spcAft>
              <a:defRPr sz="2400">
                <a:solidFill>
                  <a:schemeClr val="tx1"/>
                </a:solidFill>
                <a:latin typeface="Verdana" pitchFamily="-1" charset="0"/>
                <a:ea typeface="ＭＳ Ｐゴシック" pitchFamily="-1" charset="-128"/>
              </a:defRPr>
            </a:lvl6pPr>
            <a:lvl7pPr marL="904433" eaLnBrk="0" fontAlgn="base" hangingPunct="0">
              <a:spcBef>
                <a:spcPct val="0"/>
              </a:spcBef>
              <a:spcAft>
                <a:spcPct val="0"/>
              </a:spcAft>
              <a:defRPr sz="2400">
                <a:solidFill>
                  <a:schemeClr val="tx1"/>
                </a:solidFill>
                <a:latin typeface="Verdana" pitchFamily="-1" charset="0"/>
                <a:ea typeface="ＭＳ Ｐゴシック" pitchFamily="-1" charset="-128"/>
              </a:defRPr>
            </a:lvl7pPr>
            <a:lvl8pPr marL="1356650" eaLnBrk="0" fontAlgn="base" hangingPunct="0">
              <a:spcBef>
                <a:spcPct val="0"/>
              </a:spcBef>
              <a:spcAft>
                <a:spcPct val="0"/>
              </a:spcAft>
              <a:defRPr sz="2400">
                <a:solidFill>
                  <a:schemeClr val="tx1"/>
                </a:solidFill>
                <a:latin typeface="Verdana" pitchFamily="-1" charset="0"/>
                <a:ea typeface="ＭＳ Ｐゴシック" pitchFamily="-1" charset="-128"/>
              </a:defRPr>
            </a:lvl8pPr>
            <a:lvl9pPr marL="1808866" eaLnBrk="0" fontAlgn="base" hangingPunct="0">
              <a:spcBef>
                <a:spcPct val="0"/>
              </a:spcBef>
              <a:spcAft>
                <a:spcPct val="0"/>
              </a:spcAft>
              <a:defRPr sz="2400">
                <a:solidFill>
                  <a:schemeClr val="tx1"/>
                </a:solidFill>
                <a:latin typeface="Verdana" pitchFamily="-1" charset="0"/>
                <a:ea typeface="ＭＳ Ｐゴシック" pitchFamily="-1" charset="-128"/>
              </a:defRPr>
            </a:lvl9pPr>
          </a:lstStyle>
          <a:p>
            <a:fld id="{2B8C361A-9227-4D16-A5B6-D8396B231090}" type="slidenum">
              <a:rPr lang="en-US" sz="1200">
                <a:latin typeface="Helvetica" pitchFamily="-1" charset="0"/>
              </a:rPr>
              <a:pPr/>
              <a:t>1</a:t>
            </a:fld>
            <a:endParaRPr lang="en-US" sz="1200">
              <a:latin typeface="Helvetica" pitchFamily="-1"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 charset="0"/>
              <a:ea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086E9C61-01BC-47DD-A373-F4361C788AD8}" type="slidenum">
              <a:rPr lang="en-US" altLang="en-US" smtClean="0">
                <a:latin typeface="Times New Roman" pitchFamily="18" charset="0"/>
              </a:rPr>
              <a:pPr/>
              <a:t>10</a:t>
            </a:fld>
            <a:endParaRPr lang="en-US" altLang="en-US">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D27762B8-AEF4-4253-B669-CB4C41480439}" type="slidenum">
              <a:rPr lang="en-US" altLang="en-US" smtClean="0">
                <a:latin typeface="Times New Roman" pitchFamily="18" charset="0"/>
              </a:rPr>
              <a:pPr/>
              <a:t>11</a:t>
            </a:fld>
            <a:endParaRPr lang="en-US" altLang="en-US">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2F5D7C28-F2E6-420F-8359-5902ED8880FE}" type="slidenum">
              <a:rPr lang="en-US" altLang="en-US" smtClean="0">
                <a:latin typeface="Times New Roman" pitchFamily="18" charset="0"/>
              </a:rPr>
              <a:pPr/>
              <a:t>12</a:t>
            </a:fld>
            <a:endParaRPr lang="en-US" altLang="en-US">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7F386DB-BE07-40AC-ACD2-73D833C4F8EF}" type="slidenum">
              <a:rPr lang="en-US" altLang="en-US" smtClean="0">
                <a:latin typeface="Times New Roman" pitchFamily="18" charset="0"/>
              </a:rPr>
              <a:pPr/>
              <a:t>13</a:t>
            </a:fld>
            <a:endParaRPr lang="en-US" altLang="en-US">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7F386DB-BE07-40AC-ACD2-73D833C4F8EF}" type="slidenum">
              <a:rPr lang="en-US" altLang="en-US" smtClean="0">
                <a:latin typeface="Times New Roman" pitchFamily="18" charset="0"/>
              </a:rPr>
              <a:pPr/>
              <a:t>14</a:t>
            </a:fld>
            <a:endParaRPr lang="en-US" altLang="en-US">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52B211FD-E0A7-403F-B8C9-D6EF7B5351B8}" type="slidenum">
              <a:rPr lang="en-US" sz="1300">
                <a:latin typeface="Times New Roman" pitchFamily="18" charset="0"/>
              </a:rPr>
              <a:pPr/>
              <a:t>15</a:t>
            </a:fld>
            <a:endParaRPr lang="en-US" sz="1300">
              <a:latin typeface="Times New Roman" pitchFamily="18"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9F1FE8FA-42F2-4DF0-93CE-96A610CEF79C}" type="slidenum">
              <a:rPr lang="en-US" sz="1300">
                <a:latin typeface="Times New Roman" pitchFamily="18" charset="0"/>
              </a:rPr>
              <a:pPr/>
              <a:t>16</a:t>
            </a:fld>
            <a:endParaRPr lang="en-US" sz="13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35D5124D-995D-4579-86D3-A01E3615C64A}" type="slidenum">
              <a:rPr lang="en-US" sz="1300">
                <a:latin typeface="Times New Roman" pitchFamily="18" charset="0"/>
              </a:rPr>
              <a:pPr/>
              <a:t>17</a:t>
            </a:fld>
            <a:endParaRPr lang="en-US" sz="1300">
              <a:latin typeface="Times New Roman" pitchFamily="18"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18</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37E86C7D-A284-47E7-A72F-A1CC3F86B58E}" type="slidenum">
              <a:rPr lang="en-US" sz="1300">
                <a:latin typeface="Times New Roman" pitchFamily="18" charset="0"/>
              </a:rPr>
              <a:pPr/>
              <a:t>19</a:t>
            </a:fld>
            <a:endParaRPr lang="en-US" sz="1300">
              <a:latin typeface="Times New Roman" pitchFamily="18"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Verdana" pitchFamily="34" charset="0"/>
                <a:ea typeface="ＭＳ Ｐゴシック" pitchFamily="34" charset="-128"/>
              </a:defRPr>
            </a:lvl1pPr>
            <a:lvl2pPr marL="702756" indent="-270291" defTabSz="914485">
              <a:defRPr sz="2300">
                <a:solidFill>
                  <a:schemeClr val="tx1"/>
                </a:solidFill>
                <a:latin typeface="Verdana" pitchFamily="34" charset="0"/>
                <a:ea typeface="ＭＳ Ｐゴシック" pitchFamily="34" charset="-128"/>
              </a:defRPr>
            </a:lvl2pPr>
            <a:lvl3pPr marL="1081164" indent="-216233" defTabSz="914485">
              <a:defRPr sz="2300">
                <a:solidFill>
                  <a:schemeClr val="tx1"/>
                </a:solidFill>
                <a:latin typeface="Verdana" pitchFamily="34" charset="0"/>
                <a:ea typeface="ＭＳ Ｐゴシック" pitchFamily="34" charset="-128"/>
              </a:defRPr>
            </a:lvl3pPr>
            <a:lvl4pPr marL="1513629" indent="-216233" defTabSz="914485">
              <a:defRPr sz="2300">
                <a:solidFill>
                  <a:schemeClr val="tx1"/>
                </a:solidFill>
                <a:latin typeface="Verdana" pitchFamily="34" charset="0"/>
                <a:ea typeface="ＭＳ Ｐゴシック" pitchFamily="34" charset="-128"/>
              </a:defRPr>
            </a:lvl4pPr>
            <a:lvl5pPr marL="1946095" indent="-216233" defTabSz="914485">
              <a:defRPr sz="2300">
                <a:solidFill>
                  <a:schemeClr val="tx1"/>
                </a:solidFill>
                <a:latin typeface="Verdana" pitchFamily="34" charset="0"/>
                <a:ea typeface="ＭＳ Ｐゴシック" pitchFamily="34" charset="-128"/>
              </a:defRPr>
            </a:lvl5pPr>
            <a:lvl6pPr marL="2378560"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6pPr>
            <a:lvl7pPr marL="2811026"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7pPr>
            <a:lvl8pPr marL="3243491"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8pPr>
            <a:lvl9pPr marL="3675957"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9pPr>
          </a:lstStyle>
          <a:p>
            <a:fld id="{A182D0D1-4459-431C-B0F7-4620FA736B1D}" type="slidenum">
              <a:rPr lang="en-US" sz="1300">
                <a:latin typeface="Times New Roman" pitchFamily="18" charset="0"/>
              </a:rPr>
              <a:pPr/>
              <a:t>2</a:t>
            </a:fld>
            <a:endParaRPr lang="en-US" sz="1300">
              <a:latin typeface="Times New Roman" pitchFamily="18"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20</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F184BD8B-85A1-4FE5-9ABD-AE0838F30977}" type="slidenum">
              <a:rPr lang="en-US" sz="1300">
                <a:latin typeface="Times New Roman" pitchFamily="18" charset="0"/>
              </a:rPr>
              <a:pPr/>
              <a:t>21</a:t>
            </a:fld>
            <a:endParaRPr lang="en-US" sz="1300">
              <a:latin typeface="Times New Roman" pitchFamily="18"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66A097FE-3820-4FF6-9A07-C10BB6AFE1DC}" type="slidenum">
              <a:rPr lang="en-US" sz="1300">
                <a:latin typeface="Times New Roman" pitchFamily="18" charset="0"/>
              </a:rPr>
              <a:pPr/>
              <a:t>22</a:t>
            </a:fld>
            <a:endParaRPr lang="en-US" sz="1300">
              <a:latin typeface="Times New Roman" pitchFamily="18"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66A097FE-3820-4FF6-9A07-C10BB6AFE1DC}" type="slidenum">
              <a:rPr lang="en-US" sz="1300">
                <a:latin typeface="Times New Roman" pitchFamily="18" charset="0"/>
              </a:rPr>
              <a:pPr/>
              <a:t>23</a:t>
            </a:fld>
            <a:endParaRPr lang="en-US" sz="1300">
              <a:latin typeface="Times New Roman" pitchFamily="18"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24</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25</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26</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27</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28</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29</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6FA4EE5D-BD2B-4396-A0C6-075DDA4012FD}" type="slidenum">
              <a:rPr lang="en-US" sz="1300">
                <a:latin typeface="Times New Roman" pitchFamily="18" charset="0"/>
              </a:rPr>
              <a:pPr/>
              <a:t>3</a:t>
            </a:fld>
            <a:endParaRPr lang="en-US" sz="1300">
              <a:latin typeface="Times New Roman" pitchFamily="18"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30</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31</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32</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33</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34</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35</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36</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37</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38</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39</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6FA4EE5D-BD2B-4396-A0C6-075DDA4012FD}" type="slidenum">
              <a:rPr lang="en-US" sz="1300">
                <a:latin typeface="Times New Roman" pitchFamily="18" charset="0"/>
              </a:rPr>
              <a:pPr/>
              <a:t>4</a:t>
            </a:fld>
            <a:endParaRPr lang="en-US" sz="1300">
              <a:latin typeface="Times New Roman" pitchFamily="18"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40</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41</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42</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43</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44</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45</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E742E9EB-3CA0-47C9-A75E-85CCE048084E}" type="slidenum">
              <a:rPr lang="en-US" sz="1300">
                <a:latin typeface="Times New Roman" pitchFamily="18" charset="0"/>
              </a:rPr>
              <a:pPr/>
              <a:t>46</a:t>
            </a:fld>
            <a:endParaRPr lang="en-US" sz="1300">
              <a:latin typeface="Times New Roman" pitchFamily="18"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E742E9EB-3CA0-47C9-A75E-85CCE048084E}" type="slidenum">
              <a:rPr lang="en-US" sz="1300">
                <a:latin typeface="Times New Roman" pitchFamily="18" charset="0"/>
              </a:rPr>
              <a:pPr/>
              <a:t>47</a:t>
            </a:fld>
            <a:endParaRPr lang="en-US" sz="1300">
              <a:latin typeface="Times New Roman" pitchFamily="18"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E742E9EB-3CA0-47C9-A75E-85CCE048084E}" type="slidenum">
              <a:rPr lang="en-US" sz="1300">
                <a:latin typeface="Times New Roman" pitchFamily="18" charset="0"/>
              </a:rPr>
              <a:pPr/>
              <a:t>48</a:t>
            </a:fld>
            <a:endParaRPr lang="en-US" sz="1300">
              <a:latin typeface="Times New Roman" pitchFamily="18"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2D646952-1B2C-431C-8323-D7DCE8E5504D}" type="slidenum">
              <a:rPr lang="en-US" sz="1300">
                <a:latin typeface="Times New Roman" pitchFamily="18" charset="0"/>
              </a:rPr>
              <a:pPr/>
              <a:t>49</a:t>
            </a:fld>
            <a:endParaRPr lang="en-US" sz="13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C95A2008-0D60-4F46-8117-0A0971FC82F5}" type="slidenum">
              <a:rPr lang="en-US" sz="1300">
                <a:latin typeface="Times New Roman" pitchFamily="18" charset="0"/>
              </a:rPr>
              <a:pPr/>
              <a:t>5</a:t>
            </a:fld>
            <a:endParaRPr lang="en-US" sz="1300">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6C820CEB-FE1F-45AD-BE34-5BCE028C2E11}" type="slidenum">
              <a:rPr lang="en-US" sz="1300">
                <a:latin typeface="Times New Roman" pitchFamily="18" charset="0"/>
              </a:rPr>
              <a:pPr/>
              <a:t>50</a:t>
            </a:fld>
            <a:endParaRPr lang="en-US" sz="1300">
              <a:latin typeface="Times New Roman" pitchFamily="18"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CC893DCC-38D2-4639-9DBC-CDAECF618870}" type="slidenum">
              <a:rPr lang="en-US" sz="1300">
                <a:latin typeface="Times New Roman" pitchFamily="18" charset="0"/>
              </a:rPr>
              <a:pPr/>
              <a:t>51</a:t>
            </a:fld>
            <a:endParaRPr lang="en-US" sz="1300">
              <a:latin typeface="Times New Roman" pitchFamily="18"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5E6DA99F-7BDA-47B1-944C-6277CFD8BE7B}" type="slidenum">
              <a:rPr lang="en-US" altLang="en-US" smtClean="0">
                <a:latin typeface="Times New Roman" pitchFamily="18" charset="0"/>
              </a:rPr>
              <a:pPr/>
              <a:t>52</a:t>
            </a:fld>
            <a:endParaRPr lang="en-US" altLang="en-US">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9F233C45-E540-4B20-836A-24FE5AA2245D}" type="slidenum">
              <a:rPr lang="en-US" altLang="en-US" smtClean="0">
                <a:latin typeface="Times New Roman" pitchFamily="18" charset="0"/>
              </a:rPr>
              <a:pPr/>
              <a:t>53</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38C817-DA03-4340-8689-5023AD22898F}" type="slidenum">
              <a:rPr lang="en-US" altLang="en-US" smtClean="0">
                <a:latin typeface="Times New Roman" pitchFamily="18" charset="0"/>
              </a:rPr>
              <a:pPr/>
              <a:t>54</a:t>
            </a:fld>
            <a:endParaRPr lang="en-US" altLang="en-US">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4B6C834-CA7A-4986-8A33-9D4A2EC414A9}" type="slidenum">
              <a:rPr lang="en-US" altLang="en-US" smtClean="0">
                <a:latin typeface="Times New Roman" pitchFamily="18" charset="0"/>
              </a:rPr>
              <a:pPr/>
              <a:t>55</a:t>
            </a:fld>
            <a:endParaRPr lang="en-US" altLang="en-US">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D0A544D0-330B-4B0C-BCD0-9C736AE55977}" type="slidenum">
              <a:rPr lang="en-US" sz="1300">
                <a:latin typeface="Times New Roman" pitchFamily="18" charset="0"/>
              </a:rPr>
              <a:pPr/>
              <a:t>56</a:t>
            </a:fld>
            <a:endParaRPr lang="en-US" sz="1300">
              <a:latin typeface="Times New Roman" pitchFamily="18"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D0A544D0-330B-4B0C-BCD0-9C736AE55977}" type="slidenum">
              <a:rPr lang="en-US" sz="1300">
                <a:latin typeface="Times New Roman" pitchFamily="18" charset="0"/>
              </a:rPr>
              <a:pPr/>
              <a:t>57</a:t>
            </a:fld>
            <a:endParaRPr lang="en-US" sz="1300">
              <a:latin typeface="Times New Roman" pitchFamily="18"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04F84871-A66A-4B85-ADD2-D013F8537A97}" type="slidenum">
              <a:rPr lang="en-US" sz="1300">
                <a:latin typeface="Times New Roman" pitchFamily="18" charset="0"/>
              </a:rPr>
              <a:pPr/>
              <a:t>6</a:t>
            </a:fld>
            <a:endParaRPr lang="en-US" sz="1300">
              <a:latin typeface="Times New Roman" pitchFamily="18"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4702518F-CAFE-4F3A-A9E9-938E9EAB728D}" type="slidenum">
              <a:rPr lang="en-US" sz="1300">
                <a:latin typeface="Times New Roman" pitchFamily="18" charset="0"/>
              </a:rPr>
              <a:pPr/>
              <a:t>7</a:t>
            </a:fld>
            <a:endParaRPr lang="en-US" sz="1300">
              <a:latin typeface="Times New Roman" pitchFamily="18"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04F84871-A66A-4B85-ADD2-D013F8537A97}" type="slidenum">
              <a:rPr lang="en-US" sz="1300">
                <a:latin typeface="Times New Roman" pitchFamily="18" charset="0"/>
              </a:rPr>
              <a:pPr/>
              <a:t>8</a:t>
            </a:fld>
            <a:endParaRPr lang="en-US" sz="1300">
              <a:latin typeface="Times New Roman" pitchFamily="18"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34" charset="-128"/>
              </a:defRPr>
            </a:lvl1pPr>
            <a:lvl2pPr marL="730171" indent="-280835" defTabSz="914274">
              <a:defRPr sz="2400">
                <a:solidFill>
                  <a:schemeClr val="tx1"/>
                </a:solidFill>
                <a:latin typeface="Verdana" pitchFamily="34" charset="0"/>
                <a:ea typeface="ＭＳ Ｐゴシック" pitchFamily="34" charset="-128"/>
              </a:defRPr>
            </a:lvl2pPr>
            <a:lvl3pPr marL="1123340" indent="-224668" defTabSz="914274">
              <a:defRPr sz="2400">
                <a:solidFill>
                  <a:schemeClr val="tx1"/>
                </a:solidFill>
                <a:latin typeface="Verdana" pitchFamily="34" charset="0"/>
                <a:ea typeface="ＭＳ Ｐゴシック" pitchFamily="34" charset="-128"/>
              </a:defRPr>
            </a:lvl3pPr>
            <a:lvl4pPr marL="1572677" indent="-224668" defTabSz="914274">
              <a:defRPr sz="2400">
                <a:solidFill>
                  <a:schemeClr val="tx1"/>
                </a:solidFill>
                <a:latin typeface="Verdana" pitchFamily="34" charset="0"/>
                <a:ea typeface="ＭＳ Ｐゴシック" pitchFamily="34" charset="-128"/>
              </a:defRPr>
            </a:lvl4pPr>
            <a:lvl5pPr marL="2022013" indent="-224668" defTabSz="914274">
              <a:defRPr sz="2400">
                <a:solidFill>
                  <a:schemeClr val="tx1"/>
                </a:solidFill>
                <a:latin typeface="Verdana" pitchFamily="34" charset="0"/>
                <a:ea typeface="ＭＳ Ｐゴシック"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fld id="{4702518F-CAFE-4F3A-A9E9-938E9EAB728D}" type="slidenum">
              <a:rPr lang="en-US" sz="1300">
                <a:latin typeface="Times New Roman" pitchFamily="18" charset="0"/>
              </a:rPr>
              <a:pPr/>
              <a:t>9</a:t>
            </a:fld>
            <a:endParaRPr lang="en-US" sz="1300">
              <a:latin typeface="Times New Roman" pitchFamily="18"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238942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99516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869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660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2353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60110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537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45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801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25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28779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51554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416"/>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t>Click to edit Master title style</a:t>
            </a:r>
          </a:p>
        </p:txBody>
      </p:sp>
      <p:sp>
        <p:nvSpPr>
          <p:cNvPr id="1027" name="Rectangle 4"/>
          <p:cNvSpPr>
            <a:spLocks noGrp="1" noChangeArrowheads="1"/>
          </p:cNvSpPr>
          <p:nvPr>
            <p:ph type="body" idx="1"/>
          </p:nvPr>
        </p:nvSpPr>
        <p:spPr bwMode="auto">
          <a:xfrm>
            <a:off x="806450" y="1233487"/>
            <a:ext cx="8229600" cy="453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Line 6"/>
          <p:cNvSpPr>
            <a:spLocks noChangeShapeType="1"/>
          </p:cNvSpPr>
          <p:nvPr/>
        </p:nvSpPr>
        <p:spPr bwMode="auto">
          <a:xfrm>
            <a:off x="457200" y="860822"/>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pPr eaLnBrk="0" fontAlgn="base" hangingPunct="0">
              <a:spcBef>
                <a:spcPct val="0"/>
              </a:spcBef>
              <a:spcAft>
                <a:spcPct val="0"/>
              </a:spcAft>
            </a:pPr>
            <a:endParaRPr lang="en-US">
              <a:solidFill>
                <a:srgbClr val="000000"/>
              </a:solidFill>
              <a:latin typeface="Verdana" pitchFamily="34" charset="0"/>
            </a:endParaRPr>
          </a:p>
        </p:txBody>
      </p:sp>
    </p:spTree>
    <p:extLst>
      <p:ext uri="{BB962C8B-B14F-4D97-AF65-F5344CB8AC3E}">
        <p14:creationId xmlns:p14="http://schemas.microsoft.com/office/powerpoint/2010/main" val="3268498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1pPr>
      <a:lvl2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2pPr>
      <a:lvl3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3pPr>
      <a:lvl4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4pPr>
      <a:lvl5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2265" indent="-342265" algn="l" rtl="0" eaLnBrk="0" fontAlgn="base" hangingPunct="0">
        <a:spcBef>
          <a:spcPct val="35000"/>
        </a:spcBef>
        <a:spcAft>
          <a:spcPct val="0"/>
        </a:spcAft>
        <a:buClr>
          <a:srgbClr val="993300"/>
        </a:buClr>
        <a:buSzPct val="90000"/>
        <a:buFont typeface="Monotype Sorts" pitchFamily="-84" charset="2"/>
        <a:buChar char="n"/>
        <a:defRPr kumimoji="1" sz="2000">
          <a:solidFill>
            <a:schemeClr val="tx1"/>
          </a:solidFill>
          <a:latin typeface="Garamond" pitchFamily="18" charset="0"/>
          <a:ea typeface="ＭＳ Ｐゴシック" charset="-128"/>
          <a:cs typeface="Garamond" pitchFamily="18" charset="0"/>
        </a:defRPr>
      </a:lvl1pPr>
      <a:lvl2pPr marL="742315" indent="-285592" algn="l" rtl="0" eaLnBrk="0" fontAlgn="base" hangingPunct="0">
        <a:spcBef>
          <a:spcPct val="35000"/>
        </a:spcBef>
        <a:spcAft>
          <a:spcPct val="0"/>
        </a:spcAft>
        <a:buClr>
          <a:srgbClr val="CC6600"/>
        </a:buClr>
        <a:buSzPct val="80000"/>
        <a:buFont typeface="Monotype Sorts" pitchFamily="-84" charset="2"/>
        <a:buChar char="l"/>
        <a:defRPr kumimoji="1" sz="2000">
          <a:solidFill>
            <a:schemeClr val="tx1"/>
          </a:solidFill>
          <a:latin typeface="Garamond" pitchFamily="18" charset="0"/>
          <a:ea typeface="ＭＳ Ｐゴシック" charset="-128"/>
        </a:defRPr>
      </a:lvl2pPr>
      <a:lvl3pPr marL="1085692" indent="-227807"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Garamond" pitchFamily="18" charset="0"/>
          <a:ea typeface="ＭＳ Ｐゴシック" charset="-128"/>
        </a:defRPr>
      </a:lvl3pPr>
      <a:lvl4pPr marL="1427957" indent="-227807" algn="l" rtl="0" eaLnBrk="0" fontAlgn="base" hangingPunct="0">
        <a:spcBef>
          <a:spcPct val="35000"/>
        </a:spcBef>
        <a:spcAft>
          <a:spcPct val="0"/>
        </a:spcAft>
        <a:buClr>
          <a:schemeClr val="hlink"/>
        </a:buClr>
        <a:buSzPct val="75000"/>
        <a:buChar char="–"/>
        <a:defRPr kumimoji="1" sz="2000">
          <a:solidFill>
            <a:schemeClr val="tx1"/>
          </a:solidFill>
          <a:latin typeface="Garamond" pitchFamily="18" charset="0"/>
          <a:ea typeface="ＭＳ Ｐゴシック" charset="-128"/>
        </a:defRPr>
      </a:lvl4pPr>
      <a:lvl5pPr marL="1771333" indent="-227807" algn="l" rtl="0" eaLnBrk="0" fontAlgn="base" hangingPunct="0">
        <a:spcBef>
          <a:spcPct val="35000"/>
        </a:spcBef>
        <a:spcAft>
          <a:spcPct val="0"/>
        </a:spcAft>
        <a:buClr>
          <a:srgbClr val="FF0066"/>
        </a:buClr>
        <a:buSzPct val="75000"/>
        <a:buChar char="»"/>
        <a:defRPr kumimoji="1" sz="2000">
          <a:solidFill>
            <a:schemeClr val="tx1"/>
          </a:solidFill>
          <a:latin typeface="Garamond" pitchFamily="18" charset="0"/>
          <a:ea typeface="ＭＳ Ｐゴシック" charset="-128"/>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438400"/>
            <a:ext cx="8229600" cy="1600200"/>
          </a:xfrm>
        </p:spPr>
        <p:txBody>
          <a:bodyPr/>
          <a:lstStyle/>
          <a:p>
            <a:pPr eaLnBrk="1" hangingPunct="1"/>
            <a:r>
              <a:rPr lang="en-US" sz="4400" dirty="0">
                <a:ea typeface="ＭＳ Ｐゴシック" pitchFamily="-1" charset="-128"/>
              </a:rPr>
              <a:t>Chapter 7: Deadlocks</a:t>
            </a:r>
            <a:br>
              <a:rPr lang="en-US" sz="4400" dirty="0">
                <a:ea typeface="ＭＳ Ｐゴシック" pitchFamily="-1" charset="-128"/>
              </a:rPr>
            </a:br>
            <a:endParaRPr lang="en-US" sz="4400" dirty="0">
              <a:ea typeface="ＭＳ Ｐゴシック" pitchFamily="-1" charset="-128"/>
            </a:endParaRPr>
          </a:p>
        </p:txBody>
      </p:sp>
    </p:spTree>
    <p:extLst>
      <p:ext uri="{BB962C8B-B14F-4D97-AF65-F5344CB8AC3E}">
        <p14:creationId xmlns:p14="http://schemas.microsoft.com/office/powerpoint/2010/main" val="283932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61938"/>
            <a:ext cx="8610600" cy="576262"/>
          </a:xfrm>
        </p:spPr>
        <p:txBody>
          <a:bodyPr/>
          <a:lstStyle/>
          <a:p>
            <a:pPr eaLnBrk="1" hangingPunct="1"/>
            <a:r>
              <a:rPr lang="en-US" altLang="en-US" sz="2800" dirty="0"/>
              <a:t>Resource-Allocation Graph</a:t>
            </a:r>
          </a:p>
        </p:txBody>
      </p:sp>
      <p:sp>
        <p:nvSpPr>
          <p:cNvPr id="9219" name="Rectangle 3"/>
          <p:cNvSpPr>
            <a:spLocks noGrp="1" noChangeArrowheads="1"/>
          </p:cNvSpPr>
          <p:nvPr>
            <p:ph type="body" idx="1"/>
          </p:nvPr>
        </p:nvSpPr>
        <p:spPr>
          <a:xfrm>
            <a:off x="228600" y="990600"/>
            <a:ext cx="8657296" cy="5715000"/>
          </a:xfrm>
        </p:spPr>
        <p:txBody>
          <a:bodyPr/>
          <a:lstStyle/>
          <a:p>
            <a:pPr algn="just"/>
            <a:r>
              <a:rPr lang="en-US" altLang="en-US" dirty="0"/>
              <a:t>We define a directed graph with vertices that represent both resources </a:t>
            </a:r>
            <a:r>
              <a:rPr lang="en-US" altLang="en-US" i="1" dirty="0"/>
              <a:t>R</a:t>
            </a:r>
            <a:r>
              <a:rPr lang="en-US" altLang="en-US" dirty="0"/>
              <a:t> =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r>
              <a:rPr lang="en-US" altLang="en-US" dirty="0"/>
              <a:t>} and processes </a:t>
            </a:r>
            <a:r>
              <a:rPr lang="en-US" altLang="en-US" i="1" dirty="0"/>
              <a:t>P</a:t>
            </a:r>
            <a:r>
              <a:rPr lang="en-US" altLang="en-US" dirty="0"/>
              <a:t> = {</a:t>
            </a:r>
            <a:r>
              <a:rPr lang="en-US" altLang="en-US" i="1" dirty="0"/>
              <a:t>P</a:t>
            </a:r>
            <a:r>
              <a:rPr lang="en-US" altLang="en-US" baseline="-25000" dirty="0"/>
              <a:t>1</a:t>
            </a:r>
            <a:r>
              <a:rPr lang="en-US" altLang="en-US" dirty="0"/>
              <a:t>, </a:t>
            </a:r>
            <a:r>
              <a:rPr lang="en-US" altLang="en-US" i="1" dirty="0"/>
              <a:t>P</a:t>
            </a:r>
            <a:r>
              <a:rPr lang="en-US" altLang="en-US" baseline="-25000" dirty="0"/>
              <a:t>2</a:t>
            </a:r>
            <a:r>
              <a:rPr lang="en-US" altLang="en-US" dirty="0"/>
              <a:t>, …, </a:t>
            </a:r>
            <a:r>
              <a:rPr lang="en-US" altLang="en-US" i="1" dirty="0" err="1"/>
              <a:t>P</a:t>
            </a:r>
            <a:r>
              <a:rPr lang="en-US" altLang="en-US" i="1" baseline="-25000" dirty="0" err="1"/>
              <a:t>n</a:t>
            </a:r>
            <a:r>
              <a:rPr lang="en-US" altLang="en-US" dirty="0"/>
              <a:t>} in  a system</a:t>
            </a:r>
          </a:p>
          <a:p>
            <a:pPr lvl="1" algn="just"/>
            <a:r>
              <a:rPr lang="en-US" altLang="en-US" b="1" dirty="0">
                <a:solidFill>
                  <a:srgbClr val="3366FF"/>
                </a:solidFill>
              </a:rPr>
              <a:t>Request Edge </a:t>
            </a:r>
            <a:r>
              <a:rPr lang="en-US" altLang="en-US" dirty="0"/>
              <a:t>–</a:t>
            </a:r>
            <a:r>
              <a:rPr lang="en-US" altLang="en-US" b="1" dirty="0">
                <a:solidFill>
                  <a:srgbClr val="3366FF"/>
                </a:solidFill>
              </a:rPr>
              <a:t> </a:t>
            </a:r>
            <a:r>
              <a:rPr lang="en-US" altLang="en-US" dirty="0"/>
              <a:t>A directed edge from a process to a resource, </a:t>
            </a:r>
            <a:r>
              <a:rPr lang="en-US" altLang="en-US" i="1" dirty="0"/>
              <a:t>P</a:t>
            </a:r>
            <a:r>
              <a:rPr lang="en-US" altLang="en-US" i="1" baseline="-25000" dirty="0"/>
              <a:t>i </a:t>
            </a:r>
            <a:r>
              <a:rPr lang="en-US" altLang="en-US" dirty="0">
                <a:sym typeface="Symbol" pitchFamily="18" charset="2"/>
              </a:rPr>
              <a:t> </a:t>
            </a:r>
            <a:r>
              <a:rPr lang="en-US" altLang="en-US" i="1" dirty="0" err="1">
                <a:sym typeface="Symbol" pitchFamily="18" charset="2"/>
              </a:rPr>
              <a:t>R</a:t>
            </a:r>
            <a:r>
              <a:rPr lang="en-US" altLang="en-US" i="1" baseline="-25000" dirty="0" err="1">
                <a:sym typeface="Symbol" pitchFamily="18" charset="2"/>
              </a:rPr>
              <a:t>j</a:t>
            </a:r>
            <a:r>
              <a:rPr lang="en-US" altLang="en-US" i="1" baseline="-25000" dirty="0">
                <a:sym typeface="Symbol" pitchFamily="18" charset="2"/>
              </a:rPr>
              <a:t>, </a:t>
            </a:r>
            <a:r>
              <a:rPr lang="en-US" altLang="en-US" dirty="0">
                <a:sym typeface="Symbol" pitchFamily="18" charset="2"/>
              </a:rPr>
              <a:t>indicates that </a:t>
            </a:r>
            <a:r>
              <a:rPr lang="en-US" altLang="en-US" i="1" dirty="0"/>
              <a:t>P</a:t>
            </a:r>
            <a:r>
              <a:rPr lang="en-US" altLang="en-US" i="1" baseline="-25000" dirty="0"/>
              <a:t>i</a:t>
            </a:r>
            <a:r>
              <a:rPr lang="en-US" altLang="en-US" i="1" dirty="0"/>
              <a:t> </a:t>
            </a:r>
            <a:r>
              <a:rPr lang="en-US" altLang="en-US" dirty="0"/>
              <a:t>has requested that resource, but has not yet acquired it</a:t>
            </a:r>
          </a:p>
          <a:p>
            <a:pPr lvl="1" algn="just"/>
            <a:r>
              <a:rPr lang="en-US" altLang="en-US" b="1" dirty="0">
                <a:solidFill>
                  <a:srgbClr val="3366FF"/>
                </a:solidFill>
                <a:sym typeface="Symbol" pitchFamily="18" charset="2"/>
              </a:rPr>
              <a:t>Assignment Edge</a:t>
            </a:r>
            <a:r>
              <a:rPr lang="en-US" altLang="en-US" dirty="0">
                <a:solidFill>
                  <a:srgbClr val="3366FF"/>
                </a:solidFill>
                <a:sym typeface="Symbol" pitchFamily="18" charset="2"/>
              </a:rPr>
              <a:t> </a:t>
            </a:r>
            <a:r>
              <a:rPr lang="en-US" altLang="en-US" dirty="0"/>
              <a:t>– A directed edge from a resource to a process </a:t>
            </a:r>
            <a:r>
              <a:rPr lang="en-US" altLang="en-US" i="1" dirty="0" err="1"/>
              <a:t>R</a:t>
            </a:r>
            <a:r>
              <a:rPr lang="en-US" altLang="en-US" i="1" baseline="-25000" dirty="0" err="1"/>
              <a:t>j</a:t>
            </a:r>
            <a:r>
              <a:rPr lang="en-US" altLang="en-US" i="1" dirty="0"/>
              <a:t> </a:t>
            </a:r>
            <a:r>
              <a:rPr lang="en-US" altLang="en-US" dirty="0">
                <a:sym typeface="Symbol" pitchFamily="18" charset="2"/>
              </a:rPr>
              <a:t> </a:t>
            </a:r>
            <a:r>
              <a:rPr lang="en-US" altLang="en-US" i="1" dirty="0">
                <a:sym typeface="Symbol" pitchFamily="18" charset="2"/>
              </a:rPr>
              <a:t>P</a:t>
            </a:r>
            <a:r>
              <a:rPr lang="en-US" altLang="en-US" i="1" baseline="-25000" dirty="0">
                <a:sym typeface="Symbol" pitchFamily="18" charset="2"/>
              </a:rPr>
              <a:t>i </a:t>
            </a:r>
            <a:r>
              <a:rPr lang="en-US" altLang="en-US" dirty="0">
                <a:sym typeface="Symbol" pitchFamily="18" charset="2"/>
              </a:rPr>
              <a:t>indicates that the OS has allocated </a:t>
            </a:r>
            <a:r>
              <a:rPr lang="en-US" altLang="en-US" i="1" dirty="0" err="1"/>
              <a:t>R</a:t>
            </a:r>
            <a:r>
              <a:rPr lang="en-US" altLang="en-US" i="1" baseline="-25000" dirty="0" err="1"/>
              <a:t>j</a:t>
            </a:r>
            <a:r>
              <a:rPr lang="en-US" altLang="en-US" i="1" baseline="-25000" dirty="0"/>
              <a:t> </a:t>
            </a:r>
            <a:r>
              <a:rPr lang="en-US" altLang="en-US" dirty="0"/>
              <a:t>to </a:t>
            </a:r>
            <a:r>
              <a:rPr lang="en-US" altLang="en-US" i="1" dirty="0">
                <a:sym typeface="Symbol" pitchFamily="18" charset="2"/>
              </a:rPr>
              <a:t>P</a:t>
            </a:r>
            <a:r>
              <a:rPr lang="en-US" altLang="en-US" i="1" baseline="-25000" dirty="0">
                <a:sym typeface="Symbol" pitchFamily="18" charset="2"/>
              </a:rPr>
              <a:t>i</a:t>
            </a:r>
            <a:endParaRPr lang="en-US" altLang="en-US" dirty="0"/>
          </a:p>
          <a:p>
            <a:endParaRPr lang="en-US" altLang="en-US" dirty="0"/>
          </a:p>
          <a:p>
            <a:r>
              <a:rPr lang="en-US" altLang="en-US" dirty="0"/>
              <a:t>If the graph has no cycles, no deadlock exists</a:t>
            </a:r>
          </a:p>
          <a:p>
            <a:r>
              <a:rPr lang="en-US" altLang="en-US" dirty="0"/>
              <a:t>If the graph has a cycle, deadlock might exist</a:t>
            </a:r>
          </a:p>
          <a:p>
            <a:pPr lvl="1"/>
            <a:r>
              <a:rPr lang="en-US" altLang="en-US" dirty="0">
                <a:sym typeface="Symbol" pitchFamily="18" charset="2"/>
              </a:rPr>
              <a:t>if only one instance per resource type, then deadlock</a:t>
            </a:r>
          </a:p>
          <a:p>
            <a:pPr lvl="1"/>
            <a:r>
              <a:rPr lang="en-US" altLang="en-US" dirty="0">
                <a:sym typeface="Symbol" pitchFamily="18" charset="2"/>
              </a:rPr>
              <a:t>if several instances per resource type, possibility of deadlock</a:t>
            </a:r>
          </a:p>
          <a:p>
            <a:endParaRPr lang="en-US" altLang="en-US" dirty="0">
              <a:sym typeface="Symbol" pitchFamily="18" charset="2"/>
            </a:endParaRPr>
          </a:p>
          <a:p>
            <a:r>
              <a:rPr lang="en-US" altLang="en-US" dirty="0">
                <a:sym typeface="Symbol" pitchFamily="18" charset="2"/>
              </a:rPr>
              <a:t>If any instance of a resource involved in the cycle is held by a process not in the cycle, then we can make progress when the resource is released.</a:t>
            </a:r>
          </a:p>
        </p:txBody>
      </p:sp>
      <p:pic>
        <p:nvPicPr>
          <p:cNvPr id="5" name="Picture 1032"/>
          <p:cNvPicPr>
            <a:picLocks noChangeAspect="1" noChangeArrowheads="1"/>
          </p:cNvPicPr>
          <p:nvPr/>
        </p:nvPicPr>
        <p:blipFill>
          <a:blip r:embed="rId3" cstate="print">
            <a:extLst>
              <a:ext uri="{28A0092B-C50C-407E-A947-70E740481C1C}">
                <a14:useLocalDpi xmlns:a14="http://schemas.microsoft.com/office/drawing/2010/main" val="0"/>
              </a:ext>
            </a:extLst>
          </a:blip>
          <a:srcRect l="25287" t="926" r="25287" b="1532"/>
          <a:stretch>
            <a:fillRect/>
          </a:stretch>
        </p:blipFill>
        <p:spPr bwMode="auto">
          <a:xfrm>
            <a:off x="7162801" y="2971800"/>
            <a:ext cx="174982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72410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725" y="1136650"/>
            <a:ext cx="2743200" cy="404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p:cNvSpPr>
            <a:spLocks noGrp="1" noChangeArrowheads="1"/>
          </p:cNvSpPr>
          <p:nvPr>
            <p:ph type="title"/>
          </p:nvPr>
        </p:nvSpPr>
        <p:spPr>
          <a:xfrm>
            <a:off x="457200" y="249238"/>
            <a:ext cx="8226425" cy="512762"/>
          </a:xfrm>
        </p:spPr>
        <p:txBody>
          <a:bodyPr/>
          <a:lstStyle/>
          <a:p>
            <a:pPr eaLnBrk="1" hangingPunct="1"/>
            <a:r>
              <a:rPr lang="en-US" altLang="en-US" sz="2800" dirty="0"/>
              <a:t>Example of a Resource Allocation Graph</a:t>
            </a:r>
          </a:p>
        </p:txBody>
      </p:sp>
      <p:sp>
        <p:nvSpPr>
          <p:cNvPr id="3" name="Rectangle 2"/>
          <p:cNvSpPr/>
          <p:nvPr/>
        </p:nvSpPr>
        <p:spPr>
          <a:xfrm>
            <a:off x="2573096" y="5791200"/>
            <a:ext cx="3916457" cy="369332"/>
          </a:xfrm>
          <a:prstGeom prst="rect">
            <a:avLst/>
          </a:prstGeom>
        </p:spPr>
        <p:txBody>
          <a:bodyPr wrap="none">
            <a:spAutoFit/>
          </a:bodyPr>
          <a:lstStyle/>
          <a:p>
            <a:r>
              <a:rPr lang="en-US" dirty="0"/>
              <a:t>P3-&gt;R2(1st instance)-&gt;P2-&gt;R3-&gt;P3 </a:t>
            </a:r>
          </a:p>
        </p:txBody>
      </p:sp>
      <p:sp>
        <p:nvSpPr>
          <p:cNvPr id="7" name="Rectangle 6"/>
          <p:cNvSpPr/>
          <p:nvPr/>
        </p:nvSpPr>
        <p:spPr>
          <a:xfrm>
            <a:off x="2092925" y="6260068"/>
            <a:ext cx="4993675" cy="369332"/>
          </a:xfrm>
          <a:prstGeom prst="rect">
            <a:avLst/>
          </a:prstGeom>
        </p:spPr>
        <p:txBody>
          <a:bodyPr wrap="none">
            <a:spAutoFit/>
          </a:bodyPr>
          <a:lstStyle/>
          <a:p>
            <a:r>
              <a:rPr lang="en-US" dirty="0"/>
              <a:t>P3-&gt;R2(2nd instance)-&gt;P1-&gt;R1-&gt;P2-&gt;R3-&gt;P3 </a:t>
            </a:r>
          </a:p>
        </p:txBody>
      </p:sp>
      <p:sp>
        <p:nvSpPr>
          <p:cNvPr id="8" name="Rectangle 7"/>
          <p:cNvSpPr/>
          <p:nvPr/>
        </p:nvSpPr>
        <p:spPr>
          <a:xfrm>
            <a:off x="3311278" y="5267980"/>
            <a:ext cx="2440092" cy="523220"/>
          </a:xfrm>
          <a:prstGeom prst="rect">
            <a:avLst/>
          </a:prstGeom>
        </p:spPr>
        <p:txBody>
          <a:bodyPr wrap="none">
            <a:spAutoFit/>
          </a:bodyPr>
          <a:lstStyle/>
          <a:p>
            <a:r>
              <a:rPr lang="en-US" sz="2800" b="1" dirty="0">
                <a:solidFill>
                  <a:srgbClr val="FF0000"/>
                </a:solidFill>
              </a:rPr>
              <a:t>DEADLOCK !</a:t>
            </a:r>
            <a:endParaRPr lang="en-US" b="1" dirty="0">
              <a:solidFill>
                <a:srgbClr val="FF0000"/>
              </a:solidFill>
            </a:endParaRPr>
          </a:p>
        </p:txBody>
      </p:sp>
    </p:spTree>
    <p:extLst>
      <p:ext uri="{BB962C8B-B14F-4D97-AF65-F5344CB8AC3E}">
        <p14:creationId xmlns:p14="http://schemas.microsoft.com/office/powerpoint/2010/main" val="420637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088647"/>
            <a:ext cx="3028950" cy="386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p:cNvSpPr>
            <a:spLocks noGrp="1" noChangeArrowheads="1"/>
          </p:cNvSpPr>
          <p:nvPr>
            <p:ph type="title"/>
          </p:nvPr>
        </p:nvSpPr>
        <p:spPr>
          <a:xfrm>
            <a:off x="457200" y="249238"/>
            <a:ext cx="8226425" cy="512762"/>
          </a:xfrm>
        </p:spPr>
        <p:txBody>
          <a:bodyPr/>
          <a:lstStyle/>
          <a:p>
            <a:pPr eaLnBrk="1" hangingPunct="1"/>
            <a:r>
              <a:rPr lang="en-US" altLang="en-US" sz="2800" dirty="0"/>
              <a:t>Example of a Resource Allocation Graph</a:t>
            </a:r>
          </a:p>
        </p:txBody>
      </p:sp>
      <p:sp>
        <p:nvSpPr>
          <p:cNvPr id="6" name="Rectangle 5"/>
          <p:cNvSpPr/>
          <p:nvPr/>
        </p:nvSpPr>
        <p:spPr>
          <a:xfrm>
            <a:off x="2514600" y="5791200"/>
            <a:ext cx="3916457" cy="369332"/>
          </a:xfrm>
          <a:prstGeom prst="rect">
            <a:avLst/>
          </a:prstGeom>
        </p:spPr>
        <p:txBody>
          <a:bodyPr wrap="none">
            <a:spAutoFit/>
          </a:bodyPr>
          <a:lstStyle/>
          <a:p>
            <a:r>
              <a:rPr lang="en-US" dirty="0"/>
              <a:t>P2 may release R1 after completion</a:t>
            </a:r>
          </a:p>
        </p:txBody>
      </p:sp>
      <p:sp>
        <p:nvSpPr>
          <p:cNvPr id="7" name="Rectangle 6"/>
          <p:cNvSpPr/>
          <p:nvPr/>
        </p:nvSpPr>
        <p:spPr>
          <a:xfrm>
            <a:off x="2525492" y="6260068"/>
            <a:ext cx="3852337" cy="369332"/>
          </a:xfrm>
          <a:prstGeom prst="rect">
            <a:avLst/>
          </a:prstGeom>
        </p:spPr>
        <p:txBody>
          <a:bodyPr wrap="none">
            <a:spAutoFit/>
          </a:bodyPr>
          <a:lstStyle/>
          <a:p>
            <a:r>
              <a:rPr lang="en-US" dirty="0"/>
              <a:t>P4 may release R2 after completion</a:t>
            </a:r>
          </a:p>
        </p:txBody>
      </p:sp>
      <p:sp>
        <p:nvSpPr>
          <p:cNvPr id="8" name="Rectangle 7"/>
          <p:cNvSpPr/>
          <p:nvPr/>
        </p:nvSpPr>
        <p:spPr>
          <a:xfrm>
            <a:off x="2971800" y="5267980"/>
            <a:ext cx="3078087" cy="523220"/>
          </a:xfrm>
          <a:prstGeom prst="rect">
            <a:avLst/>
          </a:prstGeom>
        </p:spPr>
        <p:txBody>
          <a:bodyPr wrap="none">
            <a:spAutoFit/>
          </a:bodyPr>
          <a:lstStyle/>
          <a:p>
            <a:r>
              <a:rPr lang="en-US" sz="2800" b="1" dirty="0">
                <a:solidFill>
                  <a:srgbClr val="FF0000"/>
                </a:solidFill>
              </a:rPr>
              <a:t>NO DEADLOCK !</a:t>
            </a:r>
            <a:endParaRPr lang="en-US" b="1" dirty="0">
              <a:solidFill>
                <a:srgbClr val="FF0000"/>
              </a:solidFill>
            </a:endParaRPr>
          </a:p>
        </p:txBody>
      </p:sp>
    </p:spTree>
    <p:extLst>
      <p:ext uri="{BB962C8B-B14F-4D97-AF65-F5344CB8AC3E}">
        <p14:creationId xmlns:p14="http://schemas.microsoft.com/office/powerpoint/2010/main" val="141268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261937"/>
            <a:ext cx="8229600" cy="576263"/>
          </a:xfrm>
        </p:spPr>
        <p:txBody>
          <a:bodyPr/>
          <a:lstStyle/>
          <a:p>
            <a:pPr eaLnBrk="1" hangingPunct="1"/>
            <a:r>
              <a:rPr lang="en-US" altLang="en-US" dirty="0"/>
              <a:t>Example</a:t>
            </a:r>
          </a:p>
        </p:txBody>
      </p:sp>
      <p:sp>
        <p:nvSpPr>
          <p:cNvPr id="14339" name="Rectangle 3"/>
          <p:cNvSpPr>
            <a:spLocks noGrp="1" noChangeArrowheads="1"/>
          </p:cNvSpPr>
          <p:nvPr>
            <p:ph type="body" idx="1"/>
          </p:nvPr>
        </p:nvSpPr>
        <p:spPr>
          <a:xfrm>
            <a:off x="304800" y="914400"/>
            <a:ext cx="8534400" cy="5638800"/>
          </a:xfrm>
        </p:spPr>
        <p:txBody>
          <a:bodyPr/>
          <a:lstStyle/>
          <a:p>
            <a:pPr marL="0" indent="0" algn="just">
              <a:buNone/>
            </a:pPr>
            <a:r>
              <a:rPr lang="en-US" dirty="0"/>
              <a:t>A system has three processes (P1, P2, P3) and three reusable resources (R1, R2, R3). There are two instances of R1, R2 and R3. P1 holds an R1 and an R2 and is requesting another instance of an R2. P2 holds an R2 and an R3. P3 holds an R1 and an R3 and is requesting another instance of R3.</a:t>
            </a:r>
          </a:p>
          <a:p>
            <a:pPr marL="0" indent="0" algn="just">
              <a:buNone/>
            </a:pPr>
            <a:endParaRPr lang="en-US" altLang="en-US" sz="1100" dirty="0">
              <a:sym typeface="Symbol" pitchFamily="18" charset="2"/>
            </a:endParaRPr>
          </a:p>
          <a:p>
            <a:pPr marL="457200" indent="-457200" algn="just">
              <a:buClrTx/>
              <a:buSzPct val="100000"/>
              <a:buFont typeface="+mj-lt"/>
              <a:buAutoNum type="alphaLcParenR"/>
            </a:pPr>
            <a:r>
              <a:rPr lang="en-US" dirty="0"/>
              <a:t>Draw the resource allocation graph for this situation.</a:t>
            </a:r>
          </a:p>
          <a:p>
            <a:pPr marL="457200" indent="-457200" algn="just">
              <a:buClrTx/>
              <a:buSzPct val="100000"/>
              <a:buFont typeface="+mj-lt"/>
              <a:buAutoNum type="alphaLcParenR"/>
            </a:pPr>
            <a:endParaRPr lang="en-US" altLang="en-US" dirty="0">
              <a:sym typeface="Symbol" pitchFamily="18" charset="2"/>
            </a:endParaRPr>
          </a:p>
          <a:p>
            <a:pPr marL="457200" indent="-457200" algn="just">
              <a:buClrTx/>
              <a:buSzPct val="100000"/>
              <a:buFont typeface="+mj-lt"/>
              <a:buAutoNum type="alphaLcParenR"/>
            </a:pPr>
            <a:endParaRPr lang="en-US" altLang="en-US" dirty="0">
              <a:sym typeface="Symbol" pitchFamily="18" charset="2"/>
            </a:endParaRPr>
          </a:p>
          <a:p>
            <a:pPr marL="457200" indent="-457200" algn="just">
              <a:buClrTx/>
              <a:buSzPct val="100000"/>
              <a:buFont typeface="+mj-lt"/>
              <a:buAutoNum type="alphaLcParenR"/>
            </a:pPr>
            <a:endParaRPr lang="en-US" altLang="en-US" dirty="0">
              <a:sym typeface="Symbol" pitchFamily="18" charset="2"/>
            </a:endParaRPr>
          </a:p>
          <a:p>
            <a:pPr marL="457200" indent="-457200" algn="just">
              <a:buClrTx/>
              <a:buSzPct val="100000"/>
              <a:buFont typeface="+mj-lt"/>
              <a:buAutoNum type="alphaLcParenR"/>
            </a:pPr>
            <a:endParaRPr lang="en-US" altLang="en-US" dirty="0">
              <a:sym typeface="Symbol" pitchFamily="18" charset="2"/>
            </a:endParaRPr>
          </a:p>
          <a:p>
            <a:pPr marL="457200" indent="-457200" algn="just">
              <a:buClrTx/>
              <a:buSzPct val="100000"/>
              <a:buFont typeface="+mj-lt"/>
              <a:buAutoNum type="alphaLcParenR"/>
            </a:pPr>
            <a:endParaRPr lang="en-US" altLang="en-US" dirty="0">
              <a:sym typeface="Symbol" pitchFamily="18" charset="2"/>
            </a:endParaRPr>
          </a:p>
          <a:p>
            <a:pPr marL="457200" indent="-457200" algn="just">
              <a:buClrTx/>
              <a:buSzPct val="100000"/>
              <a:buFont typeface="+mj-lt"/>
              <a:buAutoNum type="alphaLcParenR"/>
            </a:pPr>
            <a:endParaRPr lang="en-US" altLang="en-US" sz="1600" dirty="0">
              <a:sym typeface="Symbol" pitchFamily="18" charset="2"/>
            </a:endParaRPr>
          </a:p>
          <a:p>
            <a:pPr marL="457200" indent="-457200" algn="just">
              <a:buClrTx/>
              <a:buSzPct val="100000"/>
              <a:buFont typeface="+mj-lt"/>
              <a:buAutoNum type="alphaLcParenR"/>
            </a:pPr>
            <a:endParaRPr lang="en-US" altLang="en-US" dirty="0">
              <a:sym typeface="Symbol" pitchFamily="18" charset="2"/>
            </a:endParaRPr>
          </a:p>
          <a:p>
            <a:pPr marL="457200" indent="-457200" algn="just">
              <a:buClrTx/>
              <a:buSzPct val="100000"/>
              <a:buFont typeface="+mj-lt"/>
              <a:buAutoNum type="alphaLcParenR"/>
            </a:pPr>
            <a:endParaRPr lang="en-US" altLang="en-US" sz="1100" dirty="0">
              <a:sym typeface="Symbol" pitchFamily="18" charset="2"/>
            </a:endParaRPr>
          </a:p>
          <a:p>
            <a:pPr marL="457200" indent="-457200" algn="just">
              <a:buClrTx/>
              <a:buSzPct val="100000"/>
              <a:buFont typeface="+mj-lt"/>
              <a:buAutoNum type="alphaLcParenR"/>
            </a:pPr>
            <a:r>
              <a:rPr lang="en-US" altLang="en-US" dirty="0">
                <a:sym typeface="Symbol" pitchFamily="18" charset="2"/>
              </a:rPr>
              <a:t>Does the above allocation graph contain a deadlock?</a:t>
            </a:r>
            <a:r>
              <a:rPr lang="en-US" dirty="0"/>
              <a:t> If yes, write all the cycles in the graph.</a:t>
            </a:r>
            <a:endParaRPr lang="en-US" altLang="en-US" dirty="0">
              <a:sym typeface="Symbol" pitchFamily="18"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016" y="3048000"/>
            <a:ext cx="2600584" cy="2716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516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261937"/>
            <a:ext cx="8229600" cy="576263"/>
          </a:xfrm>
        </p:spPr>
        <p:txBody>
          <a:bodyPr/>
          <a:lstStyle/>
          <a:p>
            <a:pPr eaLnBrk="1" hangingPunct="1"/>
            <a:r>
              <a:rPr lang="en-US" altLang="en-US" dirty="0"/>
              <a:t>Example</a:t>
            </a:r>
          </a:p>
        </p:txBody>
      </p:sp>
      <p:sp>
        <p:nvSpPr>
          <p:cNvPr id="14339" name="Rectangle 3"/>
          <p:cNvSpPr>
            <a:spLocks noGrp="1" noChangeArrowheads="1"/>
          </p:cNvSpPr>
          <p:nvPr>
            <p:ph type="body" idx="1"/>
          </p:nvPr>
        </p:nvSpPr>
        <p:spPr>
          <a:xfrm>
            <a:off x="304800" y="914400"/>
            <a:ext cx="8534400" cy="5467350"/>
          </a:xfrm>
        </p:spPr>
        <p:txBody>
          <a:bodyPr/>
          <a:lstStyle/>
          <a:p>
            <a:pPr marL="457200" indent="-457200" algn="just">
              <a:buClrTx/>
              <a:buSzPct val="100000"/>
              <a:buFont typeface="+mj-lt"/>
              <a:buAutoNum type="alphaLcParenR" startAt="3"/>
            </a:pPr>
            <a:r>
              <a:rPr lang="en-US" dirty="0"/>
              <a:t>Assume now that P2 also demands resource R1. Does this allocation graph contain a deadlock? If yes, write all the cycles in the graph.</a:t>
            </a:r>
          </a:p>
          <a:p>
            <a:pPr marL="457200" indent="-457200" algn="just">
              <a:buClrTx/>
              <a:buSzPct val="100000"/>
              <a:buFont typeface="+mj-lt"/>
              <a:buAutoNum type="alphaLcParenR" startAt="3"/>
            </a:pPr>
            <a:endParaRPr lang="en-US" altLang="en-US" sz="1100" dirty="0">
              <a:sym typeface="Symbol" pitchFamily="18" charset="2"/>
            </a:endParaRPr>
          </a:p>
          <a:p>
            <a:pPr marL="457200" indent="-457200" algn="just">
              <a:buClrTx/>
              <a:buSzPct val="100000"/>
              <a:buFont typeface="+mj-lt"/>
              <a:buAutoNum type="alphaLcParenR" startAt="3"/>
            </a:pPr>
            <a:r>
              <a:rPr lang="en-US" altLang="en-US" dirty="0">
                <a:sym typeface="Symbol" pitchFamily="18" charset="2"/>
              </a:rPr>
              <a:t>Assume the allocation graph at point c), and, in addition, assume that R2 has now three instances. Does this allocation graph contain a deadlock? </a:t>
            </a:r>
            <a:r>
              <a:rPr lang="en-US" dirty="0"/>
              <a:t>If yes, write all the cycles in the graph.</a:t>
            </a:r>
          </a:p>
          <a:p>
            <a:pPr marL="457200" indent="-457200" algn="just">
              <a:buClrTx/>
              <a:buSzPct val="100000"/>
              <a:buFont typeface="+mj-lt"/>
              <a:buAutoNum type="alphaLcParenR" startAt="3"/>
            </a:pPr>
            <a:endParaRPr lang="en-US" altLang="en-US" sz="1100" dirty="0">
              <a:sym typeface="Symbol" pitchFamily="18" charset="2"/>
            </a:endParaRPr>
          </a:p>
          <a:p>
            <a:pPr marL="457200" indent="-457200" algn="just">
              <a:buClrTx/>
              <a:buSzPct val="100000"/>
              <a:buFont typeface="+mj-lt"/>
              <a:buAutoNum type="alphaLcParenR" startAt="3"/>
            </a:pPr>
            <a:r>
              <a:rPr lang="en-US" altLang="en-US" dirty="0">
                <a:sym typeface="Symbol" pitchFamily="18" charset="2"/>
              </a:rPr>
              <a:t>Add to the original allocation graph an additional process P4 that demands an instance of R1. Does this allocation graph contain a deadlock? </a:t>
            </a:r>
            <a:r>
              <a:rPr lang="en-US" dirty="0"/>
              <a:t>If yes, write all the cycles in the graph.</a:t>
            </a:r>
            <a:endParaRPr lang="en-US" altLang="en-US" dirty="0">
              <a:sym typeface="Symbol" pitchFamily="18"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038600"/>
            <a:ext cx="2540692" cy="265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668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304800" y="277813"/>
            <a:ext cx="8458200" cy="576262"/>
          </a:xfrm>
        </p:spPr>
        <p:txBody>
          <a:bodyPr/>
          <a:lstStyle/>
          <a:p>
            <a:pPr eaLnBrk="1" hangingPunct="1"/>
            <a:r>
              <a:rPr lang="en-US" sz="2800" dirty="0">
                <a:ea typeface="ＭＳ Ｐゴシック" pitchFamily="34" charset="-128"/>
              </a:rPr>
              <a:t>Resource Allocation Graph Scheme</a:t>
            </a:r>
          </a:p>
        </p:txBody>
      </p:sp>
      <p:sp>
        <p:nvSpPr>
          <p:cNvPr id="50178" name="Rectangle 3"/>
          <p:cNvSpPr>
            <a:spLocks noGrp="1" noChangeArrowheads="1"/>
          </p:cNvSpPr>
          <p:nvPr>
            <p:ph type="body" idx="1"/>
          </p:nvPr>
        </p:nvSpPr>
        <p:spPr>
          <a:xfrm>
            <a:off x="304800" y="1058863"/>
            <a:ext cx="8458200" cy="5494337"/>
          </a:xfrm>
        </p:spPr>
        <p:txBody>
          <a:bodyPr/>
          <a:lstStyle/>
          <a:p>
            <a:pPr algn="just"/>
            <a:r>
              <a:rPr lang="en-US" b="1" dirty="0">
                <a:solidFill>
                  <a:srgbClr val="3366FF"/>
                </a:solidFill>
                <a:ea typeface="ＭＳ Ｐゴシック" pitchFamily="34" charset="-128"/>
              </a:rPr>
              <a:t>Claim edges:</a:t>
            </a:r>
            <a:r>
              <a:rPr lang="en-US" dirty="0">
                <a:solidFill>
                  <a:srgbClr val="3366FF"/>
                </a:solidFill>
                <a:ea typeface="ＭＳ Ｐゴシック" pitchFamily="34" charset="-128"/>
              </a:rPr>
              <a:t> </a:t>
            </a:r>
            <a:r>
              <a:rPr lang="en-US" dirty="0">
                <a:ea typeface="ＭＳ Ｐゴシック" pitchFamily="34" charset="-128"/>
              </a:rPr>
              <a:t>an edge </a:t>
            </a:r>
            <a:r>
              <a:rPr lang="en-US" i="1" dirty="0">
                <a:ea typeface="ＭＳ Ｐゴシック" pitchFamily="34" charset="-128"/>
              </a:rPr>
              <a:t>P</a:t>
            </a:r>
            <a:r>
              <a:rPr lang="en-US" i="1" baseline="-25000" dirty="0">
                <a:ea typeface="ＭＳ Ｐゴシック" pitchFamily="34" charset="-128"/>
              </a:rPr>
              <a:t>i</a:t>
            </a:r>
            <a:r>
              <a:rPr lang="en-US" dirty="0">
                <a:ea typeface="ＭＳ Ｐゴシック" pitchFamily="34" charset="-128"/>
              </a:rPr>
              <a:t> </a:t>
            </a:r>
            <a:r>
              <a:rPr lang="en-US" dirty="0">
                <a:ea typeface="ＭＳ Ｐゴシック" pitchFamily="34" charset="-128"/>
                <a:sym typeface="Symbol" pitchFamily="18" charset="2"/>
              </a:rPr>
              <a:t> </a:t>
            </a:r>
            <a:r>
              <a:rPr lang="en-US" i="1" dirty="0" err="1">
                <a:ea typeface="ＭＳ Ｐゴシック" pitchFamily="34" charset="-128"/>
                <a:sym typeface="Symbol" pitchFamily="18" charset="2"/>
              </a:rPr>
              <a:t>R</a:t>
            </a:r>
            <a:r>
              <a:rPr lang="en-US" i="1" baseline="-25000" dirty="0" err="1">
                <a:ea typeface="ＭＳ Ｐゴシック" pitchFamily="34" charset="-128"/>
                <a:sym typeface="Symbol" pitchFamily="18" charset="2"/>
              </a:rPr>
              <a:t>j</a:t>
            </a:r>
            <a:r>
              <a:rPr lang="en-US" dirty="0">
                <a:ea typeface="ＭＳ Ｐゴシック" pitchFamily="34" charset="-128"/>
                <a:sym typeface="Symbol" pitchFamily="18" charset="2"/>
              </a:rPr>
              <a:t> from a process to a resource that may be requested in the future; represented by a dashed line (Resources must be claimed </a:t>
            </a:r>
            <a:r>
              <a:rPr lang="en-US" i="1" dirty="0">
                <a:ea typeface="ＭＳ Ｐゴシック" pitchFamily="34" charset="-128"/>
                <a:sym typeface="Symbol" pitchFamily="18" charset="2"/>
              </a:rPr>
              <a:t>a priori</a:t>
            </a:r>
            <a:r>
              <a:rPr lang="en-US" dirty="0">
                <a:ea typeface="ＭＳ Ｐゴシック" pitchFamily="34" charset="-128"/>
                <a:sym typeface="Symbol" pitchFamily="18" charset="2"/>
              </a:rPr>
              <a:t> in the system).</a:t>
            </a:r>
          </a:p>
          <a:p>
            <a:pPr algn="just"/>
            <a:endParaRPr lang="en-US" sz="1100" dirty="0">
              <a:ea typeface="ＭＳ Ｐゴシック" pitchFamily="34" charset="-128"/>
              <a:sym typeface="Symbol" pitchFamily="18" charset="2"/>
            </a:endParaRPr>
          </a:p>
          <a:p>
            <a:pPr algn="just"/>
            <a:r>
              <a:rPr lang="en-US" dirty="0">
                <a:ea typeface="ＭＳ Ｐゴシック" pitchFamily="34" charset="-128"/>
                <a:sym typeface="Symbol" pitchFamily="18" charset="2"/>
              </a:rPr>
              <a:t>Satisfying a process request results in converting a claim edge to an assignment edge and changing its direction. </a:t>
            </a:r>
          </a:p>
          <a:p>
            <a:pPr algn="just"/>
            <a:endParaRPr lang="en-US" sz="1100" dirty="0">
              <a:ea typeface="ＭＳ Ｐゴシック" pitchFamily="34" charset="-128"/>
              <a:sym typeface="Symbol" pitchFamily="18" charset="2"/>
            </a:endParaRPr>
          </a:p>
          <a:p>
            <a:pPr algn="just"/>
            <a:r>
              <a:rPr lang="en-US" dirty="0">
                <a:ea typeface="ＭＳ Ｐゴシック" pitchFamily="34" charset="-128"/>
                <a:sym typeface="Symbol" pitchFamily="18" charset="2"/>
              </a:rPr>
              <a:t>A cycle in this extended resource allocation graph indicates an unsafe state</a:t>
            </a:r>
          </a:p>
          <a:p>
            <a:pPr algn="just"/>
            <a:endParaRPr lang="en-US" sz="1100" dirty="0">
              <a:ea typeface="ＭＳ Ｐゴシック" pitchFamily="34" charset="-128"/>
              <a:sym typeface="Symbol" pitchFamily="18" charset="2"/>
            </a:endParaRPr>
          </a:p>
          <a:p>
            <a:pPr algn="just"/>
            <a:r>
              <a:rPr lang="en-US" dirty="0">
                <a:ea typeface="ＭＳ Ｐゴシック" pitchFamily="34" charset="-128"/>
                <a:sym typeface="Symbol" pitchFamily="18" charset="2"/>
              </a:rPr>
              <a:t>If the allocation would result in unsafe state, the allocation is denied even if the resource is available</a:t>
            </a:r>
          </a:p>
          <a:p>
            <a:pPr lvl="1" algn="just"/>
            <a:r>
              <a:rPr lang="en-US" dirty="0">
                <a:ea typeface="ＭＳ Ｐゴシック" pitchFamily="34" charset="-128"/>
                <a:sym typeface="Symbol" pitchFamily="18" charset="2"/>
              </a:rPr>
              <a:t>The claim edge is converted to a request edge and the process waits</a:t>
            </a:r>
          </a:p>
          <a:p>
            <a:pPr algn="just"/>
            <a:endParaRPr lang="en-US" sz="1100" dirty="0">
              <a:ea typeface="ＭＳ Ｐゴシック" pitchFamily="34" charset="-128"/>
              <a:sym typeface="Symbol" pitchFamily="18" charset="2"/>
            </a:endParaRPr>
          </a:p>
          <a:p>
            <a:pPr algn="just"/>
            <a:r>
              <a:rPr lang="en-US" dirty="0">
                <a:ea typeface="ＭＳ Ｐゴシック" pitchFamily="34" charset="-128"/>
                <a:sym typeface="Symbol" pitchFamily="18" charset="2"/>
              </a:rPr>
              <a:t>This solution does not work for multiple instances of the same resource.</a:t>
            </a:r>
          </a:p>
          <a:p>
            <a:pPr algn="just"/>
            <a:endParaRPr lang="en-US" sz="1100" dirty="0">
              <a:ea typeface="ＭＳ Ｐゴシック" pitchFamily="34" charset="-128"/>
              <a:sym typeface="Symbol" pitchFamily="18" charset="2"/>
            </a:endParaRPr>
          </a:p>
          <a:p>
            <a:pPr algn="just"/>
            <a:r>
              <a:rPr lang="en-US" dirty="0">
                <a:ea typeface="ＭＳ Ｐゴシック" pitchFamily="34" charset="-128"/>
                <a:sym typeface="Symbol" pitchFamily="18" charset="2"/>
              </a:rPr>
              <a:t>When a process releases a resource, assignment edge reconverts to a claim edge</a:t>
            </a:r>
          </a:p>
        </p:txBody>
      </p:sp>
    </p:spTree>
    <p:extLst>
      <p:ext uri="{BB962C8B-B14F-4D97-AF65-F5344CB8AC3E}">
        <p14:creationId xmlns:p14="http://schemas.microsoft.com/office/powerpoint/2010/main" val="52462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618" y="3352800"/>
            <a:ext cx="315818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381000" y="1066800"/>
            <a:ext cx="8458200" cy="1687512"/>
          </a:xfrm>
          <a:prstGeom prst="rect">
            <a:avLst/>
          </a:prstGeom>
        </p:spPr>
        <p:txBody>
          <a:bodyPr/>
          <a:lstStyle>
            <a:lvl1pPr marL="342265" indent="-342265" algn="l" rtl="0" eaLnBrk="0" fontAlgn="base" hangingPunct="0">
              <a:spcBef>
                <a:spcPct val="35000"/>
              </a:spcBef>
              <a:spcAft>
                <a:spcPct val="0"/>
              </a:spcAft>
              <a:buClr>
                <a:srgbClr val="993300"/>
              </a:buClr>
              <a:buSzPct val="90000"/>
              <a:buFont typeface="Monotype Sorts" pitchFamily="-84" charset="2"/>
              <a:buChar char="n"/>
              <a:defRPr kumimoji="1" sz="2000">
                <a:solidFill>
                  <a:schemeClr val="tx1"/>
                </a:solidFill>
                <a:latin typeface="Garamond" pitchFamily="18" charset="0"/>
                <a:ea typeface="ＭＳ Ｐゴシック" charset="-128"/>
                <a:cs typeface="Garamond" pitchFamily="18" charset="0"/>
              </a:defRPr>
            </a:lvl1pPr>
            <a:lvl2pPr marL="742315" indent="-285592" algn="l" rtl="0" eaLnBrk="0" fontAlgn="base" hangingPunct="0">
              <a:spcBef>
                <a:spcPct val="35000"/>
              </a:spcBef>
              <a:spcAft>
                <a:spcPct val="0"/>
              </a:spcAft>
              <a:buClr>
                <a:srgbClr val="CC6600"/>
              </a:buClr>
              <a:buSzPct val="80000"/>
              <a:buFont typeface="Monotype Sorts" pitchFamily="-84" charset="2"/>
              <a:buChar char="l"/>
              <a:defRPr kumimoji="1" sz="2000">
                <a:solidFill>
                  <a:schemeClr val="tx1"/>
                </a:solidFill>
                <a:latin typeface="Garamond" pitchFamily="18" charset="0"/>
                <a:ea typeface="ＭＳ Ｐゴシック" charset="-128"/>
              </a:defRPr>
            </a:lvl2pPr>
            <a:lvl3pPr marL="1085692" indent="-227807"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Garamond" pitchFamily="18" charset="0"/>
                <a:ea typeface="ＭＳ Ｐゴシック" charset="-128"/>
              </a:defRPr>
            </a:lvl3pPr>
            <a:lvl4pPr marL="1427957" indent="-227807" algn="l" rtl="0" eaLnBrk="0" fontAlgn="base" hangingPunct="0">
              <a:spcBef>
                <a:spcPct val="35000"/>
              </a:spcBef>
              <a:spcAft>
                <a:spcPct val="0"/>
              </a:spcAft>
              <a:buClr>
                <a:schemeClr val="hlink"/>
              </a:buClr>
              <a:buSzPct val="75000"/>
              <a:buChar char="–"/>
              <a:defRPr kumimoji="1" sz="2000">
                <a:solidFill>
                  <a:schemeClr val="tx1"/>
                </a:solidFill>
                <a:latin typeface="Garamond" pitchFamily="18" charset="0"/>
                <a:ea typeface="ＭＳ Ｐゴシック" charset="-128"/>
              </a:defRPr>
            </a:lvl4pPr>
            <a:lvl5pPr marL="1771333" indent="-227807" algn="l" rtl="0" eaLnBrk="0" fontAlgn="base" hangingPunct="0">
              <a:spcBef>
                <a:spcPct val="35000"/>
              </a:spcBef>
              <a:spcAft>
                <a:spcPct val="0"/>
              </a:spcAft>
              <a:buClr>
                <a:srgbClr val="FF0066"/>
              </a:buClr>
              <a:buSzPct val="75000"/>
              <a:buChar char="»"/>
              <a:defRPr kumimoji="1" sz="2000">
                <a:solidFill>
                  <a:schemeClr val="tx1"/>
                </a:solidFill>
                <a:latin typeface="Garamond" pitchFamily="18" charset="0"/>
                <a:ea typeface="ＭＳ Ｐゴシック" charset="-128"/>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just">
              <a:buNone/>
            </a:pPr>
            <a:r>
              <a:rPr lang="en-US" b="1" dirty="0">
                <a:ea typeface="ＭＳ Ｐゴシック" pitchFamily="34" charset="-128"/>
              </a:rPr>
              <a:t>Example:</a:t>
            </a:r>
          </a:p>
          <a:p>
            <a:pPr algn="just"/>
            <a:r>
              <a:rPr lang="en-US" dirty="0">
                <a:ea typeface="ＭＳ Ｐゴシック" pitchFamily="34" charset="-128"/>
              </a:rPr>
              <a:t>P2 requests R1, which is already been allocated to P1</a:t>
            </a:r>
          </a:p>
          <a:p>
            <a:pPr algn="just"/>
            <a:r>
              <a:rPr lang="en-US" dirty="0">
                <a:ea typeface="ＭＳ Ｐゴシック" pitchFamily="34" charset="-128"/>
              </a:rPr>
              <a:t>P2 requests R2</a:t>
            </a:r>
          </a:p>
          <a:p>
            <a:pPr algn="just"/>
            <a:r>
              <a:rPr lang="en-US" dirty="0">
                <a:ea typeface="ＭＳ Ｐゴシック" pitchFamily="34" charset="-128"/>
              </a:rPr>
              <a:t>Although R2 is currently free, we cannot allocate it to P2 as it may create a cycle in graph. A cycle indicates that the system is in unsafe state</a:t>
            </a:r>
          </a:p>
        </p:txBody>
      </p:sp>
      <p:pic>
        <p:nvPicPr>
          <p:cNvPr id="5" name="Picture 4" descr="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938" y="3352799"/>
            <a:ext cx="3157262" cy="32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a:xfrm>
            <a:off x="304800" y="277813"/>
            <a:ext cx="8458200" cy="576262"/>
          </a:xfrm>
        </p:spPr>
        <p:txBody>
          <a:bodyPr/>
          <a:lstStyle/>
          <a:p>
            <a:pPr eaLnBrk="1" hangingPunct="1"/>
            <a:r>
              <a:rPr lang="en-US" sz="2800" dirty="0">
                <a:ea typeface="ＭＳ Ｐゴシック" pitchFamily="34" charset="-128"/>
              </a:rPr>
              <a:t>Resource Allocation Graph</a:t>
            </a:r>
          </a:p>
        </p:txBody>
      </p:sp>
    </p:spTree>
    <p:extLst>
      <p:ext uri="{BB962C8B-B14F-4D97-AF65-F5344CB8AC3E}">
        <p14:creationId xmlns:p14="http://schemas.microsoft.com/office/powerpoint/2010/main" val="216893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609600" y="304800"/>
            <a:ext cx="7772400" cy="576262"/>
          </a:xfrm>
        </p:spPr>
        <p:txBody>
          <a:bodyPr/>
          <a:lstStyle/>
          <a:p>
            <a:pPr eaLnBrk="1" hangingPunct="1"/>
            <a:r>
              <a:rPr lang="en-US" dirty="0">
                <a:ea typeface="ＭＳ Ｐゴシック" pitchFamily="34" charset="-128"/>
              </a:rPr>
              <a:t>Banker</a:t>
            </a:r>
            <a:r>
              <a:rPr lang="en-US" altLang="en-US" dirty="0">
                <a:ea typeface="ＭＳ Ｐゴシック" pitchFamily="34" charset="-128"/>
              </a:rPr>
              <a:t>’</a:t>
            </a:r>
            <a:r>
              <a:rPr lang="en-US" dirty="0">
                <a:ea typeface="ＭＳ Ｐゴシック" pitchFamily="34" charset="-128"/>
              </a:rPr>
              <a:t>s Algorithm</a:t>
            </a:r>
          </a:p>
        </p:txBody>
      </p:sp>
      <p:sp>
        <p:nvSpPr>
          <p:cNvPr id="58370" name="Rectangle 3"/>
          <p:cNvSpPr>
            <a:spLocks noGrp="1" noChangeArrowheads="1"/>
          </p:cNvSpPr>
          <p:nvPr>
            <p:ph type="body" idx="1"/>
          </p:nvPr>
        </p:nvSpPr>
        <p:spPr>
          <a:xfrm>
            <a:off x="304800" y="990600"/>
            <a:ext cx="8686800" cy="5308600"/>
          </a:xfrm>
        </p:spPr>
        <p:txBody>
          <a:bodyPr/>
          <a:lstStyle/>
          <a:p>
            <a:pPr algn="just"/>
            <a:r>
              <a:rPr lang="en-US" dirty="0">
                <a:ea typeface="ＭＳ Ｐゴシック" pitchFamily="34" charset="-128"/>
              </a:rPr>
              <a:t>This algorithm handles multiple instances of each resource type</a:t>
            </a:r>
          </a:p>
          <a:p>
            <a:pPr algn="just"/>
            <a:endParaRPr lang="en-US" sz="1200" dirty="0">
              <a:ea typeface="ＭＳ Ｐゴシック" pitchFamily="34" charset="-128"/>
            </a:endParaRPr>
          </a:p>
          <a:p>
            <a:pPr algn="just"/>
            <a:r>
              <a:rPr lang="en-US" dirty="0">
                <a:ea typeface="ＭＳ Ｐゴシック" pitchFamily="34" charset="-128"/>
              </a:rPr>
              <a:t>When a new process enters the system, it must declare the maximum number of instances of each resource type that it may need.</a:t>
            </a:r>
          </a:p>
          <a:p>
            <a:pPr algn="just"/>
            <a:endParaRPr lang="en-US" sz="1200" dirty="0">
              <a:ea typeface="ＭＳ Ｐゴシック" pitchFamily="34" charset="-128"/>
            </a:endParaRPr>
          </a:p>
          <a:p>
            <a:pPr algn="just"/>
            <a:r>
              <a:rPr lang="en-US" dirty="0">
                <a:ea typeface="ＭＳ Ｐゴシック" pitchFamily="34" charset="-128"/>
              </a:rPr>
              <a:t>The resources requested may not exceed the total available in the system</a:t>
            </a:r>
          </a:p>
          <a:p>
            <a:pPr algn="just"/>
            <a:endParaRPr lang="en-US" sz="1200" dirty="0">
              <a:ea typeface="ＭＳ Ｐゴシック" pitchFamily="34" charset="-128"/>
            </a:endParaRPr>
          </a:p>
          <a:p>
            <a:pPr algn="just"/>
            <a:r>
              <a:rPr lang="en-US" dirty="0">
                <a:ea typeface="ＭＳ Ｐゴシック" pitchFamily="34" charset="-128"/>
              </a:rPr>
              <a:t>When a process requests a resource, the system  must determine whether the allocation will leave the system in a safe state. </a:t>
            </a:r>
          </a:p>
          <a:p>
            <a:pPr algn="just"/>
            <a:endParaRPr lang="en-US" sz="1200" dirty="0">
              <a:ea typeface="ＭＳ Ｐゴシック" pitchFamily="34" charset="-128"/>
            </a:endParaRPr>
          </a:p>
          <a:p>
            <a:pPr algn="just"/>
            <a:r>
              <a:rPr lang="en-US" dirty="0">
                <a:ea typeface="ＭＳ Ｐゴシック" pitchFamily="34" charset="-128"/>
              </a:rPr>
              <a:t>If it will, the resources are allocated, otherwise, the process must wait until some other process releases enough resources. </a:t>
            </a:r>
          </a:p>
          <a:p>
            <a:pPr algn="just"/>
            <a:endParaRPr lang="en-US" sz="1200" dirty="0">
              <a:ea typeface="ＭＳ Ｐゴシック" pitchFamily="34" charset="-128"/>
            </a:endParaRPr>
          </a:p>
          <a:p>
            <a:pPr algn="just"/>
            <a:r>
              <a:rPr lang="en-US" dirty="0">
                <a:ea typeface="ＭＳ Ｐゴシック" pitchFamily="34" charset="-128"/>
              </a:rPr>
              <a:t>When a process gets all its resources it must return them in a finite amount of time</a:t>
            </a:r>
          </a:p>
        </p:txBody>
      </p:sp>
    </p:spTree>
    <p:extLst>
      <p:ext uri="{BB962C8B-B14F-4D97-AF65-F5344CB8AC3E}">
        <p14:creationId xmlns:p14="http://schemas.microsoft.com/office/powerpoint/2010/main" val="289377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a:ea typeface="ＭＳ Ｐゴシック" pitchFamily="34" charset="-128"/>
              </a:rPr>
              <a:t>Example of Banker</a:t>
            </a:r>
            <a:r>
              <a:rPr lang="ja-JP" altLang="en-US">
                <a:ea typeface="ＭＳ Ｐゴシック" pitchFamily="34" charset="-128"/>
              </a:rPr>
              <a:t>’</a:t>
            </a:r>
            <a:r>
              <a:rPr lang="en-US" altLang="ja-JP">
                <a:ea typeface="ＭＳ Ｐゴシック" pitchFamily="34" charset="-128"/>
              </a:rPr>
              <a:t>s Algorithm</a:t>
            </a:r>
            <a:endParaRPr lang="en-US">
              <a:ea typeface="ＭＳ Ｐゴシック" pitchFamily="34" charset="-128"/>
            </a:endParaRP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3 3 2</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dirty="0">
                <a:ea typeface="ＭＳ Ｐゴシック" pitchFamily="34" charset="-128"/>
              </a:rPr>
              <a:t>2 0 0 	        3 2 2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2 2 2</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a:t>
            </a:r>
          </a:p>
        </p:txBody>
      </p:sp>
    </p:spTree>
    <p:extLst>
      <p:ext uri="{BB962C8B-B14F-4D97-AF65-F5344CB8AC3E}">
        <p14:creationId xmlns:p14="http://schemas.microsoft.com/office/powerpoint/2010/main" val="871245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001713" y="422275"/>
            <a:ext cx="7586662" cy="431800"/>
          </a:xfrm>
        </p:spPr>
        <p:txBody>
          <a:bodyPr/>
          <a:lstStyle/>
          <a:p>
            <a:pPr eaLnBrk="1" hangingPunct="1"/>
            <a:r>
              <a:rPr lang="en-US" sz="2800">
                <a:ea typeface="ＭＳ Ｐゴシック" pitchFamily="34" charset="-128"/>
              </a:rPr>
              <a:t>Data Structures for the Banker</a:t>
            </a:r>
            <a:r>
              <a:rPr lang="ja-JP" altLang="en-US" sz="2800">
                <a:ea typeface="ＭＳ Ｐゴシック" pitchFamily="34" charset="-128"/>
              </a:rPr>
              <a:t>’</a:t>
            </a:r>
            <a:r>
              <a:rPr lang="en-US" altLang="ja-JP" sz="2800">
                <a:ea typeface="ＭＳ Ｐゴシック" pitchFamily="34" charset="-128"/>
              </a:rPr>
              <a:t>s Algorithm </a:t>
            </a:r>
            <a:endParaRPr lang="en-US" sz="2800">
              <a:ea typeface="ＭＳ Ｐゴシック" pitchFamily="34" charset="-128"/>
            </a:endParaRPr>
          </a:p>
        </p:txBody>
      </p:sp>
      <p:sp>
        <p:nvSpPr>
          <p:cNvPr id="60418" name="Rectangle 3"/>
          <p:cNvSpPr>
            <a:spLocks noGrp="1" noChangeArrowheads="1"/>
          </p:cNvSpPr>
          <p:nvPr>
            <p:ph type="body" idx="1"/>
          </p:nvPr>
        </p:nvSpPr>
        <p:spPr>
          <a:xfrm>
            <a:off x="1192213" y="1843088"/>
            <a:ext cx="7370762" cy="4387850"/>
          </a:xfrm>
        </p:spPr>
        <p:txBody>
          <a:bodyPr/>
          <a:lstStyle/>
          <a:p>
            <a:r>
              <a:rPr lang="en-US" b="1">
                <a:ea typeface="ＭＳ Ｐゴシック" pitchFamily="34" charset="-128"/>
              </a:rPr>
              <a:t>Available</a:t>
            </a:r>
            <a:r>
              <a:rPr lang="en-US" i="1">
                <a:ea typeface="ＭＳ Ｐゴシック" pitchFamily="34" charset="-128"/>
              </a:rPr>
              <a:t>:</a:t>
            </a:r>
            <a:r>
              <a:rPr lang="en-US">
                <a:ea typeface="ＭＳ Ｐゴシック" pitchFamily="34" charset="-128"/>
              </a:rPr>
              <a:t>  Vector of length </a:t>
            </a:r>
            <a:r>
              <a:rPr lang="en-US" i="1">
                <a:ea typeface="ＭＳ Ｐゴシック" pitchFamily="34" charset="-128"/>
              </a:rPr>
              <a:t>m</a:t>
            </a:r>
            <a:r>
              <a:rPr lang="en-US">
                <a:ea typeface="ＭＳ Ｐゴシック" pitchFamily="34" charset="-128"/>
              </a:rPr>
              <a:t>. If available [</a:t>
            </a:r>
            <a:r>
              <a:rPr lang="en-US" i="1">
                <a:ea typeface="ＭＳ Ｐゴシック" pitchFamily="34" charset="-128"/>
              </a:rPr>
              <a:t>j</a:t>
            </a:r>
            <a:r>
              <a:rPr lang="en-US">
                <a:ea typeface="ＭＳ Ｐゴシック" pitchFamily="34" charset="-128"/>
              </a:rPr>
              <a:t>] = </a:t>
            </a:r>
            <a:r>
              <a:rPr lang="en-US" i="1">
                <a:ea typeface="ＭＳ Ｐゴシック" pitchFamily="34" charset="-128"/>
              </a:rPr>
              <a:t>k</a:t>
            </a:r>
            <a:r>
              <a:rPr lang="en-US">
                <a:ea typeface="ＭＳ Ｐゴシック" pitchFamily="34" charset="-128"/>
              </a:rPr>
              <a:t>, there are</a:t>
            </a:r>
            <a:r>
              <a:rPr lang="en-US" i="1">
                <a:ea typeface="ＭＳ Ｐゴシック" pitchFamily="34" charset="-128"/>
              </a:rPr>
              <a:t> k</a:t>
            </a:r>
            <a:r>
              <a:rPr lang="en-US">
                <a:ea typeface="ＭＳ Ｐゴシック" pitchFamily="34" charset="-128"/>
              </a:rPr>
              <a:t> instances of resource type </a:t>
            </a:r>
            <a:r>
              <a:rPr lang="en-US" i="1">
                <a:ea typeface="ＭＳ Ｐゴシック" pitchFamily="34" charset="-128"/>
              </a:rPr>
              <a:t>R</a:t>
            </a:r>
            <a:r>
              <a:rPr lang="en-US" i="1" baseline="-25000">
                <a:ea typeface="ＭＳ Ｐゴシック" pitchFamily="34" charset="-128"/>
              </a:rPr>
              <a:t>j</a:t>
            </a:r>
            <a:r>
              <a:rPr lang="en-US" baseline="-25000">
                <a:ea typeface="ＭＳ Ｐゴシック" pitchFamily="34" charset="-128"/>
              </a:rPr>
              <a:t>  </a:t>
            </a:r>
            <a:r>
              <a:rPr lang="en-US">
                <a:ea typeface="ＭＳ Ｐゴシック" pitchFamily="34" charset="-128"/>
              </a:rPr>
              <a:t>available</a:t>
            </a:r>
          </a:p>
          <a:p>
            <a:endParaRPr lang="en-US" sz="800">
              <a:ea typeface="ＭＳ Ｐゴシック" pitchFamily="34" charset="-128"/>
            </a:endParaRPr>
          </a:p>
          <a:p>
            <a:r>
              <a:rPr lang="en-US" b="1">
                <a:solidFill>
                  <a:srgbClr val="000000"/>
                </a:solidFill>
                <a:ea typeface="ＭＳ Ｐゴシック" pitchFamily="34" charset="-128"/>
              </a:rPr>
              <a:t>Max</a:t>
            </a:r>
            <a:r>
              <a:rPr lang="en-US" i="1">
                <a:ea typeface="ＭＳ Ｐゴシック" pitchFamily="34" charset="-128"/>
              </a:rPr>
              <a:t>: n x m</a:t>
            </a:r>
            <a:r>
              <a:rPr lang="en-US">
                <a:ea typeface="ＭＳ Ｐゴシック" pitchFamily="34" charset="-128"/>
              </a:rPr>
              <a:t> matrix.  If </a:t>
            </a:r>
            <a:r>
              <a:rPr lang="en-US" i="1">
                <a:ea typeface="ＭＳ Ｐゴシック" pitchFamily="34" charset="-128"/>
              </a:rPr>
              <a:t>Max </a:t>
            </a:r>
            <a:r>
              <a:rPr lang="en-US">
                <a:ea typeface="ＭＳ Ｐゴシック" pitchFamily="34" charset="-128"/>
              </a:rPr>
              <a:t>[</a:t>
            </a:r>
            <a:r>
              <a:rPr lang="en-US" i="1">
                <a:ea typeface="ＭＳ Ｐゴシック" pitchFamily="34" charset="-128"/>
              </a:rPr>
              <a:t>i,j</a:t>
            </a:r>
            <a:r>
              <a:rPr lang="en-US">
                <a:ea typeface="ＭＳ Ｐゴシック" pitchFamily="34" charset="-128"/>
              </a:rPr>
              <a:t>] = </a:t>
            </a:r>
            <a:r>
              <a:rPr lang="en-US" i="1">
                <a:ea typeface="ＭＳ Ｐゴシック" pitchFamily="34" charset="-128"/>
              </a:rPr>
              <a:t>k</a:t>
            </a:r>
            <a:r>
              <a:rPr lang="en-US">
                <a:ea typeface="ＭＳ Ｐゴシック" pitchFamily="34" charset="-128"/>
              </a:rPr>
              <a:t>, then process </a:t>
            </a:r>
            <a:r>
              <a:rPr lang="en-US" i="1">
                <a:ea typeface="ＭＳ Ｐゴシック" pitchFamily="34" charset="-128"/>
              </a:rPr>
              <a:t>P</a:t>
            </a:r>
            <a:r>
              <a:rPr lang="en-US" i="1" baseline="-25000">
                <a:ea typeface="ＭＳ Ｐゴシック" pitchFamily="34" charset="-128"/>
              </a:rPr>
              <a:t>i</a:t>
            </a:r>
            <a:r>
              <a:rPr lang="en-US" i="1">
                <a:ea typeface="ＭＳ Ｐゴシック" pitchFamily="34" charset="-128"/>
              </a:rPr>
              <a:t> </a:t>
            </a:r>
            <a:r>
              <a:rPr lang="en-US">
                <a:ea typeface="ＭＳ Ｐゴシック" pitchFamily="34" charset="-128"/>
              </a:rPr>
              <a:t>may request at most</a:t>
            </a:r>
            <a:r>
              <a:rPr lang="en-US" i="1">
                <a:ea typeface="ＭＳ Ｐゴシック" pitchFamily="34" charset="-128"/>
              </a:rPr>
              <a:t> k </a:t>
            </a:r>
            <a:r>
              <a:rPr lang="en-US">
                <a:ea typeface="ＭＳ Ｐゴシック" pitchFamily="34" charset="-128"/>
              </a:rPr>
              <a:t>instances of resource type </a:t>
            </a:r>
            <a:r>
              <a:rPr lang="en-US" i="1">
                <a:ea typeface="ＭＳ Ｐゴシック" pitchFamily="34" charset="-128"/>
              </a:rPr>
              <a:t>R</a:t>
            </a:r>
            <a:r>
              <a:rPr lang="en-US" i="1" baseline="-25000">
                <a:ea typeface="ＭＳ Ｐゴシック" pitchFamily="34" charset="-128"/>
              </a:rPr>
              <a:t>j</a:t>
            </a:r>
          </a:p>
          <a:p>
            <a:endParaRPr lang="en-US" sz="800" i="1" baseline="-25000">
              <a:ea typeface="ＭＳ Ｐゴシック" pitchFamily="34" charset="-128"/>
            </a:endParaRPr>
          </a:p>
          <a:p>
            <a:r>
              <a:rPr lang="en-US" b="1">
                <a:solidFill>
                  <a:srgbClr val="000000"/>
                </a:solidFill>
                <a:ea typeface="ＭＳ Ｐゴシック" pitchFamily="34" charset="-128"/>
              </a:rPr>
              <a:t>Allocation</a:t>
            </a:r>
            <a:r>
              <a:rPr lang="en-US" i="1">
                <a:ea typeface="ＭＳ Ｐゴシック" pitchFamily="34" charset="-128"/>
              </a:rPr>
              <a:t>:  n </a:t>
            </a:r>
            <a:r>
              <a:rPr lang="en-US">
                <a:ea typeface="ＭＳ Ｐゴシック" pitchFamily="34" charset="-128"/>
              </a:rPr>
              <a:t>x</a:t>
            </a:r>
            <a:r>
              <a:rPr lang="en-US" i="1">
                <a:ea typeface="ＭＳ Ｐゴシック" pitchFamily="34" charset="-128"/>
              </a:rPr>
              <a:t> m</a:t>
            </a:r>
            <a:r>
              <a:rPr lang="en-US">
                <a:ea typeface="ＭＳ Ｐゴシック" pitchFamily="34" charset="-128"/>
              </a:rPr>
              <a:t> matrix.  If Allocation[</a:t>
            </a:r>
            <a:r>
              <a:rPr lang="en-US" i="1">
                <a:ea typeface="ＭＳ Ｐゴシック" pitchFamily="34" charset="-128"/>
              </a:rPr>
              <a:t>i,j</a:t>
            </a:r>
            <a:r>
              <a:rPr lang="en-US">
                <a:ea typeface="ＭＳ Ｐゴシック" pitchFamily="34" charset="-128"/>
              </a:rPr>
              <a:t>] = </a:t>
            </a:r>
            <a:r>
              <a:rPr lang="en-US" i="1">
                <a:ea typeface="ＭＳ Ｐゴシック" pitchFamily="34" charset="-128"/>
              </a:rPr>
              <a:t>k</a:t>
            </a:r>
            <a:r>
              <a:rPr lang="en-US">
                <a:ea typeface="ＭＳ Ｐゴシック" pitchFamily="34" charset="-128"/>
              </a:rPr>
              <a:t> then</a:t>
            </a:r>
            <a:r>
              <a:rPr lang="en-US" i="1">
                <a:ea typeface="ＭＳ Ｐゴシック" pitchFamily="34" charset="-128"/>
              </a:rPr>
              <a:t> P</a:t>
            </a:r>
            <a:r>
              <a:rPr lang="en-US" i="1" baseline="-25000">
                <a:ea typeface="ＭＳ Ｐゴシック" pitchFamily="34" charset="-128"/>
              </a:rPr>
              <a:t>i</a:t>
            </a:r>
            <a:r>
              <a:rPr lang="en-US">
                <a:ea typeface="ＭＳ Ｐゴシック" pitchFamily="34" charset="-128"/>
              </a:rPr>
              <a:t> is currently allocated </a:t>
            </a:r>
            <a:r>
              <a:rPr lang="en-US" i="1">
                <a:ea typeface="ＭＳ Ｐゴシック" pitchFamily="34" charset="-128"/>
              </a:rPr>
              <a:t>k</a:t>
            </a:r>
            <a:r>
              <a:rPr lang="en-US">
                <a:ea typeface="ＭＳ Ｐゴシック" pitchFamily="34" charset="-128"/>
              </a:rPr>
              <a:t> instances of </a:t>
            </a:r>
            <a:r>
              <a:rPr lang="en-US" i="1">
                <a:ea typeface="ＭＳ Ｐゴシック" pitchFamily="34" charset="-128"/>
              </a:rPr>
              <a:t>R</a:t>
            </a:r>
            <a:r>
              <a:rPr lang="en-US" i="1" baseline="-25000">
                <a:ea typeface="ＭＳ Ｐゴシック" pitchFamily="34" charset="-128"/>
              </a:rPr>
              <a:t>j</a:t>
            </a:r>
          </a:p>
          <a:p>
            <a:endParaRPr lang="en-US" sz="800" i="1" baseline="-25000">
              <a:ea typeface="ＭＳ Ｐゴシック" pitchFamily="34" charset="-128"/>
            </a:endParaRPr>
          </a:p>
          <a:p>
            <a:r>
              <a:rPr lang="en-US" b="1">
                <a:solidFill>
                  <a:srgbClr val="000000"/>
                </a:solidFill>
                <a:ea typeface="ＭＳ Ｐゴシック" pitchFamily="34" charset="-128"/>
              </a:rPr>
              <a:t>Need</a:t>
            </a:r>
            <a:r>
              <a:rPr lang="en-US" i="1">
                <a:ea typeface="ＭＳ Ｐゴシック" pitchFamily="34" charset="-128"/>
              </a:rPr>
              <a:t>:  n </a:t>
            </a:r>
            <a:r>
              <a:rPr lang="en-US">
                <a:ea typeface="ＭＳ Ｐゴシック" pitchFamily="34" charset="-128"/>
              </a:rPr>
              <a:t>x</a:t>
            </a:r>
            <a:r>
              <a:rPr lang="en-US" i="1">
                <a:ea typeface="ＭＳ Ｐゴシック" pitchFamily="34" charset="-128"/>
              </a:rPr>
              <a:t> m</a:t>
            </a:r>
            <a:r>
              <a:rPr lang="en-US">
                <a:ea typeface="ＭＳ Ｐゴシック" pitchFamily="34" charset="-128"/>
              </a:rPr>
              <a:t> matrix. If </a:t>
            </a:r>
            <a:r>
              <a:rPr lang="en-US" i="1">
                <a:ea typeface="ＭＳ Ｐゴシック" pitchFamily="34" charset="-128"/>
              </a:rPr>
              <a:t>Need</a:t>
            </a:r>
            <a:r>
              <a:rPr lang="en-US">
                <a:ea typeface="ＭＳ Ｐゴシック" pitchFamily="34" charset="-128"/>
              </a:rPr>
              <a:t>[</a:t>
            </a:r>
            <a:r>
              <a:rPr lang="en-US" i="1">
                <a:ea typeface="ＭＳ Ｐゴシック" pitchFamily="34" charset="-128"/>
              </a:rPr>
              <a:t>i,j</a:t>
            </a:r>
            <a:r>
              <a:rPr lang="en-US">
                <a:ea typeface="ＭＳ Ｐゴシック" pitchFamily="34" charset="-128"/>
              </a:rPr>
              <a:t>] =</a:t>
            </a:r>
            <a:r>
              <a:rPr lang="en-US" i="1">
                <a:ea typeface="ＭＳ Ｐゴシック" pitchFamily="34" charset="-128"/>
              </a:rPr>
              <a:t> k</a:t>
            </a:r>
            <a:r>
              <a:rPr lang="en-US">
                <a:ea typeface="ＭＳ Ｐゴシック" pitchFamily="34" charset="-128"/>
              </a:rPr>
              <a:t>, then</a:t>
            </a:r>
            <a:r>
              <a:rPr lang="en-US" i="1">
                <a:ea typeface="ＭＳ Ｐゴシック" pitchFamily="34" charset="-128"/>
              </a:rPr>
              <a:t> P</a:t>
            </a:r>
            <a:r>
              <a:rPr lang="en-US" i="1" baseline="-25000">
                <a:ea typeface="ＭＳ Ｐゴシック" pitchFamily="34" charset="-128"/>
              </a:rPr>
              <a:t>i</a:t>
            </a:r>
            <a:r>
              <a:rPr lang="en-US">
                <a:ea typeface="ＭＳ Ｐゴシック" pitchFamily="34" charset="-128"/>
              </a:rPr>
              <a:t> may need </a:t>
            </a:r>
            <a:r>
              <a:rPr lang="en-US" i="1">
                <a:ea typeface="ＭＳ Ｐゴシック" pitchFamily="34" charset="-128"/>
              </a:rPr>
              <a:t>k</a:t>
            </a:r>
            <a:r>
              <a:rPr lang="en-US">
                <a:ea typeface="ＭＳ Ｐゴシック" pitchFamily="34" charset="-128"/>
              </a:rPr>
              <a:t> more instances of </a:t>
            </a:r>
            <a:r>
              <a:rPr lang="en-US" i="1">
                <a:ea typeface="ＭＳ Ｐゴシック" pitchFamily="34" charset="-128"/>
              </a:rPr>
              <a:t>R</a:t>
            </a:r>
            <a:r>
              <a:rPr lang="en-US" i="1" baseline="-25000">
                <a:ea typeface="ＭＳ Ｐゴシック" pitchFamily="34" charset="-128"/>
              </a:rPr>
              <a:t>j</a:t>
            </a:r>
            <a:r>
              <a:rPr lang="en-US" baseline="-25000">
                <a:ea typeface="ＭＳ Ｐゴシック" pitchFamily="34" charset="-128"/>
              </a:rPr>
              <a:t> </a:t>
            </a:r>
            <a:r>
              <a:rPr lang="en-US">
                <a:ea typeface="ＭＳ Ｐゴシック" pitchFamily="34" charset="-128"/>
              </a:rPr>
              <a:t>to complete its task</a:t>
            </a:r>
          </a:p>
          <a:p>
            <a:pPr lvl="2">
              <a:buFont typeface="Webdings" pitchFamily="18" charset="2"/>
              <a:buNone/>
            </a:pPr>
            <a:br>
              <a:rPr lang="en-US">
                <a:ea typeface="ＭＳ Ｐゴシック" pitchFamily="34" charset="-128"/>
              </a:rPr>
            </a:br>
            <a:r>
              <a:rPr lang="en-US" i="1">
                <a:ea typeface="ＭＳ Ｐゴシック" pitchFamily="34" charset="-128"/>
              </a:rPr>
              <a:t>Need</a:t>
            </a:r>
            <a:r>
              <a:rPr lang="en-US">
                <a:ea typeface="ＭＳ Ｐゴシック" pitchFamily="34" charset="-128"/>
              </a:rPr>
              <a:t> [</a:t>
            </a:r>
            <a:r>
              <a:rPr lang="en-US" i="1">
                <a:ea typeface="ＭＳ Ｐゴシック" pitchFamily="34" charset="-128"/>
              </a:rPr>
              <a:t>i,j]</a:t>
            </a:r>
            <a:r>
              <a:rPr lang="en-US">
                <a:ea typeface="ＭＳ Ｐゴシック" pitchFamily="34" charset="-128"/>
              </a:rPr>
              <a:t> = </a:t>
            </a:r>
            <a:r>
              <a:rPr lang="en-US" i="1">
                <a:ea typeface="ＭＳ Ｐゴシック" pitchFamily="34" charset="-128"/>
              </a:rPr>
              <a:t>Max</a:t>
            </a:r>
            <a:r>
              <a:rPr lang="en-US">
                <a:ea typeface="ＭＳ Ｐゴシック" pitchFamily="34" charset="-128"/>
              </a:rPr>
              <a:t>[</a:t>
            </a:r>
            <a:r>
              <a:rPr lang="en-US" i="1">
                <a:ea typeface="ＭＳ Ｐゴシック" pitchFamily="34" charset="-128"/>
              </a:rPr>
              <a:t>i,j</a:t>
            </a:r>
            <a:r>
              <a:rPr lang="en-US">
                <a:ea typeface="ＭＳ Ｐゴシック" pitchFamily="34" charset="-128"/>
              </a:rPr>
              <a:t>] – </a:t>
            </a:r>
            <a:r>
              <a:rPr lang="en-US" i="1">
                <a:ea typeface="ＭＳ Ｐゴシック" pitchFamily="34" charset="-128"/>
              </a:rPr>
              <a:t>Allocation</a:t>
            </a:r>
            <a:r>
              <a:rPr lang="en-US">
                <a:ea typeface="ＭＳ Ｐゴシック" pitchFamily="34" charset="-128"/>
              </a:rPr>
              <a:t> [</a:t>
            </a:r>
            <a:r>
              <a:rPr lang="en-US" i="1">
                <a:ea typeface="ＭＳ Ｐゴシック" pitchFamily="34" charset="-128"/>
              </a:rPr>
              <a:t>i,j</a:t>
            </a:r>
            <a:r>
              <a:rPr lang="en-US">
                <a:ea typeface="ＭＳ Ｐゴシック" pitchFamily="34" charset="-128"/>
              </a:rPr>
              <a:t>]</a:t>
            </a:r>
          </a:p>
        </p:txBody>
      </p:sp>
      <p:sp>
        <p:nvSpPr>
          <p:cNvPr id="60419" name="Text Box 4"/>
          <p:cNvSpPr txBox="1">
            <a:spLocks noChangeArrowheads="1"/>
          </p:cNvSpPr>
          <p:nvPr/>
        </p:nvSpPr>
        <p:spPr bwMode="auto">
          <a:xfrm>
            <a:off x="809625" y="1408113"/>
            <a:ext cx="6934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spcBef>
                <a:spcPct val="50000"/>
              </a:spcBef>
            </a:pPr>
            <a:r>
              <a:rPr lang="en-US" sz="1800">
                <a:latin typeface="Helvetica" pitchFamily="-84" charset="0"/>
              </a:rPr>
              <a:t>Let </a:t>
            </a:r>
            <a:r>
              <a:rPr lang="en-US" sz="1800" i="1">
                <a:latin typeface="Helvetica" pitchFamily="-84" charset="0"/>
              </a:rPr>
              <a:t>n</a:t>
            </a:r>
            <a:r>
              <a:rPr lang="en-US" sz="1800">
                <a:latin typeface="Helvetica" pitchFamily="-84" charset="0"/>
              </a:rPr>
              <a:t> = number of processes, and </a:t>
            </a:r>
            <a:r>
              <a:rPr lang="en-US" sz="1800" i="1">
                <a:latin typeface="Helvetica" pitchFamily="-84" charset="0"/>
              </a:rPr>
              <a:t>m </a:t>
            </a:r>
            <a:r>
              <a:rPr lang="en-US" sz="1800">
                <a:latin typeface="Helvetica" pitchFamily="-84" charset="0"/>
              </a:rPr>
              <a:t>= number of resources types. </a:t>
            </a:r>
          </a:p>
        </p:txBody>
      </p:sp>
    </p:spTree>
    <p:extLst>
      <p:ext uri="{BB962C8B-B14F-4D97-AF65-F5344CB8AC3E}">
        <p14:creationId xmlns:p14="http://schemas.microsoft.com/office/powerpoint/2010/main" val="332913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381000" y="277416"/>
            <a:ext cx="8305800" cy="576263"/>
          </a:xfrm>
        </p:spPr>
        <p:txBody>
          <a:bodyPr/>
          <a:lstStyle/>
          <a:p>
            <a:pPr eaLnBrk="1" hangingPunct="1"/>
            <a:r>
              <a:rPr lang="en-US" dirty="0">
                <a:ea typeface="ＭＳ Ｐゴシック" pitchFamily="34" charset="-128"/>
              </a:rPr>
              <a:t>Deadlock</a:t>
            </a:r>
          </a:p>
        </p:txBody>
      </p:sp>
      <p:sp>
        <p:nvSpPr>
          <p:cNvPr id="55298" name="Rectangle 3"/>
          <p:cNvSpPr>
            <a:spLocks noGrp="1" noChangeArrowheads="1"/>
          </p:cNvSpPr>
          <p:nvPr>
            <p:ph type="body" idx="1"/>
          </p:nvPr>
        </p:nvSpPr>
        <p:spPr>
          <a:xfrm>
            <a:off x="228600" y="990600"/>
            <a:ext cx="8534400" cy="5486400"/>
          </a:xfrm>
        </p:spPr>
        <p:txBody>
          <a:bodyPr/>
          <a:lstStyle/>
          <a:p>
            <a:pPr algn="just">
              <a:lnSpc>
                <a:spcPct val="90000"/>
              </a:lnSpc>
              <a:tabLst>
                <a:tab pos="1885792" algn="ctr"/>
                <a:tab pos="4570572" algn="ctr"/>
              </a:tabLst>
            </a:pPr>
            <a:r>
              <a:rPr lang="en-US" sz="2200" b="1" dirty="0">
                <a:solidFill>
                  <a:srgbClr val="3366FF"/>
                </a:solidFill>
                <a:ea typeface="ＭＳ Ｐゴシック" pitchFamily="34" charset="-128"/>
              </a:rPr>
              <a:t>Deadlock </a:t>
            </a:r>
            <a:r>
              <a:rPr lang="en-US" sz="2200" dirty="0">
                <a:ea typeface="ＭＳ Ｐゴシック" pitchFamily="34" charset="-128"/>
              </a:rPr>
              <a:t>– A condition where two or more processes are waiting indefinitely for an event that can only be generated by these same threads</a:t>
            </a:r>
          </a:p>
          <a:p>
            <a:pPr>
              <a:lnSpc>
                <a:spcPct val="90000"/>
              </a:lnSpc>
              <a:tabLst>
                <a:tab pos="1885792" algn="ctr"/>
                <a:tab pos="4570572" algn="ctr"/>
              </a:tabLst>
            </a:pPr>
            <a:r>
              <a:rPr lang="en-US" altLang="en-US" sz="2200" dirty="0"/>
              <a:t>Deadlocks can occur via system calls, locking, etc.</a:t>
            </a:r>
          </a:p>
          <a:p>
            <a:pPr>
              <a:lnSpc>
                <a:spcPct val="90000"/>
              </a:lnSpc>
              <a:tabLst>
                <a:tab pos="1885792" algn="ctr"/>
                <a:tab pos="4570572" algn="ctr"/>
              </a:tabLst>
            </a:pPr>
            <a:r>
              <a:rPr lang="en-US" sz="2200" dirty="0">
                <a:solidFill>
                  <a:srgbClr val="000000"/>
                </a:solidFill>
                <a:ea typeface="ＭＳ Ｐゴシック" pitchFamily="34" charset="-128"/>
              </a:rPr>
              <a:t>Let </a:t>
            </a:r>
            <a:r>
              <a:rPr lang="en-US" sz="2200" b="1" i="1" dirty="0">
                <a:solidFill>
                  <a:srgbClr val="000000"/>
                </a:solidFill>
                <a:latin typeface="Courier New" pitchFamily="49" charset="0"/>
                <a:ea typeface="ＭＳ Ｐゴシック" pitchFamily="34" charset="-128"/>
                <a:cs typeface="Courier New" pitchFamily="49" charset="0"/>
              </a:rPr>
              <a:t>S</a:t>
            </a:r>
            <a:r>
              <a:rPr lang="en-US" sz="2200" dirty="0">
                <a:solidFill>
                  <a:srgbClr val="000000"/>
                </a:solidFill>
                <a:ea typeface="ＭＳ Ｐゴシック" pitchFamily="34" charset="-128"/>
              </a:rPr>
              <a:t> and</a:t>
            </a:r>
            <a:r>
              <a:rPr lang="en-US" sz="2200" b="1" dirty="0">
                <a:solidFill>
                  <a:srgbClr val="000000"/>
                </a:solidFill>
                <a:latin typeface="Courier New" pitchFamily="49" charset="0"/>
                <a:ea typeface="ＭＳ Ｐゴシック" pitchFamily="34" charset="-128"/>
                <a:cs typeface="Courier New" pitchFamily="49" charset="0"/>
              </a:rPr>
              <a:t> </a:t>
            </a:r>
            <a:r>
              <a:rPr lang="en-US" sz="2200" b="1" i="1" dirty="0">
                <a:solidFill>
                  <a:srgbClr val="000000"/>
                </a:solidFill>
                <a:latin typeface="Courier New" pitchFamily="49" charset="0"/>
                <a:ea typeface="ＭＳ Ｐゴシック" pitchFamily="34" charset="-128"/>
                <a:cs typeface="Courier New" pitchFamily="49" charset="0"/>
              </a:rPr>
              <a:t>Q</a:t>
            </a:r>
            <a:r>
              <a:rPr lang="en-US" sz="2200" b="1" dirty="0">
                <a:solidFill>
                  <a:srgbClr val="000000"/>
                </a:solidFill>
                <a:latin typeface="Courier New" pitchFamily="49" charset="0"/>
                <a:ea typeface="ＭＳ Ｐゴシック" pitchFamily="34" charset="-128"/>
                <a:cs typeface="Courier New" pitchFamily="49" charset="0"/>
              </a:rPr>
              <a:t> </a:t>
            </a:r>
            <a:r>
              <a:rPr lang="en-US" sz="2200" dirty="0">
                <a:solidFill>
                  <a:srgbClr val="000000"/>
                </a:solidFill>
                <a:ea typeface="ＭＳ Ｐゴシック" pitchFamily="34" charset="-128"/>
              </a:rPr>
              <a:t>be </a:t>
            </a:r>
            <a:r>
              <a:rPr lang="en-US" sz="2200" dirty="0">
                <a:ea typeface="ＭＳ Ｐゴシック" pitchFamily="34" charset="-128"/>
              </a:rPr>
              <a:t>two semaphores initialized to 1</a:t>
            </a:r>
          </a:p>
          <a:p>
            <a:pPr>
              <a:lnSpc>
                <a:spcPct val="90000"/>
              </a:lnSpc>
              <a:buNone/>
              <a:tabLst>
                <a:tab pos="1885792" algn="ctr"/>
                <a:tab pos="4570572" algn="ctr"/>
              </a:tabLst>
            </a:pPr>
            <a:r>
              <a:rPr lang="en-US" sz="2400" i="1" dirty="0">
                <a:solidFill>
                  <a:srgbClr val="000000"/>
                </a:solidFill>
                <a:ea typeface="ＭＳ Ｐゴシック" pitchFamily="34" charset="-128"/>
              </a:rPr>
              <a:t>		        P</a:t>
            </a:r>
            <a:r>
              <a:rPr lang="en-US" sz="2400" baseline="-25000" dirty="0">
                <a:solidFill>
                  <a:srgbClr val="000000"/>
                </a:solidFill>
                <a:ea typeface="ＭＳ Ｐゴシック" pitchFamily="34" charset="-128"/>
              </a:rPr>
              <a:t>0</a:t>
            </a:r>
            <a:r>
              <a:rPr lang="en-US" sz="2400" dirty="0">
                <a:solidFill>
                  <a:srgbClr val="000000"/>
                </a:solidFill>
                <a:ea typeface="ＭＳ Ｐゴシック" pitchFamily="34" charset="-128"/>
              </a:rPr>
              <a:t>	                            </a:t>
            </a:r>
            <a:r>
              <a:rPr lang="en-US" sz="2400" i="1" dirty="0">
                <a:solidFill>
                  <a:srgbClr val="000000"/>
                </a:solidFill>
                <a:ea typeface="ＭＳ Ｐゴシック" pitchFamily="34" charset="-128"/>
              </a:rPr>
              <a:t>P</a:t>
            </a:r>
            <a:r>
              <a:rPr lang="en-US" sz="2400" baseline="-25000" dirty="0">
                <a:solidFill>
                  <a:srgbClr val="000000"/>
                </a:solidFill>
                <a:ea typeface="ＭＳ Ｐゴシック" pitchFamily="34" charset="-128"/>
              </a:rPr>
              <a:t>1</a:t>
            </a:r>
          </a:p>
          <a:p>
            <a:pPr>
              <a:lnSpc>
                <a:spcPct val="90000"/>
              </a:lnSpc>
              <a:buNone/>
              <a:tabLst>
                <a:tab pos="1885792" algn="ctr"/>
                <a:tab pos="4570572" algn="ctr"/>
              </a:tabLst>
            </a:pPr>
            <a:r>
              <a:rPr lang="en-US" sz="2400" b="1" baseline="-25000" dirty="0">
                <a:solidFill>
                  <a:srgbClr val="000000"/>
                </a:solidFill>
                <a:latin typeface="Courier New" pitchFamily="49" charset="0"/>
                <a:ea typeface="ＭＳ Ｐゴシック" pitchFamily="34" charset="-128"/>
                <a:cs typeface="Courier New" pitchFamily="49" charset="0"/>
              </a:rPr>
              <a:t>		</a:t>
            </a:r>
            <a:r>
              <a:rPr lang="en-US" sz="2400" b="1" dirty="0">
                <a:solidFill>
                  <a:srgbClr val="000000"/>
                </a:solidFill>
                <a:latin typeface="Courier New" pitchFamily="49" charset="0"/>
                <a:ea typeface="ＭＳ Ｐゴシック" pitchFamily="34" charset="-128"/>
                <a:cs typeface="Courier New" pitchFamily="49" charset="0"/>
              </a:rPr>
              <a:t>       </a:t>
            </a:r>
            <a:r>
              <a:rPr lang="en-US" sz="1800" b="1" dirty="0">
                <a:solidFill>
                  <a:srgbClr val="000000"/>
                </a:solidFill>
                <a:latin typeface="Courier New" pitchFamily="49" charset="0"/>
                <a:ea typeface="ＭＳ Ｐゴシック" pitchFamily="34" charset="-128"/>
                <a:cs typeface="Courier New" pitchFamily="49" charset="0"/>
              </a:rPr>
              <a:t>wait(S); 	              wait(Q);</a:t>
            </a:r>
          </a:p>
          <a:p>
            <a:pPr>
              <a:lnSpc>
                <a:spcPct val="90000"/>
              </a:lnSpc>
              <a:buNone/>
              <a:tabLst>
                <a:tab pos="1885792" algn="ctr"/>
                <a:tab pos="4570572" algn="ctr"/>
              </a:tabLst>
            </a:pPr>
            <a:r>
              <a:rPr lang="en-US" sz="1800" b="1" dirty="0">
                <a:solidFill>
                  <a:srgbClr val="000000"/>
                </a:solidFill>
                <a:latin typeface="Courier New" pitchFamily="49" charset="0"/>
                <a:ea typeface="ＭＳ Ｐゴシック" pitchFamily="34" charset="-128"/>
                <a:cs typeface="Courier New" pitchFamily="49" charset="0"/>
              </a:rPr>
              <a:t>		         wait(Q); 	              wait(S);</a:t>
            </a:r>
          </a:p>
          <a:p>
            <a:pPr>
              <a:lnSpc>
                <a:spcPct val="90000"/>
              </a:lnSpc>
              <a:buNone/>
              <a:tabLst>
                <a:tab pos="1885792" algn="ctr"/>
                <a:tab pos="4570572" algn="ctr"/>
              </a:tabLst>
            </a:pPr>
            <a:r>
              <a:rPr lang="en-US" sz="1800" b="1" dirty="0">
                <a:solidFill>
                  <a:srgbClr val="000000"/>
                </a:solidFill>
                <a:latin typeface="Courier New" pitchFamily="49" charset="0"/>
                <a:ea typeface="ＭＳ Ｐゴシック" pitchFamily="34" charset="-128"/>
                <a:cs typeface="Courier New" pitchFamily="49" charset="0"/>
              </a:rPr>
              <a:t>		     ... 	              ...</a:t>
            </a:r>
          </a:p>
          <a:p>
            <a:pPr>
              <a:lnSpc>
                <a:spcPct val="90000"/>
              </a:lnSpc>
              <a:buNone/>
              <a:tabLst>
                <a:tab pos="1885792" algn="ctr"/>
                <a:tab pos="4570572" algn="ctr"/>
              </a:tabLst>
            </a:pPr>
            <a:r>
              <a:rPr lang="en-US" sz="1800" b="1" dirty="0">
                <a:solidFill>
                  <a:srgbClr val="000000"/>
                </a:solidFill>
                <a:latin typeface="Courier New" pitchFamily="49" charset="0"/>
                <a:ea typeface="ＭＳ Ｐゴシック" pitchFamily="34" charset="-128"/>
                <a:cs typeface="Courier New" pitchFamily="49" charset="0"/>
              </a:rPr>
              <a:t>		           signal(S);             signal(Q);</a:t>
            </a:r>
          </a:p>
          <a:p>
            <a:pPr>
              <a:lnSpc>
                <a:spcPct val="90000"/>
              </a:lnSpc>
              <a:buNone/>
              <a:tabLst>
                <a:tab pos="1885792" algn="ctr"/>
                <a:tab pos="4570572" algn="ctr"/>
              </a:tabLst>
            </a:pPr>
            <a:r>
              <a:rPr lang="en-US" sz="1800" b="1" dirty="0">
                <a:solidFill>
                  <a:srgbClr val="000000"/>
                </a:solidFill>
                <a:latin typeface="Courier New" pitchFamily="49" charset="0"/>
                <a:ea typeface="ＭＳ Ｐゴシック" pitchFamily="34" charset="-128"/>
                <a:cs typeface="Courier New" pitchFamily="49" charset="0"/>
              </a:rPr>
              <a:t>		           signal(Q);             signal(S);</a:t>
            </a:r>
          </a:p>
          <a:p>
            <a:pPr>
              <a:lnSpc>
                <a:spcPct val="90000"/>
              </a:lnSpc>
              <a:buNone/>
              <a:tabLst>
                <a:tab pos="1885792" algn="ctr"/>
                <a:tab pos="4570572" algn="ctr"/>
              </a:tabLst>
            </a:pPr>
            <a:endParaRPr lang="en-US" sz="1800" b="1" dirty="0">
              <a:solidFill>
                <a:srgbClr val="000000"/>
              </a:solidFill>
              <a:latin typeface="Courier New" pitchFamily="49" charset="0"/>
              <a:ea typeface="ＭＳ Ｐゴシック" pitchFamily="34" charset="-128"/>
              <a:cs typeface="Courier New" pitchFamily="49" charset="0"/>
            </a:endParaRPr>
          </a:p>
        </p:txBody>
      </p:sp>
      <p:pic>
        <p:nvPicPr>
          <p:cNvPr id="4" name="Picture 2" descr="http://csunplugged.org/sites/default/files/cartoons/deadlock.jpg?1286488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76" y="4953000"/>
            <a:ext cx="3054324"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16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a:ea typeface="ＭＳ Ｐゴシック" pitchFamily="34" charset="-128"/>
              </a:rPr>
              <a:t>Example of Banker</a:t>
            </a:r>
            <a:r>
              <a:rPr lang="ja-JP" altLang="en-US">
                <a:ea typeface="ＭＳ Ｐゴシック" pitchFamily="34" charset="-128"/>
              </a:rPr>
              <a:t>’</a:t>
            </a:r>
            <a:r>
              <a:rPr lang="en-US" altLang="ja-JP">
                <a:ea typeface="ＭＳ Ｐゴシック" pitchFamily="34" charset="-128"/>
              </a:rPr>
              <a:t>s Algorithm</a:t>
            </a:r>
            <a:endParaRPr lang="en-US">
              <a:ea typeface="ＭＳ Ｐゴシック" pitchFamily="34" charset="-128"/>
            </a:endParaRP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3 3 2		7  4  3</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dirty="0">
                <a:ea typeface="ＭＳ Ｐゴシック" pitchFamily="34" charset="-128"/>
              </a:rPr>
              <a:t>2 0 0 	        3 2 2  			1  2  2</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2 2 2			0  1  1</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4  3  1</a:t>
            </a:r>
          </a:p>
        </p:txBody>
      </p:sp>
    </p:spTree>
    <p:extLst>
      <p:ext uri="{BB962C8B-B14F-4D97-AF65-F5344CB8AC3E}">
        <p14:creationId xmlns:p14="http://schemas.microsoft.com/office/powerpoint/2010/main" val="2084285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a:ea typeface="ＭＳ Ｐゴシック" pitchFamily="34" charset="-128"/>
              </a:rPr>
              <a:t>Safety Algorithm</a:t>
            </a:r>
          </a:p>
        </p:txBody>
      </p:sp>
      <p:sp>
        <p:nvSpPr>
          <p:cNvPr id="62466" name="Rectangle 3"/>
          <p:cNvSpPr>
            <a:spLocks noGrp="1" noChangeArrowheads="1"/>
          </p:cNvSpPr>
          <p:nvPr>
            <p:ph type="body" idx="1"/>
          </p:nvPr>
        </p:nvSpPr>
        <p:spPr>
          <a:xfrm>
            <a:off x="812800" y="1282700"/>
            <a:ext cx="7372350" cy="4943475"/>
          </a:xfrm>
        </p:spPr>
        <p:txBody>
          <a:bodyPr/>
          <a:lstStyle/>
          <a:p>
            <a:pPr>
              <a:lnSpc>
                <a:spcPct val="90000"/>
              </a:lnSpc>
              <a:buFont typeface="Monotype Sorts" pitchFamily="-84" charset="2"/>
              <a:buNone/>
            </a:pPr>
            <a:r>
              <a:rPr lang="en-US">
                <a:ea typeface="ＭＳ Ｐゴシック" pitchFamily="34" charset="-128"/>
              </a:rPr>
              <a:t>1.	Let </a:t>
            </a:r>
            <a:r>
              <a:rPr lang="en-US" b="1" i="1">
                <a:solidFill>
                  <a:srgbClr val="000000"/>
                </a:solidFill>
                <a:ea typeface="ＭＳ Ｐゴシック" pitchFamily="34" charset="-128"/>
              </a:rPr>
              <a:t>Work</a:t>
            </a:r>
            <a:r>
              <a:rPr lang="en-US" i="1">
                <a:solidFill>
                  <a:srgbClr val="000000"/>
                </a:solidFill>
                <a:ea typeface="ＭＳ Ｐゴシック" pitchFamily="34" charset="-128"/>
              </a:rPr>
              <a:t> </a:t>
            </a:r>
            <a:r>
              <a:rPr lang="en-US">
                <a:ea typeface="ＭＳ Ｐゴシック" pitchFamily="34" charset="-128"/>
              </a:rPr>
              <a:t>and </a:t>
            </a:r>
            <a:r>
              <a:rPr lang="en-US" b="1" i="1">
                <a:solidFill>
                  <a:srgbClr val="000000"/>
                </a:solidFill>
                <a:ea typeface="ＭＳ Ｐゴシック" pitchFamily="34" charset="-128"/>
              </a:rPr>
              <a:t>Finish</a:t>
            </a:r>
            <a:r>
              <a:rPr lang="en-US">
                <a:solidFill>
                  <a:srgbClr val="000000"/>
                </a:solidFill>
                <a:ea typeface="ＭＳ Ｐゴシック" pitchFamily="34" charset="-128"/>
              </a:rPr>
              <a:t> </a:t>
            </a:r>
            <a:r>
              <a:rPr lang="en-US">
                <a:ea typeface="ＭＳ Ｐゴシック" pitchFamily="34" charset="-128"/>
              </a:rPr>
              <a:t>be vectors of length</a:t>
            </a:r>
            <a:r>
              <a:rPr lang="en-US" i="1">
                <a:ea typeface="ＭＳ Ｐゴシック" pitchFamily="34" charset="-128"/>
              </a:rPr>
              <a:t> m</a:t>
            </a:r>
            <a:r>
              <a:rPr lang="en-US">
                <a:ea typeface="ＭＳ Ｐゴシック" pitchFamily="34" charset="-128"/>
              </a:rPr>
              <a:t> and</a:t>
            </a:r>
            <a:r>
              <a:rPr lang="en-US" i="1">
                <a:ea typeface="ＭＳ Ｐゴシック" pitchFamily="34" charset="-128"/>
              </a:rPr>
              <a:t> n</a:t>
            </a:r>
            <a:r>
              <a:rPr lang="en-US">
                <a:ea typeface="ＭＳ Ｐゴシック" pitchFamily="34" charset="-128"/>
              </a:rPr>
              <a:t>, respectively.  Initialize:</a:t>
            </a:r>
          </a:p>
          <a:p>
            <a:pPr marL="1543050" lvl="3" indent="-342900">
              <a:lnSpc>
                <a:spcPct val="90000"/>
              </a:lnSpc>
              <a:buFontTx/>
              <a:buNone/>
            </a:pPr>
            <a:r>
              <a:rPr lang="en-US" b="1" i="1">
                <a:ea typeface="ＭＳ Ｐゴシック" pitchFamily="34" charset="-128"/>
              </a:rPr>
              <a:t>Work </a:t>
            </a:r>
            <a:r>
              <a:rPr lang="en-US" b="1">
                <a:ea typeface="ＭＳ Ｐゴシック" pitchFamily="34" charset="-128"/>
              </a:rPr>
              <a:t>= </a:t>
            </a:r>
            <a:r>
              <a:rPr lang="en-US" b="1" i="1">
                <a:ea typeface="ＭＳ Ｐゴシック" pitchFamily="34" charset="-128"/>
              </a:rPr>
              <a:t>Available</a:t>
            </a:r>
          </a:p>
          <a:p>
            <a:pPr marL="1543050" lvl="3" indent="-342900">
              <a:lnSpc>
                <a:spcPct val="90000"/>
              </a:lnSpc>
              <a:buFontTx/>
              <a:buNone/>
            </a:pPr>
            <a:r>
              <a:rPr lang="en-US" b="1" i="1">
                <a:ea typeface="ＭＳ Ｐゴシック" pitchFamily="34" charset="-128"/>
              </a:rPr>
              <a:t>Finish </a:t>
            </a:r>
            <a:r>
              <a:rPr lang="en-US" b="1">
                <a:ea typeface="ＭＳ Ｐゴシック" pitchFamily="34" charset="-128"/>
              </a:rPr>
              <a:t>[</a:t>
            </a:r>
            <a:r>
              <a:rPr lang="en-US" b="1" i="1">
                <a:ea typeface="ＭＳ Ｐゴシック" pitchFamily="34" charset="-128"/>
              </a:rPr>
              <a:t>i</a:t>
            </a:r>
            <a:r>
              <a:rPr lang="en-US" b="1">
                <a:ea typeface="ＭＳ Ｐゴシック" pitchFamily="34" charset="-128"/>
              </a:rPr>
              <a:t>] =</a:t>
            </a:r>
            <a:r>
              <a:rPr lang="en-US" b="1" i="1">
                <a:ea typeface="ＭＳ Ｐゴシック" pitchFamily="34" charset="-128"/>
              </a:rPr>
              <a:t> false </a:t>
            </a:r>
            <a:r>
              <a:rPr lang="en-US" b="1">
                <a:ea typeface="ＭＳ Ｐゴシック" pitchFamily="34" charset="-128"/>
              </a:rPr>
              <a:t>for</a:t>
            </a:r>
            <a:r>
              <a:rPr lang="en-US" b="1" i="1">
                <a:ea typeface="ＭＳ Ｐゴシック" pitchFamily="34" charset="-128"/>
              </a:rPr>
              <a:t> i</a:t>
            </a:r>
            <a:r>
              <a:rPr lang="en-US" b="1">
                <a:ea typeface="ＭＳ Ｐゴシック" pitchFamily="34" charset="-128"/>
              </a:rPr>
              <a:t> = 0, 1, …, </a:t>
            </a:r>
            <a:r>
              <a:rPr lang="en-US" b="1" i="1">
                <a:ea typeface="ＭＳ Ｐゴシック" pitchFamily="34" charset="-128"/>
              </a:rPr>
              <a:t>n- </a:t>
            </a:r>
            <a:r>
              <a:rPr lang="en-US" b="1">
                <a:ea typeface="ＭＳ Ｐゴシック" pitchFamily="34" charset="-128"/>
              </a:rPr>
              <a:t>1</a:t>
            </a:r>
          </a:p>
          <a:p>
            <a:pPr marL="1543050" lvl="3" indent="-342900">
              <a:lnSpc>
                <a:spcPct val="90000"/>
              </a:lnSpc>
              <a:buFontTx/>
              <a:buNone/>
            </a:pPr>
            <a:endParaRPr lang="en-US" sz="800">
              <a:ea typeface="ＭＳ Ｐゴシック" pitchFamily="34" charset="-128"/>
            </a:endParaRPr>
          </a:p>
          <a:p>
            <a:pPr>
              <a:lnSpc>
                <a:spcPct val="90000"/>
              </a:lnSpc>
              <a:buFont typeface="Monotype Sorts" pitchFamily="-84" charset="2"/>
              <a:buNone/>
            </a:pPr>
            <a:r>
              <a:rPr lang="en-US">
                <a:ea typeface="ＭＳ Ｐゴシック" pitchFamily="34" charset="-128"/>
              </a:rPr>
              <a:t>2.	Find an </a:t>
            </a:r>
            <a:r>
              <a:rPr lang="en-US" b="1" i="1">
                <a:ea typeface="ＭＳ Ｐゴシック" pitchFamily="34" charset="-128"/>
              </a:rPr>
              <a:t>i</a:t>
            </a:r>
            <a:r>
              <a:rPr lang="en-US" i="1">
                <a:ea typeface="ＭＳ Ｐゴシック" pitchFamily="34" charset="-128"/>
              </a:rPr>
              <a:t> </a:t>
            </a:r>
            <a:r>
              <a:rPr lang="en-US">
                <a:ea typeface="ＭＳ Ｐゴシック" pitchFamily="34" charset="-128"/>
              </a:rPr>
              <a:t>such that both: </a:t>
            </a:r>
          </a:p>
          <a:p>
            <a:pPr marL="800100" lvl="1" indent="-342900">
              <a:lnSpc>
                <a:spcPct val="90000"/>
              </a:lnSpc>
              <a:buFont typeface="Monotype Sorts" pitchFamily="-84" charset="2"/>
              <a:buNone/>
            </a:pPr>
            <a:r>
              <a:rPr lang="en-US">
                <a:ea typeface="ＭＳ Ｐゴシック" pitchFamily="34" charset="-128"/>
              </a:rPr>
              <a:t>(a) </a:t>
            </a:r>
            <a:r>
              <a:rPr lang="en-US" b="1" i="1">
                <a:ea typeface="ＭＳ Ｐゴシック" pitchFamily="34" charset="-128"/>
              </a:rPr>
              <a:t>Finish</a:t>
            </a:r>
            <a:r>
              <a:rPr lang="en-US" b="1">
                <a:ea typeface="ＭＳ Ｐゴシック" pitchFamily="34" charset="-128"/>
              </a:rPr>
              <a:t> [</a:t>
            </a:r>
            <a:r>
              <a:rPr lang="en-US" b="1" i="1">
                <a:ea typeface="ＭＳ Ｐゴシック" pitchFamily="34" charset="-128"/>
              </a:rPr>
              <a:t>i</a:t>
            </a:r>
            <a:r>
              <a:rPr lang="en-US" b="1">
                <a:ea typeface="ＭＳ Ｐゴシック" pitchFamily="34" charset="-128"/>
              </a:rPr>
              <a:t>] = </a:t>
            </a:r>
            <a:r>
              <a:rPr lang="en-US" b="1" i="1">
                <a:ea typeface="ＭＳ Ｐゴシック" pitchFamily="34" charset="-128"/>
              </a:rPr>
              <a:t>false</a:t>
            </a:r>
            <a:endParaRPr lang="en-US" b="1">
              <a:ea typeface="ＭＳ Ｐゴシック" pitchFamily="34" charset="-128"/>
            </a:endParaRPr>
          </a:p>
          <a:p>
            <a:pPr marL="800100" lvl="1" indent="-342900">
              <a:lnSpc>
                <a:spcPct val="90000"/>
              </a:lnSpc>
              <a:buFont typeface="Monotype Sorts" pitchFamily="-84" charset="2"/>
              <a:buNone/>
            </a:pPr>
            <a:r>
              <a:rPr lang="en-US">
                <a:ea typeface="ＭＳ Ｐゴシック" pitchFamily="34" charset="-128"/>
              </a:rPr>
              <a:t>(b) </a:t>
            </a:r>
            <a:r>
              <a:rPr lang="en-US" b="1" i="1">
                <a:ea typeface="ＭＳ Ｐゴシック" pitchFamily="34" charset="-128"/>
              </a:rPr>
              <a:t>Need</a:t>
            </a:r>
            <a:r>
              <a:rPr lang="en-US" b="1" i="1" baseline="-25000">
                <a:ea typeface="ＭＳ Ｐゴシック" pitchFamily="34" charset="-128"/>
              </a:rPr>
              <a:t>i</a:t>
            </a:r>
            <a:r>
              <a:rPr lang="en-US" b="1">
                <a:ea typeface="ＭＳ Ｐゴシック" pitchFamily="34" charset="-128"/>
              </a:rPr>
              <a:t> </a:t>
            </a:r>
            <a:r>
              <a:rPr lang="en-US" b="1">
                <a:ea typeface="ＭＳ Ｐゴシック" pitchFamily="34" charset="-128"/>
                <a:sym typeface="Symbol" pitchFamily="18" charset="2"/>
              </a:rPr>
              <a:t> </a:t>
            </a:r>
            <a:r>
              <a:rPr lang="en-US" b="1" i="1">
                <a:ea typeface="ＭＳ Ｐゴシック" pitchFamily="34" charset="-128"/>
                <a:sym typeface="Symbol" pitchFamily="18" charset="2"/>
              </a:rPr>
              <a:t>Work</a:t>
            </a:r>
          </a:p>
          <a:p>
            <a:pPr marL="800100" lvl="1" indent="-342900">
              <a:lnSpc>
                <a:spcPct val="90000"/>
              </a:lnSpc>
              <a:buFont typeface="Monotype Sorts" pitchFamily="-84" charset="2"/>
              <a:buNone/>
            </a:pPr>
            <a:r>
              <a:rPr lang="en-US">
                <a:ea typeface="ＭＳ Ｐゴシック" pitchFamily="34" charset="-128"/>
                <a:sym typeface="Symbol" pitchFamily="18" charset="2"/>
              </a:rPr>
              <a:t>If no such</a:t>
            </a:r>
            <a:r>
              <a:rPr lang="en-US" b="1">
                <a:ea typeface="ＭＳ Ｐゴシック" pitchFamily="34" charset="-128"/>
                <a:sym typeface="Symbol" pitchFamily="18" charset="2"/>
              </a:rPr>
              <a:t> </a:t>
            </a:r>
            <a:r>
              <a:rPr lang="en-US" b="1" i="1">
                <a:ea typeface="ＭＳ Ｐゴシック" pitchFamily="34" charset="-128"/>
                <a:sym typeface="Symbol" pitchFamily="18" charset="2"/>
              </a:rPr>
              <a:t>i </a:t>
            </a:r>
            <a:r>
              <a:rPr lang="en-US">
                <a:ea typeface="ＭＳ Ｐゴシック" pitchFamily="34" charset="-128"/>
                <a:sym typeface="Symbol" pitchFamily="18" charset="2"/>
              </a:rPr>
              <a:t>exists, go to step 4</a:t>
            </a:r>
          </a:p>
          <a:p>
            <a:pPr marL="800100" lvl="1" indent="-342900">
              <a:lnSpc>
                <a:spcPct val="90000"/>
              </a:lnSpc>
              <a:buFont typeface="Monotype Sorts" pitchFamily="-84" charset="2"/>
              <a:buNone/>
            </a:pPr>
            <a:endParaRPr lang="en-US" sz="800">
              <a:ea typeface="ＭＳ Ｐゴシック" pitchFamily="34" charset="-128"/>
              <a:sym typeface="Symbol" pitchFamily="18" charset="2"/>
            </a:endParaRPr>
          </a:p>
          <a:p>
            <a:pPr>
              <a:lnSpc>
                <a:spcPct val="90000"/>
              </a:lnSpc>
              <a:buFont typeface="Monotype Sorts" pitchFamily="-84" charset="2"/>
              <a:buNone/>
            </a:pPr>
            <a:r>
              <a:rPr lang="en-US" i="1">
                <a:ea typeface="ＭＳ Ｐゴシック" pitchFamily="34" charset="-128"/>
              </a:rPr>
              <a:t>3.  </a:t>
            </a:r>
            <a:r>
              <a:rPr lang="en-US" b="1" i="1">
                <a:ea typeface="ＭＳ Ｐゴシック" pitchFamily="34" charset="-128"/>
              </a:rPr>
              <a:t>Work</a:t>
            </a:r>
            <a:r>
              <a:rPr lang="en-US" b="1">
                <a:ea typeface="ＭＳ Ｐゴシック" pitchFamily="34" charset="-128"/>
              </a:rPr>
              <a:t> = </a:t>
            </a:r>
            <a:r>
              <a:rPr lang="en-US" b="1" i="1">
                <a:ea typeface="ＭＳ Ｐゴシック" pitchFamily="34" charset="-128"/>
              </a:rPr>
              <a:t>Work </a:t>
            </a:r>
            <a:r>
              <a:rPr lang="en-US" b="1">
                <a:ea typeface="ＭＳ Ｐゴシック" pitchFamily="34" charset="-128"/>
              </a:rPr>
              <a:t>+ </a:t>
            </a:r>
            <a:r>
              <a:rPr lang="en-US" b="1" i="1">
                <a:ea typeface="ＭＳ Ｐゴシック" pitchFamily="34" charset="-128"/>
              </a:rPr>
              <a:t>Allocation</a:t>
            </a:r>
            <a:r>
              <a:rPr lang="en-US" b="1" i="1" baseline="-25000">
                <a:ea typeface="ＭＳ Ｐゴシック" pitchFamily="34" charset="-128"/>
              </a:rPr>
              <a:t>i</a:t>
            </a:r>
            <a:br>
              <a:rPr lang="en-US" b="1">
                <a:ea typeface="ＭＳ Ｐゴシック" pitchFamily="34" charset="-128"/>
              </a:rPr>
            </a:br>
            <a:r>
              <a:rPr lang="en-US" b="1" i="1">
                <a:ea typeface="ＭＳ Ｐゴシック" pitchFamily="34" charset="-128"/>
              </a:rPr>
              <a:t>Finish</a:t>
            </a:r>
            <a:r>
              <a:rPr lang="en-US" b="1">
                <a:ea typeface="ＭＳ Ｐゴシック" pitchFamily="34" charset="-128"/>
              </a:rPr>
              <a:t>[</a:t>
            </a:r>
            <a:r>
              <a:rPr lang="en-US" b="1" i="1">
                <a:ea typeface="ＭＳ Ｐゴシック" pitchFamily="34" charset="-128"/>
              </a:rPr>
              <a:t>i</a:t>
            </a:r>
            <a:r>
              <a:rPr lang="en-US" b="1">
                <a:ea typeface="ＭＳ Ｐゴシック" pitchFamily="34" charset="-128"/>
              </a:rPr>
              <a:t>] =</a:t>
            </a:r>
            <a:r>
              <a:rPr lang="en-US" b="1" i="1">
                <a:ea typeface="ＭＳ Ｐゴシック" pitchFamily="34" charset="-128"/>
              </a:rPr>
              <a:t> true</a:t>
            </a:r>
            <a:br>
              <a:rPr lang="en-US" b="1">
                <a:ea typeface="ＭＳ Ｐゴシック" pitchFamily="34" charset="-128"/>
              </a:rPr>
            </a:br>
            <a:r>
              <a:rPr lang="en-US">
                <a:ea typeface="ＭＳ Ｐゴシック" pitchFamily="34" charset="-128"/>
              </a:rPr>
              <a:t>go to step 2</a:t>
            </a:r>
          </a:p>
          <a:p>
            <a:pPr>
              <a:lnSpc>
                <a:spcPct val="90000"/>
              </a:lnSpc>
            </a:pPr>
            <a:endParaRPr lang="en-US" sz="800">
              <a:ea typeface="ＭＳ Ｐゴシック" pitchFamily="34" charset="-128"/>
            </a:endParaRPr>
          </a:p>
          <a:p>
            <a:pPr>
              <a:lnSpc>
                <a:spcPct val="90000"/>
              </a:lnSpc>
              <a:buFont typeface="Monotype Sorts" pitchFamily="-84" charset="2"/>
              <a:buNone/>
            </a:pPr>
            <a:r>
              <a:rPr lang="en-US">
                <a:ea typeface="ＭＳ Ｐゴシック" pitchFamily="34" charset="-128"/>
              </a:rPr>
              <a:t>4.	If </a:t>
            </a:r>
            <a:r>
              <a:rPr lang="en-US" b="1" i="1">
                <a:ea typeface="ＭＳ Ｐゴシック" pitchFamily="34" charset="-128"/>
              </a:rPr>
              <a:t>Finish</a:t>
            </a:r>
            <a:r>
              <a:rPr lang="en-US" b="1">
                <a:ea typeface="ＭＳ Ｐゴシック" pitchFamily="34" charset="-128"/>
              </a:rPr>
              <a:t> [</a:t>
            </a:r>
            <a:r>
              <a:rPr lang="en-US" b="1" i="1">
                <a:ea typeface="ＭＳ Ｐゴシック" pitchFamily="34" charset="-128"/>
              </a:rPr>
              <a:t>i</a:t>
            </a:r>
            <a:r>
              <a:rPr lang="en-US" b="1">
                <a:ea typeface="ＭＳ Ｐゴシック" pitchFamily="34" charset="-128"/>
              </a:rPr>
              <a:t>] == </a:t>
            </a:r>
            <a:r>
              <a:rPr lang="en-US" b="1" i="1">
                <a:ea typeface="ＭＳ Ｐゴシック" pitchFamily="34" charset="-128"/>
              </a:rPr>
              <a:t>true</a:t>
            </a:r>
            <a:r>
              <a:rPr lang="en-US" b="1">
                <a:ea typeface="ＭＳ Ｐゴシック" pitchFamily="34" charset="-128"/>
              </a:rPr>
              <a:t> </a:t>
            </a:r>
            <a:r>
              <a:rPr lang="en-US">
                <a:ea typeface="ＭＳ Ｐゴシック" pitchFamily="34" charset="-128"/>
              </a:rPr>
              <a:t>for all </a:t>
            </a:r>
            <a:r>
              <a:rPr lang="en-US" b="1" i="1">
                <a:ea typeface="ＭＳ Ｐゴシック" pitchFamily="34" charset="-128"/>
              </a:rPr>
              <a:t>i</a:t>
            </a:r>
            <a:r>
              <a:rPr lang="en-US">
                <a:ea typeface="ＭＳ Ｐゴシック" pitchFamily="34" charset="-128"/>
              </a:rPr>
              <a:t>, then the system is in a safe state</a:t>
            </a:r>
          </a:p>
        </p:txBody>
      </p:sp>
    </p:spTree>
    <p:extLst>
      <p:ext uri="{BB962C8B-B14F-4D97-AF65-F5344CB8AC3E}">
        <p14:creationId xmlns:p14="http://schemas.microsoft.com/office/powerpoint/2010/main" val="1681293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973138" y="404813"/>
            <a:ext cx="7924800" cy="457200"/>
          </a:xfrm>
        </p:spPr>
        <p:txBody>
          <a:bodyPr/>
          <a:lstStyle/>
          <a:p>
            <a:pPr eaLnBrk="1" hangingPunct="1"/>
            <a:r>
              <a:rPr lang="en-US" sz="2800">
                <a:ea typeface="ＭＳ Ｐゴシック" pitchFamily="34" charset="-128"/>
              </a:rPr>
              <a:t>Resource-Request Algorithm for Process </a:t>
            </a:r>
            <a:r>
              <a:rPr lang="en-US" sz="2800" i="1">
                <a:ea typeface="ＭＳ Ｐゴシック" pitchFamily="34" charset="-128"/>
              </a:rPr>
              <a:t>P</a:t>
            </a:r>
            <a:r>
              <a:rPr lang="en-US" sz="2800" i="1" baseline="-25000">
                <a:ea typeface="ＭＳ Ｐゴシック" pitchFamily="34" charset="-128"/>
              </a:rPr>
              <a:t>i</a:t>
            </a:r>
            <a:endParaRPr lang="en-US" sz="2800">
              <a:ea typeface="ＭＳ Ｐゴシック" pitchFamily="34" charset="-128"/>
            </a:endParaRPr>
          </a:p>
        </p:txBody>
      </p:sp>
      <p:sp>
        <p:nvSpPr>
          <p:cNvPr id="64514" name="Rectangle 3"/>
          <p:cNvSpPr>
            <a:spLocks noGrp="1" noChangeArrowheads="1"/>
          </p:cNvSpPr>
          <p:nvPr>
            <p:ph type="body" idx="1"/>
          </p:nvPr>
        </p:nvSpPr>
        <p:spPr>
          <a:xfrm>
            <a:off x="822325" y="1271588"/>
            <a:ext cx="7642225" cy="4686300"/>
          </a:xfrm>
        </p:spPr>
        <p:txBody>
          <a:bodyPr/>
          <a:lstStyle/>
          <a:p>
            <a:pPr>
              <a:lnSpc>
                <a:spcPct val="90000"/>
              </a:lnSpc>
              <a:buFont typeface="Monotype Sorts" pitchFamily="-84" charset="2"/>
              <a:buNone/>
            </a:pPr>
            <a:r>
              <a:rPr lang="en-US" i="1">
                <a:ea typeface="ＭＳ Ｐゴシック" pitchFamily="34" charset="-128"/>
              </a:rPr>
              <a:t>     </a:t>
            </a:r>
            <a:r>
              <a:rPr lang="en-US" b="1" i="1">
                <a:ea typeface="ＭＳ Ｐゴシック" pitchFamily="34" charset="-128"/>
              </a:rPr>
              <a:t>Request</a:t>
            </a:r>
            <a:r>
              <a:rPr lang="en-US" b="1" i="1" baseline="-25000">
                <a:ea typeface="ＭＳ Ｐゴシック" pitchFamily="34" charset="-128"/>
              </a:rPr>
              <a:t>i</a:t>
            </a:r>
            <a:r>
              <a:rPr lang="en-US">
                <a:ea typeface="ＭＳ Ｐゴシック" pitchFamily="34" charset="-128"/>
              </a:rPr>
              <a:t> = request vector for process </a:t>
            </a:r>
            <a:r>
              <a:rPr lang="en-US" b="1" i="1">
                <a:ea typeface="ＭＳ Ｐゴシック" pitchFamily="34" charset="-128"/>
              </a:rPr>
              <a:t>P</a:t>
            </a:r>
            <a:r>
              <a:rPr lang="en-US" b="1" i="1" baseline="-25000">
                <a:ea typeface="ＭＳ Ｐゴシック" pitchFamily="34" charset="-128"/>
              </a:rPr>
              <a:t>i</a:t>
            </a:r>
            <a:r>
              <a:rPr lang="en-US">
                <a:ea typeface="ＭＳ Ｐゴシック" pitchFamily="34" charset="-128"/>
              </a:rPr>
              <a:t>.  If </a:t>
            </a:r>
            <a:r>
              <a:rPr lang="en-US" b="1" i="1">
                <a:ea typeface="ＭＳ Ｐゴシック" pitchFamily="34" charset="-128"/>
              </a:rPr>
              <a:t>Request</a:t>
            </a:r>
            <a:r>
              <a:rPr lang="en-US" b="1" i="1" baseline="-25000">
                <a:ea typeface="ＭＳ Ｐゴシック" pitchFamily="34" charset="-128"/>
              </a:rPr>
              <a:t>i</a:t>
            </a:r>
            <a:r>
              <a:rPr lang="en-US" b="1" baseline="-25000">
                <a:ea typeface="ＭＳ Ｐゴシック" pitchFamily="34" charset="-128"/>
              </a:rPr>
              <a:t> </a:t>
            </a:r>
            <a:r>
              <a:rPr lang="en-US" b="1">
                <a:ea typeface="ＭＳ Ｐゴシック" pitchFamily="34" charset="-128"/>
              </a:rPr>
              <a:t>[</a:t>
            </a:r>
            <a:r>
              <a:rPr lang="en-US" b="1" i="1">
                <a:ea typeface="ＭＳ Ｐゴシック" pitchFamily="34" charset="-128"/>
              </a:rPr>
              <a:t>j</a:t>
            </a:r>
            <a:r>
              <a:rPr lang="en-US" b="1">
                <a:ea typeface="ＭＳ Ｐゴシック" pitchFamily="34" charset="-128"/>
              </a:rPr>
              <a:t>] = </a:t>
            </a:r>
            <a:r>
              <a:rPr lang="en-US" b="1" i="1">
                <a:ea typeface="ＭＳ Ｐゴシック" pitchFamily="34" charset="-128"/>
              </a:rPr>
              <a:t>k</a:t>
            </a:r>
            <a:r>
              <a:rPr lang="en-US" b="1">
                <a:ea typeface="ＭＳ Ｐゴシック" pitchFamily="34" charset="-128"/>
              </a:rPr>
              <a:t> </a:t>
            </a:r>
            <a:r>
              <a:rPr lang="en-US">
                <a:ea typeface="ＭＳ Ｐゴシック" pitchFamily="34" charset="-128"/>
              </a:rPr>
              <a:t>then process </a:t>
            </a:r>
            <a:r>
              <a:rPr lang="en-US" b="1" i="1">
                <a:ea typeface="ＭＳ Ｐゴシック" pitchFamily="34" charset="-128"/>
              </a:rPr>
              <a:t>P</a:t>
            </a:r>
            <a:r>
              <a:rPr lang="en-US" b="1" i="1" baseline="-25000">
                <a:ea typeface="ＭＳ Ｐゴシック" pitchFamily="34" charset="-128"/>
              </a:rPr>
              <a:t>i</a:t>
            </a:r>
            <a:r>
              <a:rPr lang="en-US">
                <a:ea typeface="ＭＳ Ｐゴシック" pitchFamily="34" charset="-128"/>
              </a:rPr>
              <a:t> wants </a:t>
            </a:r>
            <a:r>
              <a:rPr lang="en-US" b="1" i="1">
                <a:ea typeface="ＭＳ Ｐゴシック" pitchFamily="34" charset="-128"/>
              </a:rPr>
              <a:t>k</a:t>
            </a:r>
            <a:r>
              <a:rPr lang="en-US">
                <a:ea typeface="ＭＳ Ｐゴシック" pitchFamily="34" charset="-128"/>
              </a:rPr>
              <a:t> instances of resource type </a:t>
            </a:r>
            <a:r>
              <a:rPr lang="en-US" b="1" i="1">
                <a:ea typeface="ＭＳ Ｐゴシック" pitchFamily="34" charset="-128"/>
              </a:rPr>
              <a:t>R</a:t>
            </a:r>
            <a:r>
              <a:rPr lang="en-US" b="1" i="1" baseline="-25000">
                <a:ea typeface="ＭＳ Ｐゴシック" pitchFamily="34" charset="-128"/>
              </a:rPr>
              <a:t>j</a:t>
            </a:r>
            <a:endParaRPr lang="en-US" b="1" baseline="-25000">
              <a:ea typeface="ＭＳ Ｐゴシック" pitchFamily="34" charset="-128"/>
            </a:endParaRPr>
          </a:p>
          <a:p>
            <a:pPr lvl="1">
              <a:lnSpc>
                <a:spcPct val="90000"/>
              </a:lnSpc>
              <a:buFont typeface="Monotype Sorts" pitchFamily="-84" charset="2"/>
              <a:buNone/>
            </a:pPr>
            <a:r>
              <a:rPr lang="en-US">
                <a:ea typeface="ＭＳ Ｐゴシック" pitchFamily="34" charset="-128"/>
              </a:rPr>
              <a:t>1.	If </a:t>
            </a:r>
            <a:r>
              <a:rPr lang="en-US" b="1" i="1">
                <a:ea typeface="ＭＳ Ｐゴシック" pitchFamily="34" charset="-128"/>
              </a:rPr>
              <a:t>Request</a:t>
            </a:r>
            <a:r>
              <a:rPr lang="en-US" b="1" i="1" baseline="-25000">
                <a:ea typeface="ＭＳ Ｐゴシック" pitchFamily="34" charset="-128"/>
              </a:rPr>
              <a:t>i</a:t>
            </a:r>
            <a:r>
              <a:rPr lang="en-US" b="1" i="1">
                <a:ea typeface="ＭＳ Ｐゴシック" pitchFamily="34" charset="-128"/>
              </a:rPr>
              <a:t> </a:t>
            </a:r>
            <a:r>
              <a:rPr lang="en-US" b="1">
                <a:ea typeface="ＭＳ Ｐゴシック" pitchFamily="34" charset="-128"/>
                <a:sym typeface="Symbol" pitchFamily="18" charset="2"/>
              </a:rPr>
              <a:t> </a:t>
            </a:r>
            <a:r>
              <a:rPr lang="en-US" b="1" i="1">
                <a:ea typeface="ＭＳ Ｐゴシック" pitchFamily="34" charset="-128"/>
                <a:sym typeface="Symbol" pitchFamily="18" charset="2"/>
              </a:rPr>
              <a:t>Need</a:t>
            </a:r>
            <a:r>
              <a:rPr lang="en-US" b="1" i="1" baseline="-25000">
                <a:ea typeface="ＭＳ Ｐゴシック" pitchFamily="34" charset="-128"/>
                <a:sym typeface="Symbol" pitchFamily="18" charset="2"/>
              </a:rPr>
              <a:t>i</a:t>
            </a:r>
            <a:r>
              <a:rPr lang="en-US" b="1" i="1">
                <a:ea typeface="ＭＳ Ｐゴシック" pitchFamily="34" charset="-128"/>
                <a:sym typeface="Symbol" pitchFamily="18" charset="2"/>
              </a:rPr>
              <a:t> </a:t>
            </a:r>
            <a:r>
              <a:rPr lang="en-US">
                <a:ea typeface="ＭＳ Ｐゴシック" pitchFamily="34" charset="-128"/>
                <a:sym typeface="Symbol" pitchFamily="18" charset="2"/>
              </a:rPr>
              <a:t>go to step 2.  Otherwise, raise error condition, since process has exceeded its maximum claim</a:t>
            </a:r>
          </a:p>
          <a:p>
            <a:pPr lvl="1">
              <a:lnSpc>
                <a:spcPct val="90000"/>
              </a:lnSpc>
              <a:buFont typeface="Monotype Sorts" pitchFamily="-84" charset="2"/>
              <a:buNone/>
            </a:pPr>
            <a:r>
              <a:rPr lang="en-US">
                <a:ea typeface="ＭＳ Ｐゴシック" pitchFamily="34" charset="-128"/>
                <a:sym typeface="Symbol" pitchFamily="18" charset="2"/>
              </a:rPr>
              <a:t>2.	If </a:t>
            </a:r>
            <a:r>
              <a:rPr lang="en-US" b="1" i="1">
                <a:ea typeface="ＭＳ Ｐゴシック" pitchFamily="34" charset="-128"/>
              </a:rPr>
              <a:t>Request</a:t>
            </a:r>
            <a:r>
              <a:rPr lang="en-US" b="1" i="1" baseline="-25000">
                <a:ea typeface="ＭＳ Ｐゴシック" pitchFamily="34" charset="-128"/>
              </a:rPr>
              <a:t>i</a:t>
            </a:r>
            <a:r>
              <a:rPr lang="en-US" b="1">
                <a:ea typeface="ＭＳ Ｐゴシック" pitchFamily="34" charset="-128"/>
              </a:rPr>
              <a:t> </a:t>
            </a:r>
            <a:r>
              <a:rPr lang="en-US" b="1">
                <a:ea typeface="ＭＳ Ｐゴシック" pitchFamily="34" charset="-128"/>
                <a:sym typeface="Symbol" pitchFamily="18" charset="2"/>
              </a:rPr>
              <a:t> </a:t>
            </a:r>
            <a:r>
              <a:rPr lang="en-US" b="1" i="1">
                <a:ea typeface="ＭＳ Ｐゴシック" pitchFamily="34" charset="-128"/>
                <a:sym typeface="Symbol" pitchFamily="18" charset="2"/>
              </a:rPr>
              <a:t>Available</a:t>
            </a:r>
            <a:r>
              <a:rPr lang="en-US">
                <a:ea typeface="ＭＳ Ｐゴシック" pitchFamily="34" charset="-128"/>
                <a:sym typeface="Symbol" pitchFamily="18" charset="2"/>
              </a:rPr>
              <a:t>, go to step 3.  Otherwise </a:t>
            </a:r>
            <a:r>
              <a:rPr lang="en-US" b="1" i="1">
                <a:ea typeface="ＭＳ Ｐゴシック" pitchFamily="34" charset="-128"/>
                <a:sym typeface="Symbol" pitchFamily="18" charset="2"/>
              </a:rPr>
              <a:t>P</a:t>
            </a:r>
            <a:r>
              <a:rPr lang="en-US" b="1" i="1" baseline="-25000">
                <a:ea typeface="ＭＳ Ｐゴシック" pitchFamily="34" charset="-128"/>
                <a:sym typeface="Symbol" pitchFamily="18" charset="2"/>
              </a:rPr>
              <a:t>i</a:t>
            </a:r>
            <a:r>
              <a:rPr lang="en-US">
                <a:ea typeface="ＭＳ Ｐゴシック" pitchFamily="34" charset="-128"/>
                <a:sym typeface="Symbol" pitchFamily="18" charset="2"/>
              </a:rPr>
              <a:t>  must wait, since resources are not available</a:t>
            </a:r>
          </a:p>
          <a:p>
            <a:pPr lvl="1">
              <a:lnSpc>
                <a:spcPct val="90000"/>
              </a:lnSpc>
              <a:buFont typeface="Monotype Sorts" pitchFamily="-84" charset="2"/>
              <a:buNone/>
            </a:pPr>
            <a:r>
              <a:rPr lang="en-US">
                <a:ea typeface="ＭＳ Ｐゴシック" pitchFamily="34" charset="-128"/>
                <a:sym typeface="Symbol" pitchFamily="18" charset="2"/>
              </a:rPr>
              <a:t>3.	Pretend to allocate requested resources to </a:t>
            </a:r>
            <a:r>
              <a:rPr lang="en-US" b="1" i="1">
                <a:ea typeface="ＭＳ Ｐゴシック" pitchFamily="34" charset="-128"/>
                <a:sym typeface="Symbol" pitchFamily="18" charset="2"/>
              </a:rPr>
              <a:t>P</a:t>
            </a:r>
            <a:r>
              <a:rPr lang="en-US" b="1" i="1" baseline="-25000">
                <a:ea typeface="ＭＳ Ｐゴシック" pitchFamily="34" charset="-128"/>
                <a:sym typeface="Symbol" pitchFamily="18" charset="2"/>
              </a:rPr>
              <a:t>i</a:t>
            </a:r>
            <a:r>
              <a:rPr lang="en-US">
                <a:ea typeface="ＭＳ Ｐゴシック" pitchFamily="34" charset="-128"/>
                <a:sym typeface="Symbol" pitchFamily="18" charset="2"/>
              </a:rPr>
              <a:t> by modifying the state as follows:</a:t>
            </a:r>
          </a:p>
          <a:p>
            <a:pPr lvl="3">
              <a:lnSpc>
                <a:spcPct val="90000"/>
              </a:lnSpc>
              <a:buFontTx/>
              <a:buNone/>
            </a:pPr>
            <a:r>
              <a:rPr lang="en-US">
                <a:ea typeface="ＭＳ Ｐゴシック" pitchFamily="34" charset="-128"/>
                <a:sym typeface="Symbol" pitchFamily="18" charset="2"/>
              </a:rPr>
              <a:t>		</a:t>
            </a:r>
            <a:r>
              <a:rPr lang="en-US" b="1" i="1">
                <a:ea typeface="ＭＳ Ｐゴシック" pitchFamily="34" charset="-128"/>
                <a:sym typeface="Symbol" pitchFamily="18" charset="2"/>
              </a:rPr>
              <a:t>Available</a:t>
            </a:r>
            <a:r>
              <a:rPr lang="en-US" b="1">
                <a:ea typeface="ＭＳ Ｐゴシック" pitchFamily="34" charset="-128"/>
                <a:sym typeface="Symbol" pitchFamily="18" charset="2"/>
              </a:rPr>
              <a:t> = </a:t>
            </a:r>
            <a:r>
              <a:rPr lang="en-US" b="1" i="1">
                <a:ea typeface="ＭＳ Ｐゴシック" pitchFamily="34" charset="-128"/>
                <a:sym typeface="Symbol" pitchFamily="18" charset="2"/>
              </a:rPr>
              <a:t>Available  </a:t>
            </a:r>
            <a:r>
              <a:rPr lang="en-US" b="1">
                <a:ea typeface="ＭＳ Ｐゴシック" pitchFamily="34" charset="-128"/>
                <a:sym typeface="Symbol" pitchFamily="18" charset="2"/>
              </a:rPr>
              <a:t>–</a:t>
            </a:r>
            <a:r>
              <a:rPr lang="en-US" b="1" i="1">
                <a:ea typeface="ＭＳ Ｐゴシック" pitchFamily="34" charset="-128"/>
                <a:sym typeface="Symbol" pitchFamily="18" charset="2"/>
              </a:rPr>
              <a:t> Request</a:t>
            </a:r>
            <a:r>
              <a:rPr lang="en-US" b="1" i="1" baseline="-25000">
                <a:ea typeface="ＭＳ Ｐゴシック" pitchFamily="34" charset="-128"/>
                <a:sym typeface="Symbol" pitchFamily="18" charset="2"/>
              </a:rPr>
              <a:t>i</a:t>
            </a:r>
            <a:r>
              <a:rPr lang="en-US" b="1" i="1">
                <a:ea typeface="ＭＳ Ｐゴシック" pitchFamily="34" charset="-128"/>
                <a:sym typeface="Symbol" pitchFamily="18" charset="2"/>
              </a:rPr>
              <a:t>;</a:t>
            </a:r>
          </a:p>
          <a:p>
            <a:pPr lvl="3">
              <a:lnSpc>
                <a:spcPct val="90000"/>
              </a:lnSpc>
              <a:buFontTx/>
              <a:buNone/>
            </a:pPr>
            <a:r>
              <a:rPr lang="en-US" b="1">
                <a:ea typeface="ＭＳ Ｐゴシック" pitchFamily="34" charset="-128"/>
                <a:sym typeface="Symbol" pitchFamily="18" charset="2"/>
              </a:rPr>
              <a:t>		</a:t>
            </a:r>
            <a:r>
              <a:rPr lang="en-US" b="1" i="1">
                <a:ea typeface="ＭＳ Ｐゴシック" pitchFamily="34" charset="-128"/>
                <a:sym typeface="Symbol" pitchFamily="18" charset="2"/>
              </a:rPr>
              <a:t>Allocation</a:t>
            </a:r>
            <a:r>
              <a:rPr lang="en-US" b="1" i="1" baseline="-25000">
                <a:ea typeface="ＭＳ Ｐゴシック" pitchFamily="34" charset="-128"/>
                <a:sym typeface="Symbol" pitchFamily="18" charset="2"/>
              </a:rPr>
              <a:t>i</a:t>
            </a:r>
            <a:r>
              <a:rPr lang="en-US" b="1" baseline="-25000">
                <a:ea typeface="ＭＳ Ｐゴシック" pitchFamily="34" charset="-128"/>
                <a:sym typeface="Symbol" pitchFamily="18" charset="2"/>
              </a:rPr>
              <a:t> </a:t>
            </a:r>
            <a:r>
              <a:rPr lang="en-US" b="1">
                <a:ea typeface="ＭＳ Ｐゴシック" pitchFamily="34" charset="-128"/>
                <a:sym typeface="Symbol" pitchFamily="18" charset="2"/>
              </a:rPr>
              <a:t>= </a:t>
            </a:r>
            <a:r>
              <a:rPr lang="en-US" b="1" i="1">
                <a:ea typeface="ＭＳ Ｐゴシック" pitchFamily="34" charset="-128"/>
                <a:sym typeface="Symbol" pitchFamily="18" charset="2"/>
              </a:rPr>
              <a:t>Allocation</a:t>
            </a:r>
            <a:r>
              <a:rPr lang="en-US" b="1" i="1" baseline="-25000">
                <a:ea typeface="ＭＳ Ｐゴシック" pitchFamily="34" charset="-128"/>
                <a:sym typeface="Symbol" pitchFamily="18" charset="2"/>
              </a:rPr>
              <a:t>i</a:t>
            </a:r>
            <a:r>
              <a:rPr lang="en-US" b="1">
                <a:ea typeface="ＭＳ Ｐゴシック" pitchFamily="34" charset="-128"/>
                <a:sym typeface="Symbol" pitchFamily="18" charset="2"/>
              </a:rPr>
              <a:t> + </a:t>
            </a:r>
            <a:r>
              <a:rPr lang="en-US" b="1" i="1">
                <a:ea typeface="ＭＳ Ｐゴシック" pitchFamily="34" charset="-128"/>
                <a:sym typeface="Symbol" pitchFamily="18" charset="2"/>
              </a:rPr>
              <a:t>Request</a:t>
            </a:r>
            <a:r>
              <a:rPr lang="en-US" b="1" i="1" baseline="-25000">
                <a:ea typeface="ＭＳ Ｐゴシック" pitchFamily="34" charset="-128"/>
                <a:sym typeface="Symbol" pitchFamily="18" charset="2"/>
              </a:rPr>
              <a:t>i</a:t>
            </a:r>
            <a:r>
              <a:rPr lang="en-US" b="1">
                <a:ea typeface="ＭＳ Ｐゴシック" pitchFamily="34" charset="-128"/>
                <a:sym typeface="Symbol" pitchFamily="18" charset="2"/>
              </a:rPr>
              <a:t>;</a:t>
            </a:r>
          </a:p>
          <a:p>
            <a:pPr lvl="3">
              <a:lnSpc>
                <a:spcPct val="90000"/>
              </a:lnSpc>
              <a:buFontTx/>
              <a:buNone/>
            </a:pPr>
            <a:r>
              <a:rPr lang="en-US" b="1">
                <a:ea typeface="ＭＳ Ｐゴシック" pitchFamily="34" charset="-128"/>
                <a:sym typeface="Symbol" pitchFamily="18" charset="2"/>
              </a:rPr>
              <a:t>		</a:t>
            </a:r>
            <a:r>
              <a:rPr lang="en-US" b="1" i="1">
                <a:ea typeface="ＭＳ Ｐゴシック" pitchFamily="34" charset="-128"/>
                <a:sym typeface="Symbol" pitchFamily="18" charset="2"/>
              </a:rPr>
              <a:t>Need</a:t>
            </a:r>
            <a:r>
              <a:rPr lang="en-US" b="1" i="1" baseline="-25000">
                <a:ea typeface="ＭＳ Ｐゴシック" pitchFamily="34" charset="-128"/>
                <a:sym typeface="Symbol" pitchFamily="18" charset="2"/>
              </a:rPr>
              <a:t>i</a:t>
            </a:r>
            <a:r>
              <a:rPr lang="en-US" b="1" i="1">
                <a:ea typeface="ＭＳ Ｐゴシック" pitchFamily="34" charset="-128"/>
                <a:sym typeface="Symbol" pitchFamily="18" charset="2"/>
              </a:rPr>
              <a:t> </a:t>
            </a:r>
            <a:r>
              <a:rPr lang="en-US" b="1">
                <a:ea typeface="ＭＳ Ｐゴシック" pitchFamily="34" charset="-128"/>
                <a:sym typeface="Symbol" pitchFamily="18" charset="2"/>
              </a:rPr>
              <a:t>=</a:t>
            </a:r>
            <a:r>
              <a:rPr lang="en-US" b="1" i="1">
                <a:ea typeface="ＭＳ Ｐゴシック" pitchFamily="34" charset="-128"/>
                <a:sym typeface="Symbol" pitchFamily="18" charset="2"/>
              </a:rPr>
              <a:t> Need</a:t>
            </a:r>
            <a:r>
              <a:rPr lang="en-US" b="1" i="1" baseline="-25000">
                <a:ea typeface="ＭＳ Ｐゴシック" pitchFamily="34" charset="-128"/>
                <a:sym typeface="Symbol" pitchFamily="18" charset="2"/>
              </a:rPr>
              <a:t>i</a:t>
            </a:r>
            <a:r>
              <a:rPr lang="en-US" b="1">
                <a:ea typeface="ＭＳ Ｐゴシック" pitchFamily="34" charset="-128"/>
                <a:sym typeface="Symbol" pitchFamily="18" charset="2"/>
              </a:rPr>
              <a:t> – </a:t>
            </a:r>
            <a:r>
              <a:rPr lang="en-US" b="1" i="1">
                <a:ea typeface="ＭＳ Ｐゴシック" pitchFamily="34" charset="-128"/>
                <a:sym typeface="Symbol" pitchFamily="18" charset="2"/>
              </a:rPr>
              <a:t>Request</a:t>
            </a:r>
            <a:r>
              <a:rPr lang="en-US" b="1" i="1" baseline="-25000">
                <a:ea typeface="ＭＳ Ｐゴシック" pitchFamily="34" charset="-128"/>
                <a:sym typeface="Symbol" pitchFamily="18" charset="2"/>
              </a:rPr>
              <a:t>i</a:t>
            </a:r>
            <a:r>
              <a:rPr lang="en-US" b="1" i="1">
                <a:ea typeface="ＭＳ Ｐゴシック" pitchFamily="34" charset="-128"/>
                <a:sym typeface="Symbol" pitchFamily="18" charset="2"/>
              </a:rPr>
              <a:t>;</a:t>
            </a:r>
          </a:p>
          <a:p>
            <a:pPr lvl="2">
              <a:lnSpc>
                <a:spcPct val="90000"/>
              </a:lnSpc>
              <a:buClr>
                <a:srgbClr val="CC6600"/>
              </a:buClr>
              <a:buSzPct val="80000"/>
              <a:buFont typeface="Monotype Sorts" pitchFamily="-84" charset="2"/>
              <a:buChar char="l"/>
            </a:pPr>
            <a:r>
              <a:rPr lang="en-US">
                <a:ea typeface="ＭＳ Ｐゴシック" pitchFamily="34" charset="-128"/>
                <a:sym typeface="Symbol" pitchFamily="18" charset="2"/>
              </a:rPr>
              <a:t>If safe  the resources are allocated to </a:t>
            </a:r>
            <a:r>
              <a:rPr lang="en-US" b="1" i="1">
                <a:ea typeface="ＭＳ Ｐゴシック" pitchFamily="34" charset="-128"/>
                <a:sym typeface="Symbol" pitchFamily="18" charset="2"/>
              </a:rPr>
              <a:t>P</a:t>
            </a:r>
            <a:r>
              <a:rPr lang="en-US" b="1" i="1" baseline="-25000">
                <a:ea typeface="ＭＳ Ｐゴシック" pitchFamily="34" charset="-128"/>
                <a:sym typeface="Symbol" pitchFamily="18" charset="2"/>
              </a:rPr>
              <a:t>i</a:t>
            </a:r>
          </a:p>
          <a:p>
            <a:pPr lvl="2">
              <a:lnSpc>
                <a:spcPct val="90000"/>
              </a:lnSpc>
              <a:buClr>
                <a:srgbClr val="CC6600"/>
              </a:buClr>
              <a:buSzPct val="80000"/>
              <a:buFont typeface="Monotype Sorts" pitchFamily="-84" charset="2"/>
              <a:buChar char="l"/>
            </a:pPr>
            <a:r>
              <a:rPr lang="en-US">
                <a:ea typeface="ＭＳ Ｐゴシック" pitchFamily="34" charset="-128"/>
                <a:sym typeface="Symbol" pitchFamily="18" charset="2"/>
              </a:rPr>
              <a:t>If unsafe  </a:t>
            </a:r>
            <a:r>
              <a:rPr lang="en-US" b="1" i="1">
                <a:ea typeface="ＭＳ Ｐゴシック" pitchFamily="34" charset="-128"/>
                <a:sym typeface="Symbol" pitchFamily="18" charset="2"/>
              </a:rPr>
              <a:t>P</a:t>
            </a:r>
            <a:r>
              <a:rPr lang="en-US" b="1" i="1" baseline="-25000">
                <a:ea typeface="ＭＳ Ｐゴシック" pitchFamily="34" charset="-128"/>
                <a:sym typeface="Symbol" pitchFamily="18" charset="2"/>
              </a:rPr>
              <a:t>i</a:t>
            </a:r>
            <a:r>
              <a:rPr lang="en-US">
                <a:ea typeface="ＭＳ Ｐゴシック" pitchFamily="34" charset="-128"/>
                <a:sym typeface="Symbol" pitchFamily="18" charset="2"/>
              </a:rPr>
              <a:t> must wait, and the old resource-allocation state is restored</a:t>
            </a:r>
          </a:p>
        </p:txBody>
      </p:sp>
    </p:spTree>
    <p:extLst>
      <p:ext uri="{BB962C8B-B14F-4D97-AF65-F5344CB8AC3E}">
        <p14:creationId xmlns:p14="http://schemas.microsoft.com/office/powerpoint/2010/main" val="2391815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609600" y="381000"/>
            <a:ext cx="7924800" cy="457200"/>
          </a:xfrm>
        </p:spPr>
        <p:txBody>
          <a:bodyPr/>
          <a:lstStyle/>
          <a:p>
            <a:pPr eaLnBrk="1" hangingPunct="1"/>
            <a:r>
              <a:rPr lang="en-US" sz="2800" dirty="0">
                <a:ea typeface="ＭＳ Ｐゴシック" pitchFamily="34" charset="-128"/>
              </a:rPr>
              <a:t>Banker</a:t>
            </a:r>
            <a:r>
              <a:rPr lang="ja-JP" altLang="en-US" sz="2800" dirty="0">
                <a:ea typeface="ＭＳ Ｐゴシック" pitchFamily="34" charset="-128"/>
              </a:rPr>
              <a:t>’</a:t>
            </a:r>
            <a:r>
              <a:rPr lang="en-US" altLang="ja-JP" sz="2800" dirty="0">
                <a:ea typeface="ＭＳ Ｐゴシック" pitchFamily="34" charset="-128"/>
              </a:rPr>
              <a:t>s Algorithm Pseudocode </a:t>
            </a:r>
            <a:endParaRPr lang="en-US" sz="2800" dirty="0">
              <a:ea typeface="ＭＳ Ｐゴシック" pitchFamily="34" charset="-128"/>
            </a:endParaRPr>
          </a:p>
        </p:txBody>
      </p:sp>
      <p:pic>
        <p:nvPicPr>
          <p:cNvPr id="1026" name="Picture 2"/>
          <p:cNvPicPr>
            <a:picLocks noChangeAspect="1" noChangeArrowheads="1"/>
          </p:cNvPicPr>
          <p:nvPr/>
        </p:nvPicPr>
        <p:blipFill>
          <a:blip r:embed="rId3"/>
          <a:srcRect/>
          <a:stretch>
            <a:fillRect/>
          </a:stretch>
        </p:blipFill>
        <p:spPr bwMode="auto">
          <a:xfrm>
            <a:off x="304800" y="1185849"/>
            <a:ext cx="8610600" cy="5291151"/>
          </a:xfrm>
          <a:prstGeom prst="rect">
            <a:avLst/>
          </a:prstGeom>
          <a:noFill/>
          <a:ln w="9525">
            <a:noFill/>
            <a:miter lim="800000"/>
            <a:headEnd/>
            <a:tailEnd/>
          </a:ln>
          <a:effectLst/>
        </p:spPr>
      </p:pic>
    </p:spTree>
    <p:extLst>
      <p:ext uri="{BB962C8B-B14F-4D97-AF65-F5344CB8AC3E}">
        <p14:creationId xmlns:p14="http://schemas.microsoft.com/office/powerpoint/2010/main" val="1534747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3 3 2		7  4  3</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dirty="0">
                <a:ea typeface="ＭＳ Ｐゴシック" pitchFamily="34" charset="-128"/>
              </a:rPr>
              <a:t>2 0 0 	        3 2 2  			1  2  2</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2 2 2			0  1  1</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4  3  1</a:t>
            </a:r>
          </a:p>
        </p:txBody>
      </p:sp>
    </p:spTree>
    <p:extLst>
      <p:ext uri="{BB962C8B-B14F-4D97-AF65-F5344CB8AC3E}">
        <p14:creationId xmlns:p14="http://schemas.microsoft.com/office/powerpoint/2010/main" val="3331465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(P1)</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3 3 2/ </a:t>
            </a:r>
            <a:r>
              <a:rPr lang="en-US" dirty="0">
                <a:ea typeface="ＭＳ Ｐゴシック" pitchFamily="34" charset="-128"/>
              </a:rPr>
              <a:t>2 1 0	7  4  3</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dirty="0">
                <a:ea typeface="ＭＳ Ｐゴシック" pitchFamily="34" charset="-128"/>
              </a:rPr>
              <a:t>2 0 0 	        3 2 2        			</a:t>
            </a:r>
            <a:r>
              <a:rPr lang="en-US" strike="sngStrike" dirty="0">
                <a:ea typeface="ＭＳ Ｐゴシック" pitchFamily="34" charset="-128"/>
              </a:rPr>
              <a:t>1  2  2/ </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2 2 2			0  1  1</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4  3  1</a:t>
            </a:r>
          </a:p>
        </p:txBody>
      </p:sp>
    </p:spTree>
    <p:extLst>
      <p:ext uri="{BB962C8B-B14F-4D97-AF65-F5344CB8AC3E}">
        <p14:creationId xmlns:p14="http://schemas.microsoft.com/office/powerpoint/2010/main" val="3767450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(P1)</a:t>
            </a:r>
          </a:p>
        </p:txBody>
      </p:sp>
      <p:sp>
        <p:nvSpPr>
          <p:cNvPr id="66562" name="Rectangle 3"/>
          <p:cNvSpPr>
            <a:spLocks noGrp="1" noChangeArrowheads="1"/>
          </p:cNvSpPr>
          <p:nvPr>
            <p:ph type="body" idx="1"/>
          </p:nvPr>
        </p:nvSpPr>
        <p:spPr>
          <a:xfrm>
            <a:off x="852488" y="1360488"/>
            <a:ext cx="82915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 3 3 2/ </a:t>
            </a:r>
            <a:r>
              <a:rPr lang="en-US" dirty="0">
                <a:ea typeface="ＭＳ Ｐゴシック" pitchFamily="34" charset="-128"/>
              </a:rPr>
              <a:t>2 1 0 	7  4  3</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a:t>
            </a:r>
            <a:r>
              <a:rPr lang="en-US" dirty="0">
                <a:ea typeface="ＭＳ Ｐゴシック" pitchFamily="34" charset="-128"/>
              </a:rPr>
              <a:t>3 2 2 	   3 2 2        	          		</a:t>
            </a:r>
            <a:r>
              <a:rPr lang="en-US" strike="sngStrike" dirty="0">
                <a:ea typeface="ＭＳ Ｐゴシック" pitchFamily="34" charset="-128"/>
              </a:rPr>
              <a:t>1  2  2/ </a:t>
            </a:r>
            <a:r>
              <a:rPr lang="en-US" dirty="0">
                <a:ea typeface="ＭＳ Ｐゴシック" pitchFamily="34" charset="-128"/>
              </a:rPr>
              <a:t>0 0 0  </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2 2 2			0  1  1</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4  3  1</a:t>
            </a:r>
          </a:p>
        </p:txBody>
      </p:sp>
    </p:spTree>
    <p:extLst>
      <p:ext uri="{BB962C8B-B14F-4D97-AF65-F5344CB8AC3E}">
        <p14:creationId xmlns:p14="http://schemas.microsoft.com/office/powerpoint/2010/main" val="72986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(P1)</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3 3 2/ 2 1 0</a:t>
            </a:r>
            <a:r>
              <a:rPr lang="en-US" dirty="0">
                <a:ea typeface="ＭＳ Ｐゴシック" pitchFamily="34" charset="-128"/>
              </a:rPr>
              <a:t>	7  4  3</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 	     3 2 2</a:t>
            </a:r>
            <a:r>
              <a:rPr lang="en-US" dirty="0">
                <a:ea typeface="ＭＳ Ｐゴシック" pitchFamily="34" charset="-128"/>
              </a:rPr>
              <a:t>       5 3 2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2 2 2			0  1  1</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4  3  1</a:t>
            </a:r>
          </a:p>
        </p:txBody>
      </p:sp>
    </p:spTree>
    <p:extLst>
      <p:ext uri="{BB962C8B-B14F-4D97-AF65-F5344CB8AC3E}">
        <p14:creationId xmlns:p14="http://schemas.microsoft.com/office/powerpoint/2010/main" val="1236850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3 3 2/ 2 1 0</a:t>
            </a:r>
            <a:r>
              <a:rPr lang="en-US" dirty="0">
                <a:ea typeface="ＭＳ Ｐゴシック" pitchFamily="34" charset="-128"/>
              </a:rPr>
              <a:t>	7  4  3</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 	     3 2 2</a:t>
            </a:r>
            <a:r>
              <a:rPr lang="en-US" dirty="0">
                <a:ea typeface="ＭＳ Ｐゴシック" pitchFamily="34" charset="-128"/>
              </a:rPr>
              <a:t>       5 3 2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2 2 2			0  1  1</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4  3  1</a:t>
            </a:r>
          </a:p>
        </p:txBody>
      </p:sp>
    </p:spTree>
    <p:extLst>
      <p:ext uri="{BB962C8B-B14F-4D97-AF65-F5344CB8AC3E}">
        <p14:creationId xmlns:p14="http://schemas.microsoft.com/office/powerpoint/2010/main" val="483551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(P3)</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3 3 2/ 2 1 0</a:t>
            </a:r>
            <a:r>
              <a:rPr lang="en-US" dirty="0">
                <a:ea typeface="ＭＳ Ｐゴシック" pitchFamily="34" charset="-128"/>
              </a:rPr>
              <a:t>	7  4  3</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 	     3 2 2</a:t>
            </a:r>
            <a:r>
              <a:rPr lang="en-US" dirty="0">
                <a:ea typeface="ＭＳ Ｐゴシック" pitchFamily="34" charset="-128"/>
              </a:rPr>
              <a:t>       </a:t>
            </a:r>
            <a:r>
              <a:rPr lang="en-US" strike="sngStrike" dirty="0">
                <a:ea typeface="ＭＳ Ｐゴシック" pitchFamily="34" charset="-128"/>
              </a:rPr>
              <a:t>5 3 2/</a:t>
            </a:r>
            <a:r>
              <a:rPr lang="en-US" dirty="0">
                <a:ea typeface="ＭＳ Ｐゴシック" pitchFamily="34" charset="-128"/>
              </a:rPr>
              <a:t>5 2 1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2 2 2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4  3  1</a:t>
            </a:r>
          </a:p>
        </p:txBody>
      </p:sp>
    </p:spTree>
    <p:extLst>
      <p:ext uri="{BB962C8B-B14F-4D97-AF65-F5344CB8AC3E}">
        <p14:creationId xmlns:p14="http://schemas.microsoft.com/office/powerpoint/2010/main" val="273623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457200" y="338138"/>
            <a:ext cx="7937500" cy="576262"/>
          </a:xfrm>
        </p:spPr>
        <p:txBody>
          <a:bodyPr/>
          <a:lstStyle/>
          <a:p>
            <a:pPr eaLnBrk="1" hangingPunct="1"/>
            <a:r>
              <a:rPr lang="en-US" dirty="0">
                <a:ea typeface="ＭＳ Ｐゴシック" pitchFamily="34" charset="-128"/>
              </a:rPr>
              <a:t>Deadlock: Terminology</a:t>
            </a:r>
          </a:p>
        </p:txBody>
      </p:sp>
      <p:sp>
        <p:nvSpPr>
          <p:cNvPr id="13314" name="Rectangle 3"/>
          <p:cNvSpPr>
            <a:spLocks noGrp="1" noChangeArrowheads="1"/>
          </p:cNvSpPr>
          <p:nvPr>
            <p:ph type="body" idx="1"/>
          </p:nvPr>
        </p:nvSpPr>
        <p:spPr>
          <a:xfrm>
            <a:off x="263525" y="990600"/>
            <a:ext cx="8499475" cy="5638800"/>
          </a:xfrm>
        </p:spPr>
        <p:txBody>
          <a:bodyPr/>
          <a:lstStyle/>
          <a:p>
            <a:pPr algn="just"/>
            <a:r>
              <a:rPr lang="en-US" b="1" dirty="0">
                <a:ea typeface="ＭＳ Ｐゴシック" pitchFamily="34" charset="-128"/>
              </a:rPr>
              <a:t>Deadlock </a:t>
            </a:r>
            <a:r>
              <a:rPr lang="en-US" dirty="0">
                <a:ea typeface="ＭＳ Ｐゴシック" pitchFamily="34" charset="-128"/>
              </a:rPr>
              <a:t>can occur when several threads compete for a finite number of resources simultaneously</a:t>
            </a:r>
          </a:p>
          <a:p>
            <a:pPr algn="just"/>
            <a:endParaRPr lang="en-US" sz="800" dirty="0">
              <a:ea typeface="ＭＳ Ｐゴシック" pitchFamily="34" charset="-128"/>
            </a:endParaRPr>
          </a:p>
          <a:p>
            <a:pPr algn="just"/>
            <a:r>
              <a:rPr lang="en-US" b="1" dirty="0">
                <a:ea typeface="ＭＳ Ｐゴシック" pitchFamily="34" charset="-128"/>
              </a:rPr>
              <a:t>Deadlock prevention</a:t>
            </a:r>
            <a:r>
              <a:rPr lang="en-US" dirty="0">
                <a:ea typeface="ＭＳ Ｐゴシック" pitchFamily="34" charset="-128"/>
              </a:rPr>
              <a:t> algorithms check resource requests and possibly availability to prevent deadlock</a:t>
            </a:r>
          </a:p>
          <a:p>
            <a:pPr algn="just"/>
            <a:endParaRPr lang="en-US" sz="800" dirty="0">
              <a:ea typeface="ＭＳ Ｐゴシック" pitchFamily="34" charset="-128"/>
            </a:endParaRPr>
          </a:p>
          <a:p>
            <a:pPr algn="just"/>
            <a:r>
              <a:rPr lang="en-US" b="1" dirty="0">
                <a:ea typeface="ＭＳ Ｐゴシック" pitchFamily="34" charset="-128"/>
              </a:rPr>
              <a:t>Deadlock detection</a:t>
            </a:r>
            <a:r>
              <a:rPr lang="en-US" dirty="0">
                <a:ea typeface="ＭＳ Ｐゴシック" pitchFamily="34" charset="-128"/>
              </a:rPr>
              <a:t> finds instances of deadlock when threads stop making progress and tries to recover</a:t>
            </a:r>
          </a:p>
          <a:p>
            <a:pPr algn="just"/>
            <a:endParaRPr lang="en-US" sz="800" dirty="0">
              <a:ea typeface="ＭＳ Ｐゴシック" pitchFamily="34" charset="-128"/>
            </a:endParaRPr>
          </a:p>
          <a:p>
            <a:pPr algn="just"/>
            <a:r>
              <a:rPr lang="en-US" b="1" dirty="0">
                <a:ea typeface="ＭＳ Ｐゴシック" pitchFamily="34" charset="-128"/>
              </a:rPr>
              <a:t>Starvation</a:t>
            </a:r>
            <a:r>
              <a:rPr lang="en-US" dirty="0">
                <a:ea typeface="ＭＳ Ｐゴシック" pitchFamily="34" charset="-128"/>
              </a:rPr>
              <a:t> occurs when a thread waits indefinitely for some resource, but other threads are actually using it (making progress)</a:t>
            </a:r>
          </a:p>
          <a:p>
            <a:pPr lvl="1" algn="just"/>
            <a:r>
              <a:rPr lang="en-US" dirty="0">
                <a:ea typeface="ＭＳ Ｐゴシック" pitchFamily="34" charset="-128"/>
              </a:rPr>
              <a:t>Starvation is a different condition from deadlock</a:t>
            </a:r>
          </a:p>
          <a:p>
            <a:pPr marL="0" indent="0" algn="just">
              <a:buNone/>
            </a:pPr>
            <a:endParaRPr lang="en-US" dirty="0">
              <a:ea typeface="ＭＳ Ｐゴシック" pitchFamily="34" charset="-128"/>
            </a:endParaRPr>
          </a:p>
        </p:txBody>
      </p:sp>
    </p:spTree>
    <p:extLst>
      <p:ext uri="{BB962C8B-B14F-4D97-AF65-F5344CB8AC3E}">
        <p14:creationId xmlns:p14="http://schemas.microsoft.com/office/powerpoint/2010/main" val="2711601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(P3)</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3 3 2/ 2 1 0</a:t>
            </a:r>
            <a:r>
              <a:rPr lang="en-US" dirty="0">
                <a:ea typeface="ＭＳ Ｐゴシック" pitchFamily="34" charset="-128"/>
              </a:rPr>
              <a:t>	7  4  3</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 	     3 2 2</a:t>
            </a:r>
            <a:r>
              <a:rPr lang="en-US" dirty="0">
                <a:ea typeface="ＭＳ Ｐゴシック" pitchFamily="34" charset="-128"/>
              </a:rPr>
              <a:t>       </a:t>
            </a:r>
            <a:r>
              <a:rPr lang="en-US" strike="sngStrike" dirty="0">
                <a:ea typeface="ＭＳ Ｐゴシック" pitchFamily="34" charset="-128"/>
              </a:rPr>
              <a:t>5 3 2/</a:t>
            </a:r>
            <a:r>
              <a:rPr lang="en-US" dirty="0">
                <a:ea typeface="ＭＳ Ｐゴシック" pitchFamily="34" charset="-128"/>
              </a:rPr>
              <a:t>5 2 1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a:t>
            </a:r>
            <a:r>
              <a:rPr lang="en-US" dirty="0">
                <a:ea typeface="ＭＳ Ｐゴシック" pitchFamily="34" charset="-128"/>
              </a:rPr>
              <a:t>2 2 2  	    2 2 2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4  3  1</a:t>
            </a:r>
          </a:p>
        </p:txBody>
      </p:sp>
    </p:spTree>
    <p:extLst>
      <p:ext uri="{BB962C8B-B14F-4D97-AF65-F5344CB8AC3E}">
        <p14:creationId xmlns:p14="http://schemas.microsoft.com/office/powerpoint/2010/main" val="4096484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(P3)</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3 3 2/ 2 1 0</a:t>
            </a:r>
            <a:r>
              <a:rPr lang="en-US" dirty="0">
                <a:ea typeface="ＭＳ Ｐゴシック" pitchFamily="34" charset="-128"/>
              </a:rPr>
              <a:t>	7  4  3</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 	     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7 4 3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4  3  1</a:t>
            </a:r>
          </a:p>
        </p:txBody>
      </p:sp>
    </p:spTree>
    <p:extLst>
      <p:ext uri="{BB962C8B-B14F-4D97-AF65-F5344CB8AC3E}">
        <p14:creationId xmlns:p14="http://schemas.microsoft.com/office/powerpoint/2010/main" val="762864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3 3 2/ 2 1 0</a:t>
            </a:r>
            <a:r>
              <a:rPr lang="en-US" dirty="0">
                <a:ea typeface="ＭＳ Ｐゴシック" pitchFamily="34" charset="-128"/>
              </a:rPr>
              <a:t>	7  4  3</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 	     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7 4 3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4  3  1</a:t>
            </a:r>
          </a:p>
        </p:txBody>
      </p:sp>
    </p:spTree>
    <p:extLst>
      <p:ext uri="{BB962C8B-B14F-4D97-AF65-F5344CB8AC3E}">
        <p14:creationId xmlns:p14="http://schemas.microsoft.com/office/powerpoint/2010/main" val="584002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(P4)</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3 3 2/ 2 1 0</a:t>
            </a:r>
            <a:r>
              <a:rPr lang="en-US" dirty="0">
                <a:ea typeface="ＭＳ Ｐゴシック" pitchFamily="34" charset="-128"/>
              </a:rPr>
              <a:t>	7  4  3</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 	     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a:t>
            </a:r>
            <a:r>
              <a:rPr lang="en-US" strike="sngStrike" dirty="0">
                <a:ea typeface="ＭＳ Ｐゴシック" pitchFamily="34" charset="-128"/>
              </a:rPr>
              <a:t>7 4 3</a:t>
            </a:r>
            <a:r>
              <a:rPr lang="en-US" dirty="0">
                <a:ea typeface="ＭＳ Ｐゴシック" pitchFamily="34" charset="-128"/>
              </a:rPr>
              <a:t>/ 3 1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a:t>
            </a:r>
            <a:r>
              <a:rPr lang="en-US" strike="sngStrike" dirty="0">
                <a:ea typeface="ＭＳ Ｐゴシック" pitchFamily="34" charset="-128"/>
              </a:rPr>
              <a:t>4  3  1</a:t>
            </a:r>
            <a:r>
              <a:rPr lang="en-US" dirty="0">
                <a:ea typeface="ＭＳ Ｐゴシック" pitchFamily="34" charset="-128"/>
              </a:rPr>
              <a:t>/ 0 0 0</a:t>
            </a:r>
          </a:p>
        </p:txBody>
      </p:sp>
    </p:spTree>
    <p:extLst>
      <p:ext uri="{BB962C8B-B14F-4D97-AF65-F5344CB8AC3E}">
        <p14:creationId xmlns:p14="http://schemas.microsoft.com/office/powerpoint/2010/main" val="530535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(P4)</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3 3 2/ 2 1 0</a:t>
            </a:r>
            <a:r>
              <a:rPr lang="en-US" dirty="0">
                <a:ea typeface="ＭＳ Ｐゴシック" pitchFamily="34" charset="-128"/>
              </a:rPr>
              <a:t>	7  4  3</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 	     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a:t>
            </a:r>
            <a:r>
              <a:rPr lang="en-US" strike="sngStrike" dirty="0">
                <a:ea typeface="ＭＳ Ｐゴシック" pitchFamily="34" charset="-128"/>
              </a:rPr>
              <a:t>7 4 3</a:t>
            </a:r>
            <a:r>
              <a:rPr lang="en-US" dirty="0">
                <a:ea typeface="ＭＳ Ｐゴシック" pitchFamily="34" charset="-128"/>
              </a:rPr>
              <a:t>/ 3 1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r>
              <a:rPr lang="en-US" strike="sngStrike" dirty="0">
                <a:ea typeface="ＭＳ Ｐゴシック" pitchFamily="34" charset="-128"/>
              </a:rPr>
              <a:t>0 0 2</a:t>
            </a:r>
            <a:r>
              <a:rPr lang="en-US" dirty="0">
                <a:ea typeface="ＭＳ Ｐゴシック" pitchFamily="34" charset="-128"/>
              </a:rPr>
              <a:t>/4 3 3	      4 3 3  			</a:t>
            </a:r>
            <a:r>
              <a:rPr lang="en-US" strike="sngStrike" dirty="0">
                <a:ea typeface="ＭＳ Ｐゴシック" pitchFamily="34" charset="-128"/>
              </a:rPr>
              <a:t>4  3  1</a:t>
            </a:r>
            <a:r>
              <a:rPr lang="en-US" dirty="0">
                <a:ea typeface="ＭＳ Ｐゴシック" pitchFamily="34" charset="-128"/>
              </a:rPr>
              <a:t>/ 0 0 0</a:t>
            </a:r>
          </a:p>
        </p:txBody>
      </p:sp>
    </p:spTree>
    <p:extLst>
      <p:ext uri="{BB962C8B-B14F-4D97-AF65-F5344CB8AC3E}">
        <p14:creationId xmlns:p14="http://schemas.microsoft.com/office/powerpoint/2010/main" val="700182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(P4)</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3 3 2/ 2 1 0</a:t>
            </a:r>
            <a:r>
              <a:rPr lang="en-US" dirty="0">
                <a:ea typeface="ＭＳ Ｐゴシック" pitchFamily="34" charset="-128"/>
              </a:rPr>
              <a:t>	7  4  3</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 	     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a:t>
            </a:r>
            <a:r>
              <a:rPr lang="en-US" strike="sngStrike" dirty="0">
                <a:ea typeface="ＭＳ Ｐゴシック" pitchFamily="34" charset="-128"/>
              </a:rPr>
              <a:t>7 4 3</a:t>
            </a:r>
            <a:r>
              <a:rPr lang="en-US" dirty="0">
                <a:ea typeface="ＭＳ Ｐゴシック" pitchFamily="34" charset="-128"/>
              </a:rPr>
              <a:t>/ 3 1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7 4 5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r>
              <a:rPr lang="en-US" strike="sngStrike" dirty="0">
                <a:ea typeface="ＭＳ Ｐゴシック" pitchFamily="34" charset="-128"/>
              </a:rPr>
              <a:t>0 0 2/4 3 3	</a:t>
            </a:r>
            <a:r>
              <a:rPr lang="en-US" dirty="0">
                <a:ea typeface="ＭＳ Ｐゴシック" pitchFamily="34" charset="-128"/>
              </a:rPr>
              <a:t>      </a:t>
            </a:r>
            <a:r>
              <a:rPr lang="en-US" strike="sngStrike" dirty="0">
                <a:ea typeface="ＭＳ Ｐゴシック" pitchFamily="34" charset="-128"/>
              </a:rPr>
              <a:t>4 3 3 </a:t>
            </a:r>
            <a:r>
              <a:rPr lang="en-US" dirty="0">
                <a:ea typeface="ＭＳ Ｐゴシック" pitchFamily="34" charset="-128"/>
              </a:rPr>
              <a:t> 			</a:t>
            </a:r>
            <a:r>
              <a:rPr lang="en-US" strike="sngStrike" dirty="0">
                <a:ea typeface="ＭＳ Ｐゴシック" pitchFamily="34" charset="-128"/>
              </a:rPr>
              <a:t>4  3  1</a:t>
            </a:r>
            <a:r>
              <a:rPr lang="en-US" dirty="0">
                <a:ea typeface="ＭＳ Ｐゴシック" pitchFamily="34" charset="-128"/>
              </a:rPr>
              <a:t>/ 0 0 0</a:t>
            </a:r>
          </a:p>
        </p:txBody>
      </p:sp>
    </p:spTree>
    <p:extLst>
      <p:ext uri="{BB962C8B-B14F-4D97-AF65-F5344CB8AC3E}">
        <p14:creationId xmlns:p14="http://schemas.microsoft.com/office/powerpoint/2010/main" val="2472360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3 3 2/ 2 1 0</a:t>
            </a:r>
            <a:r>
              <a:rPr lang="en-US" dirty="0">
                <a:ea typeface="ＭＳ Ｐゴシック" pitchFamily="34" charset="-128"/>
              </a:rPr>
              <a:t>	7  4  3</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 	     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a:t>
            </a:r>
            <a:r>
              <a:rPr lang="en-US" strike="sngStrike" dirty="0">
                <a:ea typeface="ＭＳ Ｐゴシック" pitchFamily="34" charset="-128"/>
              </a:rPr>
              <a:t>7 4 3</a:t>
            </a:r>
            <a:r>
              <a:rPr lang="en-US" dirty="0">
                <a:ea typeface="ＭＳ Ｐゴシック" pitchFamily="34" charset="-128"/>
              </a:rPr>
              <a:t>/ 3 1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7 4 5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r>
              <a:rPr lang="en-US" strike="sngStrike" dirty="0">
                <a:ea typeface="ＭＳ Ｐゴシック" pitchFamily="34" charset="-128"/>
              </a:rPr>
              <a:t>0 0 2/4 3 3	</a:t>
            </a:r>
            <a:r>
              <a:rPr lang="en-US" dirty="0">
                <a:ea typeface="ＭＳ Ｐゴシック" pitchFamily="34" charset="-128"/>
              </a:rPr>
              <a:t>      </a:t>
            </a:r>
            <a:r>
              <a:rPr lang="en-US" strike="sngStrike" dirty="0">
                <a:ea typeface="ＭＳ Ｐゴシック" pitchFamily="34" charset="-128"/>
              </a:rPr>
              <a:t>4 3 3 </a:t>
            </a:r>
            <a:r>
              <a:rPr lang="en-US" dirty="0">
                <a:ea typeface="ＭＳ Ｐゴシック" pitchFamily="34" charset="-128"/>
              </a:rPr>
              <a:t> 			</a:t>
            </a:r>
            <a:r>
              <a:rPr lang="en-US" strike="sngStrike" dirty="0">
                <a:ea typeface="ＭＳ Ｐゴシック" pitchFamily="34" charset="-128"/>
              </a:rPr>
              <a:t>4  3  1</a:t>
            </a:r>
            <a:r>
              <a:rPr lang="en-US" dirty="0">
                <a:ea typeface="ＭＳ Ｐゴシック" pitchFamily="34" charset="-128"/>
              </a:rPr>
              <a:t>/ 0 0 0</a:t>
            </a:r>
          </a:p>
        </p:txBody>
      </p:sp>
    </p:spTree>
    <p:extLst>
      <p:ext uri="{BB962C8B-B14F-4D97-AF65-F5344CB8AC3E}">
        <p14:creationId xmlns:p14="http://schemas.microsoft.com/office/powerpoint/2010/main" val="3378238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(P1)</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a:t>
            </a:r>
            <a:r>
              <a:rPr lang="en-US" strike="sngStrike" dirty="0">
                <a:ea typeface="ＭＳ Ｐゴシック" pitchFamily="34" charset="-128"/>
              </a:rPr>
              <a:t>3 3 2/ 2 1 0</a:t>
            </a:r>
            <a:r>
              <a:rPr lang="en-US" dirty="0">
                <a:ea typeface="ＭＳ Ｐゴシック" pitchFamily="34" charset="-128"/>
              </a:rPr>
              <a:t>	</a:t>
            </a:r>
            <a:r>
              <a:rPr lang="en-US" strike="sngStrike" dirty="0">
                <a:ea typeface="ＭＳ Ｐゴシック" pitchFamily="34" charset="-128"/>
              </a:rPr>
              <a:t>7  4  3</a:t>
            </a:r>
            <a:r>
              <a:rPr lang="en-US" dirty="0">
                <a:ea typeface="ＭＳ Ｐゴシック" pitchFamily="34" charset="-128"/>
              </a:rPr>
              <a:t>/ 0 0 0</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 	     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a:t>
            </a:r>
            <a:r>
              <a:rPr lang="en-US" strike="sngStrike" dirty="0">
                <a:ea typeface="ＭＳ Ｐゴシック" pitchFamily="34" charset="-128"/>
              </a:rPr>
              <a:t>7 4 3</a:t>
            </a:r>
            <a:r>
              <a:rPr lang="en-US" dirty="0">
                <a:ea typeface="ＭＳ Ｐゴシック" pitchFamily="34" charset="-128"/>
              </a:rPr>
              <a:t>/ 3 1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a:t>
            </a:r>
            <a:r>
              <a:rPr lang="en-US" strike="sngStrike" dirty="0">
                <a:ea typeface="ＭＳ Ｐゴシック" pitchFamily="34" charset="-128"/>
              </a:rPr>
              <a:t>7 4 5/</a:t>
            </a:r>
            <a:r>
              <a:rPr lang="en-US" dirty="0">
                <a:ea typeface="ＭＳ Ｐゴシック" pitchFamily="34" charset="-128"/>
              </a:rPr>
              <a:t> 0 0 2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r>
              <a:rPr lang="en-US" strike="sngStrike" dirty="0">
                <a:ea typeface="ＭＳ Ｐゴシック" pitchFamily="34" charset="-128"/>
              </a:rPr>
              <a:t>0 0 2/4 3 3	</a:t>
            </a:r>
            <a:r>
              <a:rPr lang="en-US" dirty="0">
                <a:ea typeface="ＭＳ Ｐゴシック" pitchFamily="34" charset="-128"/>
              </a:rPr>
              <a:t>      </a:t>
            </a:r>
            <a:r>
              <a:rPr lang="en-US" strike="sngStrike" dirty="0">
                <a:ea typeface="ＭＳ Ｐゴシック" pitchFamily="34" charset="-128"/>
              </a:rPr>
              <a:t>4 3 3 </a:t>
            </a:r>
            <a:r>
              <a:rPr lang="en-US" dirty="0">
                <a:ea typeface="ＭＳ Ｐゴシック" pitchFamily="34" charset="-128"/>
              </a:rPr>
              <a:t> 			</a:t>
            </a:r>
            <a:r>
              <a:rPr lang="en-US" strike="sngStrike" dirty="0">
                <a:ea typeface="ＭＳ Ｐゴシック" pitchFamily="34" charset="-128"/>
              </a:rPr>
              <a:t>4  3  1</a:t>
            </a:r>
            <a:r>
              <a:rPr lang="en-US" dirty="0">
                <a:ea typeface="ＭＳ Ｐゴシック" pitchFamily="34" charset="-128"/>
              </a:rPr>
              <a:t>/ 0 0 0</a:t>
            </a:r>
          </a:p>
        </p:txBody>
      </p:sp>
    </p:spTree>
    <p:extLst>
      <p:ext uri="{BB962C8B-B14F-4D97-AF65-F5344CB8AC3E}">
        <p14:creationId xmlns:p14="http://schemas.microsoft.com/office/powerpoint/2010/main" val="2413623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(P1)</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strike="sngStrike" dirty="0">
                <a:ea typeface="ＭＳ Ｐゴシック" pitchFamily="34" charset="-128"/>
              </a:rPr>
              <a:t>0 1 0/</a:t>
            </a:r>
            <a:r>
              <a:rPr lang="en-US" dirty="0">
                <a:ea typeface="ＭＳ Ｐゴシック" pitchFamily="34" charset="-128"/>
              </a:rPr>
              <a:t> 7 5 3	    7 5 3 	       </a:t>
            </a:r>
            <a:r>
              <a:rPr lang="en-US" strike="sngStrike" dirty="0">
                <a:ea typeface="ＭＳ Ｐゴシック" pitchFamily="34" charset="-128"/>
              </a:rPr>
              <a:t>3 3 2/ 2 1 0</a:t>
            </a:r>
            <a:r>
              <a:rPr lang="en-US" dirty="0">
                <a:ea typeface="ＭＳ Ｐゴシック" pitchFamily="34" charset="-128"/>
              </a:rPr>
              <a:t>	</a:t>
            </a:r>
            <a:r>
              <a:rPr lang="en-US" strike="sngStrike" dirty="0">
                <a:ea typeface="ＭＳ Ｐゴシック" pitchFamily="34" charset="-128"/>
              </a:rPr>
              <a:t>7  4  3</a:t>
            </a:r>
            <a:r>
              <a:rPr lang="en-US" dirty="0">
                <a:ea typeface="ＭＳ Ｐゴシック" pitchFamily="34" charset="-128"/>
              </a:rPr>
              <a:t>/ 0 0 0</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a:t>
            </a:r>
            <a:r>
              <a:rPr lang="en-US" dirty="0">
                <a:ea typeface="ＭＳ Ｐゴシック" pitchFamily="34" charset="-128"/>
              </a:rPr>
              <a:t> 	     </a:t>
            </a:r>
            <a:r>
              <a:rPr lang="en-US" strike="sngStrike" dirty="0">
                <a:ea typeface="ＭＳ Ｐゴシック" pitchFamily="34" charset="-128"/>
              </a:rPr>
              <a:t>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a:t>
            </a:r>
            <a:r>
              <a:rPr lang="en-US" strike="sngStrike" dirty="0">
                <a:ea typeface="ＭＳ Ｐゴシック" pitchFamily="34" charset="-128"/>
              </a:rPr>
              <a:t>7 4 3</a:t>
            </a:r>
            <a:r>
              <a:rPr lang="en-US" dirty="0">
                <a:ea typeface="ＭＳ Ｐゴシック" pitchFamily="34" charset="-128"/>
              </a:rPr>
              <a:t>/ 3 1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a:t>
            </a:r>
            <a:r>
              <a:rPr lang="en-US" strike="sngStrike" dirty="0">
                <a:ea typeface="ＭＳ Ｐゴシック" pitchFamily="34" charset="-128"/>
              </a:rPr>
              <a:t>7 4 5/</a:t>
            </a:r>
            <a:r>
              <a:rPr lang="en-US" dirty="0">
                <a:ea typeface="ＭＳ Ｐゴシック" pitchFamily="34" charset="-128"/>
              </a:rPr>
              <a:t> 0 0 2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r>
              <a:rPr lang="en-US" strike="sngStrike" dirty="0">
                <a:ea typeface="ＭＳ Ｐゴシック" pitchFamily="34" charset="-128"/>
              </a:rPr>
              <a:t>0 0 2/4 3 3	</a:t>
            </a:r>
            <a:r>
              <a:rPr lang="en-US" dirty="0">
                <a:ea typeface="ＭＳ Ｐゴシック" pitchFamily="34" charset="-128"/>
              </a:rPr>
              <a:t>      </a:t>
            </a:r>
            <a:r>
              <a:rPr lang="en-US" strike="sngStrike" dirty="0">
                <a:ea typeface="ＭＳ Ｐゴシック" pitchFamily="34" charset="-128"/>
              </a:rPr>
              <a:t>4 3 3 </a:t>
            </a:r>
            <a:r>
              <a:rPr lang="en-US" dirty="0">
                <a:ea typeface="ＭＳ Ｐゴシック" pitchFamily="34" charset="-128"/>
              </a:rPr>
              <a:t> 			</a:t>
            </a:r>
            <a:r>
              <a:rPr lang="en-US" strike="sngStrike" dirty="0">
                <a:ea typeface="ＭＳ Ｐゴシック" pitchFamily="34" charset="-128"/>
              </a:rPr>
              <a:t>4  3  1</a:t>
            </a:r>
            <a:r>
              <a:rPr lang="en-US" dirty="0">
                <a:ea typeface="ＭＳ Ｐゴシック" pitchFamily="34" charset="-128"/>
              </a:rPr>
              <a:t>/ 0 0 0</a:t>
            </a:r>
          </a:p>
        </p:txBody>
      </p:sp>
    </p:spTree>
    <p:extLst>
      <p:ext uri="{BB962C8B-B14F-4D97-AF65-F5344CB8AC3E}">
        <p14:creationId xmlns:p14="http://schemas.microsoft.com/office/powerpoint/2010/main" val="1240775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(P1)</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strike="sngStrike" dirty="0">
                <a:ea typeface="ＭＳ Ｐゴシック" pitchFamily="34" charset="-128"/>
              </a:rPr>
              <a:t>0 1 0/ 7 5 3</a:t>
            </a:r>
            <a:r>
              <a:rPr lang="en-US" dirty="0">
                <a:ea typeface="ＭＳ Ｐゴシック" pitchFamily="34" charset="-128"/>
              </a:rPr>
              <a:t>	    </a:t>
            </a:r>
            <a:r>
              <a:rPr lang="en-US" strike="sngStrike" dirty="0">
                <a:ea typeface="ＭＳ Ｐゴシック" pitchFamily="34" charset="-128"/>
              </a:rPr>
              <a:t>7 5 3 </a:t>
            </a:r>
            <a:r>
              <a:rPr lang="en-US" dirty="0">
                <a:ea typeface="ＭＳ Ｐゴシック" pitchFamily="34" charset="-128"/>
              </a:rPr>
              <a:t>	       </a:t>
            </a:r>
            <a:r>
              <a:rPr lang="en-US" strike="sngStrike" dirty="0">
                <a:ea typeface="ＭＳ Ｐゴシック" pitchFamily="34" charset="-128"/>
              </a:rPr>
              <a:t>3 3 2/ 2 1 0</a:t>
            </a:r>
            <a:r>
              <a:rPr lang="en-US" dirty="0">
                <a:ea typeface="ＭＳ Ｐゴシック" pitchFamily="34" charset="-128"/>
              </a:rPr>
              <a:t>	</a:t>
            </a:r>
            <a:r>
              <a:rPr lang="en-US" strike="sngStrike" dirty="0">
                <a:ea typeface="ＭＳ Ｐゴシック" pitchFamily="34" charset="-128"/>
              </a:rPr>
              <a:t>7  4  3</a:t>
            </a:r>
            <a:r>
              <a:rPr lang="en-US" dirty="0">
                <a:ea typeface="ＭＳ Ｐゴシック" pitchFamily="34" charset="-128"/>
              </a:rPr>
              <a:t>/ 0 0 0</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a:t>
            </a:r>
            <a:r>
              <a:rPr lang="en-US" dirty="0">
                <a:ea typeface="ＭＳ Ｐゴシック" pitchFamily="34" charset="-128"/>
              </a:rPr>
              <a:t> 	     </a:t>
            </a:r>
            <a:r>
              <a:rPr lang="en-US" strike="sngStrike" dirty="0">
                <a:ea typeface="ＭＳ Ｐゴシック" pitchFamily="34" charset="-128"/>
              </a:rPr>
              <a:t>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a:t>
            </a:r>
            <a:r>
              <a:rPr lang="en-US" strike="sngStrike" dirty="0">
                <a:ea typeface="ＭＳ Ｐゴシック" pitchFamily="34" charset="-128"/>
              </a:rPr>
              <a:t>7 4 3</a:t>
            </a:r>
            <a:r>
              <a:rPr lang="en-US" dirty="0">
                <a:ea typeface="ＭＳ Ｐゴシック" pitchFamily="34" charset="-128"/>
              </a:rPr>
              <a:t>/ 3 1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a:t>
            </a:r>
            <a:r>
              <a:rPr lang="en-US" strike="sngStrike" dirty="0">
                <a:ea typeface="ＭＳ Ｐゴシック" pitchFamily="34" charset="-128"/>
              </a:rPr>
              <a:t>7 4 5/</a:t>
            </a:r>
            <a:r>
              <a:rPr lang="en-US" dirty="0">
                <a:ea typeface="ＭＳ Ｐゴシック" pitchFamily="34" charset="-128"/>
              </a:rPr>
              <a:t> 0 0 2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r>
              <a:rPr lang="en-US" strike="sngStrike" dirty="0">
                <a:ea typeface="ＭＳ Ｐゴシック" pitchFamily="34" charset="-128"/>
              </a:rPr>
              <a:t>0 0 2/4 3 3	</a:t>
            </a:r>
            <a:r>
              <a:rPr lang="en-US" dirty="0">
                <a:ea typeface="ＭＳ Ｐゴシック" pitchFamily="34" charset="-128"/>
              </a:rPr>
              <a:t>      </a:t>
            </a:r>
            <a:r>
              <a:rPr lang="en-US" strike="sngStrike" dirty="0">
                <a:ea typeface="ＭＳ Ｐゴシック" pitchFamily="34" charset="-128"/>
              </a:rPr>
              <a:t>4 3 3 </a:t>
            </a:r>
            <a:r>
              <a:rPr lang="en-US" dirty="0">
                <a:ea typeface="ＭＳ Ｐゴシック" pitchFamily="34" charset="-128"/>
              </a:rPr>
              <a:t> 	7 5 5		</a:t>
            </a:r>
            <a:r>
              <a:rPr lang="en-US" strike="sngStrike" dirty="0">
                <a:ea typeface="ＭＳ Ｐゴシック" pitchFamily="34" charset="-128"/>
              </a:rPr>
              <a:t>4  3  1</a:t>
            </a:r>
            <a:r>
              <a:rPr lang="en-US" dirty="0">
                <a:ea typeface="ＭＳ Ｐゴシック" pitchFamily="34" charset="-128"/>
              </a:rPr>
              <a:t>/ 0 0 0</a:t>
            </a:r>
          </a:p>
        </p:txBody>
      </p:sp>
    </p:spTree>
    <p:extLst>
      <p:ext uri="{BB962C8B-B14F-4D97-AF65-F5344CB8AC3E}">
        <p14:creationId xmlns:p14="http://schemas.microsoft.com/office/powerpoint/2010/main" val="172569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457200" y="304800"/>
            <a:ext cx="8153400" cy="576262"/>
          </a:xfrm>
        </p:spPr>
        <p:txBody>
          <a:bodyPr/>
          <a:lstStyle/>
          <a:p>
            <a:pPr eaLnBrk="1" hangingPunct="1"/>
            <a:r>
              <a:rPr lang="en-US" dirty="0">
                <a:ea typeface="ＭＳ Ｐゴシック" pitchFamily="34" charset="-128"/>
              </a:rPr>
              <a:t>Necessary Conditions for Deadlock</a:t>
            </a:r>
          </a:p>
        </p:txBody>
      </p:sp>
      <p:sp>
        <p:nvSpPr>
          <p:cNvPr id="13314" name="Rectangle 3"/>
          <p:cNvSpPr>
            <a:spLocks noGrp="1" noChangeArrowheads="1"/>
          </p:cNvSpPr>
          <p:nvPr>
            <p:ph type="body" idx="1"/>
          </p:nvPr>
        </p:nvSpPr>
        <p:spPr>
          <a:xfrm>
            <a:off x="304800" y="990600"/>
            <a:ext cx="8458200" cy="5486400"/>
          </a:xfrm>
        </p:spPr>
        <p:txBody>
          <a:bodyPr/>
          <a:lstStyle/>
          <a:p>
            <a:pPr algn="just">
              <a:buNone/>
            </a:pPr>
            <a:r>
              <a:rPr lang="en-US" dirty="0"/>
              <a:t>Deadlock can happen if all the following conditions hold simultaneously:</a:t>
            </a:r>
          </a:p>
          <a:p>
            <a:pPr algn="just">
              <a:buNone/>
            </a:pPr>
            <a:endParaRPr lang="en-US" dirty="0"/>
          </a:p>
          <a:p>
            <a:pPr marL="457200" indent="-457200" algn="just">
              <a:buFont typeface="+mj-lt"/>
              <a:buAutoNum type="arabicPeriod"/>
            </a:pPr>
            <a:r>
              <a:rPr lang="en-US" b="1" dirty="0">
                <a:ea typeface="ＭＳ Ｐゴシック" pitchFamily="34" charset="-128"/>
              </a:rPr>
              <a:t>Mutual Exclusion:</a:t>
            </a:r>
            <a:r>
              <a:rPr lang="en-US" dirty="0">
                <a:ea typeface="ＭＳ Ｐゴシック" pitchFamily="34" charset="-128"/>
              </a:rPr>
              <a:t> at least one process must hold a resource in non-sharable mode, i.e. the resource may only be used by one process at a time</a:t>
            </a:r>
          </a:p>
          <a:p>
            <a:pPr algn="just">
              <a:buFont typeface="+mj-lt"/>
              <a:buAutoNum type="arabicPeriod"/>
            </a:pPr>
            <a:endParaRPr lang="en-US" sz="800" dirty="0">
              <a:ea typeface="ＭＳ Ｐゴシック" pitchFamily="34" charset="-128"/>
            </a:endParaRPr>
          </a:p>
          <a:p>
            <a:pPr marL="457200" indent="-457200" algn="just">
              <a:buFont typeface="+mj-lt"/>
              <a:buAutoNum type="arabicPeriod"/>
            </a:pPr>
            <a:r>
              <a:rPr lang="en-US" b="1" dirty="0">
                <a:ea typeface="ＭＳ Ｐゴシック" pitchFamily="34" charset="-128"/>
              </a:rPr>
              <a:t>Hold and wait:</a:t>
            </a:r>
            <a:r>
              <a:rPr lang="en-US" dirty="0">
                <a:ea typeface="ＭＳ Ｐゴシック" pitchFamily="34" charset="-128"/>
              </a:rPr>
              <a:t> at least one process holds a resource and is waiting for additional resource(s) to become available, held by other processes</a:t>
            </a:r>
          </a:p>
          <a:p>
            <a:pPr algn="just">
              <a:buFont typeface="+mj-lt"/>
              <a:buAutoNum type="arabicPeriod"/>
            </a:pPr>
            <a:endParaRPr lang="en-US" sz="800" dirty="0">
              <a:ea typeface="ＭＳ Ｐゴシック" pitchFamily="34" charset="-128"/>
            </a:endParaRPr>
          </a:p>
          <a:p>
            <a:pPr marL="457200" indent="-457200" algn="just">
              <a:buFont typeface="+mj-lt"/>
              <a:buAutoNum type="arabicPeriod"/>
            </a:pPr>
            <a:r>
              <a:rPr lang="en-US" b="1" dirty="0">
                <a:ea typeface="ＭＳ Ｐゴシック" pitchFamily="34" charset="-128"/>
              </a:rPr>
              <a:t>No preemption:</a:t>
            </a:r>
            <a:r>
              <a:rPr lang="en-US" dirty="0">
                <a:ea typeface="ＭＳ Ｐゴシック" pitchFamily="34" charset="-128"/>
              </a:rPr>
              <a:t>  a process can only release a resource voluntarily; another process or the OS cannot force the process to release the resource</a:t>
            </a:r>
          </a:p>
          <a:p>
            <a:pPr algn="just">
              <a:buFont typeface="+mj-lt"/>
              <a:buAutoNum type="arabicPeriod"/>
            </a:pPr>
            <a:endParaRPr lang="en-US" sz="800" dirty="0">
              <a:ea typeface="ＭＳ Ｐゴシック" pitchFamily="34" charset="-128"/>
            </a:endParaRPr>
          </a:p>
          <a:p>
            <a:pPr marL="457200" indent="-457200" algn="just">
              <a:buFont typeface="+mj-lt"/>
              <a:buAutoNum type="arabicPeriod"/>
            </a:pPr>
            <a:r>
              <a:rPr lang="en-US" b="1" dirty="0">
                <a:ea typeface="ＭＳ Ｐゴシック" pitchFamily="34" charset="-128"/>
              </a:rPr>
              <a:t>Circular wait:</a:t>
            </a:r>
            <a:r>
              <a:rPr lang="en-US" dirty="0">
                <a:ea typeface="ＭＳ Ｐゴシック" pitchFamily="34" charset="-128"/>
              </a:rPr>
              <a:t>  a set of waiting processes {</a:t>
            </a:r>
            <a:r>
              <a:rPr lang="en-US" i="1" dirty="0">
                <a:ea typeface="ＭＳ Ｐゴシック" pitchFamily="34" charset="-128"/>
              </a:rPr>
              <a:t>P</a:t>
            </a:r>
            <a:r>
              <a:rPr lang="en-US" baseline="-25000" dirty="0">
                <a:ea typeface="ＭＳ Ｐゴシック" pitchFamily="34" charset="-128"/>
              </a:rPr>
              <a:t>0</a:t>
            </a: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a:t>
            </a:r>
            <a:r>
              <a:rPr lang="en-US" dirty="0">
                <a:ea typeface="ＭＳ Ｐゴシック" pitchFamily="34" charset="-128"/>
              </a:rPr>
              <a:t>, …, </a:t>
            </a:r>
            <a:r>
              <a:rPr lang="en-US" i="1" dirty="0" err="1">
                <a:ea typeface="ＭＳ Ｐゴシック" pitchFamily="34" charset="-128"/>
              </a:rPr>
              <a:t>P</a:t>
            </a:r>
            <a:r>
              <a:rPr lang="en-US" baseline="-25000" dirty="0" err="1">
                <a:ea typeface="ＭＳ Ｐゴシック" pitchFamily="34" charset="-128"/>
              </a:rPr>
              <a:t>n</a:t>
            </a:r>
            <a:r>
              <a:rPr lang="en-US" dirty="0">
                <a:ea typeface="ＭＳ Ｐゴシック" pitchFamily="34" charset="-128"/>
              </a:rPr>
              <a:t>} where </a:t>
            </a:r>
            <a:r>
              <a:rPr lang="en-US" i="1" dirty="0">
                <a:ea typeface="ＭＳ Ｐゴシック" pitchFamily="34" charset="-128"/>
              </a:rPr>
              <a:t>P</a:t>
            </a:r>
            <a:r>
              <a:rPr lang="en-US" baseline="-25000" dirty="0">
                <a:ea typeface="ＭＳ Ｐゴシック" pitchFamily="34" charset="-128"/>
              </a:rPr>
              <a:t>i </a:t>
            </a:r>
            <a:r>
              <a:rPr lang="en-US" dirty="0">
                <a:ea typeface="ＭＳ Ｐゴシック" pitchFamily="34" charset="-128"/>
              </a:rPr>
              <a:t>is waiting on </a:t>
            </a:r>
            <a:r>
              <a:rPr lang="en-US" i="1" dirty="0">
                <a:ea typeface="ＭＳ Ｐゴシック" pitchFamily="34" charset="-128"/>
              </a:rPr>
              <a:t>P</a:t>
            </a:r>
            <a:r>
              <a:rPr lang="en-US" baseline="-25000" dirty="0">
                <a:ea typeface="ＭＳ Ｐゴシック" pitchFamily="34" charset="-128"/>
              </a:rPr>
              <a:t>i+1</a:t>
            </a:r>
            <a:r>
              <a:rPr lang="en-US" dirty="0">
                <a:ea typeface="ＭＳ Ｐゴシック" pitchFamily="34" charset="-128"/>
              </a:rPr>
              <a:t> (</a:t>
            </a:r>
            <a:r>
              <a:rPr lang="en-US" i="1" dirty="0" err="1">
                <a:ea typeface="ＭＳ Ｐゴシック" pitchFamily="34" charset="-128"/>
              </a:rPr>
              <a:t>i</a:t>
            </a:r>
            <a:r>
              <a:rPr lang="en-US" dirty="0">
                <a:ea typeface="ＭＳ Ｐゴシック" pitchFamily="34" charset="-128"/>
              </a:rPr>
              <a:t> = 1 to n), and </a:t>
            </a:r>
            <a:r>
              <a:rPr lang="en-US" i="1" dirty="0" err="1">
                <a:ea typeface="ＭＳ Ｐゴシック" pitchFamily="34" charset="-128"/>
              </a:rPr>
              <a:t>P</a:t>
            </a:r>
            <a:r>
              <a:rPr lang="en-US" baseline="-25000" dirty="0" err="1">
                <a:ea typeface="ＭＳ Ｐゴシック" pitchFamily="34" charset="-128"/>
              </a:rPr>
              <a:t>n</a:t>
            </a:r>
            <a:r>
              <a:rPr lang="en-US" baseline="-25000" dirty="0">
                <a:ea typeface="ＭＳ Ｐゴシック" pitchFamily="34" charset="-128"/>
              </a:rPr>
              <a:t> </a:t>
            </a:r>
            <a:r>
              <a:rPr lang="en-US" dirty="0">
                <a:ea typeface="ＭＳ Ｐゴシック" pitchFamily="34" charset="-128"/>
              </a:rPr>
              <a:t>is waiting on </a:t>
            </a:r>
            <a:r>
              <a:rPr lang="en-US" i="1" dirty="0">
                <a:ea typeface="ＭＳ Ｐゴシック" pitchFamily="34" charset="-128"/>
              </a:rPr>
              <a:t>P</a:t>
            </a:r>
            <a:r>
              <a:rPr lang="en-US" baseline="-25000" dirty="0">
                <a:ea typeface="ＭＳ Ｐゴシック" pitchFamily="34" charset="-128"/>
              </a:rPr>
              <a:t>0</a:t>
            </a:r>
            <a:endParaRPr lang="en-US" dirty="0">
              <a:ea typeface="ＭＳ Ｐゴシック" pitchFamily="34" charset="-128"/>
            </a:endParaRPr>
          </a:p>
          <a:p>
            <a:pPr marL="0" indent="0" algn="just">
              <a:buNone/>
            </a:pPr>
            <a:endParaRPr lang="en-US" dirty="0">
              <a:ea typeface="ＭＳ Ｐゴシック" pitchFamily="34" charset="-128"/>
            </a:endParaRPr>
          </a:p>
        </p:txBody>
      </p:sp>
    </p:spTree>
    <p:extLst>
      <p:ext uri="{BB962C8B-B14F-4D97-AF65-F5344CB8AC3E}">
        <p14:creationId xmlns:p14="http://schemas.microsoft.com/office/powerpoint/2010/main" val="1660435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strike="sngStrike" dirty="0">
                <a:ea typeface="ＭＳ Ｐゴシック" pitchFamily="34" charset="-128"/>
              </a:rPr>
              <a:t>0 1 0/ 7 5 3</a:t>
            </a:r>
            <a:r>
              <a:rPr lang="en-US" dirty="0">
                <a:ea typeface="ＭＳ Ｐゴシック" pitchFamily="34" charset="-128"/>
              </a:rPr>
              <a:t>	    </a:t>
            </a:r>
            <a:r>
              <a:rPr lang="en-US" strike="sngStrike" dirty="0">
                <a:ea typeface="ＭＳ Ｐゴシック" pitchFamily="34" charset="-128"/>
              </a:rPr>
              <a:t>7 5 3 </a:t>
            </a:r>
            <a:r>
              <a:rPr lang="en-US" dirty="0">
                <a:ea typeface="ＭＳ Ｐゴシック" pitchFamily="34" charset="-128"/>
              </a:rPr>
              <a:t>	       </a:t>
            </a:r>
            <a:r>
              <a:rPr lang="en-US" strike="sngStrike" dirty="0">
                <a:ea typeface="ＭＳ Ｐゴシック" pitchFamily="34" charset="-128"/>
              </a:rPr>
              <a:t>3 3 2/ 2 1 0</a:t>
            </a:r>
            <a:r>
              <a:rPr lang="en-US" dirty="0">
                <a:ea typeface="ＭＳ Ｐゴシック" pitchFamily="34" charset="-128"/>
              </a:rPr>
              <a:t>	</a:t>
            </a:r>
            <a:r>
              <a:rPr lang="en-US" strike="sngStrike" dirty="0">
                <a:ea typeface="ＭＳ Ｐゴシック" pitchFamily="34" charset="-128"/>
              </a:rPr>
              <a:t>7  4  3</a:t>
            </a:r>
            <a:r>
              <a:rPr lang="en-US" dirty="0">
                <a:ea typeface="ＭＳ Ｐゴシック" pitchFamily="34" charset="-128"/>
              </a:rPr>
              <a:t>/ 0 0 0</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a:t>
            </a:r>
            <a:r>
              <a:rPr lang="en-US" dirty="0">
                <a:ea typeface="ＭＳ Ｐゴシック" pitchFamily="34" charset="-128"/>
              </a:rPr>
              <a:t> 	     </a:t>
            </a:r>
            <a:r>
              <a:rPr lang="en-US" strike="sngStrike" dirty="0">
                <a:ea typeface="ＭＳ Ｐゴシック" pitchFamily="34" charset="-128"/>
              </a:rPr>
              <a:t>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a:t>
            </a:r>
            <a:r>
              <a:rPr lang="en-US" strike="sngStrike" dirty="0">
                <a:ea typeface="ＭＳ Ｐゴシック" pitchFamily="34" charset="-128"/>
              </a:rPr>
              <a:t>7 4 3</a:t>
            </a:r>
            <a:r>
              <a:rPr lang="en-US" dirty="0">
                <a:ea typeface="ＭＳ Ｐゴシック" pitchFamily="34" charset="-128"/>
              </a:rPr>
              <a:t>/ 3 1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a:t>
            </a:r>
            <a:r>
              <a:rPr lang="en-US" strike="sngStrike" dirty="0">
                <a:ea typeface="ＭＳ Ｐゴシック" pitchFamily="34" charset="-128"/>
              </a:rPr>
              <a:t>7 4 5/</a:t>
            </a:r>
            <a:r>
              <a:rPr lang="en-US" dirty="0">
                <a:ea typeface="ＭＳ Ｐゴシック" pitchFamily="34" charset="-128"/>
              </a:rPr>
              <a:t> 0 0 2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r>
              <a:rPr lang="en-US" strike="sngStrike" dirty="0">
                <a:ea typeface="ＭＳ Ｐゴシック" pitchFamily="34" charset="-128"/>
              </a:rPr>
              <a:t>0 0 2/4 3 3	</a:t>
            </a:r>
            <a:r>
              <a:rPr lang="en-US" dirty="0">
                <a:ea typeface="ＭＳ Ｐゴシック" pitchFamily="34" charset="-128"/>
              </a:rPr>
              <a:t>      </a:t>
            </a:r>
            <a:r>
              <a:rPr lang="en-US" strike="sngStrike" dirty="0">
                <a:ea typeface="ＭＳ Ｐゴシック" pitchFamily="34" charset="-128"/>
              </a:rPr>
              <a:t>4 3 3 </a:t>
            </a:r>
            <a:r>
              <a:rPr lang="en-US" dirty="0">
                <a:ea typeface="ＭＳ Ｐゴシック" pitchFamily="34" charset="-128"/>
              </a:rPr>
              <a:t> 	7 5 5		</a:t>
            </a:r>
            <a:r>
              <a:rPr lang="en-US" strike="sngStrike" dirty="0">
                <a:ea typeface="ＭＳ Ｐゴシック" pitchFamily="34" charset="-128"/>
              </a:rPr>
              <a:t>4  3  1</a:t>
            </a:r>
            <a:r>
              <a:rPr lang="en-US" dirty="0">
                <a:ea typeface="ＭＳ Ｐゴシック" pitchFamily="34" charset="-128"/>
              </a:rPr>
              <a:t>/ 0 0 0</a:t>
            </a:r>
          </a:p>
        </p:txBody>
      </p:sp>
    </p:spTree>
    <p:extLst>
      <p:ext uri="{BB962C8B-B14F-4D97-AF65-F5344CB8AC3E}">
        <p14:creationId xmlns:p14="http://schemas.microsoft.com/office/powerpoint/2010/main" val="4253791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(P2)</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strike="sngStrike" dirty="0">
                <a:ea typeface="ＭＳ Ｐゴシック" pitchFamily="34" charset="-128"/>
              </a:rPr>
              <a:t>0 1 0/ 7 5 3</a:t>
            </a:r>
            <a:r>
              <a:rPr lang="en-US" dirty="0">
                <a:ea typeface="ＭＳ Ｐゴシック" pitchFamily="34" charset="-128"/>
              </a:rPr>
              <a:t>	    </a:t>
            </a:r>
            <a:r>
              <a:rPr lang="en-US" strike="sngStrike" dirty="0">
                <a:ea typeface="ＭＳ Ｐゴシック" pitchFamily="34" charset="-128"/>
              </a:rPr>
              <a:t>7 5 3 </a:t>
            </a:r>
            <a:r>
              <a:rPr lang="en-US" dirty="0">
                <a:ea typeface="ＭＳ Ｐゴシック" pitchFamily="34" charset="-128"/>
              </a:rPr>
              <a:t>	       </a:t>
            </a:r>
            <a:r>
              <a:rPr lang="en-US" strike="sngStrike" dirty="0">
                <a:ea typeface="ＭＳ Ｐゴシック" pitchFamily="34" charset="-128"/>
              </a:rPr>
              <a:t>3 3 2/ 2 1 0</a:t>
            </a:r>
            <a:r>
              <a:rPr lang="en-US" dirty="0">
                <a:ea typeface="ＭＳ Ｐゴシック" pitchFamily="34" charset="-128"/>
              </a:rPr>
              <a:t>	</a:t>
            </a:r>
            <a:r>
              <a:rPr lang="en-US" strike="sngStrike" dirty="0">
                <a:ea typeface="ＭＳ Ｐゴシック" pitchFamily="34" charset="-128"/>
              </a:rPr>
              <a:t>7  4  3</a:t>
            </a:r>
            <a:r>
              <a:rPr lang="en-US" dirty="0">
                <a:ea typeface="ＭＳ Ｐゴシック" pitchFamily="34" charset="-128"/>
              </a:rPr>
              <a:t>/ 0 0 0</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a:t>
            </a:r>
            <a:r>
              <a:rPr lang="en-US" dirty="0">
                <a:ea typeface="ＭＳ Ｐゴシック" pitchFamily="34" charset="-128"/>
              </a:rPr>
              <a:t> 	     </a:t>
            </a:r>
            <a:r>
              <a:rPr lang="en-US" strike="sngStrike" dirty="0">
                <a:ea typeface="ＭＳ Ｐゴシック" pitchFamily="34" charset="-128"/>
              </a:rPr>
              <a:t>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a:t>
            </a:r>
            <a:r>
              <a:rPr lang="en-US" strike="sngStrike" dirty="0">
                <a:ea typeface="ＭＳ Ｐゴシック" pitchFamily="34" charset="-128"/>
              </a:rPr>
              <a:t>7 4 3</a:t>
            </a:r>
            <a:r>
              <a:rPr lang="en-US" dirty="0">
                <a:ea typeface="ＭＳ Ｐゴシック" pitchFamily="34" charset="-128"/>
              </a:rPr>
              <a:t>/ 3 1 2	</a:t>
            </a:r>
            <a:r>
              <a:rPr lang="en-US" strike="sngStrike" dirty="0">
                <a:ea typeface="ＭＳ Ｐゴシック" pitchFamily="34" charset="-128"/>
              </a:rPr>
              <a:t>6  0  0</a:t>
            </a:r>
            <a:r>
              <a:rPr lang="en-US" dirty="0">
                <a:ea typeface="ＭＳ Ｐゴシック" pitchFamily="34" charset="-128"/>
              </a:rPr>
              <a:t>/ 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a:t>
            </a:r>
            <a:r>
              <a:rPr lang="en-US" strike="sngStrike" dirty="0">
                <a:ea typeface="ＭＳ Ｐゴシック" pitchFamily="34" charset="-128"/>
              </a:rPr>
              <a:t>7 4 5/</a:t>
            </a:r>
            <a:r>
              <a:rPr lang="en-US" dirty="0">
                <a:ea typeface="ＭＳ Ｐゴシック" pitchFamily="34" charset="-128"/>
              </a:rPr>
              <a:t> 0 0 2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r>
              <a:rPr lang="en-US" strike="sngStrike" dirty="0">
                <a:ea typeface="ＭＳ Ｐゴシック" pitchFamily="34" charset="-128"/>
              </a:rPr>
              <a:t>0 0 2/4 3 3	</a:t>
            </a:r>
            <a:r>
              <a:rPr lang="en-US" dirty="0">
                <a:ea typeface="ＭＳ Ｐゴシック" pitchFamily="34" charset="-128"/>
              </a:rPr>
              <a:t>      </a:t>
            </a:r>
            <a:r>
              <a:rPr lang="en-US" strike="sngStrike" dirty="0">
                <a:ea typeface="ＭＳ Ｐゴシック" pitchFamily="34" charset="-128"/>
              </a:rPr>
              <a:t>4 3 3 </a:t>
            </a:r>
            <a:r>
              <a:rPr lang="en-US" dirty="0">
                <a:ea typeface="ＭＳ Ｐゴシック" pitchFamily="34" charset="-128"/>
              </a:rPr>
              <a:t> 	     </a:t>
            </a:r>
            <a:r>
              <a:rPr lang="en-US" strike="sngStrike" dirty="0">
                <a:ea typeface="ＭＳ Ｐゴシック" pitchFamily="34" charset="-128"/>
              </a:rPr>
              <a:t>7 5 5</a:t>
            </a:r>
            <a:r>
              <a:rPr lang="en-US" dirty="0">
                <a:ea typeface="ＭＳ Ｐゴシック" pitchFamily="34" charset="-128"/>
              </a:rPr>
              <a:t>/ 1 5 5	</a:t>
            </a:r>
            <a:r>
              <a:rPr lang="en-US" strike="sngStrike" dirty="0">
                <a:ea typeface="ＭＳ Ｐゴシック" pitchFamily="34" charset="-128"/>
              </a:rPr>
              <a:t>4  3  1</a:t>
            </a:r>
            <a:r>
              <a:rPr lang="en-US" dirty="0">
                <a:ea typeface="ＭＳ Ｐゴシック" pitchFamily="34" charset="-128"/>
              </a:rPr>
              <a:t>/ 0 0 0</a:t>
            </a:r>
          </a:p>
        </p:txBody>
      </p:sp>
    </p:spTree>
    <p:extLst>
      <p:ext uri="{BB962C8B-B14F-4D97-AF65-F5344CB8AC3E}">
        <p14:creationId xmlns:p14="http://schemas.microsoft.com/office/powerpoint/2010/main" val="1105614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(P2)</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strike="sngStrike" dirty="0">
                <a:ea typeface="ＭＳ Ｐゴシック" pitchFamily="34" charset="-128"/>
              </a:rPr>
              <a:t>0 1 0/ 7 5 3</a:t>
            </a:r>
            <a:r>
              <a:rPr lang="en-US" dirty="0">
                <a:ea typeface="ＭＳ Ｐゴシック" pitchFamily="34" charset="-128"/>
              </a:rPr>
              <a:t>	    </a:t>
            </a:r>
            <a:r>
              <a:rPr lang="en-US" strike="sngStrike" dirty="0">
                <a:ea typeface="ＭＳ Ｐゴシック" pitchFamily="34" charset="-128"/>
              </a:rPr>
              <a:t>7 5 3 </a:t>
            </a:r>
            <a:r>
              <a:rPr lang="en-US" dirty="0">
                <a:ea typeface="ＭＳ Ｐゴシック" pitchFamily="34" charset="-128"/>
              </a:rPr>
              <a:t>	       </a:t>
            </a:r>
            <a:r>
              <a:rPr lang="en-US" strike="sngStrike" dirty="0">
                <a:ea typeface="ＭＳ Ｐゴシック" pitchFamily="34" charset="-128"/>
              </a:rPr>
              <a:t>3 3 2/ 2 1 0</a:t>
            </a:r>
            <a:r>
              <a:rPr lang="en-US" dirty="0">
                <a:ea typeface="ＭＳ Ｐゴシック" pitchFamily="34" charset="-128"/>
              </a:rPr>
              <a:t>	</a:t>
            </a:r>
            <a:r>
              <a:rPr lang="en-US" strike="sngStrike" dirty="0">
                <a:ea typeface="ＭＳ Ｐゴシック" pitchFamily="34" charset="-128"/>
              </a:rPr>
              <a:t>7  4  3</a:t>
            </a:r>
            <a:r>
              <a:rPr lang="en-US" dirty="0">
                <a:ea typeface="ＭＳ Ｐゴシック" pitchFamily="34" charset="-128"/>
              </a:rPr>
              <a:t>/ 0 0 0</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a:t>
            </a:r>
            <a:r>
              <a:rPr lang="en-US" dirty="0">
                <a:ea typeface="ＭＳ Ｐゴシック" pitchFamily="34" charset="-128"/>
              </a:rPr>
              <a:t> 	     </a:t>
            </a:r>
            <a:r>
              <a:rPr lang="en-US" strike="sngStrike" dirty="0">
                <a:ea typeface="ＭＳ Ｐゴシック" pitchFamily="34" charset="-128"/>
              </a:rPr>
              <a:t>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a:t>
            </a:r>
            <a:r>
              <a:rPr lang="en-US" strike="sngStrike" dirty="0">
                <a:ea typeface="ＭＳ Ｐゴシック" pitchFamily="34" charset="-128"/>
              </a:rPr>
              <a:t>3 0 2</a:t>
            </a:r>
            <a:r>
              <a:rPr lang="en-US" dirty="0">
                <a:ea typeface="ＭＳ Ｐゴシック" pitchFamily="34" charset="-128"/>
              </a:rPr>
              <a:t>/ 9 0 2 	    9 0 2	        </a:t>
            </a:r>
            <a:r>
              <a:rPr lang="en-US" strike="sngStrike" dirty="0">
                <a:ea typeface="ＭＳ Ｐゴシック" pitchFamily="34" charset="-128"/>
              </a:rPr>
              <a:t>7 4 3</a:t>
            </a:r>
            <a:r>
              <a:rPr lang="en-US" dirty="0">
                <a:ea typeface="ＭＳ Ｐゴシック" pitchFamily="34" charset="-128"/>
              </a:rPr>
              <a:t>/ 3 1 2	</a:t>
            </a:r>
            <a:r>
              <a:rPr lang="en-US" strike="sngStrike" dirty="0">
                <a:ea typeface="ＭＳ Ｐゴシック" pitchFamily="34" charset="-128"/>
              </a:rPr>
              <a:t>6  0  0</a:t>
            </a:r>
            <a:r>
              <a:rPr lang="en-US" dirty="0">
                <a:ea typeface="ＭＳ Ｐゴシック" pitchFamily="34" charset="-128"/>
              </a:rPr>
              <a:t>/ 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a:t>
            </a:r>
            <a:r>
              <a:rPr lang="en-US" strike="sngStrike" dirty="0">
                <a:ea typeface="ＭＳ Ｐゴシック" pitchFamily="34" charset="-128"/>
              </a:rPr>
              <a:t>7 4 5/</a:t>
            </a:r>
            <a:r>
              <a:rPr lang="en-US" dirty="0">
                <a:ea typeface="ＭＳ Ｐゴシック" pitchFamily="34" charset="-128"/>
              </a:rPr>
              <a:t> 0 0 2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r>
              <a:rPr lang="en-US" strike="sngStrike" dirty="0">
                <a:ea typeface="ＭＳ Ｐゴシック" pitchFamily="34" charset="-128"/>
              </a:rPr>
              <a:t>0 0 2/4 3 3	</a:t>
            </a:r>
            <a:r>
              <a:rPr lang="en-US" dirty="0">
                <a:ea typeface="ＭＳ Ｐゴシック" pitchFamily="34" charset="-128"/>
              </a:rPr>
              <a:t>      </a:t>
            </a:r>
            <a:r>
              <a:rPr lang="en-US" strike="sngStrike" dirty="0">
                <a:ea typeface="ＭＳ Ｐゴシック" pitchFamily="34" charset="-128"/>
              </a:rPr>
              <a:t>4 3 3 </a:t>
            </a:r>
            <a:r>
              <a:rPr lang="en-US" dirty="0">
                <a:ea typeface="ＭＳ Ｐゴシック" pitchFamily="34" charset="-128"/>
              </a:rPr>
              <a:t> 	     </a:t>
            </a:r>
            <a:r>
              <a:rPr lang="en-US" strike="sngStrike" dirty="0">
                <a:ea typeface="ＭＳ Ｐゴシック" pitchFamily="34" charset="-128"/>
              </a:rPr>
              <a:t>7 5 5</a:t>
            </a:r>
            <a:r>
              <a:rPr lang="en-US" dirty="0">
                <a:ea typeface="ＭＳ Ｐゴシック" pitchFamily="34" charset="-128"/>
              </a:rPr>
              <a:t>/ 1 5 5	</a:t>
            </a:r>
            <a:r>
              <a:rPr lang="en-US" strike="sngStrike" dirty="0">
                <a:ea typeface="ＭＳ Ｐゴシック" pitchFamily="34" charset="-128"/>
              </a:rPr>
              <a:t>4  3  1</a:t>
            </a:r>
            <a:r>
              <a:rPr lang="en-US" dirty="0">
                <a:ea typeface="ＭＳ Ｐゴシック" pitchFamily="34" charset="-128"/>
              </a:rPr>
              <a:t>/ 0 0 0</a:t>
            </a:r>
          </a:p>
        </p:txBody>
      </p:sp>
    </p:spTree>
    <p:extLst>
      <p:ext uri="{BB962C8B-B14F-4D97-AF65-F5344CB8AC3E}">
        <p14:creationId xmlns:p14="http://schemas.microsoft.com/office/powerpoint/2010/main" val="1544823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 (P2)</a:t>
            </a:r>
          </a:p>
        </p:txBody>
      </p:sp>
      <p:sp>
        <p:nvSpPr>
          <p:cNvPr id="66562" name="Rectangle 3"/>
          <p:cNvSpPr>
            <a:spLocks noGrp="1" noChangeArrowheads="1"/>
          </p:cNvSpPr>
          <p:nvPr>
            <p:ph type="body" idx="1"/>
          </p:nvPr>
        </p:nvSpPr>
        <p:spPr>
          <a:xfrm>
            <a:off x="852488" y="1360488"/>
            <a:ext cx="7923212" cy="5040312"/>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strike="sngStrike" dirty="0">
                <a:ea typeface="ＭＳ Ｐゴシック" pitchFamily="34" charset="-128"/>
              </a:rPr>
              <a:t>0 1 0/ 7 5 3</a:t>
            </a:r>
            <a:r>
              <a:rPr lang="en-US" dirty="0">
                <a:ea typeface="ＭＳ Ｐゴシック" pitchFamily="34" charset="-128"/>
              </a:rPr>
              <a:t>	    </a:t>
            </a:r>
            <a:r>
              <a:rPr lang="en-US" strike="sngStrike" dirty="0">
                <a:ea typeface="ＭＳ Ｐゴシック" pitchFamily="34" charset="-128"/>
              </a:rPr>
              <a:t>7 5 3 </a:t>
            </a:r>
            <a:r>
              <a:rPr lang="en-US" dirty="0">
                <a:ea typeface="ＭＳ Ｐゴシック" pitchFamily="34" charset="-128"/>
              </a:rPr>
              <a:t>	       </a:t>
            </a:r>
            <a:r>
              <a:rPr lang="en-US" strike="sngStrike" dirty="0">
                <a:ea typeface="ＭＳ Ｐゴシック" pitchFamily="34" charset="-128"/>
              </a:rPr>
              <a:t>3 3 2/ 2 1 0</a:t>
            </a:r>
            <a:r>
              <a:rPr lang="en-US" dirty="0">
                <a:ea typeface="ＭＳ Ｐゴシック" pitchFamily="34" charset="-128"/>
              </a:rPr>
              <a:t>	</a:t>
            </a:r>
            <a:r>
              <a:rPr lang="en-US" strike="sngStrike" dirty="0">
                <a:ea typeface="ＭＳ Ｐゴシック" pitchFamily="34" charset="-128"/>
              </a:rPr>
              <a:t>7  4  3</a:t>
            </a:r>
            <a:r>
              <a:rPr lang="en-US" dirty="0">
                <a:ea typeface="ＭＳ Ｐゴシック" pitchFamily="34" charset="-128"/>
              </a:rPr>
              <a:t>/ 0 0 0</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a:t>
            </a:r>
            <a:r>
              <a:rPr lang="en-US" dirty="0">
                <a:ea typeface="ＭＳ Ｐゴシック" pitchFamily="34" charset="-128"/>
              </a:rPr>
              <a:t> 	     </a:t>
            </a:r>
            <a:r>
              <a:rPr lang="en-US" strike="sngStrike" dirty="0">
                <a:ea typeface="ＭＳ Ｐゴシック" pitchFamily="34" charset="-128"/>
              </a:rPr>
              <a:t>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a:t>
            </a:r>
            <a:r>
              <a:rPr lang="en-US" strike="sngStrike" dirty="0">
                <a:ea typeface="ＭＳ Ｐゴシック" pitchFamily="34" charset="-128"/>
              </a:rPr>
              <a:t>3 0 2/ 9 0 2</a:t>
            </a:r>
            <a:r>
              <a:rPr lang="en-US" dirty="0">
                <a:ea typeface="ＭＳ Ｐゴシック" pitchFamily="34" charset="-128"/>
              </a:rPr>
              <a:t> 	    </a:t>
            </a:r>
            <a:r>
              <a:rPr lang="en-US" strike="sngStrike" dirty="0">
                <a:ea typeface="ＭＳ Ｐゴシック" pitchFamily="34" charset="-128"/>
              </a:rPr>
              <a:t>9 0 2</a:t>
            </a:r>
            <a:r>
              <a:rPr lang="en-US" dirty="0">
                <a:ea typeface="ＭＳ Ｐゴシック" pitchFamily="34" charset="-128"/>
              </a:rPr>
              <a:t>	        </a:t>
            </a:r>
            <a:r>
              <a:rPr lang="en-US" strike="sngStrike" dirty="0">
                <a:ea typeface="ＭＳ Ｐゴシック" pitchFamily="34" charset="-128"/>
              </a:rPr>
              <a:t>7 4 3</a:t>
            </a:r>
            <a:r>
              <a:rPr lang="en-US" dirty="0">
                <a:ea typeface="ＭＳ Ｐゴシック" pitchFamily="34" charset="-128"/>
              </a:rPr>
              <a:t>/ 3 1 2	</a:t>
            </a:r>
            <a:r>
              <a:rPr lang="en-US" strike="sngStrike" dirty="0">
                <a:ea typeface="ＭＳ Ｐゴシック" pitchFamily="34" charset="-128"/>
              </a:rPr>
              <a:t>6  0  0</a:t>
            </a:r>
            <a:r>
              <a:rPr lang="en-US" dirty="0">
                <a:ea typeface="ＭＳ Ｐゴシック" pitchFamily="34" charset="-128"/>
              </a:rPr>
              <a:t>/ 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a:t>
            </a:r>
            <a:r>
              <a:rPr lang="en-US" strike="sngStrike" dirty="0">
                <a:ea typeface="ＭＳ Ｐゴシック" pitchFamily="34" charset="-128"/>
              </a:rPr>
              <a:t>7 4 5/</a:t>
            </a:r>
            <a:r>
              <a:rPr lang="en-US" dirty="0">
                <a:ea typeface="ＭＳ Ｐゴシック" pitchFamily="34" charset="-128"/>
              </a:rPr>
              <a:t> 0 0 2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r>
              <a:rPr lang="en-US" strike="sngStrike" dirty="0">
                <a:ea typeface="ＭＳ Ｐゴシック" pitchFamily="34" charset="-128"/>
              </a:rPr>
              <a:t>0 0 2/4 3 3	</a:t>
            </a:r>
            <a:r>
              <a:rPr lang="en-US" dirty="0">
                <a:ea typeface="ＭＳ Ｐゴシック" pitchFamily="34" charset="-128"/>
              </a:rPr>
              <a:t>      </a:t>
            </a:r>
            <a:r>
              <a:rPr lang="en-US" strike="sngStrike" dirty="0">
                <a:ea typeface="ＭＳ Ｐゴシック" pitchFamily="34" charset="-128"/>
              </a:rPr>
              <a:t>4 3 3 </a:t>
            </a:r>
            <a:r>
              <a:rPr lang="en-US" dirty="0">
                <a:ea typeface="ＭＳ Ｐゴシック" pitchFamily="34" charset="-128"/>
              </a:rPr>
              <a:t> 	     </a:t>
            </a:r>
            <a:r>
              <a:rPr lang="en-US" strike="sngStrike" dirty="0">
                <a:ea typeface="ＭＳ Ｐゴシック" pitchFamily="34" charset="-128"/>
              </a:rPr>
              <a:t>7 5 5</a:t>
            </a:r>
            <a:r>
              <a:rPr lang="en-US" dirty="0">
                <a:ea typeface="ＭＳ Ｐゴシック" pitchFamily="34" charset="-128"/>
              </a:rPr>
              <a:t>/ </a:t>
            </a:r>
            <a:r>
              <a:rPr lang="en-US" strike="sngStrike" dirty="0">
                <a:ea typeface="ＭＳ Ｐゴシック" pitchFamily="34" charset="-128"/>
              </a:rPr>
              <a:t>1 5 5</a:t>
            </a:r>
            <a:r>
              <a:rPr lang="en-US" dirty="0">
                <a:ea typeface="ＭＳ Ｐゴシック" pitchFamily="34" charset="-128"/>
              </a:rPr>
              <a:t>	</a:t>
            </a:r>
            <a:r>
              <a:rPr lang="en-US" strike="sngStrike" dirty="0">
                <a:ea typeface="ＭＳ Ｐゴシック" pitchFamily="34" charset="-128"/>
              </a:rPr>
              <a:t>4  3  1</a:t>
            </a:r>
            <a:r>
              <a:rPr lang="en-US" dirty="0">
                <a:ea typeface="ＭＳ Ｐゴシック" pitchFamily="34" charset="-128"/>
              </a:rPr>
              <a:t>/ 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10 5 7</a:t>
            </a:r>
          </a:p>
        </p:txBody>
      </p:sp>
    </p:spTree>
    <p:extLst>
      <p:ext uri="{BB962C8B-B14F-4D97-AF65-F5344CB8AC3E}">
        <p14:creationId xmlns:p14="http://schemas.microsoft.com/office/powerpoint/2010/main" val="3758772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Safety check</a:t>
            </a:r>
          </a:p>
        </p:txBody>
      </p:sp>
      <p:sp>
        <p:nvSpPr>
          <p:cNvPr id="66562" name="Rectangle 3"/>
          <p:cNvSpPr>
            <a:spLocks noGrp="1" noChangeArrowheads="1"/>
          </p:cNvSpPr>
          <p:nvPr>
            <p:ph type="body" idx="1"/>
          </p:nvPr>
        </p:nvSpPr>
        <p:spPr>
          <a:xfrm>
            <a:off x="852488" y="1360488"/>
            <a:ext cx="7923212" cy="5040312"/>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strike="sngStrike" dirty="0">
                <a:ea typeface="ＭＳ Ｐゴシック" pitchFamily="34" charset="-128"/>
              </a:rPr>
              <a:t>0 1 0/ 7 5 3</a:t>
            </a:r>
            <a:r>
              <a:rPr lang="en-US" dirty="0">
                <a:ea typeface="ＭＳ Ｐゴシック" pitchFamily="34" charset="-128"/>
              </a:rPr>
              <a:t>	    </a:t>
            </a:r>
            <a:r>
              <a:rPr lang="en-US" strike="sngStrike" dirty="0">
                <a:ea typeface="ＭＳ Ｐゴシック" pitchFamily="34" charset="-128"/>
              </a:rPr>
              <a:t>7 5 3 </a:t>
            </a:r>
            <a:r>
              <a:rPr lang="en-US" dirty="0">
                <a:ea typeface="ＭＳ Ｐゴシック" pitchFamily="34" charset="-128"/>
              </a:rPr>
              <a:t>	       </a:t>
            </a:r>
            <a:r>
              <a:rPr lang="en-US" strike="sngStrike" dirty="0">
                <a:ea typeface="ＭＳ Ｐゴシック" pitchFamily="34" charset="-128"/>
              </a:rPr>
              <a:t>3 3 2/ 2 1 0</a:t>
            </a:r>
            <a:r>
              <a:rPr lang="en-US" dirty="0">
                <a:ea typeface="ＭＳ Ｐゴシック" pitchFamily="34" charset="-128"/>
              </a:rPr>
              <a:t>	</a:t>
            </a:r>
            <a:r>
              <a:rPr lang="en-US" strike="sngStrike" dirty="0">
                <a:ea typeface="ＭＳ Ｐゴシック" pitchFamily="34" charset="-128"/>
              </a:rPr>
              <a:t>7  4  3</a:t>
            </a:r>
            <a:r>
              <a:rPr lang="en-US" dirty="0">
                <a:ea typeface="ＭＳ Ｐゴシック" pitchFamily="34" charset="-128"/>
              </a:rPr>
              <a:t>/ 0 0 0</a:t>
            </a:r>
          </a:p>
          <a:p>
            <a:pPr>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strike="sngStrike" dirty="0">
                <a:ea typeface="ＭＳ Ｐゴシック" pitchFamily="34" charset="-128"/>
              </a:rPr>
              <a:t>2 0 0/ 3 2 2</a:t>
            </a:r>
            <a:r>
              <a:rPr lang="en-US" dirty="0">
                <a:ea typeface="ＭＳ Ｐゴシック" pitchFamily="34" charset="-128"/>
              </a:rPr>
              <a:t> 	     </a:t>
            </a:r>
            <a:r>
              <a:rPr lang="en-US" strike="sngStrike" dirty="0">
                <a:ea typeface="ＭＳ Ｐゴシック" pitchFamily="34" charset="-128"/>
              </a:rPr>
              <a:t>3 2 2</a:t>
            </a:r>
            <a:r>
              <a:rPr lang="en-US" dirty="0">
                <a:ea typeface="ＭＳ Ｐゴシック" pitchFamily="34" charset="-128"/>
              </a:rPr>
              <a:t>       </a:t>
            </a:r>
            <a:r>
              <a:rPr lang="en-US" strike="sngStrike" dirty="0">
                <a:ea typeface="ＭＳ Ｐゴシック" pitchFamily="34" charset="-128"/>
              </a:rPr>
              <a:t>5 3 2/5 2 1</a:t>
            </a:r>
            <a:r>
              <a:rPr lang="en-US" dirty="0">
                <a:ea typeface="ＭＳ Ｐゴシック" pitchFamily="34" charset="-128"/>
              </a:rPr>
              <a:t>         </a:t>
            </a:r>
            <a:r>
              <a:rPr lang="en-US" strike="sngStrike" dirty="0">
                <a:ea typeface="ＭＳ Ｐゴシック" pitchFamily="34" charset="-128"/>
              </a:rPr>
              <a:t> 1  2  2/ </a:t>
            </a:r>
            <a:r>
              <a:rPr lang="en-US" dirty="0">
                <a:ea typeface="ＭＳ Ｐゴシック" pitchFamily="34" charset="-128"/>
              </a:rPr>
              <a:t>0 0 0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a:t>
            </a:r>
            <a:r>
              <a:rPr lang="en-US" strike="sngStrike" dirty="0">
                <a:ea typeface="ＭＳ Ｐゴシック" pitchFamily="34" charset="-128"/>
              </a:rPr>
              <a:t>3 0 2/ 9 0 2</a:t>
            </a:r>
            <a:r>
              <a:rPr lang="en-US" dirty="0">
                <a:ea typeface="ＭＳ Ｐゴシック" pitchFamily="34" charset="-128"/>
              </a:rPr>
              <a:t> 	    </a:t>
            </a:r>
            <a:r>
              <a:rPr lang="en-US" strike="sngStrike" dirty="0">
                <a:ea typeface="ＭＳ Ｐゴシック" pitchFamily="34" charset="-128"/>
              </a:rPr>
              <a:t>9 0 2</a:t>
            </a:r>
            <a:r>
              <a:rPr lang="en-US" dirty="0">
                <a:ea typeface="ＭＳ Ｐゴシック" pitchFamily="34" charset="-128"/>
              </a:rPr>
              <a:t>	        </a:t>
            </a:r>
            <a:r>
              <a:rPr lang="en-US" strike="sngStrike" dirty="0">
                <a:ea typeface="ＭＳ Ｐゴシック" pitchFamily="34" charset="-128"/>
              </a:rPr>
              <a:t>7 4 3</a:t>
            </a:r>
            <a:r>
              <a:rPr lang="en-US" dirty="0">
                <a:ea typeface="ＭＳ Ｐゴシック" pitchFamily="34" charset="-128"/>
              </a:rPr>
              <a:t>/ 3 1 2	</a:t>
            </a:r>
            <a:r>
              <a:rPr lang="en-US" strike="sngStrike" dirty="0">
                <a:ea typeface="ＭＳ Ｐゴシック" pitchFamily="34" charset="-128"/>
              </a:rPr>
              <a:t>6  0  0</a:t>
            </a:r>
            <a:r>
              <a:rPr lang="en-US" dirty="0">
                <a:ea typeface="ＭＳ Ｐゴシック" pitchFamily="34" charset="-128"/>
              </a:rPr>
              <a:t>/ 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a:t>
            </a:r>
            <a:r>
              <a:rPr lang="en-US" strike="sngStrike" dirty="0">
                <a:ea typeface="ＭＳ Ｐゴシック" pitchFamily="34" charset="-128"/>
              </a:rPr>
              <a:t>2 1 1/2 2 2 </a:t>
            </a:r>
            <a:r>
              <a:rPr lang="en-US" dirty="0">
                <a:ea typeface="ＭＳ Ｐゴシック" pitchFamily="34" charset="-128"/>
              </a:rPr>
              <a:t> 	    </a:t>
            </a:r>
            <a:r>
              <a:rPr lang="en-US" strike="sngStrike" dirty="0">
                <a:ea typeface="ＭＳ Ｐゴシック" pitchFamily="34" charset="-128"/>
              </a:rPr>
              <a:t>2 2 2</a:t>
            </a:r>
            <a:r>
              <a:rPr lang="en-US" dirty="0">
                <a:ea typeface="ＭＳ Ｐゴシック" pitchFamily="34" charset="-128"/>
              </a:rPr>
              <a:t>	       </a:t>
            </a:r>
            <a:r>
              <a:rPr lang="en-US" strike="sngStrike" dirty="0">
                <a:ea typeface="ＭＳ Ｐゴシック" pitchFamily="34" charset="-128"/>
              </a:rPr>
              <a:t>7 4 5/</a:t>
            </a:r>
            <a:r>
              <a:rPr lang="en-US" dirty="0">
                <a:ea typeface="ＭＳ Ｐゴシック" pitchFamily="34" charset="-128"/>
              </a:rPr>
              <a:t> 0 0 2	</a:t>
            </a:r>
            <a:r>
              <a:rPr lang="en-US" strike="sngStrike" dirty="0">
                <a:ea typeface="ＭＳ Ｐゴシック" pitchFamily="34" charset="-128"/>
              </a:rPr>
              <a:t>0  1  1/</a:t>
            </a:r>
            <a:r>
              <a:rPr lang="en-US" dirty="0">
                <a:ea typeface="ＭＳ Ｐゴシック" pitchFamily="34" charset="-128"/>
              </a:rPr>
              <a:t>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r>
              <a:rPr lang="en-US" strike="sngStrike" dirty="0">
                <a:ea typeface="ＭＳ Ｐゴシック" pitchFamily="34" charset="-128"/>
              </a:rPr>
              <a:t>0 0 2/4 3 3	</a:t>
            </a:r>
            <a:r>
              <a:rPr lang="en-US" dirty="0">
                <a:ea typeface="ＭＳ Ｐゴシック" pitchFamily="34" charset="-128"/>
              </a:rPr>
              <a:t>      </a:t>
            </a:r>
            <a:r>
              <a:rPr lang="en-US" strike="sngStrike" dirty="0">
                <a:ea typeface="ＭＳ Ｐゴシック" pitchFamily="34" charset="-128"/>
              </a:rPr>
              <a:t>4 3 3 </a:t>
            </a:r>
            <a:r>
              <a:rPr lang="en-US" dirty="0">
                <a:ea typeface="ＭＳ Ｐゴシック" pitchFamily="34" charset="-128"/>
              </a:rPr>
              <a:t> 	     </a:t>
            </a:r>
            <a:r>
              <a:rPr lang="en-US" strike="sngStrike" dirty="0">
                <a:ea typeface="ＭＳ Ｐゴシック" pitchFamily="34" charset="-128"/>
              </a:rPr>
              <a:t>7 5 5</a:t>
            </a:r>
            <a:r>
              <a:rPr lang="en-US" dirty="0">
                <a:ea typeface="ＭＳ Ｐゴシック" pitchFamily="34" charset="-128"/>
              </a:rPr>
              <a:t>/ </a:t>
            </a:r>
            <a:r>
              <a:rPr lang="en-US" strike="sngStrike" dirty="0">
                <a:ea typeface="ＭＳ Ｐゴシック" pitchFamily="34" charset="-128"/>
              </a:rPr>
              <a:t>1 5 5</a:t>
            </a:r>
            <a:r>
              <a:rPr lang="en-US" dirty="0">
                <a:ea typeface="ＭＳ Ｐゴシック" pitchFamily="34" charset="-128"/>
              </a:rPr>
              <a:t>	</a:t>
            </a:r>
            <a:r>
              <a:rPr lang="en-US" strike="sngStrike" dirty="0">
                <a:ea typeface="ＭＳ Ｐゴシック" pitchFamily="34" charset="-128"/>
              </a:rPr>
              <a:t>4  3  1</a:t>
            </a:r>
            <a:r>
              <a:rPr lang="en-US" dirty="0">
                <a:ea typeface="ＭＳ Ｐゴシック" pitchFamily="34" charset="-128"/>
              </a:rPr>
              <a:t>/ 0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10 5 7</a:t>
            </a:r>
          </a:p>
        </p:txBody>
      </p:sp>
      <p:sp>
        <p:nvSpPr>
          <p:cNvPr id="3" name="Rectangle 2"/>
          <p:cNvSpPr/>
          <p:nvPr/>
        </p:nvSpPr>
        <p:spPr>
          <a:xfrm>
            <a:off x="304800" y="6239972"/>
            <a:ext cx="7772400" cy="646331"/>
          </a:xfrm>
          <a:prstGeom prst="rect">
            <a:avLst/>
          </a:prstGeom>
        </p:spPr>
        <p:txBody>
          <a:bodyPr wrap="square">
            <a:spAutoFit/>
          </a:bodyPr>
          <a:lstStyle/>
          <a:p>
            <a:pPr>
              <a:tabLst>
                <a:tab pos="2452688" algn="l"/>
                <a:tab pos="3492500" algn="ctr"/>
              </a:tabLst>
            </a:pPr>
            <a:r>
              <a:rPr lang="en-US" b="1" dirty="0">
                <a:latin typeface="Garamond" pitchFamily="18" charset="0"/>
                <a:ea typeface="ＭＳ Ｐゴシック" pitchFamily="34" charset="-128"/>
                <a:cs typeface="Times New Roman" pitchFamily="18" charset="0"/>
              </a:rPr>
              <a:t>The system is in a safe state since the sequence &lt; </a:t>
            </a:r>
            <a:r>
              <a:rPr lang="en-US" b="1" i="1" dirty="0">
                <a:latin typeface="Garamond" pitchFamily="18" charset="0"/>
                <a:ea typeface="ＭＳ Ｐゴシック" pitchFamily="34" charset="-128"/>
                <a:cs typeface="Times New Roman" pitchFamily="18" charset="0"/>
              </a:rPr>
              <a:t>P</a:t>
            </a:r>
            <a:r>
              <a:rPr lang="en-US" b="1" baseline="-25000" dirty="0">
                <a:latin typeface="Garamond" pitchFamily="18" charset="0"/>
                <a:ea typeface="ＭＳ Ｐゴシック" pitchFamily="34" charset="-128"/>
                <a:cs typeface="Times New Roman" pitchFamily="18" charset="0"/>
              </a:rPr>
              <a:t>1</a:t>
            </a:r>
            <a:r>
              <a:rPr lang="en-US" b="1" dirty="0">
                <a:latin typeface="Garamond" pitchFamily="18" charset="0"/>
                <a:ea typeface="ＭＳ Ｐゴシック" pitchFamily="34" charset="-128"/>
                <a:cs typeface="Times New Roman" pitchFamily="18" charset="0"/>
              </a:rPr>
              <a:t>, </a:t>
            </a:r>
            <a:r>
              <a:rPr lang="en-US" b="1" i="1" dirty="0">
                <a:latin typeface="Garamond" pitchFamily="18" charset="0"/>
                <a:ea typeface="ＭＳ Ｐゴシック" pitchFamily="34" charset="-128"/>
                <a:cs typeface="Times New Roman" pitchFamily="18" charset="0"/>
              </a:rPr>
              <a:t>P</a:t>
            </a:r>
            <a:r>
              <a:rPr lang="en-US" b="1" baseline="-25000" dirty="0">
                <a:latin typeface="Garamond" pitchFamily="18" charset="0"/>
                <a:ea typeface="ＭＳ Ｐゴシック" pitchFamily="34" charset="-128"/>
                <a:cs typeface="Times New Roman" pitchFamily="18" charset="0"/>
              </a:rPr>
              <a:t>3</a:t>
            </a:r>
            <a:r>
              <a:rPr lang="en-US" b="1" dirty="0">
                <a:latin typeface="Garamond" pitchFamily="18" charset="0"/>
                <a:ea typeface="ＭＳ Ｐゴシック" pitchFamily="34" charset="-128"/>
                <a:cs typeface="Times New Roman" pitchFamily="18" charset="0"/>
              </a:rPr>
              <a:t>, </a:t>
            </a:r>
            <a:r>
              <a:rPr lang="en-US" b="1" i="1" dirty="0">
                <a:latin typeface="Garamond" pitchFamily="18" charset="0"/>
                <a:ea typeface="ＭＳ Ｐゴシック" pitchFamily="34" charset="-128"/>
                <a:cs typeface="Times New Roman" pitchFamily="18" charset="0"/>
              </a:rPr>
              <a:t>P</a:t>
            </a:r>
            <a:r>
              <a:rPr lang="en-US" b="1" baseline="-25000" dirty="0">
                <a:latin typeface="Garamond" pitchFamily="18" charset="0"/>
                <a:ea typeface="ＭＳ Ｐゴシック" pitchFamily="34" charset="-128"/>
                <a:cs typeface="Times New Roman" pitchFamily="18" charset="0"/>
              </a:rPr>
              <a:t>4</a:t>
            </a:r>
            <a:r>
              <a:rPr lang="en-US" b="1" dirty="0">
                <a:latin typeface="Garamond" pitchFamily="18" charset="0"/>
                <a:ea typeface="ＭＳ Ｐゴシック" pitchFamily="34" charset="-128"/>
                <a:cs typeface="Times New Roman" pitchFamily="18" charset="0"/>
              </a:rPr>
              <a:t>, </a:t>
            </a:r>
            <a:r>
              <a:rPr lang="en-US" b="1" i="1" dirty="0">
                <a:latin typeface="Garamond" pitchFamily="18" charset="0"/>
                <a:ea typeface="ＭＳ Ｐゴシック" pitchFamily="34" charset="-128"/>
                <a:cs typeface="Times New Roman" pitchFamily="18" charset="0"/>
              </a:rPr>
              <a:t>P</a:t>
            </a:r>
            <a:r>
              <a:rPr lang="en-US" b="1" baseline="-25000" dirty="0">
                <a:latin typeface="Garamond" pitchFamily="18" charset="0"/>
                <a:ea typeface="ＭＳ Ｐゴシック" pitchFamily="34" charset="-128"/>
                <a:cs typeface="Times New Roman" pitchFamily="18" charset="0"/>
              </a:rPr>
              <a:t>2</a:t>
            </a:r>
            <a:r>
              <a:rPr lang="en-US" b="1" dirty="0">
                <a:latin typeface="Garamond" pitchFamily="18" charset="0"/>
                <a:ea typeface="ＭＳ Ｐゴシック" pitchFamily="34" charset="-128"/>
                <a:cs typeface="Times New Roman" pitchFamily="18" charset="0"/>
              </a:rPr>
              <a:t>, </a:t>
            </a:r>
            <a:r>
              <a:rPr lang="en-US" b="1" i="1" dirty="0">
                <a:latin typeface="Garamond" pitchFamily="18" charset="0"/>
                <a:ea typeface="ＭＳ Ｐゴシック" pitchFamily="34" charset="-128"/>
                <a:cs typeface="Times New Roman" pitchFamily="18" charset="0"/>
              </a:rPr>
              <a:t>P</a:t>
            </a:r>
            <a:r>
              <a:rPr lang="en-US" b="1" baseline="-25000" dirty="0">
                <a:latin typeface="Garamond" pitchFamily="18" charset="0"/>
                <a:ea typeface="ＭＳ Ｐゴシック" pitchFamily="34" charset="-128"/>
                <a:cs typeface="Times New Roman" pitchFamily="18" charset="0"/>
              </a:rPr>
              <a:t>0</a:t>
            </a:r>
            <a:r>
              <a:rPr lang="en-US" b="1" dirty="0">
                <a:latin typeface="Garamond" pitchFamily="18" charset="0"/>
                <a:ea typeface="ＭＳ Ｐゴシック" pitchFamily="34" charset="-128"/>
                <a:cs typeface="Times New Roman" pitchFamily="18" charset="0"/>
              </a:rPr>
              <a:t>&gt; satisfies safety criteria</a:t>
            </a:r>
          </a:p>
        </p:txBody>
      </p:sp>
    </p:spTree>
    <p:extLst>
      <p:ext uri="{BB962C8B-B14F-4D97-AF65-F5344CB8AC3E}">
        <p14:creationId xmlns:p14="http://schemas.microsoft.com/office/powerpoint/2010/main" val="3173805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22350" y="277813"/>
            <a:ext cx="7664450" cy="576262"/>
          </a:xfrm>
        </p:spPr>
        <p:txBody>
          <a:bodyPr/>
          <a:lstStyle/>
          <a:p>
            <a:pPr eaLnBrk="1" hangingPunct="1"/>
            <a:r>
              <a:rPr lang="en-US" dirty="0">
                <a:ea typeface="ＭＳ Ｐゴシック" pitchFamily="34" charset="-128"/>
              </a:rPr>
              <a:t>Resource request</a:t>
            </a:r>
          </a:p>
        </p:txBody>
      </p:sp>
      <p:sp>
        <p:nvSpPr>
          <p:cNvPr id="66562"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a:ea typeface="ＭＳ Ｐゴシック" pitchFamily="34" charset="-128"/>
              </a:rPr>
              <a:t>5 processes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through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3 resource types: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A</a:t>
            </a:r>
            <a:r>
              <a:rPr lang="en-US" dirty="0">
                <a:ea typeface="ＭＳ Ｐゴシック" pitchFamily="34" charset="-128"/>
              </a:rPr>
              <a:t> (10 instances),  </a:t>
            </a:r>
            <a:r>
              <a:rPr lang="en-US" i="1" dirty="0">
                <a:ea typeface="ＭＳ Ｐゴシック" pitchFamily="34" charset="-128"/>
              </a:rPr>
              <a:t>B</a:t>
            </a:r>
            <a:r>
              <a:rPr lang="en-US" dirty="0">
                <a:ea typeface="ＭＳ Ｐゴシック" pitchFamily="34" charset="-128"/>
              </a:rPr>
              <a:t> (5 instances), and </a:t>
            </a:r>
            <a:r>
              <a:rPr lang="en-US" i="1" dirty="0">
                <a:ea typeface="ＭＳ Ｐゴシック" pitchFamily="34" charset="-128"/>
              </a:rPr>
              <a:t>C</a:t>
            </a:r>
            <a:r>
              <a:rPr lang="en-US" dirty="0">
                <a:ea typeface="ＭＳ Ｐゴシック" pitchFamily="34" charset="-128"/>
              </a:rPr>
              <a:t> (7 instances)</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Snapshot at time </a:t>
            </a:r>
            <a:r>
              <a:rPr lang="en-US" i="1" dirty="0">
                <a:ea typeface="ＭＳ Ｐゴシック" pitchFamily="34" charset="-128"/>
              </a:rPr>
              <a:t>T</a:t>
            </a:r>
            <a:r>
              <a:rPr lang="en-US" baseline="-25000" dirty="0">
                <a:ea typeface="ＭＳ Ｐゴシック" pitchFamily="34" charset="-128"/>
              </a:rPr>
              <a:t>0</a:t>
            </a:r>
            <a:r>
              <a:rPr lang="en-US" dirty="0">
                <a:ea typeface="ＭＳ Ｐゴシック" pitchFamily="34" charset="-128"/>
              </a:rPr>
              <a:t>:</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r>
              <a:rPr lang="en-US" i="1" dirty="0">
                <a:ea typeface="ＭＳ Ｐゴシック" pitchFamily="34" charset="-128"/>
              </a:rPr>
              <a:t>		</a:t>
            </a:r>
            <a:r>
              <a:rPr lang="en-US" i="1" u="sng" dirty="0">
                <a:ea typeface="ＭＳ Ｐゴシック" pitchFamily="34" charset="-128"/>
              </a:rPr>
              <a:t>Need</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0 1 0	       7 5 3 	3 3 2		7  4  3</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dirty="0">
                <a:ea typeface="ＭＳ Ｐゴシック" pitchFamily="34" charset="-128"/>
              </a:rPr>
              <a:t>2 0 0 	        3 2 2  			1  2  2</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9 0 2			6  0  0</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2 2 2			0  1  1</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3  			4  3  1</a:t>
            </a:r>
          </a:p>
        </p:txBody>
      </p:sp>
      <p:sp>
        <p:nvSpPr>
          <p:cNvPr id="2" name="Rectangle 1"/>
          <p:cNvSpPr/>
          <p:nvPr/>
        </p:nvSpPr>
        <p:spPr>
          <a:xfrm>
            <a:off x="762000" y="6107668"/>
            <a:ext cx="8077200" cy="369332"/>
          </a:xfrm>
          <a:prstGeom prst="rect">
            <a:avLst/>
          </a:prstGeom>
        </p:spPr>
        <p:txBody>
          <a:bodyPr wrap="square">
            <a:spAutoFit/>
          </a:bodyPr>
          <a:lstStyle/>
          <a:p>
            <a:pPr>
              <a:tabLst>
                <a:tab pos="2452688" algn="l"/>
                <a:tab pos="3492500" algn="ctr"/>
              </a:tabLst>
            </a:pPr>
            <a:r>
              <a:rPr lang="en-US" i="1" dirty="0">
                <a:latin typeface="Times New Roman" pitchFamily="18" charset="0"/>
                <a:ea typeface="ＭＳ Ｐゴシック" pitchFamily="34" charset="-128"/>
                <a:cs typeface="Times New Roman" pitchFamily="18" charset="0"/>
              </a:rPr>
              <a:t>P</a:t>
            </a:r>
            <a:r>
              <a:rPr lang="en-US" baseline="-25000" dirty="0">
                <a:latin typeface="Times New Roman" pitchFamily="18" charset="0"/>
                <a:ea typeface="ＭＳ Ｐゴシック" pitchFamily="34" charset="-128"/>
                <a:cs typeface="Times New Roman" pitchFamily="18" charset="0"/>
              </a:rPr>
              <a:t>1</a:t>
            </a:r>
            <a:r>
              <a:rPr lang="en-US" dirty="0">
                <a:latin typeface="Times New Roman" pitchFamily="18" charset="0"/>
                <a:ea typeface="ＭＳ Ｐゴシック" pitchFamily="34" charset="-128"/>
                <a:cs typeface="Times New Roman" pitchFamily="18" charset="0"/>
              </a:rPr>
              <a:t> Request (1,0,2) = ?</a:t>
            </a:r>
            <a:endParaRPr lang="en-US" baseline="-25000" dirty="0">
              <a:latin typeface="Times New Roman" pitchFamily="18" charset="0"/>
              <a:ea typeface="ＭＳ Ｐゴシック" pitchFamily="34" charset="-128"/>
              <a:cs typeface="Times New Roman" pitchFamily="18" charset="0"/>
            </a:endParaRPr>
          </a:p>
        </p:txBody>
      </p:sp>
    </p:spTree>
    <p:extLst>
      <p:ext uri="{BB962C8B-B14F-4D97-AF65-F5344CB8AC3E}">
        <p14:creationId xmlns:p14="http://schemas.microsoft.com/office/powerpoint/2010/main" val="3037646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817563" y="277813"/>
            <a:ext cx="7869237" cy="576262"/>
          </a:xfrm>
        </p:spPr>
        <p:txBody>
          <a:bodyPr/>
          <a:lstStyle/>
          <a:p>
            <a:pPr eaLnBrk="1" hangingPunct="1"/>
            <a:r>
              <a:rPr lang="en-US" dirty="0">
                <a:ea typeface="ＭＳ Ｐゴシック" pitchFamily="34" charset="-128"/>
              </a:rPr>
              <a:t>Example:  </a:t>
            </a:r>
            <a:r>
              <a:rPr lang="en-US" i="1" dirty="0">
                <a:ea typeface="ＭＳ Ｐゴシック" pitchFamily="34" charset="-128"/>
              </a:rPr>
              <a:t>P</a:t>
            </a:r>
            <a:r>
              <a:rPr lang="en-US" baseline="-25000" dirty="0">
                <a:ea typeface="ＭＳ Ｐゴシック" pitchFamily="34" charset="-128"/>
              </a:rPr>
              <a:t>1</a:t>
            </a:r>
            <a:r>
              <a:rPr lang="en-US" dirty="0">
                <a:ea typeface="ＭＳ Ｐゴシック" pitchFamily="34" charset="-128"/>
              </a:rPr>
              <a:t> Request (1,0,2)</a:t>
            </a:r>
          </a:p>
        </p:txBody>
      </p:sp>
      <p:sp>
        <p:nvSpPr>
          <p:cNvPr id="70658" name="Rectangle 3"/>
          <p:cNvSpPr>
            <a:spLocks noGrp="1" noChangeArrowheads="1"/>
          </p:cNvSpPr>
          <p:nvPr>
            <p:ph type="body" idx="1"/>
          </p:nvPr>
        </p:nvSpPr>
        <p:spPr>
          <a:xfrm>
            <a:off x="833438" y="1292225"/>
            <a:ext cx="7766050" cy="5103813"/>
          </a:xfrm>
        </p:spPr>
        <p:txBody>
          <a:bodyPr/>
          <a:lstStyle/>
          <a:p>
            <a:pPr>
              <a:tabLst>
                <a:tab pos="1544638" algn="l"/>
                <a:tab pos="2452688" algn="ctr"/>
                <a:tab pos="3767138" algn="ctr"/>
                <a:tab pos="5022850" algn="ctr"/>
              </a:tabLst>
            </a:pPr>
            <a:r>
              <a:rPr lang="en-US" dirty="0">
                <a:ea typeface="ＭＳ Ｐゴシック" pitchFamily="34" charset="-128"/>
              </a:rPr>
              <a:t>Check that Request </a:t>
            </a:r>
            <a:r>
              <a:rPr lang="en-US" dirty="0">
                <a:ea typeface="ＭＳ Ｐゴシック" pitchFamily="34" charset="-128"/>
                <a:sym typeface="Symbol" pitchFamily="18" charset="2"/>
              </a:rPr>
              <a:t> Available (that is, (1,0,2)  (3,3,2)  true</a:t>
            </a:r>
            <a:endParaRPr lang="en-US" i="1" dirty="0">
              <a:ea typeface="ＭＳ Ｐゴシック" pitchFamily="34" charset="-128"/>
              <a:sym typeface="Symbol" pitchFamily="18" charset="2"/>
            </a:endParaRPr>
          </a:p>
          <a:p>
            <a:pPr>
              <a:buFont typeface="Monotype Sorts" pitchFamily="-84" charset="2"/>
              <a:buNone/>
              <a:tabLst>
                <a:tab pos="1544638" algn="l"/>
                <a:tab pos="2452688" algn="ctr"/>
                <a:tab pos="3767138" algn="ctr"/>
                <a:tab pos="5022850" algn="ctr"/>
              </a:tabLst>
            </a:pPr>
            <a:r>
              <a:rPr lang="en-US" i="1"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Need</a:t>
            </a:r>
            <a:r>
              <a:rPr lang="en-US" i="1" dirty="0">
                <a:ea typeface="ＭＳ Ｐゴシック" pitchFamily="34" charset="-128"/>
              </a:rPr>
              <a:t>	   </a:t>
            </a:r>
            <a:r>
              <a:rPr lang="en-US" i="1" u="sng" dirty="0">
                <a:ea typeface="ＭＳ Ｐゴシック" pitchFamily="34" charset="-128"/>
              </a:rPr>
              <a:t>Available</a:t>
            </a:r>
            <a:endParaRPr lang="en-US" i="1" dirty="0">
              <a:ea typeface="ＭＳ Ｐゴシック" pitchFamily="34" charset="-128"/>
            </a:endParaRPr>
          </a:p>
          <a:p>
            <a:pPr>
              <a:buFont typeface="Monotype Sorts" pitchFamily="-84" charset="2"/>
              <a:buNone/>
              <a:tabLst>
                <a:tab pos="1544638" algn="l"/>
                <a:tab pos="2452688" algn="ctr"/>
                <a:tab pos="3767138" algn="ctr"/>
                <a:tab pos="5022850" algn="ctr"/>
              </a:tabLst>
            </a:pPr>
            <a:r>
              <a:rPr lang="en-US" i="1" dirty="0">
                <a:ea typeface="ＭＳ Ｐゴシック" pitchFamily="34" charset="-128"/>
              </a:rPr>
              <a:t>			A B C	A B C	 A B C </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a:t>
            </a:r>
            <a:r>
              <a:rPr lang="en-US" dirty="0">
                <a:ea typeface="ＭＳ Ｐゴシック" pitchFamily="34" charset="-128"/>
              </a:rPr>
              <a:t>	0 1 0 	7 4 3 	2 3 0</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a:t>
            </a:r>
            <a:r>
              <a:rPr lang="en-US" dirty="0">
                <a:ea typeface="ＭＳ Ｐゴシック" pitchFamily="34" charset="-128"/>
              </a:rPr>
              <a:t>	       3 0 2             0 2 0 	</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6 0 0 </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0 1 1</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1 </a:t>
            </a:r>
          </a:p>
          <a:p>
            <a:pPr>
              <a:buFont typeface="Monotype Sorts" pitchFamily="-84" charset="2"/>
              <a:buNone/>
              <a:tabLst>
                <a:tab pos="1544638" algn="l"/>
                <a:tab pos="2452688" algn="ctr"/>
                <a:tab pos="3767138" algn="ctr"/>
                <a:tab pos="5022850" algn="ctr"/>
              </a:tabLst>
            </a:pPr>
            <a:endParaRPr lang="en-US" sz="800" dirty="0">
              <a:ea typeface="ＭＳ Ｐゴシック" pitchFamily="34" charset="-128"/>
            </a:endParaRPr>
          </a:p>
          <a:p>
            <a:pPr>
              <a:tabLst>
                <a:tab pos="1544638" algn="l"/>
                <a:tab pos="2452688" algn="ctr"/>
                <a:tab pos="3767138" algn="ctr"/>
                <a:tab pos="5022850" algn="ctr"/>
              </a:tabLst>
            </a:pPr>
            <a:r>
              <a:rPr lang="en-US" dirty="0">
                <a:ea typeface="ＭＳ Ｐゴシック" pitchFamily="34" charset="-128"/>
              </a:rPr>
              <a:t>Executing safety algorithm shows that sequence &lt; </a:t>
            </a:r>
            <a:r>
              <a:rPr lang="en-US" b="1" i="1" dirty="0">
                <a:ea typeface="ＭＳ Ｐゴシック" pitchFamily="34" charset="-128"/>
              </a:rPr>
              <a:t>P</a:t>
            </a:r>
            <a:r>
              <a:rPr lang="en-US" b="1" baseline="-25000" dirty="0">
                <a:ea typeface="ＭＳ Ｐゴシック" pitchFamily="34" charset="-128"/>
              </a:rPr>
              <a:t>1</a:t>
            </a:r>
            <a:r>
              <a:rPr lang="en-US" b="1" dirty="0">
                <a:ea typeface="ＭＳ Ｐゴシック" pitchFamily="34" charset="-128"/>
              </a:rPr>
              <a:t>, </a:t>
            </a:r>
            <a:r>
              <a:rPr lang="en-US" b="1" i="1" dirty="0">
                <a:ea typeface="ＭＳ Ｐゴシック" pitchFamily="34" charset="-128"/>
              </a:rPr>
              <a:t>P</a:t>
            </a:r>
            <a:r>
              <a:rPr lang="en-US" b="1" baseline="-25000" dirty="0">
                <a:ea typeface="ＭＳ Ｐゴシック" pitchFamily="34" charset="-128"/>
              </a:rPr>
              <a:t>3</a:t>
            </a:r>
            <a:r>
              <a:rPr lang="en-US" b="1" dirty="0">
                <a:ea typeface="ＭＳ Ｐゴシック" pitchFamily="34" charset="-128"/>
              </a:rPr>
              <a:t>, </a:t>
            </a:r>
            <a:r>
              <a:rPr lang="en-US" b="1" i="1" dirty="0">
                <a:ea typeface="ＭＳ Ｐゴシック" pitchFamily="34" charset="-128"/>
              </a:rPr>
              <a:t>P</a:t>
            </a:r>
            <a:r>
              <a:rPr lang="en-US" b="1" baseline="-25000" dirty="0">
                <a:ea typeface="ＭＳ Ｐゴシック" pitchFamily="34" charset="-128"/>
              </a:rPr>
              <a:t>4</a:t>
            </a:r>
            <a:r>
              <a:rPr lang="en-US" b="1" dirty="0">
                <a:ea typeface="ＭＳ Ｐゴシック" pitchFamily="34" charset="-128"/>
              </a:rPr>
              <a:t>, </a:t>
            </a:r>
            <a:r>
              <a:rPr lang="en-US" b="1" i="1" dirty="0">
                <a:ea typeface="ＭＳ Ｐゴシック" pitchFamily="34" charset="-128"/>
              </a:rPr>
              <a:t>P</a:t>
            </a:r>
            <a:r>
              <a:rPr lang="en-US" b="1" baseline="-25000" dirty="0">
                <a:ea typeface="ＭＳ Ｐゴシック" pitchFamily="34" charset="-128"/>
              </a:rPr>
              <a:t>0</a:t>
            </a:r>
            <a:r>
              <a:rPr lang="en-US" b="1" dirty="0">
                <a:ea typeface="ＭＳ Ｐゴシック" pitchFamily="34" charset="-128"/>
              </a:rPr>
              <a:t>, </a:t>
            </a:r>
            <a:r>
              <a:rPr lang="en-US" b="1" i="1" dirty="0">
                <a:ea typeface="ＭＳ Ｐゴシック" pitchFamily="34" charset="-128"/>
              </a:rPr>
              <a:t>P</a:t>
            </a:r>
            <a:r>
              <a:rPr lang="en-US" b="1" baseline="-25000" dirty="0">
                <a:ea typeface="ＭＳ Ｐゴシック" pitchFamily="34" charset="-128"/>
              </a:rPr>
              <a:t>2</a:t>
            </a:r>
            <a:r>
              <a:rPr lang="en-US" dirty="0">
                <a:ea typeface="ＭＳ Ｐゴシック" pitchFamily="34" charset="-128"/>
              </a:rPr>
              <a:t>&gt; satisfies safety requirement</a:t>
            </a:r>
          </a:p>
          <a:p>
            <a:pPr>
              <a:tabLst>
                <a:tab pos="1544638" algn="l"/>
                <a:tab pos="2452688" algn="ctr"/>
                <a:tab pos="3767138" algn="ctr"/>
                <a:tab pos="5022850" algn="ctr"/>
              </a:tabLst>
            </a:pPr>
            <a:endParaRPr lang="en-US" sz="800" dirty="0">
              <a:ea typeface="ＭＳ Ｐゴシック" pitchFamily="34" charset="-128"/>
            </a:endParaRPr>
          </a:p>
          <a:p>
            <a:pPr>
              <a:buFont typeface="Monotype Sorts" pitchFamily="-84" charset="2"/>
              <a:buNone/>
              <a:tabLst>
                <a:tab pos="1544638" algn="l"/>
                <a:tab pos="2452688" algn="ctr"/>
                <a:tab pos="3767138" algn="ctr"/>
                <a:tab pos="5022850" algn="ctr"/>
              </a:tabLst>
            </a:pPr>
            <a:endParaRPr lang="en-US" dirty="0">
              <a:ea typeface="ＭＳ Ｐゴシック" pitchFamily="34" charset="-128"/>
            </a:endParaRPr>
          </a:p>
        </p:txBody>
      </p:sp>
    </p:spTree>
    <p:extLst>
      <p:ext uri="{BB962C8B-B14F-4D97-AF65-F5344CB8AC3E}">
        <p14:creationId xmlns:p14="http://schemas.microsoft.com/office/powerpoint/2010/main" val="204026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817563" y="277813"/>
            <a:ext cx="7869237" cy="576262"/>
          </a:xfrm>
        </p:spPr>
        <p:txBody>
          <a:bodyPr/>
          <a:lstStyle/>
          <a:p>
            <a:pPr eaLnBrk="1" hangingPunct="1"/>
            <a:r>
              <a:rPr lang="en-US" dirty="0">
                <a:ea typeface="ＭＳ Ｐゴシック" pitchFamily="34" charset="-128"/>
              </a:rPr>
              <a:t>Example:  </a:t>
            </a:r>
            <a:r>
              <a:rPr lang="en-US" i="1" dirty="0">
                <a:ea typeface="ＭＳ Ｐゴシック" pitchFamily="34" charset="-128"/>
              </a:rPr>
              <a:t>P</a:t>
            </a:r>
            <a:r>
              <a:rPr lang="en-US" baseline="-25000" dirty="0">
                <a:ea typeface="ＭＳ Ｐゴシック" pitchFamily="34" charset="-128"/>
              </a:rPr>
              <a:t>1</a:t>
            </a:r>
            <a:r>
              <a:rPr lang="en-US" dirty="0">
                <a:ea typeface="ＭＳ Ｐゴシック" pitchFamily="34" charset="-128"/>
              </a:rPr>
              <a:t> Request (1,0,2)</a:t>
            </a:r>
          </a:p>
        </p:txBody>
      </p:sp>
      <p:sp>
        <p:nvSpPr>
          <p:cNvPr id="70658" name="Rectangle 3"/>
          <p:cNvSpPr>
            <a:spLocks noGrp="1" noChangeArrowheads="1"/>
          </p:cNvSpPr>
          <p:nvPr>
            <p:ph type="body" idx="1"/>
          </p:nvPr>
        </p:nvSpPr>
        <p:spPr>
          <a:xfrm>
            <a:off x="833438" y="1292225"/>
            <a:ext cx="7766050" cy="5103813"/>
          </a:xfrm>
        </p:spPr>
        <p:txBody>
          <a:bodyPr/>
          <a:lstStyle/>
          <a:p>
            <a:pPr>
              <a:tabLst>
                <a:tab pos="1544638" algn="l"/>
                <a:tab pos="2452688" algn="ctr"/>
                <a:tab pos="3767138" algn="ctr"/>
                <a:tab pos="5022850" algn="ctr"/>
              </a:tabLst>
            </a:pPr>
            <a:r>
              <a:rPr lang="en-US" dirty="0">
                <a:ea typeface="ＭＳ Ｐゴシック" pitchFamily="34" charset="-128"/>
              </a:rPr>
              <a:t>Check that Request </a:t>
            </a:r>
            <a:r>
              <a:rPr lang="en-US" dirty="0">
                <a:ea typeface="ＭＳ Ｐゴシック" pitchFamily="34" charset="-128"/>
                <a:sym typeface="Symbol" pitchFamily="18" charset="2"/>
              </a:rPr>
              <a:t> Available (that is, (1,0,2)  (3,3,2)  true</a:t>
            </a:r>
            <a:endParaRPr lang="en-US" i="1" dirty="0">
              <a:ea typeface="ＭＳ Ｐゴシック" pitchFamily="34" charset="-128"/>
              <a:sym typeface="Symbol" pitchFamily="18" charset="2"/>
            </a:endParaRPr>
          </a:p>
          <a:p>
            <a:pPr>
              <a:buFont typeface="Monotype Sorts" pitchFamily="-84" charset="2"/>
              <a:buNone/>
              <a:tabLst>
                <a:tab pos="1544638" algn="l"/>
                <a:tab pos="2452688" algn="ctr"/>
                <a:tab pos="3767138" algn="ctr"/>
                <a:tab pos="5022850" algn="ctr"/>
              </a:tabLst>
            </a:pPr>
            <a:r>
              <a:rPr lang="en-US" i="1"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Need</a:t>
            </a:r>
            <a:r>
              <a:rPr lang="en-US" i="1" dirty="0">
                <a:ea typeface="ＭＳ Ｐゴシック" pitchFamily="34" charset="-128"/>
              </a:rPr>
              <a:t>	   </a:t>
            </a:r>
            <a:r>
              <a:rPr lang="en-US" i="1" u="sng" dirty="0">
                <a:ea typeface="ＭＳ Ｐゴシック" pitchFamily="34" charset="-128"/>
              </a:rPr>
              <a:t>Available</a:t>
            </a:r>
            <a:endParaRPr lang="en-US" i="1" dirty="0">
              <a:ea typeface="ＭＳ Ｐゴシック" pitchFamily="34" charset="-128"/>
            </a:endParaRPr>
          </a:p>
          <a:p>
            <a:pPr>
              <a:buFont typeface="Monotype Sorts" pitchFamily="-84" charset="2"/>
              <a:buNone/>
              <a:tabLst>
                <a:tab pos="1544638" algn="l"/>
                <a:tab pos="2452688" algn="ctr"/>
                <a:tab pos="3767138" algn="ctr"/>
                <a:tab pos="5022850" algn="ctr"/>
              </a:tabLst>
            </a:pPr>
            <a:r>
              <a:rPr lang="en-US" i="1" dirty="0">
                <a:ea typeface="ＭＳ Ｐゴシック" pitchFamily="34" charset="-128"/>
              </a:rPr>
              <a:t>			A B C	A B C	 A B C </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a:t>
            </a:r>
            <a:r>
              <a:rPr lang="en-US" dirty="0">
                <a:ea typeface="ＭＳ Ｐゴシック" pitchFamily="34" charset="-128"/>
              </a:rPr>
              <a:t>	0 1 0 	7 4 3 	2 3 0</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a:t>
            </a:r>
            <a:r>
              <a:rPr lang="en-US" dirty="0">
                <a:ea typeface="ＭＳ Ｐゴシック" pitchFamily="34" charset="-128"/>
              </a:rPr>
              <a:t>	       3 0 2             0 2 0 	</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6 0 0 </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0 1 1</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1 </a:t>
            </a:r>
          </a:p>
          <a:p>
            <a:pPr>
              <a:buFont typeface="Monotype Sorts" pitchFamily="-84" charset="2"/>
              <a:buNone/>
              <a:tabLst>
                <a:tab pos="1544638" algn="l"/>
                <a:tab pos="2452688" algn="ctr"/>
                <a:tab pos="3767138" algn="ctr"/>
                <a:tab pos="5022850" algn="ctr"/>
              </a:tabLst>
            </a:pPr>
            <a:endParaRPr lang="en-US" sz="800" dirty="0">
              <a:ea typeface="ＭＳ Ｐゴシック" pitchFamily="34" charset="-128"/>
            </a:endParaRPr>
          </a:p>
          <a:p>
            <a:pPr>
              <a:tabLst>
                <a:tab pos="1544638" algn="l"/>
                <a:tab pos="2452688" algn="ctr"/>
                <a:tab pos="3767138" algn="ctr"/>
                <a:tab pos="5022850" algn="ctr"/>
              </a:tabLst>
            </a:pPr>
            <a:r>
              <a:rPr lang="en-US" dirty="0">
                <a:ea typeface="ＭＳ Ｐゴシック" pitchFamily="34" charset="-128"/>
              </a:rPr>
              <a:t>Executing safety algorithm shows that sequence &lt; </a:t>
            </a:r>
            <a:r>
              <a:rPr lang="en-US" b="1" i="1" dirty="0">
                <a:ea typeface="ＭＳ Ｐゴシック" pitchFamily="34" charset="-128"/>
              </a:rPr>
              <a:t>P</a:t>
            </a:r>
            <a:r>
              <a:rPr lang="en-US" b="1" baseline="-25000" dirty="0">
                <a:ea typeface="ＭＳ Ｐゴシック" pitchFamily="34" charset="-128"/>
              </a:rPr>
              <a:t>1</a:t>
            </a:r>
            <a:r>
              <a:rPr lang="en-US" b="1" dirty="0">
                <a:ea typeface="ＭＳ Ｐゴシック" pitchFamily="34" charset="-128"/>
              </a:rPr>
              <a:t>, </a:t>
            </a:r>
            <a:r>
              <a:rPr lang="en-US" b="1" i="1" dirty="0">
                <a:ea typeface="ＭＳ Ｐゴシック" pitchFamily="34" charset="-128"/>
              </a:rPr>
              <a:t>P</a:t>
            </a:r>
            <a:r>
              <a:rPr lang="en-US" b="1" baseline="-25000" dirty="0">
                <a:ea typeface="ＭＳ Ｐゴシック" pitchFamily="34" charset="-128"/>
              </a:rPr>
              <a:t>3</a:t>
            </a:r>
            <a:r>
              <a:rPr lang="en-US" b="1" dirty="0">
                <a:ea typeface="ＭＳ Ｐゴシック" pitchFamily="34" charset="-128"/>
              </a:rPr>
              <a:t>, </a:t>
            </a:r>
            <a:r>
              <a:rPr lang="en-US" b="1" i="1" dirty="0">
                <a:ea typeface="ＭＳ Ｐゴシック" pitchFamily="34" charset="-128"/>
              </a:rPr>
              <a:t>P</a:t>
            </a:r>
            <a:r>
              <a:rPr lang="en-US" b="1" baseline="-25000" dirty="0">
                <a:ea typeface="ＭＳ Ｐゴシック" pitchFamily="34" charset="-128"/>
              </a:rPr>
              <a:t>4</a:t>
            </a:r>
            <a:r>
              <a:rPr lang="en-US" b="1" dirty="0">
                <a:ea typeface="ＭＳ Ｐゴシック" pitchFamily="34" charset="-128"/>
              </a:rPr>
              <a:t>, </a:t>
            </a:r>
            <a:r>
              <a:rPr lang="en-US" b="1" i="1" dirty="0">
                <a:ea typeface="ＭＳ Ｐゴシック" pitchFamily="34" charset="-128"/>
              </a:rPr>
              <a:t>P</a:t>
            </a:r>
            <a:r>
              <a:rPr lang="en-US" b="1" baseline="-25000" dirty="0">
                <a:ea typeface="ＭＳ Ｐゴシック" pitchFamily="34" charset="-128"/>
              </a:rPr>
              <a:t>0</a:t>
            </a:r>
            <a:r>
              <a:rPr lang="en-US" b="1" dirty="0">
                <a:ea typeface="ＭＳ Ｐゴシック" pitchFamily="34" charset="-128"/>
              </a:rPr>
              <a:t>, </a:t>
            </a:r>
            <a:r>
              <a:rPr lang="en-US" b="1" i="1" dirty="0">
                <a:ea typeface="ＭＳ Ｐゴシック" pitchFamily="34" charset="-128"/>
              </a:rPr>
              <a:t>P</a:t>
            </a:r>
            <a:r>
              <a:rPr lang="en-US" b="1" baseline="-25000" dirty="0">
                <a:ea typeface="ＭＳ Ｐゴシック" pitchFamily="34" charset="-128"/>
              </a:rPr>
              <a:t>2</a:t>
            </a:r>
            <a:r>
              <a:rPr lang="en-US" dirty="0">
                <a:ea typeface="ＭＳ Ｐゴシック" pitchFamily="34" charset="-128"/>
              </a:rPr>
              <a:t>&gt; satisfies safety requirement</a:t>
            </a:r>
          </a:p>
          <a:p>
            <a:pPr>
              <a:tabLst>
                <a:tab pos="1544638" algn="l"/>
                <a:tab pos="2452688" algn="ctr"/>
                <a:tab pos="3767138" algn="ctr"/>
                <a:tab pos="5022850" algn="ctr"/>
              </a:tabLst>
            </a:pPr>
            <a:endParaRPr lang="en-US" sz="800" dirty="0">
              <a:ea typeface="ＭＳ Ｐゴシック" pitchFamily="34" charset="-128"/>
            </a:endParaRPr>
          </a:p>
          <a:p>
            <a:pPr>
              <a:tabLst>
                <a:tab pos="1544638" algn="l"/>
                <a:tab pos="2452688" algn="ctr"/>
                <a:tab pos="3767138" algn="ctr"/>
                <a:tab pos="5022850" algn="ctr"/>
              </a:tabLst>
            </a:pPr>
            <a:r>
              <a:rPr lang="en-US" dirty="0">
                <a:ea typeface="ＭＳ Ｐゴシック" pitchFamily="34" charset="-128"/>
              </a:rPr>
              <a:t>Can request for (3,3,0) by </a:t>
            </a:r>
            <a:r>
              <a:rPr lang="en-US" b="1" i="1" dirty="0">
                <a:ea typeface="ＭＳ Ｐゴシック" pitchFamily="34" charset="-128"/>
              </a:rPr>
              <a:t>P</a:t>
            </a:r>
            <a:r>
              <a:rPr lang="en-US" b="1" baseline="-25000" dirty="0">
                <a:ea typeface="ＭＳ Ｐゴシック" pitchFamily="34" charset="-128"/>
              </a:rPr>
              <a:t>4</a:t>
            </a:r>
            <a:r>
              <a:rPr lang="en-US" dirty="0">
                <a:ea typeface="ＭＳ Ｐゴシック" pitchFamily="34" charset="-128"/>
              </a:rPr>
              <a:t> be granted?</a:t>
            </a:r>
          </a:p>
          <a:p>
            <a:pPr>
              <a:buFont typeface="Monotype Sorts" pitchFamily="-84" charset="2"/>
              <a:buNone/>
              <a:tabLst>
                <a:tab pos="1544638" algn="l"/>
                <a:tab pos="2452688" algn="ctr"/>
                <a:tab pos="3767138" algn="ctr"/>
                <a:tab pos="5022850" algn="ctr"/>
              </a:tabLst>
            </a:pPr>
            <a:endParaRPr lang="en-US" dirty="0">
              <a:ea typeface="ＭＳ Ｐゴシック" pitchFamily="34" charset="-128"/>
            </a:endParaRPr>
          </a:p>
        </p:txBody>
      </p:sp>
    </p:spTree>
    <p:extLst>
      <p:ext uri="{BB962C8B-B14F-4D97-AF65-F5344CB8AC3E}">
        <p14:creationId xmlns:p14="http://schemas.microsoft.com/office/powerpoint/2010/main" val="664826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817563" y="277813"/>
            <a:ext cx="7869237" cy="576262"/>
          </a:xfrm>
        </p:spPr>
        <p:txBody>
          <a:bodyPr/>
          <a:lstStyle/>
          <a:p>
            <a:pPr eaLnBrk="1" hangingPunct="1"/>
            <a:r>
              <a:rPr lang="en-US" dirty="0">
                <a:ea typeface="ＭＳ Ｐゴシック" pitchFamily="34" charset="-128"/>
              </a:rPr>
              <a:t>Example:  </a:t>
            </a:r>
            <a:r>
              <a:rPr lang="en-US" i="1" dirty="0">
                <a:ea typeface="ＭＳ Ｐゴシック" pitchFamily="34" charset="-128"/>
              </a:rPr>
              <a:t>P</a:t>
            </a:r>
            <a:r>
              <a:rPr lang="en-US" baseline="-25000" dirty="0">
                <a:ea typeface="ＭＳ Ｐゴシック" pitchFamily="34" charset="-128"/>
              </a:rPr>
              <a:t>1</a:t>
            </a:r>
            <a:r>
              <a:rPr lang="en-US" dirty="0">
                <a:ea typeface="ＭＳ Ｐゴシック" pitchFamily="34" charset="-128"/>
              </a:rPr>
              <a:t> Request (1,0,2)</a:t>
            </a:r>
          </a:p>
        </p:txBody>
      </p:sp>
      <p:sp>
        <p:nvSpPr>
          <p:cNvPr id="70658" name="Rectangle 3"/>
          <p:cNvSpPr>
            <a:spLocks noGrp="1" noChangeArrowheads="1"/>
          </p:cNvSpPr>
          <p:nvPr>
            <p:ph type="body" idx="1"/>
          </p:nvPr>
        </p:nvSpPr>
        <p:spPr>
          <a:xfrm>
            <a:off x="833438" y="1292225"/>
            <a:ext cx="7766050" cy="5103813"/>
          </a:xfrm>
        </p:spPr>
        <p:txBody>
          <a:bodyPr/>
          <a:lstStyle/>
          <a:p>
            <a:pPr>
              <a:tabLst>
                <a:tab pos="1544638" algn="l"/>
                <a:tab pos="2452688" algn="ctr"/>
                <a:tab pos="3767138" algn="ctr"/>
                <a:tab pos="5022850" algn="ctr"/>
              </a:tabLst>
            </a:pPr>
            <a:r>
              <a:rPr lang="en-US" dirty="0">
                <a:ea typeface="ＭＳ Ｐゴシック" pitchFamily="34" charset="-128"/>
              </a:rPr>
              <a:t>Check that Request </a:t>
            </a:r>
            <a:r>
              <a:rPr lang="en-US" dirty="0">
                <a:ea typeface="ＭＳ Ｐゴシック" pitchFamily="34" charset="-128"/>
                <a:sym typeface="Symbol" pitchFamily="18" charset="2"/>
              </a:rPr>
              <a:t> Available (that is, (1,0,2)  (3,3,2)  true</a:t>
            </a:r>
            <a:endParaRPr lang="en-US" i="1" dirty="0">
              <a:ea typeface="ＭＳ Ｐゴシック" pitchFamily="34" charset="-128"/>
              <a:sym typeface="Symbol" pitchFamily="18" charset="2"/>
            </a:endParaRPr>
          </a:p>
          <a:p>
            <a:pPr>
              <a:buFont typeface="Monotype Sorts" pitchFamily="-84" charset="2"/>
              <a:buNone/>
              <a:tabLst>
                <a:tab pos="1544638" algn="l"/>
                <a:tab pos="2452688" algn="ctr"/>
                <a:tab pos="3767138" algn="ctr"/>
                <a:tab pos="5022850" algn="ctr"/>
              </a:tabLst>
            </a:pPr>
            <a:r>
              <a:rPr lang="en-US" i="1"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Need</a:t>
            </a:r>
            <a:r>
              <a:rPr lang="en-US" i="1" dirty="0">
                <a:ea typeface="ＭＳ Ｐゴシック" pitchFamily="34" charset="-128"/>
              </a:rPr>
              <a:t>	   </a:t>
            </a:r>
            <a:r>
              <a:rPr lang="en-US" i="1" u="sng" dirty="0">
                <a:ea typeface="ＭＳ Ｐゴシック" pitchFamily="34" charset="-128"/>
              </a:rPr>
              <a:t>Available</a:t>
            </a:r>
            <a:endParaRPr lang="en-US" i="1" dirty="0">
              <a:ea typeface="ＭＳ Ｐゴシック" pitchFamily="34" charset="-128"/>
            </a:endParaRPr>
          </a:p>
          <a:p>
            <a:pPr>
              <a:buFont typeface="Monotype Sorts" pitchFamily="-84" charset="2"/>
              <a:buNone/>
              <a:tabLst>
                <a:tab pos="1544638" algn="l"/>
                <a:tab pos="2452688" algn="ctr"/>
                <a:tab pos="3767138" algn="ctr"/>
                <a:tab pos="5022850" algn="ctr"/>
              </a:tabLst>
            </a:pPr>
            <a:r>
              <a:rPr lang="en-US" i="1" dirty="0">
                <a:ea typeface="ＭＳ Ｐゴシック" pitchFamily="34" charset="-128"/>
              </a:rPr>
              <a:t>			A B C	A B C	 A B C </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a:t>
            </a:r>
            <a:r>
              <a:rPr lang="en-US" dirty="0">
                <a:ea typeface="ＭＳ Ｐゴシック" pitchFamily="34" charset="-128"/>
              </a:rPr>
              <a:t>	0 1 0 	7 4 3 	2 3 0</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a:t>
            </a:r>
            <a:r>
              <a:rPr lang="en-US" dirty="0">
                <a:ea typeface="ＭＳ Ｐゴシック" pitchFamily="34" charset="-128"/>
              </a:rPr>
              <a:t>	       3 0 2             0 2 0 	</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3 0 2 	 6 0 0 </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0 1 1</a:t>
            </a:r>
          </a:p>
          <a:p>
            <a:pPr>
              <a:buFont typeface="Monotype Sorts" pitchFamily="-84" charset="2"/>
              <a:buNone/>
              <a:tabLst>
                <a:tab pos="1544638" algn="l"/>
                <a:tab pos="2452688" algn="ctr"/>
                <a:tab pos="3767138" algn="ctr"/>
                <a:tab pos="5022850"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0 0 2 	 4 3 1 </a:t>
            </a:r>
          </a:p>
          <a:p>
            <a:pPr>
              <a:buFont typeface="Monotype Sorts" pitchFamily="-84" charset="2"/>
              <a:buNone/>
              <a:tabLst>
                <a:tab pos="1544638" algn="l"/>
                <a:tab pos="2452688" algn="ctr"/>
                <a:tab pos="3767138" algn="ctr"/>
                <a:tab pos="5022850" algn="ctr"/>
              </a:tabLst>
            </a:pPr>
            <a:endParaRPr lang="en-US" sz="800" dirty="0">
              <a:ea typeface="ＭＳ Ｐゴシック" pitchFamily="34" charset="-128"/>
            </a:endParaRPr>
          </a:p>
          <a:p>
            <a:pPr>
              <a:tabLst>
                <a:tab pos="1544638" algn="l"/>
                <a:tab pos="2452688" algn="ctr"/>
                <a:tab pos="3767138" algn="ctr"/>
                <a:tab pos="5022850" algn="ctr"/>
              </a:tabLst>
            </a:pPr>
            <a:r>
              <a:rPr lang="en-US" dirty="0">
                <a:ea typeface="ＭＳ Ｐゴシック" pitchFamily="34" charset="-128"/>
              </a:rPr>
              <a:t>Executing safety algorithm shows that sequence &lt; </a:t>
            </a:r>
            <a:r>
              <a:rPr lang="en-US" b="1" i="1" dirty="0">
                <a:ea typeface="ＭＳ Ｐゴシック" pitchFamily="34" charset="-128"/>
              </a:rPr>
              <a:t>P</a:t>
            </a:r>
            <a:r>
              <a:rPr lang="en-US" b="1" baseline="-25000" dirty="0">
                <a:ea typeface="ＭＳ Ｐゴシック" pitchFamily="34" charset="-128"/>
              </a:rPr>
              <a:t>1</a:t>
            </a:r>
            <a:r>
              <a:rPr lang="en-US" b="1" dirty="0">
                <a:ea typeface="ＭＳ Ｐゴシック" pitchFamily="34" charset="-128"/>
              </a:rPr>
              <a:t>, </a:t>
            </a:r>
            <a:r>
              <a:rPr lang="en-US" b="1" i="1" dirty="0">
                <a:ea typeface="ＭＳ Ｐゴシック" pitchFamily="34" charset="-128"/>
              </a:rPr>
              <a:t>P</a:t>
            </a:r>
            <a:r>
              <a:rPr lang="en-US" b="1" baseline="-25000" dirty="0">
                <a:ea typeface="ＭＳ Ｐゴシック" pitchFamily="34" charset="-128"/>
              </a:rPr>
              <a:t>3</a:t>
            </a:r>
            <a:r>
              <a:rPr lang="en-US" b="1" dirty="0">
                <a:ea typeface="ＭＳ Ｐゴシック" pitchFamily="34" charset="-128"/>
              </a:rPr>
              <a:t>, </a:t>
            </a:r>
            <a:r>
              <a:rPr lang="en-US" b="1" i="1" dirty="0">
                <a:ea typeface="ＭＳ Ｐゴシック" pitchFamily="34" charset="-128"/>
              </a:rPr>
              <a:t>P</a:t>
            </a:r>
            <a:r>
              <a:rPr lang="en-US" b="1" baseline="-25000" dirty="0">
                <a:ea typeface="ＭＳ Ｐゴシック" pitchFamily="34" charset="-128"/>
              </a:rPr>
              <a:t>4</a:t>
            </a:r>
            <a:r>
              <a:rPr lang="en-US" b="1" dirty="0">
                <a:ea typeface="ＭＳ Ｐゴシック" pitchFamily="34" charset="-128"/>
              </a:rPr>
              <a:t>, </a:t>
            </a:r>
            <a:r>
              <a:rPr lang="en-US" b="1" i="1" dirty="0">
                <a:ea typeface="ＭＳ Ｐゴシック" pitchFamily="34" charset="-128"/>
              </a:rPr>
              <a:t>P</a:t>
            </a:r>
            <a:r>
              <a:rPr lang="en-US" b="1" baseline="-25000" dirty="0">
                <a:ea typeface="ＭＳ Ｐゴシック" pitchFamily="34" charset="-128"/>
              </a:rPr>
              <a:t>0</a:t>
            </a:r>
            <a:r>
              <a:rPr lang="en-US" b="1" dirty="0">
                <a:ea typeface="ＭＳ Ｐゴシック" pitchFamily="34" charset="-128"/>
              </a:rPr>
              <a:t>, </a:t>
            </a:r>
            <a:r>
              <a:rPr lang="en-US" b="1" i="1" dirty="0">
                <a:ea typeface="ＭＳ Ｐゴシック" pitchFamily="34" charset="-128"/>
              </a:rPr>
              <a:t>P</a:t>
            </a:r>
            <a:r>
              <a:rPr lang="en-US" b="1" baseline="-25000" dirty="0">
                <a:ea typeface="ＭＳ Ｐゴシック" pitchFamily="34" charset="-128"/>
              </a:rPr>
              <a:t>2</a:t>
            </a:r>
            <a:r>
              <a:rPr lang="en-US" dirty="0">
                <a:ea typeface="ＭＳ Ｐゴシック" pitchFamily="34" charset="-128"/>
              </a:rPr>
              <a:t>&gt; satisfies safety requirement</a:t>
            </a:r>
          </a:p>
          <a:p>
            <a:pPr>
              <a:tabLst>
                <a:tab pos="1544638" algn="l"/>
                <a:tab pos="2452688" algn="ctr"/>
                <a:tab pos="3767138" algn="ctr"/>
                <a:tab pos="5022850" algn="ctr"/>
              </a:tabLst>
            </a:pPr>
            <a:endParaRPr lang="en-US" sz="700" dirty="0">
              <a:ea typeface="ＭＳ Ｐゴシック" pitchFamily="34" charset="-128"/>
            </a:endParaRPr>
          </a:p>
          <a:p>
            <a:pPr>
              <a:tabLst>
                <a:tab pos="1544638" algn="l"/>
                <a:tab pos="2452688" algn="ctr"/>
                <a:tab pos="3767138" algn="ctr"/>
                <a:tab pos="5022850" algn="ctr"/>
              </a:tabLst>
            </a:pPr>
            <a:r>
              <a:rPr lang="en-US" dirty="0">
                <a:ea typeface="ＭＳ Ｐゴシック" pitchFamily="34" charset="-128"/>
              </a:rPr>
              <a:t>Can request for (3,3,0) by </a:t>
            </a:r>
            <a:r>
              <a:rPr lang="en-US" b="1" i="1" dirty="0">
                <a:ea typeface="ＭＳ Ｐゴシック" pitchFamily="34" charset="-128"/>
              </a:rPr>
              <a:t>P</a:t>
            </a:r>
            <a:r>
              <a:rPr lang="en-US" b="1" baseline="-25000" dirty="0">
                <a:ea typeface="ＭＳ Ｐゴシック" pitchFamily="34" charset="-128"/>
              </a:rPr>
              <a:t>4</a:t>
            </a:r>
            <a:r>
              <a:rPr lang="en-US" dirty="0">
                <a:ea typeface="ＭＳ Ｐゴシック" pitchFamily="34" charset="-128"/>
              </a:rPr>
              <a:t> be granted?</a:t>
            </a:r>
          </a:p>
          <a:p>
            <a:pPr>
              <a:tabLst>
                <a:tab pos="1544638" algn="l"/>
                <a:tab pos="2452688" algn="ctr"/>
                <a:tab pos="3767138" algn="ctr"/>
                <a:tab pos="5022850" algn="ctr"/>
              </a:tabLst>
            </a:pPr>
            <a:r>
              <a:rPr lang="en-US" dirty="0">
                <a:ea typeface="ＭＳ Ｐゴシック" pitchFamily="34" charset="-128"/>
              </a:rPr>
              <a:t>Can request for (0,2,0) by </a:t>
            </a:r>
            <a:r>
              <a:rPr lang="en-US" b="1" i="1" dirty="0">
                <a:ea typeface="ＭＳ Ｐゴシック" pitchFamily="34" charset="-128"/>
              </a:rPr>
              <a:t>P</a:t>
            </a:r>
            <a:r>
              <a:rPr lang="en-US" b="1" baseline="-25000" dirty="0">
                <a:ea typeface="ＭＳ Ｐゴシック" pitchFamily="34" charset="-128"/>
              </a:rPr>
              <a:t>0</a:t>
            </a:r>
            <a:r>
              <a:rPr lang="en-US" dirty="0">
                <a:ea typeface="ＭＳ Ｐゴシック" pitchFamily="34" charset="-128"/>
              </a:rPr>
              <a:t> be granted?</a:t>
            </a:r>
          </a:p>
          <a:p>
            <a:pPr>
              <a:tabLst>
                <a:tab pos="1544638" algn="l"/>
                <a:tab pos="2452688" algn="ctr"/>
                <a:tab pos="3767138" algn="ctr"/>
                <a:tab pos="5022850" algn="ctr"/>
              </a:tabLst>
            </a:pPr>
            <a:r>
              <a:rPr lang="en-US" dirty="0">
                <a:ea typeface="ＭＳ Ｐゴシック" pitchFamily="34" charset="-128"/>
              </a:rPr>
              <a:t>Can request for (0,0,2) by </a:t>
            </a:r>
            <a:r>
              <a:rPr lang="en-US" b="1" i="1" dirty="0">
                <a:ea typeface="ＭＳ Ｐゴシック" pitchFamily="34" charset="-128"/>
              </a:rPr>
              <a:t>P</a:t>
            </a:r>
            <a:r>
              <a:rPr lang="en-US" b="1" baseline="-25000" dirty="0">
                <a:ea typeface="ＭＳ Ｐゴシック" pitchFamily="34" charset="-128"/>
              </a:rPr>
              <a:t>3</a:t>
            </a:r>
            <a:r>
              <a:rPr lang="en-US" dirty="0">
                <a:ea typeface="ＭＳ Ｐゴシック" pitchFamily="34" charset="-128"/>
              </a:rPr>
              <a:t> be granted?</a:t>
            </a:r>
          </a:p>
        </p:txBody>
      </p:sp>
    </p:spTree>
    <p:extLst>
      <p:ext uri="{BB962C8B-B14F-4D97-AF65-F5344CB8AC3E}">
        <p14:creationId xmlns:p14="http://schemas.microsoft.com/office/powerpoint/2010/main" val="1085992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685800" y="277813"/>
            <a:ext cx="7664450" cy="576262"/>
          </a:xfrm>
        </p:spPr>
        <p:txBody>
          <a:bodyPr/>
          <a:lstStyle/>
          <a:p>
            <a:pPr eaLnBrk="1" hangingPunct="1"/>
            <a:r>
              <a:rPr lang="en-US" dirty="0">
                <a:ea typeface="ＭＳ Ｐゴシック" pitchFamily="34" charset="-128"/>
              </a:rPr>
              <a:t>Exercise</a:t>
            </a:r>
          </a:p>
        </p:txBody>
      </p:sp>
      <p:sp>
        <p:nvSpPr>
          <p:cNvPr id="66562" name="Rectangle 3"/>
          <p:cNvSpPr>
            <a:spLocks noGrp="1" noChangeArrowheads="1"/>
          </p:cNvSpPr>
          <p:nvPr>
            <p:ph type="body" idx="1"/>
          </p:nvPr>
        </p:nvSpPr>
        <p:spPr>
          <a:xfrm>
            <a:off x="457200" y="1360488"/>
            <a:ext cx="8458200" cy="4540250"/>
          </a:xfrm>
        </p:spPr>
        <p:txBody>
          <a:bodyPr/>
          <a:lstStyle/>
          <a:p>
            <a:pPr>
              <a:tabLst>
                <a:tab pos="1371600" algn="l"/>
                <a:tab pos="2395538" algn="ctr"/>
                <a:tab pos="3594100" algn="ctr"/>
                <a:tab pos="4805363" algn="ctr"/>
              </a:tabLst>
            </a:pPr>
            <a:r>
              <a:rPr lang="en-US" dirty="0"/>
              <a:t>Is the following system safe, under banker's algorithm? Justify your answer?</a:t>
            </a:r>
          </a:p>
          <a:p>
            <a:pPr marL="0" indent="0">
              <a:buNone/>
              <a:tabLst>
                <a:tab pos="1371600" algn="l"/>
                <a:tab pos="2395538" algn="ctr"/>
                <a:tab pos="3594100" algn="ctr"/>
                <a:tab pos="4805363" algn="ctr"/>
              </a:tabLst>
            </a:pPr>
            <a:endParaRPr lang="en-US"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u="sng" dirty="0">
                <a:ea typeface="ＭＳ Ｐゴシック" pitchFamily="34" charset="-128"/>
              </a:rPr>
              <a:t>Allocation</a:t>
            </a:r>
            <a:r>
              <a:rPr lang="en-US" i="1" dirty="0">
                <a:ea typeface="ＭＳ Ｐゴシック" pitchFamily="34" charset="-128"/>
              </a:rPr>
              <a:t>	  </a:t>
            </a:r>
            <a:r>
              <a:rPr lang="en-US" i="1" u="sng" dirty="0">
                <a:ea typeface="ＭＳ Ｐゴシック" pitchFamily="34" charset="-128"/>
              </a:rPr>
              <a:t>Max</a:t>
            </a:r>
            <a:r>
              <a:rPr lang="en-US" i="1" dirty="0">
                <a:ea typeface="ＭＳ Ｐゴシック" pitchFamily="34" charset="-128"/>
              </a:rPr>
              <a:t>	</a:t>
            </a:r>
            <a:r>
              <a:rPr lang="en-US" i="1" u="sng" dirty="0">
                <a:ea typeface="ＭＳ Ｐゴシック" pitchFamily="34" charset="-128"/>
              </a:rPr>
              <a:t>Available</a:t>
            </a:r>
            <a:endParaRPr lang="en-US" i="1"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dirty="0">
                <a:ea typeface="ＭＳ Ｐゴシック" pitchFamily="34" charset="-128"/>
              </a:rPr>
              <a:t>			A B C	       A B C 	A B C</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0	</a:t>
            </a:r>
            <a:r>
              <a:rPr lang="en-US" dirty="0">
                <a:ea typeface="ＭＳ Ｐゴシック" pitchFamily="34" charset="-128"/>
              </a:rPr>
              <a:t>1 1 0	         2 8 0 	3 4 1</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1	</a:t>
            </a:r>
            <a:r>
              <a:rPr lang="en-US" dirty="0">
                <a:ea typeface="ＭＳ Ｐゴシック" pitchFamily="34" charset="-128"/>
              </a:rPr>
              <a:t>4 1 1 	        5 2 2  </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2</a:t>
            </a:r>
            <a:r>
              <a:rPr lang="en-US" dirty="0">
                <a:ea typeface="ＭＳ Ｐゴシック" pitchFamily="34" charset="-128"/>
              </a:rPr>
              <a:t>	1 1 7 	        4 3 9</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3</a:t>
            </a:r>
            <a:r>
              <a:rPr lang="en-US" dirty="0">
                <a:ea typeface="ＭＳ Ｐゴシック" pitchFamily="34" charset="-128"/>
              </a:rPr>
              <a:t>	2 1 1 	        2 2 3</a:t>
            </a:r>
          </a:p>
          <a:p>
            <a:pPr>
              <a:buFont typeface="Monotype Sorts" pitchFamily="-84" charset="2"/>
              <a:buNone/>
              <a:tabLst>
                <a:tab pos="1371600" algn="l"/>
                <a:tab pos="2395538" algn="ctr"/>
                <a:tab pos="3594100" algn="ctr"/>
                <a:tab pos="4805363" algn="ctr"/>
              </a:tabLst>
            </a:pPr>
            <a:r>
              <a:rPr lang="en-US" dirty="0">
                <a:ea typeface="ＭＳ Ｐゴシック" pitchFamily="34" charset="-128"/>
              </a:rPr>
              <a:t>		 </a:t>
            </a:r>
            <a:r>
              <a:rPr lang="en-US" i="1" dirty="0">
                <a:ea typeface="ＭＳ Ｐゴシック" pitchFamily="34" charset="-128"/>
              </a:rPr>
              <a:t>P</a:t>
            </a:r>
            <a:r>
              <a:rPr lang="en-US" baseline="-25000" dirty="0">
                <a:ea typeface="ＭＳ Ｐゴシック" pitchFamily="34" charset="-128"/>
              </a:rPr>
              <a:t>4</a:t>
            </a:r>
            <a:r>
              <a:rPr lang="en-US" dirty="0">
                <a:ea typeface="ＭＳ Ｐゴシック" pitchFamily="34" charset="-128"/>
              </a:rPr>
              <a:t>	2 0 0	         2 1 3  		</a:t>
            </a:r>
          </a:p>
        </p:txBody>
      </p:sp>
      <p:sp>
        <p:nvSpPr>
          <p:cNvPr id="4" name="Rectangle 3">
            <a:extLst>
              <a:ext uri="{FF2B5EF4-FFF2-40B4-BE49-F238E27FC236}">
                <a16:creationId xmlns:a16="http://schemas.microsoft.com/office/drawing/2014/main" id="{D6ADDB3A-8826-4CEE-92D0-3DB514B18DCA}"/>
              </a:ext>
            </a:extLst>
          </p:cNvPr>
          <p:cNvSpPr txBox="1">
            <a:spLocks noChangeArrowheads="1"/>
          </p:cNvSpPr>
          <p:nvPr/>
        </p:nvSpPr>
        <p:spPr bwMode="auto">
          <a:xfrm>
            <a:off x="6019799" y="2209800"/>
            <a:ext cx="1905001"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2265" indent="-342265" algn="l" rtl="0" eaLnBrk="0" fontAlgn="base" hangingPunct="0">
              <a:spcBef>
                <a:spcPct val="35000"/>
              </a:spcBef>
              <a:spcAft>
                <a:spcPct val="0"/>
              </a:spcAft>
              <a:buClr>
                <a:srgbClr val="993300"/>
              </a:buClr>
              <a:buSzPct val="90000"/>
              <a:buFont typeface="Monotype Sorts" pitchFamily="-84" charset="2"/>
              <a:buChar char="n"/>
              <a:defRPr kumimoji="1" sz="2000">
                <a:solidFill>
                  <a:schemeClr val="tx1"/>
                </a:solidFill>
                <a:latin typeface="Garamond" pitchFamily="18" charset="0"/>
                <a:ea typeface="ＭＳ Ｐゴシック" charset="-128"/>
                <a:cs typeface="Garamond" pitchFamily="18" charset="0"/>
              </a:defRPr>
            </a:lvl1pPr>
            <a:lvl2pPr marL="742315" indent="-285592" algn="l" rtl="0" eaLnBrk="0" fontAlgn="base" hangingPunct="0">
              <a:spcBef>
                <a:spcPct val="35000"/>
              </a:spcBef>
              <a:spcAft>
                <a:spcPct val="0"/>
              </a:spcAft>
              <a:buClr>
                <a:srgbClr val="CC6600"/>
              </a:buClr>
              <a:buSzPct val="80000"/>
              <a:buFont typeface="Monotype Sorts" pitchFamily="-84" charset="2"/>
              <a:buChar char="l"/>
              <a:defRPr kumimoji="1" sz="2000">
                <a:solidFill>
                  <a:schemeClr val="tx1"/>
                </a:solidFill>
                <a:latin typeface="Garamond" pitchFamily="18" charset="0"/>
                <a:ea typeface="ＭＳ Ｐゴシック" charset="-128"/>
              </a:defRPr>
            </a:lvl2pPr>
            <a:lvl3pPr marL="1085692" indent="-227807"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Garamond" pitchFamily="18" charset="0"/>
                <a:ea typeface="ＭＳ Ｐゴシック" charset="-128"/>
              </a:defRPr>
            </a:lvl3pPr>
            <a:lvl4pPr marL="1427957" indent="-227807" algn="l" rtl="0" eaLnBrk="0" fontAlgn="base" hangingPunct="0">
              <a:spcBef>
                <a:spcPct val="35000"/>
              </a:spcBef>
              <a:spcAft>
                <a:spcPct val="0"/>
              </a:spcAft>
              <a:buClr>
                <a:schemeClr val="hlink"/>
              </a:buClr>
              <a:buSzPct val="75000"/>
              <a:buChar char="–"/>
              <a:defRPr kumimoji="1" sz="2000">
                <a:solidFill>
                  <a:schemeClr val="tx1"/>
                </a:solidFill>
                <a:latin typeface="Garamond" pitchFamily="18" charset="0"/>
                <a:ea typeface="ＭＳ Ｐゴシック" charset="-128"/>
              </a:defRPr>
            </a:lvl4pPr>
            <a:lvl5pPr marL="1771333" indent="-227807" algn="l" rtl="0" eaLnBrk="0" fontAlgn="base" hangingPunct="0">
              <a:spcBef>
                <a:spcPct val="35000"/>
              </a:spcBef>
              <a:spcAft>
                <a:spcPct val="0"/>
              </a:spcAft>
              <a:buClr>
                <a:srgbClr val="FF0066"/>
              </a:buClr>
              <a:buSzPct val="75000"/>
              <a:buChar char="»"/>
              <a:defRPr kumimoji="1" sz="2000">
                <a:solidFill>
                  <a:schemeClr val="tx1"/>
                </a:solidFill>
                <a:latin typeface="Garamond" pitchFamily="18" charset="0"/>
                <a:ea typeface="ＭＳ Ｐゴシック" charset="-128"/>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Monotype Sorts" pitchFamily="-84" charset="2"/>
              <a:buNone/>
              <a:tabLst>
                <a:tab pos="1371600" algn="l"/>
                <a:tab pos="2395538" algn="ctr"/>
                <a:tab pos="3594100" algn="ctr"/>
                <a:tab pos="4805363" algn="ctr"/>
              </a:tabLst>
            </a:pPr>
            <a:r>
              <a:rPr lang="en-US" kern="0" dirty="0">
                <a:ea typeface="ＭＳ Ｐゴシック" pitchFamily="34" charset="-128"/>
              </a:rPr>
              <a:t>	</a:t>
            </a:r>
            <a:r>
              <a:rPr lang="en-US" i="1" u="sng" kern="0" dirty="0">
                <a:ea typeface="ＭＳ Ｐゴシック" pitchFamily="34" charset="-128"/>
              </a:rPr>
              <a:t>Need</a:t>
            </a:r>
            <a:endParaRPr lang="en-US" i="1" kern="0" dirty="0">
              <a:ea typeface="ＭＳ Ｐゴシック" pitchFamily="34" charset="-128"/>
            </a:endParaRPr>
          </a:p>
          <a:p>
            <a:pPr>
              <a:buFont typeface="Monotype Sorts" pitchFamily="-84" charset="2"/>
              <a:buNone/>
              <a:tabLst>
                <a:tab pos="1371600" algn="l"/>
                <a:tab pos="2395538" algn="ctr"/>
                <a:tab pos="3594100" algn="ctr"/>
                <a:tab pos="4805363" algn="ctr"/>
              </a:tabLst>
            </a:pPr>
            <a:r>
              <a:rPr lang="en-US" i="1" kern="0" dirty="0">
                <a:ea typeface="ＭＳ Ｐゴシック" pitchFamily="34" charset="-128"/>
              </a:rPr>
              <a:t>    A B C</a:t>
            </a:r>
          </a:p>
          <a:p>
            <a:pPr>
              <a:buFont typeface="Monotype Sorts" pitchFamily="-84" charset="2"/>
              <a:buNone/>
              <a:tabLst>
                <a:tab pos="1371600" algn="l"/>
                <a:tab pos="2395538" algn="ctr"/>
                <a:tab pos="3594100" algn="ctr"/>
                <a:tab pos="4805363" algn="ctr"/>
              </a:tabLst>
            </a:pPr>
            <a:r>
              <a:rPr lang="en-US" kern="0" dirty="0">
                <a:ea typeface="ＭＳ Ｐゴシック" pitchFamily="34" charset="-128"/>
              </a:rPr>
              <a:t>	1 7 0 </a:t>
            </a:r>
          </a:p>
          <a:p>
            <a:pPr>
              <a:buFont typeface="Monotype Sorts" pitchFamily="-84" charset="2"/>
              <a:buNone/>
              <a:tabLst>
                <a:tab pos="1371600" algn="l"/>
                <a:tab pos="2395538" algn="ctr"/>
                <a:tab pos="3594100" algn="ctr"/>
                <a:tab pos="4805363" algn="ctr"/>
              </a:tabLst>
            </a:pPr>
            <a:r>
              <a:rPr lang="en-US" kern="0" dirty="0">
                <a:ea typeface="ＭＳ Ｐゴシック" pitchFamily="34" charset="-128"/>
              </a:rPr>
              <a:t>	1 1 1 	</a:t>
            </a:r>
          </a:p>
          <a:p>
            <a:pPr>
              <a:buFont typeface="Monotype Sorts" pitchFamily="-84" charset="2"/>
              <a:buNone/>
              <a:tabLst>
                <a:tab pos="1371600" algn="l"/>
                <a:tab pos="2395538" algn="ctr"/>
                <a:tab pos="3594100" algn="ctr"/>
                <a:tab pos="4805363" algn="ctr"/>
              </a:tabLst>
            </a:pPr>
            <a:r>
              <a:rPr lang="en-US" kern="0" dirty="0">
                <a:ea typeface="ＭＳ Ｐゴシック" pitchFamily="34" charset="-128"/>
              </a:rPr>
              <a:t>	3 2 2 	</a:t>
            </a:r>
          </a:p>
          <a:p>
            <a:pPr>
              <a:buFont typeface="Monotype Sorts" pitchFamily="-84" charset="2"/>
              <a:buNone/>
              <a:tabLst>
                <a:tab pos="1371600" algn="l"/>
                <a:tab pos="2395538" algn="ctr"/>
                <a:tab pos="3594100" algn="ctr"/>
                <a:tab pos="4805363" algn="ctr"/>
              </a:tabLst>
            </a:pPr>
            <a:r>
              <a:rPr lang="en-US" kern="0" dirty="0">
                <a:ea typeface="ＭＳ Ｐゴシック" pitchFamily="34" charset="-128"/>
              </a:rPr>
              <a:t>	0 1 2 	</a:t>
            </a:r>
          </a:p>
          <a:p>
            <a:pPr>
              <a:buFont typeface="Monotype Sorts" pitchFamily="-84" charset="2"/>
              <a:buNone/>
              <a:tabLst>
                <a:tab pos="1371600" algn="l"/>
                <a:tab pos="2395538" algn="ctr"/>
                <a:tab pos="3594100" algn="ctr"/>
                <a:tab pos="4805363" algn="ctr"/>
              </a:tabLst>
            </a:pPr>
            <a:r>
              <a:rPr lang="en-US" kern="0" dirty="0">
                <a:ea typeface="ＭＳ Ｐゴシック" pitchFamily="34" charset="-128"/>
              </a:rPr>
              <a:t>	0 1 3</a:t>
            </a:r>
          </a:p>
        </p:txBody>
      </p:sp>
      <p:sp>
        <p:nvSpPr>
          <p:cNvPr id="5" name="Rectangle 3">
            <a:extLst>
              <a:ext uri="{FF2B5EF4-FFF2-40B4-BE49-F238E27FC236}">
                <a16:creationId xmlns:a16="http://schemas.microsoft.com/office/drawing/2014/main" id="{50A7F276-C593-4CC7-B3C8-4898EE8BD636}"/>
              </a:ext>
            </a:extLst>
          </p:cNvPr>
          <p:cNvSpPr txBox="1">
            <a:spLocks noChangeArrowheads="1"/>
          </p:cNvSpPr>
          <p:nvPr/>
        </p:nvSpPr>
        <p:spPr bwMode="auto">
          <a:xfrm>
            <a:off x="533400" y="5416551"/>
            <a:ext cx="7467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2265" indent="-342265" algn="l" rtl="0" eaLnBrk="0" fontAlgn="base" hangingPunct="0">
              <a:spcBef>
                <a:spcPct val="35000"/>
              </a:spcBef>
              <a:spcAft>
                <a:spcPct val="0"/>
              </a:spcAft>
              <a:buClr>
                <a:srgbClr val="993300"/>
              </a:buClr>
              <a:buSzPct val="90000"/>
              <a:buFont typeface="Monotype Sorts" pitchFamily="-84" charset="2"/>
              <a:buChar char="n"/>
              <a:defRPr kumimoji="1" sz="2000">
                <a:solidFill>
                  <a:schemeClr val="tx1"/>
                </a:solidFill>
                <a:latin typeface="Garamond" pitchFamily="18" charset="0"/>
                <a:ea typeface="ＭＳ Ｐゴシック" charset="-128"/>
                <a:cs typeface="Garamond" pitchFamily="18" charset="0"/>
              </a:defRPr>
            </a:lvl1pPr>
            <a:lvl2pPr marL="742315" indent="-285592" algn="l" rtl="0" eaLnBrk="0" fontAlgn="base" hangingPunct="0">
              <a:spcBef>
                <a:spcPct val="35000"/>
              </a:spcBef>
              <a:spcAft>
                <a:spcPct val="0"/>
              </a:spcAft>
              <a:buClr>
                <a:srgbClr val="CC6600"/>
              </a:buClr>
              <a:buSzPct val="80000"/>
              <a:buFont typeface="Monotype Sorts" pitchFamily="-84" charset="2"/>
              <a:buChar char="l"/>
              <a:defRPr kumimoji="1" sz="2000">
                <a:solidFill>
                  <a:schemeClr val="tx1"/>
                </a:solidFill>
                <a:latin typeface="Garamond" pitchFamily="18" charset="0"/>
                <a:ea typeface="ＭＳ Ｐゴシック" charset="-128"/>
              </a:defRPr>
            </a:lvl2pPr>
            <a:lvl3pPr marL="1085692" indent="-227807"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Garamond" pitchFamily="18" charset="0"/>
                <a:ea typeface="ＭＳ Ｐゴシック" charset="-128"/>
              </a:defRPr>
            </a:lvl3pPr>
            <a:lvl4pPr marL="1427957" indent="-227807" algn="l" rtl="0" eaLnBrk="0" fontAlgn="base" hangingPunct="0">
              <a:spcBef>
                <a:spcPct val="35000"/>
              </a:spcBef>
              <a:spcAft>
                <a:spcPct val="0"/>
              </a:spcAft>
              <a:buClr>
                <a:schemeClr val="hlink"/>
              </a:buClr>
              <a:buSzPct val="75000"/>
              <a:buChar char="–"/>
              <a:defRPr kumimoji="1" sz="2000">
                <a:solidFill>
                  <a:schemeClr val="tx1"/>
                </a:solidFill>
                <a:latin typeface="Garamond" pitchFamily="18" charset="0"/>
                <a:ea typeface="ＭＳ Ｐゴシック" charset="-128"/>
              </a:defRPr>
            </a:lvl4pPr>
            <a:lvl5pPr marL="1771333" indent="-227807" algn="l" rtl="0" eaLnBrk="0" fontAlgn="base" hangingPunct="0">
              <a:spcBef>
                <a:spcPct val="35000"/>
              </a:spcBef>
              <a:spcAft>
                <a:spcPct val="0"/>
              </a:spcAft>
              <a:buClr>
                <a:srgbClr val="FF0066"/>
              </a:buClr>
              <a:buSzPct val="75000"/>
              <a:buChar char="»"/>
              <a:defRPr kumimoji="1" sz="2000">
                <a:solidFill>
                  <a:schemeClr val="tx1"/>
                </a:solidFill>
                <a:latin typeface="Garamond" pitchFamily="18" charset="0"/>
                <a:ea typeface="ＭＳ Ｐゴシック" charset="-128"/>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kern="0"/>
              <a:t>The system IS SAFE. </a:t>
            </a:r>
          </a:p>
          <a:p>
            <a:r>
              <a:rPr lang="en-US" kern="0"/>
              <a:t>The processes can complete in the order </a:t>
            </a:r>
            <a:r>
              <a:rPr lang="en-US" kern="0">
                <a:ea typeface="ＭＳ Ｐゴシック" pitchFamily="34" charset="-128"/>
              </a:rPr>
              <a:t>&lt; </a:t>
            </a:r>
            <a:r>
              <a:rPr lang="en-US" b="1" i="1" kern="0">
                <a:ea typeface="ＭＳ Ｐゴシック" pitchFamily="34" charset="-128"/>
              </a:rPr>
              <a:t>P</a:t>
            </a:r>
            <a:r>
              <a:rPr lang="en-US" b="1" kern="0" baseline="-25000">
                <a:ea typeface="ＭＳ Ｐゴシック" pitchFamily="34" charset="-128"/>
              </a:rPr>
              <a:t>1</a:t>
            </a:r>
            <a:r>
              <a:rPr lang="en-US" b="1" kern="0">
                <a:ea typeface="ＭＳ Ｐゴシック" pitchFamily="34" charset="-128"/>
              </a:rPr>
              <a:t>, </a:t>
            </a:r>
            <a:r>
              <a:rPr lang="en-US" b="1" i="1" kern="0">
                <a:ea typeface="ＭＳ Ｐゴシック" pitchFamily="34" charset="-128"/>
              </a:rPr>
              <a:t>P</a:t>
            </a:r>
            <a:r>
              <a:rPr lang="en-US" b="1" kern="0" baseline="-25000">
                <a:ea typeface="ＭＳ Ｐゴシック" pitchFamily="34" charset="-128"/>
              </a:rPr>
              <a:t>2</a:t>
            </a:r>
            <a:r>
              <a:rPr lang="en-US" b="1" kern="0">
                <a:ea typeface="ＭＳ Ｐゴシック" pitchFamily="34" charset="-128"/>
              </a:rPr>
              <a:t>, </a:t>
            </a:r>
            <a:r>
              <a:rPr lang="en-US" b="1" i="1" kern="0">
                <a:ea typeface="ＭＳ Ｐゴシック" pitchFamily="34" charset="-128"/>
              </a:rPr>
              <a:t>P</a:t>
            </a:r>
            <a:r>
              <a:rPr lang="en-US" b="1" kern="0" baseline="-25000">
                <a:ea typeface="ＭＳ Ｐゴシック" pitchFamily="34" charset="-128"/>
              </a:rPr>
              <a:t>3</a:t>
            </a:r>
            <a:r>
              <a:rPr lang="en-US" b="1" kern="0">
                <a:ea typeface="ＭＳ Ｐゴシック" pitchFamily="34" charset="-128"/>
              </a:rPr>
              <a:t>, </a:t>
            </a:r>
            <a:r>
              <a:rPr lang="en-US" b="1" i="1" kern="0">
                <a:ea typeface="ＭＳ Ｐゴシック" pitchFamily="34" charset="-128"/>
              </a:rPr>
              <a:t>P</a:t>
            </a:r>
            <a:r>
              <a:rPr lang="en-US" b="1" kern="0" baseline="-25000">
                <a:ea typeface="ＭＳ Ｐゴシック" pitchFamily="34" charset="-128"/>
              </a:rPr>
              <a:t>4</a:t>
            </a:r>
            <a:r>
              <a:rPr lang="en-US" b="1" kern="0">
                <a:ea typeface="ＭＳ Ｐゴシック" pitchFamily="34" charset="-128"/>
              </a:rPr>
              <a:t>, </a:t>
            </a:r>
            <a:r>
              <a:rPr lang="en-US" b="1" i="1" kern="0">
                <a:ea typeface="ＭＳ Ｐゴシック" pitchFamily="34" charset="-128"/>
              </a:rPr>
              <a:t>P</a:t>
            </a:r>
            <a:r>
              <a:rPr lang="en-US" b="1" kern="0" baseline="-25000">
                <a:ea typeface="ＭＳ Ｐゴシック" pitchFamily="34" charset="-128"/>
              </a:rPr>
              <a:t>0</a:t>
            </a:r>
            <a:r>
              <a:rPr lang="en-US" kern="0">
                <a:ea typeface="ＭＳ Ｐゴシック" pitchFamily="34" charset="-128"/>
              </a:rPr>
              <a:t>&gt;</a:t>
            </a:r>
            <a:endParaRPr lang="en-US" kern="0" dirty="0"/>
          </a:p>
        </p:txBody>
      </p:sp>
    </p:spTree>
    <p:extLst>
      <p:ext uri="{BB962C8B-B14F-4D97-AF65-F5344CB8AC3E}">
        <p14:creationId xmlns:p14="http://schemas.microsoft.com/office/powerpoint/2010/main" val="142574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304800"/>
            <a:ext cx="8153400" cy="576262"/>
          </a:xfrm>
        </p:spPr>
        <p:txBody>
          <a:bodyPr/>
          <a:lstStyle/>
          <a:p>
            <a:pPr eaLnBrk="1" hangingPunct="1"/>
            <a:r>
              <a:rPr lang="en-US" dirty="0">
                <a:ea typeface="ＭＳ Ｐゴシック" pitchFamily="34" charset="-128"/>
              </a:rPr>
              <a:t>Methods for Handling Deadlocks</a:t>
            </a:r>
          </a:p>
        </p:txBody>
      </p:sp>
      <p:sp>
        <p:nvSpPr>
          <p:cNvPr id="29698" name="Rectangle 3"/>
          <p:cNvSpPr>
            <a:spLocks noGrp="1" noChangeArrowheads="1"/>
          </p:cNvSpPr>
          <p:nvPr>
            <p:ph type="body" idx="1"/>
          </p:nvPr>
        </p:nvSpPr>
        <p:spPr>
          <a:xfrm>
            <a:off x="304800" y="990600"/>
            <a:ext cx="8534400" cy="5334000"/>
          </a:xfrm>
        </p:spPr>
        <p:txBody>
          <a:bodyPr/>
          <a:lstStyle/>
          <a:p>
            <a:pPr algn="just">
              <a:spcBef>
                <a:spcPts val="900"/>
              </a:spcBef>
            </a:pPr>
            <a:r>
              <a:rPr lang="en-US" dirty="0">
                <a:ea typeface="ＭＳ Ｐゴシック" pitchFamily="34" charset="-128"/>
              </a:rPr>
              <a:t>Ensure that the system will </a:t>
            </a:r>
            <a:r>
              <a:rPr lang="en-US" b="1" dirty="0">
                <a:solidFill>
                  <a:srgbClr val="3366FF"/>
                </a:solidFill>
              </a:rPr>
              <a:t>never</a:t>
            </a:r>
            <a:r>
              <a:rPr lang="en-US" dirty="0">
                <a:solidFill>
                  <a:srgbClr val="002060"/>
                </a:solidFill>
                <a:ea typeface="ＭＳ Ｐゴシック" pitchFamily="34" charset="-128"/>
              </a:rPr>
              <a:t> </a:t>
            </a:r>
            <a:r>
              <a:rPr lang="en-US" dirty="0">
                <a:ea typeface="ＭＳ Ｐゴシック" pitchFamily="34" charset="-128"/>
              </a:rPr>
              <a:t>enter a deadlock state</a:t>
            </a:r>
          </a:p>
          <a:p>
            <a:pPr lvl="1" algn="just">
              <a:spcBef>
                <a:spcPts val="900"/>
              </a:spcBef>
            </a:pPr>
            <a:r>
              <a:rPr lang="en-US" altLang="en-US" dirty="0"/>
              <a:t>Deadlock prevention</a:t>
            </a:r>
          </a:p>
          <a:p>
            <a:pPr lvl="2" algn="just">
              <a:spcBef>
                <a:spcPts val="900"/>
              </a:spcBef>
            </a:pPr>
            <a:r>
              <a:rPr lang="en-US" dirty="0">
                <a:ea typeface="ＭＳ Ｐゴシック" pitchFamily="34" charset="-128"/>
              </a:rPr>
              <a:t>One of the conditions never hold</a:t>
            </a:r>
            <a:endParaRPr lang="en-US" altLang="en-US" dirty="0"/>
          </a:p>
          <a:p>
            <a:pPr lvl="1" algn="just">
              <a:spcBef>
                <a:spcPts val="900"/>
              </a:spcBef>
            </a:pPr>
            <a:r>
              <a:rPr lang="en-US" altLang="en-US" dirty="0"/>
              <a:t>Deadlock avoidance</a:t>
            </a:r>
          </a:p>
          <a:p>
            <a:pPr lvl="2" algn="just">
              <a:spcBef>
                <a:spcPts val="900"/>
              </a:spcBef>
            </a:pPr>
            <a:r>
              <a:rPr lang="en-US" dirty="0"/>
              <a:t>Ensuring that the system is always in a safe state. </a:t>
            </a:r>
            <a:endParaRPr lang="en-US" altLang="en-US" dirty="0"/>
          </a:p>
          <a:p>
            <a:pPr algn="just">
              <a:spcBef>
                <a:spcPts val="900"/>
              </a:spcBef>
            </a:pPr>
            <a:endParaRPr lang="en-US" dirty="0">
              <a:ea typeface="ＭＳ Ｐゴシック" pitchFamily="34" charset="-128"/>
            </a:endParaRPr>
          </a:p>
          <a:p>
            <a:pPr>
              <a:spcBef>
                <a:spcPts val="900"/>
              </a:spcBef>
            </a:pPr>
            <a:r>
              <a:rPr lang="en-US" dirty="0">
                <a:ea typeface="ＭＳ Ｐゴシック" pitchFamily="34" charset="-128"/>
              </a:rPr>
              <a:t>Allow the system to enter a deadlock state and then recover</a:t>
            </a:r>
            <a:br>
              <a:rPr lang="en-US" dirty="0">
                <a:ea typeface="ＭＳ Ｐゴシック" pitchFamily="34" charset="-128"/>
              </a:rPr>
            </a:br>
            <a:endParaRPr lang="en-US" dirty="0">
              <a:ea typeface="ＭＳ Ｐゴシック" pitchFamily="34" charset="-128"/>
            </a:endParaRPr>
          </a:p>
          <a:p>
            <a:pPr algn="just">
              <a:spcBef>
                <a:spcPts val="900"/>
              </a:spcBef>
            </a:pPr>
            <a:r>
              <a:rPr lang="en-US" dirty="0">
                <a:ea typeface="ＭＳ Ｐゴシック" pitchFamily="34" charset="-128"/>
              </a:rPr>
              <a:t>Ignore the problem and pretend that deadlocks never occur in the system; leave it to the programmer/application </a:t>
            </a:r>
          </a:p>
          <a:p>
            <a:pPr lvl="1" algn="just">
              <a:spcBef>
                <a:spcPts val="900"/>
              </a:spcBef>
            </a:pPr>
            <a:r>
              <a:rPr lang="en-US" dirty="0">
                <a:ea typeface="ＭＳ Ｐゴシック" pitchFamily="34" charset="-128"/>
              </a:rPr>
              <a:t>Used by most operating systems, including UNIX</a:t>
            </a:r>
          </a:p>
        </p:txBody>
      </p:sp>
    </p:spTree>
    <p:extLst>
      <p:ext uri="{BB962C8B-B14F-4D97-AF65-F5344CB8AC3E}">
        <p14:creationId xmlns:p14="http://schemas.microsoft.com/office/powerpoint/2010/main" val="25152345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1047750" y="0"/>
            <a:ext cx="7772400" cy="844550"/>
          </a:xfrm>
        </p:spPr>
        <p:txBody>
          <a:bodyPr/>
          <a:lstStyle/>
          <a:p>
            <a:pPr eaLnBrk="1" hangingPunct="1"/>
            <a:r>
              <a:rPr lang="en-US" dirty="0">
                <a:ea typeface="ＭＳ Ｐゴシック" pitchFamily="34" charset="-128"/>
              </a:rPr>
              <a:t>Single Instance of Each Resource Type</a:t>
            </a:r>
          </a:p>
        </p:txBody>
      </p:sp>
      <p:sp>
        <p:nvSpPr>
          <p:cNvPr id="74754" name="Rectangle 3"/>
          <p:cNvSpPr>
            <a:spLocks noGrp="1" noChangeArrowheads="1"/>
          </p:cNvSpPr>
          <p:nvPr>
            <p:ph type="body" idx="1"/>
          </p:nvPr>
        </p:nvSpPr>
        <p:spPr>
          <a:xfrm>
            <a:off x="457200" y="1203325"/>
            <a:ext cx="7993062" cy="4511675"/>
          </a:xfrm>
        </p:spPr>
        <p:txBody>
          <a:bodyPr/>
          <a:lstStyle/>
          <a:p>
            <a:pPr marL="0" indent="0">
              <a:buNone/>
            </a:pPr>
            <a:endParaRPr lang="en-US" sz="2400" dirty="0">
              <a:ea typeface="ＭＳ Ｐゴシック" pitchFamily="34" charset="-128"/>
            </a:endParaRPr>
          </a:p>
          <a:p>
            <a:r>
              <a:rPr lang="en-US" sz="2400" dirty="0">
                <a:ea typeface="ＭＳ Ｐゴシック" pitchFamily="34" charset="-128"/>
              </a:rPr>
              <a:t>Maintain </a:t>
            </a:r>
            <a:r>
              <a:rPr lang="en-US" sz="2400" b="1" dirty="0">
                <a:solidFill>
                  <a:srgbClr val="3366FF"/>
                </a:solidFill>
                <a:ea typeface="ＭＳ Ｐゴシック" pitchFamily="34" charset="-128"/>
              </a:rPr>
              <a:t>wait-for </a:t>
            </a:r>
            <a:r>
              <a:rPr lang="en-US" sz="2400" dirty="0">
                <a:ea typeface="ＭＳ Ｐゴシック" pitchFamily="34" charset="-128"/>
              </a:rPr>
              <a:t>graph</a:t>
            </a:r>
          </a:p>
          <a:p>
            <a:pPr lvl="1"/>
            <a:r>
              <a:rPr lang="en-US" dirty="0">
                <a:ea typeface="ＭＳ Ｐゴシック" pitchFamily="34" charset="-128"/>
              </a:rPr>
              <a:t>Nodes are processes</a:t>
            </a:r>
          </a:p>
          <a:p>
            <a:pPr lvl="1"/>
            <a:r>
              <a:rPr lang="en-US" b="1" i="1" dirty="0">
                <a:ea typeface="ＭＳ Ｐゴシック" pitchFamily="34" charset="-128"/>
              </a:rPr>
              <a:t>P</a:t>
            </a:r>
            <a:r>
              <a:rPr lang="en-US" b="1" i="1" baseline="-25000" dirty="0">
                <a:ea typeface="ＭＳ Ｐゴシック" pitchFamily="34" charset="-128"/>
              </a:rPr>
              <a:t>i</a:t>
            </a:r>
            <a:r>
              <a:rPr lang="en-US" b="1" dirty="0">
                <a:ea typeface="ＭＳ Ｐゴシック" pitchFamily="34" charset="-128"/>
              </a:rPr>
              <a:t> </a:t>
            </a:r>
            <a:r>
              <a:rPr lang="en-US" b="1" dirty="0">
                <a:ea typeface="ＭＳ Ｐゴシック" pitchFamily="34" charset="-128"/>
                <a:sym typeface="Symbol" pitchFamily="18" charset="2"/>
              </a:rPr>
              <a:t> </a:t>
            </a:r>
            <a:r>
              <a:rPr lang="en-US" b="1" i="1" dirty="0" err="1">
                <a:ea typeface="ＭＳ Ｐゴシック" pitchFamily="34" charset="-128"/>
                <a:sym typeface="Symbol" pitchFamily="18" charset="2"/>
              </a:rPr>
              <a:t>P</a:t>
            </a:r>
            <a:r>
              <a:rPr lang="en-US" b="1" i="1" baseline="-25000" dirty="0" err="1">
                <a:ea typeface="ＭＳ Ｐゴシック" pitchFamily="34" charset="-128"/>
                <a:sym typeface="Symbol" pitchFamily="18" charset="2"/>
              </a:rPr>
              <a:t>j</a:t>
            </a:r>
            <a:r>
              <a:rPr lang="en-US" b="1" i="1" baseline="-25000" dirty="0">
                <a:ea typeface="ＭＳ Ｐゴシック" pitchFamily="34" charset="-128"/>
                <a:sym typeface="Symbol" pitchFamily="18" charset="2"/>
              </a:rPr>
              <a:t>   </a:t>
            </a:r>
            <a:r>
              <a:rPr lang="en-US" dirty="0">
                <a:ea typeface="ＭＳ Ｐゴシック" pitchFamily="34" charset="-128"/>
                <a:sym typeface="Symbol" pitchFamily="18" charset="2"/>
              </a:rPr>
              <a:t>if </a:t>
            </a:r>
            <a:r>
              <a:rPr lang="en-US" b="1" i="1" dirty="0">
                <a:ea typeface="ＭＳ Ｐゴシック" pitchFamily="34" charset="-128"/>
                <a:sym typeface="Symbol" pitchFamily="18" charset="2"/>
              </a:rPr>
              <a:t>P</a:t>
            </a:r>
            <a:r>
              <a:rPr lang="en-US" b="1" i="1" baseline="-25000" dirty="0">
                <a:ea typeface="ＭＳ Ｐゴシック" pitchFamily="34" charset="-128"/>
                <a:sym typeface="Symbol" pitchFamily="18" charset="2"/>
              </a:rPr>
              <a:t>i</a:t>
            </a:r>
            <a:r>
              <a:rPr lang="en-US" i="1" dirty="0">
                <a:ea typeface="ＭＳ Ｐゴシック" pitchFamily="34" charset="-128"/>
                <a:sym typeface="Symbol" pitchFamily="18" charset="2"/>
              </a:rPr>
              <a:t> </a:t>
            </a:r>
            <a:r>
              <a:rPr lang="en-US" dirty="0">
                <a:ea typeface="ＭＳ Ｐゴシック" pitchFamily="34" charset="-128"/>
                <a:sym typeface="Symbol" pitchFamily="18" charset="2"/>
              </a:rPr>
              <a:t>is waiting for</a:t>
            </a:r>
            <a:r>
              <a:rPr lang="en-US" i="1" dirty="0">
                <a:ea typeface="ＭＳ Ｐゴシック" pitchFamily="34" charset="-128"/>
                <a:sym typeface="Symbol" pitchFamily="18" charset="2"/>
              </a:rPr>
              <a:t> </a:t>
            </a:r>
            <a:r>
              <a:rPr lang="en-US" b="1" i="1" dirty="0" err="1">
                <a:ea typeface="ＭＳ Ｐゴシック" pitchFamily="34" charset="-128"/>
                <a:sym typeface="Symbol" pitchFamily="18" charset="2"/>
              </a:rPr>
              <a:t>P</a:t>
            </a:r>
            <a:r>
              <a:rPr lang="en-US" b="1" i="1" baseline="-25000" dirty="0" err="1">
                <a:ea typeface="ＭＳ Ｐゴシック" pitchFamily="34" charset="-128"/>
                <a:sym typeface="Symbol" pitchFamily="18" charset="2"/>
              </a:rPr>
              <a:t>j</a:t>
            </a:r>
            <a:br>
              <a:rPr lang="en-US" sz="2400" b="1" i="1" dirty="0">
                <a:ea typeface="ＭＳ Ｐゴシック" pitchFamily="34" charset="-128"/>
                <a:sym typeface="Symbol" pitchFamily="18" charset="2"/>
              </a:rPr>
            </a:br>
            <a:endParaRPr lang="en-US" sz="2400" b="1" i="1" dirty="0">
              <a:ea typeface="ＭＳ Ｐゴシック" pitchFamily="34" charset="-128"/>
              <a:sym typeface="Symbol" pitchFamily="18" charset="2"/>
            </a:endParaRPr>
          </a:p>
          <a:p>
            <a:pPr lvl="1"/>
            <a:endParaRPr lang="en-US" sz="2400" b="1" i="1" dirty="0">
              <a:ea typeface="ＭＳ Ｐゴシック" pitchFamily="34" charset="-128"/>
              <a:sym typeface="Symbol" pitchFamily="18" charset="2"/>
            </a:endParaRPr>
          </a:p>
          <a:p>
            <a:pPr lvl="1"/>
            <a:endParaRPr lang="en-US" sz="2400" b="1" i="1" dirty="0">
              <a:ea typeface="ＭＳ Ｐゴシック" pitchFamily="34" charset="-128"/>
              <a:sym typeface="Symbol" pitchFamily="18" charset="2"/>
            </a:endParaRPr>
          </a:p>
          <a:p>
            <a:r>
              <a:rPr lang="en-US" sz="2400" dirty="0">
                <a:ea typeface="ＭＳ Ｐゴシック" pitchFamily="34" charset="-128"/>
              </a:rPr>
              <a:t>Periodically invoke an algorithm that searches for a cycle in the graph. If there is a cycle, there exists a deadlock</a:t>
            </a:r>
          </a:p>
          <a:p>
            <a:pPr>
              <a:buFont typeface="Monotype Sorts" pitchFamily="-84" charset="2"/>
              <a:buNone/>
            </a:pPr>
            <a:endParaRPr lang="en-US" sz="2400" dirty="0">
              <a:ea typeface="ＭＳ Ｐゴシック" pitchFamily="34" charset="-128"/>
            </a:endParaRPr>
          </a:p>
          <a:p>
            <a:r>
              <a:rPr lang="en-US" sz="2400" dirty="0">
                <a:ea typeface="ＭＳ Ｐゴシック" pitchFamily="34" charset="-128"/>
              </a:rPr>
              <a:t>An algorithm to detect a cycle in a graph requires an order of</a:t>
            </a:r>
            <a:r>
              <a:rPr lang="en-US" sz="2400" i="1" dirty="0">
                <a:ea typeface="ＭＳ Ｐゴシック" pitchFamily="34" charset="-128"/>
              </a:rPr>
              <a:t> </a:t>
            </a:r>
            <a:r>
              <a:rPr lang="en-US" sz="2400" b="1" i="1" dirty="0">
                <a:ea typeface="ＭＳ Ｐゴシック" pitchFamily="34" charset="-128"/>
              </a:rPr>
              <a:t>n</a:t>
            </a:r>
            <a:r>
              <a:rPr lang="en-US" sz="2400" b="1" baseline="30000" dirty="0">
                <a:ea typeface="ＭＳ Ｐゴシック" pitchFamily="34" charset="-128"/>
              </a:rPr>
              <a:t>2</a:t>
            </a:r>
            <a:r>
              <a:rPr lang="en-US" sz="2400" b="1" dirty="0">
                <a:ea typeface="ＭＳ Ｐゴシック" pitchFamily="34" charset="-128"/>
              </a:rPr>
              <a:t> </a:t>
            </a:r>
            <a:r>
              <a:rPr lang="en-US" sz="2400" dirty="0">
                <a:ea typeface="ＭＳ Ｐゴシック" pitchFamily="34" charset="-128"/>
              </a:rPr>
              <a:t>operations, where </a:t>
            </a:r>
            <a:r>
              <a:rPr lang="en-US" sz="2400" b="1" i="1" dirty="0">
                <a:ea typeface="ＭＳ Ｐゴシック" pitchFamily="34" charset="-128"/>
              </a:rPr>
              <a:t>n</a:t>
            </a:r>
            <a:r>
              <a:rPr lang="en-US" sz="2400" dirty="0">
                <a:ea typeface="ＭＳ Ｐゴシック" pitchFamily="34" charset="-128"/>
              </a:rPr>
              <a:t> is the number of vertices in the graph</a:t>
            </a:r>
          </a:p>
        </p:txBody>
      </p:sp>
      <p:sp>
        <p:nvSpPr>
          <p:cNvPr id="4" name="Text Box 5">
            <a:extLst>
              <a:ext uri="{FF2B5EF4-FFF2-40B4-BE49-F238E27FC236}">
                <a16:creationId xmlns:a16="http://schemas.microsoft.com/office/drawing/2014/main" id="{B355F934-D0F5-41FA-8C86-A90D0504A03E}"/>
              </a:ext>
            </a:extLst>
          </p:cNvPr>
          <p:cNvSpPr txBox="1">
            <a:spLocks noChangeArrowheads="1"/>
          </p:cNvSpPr>
          <p:nvPr/>
        </p:nvSpPr>
        <p:spPr bwMode="auto">
          <a:xfrm>
            <a:off x="3710839" y="3623846"/>
            <a:ext cx="2645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lgn="ctr">
              <a:spcBef>
                <a:spcPct val="50000"/>
              </a:spcBef>
            </a:pPr>
            <a:r>
              <a:rPr lang="en-US" sz="1600" dirty="0">
                <a:latin typeface="Helvetica" pitchFamily="-84" charset="0"/>
              </a:rPr>
              <a:t>Resource-Allocation Graph</a:t>
            </a:r>
          </a:p>
        </p:txBody>
      </p:sp>
      <p:sp>
        <p:nvSpPr>
          <p:cNvPr id="5" name="Text Box 6">
            <a:extLst>
              <a:ext uri="{FF2B5EF4-FFF2-40B4-BE49-F238E27FC236}">
                <a16:creationId xmlns:a16="http://schemas.microsoft.com/office/drawing/2014/main" id="{E2F1A5BC-98D1-42A8-9C9F-9C59AB5911AF}"/>
              </a:ext>
            </a:extLst>
          </p:cNvPr>
          <p:cNvSpPr txBox="1">
            <a:spLocks noChangeArrowheads="1"/>
          </p:cNvSpPr>
          <p:nvPr/>
        </p:nvSpPr>
        <p:spPr bwMode="auto">
          <a:xfrm>
            <a:off x="6332871" y="3623846"/>
            <a:ext cx="28873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lgn="ctr">
              <a:spcBef>
                <a:spcPct val="50000"/>
              </a:spcBef>
            </a:pPr>
            <a:r>
              <a:rPr lang="en-US" sz="1600" dirty="0">
                <a:latin typeface="Helvetica" pitchFamily="-84" charset="0"/>
              </a:rPr>
              <a:t>Corresponding wait-for Graph</a:t>
            </a:r>
          </a:p>
        </p:txBody>
      </p:sp>
      <p:pic>
        <p:nvPicPr>
          <p:cNvPr id="6" name="Picture 6" descr="7">
            <a:extLst>
              <a:ext uri="{FF2B5EF4-FFF2-40B4-BE49-F238E27FC236}">
                <a16:creationId xmlns:a16="http://schemas.microsoft.com/office/drawing/2014/main" id="{CABDA342-74E3-48D8-91DE-BAE9BF80FC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6743" y="1337846"/>
            <a:ext cx="3389896" cy="218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930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685800" y="277813"/>
            <a:ext cx="7696200" cy="576262"/>
          </a:xfrm>
        </p:spPr>
        <p:txBody>
          <a:bodyPr/>
          <a:lstStyle/>
          <a:p>
            <a:pPr eaLnBrk="1" hangingPunct="1"/>
            <a:r>
              <a:rPr lang="en-US" dirty="0">
                <a:ea typeface="ＭＳ Ｐゴシック" pitchFamily="34" charset="-128"/>
              </a:rPr>
              <a:t>Multiple Instances of Each Resource Type</a:t>
            </a:r>
          </a:p>
        </p:txBody>
      </p:sp>
      <p:sp>
        <p:nvSpPr>
          <p:cNvPr id="72706" name="Rectangle 3"/>
          <p:cNvSpPr>
            <a:spLocks noGrp="1" noChangeArrowheads="1"/>
          </p:cNvSpPr>
          <p:nvPr>
            <p:ph type="body" idx="1"/>
          </p:nvPr>
        </p:nvSpPr>
        <p:spPr>
          <a:xfrm>
            <a:off x="152400" y="990600"/>
            <a:ext cx="8534400" cy="5520929"/>
          </a:xfrm>
        </p:spPr>
        <p:txBody>
          <a:bodyPr/>
          <a:lstStyle/>
          <a:p>
            <a:pPr algn="just"/>
            <a:r>
              <a:rPr lang="en-US" altLang="en-US" sz="2400" b="1" dirty="0">
                <a:solidFill>
                  <a:srgbClr val="000000"/>
                </a:solidFill>
              </a:rPr>
              <a:t>Available[m]</a:t>
            </a:r>
            <a:r>
              <a:rPr lang="en-US" altLang="en-US" sz="2400" dirty="0"/>
              <a:t>: A vector indicating the number of available resources of each type</a:t>
            </a:r>
          </a:p>
          <a:p>
            <a:pPr algn="just"/>
            <a:endParaRPr lang="en-US" altLang="en-US" sz="2400" dirty="0"/>
          </a:p>
          <a:p>
            <a:pPr algn="just"/>
            <a:r>
              <a:rPr lang="en-US" altLang="en-US" sz="2400" b="1" dirty="0">
                <a:solidFill>
                  <a:srgbClr val="000000"/>
                </a:solidFill>
              </a:rPr>
              <a:t>Allocation[n, m]</a:t>
            </a:r>
            <a:r>
              <a:rPr lang="en-US" altLang="en-US" sz="2400" dirty="0"/>
              <a:t>: A matrix defining the number of resources of each type currently allocated to each process</a:t>
            </a:r>
          </a:p>
          <a:p>
            <a:pPr algn="just"/>
            <a:endParaRPr lang="en-US" altLang="en-US" sz="2400" b="1" dirty="0">
              <a:solidFill>
                <a:srgbClr val="000000"/>
              </a:solidFill>
            </a:endParaRPr>
          </a:p>
          <a:p>
            <a:pPr algn="just"/>
            <a:r>
              <a:rPr lang="en-US" altLang="en-US" sz="2400" b="1" dirty="0">
                <a:solidFill>
                  <a:srgbClr val="000000"/>
                </a:solidFill>
              </a:rPr>
              <a:t>Request[n, m]</a:t>
            </a:r>
            <a:r>
              <a:rPr lang="en-US" altLang="en-US" sz="2400" dirty="0"/>
              <a:t>: A matrix indicating the current request  of each process. If </a:t>
            </a:r>
            <a:r>
              <a:rPr lang="en-US" altLang="en-US" sz="2400" b="1" i="1" dirty="0"/>
              <a:t>Request </a:t>
            </a:r>
            <a:r>
              <a:rPr lang="en-US" altLang="en-US" sz="2400" b="1" dirty="0"/>
              <a:t>[</a:t>
            </a:r>
            <a:r>
              <a:rPr lang="en-US" altLang="en-US" sz="2400" b="1" dirty="0" err="1"/>
              <a:t>i</a:t>
            </a:r>
            <a:r>
              <a:rPr lang="en-US" altLang="en-US" sz="2400" b="1" dirty="0"/>
              <a:t>, j] = </a:t>
            </a:r>
            <a:r>
              <a:rPr lang="en-US" altLang="en-US" sz="2400" b="1" i="1" dirty="0"/>
              <a:t>k</a:t>
            </a:r>
            <a:r>
              <a:rPr lang="en-US" altLang="en-US" sz="2400" dirty="0"/>
              <a:t>, then </a:t>
            </a:r>
            <a:r>
              <a:rPr lang="en-US" altLang="en-US" sz="2400" b="1" i="1" dirty="0"/>
              <a:t>P</a:t>
            </a:r>
            <a:r>
              <a:rPr lang="en-US" altLang="en-US" sz="2400" b="1" i="1" baseline="-25000" dirty="0"/>
              <a:t>i</a:t>
            </a:r>
            <a:r>
              <a:rPr lang="en-US" altLang="en-US" sz="2400" dirty="0"/>
              <a:t> is requesting</a:t>
            </a:r>
            <a:r>
              <a:rPr lang="en-US" altLang="en-US" sz="2400" i="1" dirty="0"/>
              <a:t> </a:t>
            </a:r>
            <a:r>
              <a:rPr lang="en-US" altLang="en-US" sz="2400" b="1" i="1" dirty="0"/>
              <a:t>k</a:t>
            </a:r>
            <a:r>
              <a:rPr lang="en-US" altLang="en-US" sz="2400" dirty="0"/>
              <a:t> more instances of resource type </a:t>
            </a:r>
            <a:r>
              <a:rPr lang="en-US" altLang="en-US" sz="2400" b="1" i="1" dirty="0" err="1"/>
              <a:t>R</a:t>
            </a:r>
            <a:r>
              <a:rPr lang="en-US" altLang="en-US" sz="2400" b="1" i="1" baseline="-25000" dirty="0" err="1"/>
              <a:t>j</a:t>
            </a:r>
            <a:r>
              <a:rPr lang="en-US" altLang="en-US" sz="2400" dirty="0"/>
              <a:t>.</a:t>
            </a:r>
            <a:endParaRPr lang="en-US" dirty="0">
              <a:ea typeface="ＭＳ Ｐゴシック" pitchFamily="34" charset="-128"/>
            </a:endParaRPr>
          </a:p>
        </p:txBody>
      </p:sp>
    </p:spTree>
    <p:extLst>
      <p:ext uri="{BB962C8B-B14F-4D97-AF65-F5344CB8AC3E}">
        <p14:creationId xmlns:p14="http://schemas.microsoft.com/office/powerpoint/2010/main" val="16090096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06400" y="304800"/>
            <a:ext cx="7899400" cy="576263"/>
          </a:xfrm>
        </p:spPr>
        <p:txBody>
          <a:bodyPr/>
          <a:lstStyle/>
          <a:p>
            <a:pPr eaLnBrk="1" hangingPunct="1"/>
            <a:r>
              <a:rPr lang="en-US" altLang="en-US" dirty="0"/>
              <a:t>Deadlock Detection Algorithm</a:t>
            </a:r>
          </a:p>
        </p:txBody>
      </p:sp>
      <p:sp>
        <p:nvSpPr>
          <p:cNvPr id="40963" name="Rectangle 3"/>
          <p:cNvSpPr>
            <a:spLocks noGrp="1" noChangeArrowheads="1"/>
          </p:cNvSpPr>
          <p:nvPr>
            <p:ph type="body" idx="1"/>
          </p:nvPr>
        </p:nvSpPr>
        <p:spPr>
          <a:xfrm>
            <a:off x="381000" y="914400"/>
            <a:ext cx="8382000" cy="5638800"/>
          </a:xfrm>
        </p:spPr>
        <p:txBody>
          <a:bodyPr/>
          <a:lstStyle/>
          <a:p>
            <a:pPr>
              <a:buFont typeface="Monotype Sorts" pitchFamily="-84" charset="2"/>
              <a:buNone/>
            </a:pPr>
            <a:r>
              <a:rPr lang="en-US" altLang="en-US" dirty="0"/>
              <a:t>Let </a:t>
            </a:r>
            <a:r>
              <a:rPr lang="en-US" altLang="en-US" b="1" i="1" dirty="0"/>
              <a:t>Work</a:t>
            </a:r>
            <a:r>
              <a:rPr lang="en-US" altLang="en-US" dirty="0"/>
              <a:t> and </a:t>
            </a:r>
            <a:r>
              <a:rPr lang="en-US" altLang="en-US" b="1" i="1" dirty="0"/>
              <a:t>Finish</a:t>
            </a:r>
            <a:r>
              <a:rPr lang="en-US" altLang="en-US" dirty="0"/>
              <a:t> be vectors of length </a:t>
            </a:r>
            <a:r>
              <a:rPr lang="en-US" altLang="en-US" b="1" i="1" dirty="0"/>
              <a:t>m</a:t>
            </a:r>
            <a:r>
              <a:rPr lang="en-US" altLang="en-US" dirty="0"/>
              <a:t> and </a:t>
            </a:r>
            <a:r>
              <a:rPr lang="en-US" altLang="en-US" b="1" i="1" dirty="0"/>
              <a:t>n</a:t>
            </a:r>
            <a:r>
              <a:rPr lang="en-US" altLang="en-US" dirty="0"/>
              <a:t>, respectively Initialize:</a:t>
            </a:r>
          </a:p>
          <a:p>
            <a:pPr marL="850900" lvl="1" indent="-393700">
              <a:spcBef>
                <a:spcPts val="0"/>
              </a:spcBef>
              <a:buFont typeface="Monotype Sorts" pitchFamily="-84" charset="2"/>
              <a:buNone/>
            </a:pPr>
            <a:endParaRPr lang="en-US" altLang="en-US" b="1" i="1" dirty="0"/>
          </a:p>
          <a:p>
            <a:pPr marL="850900" lvl="1" indent="-393700">
              <a:spcBef>
                <a:spcPts val="0"/>
              </a:spcBef>
              <a:buFont typeface="Monotype Sorts" pitchFamily="-84" charset="2"/>
              <a:buNone/>
            </a:pPr>
            <a:r>
              <a:rPr lang="en-US" altLang="en-US" b="1" i="1" dirty="0"/>
              <a:t>Work</a:t>
            </a:r>
            <a:r>
              <a:rPr lang="en-US" altLang="en-US" b="1" dirty="0"/>
              <a:t> = </a:t>
            </a:r>
            <a:r>
              <a:rPr lang="en-US" altLang="en-US" b="1" i="1" dirty="0"/>
              <a:t>Available</a:t>
            </a:r>
            <a:endParaRPr lang="en-US" altLang="en-US" b="1" dirty="0"/>
          </a:p>
          <a:p>
            <a:pPr marL="457200" lvl="1" indent="0">
              <a:spcBef>
                <a:spcPts val="0"/>
              </a:spcBef>
              <a:buNone/>
            </a:pPr>
            <a:r>
              <a:rPr lang="en-US" altLang="en-US" b="1" dirty="0"/>
              <a:t>for</a:t>
            </a:r>
            <a:r>
              <a:rPr lang="en-US" altLang="en-US" dirty="0"/>
              <a:t> </a:t>
            </a:r>
            <a:r>
              <a:rPr lang="en-US" altLang="en-US" b="1" i="1" dirty="0" err="1"/>
              <a:t>i</a:t>
            </a:r>
            <a:r>
              <a:rPr lang="en-US" altLang="en-US" b="1" dirty="0"/>
              <a:t> = 1,2, …,</a:t>
            </a:r>
            <a:r>
              <a:rPr lang="en-US" altLang="en-US" b="1" i="1" dirty="0"/>
              <a:t> n</a:t>
            </a:r>
            <a:r>
              <a:rPr lang="en-US" altLang="en-US" dirty="0"/>
              <a:t>, </a:t>
            </a:r>
          </a:p>
          <a:p>
            <a:pPr marL="457200" lvl="1" indent="0">
              <a:spcBef>
                <a:spcPts val="0"/>
              </a:spcBef>
              <a:buNone/>
            </a:pPr>
            <a:r>
              <a:rPr lang="en-US" altLang="en-US" dirty="0"/>
              <a:t>      if </a:t>
            </a:r>
            <a:r>
              <a:rPr lang="en-US" altLang="en-US" b="1" i="1" dirty="0" err="1"/>
              <a:t>Allocation</a:t>
            </a:r>
            <a:r>
              <a:rPr lang="en-US" altLang="en-US" b="1" i="1" baseline="-25000" dirty="0" err="1"/>
              <a:t>i</a:t>
            </a:r>
            <a:r>
              <a:rPr lang="en-US" altLang="en-US" b="1" dirty="0"/>
              <a:t> </a:t>
            </a:r>
            <a:r>
              <a:rPr lang="en-US" altLang="en-US" b="1" dirty="0">
                <a:sym typeface="Symbol" pitchFamily="18" charset="2"/>
              </a:rPr>
              <a:t> 0</a:t>
            </a:r>
            <a:r>
              <a:rPr lang="en-US" altLang="en-US" dirty="0">
                <a:sym typeface="Symbol" pitchFamily="18" charset="2"/>
              </a:rPr>
              <a:t>, </a:t>
            </a:r>
          </a:p>
          <a:p>
            <a:pPr marL="457200" lvl="1" indent="0">
              <a:spcBef>
                <a:spcPts val="0"/>
              </a:spcBef>
              <a:buNone/>
            </a:pPr>
            <a:r>
              <a:rPr lang="en-US" altLang="en-US" b="1" i="1" dirty="0">
                <a:sym typeface="Symbol" pitchFamily="18" charset="2"/>
              </a:rPr>
              <a:t>	       Finish</a:t>
            </a:r>
            <a:r>
              <a:rPr lang="en-US" altLang="en-US" b="1" dirty="0">
                <a:sym typeface="Symbol" pitchFamily="18" charset="2"/>
              </a:rPr>
              <a:t>[</a:t>
            </a:r>
            <a:r>
              <a:rPr lang="en-US" altLang="en-US" b="1" dirty="0" err="1">
                <a:sym typeface="Symbol" pitchFamily="18" charset="2"/>
              </a:rPr>
              <a:t>i</a:t>
            </a:r>
            <a:r>
              <a:rPr lang="en-US" altLang="en-US" b="1" dirty="0">
                <a:sym typeface="Symbol" pitchFamily="18" charset="2"/>
              </a:rPr>
              <a:t>] </a:t>
            </a:r>
            <a:r>
              <a:rPr lang="en-US" altLang="en-US" b="1" i="1" dirty="0">
                <a:sym typeface="Symbol" pitchFamily="18" charset="2"/>
              </a:rPr>
              <a:t>= false</a:t>
            </a:r>
            <a:r>
              <a:rPr lang="en-US" altLang="en-US" dirty="0">
                <a:sym typeface="Symbol" pitchFamily="18" charset="2"/>
              </a:rPr>
              <a:t>; </a:t>
            </a:r>
          </a:p>
          <a:p>
            <a:pPr marL="457200" lvl="1" indent="0">
              <a:spcBef>
                <a:spcPts val="0"/>
              </a:spcBef>
              <a:buNone/>
            </a:pPr>
            <a:r>
              <a:rPr lang="en-US" altLang="en-US" dirty="0">
                <a:sym typeface="Symbol" pitchFamily="18" charset="2"/>
              </a:rPr>
              <a:t>      else</a:t>
            </a:r>
          </a:p>
          <a:p>
            <a:pPr marL="457200" lvl="1" indent="0">
              <a:spcBef>
                <a:spcPts val="0"/>
              </a:spcBef>
              <a:buNone/>
            </a:pPr>
            <a:r>
              <a:rPr lang="en-US" altLang="en-US" dirty="0">
                <a:sym typeface="Symbol" pitchFamily="18" charset="2"/>
              </a:rPr>
              <a:t>      	       </a:t>
            </a:r>
            <a:r>
              <a:rPr lang="en-US" altLang="en-US" b="1" i="1" dirty="0">
                <a:sym typeface="Symbol" pitchFamily="18" charset="2"/>
              </a:rPr>
              <a:t>Finish</a:t>
            </a:r>
            <a:r>
              <a:rPr lang="en-US" altLang="en-US" b="1" dirty="0">
                <a:sym typeface="Symbol" pitchFamily="18" charset="2"/>
              </a:rPr>
              <a:t>[</a:t>
            </a:r>
            <a:r>
              <a:rPr lang="en-US" altLang="en-US" b="1" dirty="0" err="1">
                <a:sym typeface="Symbol" pitchFamily="18" charset="2"/>
              </a:rPr>
              <a:t>i</a:t>
            </a:r>
            <a:r>
              <a:rPr lang="en-US" altLang="en-US" b="1" dirty="0">
                <a:sym typeface="Symbol" pitchFamily="18" charset="2"/>
              </a:rPr>
              <a:t>] = </a:t>
            </a:r>
            <a:r>
              <a:rPr lang="en-US" altLang="en-US" b="1" i="1" dirty="0">
                <a:sym typeface="Symbol" pitchFamily="18" charset="2"/>
              </a:rPr>
              <a:t>true</a:t>
            </a:r>
          </a:p>
          <a:p>
            <a:pPr marL="914400" lvl="1" indent="-457200">
              <a:buFont typeface="Monotype Sorts" pitchFamily="-84" charset="2"/>
              <a:buAutoNum type="alphaLcParenBoth" startAt="2"/>
            </a:pPr>
            <a:endParaRPr lang="en-US" altLang="en-US" sz="1200" dirty="0">
              <a:sym typeface="Symbol" pitchFamily="18" charset="2"/>
            </a:endParaRPr>
          </a:p>
          <a:p>
            <a:pPr>
              <a:buFont typeface="Monotype Sorts" pitchFamily="-84" charset="2"/>
              <a:buNone/>
            </a:pPr>
            <a:r>
              <a:rPr lang="en-US" altLang="en-US" dirty="0"/>
              <a:t>Find a process </a:t>
            </a:r>
            <a:r>
              <a:rPr lang="en-US" altLang="en-US" b="1" i="1" dirty="0" err="1"/>
              <a:t>i</a:t>
            </a:r>
            <a:r>
              <a:rPr lang="en-US" altLang="en-US" i="1" dirty="0"/>
              <a:t> </a:t>
            </a:r>
            <a:r>
              <a:rPr lang="en-US" altLang="en-US" dirty="0"/>
              <a:t>that can complete its work now:</a:t>
            </a:r>
          </a:p>
          <a:p>
            <a:pPr marL="850900" lvl="1" indent="-393700">
              <a:spcBef>
                <a:spcPts val="0"/>
              </a:spcBef>
              <a:buFont typeface="Monotype Sorts" pitchFamily="-84" charset="2"/>
              <a:buNone/>
            </a:pPr>
            <a:r>
              <a:rPr lang="en-US" altLang="en-US" b="1" i="1" dirty="0"/>
              <a:t>while (Finish</a:t>
            </a:r>
            <a:r>
              <a:rPr lang="en-US" altLang="en-US" b="1" dirty="0"/>
              <a:t>[</a:t>
            </a:r>
            <a:r>
              <a:rPr lang="en-US" altLang="en-US" b="1" i="1" dirty="0" err="1"/>
              <a:t>i</a:t>
            </a:r>
            <a:r>
              <a:rPr lang="en-US" altLang="en-US" b="1" dirty="0"/>
              <a:t>] == </a:t>
            </a:r>
            <a:r>
              <a:rPr lang="en-US" altLang="en-US" b="1" i="1" dirty="0"/>
              <a:t>false  &amp;&amp; </a:t>
            </a:r>
            <a:r>
              <a:rPr lang="en-US" altLang="en-US" b="1" i="1" dirty="0" err="1"/>
              <a:t>Request</a:t>
            </a:r>
            <a:r>
              <a:rPr lang="en-US" altLang="en-US" b="1" i="1" baseline="-25000" dirty="0" err="1"/>
              <a:t>i</a:t>
            </a:r>
            <a:r>
              <a:rPr lang="en-US" altLang="en-US" b="1" dirty="0"/>
              <a:t> </a:t>
            </a:r>
            <a:r>
              <a:rPr lang="en-US" altLang="en-US" b="1" dirty="0">
                <a:sym typeface="Symbol" pitchFamily="18" charset="2"/>
              </a:rPr>
              <a:t> </a:t>
            </a:r>
            <a:r>
              <a:rPr lang="en-US" altLang="en-US" b="1" i="1" dirty="0">
                <a:sym typeface="Symbol" pitchFamily="18" charset="2"/>
              </a:rPr>
              <a:t>Work)</a:t>
            </a:r>
            <a:endParaRPr lang="en-US" altLang="en-US" b="1" dirty="0">
              <a:sym typeface="Symbol" pitchFamily="18" charset="2"/>
            </a:endParaRPr>
          </a:p>
          <a:p>
            <a:pPr marL="850900" lvl="1" indent="-393700">
              <a:spcBef>
                <a:spcPts val="0"/>
              </a:spcBef>
              <a:buFont typeface="Monotype Sorts" pitchFamily="-84" charset="2"/>
              <a:buNone/>
            </a:pPr>
            <a:r>
              <a:rPr lang="en-US" altLang="en-US" b="1" i="1" dirty="0"/>
              <a:t>	   Work</a:t>
            </a:r>
            <a:r>
              <a:rPr lang="en-US" altLang="en-US" b="1" dirty="0"/>
              <a:t> = </a:t>
            </a:r>
            <a:r>
              <a:rPr lang="en-US" altLang="en-US" b="1" i="1" dirty="0"/>
              <a:t>Work</a:t>
            </a:r>
            <a:r>
              <a:rPr lang="en-US" altLang="en-US" b="1" dirty="0"/>
              <a:t> + </a:t>
            </a:r>
            <a:r>
              <a:rPr lang="en-US" altLang="en-US" b="1" i="1" dirty="0" err="1"/>
              <a:t>Allocation</a:t>
            </a:r>
            <a:r>
              <a:rPr lang="en-US" altLang="en-US" b="1" i="1" baseline="-25000" dirty="0" err="1"/>
              <a:t>i</a:t>
            </a:r>
            <a:br>
              <a:rPr lang="en-US" altLang="en-US" b="1" dirty="0"/>
            </a:br>
            <a:r>
              <a:rPr lang="en-US" altLang="en-US" b="1" dirty="0"/>
              <a:t>   </a:t>
            </a:r>
            <a:r>
              <a:rPr lang="en-US" altLang="en-US" b="1" i="1" dirty="0"/>
              <a:t>Finish</a:t>
            </a:r>
            <a:r>
              <a:rPr lang="en-US" altLang="en-US" b="1" dirty="0"/>
              <a:t>[</a:t>
            </a:r>
            <a:r>
              <a:rPr lang="en-US" altLang="en-US" b="1" i="1" dirty="0" err="1"/>
              <a:t>i</a:t>
            </a:r>
            <a:r>
              <a:rPr lang="en-US" altLang="en-US" b="1" dirty="0"/>
              <a:t>] = </a:t>
            </a:r>
            <a:r>
              <a:rPr lang="en-US" altLang="en-US" b="1" i="1" dirty="0"/>
              <a:t>true</a:t>
            </a:r>
            <a:br>
              <a:rPr lang="en-US" altLang="en-US" dirty="0"/>
            </a:br>
            <a:endParaRPr lang="en-US" altLang="en-US" dirty="0"/>
          </a:p>
          <a:p>
            <a:pPr>
              <a:lnSpc>
                <a:spcPct val="90000"/>
              </a:lnSpc>
              <a:buNone/>
            </a:pPr>
            <a:r>
              <a:rPr lang="en-US" altLang="en-US" b="1" dirty="0"/>
              <a:t>	  if</a:t>
            </a:r>
            <a:r>
              <a:rPr lang="en-US" altLang="en-US" dirty="0"/>
              <a:t> (</a:t>
            </a:r>
            <a:r>
              <a:rPr lang="en-US" altLang="en-US" b="1" i="1" dirty="0"/>
              <a:t>Finish[</a:t>
            </a:r>
            <a:r>
              <a:rPr lang="en-US" altLang="en-US" b="1" i="1" dirty="0" err="1"/>
              <a:t>i</a:t>
            </a:r>
            <a:r>
              <a:rPr lang="en-US" altLang="en-US" b="1" i="1" dirty="0"/>
              <a:t>] == false</a:t>
            </a:r>
            <a:r>
              <a:rPr lang="en-US" altLang="en-US" dirty="0"/>
              <a:t>, for some </a:t>
            </a:r>
            <a:r>
              <a:rPr lang="en-US" altLang="en-US" b="1" i="1" dirty="0" err="1"/>
              <a:t>i</a:t>
            </a:r>
            <a:r>
              <a:rPr lang="en-US" altLang="en-US" dirty="0">
                <a:sym typeface="Symbol" pitchFamily="18" charset="2"/>
              </a:rPr>
              <a:t>) </a:t>
            </a:r>
          </a:p>
          <a:p>
            <a:pPr>
              <a:lnSpc>
                <a:spcPct val="90000"/>
              </a:lnSpc>
              <a:buNone/>
            </a:pPr>
            <a:r>
              <a:rPr lang="en-US" altLang="en-US" dirty="0">
                <a:sym typeface="Symbol" pitchFamily="18" charset="2"/>
              </a:rPr>
              <a:t>		   return false;	//system is in deadlock state</a:t>
            </a:r>
          </a:p>
          <a:p>
            <a:pPr>
              <a:lnSpc>
                <a:spcPct val="90000"/>
              </a:lnSpc>
              <a:buNone/>
            </a:pPr>
            <a:r>
              <a:rPr lang="en-US" altLang="en-US" b="1" i="1" dirty="0">
                <a:sym typeface="Symbol" pitchFamily="18" charset="2"/>
              </a:rPr>
              <a:t>	</a:t>
            </a:r>
          </a:p>
          <a:p>
            <a:pPr>
              <a:lnSpc>
                <a:spcPct val="90000"/>
              </a:lnSpc>
              <a:buNone/>
            </a:pPr>
            <a:r>
              <a:rPr lang="en-US" altLang="en-US" dirty="0">
                <a:sym typeface="Symbol" pitchFamily="18" charset="2"/>
              </a:rPr>
              <a:t>(Moreover if</a:t>
            </a:r>
            <a:r>
              <a:rPr lang="en-US" altLang="en-US" b="1" i="1" dirty="0">
                <a:sym typeface="Symbol" pitchFamily="18" charset="2"/>
              </a:rPr>
              <a:t> Finish</a:t>
            </a:r>
            <a:r>
              <a:rPr lang="en-US" altLang="en-US" b="1" dirty="0">
                <a:sym typeface="Symbol" pitchFamily="18" charset="2"/>
              </a:rPr>
              <a:t>[</a:t>
            </a:r>
            <a:r>
              <a:rPr lang="en-US" altLang="en-US" b="1" i="1" dirty="0" err="1">
                <a:sym typeface="Symbol" pitchFamily="18" charset="2"/>
              </a:rPr>
              <a:t>i</a:t>
            </a:r>
            <a:r>
              <a:rPr lang="en-US" altLang="en-US" b="1" dirty="0">
                <a:sym typeface="Symbol" pitchFamily="18" charset="2"/>
              </a:rPr>
              <a:t>] == </a:t>
            </a:r>
            <a:r>
              <a:rPr lang="en-US" altLang="en-US" b="1" i="1" dirty="0">
                <a:sym typeface="Symbol" pitchFamily="18" charset="2"/>
              </a:rPr>
              <a:t>false</a:t>
            </a:r>
            <a:r>
              <a:rPr lang="en-US" altLang="en-US" dirty="0">
                <a:sym typeface="Symbol" pitchFamily="18" charset="2"/>
              </a:rPr>
              <a:t>, then </a:t>
            </a:r>
            <a:r>
              <a:rPr lang="en-US" altLang="en-US" b="1" i="1" dirty="0">
                <a:sym typeface="Symbol" pitchFamily="18" charset="2"/>
              </a:rPr>
              <a:t>P</a:t>
            </a:r>
            <a:r>
              <a:rPr lang="en-US" altLang="en-US" b="1" i="1" baseline="-25000" dirty="0">
                <a:sym typeface="Symbol" pitchFamily="18" charset="2"/>
              </a:rPr>
              <a:t>i</a:t>
            </a:r>
            <a:r>
              <a:rPr lang="en-US" altLang="en-US" dirty="0">
                <a:sym typeface="Symbol" pitchFamily="18" charset="2"/>
              </a:rPr>
              <a:t> is deadlocked)</a:t>
            </a:r>
          </a:p>
          <a:p>
            <a:pPr marL="850900" lvl="1" indent="-393700">
              <a:buFont typeface="Monotype Sorts" pitchFamily="-84" charset="2"/>
              <a:buNone/>
            </a:pPr>
            <a:endParaRPr lang="en-US" altLang="en-US" dirty="0"/>
          </a:p>
        </p:txBody>
      </p:sp>
      <p:sp>
        <p:nvSpPr>
          <p:cNvPr id="4" name="Text Box 4"/>
          <p:cNvSpPr txBox="1">
            <a:spLocks noChangeArrowheads="1"/>
          </p:cNvSpPr>
          <p:nvPr/>
        </p:nvSpPr>
        <p:spPr bwMode="auto">
          <a:xfrm>
            <a:off x="4800600" y="2057400"/>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just"/>
            <a:r>
              <a:rPr lang="en-US" altLang="en-US" b="1" dirty="0">
                <a:solidFill>
                  <a:srgbClr val="FF0066"/>
                </a:solidFill>
                <a:latin typeface="Helvetica" pitchFamily="-84" charset="0"/>
                <a:sym typeface="Symbol" pitchFamily="18" charset="2"/>
              </a:rPr>
              <a:t>Algorithm requires an order of O(</a:t>
            </a:r>
            <a:r>
              <a:rPr lang="en-US" altLang="en-US" b="1" i="1" dirty="0">
                <a:solidFill>
                  <a:srgbClr val="FF0066"/>
                </a:solidFill>
                <a:latin typeface="Helvetica" pitchFamily="-84" charset="0"/>
                <a:sym typeface="Symbol" pitchFamily="18" charset="2"/>
              </a:rPr>
              <a:t>m </a:t>
            </a:r>
            <a:r>
              <a:rPr lang="en-US" altLang="en-US" b="1" dirty="0">
                <a:solidFill>
                  <a:srgbClr val="FF0066"/>
                </a:solidFill>
                <a:latin typeface="Helvetica" pitchFamily="-84" charset="0"/>
                <a:sym typeface="Symbol" pitchFamily="18" charset="2"/>
              </a:rPr>
              <a:t>x</a:t>
            </a:r>
            <a:r>
              <a:rPr lang="en-US" altLang="en-US" b="1" i="1" dirty="0">
                <a:solidFill>
                  <a:srgbClr val="FF0066"/>
                </a:solidFill>
                <a:latin typeface="Helvetica" pitchFamily="-84" charset="0"/>
                <a:sym typeface="Symbol" pitchFamily="18" charset="2"/>
              </a:rPr>
              <a:t> n</a:t>
            </a:r>
            <a:r>
              <a:rPr lang="en-US" altLang="en-US" b="1" baseline="30000" dirty="0">
                <a:solidFill>
                  <a:srgbClr val="FF0066"/>
                </a:solidFill>
                <a:latin typeface="Helvetica" pitchFamily="-84" charset="0"/>
                <a:sym typeface="Symbol" pitchFamily="18" charset="2"/>
              </a:rPr>
              <a:t>2</a:t>
            </a:r>
            <a:r>
              <a:rPr lang="en-US" altLang="en-US" b="1" dirty="0">
                <a:solidFill>
                  <a:srgbClr val="FF0066"/>
                </a:solidFill>
                <a:latin typeface="Helvetica" pitchFamily="-84" charset="0"/>
                <a:sym typeface="Symbol" pitchFamily="18" charset="2"/>
              </a:rPr>
              <a:t>) operations to detect whether the system is in deadlocked state</a:t>
            </a:r>
            <a:endParaRPr lang="en-US" altLang="en-US" dirty="0">
              <a:solidFill>
                <a:srgbClr val="FF0066"/>
              </a:solidFill>
              <a:latin typeface="Helvetica" pitchFamily="-84" charset="0"/>
            </a:endParaRPr>
          </a:p>
        </p:txBody>
      </p:sp>
    </p:spTree>
    <p:extLst>
      <p:ext uri="{BB962C8B-B14F-4D97-AF65-F5344CB8AC3E}">
        <p14:creationId xmlns:p14="http://schemas.microsoft.com/office/powerpoint/2010/main" val="240089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228600"/>
            <a:ext cx="7664450" cy="576262"/>
          </a:xfrm>
        </p:spPr>
        <p:txBody>
          <a:bodyPr/>
          <a:lstStyle/>
          <a:p>
            <a:pPr eaLnBrk="1" hangingPunct="1"/>
            <a:r>
              <a:rPr lang="en-US" altLang="en-US" dirty="0"/>
              <a:t>Example of Deadlock Detection Algorithm</a:t>
            </a:r>
          </a:p>
        </p:txBody>
      </p:sp>
      <p:sp>
        <p:nvSpPr>
          <p:cNvPr id="43011" name="Rectangle 3"/>
          <p:cNvSpPr>
            <a:spLocks noGrp="1" noChangeArrowheads="1"/>
          </p:cNvSpPr>
          <p:nvPr>
            <p:ph type="body" idx="1"/>
          </p:nvPr>
        </p:nvSpPr>
        <p:spPr>
          <a:xfrm>
            <a:off x="381000" y="914400"/>
            <a:ext cx="8305800" cy="5791200"/>
          </a:xfrm>
        </p:spPr>
        <p:txBody>
          <a:bodyPr/>
          <a:lstStyle/>
          <a:p>
            <a:pPr marL="0" indent="0">
              <a:buNone/>
              <a:tabLst>
                <a:tab pos="1428750" algn="l"/>
                <a:tab pos="2338388" algn="ctr"/>
                <a:tab pos="3594100" algn="ctr"/>
                <a:tab pos="4921250" algn="ctr"/>
              </a:tabLst>
            </a:pPr>
            <a:r>
              <a:rPr lang="en-US" altLang="en-US" dirty="0"/>
              <a:t>Five processes </a:t>
            </a:r>
            <a:r>
              <a:rPr lang="en-US" altLang="en-US" b="1" i="1" dirty="0"/>
              <a:t>P</a:t>
            </a:r>
            <a:r>
              <a:rPr lang="en-US" altLang="en-US" b="1" baseline="-25000" dirty="0"/>
              <a:t>0</a:t>
            </a:r>
            <a:r>
              <a:rPr lang="en-US" altLang="en-US" dirty="0"/>
              <a:t> through </a:t>
            </a:r>
            <a:r>
              <a:rPr lang="en-US" altLang="en-US" b="1" i="1" dirty="0"/>
              <a:t>P</a:t>
            </a:r>
            <a:r>
              <a:rPr lang="en-US" altLang="en-US" b="1" baseline="-25000" dirty="0"/>
              <a:t>4</a:t>
            </a:r>
            <a:r>
              <a:rPr lang="en-US" altLang="en-US" dirty="0"/>
              <a:t>;</a:t>
            </a:r>
            <a:r>
              <a:rPr lang="en-US" altLang="en-US" baseline="-25000" dirty="0"/>
              <a:t> </a:t>
            </a:r>
            <a:r>
              <a:rPr lang="en-US" altLang="en-US" dirty="0"/>
              <a:t>three resource types </a:t>
            </a:r>
            <a:br>
              <a:rPr lang="en-US" altLang="en-US" dirty="0"/>
            </a:br>
            <a:r>
              <a:rPr lang="en-US" altLang="en-US" dirty="0"/>
              <a:t>A (7 instances), </a:t>
            </a:r>
            <a:r>
              <a:rPr lang="en-US" altLang="en-US" i="1" dirty="0"/>
              <a:t>B </a:t>
            </a:r>
            <a:r>
              <a:rPr lang="en-US" altLang="en-US" dirty="0"/>
              <a:t>(2 instances), and </a:t>
            </a:r>
            <a:r>
              <a:rPr lang="en-US" altLang="en-US" i="1" dirty="0"/>
              <a:t>C</a:t>
            </a:r>
            <a:r>
              <a:rPr lang="en-US" altLang="en-US" dirty="0"/>
              <a:t> (6 instances)</a:t>
            </a:r>
          </a:p>
          <a:p>
            <a:pPr>
              <a:buFont typeface="Monotype Sorts" pitchFamily="-84" charset="2"/>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Snapshot at time </a:t>
            </a:r>
            <a:r>
              <a:rPr lang="en-US" altLang="en-US" b="1" i="1" dirty="0"/>
              <a:t>T</a:t>
            </a:r>
            <a:r>
              <a:rPr lang="en-US" altLang="en-US" b="1" baseline="-25000" dirty="0"/>
              <a:t>0</a:t>
            </a:r>
            <a:r>
              <a:rPr lang="en-US" altLang="en-US" dirty="0"/>
              <a:t>:</a:t>
            </a:r>
          </a:p>
          <a:p>
            <a:pPr>
              <a:buFont typeface="Monotype Sorts" pitchFamily="-84" charset="2"/>
              <a:buNone/>
              <a:tabLst>
                <a:tab pos="1428750" algn="l"/>
                <a:tab pos="2338388" algn="ctr"/>
                <a:tab pos="3594100" algn="ctr"/>
                <a:tab pos="4921250" algn="ctr"/>
              </a:tabLst>
            </a:pPr>
            <a:r>
              <a:rPr lang="en-US" altLang="en-US" dirty="0"/>
              <a:t>			 </a:t>
            </a:r>
            <a:r>
              <a:rPr lang="en-US" altLang="en-US" i="1" u="sng" dirty="0"/>
              <a:t>Allocation</a:t>
            </a:r>
            <a:r>
              <a:rPr lang="en-US" altLang="en-US" i="1" dirty="0"/>
              <a:t>	</a:t>
            </a:r>
            <a:r>
              <a:rPr lang="en-US" altLang="en-US" i="1" u="sng" dirty="0"/>
              <a:t>Request</a:t>
            </a:r>
            <a:r>
              <a:rPr lang="en-US" altLang="en-US" i="1" dirty="0"/>
              <a:t>	</a:t>
            </a:r>
            <a:r>
              <a:rPr lang="en-US" altLang="en-US" i="1" u="sng" dirty="0"/>
              <a:t>Available</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A B C 	  A B C 	A B C</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P</a:t>
            </a:r>
            <a:r>
              <a:rPr lang="en-US" altLang="en-US" baseline="-25000" dirty="0"/>
              <a:t>0</a:t>
            </a:r>
            <a:r>
              <a:rPr lang="en-US" altLang="en-US" dirty="0"/>
              <a:t>	          0 1 0             0 0 0 	0 0 0</a:t>
            </a:r>
          </a:p>
          <a:p>
            <a:pPr>
              <a:buFont typeface="Monotype Sorts" pitchFamily="-84" charset="2"/>
              <a:buNone/>
              <a:tabLst>
                <a:tab pos="1428750" algn="l"/>
                <a:tab pos="2338388" algn="ctr"/>
                <a:tab pos="3594100" algn="ctr"/>
                <a:tab pos="4921250" algn="ctr"/>
              </a:tabLst>
            </a:pPr>
            <a:r>
              <a:rPr lang="en-US" altLang="en-US" i="1" dirty="0"/>
              <a:t>             P</a:t>
            </a:r>
            <a:r>
              <a:rPr lang="en-US" altLang="en-US" baseline="-25000" dirty="0"/>
              <a:t>1</a:t>
            </a:r>
            <a:r>
              <a:rPr lang="en-US" altLang="en-US" dirty="0"/>
              <a:t>	          	2 0 0 	  2 0 2</a:t>
            </a:r>
          </a:p>
          <a:p>
            <a:pPr>
              <a:buFont typeface="Monotype Sorts" pitchFamily="-84" charset="2"/>
              <a:buNone/>
              <a:tabLst>
                <a:tab pos="1428750" algn="l"/>
                <a:tab pos="2338388" algn="ctr"/>
                <a:tab pos="3594100" algn="ctr"/>
                <a:tab pos="4921250" algn="ctr"/>
              </a:tabLst>
            </a:pPr>
            <a:r>
              <a:rPr lang="en-US" altLang="en-US" i="1" dirty="0"/>
              <a:t>             P</a:t>
            </a:r>
            <a:r>
              <a:rPr lang="en-US" altLang="en-US" baseline="-25000" dirty="0"/>
              <a:t>2</a:t>
            </a:r>
            <a:r>
              <a:rPr lang="en-US" altLang="en-US" dirty="0"/>
              <a:t>		          3 0 3             0 0 0 </a:t>
            </a:r>
          </a:p>
          <a:p>
            <a:pPr>
              <a:buFont typeface="Monotype Sorts" pitchFamily="-84" charset="2"/>
              <a:buNone/>
              <a:tabLst>
                <a:tab pos="1428750" algn="l"/>
                <a:tab pos="2338388" algn="ctr"/>
                <a:tab pos="3594100" algn="ctr"/>
                <a:tab pos="4921250" algn="ctr"/>
              </a:tabLst>
            </a:pPr>
            <a:r>
              <a:rPr lang="en-US" altLang="en-US" i="1" dirty="0"/>
              <a:t>             P</a:t>
            </a:r>
            <a:r>
              <a:rPr lang="en-US" altLang="en-US" baseline="-25000" dirty="0"/>
              <a:t>3</a:t>
            </a:r>
            <a:r>
              <a:rPr lang="en-US" altLang="en-US" dirty="0"/>
              <a:t>		2 1 1 	   1 0 0 </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P</a:t>
            </a:r>
            <a:r>
              <a:rPr lang="en-US" altLang="en-US" baseline="-25000" dirty="0"/>
              <a:t>4	</a:t>
            </a:r>
            <a:r>
              <a:rPr lang="en-US" altLang="en-US" dirty="0"/>
              <a:t>	0 0 2 	   0 0 2</a:t>
            </a:r>
          </a:p>
          <a:p>
            <a:pPr>
              <a:buFont typeface="Monotype Sorts" pitchFamily="-84" charset="2"/>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Sequence &lt;</a:t>
            </a:r>
            <a:r>
              <a:rPr lang="en-US" altLang="en-US" b="1" i="1" dirty="0"/>
              <a:t>P</a:t>
            </a:r>
            <a:r>
              <a:rPr lang="en-US" altLang="en-US" b="1" i="1" baseline="-25000" dirty="0"/>
              <a:t>0</a:t>
            </a:r>
            <a:r>
              <a:rPr lang="en-US" altLang="en-US" b="1" i="1" dirty="0"/>
              <a:t>, P</a:t>
            </a:r>
            <a:r>
              <a:rPr lang="en-US" altLang="en-US" b="1" i="1" baseline="-25000" dirty="0"/>
              <a:t>2</a:t>
            </a:r>
            <a:r>
              <a:rPr lang="en-US" altLang="en-US" b="1" i="1" dirty="0"/>
              <a:t>, P</a:t>
            </a:r>
            <a:r>
              <a:rPr lang="en-US" altLang="en-US" b="1" i="1" baseline="-25000" dirty="0"/>
              <a:t>3</a:t>
            </a:r>
            <a:r>
              <a:rPr lang="en-US" altLang="en-US" b="1" i="1" dirty="0"/>
              <a:t>, P</a:t>
            </a:r>
            <a:r>
              <a:rPr lang="en-US" altLang="en-US" b="1" i="1" baseline="-25000" dirty="0"/>
              <a:t>1</a:t>
            </a:r>
            <a:r>
              <a:rPr lang="en-US" altLang="en-US" b="1" i="1" dirty="0"/>
              <a:t>, P</a:t>
            </a:r>
            <a:r>
              <a:rPr lang="en-US" altLang="en-US" b="1" i="1" baseline="-25000" dirty="0"/>
              <a:t>4</a:t>
            </a:r>
            <a:r>
              <a:rPr lang="en-US" altLang="en-US" dirty="0"/>
              <a:t>&gt; will result in </a:t>
            </a:r>
            <a:r>
              <a:rPr lang="en-US" altLang="en-US" b="1" i="1" dirty="0"/>
              <a:t>Finish[</a:t>
            </a:r>
            <a:r>
              <a:rPr lang="en-US" altLang="en-US" b="1" i="1" dirty="0" err="1"/>
              <a:t>i</a:t>
            </a:r>
            <a:r>
              <a:rPr lang="en-US" altLang="en-US" b="1" i="1" dirty="0"/>
              <a:t>] = true </a:t>
            </a:r>
            <a:r>
              <a:rPr lang="en-US" altLang="en-US" dirty="0"/>
              <a:t>for all </a:t>
            </a:r>
            <a:r>
              <a:rPr lang="en-US" altLang="en-US" b="1" i="1" dirty="0" err="1"/>
              <a:t>i</a:t>
            </a:r>
            <a:endParaRPr lang="en-US" altLang="en-US" b="1" dirty="0"/>
          </a:p>
        </p:txBody>
      </p:sp>
    </p:spTree>
    <p:extLst>
      <p:ext uri="{BB962C8B-B14F-4D97-AF65-F5344CB8AC3E}">
        <p14:creationId xmlns:p14="http://schemas.microsoft.com/office/powerpoint/2010/main" val="94614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214313"/>
            <a:ext cx="8229600" cy="576262"/>
          </a:xfrm>
        </p:spPr>
        <p:txBody>
          <a:bodyPr/>
          <a:lstStyle/>
          <a:p>
            <a:pPr eaLnBrk="1" hangingPunct="1"/>
            <a:r>
              <a:rPr lang="en-US" altLang="en-US"/>
              <a:t>Example (Cont.)</a:t>
            </a:r>
          </a:p>
        </p:txBody>
      </p:sp>
      <p:sp>
        <p:nvSpPr>
          <p:cNvPr id="44035" name="Rectangle 3"/>
          <p:cNvSpPr>
            <a:spLocks noGrp="1" noChangeArrowheads="1"/>
          </p:cNvSpPr>
          <p:nvPr>
            <p:ph type="body" idx="1"/>
          </p:nvPr>
        </p:nvSpPr>
        <p:spPr>
          <a:xfrm>
            <a:off x="304800" y="838200"/>
            <a:ext cx="8610600" cy="5410200"/>
          </a:xfrm>
        </p:spPr>
        <p:txBody>
          <a:bodyPr/>
          <a:lstStyle/>
          <a:p>
            <a:pPr>
              <a:tabLst>
                <a:tab pos="2800350" algn="l"/>
                <a:tab pos="3708400" algn="ctr"/>
              </a:tabLst>
            </a:pPr>
            <a:r>
              <a:rPr lang="en-US" altLang="en-US" b="1" i="1" dirty="0"/>
              <a:t>P</a:t>
            </a:r>
            <a:r>
              <a:rPr lang="en-US" altLang="en-US" b="1" baseline="-25000" dirty="0"/>
              <a:t>2</a:t>
            </a:r>
            <a:r>
              <a:rPr lang="en-US" altLang="en-US" dirty="0"/>
              <a:t> requests an additional instance of type</a:t>
            </a:r>
            <a:r>
              <a:rPr lang="en-US" altLang="en-US" i="1" dirty="0"/>
              <a:t> </a:t>
            </a:r>
            <a:r>
              <a:rPr lang="en-US" altLang="en-US" b="1" i="1" dirty="0"/>
              <a:t>C</a:t>
            </a:r>
            <a:endParaRPr lang="en-US" altLang="en-US" b="1" dirty="0"/>
          </a:p>
          <a:p>
            <a:pPr>
              <a:buFont typeface="Monotype Sorts" pitchFamily="-84" charset="2"/>
              <a:buNone/>
              <a:tabLst>
                <a:tab pos="2800350" algn="l"/>
                <a:tab pos="3708400" algn="ctr"/>
              </a:tabLst>
            </a:pPr>
            <a:r>
              <a:rPr lang="en-US" altLang="en-US" dirty="0"/>
              <a:t>			</a:t>
            </a:r>
            <a:r>
              <a:rPr lang="en-US" altLang="en-US" i="1" u="sng" dirty="0"/>
              <a:t>Request</a:t>
            </a:r>
            <a:endParaRPr lang="en-US" altLang="en-US" i="1" dirty="0"/>
          </a:p>
          <a:p>
            <a:pPr>
              <a:buFont typeface="Monotype Sorts" pitchFamily="-84" charset="2"/>
              <a:buNone/>
              <a:tabLst>
                <a:tab pos="2800350" algn="l"/>
                <a:tab pos="3708400" algn="ctr"/>
              </a:tabLst>
            </a:pPr>
            <a:r>
              <a:rPr lang="en-US" altLang="en-US" i="1" dirty="0"/>
              <a:t>			A B C</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0</a:t>
            </a:r>
            <a:r>
              <a:rPr lang="en-US" altLang="en-US" dirty="0"/>
              <a:t>	0 0 0</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1</a:t>
            </a:r>
            <a:r>
              <a:rPr lang="en-US" altLang="en-US" dirty="0"/>
              <a:t>	2 0 2</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2</a:t>
            </a:r>
            <a:r>
              <a:rPr lang="en-US" altLang="en-US" dirty="0"/>
              <a:t>	</a:t>
            </a:r>
            <a:r>
              <a:rPr lang="en-US" altLang="en-US" b="1" dirty="0">
                <a:solidFill>
                  <a:srgbClr val="FF0000"/>
                </a:solidFill>
              </a:rPr>
              <a:t>0 0 1</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3</a:t>
            </a:r>
            <a:r>
              <a:rPr lang="en-US" altLang="en-US" dirty="0"/>
              <a:t>	1 0 0 </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4</a:t>
            </a:r>
            <a:r>
              <a:rPr lang="en-US" altLang="en-US" dirty="0"/>
              <a:t>	0 0 2</a:t>
            </a:r>
          </a:p>
          <a:p>
            <a:pPr>
              <a:buFont typeface="Monotype Sorts" pitchFamily="-84" charset="2"/>
              <a:buNone/>
              <a:tabLst>
                <a:tab pos="2800350" algn="l"/>
                <a:tab pos="3708400" algn="ctr"/>
              </a:tabLst>
            </a:pPr>
            <a:endParaRPr lang="en-US" altLang="en-US" sz="800" dirty="0"/>
          </a:p>
          <a:p>
            <a:pPr>
              <a:tabLst>
                <a:tab pos="2800350" algn="l"/>
                <a:tab pos="3708400" algn="ctr"/>
              </a:tabLst>
            </a:pPr>
            <a:r>
              <a:rPr lang="en-US" altLang="en-US" dirty="0"/>
              <a:t>State of system?</a:t>
            </a:r>
          </a:p>
          <a:p>
            <a:pPr lvl="1">
              <a:tabLst>
                <a:tab pos="2800350" algn="l"/>
                <a:tab pos="3708400" algn="ctr"/>
              </a:tabLst>
            </a:pPr>
            <a:r>
              <a:rPr lang="en-US" altLang="en-US" dirty="0"/>
              <a:t>Can reclaim resources held by process </a:t>
            </a:r>
            <a:r>
              <a:rPr lang="en-US" altLang="en-US" b="1" i="1" dirty="0"/>
              <a:t>P</a:t>
            </a:r>
            <a:r>
              <a:rPr lang="en-US" altLang="en-US" b="1" baseline="-25000" dirty="0"/>
              <a:t>0</a:t>
            </a:r>
            <a:r>
              <a:rPr lang="en-US" altLang="en-US" dirty="0"/>
              <a:t>, but insufficient resources to fulfill other processes; requests</a:t>
            </a:r>
          </a:p>
          <a:p>
            <a:pPr lvl="1">
              <a:tabLst>
                <a:tab pos="2800350" algn="l"/>
                <a:tab pos="3708400" algn="ctr"/>
              </a:tabLst>
            </a:pPr>
            <a:r>
              <a:rPr lang="en-US" altLang="en-US" dirty="0"/>
              <a:t>Deadlock exists, consisting of processes </a:t>
            </a:r>
            <a:r>
              <a:rPr lang="en-US" altLang="en-US" b="1" i="1" dirty="0"/>
              <a:t>P</a:t>
            </a:r>
            <a:r>
              <a:rPr lang="en-US" altLang="en-US" b="1" baseline="-25000" dirty="0"/>
              <a:t>1</a:t>
            </a:r>
            <a:r>
              <a:rPr lang="en-US" altLang="en-US" b="1" dirty="0"/>
              <a:t>, </a:t>
            </a:r>
            <a:r>
              <a:rPr lang="en-US" altLang="en-US" b="1" baseline="-25000" dirty="0"/>
              <a:t> </a:t>
            </a:r>
            <a:r>
              <a:rPr lang="en-US" altLang="en-US" b="1" i="1" dirty="0"/>
              <a:t>P</a:t>
            </a:r>
            <a:r>
              <a:rPr lang="en-US" altLang="en-US" b="1" baseline="-25000" dirty="0"/>
              <a:t>2</a:t>
            </a:r>
            <a:r>
              <a:rPr lang="en-US" altLang="en-US" b="1" dirty="0"/>
              <a:t>, </a:t>
            </a:r>
            <a:r>
              <a:rPr lang="en-US" altLang="en-US" b="1" i="1" dirty="0"/>
              <a:t>P</a:t>
            </a:r>
            <a:r>
              <a:rPr lang="en-US" altLang="en-US" b="1" baseline="-25000" dirty="0"/>
              <a:t>3</a:t>
            </a:r>
            <a:r>
              <a:rPr lang="en-US" altLang="en-US" dirty="0"/>
              <a:t>, and </a:t>
            </a:r>
            <a:r>
              <a:rPr lang="en-US" altLang="en-US" b="1" i="1" dirty="0"/>
              <a:t>P</a:t>
            </a:r>
            <a:r>
              <a:rPr lang="en-US" altLang="en-US" b="1" baseline="-25000" dirty="0"/>
              <a:t>4</a:t>
            </a:r>
            <a:endParaRPr lang="en-US" altLang="en-US" b="1" dirty="0"/>
          </a:p>
        </p:txBody>
      </p:sp>
    </p:spTree>
    <p:extLst>
      <p:ext uri="{BB962C8B-B14F-4D97-AF65-F5344CB8AC3E}">
        <p14:creationId xmlns:p14="http://schemas.microsoft.com/office/powerpoint/2010/main" val="1287389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230188"/>
            <a:ext cx="7586662" cy="576262"/>
          </a:xfrm>
        </p:spPr>
        <p:txBody>
          <a:bodyPr/>
          <a:lstStyle/>
          <a:p>
            <a:pPr eaLnBrk="1" hangingPunct="1"/>
            <a:r>
              <a:rPr lang="en-US" altLang="en-US" dirty="0"/>
              <a:t>Detection-Algorithm Usage</a:t>
            </a:r>
          </a:p>
        </p:txBody>
      </p:sp>
      <p:sp>
        <p:nvSpPr>
          <p:cNvPr id="45059" name="Rectangle 3"/>
          <p:cNvSpPr>
            <a:spLocks noGrp="1" noChangeArrowheads="1"/>
          </p:cNvSpPr>
          <p:nvPr>
            <p:ph type="body" idx="1"/>
          </p:nvPr>
        </p:nvSpPr>
        <p:spPr>
          <a:xfrm>
            <a:off x="228600" y="838200"/>
            <a:ext cx="8686800" cy="5715000"/>
          </a:xfrm>
        </p:spPr>
        <p:txBody>
          <a:bodyPr/>
          <a:lstStyle/>
          <a:p>
            <a:pPr algn="just"/>
            <a:r>
              <a:rPr lang="en-US" dirty="0">
                <a:ea typeface="ＭＳ Ｐゴシック" pitchFamily="34" charset="-128"/>
              </a:rPr>
              <a:t>Detecting cycles in a graph takes</a:t>
            </a:r>
            <a:r>
              <a:rPr lang="en-US" i="1" dirty="0">
                <a:ea typeface="ＭＳ Ｐゴシック" pitchFamily="34" charset="-128"/>
              </a:rPr>
              <a:t> O(</a:t>
            </a:r>
            <a:r>
              <a:rPr lang="en-US" b="1" i="1" dirty="0">
                <a:ea typeface="ＭＳ Ｐゴシック" pitchFamily="34" charset="-128"/>
              </a:rPr>
              <a:t>n</a:t>
            </a:r>
            <a:r>
              <a:rPr lang="en-US" b="1" baseline="30000" dirty="0">
                <a:ea typeface="ＭＳ Ｐゴシック" pitchFamily="34" charset="-128"/>
              </a:rPr>
              <a:t>2</a:t>
            </a:r>
            <a:r>
              <a:rPr lang="en-US" i="1" dirty="0">
                <a:ea typeface="ＭＳ Ｐゴシック" pitchFamily="34" charset="-128"/>
              </a:rPr>
              <a:t>)</a:t>
            </a:r>
            <a:r>
              <a:rPr lang="en-US" b="1" dirty="0">
                <a:ea typeface="ＭＳ Ｐゴシック" pitchFamily="34" charset="-128"/>
              </a:rPr>
              <a:t> </a:t>
            </a:r>
            <a:r>
              <a:rPr lang="en-US" dirty="0">
                <a:ea typeface="ＭＳ Ｐゴシック" pitchFamily="34" charset="-128"/>
              </a:rPr>
              <a:t>time, where </a:t>
            </a:r>
            <a:r>
              <a:rPr lang="en-US" b="1" i="1" dirty="0">
                <a:ea typeface="ＭＳ Ｐゴシック" pitchFamily="34" charset="-128"/>
              </a:rPr>
              <a:t>n</a:t>
            </a:r>
            <a:r>
              <a:rPr lang="en-US" dirty="0">
                <a:ea typeface="ＭＳ Ｐゴシック" pitchFamily="34" charset="-128"/>
              </a:rPr>
              <a:t> is the |P| + |R|. When, and how often should we execute this algorithm?</a:t>
            </a:r>
          </a:p>
          <a:p>
            <a:pPr lvl="1" algn="just"/>
            <a:r>
              <a:rPr lang="en-US" sz="1800" dirty="0">
                <a:ea typeface="ＭＳ Ｐゴシック" pitchFamily="34" charset="-128"/>
              </a:rPr>
              <a:t>Just before granting a resource, check if granting it would lead to a cycle? </a:t>
            </a:r>
            <a:r>
              <a:rPr lang="en-US" sz="1800" i="1" dirty="0">
                <a:ea typeface="ＭＳ Ｐゴシック" pitchFamily="34" charset="-128"/>
              </a:rPr>
              <a:t>O(</a:t>
            </a:r>
            <a:r>
              <a:rPr lang="en-US" sz="1800" b="1" i="1" dirty="0">
                <a:ea typeface="ＭＳ Ｐゴシック" pitchFamily="34" charset="-128"/>
              </a:rPr>
              <a:t>n</a:t>
            </a:r>
            <a:r>
              <a:rPr lang="en-US" sz="1800" b="1" baseline="30000" dirty="0">
                <a:ea typeface="ＭＳ Ｐゴシック" pitchFamily="34" charset="-128"/>
              </a:rPr>
              <a:t>2</a:t>
            </a:r>
            <a:r>
              <a:rPr lang="en-US" sz="1800" i="1" dirty="0">
                <a:ea typeface="ＭＳ Ｐゴシック" pitchFamily="34" charset="-128"/>
              </a:rPr>
              <a:t>)</a:t>
            </a:r>
            <a:endParaRPr lang="en-US" sz="1800" dirty="0">
              <a:ea typeface="ＭＳ Ｐゴシック" pitchFamily="34" charset="-128"/>
            </a:endParaRPr>
          </a:p>
          <a:p>
            <a:pPr lvl="1" algn="just"/>
            <a:r>
              <a:rPr lang="en-US" sz="1800" dirty="0">
                <a:ea typeface="ＭＳ Ｐゴシック" pitchFamily="34" charset="-128"/>
              </a:rPr>
              <a:t>Whenever a resource request can’t be filled? (Each failed request is </a:t>
            </a:r>
            <a:r>
              <a:rPr lang="en-US" sz="1800" i="1" dirty="0">
                <a:ea typeface="ＭＳ Ｐゴシック" pitchFamily="34" charset="-128"/>
              </a:rPr>
              <a:t>O(</a:t>
            </a:r>
            <a:r>
              <a:rPr lang="en-US" sz="1800" b="1" i="1" dirty="0">
                <a:ea typeface="ＭＳ Ｐゴシック" pitchFamily="34" charset="-128"/>
              </a:rPr>
              <a:t>n</a:t>
            </a:r>
            <a:r>
              <a:rPr lang="en-US" sz="1800" b="1" baseline="30000" dirty="0">
                <a:ea typeface="ＭＳ Ｐゴシック" pitchFamily="34" charset="-128"/>
              </a:rPr>
              <a:t>2</a:t>
            </a:r>
            <a:r>
              <a:rPr lang="en-US" sz="1800" i="1" dirty="0">
                <a:ea typeface="ＭＳ Ｐゴシック" pitchFamily="34" charset="-128"/>
              </a:rPr>
              <a:t>).</a:t>
            </a:r>
            <a:r>
              <a:rPr lang="en-US" sz="1800" dirty="0">
                <a:ea typeface="ＭＳ Ｐゴシック" pitchFamily="34" charset="-128"/>
              </a:rPr>
              <a:t>)</a:t>
            </a:r>
          </a:p>
          <a:p>
            <a:pPr lvl="1" algn="just"/>
            <a:r>
              <a:rPr lang="en-US" sz="1800" dirty="0">
                <a:ea typeface="ＭＳ Ｐゴシック" pitchFamily="34" charset="-128"/>
              </a:rPr>
              <a:t>On a regular schedule (hourly or …)? (May take a long time to detect deadlock)</a:t>
            </a:r>
          </a:p>
          <a:p>
            <a:pPr lvl="1" algn="just"/>
            <a:r>
              <a:rPr lang="en-US" sz="1800" dirty="0">
                <a:ea typeface="ＭＳ Ｐゴシック" pitchFamily="34" charset="-128"/>
              </a:rPr>
              <a:t>When CPU utilization drops below some threshold? (May take a long time to detect deadlock)</a:t>
            </a:r>
            <a:endParaRPr lang="en-US" altLang="en-US" sz="1800" dirty="0"/>
          </a:p>
          <a:p>
            <a:pPr algn="just"/>
            <a:r>
              <a:rPr lang="en-US" altLang="en-US" dirty="0"/>
              <a:t>When, and how often, to invoke depends on:</a:t>
            </a:r>
          </a:p>
          <a:p>
            <a:pPr lvl="1" algn="just"/>
            <a:r>
              <a:rPr lang="en-US" altLang="en-US" sz="1800" dirty="0"/>
              <a:t>How often a deadlock is likely to occur?</a:t>
            </a:r>
          </a:p>
          <a:p>
            <a:pPr lvl="1" algn="just"/>
            <a:r>
              <a:rPr lang="en-US" altLang="en-US" sz="1800" dirty="0"/>
              <a:t>How many processes will need to be rolled back?</a:t>
            </a:r>
          </a:p>
          <a:p>
            <a:pPr lvl="2" algn="just"/>
            <a:r>
              <a:rPr lang="en-US" altLang="en-US" sz="1800" dirty="0"/>
              <a:t>one for each disjoint cycle</a:t>
            </a:r>
          </a:p>
          <a:p>
            <a:pPr marL="857885" lvl="2" indent="0" algn="just">
              <a:buNone/>
            </a:pPr>
            <a:endParaRPr lang="en-US" altLang="en-US" sz="1800" dirty="0"/>
          </a:p>
          <a:p>
            <a:pPr algn="just"/>
            <a:r>
              <a:rPr lang="en-US" altLang="en-US" dirty="0"/>
              <a:t>If detection algorithm is invoked arbitrarily, there may be many cycles in the resource graph and so we would not be able to tell which of the many deadlocked processes </a:t>
            </a:r>
            <a:r>
              <a:rPr lang="ja-JP" altLang="en-US" dirty="0"/>
              <a:t>“</a:t>
            </a:r>
            <a:r>
              <a:rPr lang="en-US" altLang="ja-JP" dirty="0"/>
              <a:t>caused</a:t>
            </a:r>
            <a:r>
              <a:rPr lang="ja-JP" altLang="en-US" dirty="0"/>
              <a:t>”</a:t>
            </a:r>
            <a:r>
              <a:rPr lang="en-US" altLang="ja-JP" dirty="0"/>
              <a:t> the deadlock.</a:t>
            </a:r>
            <a:endParaRPr lang="en-US" altLang="en-US" dirty="0"/>
          </a:p>
        </p:txBody>
      </p:sp>
    </p:spTree>
    <p:extLst>
      <p:ext uri="{BB962C8B-B14F-4D97-AF65-F5344CB8AC3E}">
        <p14:creationId xmlns:p14="http://schemas.microsoft.com/office/powerpoint/2010/main" val="1947670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228600" y="381000"/>
            <a:ext cx="8588375" cy="457200"/>
          </a:xfrm>
        </p:spPr>
        <p:txBody>
          <a:bodyPr/>
          <a:lstStyle/>
          <a:p>
            <a:pPr eaLnBrk="1" hangingPunct="1"/>
            <a:r>
              <a:rPr lang="en-US" sz="2800" dirty="0">
                <a:ea typeface="ＭＳ Ｐゴシック" pitchFamily="34" charset="-128"/>
              </a:rPr>
              <a:t>Recovery from Deadlock</a:t>
            </a:r>
          </a:p>
        </p:txBody>
      </p:sp>
      <p:sp>
        <p:nvSpPr>
          <p:cNvPr id="91138" name="Rectangle 3"/>
          <p:cNvSpPr>
            <a:spLocks noGrp="1" noChangeArrowheads="1"/>
          </p:cNvSpPr>
          <p:nvPr>
            <p:ph type="body" idx="1"/>
          </p:nvPr>
        </p:nvSpPr>
        <p:spPr>
          <a:xfrm>
            <a:off x="304800" y="914400"/>
            <a:ext cx="8458200" cy="5638800"/>
          </a:xfrm>
        </p:spPr>
        <p:txBody>
          <a:bodyPr/>
          <a:lstStyle/>
          <a:p>
            <a:pPr algn="just">
              <a:spcBef>
                <a:spcPts val="800"/>
              </a:spcBef>
            </a:pPr>
            <a:r>
              <a:rPr lang="en-US" dirty="0">
                <a:ea typeface="ＭＳ Ｐゴシック" pitchFamily="34" charset="-128"/>
              </a:rPr>
              <a:t>Scan the resource allocation graph for cycles, and then break the cycles.</a:t>
            </a:r>
          </a:p>
          <a:p>
            <a:pPr algn="just">
              <a:spcBef>
                <a:spcPts val="800"/>
              </a:spcBef>
            </a:pPr>
            <a:r>
              <a:rPr lang="en-US" dirty="0">
                <a:ea typeface="ＭＳ Ｐゴシック" pitchFamily="34" charset="-128"/>
              </a:rPr>
              <a:t>Different way of breaking a cycle:</a:t>
            </a:r>
          </a:p>
          <a:p>
            <a:pPr lvl="1" algn="just">
              <a:spcBef>
                <a:spcPts val="800"/>
              </a:spcBef>
            </a:pPr>
            <a:r>
              <a:rPr lang="en-US" sz="1800" dirty="0">
                <a:ea typeface="ＭＳ Ｐゴシック" pitchFamily="34" charset="-128"/>
              </a:rPr>
              <a:t>Kill all the processes in the cycle (deadlocked processes)</a:t>
            </a:r>
          </a:p>
          <a:p>
            <a:pPr lvl="1" algn="just">
              <a:spcBef>
                <a:spcPts val="800"/>
              </a:spcBef>
            </a:pPr>
            <a:r>
              <a:rPr lang="en-US" sz="1800" dirty="0">
                <a:ea typeface="ＭＳ Ｐゴシック" pitchFamily="34" charset="-128"/>
              </a:rPr>
              <a:t>Kill the processes one at a time, until deadlock cycle is eliminated (give up resources)</a:t>
            </a:r>
          </a:p>
          <a:p>
            <a:pPr lvl="1" algn="just">
              <a:spcBef>
                <a:spcPts val="800"/>
              </a:spcBef>
            </a:pPr>
            <a:r>
              <a:rPr lang="en-US" sz="1800" dirty="0">
                <a:ea typeface="ＭＳ Ｐゴシック" pitchFamily="34" charset="-128"/>
              </a:rPr>
              <a:t>Preempt resources one at a time (</a:t>
            </a:r>
            <a:r>
              <a:rPr lang="en-US" sz="1800" b="1" dirty="0">
                <a:ea typeface="ＭＳ Ｐゴシック" pitchFamily="34" charset="-128"/>
              </a:rPr>
              <a:t>selecting a victim e.g. minimize cost</a:t>
            </a:r>
            <a:r>
              <a:rPr lang="en-US" sz="1800" dirty="0">
                <a:ea typeface="ＭＳ Ｐゴシック" pitchFamily="34" charset="-128"/>
              </a:rPr>
              <a:t>), </a:t>
            </a:r>
            <a:r>
              <a:rPr lang="en-US" sz="1800" b="1" dirty="0">
                <a:ea typeface="ＭＳ Ｐゴシック" pitchFamily="34" charset="-128"/>
              </a:rPr>
              <a:t>rolling back</a:t>
            </a:r>
            <a:r>
              <a:rPr lang="en-US" sz="1800" dirty="0">
                <a:ea typeface="ＭＳ Ｐゴシック" pitchFamily="34" charset="-128"/>
              </a:rPr>
              <a:t> the state of the process holding resource to the state it was prior to getting the resource. </a:t>
            </a:r>
            <a:r>
              <a:rPr lang="en-US" sz="1800" b="1" dirty="0">
                <a:ea typeface="ＭＳ Ｐゴシック" pitchFamily="34" charset="-128"/>
              </a:rPr>
              <a:t>Starvation</a:t>
            </a:r>
            <a:r>
              <a:rPr lang="en-US" sz="1800" dirty="0">
                <a:ea typeface="ＭＳ Ｐゴシック" pitchFamily="34" charset="-128"/>
              </a:rPr>
              <a:t> could occur if same process may always be picked as victim. Number of rollbacks should be included in the cost factor. This technique is common in database transactions. </a:t>
            </a:r>
          </a:p>
          <a:p>
            <a:r>
              <a:rPr lang="en-US" dirty="0">
                <a:ea typeface="ＭＳ Ｐゴシック" pitchFamily="34" charset="-128"/>
              </a:rPr>
              <a:t>In which order should we choose to abort?</a:t>
            </a:r>
          </a:p>
          <a:p>
            <a:pPr marL="800100" lvl="1" indent="-342900">
              <a:buFont typeface="Arial" pitchFamily="34" charset="0"/>
              <a:buAutoNum type="arabicPeriod"/>
            </a:pPr>
            <a:r>
              <a:rPr lang="en-US" sz="1800" dirty="0">
                <a:ea typeface="ＭＳ Ｐゴシック" pitchFamily="34" charset="-128"/>
              </a:rPr>
              <a:t>Priority of the process</a:t>
            </a:r>
          </a:p>
          <a:p>
            <a:pPr marL="800100" lvl="1" indent="-342900">
              <a:buFont typeface="Arial" pitchFamily="34" charset="0"/>
              <a:buAutoNum type="arabicPeriod"/>
            </a:pPr>
            <a:r>
              <a:rPr lang="en-US" sz="1800" dirty="0">
                <a:ea typeface="ＭＳ Ｐゴシック" pitchFamily="34" charset="-128"/>
              </a:rPr>
              <a:t>How long process has computed, and how much longer to completion</a:t>
            </a:r>
          </a:p>
          <a:p>
            <a:pPr marL="800100" lvl="1" indent="-342900">
              <a:buFont typeface="Arial" pitchFamily="34" charset="0"/>
              <a:buAutoNum type="arabicPeriod"/>
            </a:pPr>
            <a:r>
              <a:rPr lang="en-US" sz="1800" dirty="0">
                <a:ea typeface="ＭＳ Ｐゴシック" pitchFamily="34" charset="-128"/>
              </a:rPr>
              <a:t>Resources the process has used</a:t>
            </a:r>
          </a:p>
          <a:p>
            <a:pPr marL="800100" lvl="1" indent="-342900">
              <a:buFont typeface="Arial" pitchFamily="34" charset="0"/>
              <a:buAutoNum type="arabicPeriod"/>
            </a:pPr>
            <a:r>
              <a:rPr lang="en-US" sz="1800" dirty="0">
                <a:ea typeface="ＭＳ Ｐゴシック" pitchFamily="34" charset="-128"/>
              </a:rPr>
              <a:t>Resources process needs to complete</a:t>
            </a:r>
          </a:p>
          <a:p>
            <a:pPr marL="800100" lvl="1" indent="-342900">
              <a:buFont typeface="Arial" pitchFamily="34" charset="0"/>
              <a:buAutoNum type="arabicPeriod"/>
            </a:pPr>
            <a:r>
              <a:rPr lang="en-US" sz="1800" dirty="0">
                <a:ea typeface="ＭＳ Ｐゴシック" pitchFamily="34" charset="-128"/>
              </a:rPr>
              <a:t>How many processes will need to be terminated</a:t>
            </a:r>
          </a:p>
          <a:p>
            <a:pPr marL="800100" lvl="1" indent="-342900">
              <a:buFont typeface="Arial" pitchFamily="34" charset="0"/>
              <a:buAutoNum type="arabicPeriod"/>
            </a:pPr>
            <a:r>
              <a:rPr lang="en-US" sz="1800" dirty="0">
                <a:ea typeface="ＭＳ Ｐゴシック" pitchFamily="34" charset="-128"/>
              </a:rPr>
              <a:t>Is process interactive or batch?</a:t>
            </a:r>
          </a:p>
        </p:txBody>
      </p:sp>
    </p:spTree>
    <p:extLst>
      <p:ext uri="{BB962C8B-B14F-4D97-AF65-F5344CB8AC3E}">
        <p14:creationId xmlns:p14="http://schemas.microsoft.com/office/powerpoint/2010/main" val="32672559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228600" y="381000"/>
            <a:ext cx="8588375" cy="457200"/>
          </a:xfrm>
        </p:spPr>
        <p:txBody>
          <a:bodyPr/>
          <a:lstStyle/>
          <a:p>
            <a:pPr eaLnBrk="1" hangingPunct="1"/>
            <a:r>
              <a:rPr lang="en-US" sz="2800" dirty="0">
                <a:ea typeface="ＭＳ Ｐゴシック" pitchFamily="34" charset="-128"/>
              </a:rPr>
              <a:t>Summary</a:t>
            </a:r>
          </a:p>
        </p:txBody>
      </p:sp>
      <p:sp>
        <p:nvSpPr>
          <p:cNvPr id="91138" name="Rectangle 3"/>
          <p:cNvSpPr>
            <a:spLocks noGrp="1" noChangeArrowheads="1"/>
          </p:cNvSpPr>
          <p:nvPr>
            <p:ph type="body" idx="1"/>
          </p:nvPr>
        </p:nvSpPr>
        <p:spPr>
          <a:xfrm>
            <a:off x="304800" y="914400"/>
            <a:ext cx="8458200" cy="5638800"/>
          </a:xfrm>
        </p:spPr>
        <p:txBody>
          <a:bodyPr/>
          <a:lstStyle/>
          <a:p>
            <a:pPr algn="just">
              <a:spcBef>
                <a:spcPts val="800"/>
              </a:spcBef>
            </a:pPr>
            <a:r>
              <a:rPr lang="en-US" dirty="0">
                <a:ea typeface="ＭＳ Ｐゴシック" pitchFamily="34" charset="-128"/>
              </a:rPr>
              <a:t>Deadlock: Situation in which a set of threads/processes cannot proceed because each requires resources held by another member of the set.</a:t>
            </a:r>
          </a:p>
          <a:p>
            <a:pPr algn="just">
              <a:spcBef>
                <a:spcPts val="800"/>
              </a:spcBef>
            </a:pPr>
            <a:endParaRPr lang="en-US" dirty="0">
              <a:ea typeface="ＭＳ Ｐゴシック" pitchFamily="34" charset="-128"/>
            </a:endParaRPr>
          </a:p>
          <a:p>
            <a:pPr algn="just">
              <a:spcBef>
                <a:spcPts val="800"/>
              </a:spcBef>
            </a:pPr>
            <a:r>
              <a:rPr lang="en-US" dirty="0">
                <a:ea typeface="ＭＳ Ｐゴシック" pitchFamily="34" charset="-128"/>
              </a:rPr>
              <a:t>Detection and recovery: Recognize deadlock after it has occurred and break it</a:t>
            </a:r>
          </a:p>
          <a:p>
            <a:endParaRPr lang="en-US" dirty="0">
              <a:ea typeface="ＭＳ Ｐゴシック" pitchFamily="34" charset="-128"/>
            </a:endParaRPr>
          </a:p>
          <a:p>
            <a:r>
              <a:rPr lang="en-US" dirty="0">
                <a:ea typeface="ＭＳ Ｐゴシック" pitchFamily="34" charset="-128"/>
              </a:rPr>
              <a:t>Avoidance: Don’t allocate a resource if it would introduce a cycle</a:t>
            </a:r>
          </a:p>
          <a:p>
            <a:endParaRPr lang="en-US" dirty="0">
              <a:ea typeface="ＭＳ Ｐゴシック" pitchFamily="34" charset="-128"/>
            </a:endParaRPr>
          </a:p>
          <a:p>
            <a:r>
              <a:rPr lang="en-US" dirty="0">
                <a:ea typeface="ＭＳ Ｐゴシック" pitchFamily="34" charset="-128"/>
              </a:rPr>
              <a:t>Prevention: Design resource allocation strategies that guarantee that one of the necessary conditions never holds</a:t>
            </a:r>
          </a:p>
          <a:p>
            <a:endParaRPr lang="en-US" dirty="0">
              <a:ea typeface="ＭＳ Ｐゴシック" pitchFamily="34" charset="-128"/>
            </a:endParaRPr>
          </a:p>
          <a:p>
            <a:r>
              <a:rPr lang="en-US" dirty="0">
                <a:ea typeface="ＭＳ Ｐゴシック" pitchFamily="34" charset="-128"/>
              </a:rPr>
              <a:t>Code concurrent programs very carefully. This only helps prevent deadlock over resources managed by the program, not OS resources</a:t>
            </a:r>
          </a:p>
          <a:p>
            <a:endParaRPr lang="en-US" dirty="0">
              <a:ea typeface="ＭＳ Ｐゴシック" pitchFamily="34" charset="-128"/>
            </a:endParaRPr>
          </a:p>
          <a:p>
            <a:r>
              <a:rPr lang="en-US" dirty="0">
                <a:ea typeface="ＭＳ Ｐゴシック" pitchFamily="34" charset="-128"/>
              </a:rPr>
              <a:t>Ignore the possibility! (Most OS use this option!!)</a:t>
            </a:r>
          </a:p>
        </p:txBody>
      </p:sp>
    </p:spTree>
    <p:extLst>
      <p:ext uri="{BB962C8B-B14F-4D97-AF65-F5344CB8AC3E}">
        <p14:creationId xmlns:p14="http://schemas.microsoft.com/office/powerpoint/2010/main" val="278483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026"/>
          <p:cNvSpPr>
            <a:spLocks noGrp="1" noChangeArrowheads="1"/>
          </p:cNvSpPr>
          <p:nvPr>
            <p:ph type="title"/>
          </p:nvPr>
        </p:nvSpPr>
        <p:spPr>
          <a:xfrm>
            <a:off x="533400" y="277813"/>
            <a:ext cx="8153400" cy="576262"/>
          </a:xfrm>
        </p:spPr>
        <p:txBody>
          <a:bodyPr/>
          <a:lstStyle/>
          <a:p>
            <a:pPr eaLnBrk="1" hangingPunct="1"/>
            <a:r>
              <a:rPr lang="en-US" dirty="0">
                <a:ea typeface="ＭＳ Ｐゴシック" pitchFamily="34" charset="-128"/>
              </a:rPr>
              <a:t>Deadlock Prevention</a:t>
            </a:r>
          </a:p>
        </p:txBody>
      </p:sp>
      <p:sp>
        <p:nvSpPr>
          <p:cNvPr id="31746" name="Rectangle 1027"/>
          <p:cNvSpPr>
            <a:spLocks noGrp="1" noChangeArrowheads="1"/>
          </p:cNvSpPr>
          <p:nvPr>
            <p:ph type="body" idx="1"/>
          </p:nvPr>
        </p:nvSpPr>
        <p:spPr>
          <a:xfrm>
            <a:off x="228600" y="1447800"/>
            <a:ext cx="8839200" cy="4876800"/>
          </a:xfrm>
        </p:spPr>
        <p:txBody>
          <a:bodyPr/>
          <a:lstStyle/>
          <a:p>
            <a:pPr>
              <a:spcBef>
                <a:spcPts val="0"/>
              </a:spcBef>
            </a:pPr>
            <a:r>
              <a:rPr lang="en-US" b="1" dirty="0">
                <a:ea typeface="ＭＳ Ｐゴシック" pitchFamily="34" charset="-128"/>
              </a:rPr>
              <a:t>Mutual Exclusion</a:t>
            </a:r>
            <a:r>
              <a:rPr lang="en-US" dirty="0">
                <a:ea typeface="ＭＳ Ｐゴシック" pitchFamily="34" charset="-128"/>
              </a:rPr>
              <a:t> – not required for sharable resources; must hold for non-sharable resources</a:t>
            </a:r>
            <a:br>
              <a:rPr lang="en-US" dirty="0">
                <a:ea typeface="ＭＳ Ｐゴシック" pitchFamily="34" charset="-128"/>
              </a:rPr>
            </a:br>
            <a:endParaRPr lang="en-US" sz="1200" dirty="0">
              <a:ea typeface="ＭＳ Ｐゴシック" pitchFamily="34" charset="-128"/>
            </a:endParaRPr>
          </a:p>
          <a:p>
            <a:pPr>
              <a:spcBef>
                <a:spcPts val="0"/>
              </a:spcBef>
            </a:pPr>
            <a:r>
              <a:rPr lang="en-US" b="1" dirty="0">
                <a:ea typeface="ＭＳ Ｐゴシック" pitchFamily="34" charset="-128"/>
              </a:rPr>
              <a:t>Hold and Wait</a:t>
            </a:r>
            <a:r>
              <a:rPr lang="en-US" dirty="0">
                <a:ea typeface="ＭＳ Ｐゴシック" pitchFamily="34" charset="-128"/>
              </a:rPr>
              <a:t> – must guarantee that whenever a process requests a resource, it does not hold any other resources</a:t>
            </a:r>
          </a:p>
          <a:p>
            <a:pPr lvl="1">
              <a:spcBef>
                <a:spcPts val="0"/>
              </a:spcBef>
            </a:pPr>
            <a:r>
              <a:rPr lang="en-US" dirty="0">
                <a:ea typeface="ＭＳ Ｐゴシック" pitchFamily="34" charset="-128"/>
              </a:rPr>
              <a:t>Require processes to request all the resources they need at once and make the process release all resources before requesting a new set</a:t>
            </a:r>
          </a:p>
          <a:p>
            <a:pPr lvl="2">
              <a:spcBef>
                <a:spcPts val="0"/>
              </a:spcBef>
            </a:pPr>
            <a:r>
              <a:rPr lang="en-US" dirty="0">
                <a:ea typeface="ＭＳ Ｐゴシック" pitchFamily="34" charset="-128"/>
              </a:rPr>
              <a:t>Low resource utilization; starvation possible</a:t>
            </a:r>
          </a:p>
          <a:p>
            <a:pPr algn="just">
              <a:spcBef>
                <a:spcPts val="0"/>
              </a:spcBef>
            </a:pPr>
            <a:endParaRPr lang="en-US" sz="1200" b="1" dirty="0">
              <a:ea typeface="ＭＳ Ｐゴシック" pitchFamily="34" charset="-128"/>
            </a:endParaRPr>
          </a:p>
          <a:p>
            <a:pPr algn="just">
              <a:spcBef>
                <a:spcPts val="0"/>
              </a:spcBef>
            </a:pPr>
            <a:r>
              <a:rPr lang="en-US" b="1" dirty="0">
                <a:ea typeface="ＭＳ Ｐゴシック" pitchFamily="34" charset="-128"/>
              </a:rPr>
              <a:t>No Preemption</a:t>
            </a:r>
            <a:r>
              <a:rPr lang="en-US" dirty="0">
                <a:ea typeface="ＭＳ Ｐゴシック" pitchFamily="34" charset="-128"/>
              </a:rPr>
              <a:t> –</a:t>
            </a:r>
          </a:p>
          <a:p>
            <a:pPr lvl="1" algn="just">
              <a:spcBef>
                <a:spcPts val="0"/>
              </a:spcBef>
            </a:pPr>
            <a:r>
              <a:rPr lang="en-US" dirty="0">
                <a:ea typeface="ＭＳ Ｐゴシック" pitchFamily="34" charset="-128"/>
              </a:rPr>
              <a:t>If a process requests a resource that cannot be immediately allocated to it, then all resources currently being held are released by the OS</a:t>
            </a:r>
          </a:p>
          <a:p>
            <a:pPr lvl="1">
              <a:spcBef>
                <a:spcPts val="0"/>
              </a:spcBef>
            </a:pPr>
            <a:r>
              <a:rPr lang="en-US" dirty="0">
                <a:ea typeface="ＭＳ Ｐゴシック" pitchFamily="34" charset="-128"/>
              </a:rPr>
              <a:t>Process will be restarted only when it can regain its old resources, as well as the new ones that it is requesting</a:t>
            </a:r>
          </a:p>
          <a:p>
            <a:pPr lvl="2">
              <a:spcBef>
                <a:spcPts val="0"/>
              </a:spcBef>
            </a:pPr>
            <a:r>
              <a:rPr lang="en-US" dirty="0">
                <a:ea typeface="ＭＳ Ｐゴシック" pitchFamily="34" charset="-128"/>
              </a:rPr>
              <a:t>Problem: not all resources can be easily preempted, like printers.</a:t>
            </a:r>
          </a:p>
          <a:p>
            <a:pPr algn="just">
              <a:spcBef>
                <a:spcPts val="0"/>
              </a:spcBef>
            </a:pPr>
            <a:endParaRPr lang="en-US" sz="1200" b="1" dirty="0">
              <a:ea typeface="ＭＳ Ｐゴシック" pitchFamily="34" charset="-128"/>
            </a:endParaRPr>
          </a:p>
          <a:p>
            <a:pPr algn="just">
              <a:spcBef>
                <a:spcPts val="0"/>
              </a:spcBef>
            </a:pPr>
            <a:r>
              <a:rPr lang="en-US" b="1" dirty="0">
                <a:ea typeface="ＭＳ Ｐゴシック" pitchFamily="34" charset="-128"/>
              </a:rPr>
              <a:t>Circular Wait</a:t>
            </a:r>
            <a:r>
              <a:rPr lang="en-US" dirty="0">
                <a:ea typeface="ＭＳ Ｐゴシック" pitchFamily="34" charset="-128"/>
              </a:rPr>
              <a:t> – impose a total ordering of all resource types, and require that each process requests resources in an increasing order of enumeration</a:t>
            </a:r>
          </a:p>
        </p:txBody>
      </p:sp>
      <p:sp>
        <p:nvSpPr>
          <p:cNvPr id="31747" name="Text Box 1028"/>
          <p:cNvSpPr txBox="1">
            <a:spLocks noChangeArrowheads="1"/>
          </p:cNvSpPr>
          <p:nvPr/>
        </p:nvSpPr>
        <p:spPr bwMode="auto">
          <a:xfrm>
            <a:off x="228600" y="971490"/>
            <a:ext cx="7924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spcBef>
                <a:spcPct val="50000"/>
              </a:spcBef>
            </a:pPr>
            <a:r>
              <a:rPr lang="en-US" sz="2000" dirty="0">
                <a:latin typeface="Garamond" pitchFamily="18" charset="0"/>
              </a:rPr>
              <a:t>Ensure that at least one of the necessary conditions doesn’t hold. </a:t>
            </a:r>
          </a:p>
        </p:txBody>
      </p:sp>
    </p:spTree>
    <p:extLst>
      <p:ext uri="{BB962C8B-B14F-4D97-AF65-F5344CB8AC3E}">
        <p14:creationId xmlns:p14="http://schemas.microsoft.com/office/powerpoint/2010/main" val="407879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28600" y="304800"/>
            <a:ext cx="8372475" cy="576262"/>
          </a:xfrm>
        </p:spPr>
        <p:txBody>
          <a:bodyPr/>
          <a:lstStyle/>
          <a:p>
            <a:pPr eaLnBrk="1" hangingPunct="1"/>
            <a:r>
              <a:rPr lang="en-US" dirty="0">
                <a:ea typeface="ＭＳ Ｐゴシック" pitchFamily="34" charset="-128"/>
              </a:rPr>
              <a:t>Deadlock Avoidance</a:t>
            </a:r>
          </a:p>
        </p:txBody>
      </p:sp>
      <p:sp>
        <p:nvSpPr>
          <p:cNvPr id="39938" name="Rectangle 3"/>
          <p:cNvSpPr>
            <a:spLocks noGrp="1" noChangeArrowheads="1"/>
          </p:cNvSpPr>
          <p:nvPr>
            <p:ph type="body" idx="1"/>
          </p:nvPr>
        </p:nvSpPr>
        <p:spPr>
          <a:xfrm>
            <a:off x="304800" y="1017587"/>
            <a:ext cx="8458200" cy="5459413"/>
          </a:xfrm>
        </p:spPr>
        <p:txBody>
          <a:bodyPr/>
          <a:lstStyle/>
          <a:p>
            <a:pPr algn="just"/>
            <a:r>
              <a:rPr lang="en-US" dirty="0"/>
              <a:t>The system requires additional </a:t>
            </a:r>
            <a:r>
              <a:rPr lang="en-US" dirty="0" err="1"/>
              <a:t>apriori</a:t>
            </a:r>
            <a:r>
              <a:rPr lang="en-US" dirty="0"/>
              <a:t> information regarding the overall potential use of each resource for each process.</a:t>
            </a:r>
            <a:endParaRPr lang="en-US" dirty="0">
              <a:ea typeface="ＭＳ Ｐゴシック" pitchFamily="34" charset="-128"/>
            </a:endParaRPr>
          </a:p>
          <a:p>
            <a:pPr algn="just"/>
            <a:r>
              <a:rPr lang="en-US" dirty="0">
                <a:ea typeface="ＭＳ Ｐゴシック" pitchFamily="34" charset="-128"/>
                <a:sym typeface="Symbol" pitchFamily="18" charset="2"/>
              </a:rPr>
              <a:t>Deadlock avoidance ensures that a system will never enter an unsafe state.</a:t>
            </a:r>
            <a:endParaRPr lang="en-US" dirty="0">
              <a:ea typeface="ＭＳ Ｐゴシック" pitchFamily="34" charset="-128"/>
            </a:endParaRPr>
          </a:p>
          <a:p>
            <a:pPr algn="just"/>
            <a:r>
              <a:rPr lang="en-US" dirty="0">
                <a:ea typeface="ＭＳ Ｐゴシック" pitchFamily="34" charset="-128"/>
              </a:rPr>
              <a:t>Simplest and most useful model requires that each process declare the </a:t>
            </a:r>
            <a:r>
              <a:rPr lang="en-US" b="1" i="1" dirty="0">
                <a:ea typeface="ＭＳ Ｐゴシック" pitchFamily="34" charset="-128"/>
              </a:rPr>
              <a:t>maximum number</a:t>
            </a:r>
            <a:r>
              <a:rPr lang="en-US" b="1" dirty="0">
                <a:ea typeface="ＭＳ Ｐゴシック" pitchFamily="34" charset="-128"/>
              </a:rPr>
              <a:t> </a:t>
            </a:r>
            <a:r>
              <a:rPr lang="en-US" dirty="0">
                <a:ea typeface="ＭＳ Ｐゴシック" pitchFamily="34" charset="-128"/>
              </a:rPr>
              <a:t>of resources of each type that it may need</a:t>
            </a:r>
          </a:p>
          <a:p>
            <a:pPr algn="just"/>
            <a:r>
              <a:rPr lang="en-US" dirty="0">
                <a:ea typeface="ＭＳ Ｐゴシック" pitchFamily="34" charset="-128"/>
              </a:rPr>
              <a:t>The deadlock-avoidance algorithm</a:t>
            </a:r>
            <a:r>
              <a:rPr lang="en-US" dirty="0"/>
              <a:t> dynamically</a:t>
            </a:r>
            <a:r>
              <a:rPr lang="en-US" dirty="0">
                <a:ea typeface="ＭＳ Ｐゴシック" pitchFamily="34" charset="-128"/>
              </a:rPr>
              <a:t> examines the</a:t>
            </a:r>
            <a:r>
              <a:rPr lang="en-US" dirty="0"/>
              <a:t> </a:t>
            </a:r>
            <a:r>
              <a:rPr lang="en-US" dirty="0">
                <a:ea typeface="ＭＳ Ｐゴシック" pitchFamily="34" charset="-128"/>
              </a:rPr>
              <a:t>resource-allocation state</a:t>
            </a:r>
            <a:r>
              <a:rPr lang="en-US" dirty="0"/>
              <a:t> </a:t>
            </a:r>
            <a:r>
              <a:rPr lang="en-US" dirty="0">
                <a:ea typeface="ＭＳ Ｐゴシック" pitchFamily="34" charset="-128"/>
              </a:rPr>
              <a:t>to ensure that there can never be a circular-wait condition</a:t>
            </a:r>
          </a:p>
          <a:p>
            <a:pPr algn="just"/>
            <a:r>
              <a:rPr lang="en-US" b="1" dirty="0">
                <a:solidFill>
                  <a:srgbClr val="3366FF"/>
                </a:solidFill>
              </a:rPr>
              <a:t>Resource-allocation state </a:t>
            </a:r>
            <a:r>
              <a:rPr lang="en-US" dirty="0">
                <a:ea typeface="ＭＳ Ｐゴシック" pitchFamily="34" charset="-128"/>
              </a:rPr>
              <a:t>is defined by the number of available and allocated resources, and the maximum demands of the processes</a:t>
            </a:r>
          </a:p>
          <a:p>
            <a:pPr algn="just"/>
            <a:endParaRPr lang="en-US" sz="1100" dirty="0">
              <a:ea typeface="ＭＳ Ｐゴシック" pitchFamily="34" charset="-128"/>
            </a:endParaRPr>
          </a:p>
          <a:p>
            <a:pPr marL="0" indent="0" algn="just">
              <a:buNone/>
            </a:pPr>
            <a:r>
              <a:rPr lang="en-US" b="1" u="sng" dirty="0">
                <a:ea typeface="ＭＳ Ｐゴシック" pitchFamily="34" charset="-128"/>
              </a:rPr>
              <a:t>Deadlock Avoidance Algorithms</a:t>
            </a:r>
          </a:p>
          <a:p>
            <a:r>
              <a:rPr lang="en-US" dirty="0">
                <a:ea typeface="ＭＳ Ｐゴシック" pitchFamily="34" charset="-128"/>
              </a:rPr>
              <a:t>Single instance of a resource type</a:t>
            </a:r>
          </a:p>
          <a:p>
            <a:pPr lvl="1"/>
            <a:r>
              <a:rPr lang="en-US" dirty="0">
                <a:ea typeface="ＭＳ Ｐゴシック" pitchFamily="34" charset="-128"/>
              </a:rPr>
              <a:t>Use a resource-allocation graph</a:t>
            </a:r>
          </a:p>
          <a:p>
            <a:r>
              <a:rPr lang="en-US" dirty="0">
                <a:ea typeface="ＭＳ Ｐゴシック" pitchFamily="34" charset="-128"/>
              </a:rPr>
              <a:t>Multiple instances of a resource type</a:t>
            </a:r>
          </a:p>
          <a:p>
            <a:pPr lvl="1"/>
            <a:r>
              <a:rPr lang="en-US" dirty="0">
                <a:ea typeface="ＭＳ Ｐゴシック" pitchFamily="34" charset="-128"/>
              </a:rPr>
              <a:t> Use the banker</a:t>
            </a:r>
            <a:r>
              <a:rPr lang="ja-JP" altLang="en-US" dirty="0">
                <a:ea typeface="ＭＳ Ｐゴシック" pitchFamily="34" charset="-128"/>
              </a:rPr>
              <a:t>’</a:t>
            </a:r>
            <a:r>
              <a:rPr lang="en-US" altLang="ja-JP" dirty="0">
                <a:ea typeface="ＭＳ Ｐゴシック" pitchFamily="34" charset="-128"/>
              </a:rPr>
              <a:t>s algorithm</a:t>
            </a:r>
            <a:endParaRPr lang="en-US" dirty="0">
              <a:ea typeface="ＭＳ Ｐゴシック" pitchFamily="34" charset="-128"/>
            </a:endParaRPr>
          </a:p>
        </p:txBody>
      </p:sp>
    </p:spTree>
    <p:extLst>
      <p:ext uri="{BB962C8B-B14F-4D97-AF65-F5344CB8AC3E}">
        <p14:creationId xmlns:p14="http://schemas.microsoft.com/office/powerpoint/2010/main" val="725703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026"/>
          <p:cNvSpPr>
            <a:spLocks noGrp="1" noChangeArrowheads="1"/>
          </p:cNvSpPr>
          <p:nvPr>
            <p:ph type="title"/>
          </p:nvPr>
        </p:nvSpPr>
        <p:spPr>
          <a:xfrm>
            <a:off x="228600" y="277813"/>
            <a:ext cx="8686800" cy="576262"/>
          </a:xfrm>
        </p:spPr>
        <p:txBody>
          <a:bodyPr/>
          <a:lstStyle/>
          <a:p>
            <a:pPr eaLnBrk="1" hangingPunct="1"/>
            <a:r>
              <a:rPr lang="en-US" dirty="0">
                <a:ea typeface="ＭＳ Ｐゴシック" pitchFamily="34" charset="-128"/>
              </a:rPr>
              <a:t>Safe State</a:t>
            </a:r>
          </a:p>
        </p:txBody>
      </p:sp>
      <p:sp>
        <p:nvSpPr>
          <p:cNvPr id="31746" name="Rectangle 1027"/>
          <p:cNvSpPr>
            <a:spLocks noGrp="1" noChangeArrowheads="1"/>
          </p:cNvSpPr>
          <p:nvPr>
            <p:ph type="body" idx="1"/>
          </p:nvPr>
        </p:nvSpPr>
        <p:spPr>
          <a:xfrm>
            <a:off x="152400" y="990600"/>
            <a:ext cx="8686800" cy="4876800"/>
          </a:xfrm>
        </p:spPr>
        <p:txBody>
          <a:bodyPr/>
          <a:lstStyle/>
          <a:p>
            <a:pPr algn="just">
              <a:spcBef>
                <a:spcPts val="0"/>
              </a:spcBef>
            </a:pPr>
            <a:r>
              <a:rPr lang="en-US" dirty="0">
                <a:ea typeface="ＭＳ Ｐゴシック" pitchFamily="34" charset="-128"/>
              </a:rPr>
              <a:t>When a process requests an available resource, system must decide if immediate allocation leaves the system in a safe state</a:t>
            </a:r>
          </a:p>
          <a:p>
            <a:pPr algn="just">
              <a:spcBef>
                <a:spcPts val="0"/>
              </a:spcBef>
            </a:pPr>
            <a:endParaRPr lang="en-US" sz="1100" dirty="0">
              <a:ea typeface="ＭＳ Ｐゴシック" pitchFamily="34" charset="-128"/>
            </a:endParaRPr>
          </a:p>
          <a:p>
            <a:pPr algn="just">
              <a:spcBef>
                <a:spcPts val="0"/>
              </a:spcBef>
            </a:pPr>
            <a:r>
              <a:rPr lang="en-US" dirty="0">
                <a:ea typeface="ＭＳ Ｐゴシック" pitchFamily="34" charset="-128"/>
              </a:rPr>
              <a:t>System is in </a:t>
            </a:r>
            <a:r>
              <a:rPr lang="en-US" b="1" dirty="0">
                <a:solidFill>
                  <a:srgbClr val="3366FF"/>
                </a:solidFill>
                <a:ea typeface="ＭＳ Ｐゴシック" pitchFamily="34" charset="-128"/>
              </a:rPr>
              <a:t>safe state</a:t>
            </a:r>
            <a:r>
              <a:rPr lang="en-US" dirty="0">
                <a:solidFill>
                  <a:srgbClr val="3366FF"/>
                </a:solidFill>
                <a:ea typeface="ＭＳ Ｐゴシック" pitchFamily="34" charset="-128"/>
              </a:rPr>
              <a:t> </a:t>
            </a:r>
            <a:r>
              <a:rPr lang="en-US" dirty="0">
                <a:ea typeface="ＭＳ Ｐゴシック" pitchFamily="34" charset="-128"/>
              </a:rPr>
              <a:t>if there exists a sequence &lt;</a:t>
            </a:r>
            <a:r>
              <a:rPr lang="en-US" i="1" dirty="0">
                <a:ea typeface="ＭＳ Ｐゴシック" pitchFamily="34" charset="-128"/>
              </a:rPr>
              <a:t>P</a:t>
            </a:r>
            <a:r>
              <a:rPr lang="en-US" i="1" baseline="-25000" dirty="0">
                <a:ea typeface="ＭＳ Ｐゴシック" pitchFamily="34" charset="-128"/>
              </a:rPr>
              <a:t>1</a:t>
            </a:r>
            <a:r>
              <a:rPr lang="en-US" i="1" dirty="0">
                <a:ea typeface="ＭＳ Ｐゴシック" pitchFamily="34" charset="-128"/>
              </a:rPr>
              <a:t>, P</a:t>
            </a:r>
            <a:r>
              <a:rPr lang="en-US" i="1" baseline="-25000" dirty="0">
                <a:ea typeface="ＭＳ Ｐゴシック" pitchFamily="34" charset="-128"/>
              </a:rPr>
              <a:t>2</a:t>
            </a:r>
            <a:r>
              <a:rPr lang="en-US" i="1" dirty="0">
                <a:ea typeface="ＭＳ Ｐゴシック" pitchFamily="34" charset="-128"/>
              </a:rPr>
              <a:t>, …, </a:t>
            </a:r>
            <a:r>
              <a:rPr lang="en-US" i="1" dirty="0" err="1">
                <a:ea typeface="ＭＳ Ｐゴシック" pitchFamily="34" charset="-128"/>
              </a:rPr>
              <a:t>P</a:t>
            </a:r>
            <a:r>
              <a:rPr lang="en-US" i="1" baseline="-25000" dirty="0" err="1">
                <a:ea typeface="ＭＳ Ｐゴシック" pitchFamily="34" charset="-128"/>
              </a:rPr>
              <a:t>n</a:t>
            </a:r>
            <a:r>
              <a:rPr lang="en-US" dirty="0">
                <a:ea typeface="ＭＳ Ｐゴシック" pitchFamily="34" charset="-128"/>
              </a:rPr>
              <a:t>&gt; of ALL the  processes  in the systems such that  for each P</a:t>
            </a:r>
            <a:r>
              <a:rPr lang="en-US" baseline="-25000" dirty="0">
                <a:ea typeface="ＭＳ Ｐゴシック" pitchFamily="34" charset="-128"/>
              </a:rPr>
              <a:t>i</a:t>
            </a:r>
            <a:r>
              <a:rPr lang="en-US" dirty="0">
                <a:ea typeface="ＭＳ Ｐゴシック" pitchFamily="34" charset="-128"/>
              </a:rPr>
              <a:t>, the resources that P</a:t>
            </a:r>
            <a:r>
              <a:rPr lang="en-US" baseline="-25000" dirty="0">
                <a:ea typeface="ＭＳ Ｐゴシック" pitchFamily="34" charset="-128"/>
              </a:rPr>
              <a:t>i </a:t>
            </a:r>
            <a:r>
              <a:rPr lang="en-US" dirty="0">
                <a:ea typeface="ＭＳ Ｐゴシック" pitchFamily="34" charset="-128"/>
              </a:rPr>
              <a:t>can still request can be satisfied by currently available resources plus the resources held by all the </a:t>
            </a:r>
            <a:r>
              <a:rPr lang="en-US" i="1" dirty="0" err="1">
                <a:ea typeface="ＭＳ Ｐゴシック" pitchFamily="34" charset="-128"/>
              </a:rPr>
              <a:t>P</a:t>
            </a:r>
            <a:r>
              <a:rPr lang="en-US" i="1" baseline="-25000" dirty="0" err="1">
                <a:ea typeface="ＭＳ Ｐゴシック" pitchFamily="34" charset="-128"/>
              </a:rPr>
              <a:t>j</a:t>
            </a:r>
            <a:r>
              <a:rPr lang="en-US" dirty="0">
                <a:ea typeface="ＭＳ Ｐゴシック" pitchFamily="34" charset="-128"/>
              </a:rPr>
              <a:t>, with</a:t>
            </a:r>
            <a:r>
              <a:rPr lang="en-US" i="1" dirty="0">
                <a:ea typeface="ＭＳ Ｐゴシック" pitchFamily="34" charset="-128"/>
              </a:rPr>
              <a:t> j </a:t>
            </a:r>
            <a:r>
              <a:rPr lang="en-US" dirty="0">
                <a:ea typeface="ＭＳ Ｐゴシック" pitchFamily="34" charset="-128"/>
              </a:rPr>
              <a:t>&lt; </a:t>
            </a:r>
            <a:r>
              <a:rPr lang="en-US" i="1" dirty="0" err="1">
                <a:ea typeface="ＭＳ Ｐゴシック" pitchFamily="34" charset="-128"/>
              </a:rPr>
              <a:t>i</a:t>
            </a:r>
            <a:endParaRPr lang="en-US" altLang="en-US" dirty="0"/>
          </a:p>
          <a:p>
            <a:pPr algn="just">
              <a:spcBef>
                <a:spcPts val="0"/>
              </a:spcBef>
            </a:pPr>
            <a:endParaRPr lang="en-US" sz="1100" dirty="0">
              <a:ea typeface="ＭＳ Ｐゴシック" pitchFamily="34" charset="-128"/>
            </a:endParaRPr>
          </a:p>
          <a:p>
            <a:pPr algn="just">
              <a:spcBef>
                <a:spcPts val="0"/>
              </a:spcBef>
            </a:pPr>
            <a:r>
              <a:rPr lang="en-US" dirty="0">
                <a:ea typeface="ＭＳ Ｐゴシック" pitchFamily="34" charset="-128"/>
              </a:rPr>
              <a:t>An unsafe state is not equivalent to deadlock, it just may lead to deadlock, since some processes might not actually use the maximum resources that they have declared</a:t>
            </a:r>
          </a:p>
          <a:p>
            <a:pPr algn="just">
              <a:spcBef>
                <a:spcPts val="0"/>
              </a:spcBef>
            </a:pPr>
            <a:endParaRPr lang="en-US" sz="1100" dirty="0">
              <a:ea typeface="ＭＳ Ｐゴシック" pitchFamily="34" charset="-128"/>
            </a:endParaRPr>
          </a:p>
          <a:p>
            <a:pPr algn="just">
              <a:spcBef>
                <a:spcPts val="0"/>
              </a:spcBef>
            </a:pPr>
            <a:r>
              <a:rPr lang="en-US" dirty="0">
                <a:ea typeface="ＭＳ Ｐゴシック" pitchFamily="34" charset="-128"/>
              </a:rPr>
              <a:t>Grant a resource to a process if the new state is safe. If the new state is unsafe, process must wait even if the resource is currently available</a:t>
            </a:r>
          </a:p>
          <a:p>
            <a:pPr algn="just">
              <a:spcBef>
                <a:spcPts val="0"/>
              </a:spcBef>
            </a:pPr>
            <a:endParaRPr lang="en-US" sz="1100" dirty="0">
              <a:ea typeface="ＭＳ Ｐゴシック" pitchFamily="34" charset="-128"/>
            </a:endParaRPr>
          </a:p>
          <a:p>
            <a:pPr algn="just">
              <a:spcBef>
                <a:spcPts val="0"/>
              </a:spcBef>
            </a:pPr>
            <a:r>
              <a:rPr lang="en-US" dirty="0">
                <a:ea typeface="ＭＳ Ｐゴシック" pitchFamily="34" charset="-128"/>
              </a:rPr>
              <a:t>This algorithm ensures no circular-wait condition exists</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3437" t="1572" r="13683" b="2194"/>
          <a:stretch>
            <a:fillRect/>
          </a:stretch>
        </p:blipFill>
        <p:spPr bwMode="auto">
          <a:xfrm>
            <a:off x="6805966" y="4718174"/>
            <a:ext cx="2105423" cy="213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297391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28600" y="304800"/>
            <a:ext cx="8372475" cy="576262"/>
          </a:xfrm>
        </p:spPr>
        <p:txBody>
          <a:bodyPr/>
          <a:lstStyle/>
          <a:p>
            <a:pPr eaLnBrk="1" hangingPunct="1"/>
            <a:r>
              <a:rPr lang="en-US" dirty="0">
                <a:ea typeface="ＭＳ Ｐゴシック" pitchFamily="34" charset="-128"/>
              </a:rPr>
              <a:t>Deadlock Avoidance Algorithms</a:t>
            </a:r>
          </a:p>
        </p:txBody>
      </p:sp>
      <p:sp>
        <p:nvSpPr>
          <p:cNvPr id="39938" name="Rectangle 3"/>
          <p:cNvSpPr>
            <a:spLocks noGrp="1" noChangeArrowheads="1"/>
          </p:cNvSpPr>
          <p:nvPr>
            <p:ph type="body" idx="1"/>
          </p:nvPr>
        </p:nvSpPr>
        <p:spPr>
          <a:xfrm>
            <a:off x="381000" y="1169987"/>
            <a:ext cx="8458200" cy="4240213"/>
          </a:xfrm>
        </p:spPr>
        <p:txBody>
          <a:bodyPr/>
          <a:lstStyle/>
          <a:p>
            <a:r>
              <a:rPr lang="en-US" sz="2400" dirty="0">
                <a:ea typeface="ＭＳ Ｐゴシック" pitchFamily="34" charset="-128"/>
              </a:rPr>
              <a:t>Single instance of a resource type</a:t>
            </a:r>
          </a:p>
          <a:p>
            <a:pPr lvl="1"/>
            <a:r>
              <a:rPr lang="en-US" sz="2400" dirty="0">
                <a:ea typeface="ＭＳ Ｐゴシック" pitchFamily="34" charset="-128"/>
              </a:rPr>
              <a:t>Use a resource-allocation graph</a:t>
            </a:r>
          </a:p>
          <a:p>
            <a:pPr lvl="1"/>
            <a:endParaRPr lang="en-US" sz="2400" dirty="0">
              <a:ea typeface="ＭＳ Ｐゴシック" pitchFamily="34" charset="-128"/>
            </a:endParaRPr>
          </a:p>
          <a:p>
            <a:r>
              <a:rPr lang="en-US" sz="2400" dirty="0">
                <a:ea typeface="ＭＳ Ｐゴシック" pitchFamily="34" charset="-128"/>
              </a:rPr>
              <a:t>Multiple instances of a resource type</a:t>
            </a:r>
          </a:p>
          <a:p>
            <a:pPr lvl="1"/>
            <a:r>
              <a:rPr lang="en-US" sz="2400" dirty="0">
                <a:ea typeface="ＭＳ Ｐゴシック" pitchFamily="34" charset="-128"/>
              </a:rPr>
              <a:t> Use the banker</a:t>
            </a:r>
            <a:r>
              <a:rPr lang="ja-JP" altLang="en-US" sz="2400" dirty="0">
                <a:ea typeface="ＭＳ Ｐゴシック" pitchFamily="34" charset="-128"/>
              </a:rPr>
              <a:t>’</a:t>
            </a:r>
            <a:r>
              <a:rPr lang="en-US" altLang="ja-JP" sz="2400" dirty="0">
                <a:ea typeface="ＭＳ Ｐゴシック" pitchFamily="34" charset="-128"/>
              </a:rPr>
              <a:t>s algorithm</a:t>
            </a:r>
            <a:endParaRPr lang="en-US" sz="2400" dirty="0">
              <a:ea typeface="ＭＳ Ｐゴシック" pitchFamily="34" charset="-128"/>
            </a:endParaRPr>
          </a:p>
        </p:txBody>
      </p:sp>
    </p:spTree>
    <p:extLst>
      <p:ext uri="{BB962C8B-B14F-4D97-AF65-F5344CB8AC3E}">
        <p14:creationId xmlns:p14="http://schemas.microsoft.com/office/powerpoint/2010/main" val="2590593246"/>
      </p:ext>
    </p:extLst>
  </p:cSld>
  <p:clrMapOvr>
    <a:masterClrMapping/>
  </p:clrMapOvr>
</p:sld>
</file>

<file path=ppt/theme/theme1.xml><?xml version="1.0" encoding="utf-8"?>
<a:theme xmlns:a="http://schemas.openxmlformats.org/drawingml/2006/main" name="1_os-8">
  <a:themeElements>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3446</TotalTime>
  <Words>8425</Words>
  <Application>Microsoft Office PowerPoint</Application>
  <PresentationFormat>On-screen Show (4:3)</PresentationFormat>
  <Paragraphs>689</Paragraphs>
  <Slides>57</Slides>
  <Notes>57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Calibri</vt:lpstr>
      <vt:lpstr>Courier New</vt:lpstr>
      <vt:lpstr>Garamond</vt:lpstr>
      <vt:lpstr>Helvetica</vt:lpstr>
      <vt:lpstr>Monotype Sorts</vt:lpstr>
      <vt:lpstr>Times New Roman</vt:lpstr>
      <vt:lpstr>Verdana</vt:lpstr>
      <vt:lpstr>Webdings</vt:lpstr>
      <vt:lpstr>1_os-8</vt:lpstr>
      <vt:lpstr>Chapter 7: Deadlocks </vt:lpstr>
      <vt:lpstr>Deadlock</vt:lpstr>
      <vt:lpstr>Deadlock: Terminology</vt:lpstr>
      <vt:lpstr>Necessary Conditions for Deadlock</vt:lpstr>
      <vt:lpstr>Methods for Handling Deadlocks</vt:lpstr>
      <vt:lpstr>Deadlock Prevention</vt:lpstr>
      <vt:lpstr>Deadlock Avoidance</vt:lpstr>
      <vt:lpstr>Safe State</vt:lpstr>
      <vt:lpstr>Deadlock Avoidance Algorithms</vt:lpstr>
      <vt:lpstr>Resource-Allocation Graph</vt:lpstr>
      <vt:lpstr>Example of a Resource Allocation Graph</vt:lpstr>
      <vt:lpstr>Example of a Resource Allocation Graph</vt:lpstr>
      <vt:lpstr>Example</vt:lpstr>
      <vt:lpstr>Example</vt:lpstr>
      <vt:lpstr>Resource Allocation Graph Scheme</vt:lpstr>
      <vt:lpstr>Resource Allocation Graph</vt:lpstr>
      <vt:lpstr>Banker’s Algorithm</vt:lpstr>
      <vt:lpstr>Example of Banker’s Algorithm</vt:lpstr>
      <vt:lpstr>Data Structures for the Banker’s Algorithm </vt:lpstr>
      <vt:lpstr>Example of Banker’s Algorithm</vt:lpstr>
      <vt:lpstr>Safety Algorithm</vt:lpstr>
      <vt:lpstr>Resource-Request Algorithm for Process Pi</vt:lpstr>
      <vt:lpstr>Banker’s Algorithm Pseudocode </vt:lpstr>
      <vt:lpstr>Safety check</vt:lpstr>
      <vt:lpstr>Safety check (P1)</vt:lpstr>
      <vt:lpstr>Safety check (P1)</vt:lpstr>
      <vt:lpstr>Safety check (P1)</vt:lpstr>
      <vt:lpstr>Safety check (?)</vt:lpstr>
      <vt:lpstr>Safety check (P3)</vt:lpstr>
      <vt:lpstr>Safety check (P3)</vt:lpstr>
      <vt:lpstr>Safety check (P3)</vt:lpstr>
      <vt:lpstr>Safety check (?)</vt:lpstr>
      <vt:lpstr>Safety check (P4)</vt:lpstr>
      <vt:lpstr>Safety check (P4)</vt:lpstr>
      <vt:lpstr>Safety check (P4)</vt:lpstr>
      <vt:lpstr>Safety check (?)</vt:lpstr>
      <vt:lpstr>Safety check (P1)</vt:lpstr>
      <vt:lpstr>Safety check (P1)</vt:lpstr>
      <vt:lpstr>Safety check (P1)</vt:lpstr>
      <vt:lpstr>Safety check (?)</vt:lpstr>
      <vt:lpstr>Safety check (P2)</vt:lpstr>
      <vt:lpstr>Safety check (P2)</vt:lpstr>
      <vt:lpstr>Safety check (P2)</vt:lpstr>
      <vt:lpstr>Safety check</vt:lpstr>
      <vt:lpstr>Resource request</vt:lpstr>
      <vt:lpstr>Example:  P1 Request (1,0,2)</vt:lpstr>
      <vt:lpstr>Example:  P1 Request (1,0,2)</vt:lpstr>
      <vt:lpstr>Example:  P1 Request (1,0,2)</vt:lpstr>
      <vt:lpstr>Exercise</vt:lpstr>
      <vt:lpstr>Single Instance of Each Resource Type</vt:lpstr>
      <vt:lpstr>Multiple Instances of Each Resource Type</vt:lpstr>
      <vt:lpstr>Deadlock Detection Algorithm</vt:lpstr>
      <vt:lpstr>Example of Deadlock Detection Algorithm</vt:lpstr>
      <vt:lpstr>Example (Cont.)</vt:lpstr>
      <vt:lpstr>Detection-Algorithm Usage</vt:lpstr>
      <vt:lpstr>Recovery from Deadlock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Dr. Ahmad</dc:creator>
  <cp:lastModifiedBy>Hasan Jamal</cp:lastModifiedBy>
  <cp:revision>211</cp:revision>
  <dcterms:created xsi:type="dcterms:W3CDTF">2006-08-16T00:00:00Z</dcterms:created>
  <dcterms:modified xsi:type="dcterms:W3CDTF">2021-01-29T09:41:52Z</dcterms:modified>
</cp:coreProperties>
</file>