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49" r:id="rId3"/>
    <p:sldId id="488" r:id="rId4"/>
    <p:sldId id="504" r:id="rId5"/>
    <p:sldId id="503" r:id="rId6"/>
    <p:sldId id="519" r:id="rId7"/>
    <p:sldId id="520" r:id="rId8"/>
    <p:sldId id="507" r:id="rId9"/>
    <p:sldId id="508" r:id="rId10"/>
    <p:sldId id="509" r:id="rId11"/>
    <p:sldId id="510" r:id="rId12"/>
    <p:sldId id="521" r:id="rId13"/>
    <p:sldId id="511" r:id="rId14"/>
    <p:sldId id="512" r:id="rId15"/>
    <p:sldId id="513" r:id="rId16"/>
    <p:sldId id="522" r:id="rId17"/>
    <p:sldId id="523" r:id="rId18"/>
    <p:sldId id="524" r:id="rId19"/>
    <p:sldId id="525" r:id="rId20"/>
    <p:sldId id="526" r:id="rId21"/>
    <p:sldId id="527" r:id="rId22"/>
    <p:sldId id="528" r:id="rId23"/>
    <p:sldId id="529" r:id="rId24"/>
    <p:sldId id="516" r:id="rId25"/>
    <p:sldId id="517" r:id="rId26"/>
    <p:sldId id="518" r:id="rId27"/>
    <p:sldId id="531" r:id="rId28"/>
    <p:sldId id="532" r:id="rId29"/>
    <p:sldId id="533" r:id="rId30"/>
    <p:sldId id="534" r:id="rId31"/>
    <p:sldId id="535" r:id="rId32"/>
    <p:sldId id="536" r:id="rId33"/>
    <p:sldId id="396" r:id="rId34"/>
    <p:sldId id="30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788" autoAdjust="0"/>
  </p:normalViewPr>
  <p:slideViewPr>
    <p:cSldViewPr snapToGrid="0" snapToObjects="1">
      <p:cViewPr varScale="1">
        <p:scale>
          <a:sx n="82" d="100"/>
          <a:sy n="82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BBCE-00A9-6840-8071-99B9E710F12D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2964-08AC-3945-B822-ABA3D09E4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0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47:54.4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220 295 19,'0'0'4,"0"0"0,0 0-1,0 0 0,0 0 0,0 0-1,0 0 0,0 0 0,0 0 0,0 0 0,0 0-1,0 0 0,0 0 0,0 0 1,0 0-1,0 0 0,0 0 6,0 0-1,0 0-7,0 0 1,0 0 6,0 0-7,0 0 0,0 0 19,0 0-15,0 1-7,0 0 7,-3-1 12,3 0-8,0 1-1,0-1 0,0 2-7,0-2 0,0 0 12,0-2-1,0 2-20,0 2 20,0-2-14,0 0 7,0 0 6,0 0 5,0 0-14,0-2 0,3 1 6,-3-2-13,2-1 1,0 0 7,0-2 6,0 1-20,0-1 14,2 1 6,-2-2-1,2 0-19,0 0 14,-2-2 6,3 1 6,-1 0-21,0 0 7,0 0-6,0-1 1,-2-1 1,2 2 7,-2 0-13,0 0 1,1 1 8,-1 0-6,0 1 13,-2 0-6,0 1-7,0 0 8,-2 1 6,0 1-7,-1 1-7,1-1 2,-2 1 1,0 1 0,-2 1 1,0 1 0,-1 0 1,-1 1 0,2 2 1,-2-2-1,-1 2 1,3-1 7,-2 2-7,2-1 6,0 2-7,-1 0 7,1 1-7,0-1 7,0 1-7,2 0 0,-1 1 1,1-1 0,0 2 1,2-1 6,0 2-7,0-2 0,2 0 0,-2 0 0,2 0 1,-2 2 0,2-2 0,2 2 0,-2 1 1,2-2 0,-2 0 6,2 1-1,-2 0-1,2 0 6,0 1-1,0 1 5,0-1-14,0 2 0,0 0 0,1 1 6,-1 1-1,2-1 6,-2 1 5,0 1-21,0 0 7,2 2 6,-2-2-1,0 0-7,0 1 12,0 0-1,0-1-2,1 2-1,-3-1-7,2 2 0,-2-2-6,0 2 19,0 1-8,0-2-1,0 2 6,0 0-8,-2 0-6,2-1 6,-3 2-13,1-1 20,0 0 5,0 1-14,0 0 6,0 0-1,0-2 6,0 1-14,0-1-6,0-1 19,0 1-7,0-1-1,0-2 0,0-2-7,-1 0-5,1-2 7,2-1 0,-2-2-12,2-1-11,0-1 3,0-1 2,0-2 1</inkml:trace>
  <inkml:trace contextRef="#ctx0" brushRef="#br0" timeOffset="1090">0 658 20,'0'0'5,"0"0"-1,0 0-1,0 0-1,0 0 0,0 0 0,0 0 0,0 0-1,0 0 0,0 0 1,0 0 0,0 0 0,0 0 0,4 0-1,1 0 0,3 0 0,0-1 6,2-2-7,1 0 6,1 0 0,3 1-8,1-1 7,-1-1-7,1 1 13,1-1-8,-1 1 6,1-1-1,2 1-1,-3-2-13,1 2 7,-3 0 0,1 1-7,-1-2 7,1 3 6,-3 0-7,0 1 0,-1-1-6,-1 1 1,0-1 13,-1 1-14,-1 0 1,0-1 1,-2 1 7,3 0-7,-3 0 7,-2 0-1,0 0 6,0 1-13,0-1 7,-2 0-1,1 0-6,1 0 7,-2 0-7,-2 0 7,2-1 0,0 1 0,0-2 0,-2 2-1,2-1-6,0 0 0,0-1 0,2-1-1</inkml:trace>
  <inkml:trace contextRef="#ctx0" brushRef="#br0" timeOffset="2900">815 100 20,'0'0'4,"0"0"-1,0 0-1,0 0 1,0 0-1,0 0 0,0 0 0,0 0 0,-2 0-1,2 0 0,0 0 0,-4 2 0,0 1 0,0 2 1,0 1-1,-3 1 0,3 1 0,-2 1 0,0 2 0,0 0 0,-1 2-1,1 2 1,0 3-1,-2-1 1,2 3-1,-1 2 0,-1 0 0,2 3 0,0 1 1,1 2 0,-1 0-1,2 0 0,0 0 0,2 0 1,2 0-1,0-3 0,2 1 7,0-3-1,0 0-1,4-2-7,1 0 0,1-1 7,0-1-7,2-3 0,3-1 7,-1-1 5,3-1-7,1-3-7,1-2 7,-1-2 6,1 0-14,-1-4 13,3 1-13,-2-1 7,-3-2-7,1 0 7,-1 0 6,-2-2-13,1 1 7,-3-2-1,1 1-6,-3 0 1,2-1 0,-2 1 0,-1 0 0,-1-1 0,0 0-1</inkml:trace>
  <inkml:trace contextRef="#ctx0" brushRef="#br0" timeOffset="3510">1216 18 22,'0'0'4,"0"0"-1,0 0 0,0 0-1,0 0 0,0 0 0,0 0 0,0 0-1,0 0 1,0 0 0,0 0-1,0 0 1,0 0-1,0 3 1,0 1-1,-2 3 0,2 1 0,-2 3 0,0-1-1,0 3 0,0 1 0,0 0 0,2 2 0,-2 2 1,0 1 6,0 2-1,0 1 6,-2 3-2,2 0-1,-1 1-14,1 0 13,2-1-7,0 1-7,0-3 1,2 0 7,1-1 0,1-1-7,0-2 7,2-3-6,2-1 7,1-1-7,-1-2 7,0-2-7,2 0 0,3-3 1,-3-3 13,3 0-7,-3-3-7,2-1 0,3-1 0,-3-3 1,-1-2 0,-1-2-1,0 0-1</inkml:trace>
  <inkml:trace contextRef="#ctx0" brushRef="#br0" timeOffset="4000">1039 290 20,'0'0'4,"0"0"0,0 0-1,2-1 0,2 1 0,0-1 0,2 0 6,2 0-8,1-1 0,-1 0 0,2 0 0,3 1 0,1-3 0,3 1 0,-3-1-1,5 1 0,-3-2 1,1 2-1,-1-1 0,1-1 1,-1 2-1,-1-1 0,-1 1 0,1 1 0,-1-1 0,-3 1-1,1 0-1,-2-1-1</inkml:trace>
  <inkml:trace contextRef="#ctx0" brushRef="#br0" timeOffset="4390">1599 0 22,'0'0'5,"0"0"-1,0 0-1,2 1 0,0-1-1,0 1 0,0 0 1,2 0-1,1 2 0,1 0 6,0 2-7,-2 1-1,2-1 7,3 3 5,-1 2-1,0 0-2,0 2-13,-1 1 19,1 2-8,-2 0-1,0 2 5,0 2-7,-1 2 6,-1 0-8,0 2-6,-2 1 6,0 2 6,-4 1-7,0 1 6,-2 1-1,0 0 0,-5 0-7,1-1 6,0 0-1,-3-3 0,3 1-7,-2-3 0,0-2 13,1-1-13,-1-2-13,2-2 2,-1-2 2,3-2 1,0-2-1</inkml:trace>
  <inkml:trace contextRef="#ctx0" brushRef="#br0" timeOffset="5109">2044 262 29,'0'0'4,"0"0"0,0 0-1,0 0 6,0 0-7,0 0-1,0 0 0,0 0 0,0 0 0,2 2 6,2-1-8,4 1 7,0 0 0,5 1-8,-1-1 0,3 0 1,1 0 6,3-1-7,-1 0 7,3-1-1,0-1 0,2 1-7,-1-1 7,1-1-1,0 0-6,-2 0 6,1-1-6,-1 1-1,0 1 1,-3-1-1,3 0 1,-5 1-1,1 0 0</inkml:trace>
  <inkml:trace contextRef="#ctx0" brushRef="#br0" timeOffset="5580">2112 567 21,'0'0'4,"0"0"0,2-1-1,0 0 0,2 1 0,2 0 0,1 0 0,-1 0-1,0 1 12,0 0-14,2 0 6,3 0 6,1 2-2,1-1-1,-1 0 5,5 2-1,-3-1-8,5 1 12,-1-1-3,1 1-8,0 0 6,-1 0-8,5-1 0,-4 1-7,1-1 0,-1 2 1,-1-1 12,1-2-7,-2 1 0,-3 0 5,1-1-1,-3 0 0,-2 1-14,1-1 1,-3-1 1,-2 0-12,2 0 1,-3 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1:09.5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213 197 29,'-2'0'3,"2"0"1,0 0-1,0 0 0,0 0-1,0 0 0,0 0 0,0 0-1,0 0 0,0 0 7,0 0-8,0 0 0,0 2 7,-4 1-1,2 3-1,-4 3-1,0 3 6,-3 2-1,1 2-14,-2 3 7,-1 2 6,-1-1-1,2 3-14,-3 0 8,3 1 0,-3 0 0,3-1 6,-2 0-7,1 0 6,3 1-13,-2-4 7,1 1 0,1-2 0,2 0 0,0-4-6,2-1 0,-3-2 0,3 0 1,2-3-1</inkml:trace>
  <inkml:trace contextRef="#ctx0" brushRef="#br0" timeOffset="385">83 166 24,'0'0'4,"0"0"0,0 0-1,0-2 0,0-4 0,2-1 0,0 0-1,2-1 0,0-2 0,5 1-1,-1-1 0,2-1 0,3 1-1,1-2 1,3 2 0,-1 0 0,3 1-1,-3 1 0,1 1 1,2 0-1,-3 1 1,1 2-1,-3 0 0,3 1 0,-1-1 0,-1 3 0,-3 0 0,0 1 0,-1 1 0,-3 1 0,0 3 0,-6 2 0,1 1 0,-6 2 0,-3 3 0,-2 1 0,-2 1 0,-3 3 0,-1-2 7,1 0-8,-1-1 1,1-1-1,1 0 7,2 0-7,1-1 0,1 0 0,4-2 0,0 1 0,2 0 0,4-2 7,2 1-7,2-1 0,2 1 0,1-1 0,1-1 0,3 2 1,-1-2-1,0 2 0,1 0 7,-1 1-7,-2-1 0,-1 1 0,-1 0 0,-4-1 1,0 2-1,-4 0 0,-4 1 0,-2 1 1,-4 1 0,-5 1-1,-3 0 1,-3-1 0,-2 2 13,0-2-14,-1 1 6,1-1-1,0-1 0,2-1-1,1 0-6,3-2 0,1 1-1,1 0 0</inkml:trace>
  <inkml:trace contextRef="#ctx0" brushRef="#br0" timeOffset="1692">612 589 23,'0'0'4,"0"0"0,0 0-1,0 0 0,0 0 0,0 0 0,0 0-1,0 0 0,-2 1 0,0 2 12,-2 0-8,-2 2-1,0 1 6,-3 2-1,1 1-2,0 2-13,0 0 13,1 1-7,3-1 0,0 1-1,0 0 7,0 1-7,4-3-7,2 2 1,0-1 13,2 0 0,2-1-14,3-2 7,1-1-6,0 0 0,3-2 0,-1 0-1</inkml:trace>
  <inkml:trace contextRef="#ctx0" brushRef="#br0" timeOffset="2652">765 795 42,'0'0'15,"0"0"-8,0 0-7,0 0 12,0 0-14,0 0 13,0 0-14,0 0 7,0 0 5,0 0-7,0 0-6,0-1 0,3 0 13,3-2-7,0 1-7,2 1 13,0 0-1,3 0-1,-1-2 0,0 2-7,1 0 6,1 0-13,1 0 13,-1-1 0,0 2-13,1 2 13,1-1-7,-1-1 7,-3 1-13,3 1 0,-3-1 1,0 1 1,-2 0 0,1-1 0</inkml:trace>
  <inkml:trace contextRef="#ctx0" brushRef="#br0" timeOffset="2962">962 697 32,'0'0'4,"0"0"5,0 0-7,0 0 0,0 0 0,0 0 12,0 0-14,0 0 6,0 0-1,0 0 6,0 0-8,0 2 6,-2 1-7,2 2-7,-2 1 7,2 2 6,-2 1-7,2 0 0,-2 2-7,0 2 13,0-1-7,-1 1 7,1 2-14,0-2 14,2 1-14,-2 0 14,0-1-14,2-1 0,0-1 1,-2 1-1</inkml:trace>
  <inkml:trace contextRef="#ctx0" brushRef="#br0" timeOffset="3302">1287 573 25,'0'0'5,"0"0"-1,0 0-1,0 0 0,0 0 0,0 0 6,0 0 5,0 0-8,0 1-1,0 4 6,0 1-14,-2 3 19,-1 0-8,1 3-1,-2 1-1,0 1-1,0 1-1,0 1-13,0 1 20,0 0-7,-1 0-7,1 1 13,0-1-2,0-1-13,0 1-6,2-2 1,-2 0-1</inkml:trace>
  <inkml:trace contextRef="#ctx0" brushRef="#br0" timeOffset="5632">1537 839 22,'0'0'4,"0"0"-1,0 0 0,0 0 0,0 0-1,0 0 1,0 0 0,0 0-1,0 0 0,0 0 6,0 0-1,0 0 5,0 1-14,-2 4 13,0 1-1,0 2-1,0 0-2,-5 0-7,3 2 13,-2 0-8,0-2-1,-2 2-6,-1 0 12,1 0-1,0 1-20,-3-2 1,1 1 1,0-1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9:06.2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248 523 21,'0'1'4,"0"3"0,0-1-1,2 4 0,0 2-1,0 0 1,0 1-1,-2 3 0,0 1 6,0 1-7,-2 1 13,-2 1 4,0-1-8,-5 0-2,1-1 12,0 1-3,-3-1 4,-3-1 4,0-3-3,-1 0 10,-2-1-4,3-2-10,-3-4-2,-1-2 4,1-3 4,1-4-3,-1-3-15,3-2 5,1-4-8,3-4-6,2-1 13,4-4-2,2 0-13,4-2 13,2-1-20,2 2 14,4-2-25,1 2 3,-1 0 2,2 3 9,3 1-11,-3 1-11,3 3 4,-3 3 3,1 2 2</inkml:trace>
  <inkml:trace contextRef="#ctx0" brushRef="#br0" timeOffset="755">182 502 21,'0'0'4,"2"0"-1,0 0 0,0-1 0,2-1 0,0 0-1,2-1 0,2 1 0,-1 0 0,1-2 0,0 1 6,3-1-7,-1 1 0,0-1 6,3 2-8,-3 0 1,0-1-1,-1 1 1,1 1 6,-2 1-7,-2 1 0,3 1 0,-5 2 7,0 1-8,0 2 1,-4 2 6,0 0 0,0 1-7,-2 1 0,2-1-1,0 1-1</inkml:trace>
  <inkml:trace contextRef="#ctx0" brushRef="#br0" timeOffset="1325">719 119 64,'-2'-1'25,"0"-1"-10,0 1 11,-2-1-10,2 1 5,0 0-3,2-1-8,-2 2-2,2 0 6,-2 0-8,2 0 11,-2 4-8,2 3-1,0 2 5,-3 4 5,3 2-9,-2 6-1,0 2 5,-2 4-14,-2 3 7,0 3-14,0 2 20,-1 2-14,-1 1 0,-2 1 7,2-1-1,-3 0-13,3-3-5,-2-1-18,3-1 4,-1-6 3,2-2 1</inkml:trace>
  <inkml:trace contextRef="#ctx0" brushRef="#br0" timeOffset="1595">467 419 114,'0'0'25,"0"0"-10,0 0-2,0 1 11,2-1-3,4 2-15,5-1 12,1-1-15,2 0 0,5-2 6,2-1-20,1-2-12,3-3 2,2-2 3,0-1 0</inkml:trace>
  <inkml:trace contextRef="#ctx0" brushRef="#br0" timeOffset="1745">930 150 47,'0'1'8,"-2"2"5,0 2 5,-2 1-2,0 2-21,0 3 19,0 2-1,1 1-2,-1 3 5,2 2 4,0 0-2,0 5-3,2-1-2,0 1-14,-2 2 19,2-2-2,-2 1-15,0-2 13,2-1-2,-2-2-14,2-2 0,2-2 7,0-3-13,0-1 7,2-4-12,0-1 7,0-2 7,3-4-6,-1-2-6,2-1 14,0-2-13,-1-1 14,1 0-7,-2 0-5,0 1 13,0 1-13,-1-1 13,-3 2 0,0 1-7,0 2 0,0 4 0,-2 1 7,0 1-1,-2 1 0,2 1-1,-2 2 0,2-1-7,0-1 7,0 1-19,4-1 21,0-2-1,2-1-7,3-2 1,-1-1-6,4-3 7,-1-4 6,3 0-7,0-5-12,3 0-4,-2 0 21,1-3-1,-1 1 0,-3-1-13,0-1 14,-1 3 0,-1-1-1,-4 2-6,0 2 7,-1 1-1,-5 3 0,0 0-13,-5 4 8,1 2 19,-2 0-8,-2 4-7,0 0 6,1 2-7,1 1-7,0 0 1,2 1 1,2-1 1,2-2 19,4-1-15,2-1 0,4-4-6,3-2-12,3-3 1,5-3 2,0-2 1,1-1 1,3-4 2,0-1 2,0-1 2,0 0 1,-2 0 1,-1 1 1,1 0 0,-6 2 1,-1 2 7,-3 1-6,-1 4 12,-6 1 5,0 4-14,-4 4 12,-2 1 5,-2 4-8,-2 2 11,-2 3-3,0 2-2,0 2-8,-3 1 11,3-1-8,-2 1-8,2-1 12,1 0-8,3-2-7,0-2 6,0-2 6,2-2-8,2-1-13,2-3 1,-1-3 13,1-5-6,0-1-7,0-3 14,0-3-7,0-3 13,-2-2-14,-2-1 0,0-2 6,-2-3-6,-2-1 12,0-2-7,0-2 6,-2 1-14,-1 1 1,1 0 13,2 4-14,-2 0-6,0 3 14,2 2-6,1 2 13,-1 2-14,2 2 0,0 2 1,0 1-6,0 4-18,2 2 3,0 2 2</inkml:trace>
  <inkml:trace contextRef="#ctx0" brushRef="#br0" timeOffset="2945">1575 427 91,'0'1'15,"-2"-1"4,2 1-2,0 0-2,0 2-8,0 1-14,2 4 20,1 2-14,-1 3-6,0 2 19,0 2-7,0 2-7,2 2-6,0-2 20,0 1-8,0 0-1,0-1-6,1-2 6,3-2 6,-2-1-7,2-2-7,3-2 1,3-3 0,-1-5 13,3-3-13,1-2 0,1-5 13,3-3-7,2-3-13,-3-2 20,3-2-20,0-1 21,-2-1-8,-1-1-6,-1 1 13,-3 3-8,-1 1-6,-3 2 13,1 1-7,-3 2 12,-2 2-2,-1 3-13,-3 3 6,-2 2 6,0 3-8,-2 3 0,-2 0 6,2 3 5,-2 2-14,2-1 0,-2 2 7,2-2-14,2-1 1,0 1 20,0-2-8,2-1 6,2-1-2,0-2-13,3-3 0,1-1 20,0-4-21,5-2 0,-1-3 14,3-2-8,-1 0 6,3-2-1,-2-2 0,-3 1-1,0 0-1,-1 1 0,-1 3-1,-3 0-19,1 2 15,-4 1 0,0 1 6,1 2-7,-3 3 13,-2 3-1,0 2-20,0 3 7,0 2 1,0 2 6,0 1 0,0 2-1,2 0-7,0 1 1,1-1 0,1-1 7,0 0-1,2-1 0,1-3 0,-1 0-1,2-2-6,5-3-6,-1-2-5,1-2-4,1-2-4,1-3-5,1-1 3,1-2 2,-1-3 2</inkml:trace>
  <inkml:trace contextRef="#ctx0" brushRef="#br0" timeOffset="3685">2823 281 145,'-2'2'27,"-1"0"3,-1 3-16,2 2 4,-2 3-2,2 3-15,-2 2 7,2 1 5,0 3-2,0 1 5,-2-2-8,1 0-1,3 0-7,-2 0-19,2-2 2,0-3-4,0-2-4,2-1 1</inkml:trace>
  <inkml:trace contextRef="#ctx0" brushRef="#br0" timeOffset="3865">2794 85 109,'-2'-1'19,"-1"1"10,1 0-3,0 0-4,2 0-2,-2 0-3,2 2-15,0 2 13,0 0-8,2 2-1,2-1-7,1-1-6,1 2 0,4-1-11,1-3 8,3-2-11,5-1 2,1-2 2,3-3 3,2-2 2,2-1 0,4-1 2,-2-2 2,0 2 1,-2-1 0,-3 1 1,1 1 2,-4 0 13,-5 3-8,-1 1 13,-3-1-2,-3 3-8,-3 0 12,-4 2-2,-4 2 5,0 2-3,-2 0 5,-5 4-9,-1 0-2,0 1-7,1 1 12,3 2-21,0 1 13,2-1 0,2 1-1,4 3 5,0-2-1,4 2-1,0-1-8,3 1 0,-1 0-6,2 0 0,-2 1 13,1 1-1,-3-1 6,0 1-2,-4 2-1,-2-2-8,-2 2 6,-4-2-1,0 2-7,-5 0-12,-1-2 14,0 1-1,-1-3 0,-1-1-6,3-2-18,-1-1 3,2-4-11,1-1 4,1-4 2,2-2 3,4-3 1</inkml:trace>
  <inkml:trace contextRef="#ctx0" brushRef="#br0" timeOffset="4235">3222 337 23,'0'0'24,"0"0"-3,0 0 3,0 0-9,0 0 11,-2 0 3,0 0-4,0-1-3,2 1 3,0 0-9,0 0-8,2 0-1,4-1 5,2-3 5,4-1-9,1-1-1,1-2 0,3 0-1,-3-1-1,3 1-1,-3 0-6,-1 0-6,1 0 7,-3 0-6,-1 1 13,-2 1-1,1 1-7,-5 1 7,0 0-13,-2 3 7,-2 0 13,-2 1-8,2 2-1,0 0-6,-2 4 13,0 1-14,2 0 13,2 1-7,2 1-7,2-1 13,4-1-13,1-2 13,5 0-20,1-3 8,4 0 0,-1-4 1,3 0 6,2-3 0,-2 1 0,-3-1-1,1 2 0,0-1 6,-3 1-7,-1-1-7,-3 3 1,-1-1 13,-3-1-7,2 2-6,-1 1 13,-1-1-7,-2 0-13,1 1 14,-1 0-13,0 1 8,-2 1 6,1 0 0,-1 1 0,0-1-13,2 2-11,-2 0 15,3 0-18,-1-1-4,0 1 3,-2-1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8:54.0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0 350 97,'0'0'14,"0"0"17,0 0-10,0 0 10,0 0-10,0 0-9,0 0 11,0 0-9,0 0 11,0 0-10,0 0-2,0 0-7,0 0 5,0 0-1,0 0-2,0 0-13,2 0 1,0 0 19,4-1-8,2 0 5,3-1-8,-1 1-13,3 1 1,1-1 14,3 1 5,-1-1-13,1 1-6,1 0 19,3 1-1,0 1-8,-1 1 0,-1-1-6,0 2 0,-1 0-6,-1 1 8,-5 1 0,3 0-6,-5 1 20,-2 1-8,-4 0 0,-4 1-13,-2 2 7,-4-1 0,-2 2 1,-3-1-7,-3 1 20,0-2-26,-1 1 20,-1-1-7,3 0-6,1-1-5,-1-1 20,3-1-1,4 1-7,0 0-6,3 0 13,3-1-7,3-1 0,3 0-7,0 0 14,4 0-14,5 1 14,-1-2-14,3 2 20,-1-1-8,1 1 0,-1 0-1,-1 0-13,-3 0 7,-3 1 1,-1 0-7,-4 2 1,-2 0 20,-6 1-14,-2 1 13,-5 1 4,-3 1-8,-3-1 5,-1 0-1,-3 0-2,0-2-1,-1 0-7,1-1-7,0-1-18,1-2-3,3 0-10,0-1-3</inkml:trace>
  <inkml:trace contextRef="#ctx0" brushRef="#br0" timeOffset="1845">1539 229 48,'0'0'14,"0"0"-14,0 0 12,0 0 5,0 0-2,0 0-2,0 0 11,0 0-3,0 0-9,0 0-1,0 0 5,0 0 10,0 0-9,0 0 10,0 0-10,0 0 4,-2 0-2,-1 0-9,-1 2-1,-6 3 5,-2 0-14,-3 0 12,-3 4-1,-5 0-2,-4 0-1,-2 3-1,-2 1-7,-4-1 13,-2 2-2,-1 1-1,-3-1-14,0 2 0,-1 0 1,1-1 19,-1-1-2,5 0-2,0 0-1,4-1-2,4-2-1,0 0-13,6-2 13,1-1-7,5-1 0,2 0-7,3 0 13,4 0 0,4-2-8,4-1 7,4 1-7,4-2 6,2 0-13,7-1 14,2 0-7,5-2 6,3 2-13,2-2 7,2-2-6,2 2-5,-2 0 20,0 0-7,-2 0-13,0-1 8,0 1 6,-2-1 0,-2 1-13,-2-1 21,-3-1-14,-1 0 7,-2 1 5,-3 0-19,-2 0 1,-1 0 8,-1 1 12,-2-1-1,-1 1-14,-1-1 14,0 1-14,-4-2 7,2 2-13,-2 0 1,0-1-17,0 1-9,-2 0-9,2-1 6,-2 1 3,3-1 4</inkml:trace>
  <inkml:trace contextRef="#ctx0" brushRef="#br0" timeOffset="2410">1005 685 59,'0'0'13,"0"0"-2,0 0-1,0 0 5,0 0 4,0 0 4,0 0-9,0 0-2,0 0 11,2 0-15,2 0 5,5 1 5,3-1-3,2 0-8,3-1 12,2 0-2,1-3-9,3 2-13,4-2 13,0 0-1,2-2 5,0 1-8,0 2 0,0-2-1,-3 2 6,1-2-20,-2 1 2,-2 1-24,-2 1 10,-3-1-3,-1 2 2,-5 0 2</inkml:trace>
  <inkml:trace contextRef="#ctx0" brushRef="#br0" timeOffset="3455">2304 5 31,'-2'-2'4,"2"1"6,0 1-8,2-1 6,-2 0 12,-2 0-3,2 1-2,0 0 11,0 0-4,0 0-2,0 0 3,0 0-3,0 0-2,0 0 4,0 0-3,0 0-15,0 0 12,0 0 5,0 0-9,0 0-2,-2 4 5,0 1-8,0 4 5,-5 4-7,-3 5-1,-2-1 6,-3 3 5,-1 2-2,-1 1-14,1 2 6,-3-1 0,2 2-7,-1-2 6,3 2-7,1-1 1,-1-2 6,5 1 6,0-1-20,1-2 8,3 0 6,2-1-7,2-2 1,2-2 6,4 0-13,4-2 8,3-4-7,1-2 1,5-1 14,3-3-7,1-2-7,2-2-17,0-2 3,1-3-4,3 0-3,-2-2-3,-2 0 3,-3-1 3,-3 0 1</inkml:trace>
  <inkml:trace contextRef="#ctx0" brushRef="#br0" timeOffset="4095">2016 284 30,'0'0'4,"0"0"-1,0 0 0,0 0 6,0 0-7,0 0-1,0 0 13,0 0-2,0 0 17,0 0-3,0 0-4,0 0-9,0 0 5,0 0-15,0 0 19,0 0-16,0 0 0,5 0 5,3 0-1,0 0-8,4 0 12,3 0 5,-1 0-9,1 0-7,4-1 6,-1 1-1,1 0 5,-1 0-21,1-2 8,2 2 6,-1-1-1,1 0-19,0-1 2,-3 1-5,3-2-11,-2 2 3,-3-1 1</inkml:trace>
  <inkml:trace contextRef="#ctx0" brushRef="#br0" timeOffset="5687">3243 15 24,'0'0'5,"0"0"5,0 0 5,0 0-14,0 0 6,0 0 12,0 0-9,0 0-1,0 0 5,0 0 11,0 0-3,0 0-9,0 0 10,-2 0-9,0 0 5,-2 2-3,-5 3-8,-1 1-1,0 0-1,-3 2-7,-1 3 13,-1 2-2,-3 1-1,-3 0-1,0 2-1,-4 2-7,1 0 0,-3 1 12,0 1-7,-2-2 12,2 0-15,0-1 0,0 1 12,2-2-8,5-2-7,-1 0 13,2-2-8,3-1-7,3-1-6,1-1 8,4-1 0,2-1-6,1-1 13,8-2-13,1 1-6,4-3 14,4 1 0,5-2-12,1-2 20,5 0-1,4-2-14,0-1 13,4 0-7,-2 1-6,2-2 20,-2 1-8,-2 2-1,0-1-13,-5 0 7,-1 0 0,0 0 0,-5 2-12,-1-1 8,-1 1-6,-3 0-5,-1 0-4,0-1-10,-1 2 3,-3-1 3,-2 0 3,2 0 1</inkml:trace>
  <inkml:trace contextRef="#ctx0" brushRef="#br0" timeOffset="7117">3826 29 22,'0'0'4,"0"0"0,2-1 0,0 1-1,-2 0 0,0 0-1,0-1 7,0 1-1,0 0-8,0 0 0,0 0 19,0 0-15,0 0 12,0 0-8,0 0 11,0 0-2,0 0 4,0 0-9,0 0 5,0 0-15,0 0 19,0 0-3,0 0-14,0 0 12,0-1-2,0-2-8,-2 3 5,0-1-1,-2 0-2,0 1-1,-2 1-7,-1 1-6,1 2 1,-4 1 0,-1 0 7,-1 2 0,2 1 6,-5 3-13,1 1 13,-1 0-1,1 1-1,1 1-7,1 1 0,0 0-6,1-1 1,3 1 0,2 0 14,2-1-1,2 0-1,4 0-1,2-1-1,2-2-6,6-1-6,3-3 7,3-1 6,3-3-13,2 0-5,4-3 20,-2-1-19,1-3 14,-1-2-1,0 0 0,-2-2 6,-2-1-13,-3 0 7,-1-3-13,-7-1 14,-2-2-6,-4 0 7,-1-2 6,-6 0-2,-1 2-13,-4-1 7,-2 1 0,-3 1 0,3 1 6,-2 0-13,1 3-6,1-1-18,2 3 3,1 0 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1:05.9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20 21,'0'-2'4,"0"1"0,3 0 0,-3 0 6,0-1 5,0 0-2,0 0-14,0 0 6,0 2 6,0-1-2,2-1-1,-2 1 6,2 0-8,-2 1 11,0-1 4,0 0-8,0 1 4,0 0-21,2 0 26,-2 0-9,0 0 4,0 0-2,0 0-2,0 0 11,2 0-21,-2 2-1,2 3 12,0 2 5,0 2-2,0 3-15,0 0 6,0 5 5,0 0-1,0 4-2,-2 0-7,2 1 5,-2 0-7,2 0 6,-2 3-7,3-2 0,-3 0 6,0-1-13,0-1 7,0-2 7,0-2-1,0-3-14,2-1 1,-2-1 1,0-2-5,0-2-5,0-2-11,0 0-9,0-4 4,-2-3 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1:06.7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24,'0'1'4,"0"-1"0,0 1-1,0-1 0,0 2 0,0-1 12,0 2-8,2-1 5,-2 2-14,3-1 13,-1 2-1,2 0 5,-2 1-15,2-1 0,-2 0 0,0-1 13,0 2 4,0-1-2,0-1-14,0-1-6,-2-1-6,2 0 14,-2 1 12,0-1-2,-2 0-2,0-1-7,0-1-1,0 0-13,0-1 8,2-1 6,-2-2-13,0 1 14,2-2-1,0 2 0,0-2-1,0 2-6,0 0 6,0 1-6,0 0 0,-2-1 7,2 2-1,0 1 0,0 1-7,0-1 1,0 5-6,0 1 7,0-1-12,-2 2 1,0-2 1,0 0-1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1:07.3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 30 54,'-2'0'13,"0"0"-1,0 0 17,0-1-4,0 1-15,0-1 11,0 1-3,0 1-2,0-1-8,2 0-1,-2-1 5,2 1 5,0-1-2,0-2-8,2 2-1,2-1-1,0 0 6,0-2-2,2 2-7,3 0-6,-1-1 13,0 1-8,0 0-6,3 0-6,-1 1 20,-2 0-7,3 1 0,-3 1-7,0 0 1,1 3 7,-3 1-1,0 0-6,-2 3 0,0 2 7,-4 0 6,0 1-1,-2 0-1,-2 2-14,0 1 1,0-1 1,0-1 1,-1-3 0,1 0 7,2 0 6,0-2-1,0 0-8,4 0-12,0-2 8,2 1 6,3-3 6,1 2-7,2-2 0,3 1-6,-1-2 0,0 1 13,3-1-1,-3 0-1,-1 1 0,-1 1-1,0 0-1,-1 2-13,-3 2 14,-2 2 12,-4 2-2,-2 2-2,-2 1-2,-4 1-1,-3 2-8,-1 0-6,-5 1 0,3-1 1,-3 0-6,1-2-5,-1-2-11,3-1-9,1-4 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1:09.6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103 13 18,'0'0'4,"0"0"0,0 0 0,0 0-1,0 0 0,0 0 0,0 0-1,0 0 0,0 0 0,0 0 0,0 0-1,0 0 0,0 0 0,0 0 0,0 0 0,0 0 0,0 0 0,0 0 0,0 0 6,0 0-7,0 0 0,0 0 0,0 0 0,0 0 0,0 0 6,0 0-1,0 0-6,0 0 12,-2 0-7,2 0 5,-2 0-1,0 1-7,0-1 0,2 0 0,-2 0 0,0 1 6,2 1-7,-2 0 0,2-1 0,-3 1 0,1 1 6,2-1-1,0-1-7,-2 0-6,2 1 1,0-1 1,0 1 7,-2-1 0,2 2 0,0-2-7,0 0 1,0 0 7,-2 0 0,2-1 6,0 0-14,2 1 1,-4-1 0,2 2 1,2-2 1,-2 1 0,0-1 0,-2-1 7,2 1 0,0 0-7,0 0 0,0 0 7,0 0-7,0-2 7,2-1-7,0-1 0,0 1 1,-2 1 6,0-1 0,0 1-7,2 0 0,1 0 1,-3 1 0,0 0 0,0 0 7,0 1-7,0-1 6,2 0-6,-2 1 0,0-2 0,-2 2 7,2 0-8,0 0 1,0 0 0,0 0 0,0 0 0,0 0 7,0 0-6,0 0 0,0 0-1,0 0 1,0 0 6,0 0 0,0 0-1,0 0-7,0 0 7,0 4-7,0-1 0,0 1 0,0-1 14,-3 0-8,3-2-6,0 1 0,0-1 0,0 1 1,-2 0 6,2-1-6,0 0 6,0-1-7,0 1 0,2-1 7,-2 0-7,0-1 0,3-1 1,-3 0 7,2-1-7,0-1 6,-2 0-6,2 1 0,-2-1 0,2 1 0,-2 0 1,2 1-1,-2 1 7,2-2 0,-2 2-8,0 0 7,0 0-6,0 0 0,0 0 0,0 1 7,0-2-1,0 2-7,0-1 7,0 1-1,2 0-7,-2 0 1,0 0 0,0 1 1,0 1 7,0-1-7,0 1 6,0 2 0,0-1-1,0 1-7,0-1 7,-2 1 0,2-2-7,0 0 1,-2 1 6,2-2-6,0 0 0,0 0 1,0 1 6,0-2-7,0 2 1,2-1 0,-2-2 0,0-1 0,2 0 1,-2 0 6,2-1-1,0 1-7,0 0 0,0-1 1,-2 1 7,0 0-7,2 1 0,-2-1 0,0 1 1,0 0 0,0 1 6,0 0-7,0-1 0,2 0 7,-2 1-7,0-1 0,0 1-1,0 0 0,0 1 0</inkml:trace>
  <inkml:trace contextRef="#ctx0" brushRef="#br0" timeOffset="2510">142 76 17,'0'0'4,"0"0"-1,0 0 0,0 0 0,0 0 0,0 0 0,0 0-1,0 0 0,0 0 0,0 0 0,0 0 0,0 0-1,0 0 0,0 0 0,0 0 0,0 0-1,0 0 1,0 0 0,0 0-1,0 0 0,0 0 1,0 0-1,0 0 0,0 0 0,0 0 1,0 0-1,0 0 0,0 0 0,0 0 1,0 0-1,0 0 0,0 0 0,0 0 1,0 0-1,0 0 0,0 0 0,0 0 0,0 0 0,0 0 0,0 0 0,0 0 1,0 0-1,0 0 0,0 0 0,0 0 0,0 0 0,0 0 0,0 0 0,0 0 0,0 0 0,0 0 1,0 0-2,0 0 1,0 0 0,0 0 0,0 0 0,0 0 0,0 0 0,0 0 0,0 0 0,0 0 0,0 0 0,0 0 1,0 0-1,0 0 0,0 2 7,2 3-7,-2 1 6,2 0-7,1-1-1,-1 3 1,0 1 7,0-1-8,-2 0 0,2 1 1,0 0 0,0 2 0,-2-2 0,2 2 7,0-2-8,0 0 1,-2 1 0,2-1 0,-2-1-1,0 0 1,0 0 0,0-1 1,0-1 0,0-1 0,0-1 0,2 1-1,-2-1 1,0-1 0,0-1 6,0 1-7,2-1 0,-2 0 1,0 0-1,0-1 1,0 1-1,0-1 1,0-1 0,0 1-1,0-1 1,0 0 6,0 2-7,0-2 0,0 1 0,2-1 7,-2 1-8,0-1 1,0 1 0,0-1 0,0 0 0,0 0 1,0 1 0,0-1-1,0 1 1,0 2 0,0-2 0,0 1-1,0 0 1,0 0-1,-2 0 1,2 0 0,0 1-1,0-1 1,0-1 0,-2 1 6,2 0-7,0-1 0,-2 0 7,2 1-8,0 1 1,-2-1 0,2 1 7,-2 0-7,2 0 6,-2 1-1,0-1-7,2 2 7,-2-3 0,2 2-7,-2-1 0,2 1 0,-2-3 0,0 1 8,2 0-1,-2 1-7,2-2 1,0 1 0,0-1 0,0 1 0,0-1 13,-2-1-7,2 0-1,0 1-7,-3 0 1,3-1 7,0 1 5,0-1-14,0 0 8,0 0-1,0 1 6,-2-1-7,2 0-6,0 0 0,0 0 13,0 2-1,0-1-7,0-1-6,0 0 7,0 0 0,0-1 0,0 1 0,0 0-7,0 0 0,0 0 0,0-2 0,0-1 0</inkml:trace>
  <inkml:trace contextRef="#ctx0" brushRef="#br0" timeOffset="3553">120 64 20,'0'0'4,"0"0"-1,0 0 0,0 0-1,0 0 0,0 0 0,0 0 0,0 0 0,0 0-1,0 0 1,0 0-1,0 0 0,0 0 0,0 0-1,0 0 1,0 0 0,0 0 0,0 0 0,0 0 0,0 0 0,0 0 0,0 0-1,0 0 1,0 0-1,0 0 0,0 0 0,0 0 1,0 1-1,0 2 1,0 0 0,0 1 0,0-1-1,0 1 0,-2-1 0,2 2 0,0 0 0,0 0 0,-3 2 0,3 0 0,0 1-1,0 1 1,0 0 1,-2 1-1,2 1 0,0 0 0,0 1 0,0 1 0,0-2 0,0 2-1,2 0 1,-2 1 0,0-1 0,0 0 0,0-1 1,0 1-1,-2 1 0,2-2 0,-2-1 0,2 0 0,-2 0-1,2-1 1,-2-1 0,2 0 0,0 1 0,0-2 0,-2-2 0,2 1 0,0-3 1,0 0-1,0-1 0,0 0 0,0-1 0,0 0-1,0 2 1,0-3 1,0 0-1,0 1 0,0 0 0,0-1 7,0 0-8,0 0 7,-2-1-1,2 0-7,0 0 0,0-2 0,0-1 0,0 0 0,2-1 0,-2-1 0,2 0-1</inkml:trace>
  <inkml:trace contextRef="#ctx0" brushRef="#br0" timeOffset="4233">118 48 13,'0'0'4,"0"0"0,0 0-1,0 0 0,0 0 0,0 1 0,-3 0 0,3 0-1,-2 1 0,2-1-1,-2 0 1,0 0-1,2 1 0,-2 1 0,0-2 0,-2 1 0,2 1 0,0-1 0,-2 0-1,2 1 0,-3 0 0,3 1 1,-2-1-1,2 1 1,-2 0 0,2 0-1,-2 1 0,2 1 1,-4 1-1,4 0 0,-1 0 0,-1 1 1,-2 1-1,2-1 1,-2 1-1,2-1 0,2 1 0,-3-2 0,1 0 0,2 0-1,-2 0 1,2-1 0,0 0 0,0-3 0,0 1 0,0-1 0,2 1 0,-2-1 0,2 1 0,-2-2 0,2-1 0,0 1 0,0-1 0,0-2 0,0 1 1,0 0-1,2-5 0,0 0 0,0-1 0,2-1 0,-2 0 0,0 0 1,0 0-1,2-1 0,-2 1 0,3 0 0,-1 0 0,0 0 0,0 2 0,-2-2 0,2 1 1,0 0-1,0 0 0,1 2 0,1-1 0,-4 0 0,2 2 0,-2-2 0,2 2 0,-2-2 0,0 1 0,0 1 0,2 0 0,-1-1 0,1 2 0,-2-1 0,2 1 0,-2 0-1,0-1 2,0 2-1,0 0 0,-2 0 0,0 0 0,2 0 0,-2 1 0,2-2 0,0 2 0,0-1 0,1 0-1,-1 0 1,0 1 0,-2-1 0,2 1 1,-2-1-1,2 1 0,-2 0 0,2 0 0,-2-2-1,2 2 1,-2 0 1,2 0-1,-2 0 0,0 2 0,0-1 0,2 0 0,-2 0 0,2 0 0,-2 0 0,2 2 0,-2 0 0,2 0 0,0 1-1,0 1 2,3 0-1,-3-1 0,2 1 0,-2-1 0,2 2 0,-2 0 0,2 0 0,0 0-1,0 0 1,1 1 1,1-2-1,-2 2 0,0-1 0,0 0 0,2 1 0,-1-1-1,1 1 1,-2-1 0,2 0 0,-2 0 0,2 0 0,-1-1 1,1-1-1,-2 1 0,0 0 0,0-1 0,-2 0 0,2 1 0,-2-1 0,0 0 0,1-1 0,-1 1 0,0-1 0,0 1 7,0-1-8,0-1 0,-2 0 1,2 0-1,-2-1 0,2 1 7,-2 0-7,2-1 0,-2-1 7,0 1-8,0-1 1,2 1 6,-2 0-7,0-1 0,0 1 7,0-1-7,0 2 0,0-2 1,0 0 0,0 0 0,0 0 0,0 0 0,0 0 0,0 0 0,0 0 0,0-2-2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2:25.5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80 48 34,'0'0'10,"0"0"-8,0 0 0,0 0 0,0 0-1,0 0 0,0 0 0,0 0 0,0 0 0,0 0 12,0 0-1,0 0-8,0 0-7,0 0 19,0 0-8,0 0-1,0 0-1,0 0-7,0 0 13,0 0-2,0 0-1,0 0-7,0 0 6,0 0-1,0 0-1,0 0-13,0 6 7,-2 3 6,-2 2 5,0 3-13,0 1 12,0 4-1,0 2-14,-1-1 1,1 4 13,0-1-1,0 1-7,0 1 6,0-1-7,0 1 12,2-2-8,-3-1 0,3-1-1,0-1-6,-2-2 0,2-1 1,0-3 6,0-2 0,0 0-1,0-3-19,2-1 2,0-1-6,-2-1 3,0-3 0</inkml:trace>
  <inkml:trace contextRef="#ctx0" brushRef="#br0" timeOffset="500">27 70 30,'0'0'4,"0"0"-1,0-1 0,0 0 6,0 1-1,0-1-1,0 1-1,0-1-1,0 0-7,0-1 7,2 0-7,2 0 6,0-2 6,2 0-7,2-2-1,3-1 0,1 1 6,3-1-13,-1 1 13,1 2-8,1-2 0,-1 2 7,1 1-1,-1 2-7,1 0 0,-1 2 0,-1 0 6,-1 4 0,-1-1-13,-2 3 7,1 1 6,-5 2 0,0 2-1,-4 3-7,-2 3 7,-4-1-1,-2 2-6,-2 0 19,-3 0-2,-1 0-14,-1-2 12,3-1-8,-2-4-6,1 1 0,3-2 0,0-1 7,2-3-7,1 1 13,1-2-2,2 0-13,2-2 6,4 1 0,0 0 0,5-2 6,1 1-14,2-1 1,1 1-6,3-1 8,-1 2 7,-1 2-7,-1-1 13,-1 2-8,1 1 6,-5 2-13,-2 2 0,-4 4 7,-4 1-6,-4 3-6,-4 3 20,-5-1 5,-4 1-8,-1 1 5,-3-2-20,-4 0 20,0-1-20,0-1 19,0-2-7,3-3-1,1-1 0,4-3-26,1-2 2,3-2 2</inkml:trace>
  <inkml:trace contextRef="#ctx0" brushRef="#br0" timeOffset="1180">548 607 36,'0'0'3,"0"0"-1,0 0 1,0 0-1,0 0 0,0 0 6,0 0-7,0 0 12,0 0-14,0 0 0,0 0 6,0 0 6,0 0-14,0 0 13,0 0-7,2 0-1,4-2 0,0 2 6,0 0-7,1 2 0,1 0-7,-2 0 1,2 3 13,-1 1-7,-1 2 6,-2 2-7,0 2 0,-2 1 0,-2 2 0,0-1 12,-4 0-14,0 2 7,-2-1 5,-1 0-1,-3 1-1,0 0-7,-3-4 6,1 1 12,0-2-3,-1-3-2,3-2-8,-3-2-7,3-3 0,0-3 7,1-5-14,3-3 8,0-2 0,2-3-7,4-3-5,0 0 14,2-2-6,2-1 0,0 1-12,2 2 1,3 0 2,-1 2 1,0 2 0</inkml:trace>
  <inkml:trace contextRef="#ctx0" brushRef="#br0" timeOffset="2375">829 786 23,'0'0'4,"0"0"0,0 0-1,0 0 0,0 0 0,0 0-1,0 0 7,0 0-1,0 0-8,0 0 7,0 0-1,0 2 5,-2 4-7,2 2-1,-2 0 6,0 1-1,0 2-1,-2 0-1,2 1-7,-5 0 13,1-1-8,0 2-1,0-1-6,0-2-7,-3 2 1,1-2 1,2 0 0</inkml:trace>
  <inkml:trace contextRef="#ctx0" brushRef="#br0" timeOffset="2805">1117 577 31,'0'0'10,"0"0"-7,0 0 5,0 0-1,0 0-7,0 0 19,0 0-2,0 0-9,0 0 6,0 0-15,0 0 19,0 0-2,0 5-2,0 2-8,0 2 12,-3 3-3,3 1-8,0 1-1,-2 1-7,2 1 1,-2 2 12,0-1-1,2 0-8,-2 1 0,2 1-13,-2-1 26,2 1-8,-2-1-8,2 0 0,-2-3-12,2-1-11,0-1 2,0-2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2:32.2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 3 23,'0'0'5,"-2"0"-1,0 0-1,2 0 0,-2 1-1,0-1 0,0 0 0,2 0 6,-2 0-7,2 0 6,-2-1-1,2 1-7,-2 1 1,2-1 6,-3 0-7,3 0 12,0 0-1,0 0-7,0 0-1,0 0 6,0 0-7,0 0 0,0 0-7,0 0 1,0 1 1,0-1 7,3 0-1,-1 0 0,0 1 0,2-1-1,0 1 0,4-1 0,0-1-6,3 1 13,1 0-7,3-1 0,1 0-1,1 0 0,-1 0 0,1-1 0,-1 2 0,3 0 0,-2 0-6,-3 2 1,-2-2 7,1 1 6,-3-1-7,-2 1-7,1 0 1,-1-1 0,-4 1 1,2 0 7,-1-1 0,-1 2 5,0-1-1,0-1-13,-2 1 7,0-1-6,0 0 7,2 0-7,-2 0 0,0 0 1,-2 0 0,2 0 0,-2 1-1</inkml:trace>
  <inkml:trace contextRef="#ctx0" brushRef="#br0" timeOffset="530">0 293 30,'0'0'4,"0"0"-1,0 0 6,0 0-7,0 0 0,0 0-1,0 0 0,0 0 6,0 0-7,2 0 0,2-1 7,2 0-8,2 0 1,1 0 0,1-1-1,2-1 7,3 1-1,-1 1-7,1-2 1,-1 2 6,3 0-7,-1 0 7,1 0-1,-1 1-7,1-1 7,-1 1-7,-1 0 0,1 0 1,-1 0 6,-3 1 0,1-1-8,-1 0 8,-1 0-7,-3 0 7,0 0-7,0 0 7,-1 0-7,-3 0 0,2 0 1,-2 0 0,0 0-1,0 0 1,0 0 0,-2 0-1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2:33.2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219 37 22,'0'-1'4,"0"1"-1,0-1 0,0-1 0,-2 1 0,2-1 0,0 1-1,0 0 0,0-1 0,-2 1 0,2-2 0,-2 2-1,0-1 6,0 1 0,0-2 5,0 2-14,0 1 0,-3-1 7,1 2-7,0 0 13,-2 3-8,-2 0-7,-1 2 13,1 1-7,-2 1-7,-1 2 14,1 1-2,-2 2-13,-1 1 13,1 1-1,-1 1 0,1 1-7,0-1 6,1 0-7,1 2 7,2-2-13,-1 0 0,3 1 8,2-1 0,0 0 6,2 0-13,2-1 1,0 2 13,4-3-7,2 0-6,0-3 0,5 1 1,-1-3 13,3-1-14,1-2 8,3-2 6,1-3-14,3-1 7,0-3 0,-1-1 0,3-2 0,0-2 6,-1 0-14,1-3 8,0 1 0,-2-3-7,-1-1 13,-3-2-13,-3 0 1,-1-3 13,-3-1 5,-4 0-1,-2 1-14,-1-2 19,-3 0-3,-3 0-8,-1 1-13,-4 1 26,0 2-9,-3 1-7,-1 3 6,2 0-1,1 3-8,1 0 7,0 2-7,2 1-7,2 0 1,-3 4-12,3-1 1,2 3 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3:41.2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 24,'0'0'5,"0"0"12,0 0-3,0 0-1,0 0 4,0 0-8,0 0 11,0 0-8,0 0-2,0 0 5,0 0-8,0 0-1,0 0 6,2 0-8,0 0-20,2-1 2,5-3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1:16.1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167 17 24,'0'-2'5,"0"2"-1,0-1 12,-2-1-2,2 1-2,0 0 11,0-1-3,0 0-2,0 1-2,0 0-2,0 0 4,0-1-2,0 2-15,0 0-6,0-1 13,0 1-1,0-1 6,0 1-2,0 0-1,0 1-8,-2 0 6,0 3-7,0 2 6,0 1-20,-2 2 14,-1 3 7,-1 0-8,0 2 0,0 2-6,-2 0 7,1 1 12,-1 1-7,0 0-7,0-1 0,-1 0 6,1 0-1,0 0 0,-1 0-1,3-2-6,0 0 0,0 1 7,0-5-1,1 2 6,-1-3-1,2 0-13,0-2 6,0-2 0,2 0-6,0-2-6,0 1 14,0-1 0,2-1-7,-2-1 7,2 0 0,0-3-7,0-1 0,0-2 1,4-3 7,2-2-7,2-1-6,0-2-5,3-1-5,-1 1 15,3-2-6,1-2-11,-2 2 9,3-1 8,-1 0-12,3 1 2,-1 0 14,1 0-6,-3 2-6,3-1 14,-3 2-6,3 0 7,-2 0-7,-1 2 7,0 0-7,-1 1-6,-1 1 8,-1 1 0,-1 1 13,-2 0-14,1 1 13,-3 0-14,0 1-6,0 0 2,-2 1 13,0 0-1,-2 1-13,1-1 8,-1 1-6,-2 1 19,-2 1-7,-3 1-7,1 0 0,-2 1 6,-2 1 0,0 1-1,-3-2-6,3 1-6,-2 0 14,1 0 5,1 0-7,-2 2-1,1-1-6,1-1 0,0 2 7,2-1 0,2 0-7,-3 0 1,3 1 12,0 0-7,2-1 0,-2 1-7,2-1 7,2 0 0,-2 2-7,0-1 14,2 0-8,0 1-12,2 0 13,0 1-6,2 0 19,-2 0-8,2 1-1,2 1 6,-2-2-2,3 0-7,-1 0 12,-2 0-8,2 1-7,0 1 0,1-2 6,-1 0-7,0 0-6,0 1 13,0 0-13,1-1-12,-1 0 1</inkml:trace>
  <inkml:trace contextRef="#ctx0" brushRef="#br0" timeOffset="2301">490 279 42,'0'0'9,"-2"0"-1,2 0-1,-2 0-1,2-1 18,0 1-10,0 0 5,0 0 4,0 0-3,0 0-3,0 0-2,0 0-8,0-1 6,-3 0-8,3 0-1,-2 1 6,2-1-1,0 1-8,0-2-12,0 1 13,0 0 6,0 2-13,2-1 7,3 3 6,-1-2-7,2 1 6,0-1-7,5 0 6,-1 1-13,2-1 13,1-1-7,1 0 6,1 0-13,1 0 7,-1 0 7,-1-1-7,1 1 6,-3 0-19,0 0 14,-3 0 0,-1 0-12,-2 0 1,0 0-5,-1-2-5,-5 1 3,0 1 2,-3 0 1,1 0 0</inkml:trace>
  <inkml:trace contextRef="#ctx0" brushRef="#br0" timeOffset="2739">903 118 24,'0'0'5,"-2"0"-1,2 0 6,0 0 5,0 0 4,0 0-8,0 0 4,0 0-1,0 0-2,0 0-8,0 0 6,0 0-14,0 0 19,0 0-8,0 0 6,0 0-8,0 0 5,0 0-1,0 0-14,0 4 14,-2 5-2,0 1-7,0 2 0,-2-1-12,0 2 14,0 1 6,0 0-7,-1 1-1,1 1 7,2 1-14,-2-2 7,0 1 7,0-1-1,2-1 5,0 1-7,0-2-1,2 0-13,-3 0-11,3-3 2,0 1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3:02.5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255 211 26,'0'0'4,"0"0"0,0 0-1,0 0 0,0 0 0,0 0-1,0 0 0,0 0-1,0 0 1,0 0-1,0 0 7,0 0 5,0 0-8,0 0-8,0 0 1,0 0 7,0 0-7,0 0 7,0 0 5,0 0-7,0 0 6,0 0-8,0 0-6,0 0 0,0 0 7,0 0 0,0 0 6,0-1-1,2-3-7,2 2 0,4-3-6,1-3 0,3-1 20,0-2-2,1 0-8,-3 0 0,3-1-1,-3 0-6,0-1 13,1 0-8,-3 0-6,2 2 13,-2-1-1,-1 2-1,-1 0-8,0 2 1,-4 0 0,0 1 0,-2 0 0,0 2 0,-4 1 0,0 1 0,-2 2-7,-5 1 14,1 3-14,-2 0-5,-1 3 1,1 1 14,-3 1 0,3 0 6,-3 3-1,3-1-1,2 3-1,-3 0-7,3 2 0,2 1-6,-3 3-6,3-1 8,2 3 13,0 1-7,-1 2 0,3 0 6,2 0-1,-2 3-19,2-1 14,2-1 6,0 1-1,-2 1-7,2-2 0,0 1 13,0-1-2,0 1-1,0-2-1,0 1-1,-2-2-20,2-1 15,0 0 6,-2-1-1,0 0-8,0-1-12,-2 0 14,1-2 6,-1 0-13,0-1 13,0-1-1,0 1-7,0 0-12,0-2 8,0-1 13,-1 0-26,-1-2 2,0-3 2,4 0 1,0-1 1,-2-2-1</inkml:trace>
  <inkml:trace contextRef="#ctx0" brushRef="#br0" timeOffset="610">0 635 30,'0'0'4,"0"0"-1,0 0 0,0 0 6,0 0-7,0-1-1,5 0 13,-1-2-15,2 0 13,2 0-8,2-2 0,5-1 6,-1 0 5,1 0-9,4 1 6,-1-1-8,5-1-7,0 1 13,4-1-1,-3 1-14,-1 2 7,0-1-12,-2 1 7,-1 1-6,-3 1 1,-1-1 0,-3 2 0,-1 1 0</inkml:trace>
  <inkml:trace contextRef="#ctx0" brushRef="#br0" timeOffset="1110">735 140 25,'0'0'4,"0"0"0,0 0 0,0 0-1,0 0-1,0 0 0,0 0 0,-2 0 6,-3 2-7,1 2-1,-2 1 13,-2 1-8,0 4 6,-1 0-8,1 3 13,0 1-2,-1 3-2,1 4-2,0 2 5,-2 2-2,1 2-14,1 0 0,0 3 1,-1-4 12,5 1-8,0 0 6,0-3-1,4 1-14,0-3 1,0 0 0,2-2 13,2-2-7,0 1 6,3-3-14,1-1 14,2-2-1,1-1-7,-1-2-13,2-2 2,3-1-6,-3-2 1,3-3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3:04.7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73 81 24,'0'0'5,"0"0"5,0 0-8,0 0 0,0 0 7,0 0-2,0 0 0,0 0 5,0 0-8,0 0 6,0 0-1,-2 2-8,2 3 6,-2 4 0,-2 3 11,-1 3-8,1 1-2,0 3 12,0 1-3,-2 1-20,2 0 12,-1 0-1,-1-2-7,2 1 0,0-1 12,2-1-1,0 1-8,0-3 6,0 0-14,-2 0-6,2-2 14,2-2-7,-3 0-18,3-2 2,-2 0 2,2-2 1</inkml:trace>
  <inkml:trace contextRef="#ctx0" brushRef="#br0" timeOffset="340">304 302 42,'-2'0'15,"2"1"-8,0-1-1,0 0-1,0 0 6,0 0-8,0 1-6,-2 1 6,0 0 6,0 0 5,-4 0-2,2 2-7,-4-2-7,1 2 6,-1-2 6,0 2-7,2-2-1,-1-1 12,1 0-1,0-1-8,2 0-7,2-2 0,-2-2 7,4-1-7,0-1-6,0 0-6,2-1 1,2-1 1</inkml:trace>
  <inkml:trace contextRef="#ctx0" brushRef="#br0" timeOffset="779">435 86 23,'0'0'11,"0"0"-8,0 0 0,0 0 0,0 0-1,0 0-1,0 0 1,0 0-1,0 0 0,0 0 7,0 0-8,0 0 0,0 0 0,0 0 0,2 0 0,0 0 0,4-1 0,2-1 7,1 2-1,1-1-8,-2 1 0,0 1 1,1 2 7,-3-1-7,2 3 6,-2-1-7,-1 2 13,-1 1-8,-2 2 0,0 1-7,-4 0 7,0 2 6,-2 1-14,-3-2 13,3 0 6,-2 0-21,2-1 7,0-2 0,0 0 0,2-1-6,-1 0 13,3-1-7,0 1 13,3 0-2,1 0-1,2-2-14,0 1 13,2 0-1,3 0-1,-3 1-1,2 0-1,-1 1-7,-1 0 1,0 0 6,-2 0-1,1 3 0,-3-1 6,-2 3-8,-2 0 0,0 1 0,-4 0 6,-3 1-8,-1 1-6,-2-1 7,-1-1 6,1 0-7,-2-1 0,1-1 6,3-3-19,0-1-6,0 0 3,1-2 0</inkml:trace>
  <inkml:trace contextRef="#ctx0" brushRef="#br0" timeOffset="1311">828 0 21,'0'0'4,"2"0"0,-2 0-1,4 0 0,0 0 0,0 1 0,2 1-1,-2 2 13,3 0-8,-1 2 5,0 2 5,0 3-9,1 3-1,-1 1 12,-2 3-9,0 2 5,-2 3-1,0 2-2,0 2-8,-2 1 6,-2 1-1,-2 1-8,-2 1 13,-2-1-2,-3 1-14,-1-2 6,-3-1-6,1-2-6,-1 0-12,1-4 2,-3-1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3:08.3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8 104,'0'0'20,"0"0"-3,0 0-8,0 0-1,0 0-1,0 0-1,0 0-7,0 0 6,-2-1-7,2 0-6,0 1 14,0-1-1,2 0-1,2 1 6,2-1-7,2 1 6,1 0-2,3 0 0,1 0-1,3-2-7,-1 2 6,1 0-1,1-1-6,-1 1 0,1 0 0,-3 0 7,1 1-1,-1-1-19,-1 2 20,-3 0-13,0-2-5,-1 0 14,-1 1 0,0 1-13,-2 0-4,1-1 1,-3-1 1,0 0 0</inkml:trace>
  <inkml:trace contextRef="#ctx0" brushRef="#br0" timeOffset="320">47 269 43,'0'0'15,"0"0"-15,0 0 0,0 0 13,0 0-8,0-1 6,2 1-8,0-3 0,5 0 12,-1-1-15,2 1 13,0-1-14,3 1 0,1-2 13,3 2-8,-3-1 6,3 1-2,1-1-13,-1 1 0,1 1 7,-1-2 0,1 2 6,-1 1-7,-1-1-7,1 2 1,-3 0-6,-2 0 1,1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3:09.8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65 121 23,'0'0'4,"0"0"-1,0 0 0,0 0 1,0 0-1,0 0 6,0-1-1,0 1-7,0 0 6,0-1-7,0 1 6,0 0-1,0 1-1,0-1 6,2 0-1,-2 2-7,0 1-1,0 1 0,0 3 13,2 3-15,-2 0 0,0 4 13,0 1 5,0 0-2,0 4 4,-2 1-2,2 1-2,-2 1-15,0 1 6,-1-1 6,1 2 5,-2 0-15,2-1 0,-2-1 12,0 0-8,0 0-1,0-2 0,0-1-7,1-1 0,-1-2 13,2-2-8,-2 0 6,0-2-14,2 0 1,0-3 7,0-1-1,0-1-12,0-1 1,0 0-18,2-2 3,-3 0 3,3-2 0</inkml:trace>
  <inkml:trace contextRef="#ctx0" brushRef="#br0" timeOffset="490">81 115 23,'0'0'4,"0"0"0,0 0-1,0 0-1,0-1 1,0-3-1,2-1 0,-2 0-1,2-1 1,2 1-1,1-1 0,-1-1 0,0 1 0,2-1 0,2 0 7,-1 0-8,1 1 0,2-1 0,-2 1 0,3 0 0,-3 0 7,2 1-8,-1 0 7,1 2 5,-2 1-14,1-1 13,-1 2-1,0 2-1,0 0-1,-1 3-1,-3 2 12,-2 1-15,0 2 12,-2 3-20,-4 2 13,-3 1-1,-1 1-1,-2 0-1,-5 2-7,3-1 7,-5 1-7,1-1 0,1-1-13,-1 1 1,1-3 1</inkml:trace>
  <inkml:trace contextRef="#ctx0" brushRef="#br0" timeOffset="1170">321 480 24,'-2'-1'5,"2"1"-1,0-1 0,0 1-1,-2-1 0,2 1 6,-2-1 5,2 0-15,-2 1 1,2 0 18,-2-1-2,2 1-2,-2 0-14,-2 0 6,1 0 6,-1 1-8,0 1 12,0 1-8,-2 2-8,0 0 13,-1 1-8,-1 1-7,2 1-6,0 0 20,0 0-2,1 0-7,1-1-1,2 1 6,0-1-13,2 1 1,2-1 19,0 0-21,0-2 13,2 0-7,3-2 0,-1-1-12,2 0 14,2-2 0,1-3-1,1 1-6,-1 0-6,1-3 20,-2 0-7,1 1 6,-3-1-13,-2 0 0,-2 1 20,-2 0-9,0 0-7,-4 0 1,-2 1-7,-2 0 14,-2 1-1,2 0-7,-3 2 0,1-2 0,2 1-12,2 0-6,0 1 2,1-1 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3:11.8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44 123 23,'0'0'4,"0"0"0,0 0-1,0 0 0,0 0 0,0 0 6,0 0-1,0 0 5,0 0-14,0 0 6,0 0 12,0 2-8,2 1-14,-2 3 20,0 1 4,0 2-2,0 1-3,0 1-1,0 3 4,0 3-2,0 1 5,-2 2-9,0 2 5,0 2-21,-1 1 13,-1-1-1,2 1-7,-2-1 12,0-1-7,2 1-13,-2-3 19,2-3-7,-2 0 5,2-2-7,-1-2-13,1-3 8,2 0-12,-2-2-11,2-2 3,-2-1 2,2-2 0</inkml:trace>
  <inkml:trace contextRef="#ctx0" brushRef="#br0" timeOffset="326">19 161 24,'0'0'4,"0"0"6,0 0-7,0 0-1,0 0 0,0 0 0,0 0-1,0 0 1,0 0 6,0 0-8,0-2 7,4-1-1,0-1-1,4-3-7,3 1 0,3-2 13,1 0-7,-1-1 5,1 2-14,-1 2 14,-1 0-8,-1 0 7,0 1-14,-1 1 1,-3 2 19,-2 0-2,2 2-1,-3 1-1,-1 4-8,0 1 6,-4 3-20,-2 0 21,-2 3-2,0 1-13,-3 0 7,-1 0 12,2 1-1,0-1-14,-1 0 6,1-2 6,2 1-1,2-1-14,0 1 13,2 1-7,2-2-13,0 0 8,4 2 13,1-2-13,-1-1 13,2 1-20,0 0 7,-2-1 13,3 1-13,-3-1 13,0 1-8,0 1 13,-2-2-2,-1 2-14,-6 1 6,-1-1 6,-4 1-14,-2 0 1,-3 0 7,-1-1 5,-1 1-13,-1-2 0,-1 1 19,1-1-14,1-2-13,3 0-12,-1-2 2</inkml:trace>
  <inkml:trace contextRef="#ctx0" brushRef="#br0" timeOffset="2492">476 620 23,'-2'-1'4,"2"1"0,0-1-1,0 0 0,0 0 13,0-1-9,0 0-1,-2 0-7,2-1 7,-2 1-1,2-1 12,-2 0-2,2 1 4,-2 0-2,-3-1-9,3 1-1,-2-2 0,2 2 11,-2 0-2,2-1-8,-2 1 5,2 0-14,-2 0 12,2 0-7,-3 1 12,3 0-8,-2 0-14,-2 2 20,0 0-8,0 3-1,-3 0 5,1 2-13,0 2 13,-3 0-8,3 2 0,0-1-19,0 3 21,-1-2-1,3 2-6,0-1 0,0 0 0,2 2 7,2-2 6,-1 0-8,3-1-13,0 1 14,5-2 0,-1-1-13,2-1 14,0-1-1,2-1-6,1-2 6,3-2-6,1-2 0,-1 0 7,2-3 5,-1 1-13,-1-2 7,-1-1-13,-1 1 7,-2-1 1,-2-2 0,-1 0 6,-1-1 0,-4 1-7,-2-1 7,-3 1-13,1 0 13,0 1-6,-2 0 0,0 1 0,-2 1-6,1 1 1,1 0 13,2 2 0,0-1-14,0 1 14,0 1-7,1 1-19,-1 1-4,2 1 3,2 1 0</inkml:trace>
  <inkml:trace contextRef="#ctx0" brushRef="#br0" timeOffset="3512">639 738 22,'0'0'5,"0"0"-1,0 0 6,0 0-1,0 0-8,0 0 7,0 0-1,0 0 11,0 1-8,0 3-8,-2 2 12,0-1 5,0 2-2,0-1-9,-2 1 5,0 0-7,0 1-7,0 0 12,-1-1-1,-1 1-8,2 0 0,-2 0-13,0-1-5,2 0 1,-3-1 2,3-2 1</inkml:trace>
  <inkml:trace contextRef="#ctx0" brushRef="#br0" timeOffset="3822">794 577 24,'0'0'4,"0"0"0,0 0 0,0 0 5,0 0 6,0 0 4,0 0-15,0 0 0,0 0-1,0 0 12,0 0-14,0 1 12,0 3-1,0-1-8,0 3 12,0 0-2,0 2-2,0 0-8,-2 2 12,2 1-2,-2 0-1,2 0-15,-2 1 7,0-2-1,0 2 6,0-2-14,0 1-5,0-1 7,2 0-6,-2-1-5,2-1-5,-2-2 0,2 1 2</inkml:trace>
  <inkml:trace contextRef="#ctx0" brushRef="#br0" timeOffset="7432">1264 14 18,'0'0'4,"0"0"-1,0 0 0,0 0 0,0 0-1,0 0 0,0 0 0,0 0 0,0 0 0,0 0 0,0 0 0,0 0-1,0 0 0,0 0 0,0 0 0,0 0 0,0 0-1,0 0 0,0 0 1,0 0 0,0 0 0,0 0 0,0 0 0,0 0-1,0 0 0,0 0 0,-2 0 0,0 0 0,0 0 0,0 0 0,0 0 0,0 0 0,-1 0 0,3 0 0,-2 0 0,2 0 0,0 0 0,0 0 0,-2 0 0,2 0 0,0 0 0,0 0 0,0 0 0,0 0 0,0 0 0,0 0 0,0 2 0,-2-1 0,4-1 0,-2 1-1</inkml:trace>
  <inkml:trace contextRef="#ctx0" brushRef="#br0" timeOffset="8077">1090 0 23,'0'-1'4,"0"0"0,0 1-1,0 0 0,0 0 6,0 0-7,0 0 0,0 0 6,0 0-8,0 0 7,0 0 11,0 0-8,0 0 17,0 0-3,0 0-22,0 0 12,0 0-14,-2 1 6,2 0 6,-4 3 5,-2 1 4,0 0-15,-3 2-7,1 3 6,0 1-1,-3 3 12,3 1-14,-2 3 0,-1 2 6,-1 2-8,2 2 7,-1 0-1,1 2-1,0 1 12,1 0-8,1-1-8,0 0 6,2-1-7,2 0 13,-1-1-2,1 0-20,4-2 7,0-1 7,2-2-1,0 0-13,5-2 8,-1 1 6,2-3-1,0 0 0,3-2-7,1 0-6,1-3 8,1-1 0,3 0 6,-1-4-1,-1 1 0,1-2 6,-1-1-20,1-1 1,-1 0-5,-1-2-17,-1-2 3,-1 1 4,0-2 2,-1-2 0</inkml:trace>
  <inkml:trace contextRef="#ctx0" brushRef="#br0" timeOffset="8557">1334 147 57,'0'0'13,"0"0"-2,0 0-1,0 0 5,0 0-2,0 0-1,0 0-2,0 0 5,0 0 4,0 0-14,0 0 5,0 1-7,0 5 18,0 2-15,0 3-1,-2 4 12,2 0-2,-2 3-2,2 1-2,-2 2-1,2 0-7,-2 1 12,2 0-8,-2 1-8,0-2 13,0 1-8,0-1-6,0 0 12,0-2-1,0-1-7,-1 0-13,1-2 1,0-2-11,2-2-10,-2-2 2,2-1 3</inkml:trace>
  <inkml:trace contextRef="#ctx0" brushRef="#br0" timeOffset="8937">1562 474 51,'0'0'8,"0"0"-8,0 1 7,0 1 5,0 0-8,-2 1 18,2 0-9,-4 1-1,-1 2-2,1-2 5,-2 2-8,-2 0 12,2 0-9,-3-2 11,3 1-2,0 0-3,2-3-2,0 0-1,2 1-2,-3-2-8,3 1 0,0-1-7,0-1 13,0-2-19,2-3 1,0 1 7,2-3-12,2-1-11,1-1 2,-1 1 2,0 0 1</inkml:trace>
  <inkml:trace contextRef="#ctx0" brushRef="#br0" timeOffset="9277">1630 210 48,'0'0'14,"0"0"-2,0 0-7,0 0-1,0 0 0,0 0 5,0 0 5,0 0-1,0 0-2,0 0-1,0 0-2,0-1-13,2-1 13,2 0-1,2 1-7,3-3 6,1 2-13,0 0 7,1-1 0,-1 1 6,2 1 0,-1 0-1,-1 0-20,0 2 15,-1 0 6,-3 0-7,0 3 6,0-1-6,-1 1 12,-3 1-1,0 4-14,-2-2-6,-2 2 20,2 0-13,-5 0 6,3 1-6,-2-2 6,2 0-6,-2-1 6,2 1-6,0-1 12,2 0-7,0 0 0,0 0 0,2 1-1,2-1 6,0 1-13,2 0 1,1 2 0,-1-2 1,0 1 13,2-1-1,-1 2-1,-1-1 5,0 0 5,0 1-2,-2 0-2,-2-1 5,0 2-15,-4 0 12,-2 1-2,0 0-1,-2 0 4,-2 2-2,-1-1-20,-1-1 7,2-1 6,-3 1-1,3-3 6,2 1-21,0-3-5,-1 0-23,3-2 4,0 0 2</inkml:trace>
  <inkml:trace contextRef="#ctx0" brushRef="#br0" timeOffset="10037">2062 6 30,'0'0'4,"0"0"-1,0 0-1,0 0 1,0 0-1,0 0 6,0 0-7,0 0 0,0 0 6,0 0 6,0 0-2,0 3-1,2 1 11,5 2-15,-1 1 5,2 1-1,-2 1 5,2 2 10,1-1-21,-1 2 12,0 1-9,3 0-1,-3 3 12,-2 1-8,2 2 5,-1 3 4,-3 0 4,-2 3-3,0 0-2,-2 3-9,-2 2-7,-4 0 12,-3 2-8,-1-1 12,-2 1-9,-3-3 5,-1-1-14,-1-2 6,0-1-7,-1-2-18,1-2-4,1-2-16,-1-2 4,3-3 2</inkml:trace>
  <inkml:trace contextRef="#ctx0" brushRef="#br0" timeOffset="12137">2350 404 23,'0'-1'4,"-2"1"0,2-1-1,0-1 0,0 2 13,0-1-9,0 0 6,0 1 4,0 0-2,0 0 5,0 0-9,0 0-14,0 0 19,0 0-2,0 0-8,2-1-1,-2 1 6,2 0-8,-2 1-6,0-1 13,0 0-8,2-1-6,0 0-6,2 0 26,2-2-8,3 1-14,1 0 14,2-3-1,3 3-8,1-1 1,1 0 0,-1 1 6,1 0-1,2 0-1,-3 0 0,1 1-13,-3-1 14,1 2-1,-1 0-7,-4-1-12,3 1 21,-5 0-1,0 0-1,1 0-6,-3-1 6,0 1-13,-2 0-5,0 0-5,-2 0 2,3 0 2,-5 1 1</inkml:trace>
  <inkml:trace contextRef="#ctx0" brushRef="#br0" timeOffset="12507">2519 305 25,'0'0'11,"0"0"-8,0 0 0,0 0 6,0 0-8,0 0 0,0 0 13,0 0-15,0 0 0,0 0 13,0 0 11,0 1-15,0 4-1,0 4 11,0 2-14,0 1-1,0 2 12,0 2-2,0-1 5,0 2-15,-2-1 6,2 2 5,-2-1-2,2 1-1,-2-1-14,0-1 7,0 2 5,0-3-19,0 0 20,0 0-2,0-1-7,0 0-25,-2-2 3,1-2 1,1 1 2</inkml:trace>
  <inkml:trace contextRef="#ctx0" brushRef="#br0" timeOffset="13035">2873 283 25,'0'0'5,"0"0"-1,0 0-1,0 0 19,0 0-22,0 0 19,0 0-2,0 0-9,0 0 12,0 0-15,0 0 12,0 0-2,0 2 4,0 3-9,0 2 12,0 2-16,0 3 6,0 2 5,0 1-9,-2 1-7,2 3 12,-2-1-1,2 1-8,-2 2-7,0-1 7,0-1-1,0 1 6,0 0-1,-3 0-13,3 0 0,-2-2-5,2-2 13,0 1 0,0-3 0,0-2-7,0 0-25,0-3 4,0 0 2,0-4 1</inkml:trace>
  <inkml:trace contextRef="#ctx0" brushRef="#br0" timeOffset="13425">2906 183 22,'0'0'4,"0"0"0,0 0 0,0 0-1,0 0-1,0 0 0,0 0 7,0 0 5,0 0-8,0 0-1,0 0-7,0 0 7,0 0 5,0 0-7,0 0-7,0-1 13,4-3-1,0 1-7,0-1 6,1 1-1,-1-1-7,2 1 0,2-1 0,-2 2 7,3 1-13,-3 0 7,2 1 12,3 0 5,-3 2-15,0 2 6,0 0 6,-1 3-8,-1 2-7,0 2-7,-2 2 20,-2 2-8,-2 2 12,0 1-8,-4 2 5,0 0-14,-4 1 7,-3 1-14,-1-1 8,-3 1-7,1 1 8,-1-2-7,-1-2 20,1-1-2,1-2-20,2-2-12,1-1 1,1-3 2</inkml:trace>
  <inkml:trace contextRef="#ctx0" brushRef="#br0" timeOffset="14285">3063 639 23,'0'0'4,"0"0"0,0 0-1,0 0 0,0 0-1,0 0 7,0 0-7,0 0 12,0 0 4,0 0-21,0 0 1,0 0 19,0 0-15,0 0 12,0 0-14,0 0 0,0 0 13,0 0-2,0 0-8,0 0 6,0 0 5,0 0-14,0 0 13,0 0-14,0 0 18,0 0-14,0 0-1,0 0 13,0 0-15,0 0 13,0 0-14,0 0 0,0 0 6,0 0 0,0 0-1,0 0-1,0 0 6,0 0-1,0 0-13,0 0 0,0 0 7,0 0 6,-2 4-1,0 2-7,0 1 13,0 0-2,0 3-1,0 0-2,-2 0-1,2 3-13,0-1 1,-3 1 0,3-1 13,0 0-7,0 0 6,0-1-1,0 1-13,0-2 1,0 0-5,2-1-12,-2-1-3,2 0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3:28.7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111 78 23,'0'0'5,"0"0"-1,0 0 0,0 0-1,0 0 0,0 0 6,0 0 11,0 0 4,0 0-9,0 0-2,0 0 4,0 0-8,0 0 11,0 0-15,0 0 6,0 0-8,0 0 0,0 0 0,0 0-7,0 0 7,0 0 6,0 0-8,0 0 6,0 0-7,0 0 6,0 0 0,0 0 11,0 0-27,0 0 20,0 0 5,0 0-14,0 0 6,0 0-20,0 0 15,0 0-1,0 0 6,0 0-7,0 0 0,0 0 0,0 0 0,0 0 13,0 0-14,0 0 6,0 0-1,0 0-6,0 0 0,0 0 0,0 0-6,0 0 7,0 0-6,0 0 7,0 0 13,0 0-14,-2 3 12,0 3-7,2 3-7,-4 4 7,-2 1-1,0 2 6,-3 3-1,3 0-20,-2 0 14,2 1 6,0 0-13,-1 0 0,1 0-5,2-1 13,-2-1 0,0-1 0,1-1-1,1 1-6,2-3 7,-2 0-20,2-2 9,0 0-12,0-1-4,0-2 3,0-1 1,0-1 1</inkml:trace>
  <inkml:trace contextRef="#ctx0" brushRef="#br0" timeOffset="512">25 89 29,'-3'-1'3,"3"1"1,3-1-1,-3-1-1,4-3 0,0 1 7,2-2-8,2 0 6,1 0-7,1-1 0,0 0 0,3 0 6,1 1-7,3 1 0,-1-2 0,3 2 7,-3 0-8,3 2 1,-2 0 0,-3 2 1,0 0 6,1 1-7,-5 2 12,1 2-1,-3 2-7,-2 1 5,-2 2-1,-2 3 0,-2 0-1,-4 2-7,-2 1 0,-4-1 6,1 3 12,-1-2-15,-2 1 6,1-1-1,1-2 0,2 0-1,1-2-7,-1 1 0,4-1 0,0-1-6,2 0 7,2 1 0,2-2 0,2 2 6,2-2-1,3 1-13,-1 0 8,0 0 6,0 1 5,1-1-14,-3-1 1,0 2 0,-2-1 0,-2 2 13,-4 0-20,0 0 7,-6 1 1,-3 1-13,-1 0 14,-2 1 13,-5-1-2,0 0-1,1-1-20,1 0 14,-1-2-7,3-1-13,1-2 2,1-1-1</inkml:trace>
  <inkml:trace contextRef="#ctx0" brushRef="#br0" timeOffset="1113">349 546 50,'0'0'14,"0"0"-8,0 0-1,0 0 6,0 0 11,0 0-3,0 0 4,0 0-9,0 0 4,0 0-2,0 0-2,0 0-8,0 3-1,-2 3 6,0 2 5,-2 1-8,0 1 5,0 2-2,0 1-1,-1 1-1,1 1-8,0 0 0,-2 0-6,2-1 0,0 1 7,2-1-19,0-1-4,-1 0-5,3-2 1</inkml:trace>
  <inkml:trace contextRef="#ctx0" brushRef="#br0" timeOffset="4613">527 803 29,'0'0'10,"0"0"-8,0 0 0,-2 0 0,0 0 0,0 3-1,0-1 1,-2 2-1,2-1 7,-3 2-8,3-1 7,-2 1-1,0 1-1,0 0-1,0 1 6,0 0-14,0-2 0,-3 2 1,3 0-1,0-1-1</inkml:trace>
  <inkml:trace contextRef="#ctx0" brushRef="#br0" timeOffset="5043">742 562 37,'0'0'3,"0"0"0,0 0 6,0 0-8,0 0 6,0 0-1,0 0 6,0 0-2,0 0-1,0 0 12,0 0-22,0 0 0,0 0 7,0 0 5,0 0-7,0 0 12,0 0 4,0 0-15,0 0 5,0 0-7,0 0 0,0 0-1,0 0 0,0 0-7,0 0 7,0 0 0,0 0 0,0 0 12,0 0-2,0 0-1,0 0-14,0 0 7,0 0 5,0 0-1,0 0-1,0 0-13,0 0 1,0 0 6,0 0-12,0 0 20,0 0-14,0 0 1,0 0 7,0 0 6,0 0-8,0 0 6,0 0-7,0 0 0,0-3-6,0 2 1,0 0 0,0 0 7,-2-2 0,0 2-7,2 0 7,0 0 0,0 1 6,0-1-7,-2 0-7,2-1 1,-2 2 1,2 0 0,0 0 7,0 0 0,0 0-1,0 0-6,0 0 0,0 0 7,0 0-7,0 0 7,0 0 6,0 0-14,-2 4 7,0-2 0,0 3 6,2 0-20,-2-1 21,0 2-2,2 1-7,-2 1 0,-1 0 7,3 2-14,-2 0 7,0 1 7,0-1-14,2 2 7,-2-2 7,2 1-14,-2-1 7,2-1 7,0 1-14,-2-2 7,2 0 0,-2-1 0,2-1-12,-2-1-11,2 0 2,0 0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3:34.9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168 0 22,'0'0'4,"0"0"-1,0 0 1,0 0-1,0 0 0,0 0 0,0 0 6,0 0-1,0 0 11,0 0-2,0 0-2,0 0-2,0 0-8,0 0-1,0 0 12,0 0-2,0 0-14,0 0 0,0 0 6,0 0 6,-2 0 4,2 3-8,-4 4 5,0 1-20,-3 5 7,1 2 6,0 1 6,-2 3 5,-3 3 4,1 1-9,0 3-2,-1-1-7,-1 2 6,2 1-1,-3 1 5,3 0-27,0 1 8,-1-2 7,5 1 6,0-1-13,0 0 1,4-2 13,-1-2 5,3 0-1,3-2-14,1-1 12,0-2-7,4 0 6,0-2-1,3 0-8,1-3-6,0-2 13,1 0-7,1-2 0,-1 0-12,-3-2 1,3-1 2,-3-1-12,0-2 3,-2 1-10,3-3 2,-3-1 1</inkml:trace>
  <inkml:trace contextRef="#ctx0" brushRef="#br0" timeOffset="1620">387 223 53,'0'-3'1,"0"1"12,0 1 5,-2-1-2,2-1 4,0 2 4,0-1-3,0 1-3,0 0-15,0 1 13,0-2-9,0 2 6,0 3-2,0 1 11,2 3-9,-2 1-1,0 4-8,0 2 6,0 1-8,0 3 12,2-2-14,-2 2 13,-2 1 4,2 0-2,0-2-8,0 1-7,-4-1 0,2-1 0,2-1-6,-2-1 13,2 0-14,-2-1-17,2-1 3,-2-3-11,2 0 4,2-2 1</inkml:trace>
  <inkml:trace contextRef="#ctx0" brushRef="#br0" timeOffset="1930">557 463 68,'0'0'12,"0"0"-8,0 0 6,0 0 5,0 0-8,0 0 11,0 0 4,0 0-15,0 0 12,0 0-3,0 0-8,0 0-1,0 0 5,0 0-1,0 0-2,0 0-1,-2 4 6,0-2-2,-2-1-8,1 2 0,3-2 5,-2-1-1,2 1-20,-2 0-11,0-2 3,0 0-4,2 0 2,0-3 1</inkml:trace>
  <inkml:trace contextRef="#ctx0" brushRef="#br0" timeOffset="2241">673 201 98,'0'0'20,"0"0"-15,0 0 6,0 0-8,0 0 0,0 0 12,0 0 5,0 0-15,0 0 5,0 0 5,0 0-8,2-1-1,2-2 6,4 0-14,2 0 6,3 0 6,-1-1-1,1 1-8,1 1 0,-1-1 0,-1 2-13,0 1 8,1-1 1,-3 1 0,0 1 7,-1 1-13,-3 1 20,0 0-14,-2 2 13,-2 2-8,0 0 0,-2 0 6,-2 2-7,-2 2-1,0-1 13,-2-1-14,0 1 12,2-1-7,-3-1-13,3 1 20,2 0-14,0-2 6,0 1-12,4-1 13,0 1-13,0-1 14,4 1-7,1-1 13,1 0-8,0 1 0,2-1-1,-1 1-12,1-1 13,-2 1-6,-1-1 13,-1 1-14,0 0 7,0 1 12,-4 0-2,-2 1-2,-2 1-14,-2 0 13,-2 1-7,-2 1-7,-3 0 13,-1-1-14,-1 0 7,1 0-6,0-2 7,1 0-13,1-1-5,0-2-17,1-1 3,3-2 3</inkml:trace>
  <inkml:trace contextRef="#ctx0" brushRef="#br0" timeOffset="2743">1037 31 46,'0'-1'8,"0"1"-7,2-1 6,2-1-1,0 0-1,2 1 6,0 0-8,-1 0 0,1 1 6,0 0 5,0 0-8,2 2 6,3 0-2,-1 3-1,0 2 11,3 1-9,-1 1 5,3 2 5,-1 0-9,-1 3-2,1 2 5,-2 1 5,1 2 3,-3 1-3,1 4-15,-5 0 19,0 3-10,-4 1-8,-2 1 0,-2 2 11,-6 2-8,-3 1 5,-1-1-20,-7 2 19,1-1-8,-5-2 0,2 0-1,-1-2-1,1-2-6,-2-2-12,2-2 2,3-2-18,-1-2-8,1-4 3</inkml:trace>
  <inkml:trace contextRef="#ctx0" brushRef="#br0" timeOffset="5386">1519 563 24,'-3'0'11,"-1"0"5,0-1-2,0 1 11,0 0-16,0 0 11,0 0 10,-1 0-16,1 0 11,2 0-10,0 0-8,0 0 6,0 0-2,2 0-8,-2 0 0,2 0 6,-2 0-7,2 0 6,0 0-1,0 0-8,2 0 13,2 0-1,4 0-2,3-1-7,3 1 0,3-1-1,1 1 6,3-1-7,2 1 7,2-1-1,-1 1-1,-1-1-1,2 1 0,0 1-1,-4-1-19,-1 0 8,-1 0 1,-3 0-5,-1 0 2,-1 0-18,-3 0 3,-1 0 3,-4 0 1</inkml:trace>
  <inkml:trace contextRef="#ctx0" brushRef="#br0" timeOffset="5716">1686 454 47,'0'0'14,"0"0"-1,0 0-15,0 0 13,0 0-7,0 0 5,0 0 12,2-2-9,-2 0-8,0 0 12,0 1-14,0 0 12,0 1-8,0-1 5,0 2-1,0 0-1,-2 3-8,2 2 0,-2 2 0,0 2 6,-2 3-1,0 2 0,-1 1-14,1 3 8,0 0 6,0-1 5,0 1-14,2-1 1,-2 1-6,2 0-5,-2-2-5,4-1 1,-3-1 0</inkml:trace>
  <inkml:trace contextRef="#ctx0" brushRef="#br0" timeOffset="6096">2058 632 116,'0'0'24,"0"0"-3,0 0-15,0 0 6,0 0 5,0 0-15,0 0 18,0 0-15,0 0 0,0 0 12,0 0-15,0 0 6,0 0-13,0 0 13,0 0-14,4 0-12,3 0-4,1 0 3,2 0 2,1-1 0,1 0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3:41.3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 59,'0'0'13,"0"0"11,0 0-10,0 0-1,0 0-2,0 0-14,2-1-7,1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3:41.4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48 175,'0'0'36,"0"0"-17,0 0-3,0 0 5,0 0-3,0 0 4,2-1 4,2-3-10,4 2-2,1-2-8,-1 1 12,2-2-21,3 2 6,-1-1-12,3 0-18,-1 0 10,3 1-17,-1-1 3,1 2 4,-1 0 3,1 0 3,-1 1 2,1 1 2,-3 1 2,-1-1 2,-1 2 2,1 0 2,-3-1 2,0 1 1,1 0 1,-3-1 7,-2 0 6,0 0 12,-2 0-3,1 0-8,-1-1 17,0 2-3,0-2-9,0 1 17,-2-1-4,2 0-10,-2 0-8,0 0-1,-2 1-14,3-1 7,-3 0-12,2-1 1,-2 1-18,0 0 3,2-1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3:43.4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2 127 20,'0'1'4,"0"1"-1,0-2 0,0 0 0,0 2 0,0-1-1,0-1 0,0 0 0,0 0-1,0 0 1,0 1-1,0-1 0,0 0 0,0 0-1,0 0 1,0 1 0,0-2-1,0 1 1,-2 0 0,2 0 0,0 0-1,0 0 1,0 0-1,0 0 1,0 0-1,0 0 0,0 0 0,0 0 0,0 0 0,0 0 0,0 0 0,0 0 0,0 0 0,2 0 0,2 0 0,0 0 1,3 0 0,-1 0-1,2 0 0,-2 0 0,3-1 1,-3 0-2,2-1 1,2 1 0,-1 1 1,1-1-1,0 0 0,1 0 0,1 1 0,1-1 0,1 1 0,-2-3 0,1 2 0,1 0 0,1 0 0,-1 0 0,3 1 0,-1-2 0,1 0-1,-3 1 1,3 0 0,-1-2 0,1 1 7,0 0-8,-1-1 0,1 1 7,-1 1-7,1-1 0,-1-1 0,1 1 1,-1 1 6,1-1-7,-1-1 0,-1 1-1,2 0 1,-3-1 0,3 1 1,-3 1 0,3 1 6,-3-3-7,3 1 0,-3 1 0,3-1 0,-3 0 0,3 1 0,-1 0 7,-1 1-7,1-1 0,-1 0 0,-1 1 6,1 0-6,-1-1 0,1 1-1,-1 0 7,1 1-7,-1-1 7,3 0-7,-3 0 13,3-1-14,-3-1 0,3 2 7,-1 0-1,-1-1-6,-1 1 6,1-1 6,-1 1-1,1-1-13,-1 1 7,0-1-1,1 0-6,-1 1 7,1-2 0,-1 2-1,1 0-6,-1 0 7,3-2 6,-3 1-14,3 0 1,-3 0 7,3-2 0,-3 2-1,1 0-6,1 0 13,-1 1-1,-1-1-7,1 0 0,-1-1 6,1 1-7,1 0 7,-1 1-14,-1-1 8,1-1 0,-3 0-7,3 1 1,-3 0 1,3 0 13,-3 1-13,0-1 13,3 1-7,-3 0-7,1 0 7,1 0 6,-1-1-7,1 2 6,-2-2-13,3 1 14,-1 0-1,1 0-1,-3 0-13,3 1 0,-3-1 2,3 1 1,-1-1 6,-1 0 7,1 0-8,-2 1 0,3-1-6,-3 0 13,3 0-1,-1 0 6,1 0-2,-1 0-13,1-1 6,-1 0 12,3 0-20,-3-1 7,3 1 6,-1 0-8,1 0-6,-3 0 7,1 0 6,-1-1-1,-1 1-7,1 1-6,-1-1 7,-1 1 7,0 0-14,1 0 7,-1 0 7,1 0-14,-1 0 7,0 1 7,-1-1-14,1 1 7,-1-1 13,-1 2-2,-2-2-14,3 1 7,-3 0-19,0-2 14,2 1 7,-1 0-1,1 0-7,-2 0 0,3-1-12,-3 1 14,2 0 0,1 0 6,-3 0-7,2 0 7,-2-2 5,3 2-14,-3 2 13,2-1-13,-1-1 6,-1 0 0,0 0-1,1 0-6,1 1 0,-2 0-12,2-2 21,1 1 6,-1-1-20,-2 1 7,3 0 7,-3-1-1,2-1-7,-1 1 19,-1 0-14,0 0 12,0 1-14,1-1 0,-1 0 6,-2 1-1,0-2 6,3 2-8,-3 0 6,2 0-7,-2-1 6,-1 0-14,1 1 1,0-1 1,-2 0 0,0 0 7,0-1 0,0 2 5,-1 0-7,1 0-6,-2 0 0,0 0 7,0 0 0,0-1 0,-2 0 6,2 1-1,0 0-1,-2 0-20,2 1 8,-2-1 1,2 0 7,-2 0 6,2 0-1,0 0-13,0 1 7,3-1 0,-3 0-7,0 0 13,2 0-7,0 0-6,0 0 7,0 2 0,0-4 6,1 2-1,-1 2-13,0-2 1,-2 0 1,2 0 6,0 0 7,-2 0-1,2 0-14,-2 0 7,0 0 7,1 0-20,-1 1 2,0-1 20,0 0-1,0 0-14,-2 0 1,2 0 7,0 0-7,-2 0 13,0 0-19,0 0 7,2 0 13,-2 0-1,0 0-13,2 1 13,-2-1-1,0 0-14,0-1 14,0 1-20,0 0 14,0 0 6,-2 0-13,2 0-12,0 0-4,0 0 2,0 0 1</inkml:trace>
  <inkml:trace contextRef="#ctx0" brushRef="#br0" timeOffset="2714">1340 302 21,'0'0'4,"0"-1"0,0 1 0,0 0-1,0 0 0,0 0-1,0 0 1,0 0 12,0 0-2,-2-1-2,0-1-14,0 0 19,-2 0-8,2 0-7,-2 1 6,2-1-7,-2 0-6,2 1 7,-3 1 12,3-1-2,-2 1-7,0 1-13,-2 0 7,0 2 7,-1 1-7,-1 2 13,2 1-14,-2 2-6,-1 1 7,1 1-6,0 1 14,2 1 5,-3 0-1,3 1-8,0-2 0,0 2-6,2 0 0,2 1 1,2-1 0,0-1 13,2 0-1,2-1-2,2-1 0,2-2-1,3 1-1,-1-2-13,2-1 7,3-1 0,-1-3 0,3-1-6,-1 0 1,1-2 7,-1-3 0,1 1-6,-3-1 0,1-1 7,-3-1 0,-1 0 0,-3-1-1,-2 0-12,-2-1 14,-2 0-7,-2 0-6,-4-1 14,0 1-1,-4 1-6,0 0 6,-1-1 6,-1 1-7,0 2-13,-1-1 2,1 2 7,0-2-7,3 2 0,1-1 1</inkml:trace>
  <inkml:trace contextRef="#ctx0" brushRef="#br0" timeOffset="15492">3502 397 25,'0'0'5,"-2"0"5,2 0-7,0-1-1,0-1 0,-5 0 0,3 0 6,0-1 5,0 2-2,0-1-1,0 1-1,0 0-8,2-1 7,-2 1-8,2 1 13,-2-1-8,2 1-1,-2-1 6,2 1 11,-2-1-21,2 1 12,0 0 11,0 0-2,0 0-16,0 0 12,0 0-14,0 0 12,0 0-15,0 0 7,0 0 5,0 0-8,0 0 6,0 0-1,0 0-8,0 0 7,0 0-14,0 0 7,0 0 6,0 0-13,0 0 1,0 0 13,0 0-14,0 0 13,0 0 0,0 0-14,0 0 7,0 0 13,0 0-8,0 0-7,0 0 7,0 0-7,0 0 6,0 0 0,0 0-7,0 2 7,0 3-1,-2 2 0,0 1-1,-1 2 6,3 2-1,-2 2-7,0 0 6,0 1 0,0-1-1,0 1-13,0-1 13,0 1 0,2-1-7,-2 1 0,0-1 7,0 1-20,0-1 21,0 0-1,0-1-7,0-1 7,2-3-1,-3 0 0,1-1-7,2-1-12,-2-1 8,2-1 7,-2-1 6,2 0-13,0-1 13,0 0-13,0-1 7,0-1-12,-2 0 7,2 1-11,0-1 14,-2-1-25,2 0-3,0-3 4,0 2 2,2-2 2</inkml:trace>
  <inkml:trace contextRef="#ctx0" brushRef="#br0" timeOffset="16184">3274 832 24,'0'0'3,"0"0"1,0 0-1,0 0 0,0 0 0,0 0-1,0 0 0,0 0 0,0 0-1,0 0 1,0 0-1,0 0 0,0 0 0,2 0 0,0 0 6,2-2-7,0 2 6,1 0 0,-1-1-7,0 0 6,0 0 6,2 1-8,0 0 0,1 0-7,1 0 1,2 0 6,1 0 0,-1-1-7,2 1 7,1 0 0,-1-1-1,3 1 6,-3 0-7,0 0-6,-1 0 6,-1 0-6,3 1 1,-3-1 6,-2-1 0,0 1 6,1 0-13,-1 0 0,-2-2 13,0 2-1,-1 0-7,-1 0 13,0 0 4,0 0-2,-2 0-2,0 0-7,0 0-1,-2 0-1,2 0-7,-2-1 20,2 1-21,-2 0-6,2-1 26,-2 1-8,0 0-1,0-1-1,0 1-7,0-1 0,0 1 0,0 1-6,0-2 20,0 2-8,0-2-1,0 0-13,0 1-5,0 0 2,-2 0-6,2 0 2,0 0 2,0 0 0</inkml:trace>
  <inkml:trace contextRef="#ctx0" brushRef="#br0" timeOffset="16906">3454 372 20,'0'0'4,"0"0"0,0 0 0,0 0-1,0 0-1,0 0 0,0 0 0,0 0 0,0 0 0,0 0 0,0 0-1,0 0 0,0 0 1,0 0-1,0 0 0,0 0 0,0 0 0,0 1-1,-4 3 1,2-1-1,0 1 7,0-1-8,0 2 1,-3 0 6,3-1-7,-2 2 7,0 1-8,0 1 0,-2 0 1,0 1 0,-1 1 13,-1 0-2,0 2-13,0-1 6,-1 0 0,-1 1-7,2-1 7,-1 0 6,1-2-14,2 1 1,-2-2 13,4-1-8,-3 0 0,3-2 0,0 0-7,0-1 8,0 0 0,2 0-1,2-2 6,-2 0-13,2 1 1,0-2 0,2 0-1,2-1 0</inkml:trace>
  <inkml:trace contextRef="#ctx0" brushRef="#br0" timeOffset="21414">4122 375 22,'0'0'4,"0"0"-1,-2 0 1,2 0-1,0 0 0,0 0 12,-2 0-14,0 0 0,-2 0 18,2 0-2,0 0-8,-1 0 5,3 0-2,-2-2-8,2 2 0,-2 0-1,2 0 0,0 0 0,0 0-7,0 0 13,0 0-20,0 0 20,0 0-1,0 0-20,2 0 14,3 0-6,-1 2 7,2-2-13,-2 1 20,2-1-14,0 0 7,1 0 6,-1 1-2,2 0 0,0-1-8,1 1 1,-1-1 0,0 1 6,0-1-13,1 2 7,1-1 0,-2 0 0,3 0 0,-1-1 0,0 1 0,1 0 0,-1 1 0,2-2-7,1 1 8,-1-1-1,1 1 0,1-1 0,3 0 0,-3 0 7,1 0-1,1-1-20,-1 1 21,3 0-20,-1 0 2,-3 0 1,3 0 14,-1-1-7,1 1 7,-3 0-1,3-2-6,-3 2 6,3 0 0,-2 0 0,-1-1-13,0 1 7,1-1 7,-1 1-1,1-1 0,-1 1 0,1-1 5,-1 0-1,-1 1-7,1 0 7,-1 0-20,-1 0 2,0 0 13,1-2 0,-1 2 0,-1 0 6,1-1-1,0 1-1,-1 0-1,1 0 0,-1 0-1,1 0 0,-2 0-7,3 0-6,-3 0 1,2 0 1,-1-1 1,1 1 7,-1-1 0,1 1 0,-2 0 0,1 0-1,1 0-12,-2 0 20,1 1-20,-1-1 14,-2 0 0,3 0 0,-1 0 6,0 0-1,3 0-1,-3 0-19,-2 1 7,5 0 7,-3-1 0,-2 2 6,3-2 0,-3 1-8,2-1-6,-1 1 1,1-1 7,-2 0-12,3 0 13,-1 1 0,0-1 0,1 0 0,-1 0 6,0 0-1,1 0 5,-1 0-14,2 1-6,-1-1 14,-1 0-7,2 0 12,-1 1-7,-1-1 5,0 0-7,1 2-7,-1-2 14,3 0-14,-3 0-6,0 0 14,1 0 6,-1 0-7,0-2-7,1 2 13,1-1-7,-2 1 0,1-1 6,-1 0-7,0 1-6,-1-1 7,1 1-7,-2-1 7,1 1 0,-3 0-12,2 0 20,0 0-14,1 0-6,-1 0 14,2-2 0,-2 2 6,1 0-1,1-1-14,-2 1 13,3-1-7,-3 1-6,2-1 13,-1 1-1,1-1-13,-2 1 14,0-1-8,1 1-12,-1 0 14,-2-2 0,2 2 6,-1 0-1,1 0-7,-2 0-6,-2 0 14,3 0-1,-3-1-14,0 1 1,0 0 14,-2 0-7,0 1-7,2-1 14,-2-1-7,0 1-13,0 0 8,-2 0 7,0 0 0,2 0-7,1 1-5,-1-1 13,-2-1-6,2 2 6,-2-1 19,2 0-22,2 0 13,-2 0-2,2 0 5,-2-1-15,2 1 7,0 0-1,3-1-1,-5 1-1,2-1-7,2 1-12,-2-1 14,2 1-6,1 0 7,-1-1 0,2-1 12,-4 2-8,2-1-13,1 0 7,-3 1 0,0-1 7,-2 1-13,2 0 19,-2 0-8,0 0-6,0-1 6,0 1 0,-2 0-1,2 0 6,0 0-7,-2 0-1,0-1-6,0 1-6,-2 0 21,2 0-8,0 0-6,0 0 13,-2 0-8,0 0-6,0-2 0,-2 2-5,0 0-11,0 0-4,0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1:19.7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105 16 20,'0'0'4,"0"0"-1,0 0 0,0 0 0,0-2-1,0 2 0,0 0 0,2-1 0,-2 1 0,0 1 0,0-1-1,0 0 0,0 2 0,0-2 0,0 0 0,-2 0 0,2 0 0,0 0 0,0 0 0,-2 1 0,2 0-1,-2 1 1,2 1-1,-4 0 1,2 2 0,-2-1-1,0 2 0,0 1 0,-1 1 0,1 4 0,0 0 7,-2-1-7,0 3-1,0 1 13,-1 3-1,1-1-2,0 2-7,0 1 0,0-1-7,1 1 1,-1 0 7,2 0-1,2-2-6,0 2 13,0-1 5,2-1-2,0 1-8,2-2-6,2 1 6,0-2 0,0 0-1,3-2 0,1 1 6,0-1-8,0-1 0,3-1-6,-1-1 0,2 0-5,-1-2 13,1-1-13,-1 0 1,1-2 1,-2 1-1</inkml:trace>
  <inkml:trace contextRef="#ctx0" brushRef="#br0" timeOffset="560">449 39 22,'-2'0'4,"2"-1"-1,2 0 0,-2-2 0,2 1-1,-2 0 1,2-1-1,-2 1 0,2 0 0,-2 0 0,2 0-1,-2 0 7,0-1-1,2 2-7,-2-1 12,0 1-8,0 0 6,0 1-7,0 0-7,0-2 13,0 2-1,0-1-1,0 1-1,2-1 6,-2 1-2,0 0 5,0-1-8,0 0 5,0 1-7,0-1 5,0 1-7,0 0 6,0 0-8,0-2 0,0 2 6,0 0-7,0 0-12,0 0 14,0 2-7,0-1 13,0 2-7,-2 1 6,0 2-7,0 2 6,-2 1-19,0 2 20,-3 1-13,1 3 13,0 1-7,0 0-6,-3 1 13,3 1-14,0 0 14,-2 1-14,2 0 14,-1-1-14,1 1-5,2-2 14,-2 1-6,0-2 6,2 1 0,-3-2 6,3 1-7,0-1 6,2-3-7,-2 1 6,2-2-7,0 0-6,0-1 7,0-1 0,-1-1 6,3 0-7,0-2 0,3 1 7,-1-1-20,0-2 21,2 2-7,2-1 6,-2-2-20,2 0 21,3-1-13,-3 0 13,2 0-14,2-1-5,-1-1 14,1 0-6,0 0-12,1-1 2,-1-2 1,0 1 1,3 0 1,-3-1 1</inkml:trace>
  <inkml:trace contextRef="#ctx0" brushRef="#br0" timeOffset="1200">300 259 23,'0'0'4,"0"0"0,0 0-1,0 0 0,0 0 13,0 0-2,2-2-15,0 2 7,2-1-1,0 0-1,2 0 0,1 0 6,-1 1 5,2 0 4,0 0-2,3 1-9,-3-2-1,2 1-7,3-1 13,-1 1-8,0-2-7,1 2 13,-3 2-8,1-4-19,-3 2 1,2 2 1,-2-2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4:44.1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0 143 20,'0'0'4,"0"0"0,0 0-1,0 0 0,0 0 0,0 0-1,0 0 0,0 0 0,0 0 0,0 0 0,0 0-1,0 0 0,0 0 0,0 0 0,0 0 0,0 0 0,0 0-1,0 0 0,0 0 1,0 0-1,0 0 0,0 0 0,0 0 0,0 0 0,0 0 0,0 0 0,0 0 0,0 0 0,0 0 0,0 0 0,0 0 0,0 0 0,0 0 0,0 0 0,0 1 0,0-1 0,2 0 0,-2 2 0,0-1 0,0-1 1,0 1-1,0-1 0,0 0 0,0 0 0,0 0 0,0 0 0,0 0 0,0 0 0,0 0 0,0 0 0,0 0 0,0 0 0,0 0 0,0 0 0,0 0 0,0 0 0,0 0 0,0 0 0,0 0 0,0 0 0,0 0 0,0 0 0,0 0 0,0 0 0,0 0 0,0 0 0,0 0 0,0 0 0,0 0 0,0 0 0,0 0 0,4-1 0,0 0 0,0-1 0,0 1 0,0 1 0,0-1 0,1 1 0,1-1 0,-2 1 0,0 0 0,0-1 0,0 1 0,0-1 0,-1 1 0,1 0 0,-2 0 0,0 0 0,0 0 0,0-2 0,0 2 0,0-1 0,0 2 0,0-1 0,0 0 0,0 0 0,3 0 0,-3-1 0,0 1 0,2 0 0,-2-1 0,2 1 0,-2 0 0,0 0 0,2 0 0,-2 1 0,2-2 0,1 1 0,-3 0 0,2 0 0,-2 0 0,2-1 0,-2 1 0,2 1 0,-2-1 0,0 0 0,0 0 0,0 0 0,1 0 0,-1 0 0,0 0 0,0 0 0,0 0 1,0 0-1,0 0 0,0 0 0,0 0 0,0 0 0,0 0 1,0-1-1,0 1 0,0-1 0,1 1 0,-1 0 0,0 1 0,0-1 1,0 0-1,0 0 0,2 0-1,-2 0 1,0 0 0,0 0 0,0 0 0,0 0 0,0 0 0,0 0 0,1 0 0,1 0 1,-2 0-1,0 1 0,2-1 0,-2 0 0,2 0 0,-2 0 0,2 0-1,-2 0 2,3 0-1,-3 0 0,2 0 0,-2-1 0,2 1-1,-2 0 1,2 0 1,-2 0-1,0 0 0,0 0 0,0 0-1,1 0 1,-1 0 0,0 0 1,0 0-1,0 0 0,2-1 0,-2 1 0,2 0-1,-2 0 1,0 0 0,0 1 0,0-1 0,0-1 0,1 2 0,-1-1 0,0-1 0,0 1 0,0 0 0,0 1 0,0-1 1,0 1-1,2-1 0,-2 0 0,0-1 0,0 1 0,2 0 0,-1 0 0,-1 0 0,0 0 0,0 0 0,0 0 0,0 1 0,0-1-1,0 0 1,0 0 0,0-1 1,0 1-1,0 0 0,0 1 0,0-1 0,1 0 0,-1 0 0,0 0 0,2 0 0,-2 0 0,2 0 0,0-1 0,0 0 0,0 1 0,1 0-1,-1 0 1,0 0 0,0 0 1,0 0-1,0 0 0,2 0 0,-1 0 0,-1-1 0,0 1 0,0-2 0,0 2 0,0 0 0,0-1 0,1 1 0,-1 0 0,0 0 0,0-1 7,0 1-8,0 0 1,0 0 0,0-1 0,1 0 0,1 0-1,-2-1 0,0 1 7,0 1-1,2-1-6,-1 0-1,1 1 1,0-1 0,0 0 0,-2 1 0,3-2 0,-1 2 7,0-1-8,-2 1 1,0-1 6,2 1-6,-1-1 6,1 1-7,-2-1 0,2 1 0,0 0 1,-2 0 0,3 0 6,-3-1-7,0-1 1,0 2 6,2 0-7,-2 0 7,1 0-7,-1-1 0,0 1 0,2 0 1,-2 0-1,0 0 1,2 0 0,-1-1 0,1 1 0,-2-1 7,2 1-1,0-1-1,-2 1-6,3-1 0,-3 1 0,2-2 0,-2 2 1,2 0 0,-1-1-1,1 1 7,-2 0-7,0 0 1,0-1-1,0 0 1,0 1 6,1 0-7,-1 0 0,0 0 7,0 0 0,-2-1-8,2 1 7,0 0-6,0-1 0,1 1 13,-1 0-2,0-1-13,0-1 0,2 1 13,-2 0-14,3 0 14,-3 0-14,0 0 13,0-1-13,0 1 7,0 1-1,0-1 6,0 0 0,1 0-14,-3 1 14,2 0-8,-2-1-6,0 1 14,2 0-1,-2-2-1,0 2-13,0-1 7,0 1-6,2 0 1,-1 0 7,1 0-6,0 0 6,-2-1 0,2 0 6,-2 1-13,2-1 1,0 1 13,-2-1-7,3 1 0,-3 0-7,2-2 13,0 1-13,-2 1 7,2 0 6,-2 0-7,2 0-6,-2 0 7,3 0 0,-3-1 6,2 1-1,-2 1-13,2-1 13,-2-1-1,2 1-7,-2 0-6,2 0 8,0 0 0,1 0-7,-3 0 8,2 0-1,0-1 0,0 1 7,0 0-7,-2 0 6,2 0-7,-1 0-6,1-1 7,0 1 0,0 0 0,-2 0 6,2-1-13,-2 1 13,0 0-1,2-2-13,-2 2 14,1-1-1,-1 1-13,0 1 7,0-1 7,0 0-14,0-1 14,0 1-1,0-1-1,0 1-6,0 0-6,0 0 13,0-1-13,0 0 7,0 1 0,0 0 7,1 1-13,-1-2 7,0 0 0,0-1 6,2 1-13,-2 0 13,2 0-1,-2 0-7,2 0 7,-2 1-1,3 0-13,-3-2 14,0 2-1,0-1-6,2 0 0,-2 1 0,0-1 0,2 1 1,-2 0 0,0-1 6,2 0-13,-2 0 13,3 1 0,-3-2-7,2 1 0,0 1 0,-2 0 1,2-1-6,2 0 13,-2 0-13,1 1 1,-1 0 0,0-1 1,0 1 13,0-2-1,0 1-13,3 0 13,-3 1-1,0-1-13,2 0 13,-2 0-13,0 1 13,0 0-13,1 0 7,-1 0 7,0 0-1,0 0-7,0 0 6,0-2-13,0 2 13,0 0-13,1 0 1,-1-1 14,0 1-14,0 0 14,0 0-14,0-1 14,3 1-1,-3 0-1,2 0-13,-2-1 7,2 1 0,0 0 0,-1-1-6,1 1 14,-2-1-7,2-1 0,-2 2 6,0 0-1,0-1-13,3 0 13,-3 1 0,0-1-13,0 1 7,-2 0 0,2-1-6,0 0 13,1 1 0,-1-2-7,0 2 0,0 0 6,0 0-1,0-1-13,0 1 14,1-1-1,-1 1-13,0 0 1,0-1 2,2 0 13,-2 0-14,0 1 14,3 0-1,-3 0-13,0 0 13,0-2-7,0 2 0,0 2 7,0-2-1,1-2-13,-1 2 13,0 0-7,0 0 7,-2 0-1,2 0 0,-2 0-7,2 0-6,1 2 14,-1-1-13,0-1 13,0 0-13,-2 1 1,2 0 13,0-1 0,0 0-14,1 0 14,-1 1-13,0-1 7,0-1 6,2 1-7,-2 1 0,0-1-6,1 0 7,1 0 0,-2 0 0,0 0 0,2 0 6,-2 1 0,1-1-1,-1 0-13,2 0 13,-2 0 0,2-1-14,-2 1 14,3 1-1,-3-1 0,2 0-13,-2 0 14,2 2-14,-2-1 14,1-1-7,1 0 7,-2 0-7,2 0-6,0 0 1,0 0 13,1 0-13,-1 0 13,0 1 0,0-1-7,0-1 6,1 2-1,-1-1-13,-2-1 14,2 1-7,0 0 0,-1 0 7,1 1-7,-2-2 6,2 1 0,-2 1-13,0-1 7,1 0 7,-1 0-13,0 0 7,0-1-6,0 2 13,0-1-1,0 1-6,0-1 0,1-1 6,-3 1-1,2 1-6,-2-1 6,2 0 0,-2 0-7,2 0 0,-2 0 7,0 0-7,3-1 7,-3 2-13,2-1 13,-2 0 0,0 0-7,0 0 1,0 0-6,0-1 1,2 1 0,-2 0 1,2 0 1,-2-1 1,3 2 0,-1-1 7,0 0 6,0 0-14,0 0 13,0 1-1,0-2-13,3 1 13,-3 0-7,2 0 6,0 0-7,0 0 7,1 0-7,-1 0 0,2 0 6,-2 0-7,-2 0 1,3 0 6,1 0-7,-4 0 7,2 0-7,0 1 6,1 0-7,-1-1 7,0 0-13,0 0 7,0 0 1,3 0 6,-3 0-13,0 0 13,0 1 0,1-1-13,-1 0 13,0 0-7,-2 0 7,2 0-1,0-1-13,-1 0 14,-1 1-13,0-1 7,2 1 6,0 1 0,-2-1-7,3 0 0,-3 0 7,0-1-7,2 1 0,-2-1 6,2 0-13,-1-1 2,1 1 7,-2 0 0,2 1 6,-2 0-1,2 0-13,-1 0 14,1 0-1,-2 0-13,0 0 7,0 0 6,0 0 0,1-1-13,-3 0 7,2 1 6,-2 0-13,2 0 14,-2 0-1,2 0-1,-2 0-13,0 1 14,0-1-1,0 0-7,3 0 7,-3-1 0,0 1-13,0-1 1,0 2 0,0 0 8,0-1 6,0 0-7,0 0 0,-2 1 7,2-2-1,0 1-7,0 0-6,0 0 14,0 0-14,0 0 14,-2 0-13,3 0 13,-1 0-7,0 0-6,0 0 13,0 1-13,-2-1 13,2 0-13,-2 0 13,2 0-7,-2 0-6,2 1 14,0-1-14,-2 0 14,2 0-14,0 0 1,0 0 13,2-1-13,-1 1 13,1 0-13,-2 0 7,2 1 6,-2-2-1,2 0-7,-2 1 7,2 0-14,-2 0 8,2-1 6,-1 1-7,1 1 0,-2-1 6,2-1-13,0 1 14,0 0-7,-2 0 0,2-1 6,0 1-13,-1-2 1,1 2 13,0-1-13,-2 0 14,2 0-1,0 0-14,0 1 14,0-1-1,-1 1-7,1 0 1,0 0-7,-2-2 8,2 1-7,-2 1 1,2 0 7,-2 0 6,2 0-7,-2 0 7,3-1-8,-3 1-6,2 0 14,-2 0-7,2 0 6,-2 0-13,2 0 7,0 1 6,0-1-7,1-1 0,-3 1 0,2 0 0,-2 0 7,2 0-14,-2-1 1,2 1 14,-2 1-14,0-1 8,0 0-7,1 1 13,-1-1-13,0 0 7,0 0 6,0 1-13,0-1 13,0 0-1,0 0-7,0 0 7,0 0-1,0-1-13,2 1 13,-2 0-7,3 0 7,-3 0-7,0 0 6,0 0 0,2 0-1,-2 0-6,0-1 0,0 1 7,0 0-7,0 0 7,0 0-13,0 0 13,0 1 0,0-1-7,1 0 7,-1 0-7,0 0 7,-2 0-14,2 0 2,0 0 13,-2 0-7,2 0 1,-2 1 0,2-1 0,-2 2 6,0-2-13,0 0 14,0 0-7,0 0 6,0 0-13,0 0 13,0 1-6,0-2 6,0 1-13,0-2 13,0 2-7,0 0 7,0 2-7,0-2 0,0 0 7,0 0-13,0-2 7,0 1 6,0 1 0,0 0-7,0 0 6,0 1-13,0-1 14,0-1-1,0 1-13,0 0 14,0 0-1,0 1 0,0-1-13,0 0 13,0 0-13,2 2 14,-2-2-1,0 0-6,2 0 6,-2 0-13,2 0 14,-2 0-7,2 1 0,-2-2 7,2 2-1,-2-1 0,2 1-1,-2-1 0,0 1-13,2 0 14,-2 0-7,3-1 0,-3 2 7,2-2-7,-2 1-6,2 0 14,-2-1-1,2 0 0,-2 0-1,2-1 0,-2 1-1,2 0-12,-2-1 13,2 1 0,-2 0 0,2 1-13,-2-1 14,0 0-1,0 0 0,0 0-1,0 0 0,0-1-6,0 1 6,-2 0-6,2 0 7,0 0-7,0 0 0,0 0-5,0 0 13,0 0-6,0 0 6,0 0 0,0 0 5,0 0-1,0 0-1,0 0-7,0 0 0,0 0 0,0 0 6,0 0 6,0 0-2,0 0-7,0 0 6,0 0-1,0 0-20,0 0 14,0 0-7,0 0 13,0 0-19,0 0 20,0 0-14,0 0 7,0 0 0,0 0 0,0 0-7,0 0 13,0 0-7,0 0 0,0 0 6,0 0-13,0 0 7,0 0 6,0 0-7,0 0-13,0 0-6,0 0 2</inkml:trace>
  <inkml:trace contextRef="#ctx0" brushRef="#br0" timeOffset="8628">2519 73 15,'0'0'3,"0"0"0,0 0 0,0 0 0,0 0-1,0 0 0,0 0 1,0 0-1,0 0 0,0 0 0,0 0-1,0 0 0,0 0 0,0 0 0,0 0 0,0 0 0,0 0 0,0 0 0,0 0-1,0 0 0,0 0 1,0 0 0,0 0 0,0 0-1,0 0 1,0 0-1,0 0 0,0 0 0,0 0 0,0 0 0,0 0 0,0 0 1,0 0-1,0 0 0,0 0 0,0 0 0,0 0 0,0 0 0,0 0 1,0 0-1,0 0 0,0 0 0,0 0 0,0 0 0,0 0 0,0 0 0,0 0 1,0 0-1,0 0 0,0 0 0,0 0 0,0 2 0,0 2 0,-2 1 0,-1 1 0,1-2 0,0 0 0,0 0 0,0 1 0,0 1 0,0-1 0,0-1 0,0 0 0,0 0 0,2 0 0,-2 1 0,2-1 0,0 1 0,0-1 0,-2 1 0,2 0 0,0 1 0,0-2 0,0 2 0,-2-1 0,2-1 0,0 1 0,0 1 0,-2-2 0,2 1 0,0-1 0,-2 0 0,2 0 0,2-1 0,-2 2 0,0-2 0,0 1 0,0-2 0,0 2 0,0 0 0,0 0 0,0-2 0,2 2 0,-2-1 0,0-1 1,0 2-1,0-1 0,0 1 0,0-1 0,0 1 0,-2-2 1,2 2-1,0-1 0,-2 1 0,2-2 0,-3 2 0,3-2 0,0 1 0,0 0 0,0 0 0,0-1 0,0 2 0,0-2 0,0 2 0,0-2 0,0 2 0,-2-2 0,2 1 0,0 0 0,0-1 0,0 2 0,0-2-1,0 1 1,0 1 0,0-2 0,-2 2 0,2-1 0,0 1 0,0-1-1,-2 2 2,2-2-1,-2 1 0,2-1 0,-2 1-1,2-1 1,0 1 0,0-1 0,0 1 0,-2-2 0,2 1 0,-2 0 0,2 0 0,0 0 0,0 0 0,0 1 0,0-1 0,0 1 0,0 0 0,-2 0 0,2 0 0,-2 0 0,2 1 0,0-2 0,0 0 0,0 2 0,-2 0 1,2-1-1,0 1 0,0 0 0,0-1 0,0 2 0,0 0 0,2-1 0,-2 0 0,2 0 0,-2 1 0,2 0 0,-2 0 0,0-2 0,0 1 0,0 0 0,0-1 0,0 2 0,0-1 1,0-1-1,0 2 0,0-1 0,0 1 0,0-2 0,0 1 0,0 0 0,0-2 1,-2 2-1,2-2 0,0 1 0,0 0 0,0 1 0,0 0-1,0-1 1,0 2 0,0 0 0,0-1 0,0 0 1,0 1-1,0 0 0,0-1-1,0 0 1,0 1 0,0 0 0,-2 1 0,2-2 0,0 1 1,0-2-1,-2 2 0,2 0 0,0 0 0,-2-1 0,2 1 0,-2 1 0,2 0 0,0 0 0,0 0 0,0 0 0,0 1 0,0-1 0,0 0 0,0 0-1,0 0 1,2 0 0,-2 1 0,0-1 0,0 0 0,0 0 1,2-1-1,-2 1 0,2-1 0,-2 1 7,0-1-8,0 1 7,0-2-7,0 1 0,2 1 0,-2 0 0,0-1 0,0 1 1,0 0 0,0 0 0,0 0-1,0-1 0,0 1 1,0-2 0,0 1 0,0-1 0,0 1 0,-2-2-1,2 1 1,0 0-1,0-1 1,0 1 0,0-1 0,0 0 0,2 0 0,-2 0 0,0 0 0,0 0 0,0 1 0,2-1 0,-2 0 6,0 1-7,0 0 7,-2-1-7,2 1 0,0-1-1,0 1 7,0 0-7,0-1 7,0 1-7,0 0 0,0 1 0,0-2 1,0 1 0,0 0 0,0-1 7,0 1-7,0-1 6,0 1-7,0 0 0,0-1 7,0 0-7,0 1 0,0-1 0,0 0 0,0-1 1,0 2 6,-2 1-7,2-2 0,0 1 0,0 0 1,0-1 0,0 1 0,0 0 1,0-1-1,0 2 1,0-1-1,0 0 7,0 0-7,2 1 0,-2 1 0,0-2 0,0-1 0,0 2 0,0-1 1,0 1-1,0-2 1,0 1 0,0 1 0,2-1 0,-2 0 0,0 0-1,0-1 0,0 1 7,0 0-7,0-1 0,0 1 0,0-2 1,0 2 6,0 0-7,0 1 6,0-1-7,0 0 1,0 1 0,0 0 6,0 0-7,0-1 7,-2 1-1,2 0-6,-2 1 6,2 0 0,0 0-8,-2 0 8,2 0-7,0 0 0,0 1 0,0-1 1,0 0 0,0 1 0,0-1 1,0 0-1,0 1 7,0-1-7,0 1 1,0-1-1,0 0 7,0 0-7,0 0 1,0-1-1,0 0 7,0 0-7,0-1 0,0 1 1,0 0 0,0-1 6,0 1-7,0-2 0,0 1 0,0 1 1,0-1 0,0 0 1,0 0-1,0-1 7,0 1-7,0 0 0,0-2 0,0 2 7,0-1-7,0 0 6,0 1-7,0-1 7,-2 1-7,2 0 0,0-1 0,0 0 0,-2 0 0,2 1 1,-2 1 0,2-2 0,0 1 0,0 0 0,0-1 1,0 2-1,0-1 0,-2 1 1,2-2 6,0 1-7,0 0 0,0-1 0,0 1 0,0 0 7,0-1-7,0 0 0,-3 0 0,3 0 6,-2 2-6,2-3 0,0 2 0,0 0 0,0-2 6,0 2-7,0-1 1,0 1 0,0 0 0,0-1 0,0 1 0,0 0 0,0-2 0,0 2 7,0 1-8,0-2 1,0 0 6,0 0-6,0 0 0,0-2-1,0 2 1,0 0 0,0 0 13,0-1-14,0 1 0,0-1 0,0 1 1,0-2 0,0 2-1,-2-1 1,2 2 6,0-1 0,0 0-7,0 0 13,0 1-15,0 0 1,0-1 7,0 0-1,0 1 0,0-3 0,0 1-1,0 1-7,0-1 8,0 2-7,0 0 7,0-3-1,0 0 0,0 1 0,0 0-7,0 1 7,2-1 0,-2-1 0,2 1-7,-2 0 1,0 0 13,0-2-1,0 0-7,0 1-1,0 1 0,0 0-6,0-1 13,0 1 0,3 0-8,-3-1 1,0 2 0,0-1-7,0 0 7,0-1 0,0 2 7,0-1-7,0-1 0,0 1 6,0-2-1,2 1-1,-2 1 0,0-1-1,0 1-6,0 0 6,0-1 0,0 0-7,0 2-5,2-2 13,-2 0 0,0 2-14,0-1 2,0 0 14,0-1-7,0 2-7,0-2 1,0-1 8,0 1-1,0 1-6,0-1 13,2 0-7,-2 0 0,0 0 0,0-1 7,0 0-14,0 2 14,0-1-8,0-1-6,0 0 7,0 0 0,0 2-6,0-2 1,0 0 7,0 0-7,0 0 1,0 0 7,0-1 6,0 0-14,0 2 13,0-2-7,0 1-7,0 0 7,0-1 0,0 1-6,0-1 13,0 0-7,0 0 6,0 0-14,0 0 14,0 0-7,2 0-6,-2 1 7,0-1-1,0 1-6,0-1 7,0-1-6,0 1 13,0-1-14,0 1 7,0 0-6,0 0 7,0-1 0,0 2-1,0-1 0,0 0-6,0 0 1,0 1 13,0-1-8,0 0 0,0-1 0,0 1 0,0 0-7,0 0 14,0 0-8,0 0 0,0 0-6,0 0 1,0 0 13,0 0-7,0 0 0,0 0 0,0 0 6,0 0-14,0 0 14,0 0-14,0 0 14,0 0-1,0 0-1,0 0-13,0 0 7,0 0 7,0 0-1,0 0-14,0 0 2,0 0 0,0 0 1,0 0 8,0 0 6,0 0-14,0 0 0,0 0 8,0 0 6,0 0-1,0 0-14,0 0 14,0 0-7,0 0 6,0 0-1,0 0-7,0 0 7,0 0-7,0 0 6,0 0-13,0 0 8,0 0 6,0 0 0,0 0-14,0 0 2,0 0 0,0 0 1,0 0-1</inkml:trace>
  <inkml:trace contextRef="#ctx0" brushRef="#br0" timeOffset="56903">3741 4785 20,'0'0'4,"0"0"0,0 0-1,0 0-1,0 0 1,0 0-1,0 0 0,0 0-1,0 0 2,0 0-1,0 0 0,0 0-1,0 0 0,0 0 0,0 1 0,0-1 0,0 0 0,0 1 0,2-1 0,-2 0-1,0 0 7,0 2-7,0-2 6,0 1-1,0-1 0,0 0-1,0 0 6,0 0-1,0 0-8,0 0-6,0-1 0,0 1 14,0 0-2,0 1 0,0-1-14,0-1 7,0 1 0,2-2 0,-2 2 7,0 2-1,0-2-14,0 0 14,0 1-7,0 0-6,0 2 13,0 1-1,0-1-6,0 1-7,0-1 8,0 2-7,0-2 8,0 1 6,0 1-1,0-2-1,-2 1-7,2-1-6,0-1 14,0 1-1,0-1-13,0-1 1,0 0 7,0 1 6,0-1-1,0 0-6,0-1 0,0 0 6,0-2-13,0-1 13,0 1-13,0-2 8,0 1 0,0-1-7,0 1 14,0-1-1,0 2-7,0-1 0,0 1 6,0 0-13,0 1 7,0-1 7,0 2-7,0-2 0,0 1 6,0 0-7,-2 0 1,2 1 6,0 0-13,0 0 13,0 0 0,0 2-14,0 1 14,0 0-13,0 2 14,0-1-1,0 1-7,0-1 7,0 0-14,0 0 8,0-1 6,0 1-7,0-2 1,0 0-7,0 1 14,0-2-1,0 0 0,0-1-14,0 1 2,0-2 13,0 0-1,2-3 0,-2 0-14,2 0 2,-2 0 7,2 0 6,-2 1-1,0-1 0,0 2-1,0 1-13,2-1 7,-2 1 7,0-1-7,0 1 6,2 1 6,-2 0-7,0 2-1,-2-1 0,2 2 0,-2-1 0,2-1-13,-2 1 7,2 0-6,0-1 8,-2 0-6,2 0 7,0 0 7,0-1-13,0 0 7,0 0 6,0 1-7,0-2 0,0 0 6,0 0 0,0-1-1,0-2-7,0 1 7,0-1-7,0 1-6,-2 0 0,2 1 0</inkml:trace>
  <inkml:trace contextRef="#ctx0" brushRef="#br0" timeOffset="58589">3638 5815 22,'0'0'5,"0"0"-2,0 1 0,-3 2 0,3 0-1,-2 0 0,2-1 1,-2 1 6,0 1-8,0 1 0,2-1 12,-2 0-7,-2 0 5,2 1-8,0 0 6,-2-1-1,2 1-1,-2-2-1,1 2 0,-1-1 5,0-2-1,0 0-2,0-1 6,0-1-15,0 0 1,-1 0 6,1-3-1,0-2 6,0-3-8,2-4 0,0-1 6,0-3-8,2 0-6,0 0 7,0 0-1,2-1-6,0 2 13,2 1-7,-2 0 6,2 3-7,0 0-6,1 2 0,-1 1 7,2 1-6,-2 2 13,-2 3-13,2 3 0,0 1 7,-1 4-13,1 3 2,-2 5 13,0 3-13,-2 0 8,0 4 0,0 2-6,-2 4 19,-2 0-1,-1 2-14,1 0 7,0-1-13,0 0 7,-2 0-6,0-3 7,-1-2 7,1-2-1,0-1-1,-2-2-6,2-3 6,1-3-13,1-1 1,0-3-5,0-4 14,0-3-6,0-5-6,2 0 1,0-5 14,2 1 0,0-1-13,0 0 7,2 1-6,0 1 20,0 0-14,0 1-6,0 1 13,-2 2-7,2 1 1,2 2 6,0 4 6,0 2-2,3 2-13,-1 4 6,0-1 6,0 2-7,0 0 0,1 0 12,1-2-7,0 0-7,0-2 6,3-1-19,-1-2 20,0 0-1,1-4-13,-1-1-5,0-3 0,1-2 1</inkml:trace>
  <inkml:trace contextRef="#ctx0" brushRef="#br0" timeOffset="59263">3840 6011 37,'-2'1'3,"2"2"0,-2 2-1,2 0 0,-2 2-1,2-2 7,-2 1-7,2 0 12,-2 0-14,2 0 13,-2-2-8,2 1 6,-2-3-15,2 1 1,0-1 0,0-1-1,0-2-1</inkml:trace>
  <inkml:trace contextRef="#ctx0" brushRef="#br0" timeOffset="59531">4037 5798 24,'0'0'5,"0"0"12,0 0-3,0 1-1,-2 1-8,0 3-1,-3 0 0,-1 2 12,2-2-9,0 4 0,0-1 5,2-1 5,-2 1-15,4-1 12,0-1-8,2-1-7,0 2 13,2-2-20,4-1 7,0-1-12,3-2 20,3 2-13,1-2 13,-1 1-7,1 0 6,-1 1-1,1 0-7,-1-1 7,1 3-1,-5-1 0,0 0-1,-1 3-13,-1 1 20,-6 2-1,-2-1-7,-2 3-7,-2-1 7,-5 2 6,1 1-13,-2 0 6,-1 0-6,1 0 1,0-3 13,-1 0-1,3-2-14,0-1-12,0-1 1,1-2 1</inkml:trace>
  <inkml:trace contextRef="#ctx0" brushRef="#br0" timeOffset="59921">4057 5771 30,'-2'-1'10,"0"1"-1,2 0 5,-2 0 5,2-1-3,-2 1-8,2 0-1,0 0 5,0 0-1,0 0-2,0 0 6,0-1-9,4-2 12,2-1-8,3-2-8,3-1 12,1 0-14,1-1 6,3 1 0,-1 0-7,3 0 12,-3 0-20,1 1 8,-1 1 0,-3 1-20,-1 0 2,-1 3 3,-3 1 0</inkml:trace>
  <inkml:trace contextRef="#ctx0" brushRef="#br0" timeOffset="64743">2471 2115 20,'0'0'4,"0"0"0,0 0-1,0 0 0,0 0-1,0 0 1,0 0-1,0 0 0,0 0 0,0 0-1,0 0 0,0 0 0,0 0 0,0 0 0,0 0-1,0 0 1,0 0-1,0 0 1,0 0 0,0 0-1,0 0 0,0 0 0,0 0 0,0 0 0,0 0 1,0 0-1,0 0 0,0 0 1,0 0-1,0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0,2 0 0,0 1 0,2-1 0,0 0 0,1 0 0,-1 0 0,0-1 0,2 1 0,-2 0 0,-2 0 0,2 0 0,-2 0 0,3 1 0,-3-2 1,0 1-1,2 0 0,-2 0 1,0 0 0,0-1-1,0 1 0,0 0 0,0 0 0,0 0 0,-2 0 0,0 0 0,2-1 0,-2 1-1,3 0 1,-1 0 0,0 0 0,0 0 1,0 0-1,0 0 0,0 0 0,0 0 0,0 0 0,0 0 0,0-1 0,0 0 0,2 1 0,-2-2 0,3 2 0,-1-1 0,-2 0 0,0 0 0,0 1 0,0 0-1,-2 0 1,2-1 0,0 0 0,0 1 0,-2 0 1,2-2-1,-2 2 0,2-1 0,-2 1 0,0 0-1,0 0 1,0 0 1,0 0-1,2 0 0,-2 0 0,2 0 0,-2-1 0,3 1 0,-3-1 0,2 1 0,0-1-1,-2 1 2,2 0-1,0 0 0,0 0 0,0 0 0,-2 0 0,2-1 0,0 1 0,0-1 0,0 1 0,0-2 0,0 2 0,0-1 0,1-1 0,1 1 0,-2 1 0,0 0 0,0-1 0,0-1 0,0 1 0,-2 1-1,2-1 1,-2 1 1,2 0-1,-2 0 0,2-1 0,-2 1 0,0 0 0,0 0 0,0 0-1,0 0 0</inkml:trace>
  <inkml:trace contextRef="#ctx0" brushRef="#br0" timeOffset="66203">2512 2154 21,'0'0'4,"0"0"0,0 0-2,0 0 1,0 0-1,0-2 0,2 0-1,-2 1 1,3 0-1,-3 0 1,2 0 0,0-2-1,0 2 0,0-1 0,2 1-1,-2-2 0,0 1 1,2 1-1,-2 0 0,0-2 0,0 2 1,1 0-1,1 0 0,-2 0 1,2-2 0,-2 2-1,2 0 0,-2 0 0,0 0 0,2-1 0,-2 2 0,3-1 0,-3 1 0,2-1 0,-2 0 0,2 1 0,0-1 0,0 1 0,-2-1 0,2 1 0,-2 0 0,3 0 0,-1-2 0,0 2-1,0-1 2,2 1-1,-2 0 0,3 0 0,-3 0 0,2 0 0,-2 0 0,2 0 0,-2 0 0,3 0 0,-1 0 0,0 0 0,2-1 1,-2 1 0,3 1-1,-3-1 0,2-1 0,1 1 1,-1-1-1,0 0 0,2 0 0,-1-1 0,-1 1 0,0 0 0,3 0 0,-3 1 0,-2-1 0,2 0 1,1 1-1,-1 0 0,-2 0 0,2 0 0,-1 0 0,-1 0 0,0 0 0,0 0 0,0 0 0,1 0 0,-1-1 0,0-1 0,0 2 0,0-1 0,1 0 0,-1 1 1,0 0-1,-2 0-1,2-1 1,-2 1 0,1-1 0,1 0 0,-2 1 1,0-2-1,0 2-1,0 0 1,3-1 0,-3 1 0,0 0 0,0 0 0,0 0 0,0 0 0,0 0 0,1 0 0,-1 0 0,0 0 1,0 0-1,0 0 0,0 1 0,0-1-1,0 0 1,1-1 0,1 1 0,-2 0 0,2-1 0,-2 0 0,0 1 0,1-1 0,-1 1 1,0 0-1,0 0 0,2-1 0,-2 1 0,3 0 0,-1-2 0,0 2 0,0-1-1,0 0 1,1 0 0,-1 0 0,0 0 0,-2 1 0,2-2 0,1 0 1,-1 1-1,0 0 0,0 1 0,-2 0 0,2 0-1,1 0 1,-3 0 0,2 0 0,-2 0 0,0 0 0,0 0 0,1 0 1,-1 0-1,0 0 0,0 0 0,2 1-1,-2-1 1,0 0 0,1 0 0,1 0 0,0 0 0,0-1 1,2 1-1,-1-1 7,-1-1-7,0 1-1,0 0 1,3 1-1,-1-2 0,0 1 1,0-2 0,-1 2 0,1 0 0,-2 0 0,2 0-1,1 1 7,-1-2-7,0 2 7,-2-1-8,1 1 7,-1-1 0,2 1-8,-2 0 1,3 0 0,-3 0 1,0 0-1,0 0 7,2 0-7,-1 0 1,1 0-1,0 0 1,-2-1-1,3 0 8,-3 1-8,2 0 0,-2 1 0,3-1 1,-1 1 0,0 0 7,-2 0-7,3 1-1,-1 0 1,-2-1 0,2 1 0,1 0 0,-1-1 0,0 1 0,0-1 1,1 0 0,-1 2 0,2-2 0,-1 1 0,1-1 6,0 2-7,1-2 7,-1 1-8,0-1 1,1 1 0,-1-1 0,0 1 0,-1-2 0,1 1 0,-2 0 0,3-1 0,-3 2 1,2-4-1,1 2 1,-3-1 0,2 1 0,-2 0 0,3 0-1,-3 0 1,0-1 0,3 1 6,-3 0-7,2 1 0,-1-1 1,1 1 0,-2 1 0,0-1-1,1 0 1,-1 1-1,0-1 1,0 2-1,1-2 7,-1 1-7,-2 0 0,3 1 0,-1 0 1,0 0 6,0 0-8,1-1 1,-1 1 0,0-1 0,0 2 0,1-1 1,1 1 6,-2-2-8,1 1 1,-1 0 0,2-1 0,1 2 7,-3-2-8,2 0 1,-2-1 0,3 2 0,-1-2 0,0 0 0,1-1 1,-1 1-1,0 0 1,1-1 0,-1 1 6,0-1-7,1 0-1,-1 2 8,-2-2-8,3 1 1,-3-1 0,0 0 0,1 1 0,-1 0 0,2-1 0,-2 1 0,1-1 1,-1 0-1,0 1 1,1-1-1,-1-1 1,0 1 0,0 0 0,1-1 0,-1 1 0,0 0 0,0 1 0,1-1 0,-1 0 0,0 1 0,1 1 0,-1-2-1,0 1 1,0-1-1,1 1 1,-1 0 0,2 0 6,-1-1-7,-1 0 1,0 1-1,0-1 7,1 0-1,-1 0-7,0 0 0,0 0 0,1-1 7,-1 1-7,-2-1 1,2 1 0,-1-1 0,1 0 0,0 0 6,-2-1-7,1 1 7,-1 0-7,0 0 0,0 0 0,-2 0 1,3-1 0,-3 1 0,2 0 0,-2-1 0,2 1 0,-2-2 1,3 2-1,-3-1 0,0 0 1,2-1 0,0 2 6,1-1-1,-1-1 0,0 2-1,-2-1 0,0 0-1,0 0 0,3 0 6,-3 0-8,2 1 0,0-1-7,0 0 2,0 0 6,1-1-6,-1 1 13,0 0-1,0-1-8,1 1 0,-1 1-6,-2-1 7,2 0-7,-2 1 8,2 0-7,1-1 1,-3 0 7,2-1-1,-2 1-6,2 1 7,-2-2-7,3 2 7,-1 0-7,-2 0 7,0 0-1,0 0 0,2-1-7,-1 0 8,-1 1-7,0 0 7,0 0-7,0-1 1,-2 1 0,2 0 0,-2 0 1,3 0 0,-3 0 0,0 1 0,-2-2 7,2 1-7,0 0 0,0 1 7,0 0-1,0 0-7,0-1 7,0 1-7,0-1 0,0 1 1,0 0 0,0 0 1,0 0 6,3 0-7,-3-1 0,2-1 1,0 1 0,0 1 0,-2-2 0,2 1 0,0-2 0,1 2 0,-3 1 0,2-1 0,0 1 0,-2 0 1,0 0 0,0-1-1,0 1 0,0 0 1,0 0-1,0 1 1,-2 0 0,2-1 0,-2 0 0,0 1 0,0-1 0,0 0 0,0 0 0,0 2 0,0-2 0,0-2 0,0 4-1,0-1 1,0 0 0,-2 0 0,0 1 0,0-2 0,-2 2 0,2 0 0,-2-1 0,0 3 0,-2-2 0,1-1 0,-1 1-1,2 0 1,-2-1 0,2 0 0,-2 0 0,-1 0 0,1 2 0,0-2 0,0 0 0,0 0 0,-1 0 0,1-1 0,-2 1 0,0 1 0,-1 0 0,1-1 0,0 0 0,-1 0 0,1 2 0,-2-1 0,0-1 0,-1 0 0,3 0 0,-2 2 0,1-2 0,3 0 7,-2 1-8,0 0 7,-1-2-1,3 1-7,0-1 7,0 1-1,-1-1-7,1 1 7,0-1-7,2 1 0,-2 0 7,0 1-6,-1-2 0,3 0-1,-2 0 8,0 1-7,0-1 0,-1 0 0,1 0 7,0-1-7,0 1 0,0-2 0,-1 1 0,1 0 1,2 1 0,-2 0 0,0-1 0,-1 0 7,1 1-7,0 0 0,0-1 0,0-1 6,-1 2-7,1-1 0,0 1 7,-2-1-7,1 0 0,1 1 7,0-1-7,0 1 0,0-3 7,-1 2-7,1 0 0,0 0 7,0 0-8,0 0 8,-3 1-1,3 0-1,0 0-6,0 0 0,0 0 0,-1 0 1,-1 0 0,2 0 0,0 0 7,-1 0-7,-1 0 0,2-1 7,-2 1-7,1 0 0,-1 0 0,0 0 7,0 0-1,-1 0-6,1-2 0,0 2 0,0-1 0,-1 1 1,-1 1 6,2-1-7,-3 0 0,3 0 0,0 2 7,0-2-1,-1 0-6,-1 0 6,2 0 0,-1 0-7,1 0 0,0 0 7,0 0-1,-1 0-6,1 0 0,2 0 7,-2 0-1,1 1 0,-1-1-7,0 0 0,0 0 1,1 0 0,-1 1 1,2-1 0,0 1 0,-1 0 1,1-1 6,0 1-7,0-1 7,0 1-7,1-1 0,-1 0 0,0 2 0,0-2 1,2 0 0,0 1 6,-1-1-6,-1 1 6,2 0-7,0 0 0,0-1 7,0 1-1,0-1-7,-1 2 0,-1-2 1,2 1 0,0-1 0,-2 1 1,2 0 6,-3-1-7,3 1 1,-2-1-1,2 1 1,-2-1 0,2 0 7,-3 0-7,3 0 6,-2 0-7,2 0 0,0 0 7,0 0-1,-1-1-7,1 0 1,-2 1 0,2-1 0,-2 0 7,0 0-1,-1-1-7,1 2 0,2-1 1,-2 2 7,0-2-1,2 1 0,-3-1-8,3 1 8,-2 0-7,2 0 6,-2 0-6,1 0 0,1 0 7,0 0-1,0 0-6,0 0 6,0 0 0,0 0-7,0 0 0,-1 1 8,1 0-1,0 2-7,-2-2 7,2 0-6,-2 1 0,-1 0 0,3-1 7,0 0-7,-2 1 1,2-1-1,-2-1 1,1 2 7,1-1-7,0 0 6,0-1-7,0 1 1,0-1 0,2 0 7,-2 0-1,-1 1-7,1-1 1,0 0 6,0 0-7,0 0 1,0 1 6,0-1-6,-1 0 0,1 0 0,0 0 0,0 0 7,0 0-7,0 0 0,-2-1 0,1 1 0,1 1 0,0-1-1</inkml:trace>
  <inkml:trace contextRef="#ctx0" brushRef="#br0" timeOffset="71086">3755 4823 20,'0'0'4,"0"0"-1,0 0 0,0 0 0,0 0 0,0 0-1,0 0 0,0 0 0,0 0-1,0 0 1,0 0-1,0 0 0,0 0 0,0 0 0,0 0-1,0 0 1,0 0-1,0 0 0,0 0 1,0 0-1,0 0 1,0 0 0,0 0-1,0 0 1,0-2 0,0 0-1,2-1 0,1 1 0,-3 0 0,2-1 0,-2 0 0,2 1 0,-2-2 0,2 1 0,-2-2 0,2 2 0,-2-3 0,2 0 0,-2 0 0,2 0 0,-2-1 0,0-1 0,0 0 0,2 1 0,-2-2 0,0 1 0,0-1 0,0 0 0,0 1 0,0-1 0,0-1 0,0 0 0,0 1 0,0-3 0,0 0 0,0 0 0,0 0 0,2 0 0,-2 1 0,0-1 0,0 2 0,0-1 0,0 0 0,0 0 1,0 1-1,0-1 0,-2 2 0,2-2 0,0 2 0,0-1 1,0-1-1,-2 1 1,2-1 6,0 1-8,0-1 0,-2 1 1,2-1-1,0 1 1,0-2-1,0 2 1,0-2-1,0 2 7,0-1-7,2 1 7,-2 0-8,0 0 1,0 1 0,0-1 0,-2 1 0,2 0 0,-2-1 0,2 1 0,-2-1 7,2 2 6,-2-2-14,2 2 6,-2-1 0,2 0-7,-2-1 7,-1 1-8,3 0 1,-2-1 7,0 0-7,2-1 1,-2 2 0,2-1 0,-2 0 7,0-1-1,2 0-7,-2 1 7,2-1 6,-2 1-8,2-2 0,0 2 0,0-1-1,0 2 6,0-3-7,0 2-6,0-2 0,0 2 8,0-1-7,0 0 1,0 0 0,0 1 1,0 0 0,0 0 7,-2 1-1,2-1 0,0 1-7,0-1 1,0-1 0,0 1 7,0-1-1,0 2-7,0 0 1,2-1 1,-2 2 6,0-1-7,0 1 0,0 1 1,0-3 0,0 2 1,0 0 0,0 0 0,0-1 0,0 1 6,0-2-7,0 1 0,-2-1 1,2 0 0,0 0 7,0-1-1,0 1-7,0-1 6,0 0-6,0 0 6,0 1-7,0-1 7,0 1 0,-2 1-1,2-1-7,0 1 1,0 0 0,0-1 7,-2 1-1,2 0-6,0-1 6,-2 1-7,2 0 1,-2 0 7,2-2-7,0 2 7,0 1-7,0-3 0,-2 2 0,2 0 1,0-1 0,-2 1 1,2-1 0,0 0 0,0 1 0,0 0 0,0-1 0,0 1 0,0 0-1,0-1 1,0 1 1,0 0-1,0-1 0,0 2 1,0 0-1,0 1 1,-3-1 0,3 1 0,0-1 0,0 1 0,-2-1-1,2 1 0,0 0 1,0-1 0,0 0 0,-2-1 0,2 1 0,0-1 0,0 0-1,0-1 1,-2 1 0,2-1 0,0-1-1,0 1 1,0-2 0,0 0 0,0 1-1,2-2 1,-2 1 0,2 1 0,-2-1-1,0 1 1,0-1 0,0 1 0,0 0 0,2 0-1,-2 1 1,0-2 0,0 2-1,0-1 1,0 1 0,0-1 0,0 1 0,0 1 0,0-2 0,0 2 0,3-2 0,-3 1 0,0 1 0,0 1 0,0-2 0,0 1 0,0 0 0,0 0 0,0 0 0,2 1 0,-2 0 0,0 0 0,0-2 0,0 2 0,0 0 0,0 0 0,0 0 0,-2 0 0,2 0 0,0-2 1,-3 1 0,3-1-1,-2-1 0,2 1 0,-2-2 0,2 2 0,-2-3 0,2 2 0,0 0 0,0-1 0,0 0 0,0 2 0,0-1-1,0 1 1,0 0 0,0 1 0,-2 1 0,2 1 0,0 0 0,0 1 0,0 1 0,0 0 0,0-1 1,0 2-1,0-2 0,0 0 0,0 0 0,2-1 0,-2 0 0,2 0 0,-2 0 0,2 0-1,-2-1 1,0 0 0,2 0 0,-2 0 0,3 0 0,-3 1 0,0-2 0,0 2 0,0-1 0,0 1 0,0 1 0,0 1 0,0-1 0,2 0-1,-2 0 1,0 0 0,0 1 0,0-1 0,0 0 0,0 1-1,0 0 1,0 0 0,0-1 0,0 1 0,0 1 0,0-1 0,2 2 0,-2-2 0,0 0 0,0-1 0,2 2 0,-2 0 0,2 0 0,-2 0 0,0 0 0,0-1 0,2 0-1,-2 1 1,2-1 0,-2 0 0,2 1-1,-2-1 1,0 0 0,0 1 0,0 0 0,0 0 0,0 0 0,0 1 0,2-1 0,-2 1 0,0-2 0,0 1-1,2 1 1,-2-1 1,0 1-1,0 0 0,0 0 0,0 0 0,0-1 0,2 2 0,-2 0 0,0-2 0,0 2 0,0-1 0,0 1 0,0 0 0,0-1 0,0 2 0,0-1 0,0 0 0,0-2 0,0 3 0,0-1 0,0 0 0,0 1 0,0-1 0,0 1-1,0-1 1,0-1 0,0 2 0,0-1 0,0 1 0,0-2 0,0 2 1,0 0-1,0 0 0,0 0 0,0-1 0,0 1 0,0 0 0,0 1 1,0-1 0,0 1-1,0 0 0,0 0 0,0 0 0,-2 0 0,2 0 0,0 1 0,0-1 0,0 1 0,-2 0 0,2-1 0,0 2 0,0-1 0,0 0 0,0-1 0,0 0 0,0 0 0,0 0 0,0 0 0,0 0 0,0 0 0,0 0 0,0 0 0,0 0 0,0 0 0,0 0 0,0 1 0,-2 3 0,2-1 1,-2 1 0,0-1-1,2 0 0,-2 1-1,2-1-1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27T07:17:55.3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0,'25'0,"0"0,-1 0,-24 0,25 0,0 0,-25 0,0 0,0 0,0 0,-25 0,25 0,-25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5:03.2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 4718 15,'0'0'4,"0"0"-1,0 0 0,0 0 0,0 0-1,0 0 0,0 0 0,0 0 0,0 0 0,0 0 0,0 0-1,0 0 1,0 0-1,0 0 0,0 0 0,0 0 0,0 0 0,0 0 0,0 0 0,0 0 0,0 0-1,0 0 1,0 0 0,0 0-1,0 0 0,0 0 0,0 0 1,0 0 0,0 0-1,0 0 1,0 0 0,0 0 0,0 0-1,0 0 0,0 0 0,0 0 0,0 0 0,0 0 0,0 0 0,0 0 0,0 0 0,0 0 0,0 0 0,0 0 0,0 0 7,0 0-7,0 0-1,0 0 0,0 0 0,0 0 1,0 0 0,0 0 0,0 0 0,0 0 6,0 0-7,0 0 0,0 0 0,0 0 1,0 0-1,0 0 1,0 0 0,0 0 0,0 0 0,0 0 6,0 0-8,0 0 1,0 0 0,0 0 0,0 0 0,0 0 0,0 0 1,0 0-1,0 0 1,0 0 0,0 0 0,0 0 0,0-2 0,0-2 0,2-1-1,0-1 1,0 2 0,0-1 6,-2 0-7,2 0 0,0 0 1,0-1-1,-2 1 0,2 1 1,0 0 0,1 0-1,-1-1 1,-2 0 0,2 2 0,0-2 0,-2 1 0,2 0 0,-2 1 6,0-1-8,2 1 1,-2-1 0,2 1 1,-2-1 0,0 1-1,2-1 7,-2 1-8,0-2 8,2 2-1,-2-2-7,0 1 6,0 1-7,2-1 1,-2 1 0,0-2 7,2 1-1,-2-1-7,2 0 0,-2 2 1,2-2 0,-2-1 0,2 2 1,-2-1 0,0 2 0,2-2 0,-2-1 0,3 2 1,-3-1-1,0 1 0,0 0 1,0-2-1,0 1 0,0-1 1,0 1 0,0-1-1,0 1 1,0-1 0,-3 2 0,3-1 0,0 0 0,-2 1 0,2 0 0,0 0 0,0-1 0,0 0 0,0 1-1,0-1 1,0-1 0,0 2 0,-2-2 0,2 0 0,0 1 0,0-1 0,0 1-1,0-1 1,0 1 0,0-1 0,0 2 0,0-1 0,0 2 0,0-2-1,0 1 2,0 1-1,0-1 7,0 1-7,0-1-1,0 2 1,0 0-1,0-2 1,-2 1-1,2-1 7,0 2-7,0-1 0,0-1 0,0 1 7,0-1-8,0-1 1,0 1 0,0 0 0,-2 0 0,2-1 0,0 0 0,0 1 0,0-1 1,0 0-1,0 0 1,-2 0-1,2 0 1,0 2 0,0-2 0,0-1 0,0 2 0,0-2 6,0 1-7,0-1 7,0 2-7,-2-1 0,2-1-1,0 2 8,0-2-1,0 1-7,2 0 0,-2 1 0,0-1 1,0 2 0,0-2 0,0 2 0,0-1 0,0 1 0,0-2 0,0 1 1,0 1-1,0-1 1,0 1-1,0 1 7,0-2-1,0 0-7,0 0 7,0-1-8,0 1 1,2-2 1,-2 1 0,0-1 0,2 2 0,-2-2 0,0 0 0,0 0 7,0 1-7,2-1 6,-2 0-7,0-1 0,0 1 1,0-1-1,0 1 7,0-1-7,0 0 1,0-1-1,0 1 1,2-1 0,-2 0 0,2 0 0,-2-1 0,0 0 1,0 0-1,-2 1 0,2-1 1,0 1 0,0-1 0,0 1 0,0 1-1,0 0 1,-2-1 6,2-1-7,0 1 0,0 1 0,2-1 1,-2-1-1,0 1 0,-2 0 0,2 1 1,0-2 6,0 1-7,0 0 0,-2-1 0,2 1 1,-2 0-1,2 0 1,0 0 0,0-1 0,-2-1-1,2 2 1,-2 0 0,2-1 6,-2 1-7,2-2 0,0 2 0,0 0 0,0 0 1,0 0 0,0 0-1,-2-1 7,2 1-8,-2 0 1,2-1 7,-2 0-7,2-1-1,0 1 1,0 0 0,0 1 0,0-2 0,0 1 1,0 1-1,-2 0 1,2-2-1,0 2 1,0 1-1,-2-1 1,2 0 0,0 0 0,0 0 0,0-2 0,0 2 0,0-1 0,-2 0 0,2-2-1,-2 0 1,2 1 6,-3 0-7,1 0 0,2 1 0,-2-1 1,0 0 0,0 1 0,0 0-1,0-1 7,0 1-7,2 0 6,-2 1-6,0 0-1,2-2 7,-2 0-7,0-1 0,0 1 1,2-1 0,-2 1 0,2-1 6,-2 1-7,2 0 1,-3-1 0,3 1-1,-2-1 1,0 0 0,2 0 1,-2 2 0,2-1-1,0 1 7,0 0-7,0-2 0,0 3 6,-2-1-6,2 0 0,0-2 6,0 2-7,0 0 7,-2-1-7,2 2 0,0-1-1,-2 0 2,2 0-1,0 0 7,0 1-7,0-1 7,-2-1-7,2 1 0,0 0 1,-2-1-1,2 1 7,0-1-7,-2 0 0,2 0 7,-2 1-7,2-2 0,0 2 0,0-2 7,-2 2-7,2-1 7,0 0-7,-2 1 0,2 0 0,-2 1 0,2-2 0,-3 2 1,3 1 7,-2-1-8,2 0 7,-2 1-7,2-1 0,0 1 7,0-1-1,0-1 0,-2 3-7,2-3 0,0 1 0,0 1 1,0-1 7,0 0-1,0 0-7,0 0 0,0 0 7,0-2-7,0 1 7,2 0-7,-2-1 7,0 3-7,2-1 7,-2-1-1,0 1-7,0 1 8,2-1-7,-2 0 0,0-1 1,3 1 0,-1 0 6,0 0-7,-2 0 1,2 0 0,0-2 7,-2 1-8,2 2 1,-2-1 0,0-1 1,2 1-1,-2-2 1,2 1 0,-2 0 0,2-2 0,0 1 0,-2-1 7,2 2-7,0-2-1,0 1 1,0 0 0,1-1 1,-1 1-1,0-1 7,0 1-7,0 0-1,0 0 1,0-1 0,-2 1 7,2 1-8,0-2 0,-2 2 1,2-2 0,-2 2 7,0 0-8,0 1 1,2-2 0,-2 2 0,0-1 0,0 1 1,-2-1 6,2-1-8,0 1 1,0 0 0,0 0 7,0 0-1,0 0-7,0 0 0,-2-2 7,2 2-8,0-2 1,0 2 0,0-1 0,0-1 0,-2 1 1,2-1 0,0 2 7,0-2-8,0 2 0,0-1 7,0-2-6,2 2 0,-2-2 0,0 1 0,0 0 0,2 0 0,-2 0 0,0-1 0,2 2 0,0-1 1,-2 0-1,2 0 0,-2 1 1,2-2-1,-2 2 1,2 0-1,-2 0 1,3-1 0,-3 1 0,2-1 0,-2 1 0,2-2 0,-2 2 0,2-1 6,-2 1-7,2-1 1,-2 1-1,0-1 0,0 1 1,0-2-1,0 2 0,2-1 1,-2 0 0,0-1 6,-2 2-7,4-2 0,-2 0 1,0 1-1,0-1 0,0 1 0,0 0 1,-2-1 0,2 1 6,0-1-7,-2 1 0,2-2 0,0 2 0,-2 0 0,2 0 0,0 0 0,0-1 1,-2 0 0,2 0 0,0 0-1,0-1 1,0 2 0,0-2 0,0 0 0,0 1 0,0 0 0,0-1 0,0 1 0,0 0 0,0 1 0,0-1 0,0 1 0,0 0 0,0 0 0,0 0 0,0 1 0,0 0-1,0 2 1,0-1 0,0 0 0,-2 0 0,2 1 0,-3 0 0,3 0-1,0 0 1,-2 2-1,2-1 2,-2 1-1,0-1-1,0 0 1,2 0-1,-2 1 1,2 0 1,-2-1-1,2 0 0,-2-2 0,2 1 0,0 0 0,0 1 0,0-1 0,0 0 0,0 0 0,2 0 0,-2-1 0,0 2 0,0 1 0,0-3 0,0 2 1,0 0-1,0 0 0,0 0 0,0 2-1,0-2 1,0 0 1,0 1-1,0-1 0,2-1 0,-2 1 0,0 0 0,0 0 0,0-1 0,2 1 0,-2 0 0,0-1-1,0-1 1,0 2 0,0-1 0,-2 0 0,2 1 0,0-1 0,0 1 0,0-1 0,0 0 0,0 0 0,0 0 0,0-1 0,0 2 0,2-1 0,-2 0 0,0 1 0,0 0 1,2-1-1,-2-1 0,2 2 0,0 0-1,-2 0 1,2 0 0,-2-1 0,0 1 0,3 0 1,-1-1-2,0-1 1,0 0 0,0 0 0,-2 0 0,2-1 0,-2 1 0,2 0 0,-2-1 0,2 2 0,-2-1 0,2 1 0,0 0 0,-2-2 1,2 2-1,-2-1 0,2 1 0,-2 0 0,0-1 0,0 1 0,2 0 0,-2 0-1,2 2 1,-2-2 1,0 1-1,2-1 0,-2 0 0,3 1 0,-3-1 0,0 0 0,0 1 0,0-2 0,0 1 0,0 1 0,0-1 0,0 1 0,0 0 0,-3 0 0,3 0 0,0 0 0,0 2 0,0-2 0,-2 1 0,2 0 0,-2 0 0,2-1 0,-2 1 0,0 1 0,2-1 0,-2 0 0,2 1 0,-2 1 0,0-1 0,2 0 0,-2 2 0,2-2 0,0 2 0,-2-2 0,0 2 0,2-2 0,0 1-1,0 2 1,0-1 0,-2-1 0,2 1 0,-2 0 0,2 0 0,0 0 0,0 0 0,0 1 0,0-2 1,0 2-1,0-1 0,0 0 0,0 1 0,0-2-1,2 2 1,-2-2 0,0 1 0,2-1 0,-2 0 0,2-1 0,-2 0 0,2 1 0,-2-1 0,2-1 0,-2 2 0,2-1 0,-2 2 1,0-2-1,0 1 0,0 1 0,2 1 0,-2-2 0,0 2 0,0-1 0,0 1 0,0 0 0,0-1 0,0 1 0,0 1 0,0 0 0,0 0 0,0-1 0,0 1 0,0 0 0,2-1 0,-2 0 0,0 0 0,0 0-1,0 0 1,2 1 0,-2-2 1,0 1-1,-2 0 0,2 0 0,0 0 0,0 1 0,2-1 0,-2-1 0,0 2 0,0-1 0,2 1 0,-2-2 0,0 2 0,0 0 0,0 0 0,0 0 0,0-1 0,0 0-1,0 1 1,2-1 0,-2 0 0,0 0 1,0 1-1,0-1 0,0-1 0,0 1 0,0 1 0,0-1 0,-2 0 0,2 1 0,0 1 0,0-1 0,0 1 0,0 0 0,0 0 0,0 0 0,0 0 0,0 0 0,0 0 0,0 0 0,0 0 0,0 0 0,0 0 0,0 0 0,0 0-1,0 0 1,0 1-1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7:08.7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 57 24,'-2'-3'4,"2"6"6,0 5-7,0 4 0,-3 4 5,-1 0-1,0-1 0,2 3-8,4 0 19,0 7-2,-4 1-21,0 1 20,2-7 10,2 4-15,0 9 11,-2-18-3,2 4-2,-2-3 11,2 1-23,0 1 6,-2-1 5,3 1-20,-3-2 6,2 0 7,0-1-1,-2-2-1,2-2 5,0-2-14,-2-1 1,2-1 6,-2-1-7,2-3 1,-2 1-25,0-4 2,0-5 2</inkml:trace>
  <inkml:trace contextRef="#ctx0" brushRef="#br0" timeOffset="410">29 42 57,'0'0'13,"0"0"-14,0 0 13,0 0-2,0 0 5,0 0-8,0 0 12,0 0-15,0 0-1,0 0 12,0 0-2,0-2-14,2 0 0,4-2 13,3-1-1,1 0-2,2-1-13,1 2 13,1-1-2,1 2 0,-1 0-1,1 1-7,-1 1 0,1 1 0,-3 2 0,0 2 6,1 0 0,-3 2 5,1 1-7,-3 4 0,-2 0-1,-2 3 0,-2 2 0,-2 1-1,-2 0 0,-2 3-12,-2 0 14,-2-1-1,-3 0 0,1 0 0,2-3-1,-1-1-12,1-2 1,2-2 8,0 1 6,2-3-7,-1-2 13,3 1-7,2-1-19,0 0 27,4-1-14,1-1 0,1 0 7,2-1 6,0 1-20,1-1 1,1 2-5,-2-1 26,1 1-1,-1 0-1,0 2-14,-2 0 7,-2 2-7,-2 3 13,-2 1-1,-2 2-1,-2 2 5,-4 0 5,0 2-8,-5 0-2,1 1-7,-3 0-6,-1 0-5,-1 0 13,1-3 13,-1 0-15,3-4 0,1-2-31,3 0 4,2-4 2,-1-4 1</inkml:trace>
  <inkml:trace contextRef="#ctx0" brushRef="#br0" timeOffset="1040">488 232 25,'0'0'5,"0"-1"-1,2 1-1,2 0 0,-4 0 0,3 0 6,1 1-2,0 1 12,0 0-15,2-1 0,-2 2 18,5 0-22,-3 0 7,2 3 5,0 1-8,-2 1 19,3 2-10,-3 2-1,0 2-8,-2 3 12,-2 1-2,-2 2-2,-2 1-7,-2 0-7,0 1 0,-4 0 6,-1 0 0,-1-2 6,0 1-8,-3-1-6,-1-2 0,2-2 19,-3-2-14,3-2-6,-1-3 13,3-2 5,-3-3-2,3-4-13,0-4 0,4-3 13,-1-3-2,1-3-13,4-2-12,0-1 2,4-2 8,0-2-12,2 1 2,3-1-4,1 1 2,0 0 1,2 1 1</inkml:trace>
  <inkml:trace contextRef="#ctx0" brushRef="#br0" timeOffset="1490">825 503 62,'0'0'12,"0"0"-1,0 1-1,0 2 5,2 1 4,0 2 4,-2 1-3,3 3-9,-3 0-1,2 3-8,-2 0 19,-2 2-3,-1 1-8,-1 3-8,0 0 0,-2 0 6,0 0-20,-2-1 2,-1-2-12,1 1 2,0-3 0</inkml:trace>
  <inkml:trace contextRef="#ctx0" brushRef="#br0" timeOffset="1800">980 264 53,'0'0'7,"0"1"-1,0-1 6,0 0 11,0 1-3,-2-1-9,2 1-1,0-1-1,0 0-1,0 0 5,0 0-8,0 0 6,0 0-2,0 0 12,0 0-3,2-3-15,3-4-6,-1 0 19,4-3-2,0 1-8,1-1-7,1 0-6,-2 1 0,3 1 20,-1 0-2,-2 0-1,2 2-1,-1 1-1,1 2-8,-2 0 13,1 3-14,-3 2 12,2 1-1,-2 4-7,1 2-13,-3 4 20,-4 3-8,0 3 0,0 3 6,-4 3-7,-1 0 6,-3 3-7,0 1 0,0-1 12,-1 0-1,1-1-2,0-2-1,-1-2-7,3-3 0,2-1 6,0-3-7,0-2 6,2-1 6,2-4-14,0-1-6,4-4 13,0-3-1,4-3 0,5-3-13,1-2 1,3-2 14,1-3-14,-1 0 1,2 3-5,-3-1 8,-1 0-19,-1 3 3,-2 0-10,-1 3-3,-1-1 3,-4 2 2</inkml:trace>
  <inkml:trace contextRef="#ctx0" brushRef="#br0" timeOffset="14202">2345 884 19,'0'0'4,"0"0"0,0 0 0,0 0-1,0 0 0,0 0 0,0 0 0,0 0-1,0 0 0,0 0 12,0 0-1,0 0-2,0 0-8,0 0 12,0 0-14,0 0 0,0 0 0,0 1 0,0-1 12,3 1-8,-3-1 6,0 0-14,0 0 7,0 0-1,0 0 0,0 1-1,0-1 0,0 0 6,0 0-7,0 0 0,0 0 6,0 0-7,0 0 0,0-1 0,0 1 0,0 0 0,0 0-7,0 1 1,0-1 7,0 0-12,0 0 7,0 0 7,2 1 6,0 0-7,0 0-1,0-1 6,2 0-13,0 2 7,0-1-6,2-1 13,-1 1-1,1-1-1,0 1-1,0-1-7,2 0 7,1 1-7,-1-1 0,2 0 0,1 1 1,-1-1 0,2 2 0,1-2 6,1-2-7,1 2-6,1-1-5,1 1 21,1-1-20,-1 1 14,2 0-7,-3-1 7,3 0-6,-1 0 0,1 1 1,-2-2 6,-1 2 6,1 0-1,-3 0-13,1 0 0,-1 0 1,-1 0-6,1 2 20,-2-2-20,-1 0 8,1 1 0,-1-1 0,-1 1 7,2-1-14,-1 1 8,-1-1 6,0 1 0,1 0 5,1-1-7,0 0-1,1 0-6,-1 0 7,1-1-1,1 2 6,-1-1-7,1-1 0,-2 1 6,3 0-7,-1 0 6,-1 0-7,1 0 0,-1-1 0,1 1 7,1 0-7,-1 0 0,1-1-13,-1 1 2,1 0 14,1 0-6,1 1 13,1-1-1,1 0-8,-1-1 0,1 1-6,0 1 1,-3-1 0,3 1 1,-1-1 13,1 1-1,0 1-7,-1-1-7,-1 0 1,1-1 1,-1 1 0,2-1-6,-3 0 14,3 0 6,-1 1-14,-1-1 7,2 0 6,-1-1-1,1 0-14,-1-1 7,1 0 13,0 0-2,-1 0-14,1-1 6,-1 0 0,1 1-19,-2-1 26,1 0-13,1 1 0,-1 0 13,1-1-8,0 1-7,-1-1 7,3 1 0,2-2-13,-3 1 1,3 1 14,0-1-7,-2 0-6,-1 0 7,1 1 6,0-1-13,-3 0 8,3 2 6,-4-1-13,1 1 13,-1-2 5,-1 2-7,1 1-7,-3-1 13,1 0-8,-1 0-6,-1 1 7,-1 0-7,0-1-12,-1 1 15,1-2 6,-1 2-7,1-1 0,0 1 13,1-1-8,-1 0-12,1 1 13,-1-1 6,0 1-14,-1 1 13,1-1-1,-2 0-13,3-1 6,-3 2-12,3-1 20,-1 0-1,-2 1-14,3-1 7,1 1 0,-1-1-6,-1 1 7,3 1-7,-1-1 7,1 0 0,1 1 0,1-1-13,-1 2 1,1-1 8,1-1 6,1 3-13,0-2 14,1-1 5,1 0-20,0 2 8,-1-2-6,3 0 7,-2 0 7,1 0 5,-1 0-14,2-1 1,-2 0 0,1 0 0,-1-1 7,0 0-7,-1 1 6,1-1-7,2-1 7,-3 0-7,1 0-6,-2 1 8,1-1 12,-1-1-13,2 1 12,-3 0-7,1-1 6,2 1-8,-3 1-12,1-1 14,-3-1-1,3 1 6,0 0-1,-1-1-13,-1 2 13,1-1-7,-1 1-13,0-2 15,-1 2-1,1-1 6,-1 1-7,-1-1-6,1 2 7,-1-1 0,-1 1 6,3-1-7,-3 1 6,1 0-13,1 0 7,-1 0 0,1 0 0,1 0 0,-1 1 6,1-1 0,-1 1-7,3-1-7,-2 2 8,1-1 6,-1-1-13,1 0 1,-1 0 7,1 0-1,1 0 7,0-1-1,1-2-7,1 2-13,0-1 15,1-2 0,1 2 6,0 0-7,2-1 0,-5 1 0,3 0 0,0-1 0,-2 1-7,-1 0 14,-1-1-7,-2 1 0,-3 1 0,0-1 0,1 0 0,-5 1 6,1 0-1,-1 0-13,-4 1 13,2-1-6,-1 1 0,-3 0-13,0 0 2,0-1-5,-2 1 1,0 0 1</inkml:trace>
  <inkml:trace contextRef="#ctx0" brushRef="#br0" timeOffset="16618">2376 1203 25,'0'0'5,"0"0"-2,0 0 0,0 0 0,0 0 0,0 0-1,0 0 6,0 0-7,0 0 0,0 0-1,0 0 7,0 0-7,0 0 0,0 0 6,0 0 0,0 0-7,0 0-1,0 0 0,3-2 7,1 1 0,-2 0-7,0-1 0,2 1 7,-2 0-7,2 1 0,0 0 0,0 0 7,1 0-8,-1 2 1,0 1 1,2-1 0,0 2 6,0 0-7,1 2 0,-1 1 7,0 0-1,0 2-6,0 1 0,1-1 0,-3 0 0,0 3 1,-2-2 6,0 2 6,0 1-2,-4 1-13,0-2 13,-2 2-8,-2 0 6,-3-1-13,1 1 13,0 0 6,-5-1-15,1-1 1,0-1 6,-1-2 6,-1 1-2,-1-3 5,3-1-8,-3-4 0,3 0-7,-2-4 12,1-2-1,1 0-1,-1-4 5,3-2-2,0 0-20,-1-1 1,5-1 13,0-2-7,4 0 7,2-1-1,0-1 5,4 1-1,0 0-1,0 1-7,2 1 0,1 2 6,1-1-1,-2 2-13,2 0 13,1 3-19,-1-1-5,-2 2 8,2 2-11,1 0 2,-1 2 3,0 1 0</inkml:trace>
  <inkml:trace contextRef="#ctx0" brushRef="#br0" timeOffset="18525">4089 1244 25,'0'0'4,"0"0"6,0 0-1,0 0-7,-2-1 12,0 1-2,0-1 5,0-1-8,0 1 5,2 1 4,0-1-8,-2 0-8,2 1 0,0 0 0,0 0 6,0 0 5,0 0-2,0 0-7,0 0 5,0 0-13,0 0 0,0 0 13,0 0-13,0 0 6,-3 1 6,3 1-7,-2 2 0,0 3 0,-2 2-6,0 3 19,0 1-2,0 1-14,0 2 7,0 0-1,-1 0 0,1 2-1,0 1 0,0 0 6,2 0-8,0 1 6,0-1-7,0 1 6,0-2-7,0-2 7,0 0-7,2-2-6,-3-1 7,1-1 6,2-3-1,-2 0 0,2-3-1,-2 0 0,2-2-1,0 1-13,0 0-5,-2-3-4,2 2 8,0-4-11,0-2 2,0-2 0</inkml:trace>
  <inkml:trace contextRef="#ctx0" brushRef="#br0" timeOffset="19447">6256 1113 21,'0'0'4,"0"0"0,0 0 0,0 0-1,0 0 0,0 0 0,0 0-1,0 0 0,0 0 0,0 2-1,-2 3 7,0-1-1,0 1 5,0 1-8,0 1 6,-2 1-14,0 1 13,0 0-13,-3 2 13,1-1-14,-2 1 7,-2-1 6,-1 1-1,-1 0-7,-1 0 12,3-2-14,-2-1 1,-1-1 0,3-1 6,2-2-7,-3-2 7,5-1-1,2-3-7,0-4 13,4-3-7,0-2-13,4-3 7,2 0 7,3-2 6,1 1-8,0-1-6,3-1 13,-1 3-1,0 0-8,1 3-6,-3-1 1,1 3 1,-1 1 0,-2 3 13,-2 2-1,3 1-7,-3 2 6,-2 5-7,-2 2-7,-2 3 1,-2 2 7,0 3-6,-4 4-6,-1 1 8,-3 0 13,2 4-8,0-1 0,-3 0 0,-1 2 0,1-1-1,1 1 0,-2-2 0,1-1 0,3-1 0,-2 0 0,-1-3-7,3-1 7,2-5-6,0 0 7,2-2-7,-1-1 1,1-1 7,2-5-7,2-2 13,2-3-7,0-3-1,5-2-6,-1 0 1,4-1 0,3 0 7,1 0 0,1 1-7,-3 1-6,2 0 14,1 3-7,-1-1 13,-1 2-7,1 2 5,-1-1-1,-1 2 6,0 0-8,-1 3 6,1-1-8,-1 1-7,-1 0 13,2 0-7,1 1-7,-1-3-12,1 1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7:30.1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3666 58 21,'0'0'4,"0"0"0,0 0-1,0 0 0,0 0 0,0 0-1,0 0 1,0 0-1,0 0-1,0 0 7,0 0-1,0 0-7,0 0 0,0 0 0,0 0 6,0 0 6,0 0-8,0 0-7,0 0 0,0-1 14,0-1-2,-2 1-7,2 0 0,0-1-1,2 1-6,-2 0 7,-2 0 6,2 1-7,0-1-7,-2-2 13,2 2 0,0-1 5,0 0-14,0 1 0,0-2-6,0 1 7,0 0 1,0-1-7,-2 1 14,2 0-1,0-1-7,-2 1 0,2 0-6,0-1 13,-2 1-7,0 1 0,2 0 13,0-1-2,0 1-13,0 0 6,0 0 6,2 0-7,-2 1 0,0-1 6,-2 1-20,2-2 20,0 2-20,2-1 14,-4 1-6,2 0 7,0 0-7,0 0 7,0 0-1,0 0 0,0 0 0,0 0 6,0 0-1,0 1-7,2 3-7,0-1 1,-2 1 1,2 2 7,-2 1 6,2-1-1,0 2-13,0 0 0,-2 0-5,3 1 20,-3 1-20,2 0 8,0 2-6,0-1 7,-2 1 7,2 0-7,-2-1 13,2 3-2,0-1-1,-2 1-7,2 0 6,-2 1-1,0 1-1,0-1 0,0 0-1,0 1-13,2-1 1,-2-1 20,0 0-8,0 0 0,-2-1 5,2 0-7,0 0 0,0 0 0,0 0-7,2-1 7,-2 0 0,0 0-13,2 0-5,-2 0 15,2-1 6,0 0-13,0 1 13,0-2 0,-2 2-1,0-2 0,0 1-1,2 0 0,-2 0-1,0-1 0,3 1 0,-3 1 6,2-2-7,0 2-1,-2-1 0,2 1-12,0-1 20,-2 2-13,2-1-6,-2 0 14,2 0-7,-2 1 13,0 0-7,0 0 0,2-1 6,-2 1-8,0 0 7,0 0-7,0-2 0,-2 2 6,2 0-1,-2-1-13,2 0 13,-2 0 0,2 0-7,0 1 0,-2 0 7,0 0-1,0 0 0,2-2-7,-2 0 0,2 2 1,-3-1-6,1 0 13,0 1-1,0-1-13,0-2 8,0 2 6,0 0-7,0-1-12,0 1 21,2-1-1,-2 1-1,2-2-1,-2 1-6,2-1 6,-2 1 0,0 1-7,0-2 6,0 0-6,-1 1-12,3 1 20,-2-2-7,2 2 7,-2-1-1,2 0-13,-2-1 14,2 1-1,0-1 0,-2-1-19,0 1 20,2-1-7,0-1 1,-2 1-7,2 0 14,-2-1-1,2 1-7,-2-1 7,2 0-1,0 0-7,0 1-12,2-2 21,-2 1-1,2-1-7,-2 0 1,2 0 6,-2 0-7,0 0-12,2-2 20,-2 1 0,2 1-7,-2 0-7,2-1 8,0 1 0,0-1 6,1 1 5,-1-1-7,0 1-13,-2-2 7,2 2 7,0 0-1,0-1 0,0 0-1,0 1-7,2-1 1,-2 1 7,0 0-1,0 1 0,0-2-13,0-2 14,1 2-7,-1 0 6,0 0 0,0 1 0,0-1-7,0 1 1,0-2 6,0 1-6,0 1-6,0 0 13,0-1-13,0 1 20,2 0-7,-2-1-7,3-1 6,-3 2 0,0 0-7,0-1 1,2 1-6,-2-1 20,2 1-8,-2-1-6,0 1-6,0-1 1,3-1 20,-3 2-8,-2-2-1,2 1 0,0-1-7,0-1-5,0 2 1,0 0-5,0 0 7,0-1 14,-2 0-1,2 0 5,0-2-8,-2 2 0,2-2-1,-2 2 0,2-1 0,-2-1-13,2 0 1,-2 2 14,0 0 5,0 1-14,0-2-5,0 2 1,0-1 1,0-1-6,0 1 21,0 1-1,0 0-7,0-2 0,-2 2 0,2-1-7,0 1 1,0-2 14,0 0-8,0 0-6,0 1 7,0 0 6,0-2-1,0 2 0,0-2-1,0 2-1,0-2-13,2 2 14,0-1-1,-2 0 0,3 1-13,-3-2-5,2 1 20,-2-1-1,0 0 0,0 0-7,2 1 0,-2-1-6,2 1 14,-2-2-1,0 0-1,0 1 0,0-2-7,0 1-6,0 0 14,0 1-1,2-1 6,-2 0-8,-2 1-6,2-1-6,2-1 1,-2 2 14,0-2-1,-2 1 0,2-2-7,0 1-6,2 0 8,-2 1-7,0-2-5,0 0 2,0 0 20,0 1-7,0-1-1,0 1-6,0-1 19,0 0-1,0 0-8,0 0-1,0 0-7,0 1 1,0-1 0,0 1-6,2-1 13,-2 1 0,0-1-7,0 0 0,0 0 0,0 1 1,2-1 0,0 2 12,-2-1-7,2 0-1,-2 0 0,0 0 0,0 0-7,0 1 0,0-1 7,0 0 0,0 0-7,0 1-6,0 1 8,0-1 6,0-1 0,2 2-7,-2-1 1,0 0-6,0 1 7,-2-2 6,2 0-13,0 0 7,0 0-6,-2 0-5,2 1 8,0-1-6,2-1-6,-2 0 2,2 0 1,-2 0 2,0 0 0</inkml:trace>
  <inkml:trace contextRef="#ctx0" brushRef="#br0" timeOffset="2638">2086 2229 19,'0'0'4,"0"0"0,0 0-1,0 0 0,0 0 0,0 0 0,0 0-1,0 0 0,0 0 0,0 0-1,0 0 1,0 0-1,0 0 7,0 0-8,0 0 0,0 0 0,0 0 7,0 0-7,0 0-1,0 0 0,0 0 1,0 0 0,0 0 0,0 0 0,0 0 0,0 0 6,0 0-7,0 0 0,0 0 0,0 0 1,0 0 0,0 0-1,0 0 1,0 0 0,0 0 0,0 0 0,0 0 0,0 0 6,0 0-7,0 0 6,0 0-7,0-1 1,0-2 0,0-2 0,2 0 0,-2 2 0,2-1 0,1 0 0,-1 0 1,0 1-1,0-1 7,0 1-7,0-1 0,0 2 0,-2 0 7,2 1-1,0-2-1,-2 1-7,2 0 0,-2-2 1,2 1 0,0-1 1,-2 2 0,2-1 0,-2 0 0,2 2 0,-2-2 0,2 0 0,-2 1 1,3-2 0,-3 1 0,2-1 6,-2 0-8,2 0 1,0 1 0,0-1 0,0-1 0,2 2 7,-2-2-7,0 1 6,0-1 0,2 0-7,-2 0 0,3 0 0,-3-1 7,2 1-7,-2 1 6,2-1 0,-2 0-1,0 1-6,2-1 0,-2 0 0,0 0 7,0 0 0,3 2-1,-3-2 0,0 1-1,0 1-6,2-1 7,-2 0-7,0 0 0,2 0 1,-2 0 0,2-1 7,1 1-1,-1-1-7,-2 1 8,2-1-1,0 0 0,-2 1-1,0-1-6,2 0 0,0-1 1,3 2 6,-3-1-6,2-1 6,-2 2 0,2-1 0,-2 0-1,1 1 0,-3 0-6,4 0 6,-2-1 0,0 1 0,0 0 0,0 0-7,1 1 0,-1-1 1,-2 1 1,2 1 0,-2-1 1,0 0 12,2 0-14,-2 0 7,0 1 0,2-2 6,1 2-8,-3-2-6,2 2 7,-2-3-7,0 2 1,2-1 7,-2 1-1,2-2 0,0 1-6,1-1 0,-1 0 7,0 1 0,0-2-1,0 1 0,0-1 0,0 0-1,0 2 7,1-2-8,-1 0 0,0 2 7,-2-2-8,2 0 7,0 1-1,0 1-7,1-1 0,-1 0 1,-2 0 6,2 0-13,-2 1 1,2 0 1,0 0 1,-2 1 6,2-1 0,-2 0 0,3 0 6,-1-1-13,-2 1 0,2-1 1,0-1 7,0 3 0,0-3 6,1 1-7,1 0 6,-2-1-13,2 0 7,-2 1-7,2-1 13,-1 0-13,-1 0 7,2 0 0,-2 0-7,2 1 8,-2 0-8,3-1 2,-3 0 0,2 0 1,-2 0 6,2 2 0,-2-3 0,1 1-7,-1 0 7,0 1-1,0 0 0,0 0 0,0-1 0,0 0-1,0 2 0,1-1 0,-1 0 6,0 1-7,-2-1 0,2 0 0,-2 1 6,2-1-7,0 2 1,1-2 0,-3 2-7,2-3 1,-2 1 7,2 2-7,-2-1 8,2 1-7,-2-1 1,2 1 0,1-1 1,-1-2 0,0 2 7,0-1-1,0 0 0,0 0 0,0-1-1,0 0 0,1 0 0,-1 1 6,0 1-7,0-1-1,0 2 7,0-2-7,0 0 0,-2 2-7,3-1 1,-1 0 7,-2 0 0,2 1-6,-2-2 0,2 2 1,0 0 7,0 0-1,-1-1 0,1 1 0,-2-1-7,2 1 1,-2-1 7,2 1 6,-2 1-2,0-2 0,2 2-1,-2-2-7,0 2-6,1-2 7,-1 2 0,0-1-7,0 0 1,0 0 7,0 0 0,0 0 0,0 1 0,0-1 0,0 0 0,0-1-7,0 1 14,2-2-14,-2 1 7,3-1-7,-1-1 8,0 0-7,0 0 13,0 1-14,0-2 8,0 1-7,1 0 13,-1 0-1,0 0 0,0 1-8,0-1 7,0 1-7,0-1 6,1 2-13,-1-2 14,0 0-1,2 0-14,-2 2 2,2-2 13,-2 0-1,3 0-13,-1 0 8,0 1 6,0-1-7,1 0-6,-1 1 7,-2-1-6,2 1 13,0-1-14,-2 0 14,3 1-1,-1 1-13,-2 0 7,0 0-6,0-1 0,0 0 7,0 1-6,1-1 1,-3 0 13,2 1-2,-2-2 0,2 1-1,-2-1-14,2 2 1,-2-2 14,0 0-1,0 1-1,1 1 0,-1-1-7,0 2 6,0-1 6,0 1-14,-2-2 1,2 2 6,-2 0 6,2 1-1,2 0-7,-4-1 0,0 0 6,0 0-1,2 1-1,-2 0 0,0-2-7,2 1 0,-2-1 0,2 1 0,-2-1-6,2 1 8,0-1 6,0 1-20,1-2 8,-1 1 14,0-1-8,0 0-6,0 1 7,2 0 0,-2-1-6,0 2 7,0 1-1,2-3 6,-2 1-7,0 0-6,0 0 1,3 1 0,-3-2 14,2 2-2,0-1 0,-2 1-14,2-2 14,-2 2-1,0-2-7,2 1 6,1 0-1,-1 0 0,2 1-7,-4-1 1,2 2 0,0-3 0,0 2 0,1-1 1,1 2 0,-2-1 6,0-1-7,2 1 0,-2-1 7,3 1-1,-3-1 0,2 1-1,-2-1 0,2 1-7,-2-1 1,3 1 6,-3-1-6,0 1 0,0-1 1,0 2 0,0 0 0,0-1-6,1 0 1,-1 0 1,0 0 1,0-2 7,0 2-1,0-2 6,0 1 0,0-1-1,1 0-14,-1 1 14,0 0-13,0-1 13,0 1-13,-2 0 7,2 0 6,-2-1-1,3 0 0,-3 0-1,2 0-19,-2-1 21,2 1-7,-2 1 0,2-1 6,-2 0-1,2 0-19,-2 0 15,1 0 0,-1 2 6,0-1-13,0 0 13,0 0-13,0 2 13,0-2-13,0 2 1,0-1-6,0-1 8,0 2 0,0-2 1,0 2 0,-2 0 7,2-1 12,0 0-8,1-1-1,-1 2-1,0-1-1,0 0-7,0 0-6,0 0 7,0 1 1,0 0 0,0-1 0,0 0 6,0-1-7,0 1 6,2-1 0,-1 1-1,1-1-1,-2 0 0,2 0-7,-2 1 1,2-1 0,-2 1 7,0-2-1,2 3 0,-2-2 0,3 2-13,-3-1 20,2-1-20,-2-1 14,2 2-7,-2-1 13,2 1-20,-2-1 13,2 1-6,-2 0 0,0-2 7,3 1-1,-3 0 0,2 0 0,-2 0-13,0 0 13,2-1 6,-2 1-20,0-1 14,0 2-13,2-2 14,-1 0-13,-1 0 1,2 0 1,-2 0 7,2-1 7,-2 1-1,2-1-1,-2 0-13,2 0 13,-2 2 0,3-1-1,-3 1 0,2 1-20,-2-2 15,2 1 0,-2-1 6,2 0 0,-2 1-1,2 0 0,-2 1 5,0-1-7,1 1-13,-1 0 2,2 1 7,-2-1 0,0 0 1,0 1 0,0 1 6,0-2-1,0 0 0,0 2 6,0-3-8,0 1 0,0-1-7,1 2 7,-1 0 0,0-2-6,-2 2 0,2-3 1,0 2 0,0-1 0,0 1 7,0-1-7,0 1 1,0-1 6,0 1-7,0 0 1,-2 1 0,2 0 6,-2-1-13,2 2 2,-2 0 7,2 0-7,-2 0 1,0 0 1,3 1 7,-3-2-7,2 1 1,-2-1 13,2 0-1,-2-1-7,2 2 0,-2-1-1,2 0 7,-2 0-7,2 1 0,-2 0 0,2 0-7,0-1 1,0-1 1,0 2 13,0-1-1,2-1-1,-2 1-7,3 0-6,1-2 1,-2 1-6,0-1 8,0 2 7,0 0 6,-2-1-1,0 2-14,1 0 7,-1 0 0,0 0 0,-2-1-6,2 1 13,-2 0-1,2 1-7,-2-2-7,2 1 1,0 0 1,-2-1-6,0 1 8,2 0 13,-2 0-14,2 1 13,-2-1-1,0 0-7,2 1 0,-2-2-1,0 2 0,0-1-6,0 1 1,0 0 7,0 1 0,0-1-1,0 0 0,2-1 0,-2 1-6,0 1 7,0-1-1,2 0-6,-2-1 7,0 0-7,2 1 1,-2-1 7,2 0-7,-2 0 13,2-2-1,1 2-7,-3-1 0,2 1-1,-2-2 0,2 1 0,0 1 0,-2 0 0,2-1-6,0 1 7,0 0-6,0 0 0,-2 1 1,0-1 7,0 1 6,0 0-20,2-1 20,-4 1-20,2 0 1,0 0 8,0 0-6,0 0 7,0 0 0,0 0 13,0 0-20,0 0 19,0 0-1,0 0-7,0 0-7,0 0 0,0 0 13,0 0-19,0 0 20,0 0-2,0 0-7,0 0-6,0 0 0,0 0-5,0 0 13,0 0-6,0 0 13,0 0-8,0 0 6,0 0-7,0 0 0,0 0-7,0 0 7,0 0-6,0 0-6,0 0 1,0 0 8,0 0 7,0 0-13,0 0 0,0 0 1,0 0 1,0 0 0,0 0 0</inkml:trace>
  <inkml:trace contextRef="#ctx0" brushRef="#br0" timeOffset="7148">3700 197 22,'0'0'4,"0"0"-1,0 0 0,0 0-1,0 0 0,0 0 0,0 0 0,0 0 0,0 0-1,0 0 0,0 0 1,0 0-1,0 0 0,0 0 0,0 0 0,0 0 0,0 0 0,0 0 0,0 0 0,0 0 0,0 0 6,0 0-8,0 0 7,0 0-7,0 0 0,0 0 1,0 0 6,0 0-8,0 0 0,0 0 1,0 0 0,0 0 7,0 0-1,0 0-7,0 0 0,0 0 0,0 0 1,0 0 0,0 0 0,0 0 0,0 0 0,0 0 1,0 0 0,0 0-1,0 0 1,0 0-1,2 0 1,0 0-1,2 1 1,0 0 0,2 0-1,0 0 7,-2 1-7,3-1 0,-3 0 1,2 1 6,-2 1-1,0-1-1,3 0 0,-1 1-7,0-1 1,0 0-1,0 1 1,1-1 0,1 1 1,-2 1 0,2-1 0,-2 0 0,3-1 0,-3 0 0,0 2 0,0-1 1,1 2 0,-1-2 6,0 2-7,0-1 6,0-1 6,-1 2-2,1-1-7,0 1 6,0 1-13,0-2 0,-2 1 7,3 1-6,-3-1 6,0 0 0,-2 0 0,2 0 0,0-1 6,-2 1-1,0-1-1,3-1-14,-3 0 14,0 0-14,2 0 8,-2 1-6,2-1 7,-2 1 6,0-1-7,2 2 0,0 0 6,-1-1-7,1 1 6,0-2-7,0 1 7,2 0-13,-2 0 1,2 1 7,1-1 0,-1 1 6,0 1-7,0-2-6,1 1 7,-1 0-6,0-2 13,2 2-7,-2-1 6,3 0 0,-3 1-7,0-1-7,2 1 8,-1 0 12,-1 0-8,0 0 0,2 0-1,-2-1-6,1 1 0,-1 1 7,2 0-7,-2-1 0,1 0 1,1 1 13,-2-1-14,2 0 0,-2 0 13,3 1-8,-1-2 6,0 2-1,1 0 0,-3 0-8,2 0 7,0 0-13,1-1 0,-1 1 8,-2 0-1,2 0-6,1 0 1,-3-1 1,2 1 6,-2 0 0,3 0 0,-3-1 0,2 0 6,0 1-8,-1 0 0,3 0 7,-2-2-1,0 2-1,3 1-7,-1-1 0,0 0 7,1 0 5,-1-1-13,0 2 6,1-1-6,1 0 6,-1 0 6,-3-1-7,2 0 0,1 1-1,-1 0-6,0 1 1,-2-2 13,3 0-2,-3 0-7,0 1-6,1 1 13,-1-1-13,0-2 13,-2 2-1,3 0-7,-3 0-6,2 0 14,-2-1-1,3 1-7,-3 1 0,2 0 0,-2-1-6,3 1 1,-3 0 13,2-1-1,-2 1-7,3 0 0,-3 0 7,2 0-1,0 0-13,1 0 13,-3 0 0,2 0-1,-2 1-1,2-1 6,-1 0-7,1-2 6,-2 2-7,2-1-7,-1 0 1,1-1 1,-2 2 0,2-1 1,-1 1 19,1-2-2,-2 1 4,0 0-14,0 0-1,1 0 0,-3 1-1,2-2 6,-2 1-1,2 0-1,-1 1 0,1-1-1,-2 0 6,2-1-8,-2 2-7,0-1 7,0 1-13,1-1 1,-1 0 8,0 1 0,0-1 6,0-1-13,0 1 1,0-1 7,1 1 7,1 0-14,-2-2 14,0 1-1,0-1-1,-2 1-1,2 1-6,1-1 0,-1 0 0,0 0 7,0 0-7,0-1 0,0 1-6,0 0 7,0 0 7,1 0-1,-1 0-1,0-1 0,0 2-1,2-1-6,0 0-6,1-1 13,-1 1 0,0-2-1,0 2-19,0-2 2,1 2 14,-3-1 7,2 0-14,0 0 1,0 0 7,-1 0 0,-1-1 6,0 1 6,0 1-8,0-2-1,0 0 0,-2 1-1,2-1 0,-2 1-1,3-1 0,-3 1 0,2-1 0,2 2-7,-2-1 13,0-1-26,0 1 9,3-1-5,-3 2 1,0-2 8,0 2 13,2-2-1,-2 2-7,3-2 6,-3 2-13,2 0 7,-2-1-6,0 0 13,0 1-1,0-1-13,1 0 7,1 0 7,0 1-1,-2 0-14,2-2 8,-1 2 6,1-2-1,0 1 0,0 0-7,0 2 0,1-1 6,-1 1 0,0-3-7,0 2-12,-2-2 21,2 2-14,-1 0 1,1 0 1,-2 0 7,2 1-6,-2-1 7,3 0-7,-1 1 1,-2 0 7,2 0-1,-2-2 0,0 1 0,0 0 0,1 1-1,-1-1-12,2 0 20,-2 0-20,0-1 20,0 1-1,0 1-7,1-3 0,-1 2 6,0 0-1,0 0-13,0 0 7,-2-1 6,2 0-1,1 0 0,-1 0-1,-2 1-1,2 1 6,0-2-1,-2 1-13,2 1-6,0-1 8,0-1 6,1 2 0,-1-1-13,0-1 1,-2 1 8,2 0 0,0-1 6,0 1 0,0 0-1,-1-2-1,1 2 0,-2-2 0,2 1-1,-2-1 0,2 1 0,-2 0 0,2 0 6,-2 0-8,0 0 0,3 1 0,-3-2 0,0 2-18,2-2 14,-2 2 1,2 0-6,0-1 1,0 1 7,0-1 7,1 0-7,-1 1 6,0-1-1,0 1 6,0 0-7,0-1-13,0 1 14,1 1-7,-1-2 0,2 1 1,-2 1 6,2-2 0,0 2-1,-1-1 0,1 0-1,0-1-6,0 0 7,0 0-7,-1 0 7,1 1-13,-2-2-5,2 0 20,-2 2-6,2-1-7,-1 0 14,1 0-7,-4-1 6,2 1 0,0-1-7,-2 0 0,2 0 7,-2-1-7,0 1 6,3-1-13,-3 0 8,0 1 6,0-1-1,2-1-6,-2 1 6,0 1 0,0-2-1,0 1 0,0-1-1,-2 1 0,2-1 0,-2 0 0,0 0-1,2 0 0,-2 0 0,2 1 0,-2-1 0,3 0-19,-1 0 2,-2 0 15,2 0 0,-2 1 0,2-1 0,0 0 6,0 0 0,-2-1-7,2 1 6,-2 0 0,2 1-19,-2-1 20,2 0 0,-2 0-13,2 0-6,0 0 8,0 1-5,0-1 7,0 0 1,0 0 7,1 0-1,-1 2-7,0-2 7,0 0 0,0 1-1,0-1 6,0 2-1,0-2 0,0 1-14,2-1 1,-2 2 7,2-2 6,-1 1-1,1-1-19,-2 0 20,0 1-13,0-1 7,0 1 0,2-1 6,-2 0-1,0 2-13,0-2-6,0 1 14,2-1 0,-1 2 6,-1-2 0,0 1-1,0-1-1,-2 2-13,2-1 7,0-1 0,0 2 7,0-2-1,0 1-7,0-1 0,0 1 7,2 0-1,-2-1 0,-2 0-1,2-1 0,1 1-13,-1 0 14,-2 0-1,2 1-7,-2-1 7,2 0 0,-2 0-1,0 0 0,0-1 0,0 1 0,0 1-7,2-1 1,0 0 7,-2 0-7,2-1-6,0 1-5,0 0 15,-2 1 0,2-2 6,0 1-1,0-1-13,-2 1 7,2 1 0,0-1 7,1 1-1,-1-1 6,0-1-14,-2 1 6,2 0 6,0 0-1,0 2-1,0-2-7,0 0 6,0 0-19,0 0 20,0 0-7,0 1 6,0-1-1,0 0-13,0 0 14,1 0-7,-1 0-6,0 0 13,0 1-7,-2-2 6,0 0 0,2 1-7,-2-1 6,0 0 0,2 0-7,-2 0 1,0 0 0,0 0 6,0 0 6,-2 1-1,2-1-1,0 0-8,0 0 7,2 0-7,-2 0-13,0-1 8,0 1 1,0 0 0,0 1 7,0-1-1,0 1 0,2-2 6,-2 1-7,0 0-13,0-1 8,2 1 1,-2 0 0,-2 0 0,2 0-12,0 0-17,0 0-2,0 0 1</inkml:trace>
  <inkml:trace contextRef="#ctx0" brushRef="#br0" timeOffset="27033">951 2091 20,'0'0'5,"0"0"-2,0 0 1,0 0-1,0 0-1,0 0 1,0 0-1,0 0 0,0 0 0,0 0 0,0 0 0,0 0-1,0 0 0,0 0 13,0 0-2,0 0-8,0 0 0,0 0 5,0 0-1,0 0 6,0 0-2,0 0-2,0 0-1,0 0-14,0 0 14,0 0-2,0 0 0,0 0 5,0 0-14,0 0 0,0 0 7,0 0-13,0 0 13,0 0-1,0 0 0,0 0-13,0 0 7,0 0 13,0 0-14,0 0 7,0 0-1,0 0 6,0 0-13,0 0 6,0 0-6,0 0 7,2 0-20,0-2 21,8 1-6,1-2 6,1 1-13,1 0 14,-1 0-20,0 1 21,3-1-7,-3 1 0,-1 0 6,-1-1-6,0 2 12,-1-1-20,-1 1 7,-2 0 7,0-1-13,-2 1 7,0-1 6,1 1-13,-1 0 14,-2 0-1,2 0-7,-2 0 7,0 0 5,-2 0-13,2-1 6,-2 1-6,2 0 6,-2-1-6,2 1-13,-2 0 1,0-2 0</inkml:trace>
  <inkml:trace contextRef="#ctx0" brushRef="#br0" timeOffset="28389">16 3042 25,'0'0'4,"-2"0"-1,2 0 0,-2 0 0,2 0 0,0 0 0,0 0-1,0 0 0,0 0 0,0 1 6,0-1-8,0 0 0,0 1 0,0-1 0,0 0 7,0 0-7,0 3 6,0 0-1,2 2-1,0 1 0,-2 2-1,2 2 6,0 2-13,0 1 13,0 1-1,0 1-8,0 0 0,-2 1 7,0 2-1,3-2 5,-3 0-1,0 1-14,0 0 7,-3-1 6,3 1-1,-2-4-1,2 1-14,-2 0 1,0-2 7,2-2-6,-2 0 0,2-1 1,-2-2 0,2-2-6,-2-1 1,2 1-1</inkml:trace>
  <inkml:trace contextRef="#ctx0" brushRef="#br0" timeOffset="28796">0 2993 30,'0'0'10,"0"-1"-8,0 0 0,0 0 0,0 0 0,0 0 0,2-1-1,-2 0 0,2 0 0,0-3 0,2 2 6,2-3-7,4-1 6,1 0 0,1 0-7,3-1 0,1-2-1,1 2 7,1 0-7,3 1 1,-2 2 0,-3 1-1,1 1 1,-1 3 0,-1 2 7,-3 1-1,1 2-1,-3 1 0,-2 1 6,0 2-8,-3 1 0,-3 4 0,-4 1-1,2 1-6,-2-1 7,-5 0 0,3 0-1,-2-1 0,0-1-7,2-2 2,0 0 0,1-1 7,1-1-1,2 0 0,2-2-6,3 1 0,-1-1 0,0 0 1,2 1 7,2 0-7,1 0 0,-1 0 7,2 2-7,-2-1 7,1 0 6,-1 0-8,-2 3 0,-2 0-7,-2 1 7,-2 0 0,-4 1 0,-2 0 0,-2 1 6,-5 1-8,3-1 7,-4-1-8,-1 0 7,-1-2-7,1 1-6,1-2 13,-1-1-13,5-2 1,-1-1 0,3-1 0,0-1-2</inkml:trace>
  <inkml:trace contextRef="#ctx0" brushRef="#br0" timeOffset="29450">500 3299 52,'0'0'7,"0"0"-7,0 0 7,0 0-1,0 0 5,0 0 5,0 0-2,0 0-2,0 1 11,0 0-3,0 3-2,2 1-9,-2 0 12,2 4-15,-2 1 5,2 0-7,-2 3-1,2 0 6,-2 1-1,2 0-14,0-1-11,-2 0-5,3 1 2,-1-2 1</inkml:trace>
  <inkml:trace contextRef="#ctx0" brushRef="#br0" timeOffset="30924">833 3324 20,'0'0'4,"0"0"0,0 0 0,0 0-1,0 0 0,0 0 0,0 0-1,0 0 7,0 0-8,0 0 6,0 0-1,0 0-7,0 0 13,0 0-14,0 0 13,0 0-2,0 0-1,0 0-7,0 0 0,0 0 6,0 0 12,0 0-21,0 0 6,0 0-13,0 0 14,0 0 5,0 0-1,0 0-1,0 0-7,0 0 12,0 0-14,0 0 6,0 0 0,0 0-20,0 0 21,0 0-7,0 0 13,0 0-14,0 0 12,0 0-7,0 0-1,0 0 0,0 0 0,0 0 0,0 0-1,0 0 0,0 0-6,0 0 7,0 0-7,0 0 1,0 0 13,0 0-1,0 0-1,0 0-1,0 0-1,0 0 0,0 4-1,0 2-1,-2 1 0,0 1 0,0 0-1,-2 3-6,-3 0-6,1 3-12,-2 0 10,0 0-5,-3 0 1,3-1 2,0-1 0</inkml:trace>
  <inkml:trace contextRef="#ctx0" brushRef="#br0" timeOffset="31650">1007 3168 23,'0'0'4,"0"0"0,0 0-1,0 0 0,0 0 0,0 0 0,0 0-1,0 0 6,0 0-8,0 0 1,0 0 0,0 0 6,0 0 5,0 0-14,-2 0 13,2 0-1,0 0-8,-2 2 13,0 0-2,-3 1-2,3-2-1,-2 0-2,2 0-13,-2 0 7,2 1 6,0-2-1,0-2-1,0 0-1,2-1-7,0-2 1,2-2 0,0 0 0,2 0 0,0-1 0,0 1 0,0 0 0,3 1-6,-3 0 1,0 2-5,0 0 13,0 2 0,0-1 6,0 2-7,-2 1 6,3 3-1,-3 1-13,2 4 1,-2 2 7,0 3 6,-2 0-1,-2 4-1,0 1-19,0 2 20,-4 1-19,1 0 20,-1 0-7,-2 0 0,0 0 0,-1-1-6,1-1 7,0 0 6,0-2-7,-3 0 0,3-2 0,2-2-6,0-2-6,1 1 1,-1-4 2,4-2 1,0-4 1,2-2 1,0-3 1,2-2 0,2-2 7,2-1 0,1 0 0,1 0 0,2 1-1,-1 1-6,1 0 7,-2 2-7,3 1 1,-1 1 7,-2-1-7,2 3 7,-1 0-7,1 3 1,-2-1 0,-1 0 13,1 2-14,0-1 7,-2 1 0,3 0-7,-3 0 13,2-1-14,-2 0 0,3-1 0</inkml:trace>
  <inkml:trace contextRef="#ctx0" brushRef="#br0" timeOffset="34362">554 3361 18,'0'0'4,"0"0"-1,0 0 0,0 0-1,0 0 1,0 0 0,0 0-1,0 0 0,0 0 0,0 0-1,0 0 0,0-1 1,-2-2 0,0 2-1,0 0 0,2 1 0,-2-1 0,2 0 0,-3 1-1,3 0 1,-2-2-1,2 2 7,-2 0-1,2 0 0,0 0-8,0 0 20,0 0-15,0 0 6,0 0-8,0 0 6,0 0-7,0 0 0,0 0-6,0 0 1,0 0 0,0 0 14,0 0 5,0 0-8,0 0-7,0 0 0,0 0 0,0 0 13,0 0-2,0 0-14,0 0 1,0 0 0,0 0 1,0 0-6,0 0 1,0 0 13,0 0-7,0 0 0,0 0 13,0 2-2,0 3-14,0 2 13,0 2-1,0-1-1,0 1-13,0 1-6,0 1 14,0-1-6,2 2 7,-2-2-1,2 1 0,-2 2-13,3 0 14,-1-2-6,0 1 6,0-1 0,0 1-1,0 0 6,-2-1-7,2 0-6,-2-2-6,2 0 14,-2 1 6,2-3-7,-2 1 6,2-1-8,-2-1 7,2-2-8,-2 2-12,2-2 2,-2 0 7,0-1 7,0-1-7,0 1 13,2 0-7,-2-2 6,0 0-13,0 0 6,0 0 0,0 0 0,0 1-6,2-1 7,-2-1-7,0 1-5,0-1 7,0 0 7,0 0-13,0 0 13,0 0-6,0 1 6,0-2-7,0 1-6,0 0 14,0 0-1,0 0-13,0 0 14,0 0-7,0 0 7,0-2-7,-2-1 6,2-1-6,0-1 0,0-1 6,-2 0-13,2-1 1,-2 0 14,2 0-13,-2-2 13,0 0-13,0 0 13,0-3-1,0 1 0,0 1-1,0-2-7,0 2 7,2-1-13,-2 3 7,2 0 7,-2 1-7,2 0-6,0 1 1,-3 1 0,3-1 1,0 1 0,0 2 1,0-1 0,0 2-1</inkml:trace>
  <inkml:trace contextRef="#ctx0" brushRef="#br0" timeOffset="42531">3809 2072 19,'0'0'4,"0"0"0,0 0-1,0 0 0,0 0 0,0 0-1,0 0 0,0 0 0,0 0-1,0 0 1,0 0-1,0 0 0,0 0 0,0 0 0,0 0-1,0 0 1,0 0 0,0 0-1,0 0 1,0 0 0,0 0 0,0 0-1,0 0 1,0 0-1,0 0 1,0 0 0,0 0-1,0 0 0,0 0 0,0 0 0,0 0 1,0 0-1,0 0 0,0 0 0,0 0-1,0 0 1,0 0 0,0 0 1,0 0-1,0 0 0,0 0 0,0 0-1,0 0 1,0 0-1,0 0-2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8:14.2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2077 28 20,'0'0'4,"0"0"0,0 0-1,0 0-1,0 0 0,0 0 0,0 0 0,0 0 0,0 0-1,0 0 0,0 0 1,0 0-1,0 0 1,0 0-1,0 0 0,0 0-1,0 0 1,0 0-1,0 0 1,0 0 0,0 0 0,0 0 0,0-2-1,0 2 0,0-2 0,0 0 7,0-1-1,0 2-7,0-1 0,0 1 0,0 1 13,0-1-8,0 1-6,0-2 6,-2 2 0,2 0-7,0 0 0,0 0 7,0 0-7,0 0 7,0 0-8,0 0 1,0 0 7,0 0-7,0 0 7,0 0-1,0 0 0,0 0-7,0 0 7,0 2 6,0 0-7,2 0-1,-2 1-6,2 0 7,-2 2 0,2-1 6,0 1-14,0 1 1,-2 0 1,2 0 0,0 0 1,-2 1 6,2 0-7,-2 2 1,2-2 0,-2 1 7,0 0 6,-2 0-8,4 1-7,-2 1 8,0-2-7,2 0 1,-2 0 0,0 0 13,0 0-14,0 2 7,0-2-1,0 0 0,0 1-6,0-1 0,0 0 1,0 1 6,-2-1 0,2-2 0,0 1-1,0-1 0,0 3-7,0-2 1,0 1 0,0-1 1,-2-1 0,2 2 13,0 0-7,0 0-1,0 0-6,-2 0 7,2 0-7,-2 2 7,2-2 6,2 1-1,-2-1-14,0-1 7,0 1 0,0 1 0,2-1 0,-2-1-7,2 1 7,-2-1 0,2-1 0,-2 1 0,2 0 0,0-1 0,0 0 0,1 1-1,-1 0-6,0 0 1,-2-1 7,2 1-7,2 0 1,-2-1 0,0 1 13,0-1-1,0 1-7,-2 1-7,0-1 1,2 1 1,-2 0 1,2 0 0,-2-1 0,0 0 0,0 1 1,0-1 7,0 0-1,-2-1-7,2 1 7,0-1-7,2 0 7,-4-1-7,4 1 0,0 0 7,-2 0-7,2 1 1,-2-1 0,2 1 13,-2 0-8,0 1 0,0 0-8,0 0 1,3-1 1,-3 0 7,0 1-1,2-1 0,-2 0-1,0 0 0,0 1-7,0-1 8,0 0-7,2-1 7,0 1-7,-2-1 7,0-2-1,0 1 0,0 1-6,2-2 6,0 1-6,-2 0 13,2-2-14,-2 2 7,0 0-6,2-1 6,-2 2-6,0-1 7,2-2-7,-2 2 1,0-1 0,0 0 0,0 1 13,0-2-7,0 2-1,0-1 0,0 0 0,0 1-7,-2-1 13,4 2-7,-2 0-6,0-2 7,0 2-1,0-1-6,2 0 7,-2 0 0,0 1-7,0-1 7,0 1 6,2 0-7,0-2 0,-2 2-7,2 1 7,-2-1 0,0 1 0,2-1 0,-2-1 6,0 1-1,0-1-7,0-1 0,0 2 0,0 1 1,0-1 6,0 0-7,0 0 0,-2-2 6,2 2-7,0 0 7,-2 1-7,2 0 0,0 0 1,0-1 0,2 1-6,0 1 0,-2-1 8,0 0 6,0 0-7,2 0-7,-2 0 7,3 0-6,-1 0 7,-2 1 0,2-1 0,0 0 0,0 0-7,0 0 7,-2 0 0,2 0-6,0 0 1,0 0 6,0-2 0,0 2-7,-2 0 1,2 0 1,-2 0 0,2 0 13,-2 1-8,0-1 0,2 0 0,-2 0-7,3 0 1,-3 0 7,0 0-7,0-1 0,0 1 1,-3 0 13,6 0-14,-3-1 1,2 1 0,-2-2 7,2 0-1,-2 1 0,2 0-7,-2 0 1,0-2 0,2 1 1,-2 0 6,2-1 6,-2 2-14,2-1 7,-2 0-1,2-1 0,-2 2-6,0-1 13,2-1-8,0 1 0,-2 0-6,2-1 7,-2 1 6,2 1-14,-2-2 1,0 2 7,0-1 0,0 2-7,0-1 7,2-1 0,-2 0-1,-2 1 0,2-1 0,0 0 0,2 0 0,-2 0-6,0-1 6,0 2 0,0 0 0,2 0 0,-2 0-6,0 1 0,0-3 1,0 2 0,0 0 7,0 1 0,0-1 6,0-1-14,0 0 1,0 0 6,0-1 0,0 1 0,0 1 0,0 1-1,0-3 0,0 1-6,0 1 7,0 0 6,0 1-14,0 0 1,0 0 1,2 0 6,-2 0 0,0 1-6,0-1 0,0 0 1,3 1 6,-6-1 6,3 0-14,0-1 1,3-1 7,-3 2-7,0-1 1,0-1 6,2 1 0,-2 0 0,0-2-7,0 2 13,0 0-14,0 0 1,0-2 0,0 1 7,-2 1-7,2-2 7,0 2 0,0-1 0,0 1-7,-3-2 0,3 2 7,3-1 0,-3-1 6,-3 0-8,3 1-6,-2-1 7,2 1-7,0-2 7,0 2 0,0 0 0,0-1 0,-2 1-1,2 0-6,-2-1 7,2 1-7,0 1 1,0-2 13,0 1-1,-2 0-14,2-1 1,0 1 7,0 0 0,0-1-1,0 1-7,0 0 1,0-1 8,2 1-1,0 0 0,-2-1-7,0 1 1,0-1 7,0 1 0,0 1-1,0-1 6,0 0-14,0 0 8,0 0-1,2-1 0,-2 1 0,-2 0-7,2-1 8,0 1-7,2 0 13,-4-2-1,2 1-13,0-1 7,0 1 0,0-2 6,0 1-1,0 0-13,0-2 7,0 1 0,0 2-7,0-2 8,2 0-6,-2 1 13,0-1-14,0 0 13,0 1-7,0-1 0,0 0 0,0 1 7,0-1-8,0 0 7,0 1-1,0-1-7,0 0 7,0 2 5,0-2-7,0-1-7,0 2 13,0-2-7,0 1-7,0-1-6,-2 0 8,2 1 7,2-1-1,-2 0-6,0-1-6,0 1 14,0-1-7,0 1 0,0-1-6,-2 1 1,2-1 13,0 0 0,0 0-1,0 2-7,0-2-6,0 0 13,0-2 0,0 2-1,0-1-7,0 0-6,0-1 0,2-1 0</inkml:trace>
  <inkml:trace contextRef="#ctx0" brushRef="#br0" timeOffset="2899">0 2172 20,'0'0'4,"0"0"-1,0 0 0,0 0-1,0 0 0,0 0 0,0 0 1,0 0-1,0 0 0,0 0-1,0 0 0,0 0 1,0 0-1,0 0 0,0 0 0,0 0 0,0 0 0,0 0-1,0 0 1,0 0-1,0 0 1,0 0-1,0 0 1,0 0-1,0 0 0,0 0 0,0 0 0,0 0 0,0 0 0,0 0 1,0 0-1,0 0 0,0 0 0,0 0 0,0 0 0,0 0 0,0 0 0,0 0 0,0-3 0,2 0 0,0-1 0,0 1 0,3-2 0,-1 1 0,0-1-1,0 2 1,0-2 0,0 0 0,0 1 0,3 0 0,-3 1 0,0-1 0,0 1 0,0 0 0,0 0 0,0-1 0,0 1 0,1 1 0,-1-1 0,0 1 0,0-2 0,-2 2 0,2-1 0,0-1 0,1 2 0,-3-2 0,2 1 0,0 0 0,0 0 0,0-1 0,0 1 0,0-3 0,1 2 0,1-2 0,0 0 0,-2 1 0,0-1 0,0 2 0,0-1 0,1 0 0,-1 1 0,0-1 0,0 1 0,0-1 0,0-1 0,0 0 0,1 0 0,-1 1 0,0 0 0,0-1 0,0 0 0,0 2 0,0-1 0,1 0 0,-1 1 0,0-1 0,-2 0 0,2 2 1,0-2-1,0 2 0,0-1 0,1 0 0,-1 0 0,0 0 0,0-1 0,0 0 0,0-1 1,0 1-1,1 0 0,-1-1 0,0 1 0,2 1 0,-2-1 0,0 1 1,0-1-1,1 0 0,-1 1 0,0 0 0,0-1 0,2 1 0,-2-1 0,0 0 0,1 2 0,-1-2 0,0 2 0,0-2 0,0 2 0,0 0 0,2 0 0,-1-2 0,-1 1 0,0-1 0,2 1 0,-2 0 0,2-1 0,-1-1 0,1 2 0,-2-2 0,2 1 0,-2-1 0,2 2 0,-1-2 0,1-1 0,-2 1 0,2 0 0,-2-1 0,0 2 0,1-1 0,1 0-1,-2 1 1,0-1 0,0 2 0,0-1 0,0-1 1,1 1-1,-1-1-1,0 0 1,-2 1 0,2-2 0,0 1 0,0 1 1,0-2-1,1 1 0,1-1 0,-2 1 0,0-1 0,0 0 0,2 0 0,1 0 0,-3 0 0,2 0 0,0-1-1,-2 1 1,2-1 0,1 1 0,-1-1 0,0 2 0,0-1 0,0 1 0,-1-1 1,1 1-1,-2 1-1,2-1 1,0 0 0,-1 0-1,1 0 1,0 1 0,0-1 0,0 0 0,1-1 0,-1 1 0,0 0 1,2-1-1,-2 0 0,1 2 0,-1-2 0,0 0 1,0 0-1,0 0 0,3-1 0,-3 1 0,2 0 0,-2 0 0,3 1-1,-1-1 2,-2 1-1,2-1 0,-1 1-1,1-1 1,-2 1 0,2 1 0,-1-1 0,1 0 0,-2 0 0,2-1 0,-1 1 0,1 1 0,-2-1 0,2 0 0,-2 1 1,1-1-1,1 2 0,-2-2 0,2 0 0,-1 0 0,1 1 0,-2-2 0,2 1 0,-1 0 0,1 0 0,-2 0 0,2 0 0,1 1-1,-1-2 1,0-1 0,3-1 0,-3 2 0,2 0 1,-2 0-1,3 1 0,-3-1 0,2-2 0,-1 1-1,-1 1 1,2-1 0,-1 0 0,-1 0 0,0-1 0,2-1 0,-1 0 0,-1 0 0,0 0 0,0 0 0,-1 0 0,1 0 0,0 0 0,-2 0 0,1 1 0,-1-2 0,0 1 0,0 0 0,0 1 0,-1-1 1,-1 0-1,0 1 0,0 1 0,2 0-1,-2 0 1,0 0 0,1 1 0,-1 0 0,-2 0 0,2 0 0,2 1 0,-2 0 1,0 0-1,3 0 0,-3 1 0,4-1 0,-2 0 0,0-1 0,1 0-1,-1 0 1,2 1 0,-2-1 1,3 1-2,-3-1 1,2 2 0,-2-2 0,3 0 0,-3 1 0,2-1 0,-2 1 0,3 1 0,-1 0 0,-2-1 0,2 0 1,1 0-1,-1-1 0,-2 0 0,0 1 0,3-1 0,-3 0 0,2-1-1,0 0 1,-2 0 0,1 0 0,1 0 0,-2-2 0,0 2 0,3 0 0,-3 0 1,2 1-1,-2-1 0,1 1 0,1 0 0,-2 0 0,2 0 0,-2 1-1,1-1 1,-1 1 0,0 1 0,0-2 0,0 1 0,-1 0 0,1 0 0,-2 0 1,0 2-1,0 0 0,0 1 0,1-1 0,-3 1-1,2-1 1,0 1 0,0-2 0,-2 2 0,2-1 0,-2-1 0,2 2 0,1-2 0,1 1 0,-2-2 0,2 1 0,-2-1 0,2-1 1,1 2-1,-1-1 0,-2-1 0,2 2-1,0 1 1,1-2 0,-1 1 0,0-1 0,0 2 0,0-1 0,1 0-1,-3 1 1,2-1 0,-2-1 0,2 2 0,-2-1 0,1 0 0,-1 1 1,0-2-1,0 1 0,0 0 0,0 1-1,0-1 2,-2 1-1,3-1 0,-3 1 0,2 1 0,-2-2 0,2 1 0,0-1 0,2-1 0,-2 1 1,3 0-2,-3-1 1,0 0 0,0 1 0,0 0 0,0-1 0,0 1 0,1 0 0,-1 1 0,0-1 0,2 0 0,-2 1 0,0-1 0,1 1 0,-1 0-1,0-1 2,2 2-1,-2-2 0,0 2 0,0-1 0,1 1 0,-1-1 0,0 1-1,-2-1 0,0 2 1,0-1 1,0 0-1,0 1 1,0 0-1,0-2 0,0 2 0,2-2 0,-1 1 0,1-2 0,-2 2-1,2-1 1,0 1 0,0 0-1,0 0 1,0-1 0,1 1 0,-1-1 0,0 1 0,-2 1 0,2-1 0,0 1 0,-2 0 0,2-2 0,1 2 0,-1-1 0,0 1 0,0 0 0,0-1 1,0 1-1,0 1 1,0-1-1,1-1 0,-1 2 0,0-1 0,0 1 0,0-2 0,0 2 1,-2-1-1,0 1 0,1-2 0,1 2-1,-2 0 1,0 0 0,0 0 0,0 1 0,-2-1 0,2 1 0,-2 0 0,0 0 0,-2 0 0,0 0 0,0 1 1,0-1-2,0 1 2,0 0-1,0 0 0,-1 0 0,1-1-1,2 0 0,-2 2-1</inkml:trace>
  <inkml:trace contextRef="#ctx0" brushRef="#br0" timeOffset="6569">2163 2112 20,'0'0'4,"3"-1"-1,-3 1 0,4-1 0,-2 1 0,2-1 0,0 0-1,0 0-1,2 1 0,-1-1 1,1 1-1,2-2 1,-2 2-1,2 0 0,1 0-1,-1 2 1,0-2-1,1 0 1,-1 1 0,2-1-1,1 1 0,-1 0 0,0 1 0,1-1 1,-1 2-1,2-2 0,-1 1 1,-1-1-1,0 2 1,3-2-1,-3 0 0,2 0 0,-1 0 1,1-1 0,1 2-1,-1-2 0,0 1 0,1-1 7,-1 0-8,3 0 1,-3 0-1,1 0 7,1-1-7,-2-1 6,1 2 0,1-1-7,1 0 0,-3-1 7,3-1-1,-1 1-7,1 0 1,-1-1 0,3 0 6,-1-2 0,1 2-1,-1-1-6,3 1 0,-3-2 7,3 2-1,0-2-6,-1 0 0,1 1 0,0-1 7,-1 2 0,-1-1-1,1 1 0,-1-2-1,-3 2 0,3-1 0,-3 2 0,1-2-1,-1 2 0,1-2 0,-1 2-6,1-1 0,-1 0 1,1 1 0,-3-2 7,3 2-6,-3 0 0,2-1 7,-1 1-7,-1-1 0,1 0 7,-3 1-7,2 0 7,-1-1-1,1 1 0,-1 0-7,-1-1 7,0 1 0,1 1-1,-1-1-6,0-1 6,1 1 0,-1 0 0,0-1 0,1 1-1,-1 0 0,0 0-6,1 0 7,-1 0 6,0-1-14,1 1 7,-1 1 0,0-1-6,1-1 0,-1 1 7,0 1 0,1 0 0,-3 0 0,2-1-7,1 0 0,-1 1 1,2-1 7,-1-1-7,-1 2 1,3-1 7,-1 1-7,-2-1 6,3 1-6,-3 0 0,2 0 1,-1 0 6,1 0-7,1 1 7,-3-2-1,2 2-6,-1-1 13,1 0-14,-2 1 13,3 0-14,-1-1 7,-1 0 0,1 1 0,-2-1-1,3-1-7,-1 2 14,3-1-14,-3 0 14,0 0-7,1 1 0,-1 0 12,1-1-8,-1 1 0,-2 0-7,3 0-6,-3 0 13,3 0 6,-3 0-8,0 0-6,-1 0 0,1 0-6,-2 0 14,2 0-1,-1 1 0,1-1-1,-2 0-7,1 1 1,-1-1 7,-2 0 5,2 1-7,-1-1 0,-1 0-7,-2 0 7,0 0 0,0 0-7,0 0 1,0 1 7,-1-1-13,-1 0 14,0 0-1,-2 0 0,2 2-7,-2-2 7,2 0 6,-2 0 5,0 0-14,0 0 0,2-2 6,-2 2-1,0 0-13,0 0-5,0 0 1,0-1 0</inkml:trace>
  <inkml:trace contextRef="#ctx0" brushRef="#br0" timeOffset="8549">4087 2299 29,'0'0'10,"0"0"-8,0 0 1,0-2-1,0 2-1,0 0 1,0 0 0,0 0-1,0-1 0,0 0 0,0 1 0,0-1 0,0 0-1,0 0 7,2 1-7,-2-2 0,0 1-1,0 1 7,2 0-7,-2 0 0,4 0 0,0 0 0,0 1 1,3 1 0,1-1 6,0 0-7,0 0 0,3 0 0,-1 0 0,1 3 0,-3-1 7,2 1-8,0-1 7,-1 3 0,-3 0-1,2 1 0,-2 0-7,-1 1 0,-1 0 1,-4 1 0,0 1 0,-2 1 13,-3 0-2,1 1-1,-2-3-7,2 0 6,-2 0-7,0 0 13,-1-2-2,3-2-14,2 1 7,-2 0-7,2-3 7,0 2-7,0 0 13,4-1-8,-2 1-6,4 0-6,0-1 14,0 1-1,3 1 0,1-2-13,0 2 14,2-1-7,1 1 13,-3-2-14,-2 2 1,0-1 12,1-2-13,-3 2 7,0 1 5,-2 0-7,-2 1 0,-4 1 6,0 1 6,-2 2 4,-3-1-21,-1 0 20,2 1-21,-5-2 13,3 1-7,-3-1 0,3-1-19,2 0 0,-2-1 2</inkml:trace>
  <inkml:trace contextRef="#ctx0" brushRef="#br0" timeOffset="10060">2147 87 22,'0'0'4,"0"0"-1,0 0 0,0 0 0,0 0-1,0 0-1,0 0 2,0 0-1,0 0 0,-2 0-1,2 0 0,0 0 0,-2 0-1,2 0 1,0 0 0,0 0 0,0-1-1,-2-2 1,0 0 0,0 1-1,0 0 1,-1 0 0,1 1 0,2-1-1,-2 0 0,0 1 0,0 0 1,2 0-1,-2 0 1,2 0-1,-2 1 0,2-2 0,-2 1-1,0 1 1,2-1 0,0 1 0,0-1 0,0 1 1,0 0-2,0-1 1,0 1 0,0 0 0,0 0 0,0 0 0,0 0 1,0 0-2,0 0 1,0 0 0,0 0 0,0 0 0,0 0 0,0 0 1,0 0-1,0 0-1,0 0 1,0 0 0,0 0-1,0 0 1,0 0 0,0 0 0,0 0 0,0 0 0,0 0 0,0 1 0,2 0 0,2 0 0,2 2 0,-2-1-1,3 1 1,-3 0 0,2 0 0,2 0 0,-2 0 0,3 1 0,-3-2 0,2 1 0,1 1 0,1 1 0,-2-1 0,2 0 0,1 0 0,-1 0 0,0 0 0,1 1 0,-1 0 0,1-1 0,-1 1 0,0-1 0,1 0 0,-1 1 0,-2-2 0,2 2 0,-1 0 1,1 0-1,-2 0 1,1 1-1,-1 0 0,0 0 0,0-1 0,3 1 0,-3 0 0,2 1 0,-1 0 0,1-1 0,-2 1 1,1 1-1,-1-1 0,0 0 0,0 0 0,1 0 0,-1 0 0,-2 0-1,2 0 1,1 0 0,-3 0 0,2 0 0,-2 0 0,3 0 0,-3 1 0,0 0 1,0 0-1,0-1 0,1 1 7,-1 0-1,2 0-7,-2 1 6,1-1-7,-1 1 7,0-1-7,0 1 6,0 1-6,1-2 6,1 1-7,-2-1 7,2 2-7,-1-1 1,1 0 0,-2 1 0,0-2 0,0 1 7,1-1-7,-1 1 0,0 0 0,0 0 0,0-1 1,3 0 0,-3 0 0,2 0 0,-2-1 7,3 2-1,-3-2-7,2 1 0,2-1 1,-1 0 12,-1 0-14,0 0 13,1 0-7,-1 0-7,-2-1 7,2 1 6,-1 0-8,1-1 0,-2 1-6,0 0 7,3 0 6,-5 0-14,2 0 1,0 0 7,0 0 6,0 0-14,3 0 14,-3 0-8,2-1 13,-2 1-20,1 0 0,1 0 14,-2 0-7,2-1 0,-1-1 6,1 1-13,-2 1 7,0-1-6,0 1 13,1-1-14,-1 0 14,0-1-14,0 2 14,0-1-14,1 0 14,-1 1 5,0 0-8,0-1-13,1 1 14,-3 0-13,2 0 1,0 0 13,0 1-13,0 0 13,1-1 6,-1 1-8,0 0 6,-2 2-14,2-1 13,-1 1 5,1 1-20,-2-1 7,0 1 12,2 0-20,-2 0 7,3-2 6,-3 2-1,0-1-6,0-1 6,2 2-1,-2-2-6,0 2 6,3-2-19,-3 1 20,0 0 6,2-1-20,-2 0 14,2 1-1,-1-1-7,-1 0 1,2-1 6,-2 2 0,2-2-20,-2 0 21,3 0-1,-1 1-6,-2-1 6,2-1 0,0 2-7,1-2 7,-1-1 5,0 0-26,0 1 15,0-1 6,1 0-6,-1-1-13,0-1 15,-2 2 6,2-2-20,-1 0 21,-1 1-1,0 1-7,2-2 6,-2 1 0,0 1-13,0-2 7,3 1 6,-3 1 0,2-1-13,-2 0 7,2 0 6,-2 1-13,3-2 14,-1 2 5,0-1-14,0 0 1,3 0-6,-3 0 7,2 0 6,-2-2 6,0 2-14,1-1 0,1 0 1,-2 1 0,0-2 13,-2 2-14,3-1 6,-1 1-12,0 0 13,0-1 0,0 1-1,1 1 0,-1-2-1,2 1-6,-2 0 0,3-1 7,-1 1 6,0 0-26,0-1 21,1 2-1,-1-1 0,2 1-7,-1-2 7,-1 1 0,-2 0-1,2 0-6,1 1 7,-1 0-1,-2 0 0,2 1 0,-1-1-7,1-1 1,-2 1 7,2 0-7,1 0 7,-3-1-1,2-1-6,-2 2 7,3 0-1,-3-2-19,2 2 15,-2-1 6,0 0 0,1 0-1,-3-1 0,2 1 0,-2-1 5,0 1-7,2-2 6,-1 1-13,-1-1 13,0 2-1,2 0-19,-2-2 14,2 2-6,-1-2 6,1 2 7,-2 0-20,2-1 8,-2 1 6,2 0-6,-1 0 7,1 0-13,-2-2 7,0 2 7,2 0-7,-2 1 7,3-2-1,-3 2 0,2-1-1,-2 1-12,0-2 13,2 1 6,-1 1-7,-1-1 0,2 0-1,-2 1-6,2-1 7,-2-1 0,3 1-1,-3 0 0,2-1-12,-2 1 14,2-1-13,-2 1 7,1 0-6,-1-2 8,0 2 6,-2 0-7,2-1 13,-2 1-8,0 0 0,0-1-19,0 1 14,0-2-6,0 2 14,0 0-1,1-2-7,-1 2 7,0-2-7,0 1 6,2 0 6,-2 0-7,0-1-13,0 2 7,0-2 7,2 1-7,-2-1 7,0 1-1,0-1-6,1 2 6,-1-1 6,0-1-7,0-1-7,0 2 7,0-2-6,0 1 6,0 0-6,0-1 0,0 1-5,0 0 7,0-1 13,0 2-14,0-2 6,1 1-6,-1-1 6,0 0-12,0 1 7,0-1 6,0 0 0,0-1-13,0 2 7,0-1 7,-2 0-7,2 1 0,0-1-12,-2-1 20,2 0 0,-2 1-7,2-1 6,-2 0-1,2 1 0,0-1-13,-2-1 7,3 2 7,-3-2-7,0 1 6,0-1 6,0 0-1,0 0 5,0 1-14,0-1 0,2 0 6,-2 0 6,0 0-14,0 1 6,0-1 6,0 0-14,-2 0 7,2 0-7,0 0 13,2 0-13,-2 0 6,0 0-12,0 0 7,-2 0 0,2 0 1,0-1-19,0 1 2</inkml:trace>
  <inkml:trace contextRef="#ctx0" brushRef="#br0" timeOffset="15173">4077 1930 19,'0'0'3,"0"0"0,0 0-1,0 0 0,0 0 0,0 0-1,0 0 1,0 0-1,0 0 0,0 0 1,0 0 0,0 0-1,0 0 0,0 0 0,0 0 0,2 0 0,0 0 0,0 0 0,0 0 0,0-1 0,0 0 0,-2-2 0,2 1-1,-2 0 1,0 0 0,2 0 0,-2 0 0,0 1-1,2-2 1,-4 2 0,2-1 0,0 1-1,-2 0 0,2-1 0,0 2 7,-2-1-8,2 1 0,0 0 0,0 0 1,0 0 0,0 0 0,-2 0 0,2 0 0,0 0-1,0 0 1,0 3 6,-2-1-7,0 1 0,0 1 0,0-1 0,2 0 0,0 0 1,0-1 0,-2 1 0,2 0-1,0 1 1,2-2 0,-2 0 0,2 1 0,0-2 0,0 0 0,0 0-1,0 0 1,0 1-1,0-2 1,0-2 0,0 2 0,0 0 0,0-1 0,0 1 0,-2-1 0,3 1-1,-3-1 0,0 1 2,0-1-1,-3 0 7,3 1-1,-2 0-1,0-2-1,0 2 6,0-1-7,0 0-7,0 0 13,0 1-1,2 0-7,0 0 0,0 0-7,-2 0 7,2 0-7,0 0 1,0 0 0,0 0-2</inkml:trace>
  <inkml:trace contextRef="#ctx0" brushRef="#br0" timeOffset="17543">2294 2194 19,'-2'-1'4,"2"1"0,-2 0-1,0-1 0,0-2 0,-3 2-1,3 1 0,2-1-1,-2 1 0,2-1 1,-2-2 0,2 1-2,-2 0 1,2-1 0,0 2-1,0-1 1,0 1 0,0 0 0,0-1 0,0 2-1,0-1 1,0 0 0,0 1 0,0-1-1,-2 0 0,2 0 0,0 1 0,0-2 0,0 4 1,0-2-1,0 0 1,0 0-1,0 0 0,-2 1 0,2-1 0,-2 0 0,0 1 0,-2 1 1,2-1-1,-3 1 0,3-1 0,0 0 0,0 0 0,0 0 0,2-1-1,2 1 2,-2 1-1,2-1 0,2-1 0,-1 1 0,1-1 0,2 0 0,0-1 0,2 0 0,3-2 0,-3 1 0,2 1-1,-1-2-1</inkml:trace>
  <inkml:trace contextRef="#ctx0" brushRef="#br0" timeOffset="48777">2244 2126 21,'0'0'4,"0"0"-1,0 0 0,0 0 0,0 0 0,0 0-1,0 0 0,0 0 0,0 0 0,0 0-1,0 0 0,0 0 0,0 0 0,0 0 0,0 0 0,0-1-1,0 1 1,0-1 0,4-1-1,0-1 1,1 0-1,-3 1 0,2-2 0,0 1 1,0-2-1,2 0 0,-2 0 0,3-2 0,-1 0 0,2 0 0,-2-2 0,5 0 0,-3-1 0,2-1 0,1-2 0,-1 1 1,2-2 0,1-3 0,1-1-1,3-2 0,-1-1 7,1-1-7,1-2-1,1-2 7,2-1-7,-3 2 0,3-3 6,0 1-7,-3 1 0,3 1 1,0 0 6,-1 1-7,-1 1 1,0 0 0,1 2 6,-1 0 0,0 1-7,-1 0 0,1 0 0,-3 2 7,3 0-1,-3 1 0,1-1-1,0 2 0,-3 0-7,1 1 0,-1 0 7,-2 0-7,1 2 1,-1 0 0,-1 0 0,-1 2 0,0 0 1,1 1-1,-3-1 1,0 2-1,-2 1 1</inkml:trace>
  <inkml:trace contextRef="#ctx0" brushRef="#br0" timeOffset="49267">3154 1196 47,'0'0'21,"0"0"-16,0 0 12,0-1-8,4-1 5,-2-1-8,0 2 6,3-1-8,-3 1-7,2-2 7,0 1-13,0-1 0,2-1 1,0-1 0,3 0 1,-1-1 0</inkml:trace>
  <inkml:trace contextRef="#ctx0" brushRef="#br0" timeOffset="49407">3384 1033 53,'0'0'14,"0"0"-2,0 0-14,0 0 6,0-1 6,0-1-1,0-2-1,0 0-8,2-1 0,0-1 0,0 1-6,0-2-1</inkml:trace>
  <inkml:trace contextRef="#ctx0" brushRef="#br0" timeOffset="49554">3500 851 80,'0'0'16,"0"0"-2,0 0-8,0 0 12,0 0-15,0 0 13,2 0-15,-2-1-6,2 0-6,4-5 0,4 0 1,1 0-1</inkml:trace>
  <inkml:trace contextRef="#ctx0" brushRef="#br0" timeOffset="49694">3731 740 34,'0'0'10,"0"0"-8,0 0 6,0 0-7,0-1 12,0-2-14,4-3 13,0-1-8,3 0-7,1-2 0,2-1 0,1-1 0,3-1 0,1 0-1</inkml:trace>
  <inkml:trace contextRef="#ctx0" brushRef="#br0" timeOffset="49794">4017 496 43,'0'0'15,"0"0"-8,0 0 5,0 0 5,0 0 4,0 0-9,0 0-1,0-1 4,0-2-8,-2-1-7,2 1 6,2-2-13,0-1 7,0 0-13,2-1 1,0-1 0</inkml:trace>
  <inkml:trace contextRef="#ctx0" brushRef="#br0" timeOffset="49944">4128 262 80,'0'-2'4,"-2"1"6,2-1 5,0-1-8,0 0-8,2-2 1,2-1-7,1 1 1,-1-1 1,2-1-1,2 0 1,-2 0 0,3 0 0,1 0 0</inkml:trace>
  <inkml:trace contextRef="#ctx0" brushRef="#br0" timeOffset="50544">4712 590 21,'0'2'4,"2"-1"0,2 0-2,0 1 1,2-1-1,0 2 0,0-1-1,3 0-1,-3 1-1</inkml:trace>
  <inkml:trace contextRef="#ctx0" brushRef="#br0" timeOffset="50814">5429 1026 52,'0'0'14,"0"0"-8,0 0 5,0 0-14,0 0 7,0 0 6,0 0-2,0 0-7,0 0-7,0 0 8,0 0-7,0 0 1,2-1-1,2 0 1,1 0-1,1 0 0</inkml:trace>
  <inkml:trace contextRef="#ctx0" brushRef="#br0" timeOffset="50934">5628 1124 22,'0'1'5,"2"2"-1,0 0 0,2 2-1,-2 1 0,2-2 0,2 2-1,1 1 6,-1 0-7,2 0 0,0 0 0,1 1 6,-1 0-7,2 0 0,1-1 0,-1 1 0,2-1-1,1 0 0,1 0-1,-1 0-2</inkml:trace>
  <inkml:trace contextRef="#ctx0" brushRef="#br0" timeOffset="51084">5938 1387 31,'0'0'10,"0"0"-8,0 0 0,0 0 6,0 0-7,0 0 0,0 0-1,0 0 0,0 0 1,2 0 6,4 0 5,0 0-14,1 0 0,-1 0-1,0-1-2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8:34.3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187 11 18,'0'0'4,"0"0"-1,0 0 1,0 0-1,0 0-1,0 0 0,-2 0 0,2 0 0,0 0-1,0 0 0,0 0 0,0 0 0,0 0 0,0 0 0,0 0 0,0 0 0,0 0 0,0 0 0,0 0 0,0 0-1,0 0 0,0 0 1,-3-2 0,1 0 0,0 0-1,2 1 0,-2 0 1,2 0-1,-2 0 1,2 1 0,-2-1 6,2 1-1,0 0-1,0 0-7,0 0 7,0 0-7,0 0 0,0 0 0,0 0 1,0 0-1,0 0 1,0 0 13,0 0-8,0 0-7,0 0 7,0 0-7,0 0 0,0 0 0,0 0 1,0 0 7,0 0-1,0 0-7,0 0 0,0 0 1,0 0 0,0 0 1,0 0 0,0 1 0,0 3 0,4 2-1,-2 1 8,0-1-1,3 1-7,-1 1 0,0 0 7,0 0-7,-2 1 0,2 0 0,0-1 0,-2 1 1,2-1 0,-1 2 6,1-1-7,-2 2 0,2-2 1,-2-1 0,0-1 6,0 1-6,-2-1 6,2-1-7,-2 0 0,2-2 1,-2 1 0,2 1 0,-2-2 0,2 0 0,-2-1 0,2 1 7,1-1-1,-3 1-1,2-1-7,-2 0 1,2-1 0,-2 0 0,0 1 0,0-1 0,0 0 1,0-2 6,0 1 0,2 1-1,-2 0 0,0-1-7,0 0 0,0 0 0,0-1 1,0 2 0,0-2 0,2 1 0,-2-1 1,0 1 0,0-1 0,0 1 0,0 0 7,0-1-1,2 0-1,-2 1 0,0 1-7,0-2 1,0 0 6,0 1 0,0-1-7,0 1 0,0-1 0,0 1 1,0-2 6,0 1 0,0 0-7,0 1 1,0-1 6,0 0-7,0 0 1,0 0 6,0 0 0,0-1-1,0 1 0,0-1-7,-2-3 0,2 1 1,-2-1 0,0 0 0,0-2 0,0 0-1</inkml:trace>
  <inkml:trace contextRef="#ctx0" brushRef="#br0" timeOffset="20088">48 715 23,'0'0'4,"0"0"0,0 0-1,0 0 7,0 0-2,0 0-1,0 0 6,0 0-2,0 0-1,0 0 11,0 0-9,0 0 5,0 0-2,0 0-8,0 0-1,0 0-1,0 0 6,0 0 5,0 0-21,0 0 13,0 0-7,0 0 0,0 0 12,0 0-14,0 0 12,0 0-13,0 0 12,0 0-1,0 0-1,0 0-1,0 0-7,0 0 6,0 0-1,0 0-7,0 0 7,0 0-7,0 2 0,0 2-12,0 1 21,0 5-1,4 2-1,0 5-7,3 0 7,-3 3-1,2 1-7,0 1 13,0 0-7,0 0-7,1 1 13,-1 1-14,0-2 1,0 0 7,0 0-1,1-1-12,-1 0 13,0-3-19,-2 1 8,0-3-17,1-1 9,-1-2-5,-2-1 2,2-2 0</inkml:trace>
  <inkml:trace contextRef="#ctx0" brushRef="#br0" timeOffset="20578">5 700 24,'0'-2'5,"-2"1"-1,2 0 0,-3-1-1,3-1 0,3 0-1,-3-2 0,2 0-1,2-2 7,0 0-8,2-2 7,2 0-7,3 0 0,-1-2 12,2 1-7,3-2-1,-1 2-1,1 0 0,1 2 0,-1 1 6,-1 3-8,1 0 13,-3 2-15,3 1 0,-3 3 13,-2 2-14,3 3-6,-5 2 7,-2 1 7,-1 3-7,-1 3 6,-2 1 6,-2 1-8,-2 2 0,0 1-1,0 0 6,-3-1-1,3-2-1,-2 1-13,2-2 7,2 0-6,0-3 1,0-1 7,2 0-1,2 0 7,0-1-1,1-2-14,1 1 1,2-2 7,-2 1 6,3 0-13,-1 0 7,-2 1 0,2-1 0,-2 2 6,-1 1-1,-1 2-7,-2 0 0,-2 1 6,-2 1 0,0 2 5,-5-1-1,-1 0-1,0 1-1,0 0 5,-3 0-7,1-3-1,0 1-1,1-2-12,1-4-6,2 1-5,0-3 2</inkml:trace>
  <inkml:trace contextRef="#ctx0" brushRef="#br0" timeOffset="23988">507 878 24,'0'0'5,"0"0"-1,0 0-1,0 0 0,0 0 6,0 0-1,0 0-1,0 0-1,0 0 6,0 0-8,0 0-1,0 0 0,0 0 0,0 0-1,0 0-7,0 0 8,0 0-1,0 0-6,0 0 13,0 0-14,0 0 7,0 0 6,0 0-7,0 0 0,0 0-1,0 0 7,0 0-7,0 0 6,0 0-7,0 3 6,0 2 6,2 2 5,4 2-2,-1 1-15,-1 2 13,2 1-1,0 0-14,0 1 13,1 0-14,-1 1 13,0 0-14,0 0 13,0 0-13,1 0 7,-1-1-1,-2 1 0,2-1 0,-2-1-12,0-1 13,1-1-6,-1 0 13,0-2-14,-2-1 7,2-1 0,-2 0-13,0-2 14,0-1-7,-2 1 7,2-3 0,0 1-20,-2-1 2,0-2 0</inkml:trace>
  <inkml:trace contextRef="#ctx0" brushRef="#br0" timeOffset="25471">571 987 20,'0'0'4,"0"0"0,0 0 0,0 0-1,0 0 0,0 0-1,0 0-1,0 0 0,0 0 1,0 0-1,0 0 0,-2 1 0,2 0 0,-2 1 0,0 1 1,0-1-2,0-2 1,0 2 0,2-2 6,-2 2-1,0-1 0,2-1-1,-2 0-1,2 0-7,-2 0 1,2-1 6,-2 1-6,-1-2 0,1 0 0,2 1 7,-4-1-7,2-1 6,0 1 0,0 1-7,0-2 13,0 2-8,0-1 0,0 1 0,0-1 0,0-2-7,0-1 7,2 1-7,-2 0 7,2 0 6,0 0-7,0-1 6,2 1-7,-2-1 0,2 2 0,0-1-6,0 2 7,-2 0 0,2-1 0,-2 1 0,2-2-7,-2 3 1,0 0 7,2 0 0,0 0-7,-2 0 0,2 1 8,0 1-1,0 0 6,2 1-7,-2 2 6,3-1-13,-3 3 7,2 0-7,0 1 14,0 1-1,0 0-8,0 3-6,0-1 1,1 0 7,-3 2-6,2 1 7,-2 0-1,2-1-6,-2 2 7,2 0 6,-2 0-14,0 0 7,-2 0 7,0 1-14,2-1 7,-2 1-6,0-1 13,0 0-14,0-1 14,0-1-8,0-1 7,0 0-8,-2-2 7,2-1-7,0-1 6,0-2-7,0 0-6,-2 0 8,0-1 6,2-1-7,0 1 12,0-3-1,0 0-1,0-1-8,-2-1 0,0-1 0,2-1 6,-2-1-1,2-2 0,-2-1-7,0-1 0,2 0 0,0-1 0,2 1 0,-2-1 0,2 0-6,0 1 7,2 1-6,0 0 13,1 0-1,1 0-19,0 1 14,0 1-6,2 1 7,-1 0-13,1 2 7,0 1 7,2-1 0,-1 2 6,1 2-8,-2-1 0,3 1 0,-3 0 6,0 1-1,1 0 0,-1 0-14,0-1 1,-2 0 14,0 2-1,1-2-1,-1 0-1,0 0 0,0 0-7,-2 0 1,3 0 6,-3 1 0,0-2-1,2 0-7,-2 0 1,2-1-12,1 0 1,-1 0 1,0-1 1,0-1 0</inkml:trace>
  <inkml:trace contextRef="#ctx0" brushRef="#br0" timeOffset="26491">805 907 21,'0'0'3,"0"0"0,0 0 1,0 0-1,2 0 0,0 0 0,2 2-1,2 0 7,1 3-1,1 0 5,0 2-2,0-1-14,1 4 1,-1 0 12,0 1-1,-1 2-13,1-1 6,-2 1-6,0 1 13,-2 1-14,0 0 1,1 0-1,-5 1 1,0-3 0,0 1-2</inkml:trace>
  <inkml:trace contextRef="#ctx0" brushRef="#br0" timeOffset="26811">1020 724 23,'0'0'4,"0"0"0,0 1-1,0-1 0,0 0 0,2 4 0,0 0-1,0 1 0,-2 1-1,2 0 7,-2-1 5,0 2-8,-2-1 6,2 2-1,-2 0-2,-2-1 6,2-1-2,-2 1-2,2-2-1,0 0-1,0-2-14,0 1 20,2-3-8,-2 0 5,-1-5-7,3-1-7,0-1 7,0-5-1,3 1-19,1-3 21,-2 0-7,2-1-6,2 0 7,0 2-12,-2-1 14,3 1 0,-1 0 0,0 3 6,0 1-1,0 1-7,1 2-12,-1 2 7,0 1 7,0 0-6,0 4-6,1 2 14,-1 3 0,0 1 6,-2 3-8,0 2 7,-2 3 5,3 0-14,-3 4 12,2-1-14,-2 0 1,0 2 0,0 1 19,0-1-21,-2 0 19,0-1-1,0 0-2,0-2-8,0-1 6,0-2-8,0-1 0,-2-3 0,2-1-7,0-2 1,2-1 0,-4-1-5,2-4 13,0-1-6,2-3 0,0-3-6,0 0 1,2 0 13,0-1-7,1 1 0,1 2 7,-2-2-1,2 2-13,0 0 7,1 1-12,1 2 8,-2 0 13,4 0-8,-1 1 7,1 0-1,2 0-7,1 1 6,-1 0 0,1 0 5,1-1-20,-2 2 20,1-2-26,1-1-5,1-1 2,-1-1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4:57.0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40 133 42,'0'0'21,"0"0"-2,0 0 10,0 0-4,0 0-9,0 0-2,0 0 4,0 0-8,0 0-8,0 0 12,0 0 5,0 0 4,0 0-16,0 0 12,0 5-2,2-1-2,-2 2-9,2 1 12,-2 2-8,0 3-8,0 1 6,0 1 5,0 1-1,-2 1-2,2 1-7,-2 1 6,-2-1-14,2 2 13,-3-2-1,3 0-7,-2-1 0,2-1 13,-2 0-21,0-2 1,2-1-5,-2-2-17,2-1 3,0 0-10,2-2 4,-3-3 3,3 0 2</inkml:trace>
  <inkml:trace contextRef="#ctx0" brushRef="#br0" timeOffset="370">89 64 23,'0'0'4,"0"0"0,0 0-1,0 0 0,0 0 0,0 0 6,0 0 5,0-1-2,5-1-1,-1-2-2,0 1-13,2-2 19,0 1-2,2-1-8,1-1 6,-1 1-1,0 1-8,3-1 6,-3 0-1,2 1-7,1 1-6,-3 0 19,0 1-1,0 0 4,1 1-8,-3 2-1,0 2-1,0 1-7,1 5 0,-5-1 13,2 1 11,-2 4-15,-2 0 11,0 1-21,0 2 19,-2 0-8,-2 2 5,-3-2-15,1 1 13,0 1-1,-2-2-2,-1-1-7,1-1-7,-2-1-5,2-1-18,-1-2-3,3-1 2</inkml:trace>
  <inkml:trace contextRef="#ctx0" brushRef="#br0" timeOffset="1670">462 286 36,'0'0'22,"0"0"-3,0 0 4,0 0-3,0 0 4,0 0-16,0 0 6,0 0 4,0 0-8,0 0-8,0 0 19,0 0-9,0 0-2,0 0-1,0 0 5,0 0-8,0 0 6,0 0 4,0 0-8,0 0-1,0 0-1,0 0 0,0 0-1,0 0-7,0 0 0,0 0 19,0 0-14,0 0-7,0 0 13,0 0 5,0 0-14,0 0 6,0 0-1,0 0 0,0 0-7,0 0 0,0 0 0,0 0 1,0 0 0,0 0 0,0 0-6,0 0 1,0 0 7,0 0 6,0 0 5,0 0-1,0 0-2,0 0-1,0 0-7,0 0 0,0 0 6,0 0 5,0 0-20,0 3 20,-2 1-14,2 2-6,-2 1 13,-1 0-7,1 2 7,-2 1-13,2 0 7,-2 1-6,0-2 7,2 1 6,-2 2-1,2-3-13,0 1-24,0-2 4,-1-1-9,1 0 3</inkml:trace>
  <inkml:trace contextRef="#ctx0" brushRef="#br0" timeOffset="2760">735 62 74,'0'0'23,"0"0"-9,0 0 11,0 0 3,0 0 3,2 3-4,-2 4 3,2 3-4,-2 0-9,0 3 10,2 1-10,-2 2-8,0 2 5,-2 0 11,0 1-22,0 2 6,0 0-7,-3-2 12,3 2-2,-2-2-1,2 0-2,-2-1-20,0 0 27,0-2-2,0 0-21,0-1 14,-1-1-14,1-1-11,0-1-4,2-2-23,0-1 6,0 0 4,0-4 4,0 0 2</inkml:trace>
  <inkml:trace contextRef="#ctx0" brushRef="#br0" timeOffset="3050">714 84 58,'0'0'13,"0"-1"-2,0 1-7,-2-4-1,2 1 12,0-1-20,0 1 13,0-2-1,4-1-1,0 1 5,2-1-1,3 0-1,1-1-1,2 1-8,3-1 13,-1 1-8,1 2-7,1-1 0,-1 2 7,-1 1-7,1 2 7,-3 3-1,1-1 6,-3 2 5,0 0-2,-1 3-14,-5 0 12,0 0-7,-2 1-1,0 2 12,-2-1-20,-2-1 13,-2 1-1,-2 2-14,-1-1 14,1 0 5,0-2 5,0 0-15,0 0-12,1-1 13,1-1 0,2 1 0,0 0 5,2-1-19,2-1 20,2 1-14,1 0 13,3-1 6,0 1-8,2-1 5,1 1-8,-1 0 0,0 1-13,-1 2 14,-1-1-1,-2 3 0,-2-1-7,0 3 7,-4 0-6,-4 0 0,0 1 13,-4 0-8,-2 1 6,-3-1-7,1 0-13,-3 0 21,1-2-14,-1 1 13,1-1-20,1-1-4,1-1-17,0-2 3</inkml:trace>
  <inkml:trace contextRef="#ctx0" brushRef="#br0" timeOffset="4919">1181 331 23,'0'0'4,"0"-3"0,0 2-1,0-1 0,0 1 13,0-2-9,0 2 6,0 0-2,0 0 5,0 0-2,0-1-8,0 1 5,0 1 12,0-1-3,0 1 3,0-1 4,0 1-16,0 0 11,2-1-3,-2 1 4,0-1-3,0 1-2,0 1 4,0-1-15,0 1-1,0 0-7,0 3 12,-2 0 5,0 1 4,0 1-2,0 1-9,0 1 6,0 0-9,-2 1 0,2 2-7,-2 0 12,2 2-7,-2 0 5,1 0-7,-1 0 6,2 0-1,-2 1-13,2-1 13,0 0-13,2-1-12,-2-2 2,2 1-17,0-2-8,0-1-2,0-3 5</inkml:trace>
  <inkml:trace contextRef="#ctx0" brushRef="#br0" timeOffset="11528">1363 301 24,'0'0'5,"0"0"-2,0 0 1,0 0-1,0 0 12,0 0-2,0 0-1,0 0-2,0 0 5,0 0 5,0 0-9,0 0-1,0 0 5,0 0 10,0 0-22,0 0 0,-2 0 12,2 0-14,0 4 12,-6-1-2,2 0-7,-2 0-7,2 0 7,0-2-1,-1 0 12,1 0-2,2-2-7,0-1 5,0-2-8,2-2 6,2-2-7,0-1 0,2-3 6,0-1-14,3-1 1,-1 2 13,2-2-1,0 1-7,1 0-6,-1 2 0,0 0 14,0 2-1,1 1-7,-1 2-7,-2 0 7,0 1-12,-1 3 20,1 2-1,-2 2-1,-2 3 0,-2 3-14,0 1 14,0 3-1,-2 1-7,-2 2 0,0 2 13,0 1-7,-5 0-1,1 2 0,0 1-13,-3 0 7,1-1 13,0 0-14,-1-2 7,1 1 6,2-3-14,-3 0 1,3-3 13,2-1-7,0-1-7,2-1 13,-1-3-19,5-3 1,0 0 7,5-3 1,-1-1 6,0-1-13,2-1 8,2-1 0,-1 0 6,1-1-13,-2 1 20,2-1-14,1 2 0,-1 0 13,0-1-14,0 1 13,1 1-14,-3-2 7,2 2-1,0 0-6,1 1 7,-1 0 6,0-1-8,0 0 0,1 1-13,-1-1 8,0-1-12,1 1-4,1 0-4,-2 0-3,0-1 1</inkml:trace>
  <inkml:trace contextRef="#ctx0" brushRef="#br0" timeOffset="13100">1268 471 20,'0'0'5,"0"0"-1,0 0 0,0 0 0,0 0 5,0 0-1,0 0 5,0 0-1,0 0-8,0 0 0,0 0 12,0 0-9,0 0-1,0 0 12,0 1-8,2 3 11,-2-2-3,-2 3-8,2 0 5,-2 0-2,2 1 5,-2 2-15,0 0 12,0 2-2,-2 0-2,2 1-7,-2-1-1,2 1 12,-3-1-1,3 2-2,-2-1-14,0 1 6,2 0 0,-2-2-13,0 1-12,2-2-10,-2-1 2</inkml:trace>
  <inkml:trace contextRef="#ctx0" brushRef="#br0" timeOffset="13750">1827 20 23,'0'0'5,"0"0"-1,0 0 6,0 0-8,0 0 19,0 0 4,0 1-10,-2 0-2,2-1 5,0 2-2,0-2 4,-2 0-9,2 1 5,0-1 11,0 1-16,-3 1-2,1 3 12,-2 1 3,0 1-3,0 1-2,-2 3-3,0 3-14,-3 2 18,3 1-2,-2 3-9,-3 2 12,3 3-15,0 2 11,0 1-2,1 0-8,3 0 5,2 0-7,2-1-1,2-1 0,2 0 12,3-2-9,3 1-13,0-3 13,3-1-13,1-4 7,3-2-19,-1-1 2,1-3-4,-1-3-10,1-2-15,0-3 4,-1-2 4</inkml:trace>
  <inkml:trace contextRef="#ctx0" brushRef="#br0" timeOffset="37606">2137 148 24,'0'0'4,"0"0"0,0 0 0,0 0 5,0 0-1,-2 0-7,2 0 0,0 0 12,-2 0 5,0 0-2,0 1 4,0-1-9,-1 0 5,-1 1-14,2-1 18,-2 1-2,0-1-3,2 2-2,-2-1-1,0 0-8,0 0 12,-1 0-8,1 0-7,0 2-1,0-1 7,-2 2-7,2-1 6,-3 1-1,3 0-7,0 2 7,-2 0 5,2 2-1,-2 0 5,2 1-14,-3 3 0,3 0 6,0 0 6,0 2-14,0 2 6,2 0 6,0-1-26,2 1 8,2-1 20,0 0-21,2-1 8,2-1-6,2-1 7,3-3 6,-1 0-7,2-3 6,1-1 0,-1-3-7,3-2-6,1-1 13,-1-2-6,1-3-13,-1 0 14,-1-2-6,1-1 7,-3-2-12,1 1 13,-3-3-12,-2-1 7,-2-1 7,-1 0 6,-3-2-20,-2 1 13,-2 1 12,-3 1-8,1 1-1,-2 0 0,-2 3-1,2-1-1,-3 3 0,3 1-1,-2 2 0,2-1-7,1 2 1,1 3-12,0 0-11,2 1-3,2 1 1,-2 0 2</inkml:trace>
  <inkml:trace contextRef="#ctx0" brushRef="#br0" timeOffset="38214">2466 434 60,'-2'1'19,"0"-1"-2,0 3-3,-1-1 5,1-1-2,0 1 4,-2 1-9,0-1-2,0-1 12,0-1-3,2 1 4,0 0-16,0 1-1,0-2 6,4 0-14,-2 0-6,0-3 20,2 1-8,2-3-1,2 1 0,0-2 0,0 0 6,1 0-8,1 2 0,-2-1 12,-2 0-14,0 2 0,1 0 1,-1 0-7,-2 1-5,0-1-17,-2 2 2,0 0 3,0 2 1</inkml:trace>
  <inkml:trace contextRef="#ctx0" brushRef="#br0" timeOffset="38574">2604 232 78,'-2'-1'10,"2"1"18,-2 0-10,2 0-2,0 0-2,0 0-2,0 0 5,2 0-2,2-4-2,5 1-14,1-2 6,0-1 0,5 0 5,1-2-1,5 0-7,0-1-7,-1-2 7,1 2 0,0 1 6,-1 0-1,-1 0-14,-2 1 14,-3 3-7,1-1 12,-3 2-14,-2 2 0,1 1 7,-3 2 12,-2 3-2,-2 2-2,-2 3-8,-2 4-1,-2 1 0,0 4 5,-4 2 6,0 1 4,-2 1-15,-1 3 6,1-1-8,-2 1 0,1 1 6,1-1 5,0-1-14,0-1 13,1 1-8,1-2-7,0-1 7,2-1-13,0 0 1,0-4-24,1 0 10,-1-5-16,2 1 5,0-4 3,2 1 2</inkml:trace>
  <inkml:trace contextRef="#ctx0" brushRef="#br0" timeOffset="38944">2650 386 111,'0'-1'31,"0"1"-16,0-1-8,0 1 11,2-2-2,2-1-2,0 0-8,4-2-1,1 1 6,3-2-1,1 0-2,3-1 6,1 0-8,1 0-7,1-1 12,2 1-20,-1 0-11,1 1-4,-2-1 3,-3 1 1,1 2 2</inkml:trace>
  <inkml:trace contextRef="#ctx0" brushRef="#br0" timeOffset="39184">3012 78 82,'0'0'4,"0"0"-1,0 0 0,2 1 12,0 1-2,0-2-2,2 2 12,0 1 3,2 1-3,3 2 3,-3 2-9,0 2 4,2 3-3,1 1-15,-1 2 12,0 2-1,-2 0 4,1 3-8,-1 1 5,-4 2-9,0 1 12,-4 1-15,0 1 6,-2-1-1,0 2-1,-5-1-7,-1 1 6,2-1-13,-3 0-5,-1-1-11,-3-3-17,3 1 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0:50.5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5346 20,'0'0'4,"0"0"-1,0 0 0,0 0-1,0 0 1,0 0-1,0 0 0,0 0 0,0 0 0,0 0-1,0 0 0,0 0 0,0 0-1,0 0 2,0 0-1,0 0 0,0 0 0,0 0 0,0 0 0,0 0 0,0 0 0,0 0 0,0 0 0,0 0 0,0 0 6,0 0-7,0 0-1,0 0 7,0 0-1,0 0 6,0 0-14,0 0 13,0 0-1,0 0-14,0 0 7,0 0 6,0 0-1,0 0-7,0 0-7,0 0 14,0 0-7,0 0 6,0 0-1,0 0-13,0 0 7,0 0 7,0 0-1,0 0-14,0 0 14,0 0-13,0 0 20,0 0-8,0 0 0,0 0-7,0 0-6,0 0 14,0 0-7,0 0 0,0 0 7,0 0-1,0 0 0,0 0 5,0 0-1,0 0-1,0 0-1,0 0-7,0 0 0,0 0 7,0 0-1,0 0-1,0 0 0,0 0-1,0 0-12,0 0 13,0 0 0,0 0-20,0 0 21,0 0-7,0 0 7,0 0 5,0 0-7,0 0 0,0 0-1,0 0-6,0 0 0,0 0 7,0 0 0,0 0-1,0 0 0,0 0 0,0 0-1,0 0-6,0 0 1,0 0 6,0 0 0,0 0 0,0 0 0,0 0-13,0 0 8,0 0-6,0 0 7,0 0 7,0 0-1,0 0-1,0 0 0,0 0 0,0-1-1,0-4 0,0 1-6,0 0-12,0 0 14,2 0 0,-2-1 1,0 2 0,2-1 6,-2 1-7,2-2 0,-2 2 1,2 0 6,-2-1-7,0-1 0,2 2 7,-2-1-7,2 1-6,-2-1 7,0 2-6,2-2 1,-2 2 1,3-1 7,-3-1-1,2 2-6,-2-1 7,2 1 0,-2 0 6,2-1-8,-2 0 0,2 1 7,-2-1-1,2-1-1,0 0-1,-2 1 0,2-1-19,-2 1 20,2-1-19,-2 1 8,2 0 7,-2 0-13,2-1 8,0-1 13,0 0-7,0-1-1,1 2 0,-1-2 6,-2 2 0,2 0-8,-2 0 7,2 1-1,-2 0-1,0 1-19,2-2 15,-2 2-7,2-3 7,-2 2 7,0 1-1,2-2-7,-2 1 6,0-1 0,0 0-1,0 0-1,0 2 0,0-1-7,0 1 7,0 0 0,0-1-1,0 2 0,0 0-19,2 0 15,-2 0 0,0 0 0,0-1 1,0 1 6,0 0-1,0 1 0,0-1-1,0 1-13,0 0 8,0 0 0,0 0 0,2 0 7,-2 0-1,0 0 0,0 0-1,0 0-13,0 0 8,0 0 0,0 0 0,0 0 7,0 0-1,0 0 0,0 0-1,0 0 0,0 0 0,0 0-13,0 0-5,0 0 14,0 0 6,0 0-19,0 0 14,0 0-6,0 0 1,0 0 0,0 0 14,0 0-20,0 0 7,2 0 1,-2 0 6,0 0 6,0 0-1,0 0-7,0 0 6,0 0-20,0-1 27,0 1-27,0 0 8,0 0 1,0 0 13,0 0-1,0 0-20,0 1 8,0-1 6,0 0 6,0 0-1,0-1 0,0 1-1,0 0-14,0 0 14,0 0-1,0 0-13,0 0 1,0 0 7,0 0 6,0 0 6,0 0-8,0 0-13,0 0 8,0 0-7,0-1 8,0 1 0,0 1 0,0-1-13,0 0 8,0-1 1,0 1 6,0 0 0,0 0 6,0 0-7,0 0 6,0 1-7,0-1 6,0 1-1,0-1-13,-2 0-5,2 0 14,0 0-6,0 1-6,0-1 8,0 0 6,0 0-12,-2 0 13,2 0-13,0 0 14,0 1-7,0-1-6,0 0 7,0 0 7,0 0-7,0 0-7,0 0 8,-2 0 6,2 0-13,0 1 13,0-1-7,0-1 0,0 1 7,0 0-14,0 0 14,0 0-13,0 0 0,2 0 1,-2 1 7,0-1 0,0 0 0,0 0 6,0 0-7,0 0 0,0-1 0,0 1 0,0 0 0,0 0 6,0 0 6,0-1-2,0 1-1,0 0-7,0 0-7,0 0 1,0 0-6,0 0 14,2 0-1,-2 0-6,0 0 0,0 0 7,0 0 5,0-1-1,0 1-13,0 0 7,0-1-13,2 0 8,-2-2-6,2 2 20,-2-2-8,2-1-7,0 0 1,0-1 0,0-1 1,1 1 6,-1 1 6,0-1-20,2 0 14,-2 1-1,0-1 0,0 0-1,0 1 0,0-1 0,0-1-7,0 1-5,0-1 7,0 0 7,0 0 6,1 0-8,1 0 0,-2 1 0,0-1-7,2-1-6,0 0 8,-2 0 13,2 0-20,-2 0 14,3 0 5,-1-1-13,0 0 7,2 0-1,-2 1 6,0-2-7,-2 1-6,5 0 0,-3-1-5,2 1 13,-2-2 6,0 0-7,0 1 0,2-2 6,-1 1-8,1-1 7,-2 2-14,2-1 7,-2-1 7,3-1-1,-3 1-7,2-1 0,0 1 0,0-1-6,0 0 7,-1-1 0,1 2-6,0-1 0,0 1 7,-2-1-6,3-1 1,-3 2 13,0-2-14,2 0 1,-2 1-6,0 1 1,0-1 14,3-1-1,-3 2-7,0-2 13,2 1-7,-2-1-7,2 1 1,-1-1 6,1 0-6,-2 0 6,2 1 6,0-1-20,-2 0 8,3 0 7,-3 0-1,2-1 0,0 2 6,0-2-14,-1 1 7,1-1 0,0 1-1,-2-1-6,2 1 13,-2-1-1,3 0-7,-1 1-6,0-1-6,-2 1 8,2-1 13,-1 0-14,1 0 1,0-1 7,-2 1 6,0 0-8,0 0-6,3 0 0,-3 0 14,0 0-8,0 0 0,0 1-6,0-1 13,0 0-7,1 2-7,-1-1 1,0 0 1,0 0 6,0 0 0,0 1 0,-2-1 0,2 1-1,-2 1 0,3-1-6,-1-1-6,-2 2 8,2-2 0,-2 1 7,2-1-1,0 2-13,-2-1 8,3 0 6,-3 1-6,2-1-6,-2 1 7,2-1 13,0 0-14,0 1 0,0-2 13,0 1-2,-1 1-7,1-1-7,-2 0 13,2 1-1,-2 0 0,2 0-8,-2-1 1,2 0-13,0 0 8,1 0 7,-3 0 0,2 1-1,-2-1-6,2-1 1,-2 2 6,2-1-6,-2 0 7,0 1-1,2-1 0,-1-1-7,-1 1 7,2 0-6,-2 0 7,0 1-1,0-1-6,0 2-6,0-1 7,0 1 13,0-1-13,2 1 0,-2-2 13,0 1-8,1-1-12,-1 1 7,0 0 13,0 0-8,0 0-12,0 1 7,0 0-6,0 1 14,0-1-7,0 1-6,0 0 1,0-1 7,0 1 0,0 1 6,0-1-13,1-1 1,-1 2 7,0 0 0,0-1 0,0 1 0,-2 1 0,2-1-1,2-1 0,-2 0 0,2 0 0,-2 0 0,2-1 0,-1 1-6,1-2 1,-2 2 1,2-1 0,0 0 1,0 1 0,0 0 13,0-2-8,1 1 0,-1 1 0,0-1 0,0 1-7,0-2 1,0 1 0,0 1 1,-2-1 0,3 1 0,-3 1 1,2-1 0,-2-1 0,2 0 1,0 1 0,0-1 6,0 0-7,1 1-1,-1-1 8,2 0-7,-2-1 0,2 0 1,-2 0 0,3 0-1,-3 0 1,2 1 0,0-2 0,-2 2 1,2-2 0,1 0-1,-1 2 0,2-2 7,-2 1-7,1 0 0,-1-1 0,0 2 0,0-2 1,0 2-1,1-1 0,-1 1 1,0 0-1,-2-1 1,2 1-1,-2-2 0,3 1 1,-1 0 0,-2 0-1,2 0 1,-2 0 0,3 0 0,-3 0 0,0 0 0,2-1 0,-2 0 0,0 1 0,0-1 0,3-1 0,-3 0 0,2 1 0,0-1 0,0-1 0,-2 1 0,3 0 0,-3 1-1,2-2 1,-2 1 0,0-1-1,3 0 1,-3-1-1,2 1 1,-2 0 0,2 0 0,-2 0 0,3 0 0,-3-1 0,2 1-1,-2 0 1,2-1 0,-2 1 0,3 0 0,-3 1-1,2 0 1,-2-1 0,0 1 0,0 0 0,3-1 0,-3 1-1,0-1 1,2 1 0,-2-1 0,2 1 0,-2 0 0,1 0 0,1 0 0,-2 0 0,2 2 0,-2-1 0,0 0-1,1-1 1,-1 2 0,0-1 0,0-1 0,0 2 0,0-2 0,0 1 0,1 0 0,-1-2 0,0 1 0,0 0 0,-2 0 0,2 0 0,0 1 0,0-1 0,1 1 0,-1 1 0,-2-1 0,2 0 0,-2 1 0,2-1-1,-2 2 1,2-3 0,-2 1-1,3 1 1,-3-1 0,2 0 0,0 1 0,0-1 0,0 0 0,0 1 0,0-1-1,1 1 1,-3-1 0,2 0 0,-2 1-1,2 0 1,0 0 0,0-1 0,-2 2 0,2 0 0,-2 1 0,3-2-1,-3 1 1,2 1 0,-2-2 0,2 2 0,0 0 0,0-1 0,0 0 0,1 1 0,-1-2-1,0 1 1,-2-1 0,2 0-1,2 0 1,-2-1 0,1 2 0,-1 0 0,0-1 0,0 2 0,0-2 0,-2 2 0,2 0 0,0-1 0,1 2 0,-1-1 0,-2 1 0,2 1 0,0-1 0,0 1 0,-2-1 0,2-1 0,-2 1 0,3 0 0,-3 1 0,2-1 0,0 0 0,-2 1 0,2-2 0,-2 0 0,2 0 0,0 1 0,1-1 0,-1 1 0,0-2 0,0 2 0,-2 0 0,2-1 0,0-1 0,3 1 0,-3 0 0,0-1 0,0 1 0,2 0-1,0 0 1,1-1 0,-1 1 0,0-1 0,0-1 0,0 1 0,1-2 0,1 1 0,-2 1 0,2-3 0,-1 3-1,-1-2 1,0 2 0,2-1-1,-2 0 1,1-1 0,-1 0 0,0 2 0,0-2-1,0 2 1,1 0 0,-3 0 0,2 0 0,-2 0 0,2 1 0,-2 0-1,3 0 1,-1 0 0,0 0 0,0 1 0,1-2 0,-1 1 0,2-1 0,-2 0 0,2 1 0,-1 0 0,1-1 0,-2 1 0,0 0 0,1 1 0,-1 0 0,-2-1 0,2 1 0,-2 0 0,0 1 0,1-1 0,-3 1 0,2 0 0,0 0-1,0 0 1,0 0 0,0 0 0,0 0 0,1 0-1,-1 0 1,0 0 0,-2 0 0,2 0 0,0 0 0,0 0 0,0 0 0,1 2 0,-1-2 0,0 0-1,0-2 1,0 3 1,0-1-1,2 1 0,-1-1 0,1 0 0,-2 0 0,2 0 0,-2 0 0,2-1 0,-1 1 0,1-1 0,0 1 0,-2 1 0,2 0 0,-2 0 0,1 0 0,-1 2 0,0 0 0,0 0 0,0 0 0,-2 1 0,0-1 0,0-1 0,3 2 0,-3-1 0,0 1 0,0-1 0,0 1 0,0 0-1,0-1 1,0 1 0,-2 0 0,2 0 0,0 0 0,-2 1 0,2 0 0,-2 1 0,2-1 0,-2 0 0,2 1 0,-2-1 0,2-1 0,0 1 0,1-2 0,-1 2 0,0 0 0,0-1 0,0 0 0,0 0 0,2-1-1,-2 2 0,0-2 1,0 1 0,2-2 0,-2 3 0,0-2 0,1 1 0,1-1 0,-2 2 0,2-2 0,-2 1 0,2 1 0,-2-2 0,2 2 0,-2 0 0,0 0 0,1 0 0,-1 1 0,0 0 0,0 0 0,0-1 0,-2 0 0,2 1 0,-2 0 0,2 0 0,0 1 0,-2-2 0,2 2 0,-2-1 0,2 1 0,0 0 0,0 0 0,0-1 0,-2 0 0,2 0 0,0 0 0,1-1 0,-1 1 0,0 0 0,0 0 0,0 0 0</inkml:trace>
  <inkml:trace contextRef="#ctx0" brushRef="#br0" timeOffset="3854">2258 0 15,'0'0'2,"0"0"0,0 0 0,0 0 0,0 0-1,0 0 1,0 0-1,0 0 0,0 0 0,0 0 0,0 0 0,0 0 0,0 0 0,0 0-1,0 0 0,0 0 0,0 0 0,0 0 0,0 0 0,0 0 1,0 0-1,0 0 0,0 0 0,0 0 0,0 1 0,0 0 0,0 0 0,0 1 0,0 1 0,0-1 0,3 2 0,-3-1 0,2 1 0,-2-1 0,2 2 0,0-1 0,0 3 0,0 0 0,0 0 0,0 0 1,0 0-1,0 1 0,0 1 0,0-1 0,0 1 0,-2 0 0,2 1 0,-2-2 0,3 1 0,-3 0 0,2 1 0,-2-1 0,0 0 0,2 1 0,0-1 0,2 0 0,-2 0 0,2 0 0,-2-1 0,2 0 0,-2-1 0,0 0 0,0 0 0,3 0 0,-3 0 0,0-1 0,0-1 0,0 1 0,0 0 0,0-1 0,2-1 0,-2 2 1,2-1-1,-2-1 0,3 1 1,-1 1-1,0-1 1,2-1-1,-2 0 0,-2 0 0,2 1 0,1-2 1,-1 2-1,0-1 0,0 0 1,0 0-1,0-1 0,0 1 0,-2-1 0,3 1 0,-3-2 0,2 1 0,-2 1 0,2-2 0,0 2 0,0-1 0,0 1 0,-2-1 0,3 1 0,-3-1 0,0 1 0,2-1 1,0 1-1,-2-2 0,0 2 0,0-2 0,0 1 1,2 0 0,-2 0-1,3-1 1,-3 1-1,0-1 0,0 0 0,2 2 0,-2-2 1,0 2-1,2-1 0,-2 1 0,0-1 0,0 1 0,3-1 0,-3 2 0,2-2 0,-2 2 0,2 0 0,-2-1 0,2 2 0,0 0 0,0 0 0,1 0 0,-1-1 0,0 1 0,0-1 0,0 1 0,0-1 1,0 1 0,1 0 0,1 0 0,-2 0 0,0 0-1,0-2 0,2 2 1,-2 0-1,1 0 0,-1-1 0,0 1 0,0 0 0,2 1 1,-2-1-1,3 0 0,-3-1 1,0 1-1,0 1 0,2 0 0,-2-1 0,0 1 0,1-1 0,-1 0 0,0-1 0,0 1 0,0 1 0,0-1 0,0 1 0,1 0 0,-1 0 0,0 0 1,0 0-1,0 1 0,2-1 0,-2 0 0,1 0 1,-1 1-1,2 0 0,-2-1 0,0 1 0,0-1 0,0 2 0,1-2 0,-1 1 0,0 0 1,0-1-1,0 1 0,0 0 1,0 1-1,1-1 1,1 2-2,-2-1 1,0 0 1,0 1 6,0-2-8,2 1 0,-1-1 1,1 2 0,-2-2 0,0 0-1,2 0 1,-2 0 6,3 0-7,-3-1 0,0 1 0,0 1 1,0-2-1,0-1 7,0 1-7,1 2 6,-1-2 6,0 1-8,0 0-7,0-1 14,0 1-14,0 0 13,1 0-7,-1 0-7,0 1 19,0-2-8,0 1 0,2-1-14,-2 0 14,1 0-7,-1 0-6,0 0 13,0 0-7,0-1-6,0 1 7,0 2 13,1-2-8,-1 0-1,0 0 0,0-2-7,-2 2 13,2-1-8,0 0-6,-2 0-6,2 0 1,1 1 1,-1-2 14,0 1-1,0 0 0,0-1 5,0 0-20,0 1 8,1-1 0,1 1 0,-2 0 0,0-1 7,2 1 6,0 1-21,-1-1 8,-1 1 6,2-1-13,-2 1 8,2-1 6,-2-1-7,3 1 7,-3 1 5,2-1-7,-2 1-7,2-1 13,-2 0-7,3-1-7,-1 2 7,-2-1 0,2 0-6,-2 1 0,3-1-6,-3 0 20,2-1-7,-2 2-13,2-2 1,0 1 1,-1 1 20,1 0-8,-2 0-6,2 0-6,-2 1 7,2-1 0,1 1 6,-1 0-13,0 0 14,-2-1-1,2 1-1,1 1 0,-1-1 6,0 0-20,0 0 1,-2 0 13,3 0 6,-1 0-1,0-1 5,0 2-2,0-3-7,1 1 5,-1 2-1,0-2-7,0 0 6,-2 0-1,3 0-14,-3-2 1,2 2 13,-2 0-1,0 0 0,0-1-7,2 1-6,-1-1 13,1 1-1,-2-1-7,0-1-6,0 2 14,0-1-7,3 0-6,-3 0 1,0 1 19,0-1-8,0-1-13,0 1 14,0 0-7,1 1 12,-1-1-7,0 1-7,0 0-12,0 1 20,0-1 0,0 1-7,0 0-12,1 2 1,-3-1 21,2 1-8,-2 1-6,2 0 13,0 0-13,-2 1 1,2-1 13,1 1-1,-1 1-7,0-2 0,0 0 0,0 0-6,0 2 7,0-1 6,0-1-7,1 1 0,1-2 6,-2 2-1,2-1-1,0 0 0,1 0-7,-3 0 13,2 0-7,0 0-1,0 1 0,1-2-7,-3 1-5,2-1 20,0 2-8,0 0 0,0-1-13,1 2 8,-1 0 7,0 0-1,0 1 0,0 0-1,3-1-6,-3 3 13,2 0-20,-2 0 14,1 0-1,-1 1-12,0 0-5,0 2 20,0-2 0,1 2-1,-1-1 0,-2 1-20,2 0 15,0 2 6,1-2 0,-1 0-1,0 0-13,0 0 7,0 1 7,-1-1-7,1 0-6,0 0 20,0 1-8,0-3-1,1 2 0,-1-1-7,-2 0-5,2-1 13,-2 1 0,0-1-7,1 1 7,1-1 5,-2-1-7,0 1 0,2-1 0,-2 0-1,3 0-6,-1 1-6,0-1 14,0-1 0,0 0 6,-1 0-14,1 2 7,0-1 6,0-1-14,0 0 7,3 1-6,-3 2 7,0-3-13,0 1 14,0 1 0,1 1 6,-1-2-2,0 2-13,0-1 7,0 2 6,1 1-19,-1-2 7,0 2 7,0 0 6,0 0-7,1-2 6,1 1-1,-2-1-13,2 1 7,-1 0-6,1-2 13,-2 1-1,2-1-13,-1-1 7,1-1 6,-2 2-7,2-2 7,-1 0-14,1-1 14,-2 0-20,2 0 21,-1-1-1,1-2-19,-2 2 7,0-1 14,0-2-8,3 1 0,-3-2 7,0 0-14,0 0 7,0 1 7,1-2-7,-1 1-13,0-1 14,0 0-12,-2 1 13,3 0 6,-3 0-19,2-1 7,-2 0 13,2 1-7,1 0 6,-1-1-7,0 1 0,0-2-1,-2 3 7,2-2-7,1 0 0,-3 1 6,2-1-7,0 2-13,-2-1 15,3 0 6,-1 1-1,0-2-7,0 1-12,-2 0 20,3 1-13,-1 0 13,-2 1-7,2-2 6,-2 0-13,2 0 7,1 0-6,1-1 19,-2 1-2,0 0-7,1-1-1,1 1 0,-2-1-7,2 0 7,-2 1-13,3-1 14,-3 0-7,0 1 7,0-1-1,3 0 0,-3 1 0,0 0-7,0 0-6,0-1 8,1 1 6,-1 0-7,0 1 7,0-1-13,0 0 7,1 1 7,-3 0-7,0-1 0,2-1 7,-2 2-7,0-1 6,1 0-6,-1 0 0,-2 0 6,2 0-6,0 0-6,0 1 1,0-1 1,0 2 13,-1-2-20,1 1 21,0 0-1,-2-1-8,2 0 1,0 0 6,0 1-7,-2-2 6,2 0-13,1 0 14,-1 2-14,-2-2 8,2 1-7,-2-2 7,2 1 7,0 1-14,0 0 14,1 0-7,-1 1 12,0 1-20,0-1 7,0 1 6,2 0-13,-2 1 14,1-2-1,1 1-13,-2 2 13,0-3 0,0 2-13,0-1 19,3 0-13,-3 0 6,0 0-7,0 1 7,0-3-13,0 2 14,0 0-7,0-1 6,1 2 0,-1-1-7,0-1 7,0 2-13,0-3 19,-2 1-13,2 0 6,1-1 0,-1 0 0,0-1-7,-2 1 7,0-1-7,2-1 13,-2 0-20,2 1 20,-2-1-7,2 1-7,-1-1 14,1 0-8,-2 0 0,2 0 0,-2 0-6,2 1 6,-2 0 0,0 0-6,2 0 7,-2 0-7,3 2 7,-1-2-13,0 1 2,0 1 20,0-2-20,0 1 7,0-1 6,-2 0 0,3 0-1,-1-1-12,0 0 13,0 0-7,0-1 7,0 1-13,-2-1 14,2 1-7,-1-1 13,1 0-14,-2 1-12,0-1 8,0 0 13,0 1-7,0-1 6,0 1-19,0-1 21,2 1-14,-2-1 1,0 1 13,3-2-1,-3 1 0,0 0-14,0 0 14,2 0-1,-2-2-7,2 1 1,-2 0 0,0-1-6,2 1 0,-2-2 14,1 2-14,-1-1 14,0-1-14,0 2 14,0-2-20,-2 1 8,2-1 13,0 1-1,0-1-7,0 1 6,-2-2-19,2 1 20,0 0-1,0-1-7,-2 0 7,2 2-14,-2-1 14,2 1-1,0-2-7,1 2 13,-1-1-14,0 1 7,0-2-13,0 3 13,0-3-13,-2 3 14,2-1-13,0 0 13,-2-1 0,2 1-7,-2-2 6,0 0-6,2 2-6,-2-1 13,0-1 0,2-1-1,-2-1-7,0 2 7,0-2-13,2 0 7,-2 0-6,0 0 1,0-1-5,0 1 8,0-1-6,0-2-5,0 1-5,0 0 2,0 1 1</inkml:trace>
  <inkml:trace contextRef="#ctx0" brushRef="#br0" timeOffset="8758">2403 5324 20,'0'0'4,"0"0"-1,0 0 0,0 0-1,0 0 0,0 0 0,0 0 0,0 0-1,0 0 1,0 0-1,0 0 0,0 0 0,0 0 0,0 0-1,0 0 1,0 0 0,0 0 0,0 0-1,0 0 0,0 0 0,0 0 1,0 0 0,0 0 0,0 0-1,0 0 0,0 0 1,0 0-1,0 0 1,0 0 0,0 0-1,0 0 1,0 0-1,0 0 0,0 0 0,0 0 0,0 0 0,0 0 0,0 0 0,0 0 0,0 0 1,0 0 0,0 0-1,0 0 1,0 0-1,0 0 0,0 0 0,0 0 0,0 0 0,0 0 0,0 0 0,0 0 0,0 0-1,0 0 1,0 0 1,0 0-1,0 0 0,0 0 0,0 0 0,0 0 0,0 0 0,0 0 0,0 0 0,0 0 0,0 0 0,0 0 0,0 0 0,0 0 0,0 0 0,0 0 0,0 0 0,0 0 0,0 0 0,0 0 0,0 0 0,0 0 0,0 0 0,0 0 0,0 0 0,0 0 0,0 0 0,0 0 0,0 0 0,0 0 0,0 0 0,0 0 0,0 0 0,0 0 0,0 0 0,0 0 0,0 0 0,0 0 0,0 0 0,0 0 0,0 0 0,0 0 0,0 0-1,0 0 1,0 0 1,0 0-1,0 0 0,0 0 0,0 0 0,0 0 0,0 0 0,2-1 0,0-3 0,3 1 0,-1-1 0,-2 0 0,2-1 0,0 2 0,0-2 0,0 0 0,0 1-1,-2-1 1,3 2 0,-1-3 1,0 1-2,0 2 1,0-3 1,0 1-2,0 0 1,3 0 0,-3 0 1,0 0-1,2 0 0,-2-1 0,2 1 0,-1-1 0,1 0 0,-2 1 0,2-1 0,-2 0 0,2 0 0,-1-1 0,1 1 0,-2 1 0,2-2 0,-2 1 0,3 0 0,-3 0 0,2 0 0,-2 1 0,0 0 7,0-1-7,0 1-1,1 0 0,-1-2 1,0 1-1,0 0 1,0-1 0,0 1-1,0 0 1,-2 1 0,3-1-1,-3 0 1,2 1 0,-2-1 0,2 2 0,-2-1 0,0 1 0,0 0 0,0 1 0,0-1 0,-2 1 0,2-1 0,-2 1 0,2 0 0,-2 1 0,3 0 6,-3-1-7,2 2 0,-2-1 0,0 1 0,0-1 1,2 1-1,-2 0 1,0 0 0,2-1-1,-2 1 7,2-2-7,-2 0 0,2 0 1,-2 1 0,2 0-1,-2-2 1,2 2-1,-2-2 1,2 1-1,0-2 1,0 2 0,0-1 0,-2 0 6,2-1-7,0 0 0,0 0 0,1 0 1,-1 1-1,0 0 7,0-1-8,-2 0 1,2 2 0,0-2 0,0 1 0,0 0 1,0 0 0,0 0-1,0-1 1,0 1 6,2-1-7,-2 0 0,3 1 0,-3-1 0,2 0 1,0 1 0,0-2-1,0 0 1,0 0 0,1-1-1,-1 2 1,2-2 0,-2-2 0,0 1 0,0 3-1,0-2 1,3 1-1,-3 0 1,0-1 6,0 0-7,0-1 1,2 1-1,-2 0 1,1 0 0,1 1-1,-2-2 1,2-1-1,-2 0 1,3 1 0,-1 0 0,-2 0 0,0 0 0,2 0 0,-2 0 0,0 0 0,1 1 0,-1 1 0,-2 0 0,2-1 0,0 1 0,0 1-1,0 1 1,0-2 0,-1 1-1,-1 1 1,0-2 0,2 1-1,-2 2 1,0-1 0,2 1 0,-2-1 0,0 1 0,0-2 0,0 2 0,0 0 0,-2 1 0,3 0 0,-1-1 0,-2 1 0,2 1 0,0-1 0,0-1 0,-2 1 0,2 0 0,-2-2 0,2 1 0,0-1 0,0 1 0,0-1 0,0 2 7,0-2-8,0 1 0,0-1 1,0 1-1,3-1 0,-1 1 1,-2-1-1,0 1 1,2-2-1,0 2 1,0-2 0,0 0 0,1 1 0,-1-3 6,2 1-7,0-1 1,2 0 0,-1 0-1,-1-1 1,2 0-1,-2 0 7,0 0-7,3-1 0,-3 0 0,2 1 0,0-1 0,1 0 0,-1 0 1,-2 1 0,3 0-1,-3-1 1,2 0 0,0 1-1,1 0 1,-3 0-1,2-1 1,-2-1 0,2 1 0,-1 0 0,1 1 0,-2-2-1,0 1 1,3 1 0,-3-1 0,2 1 0,-2-1 0,3 1-1,-3-1 1,0 1-1,0 0 1,0 0 1,3 1-1,-3-2 0,0 1 7,2-1-8,-1 0 1,-1-1 0,0 3 0,2-2 0,-2 1-1,3-1 0,-3-2 1,2 0 0,-2 0 0,3 2 0,-3-2 0,2 1 0,-2-1-1,3 2 1,-1 0 0,0-1-1,0 1 1,-1 0 0,1 0 0,0-1 0,0 2-1,1-1 1,-1 0 0,-2 0 0,3 0 0,-1 0 0,0-1 0,0 1 0,1 0 0,-1 0 0,0-1 7,2 1-8,-1 0 0,1-2 0,-2 2 1,1 0-1,-1-2 1,0 2-1,0-2 1,3 2-1,-3-1 1,0-1 0,3 1 0,-3-2 0,0 2 0,3-2 0,-1 1 0,-2 0 0,3 0 0,-3 1-1,2-1 1,0 1 0,1 0 0,-3-1 0,2 1 0,1-1 0,-3 1 0,2-1 0,1 1 0,-1-2 7,0 2-8,1-2 0,-3 2 1,2-2 0,-1 1 0,1 2-1,0-1 0,-1-1 0,1 1 1,0-1-1,-1 0 1,-1 0 0,2 1 0,-2-2 0,3 2 0,-3-1 0,2 1 0,-1 0 0,-1 1 0,2-1 0,-1 0 0,-1 0 0,0 1 0,0-2-1,-1 2 1,1-2 0,0 2 0,-2 0 0,3-2 0,-1 1 0,-2-1 0,2 2 0,-1-1 0,1-1 0,0 2 0,-2-2 0,3 2 0,-1 0 0,-2-1 0,2 0-1,1 2 1,-3-1 0,0 0 0,2 1 0,-2 0 0,1 0 0,-1 0 0,0 0 0,0 0 0,1-2 0,-1 2 0,0-1 0,0 1 0,0-2 0,3 1 0,-3 0 0,2-1 0,-2 1 0,3 0 0,-1 0 0,0-1 0,0 1 0,1 1 0,-3-2 0,2 2 0,0 1 0,1-1 0,-1 1 0,0-1 0,0 1 0,1 0 0,-1 0 0,2 0 0,1-1 0,-3 0 0,2 0 0,-1 1 0,-1 1 0,2-1 0,-2 0-1,3 1 1,-3-1 1,0 1-1,1-1 0,-1 0 0,2 1 0,-1 0 0,-1 0 0,-2 0 0,2 1 0,3 0 0,-5 0 0,2-1 0,-2 0 0,3 1 0,-1-1 0,0-1 0,0 0 0,1 1 0,-3 0 7,2-1-8,0 1 0,1 1 0,-1-1 1,0 0 0,-2 1 0,3-1 0,-3 2 0,2-2 0,0 1-1,1 2 1,-3-2-1,2 1 1,-2-1 0,3 0 0,-3 1 0,2-1-1,0 1 1,-1 0 0,1-1 0,-2 0 0,2 2 0,-1-1-1,-1 1 1,0 0 0,0-1 0,0 1 0,1-1 0,-1 1 0,-2 0 0,2 1 0,0-2 0,-1 2 0,1 0 0,-2-1 0,2 1 0,-2 0 0,2-1 0,-1 1 0,1 0 0,-2-1 0,0 1 0,0 0 0,-2 0 0,2-1 0,-2 2 0,0 0 0,1 0 0,-1 0 0,0 1 0,0-2 0,-2 2 0,2 0 0,-2-1 0,2 1 0,-2-1 0,0 1 0,0 0 0,2 0 0,-2 0 0,0 0 0,0 0 0,0 0 0,2-1 0,-2 1 0,0 0-1,0 0 1,0 0 1,0 0-1,0 0 0,0 0 0,2 0 0,-2 0 0,0 0 0,0-1 0,2 1 0,0-1 0,0-1 0,0 1 0,0 0 0,1-1 0,-1 1 0,0-1 0,0 0 0,0 1 0,0 0 0,0 1 0,-2-1 0,2 1 0,-2-2 7,2 2-8,-2-1 0,2 1 1,-2 0 6,0-1-7,2 1 0,-2 0 7,2-1-7,-2 1 0,0-1-1,0 1 0,0 0 1,0 0 7,0 0-7,0 0-1,0 1 0,0-1 1,0-1 0,0 1 1,0 0 0,0 0-1,0 0 7,2 0-7,-2 0 0,0 0 0,0 0 0,0 1 0,0-1 1,0 0-1,0 0 7,0 0-1,0 0-7,2 0 7,-2 0-7,0 0 0,0 0 0,0 0 0,0 0 1,0 0 0,0 0 0,2 1 0,-2-1 0,3 0 7,-3 1-8,2-1 1,-2 0 0,2 1 0,0 1 0,0-1 1,0 0-1,0-1 0,0 1 0,0 0 0,0 2 1,2-2 0,-2 0 0,2 1 0,-1-1 0,1 1 0,-2 0-1,2 0 14,0 2-8,0-2-1,0 0-7,0 1 7,3-1 0,-3 0 5,0 2-7,2-1 6,-2 2-1,2-2-13,-1 2 0,1 0 14,-2-1-8,2 1-6,-2 0 13,2-1-1,-1 1-7,1 1 7,-2-2-1,2 2-1,0-1-13,1 0 20,-3-1-14,2 0 1,0 0 6,0 1-6,3-1 6,-3 0-7,-2 0 7,2 0-1,0 0-6,1 0 6,-1 0 0,2 1 0,-2-1-1,0 0-6,1 0 13,-1 1-14,2 0-5,-2-2 13,3 2 0,-1-1-13,0 1 1,3 0 14,-1-2-7,-2 2 7,2 1-1,-1-2-1,1 1 0,0 1 0,-1-2-1,1 1 0,0 1-13,1 0 14,-1-3-6,-2 3 6,3 0-13,-3 0 20,0 0-1,0-1-14,1 1-5,-1 0 14,0 0-1,1 0 0,-1-2-1,-2 3 0,2-1 6,1 0-7,-1 1 0,0-1-7,0 1-5,1 0 20,-1 0-7,0 0 6,-2 0-8,3 1-6,-3-1 1,2 1 0,-2-1 7,1 0 0,-1 0-6,0 0 6,0 0 0,0 1-6,1-1 0,1 1 7,-2 0 6,2-1 5,-1 1-14,1 1 12,-2 0-8,2 0 0,1 0 6,-1-1-14,0 2 13,0 0-14,1 1-5,-3-1 20,2 2-14,-2-2 13,3 2-1,-1-1-8,0 1-12,-2 0 20,3-1-7,-3 2-6,2 0 6,0 0 0,1-2 6,1 2 6,-2 1-8,1-1 6,-1 0-8,2-1 6,-2 1-8,1 1 0,1-1 0,-2 0 6,3 0-7,-3-2 6,2 2-7,1 1 7,-3-2-1,2 1-13,-1 0 7,-1 1 7,0 0-1,2-1-1,-1 1 0,1-1-13,-2 1 13,1-2 6,-1 2-7,0 0-1,0 0 6,1-1-1,-1 1-1,0-1-7,-2 0 0,3-1 1,-1 0 6,0 0-7,1-2 0,-1 1 6,0-1-13,0 1 7,1-1 7,-1 0 5,-2 0-20,2 0 14,-1 1 5,1-2-7,-2 1 0,2 1-20,-1-2 15,1 3 7,-2-1-1,2 0 6,1-1-20,-3 2 7,2 0 7,0-1-19,1 1 8,-1 0 7,0-1 6,-2 1-7,3-1 0,-1 0 0,-2 2 7,2-2 5,-1 0-20,-1 0 7,0 1 7,0 0-1,0-1-6,-2 1 12,3 1-7,-1-2-13,-2 0 20,2 0-14,-2 1 7,1 0 0,-1-1-13,0 0 7,0 0 7,0 1-1,0-1-13,0 0 14,3 1 0,-3-2 5,0 1-13,0-1-6,2-1 14,-2 2-1,2-2-6,-1 1 6,-1-1 0,2 0 0,-2-1-1,2 0 6,-2 1-13,1-1 7,1 0-1,-2-1-6,0 1-6,0 0 14,0 0-6,0-1 6,3 1 0,-1-1-13,-2 1 14,2 1 5,0 0-19,1-1 7,1 1 13,-2-1-14,0 2 13,3-1-13,-3 2 6,0-2-6,2 1 13,-2 0-8,3 0-6,-3 1 1,2-1 6,-2 0 0,3 0-13,-3-2 8,0 1 7,0-1-13,1 1 13,-3 0 0,2-2-13,0 0 1,0 0 13,0 0-13,1-1 1,1-1 14,-2 1-7,2 1 12,-1-1-20,-1 0 13,0 0 6,2-1-14,-1 0 0,-1 1 7,0-1 0,0-1-7,0 2 6,1-1-12,-3-1 13,2 2 6,0-1-14,0 1 7,-2-1-13,3 0 14,-1 0 6,0 0-14,0 0 0,-2 0 1,3-1 6,-1 1-6,-2-1 6,2-1-6,0 2 13,1 1-2,-1-2-1,0 2-7,0 0-6,0 1 7,1-1 6,-1-1-13,0 1 7,0 1-7,0-1 1,1 0 13,1 0-7,-2-2-6,0 1 13,0 1-14,1 0 7,1-1 6,-2 1-7,0-1 7,1 1-8,-1-1 7,0 1-20,0 0 15,0 1 6,1 1-1,-3-1-13,2 0-6,0 0 14,0 0 0,1 0 6,-3 0-13,2-1 13,-2 0-13,2 0 13,0-1-7,-1 1 6,1 1-19,-2-1 14,2 0 6,-2 0-7,2-2 0,-1 2 6,-1-1-7,0-1-6,0 2 13,0-1-13,0 1 7,0-1-6,-2 1 7,3-1 6,-1 0-7,0 0-6,0 0 0,0 0 14,0-1-20,0 1 14,1 0 6,-3-1-7,4 0 6,-2-1-7,2 1-7,0-1 8,-1 0-7,-1 0 1,0 1 13,2-1-20,-2 1 14,0-1 6,0 0-1,-2 1-13,3-2 13,-1 2-13,0-1 7,0 2 0,0 0 0,0-1-1,2 0-12,-1 0 8,1 1 13,0 0-14,-2-1-6,0 1 8,3 0 13,-1-1-20,0 1 14,-2-2-1,2 3 0,0-1-1,-1 0-6,-1 0 7,2 0-1,0 1 6,-2-3-13,2 2 0,1 0-5,-1-2 7,0 1 13,-2 0-1,2 0-14,-1 0 7,1 0 6,2 1-13,-2-1 0,0 1-5,1-1 7,-1 2 1,2-1-6,-2 1 1,1-2 13,-1 0-13,0-1 7,0 1 6,0 1 6,-1 0-8,1-1-1,-2 0 6,2 1-13,-2-1 6,2 0-6,-1 1 0,-1-2 13,2 2-13,-2 0 6,0-2-6,0 1 7,2-1-1,-1 1-12,-1-1 7,2 1 0,-2 0-5,0 1 13,0-2-13,-2 1 13,3-1-6,-3 1 12,2-1-20,0 1 20,-2-1-20,2 1 13,-2-1-6,0 0 6,0-1-7,0 1 13,0 1-1,1-2-14,-1 2 7,2-2-6,-2 2 13,0-2-20,0 1 14,0 1-7,0-2 13,0 1-13,0-1 6,0 0-6,0 1 7,0-2-1,-2 0 6,2 1-1,-2-1-7,3 0-6,-1 2 7,-2-2-13,2 0 20,0 1-1,0 0 0,0 0 5,0 0-2,0 1-7,0-1-13,0 1 14,0 1-1,0-3 0,0 1-7,0 2-5,1-2 13,-1-1 6,0 2-20,0-2 7,-2 0-5,2 1 19,0 0-7,0 0-13,-2-1 7,2 0 13,-2 3-8,2-2 0,0-1-7,0 1 13,0 1-1,0-2-7,0 1-7,0 2-5,1-2 14,-3 0-1,2 0 0,0 0 0,-2-1 0,2 0-1,-2 0 7,2 1-8,-2-2-6,2 0 7,-2 0-6,0 0 7,0 1-1,0-1-12,0 1 14,2 0-1,-2 0-13,0 0 21,2 1-14,-2 0 0,0-1-12,0 1-4,0 1-10,0-2-3,2 0 1</inkml:trace>
  <inkml:trace contextRef="#ctx0" brushRef="#br0" timeOffset="18439">4287 5393 19,'0'0'4,"0"0"0,0 0 0,0 0-1,0 0-1,0 0 1,0 0-1,0 0 1,0 0-1,0 0-1,0 0 1,0 0-1,0 0 0,0 0 0,0 0 0,0 0 0,0 0 0,0 0-1,0 0 1,0 0 0,0 0 6,0 0-1,0 0-7,0 0 6,0 0 0,0 0 5,0 0-7,0 0 6,0 0-8,0 0-6,0 0 0,0 0 14,0 0-8,0 0 6,0 0-13,0 0 13,0 0-13,0 0 13,0 0-1,0 0-13,0 0 13,0 0-7,0 0 7,0 0-13,0 0 7,0 0 0,-2 0 0,2 0 6,0 0-13,0 0 13,0 0-7,0 0 0,0 0 7,0 0-14,0 0 8,0 0 6,0 0-13,0 0 13,0 0-7,0 0 6,0 0-7,0 0 1,0 0 6,0 0-13,0 0 13,0 0 0,0 0-13,0 0 13,0 0 0,0 0-7,0 0 6,0 0-13,0 0 14,0 0-13,0 0 13,0 1 0,0-1-7,0 1 6,-2-2-13,2 1 14,0 0-14,0 0 14,0 0-13,0 0 7,0 0 1,0 0 0,0 0 6,0 0-1,0 0-13,0 0 7,0 0 7,0 0-14,0 0 14,0 0-13,0 0 0,0 0 1,0 0 7,0 0 0,0 0-7,0 0 8,0 0 6,0 0-14,0 0 14,0 0-14,0 0 13,0 0-1,0 0 0,0 0-1,0 0-1,0 0-6,0 0 6,0 0-13,0 0 1,0 0 7,0 0 7,0 0-1,0 0-1,0 0 0,0 0-13,0 0 14,0 0-7,0 0 6,0 0-7,0-3 7,0 3 0,0-1-1,0-2 0,0-1-7,0 1 7,0-2-1,2 1-6,-2-1 0,2-1 1,-2 1-6,0 2 14,2 1-13,-2-1 13,0 0-7,0-1 7,0 2-7,0 0 0,0-1 0,0 1 7,0 1-7,0 0-6,0 1 13,0-1-13,0-1 1,0 1 14,0 1-7,0 0 6,0 0-13,0 0 13,0 1-7,0-2-7,0 1 1,0 0 8,0-1 6,0 0-7,3 1-6,-3 0 13,0 0-7,0 1-6,0-1 7,0 0-7,0 0 13,0 0-7,0 0-6,0 1 7,0-2 0,0 1 0,0 0 0,0-1-7,0 1 14,0 1-14,0-1 1,0 0 13,0-1-7,0 0-7,0 0 14,0-2-14,0 2 1,0-1 13,-3-1-7,3 0 6,0-1-14,0 2 8,0 0-1,0 1-6,0-1 1,0 1 13,-2-1-13,2 1 0,0 0 7,0-1 0,0 1 6,0 1-7,0-1-7,0 0 1,0 0 13,0 1-13,0 0 13,0 0-8,0 0-6,0 0 13,0 0-13,0 0 1,0 0 13,0 0-14,0 0 1,0 0 7,0 0-6,0 0 0,0 0 13,0 0-14,0 0 1,0 0 7,0 0-7,0 0 1,0 0 13,0 0-8,0 0 6,0 0-13,0 0 6,0 0-6,0 0 7,0 0 0,0 0 6,0 0-14,0 0 1,0 0 13,0 0-7,0 0 6,0 0-7,0 0-6,0 0 0,0 0 14,0 0-1,0-1-1,-2-2-14,2 1 1,0 0 14,0-2-14,0 2 8,0-3-7,0 3 13,0-2-7,2 1 7,-2-1-8,0 1 1,0 1 0,0-1-7,0 2 14,0 0-14,0 0 7,0 0-6,0-1 0,0 2 2,0 0 0,0 0-1,0 0 1,0 0 0,0 0-1</inkml:trace>
  <inkml:trace contextRef="#ctx0" brushRef="#br0" timeOffset="20014">4271 5411 19,'0'0'4,"0"0"0,0 0-1,0-1 0,0 1-1,0 0 0,0 0-1,0 0 1,0 0-1,0 0 0,0 0 0,0 0 1,0 0-1,0 0-1,0 0 0,0 0 1,0 0 0,0 0 0,0 0 0,0 0 0,0 0-1,0 0 0,0 0 0,0 0 1,0 0-1,0-5 0,2 0 0,-2-1 1,2 1-1,-2 2 0,0-1 1,0 2-1,2-2 0,-2 1 1,0-2-1,0 1 0,2 0 0,-2-1 0,0 2 0,0-1 0,0 1 0,2 1 0,-2-3 0,0 2 0,0-2 0,0 3 0,0-1 0,0 1 0,2 0 0,-2 0 0,0 0 0,2-1 1,-2-1-1,0 2 1,0-1 0,0 1-1,0 2 0,0-1 0,0-1 0,0 0 0,0 0 0,0 0 0,0-1 0,2 1 0,-2-1 0,0 0 0,0-1 0,2 1 0,-2 0 0,3-1 0,-3 2-1,0 0 2,0-1-1,0 0 0,0-1 0,0 1 0,2 1 0,-2-1 7,0 2-7,2-2 0,-2 0-1,2 0 0,-2 1 0,0-1 1,2 1 0,-2 0 0,2-1-1,-2 2 1,0-1 0,0-1 0,0 2 0,0-1-1,2-2 1,-2 2 0,0 1 0,0-1 0,0-2 0,0 1 0,2-1 0,-2 1 0,2 0 0,-2 1 0,0-1 0,0-1 6,0 1-7,0 0 1,2 0-1,-2 0 7,0-1-7,2 1-1,-2 0 1,0 1 0,0-2 0,0 2 1,0-2 0,0 2-1,0-2 1,0 2 0,0 0 0,0 0-1,-2-2 7,2 2-7,0-2 0,0 2 0,0 0 7,0-1-8,0 1 1,0-2 0,0 2 7,0 0-8,0 1 1,0-2 0,0 1-1,0 1 1,-2 0 7,2-1-8,0 1 1,0 0 0,0-1 0,0-1 0,0 2 0,0 0 1,0 0-1,-2 0 0,2-1 1,2 0 0,-2 0 6,0 1-8,0 0 8,0-2-8,0 2 1,0-1 0,0 1 0,0-2 0,0 2 0,0-1 0,0 1 7,0-2-7,0 2 0,2 0-1,-2 0 1,0 0 0,0 0 1,0-1-1,0 1 1,0 1-1,0 0 0,0-1 1,0 1 0,-2-1 0,2 0-1,0 0 1,0 1-1,0 0 7,0-2 0,0 2-8,0 0 1,0 0 0,0 0 0,0-1 0,0 1 0,0-1 7,0 1-8,0-1 1,0 1 0,-2-1 0,2 1 0,0-1 0,0-1 0,0 1 1,-2-1-1,2 1 1,0-1 0,0-1 0,0 1 0,0 0 0,0 0 0,0 0 6,0 1-7,0-1 0,0-1 0,0 2 1,0-1 6,0-1-1,0 1-7,0 0 7,0-2-8,0 2 1,0-2 0,0 1 7,0-1-7,0 1 0,0 0 1,0-1-1,2 1 1,-2-1-1,0-1 1,0 2 0,0-1 7,0 1-7,0 1 0,0-2 0,2 1 0,-2 0 7,0 1-1,0 0-7,0-1 6,0 2-7,0-1 1,-2 0 7,2 0-8,-2 0 1,2 1 0,0-1 1,0 0-1,0 1 1,0 0 0,0 0 0,0-1 0,0 0 0,0 1 1,0 0 6,0 0-8,0 0 7,0 0-7,-2-1 7,2 1-7,0 1 7,0-1-8,0 0 1,0 1 0,0-2 7,0 0-7,0 1 0,2-1 0,-2 0 0,0-1 1,2 1 0,-2 0 6,0-2-7,0 2 7,0-2-7,2 1 7,-2-1-1,0 1-7,0-1 1,0 1-1,0 1 1,0-1 0,0 0 1,2 0 0,-2 0 6,0 1-7,0-2 1,0 1-1,0-1 1,0 1 0,0-1 0,-2 1 0,2-1 1,0 0 0,0-1-1,0 1 0,0 1 1,0-1 0,0 1-1,0 1 1,0-2 0,-2 1 0,2-2 0,0 2-1,0 0 7,0 0-7,0-1 0,-2 1 1,2-1-1,0 2 1,-2 0-1,2-1 1,0 2-1,-2-2 1,2 0-1,0 1 7,-2 0-7,2-1 0,-2 1 1,2 0 0,0 0-1,0 1 1,0 0-1,0-1 7,0 1-7,0 0 6,0-2-7,0 1 1,0 1 0,0 0 0,0-1 0,2 0 0,-2 0 0,0 1 0,0-2 7,0 2-7,0-1-1,-2 1 1,2-1 0,0 0 7,0 1-7,0-1 6,0 0-7,0 0 0,0 1 0,0-1 1,0-1 0,0 1 0,0 0 7,0-1-7,0 2 0,0 0 0,0-1 0,0-1 0,0 1 0,0 0 7,0-2-7,0 1 0,0 0 0,0 0 6,0-1-7,2 1 1,-2-1-1,0 1 1,0-1 0,0 1 0,0 1 7,0-2-7,0 2 6,-2-2-7,2 1 0,0 1 7,0 0-7,0 0 7,0 0-7,0 1 0,0-3 6,0 1-6,0 0 0,0 1 6,0-2 0,0 2-1,0 0-7,0-1 1,0 1 7,0 0-7,-2-1 0,2 1 1,0 0 6,0-2-6,0 2-1,0 0 1,0 1 7,0-2-7,0 1 6,0 0 0,0-1-7,0 1 0,2 0 7,-2-1-7,0 2 1,0-1 0,0 1 0,0-1 7,0 1-7,0-1 0,0 1 0,0-2 1,-2 2-1,2-1 7,0 0-7,0-1 0,0 2 1,-2-1 6,2 0-7,0-1 7,0 0-7,0 0 0,0 1 0,2 0 7,-2-1-7,0 0 0,0-1 0,0 2 0,0 0 1,0-1 0,0 1 7,0-1-8,0 0 1,0 0 0,0 0 0,0 0 7,0 1-7,0-1 0,0 1-1,0 0 1,0-1 6,0 1 0,0 0-7,0-1 0,-2 1 0,2 1 0,0 0 7,0-2-7,0 2 0,0-1 1,0 1 0,0 0 0,0-1 0,0 0 7,0 0-7,0-1 0,0 1-1,0 0 1,2-1 6,-2 1 0,0 0-7,0 0 0,0-1 7,0 1-1,0-2-7,0 2 0,0-1 1,0-1 0,0 2 7,0-2-1,0 2-7,0-2 0,2 1 1,-2 1 0,0-2 1,2 1-1,-2-1 1,0 1 6,0 0-6,0 0-1,0 1 7,0-1-7,2 2 0,-2-1 1,0-1 0,0 2 0,0-1 0,0 1 0,0 0 0,0-2 0,2 2 0,-2-1 0,0 1 0,0-1 1,0 1 6,0 0-7,0 0 0,-2 0 1,2 0-1,0 1 7,0-2-1,0 1-7,0 1 0,0-1 7,0 0-7,-2 0 0,2 0 0,0-2 1,0 2 0,0 0 0,0 0 7,0 0-7,0-2-1,0 1 1,0 0 6,0-1-7,0 1 1,0 1 6,0-1-7,0-2 7,0 2-7,0-1 6,0 1-6,0 0 6,0-1 0,0 1-7,-2 0 13,2-1-14,-2 1 13,2 0-14,0-1 7,0 1 0,0 0 0,0 0-7,0-1 7,0 1 6,0 0-7,0 0 0,0 0 0,-2 1-1,2-1 0,-3 0 0,3 1 0,0-1 0,-2 1 0,2-2 0,-2 1 0,2 1 0,0-1 7,0-2-7,0 2 6,0-2-1,0 2-7,0-2 7,0 2-7,0 0 0,0 0 0,0-1 7,0 1-7,0 1 0,0-2 0,0 2 1,0 0 6,0-1-13,0 1 7,0-2 0,0 1 0,0 1 1,0-2 0,0 2 6,0-1-7,0 0 0,0 0 0,0 0 0,0 1 0,0-1 7,0 0-7,0 0 0,0 1 0,2 1 0,-2-1 0,0 1 0,0-1 7,0-1-7,0 2 6,0-1-7,0 1 0,0-1 1,2-1 0,-2 2 0,0-1 0,0 0 0,0-1 0,0 1 0,0 0 1,0 0 0,0 0 0,0 0-7,0-2 14,0 2-7,0 0-7,0 0 7,0-3 0,0 2 7,0 0-1,0-1-1,0 1-7,0-2 7,0 2-7,0-1 6,0-1-6,0 1-7,0-2 14,0 0-7,0 2 7,0-1-7,0 1 0,0 1 0,0-2 1,0 1 0,0 0 0,0 1 0,-2-2 0,2 2 0,0-1 7,2-1-1,-2-1-7,0 2 0,-2 1-6,2-2 8,-2 1-7,2 0 7,-2 0 0,2-1 0,-2 0-6,2 0 7,-2 0 0,2 1 0,-2 1 0,2-2 0,0 1-7,0 2 7,0-2 0,0 1 6,-2 1-7,2-1 0,0-1 0,-2 1-6,2-1 1,0 1 7,0 0-1,0 0-6,0-1 1,0 1 6,0 0-7,0 1 1,0-2 1,0 1 7,0-2-8,0 2 1,0 0 7,0-1-7,-2 1 1,2-1 6,0 0-7,0 0 1,0 1 6,0 0 0,0 0-7,0 1 7,0-1-8,0-1 1,0 1 7,0 0-1,0 0 0,0 0-7,0 0 1,0-1 0,0 0 1,0 1 0,0-1 6,0 0 0,0 0-7,0 1 13,0 0-7,0-2-7,0 1 0,0-1 7,0 1 0,0-2-7,0 2 1,0-1 0,-2 1 0,2-1 1,0 1 6,0-2-6,0 2 6,0-2-7,0 0 1,0 2 6,0-1-7,0 1 0,-2-1 1,2 1 7,0-1-1,0 1-7,0-1 1,0 0 0,0 0 6,0 1 0,0-1-1,-2 1 0,2-1 6,0 1-7,0 1-1,-2-2 0,2 2 0,0-1 0,-3 1-6,3 0 6,0 1 7,-2-2-14,2 2 1,-2-1 0,2 1 1,-2-2 7,2 2-7,0 0 7,0 0-7,0 0 7,0-1 0,-2 0-1,2 1 0,0 0 0,0 0 0,0-1-1,0 1 0,0 1 0,0-1 0,0 1 0,0 0 0,0 0 0,0 0-1,0 0 0,0 0 0,0 0 0,0 0 0,0 0 0,0 0 0,0 0 0,0 0 0,0 0 7,0 0-7,0 0 0,0 0 6,0 0-14,0 0 2,0 0 0,0-1 7,-2-1-6,2-1 7,0 2 0,0-1 6,0 1-8,0 0 0,0-1 7,0 1-8,0-1 1,0 0 0,0-1 6,0 2-7,0 0 0,0 0 6,0 0-13,0-1 1,0 2 7,0-1-6,0 0 1,0 0 7,0 1-1,0-1 0,0 1 0,0 0 0,0 0-7,0 0 1,0 0 7,0-1 0,0 1 6,0 0-1,0 0-14,0 0 2,0 0 6,0 0 0,0-2-6,0 2 1,0 0 13,-2 0-8,2 0 6,0 0-1,0 0-7,0 0 7,0 0-13,0 0 0,0 0 8,0 0-1,0 0-6,0-1 13,0-1 0,0 0-14,0-1 1,0 1 7,0 0-7,0-1 8,-2 0 6,2 0-14,0 1 13,0-1 0,0 0-8,0 1 1,0-1 6,-2 0-13,2 0 13,0-1-1,0 1-13,0-1 14,0 1-14,0-1 8,0 1-7,0-1 7,0 0 7,-2 0-7,2 1 0,0-1-7,0 1 14,-2-1-14,2 2 7,0-2 7,0 1-1,0 1-7,0-2 6,0 2-13,0-2 7,0 2 0,0-2-6,0 2 7,0 0 7,0-1-14,0 1 7,0 0 7,0 0-14,0-1 14,0 1-14,0 0 7,0-1 7,0 1-14,0 0 14,0-1-1,0 1-13,0 0 13,0-1-13,0 1 7,0 0-6,0-1 7,0 1 6,0 0-14,0-2 14,0 2-14,2-2 14,-2 2-1,0-1-7,0 0 0,0 0-6,0 0 13,0 1-13,0 0 7,0-2-6,0 2 13,0 0-1,0-1-7,0 1 7,0-2-14,2 2 14,-2 0-1,0-1-13,0 0 1,0-2 7,0 2 0,0-1-6,0 1 13,0 1-1,0-2-13,0 1 1,0-1 7,0 1 6,0 0-13,0 0 13,0 0-14,2 0 14,-2-1-14,0 1 14,0-1-14,0 2 14,0 0-1,2 0-13,-2-1 13,0 0-7,0 0 6,0 0-13,2 1 14,-2-2-13,0 2 7,0-1 6,0 0-7,0-1 0,0 2-6,0 0 13,0-2-7,0 1-6,0-1 14,0 1-1,0-1-1,0 2-7,0 0 7,0-1-14,0 1 8,0 0 6,2-1-13,-2 1 14,0-1-1,0-1-7,0 1 6,2-1 0,-2 1-7,0-2 1,0 1-7,0 0 8,0 0 0,0 0-6,2-1 1,-2 0 13,0 2-1,0-2-7,2 2 0,-2-1 7,0 2-14,0-2 14,0 1-1,0-1-13,0 1 7,0 1-6,0-1 14,0 0-8,0 1-6,0-1 14,0 0-1,0-1-7,0 1 0,0-1-7,0 0 2,0-1 13,0-1-13,0 1 7,0 1 6,0-1-1,0-1-13,0 2 7,0-1 6,0 0-13,0 1 7,0-1-6,0 0 7,0 1 6,0-1-14,0 2 8,0-2 6,0 2-14,0-1 7,0-1 7,0 2-14,0-2 14,0 2-7,-2-2-7,2 2 14,-2-2-1,2 1-7,-2 0 6,2-2-13,0 1 1,0 0 13,0 0 0,0-1-7,-2 1 0,2 0 6,-2-1-13,2 1 14,0-1-7,0-1-7,-2 2 14,2-1-1,0 0-7,-2 0 1,2 0 6,0 0-13,0 2 7,0 0 0,-2 0 0,2-1 0,0 0 1,0 2 0,0 1 6,0-2-13,0 1 7,0-1 6,0 1-13,0-1 7,0 2 6,0-2-13,0 2 7,0 0 0,0-1-7,0 1 8,0-1 6,0 1-13,0 0 7,0 1 6,0-1-1,0 0-13,0 0 13,2 1-1,-2 0-7,0-2 7,0 2-1,0 0-13,2 0 8,-2 0 0,0-2-7,0 2 8,0-1 6,2 1-13,-2-2 13,0 1-7,2 0 0,-2-1 7,0 1-1,0 0-7,0 0 0,0 0 7,0 0-14,0 0 14,2-2 0,-2 2-7,0 0-6,0-1 1,0 1 7,0 0 0,2-2-6,-2 1 7,0-1 0,0 2 6,0-2-14,0 1 14,2-1-14,-2 0 7,2 0 7,-2 0-14,2 0 14,-2 1-7,3 0 6,-3 0-7,0 0 0,2 0 0,-2-1 13,0 1-8,0-1-1,2 1 0,-2-2-13,0 1 14,0-1-13,0 0 14,0 1-7,0-2 12,0-1-7,0 2-13,0-1 1,0 1 20,0 0-7,0 0-7,0 1 6,0 0 0,0 1 0,0 0-7,0 1-6,0 0 8,0-1-6,0 0 1,2 1 19,-2 0-14,0 0 13,0 1-20,0-1 1,2-1 14,-2 1-7,2-2 6,-2 2-7,0-1 0,0 0 7,0-1-7,0 0 13,2 0-8,-2-2-13,2 0 14,-2 1 0,0 1-7,2-2 6,-2 1-6,2-1 0,-2 2 7,0-1-7,0 2 7,0 0-1,0 0-6,0 0-7,0 2 8,0-1-6,0 0 20,0-1-20,0 1 1,0 1 13,0-2-7,0 1 6,0 0-6,2 1-7,-2-2 1,0 1 14,0 0-7,0-1 6,0 1-1,2 0-7,-2-1 7,0 1-13,2 0 7,-2-2 6,0 2-13,0 0 7,2-1 7,-2 1-7,3-2 6,-3 2 0,0-1-7,2 0 6,-2 1 0,0 0 5,0-2-1,0 1-19,0 0 20,2-1-14,-2 0 1,0 1 6,0-1-6,0 1-6,0-2 14,0 2-1,0-1-6,0 1 0,0 0 7,0 0-1,0-1 0,0 2 0,2-1 5,-2 0-1,2 1-19,-2 0 20,0-2-7,0 1-7,0-1 14,0-1-8,0 2-12,0 1 1,2-3 14,-2 0-6,0 2-6,2-1 1,-2 1 13,0-1-6,0 1 12,0-1-14,0 1-6,0 1 1,0-2 14,0 2-1,-2-2 6,2 2-8,0-2-6,0 1 6,0-2 0,0 2-7,0-2 1,0 2-6,0-1 7,0 1 1,2-1-7,-2 1 20,0-1-8,0 1 6,0-1-1,0 1-14,2-1 7,-2 0 0,2 0 0,-2-1-1,2 2 0,-2 0 6,0-1-13,2 1 1,-2-2 13,0 0-1,2 1-7,-2-1 0,0 0-6,2 1-6,-2-1 8,0 1 13,0 1-1,0 0-8,0-1 7,0 1-1,0-1-1,0 1-7,0-1-6,0 1 1,0-1 1,0-1 7,0 1 6,-2-1-1,2 0-7,0 0 7,0 0-14,0 0 8,2 0-13,-2-1 14,0 1-6,0-1-6,0 0 8,0 2 0,2-2 13,-2 1-7,0 1-1,0-1 6,0 0-1,2 1-7,-2-1 6,0 0-7,0 1 7,0-1-7,3 0 6,-3 1-19,0-1 8,0-1 13,0 1-1,-3-1-7,3 0 7,0 0-20,0-1 8,0 1 13,0 1-7,-2-1 0,2 0 6,0 1 0,-2-1-7,2 2 0,0-1 6,0 0-7,0 1 1,0-1 6,0 1-7,0-1 7,0 0-14,0-1 2,0 1 13,0 0-1,0-1-7,2 0 1,-2 2-7,0-2 1,0 1 1,2 2 1,-2-3-6,0 1 14,0 1 0,0-1 0,3 0-13,-3 1 1,0-1 14,0 0-1,0 1-7,0-2 7,0 1-7,2 1 7,-2-1-1,0 0-6,0 1 0,-2 0 7,2-1-7,0 1 0,0-1-6,0 2 8,0-1 0,0 0 6,0 0-13,0 1 1,0-1 1,-3 1 7,3-2 6,0 1-7,0 1-6,0-2 7,0 2-7,0-2 7,0-1-6,0 2 1,0-1 0,0 0 1,0 1 0,3 0 0,-3 0 1,0 1 0,0 0 0,0 0 0,0 1 1,0-1-1,0-1 1,0 2 0,0-2 7,0 1-7,0 1 0,0-2-1,2 1 7,-2-2-7,0 1 0,0 1 1,0-2 0,0 2 0,0-1 7,0 0-8,0 0 7,0 0-1,0-1-7,0 0 0,0 2 1,0-1 0,0 1 1,2-1 0,-2 0 0,2 0-1,-2 1 1,0-1 0,0 1 0,0-1 1,0 0 0,2 0 0,-2-1 0,0 2 0,0-1-1,0 0 1,0 0 0,0 0-1,0 0 1,2-1 0,-2 1 0,0-1 0,0-1 0,0 2 0,2-1-1,-2-1 1,2 2 0,-2-2 0,2 1 0,-2 0 0,2 1 0,-2-1 0,0 1 0,0-1 0,0 0 0,0-1 0,0 1 0,2-1 0,-2-1 0,2 1 0,-2 0 0,2 0 0,-2-1 0,0 0 0,2 0 0,-2 0 0,0 0 0,0 0 0,0 1-1,2-1 1,-2-2 0,3 2-1,-3-1 1,0 1-1,2 0 1,-2 0-1,2 0 1,0 0 0,-2 0 0,2-1 0,-2 1 0,2-1 0,-2 1 0,2 0 0,-2-1 0,2 1 0,-2 0 0,2 0 0,-2 0 0,2 0 0,-2 0 0,0 1 0,2 1 0,-2 0 0,0-1 0,2 3 0,-2-3-1,0 0 0,0 0 0,0 2 1,-2-2 0,2 1 0,0-1 0,0 0 0,0 1 0,-2-1 0,2 0 0,-2 1 0,2 1 0,0-1-1,-2 0 0,2 0 1,0 1 0,0-1 0,0 2 0,0-1 0,0 0 0,-2 0 0,2 2 0,0-1-1,0-1 1,0 1 0,0-1 0,0 1 0,2-1-1,-2 1 0,0-2 1,0-1-1,-2 1 0,2 1 0,0-1 0,0-1 0,-2 1 1,2-1 0,0 1 0,0-1-1,0 0 0,0 1 1,0-1 0,0 1 0,0-1 0,2 2-1,-2-1 0,0 0 0,0 2 0</inkml:trace>
  <inkml:trace contextRef="#ctx0" brushRef="#br0" timeOffset="-74604.73">5020 2503 19,'0'0'4,"0"0"0,0 0-2,0 0 0,0 0 0,0 0 0,0-1 0,-3 0 0,3-2-1,0 2 0,-2 1 0,2-1-1,0-1 1,0 1 0,0 1 0,0-2-1,0 2 0,0-1 0,0 1 1,0 0-1,0 0 0,0 0 0,-2-1 0,2 1 0,0 0-1,0 0-1</inkml:trace>
  <inkml:trace contextRef="#ctx0" brushRef="#br0" timeOffset="-73814.73">4970 2528 15,'0'0'3,"0"0"1,0 0-1,0 0 0,0 0 0,0 0 0,0 0 0,0 0-2,0 0 0,0 0 1,0 0 0,0 0-1,0 0 0,0 0 0,0 0 0,0 0 0,0 0 0,0 0-1,0 0 0,0 0 0,0 0 1,0 0-1,0 0 1,0 0-1,0 0 0,0 0 0,0 0 0,0 0 0,0 0 0,0 0 1,0 0-1,0 0 0,0 0 0,0 0 0,0 0 0,0 0 1,0 0-1,0 0 0,0 0 0,0 0 0,0 0 0,0 0 0,0 1 0,0 2 0,-2 2 0,2-2 0,-2 3 0,0-2 0,0 0 0,2 0 0,-2-1 0,-1 1 0,3-1-1,-2 0 2,2 0-1,-2-1 0,0 1 0,0-1 0,2-1 0,-2 2 0,2-2 0,0 0 0,0 0 0,0 0 0,0-1 0,0 1 0,-2-1 0,2-1 0,0 1 0,0-1 0,0-2 0,2-1 0,0-1 0,0 0 0,0 1 0,0-1 0,0 2 0,-2-1 0,3 1 0,-3-1 0,2 2 0,-2 0 0,2 1 0,-2-1 0,0 1 0,0 0 0,0 0 0,0 0 0,0 1 0,2 0 0,-2-1 0,0 1 0,0 0 0,0 0 0,0 0 0,0 1 0,0-1 0,-2 1 0,2-1 0,0 1 0,0-1 0,-2 0 0,2 1 0,0 0 0,0-1 0,0 0-1,0-1 1,0 1 0,0 0-1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4:37.5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107 239 53,'0'0'20,"0"0"-9,0 0-8,0 0 6,0 0 5,0 0-8,0 0 0,0 0-7,0 0 12,0 0-14,0 0 1,0 0 6,0 0 12,0 0-8,0 0 5,0 0 5,0 0-15,0 0 6,2 0 5,3 1-2,-1-1-1,0 0-1,2 0 5,-2 0-9,2-1-7,3-1 13,-3-1-8,4-1 6,1-3-7,-1-2 5,2-1-1,3-2-19,-3 0 14,3-1-7,-3-1-5,0-1 13,1 0 6,-1 2-13,1-1 6,-5 0 6,0 1-1,0 3-7,-3 0 7,1 1-8,-4 2 7,0 0-1,-2 0-1,-2 0-6,0 2 6,-2 2-13,-3 1 1,-1 0 14,0 2 5,-2 2-1,-3 0-8,3 1 6,-3 1-1,3 1-13,-2 0 7,1 0 6,3 1-7,-2 0 6,1 2 0,3 0-1,0 1-7,0 2 13,2 2-2,2 0-13,0 1 0,2 3 1,0 2 6,0 1 0,2 2 0,0 2-1,0 1 6,-2 3-1,2 1-13,-2 3 1,0-1 19,0 3-8,-2 1-7,2 1 13,-2 1-2,-2 1-1,2-1-14,-3 1 1,1-1 7,0-2 5,0-2-13,0 0 13,-2-3-1,1-3-20,-1-1-4,2-4 2,-2-4-11,2-1 4,0-4-10,2-2-3,-3-3 3,1-3 2</inkml:trace>
  <inkml:trace contextRef="#ctx0" brushRef="#br0" timeOffset="587">0 588 55,'0'0'13,"0"0"5,0 0-2,2-4 10,4 1-9,0-2 4,5 0-3,1 0-2,0-2 4,3 0-2,1 0 4,3 0-9,2 0-14,-1 0 18,1 1-2,2 0-2,-2 1-1,-1 2-14,1 1-6,-5 0-18,1 1-3,0 1 3,-3 0 2,0 1 2</inkml:trace>
  <inkml:trace contextRef="#ctx0" brushRef="#br0" timeOffset="980">604 105 52,'0'0'20,"0"0"4,0 0-3,-4-1 3,-1 0-15,3 1 17,-4 1-3,2 2-3,-2 2-8,2 2 4,-3 2-8,1 4 5,-2 2-1,-2 4-2,-1 3 5,3 2-2,-2 4 5,1 3-2,-1 1 4,2 2-15,2 0 12,-1-1-15,3 2 12,0-1-8,2 0 0,2-1-14,2-1 20,2-2-8,0-2 0,3-3-13,3-1 7,0-3-6,5-4-5,-1-3-17,1-4-9,1-1 4</inkml:trace>
  <inkml:trace contextRef="#ctx0" brushRef="#br0" timeOffset="1388">817 332 114,'-2'0'31,"0"1"-10,0-1 3,-1 0 4,1 1-4,0-1 3,2 1-3,-2 3-9,0 1 10,0 0-3,0 1-9,0 2 5,2 2-15,-2 0-6,2 1 19,-2 0-2,2 2-8,0 0-14,0 0-11,0-1 2,2 1-16,-2-1-2,2-1 3,-2-1 1</inkml:trace>
  <inkml:trace contextRef="#ctx0" brushRef="#br0" timeOffset="1782">1050 467 145,'0'0'27,"0"0"-3,0 0-3,0 0-22,0 0 13,0 0 5,0 0-9,0 2 12,0 0-3,0 1-2,0-1-2,-2 0-8,2 1 6,0-1-8,-2-1-6,2 2 13,0-2-2,0 0-7,0-1 6,0 1-19,0-1-5,0-1-10,0 1-5,0-1 3</inkml:trace>
  <inkml:trace contextRef="#ctx0" brushRef="#br0" timeOffset="3912">1245 155 23,'0'0'4,"0"0"0,0 0-1,0 0 7,0 0-2,0 0 12,0 0-15,-2 0 12,2 0-2,0 0-15,0 0 7,0 0 11,0 0-15,0 0 6,0 0-7,0 0 12,0 0-2,0 0-7,0 0-1,2-1 6,2 1-8,2-1-6,5-5 19,-1-1-8,0 1 5,3 0-1,-1-1-8,0 2-6,1-1-13,-1 0 9,-1 1 7,-1 3 6,-2 0-13,0 1 13,-1 1-1,-1 1 0,0 2-1,-2 1 6,0 0-8,1 2 0,-1 1 0,-2 1 6,0 2-1,0-1-1,0 1-7,0 2 0,-2 0 13,0-1-2,0 2-7,0 0-1,0 1 6,0 0-1,0 0-7,-2 0 13,2 1-2,-2 0-1,2 1-1,-2-1-8,0 1 0,0 0-6,0-1 13,0 0-14,-1 0-5,1 0 14,0 0 6,0-1-2,0 1 0,0 0-1,-2-1-14,2-1 8,0 1-7,-2-1 1,2-2-5,-3-1-5,3-2-17,-2-1 4,2-1 3,0-2 1</inkml:trace>
  <inkml:trace contextRef="#ctx0" brushRef="#br0" timeOffset="4412">1226 428 110,'0'0'25,"0"0"-15,0 0-2,2 0 12,0-1-15,5 1-1,-1-1 12,2 0-14,0-1 12,3-1 4,1 1-8,0 1 5,5-2-21,0 1 14,-1 0-8,3-1 7,-3 1 5,1 1-2,-1-1-13,-1-1 0,-1 2 7,-1 1-7,-1-1-18,-4 0 2,1 0-4,-3 0 1,0 1 2</inkml:trace>
  <inkml:trace contextRef="#ctx0" brushRef="#br0" timeOffset="4722">1561 137 30,'0'0'10,"0"0"-7,0-2-1,0 2 6,0 0-1,0 0-7,0 0 6,0 0-7,0 0 13,2 0 5,2 0-15,-1 2 12,1-1-1,0 1-2,0 0 5,0 3 4,2 0-9,1 0 5,-3 4 5,2-1-9,0 2 11,0 2-3,0 2-9,1 1-1,-1 2-2,0 2-1,-2 1 0,2 2 17,-1 2-3,-1 2-8,-2 1-2,0 2-14,-2 0 13,-2 1-14,0 0 13,-2 0-7,-3 2 6,-1-1-7,0-1-13,-3-2 8,1-1-19,-2-1-3,-1-3-9,3-2 3,-2-4 1</inkml:trace>
  <inkml:trace contextRef="#ctx0" brushRef="#br0" timeOffset="5501">1834 520 56,'0'0'13,"-2"-1"5,0 1-15,0 0 18,0-1-2,0 0 4,0 1-16,0 0-1,2 0 6,0 0 5,0 0 4,0 0-15,0 0 5,0 0-1,4 0-1,0 0 5,2 0-8,5 0-1,-3 0 12,0 1-9,5-1 6,-1 0-8,0 0-1,3-1 6,-1 0-2,5-1-7,-2 1-13,3 0 14,-1 0 0,1 0 5,1 0-7,-2-1 6,-1 0-1,-1 1-7,-1 0-12,-3-2 8,-1 2-18,-1 0 9,-1 0-17,-2 0 3,-2 0 4,1 0 2,-3-1 0</inkml:trace>
  <inkml:trace contextRef="#ctx0" brushRef="#br0" timeOffset="5871">1905 682 98,'-2'1'8,"-1"-1"18,3 0-10,0 0-14,0 1 12,-2 0 4,2-1 4,0 2-2,2-1-3,1 0-8,-1 0 11,2 0-9,2 0-7,4 2-1,1-2 6,3 0-1,3 1 5,1-1 5,1 1-2,4-2-2,-1-2-8,1 1-14,0 1 14,0 0-7,-1-2-19,-1 1-10,0 0-3,-1 0 2</inkml:trace>
  <inkml:trace contextRef="#ctx0" brushRef="#br0" timeOffset="7881">2631 368 82,'0'0'22,"0"0"-9,0 0-7,0 0-1,0 0 12,0 0-2,0 1 10,0 0-3,0 3-3,0-1-2,0 4-2,0 1-2,0 2-2,-3 1-7,3 2 12,3 2-15,-6 0 6,3 3 6,0-1-14,3 3 12,-3 0-1,0 1-14,-3 2 7,3 2 6,-2 0-8,0-1-12,0 1 20,-2-1-1,2-2-1,0-2-7,0 0-13,0-3-17,0-3 4,2-1-4,0-4 2</inkml:trace>
  <inkml:trace contextRef="#ctx0" brushRef="#br0" timeOffset="8181">2612 305 59,'0'0'7,"0"0"-1,0 0-8,0 0 7,0 0 0,0 0 5,0-1-7,0 0 6,2-2-8,2 0 6,2-2 6,3 0-8,-1 0-1,2 1 12,3 0-8,-3-1-7,2 2-7,1-2 20,1 1-2,-1 2-20,1 2 13,1 0 6,-1 2 11,-1 3-9,-3 1-2,0 2 5,-2 4-8,1 0-1,-3 4-1,-2 0-1,-2 1-6,0 2-7,-4 1 14,0-1 5,-4 2-13,0 0 0,-3-1 0,-1 0 7,0-2-7,-3 0-6,3-2-12,-2-2 3,-1-2-5,5-3 0</inkml:trace>
  <inkml:trace contextRef="#ctx0" brushRef="#br0" timeOffset="8621">2974 699 37,'0'0'16,"0"0"-15,0 0 12,0 0-1,0 0 5,0 0-21,0 0 6,0 0 13,0 3-2,2 0 4,2 2 11,0 1-10,0 2-8,0 2 11,-1 1-3,1 1-2,-2 2-2,-2 2-2,-2 0-1,0 1-8,0 2 0,-5-1-1,1 1 6,-4-1-1,-1-1-1,-1-1 0,-2-1-7,-1-2 12,1-2-7,-1-2 5,1-3-13,-1-3 0,5-3 13,-3-4-1,5-3-20,2-5 21,2-3-20,4-4 1,4-2-24,0-1 11,4 1-4,3-2 3,1 1 2</inkml:trace>
  <inkml:trace contextRef="#ctx0" brushRef="#br0" timeOffset="10181">3375 352 42,'0'0'9,"0"0"-1,-2 0 11,2 0-9,-2 0-1,2 0 5,0 0 17,0 2-10,2 4-2,-2 1 3,0 1-9,0 2 11,0 3-9,-2 1 4,2 0-8,0 1 5,-2 1-9,0 1-13,0-1 13,0 0-1,0-1 6,0 1-8,-1-1 6,1-1-14,0-2 7,0 1-13,2-1-5,-2-1 2,2-1-17,0-3 3,-2 0 3</inkml:trace>
  <inkml:trace contextRef="#ctx0" brushRef="#br0" timeOffset="10438">3323 304 61,'-2'0'19,"0"-1"-15,0-2 18,0 1-9,2-1 5,0-1-2,0 0 4,2-1-15,0 0 5,2-1 5,1-1-8,3-1 6,2 0-8,3 1-1,3-1 0,1 1 5,1 0-1,1-1-1,-1 2-13,1 1 19,0 2-14,-3 1 13,1 2-8,-3 1 0,-1 1-7,-3 3 0,0 2 1,-3 2 6,-3 2 0,-2 0-7,0 2 7,-4 1 12,0 0-15,-5 1 12,3 0-1,-2-1-8,0 0 0,0 0 5,0-1-13,1 0 13,1-1-20,2 1 14,2 0-7,0-1 1,2 0 0,0 1 7,2 1-13,3-1 13,-1 1-13,2-1 20,-2-1-8,1 1 6,-3 0-1,2 1 5,-2 0-7,-2 1 5,0 1-14,-4-1 7,-2 2 6,-2-1-20,-5 0 20,1 1 5,-4-1-9,-1-1-7,-1 0 13,-1-1-20,-2-1 1,1-2 1,1 0-12,1-2-10,1-2-11,1-3 3</inkml:trace>
  <inkml:trace contextRef="#ctx0" brushRef="#br0" timeOffset="10988">3687 738 53,'0'0'20,"0"0"-9,0 0 5,2 1-2,3 1 4,-3 1 4,2 1-9,0 2 5,0 1 4,0 1-3,-2 1-2,0 3-8,0-2-2,0 3 12,-4 0-9,0 1-1,0 1-1,-4 0-7,0 0 0,-2 2 12,-3-3-8,1 1-7,-3-2 13,-1-1-8,0 1 6,-1-4-7,1 0 0,1-4 6,-1-1-1,1-4-1,3-2 5,0-5-1,1-3-8,3-3 6,2-2-1,4-2-19,2-3 14,4-3-7,0 1-18,5-1 3,1 0-10,1 0-3,1 3 5,1 1 2,-1 1 3</inkml:trace>
  <inkml:trace contextRef="#ctx0" brushRef="#br0" timeOffset="11660">3884 907 137,'0'0'16,"0"0"-2,0 0 4,0 2-2,-2 3 10,0 1-9,0 2-15,0 3 6,-3-1 5,3 2-1,-2 1-2,-2 0-7,2-1-7,0 1 7,-2 0-19,1-1 2,-1-2-11,0-1 2</inkml:trace>
  <inkml:trace contextRef="#ctx0" brushRef="#br0" timeOffset="12102">4056 744 46,'0'0'2,"0"0"18,0 0-2,0 1-2,0-1 4,2 1-3,2 0-2,0 1-2,2 1 18,0 1-11,-2 1-2,1 1-2,1 1 4,-2 1-9,-2 2-7,0 2 5,-2 0 5,0 2-1,-4 0 4,0 1-2,0 1-8,-3 0-1,-1 2-1,-2-2 12,-1 1-2,1 0-14,2-2-7,0 0 14,-1-1-1,3-1-7,2-2 12,2 0-20,0-1 20,2-2-8,0-2-7,6-1 13,2-2-26,5-3 8,1-1-5,3-1 1,-1-2-4,3 0-17,-3-2-3,3-1 4,-2 0 3</inkml:trace>
  <inkml:trace contextRef="#ctx0" brushRef="#br0" timeOffset="13283">4490 299 23,'0'0'4,"0"-1"0,0 1 12,0 0 5,-2 0-16,0 0 19,0-1-10,-3 1 5,3-1 4,-2 1-3,2 0-3,-2 0 4,2 0-15,-2 1 12,0 0 4,0 3-9,-3 0-2,1 3-1,0 1 5,-2 3-2,-1 1-1,1 1-8,-2 4 12,2 0 4,-1 2-9,1 1-7,0 2-7,2-1 7,1 1 5,-1 1-1,2 0-7,2-1 6,2 0-1,2 2-1,0-5 6,4 1-1,1-1-20,3-2 20,2-3-14,5-1 7,-1-1-1,3-3-12,2-2 1,-1-2-12,3-3-3,0-1-16,0-2 4,-1-1 3</inkml:trace>
  <inkml:trace contextRef="#ctx0" brushRef="#br0" timeOffset="13893">4752 362 60,'0'0'25,"0"0"3,0 0-9,0 0 10,0 0-4,0 2-9,-2 2 4,0 1 4,-2 2-3,0 0-3,0 2-8,2 2 11,-2 1-3,0 1-2,-1 0-8,3 1-1,-2 0-1,0 1 5,0 1-1,2 0-8,0 1 6,0-1-1,2 0 6,-2 0-8,0-1-19,0-1-11,2 0-10,0-1-1,0-1 3,-2-2 1</inkml:trace>
  <inkml:trace contextRef="#ctx0" brushRef="#br0" timeOffset="14373">4941 516 83,'0'0'16,"0"0"4,0 0-2,0 0 4,0 0 3,0 0-9,0 2 10,-2 1-3,2 1-3,-2-1-2,2 2 4,-3-1 3,3-1-9,-2 2 4,0-2-2,0 2-9,0-1-1,2 0-7,-2-2 12,0-1-1,2 2-2,-2-2-1,2 1-8,0 1 0,0-3-19,0 0 9,0-3 1,2 1-5,2-2-5,-2-1-10,2 0-10,1-1 4,-3 0 2</inkml:trace>
  <inkml:trace contextRef="#ctx0" brushRef="#br0" timeOffset="15537">5208 353 24,'0'0'5,"0"0"12,0 0-9,0 0-1,0 0 12,0 0 4,0 0-3,0 0-9,0 0 11,0 0-3,0 0-8,0 0-2,0 0-7,0 0 19,0 0-3,0 0-9,0 0-1,0 0-7,0 0 19,0 0-3,0 0-21,0 0 13,0 0-1,4 0 5,4-1-7,2-3-7,3 1 0,-1-1 6,3 1-1,-1-1-6,0 2 12,1-2-1,-1 2-13,-1 0 13,-1-1-8,-1 1 6,-1 1-7,2-1 6,-1 0-13,-3 1 14,0 0-8,-2 1 7,-1-1-7,-1 1 6,0-1 0,0 0-1,0 1-1,-4 1-6,0 0 6,-2 2-19,-2 2 15,0 1 0,0 2-12,-3 0 20,1 3-1,-2 1-7,2 1 0,0 2 13,-1 2-8,3 0-7,-2 3 1,0 0-13,0 2 21,-1 0-7,1 1 0,0-1 0,0 1 7,0 2-1,1-1-1,-1 1-6,2-2-13,-2-2 21,2-3-13,0 0 1,2-3-12,-3-1-4,1-4-10,2 1 4,0-5 2,2-3 1</inkml:trace>
  <inkml:trace contextRef="#ctx0" brushRef="#br0" timeOffset="16062">5228 568 40,'0'0'3,"0"0"12,0 0-2,0 0-2,0 0 11,0 0-15,0 0 6,0 0 4,0 0 4,0 0 4,2 0-9,4 0-9,1-1 6,-1 1 11,2-1-10,0-1-1,3 1-2,1 0-1,1-1-2,1-1 12,3 2-15,-1 0 5,1 0-7,-1 0 0,3-2 5,-1 2-1,1-1-19,-2 0 1,-1-1-17,-1 2-3,-3-1 3,0-2 2</inkml:trace>
  <inkml:trace contextRef="#ctx0" brushRef="#br0" timeOffset="16702">5596 276 36,'0'0'16,"0"0"-9,0 0-7,0 0 7,0 0-1,0 0 5,0 0 5,2 0-2,0 5-8,3-1-1,1 2 12,0 1 11,0 4-4,2-1-22,-1 3 13,1 1-9,0 1 12,-2 2-2,3 2 4,-1 2-2,-2 1-9,-2 1-1,3 2 5,-3 0 5,-2 2-2,0 1-9,0 0 6,-2-1-2,-2 0-1,-2-1-1,0-2-8,-3 1 0,-1-3-13,-2-1 2,-1-1-30,1-4 4,-2-1 3</inkml:trace>
  <inkml:trace contextRef="#ctx0" brushRef="#br0" timeOffset="17396">5898 578 131,'0'0'23,"0"0"-3,0 0 10,0 0-4,0 0 3,0 0-10,0 0 10,0 0-10,0 0 4,0 0-9,0 0-8,4 0-1,5 0 6,1 0-1,5 2 5,1-2-9,3 1-7,1 0 7,5 0 5,0 0-7,2 0-7,0 1-6,0-1 14,0-1-7,-3 1 6,-1 1-6,-2-1 0,-1-1-25,-3 2 3,0-2-3,-5 1-10,0-2 4,-1-2 4</inkml:trace>
  <inkml:trace contextRef="#ctx0" brushRef="#br0" timeOffset="17712">6215 423 98,'0'0'20,"0"0"4,0 0 3,0 0-3,0 0-3,0 0 4,0 0-10,0 0-8,0 0 12,0 0 10,0 0-4,0 0-3,0 4-3,-2 3-8,-2 3 5,1 1-9,-1 3 12,-2 1-2,2 4-2,-2 3 4,-3 3-15,1 3 12,0 1-8,-2 4 5,1 2 5,-1-1-15,0 1 6,-1-2-1,1 1-8,0-1-12,1-2-17,1-2-3,2-2-21,0-3 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1:21.2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 0 30,'0'0'4,"0"0"-1,0 0 0,0 0-1,0 0 0,0 0 0,0 0 6,0 0-7,-2 0 0,2 0 6,0 1-1,2 2-7,-2 1 6,2 1 0,2 2 5,-2 0-7,2 2 6,0 0-1,1 2 11,-1 0 4,0 3-9,2 2-2,-2 2 5,2 1-8,-2 1-2,1 1 12,-3 1-2,0-1-9,0 2-7,-2 0 12,0-1-20,-4 0 20,2-1-8,-3 1-1,-1-1 0,-2-1-7,0-1 7,-3 0-13,-1-2 1,0 0-18,-1-1 2,1-1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3:02.1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21,'0'0'3,"0"0"0,0 0-1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2:53.2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8 174 94,'0'0'21,"-2"0"-3,2 0-2,0 0-8,0 0-1,0 0-1,0 0 5,0 0 12,0 0 3,0 0-16,0 0 5,0 4-2,-2 3-1,0 1-8,2 3-1,-2-1 6,2 3 12,0 0-15,2 1-1,0 1-1,0 0 0,0 1 5,0 1-7,0-2 0,0 0-7,-2 1 20,2-1-2,-2 2-8,0-2-13,0 1 7,-2-1 0,2 0 7,-2 0-1,2-1-7,-2-2-12,2 1-17,0-3-3,0-1 4,0-2 1</inkml:trace>
  <inkml:trace contextRef="#ctx0" brushRef="#br0" timeOffset="320">29 71 80,'-3'0'10,"3"-1"5,-2 1 5,0-1-9,2 1-8,0-1 0,2-2 6,3 0-8,1 0 13,2-3-8,2 0-7,5 0 12,1-1-1,3 0-14,2-1 13,-1 2-1,3 2-7,2-1 6,-2 3-1,-1 0-1,1 2 0,-2 3-13,-2 0 13,-3 2-7,1 2 7,-5 2-7,-2 2 0,-3 0 13,-3 3-2,-2 1-1,-2 0-13,-4 2 19,-3-2-14,-1 1 0,0 0 12,0-2-1,-3-1-1,3-1-8,2-3 0,2 0 0,0 1-7,1-1 13,3 0-20,3 1 14,3 0 0,0 0 0,4 1-7,1 1 1,1-1 13,0 2-1,-1 1-1,-1 0-1,-2 1-7,1 1-6,-5 1 1,-2 1 1,-4 1 0,-4-1 13,-3 3 6,-3 0-21,-1-1 20,-3 0-8,-3 0 5,1-2-20,-3 0 8,2-2-6,3-3-5,-1-1-17,3-1 3,1-3 1</inkml:trace>
  <inkml:trace contextRef="#ctx0" brushRef="#br0" timeOffset="951">680 450 36,'0'0'3,"0"0"0,0 0 6,0 0 5,2 0 4,0 2-8,4-1-1,1 0 11,-1 0-3,0 0-2,0 2-2,0-1 5,1 2-8,-1 1 11,0 1-3,-2 1-8,0 2-2,-2 2-7,0 0 19,-4 2-9,-2 0-1,-2 1 5,-2 1-8,-5-1-8,1 0 13,-3 0-8,-1 0 0,-3-3 12,1 0 4,-1-2-9,3-1 5,1-2-2,-1-2-2,1-4-7,3-3-1,1-1 6,3-6-14,2-1 7,2-3-13,4-4 7,2 1-5,4-3 1,4 0-18,1 1 3,1-1-17,3 1 5,-1 2 2</inkml:trace>
  <inkml:trace contextRef="#ctx0" brushRef="#br0" timeOffset="1417">1015 676 114,'0'0'25,"0"0"-16,0 3 11,-2 4-2,0 0-9,0 4 6,-2-1-2,-2 2-2,-1 0-1,1 0-2,-2 1 6,-2 0-8,-1-1-1,1 0-7,-3-1-18,3-1-5,-2 0 2</inkml:trace>
  <inkml:trace contextRef="#ctx0" brushRef="#br0" timeOffset="1690">1110 445 73,'0'0'11,"2"-2"5,0 1-15,3-2 7,1-2 5,2 0-14,4 0 12,1 0-1,1-1-1,1 2 5,-1-1-8,3 0-7,-3 2 12,1 0 5,-1 3-14,-1 0 6,-1 3 18,-2 1-10,-3 1 11,-3 4-10,-2 2-2,-4 3-2,-2 2-2,-1 1 5,-3 2 4,-2 1-2,2 0-2,-3-2-2,1 1-2,2-1-2,1 0 5,1-3-14,2 0 12,0-2-20,4 0 7,2-3 0,4-2-6,0-1 7,5-1-25,3-2-22,1-4 5,-1-2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3:00.8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187 3 34,'-2'0'16,"0"-1"4,-2 1-15,2-2 6,0 2 5,-3 0-9,3 0 12,-2 0-2,0 2-2,0-2 4,0 1-2,2-1-3,0 0-8,0 0 6,0 1 11,2-1-9,-3-1-2,3 1-8,-2 1 12,0 0 5,2 0-9,-2 2-2,0 0 5,0 1-14,0-1 6,-2 3-1,2 0 6,-2 2 11,0 1-10,-1 3 5,-3 1-2,0 3-15,-2 2 0,-1 5 13,3 0-21,-2 2 13,1 3-7,-1 3 1,0 0 6,1 1 12,3 1-3,0 1-8,2-1 6,2 0-2,4-2-1,2 1-8,2-2 0,5-1 6,1-1-1,2-2-14,3-3 8,4-2-7,-1-3-12,1-1-10,2-3-15,-1-3-8,3-3 5</inkml:trace>
  <inkml:trace contextRef="#ctx0" brushRef="#br0" timeOffset="2598">479 368 23,'0'0'4,"0"0"0,0 0 6,0 0-1,0 0 5,0 0 11,0 0-22,0 0 6,0 0 11,0 0-2,0 0-15,0 0 6,0 0 5,0 0-8,0 0-1,0 0 6,0 0 5,0-2-15,0-2 12,0-2-7,2 2 5,0-2-8,2 1 13,0-1-15,2 1 6,2-2-13,1 1 13,1 1-7,2-1 0,1 2 0,-1-1 6,3 2-1,-1-1-13,1 3 8,-1 1-7,1 2 14,-3 1 5,-2 2-1,1 2-2,-5 4-1,-2 3-1,-2 1-13,-2 2 7,-2 4 0,-4 4 6,-2-1-1,-5 2-1,1 0-1,-5 0-6,1 0-6,-3-3 7,-2-1 6,3-1 0,-3-3-1,0-1 0,1-5 5,1 0-1,1-4-1,-1-2-13,4-4 19,3-4-8,2-3 0,1-4-1,3-4 6,2-3-1,4-3-14,2 0 7,2-2-7,3-1 1,1 1-12,2 1 2,3 0-17,-1 2-2,0 1 3,3 1 3,-1 2 2</inkml:trace>
  <inkml:trace contextRef="#ctx0" brushRef="#br0" timeOffset="3127">936 582 109,'0'0'13,"0"0"4,0 1 5,0 1-3,-2 4-9,-3 0 11,3 0-2,0 0-9,-2-2 5,0 2-2,0-1-14,0-2 13,0 2 5,-1-2-15,3 2 12,0-3-8,0 1 6,0-1 4,0-3-2,2-1-1,0-2-2,0-2-14,4-1-6,2-2-5,1 1 8,-1-2-24,0 1-3,0 0 4,1 1 2</inkml:trace>
  <inkml:trace contextRef="#ctx0" brushRef="#br0" timeOffset="3568">1173 288 30,'0'0'16,"0"0"-2,0 0-1,0 0-2,0 0-8,0 0 0,0 0 0,0 0 6,0 0-2,0 0 0,0 0 5,0 0-2,0 0-7,0 0 6,0 0 5,0 0-2,0 0-1,0 0 5,0 0-15,0 0 6,0 0 6,0 0-8,0 0 5,0 0-7,0 0 6,0 0-8,0 0 6,0 0-13,0 0 1,0 0 7,0 0 6,0 0-8,0 0-6,0 0 1,0 0 13,0 0-20,0 0 14,0 0-6,0 0 7,0 0-13,0 0 20,0 0-2,0 0-7,0 0-6,0 0 13,0 0-7,0 0 6,0 0-14,0 0 14,0 0-14,0 0 14,0 0-7,0 0 0,0 0 0,0 0 0,0 0 6,0 0-7,0 0-12,0 0 20,0 0-7,0 0 0,0 0-6,0 0 13,0 0-7,0 0 6,0 0-7,0 0 13,0 0-8,0 0-7,0 0 7,0 0-1,0 0 0,0 0-1,0 0 0,0 0 0,0 0-7,0 0 14,0 0-8,5 0 13,1 1-15,2-1-6,2-1 14,3 0-8,1-2 13,3 0-8,1 0 6,3 0-1,2-1-20,-2 0 20,-1 0-7,1 1 6,0-1-8,-3 1 7,1 0-7,-5 1-7,1 0 7,-3 1 0,-1 1 7,-3-1-7,-4 1-7,-2 2 14,-2 1-7,-2 2 6,-2 2-7,-4 1 6,-1 3 6,-1 0-2,0 1-19,-1 2 7,1 3 7,-2 3-1,1 3 6,3 2-1,-2 3-14,-1 2 7,3 2 7,0 2-1,-1 0-14,1 1 1,2-2 13,0 1-7,0-2-19,1-3-3,1-4-4,0-2-3,2-2-4,-2-3 4</inkml:trace>
  <inkml:trace contextRef="#ctx0" brushRef="#br0" timeOffset="4273">1219 541 140,'0'0'28,"0"0"-10,0 0-2,0 0-2,2 0 4,2 0 4,2-2-9,3 0-8,1-1 6,4-1-8,5-1 12,4-1 5,0-1-15,1 0 5,5-2-1,-2 1-20,0-2-11,-2 1-10,0 0 3,-5 1 3</inkml:trace>
  <inkml:trace contextRef="#ctx0" brushRef="#br0" timeOffset="4515">1688 144 104,'0'0'13,"0"0"5,0 1 4,5 2-9,-1 1-8,2 1 18,0 2-9,2 2 11,3 1-9,-1 2 4,0 2-3,1 1-2,1 3 5,-1 3-3,-1 4 10,-2 1-15,-2 6 4,-2 2-8,-4 3 18,-2 1-3,-2 2-3,-4 0-3,-2 0-14,-3-1 12,-3 0-8,-1-1-8,-4-2-18,-1-1-17,-3-2-14,2-2 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3:10.7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 6 84,'-4'-1'16,"2"0"10,-2 0-3,-1 1-3,3-1-2,0 0 4,2 1-9,-2 0 4,2 0-8,-2-1 11,0 1-21,2 0 7,0 0 11,0 1-14,0 3 18,0 2-3,0 2-14,0 4-1,0 1 12,0 1-14,-2 2 12,2 0-14,-2 0 19,0 2-15,0-1 0,0 1 6,0-2-1,0 0-8,-3 1 0,1-2 7,2-1-7,0-3-7,0 1-18,2-3 4,0-1-10,0-1-4</inkml:trace>
  <inkml:trace contextRef="#ctx0" brushRef="#br0" timeOffset="380">317 191 59,'0'0'7,"0"0"5,0 0 5,0 0 4,0 0 3,0 0-3,0 0-8,0 0-2,0 0 11,0 3 4,-5 0-22,1 2 12,0-1 4,0 0-3,0 1 4,-2-2-8,2 1 4,1-2-2,-1 0-2,2 2-8,0-3-13,0 0 14,2-1-1,-2 1-1,2-2-6,0 1-31,2-2 4,0-3-4,4-2 3</inkml:trace>
  <inkml:trace contextRef="#ctx0" brushRef="#br0" timeOffset="760">374 52 58,'0'0'7,"-2"-1"5,2 1-14,-2-1 13,2 1 5,0 0-2,0 0-8,0 0 5,0 0 5,0 0-2,2-2-2,3 1 5,1 0-2,0 0-8,0-1 5,2-1-1,3 0-8,-1 0 6,0 1-7,1 0 6,-1-1-1,3 0-14,-1 1-5,0 0 8,1 1 0,-3 0 1,0 1 12,1 1-7,-1 0 6,-4 3-13,3 1 13,-5 2-14,0 1 7,0 2 6,-4 1-1,0 1-7,-2 2 13,0 1-8,-2 1 6,0 0-7,-3 0 5,3 0-7,-2 1-6,2-2 0,0 0-5,2 0 20,-2-1-8,2 0 0,-1-1-6,1 0 6,0-2-19,0 0-11,2-1 3,0-1 2</inkml:trace>
  <inkml:trace contextRef="#ctx0" brushRef="#br0" timeOffset="1159">428 227 45,'-2'-1'15,"2"0"-2,2 0-2,0-3-8,0 2 13,3-1-2,1-1 10,0 1-15,0-2 11,2 2-15,3-1 12,-1 2-2,0-1-21,3 1 20,1 0-21,-1 2 14,1 0-14,1 0 14,-1 2-14,-1-1-12,-1 2 2</inkml:trace>
  <inkml:trace contextRef="#ctx0" brushRef="#br0" timeOffset="1469">778 239 93,'0'0'21,"0"0"-3,0 0 4,0 0-2,0 0-3,0 0 4,2 0 4,2-1-9,0 0 4,4-2-9,1 2-1,-1 0-2,2-1-1,3 1 12,-1-2-9,3 1-1,-1-2-1,-2 2-7,5 0-13,-3-1-5,-1 1-17,1 0 4,-1-1 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3:12.8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 97 31,'0'0'10,"0"0"5,0 0 11,0 0-16,0 0-1,0 0 11,0 0 10,0 0-4,0 0-3,0 0 3,0 0-9,0 0 4,0 0-9,0 0 5,0 0-2,0 0 4,0 0-2,0 0-9,0 1-1,0 2 0,0 4-1,-2 0 5,2 1-1,-2 2-14,0 0 7,0 1 6,0 0-8,0 2 0,0-1 6,0 0-1,0 0-19,-1 0-23,1-2-3,2 0 4</inkml:trace>
  <inkml:trace contextRef="#ctx0" brushRef="#br0" timeOffset="1030">71 109 23,'0'0'4,"0"0"0,0 0-1,0 0 0,0 0 0,0-1-1,0-2 7,0-1-8,0 2 6,-2-1 0,2 0-1,0 0-1,0-1-1,2 0 6,0 0-7,-2 1 5,2-1-13,-2-1 13,2 2 5,-2 1 5,0-1-21,2 0 19,-2 0-8,2 1-1,-2 0-7,2 0 18,-2-1-8,0 1-1,2-2-1,-2 1-1,0-1-1,0 1 5,0-1-7,0 1-7,0 1 13,0-2-2,2 2-1,-2-1-7,0 1 7,0 0-1,0 1-7,0-1 0,0 1 0,0 0 6,0 1-13,0 0 1,0-1 20,0 1-21,0-1 20,0 3-1,0-1 5,0 0-9,-2 4-1,2 1 6,-2 1-14,0 0 13,2 1-8,-2 1 6,2 1-1,-2 0-14,0 1 14,2-2-14,-2 3 7,2 0 6,0 0-7,0 1 6,0 0-13,0-1 13,0 0 0,-2 1-1,2-2-7,0 1 0,-2 0 1,2-2-13,-2-1 8,2 1 13,0-2-13,0 0-5,-2-1 7,2 0-6,-3 0 14,3-2 6,0 0-14,0 1 7,-2-1-7,2-1 7,-2 1 0,2-1-13,0-1 7,0 1 13,-2-1-14,2-1 7,0 1-13,0-1 14,-2 0 6,2 1-8,0-2 0,-2 1 6,2-1-13,0 2-6,0-2 14,0 0-1,0 0-6,0 1 13,0 0-14,0-1 7,0 0 0,0 0 6,-2 0-7,2 2 0,0-2 6,0 0-14,0 1 14,0-1-20,0-1 8,-2 2-6,2-1 8,0 0-6,0-1 14,0 1-1,0-1-13,0 0 7,0 0 7,0 0-1,0 0 0,0 0-13,0 0 1,0 0-18,0 0-3,0-2 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2:45.0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0 134,'0'0'16,"0"0"17,0 0-4,0 0 8,0 0 2,0 0-5,0 0-10,0 0 9,0 0 2,0 0-10,0 0-3,0 0-3,0 0-3,0 0-2,0 0-8,0 0 12,0 0-8,0 0 5,0 0-27,0 0 8,0 0-19,0 0-9,0 0-15,0 0-2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2:36.8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64,'0'0'6,"0"0"18,0 0-9,0 0-2,0 0-2,0 0 5,0 0-2,0 1-2,0 0 5,4 1-8,2 2-1,0-1 5,4 0 4,1 1-8,-1 0-1,3-1 18,1 1-10,1-1-14,-1 1 12,3-2-2,-1-1-1,1 1-20,-1-2 1,3 0 1,-3 0-18,-1-1-4,-1-1 2</inkml:trace>
  <inkml:trace contextRef="#ctx0" brushRef="#br0" timeOffset="240">93 240 91,'0'0'15,"0"0"4,0 0-2,0 0 10,2 1-15,2 2-2,2-1 11,4 0-9,1 1 5,1-2-14,1 0 5,1-2-7,5 1 25,-3-1-9,5-2-9,-2 1-13,1 0-12,1-1-11,0 0 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2:38.0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45 102 126,'-2'-1'23,"0"1"-9,0-1 5,0 1-15,0 1 18,0 2-9,0 3-2,-1 2-7,1 3 5,0 2-1,0 3-7,0 1 12,2 3 5,-2 1-8,0 2-8,2 2 0,-2 0 6,2 1-1,-2 1-14,2-3 8,-2 0 6,0 0-1,0-2 5,0-1-14,2-3-5,-2-1-12,2-2-10,-2-2 3,2-3 2</inkml:trace>
  <inkml:trace contextRef="#ctx0" brushRef="#br0" timeOffset="240">49 113 124,'0'-2'23,"0"-1"-9,2-2-20,2-1 26,5-2-3,3 0-8,0-1-8,5 0 6,2-2-7,3 2 13,1-2-2,0 3-20,2 0 14,-1 2-13,1 2 19,0 0-7,-2 3-1,-2 0 0,-1 2 6,-3 2 5,-3 1-8,-1 3-7,-5 0 6,-2 3 0,-4 1-7,-2 2 0,-4-1-6,-2 3 20,-2-1-8,-1 0 6,-1 0 5,2 1-21,-1-1 20,1-1-8,0 0 5,4 0-1,2 1-2,0 0-13,2 1 13,2 0-13,2 0 13,2 1-8,2 1-6,1 0 7,-1 0 0,0 1 6,-2 1-7,1-1 0,-3 2-6,-2 0 7,-4 1 0,-5 0 6,-3-1-7,-2 3 0,-5-3-7,-4 1 8,-1-1 6,-3-1-20,2-1-11,-2-1 3,3-3-3,3-2-5,2-2 2</inkml:trace>
  <inkml:trace contextRef="#ctx0" brushRef="#br0" timeOffset="709">643 445 45,'0'1'15,"2"2"-15,2-1 19,-2 1-9,2 3 5,0 0-2,2 0-1,-1 2-2,-3 0 12,0 1-3,0 2-3,-4 1-8,0 1-7,-5 1 19,-1 0-3,-2 1-2,-3 2-14,1-2 6,-5 0 5,1-2-1,-1 0-8,1-2 0,-1 0 18,3-3-9,-1-1-1,3-3-2,2 0-1,-1-4-1,5-4-1,0-1-1,2-5-6,4-1-7,0-3 1,6-1-5,0-3-17,4 0 3,3-1-3,-1-1 2,3 2 2</inkml:trace>
  <inkml:trace contextRef="#ctx0" brushRef="#br0" timeOffset="1143">934 438 60,'0'0'6,"0"0"18,0 0-15,0 0 11,0 0-8,0 1 11,2 2-3,-2 1-9,-2 1 5,2 1 10,0 1-22,-2 2 6,0 1 5,0 2 4,-2 1-14,0 2 5,0 1-1,0 1-1,-3 1-1,1 2-7,0 0 0,-2 1 12,-1-2-1,1 2-8,2-1-7,-2 0 7,-1-2-13,1 0 8,0-4 6,2-1-6,2-2 12,-3-1-13,3-3 12,2-3-7,0-3 0,0-3 6,2-3-1,2 0-14,0-6 14,6-2-7,3-2 6,-1-1-7,5-3 0,-1 1 6,3-2 0,1 0-7,-1 0 6,1 2-13,-1 0 8,1 2-13,1 0 21,-4 2-7,-1 0 6,1 2-13,-3 3-6,-2 0 21,1 2-1,-3 1-7,-2-1 0,-2 2 6,0 3-1,-2 1 0,1 2-1,-6 0-1,1 0 0,0 3 0,-2-1-7,0 2 13,0 0-1,0 0-1,-2 1-1,1 0-1,-1 0-13,2 1 1,-2 1 1,2 1 1,0 1 0,-1-1 7,1 1 0,0 1 6,2 0-7,-2 1 0,2 0 6,2-1-1,0 1-1,0 0 6,4 0-8,0 1 6,2-1-14,1-2 1,1 2 7,0-2 6,0 0-1,3-2-8,-3-1 7,0 0-26,1-2 15,-1 1-12,-2-1-5,0-3-22,-2 1 4,1-2 2</inkml:trace>
  <inkml:trace contextRef="#ctx0" brushRef="#br0" timeOffset="1955">771 681 21,'0'0'5,"0"0"-1,0 0-1,0 0 1,0 0 5,0 0-1,0 0 12,0 0-3,0 0-14,0 0 12,0 0-15,2 1 19,-2 0 10,0 1-16,0-1 5,2 1 10,-2 2-4,0-1-3,0 3 4,0 0 3,0 1-10,-2 1-14,-2 2 12,0 1-2,-2 2-8,-1 1-1,-1-1 12,-2 1-15,-1 0 12,1 0-8,-4 0-38,1 0 4,1 0-10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2:41.8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253 0 24,'0'0'11,"0"0"-1,0 0 11,0 0 3,0 0-3,0 0-2,0 0 4,0 0-9,0 0 4,0 0-8,0 0-8,0 0 19,0 0-3,0 0-2,0 0-9,0 0 6,-2 1-14,0 4 19,-3 1-21,-3 3 19,-2 4-9,-3 3 6,1 4-14,-3 3 12,-1 3 5,-1 3-8,1 1-1,-3 1-7,3 2 12,-3 0-7,3 0-7,1 1 0,1-1 6,1-2 0,3 0-7,2 0 7,3-3 6,3-2-8,4 0 0,3-3 12,3-2-8,6-1 6,3-3-8,8-2-13,2-3 13,4-2 0,2-1-26,0-4 3,0-1-16,2-2-3,-2-2 3</inkml:trace>
  <inkml:trace contextRef="#ctx0" brushRef="#br0" timeOffset="1774">730 32 22,'0'-2'4,"0"2"0,0 0 6,0 0-1,0-1-1,2 1-7,-2-1 12,3 1 11,-3 0-9,0 0-2,0 0-2,0 0-1,0 0 5,-3 1-8,3 0 17,0 1-3,-2 0-2,2 1-9,-2 2 5,-2 2-14,0 1 12,-2 3-1,0 1-14,-1 2 12,-1 3 5,-2 1 5,2 2-9,-3 1-1,-1 1 5,1 2-9,1 0-7,0-1 1,-1 0 12,3-1 5,0-1-21,0-1 0,1 0 1,1-2 7,0 0 5,4-1-1,0-2-13,0-1 0,2-1 7,2 0 6,0-3-13,4 0 7,0-2-1,3-1 6,1-3-13,2-1 1,1-2 0,3-1-18,1 0 3,-1-2-16,3-2 4,0 1 4,-1-2 2,-1 0 2</inkml:trace>
  <inkml:trace contextRef="#ctx0" brushRef="#br0" timeOffset="2214">517 286 49,'0'0'2,"-2"0"6,2 0 5,0 0 4,0 0-2,2-1-2,-2 1-1,0 1 5,-2-1-9,2 0 12,0 0 3,2 0-9,3 1-1,1-1 4,2 0-2,2 0 4,3 0-8,3 0 11,1 0-3,4-1-15,-1 0 0,3 0 6,0 0-2,-1 0-1,1-2-19,0 1-11,0-2-4,-1 1-4,1-1 2</inkml:trace>
  <inkml:trace contextRef="#ctx0" brushRef="#br0" timeOffset="2475">979 347 104,'-2'0'20,"2"0"-3,0 0 4,0 0-2,0 0 10,2 1-4,0-1-3,2 0 4,0 0-4,4 0-9,3 0-8,1-1 19,2-2-16,1 1 12,1 0-15,3-2 5,0 1-20,-1 0 8,-1 0-6,-1-1-6,1 1-17,-5-1 4,1 2-3,-3 0 2,0-1 2</inkml:trace>
  <inkml:trace contextRef="#ctx0" brushRef="#br0" timeOffset="2713">1328 185 104,'0'0'20,"0"0"-3,0 0 4,0 0-2,-2 0 4,2 2-16,-2 2 18,0 1-3,0 1-3,0 4 4,0 0-3,0 3-15,2 2 12,-2 3 4,2 1-15,-2 2 6,-1 1-2,1 2-14,0-2 13,2 0-7,-2-1-13,2-1 2,0-2-24,2 0-3,-2-3 3,0-3 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2:45.3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0 118,'0'0'12,"0"0"11,0 0-3,0 0-3,0 0 4,0 0 4,3 0-9,1 4 4,2 1 4,0 2-10,2 1-1,3 3 4,-1 1-2,0 1 11,1 5-3,-1 2-3,0 2-3,-1 3-8,-1 4-8,-4 4 19,-4 1-9,-2 2-14,-4 2 20,-2 1-15,-5 0 6,-1-2-26,-5-1-4,0-1-16,-1-3-9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1:28.9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67,'0'0'6,"0"0"11,0 0 4,0 0 4,0 0-3,0 0-3,0 0-15,0 0 12,0 0-2,0 0-8,0 0 6,0 0-8,0 0-7,0 0-12,0 0 2,0 0-6,2 2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2:28.4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0 166,'0'0'24,"0"0"-3,0 0-8,0 0 4,0 0 4,0 0-9,0 0 5,0 0-2,0 0-8,0 0-7,0 0 6,0 0-7,0 0 13,0 0-21,0 0 2,0 0-18,0 0-4,2 2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2:26.1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60 90 23,'0'0'5,"-2"0"12,2 1-2,0-1 10,0 0 3,0 1-9,0-1 10,0 0-4,0 0-3,0 0 3,0 1-15,0 0 11,0 1-15,0-2-1,0 0 25,0 0-4,0 1-10,0-1-2,0 1-1,0-1-2,0 0 11,0 0-9,0 0 11,0 0-16,0 1 6,0-1-2,0 0-14,0 0 13,0 0-8,0-1 12,0 1 5,0 0-15,0 1-1,0-1 12,0-1-8,0 1-14,0 0 26,0 0-3,0 0-14,0 0 12,0 0-14,0 0 12,0 0-8,0 0 6,0 0-14,0 0 13,0 0-2,0 0-1,0 0-7,0 0 0,0 0 7,0 0-8,0 0 7,0 0-7,0 0 6,0 0 6,0 0-8,0 0-19,0 3 21,-2 7-1,2 1-7,-2 2 1,0 3 13,0 3-8,0 1 0,-2 2-1,2 1-6,-2 1 6,2 2 6,-3 0-13,1 0-6,0 0 8,0-2 0,0 1-6,2-2-17,-2-2 3,2-2-28,-1-2-6,1-2 0,0-2 6</inkml:trace>
  <inkml:trace contextRef="#ctx0" brushRef="#br0" timeOffset="530">69 164 81,'-2'0'16,"2"-1"-2,0-1-8,0-2 0,0 1-7,2-2 12,0-1 11,0-1-9,2 0-14,0-1 13,0 0-8,4 1 0,1-2-1,3-2 0,1 2-1,3-2 0,1 1 0,1 1 6,1-1-1,-1 2 5,3 1-20,-2 1 1,-3 1 7,1 1 0,-3 1 6,-1 0 6,-1 2-14,-2 1 13,-1 3 4,-3 1-1,-2 4-2,-4 2 5,-2 2-9,-2 2 12,-4 1-15,-5 3-1,1-2-7,-3 2 7,1-1-1,-3-2 6,5 1-1,-1-2 5,3 0-7,0-1-1,4 0-1,-1 0-7,5 0 13,2 0-7,2-1-1,3 1-6,1 1-6,0-1 8,2 1 6,3 0-7,-3-2 1,0 1-6,0 0 13,1 0 6,-3 0-8,-2 0 0,-4 1-7,0 0 1,-4 1 6,-4 1 0,-3-1-7,-1 0 1,-5 0 0,-3 0 7,-1-1 6,0-1-8,-2 0 0,3-2-13,1 0 14,1-2-25,1-2-16,3 0 4,3-2 2</inkml:trace>
  <inkml:trace contextRef="#ctx0" brushRef="#br0" timeOffset="1790">644 312 36,'0'0'3,"0"0"6,0 0 5,0 0-8,0 0 6,0 0 4,-3 1-2,1 1 11,-2 3-9,-2 0 4,-2 0-2,0 1-3,1 1-8,1 1-1,-2 0 0,2 1-7,-1-1 6,-1 0 6,2 1-2,2-2-1,-2 1 5,1-1-1,-1 0-2,2-1-1,2 1-14,0-1 13,0 0-1,0-2 0,2 1-1,0 0-1,0-1-1,2 1 6,-2-2-7,2 0-13,-2 0 7,2 0 1,0-1-13,0 0 2,0 1-11,2-3-4,3 0 1</inkml:trace>
  <inkml:trace contextRef="#ctx0" brushRef="#br0" timeOffset="2800">912 227 108,'0'0'19,"0"0"4,0 0-22,0 0 13,0 0-14,0 2 18,-2 3 4,2 1-2,-2 1-3,0 2-2,-2 3-2,2-1-2,-2 3-1,0 2-1,-2 3 5,1 1-8,-1 1-1,-2 0 0,0 0-7,-1 0 12,3-2-7,0 1-7,-2-2 7,1-1 0,3-2 6,-2-1-14,2-2 13,-2-2-1,2-1-13,2 0 13,-3-4-7,3 1 6,2-3-7,0-5 0,0 0-6,2-4 13,3-3 0,1-4-7,2-1 0,0-3 0,3-2-12,1-1 14,1-1 0,1 2-13,0-1 20,3 0-26,-3 0 15,3 3 7,-2 1-13,-1 2 7,-2 1-6,3 1 1,-3 3-5,-1 0 1,-3 2 14,0 1 6,0 2-14,-1 1 13,-3 2-1,-2 2-1,0 2 0,-4 1-20,0 2 14,-2 2 13,-3 1-2,-1 2-7,-2 0-1,-1 3 6,-1-1 5,2 0-2,-3 0-20,3-1 14,0 1 5,1 0-7,1 0 5,2-2-1,2 0-20,0-1 14,2 1 0,2-1 12,0 0-8,2-2-7,4 0 13,0-1-8,2-1-6,5-1 6,-3 0-7,5-1 7,-1-2-1,0 0-6,1-1 13,-1 1-20,-1-1 1,-1 0-5,-1-1 2,-1 1-11,-2-1-10,0 0-3,-3 0 3</inkml:trace>
  <inkml:trace contextRef="#ctx0" brushRef="#br0" timeOffset="3754">803 539 69,'0'0'12,"0"0"11,0 0 3,0 0-3,0 0-3,0 0 4,0 0-10,0 0 17,0 3-4,-2 1-9,-2 3 10,-1-1-22,-1 5 12,0-1 4,0 2-9,-4 2-8,-1 0 5,1 1-7,-1 0 6,-1 0-8,0 0-6,-1-2-12,-1 1-17,1-3-3,3-2 3</inkml:trace>
  <inkml:trace contextRef="#ctx0" brushRef="#br0" timeOffset="4793">635 163 29,'0'0'4,"0"0"0,0 0 5,0 0-7,0 0 12,0 0-2,0 0-7,0 0 5,0 0-1,0 0-1,0 0-7,0 0-7,0 0 20,0 0-2,0 0-8,0 0 6,0 0-1,0 0 5,0 0-2,0 0 11,0 0 4,0 0-10,0 0 4,0 0-15,0 0-1,0 0 6,0 0-2,-2 1 6,2-1-9,0 2 6,-4 2-14,-2-2-6,2-1 20,2 2-2,0-2-14,-3 0 13,3-1-7,2 1-6,0-1 13,0-2-8,2 0 6,3-4-1,1 0-13,0 0 14,0 2-1,-2-1-20,3 1 21,-3 1-7,-2 1 6,2 0-1,-2 1-1,0-1-6,0 1 0,-2 1-6,-2 0 13,2 0-6,-2 0 6,0 2-1,-2 0-6,0 0 0,2-1-6,-3-1 7,3 1-12,0 0-11,2-1-10,0 0 4,0-1 2</inkml:trace>
  <inkml:trace contextRef="#ctx0" brushRef="#br0" timeOffset="5753">687 573 22,'0'0'4,"0"0"0,0 0 0,0 0-1,0 0 13,0 0-9,0 0-1,0 0 12,0 0-2,0 0-15,0 0 7,0 0 11,0 0-9,0 0 5,0 0 5,0 0-3,0 0 4,0 2-8,-2 1-2,2 1 11,-2 0-3,0 2 4,-2 1-9,2 0-8,-5 0 6,3 1-2,-2 0-7,0 2-13,-2-1 13,-3 1-6,1 1 6,0 0-12,-1 0-18,-1 1-4,1-2 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2:33.7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215 31 37,'0'0'9,"0"0"12,0 0-3,0 0 4,0 0-9,0 0-2,0 0 5,-2 0-2,2 0 5,-4 2-9,0 4 5,-2 1-2,-2 3-1,-1 1 4,1 2-2,-2 3-8,-3 2 12,1 4-8,-3 2 11,1 2-9,-1 2 5,1 1-2,-1 0-8,3 1 11,0-1-8,-1 0 5,5-1-8,0-1 5,1-2-8,3 1-7,2-4 7,2-1 0,2-1-13,2-3 13,5-2-7,1-2 13,2-2-20,3-4 2,2-3-6,1-1-17,3-3-8,-1-3 3,3 0 4</inkml:trace>
  <inkml:trace contextRef="#ctx0" brushRef="#br0" timeOffset="392">586 1 41,'-3'-1'21,"1"1"-15,2 0 18,-2 0-3,2 1-2,-2 0 3,0 3-15,-2 1 12,0 4-9,0 0-7,-2 2 18,-3 3-15,3 0 18,-2 4-3,0 0-3,-1 3-2,-1 3 4,2 0-15,-3 0 6,1 2 11,0 0-9,1-1-8,1 1 6,2-2-8,2-1 6,2 1-7,0-3-1,2-3 7,2 1-14,2-4 7,0-1 6,4-4-1,1 0-13,1-5-12,2-2-10,3-3-2,-1-1-4,1-4 4,1-1 2</inkml:trace>
  <inkml:trace contextRef="#ctx0" brushRef="#br0" timeOffset="717">375 231 90,'0'0'15,"0"0"-2,0 0 5,0 0-2,2 0-15,0 1 19,0-1-3,2 1-2,2 1-2,0-2 5,3 1-2,1-1-2,0 0 4,3 0-15,-1-1 0,3 1 6,-1 0-7,1-2 6,1 1-8,1-1-12,1 0-11,-1-1-5,-1 0 2</inkml:trace>
  <inkml:trace contextRef="#ctx0" brushRef="#br0" timeOffset="954">823 33 72,'0'0'11,"0"0"-1,0 0 11,0 0-28,0 0 20,0 0 5,0 0 10,2 3-4,1 0-15,-1 1 11,2 2 4,0 1-9,0 2 10,0 1-9,2 2-8,-4 1 11,3 3 4,-3 3-9,-2 2 5,0 4 3,-5 2-9,1 2-7,-2 4 5,-4 0 5,-3 2-8,-1 0-1,-3 0-7,1-1-7,-3-2 1,-1 0-18,1-2 3,-2-1-22,3-4 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9:04.2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6935 0 21,'0'0'4,"0"0"0,0 0-1,0 0 0,0 0 0,0 0-1,0 0-1,0 0 0,0 0-1</inkml:trace>
  <inkml:trace contextRef="#ctx0" brushRef="#br0" timeOffset="19269">4488 11379 20,'0'0'4,"0"0"-1,0 0 0,0 0-1,0 0 0,0 0 0,0 0 0,0 0-1,0 0 0,0 0 1,0 0-1,0 0 1,0 0 0,0 0-1,0 0 0,0 0 0,0 0 0,0 0 0,0 0 0,0 0 0,0 0 0,0 0 6,0 0-7,0 0-1,0 0 1,0 0 6,0 0 0,0 0-8,0 0 13,0 0-14,0 0 7,0 0 6,0 0-1,0 0-14,0 0 1,0 0 0,0 0 7,0 0 12,0 0-2,0 0-2,0 0-13,0 0 0,0 0 0,0 0-6,0 0 14,0 0-7,0 0 6,0 0-1,0 0 0,0 0-7,0 0 7,0 0-1,0 1 6,0 3 5,0 3-2,2 0-7,2-1-7,-2-2 13,2 3-2,-2-2-7,1 1-7,-1-2 13,0 1-1,0 0-7,0-2 0,-2 1-6,2-1 1,-2 1 13,2-2-1,-2 0-7,2 1-13,-2-2 27,0 1-8,2-1-7,-2 0 0,0 1-6,0-2 13,0 1 0,0 0-7,0-1 0,0-1 0,0 1 6,0 1 0,0-1-7,0-2 6,0-1 6,0 1-8,2-2 6,-2 0-13,0-1-6,0 0 14,0 0 0,0-1-13,0 1 14,0 0-1,2 2 0,-2 0-13,0-1-5,0 1 21,0 0-1,0 1-1,0 0-13,0 0 14,0 1-1,0-1-13,0 1 14,0 0-1,0-1-7,0 1 1,0 0 6,0 1-6,0-1-6,0 1 7,0 0-6,0 1 13,0 0-7,0 2 0,0 0 7,0 2-1,0-1-1,0 1 0,0-1-7,0 0-6,0 0 7,0 0 1,0 0 0,0-2-6,0 2 13,0-2-13,0-1 13,0 0-1,0 0-6,0 1 0,0-1 0,0 0-6,0-1 7,0 1 6,0-1-7,0 1-6,0-1 1,0 0 7,0-1 0,0-2 0,0-2-1,0 0 0,0 2 0,2-1 0,-2 1 0,0-1 0,0 2 0,0-1-18,0 1 14,2 0 1,-2 1 0,0-1 1,0 0 0,0 1 6,0 2 0,0-1-1,0 0-12,0 0 1,0 3 1,0 0 7,0 0 0,0-1 6,0-1-1,0 1 0,-2 1-1,2-2 0,0 1-1,0-1-19,0 0 14,0 1 7,0-1-7,0-1-6,0 1 14,0 0-14,0-1 1,0 1-5,0-1 14,0 1 0,0-1-1,0-1-12,0-1 7,0-2-5,2 1 1,-2-2 13,2 1 0,0 0-14,-2 1 8,3-1 0,-3 1 0,2 2 7,-2-2-14,2 1 14,-2 1-13,0 0 13,0-1-7,-2 2-7,2 0 8,0 0 6,0 0-13,0 3 1,-2 1 13,2 0-7,-3-1-6,1 1 7,0-1 6,2 2-1,-2-2-13,2 1 7,-2 1 6,2-3-1,0 1-13,0 0 1,0-1 14,0 0-14,0 1 1,0-3 1,-2 0 1,2 1 0,0 0 1,0-2-1,2 0 0,-2-3 2,2 0 0,0-1 0,0 0 0,-2-1 0,2 1 0,-2-1 1,3 0 0,-3 3 0,2-1 0,-2 2 1,2-1 0,-2 1 6,0 0-7,0 1 0,0 1 0,0 0 7,-2 1-1,2 0-7,0 1 7,-2 3-1,2 0 0,0-1-7,0 0 0,0-1 7,0 2-7,0-2 0,0 1 7,0-1 0,0 0-8,0 0 1,0-1 7,0 1-7,0-2 0,0-1 1,0 0 0,0 1 0,0-2 1,0-1-1,0-1 1,0 0 0,0-3 0,0 1 0,0 2 0,0-1 0,0 1 0,2-1 1,-2 1 0,0-1 0,0 2-1,0 1 7,0 1-7,0-1 7,0 2-7,0 1-1,-2 2 7,2-1-7,-3 2 0,3 0 1,0-2 0,-2 2 0,2-2 0,0 2 0,0-2 7,0 1-8,0-1 0,0-2 1,0 2 0,0-2 1,0 1-1,0-1 1,0-1-1,0 0 0,0-1 0,0-2-1,2-1 0,-2 0-1</inkml:trace>
  <inkml:trace contextRef="#ctx0" brushRef="#br0" timeOffset="21470">4529 11373 20,'0'0'4,"0"0"0,0 0-1,0 0 0,0 0 0,0 0 0,0 0 0,0 0-1,0 1-1,0-1 7,0 0-7,0 2-1,0-1 7,0 0-1,0-1-1,0 0 0,0 1-1,0 0-7,0 2 7,0-1 6,0 0-8,0 1 0,0-2 0,0 1-7,0-1 1,0 0 0,0 1 7,0-1 0,2 0-7,-2 0 0,2 0 7,-2-2-7,3 1 1,1-1 0,-2 0 7,2-3-6,-2 1-1,2-1 1,-2 1 0,0-1 1,0 1-1,0-1 1,0 2 0,0-1 0,1 0 7,-3 2-8,0-1 1,0 1-1,0-1 1,-3 2 0,3 0 7,0-1-1,-2 1-1,0 1 0,0-1-1,-2 2 6,2-2-14,0 0 1,0 1 13,2 0-7,-2 0 0,0-1-1,2 2 7,-2-2-8,2 0-6,0 2 13,-2-2-7,2 2-6,0-2 7,0 1-6,0-1 6,0 0-6,2 0 1,-2 0 13,2 1-14,-2 0 1,2-1 6,0 1 6,0-1-7,0 0-6,0-1 0,0-1 1,2 1 1,-2 0 0,0-2 0,1 1 0,-1-1 1,0 0 0,-2 2 0,2-1 0,-2 1 7,0 1-7,0-3 7,0 2-7,-2 1 13,0 0-8,0 1 0,-1 0 6,-1 2 5,2-2-2,-2 1-8,2-1 6,-2 2 5,2-1-8,-2 2-1,2-1-13,0-1 13,0 1-1,-1 0 0,3 1-13,-2-2 13,2 0-13,0-1 7,0 1 0,2-1 7,1 1-1,-1-1-1,0 2 0,0-3-7,2 0 7,-2 1-1,0 0 0,0 0-7,0-1 7,-2 0 0,2 0-7,0 0-6,0 0 2,-2 0 1,0 1 13,0-1-13,0 0-6,0 0 1,0 0 1</inkml:trace>
  <inkml:trace contextRef="#ctx0" brushRef="#br0" timeOffset="73243">4558 11438 14,'0'0'3,"0"0"-1,0 0 0,0 0 0,0 0 1,0 0 0,0 0-1,0 0 0,0 0 0,0 0 0,0 0-1,0 0 0,0 0 1,0 0 0,0 0-1,0 0 0,0 0 0,0 0 0,0 0 0,0 0 1,0 0-1,0 0 0,0 0 0,0 0 0,0 0 6,0 0-1,0 0 0,0 0-8,0 0 1,0 0 0,0 0 6,0 0 0,0 0-8,0 0 1,0 0 7,0 0-1,0 0-7,0 0 1,0 0 0,0 0 0,0 0 7,0 0-1,0 0-7,0 0 0,0 0 1,0 0 7,0 0-1,0 0-7,0 0 1,0 0-1,0 0 1,0 0 7,0 0-7,0 0 0,0 0 0,0 0 0,0 0 0,0 0 7,0 0-7,0 0 7,0 0-1,0 0-6,0 0 0,0 0 0,0 0 0,0 0 7,0 3-7,4-1 0,-2 0 7,3 1-1,-3-3-7,0 0 7,2-1-7,-2-2 0,0 1 7,0 0 0,0-2-7,0 2 7,0-2-7,-2 2 0,2 0 0,0 0 7,1 1-7,-3 0 7,0 1 0,0-1-1,2 0-7,-2 0 1,0 1 0,-2 0 7,2 0-1,0 0-6,0 1 6,-3 1 0,1 2 0,2-1-7,-2 2 7,0-2-7,0 1 1,0 0 6,0 1-7,0-3 1,2 3 0,-2 0 0,2-2 1,0 2 7,0-1-7,0 0 0,0-1 0,0 1 0,2-1 7,-2 0-7,2 0 0,-2 1 1,2-3 0,-2 0 0,2 0 0,0-1 0,0 0 0,0 0 0,0-1 0,3 0 0,-3 0 0,0-3 0,0 1 1,0-1 0,0 1-1,0-1 0,-2 1 0,2-1 1,-2 2 0,0 0 0,0-1 1,0 2-1,-2 0 0,2 0 0,-2 0 0,2 0 0,-2 1 0,0-2 0,0 2 0,0 0 0,0 0 7,2 0-7,-2 0 0,-1 2-1,1-2 0,2 0 7,-2-2-7,2 2 0,0 0 0,0 0 0,0 0 7,0 0-8,0 0 7,0 0-7,0 0 0,0 0 1,0 0 0,0 0 0,0 0 7,0 0-7,0 0-1,0 0 7,0 0-7,0 0 0,0 0 1,0 0 6,0 0-7,0 0 1,0 0 0,0 0 0,0 0 0,0 0 6,0 0-7,0 0 1,0 0-1,0 0 1,0 0 6,0 0 0,0 0-7,0 0 0,0 0 0,0 0 0,0 0 7,0 0-7,0 0 0,0 0 0,0 0 1,0 0 0,0 0-1,0 0 1,0 0 0,0 0 0,0 0 0,0 0 0,0 0-1,0 0 0</inkml:trace>
  <inkml:trace contextRef="#ctx0" brushRef="#br0" timeOffset="88247">0 12838 22,'0'0'5,"0"0"-2,0 0 0,0 0 0,0 0-1,0 0 0,0 0 0,0 0-1,0 0 1,0 0-1,0 0 0,0 0 0,0 0 0,0 0 0,0 0 0,0 0 0,0 0 0,0 0-1,0 0 0,0 0 1,0 0 0,0 0 0,0 0-1,0 0 0,0 0 0,0 0 0,0 0 0,0 0 0,0 0 0,0 0 1,0 0 0,0 0-1,0 0 0,0 0 0,0 0 0,0 0 0,0 0 0,0 0 0,0 0 0,0 0 0,0 0 0,0 2 0,2-1 0,2 1 0,-2-1 0,0 2-1,2-2 1,-1 0 1,1 0-1,0 0 0,0 0 0,0 1-1,0-1 1,2 0 0,-1 0 7,1 0-1,-2 0-1,2 1 0,0-2-7,1 1 6,-1 0 0,2 0-1,-2-1 6,2 1-7,1 0-1,-1-1 0,0 0-6,1 0 7,1 0-7,-2 0 7,3 0-6,-1 0 6,0 0 0,1 0 0,-1 0 0,0 0 12,3-1-8,-3 1-1,2 0 0,1 0-14,-1-1 14,1 1-1,-1 0 0,2 1-1,1-1-6,-1 0 6,1 1-6,-1 1 0,3-2 1,-1 1 0,1 0 6,2 0 0,1 1-1,1-1-6,0-1 6,1 2-6,1-2 6,0 1 0,0-1 6,-1-1-14,3 1-5,-2 0 13,2-2 0,-2 1-7,1 0 13,-1-1-7,2 1 0,-2-2-1,-3 2 0,3-1 0,-2 1 0,0-2-13,-1 1 14,1-1-6,0 0 7,1 1 6,-1 0-14,2-2 7,-3 2 0,1-2-1,2 0-6,0-1-6,-1 1 14,1 0 0,2 0-13,-2 0 20,-1 0-8,1 1 0,2-1-6,-2 1 6,-3 0 6,3 1-7,-2-1-6,2 0 13,-3 1-7,3 0 6,-2-2-7,1 3-7,-1-1 8,0-1-1,0 2 0,-1-2-12,1-1 1,0 2 21,-1-2-8,1 2 6,0 0-1,-1-2-7,3 2 6,-2 0-13,1-2 20,1 1-8,0-1-13,0 1 19,-1 0-14,3 0 7,0 0-7,0-1 13,0 0-20,2 1 20,-3-1-20,3 0 14,-2 0 6,0 2-8,0 0 6,0-2-13,-3 1 0,3 0 7,-2 1-6,2 0-6,-2-2 7,-1 3 7,1 0-7,0-2 1,-3 1 12,3 0-20,-2 0 14,0 0 0,-1 0-1,1 2-6,0-2-6,1-1 7,-1 2 7,0 0-1,-1 0-13,1 0 7,0 1 7,-1-1-7,1 1 6,2 0 0,-2 0-1,1 0 0,-1 0 0,2 1-1,-3-1 6,3 0-7,-2 1 0,2-1-6,-3 0 6,3 0 0,-2-1-6,1 1 7,-1-1 0,2-1-1,-2 1-12,-1 0 7,1 0-5,2 0 13,-3-2-7,1 2 7,2 1-13,-3-1 7,3 0 7,0-1 6,2 0-14,-2 0-6,3 1 7,1-1 13,-2-1-20,2 2 20,-2-2-2,2 0-13,2 2 13,-2-1-1,-1 0-14,1-1 7,0 1-13,0 1 21,0-2-1,0 2-14,0 0 13,-2-1-13,1 1 7,-1-1-13,2 1 21,0 0-2,0 0-7,0 0 0,-2 0-12,2-1 14,-1 1 0,1-1-1,0 0 0,2 0-6,-2 0 7,2 0-1,2-1 0,-4 1 0,2 1-6,0 0 0,-2 0-5,2-1 14,-2 1 5,-1 1-13,1-1 13,0 1-14,-2 0 1,2 0 0,-2 0 1,0 0 13,-3 1-14,3 0 7,-2-1-7,2 0 0,0 2 13,-3-2-7,3 0 6,-2 0-13,2 0 6,-3 0 0,3 1 6,-2-1-13,2 1 7,0-1-13,-1 0 8,-1 0 7,0 0-13,-2-1 14,1 1-1,-1 0-6,-2 0 6,-1 0 0,1 0 0,-1-1-13,1-2 13,-2 2 0,-1 0-7,1 0 13,-3 0-7,-1 0 6,-1 1-7,0-2 6,-1 2-1,-3-1-1,0 1 0,1 0-7,-3 0 0,0-1 0,0 1 1,-2 0-7,0 0 8,1 0 0,-3 0 0,0 0 6,0 0-7,0 0 6,0 0 0,0-1-1,0 1 0,-2 0-7,2-1 6,-2 1-19,2 0 2,-2 0-4,2 0 2,-2 1 1,2-1 0</inkml:trace>
  <inkml:trace contextRef="#ctx0" brushRef="#br0" timeOffset="132772">4668 7124 13</inkml:trace>
  <inkml:trace contextRef="#ctx0" brushRef="#br0" timeOffset="-22288.73">2697 11585 19,'0'0'4,"0"0"-1,0 0 0,0 0 0,0 0-1,0 0 0,0 0 0,0 0 0,0 0 0,0 0-1,0 0 0,0 0 0,0 0 0,0 0 0,0 0-1,0 0 0,0 0 1,0 0 0,0 0 0,0 0 0,0 0-1,0 0 0,0 0 0,0 0 0,0 0 1,0 0-1,0 0 0,0 0 0,0 0 0,0 0 0,0 0 0,0 0 0,0 0 1,0 0-1,0 0 0,0 0 0,0 0 0,0 0 0,0 0 0,0 0 0,0 0 0,0 0 0,0 0 0,0 0 0,0 0 0,0 0 0,0 0 0,0 0 0,0 0 0,0 0 0,0 0 0,0 0 0,0 0 0,0 0 0,0 0 0,0 0 0,0 0 0,0 0 0,0 0 0,0 0 0,0 0 0,0 0 0,0 0-1,0 0 1,0 0 1,0 0-1,0 0 0,0 0 0,0 0 0,0 0 0,0 0 0,0 0 0,0 0 0,0 0 0,0 0 0,0 0 0,0 0-1,0 0 1,0 0 0,0 0 0,0 0 0,0 0 0,0 0 0,0 0 1,0 0-1,0 0 0,0 0 0,0 0 0,0 0-1,0 0 1,0 0 1,0 0-2,0 0 1,0 0 0,0 0 0,0 0 0,0 0 0,0 0 0,0 0 0,0 0 1,0 0-1,0 0-1,0 0 1,0 0 0,0 0 0,0 0 1,0 0-1,0 0 0,0 0 0,0 0 0,0 0 0,0 0-1,0 0 2,0 0-1,0 0-1,0 0 1,0 0 0,0 0 0,0 0 0,0 0 0,0 0 0,0 0 1,0 0-2,0 0 1,0 0 0,0 0 0,0 0 1,0 0-1,0 0 0,0 0 0,0 0 0,0 0-1,0 0 2,0 0-1,0 0 0,0 0 0,0 0 0,0 0 0,0 0 0,0 0 0,0 0 0,0 0 0,0 0 0,0 0 0,0 0 0,0 0 0,0 0 0,0 0 0,0 0 0,0 0 0,0 0 0,0 0 0,0 0 0,0 0 0,0 0 0,0 0 0,0 0 0,0 0-1,0 0 1,0-1 0,0-2-1</inkml:trace>
  <inkml:trace contextRef="#ctx0" brushRef="#br0" timeOffset="-20332.73">2656 11707 18,'0'0'3,"0"0"0,0 0-1,0 0 0,0 0 0,0 0 0,0 0-1,0 0 0,-3 0 0,3 0 0,0 0 0,0 0 0,-2 0 0,-2 1 0,0 0 0,0 1 0,0-2 0,2 1-1,-2-1 1,2 1 0,0-1-1,-3 1 1,3-1-1,0 1 0,0 0 1,0 1 0,0-1-1,0 0-1,0 0 2,2 0-1,-2 0 0,0 0 1,0 1 0,0-1-1,0 0 0,0 0 0,-1 1 0,1 0 0,0 0 0,-2 0 0,2 1 0,-2-1 0,2 0 0,-2 2 0,2-3 0,-2 1 0,1 1 0,1-1 0,0-1 0,-2 1 0,4 0 0,-2 0 0,0-1 0,0 1 0,0 2 0,0-1 0,0 2 0,0 0 0,0-1 0,0 2 0,-3-1 0,3 1 0,0-1 0,0 2 0,0-1 0,0 0 0,2 0 1,-2 0-1,2-1 0,-2 1 0,2 0 0,-2 0 1,2 1-1,0 1 0,0-1 0,0 0 0,0 0 0,0 0 0,0 0 0,0 0 0,0-1 0,0-1 0,0 1 1,0 2-1,0-1 0,2 2 0,-2-1 0,0 1 0,0 0 0,2 2 0,-2-2 0,2 2 1,-2-2-1,0 1 0,0 1 1,2-1-1,-2 1 0,2-2 0,-2 1 0,2 1 0,0-1 0,-2 0 0,2 0 0,-2-1 0,3 2 1,-1-1 0,0 1-1,0-1 0,0 2 1,0-2-1,0 2 0,2-2 0,-2 2 0,2-1 0,0-1 0,1 1 0,-1-2 0,0 0 0,0 0 0,2 0 0,0-2 0,1 0 0,-1-2 0,0 1 0,4 0-1,1-1 2,-1-2-1,0 2 0,1-2 0,1 1 0,1-1 0,-3 0-1,2-1 1,1 0 0,-3 1 1,2-2-1,1 0 0,-3 0 0,3 0 0,-3-1 0,2 1 0,-1-1 0,1-1 0,0 0 0,-1 0 0,1-1 0,-1-1 0,1 1-1,-2 0 1,1-2 1,-1 1-1,0-1 0,1-1 0,-3 2 0,2-2 0,-1 1 0,-1-1 0,0 0 0,-2 1 0,3-1 0,-3 0 0,2 2 0,-4-2 0,2-1 7,-1 1-7,-1-2 0,0 0 0,0 0-1,0-1 7,0-1-8,-2 0 1,2 0 7,-1-1-8,-1 0 1,0-2 0,-2 2 0,2-2 0,-2 0 7,0-4-7,0 1 0,0-1 6,0 0-7,-2-1 0,2 1 1,-2 0 0,0 0 0,-1-1 0,1 1 0,0 1 0,0 0 0,0 0 0,-2 2 1,2-1-1,-2 2 13,2 1-7,-2 0-1,-3 1-1,3-1 0,-2 2-7,-2-1 1,0 0 7,-1 0-1,-1 0 0,0 2-1,-1-1-7,-1 1 1,-1-1 1,1 0 0,0 0 1,-3 0-1,3 1 1,-3 0 1,1-1-1,-1 1 1,-1 1-1,1-1 0,1 1 0,-1-1 0,1-1-2</inkml:trace>
  <inkml:trace contextRef="#ctx0" brushRef="#br0" timeOffset="-17919.73">742 12357 13,'3'-1'3,"-1"-3"-1,2 0 0,0-3 0,0 0-1,2-1 0,-2 0 0,3-3 0,-1-1 0,-2 2 0,2-3-1,-2 0 1,2-1 0,-1-1 0,-3 0 0,0 0 0,0 0-1,0 1 0,-2-1 0</inkml:trace>
  <inkml:trace contextRef="#ctx0" brushRef="#br0" timeOffset="-2654.73">4653 11464 16,'0'0'3,"0"0"0,0 0-1,0 0 1,0 0 0,0 0-1,0 0 0,0 0 0,0 0-1,0 0 1,0 0 0,0 0-1,0 0 0,0 0-1,0 0 1,0 0 0,0 0 0,0 0 0,0 0 0,0 0-1,0 0 0,0 0 1,0 0-1,0 0 0,0 0 0,0 0 0,0 0 0,0 0 1,0 0-1,0 0 0,0 0 0,0 0 0,0 0 0,0 0 0,0 0 0,0 0 0,0 0 0,0 0 0,0 0 1,0 0-1,0 0 1,0 0-1,0 0 0,0 0 1,2 0-1,1 0 0,-1 1 0,4-1 0,-2 1 0,0-1 0,0 2 0,0-2 0,-2 0 0,3 1 0,-1 0 0,0 0 0,0 0 0,0-1 0,0 0 0,-2 0 0,2 1 1,1-1-1,-1 1 0,2-1 0,-2 2 0,0-1 0,0-1 0,0 1 0,1 0 0,-1-1 0,0 1 0,0-1 0,2 0 0,-2 1 0,3-1 0,-3 0 0,2 0 0,0-1 0,-2 1 0,2 0 0,1-1 0,-1 0 0,0 1 0,0-1 0,-2 0 0,3 1 0,-3 0 0,2 1 0,-2-2 0,2 1 0,-2-2 0,1 2 0,1 0-1,-2 2 2,0-2-1,0 1 0,0 0 1,0-1-1,1 1 0,-1-1 0,0 0 0,0 0 0,0 0 0,-2 1 0,2-1 0,0 1 0,1-1 0,-1 2 0,-2-1 0,2-1 0,0 1 0,0-1 0,0 1 0,1-1 0,1 1 0,-2-1 0,2 0 0,-2-1 0,2 0 0,-1 1 0,1 0 0,-2 1 0,0-1 0,2-1 0,-2 1 0,3-1 0,-3 0 0,0-1 0,0 1 0,0 1 0,0-1 0,0 1 0,1 0 0,-1 1 0,0-1 0,0-1 0,0 1 0,0 0 0,-2 0 0,2-1 0,-2 1 0,3 0 0,-3 0 0,0 0 0,0 0 0,0 0 0,0 0 0,2 0 0,-2 0 0,0 0 0,0 0 0,0 0 0,0 0 0,0 0 0,1 0 0,-1 0 0,0 0 0,0 0 0,0-1 0,2 0 0,-2-1 0,0 1 1,0 0 0,2 0 0,-2 0-1,3 0 0,-3-2 0,2 2 0,-2 1 0,2-1 0,-2 0 0,2 0 0,-2 0 0,2-2 0,-2 1 0,3 1 0,-3 0 0,2 1 0,-2-2 0,2 1 0,0 0 0,-2 1 0,2-1 0,-2 1 0,0 0 0,0 0 0,3 0 0,-3-1 0,0 0 0,0-1 0,2 2 0,-2-1 0,2 1 0,-2 1 0,0-1 0,0 0 0,0 0 0,3-1 0,-3 0 0,2 1 0,-2 0 0,0-1 0,2 1 0,-2 1 0,2-2 0,-2 1-1,0 0 1,0 0 1,1 0-1,1-1 0,-2 1 0,0 0 0,-2 0 0,2 1 0,0-1 0,-2 1 0,2-1-1,-2 1 1,0-2 0,2 1 0,-2 0 1,2 1-1,-2-1-1,0 0 1,0 0 0,0 0 1,2 1-1,-2-1 0,0 0 0,0 0 0,0 0 0,2 0 0,-2 2 0,0-2 0,0 0 0,0 0 0,0 1 0,0-2 0,0 1 0,0-2 0,0 2 7,0 0-8,0 0 1,0 0 0,0 0 0,0-1 0,0 1-1,0 0 1,0 0 0,0 0-1,-2 0 1,2 0 0,0 0 0,0 0 0,-2 3 0,-2-2 0,0-1 0,0 1 0,2 0 0,-2 0 0,-1-1 0,1 3-1,0-2 1,0 0 0,0 0 0,0 0 0,0 0-1,-1-1 1,1 3 0,0-3 6,0 0-7,-2 1 1,0-1-1,-1 0 0,1 0 1,0 0 6,0 0-7,0-1 0,-1 1 0,1 0 7,0 0-1,-2 0-7,2-1 0,-3 1 7,3 0-7,-2 0 0,2 0 0,-3-2 0,3 2 1,-2-1 0,0 1 0,-1 0 0,3-1 0,0 1 0,-2 0 1,1 0-1,1 0 0,0 1 7,0 0-1,0 1-7,-1-2 0,1 1 0,2 0 1,0 0 0,-2 0 1,2-1-1,-3 0 0,3 0 0,-2 0 1,0 1 6,2-1-7,-3 0 0,1 2 0,0-1 1,0-1-1,0 0 0,-1 0 1,1 0-1,0 0 1,-2 1 0,2-1 0,-1 0-1,-1 0 1,2 0 0,-2 0-1,1 1 1,-1-1 0,0 0 0,2 0 0,-1 1 0,1 0 0,0-1 0,0 1 0,0-1 0,1 0 0,-1 0 6,2 0-7,-2 0 0,2 0 1,2 0 0,-2 0 0,2 2-1,-3-2 0,1 1 0,2-2 1,-2 2 0,2-2-1,-2 1 1,2 0 0,0-2 0,-2 2 0,1 0 0,-1 0 0,0 2 6,0-4-7,2 1 0,-2 1 1,2 0 6,-2 0-7,2 0 0,-3 0 0,1 0 0,0 0 0,0 0 0,2 0 1,-2-1-1,2 1 0,-2 0 1,0-1 0,1 1 0,1-1-1,0 1 1,0-1-1,0 1 1,0 0 0,0-1 0,0 1 0,0-2 0,0 4 0,0-2 0,0 0 0,0 1 0,0-1 0,-1 1 0,1-1 0,0 0 6,2 0-7,-2 1 1,0-1 0,0 0-1,-2 0 1,2 0 0,0 1-1,0-1 1,0 0 0,0 0 0,0 1 0,0 0 6,-3-1-8,3 2 1,0-1 0,0-2 1,0 1-1,2 0 1,0 0-1,0 0 0,0 1 1,0 0 0,0-1 0,-2 0 0,2 0 0,0 0-1,0 0 1,2-1 0,-2 2-1,2 0 1,0-1 0,0-1 0,0 2 0,0-1 0,1 0 0,-1 0 0,2 1 0,0-1 0,-2 0 0,2 1 0,2-1 0,-2 2 0,3-2 0,-1 0 0,0 1 0,0-1 0,0 0 0,1 0 0,-3 0-1,2 1 1,0-1 0,0 1 0,1-1 0,-1 0-1,2 0 1,-2 1 0,0-1 0,3-1 0,-3 0-1,2 1 1,1-1 0,-1 1 0,-2 0 0,2-1 0,-2 1 0,1-2 1,1 1-1,-2 0 0,0 1 0,1-1 0,-1-1 0,0 2 0,0 0-1,0 0 1,1 0 0,-3 0 0,0 0 0,0 0 0,0 0 0,-2 0 0,2 0 0,-2 0 0,0 0 0,1 0 1,-1 0-1,0 0 0,2 0 0,-2 1 0,0-1 0,0 1 0,2-1 0,-2 1 0,2 0 0,-2-1 0,0 1 0,3-1 0,-1 2 0,2-2 7,-2 0-1,2 0-7,-2 0 0,3-2 0,1 2 6,-2 0-7,0-1 1,1 0 0,1 1 6,-2-1-7,0 0 7,0 0-7,1 1 7,-3-2-8,2 2 7,-2-1-7,2 1 1,-2 0 0,3 1 7,-3-1-8,0 2 1,0-2 0,0 0 1,2 1 0,-1-1 0,1 0 0,0 0 0,0-1 0,0-1 7,1 2-7,-1-1 0,0 0-1,0 0 1,-2 0 7,3 0-7,-1 1-1,-2-1 1,2-1 0,-2 2 6,0 0-7,0 0 0,1 0 1,-1 0 0,0 0 7,0 0-8,0 2 1,0-2 0,-2-2 6,2 2-7,-1 0 1,1 0-1,0 0 7,0 2-7,0-2 0,-2 1 7,2 0-7,-2-1 1,3-1 6,-3 1-7,2 1 0,-2-1 1,0 1-1,0-1 7,2 0-7,-2 1 7,0 0-7,0-1 0,0 0 0,0 1 7,-2-1-7,2 0 0,1 2 7,-1-2-8,-2 0 1,2 0 1,-2 1 0,2-1-1,-2 0 7,2 0-7,-2 0 0,0 0 7,0 0-7,0 0 7,2 1-8,-2-1 1,2 0 0,-2 0 7,0 0-7,0 0 7,0 1-7,0-1 6,0 0 0,2 0-7,-2 0 0,0-1 1,2 2 0,-2-1 7,2 0-8,-2 0 0,0 0 1,0 1 0,0-1 7,2 0-7,-2 0 0,0 0 7,0 0-7,0 1 0,0-1 0,0 0 1,0 0 0,0 0 6,0 2-6,0-2 6,0 0-1,0 0 0,0 0-7,0 0 0,0 0 1,0 0 0,0 0 0,0 0-1,0 1-1</inkml:trace>
  <inkml:trace contextRef="#ctx0" brushRef="#br0" timeOffset="2967.27">2738 11437 16,'0'0'3,"0"0"-1,0 0 0,0 0 0,0 0 0,0 0-1,0 0 0,0 0 0,0 0 0,0 0-1</inkml:trace>
  <inkml:trace contextRef="#ctx0" brushRef="#br0" timeOffset="3517.27">2691 11458 19,'0'0'4,"0"0"-1,0 0 0,0 0-1,0 0 0,0 0 0,0 0 0,0 0-1,0 0 0,0 0 0,0 0 0,0 0 1,0 0-1,0 0 0,0 1 0,0 1-1,0-1 1,0-1-1,0 0 1,0 0 0,0 1-1,0 0 0,-2-1 0,2 0 1,0 0-1,0 0 0,0 0 0,0-1 0,0 1 0,0 0 0,0 0 0,0 0 0,0 0 1,0 0-1,0 0 0,0 0 0,0 0 0,0 0 1,0 0-1,0 0 1,0 0-1,0 0 0,0 0 0,0 0 0,0 0 0,0 0 0,0 0 0,0 0 0,0 0 0,0 0 0,0 0 0,0 0 0,0 0 0,0 0 1,0 0 0,0 0-1,0 0 0,0 0 0,2 0 0,2 2 0,0-1 0,0 1 0,0-1 1,0 0 0,3 0 0,-3-1-2,2 1 2,-2-1-1,2 1 0,-2 0-1,3-1 1,-3 2 0,2-1 0,-2-1 0,2 1 0,1 0 0,-1 0 0,0 0 7,-2 1-7,4-2 6,-1 1-7,-1 0 6,2 0 0,-2 0-1,0 0-7,3 1 7,-3-1-7,0-1 0,0 1 7,3 0-7,-3 0 1,0 0 0,0 1 7,0-1-1,1 0-1,1-1-6,-2 1 0,2-1 7,-1 0-8,1-1 1,0 1 1,0-1 0,1 1 13,-1-1-8,0-1 0,0 0-7,1 1 1,-3 0 6,2 0 0,0-1 6,1 2-7,-3-1-1,0 1 6,0 0 0,1 0-8,-1-1-6,2 0 7,-2 1 0,0 0 0,1 1 0,-1-1 7,0 0-1,0 0-1,0 0-13,3 0 7,-3-1-6,2 1 13,-2 0-7,1 1 7,1-1-1,-2 0-13,2 1 1,-1-1 7,1 1-6,-2 1 13,2-1-7,1 0 0,-3-1 6,2 1-1,-2-1 0,3 1-14,-1 0 2,-2 1 13,0-1-13,3 0 0,-1-1 8,0 1-6,0 0 6,1 0 7,1-1-14,-2 0 7,3 2-6,-3-2 13,2 1-14,1-1 7,-1 1 0,0 0-6,1-1 7,-3 1-7,0 0 7,0 1 0,1-1 6,-1 0-14,2 0 1,-1 0 7,1 0 0,0-1 6,1 2-8,-1-2-6,0 0 1,1 0 13,1 0-7,-2 1 6,1-1-1,-1-1-1,-2 1-13,3-2 1,-1 2 14,0 2-8,1-2 1,-1 0-7,-2 0 7,3 0-6,-1 0 7,0 0 0,1 0 0,-1 0 6,0 0-7,1 0 6,-1 0-13,0 0 7,1 0 0,-1 1 6,2-1-13,-1 0 7,-1 0 6,0 0-7,1 0-6,-1 0 7,-2 0 0,3 1 0,-1 0 7,0-1-7,-1 1 6,-1-1-7,0 0-7,3 1 8,-3 0 0,0-1 6,2 2-7,-1-2 0,1 0 7,-2 0-14,3-2 1,-1 1 14,0 1-7,1-1 6,1 0-14,-2 0 8,3 0 6,-1 1-7,-1-3 0,1 2 7,0 0-1,-1-1-13,1 1 7,1-1-6,-1 1 7,-2 0 6,3 0 0,-3-1-7,0 0-7,3 1 1,-3 1 1,3-1 14,-3 0-8,2 1 7,1-1-14,-1 0 1,1 1 13,1-2-1,-2 0-7,1 2-6,-1-1 1,1 1 1,-1-1 7,1 0 0,-1-1-7,0 0 7,-1 1 0,-1 0 6,0 0-1,1-1-14,-3 1 14,2 0-14,-1-1 7,1-1 13,-2 3-14,0 0 6,1-1 0,-1 1-1,0-1-7,1 0 7,1 1-1,-2-1-6,0 0 0,1 1 7,-1 0-1,0 0-6,-2-1 0,3 1 0,-3-2 1,0 4 0,0-1 13,-2-1-2,1 0-1,-1 1-7,0-1 0,-2 0-7,2 0 1,-2 0 1,0 0 0,0 0 1,0-1-6,0 1 14,-2 1-7,3-1 0,-3 1 0,2 0 0,0-1 13,0 1-1,0-1-1,0 0-2,0 0-7,0 0 0,0 0 0,0 1 7,0-1-8,0 2 7,0-2-1,0 0-7,3 0-6,-3 0 7,-2 0 1,2 0-7,0 0 1,-2 0 1,2 0 13,-2 0-1,0 0-13,0 0 0,0 1 1,0-1 1,0 0 7,0 0-1,0 0 0,0 0 6,0 0-1,0 1-1,0-1-1,0 0 0,-2 0-1,2 1 0,-2 0-1,0 0 0,0-1-1,-1 2 0,1-1 0,0 0-7,0 0 1,0 0-12,0-1 2,0 1 14,0-1 6,0 0-7,0 0 1,2 2 0,-2-2 0,0 1 0,0-1 6,0 1-1,0-1-1,-3 1 0,3 0-1,-2-1 0,2 0 0,-2 0-1,0 1 0,0 1 0,2-2 0,-3 0-7,3 0 7,-2 1-7,2-1 7,-2 1 0,0 0 0,2-1-7,-2 1 7,2 0 0,-2-1 0,1 2-1,-1-1 0,2-1 0,0 1 0,-2-1-6,2-1 13,-2 1-7,0 1-1,0-1 0,-1 0 0,1 0-18,0-1 21,0 2-13,0-1 14,-2 0-20,2 0 9,-3-1 0,3 0 1,-2 1 7,2 0 0,0-2-6,0 2 7,-1 0-7,-1 0 1,2 0 7,-2-1-1,2 1 6,0 0-13,-3-1 7,3 1-13,-2 0 7,2 0 7,-2 0-6,2 0 12,-3 0-13,1 0 13,0 0-14,0 0 1,0 0 7,-1 0-7,1 1 13,-2-1-7,2 0-7,-3 1 1,3-1 0,-2 2 13,2-1-13,-3 0 13,3-1-2,0 1 0,0-1-1,0 1-7,-1-1 6,1 0-1,2 1-6,-2-1-6,2 0 7,0 0 0,0 0 6,1 2-6,1-2 0,0 0 0,0 0-6,0 1 7,0-1 0,2-1-6,-2 1 0,2 0-5,0 0 7,0 0-5,0 0 0,0 0 2,0 0 0,0 0 1,0 0 0,0 0-1</inkml:trace>
  <inkml:trace contextRef="#ctx0" brushRef="#br0" timeOffset="7514.27">4567 11040 20,'0'0'4,"0"0"-1,-3 1-1,1 2 1,-4 3-1,2 1 0,-2 1 0,-2 1 0,-1 2 0,1 1 0,0-1-1,0 2 1,-1 1-1,1 0 0,0-1 0,-1 2 0,1-1 0,0 0 0,2 0 0,-3-2 0,5 1-1,-2-1 1,4-2-1,-2 1 0,2-3 0,2-1 0,-2-1 1,4-3-1,0 0 0,0-3 0,4-3 0,0-4 1,3-2-1,-1-3 0,0-3 0,2-1 0,1-3 0,1-2 0,-1 0 0,1-3 0,-2 0 0,1-1 0,-1 1 0,0-1 0,1 3 0,-3 0 0,-2 4-1,0 1 1,1 2 1,-3 4-1,-2-1 7,0 3-8,0 0 0,-2 5 1,-2 2-1,0 2 1,0 3-1,-4 3 1,-1 3 6,-1 4 0,0 3-8,-3 3 7,1 3-7,0 3 0,-3 5 1,1 0 12,0 3-7,-1 2-7,1 1 7,-1-1 5,3-3-14,2-3 1,1-5 13,-1-3-1,4-2-1,-2-2-1,2-4 0,2-4-14,0-3 14,2-6-1,2-3-1,0-4-6,2-5 6,2-4-7,2-2-6,-1-2 8,1-2-6,0-2 1,0-2 0,1 0 1,-1-2 0,0-2 1,0-1 1,1 1 0,-1 0 7,0 0-7,1 2 1,-3 0 0,-2 3-1,2 3 8,-2 1-7,-2 3 0,2 3 0,-2 2 0,1 1 1,-3 2 0,0 3 0,-3 2 0,-1 4 0,2 4 7,-4 3-1,0 5-7,-2 1 0,-3 5 0,3 1 0,-4 4 1,-1 2 6,1 1-6,-1 2-1,1 0 1,-3 1 0,3-2 0,0 0 0,1-2 7,1 0-8,2-5 7,-1-2-7,3-2 7,2-2 5,0-4-1,0-1-7,4-3-7,0-4 13,2-3-1,2-5 0,2-5-8,2-3 1,1-5-7,1-2 1,0-4 1,1-3 0,-1-3 1,0-3 0,1-3 1,-3-3 0,2-2 1,-1 0 0,1 0 0,-2 2 0,-1 3 1,-1 2 0,0 3 6,-2 5-6,0 3 6,-2 3-8,-2 3 1,0 5 1,-2 2 6,-2 5-1,0 4-6,-2 4 0,0 4 0,-5 4 0,3 5 7,-2 3 6,-3 5-15,1 6 1,-1 4 7,-1 3 6,-1 2-8,1 2 0,-3 2 0,1 1-7,-1-1 7,3-3 0,-3-1-1,5-4-6,-1-4 7,3-5 0,0 0-7,1-6 7,3-2-6,2-2 0,0-3 0,4-4 1,0-6 7,4-3-7,0-6 0,2-5 1,5-5-1,-1-4 1,0-5 0,3-4 0,-1-4 0,-1-4 0,1-6 0,-2 0 1,3-1 0,-3-1 0,0 1 0,1 0 1,-1 3 0,1 1 0,-3 4-1,2 2 1,-2 3 0,-1 5 0,-1 5 7,0 3 5,-4 3-14,0 5 0,-2 4 0,-2 6 1,-2 5 12,0 6-7,-7 6-7,1 4 13,-4 6-14,-1 5 1,-3 7 13,-1 4-8,-2 2 6,-1 2-13,-1 0 13,0-2-14,0-4 13,3-3-7,3-3-6,0-4 20,5-5-2,0-3-14,1-2 6,3-3-13,0-1 8,2-3-6,-1-3 19,5-3-14,0-5-6,4-4 20,2-6-8,3-5 6,1-7-20,4-4 1,1-8 1,3-3 1,-1-3 1,3-4 0,-1-4 1,4-3 0,-3-1 1,3 0 1,-2 0 1,-3 3 0,1 3 0,-1 3 0,-1 5 1,-3 4 6,-2 3 6,-1 4-8,-3 3 6,0 4 5,-2 4-8,-2 4-7,-4 6 0,-2 5 13,-2 7-8,-4 5 0,-5 6-7,-2 7 0,-3 4 13,-5 6-1,-2 5-20,-4 6 14,-2 5-7,0 2 1,-2 4 0,0 1 1,-3 1 6,1-1 6,4-4-1,0-2-14,4-5 1,2-1 13,4-7-2,3-4-7,1-4 0,5-3-12,-1-3 1,5-4 8,1-5 7,3-3-1,2-4-7,4-4-5,4-8 0,2-6 1,5-7 1,1-8 1,3-6 0,5-9 1,1-8 0,4-6 1,0-5 0,0-4 1,1-2 1,-1 0 0,0 1 1,-2 2 1,0 2-1,-5 5 7,1 4-7,-5 4 6,1 8-7,-5 3 7,-2 5 6,-1 4-8,-3 4 6,-4 6-8,-2 4 13,-5 9-8,-3 4-7,-4 8 0,-3 6 0,-2 6 13,-1 8-14,-5 5 6,-2 7-7,0 8 1,-4 5 6,2 5 0,-2 3-7,2 3 0,2 2 7,0-3 12,5-3-2,3-5-20,0-5 7,3-4-1,4-7-6,-1-3 7,5-5 13,0-5-15,3-4 7,1-5-14,4-5 14,0-7 5,4-5-7,3-6-7,3-9-6,0-6 1,5-8-6,-1-8 3,3-6 1,-1-6 1,5-6 1,0-6 0,-1-1 2,1-5 1,2-3 0,0-1 1,-1-1 0,-1 3 2,2 4-1,-3 3 1,-1 8 0,-2 4 0,-5 5 7,0 5-7,-1 6 1,-5 5 6,0 4 6,-6 6-8,-2 5 6,-2 8-14,-4 9 1,-5 8 13,-3 7-14,-3 8 13,-2 8-1,-1 4-7,-3 7 0,0 4-6,-2 6 7,-2 5 0,2 3 6,-2 4-1,2-2-13,3-1 1,1-4 13,2-4-13,3-6 0,3-7 14,1-5-1,3-4-8,1-4 7,4-6-13,0-3 0,4-4 1,2-7 1,2-6 0,2-7 0,4-8 1,4-7 0,1-9 1,3-5-1,1-9 1,4-4-2</inkml:trace>
  <inkml:trace contextRef="#ctx0" brushRef="#br0" timeOffset="9364.27">4176 9837 23,'0'0'17,"0"0"-8,-2 0-8,2 0 0,0 1 7,-5 2-1,-3 3 5,-2 5-8,-3 4 0,-5 6 5,-3 7-7,-2 6 6,-3 4-1,-1 5-7,-4 5 6,-2 3-13,-3 5 7,-1 4 6,-6 6 6,-3 1-14,-1 3 6,-1 1 6,0-3-14,3-1 1,2-6 6,5-4 0,5-5-13,4-5 1,4-5 14,7-6-1,1-6-6,7-3-6,2-5 1,6-7 7,2-6 0,6-6-7,6-9 1,3-7 0,3-9 1,3-7 0,4-8 1,0-6-1,2-5 1,1-3 1,1-1 0,0-3 1,0-1-1,0 1 1,0 1 1,0 0 0,-2 4 0,0 1 1,-2 5 0,-2 2 0,-3 6 0,-1 3 1,-3 2-1,1 6 1,-3 2 6,-3 2-1,-1 3 5,-2 4-1,-1 1-7,-5 5-1,-2 4 0,-2 4 0,-5 4 6,1 6-14,-6 6 7,-5 6-6,-1 4 7,-5 3-1,0 4-6,-2 3 13,-2 4-1,3 1-7,-3-1 6,4 2-7,0-1-6,5-2 14,1 0-1,3-4-1,1-4-1,1-1-6,3-3 6,3-4 0,0-3-1,0-1-7,4-4 7,0-5 0,4-3-7,2-4 1,2-7 0,2-6 0,5-7-5,1-6 0,1-6 1,3-6 1,3-3 1,2-6 0,2-4 0,-1 0 2,1-1-1,2 2 2,-2 1 0,0 3 0,-2 5 1,-3 2 0,1 3 0,-5 4 13,1 4-15,-5 1 20,-1 5-2,-1 1-21,-2 3 13,1 2-1,-3 2 6,-4 3-2,-2 2-1,-4 2-7,-2 7-1,-3 2 0,-3 8 6,-3 5 0,-3 4-14,-3 6 14,0 4-20,-3 5 14,-1 4 0,-2 3-13,-2 5 21,-2 2-14,0 5 7,0 2 0,2 2-1,-2-2 0,2-3 6,4-1-1,0-5-7,3-6 1,3-4 0,2-5 0,5-4 6,0-3-1,3-4-1,3-3 0,2-4-19,2-5 20,4-5-7,4-6 1,2-6 0,3-7-13,1-4 2,3-8 8,-1-5 0,3-4-5,1-4 1,3-5 0,0-4 1,-1-3 2,3-3 0,2-5 1,0-3-1,2-3 2,2 0 0,0 0 0,-1 3 1,-1 3 0,0 2 0,0 5 7,-4 4-7,0 5 7,-5 5-1,-1 4 12,-3 4-2,-1 5 5,-3 2-9,-2 3-7,-1 4-13,-3 5 20,-4 2-14,-4 6 0,-3 5 7,-3 5 12,-5 4-20,-1 5 7,-5 5-1,1 5 6,-5 7 0,0 4-8,-4 5 7,0 3-13,-4 6 13,0 1-7,0 2 6,0 3 0,2-1-7,2 0 13,0-3-14,2-4 6,4-2-13,0-4 2,3-5 7,1-6-6,3-4 13,3-3-7,3-4 7,-1-4-7,3-4 0,4-5 6,0-6-7,4-5-6,4-8 7,2-9-12,5-7 2,3-5 0,3-6 1,3-5 2,3-7 1,0-6 1,2-3 0,1-3 1,-1-2 1,2 0 0,0-1 1,0 1 0,2-1 0,-2 2 1,0 0 0,0 3 0,-1 2 2,-3 1-1,0 5 0,-2 4 1,-3 4 6,-1 5-1,-5 3 6,1 5-14,-3 3 7,-4 4-1,-2 3 6,-4 5-14,-4 4 1,-2 8 7,-6 5 6,-3 6-14,-4 7 1,-3 8 13,-3 6-14,-6 5 7,-2 8 6,-4 7-14,-3 6 7,-1 5 7,-3 4-1,1 4-8,4-2 7,1 0-13,3-3 0,4-3 8,4-5 6,3-6-14,5-5 14,2-4-1,5-7-1,2-4-1,3-3-13,3-6 8,4-5-6,4-7 0,5-6 1,3-6 1,3-9 1,5-6 0,1-9 1,4-5 0,2-8 0,0-5 0,2-7 1,0-4 0,2-3 0,2-5-1,-2-5 1,2-1 1,-2-2 0,2-1 0,-2 2 1,-2 1-1,0 3 1,-2 2 0,-3 2 0,1 4 0,-4 4 0,0 5 0,-5 4 0,-1 5 0,-3 3 6,-2 7-7,-3 2 7,-3 5 5,-2 5-7,-4 6-7,-4 6 7,-5 7-7,-3 6 6,-3 8 0,-3 5-7,-3 9 1,-4 6 0,-2 6 7,-2 8-7,-2 5 1,0 5 0,0 3 6,0 1 0,-1-1-1,3 0-6,2-5 0,3-1 7,1-6 5,4-5-13,5-4 0,3-5 7,1-4 0,3-3-7,1-4 0,2-2 1,2-5 0,2-3 1,0-2-1,4-3 1,0-6 0,4-3 0,0-5 0,3-4 0,1-4 0,2-3 1,1-2 0,1-4 0,3-1 0,-3 0 0,3-1 0,-3 0 0,1 0 1,-1 0 0,1 0 0,-3 0 0,-2-2 0,3 1 0,-3 0 0,-2 0 0,1 2 0,-3 0 0,0 3 0,-2 0 0,-2 4 0,0 1 0,-2 1 0,-2 2 0,0 1 0,-4 4 0,0 3 0,-5 5 0,-1 4 0,-4 5 0,-7 6 0,-2 6 0,-6 6 0,-2 4 0,-4 5 0,-3 3 1,1 3 0,-2 3 0,-3 3-1,5 3 0,-2 0 7,1 0-8,5 0 0,2-3 1,2-3 0,6-4 0,2-5 6,5-5-1,1-4-7,7-4 1,2-3-1,6-7 1,2-5 0,6-7 0,4-8 7,5-8-1,3-8-7,7-7 0,2-5 0,4-5 7,2-3-1,4-6-7,1-2 1,-1-3 7,0-3-8,0-1 1,-2-1 0,1 4 1,-3 0 0,-2 3 6,-2 4-7,-3 4 0,-5 4 1,-2 5 6,-3 5-1,-3 5-6,-5 2 12,-4 7-7,-2 5 0,-6 5-1,-2 6 0,-2 6-7,-9 7 7,-2 10-6,-5 8 0,-5 7 1,-2 8 0,-5 5 1,-3 6 6,-2 6-7,-1 4 7,-3 4-7,2 3 13,-3 3 5,3 0-8,-1 0-1,3-3-13,1-2 7,5-2 6,4-3 6,4-3-8,5-6-7,3-5 1,5-7 6,1-5 0,5-7-7,4-6 6,2-7 0,4-8-13,2-6 1,4-9 2,3-7 0,3-9 1,3-7 0,1-8 1,3-7 0,4-9 1,-1-8 0,5-6 1,0-4 0,4-4 1,3-5 0,-1-3 0,0-4 0,2 0 1,-2 0 0,-2 3 1,1 2 0,-3 5-1,-5 3 7,-1 7-7,-4 5 1,-2 5 0,-3 5 0,-4 5-1,-1 6 0,-5 3 0,0 6 7,-4 4-7,-4 4 7,-2 4-7,-2 5 0,-4 6-1,-5 5 0,-1 6 1,-3 6 7,-4 5-1,-2 8-1,-4 7-6,0 10 6,-4 9-7,-2 7 1,-2 8 0,-2 6 0,-3 4 7,1 7-1,2 3-7,-1 0 7,1 0-7,4-3 13,2-7-14,4-5 7,4-7 6,6-8-14,5-6 7,2-7 0,5-7 0,3-6 6,6-6-14,2-9 1,5-7 7,1-7-7,4-9 7,5-7 0,0-7-7,3-10 1,1-6 0,0-7 1,2-7 0,2-5 0,2-4 0,0-5 1,0-7 0,2-3-1,0-2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2:11.6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25 114 23,'0'0'4,"0"0"13,0 0-2,0 0-8,0 0 5,0 0-8,0 0 0,0 0-1,0 0 12,0 0 5,0 0-9,0 0 11,0 0-3,0 0-2,0 0-15,0 0 13,0 0-15,0 0 13,0 0 4,0 0 4,0 0-2,0 0-9,0 0-14,0 0 13,0 0 6,0 0 4,0 0-9,0 0-1,0 0-7,0 0 12,0 0-2,0 0 5,0 0-15,0 0 6,0 0-7,0 0 6,0 0-1,0 0-7,0 0 13,0 0-27,0 0 15,0 0 0,0 0 0,0 0 0,0 0 6,0 0-19,0 2 7,0 1 14,2 1-14,-2 3 7,0 3 6,-2 0-13,2 2 13,0 1-1,-2 1-7,2-1 7,-2 3-20,2-2 14,0 1 0,-2 1 13,2-1-8,-2 1-1,2 2-13,-2-3 8,2 1-6,-2 2 7,2-2 0,-2-2 6,2 0-13,-2-1 13,2-1-7,-2-1 7,2-2-7,-3 0 0,3-2 6,-2-1-19,2 0 8,0-1-6,0-2-11,-2 1-16,2-3 3</inkml:trace>
  <inkml:trace contextRef="#ctx0" brushRef="#br0" timeOffset="630">42 72 30,'0'0'4,"0"0"-1,0 0 6,0-1-1,2-2 12,0-2-3,0 0-2,2 1-2,0-2-8,2 0-7,3 0 13,-1 2 5,2-2-2,3 1-2,-1-1-1,5 2-8,-3-1 0,5 3-13,-3-1 14,1 2-13,-3 1 13,1 1 0,-1 2-13,1 0 13,-5 2 6,0 2-1,1 2-7,-5 2-1,-2 1-6,-2 3 7,-4 1-7,-2 1 1,-4-1 0,-5 2 13,-1 0-1,-3 0-1,1-1-7,-1 1 0,3-3 6,-1 0 0,3-2-7,-1-2 6,5 0-7,0-2 7,2-1-7,2 0 13,1-1-8,6-1-13,-1 0 1,4 0 8,2-2 0,2 2 0,3 0 0,-1 0 0,1-1 7,-1 1-7,-2 1 6,1-1-7,-1 1 7,-2 0-7,-1 1 12,-5 1-1,0 1-7,-4 2 0,-3-1 6,-1 3-1,-2 0 5,-2 1-8,-3-1-7,-1 1 1,-1-1 6,-1 0 6,1 0-7,-1-1-7,3-1-6,1-1-17,-1-1 3,3-2 2,2 0 1</inkml:trace>
  <inkml:trace contextRef="#ctx0" brushRef="#br0" timeOffset="1220">451 476 24,'0'0'4,"0"0"0,0 0 0,0 0-1,0-1 0,0 1-1,0 0 6,0 0 6,0 0-8,0 0 5,0 0-7,0 0-7,0 0 19,0 0-15,0 0 7,0 0-8,0 0 19,0 0-2,0 0-15,0 0 6,0 0 5,0 0-1,0 0-8,0 0-1,0 0 0,0 0 0,0 0-7,0 0 7,0 0-1,0 0 6,0 0-1,0 0-7,0 0-6,0 0 13,0 0-1,0 0 0,0 0-7,0 0 12,0 0-14,0 0-5,0 0 13,0 0 6,0 0-8,0 0 0,0 0-13,0 0 14,0 0 5,0 0-7,0 0 6,0 0-7,0 0 0,0 0 6,0 0-1,0 0-1,0 0-7,0 0 0,0 0 7,0 0-7,0 0 0,4 0 7,0-3-7,3 1 6,-3 1-13,2 1-5,0-1 15,0 1-1,-1 0 0,1 0 7,-2-2-7,2 4-13,-2 0 8,0 0 19,-2 3-8,1 1-7,-1 1 13,-4 2-14,-1 3 13,-3 0-8,0 4 0,-4-1-1,-1 2 6,-1-1-1,0 2-1,-3-2-7,3 0 7,-1-1 5,1 1-7,-1-2-1,3 0-6,2-3 6,0 1 0,-1-3-1,5 0 0,0 0 0,2-3-13,2 0 2,4-1 13,2-2 6,5-1-14,1-1 7,3-4-13,3 1 14,1-3-1,-1 1 0,3-1-7,-2 1 7,-1-1 6,-1 0-7,-1 1-1,-3 0 0,-1 1-6,1-1 0,-5 2-5,0-1-11,-2 1-10,1 0 3,-5-1 1</inkml:trace>
  <inkml:trace contextRef="#ctx0" brushRef="#br0" timeOffset="2345">863 712 24,'0'0'11,"-2"1"5,2 1 10,0 2-9,0-1 10,0 2-9,-2 0-9,2 0 18,0 1-4,0 2-9,-2 0-2,-3 1 5,3 0-2,-2 0 4,0 2-14,-2-1-14,0-1 20,-3 2-1,1-2-8,0 1-12,-2-2-18,1-1 3,-1-2 2</inkml:trace>
  <inkml:trace contextRef="#ctx0" brushRef="#br0" timeOffset="2650">946 463 25,'2'0'5,"-2"0"5,4-1-8,-2 1 0,2-1 6,2-1-7,-2 1 13,2 0-15,3 0 7,-3 1 5,2 0-7,-2 1 5,3 1-7,-3 1 0,0 0 18,-2 2-2,2 1-3,-1 1 11,-3 1-9,2 2-9,-4 1 5,0 2-7,0-1 11,-4 1 4,0 1-15,-3 1 0,1-1-1,0 0 5,0 0-1,-1 0-1,1-1-1,0 0-20,2-2 15,0 1 6,2 0-1,0-3-20,0 1 14,2 0 12,2-2-7,0 0-1,4-1 5,0-1-7,0-2-7,5-1 7,-1-1 0,0-1 6,3-1 5,-3 0-8,0-1-1,1 1-1,-1-1-13,-2 0 14,1-2-13,-1 2 7,-2-1-19,0 1-16,-1-2 2</inkml:trace>
  <inkml:trace contextRef="#ctx0" brushRef="#br0" timeOffset="3560">1450 319 80,'0'0'4,"0"0"6,0 0 11,0 0-3,0 0-2,0 0-2,0 0 11,0 0-3,0 0-9,0 0 4,2 0-8,2 0-1,5-1 5,1-1-2,4 1 5,7 1-8,2-2-1,2 1-1,2-2-1,2 1 0,-1 0 5,1 1-7,0-2 12,-2 2-2,-2-1-20,2 1 19,-4 0-1,-1-1-14,-3 2 7,-2 0-1,-3-1 0,-1 1-13,-3 0 7,0-1 1,-2 1 6,1-1-13,-5 1 1,0 0-11,-2-1-10,0 0 3,-2 1-3,-2 0 3,2 0 3,0 0 2</inkml:trace>
  <inkml:trace contextRef="#ctx0" brushRef="#br0" timeOffset="4000">1516 579 48,'-2'0'14,"2"0"-8,0 0-1,0 0 19,0 0-3,0 0 3,0 0-9,0 0 4,4 0-8,5 0 11,1-2-9,4 1-8,1 0 6,-1-1 11,5 1-9,0 0-8,-1 1 18,3-1-9,-2 0-14,-1 0 12,1-1-14,-1 1 0,-1 0 13,0 1-14,-3 0 13,0-1-14,-1 1 7,-3 0-13,-2 0-17,1 0 3,-1 0-4,-2-1 2</inkml:trace>
  <inkml:trace contextRef="#ctx0" brushRef="#br0" timeOffset="4350">2524 208 42,'0'0'21,"0"0"-15,0 0 18,0 0-15,0 0 17,0 0-3,0 0-3,0 0-2,0 0 4,-3-3 3,-1 0-16,2 2-1,-2-1 6,-2 0-8,2 1 5,-2-2-8,-1 2 13,1 1-15,-2 0 12,0 1-1,-1 0-2,-1 2-13,0-1-6,-1 4 13,-3 0-6,-1 1 6,3 1-7,-3 1 13,3 2-14,-2 0 13,1 2 6,1 0-15,-1 2 6,1 0-13,4-1 14,-3 1-1,5 1-7,0 1 6,0-1-1,4 0-6,2 0 6,2 1 0,0-2 5,4 0-13,4-2 7,3-3 5,1-2-7,3-1 6,1-2-13,3-3 7,2-1 6,4-3-1,0-3-1,2-2-6,0-1-7,-1-3 8,-1-2 0,0-3 6,0-1-1,-4-1-7,0-1 7,-5 1 5,-1-1-7,-3 2 12,-1-1-8,-3 1 5,-4-1-7,-4 3 5,-2 0-1,-2 2-7,-4 2 12,0 0-14,-2 3 18,-1 1-8,1 1-8,0 1 0,-1 3-6,3 0-12,0 2-17,0 1-9,2 0-8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0:10.4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98,'0'0'8,"0"0"5,0 0 11,0 0-15,0 0 17,0 0-9,0 0-2,0 0-2,0 0-14,0 0 18,0 0-2,0 0-8,0 0-1,0 0-7,0 0-12,0 0 2,0 0-12,0 0 2,0 0 1</inkml:trace>
  <inkml:trace contextRef="#ctx0" brushRef="#br0" timeOffset="342">201 39 94,'0'0'15,"0"0"4,0 0 10,0 0-3,0 0-10,0 0 17,0 0-23,0 0 5,0 0 4,0 0-8,0 0-2,0 0 5,0 0-8,0 0 0,0 0-7,0-1-25,4 1-4,2-2 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9:31.2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120 277 23,'0'0'4,"0"0"0,0 0-1,0 0 0,0 0 0,0 0 0,0 0 6,0 0-8,0 0 6,0 0 6,0 0-8,0 0-1,0 0 12,0 0-2,0 0-8,0 0 12,0 0-9,0 0-1,0 0-7,0 0-6,0 0 13,0 0-1,0 0 5,0-1-8,0-2 0,7-3-1,-1-1-6,0-1 19,2-1-2,1-1-8,1 0-1,-2-1 6,3 1-14,-3-2-6,2-1 7,-2 1 7,1-1-7,-1 0 0,0 0-6,-2 2 1,1-1 1,-1 2 20,-4 0-2,2 1-8,-2 1 12,2 1-2,-4-1-14,0 1 6,0 1-1,0 0 0,-2 1-7,0 0 6,0 0-6,0 2 12,-2-1-7,0 1-13,0 0 20,-1 1-7,1 1-13,-2 0 13,2 1-6,-2 0 0,0 2 7,-1 0-7,1 3 7,0 0-1,-2 0 0,1 1-1,-1 2-12,2 0 13,2 1-6,-2 0 0,2 1 7,1 1-1,-1-1 6,2 2-7,0 1 0,0-1-13,2 2 14,0-1-7,0 2 7,0-1-7,2 1 7,0 1-13,0-1 14,0 1-7,3 0 7,-3 2-7,0-1 13,0 1-14,0 0 1,0 2 12,0 0-13,-2 1 0,2 0 7,-2-1-7,-2 3-5,2-3 20,-2 3-14,0-1 6,-2-1 0,2 0-13,-3-2 14,1 1-7,2-1 13,-2-2-14,2-1 1,-2-1 13,2-1-14,-2-1-6,2-1 8,0-2-6,-1 0 13,1-2-7,0-1-6,0-1 7,2-1-18,-2 0 8,2 0-11,0-2 3,0-1 1,0 1 1</inkml:trace>
  <inkml:trace contextRef="#ctx0" brushRef="#br0" timeOffset="721">0 461 38,'0'0'15,"0"0"5,0 0-15,0 0 12,0 0-2,0 0 4,0 0-15,0 0 0,0 0 12,0 0-2,0 0-2,0 0-8,0 0-7,0 0 7,0 0-1,5-1-6,1 0 6,0 0-6,4 0 6,1-2 0,1 1 6,3 0-1,-1-2-14,1-1 14,1 2-8,1-2-6,-1 1 1,1 0-6,-1-1 14,1 1 0,-3 0-13,1 0 20,-1 0-8,-1 1-19,-5-1 9,2 2 7,-4 0-12,1-1 0,-3 1 0</inkml:trace>
  <inkml:trace contextRef="#ctx0" brushRef="#br0" timeOffset="1137">530 24 23,'0'0'4,"-2"0"0,2 0 12,0 0-14,0 0 6,0-1 18,0 1-4,-2-3-15,0 1 12,-2 1 4,2 0-3,-3 0-15,3 0 5,2-2-1,-2 2-1,0 1 5,2 0-8,0 0 6,0 0-14,-2 1 0,0 4 7,0 3-7,-6 2 1,2 2 12,-3 2-1,-1 0-1,2 2-13,-1 1 13,1 1-8,-2 1 0,4-1 7,-3 3-7,1 0-7,2 1 7,0-1 0,-1 1 0,1 2 0,4-1-6,0-1 1,0 0 13,2-1-20,0 0 14,2-1 0,2-1 6,0 0-1,3-3-13,-1 1 7,0-1 6,2-2-14,0-1 8,1-2-1,1 0 7,-2-2-1,3-1-1,-1 0-13,0-2 1,5 0-12,-3-3-4,3 1 2,1-2 1</inkml:trace>
  <inkml:trace contextRef="#ctx0" brushRef="#br0" timeOffset="2665">739 303 23,'0'0'11,"-2"0"-1,2 0-2,0 0-1,0 0 0,0 0 11,0 0-8,0 0 5,0 0 10,0-1-9,0 1 4,0-1-2,-2 0-3,0-1-8,0 1 12,2 0-21,-3 0 19,3 0-15,0 0 6,0-1-7,-2 2 0,2 0 6,0 0-7,0 0-6,0 0 7,0 0-1,0 0 7,0 0-7,0 0 6,0 0-1,0 0-1,0 0 0,0 0-7,0 0 13,0 0-7,0 0-1,0 0-6,0-4 13,2-1-14,-2 0 1,3 0 0,-3-1 7,2 0 0,-2 1-1,2 0-6,-2 0 0,0-1 13,2 0 5,-2 0-14,0 1 6,0 0 0,0-1-7,0 2 12,0-1-20,0 1 20,0 1-14,0 1 7,0-1-7,0 1 13,0 1-14,0-2 13,0 2-14,0 0 7,0 1 6,0-1-7,0 1-13,-2 0 21,2 0-14,0 0 13,0 0-13,0 0 13,0 1-20,2 4 14,-2 1 0,0 1 6,0 2-7,0 1-13,2 2 8,-2 0 13,0 2-8,0-1 0,0 1 6,0 2-19,2 0 14,-2 1-7,0 1 1,-2-1 7,2-1-7,0 1 13,-2 0-7,2-1 6,-2 1-1,2-3-14,-2 0 14,0-2-8,-1-1 7,1-1-7,0 0 6,2-1 0,-2-2-7,2 0 6,-2-1-7,2-2 7,0 1-19,-2-1 8,2-1-18,-2-1-3,2 1-3,0-1 3,0-2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9:34.6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60 381 40,'0'0'9,"0"0"5,0 0-2,0 0-1,0 0 11,0 0-3,0 0 4,0 0-3,-2 1-2,2 2-3,-4 1-1,-3 2-21,1 0 13,0-1 0,0 1 5,2-2-14,0 0 1,-1-1 12,1 1-1,2-1-1,-2-1-1,2 0-13,2-1 13,-2 0-1,0 0-1,2 0-13,0-2 1,0 0 7,0-1-6,2-4-5,2 0-12,0 0 3,0-1 2,3-1 1,-1 0 2</inkml:trace>
  <inkml:trace contextRef="#ctx0" brushRef="#br0" timeOffset="770">244 159 41,'0'0'15,"0"0"-2,0 0 5,0 0-2,0 0 4,0 0-9,0 0-14,0 0 13,0 0 5,0 0-14,0 0 0,0 0 6,0 0-14,2-2 20,2-2-8,2 0 6,1 0-8,1 0-13,0-1 20,0 0-14,3 2 1,-3-2 7,-2 2-7,2-1 0,1 1 13,-1 0-7,-2 1-13,0 0 7,-1 1 1,-1-1 12,0 1-7,0 1-7,0 3 7,-2-1-7,0 3-5,0 2 19,0 2-7,-2 2 6,0 2-1,0 1-8,-2 2 0,0 0 0,0 1 7,0 0-14,0 2 14,-2 0-1,0 0-7,2 1 6,-2-1 6,-1 2-2,1-1-13,0-2 7,0 1 5,-2-1-13,2 0 1,2-2 6,-3-1 6,1-1-19,0-1 13,2 0 0,-2-1 6,0-1-1,2 1-13,-2-3 1,2-1 0,2-1-5,0 0-5,0-2-5,0-2 2,2-1 1,0-2 1</inkml:trace>
  <inkml:trace contextRef="#ctx0" brushRef="#br0" timeOffset="1250">234 359 56,'0'0'1,"0"0"6,0 0 5,0 0-8,0 0 6,0-1-7,0 0-1,4-1 6,2-2-7,2 1 6,-2-1-13,3 2 7,1-2 6,0 1-1,1-1 6,1 1-2,1-1-14,-1 2 1,0 0 6,-1-1 6,1 0-13,0 2 13,-1 0-1,-1-1 5,-2 1-21,1 1 14,-1 0-20,-2 0 2,0 0 1,1 0 1,-1-1 0,0 0 0</inkml:trace>
  <inkml:trace contextRef="#ctx0" brushRef="#br0" timeOffset="1570">558 0 36,'0'0'9,"0"0"-7,0 0 0,0 0 6,0 0-1,0 0-8,0 0 1,0 0-1,0 0 1,0 0 6,0 0-1,0 2 0,2 1-1,2 0 0,3 1-1,-3 0 6,2 1-1,0 1-14,3-1 7,-1 2 13,0 0-14,0 2 6,1 0 12,-1 1-3,2 2-8,-2 1-1,3 0 6,-1 2 5,-2 1-3,-1 1-8,-1 2 6,0 1-2,-4 1-7,0 2 6,-2 0 5,-2 2 4,-2-1-8,0 2-1,-2-1-8,-3 1 13,1-1-8,-2 1-14,-1-2 20,1 1-1,-2-2-8,-1-1-7,3-2 7,0-2-13,1-2 2,1-2-12,2-2-10,0-1 3,1-3 2</inkml:trace>
  <inkml:trace contextRef="#ctx0" brushRef="#br0" timeOffset="2970">891 298 44,'0'0'8,"-2"0"-1,2 0 0,0 0-1,0 0 5,0 0-7,0 0-1,0 0 6,0 0 5,0 0-8,0 0-1,2 0 0,0 0 5,0 0-1,7 0-1,3 0-7,0-3 6,7 1-1,0-2-1,1 2 6,1 0-8,-2-1-6,1 2-6,1-1 13,-2 1-6,-1-2 6,1 2 6,-3 0-14,1 1 7,-5-1-13,1 1 14,-3-1-13,-2 1 7,-1 0 13,-1-1-14,0 1 7,-2-1-1,0 1-7,0-2 7,-1 2-13,-1 0 14,-2 0 0,0-1-7,0 1-12,0 0 1,0 0 1,0-1 1,0 1 1</inkml:trace>
  <inkml:trace contextRef="#ctx0" brushRef="#br0" timeOffset="3360">945 422 30,'0'0'10,"0"0"5,0 0-14,0 0 6,0 0 12,0 0-15,0 0 12,0 0-9,0 0 12,0 0 4,0 0-3,2 0-9,4-1 5,1 0-8,1 0 5,2-1-1,0 2-2,5-1-7,-1-1-7,1 0 7,-1 0-1,3 1 6,-1 0-1,1 1-7,0-1 0,-1 1 6,1 0 0,-1-1-1,1 1 6,-1-3-2,1 3-1,-1-2-1,1 1-1,-3 1-13,-1-1 7,-1 1 0,-1-1 6,-1 1-7,-2 0 7,-2-2-1,1 2-13,-1-1 1,-2 2 13,0-2-7,-2 1-6,2 0 1,0 0-18,-2 1-3,3 1 3,-3-2 2,2 0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9:44.1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 97 29,'0'0'10,"0"0"-7,0 0 6,0 0-1,0 0 5,0 0 11,0 0-10,0 0-8,0 0 12,0 0-2,0 0-2,0 0-2,0 0-1,0 0-8,0 0-7,0 0 1,0 0 0,0 0 13,0 0-7,0 0-7,0 0 13,0 0-7,0 0-1,0 0-12,0 0 7,0 4 1,0 5 13,0 0-8,0 4 6,0 1-7,-2 3 12,0 2-7,2 0-1,-2 1-13,2 2 7,-2 0 13,0-1-8,0 1 6,0-1-2,0 0-13,-1-1-6,3-1 14,-2-2 6,2-2-1,-2 1-14,2 0-5,0-4 14,-2-1-13,2-3-12,-2 0 3,2-2 1,-2-1 0</inkml:trace>
  <inkml:trace contextRef="#ctx0" brushRef="#br0" timeOffset="385">0 142 62,'0'0'12,"-2"-1"-7,2 1-1,0 0 6,0-1-1,2-2 5,-2 1-2,0-1-2,2 0-1,-2 0-13,2-2 13,2-1-8,0-1 6,0 0-1,3-1-7,1 0 1,0 0 0,0 0 6,1 0-13,1 0 7,2-1 6,-1 2-7,1-1 0,3 2-6,-3-1 13,3 2-13,-1 0 7,1 3 0,-1-1-6,0 3 13,-1 0-7,-1 3-6,1 0 7,-3 2 6,0 1-1,-3 2-1,-1 1-13,-2 2 14,0-1-1,-4 3-7,0 0 13,-4-1-2,0 1-7,-2 0-6,-1 0 6,-1 0-12,-2-1 13,2 0 6,-3 0-20,3-2 20,0 2-13,-1-3-13,1 0 2,0-1-1</inkml:trace>
  <inkml:trace contextRef="#ctx0" brushRef="#br0" timeOffset="945">389 496 23,'0'0'4,"0"0"0,0 0-1,0 0 0,0 0-1,0 0 0,0-2 0,2 2 0,0-2-1,0 1 0,2 0 1,0 1 0,0 0-1,0 1 0,-1 1 6,3 1-7,-2 0 0,2 1 0,-2 0 0,0 0 13,0 0-14,1 1 6,-3 1 12,2 1-9,-2 0 6,-2 2-15,2 0 1,-4 2 6,2-2-7,-2 2 0,-2-1 0,-3 1 6,1 0 6,-2 0-1,0-2 5,-1 1-15,-1-1 19,-2-3-2,1 1-2,1-1-2,0 0 4,-1-4-8,1 1-1,2-3-1,-1-3 5,3-1-14,0-4 7,2-3-1,0 1-7,4-4 7,0 0-1,4-1 0,0 2-13,0-1 8,4 1-6,1 0 1,-1 2-12,2 0-4,3 2 2,-3 0 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9:47.1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62 183 23,'0'-1'5,"0"0"-1,0 1 0,0-2 12,0 2-9,0 0-7,0 0 7,0 0-8,0 0 19,0 0-8,0 0-1,0 0-2,0 0-7,0 0 7,0 2-1,0-2-7,0 0 0,0 0 12,0 1-1,0 3-7,0 2 5,0 2-7,0 3 13,0 2-8,0 3 5,-2 1 5,2 2-8,-3 2-1,1 0-1,-2 0 5,2 1-14,-2 0 7,0-1-7,0-1 13,0-2-1,2 2-14,-3-3 1,3 1 7,-2-2-7,0-1 1,2 0 6,0-1-6,0-2-13,0-2 9,0 0-13,0-2 3,0-1 0,0-1 1</inkml:trace>
  <inkml:trace contextRef="#ctx0" brushRef="#br0" timeOffset="370">12 190 57,'0'-2'1,"-2"0"6,2 1-7,-2-1 6,2 1-1,2-2 12,0-1-15,0-1 6,2-1-14,2 1 14,1-2-7,1-2 6,2 0-1,3 0-1,-1 0-13,5-2 14,1 1-14,1 0 14,-1 1-7,3 0-6,-4 2 7,1 1-6,-1 1 0,-3 1 7,1 0 7,-3 3-1,-2 0-14,-1 1 14,-1 1-1,-4 4-14,0 3 14,-4 2-1,-4 3-7,0 2 13,-4 1-20,-1 1 14,-1 0-14,2 1 1,-2-2 14,1 0-1,1-1-13,0 0 1,1 0 7,3-1 0,2 0 7,2 0-1,0 0-14,4-1 14,1 0-13,3 0 13,2-1-7,1-1 6,1 1-6,0-1 0,1 1-6,-1-1 13,1 1-14,-3 1 14,-2-2-1,0 2-6,-3 1 6,-1-1-7,-4 1 0,-4 0-6,-3 0 1,-1 1 7,-2 1-6,-5 1 13,-1-2-13,-1 0 13,1 0-1,-3-1-7,2-1 1,3-3-7,2-1 0,-1 0-1</inkml:trace>
  <inkml:trace contextRef="#ctx0" brushRef="#br0" timeOffset="1020">548 505 23,'0'0'4,"0"0"-1,0 0 0,0 0 0,0 0 0,0 0-1,0 0 1,0 0-1,0 0 0,0 0-1,2 0 7,2 2-7,2 2-1,0-1 0,0 2 0,1 0 13,-1 0-8,0 2-1,0 0 0,-2 3-1,1-1-6,-1 0 13,-4 3 5,0 1-15,0 0 7,-2 0 5,-3 1-8,-1-1-13,0 1 1,-4-1 8,-1 0 12,-1 0-1,0-1-2,-3-1-13,1-3 25,3-1-3,1-1-21,0-2 13,1-1 5,-1-4-2,4-2-1,0-3-8,3-3 0,1-3-13,4-1 1,-2-3 1,5 0-12,1 1 2,0-1 2,2 1 1,3 0 0</inkml:trace>
  <inkml:trace contextRef="#ctx0" brushRef="#br0" timeOffset="2979">771 679 25,'0'0'5,"0"0"-1,0 0-1,0 0 6,0 0-7,0 0 0,0 0-1,0 0 0,0 0 0,0 0 0,0 0 0,0 0 0,0 0-1,0 0 7,0 0-7,0 0 12,2 0-7,0 4 11,0 2-8,0 0 5,0 1-14,-2 2 13,0 1-8,0 2 0,-2 0 5,0-1-1,0 3-7,-2-1 6,2-1-7,-2 0 13,2 0-15,-2 1 7,1-3-19,-1 0 1,2-2 2,0-1 0,0-2 0</inkml:trace>
  <inkml:trace contextRef="#ctx0" brushRef="#br0" timeOffset="3329">916 539 23,'0'0'4,"0"0"0,0 0 0,0 0-1,0 0-1,0 0 1,0 0 6,0 0 5,0 0-15,0 0 0,0 0 19,0 0-14,0 0 12,0 0 4,0 0-15,0 0-1,0 0 12,0 0-2,0 0 5,0 0-3,0 0-2,0 0-14,0 0 6,0 0-13,0 0 20,0-3-14,0-1 12,4-3-1,0-1-20,2 1 14,0-1-1,3 1 6,-1 0-14,0 1 1,1-1 1,-1 1-13,0 0 9,-2 2 13,3-1-1,-3 3 0,2-2 5,-4 3-7,2-1-1,-4-1 0,3 2-6,-1 2 0,-2 0 7,2 3-7,-2-1 7,-2 3-7,0 1 7,2 0-6,-4 1 6,0 3 0,-2-1 6,0 1-14,0 1 13,-3 1-1,-1-1-1,0 1-7,2-1 0,-3 1 1,-1 0-7,2 1 1,-1-2 7,1-1 6,0 1-13,0-3 1,1 1 13,1-4-1,2 0-14,0 0-5,-2-1 14,2-2-6,1 1 6,1-2-12,0-1 7,0-1-6,2-1 8,0-1 0,0-3 0,2-1 0,2 2-12,3-2 1,-1 0 2,-2 3 7,2-1 1,-2 2 0,1 1 0,-1-2 7,0 3-1,0 0-19,0 3 14,0 0 0,0 4 0,0-1 0,1 1 13,-1 2 5,0-1 4,0 2-21,0-1 12,2 1-14,-2 0 13,3-1-2,-3 0-1,4 1 6,-2-4 4,3 1-15,-1-1 6,2-2 5,1-1-14,1 0 13,2-3-21,1-2 1,1-1-11,1-2-12,0-2 3</inkml:trace>
  <inkml:trace contextRef="#ctx0" brushRef="#br0" timeOffset="5349">1391 40 23,'0'0'4,"0"0"0,0 0-1,0 0 0,0 0 0,0-1-1,-2-3 13,2 0-14,0 0 6,0-1-1,-2 1 5,2 0-1,-2 2 5,2-1-8,0-1 5,0 3-1,0 0-2,0 0-7,0 1 12,0-2-8,0 2 6,-2 0-8,2 0-7,0 0 13,0 0-7,0 3-1,-2 1-6,-2 5 19,0 1-2,-2 2-14,-3 2 0,3 2 0,-2 0 0,0 2 0,-1 0-6,1 2 7,0 0 0,0 1 0,-1 0 0,3-1 0,-2 3-6,2-2 1,-1-1 13,1 1-7,2-1 0,0-1 0,0 1-7,2-2-5,0 0 7,2-2 20,2 0-15,0-1-6,2-1 7,2 0-7,0-1 13,0 0-1,5-3-13,-1 1 19,1-3-1,1-1-8,2 0-1,1-3-6,1 1-6,-1-3 1,1 1-12,1-2 1,0-2 3</inkml:trace>
  <inkml:trace contextRef="#ctx0" brushRef="#br0" timeOffset="5899">1646 161 87,'0'0'22,"0"0"-15,0 0 5,0 0-20,0 0 19,0 0 5,0 0-2,0 0-8,0 0 0,0 0 5,0 0-1,0 0-2,0 0-1,0 0-19,0 0 20,0 0-1,0 0-1,0 0-7,0 0 0,-2 1-6,0 1 20,2 2-8,0 0 12,0 2-9,0 2-1,2 2 0,-2 1-1,0 2-7,0 1 6,0 1-7,0 2 13,0 0-20,-2 0 7,2 1 7,0-1-1,-2 1-13,2-2 14,-2 1-13,2 0 13,-3-2 6,3 0-14,-2-2-19,2 0-3,0-2 2,0-2 3,0 0 0</inkml:trace>
  <inkml:trace contextRef="#ctx0" brushRef="#br0" timeOffset="6319">1857 391 30,'0'0'10,"2"0"-7,-2 0-1,0 0 13,0 0-9,0 0 12,0 0-8,0 1 5,-2 0-8,0 1 5,0 0-2,0-1 12,-3 0-16,3 0 6,0 2-2,0-2 5,0-1-8,0 1 6,0-1-14,2 1 0,0-1 0,-2 0-6,2 0-12,-2-2 1,4 1 1</inkml:trace>
  <inkml:trace contextRef="#ctx0" brushRef="#br0" timeOffset="6619">2016 133 68,'0'0'18,"0"0"-2,0 0-2,0 0-2,0 0-2,0 0 5,0 0-8,0 0-1,0 0 0,0 0-14,0-1 14,2 0 5,4-2-7,1 1 6,1-2-2,0 0-19,2-2 13,1 1 0,-1 1 0,0-1 0,1 0 6,-3 2-8,0-1-12,-1 2 8,1 0 13,-2-1-8,0 2 0,-2 1 0,3 1-6,-3-1-6,0 3 1,0 1 20,-2 2-13,2 2 6,-2 3 6,-2 0-13,2 2 6,-2 1-12,0 1 20,-2 3-14,2-1 7,-2 1-1,0-1 0,2-1 6,-2 2-7,0-2 0,-2 0-7,2 1 13,-2-2-7,2-1-6,-3 0 7,3-3-6,0 1 13,0-2-14,0 0 7,0-1 0,0-1-6,2 0 7,-2-1-13,2 0-5,0-1 1,0-1 2,2-1 1,-2 1 0</inkml:trace>
  <inkml:trace contextRef="#ctx0" brushRef="#br0" timeOffset="7110">2059 342 25,'0'0'4,"0"0"0,3-1-1,-3 1 6,4-1 6,2-1-9,0-1-7,2 1 13,1 0-8,-1-1 12,2 1-8,1 1-1,1-3-1,0 1-1,3 1 0,-3-2-7,3 2 6,-1-1 0,1 1-7,-3 0 1,1-1-7,-3 1 1,0 0 0,1-2 0</inkml:trace>
  <inkml:trace contextRef="#ctx0" brushRef="#br0" timeOffset="7382">2337 68 23,'0'0'4,"0"0"0,0 0 0,0 0-1,0 0 0,4 0 6,0 1-1,0 0 5,2 0 5,0 3-15,3 0 18,-3 0-2,0-1-3,4 3-8,1 0 5,-1 0-8,0 2 0,1 0 5,-1 3 5,-2-1-2,1 4-7,-1 0-1,-2 3-1,-2 2 12,-2 1-2,-2 1-8,-4 1 6,0 1 4,-4 0-8,-5 2-1,1 0 6,-5 0-8,1-2-1,-1-1 0,1-1-1,-1 0-13,1-2-5,1-1-17,3 0 3,-1-4 1</inkml:trace>
  <inkml:trace contextRef="#ctx0" brushRef="#br0" timeOffset="9358">2684 378 52,'0'0'14,"0"0"-2,0-1-2,0 1 12,0 0-9,-2 0 4,2 0-8,0 0-1,0 0-7,0 0 6,0 0 5,0 0-8,0 0 6,0 0 5,0 0-2,0 0-20,0 0 7,0 0 6,0 0-1,0 0-6,0 0 12,4 1-20,2-1 14,3 0-7,1 0 13,2-1-21,3 0 8,-1 0 0,3-2 13,1 0-1,1 1-8,0-1 0,-1 1 0,-1 0-13,-1-1 14,1 2-7,-3 0 7,-1-1 6,-1 1-14,1-1 7,-3 1 0,-4 0 6,2 1-1,-1-1-14,-1 0 1,0 1 7,-4-1-6,0 1-6,0-2 2,0 2-12,0 0 9,0 0-5,-2-1 2,0 1 1,0 0 1,-2 0 1</inkml:trace>
  <inkml:trace contextRef="#ctx0" brushRef="#br0" timeOffset="9768">2887 250 24,'0'0'11,"0"0"-8,0 0 6,0 0-1,0 0-1,0 0-1,0 0-1,0 0 12,0 0-8,0 0-7,0 0-1,0 0 6,0 0-7,0 0 0,0 0 13,0 0 4,0 0-14,0 0 18,0 0-2,0 0-15,0 3 12,0 4-15,0 3 13,2 1-15,0 1 13,0 2-8,-2 1 6,0 1-8,0 0-6,0 1 7,-2 1 6,2-2-8,-2 1 13,2 0-15,-2-1 13,0 0-14,2-1 6,-2 1-13,0-2 14,-1-2-1,1 1-6,0-1-25,0-2 3,2-1 2,-2-2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1:25.9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240 0 55,'0'0'7,"0"0"-1,0 0-1,0 0 6,0 0 5,0 0-2,0 0 11,0 0-16,0 0-1,0 0 11,0 0-14,0 0 5,0 0-1,0 0-14,0 0 13,0 0-1,0 0 6,0 0-2,0 2-14,0 3 13,-6 5-1,-1 0-1,-1 2-7,0 3-1,-2 1 13,-1 2-8,-1-1-7,1 3 13,-1 0-14,2 1-6,-3 1 20,1 0-14,2 0 1,1 1 12,1-1-13,2 0 6,2 0-6,0-2 0,1 0 13,3-3-8,3 1 6,1-2 6,2-2-8,2-1-7,3-3 0,1 0 6,2-3-19,3-2 1,-1 0-4,3-3-11,0-2 4,-3 0 2,3-2 2</inkml:trace>
  <inkml:trace contextRef="#ctx0" brushRef="#br0" timeOffset="434">0 239 31,'0'0'10,"0"0"-1,0 0-8,0 0 7,0 0-1,0 0-1,0 0 11,0 0-2,0 0-8,0 0 6,0 0-2,0 0-8,0 0-6,0 0 6,0 0 12,0 0-1,2 0-21,-2 0 20,2 0-8,4 0 5,5 0-1,1 0-1,3 0-13,3-1 6,1 0 7,4-1 5,-3 1-2,3 0-14,2-1 7,-2 1-19,1-1 2,-1 1-5,-2 0 0</inkml:trace>
  <inkml:trace contextRef="#ctx0" brushRef="#br0" timeOffset="2614">602 297 41,'0'0'3,"0"0"-1,0 0 0,0 0-1,0 0 0,-2 0 13,2 0-2,0 0-1,-2 3 5,-2 1-2,1-1-2,-1 1 5,2 2-9,-4 1 5,2 2-1,-2 3-8,2 0 12,-3 1-8,1 1 5,2 0-8,-2 1 6,2-1-8,0 0 6,1 1-1,-1-1 5,2 0-8,2-1-7,0 0 7,2-2-7,0 1 0,0-1 7,3-1-20,-3-1 9,4-1-12,-2 1-5,2-4 2,0 0 1</inkml:trace>
  <inkml:trace contextRef="#ctx0" brushRef="#br0" timeOffset="3384">726 502 55,'-2'0'13,"2"0"5,0 0-21,0 0 13,0 0 5,0 0-15,4-2 7,2 0 11,2 0-8,3 0-14,-1 0 13,0 1-1,3 0-14,1 0 7,-1 1 7,3-1 5,-1 1-8,1 1-7,-1-1 7,-1 0-14,1 0 2,-1 1 0,-1 0 1,-3 0-6,0-1 0,1 2 2</inkml:trace>
  <inkml:trace contextRef="#ctx0" brushRef="#br0" timeOffset="3624">924 339 67,'0'0'6,"0"0"-1,0 0 12,0 1-15,0-1 0,0 0 12,3 0-2,-3 2-1,0 2-2,0 2-1,0 2 6,0 3-2,-3 2-2,1 1 5,0 1-14,0 0 6,-2 3 5,2-2-1,0 0-14,0 0-18,0-3 2,0 1 2,2-2 1</inkml:trace>
  <inkml:trace contextRef="#ctx0" brushRef="#br0" timeOffset="3894">1270 184 45,'0'0'2,"0"0"0,0 0 0,0 0-1,0 0 0,0 0 13,0 0 4,0 3-15,0 0-6,0 3 19,-2 1 4,0 1-15,0 2 12,0 3-2,-5 1-2,1 1-8,0 3-1,0-1 12,-3 2-8,3-1 5,-2 1-7,0 1-1,-1-2-1,1 1 6,0 0-1,0-2-1,-1-1-8,3-1-6,-2-1 1,2-2 13,2-2-1,-3 0-1,3-2-7,0-1-6,2-1 7,-2-1 6,2-1 0,2-2-1,0-3-13,2-1 1,2-3 7,2-2-6,5-2 7,-1-4-7,2 0-12,3-2 15,-1 0 1,3-1 0,-3 1 0,3 0-12,-3-1 8,1 2 1,-1 2 6,1 0 0,-5 2-12,2 0 7,-1 2 7,-3 0-7,-2 2 7,-2 0 0,3 2 6,-3 0-8,-2 2-6,0 0 13,-2 0-13,-2 4 13,0-1-1,0 0-7,-2 4-7,-3-2 7,1 3 7,0 1 5,0 0-14,0 0 13,-1 0-8,1 1-6,0 1 6,0-1 6,2 1-1,-1 0-1,3 1-13,-2 0 19,4-2-2,0 1-7,0-1 12,0 1-15,2 1 13,2-1-15,3-1 13,1 0-1,0-1-2,3 0-7,-1 0 0,4-1-19,1 0 8,1 0-18,-1 0-3,-1-1 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09:59.1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64 214 30,'0'0'4,"0"0"6,0 0 11,0 0-3,0 0-8,0 0 11,0 0-9,0 0 5,0 0 4,0 0-3,0 0-14,0 0 5,0 0-1,0 0 6,0 0-2,0 0-2,0 0-1,0 3-1,0 2-14,0 3 14,0 0-8,0 4 7,0 0-7,0 5 0,0-1 6,-2 1-1,0 1-7,-2 2 0,2-1 7,-2 1-1,0 2 0,0-1 6,0 0-2,-1 0-7,1 0 0,0-1-6,2-2 6,-2 0 7,0-2-14,2-1 13,-2-1-1,2-2 0,-1-2-7,3 0-6,-2-2-12,2-1-4,-2-2-4,2-1 3,0-2 1</inkml:trace>
  <inkml:trace contextRef="#ctx0" brushRef="#br0" timeOffset="359">87 197 24,'0'-1'4,"0"0"0,2-1-1,-2-2 0,6 1-1,-1-2 0,1 3 0,-2-2-1,0 0 1,0 1-1,-2 2 0,2-1 1,-1-1-1,1 2 0,-2-1 0,2 0 6,0-1-7,0 1 0,0 1 0,0 0 6,1-2 0,-1 2-1,0-1-1,2-1-7,0 1 1,2 1 0,-1 0 7,1 0-1,0 0-1,1 2-6,1 0 13,-2 1-14,0 0 13,1 1-14,-1 1 13,-2 2-13,0 0 19,1 2 5,-1 2-15,-4 1 6,0 1-14,0 2 19,-4 1-8,0 0 5,-4 2-14,-1 1 1,-3-1-6,0 2 19,-3-2-14,1 2 13,-3-2-1,1 0-20,-1-2 20,1-1-14,2 0-6,1-3 20,1-1-14,2-1-12,1-1 2,1-1 0,0 0 1</inkml:trace>
  <inkml:trace contextRef="#ctx0" brushRef="#br0" timeOffset="929">224 595 28,'0'-1'4,"0"0"0,0 1-1,0 0 0,0 0-1,0 0 0,0 0 6,0 0-7,0 0 6,0 0 5,0 0-14,-2 0 1,2 0 12,0 0-14,0 0 7,0 0 0,0 0 5,0 1 12,0 1-22,2 2 7,-2-1-7,0 3 6,0 0-1,0 1-6,0 1 12,0 2-1,-2 1-7,2-1 6,-2 2-1,2 0-7,-2-1 6,2 2-7,0-1 6,-3-1 6,3 1-14,-2-1-6,2 0-6,0-2 1</inkml:trace>
  <inkml:trace contextRef="#ctx0" brushRef="#br0" timeOffset="2722">509 250 48,'0'-2'20,"-2"0"-2,0 0 4,0-1-3,2 1 4,-2 1-3,2-1-9,-2 1-1,2-1 11,0 0-9,-2 2 5,2-1-14,2 0-1,-2 0 0,0-1 0,0 4 6,0-2-1,0 0-20,0 0 20,0 0-7,0 0 13,0 0-21,0 0 1,0 0 20,0 0-14,0 0-6,0 0 19,0 0-1,0 0-1,0 0-8,0 0 0,0 0-7,0 0 13,-2 1-1,2-1 0,0-1-1,0 1-1,0 0-1,0 0-6,0 0 0,0 0-6,0 0 13,0 0 0,0 0-7,0 0 6,0 0 0,0 0-7,0 0 0,0 0-5,0 0 13,0 2-1,0 0-6,0 3 0,0-1 6,0 1-13,0 2 8,0 2 0,0 2 0,-2 1 6,2 0 0,-2 1 5,2 1-13,-2 2 6,-1-1 6,1 3-7,0-1-13,0 2 8,-2-2 6,2 2-6,-2-2 6,2 1 6,0-2-13,0-1 0,2 0 7,-2-1-1,2-1-6,-2-1 7,2-2-1,0 0-25,0-2 3,0-1-10,0-2 10,-3 0-5,3-1 3,0-2 1</inkml:trace>
  <inkml:trace contextRef="#ctx0" brushRef="#br0" timeOffset="3259">470 258 49,'0'0'2,"0"0"6,0-1 11,0-5-21,0 0 0,4 0 13,0-1-1,0 1 5,2-1-2,1-1-14,1 0 12,2-1-1,3 1-8,1 0 0,3 1-6,-3 0-6,3 1 7,-1 0 13,-1 1-1,-1 1-7,1 0-1,-5 1-6,-2 0 1,1 1 13,-1 1 5,-2 2-2,-2 1-2,-2 4-7,-2 1 12,-2 2-14,-4 4-7,0 0 1,-5 1 19,1 0-1,0 0-21,-1-1 20,1 1-20,0-2 13,1 1-7,3 0 7,0-3-1,0 2-6,2-1 0,2 0-6,0 0 1,2 0 19,0 0-1,4 0-1,0 1-8,2 0-13,-2-1-5,2 2 15,1 0 6,-3-2 0,0 2-13,-2 0 19,0 0-1,-4 0-8,-2 1 6,-2 0-1,-3-2-7,1 3 0,-4-2 0,-1 0 7,1 0-8,1-3 1,1 2 6,-2-2-13,3 1-6,1-2 8,0-2 1,2 0-12,0 0-5,-1-2 2,5-1 2</inkml:trace>
  <inkml:trace contextRef="#ctx0" brushRef="#br0" timeOffset="3824">770 607 31,'0'0'3,"0"0"7,0 0-8,0 0 19,0 0-9,0 0 5,0 0-3,0 0 17,0 0-16,0 0-2,0 0 5,0 0-2,0 0 4,0 0-3,0 0-8,0 0-1,0 0-7,0 0 6,0 0 11,0 0-8,0 4-8,-2 3 13,0 0-9,0 1 6,-1 2-8,1-1 6,0 1-14,0 1 13,-2-1-7,0 1 6,2 0-7,-2 0-7,2-1 13,0 1-25,0-2-4,2-1-4,0-1-4,-3-1 4,3-1 1</inkml:trace>
  <inkml:trace contextRef="#ctx0" brushRef="#br0" timeOffset="4422">923 603 23,'0'0'5,"0"0"-1,0 0-1,2 0 0,-2 1 0,2 0 0,-2 1 5,2 0 6,0 1-15,-2 1 7,2 1 5,-2-1 5,2 3-14,-2 1 18,0 0-21,0 2 19,0-1-9,-2 2-1,2-2 5,-2 0-1,-2 3-2,0-2-1,0 2-20,-1-1-5,-1 0 2,0-2 0,0 1 0</inkml:trace>
  <inkml:trace contextRef="#ctx0" brushRef="#br0" timeOffset="4852">1096 497 36,'0'0'9,"0"0"6,0 0-9,0 0 6,0 0-8,0 0-7,0 0 1,0 0 6,0 0 0,0 0 6,0 0-8,0 0-6,0 0 0,3 0 7,1 3 6,2-2-8,-2 1 6,0 0 12,0 1-9,0-1 12,1 3-16,-3-1 0,0 3 5,-2 0 5,0 1-8,-2 1-1,0 1 11,0-1-8,-3 2-8,1-2 0,0 2 0,0-2-7,0 0 20,0-1-2,0-1-8,1 1-1,1-1-6,0-1-6,0-1 19,2 0-7,0-1 6,0 0-2,2-1-1,2 0-1,3-1-13,-1-2 14,6 0-14,3-1 7,-1-2 0,1 1 0,1-1-18,1 0-4,-3 0-5,1-1 2</inkml:trace>
  <inkml:trace contextRef="#ctx0" brushRef="#br0" timeOffset="7149">1614 0 30,'0'0'10,"0"0"-1,0 0 11,0 0-2,-3 0-9,3 0 12,0 0-15,0 0 5,0 0-8,0 0 6,0 0-1,0 0-1,0 0-1,0 0 0,0 0-1,0 0-1,0 0 0,0 0-7,0 1 13,-2 3-1,-4 3-8,0 2 0,0 1 6,-2 4-13,-3 1 7,1 1-7,0 2 14,-1 2-8,1-1 0,-1 3 0,-1 2 7,0-1-7,-1 0 6,1 2-1,-1-2-7,3 1 0,0 1-6,-1-2 8,3 0 0,2-2 12,0 0-8,0 0 0,1-1 6,3-2-8,0 1-6,2 0-6,2-2 7,0-1 1,0 1-6,3-2 7,-1-1 6,0-2-6,2 0 6,2 0-1,-1-2-6,1-1 0,2 0 6,0-1-13,1-2 14,1-2-1,-1 1-13,1-2 8,0 1 0,1-3-13,-1 1-4,1-2 1,-1 0 1,0-2 1</inkml:trace>
  <inkml:trace contextRef="#ctx0" brushRef="#br0" timeOffset="7674">1816 118 72,'0'0'5,"0"0"-7,0 0 13,0 0-14,0 0 13,0 0 5,0 0-2,-2 1-2,2-1-1,0 0-1,0 0-1,0 2-1,0-1-1,0 0-7,0 0 12,0 1-7,-2 3 12,2 0-9,0 3 6,-2 1-2,2 2 5,-2 3-14,0-1 12,0 5-21,-2-1 20,2 2-8,-3 1 6,1 1-8,0 0-7,0 0 7,-2 1-6,2-1 0,0-1 7,-1 1-1,1-1 6,0-1-7,2-2-13,-2 0 14,2-2-13,0-3-18,0 1 3,0-2 3,0-2 1</inkml:trace>
  <inkml:trace contextRef="#ctx0" brushRef="#br0" timeOffset="8069">1996 452 52,'0'0'20,"-2"0"-15,2 0 12,-2 2-9,-2 1-13,0 0 13,0 1 5,-3-1-8,1 2 12,0-2-14,0 2 6,0-3-8,-1 2-6,3-1 7,0-1 12,0 0-2,2-1-1,0 0-2,0 0-7,0 0 12,0-1-8,0-1-1,4-1-6,-2-2 0,2 0 0,2-2-19,0-1 2,2-1 2,0 0 1,1 1 0</inkml:trace>
  <inkml:trace contextRef="#ctx0" brushRef="#br0" timeOffset="8585">2209 129 103,'-2'-1'26,"0"-1"-9,2 1 4,-2 0-3,2 0-15,-2 1 12,2 0-1,0 0-2,0 0 5,0 0-15,0 0 0,0 0 6,0 0 5,0 0-8,0 0 6,0 0-2,0 0-7,0 0 0,0 0-1,4-1 7,0 1-8,4 0 0,1-1 7,1 1-1,2-2-7,-1 2 6,-1 0-1,1 2 0,-1-2-1,-2 1 0,-2-1 0,1 2-1,-1 0 0,0 2-13,-2 2 14,-2-1 6,0 4-7,0 1-1,-4 3 0,0 1-6,-2 2 7,0 3-7,-2-1 1,-3 2 0,1 1 1,0 0-6,-2 1 1,-1 0 1,1 1 7,-1-1 0,1 2 0,0-2-6,-1 0 13,1-1-7,2-1 0,0-1 6,-1-1 6,3-2-8,0-2-7,2 0 7,-2-1 0,1-2-1,3-1-13,0-1 8,-2-1-19,2-1-10,2-1 4,0-1 2,2-2 2</inkml:trace>
  <inkml:trace contextRef="#ctx0" brushRef="#br0" timeOffset="9078">2184 458 36,'0'0'3,"0"-1"-1,2 1 0,-2-3 0,5 1 0,3-2-1,0 1 13,0 1-14,1-2 6,1 1 6,2-1 4,1 1-8,-1 0 5,1 0-1,-1 1-14,0-1 13,-1 1-8,-1 1-7,0 0 13,-1 1-13,-1-2-6,-2 2 0,3 0 1,-5 2 1,2-2-1</inkml:trace>
  <inkml:trace contextRef="#ctx0" brushRef="#br0" timeOffset="9780">2550 16 21,'0'0'3,"0"1"0,3 0 0,-3 2 0,2-1 0,0 1 0,0 1 0,0 2-1,2 1 0,0 0 6,0 2-7,-2 0 12,4 2-8,-1 0-7,-1 1 7,2 1 12,-2 2-2,0 0-2,0 1 5,-2 2-21,-2-1 19,0 3-9,-2 1 0,0 1 5,-4 0-2,0 1 5,0 2-8,-5-1-1,1 2 6,0-2-20,-5 2 1,1-1 13,1-1-1,-1-1 0,-1-1-13,3-2 7,0-1 0,-1-1 0,3-2-12,-1-1 1,1 0-5,0-2 1,1-2 1</inkml:trace>
  <inkml:trace contextRef="#ctx0" brushRef="#br0" timeOffset="10665">2658 495 94,'0'0'21,"0"0"-9,0 0-8,0 0 12,0 0-14,0 0-13,0 0 20,0 0-7,0 0 6,0 0-14,0 0 20,2 0-21,2-1 7,2 1 13,3-1-14,-1 1 0,0-2 13,3 1-14,-1 0 6,2 0-13,1 0 14,-3 0-13,0 0 13,1 1-13,-1-2 13,0 1 6,1 0-8,-1 1 6,0-1-13,-1 1 13,-1-1-14,-2 0 7,0 1-13,1-2-5,-3 2 2,0-1 2,0 1 1,-2-1 1,0 1 0,0-1 0</inkml:trace>
  <inkml:trace contextRef="#ctx0" brushRef="#br0" timeOffset="10985">2842 385 53,'0'0'7,"0"0"-7,0 0 6,0 0-7,0 0 7,0 0-1,0 0 6,0 0 5,0 0-2,0 0 4,0 0-21,0 0 7,0 0 5,0 0-1,0 0 6,0 0 4,2 2-8,-2 0-2,0 3-7,0-1 0,0 2 6,0 0-13,0 2 7,-2 0 12,0 2-8,0 0 6,0 1-2,0 1-13,0 0 7,-2 1-1,2 0 6,-3-2-20,1 2 8,0-1 7,0-1 6,0 1-8,0-2 0,2 0 0,0-1-12,-1-1-12,1-1 3,0-1 2,2 0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0:10.6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83,'0'0'16,"0"0"-2,0 0-2,0 0 11,0 0-3,0 0 4,0 0-15,0 0 11,0 0-9,0 0-7,0 0 12,0 0-9,0 0-7,0 0-18,0 0-4,2 0 1,2 0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6:32.8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2 308 24,'0'0'5,"0"0"-1,0 0-1,0-1 0,-2-4 0,2 2-1,0 0 6,0-1 6,0 1 4,0 1-8,0-1 5,2-1-8,-2 2-1,0 1 11,0-1-20,0-1 19,0 3-15,0 0 6,0-1-7,0 1 13,0 0-8,0 0-7,0 0 0,0 0 13,0 1 5,2 3-8,-2 4 11,2 4-9,-2 5 5,2 4 5,0 4-15,-2 3-1,2 4 12,-2 1-14,0 2 12,2 1-2,-2 0-8,2-1 0,-2 0-7,0-2 1,0-3 6,2-1 6,-2-3-8,2-1 6,0-4-13,-2-1-12,2-1-4,-2-4 15,0-4-18,2 0-3,0-4 1,1-5 2</inkml:trace>
  <inkml:trace contextRef="#ctx0" brushRef="#br0" timeOffset="390">37 180 22,'0'-2'4,"2"-1"0,2-2-1,0-1 0,2 0 0,0-2-1,3 0 0,1-1-1,0-2 1,5 0-1,-1-2 0,1 0 1,1 0-1,3 0 0,0 1 0,-1 0 0,1 3 0,-1-1 0,1 3 0,-2 3 0,-1 0-1,-1 4 7,-3 1-7,0 4 0,-1 2-1,-3 4 1,-2 3 0,-2 2 6,-1 4 5,-3 2-1,-5 2-7,1 3 5,-4 1 12,0 1-15,-5 1-1,1-2 12,-1 0-14,-1-1 0,0-3 6,-3-1-8,2-1 13,1-1-14,2-3-6,-3-2 0,5-2-6,-1-2 1,1-4 1</inkml:trace>
  <inkml:trace contextRef="#ctx0" brushRef="#br0" timeOffset="990">483 625 22,'0'0'3,"0"0"1,0 0-1,0 0 0,0 0-1,0 0 0,0 0 0,0 0 0,0 0 0,0 0 0,0 0 0,0 0 6,0 0-8,0 0 7,0 0-8,0 0 1,0 0-1,0 0 0,0 0 1,0 0 0,0 0 0,0 0 0,0 0 0,0 0 0,0 0 0,0 0 0,0 0 0,0 0 6,0 0-7,0 0 0,0 0 1,3 0-1,1-2 7,0 1-7,2 1 0,0 0 0,0 0 7,1 0-7,1 3 0,-2-1 6,2 3-1,-1 0 6,1 2-7,-2 1-1,-2 2-7,0 1 14,0 2-1,-1 1-14,-3 1 7,0 0 0,-3 2 6,-1 0-1,-2-2 12,0 2-8,-2-2 5,-3-3 4,1 0-2,0-3 4,-3-1-3,1-3-2,-1-4-8,3-3-1,-2-3 5,-1-4-1,3-3-2,0-3-7,1-3 0,3-2 6,4-2-8,0-1 0,4-1 0,2-1 0,4-1-12,1 2-18,3-1 4,1 3 3,1 1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16:35.7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5 171 24,'0'0'4,"0"0"0,0 0 0,0 0-1,0 0-1,0 0 1,0 0-1,0 0 0,0 0-1,0 0 1,0 0 6,0 0-1,0 0-1,0 1 5,0-1 11,0 5-15,0 4 12,2 5-3,-2 4-8,2 1 12,0 5-15,0 4-1,-2 2 18,0 1-15,0 3 12,0-2-3,0 2-21,-2 0 20,2 0-2,-2-2-8,0 0-7,0-3 0,2-3 1,-3-1 6,3-3 6,-2-4-8,2-1-7,0-2-12,2-1-11,-2-4 3,0-2 2,3-2 2</inkml:trace>
  <inkml:trace contextRef="#ctx0" brushRef="#br0" timeOffset="345">33 113 22,'0'-1'4,"3"-2"-1,-3 1 0,2-3 0,2 1 0,2-2-1,0 0-1,0-1 0,3-1 0,1 1 1,0-1-1,3 0 0,-1 0 0,-2 0 0,3-1 0,1 2 0,-1 2 0,-1 0 0,1 1-1,-1 2 7,-2 2-7,3 1 13,-3 3-8,0 0-7,-1 5 6,-1 1 0,0 3-1,-2 1 13,-1 3-15,-1 2 12,-4 1-1,0 1-2,-2 1-1,0 1-7,-5 0 6,3 0-1,-2-1-7,-2 1 6,-1-2-13,1 1 19,-2-3-14,2-1-6,-3-1-6,3-2 2,0-1 0</inkml:trace>
  <inkml:trace contextRef="#ctx0" brushRef="#br0" timeOffset="842">513 482 69,'-2'0'24,"-2"1"-15,2 1 11,-2 2 4,2 1-3,-2 3-15,2 3 18,0 2 3,-1 1-16,1 3 5,0 3-15,0 2 6,2 2 6,0 2-2,0 0-1,2 0-1,2 0-14,-1-2-12,1-2-10,0 0 3,2-2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27T07:18:10.5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0,'25'0,"-25"0,25 0,-25 0,24 0,-24 0,25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27T07:18:11.6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8458 0</inkml:trace>
  <inkml:trace contextRef="#ctx0" brushRef="#br0" timeOffset="1322">0 173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1:21.1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1504 3086 55,'-2'3'1,"-2"-1"18,-2 1-21,-1 2 7,1 1-7,0 1 0,-2 1 13,2 0-1,-1 0-8,1-2 12,0 1-8,2 0-7,-2-2-6,4-2 1,-3 1 13,3-1-7,0 1-6,2-3 0,0 0 0,2-1-2</inkml:trace>
  <inkml:trace contextRef="#ctx0" brushRef="#br0" timeOffset="1795">4207 5879 22,'0'0'4,"0"0"-1,0 0 0,-2 0 0,2 0 0,0 0 0,0 0-1,0 0 0,0 0 0,0 0 0,-2 0-1,0-1 7,0 0-8,0 1 0,0 0 0,0 0 0,2-1 7,-2 1-1,2 0-1,-2-1-1,2 1 6,0 0-1,0 0-1,0 0-7,0 0 6,0 0-7,0 0-7,0 0 14,0 0-7,0 0 0,0 0 12,0 0-14,-2 1 0,-1 3 7,1 1-7,0 0 0,0 1 7,0 1-1,0 0-13,0 0 20,0-1-14,2 1-6,-2-1 14,4 0-7,-2 0-6,0-1 1,0-2 7,2 1-6,0-1 7,0-1 6,0 0-1,2-2-7,-2-2 6,3 0 0,-1-3-1,0 1-13,2-3 20,-2-1-8,-2-2-12,2 1 13,1-1 0,-3-1-7,0 2-6,0-1 20,0 1-1,-2 2-8,0 0-6,-2 0 0,2 3 1,-2-2 0,-2 2 13,1 1-1,-1 0-8,-2 1 0,0 1-13,2 1 21,-2 1-1,1 0-8,-1 3 0,2-1-12,0 2 20,0 0-1,0-1-7,0 2 0,1 0-6,3 1 0,-2 0 7,2 0-6,0-1-6,0 1 2,0-2 7,2 0 7,1 0-1,1-2-13,-2 2 20,2-3-20,-2 0 20,2 0-8,0-2 0,0-2-1,1 1-6,1-1 7,-2 0-1,2-2 0,-2 1 0,0-1-13,-2 0 8,3-2 12,-3 1-1,0-1-1,0 0-7,-2 2 13,0-2-8,-2 1-7,2 1 0,-2 0 13,0 0-14,-3 1 7,3 1-7,-2 0 0,2 0 13,-2 1-1,0 2-1,0-1-7,0 2-1,2 0-12,-3 0 8,3 2 13,-2 0-1,4 1-14,-2 0 7,2-1-6,0 2 7,0 0-1,2-1 6,0-1-7,0 1 7,2-3-1,-1 1-20,1-1 14,0-1 0,0-1-12,2-1 1,-2-1 8,0-3 13,3-1-8,-3 0-12,0-2 13,-2 1-6,0-1 6,0 1 6,0 0-7,-2 0 0,-2 1-7,0 2 7,0-1-6,0 1 6,-2 3 6,0 0-7,-1 1 0,1 1-13,0 0 14,0 1 0,0 1-6,0-1 6,2 2 0,0-1 0,0 1-7,0 1-5,2-2 1,2 1 7,-2-2 1,2 0-13,0 1 1,2-2 1,-2 0 2,2-1-1</inkml:trace>
  <inkml:trace contextRef="#ctx0" brushRef="#br0" timeOffset="4889">4209 5917 19,'0'0'4,"0"0"0,0 0-2,0 0 0,0 0 0,0 0 0,0 0-1,0 0 1,0 0-1,0 0 1,-2 0 0,2 0-1,0 0 0,0 0 0,0 0 0,0 0 0,0 0-1,0 0 0,0 0 0,0 0 1,0 0 0,0 0-1,0 0 1,0 0-1,0 0 0,0 0 1,0 0-1,0-2 1,0 1-1,0-1 0,0 0 0,0-1 1,0 1-1,0 0 1,0-2-1,0 2 0,0-2 0,0 2 0,0-2 0,0 2 0,0-1 0,0 0 0,0 0 0,0 0 0,0 1 0,0 0 0,0 1 1,0-2-1,0 1 0,0 1 1,0-1-1,0 0 0,0 1 0,0 0 0,0 0 0,0 0 0,0 0 0,0 1 0,0-2 0,0 0 0,0 1 0,0 0 0,0 0 0,0-1 0,0 1 0,0-1 0,0 1 0,2-2 0,-2 1 0,2 0 0,-2-1 0,2 1 0,-2 0 0,0-1 0,0 1 0,2 0 0,-2 0 0,0-1 0,-2 1 0,2 0 0,0-1 0,0 1 0,0 0 0,2-2 0,-2 2 1,3-1-1,-3 1 0,0 0 0,0-1 0,0 1 0,0-1-1,0 0 1,0 1 1,0 1-1,0-2 0,0 2 0,2-1 0,-2 1 7,0 0-8,0-2 1,0 2-1,-2 0 0,2-1 0,0-2 1,0 2 0,0 0 0,0-2-1,0 1 1,0 0 0,0 0 0,0-1 0,0 1 0,0 0 0,0 0 0,0-1 0,0 1 6,0 0-7,0-1 1,0 1-1,0 0 1,0 0 0,0-2 0,0 2-1,0-2 1,0-1-1,0 1 1,0 0 0,0 0 0,0 0 0,0 1 6,0-2-7,0 1 7,0 1-1,0-2-1,0 1-7,0 0 7,0 1-7,0-2 1,0 1-1,0 0 8,0-1-8,2 1 1,-2 0 0,2 1 1,-2-2 0,0 1-1,0-1 1,0 1 6,0-1-7,0 0 0,0 0 0,0-1 1,0 1 7,-2-1-7,2 2-1,0-2 1,0 0 0,0 0 7,0 0-8,0 0 1,0 0 0,0 0 0,0 1 0,0-1 0,0 0 0,0 0 1,0 1 0,0 0 0,0-1 0,0-1 0,2 1 0,-2 0 0,2 0-1,-2 0 0,0 0 1,0 0-1,0 0 0,2-1 1,-2 1-1,0 0 1,2-1 0,-2-1 6,0 0 0,0 1-7,2-2 0,-2 1 0,2 0 0,-2-1 0,2 1 7,-2 0-1,2 1-7,-2-1 6,0 1 0,0 0 6,0-1-14,0 1 13,0 0-1,0 1-14,0-3 7,-2 2-6,2-1 1,0 0 0,0-1 1,0 1 12,-2 0-1,2-2-13,-2 2 13,2-2-7,0 2 6,0-1-14,0 0 14,0 1-14,0 1 14,0-1-1,2-1-1,-2 1-7,0 0 1,0-1 6,0 1-7,0-1 0,2 0-6,-2 1 14,0 0-13,0-1 7,2 1 6,-2 1-13,0-1 19,2-1-7,-2 0 5,2-1-20,-2 1 14,2-2-1,-2 2 6,2-2-1,0 1-13,-2 0 0,3 1-5,-3 0 7,0 0-6,2-1 20,-2 2-1,0-1-8,-2-1 0,2 1 6,-3-1-20,3 1 14,-2-1-6,0 1 0,2 1 7,-2-2 12,0 2-20,2-2 6,-2 1 7,2-1 5,0 0-8,-2 0-1,2 0-6,0 0 6,0 1-13,0-1 7,0 1 13,2-1-14,-2 1 7,2-1 6,-2 0-8,0-1 0,2 1 0,-2-1-1,2 0 7,0 2-1,0-2-8,1 1 1,-1-1 6,0 0-1,0 0-1,0 0-6,2 0-6,-2 1 7,0-1 13,0 0-8,0 1-7,0-2 7,0 1-1,0 0 0,1 0-7,-1 0 1,0 2 13,0-1-2,0 0-13,0 0 7,0 1-13,0-1 14,0 1 6,-2-1-8,2 1 6,0-1-13,0 2 13,0-1-1,0-1-7,3 1 13,-3 0-14,0 0 7,2 0-14,-2-1 14,0 1-7,0-1 0,0 0 1,2 0 6,-2-1-7,2 2 7,-2-2-7,1 2 13,-1-1-14,0 1 6,0-1-13,0 0 14,0 0-7,0 1 7,0-1-13,0 1 14,-2-2-1,2 2 6,-2-1-14,2 1 7,-2-2-7,2 2 19,-2-2-1,2 2-8,0-1-14,-2 1 8,3-1 0,-3 1 12,2 1-1,-2-2-8,2 1-7,0-1-5,0 0 13,0-2 6,0 1-14,0 2 1,0-2 6,0 2 6,0-2-13,0 0 0,0 2 7,0-2-1,0 1 6,1-2-7,-1 1 0,-2 1 0,2-2 0,-2 0-13,2-1 8,0-1 7,0 0-1,0 0 0,0 0-6,0-1 6,-2 1 6,2-1-19,0 0 7,-2 0 1,2 0 13,-2 0-14,0-1 7,2 0-7,-2 1 7,0 0 6,-2 0-14,2-1 7,-2 1 6,2 0-1,-4-1-20,2 1 8,-2-1 1,2-1 6,-2 1 6,2-1-19,-3 2 14,3-1 5,-2-1-13,0 1 1,0-1 0,0 1 13,0 1-1,0-2-7,-1 3 0,-1-1-13,2 0 1,0 0 8,0 1 0,0 0 1,0 0 0,-1 1 0,1-1 1,0 1-7,-2-1 1,2 0 8,0 1 6,2 0-1,-3 0-1,3 0 6,-2-1-14,0 1 0,0-1 7,0 1-1,2-1 6,-2 0-7,0 0-7,-1-1-5,1 1 13,0 1 0,0-1-7,0-1 13,0 0-7,2-1 0,-3 1 0,1-1-7,2-1-6,-2 0 8,2 0 7,-2 1 5,2 0-13,-2-1 0,2 0 1,-2 1 6,1-2 0,1 2 0,0-2 6,0 1-8,0 0 6,0 0-1,-2-1-13,2 2-11,0-2 14,0 2 7,0-2 0,-2 2-1,2-2 6,-1 1-13,-1 0 7,2-1-1,-2 2 0,2-2-12,-2 2 14,2-2 5,-2 1-1,0 0-13,-1 0-5,3 0 7,-2-2 7,2 2 0,-2-2-1,2 0 0,-2 0-7,2 1 7,0-1 6,0 0-7,0-1 6,-1 0-1,-1 0 0,2 0-26,0 2 15,-2-1 0,2 0 1,0 0 7,-2 2-7,2-2 7,0 0 0,0 0-1,2 1 0,-2-1 6,2 0-7,0 0 0,0-1-7,-3 2 7,3-1-6,0 0 0,-2 0 1,2 1-6,-2 0 8,2-1-6,-2 0 7,0-1 0,0 2 0,0-1 7,0 0-1,-2 0 6,2 1-14,-2-2 6,2 0-6,-3 0 0,3-1 0,-2 1 1,2-1 0,-2 1 7,2 0-7,0 0 6,-2 1 0,2 0-1,0 1 0,0 0-1,-1 0 0,1 1 6,0 0-1,0 1-7,0 0-6,0 0 7,0 1 0,0 0 0,0-1-1,0 0-6,0 1 13,2-1-7,-2 1-12,2 0 14,0 0-7,0 0 1,0 1-6,0 0 1,2-1 8,0 1-6,0 1 7,0-1 6,0-3-7,2 2 6,-2 0 0,2-1-1,-2 2-7,1 1 7,-1-1-7,0 0 1,2 1 6,-2 0 0,2 3-7,-2-2 7,0 1-7,0 2 0,0-1-6,0 2 1,0 1 14,-2 1-1,2 0 0,1 1 5,-3 0-7,2-1-1,-2 1-12,2 1 1,0-1 7,0-2-12,2 0 20,-2-2 0,2 2-1,-2-1-1,2-2-19,1 0 8,-1-1 7,-2-1-18,2 1 14,0-2 7,0 0 0,0 1-19,0 0 14,1 0 7,-3 0-1,2 3-1,-2-2 0,0 2-7,0 1 7,0-1-19,-2 3 2,2 0 21,-2 2-8,2 0-12,-2 0 14,0 2-12,0 0 7,0 1 1,0 2 6,0 0-6,0 1-12,0 4 14,-2 1 0,0 2-6,-2 1 7,0 3-12,0 1 7,-1 1 7,1 1 6,-2 2-7,0 3 0,0 2-7,-3 2 14,3 3-8,-2 2 0,2 1 0,-3 3-6,1 2 13,-2 1-19,4 1 8,-3 1 13,1 2-20,2 1 7,0-2 13,-3 2-13,3 0 0,0-1 1,2 1 0,0 0 7,0 1-1,-1-2 0,1 1-7,2-1 13,0-2-1,0-1-7,2 0 0,0-1 0,0-1 6,0-1-14,2-1 7,0-1 7,0 1-7,0-2 0,3 0-13,-3 1 8,2 0 7,0 1-7,0 1 1,-2-2 7,2 1-13,2-1 14,-1 1 5,-1-1-7,0 0 6,0-1-7,0-1 0,0 0 6,-2-1-20,2-3 8,-1 1 13,-1 0-13,-2-2 0,2 0 7,0-2-6,-2-1 0,0 0-6,0-1 8,-2 0 6,2-2 0,0 1-13,-2-2 1,2 1 20,-2-1-8,2-1-1,-3 0 6,3-1-20,0 3 2,0 0 1,0-2 1,0 2 7,0-2 0,0 0 6,0 1 0,0 1-1,0 0-1,-2 1-19,2 0 21,-2 0-1,2 1-1,-2-2-13,0 2 14,-2 0 5,2 0-1,0 0-7,0 0 0,0 0 6,0-1-8,0 1 0,0-2-6,0 2-5,-1-1 1,1 0 14,0 0-1,-2-1 0,2 1-1,0-1 0,-2 0-13,0 1 8,2 0 0,-2 0 7,-1-2-7,1 1 7,0 0-7,0-2-6,0 0 14,0 1-1,0-1 0,-1 1 6,3-1-8,0 0 6,-2 0-13,2 0 6,-2 1-6,2-1 7,0 1-13,0-2 14,-2 1-7,2 2 7,-3-2-13,3 1 8,0 1-6,-2 0 7,2 0 6,-2 0-13,2 0 14,-2 0-1,2 1-1,0-1-6,0 1 6,-1 1-13,-1-2 20,2-1-1,2 2-2,-2 0-7,0 2 6,0-1-7,0 1-6,0 1 7,2-1 0,-2 2 0,0-1 6,0 1-1,0 1-7,0-1 6,0 1 6,-1-1-8,1 2 0,-2-2-7,2 2 1,0-1-12,0 1 8,-2 0 7,2 1-6,0-1-6,0 0 14,0 0 6,0 0-7,0 0 0,-1 1 0,1 0 0,0 1-7,0-1 7,2-1 6,-2 0-1,2 1 0,-2-2-1,2 2-1,-2-1 0,0-1-1,2 1 0,-2-1 0,2 0-13,-2-1 13,2-2 0,-2 0 0,2-2-1,0 1 6,0 0-1,2 0-7,-2-1 0,2-2-6,-2 2 1,2-1 7,-2-1-1,0 1-6,2-2 7,-2 1 0,2-2 6,-2 0-8,2 1 7,-2-1-8,2-1 1,0 0 0,0 0 0,0 1 6,1 0-1,-1 0-7,0 0 0,0 0-12,-2 2 8,2-2 1,0 2 7,0 0-13,0 0 1,-2-1 14,2-1-13,0 2 8,-2-2-7,2 1 8,-2 0-7,2 0 14,-2-1-14,2 1 8,-2 0 12,0-1-8,2 2-1,-2-1 0,0 1-7,2 0 1,-2 1 0,3 1-6,-3 0-5,2-1 1,-2 1 8,2-1 0,0-1 7,-2 1-13,2-2-5,-2 0 15,2 0 0,0-1-7,-2-2 1,2-1 7,-4 0-6,4-2-6,-2-1 1,-2-1 2,2 0 0,0 1 1,-2-3 1,2 0 0,0 0 1,0 0 0,0-2 0,0 2 1,0 2 0,0-1 0,2-1 1,-2 2 0</inkml:trace>
  <inkml:trace contextRef="#ctx0" brushRef="#br0" timeOffset="8881">3959 4941 22,'-2'3'4,"2"3"-1,0 4 0,2 2 0,0 3-1,0 3 1,0 3-1,0 2 0,-2 1 0,0 3 0,2 1-1,-2 1 0,2 0 0,-2 2 0,0-1-1,-2 0 0,4 0 1,-2 0-1,-2 0 1,0-3 0,2 1 6,-2-1-7,2-3 0,-2 0 0,0-3 0,2-2 0,-2-1 0,2-2-1,0-2 0,0-1-1,0-3 0,2 0-1</inkml:trace>
  <inkml:trace contextRef="#ctx0" brushRef="#br0" timeOffset="11438">1920 5806 22,'0'0'4,"0"0"0,0 0-1,0 0-1,0 0 1,0 0-1,0 0 0,0 0-1,0 0 1,0 0 0,0 0-1,0 0 0,0 0 0,2 0 0,-2 0 0,4-1 0,-2 1 0,0 0-1,2 0 1,0 0 0,1-1-1,-1 1 1,0-1-1,2-1 0,0 2 1,0-1-1,1-1 0,1 0 0,0-1 0,0-1 0,3-1 0,1 0 0,-1 1 0,1-1 0,2-1 0,1-1 0,-1 0 0,3-1 0,2 0-1,-1-3 1,1 0 0,1-2 0,3 0 0,0 0 0,0-2 0,2 0 0,1-1 0,-1 0 0,2-2 0,0 1 0,2 1 0,0-2 0,2 1-1,-2-1 0,2 1 0,0-1 0,0 1 0,-2-1 0,2 1-1,-2 0 0,0-2 0</inkml:trace>
  <inkml:trace contextRef="#ctx0" brushRef="#br0" timeOffset="18293">4222 5769 17,'0'0'4,"0"0"-1,0 0 0,0 0 0,0 0 0,0 0 0,0-2-1,-2-1-1,0 2 1,2-1-1,-3 1 0,3-2 0,-2 1 0,0-2 0,2 2-1,-2 0 1,2-2 0,-2 1 0,2-1 0,0 1-1,0-1 0,0 2 1,-2 0-1,2-2 1,0 2-1,0-2 1,0 2 0,0 0 0,0 1-1,0-1 0,0 0 1,0 0 0,-2-2-1,2 1 0,0-1 0,0 1 0,-2-1 0,2 0 0,0-1 0,0 0 0,0 1 0,0-1 0,0 2 0,0-1 0,0 1 0,0-2 1,0 0-2,0 1 1,0-2 0,0 0 0,0 0 0,0 0 0,0-1 0,0 2 1,0-4-1,0 2 0,0-1 0,0 0 0,0-1 0,0-2 0,0 2 0,0 0 0,0-1 0,0 1-1,0 1 1,0-1 0,0 1 0,0-1 0,-2 1 0,2 0 0,-2 0-1,2 0 2,0 1 0,0 0-1,0 0 0,0-1-1,0 1 1,0-1-1,0 1 1,0 0 0,0 0 0,0 0 0,0-1 0,2 1 0,-2 0 0,2 0 0,-2 0-1,0 0 1,0 0 0,0-1 0,0 1 0,0 0 0,0 0 0,0 0 0,0 0 0,0 0 0,0 1 0,0 0 0,-2-1 0,2 1 0,0-1 0,0 2 0,0-1 0,-2 0 0,2 0 1,0 0-1,0 1 0,0-1 0,-2 0 0,2 0 0,0 1 0,0 0 0,0 0 0,0 0 0,0 0 0,0 0 1,0 0-1,0-1 0,0 2 0,0-2 0,0 0 0,0-1 0,2 2 0,-2 0 0,2-1 0,-2 0 0,0-1 0,2 0 0,-2-1 1,2 0-1,-2 0 0,0 0 0,2-1-1,-2 1 1,2-1 0,0 0 0,0 1 1,-2-1-1,0 0 0,0 0 0,2 2-1,-2-1 1,0 0 1,0-2-1,0 2 0,0-1 0,0 1-1,2-2 1,-2 1 0,0 0-1,0 1 1,0-1 0,0 0 0,0 0 0,0 1 0,0 0 0,0-2 0,0 2 0,0 0-1,0 0 1,0 0 0,3 0 0,-3-1 0,2 1 0,-2 0 0,0 1 0,2-1 0,-2 0 0,0 0 0,0 1 0,0-1 0,0 1 0,0-1 0,0 1 0,2 0 0,-2 0 0,0 0 0,0 0 0,0 0 0,0 0 0,0 0 0,0-1 0,0 1 0,0-2 0,0 1 0,0 0 0,0-1 0,0 1 0,0-2 0,0 1 0,0-1 0,0 0 0,-2 0 0,2-1 0,0 1 0,0-2-1,0 2 0,0-2 1,0 2 1,0-2-1,0-1 0,0 2 0,0-1 0,2-1 0,-2 2 0,0-1 0,0 0 0,0 0 0,0 0 0,0 0-1,0 1 0,0-1 0,0 2 0,0-3 0,0 1 1,0 2-1,-2-2 0,2 1 0,-2-1 0,2 0 0,-2 2 0,2-2 0,0 1 0,0 1 1,0 0-1,0-1 0,0 2 0,-3-1 0,3 0 1,0 1 0,0-2 1,0 2 0,0 0 0,0-2-1,0 1 1,0 1 0,0-2 0,-2 2 0,2-2 0,0 0-1,0 0 0,0 0 0,0-2 0,0 1 0,0-1 0,0 2 0,0-2 0,0 1 0,0 0 0,0 0 0,0 0 0,0 0 0,0 0 0,0 0 0,0 2 0,-2-1 0,2 1 0,0-1 0,0 2 0,0-1 1,-2 0-1,2 0 0,0-1 1,0 2-1,0-1 0,0 0 1,0 0-1,0-1 0,0 0 0,0 0 0,0 1 0,0-1 0,-2 1 0,2 0 0,0 0 0,0 1 0,-2 0 0,2-1 1,-2 2-1,2-1 1,0 0-1,0 0 1,-2 0-1,2 1 0,0-1 0,0-2 0,0 2 0,0-2 1,-2 2-1,2-2 0,0 0 0,0 1 0,0-2 0,0 1 0,2 1-1,-2 0 1,0 0 0,0 1 0,0 0 0,0-1 0,0 1 1,0 1-1,0 0 0,0 0 0,0-1 0,0 0 0,0 1 0,0-1 0,0-1 0,0 1 0,2-1 0,-2 0 0,0 0 1,0-2-1,2 2 0,-2-2-1,2 2 1,-2-2 0,0 0-1,0 2 2,0-2-1,2 2 0,-2-1 0,0 0 0,2-1 0,-2 2 0,0-2 1,0 0-1,0 1 0,2-1 0,-2 2 0,2-2 0,-2 2 0,0-2 0,3 2 0,-1-2 0,-2 1 0,2 0 0,-2-1-1,2-1 1,0 2 0,0-2 0,0 0-1,-2 0 0,2 2 1,0-2-1,-2 0 0,2 0 0,-2 2 0,0-2 0,0 1 1,0 1-1,0-2 0,0 1 0,0 1 0,0-1 0,0 0 0</inkml:trace>
  <inkml:trace contextRef="#ctx0" brushRef="#br0" timeOffset="20058">4228 2267 13,'0'-3'3,"0"0"-1,0-2 0,0 0 0,0-2 0,0 0 0,0-1-1,0-1 1,0 1 0,0-1 0,0-2 0,2 2 0,-2-2-1,0 1 0,2-1 0,-2 1 0,0-1 0,0 1 0,0 0 0,0-1 0,2 1-1,-2-2 0,0 2 0,0-2 0,0 0 0,2 1 0,-2-2 0,0 1 0,2-1 0,-2-1 0,0 2 0,0-2 0,0 1-1,2 0 1,-2 0 0,0 1-1,0 0 0,0-1 1,0 2-1,0-1 0,0 0 0,0-1 0</inkml:trace>
  <inkml:trace contextRef="#ctx0" brushRef="#br0" timeOffset="20414">4176 1219 19,'0'-4'3,"0"0"0,0-2 0,-2-1 0,2-2-1,0-1 0,0 0 0,0-2 0,0 1 0,0-2-1,0 0 0,0-1 0,0-1 0,0 0-1,2 1 1,-2 1 0,0-2 0,2 1-1,-2-1 0,0 0 0,0 1 1,2-1-1,-2 1 0,2-1 1,-2 0-1,2 1 0,-2-2 0,3 2 0,-3-1 0,2 1 0,-2 0 0,2-1 0,-2 1 0,2-1 0,0 1 0,0-1 0,-2 1 0,2-1 0,0 0 0,-2 1 0,2-1 0,-2 0 0,2 0 0,-2 0 0,2-2 0,0 2 0,0-1 0,0-2 0,0 2 0,1 0 0,-3-2 0,2 2 0,0 0 0,0 0 0,-2 1 0,2 1 0,-2-2 0,2 3 0,-2 0 0,2 1 0,-2 0-1,2 0 1,-2 1 0,0 0 0,2 0-1,-2 1 1,0-2 0,2 2 0,-2 0-1,2 1 0,-2-2 0,2 2 1,-2 1-1,2 0 0,-2 0 0,2 0 0,-2 1 0</inkml:trace>
  <inkml:trace contextRef="#ctx0" brushRef="#br0" timeOffset="20781">0 157 14,'4240'0'2,"-4240"-1"1,0 0-1,0 0 0,0 0-1,-2-1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1:25.1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589 5793 19,'0'0'3,"0"0"0,0 0-1,0 0 0,0 0 0,0 0 0,0 0-1,0 0 1,0 0-1,0 0 1,0 0-1,0 0 0,0 0 0,0 0 0,0 0 0,0 0 0,0 0-1,0 0 0,0 0 0,0 0 0,0 0 0,0 0 0,0 0 0,0 0 1,0 0 0,0 0 0,0 0-1,0 0 0,0 0 0,0 0 0,0 0 0,0 0-1,0 0 0,0 0-1</inkml:trace>
  <inkml:trace contextRef="#ctx0" brushRef="#br0" timeOffset="5765">0 5954 20,'0'0'4,"0"0"0,0 0-1,0 0 0,0 0-1,0 0 0,0 0 0,0 0 0,0 0-1,0 0 0,0 0 0,0 0 0,0 0 0,0 0-1,0 0 0,0 0 0,0 0 0,0 0 0,0 0-1,0 0-1</inkml:trace>
  <inkml:trace contextRef="#ctx0" brushRef="#br0" timeOffset="16891">618 0 13,'0'0'2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1:42.3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 0 16,'0'1'3,"-3"3"-1,3 1 0,-2 2 0,2 0-1,-2 3 0,2 0 0,0 1 0,0-1 0,-2 2 0,2 1-1,0-1 1,0 2 0,0-1-1,0 1 1,2-1 0,-2 0-1,2-1 0,-2 2 0,2 0 0,1 0 0,-1 0 0,0-1 0,0 1 0,0-1 0,0 0 0,0-1 0,0 1 0,0 0 0,-2 1 0,2-1 0,0 1 0,-2-2 0,2 1 0,-2-1 0,2 2 1,-2-3 0,2 2 0,-2-1 0,0 1 0,3-2-1,-3 1 0,0-2 0,2 1 1,-2-1 0,0 1 0,2-2-1,-2-1 1,2 1-1,-2 1 0,2-1 1,-2 0-1,2-1 0,-2 2 0,2-1 0,-2 2 0,2-2 0,-2 1 0,0 1 0,2-2 0,-2 3 0,0-1 0,0 0 0,0 0 0,0 1 0,0 0 0,0 0 0,0 1 0,0-1 0,0 1 0,0-1 0,0 0 0,0 1 0,-2-1 0,2 0 0,0 0 0,0 0 0,-2 0 0,2 2 0,-2 0 0,2 0 0,-2-1 0,0 0 0,2 1 0,-2-1 0,2-2 0,-2 1 0,2-1 0,-2 0 0,2-1 0,-3 1 0,3-2 0,-2 0 0,2 0 0,-2-1 0,2 0 0,0-1 0,0 0 0,0 0 0,0 1 0,0-1 0,0 1 0,0 0 0,0 0 0,0 0 0,0 2 0,0-1 0,0 2 0,0 0 0,-2 1 0,2-1 0,0 2 0,0 1 0,0 1 0,0 0 0,-2-1 0,2 3 0,-2-2 0,2 2 0,-2 1 0,2-1 0,-2 1 1,2-1-1,0 2 0,0-1 0,0 1 0,0-1 1,0 1-1,0 0 1,0-1-1,0 2 0,0-1 0,2 0 0,-2 1 1,2-1-1,-2 0 0,0 0 0,0 0 0,0-2 1,0 2-1,0-2 0,0-1 0,0 2 0,0-2 0,2 2 0,-2-2 0,0 0 0,2 2 0,-2-2 1,2 0-1,0 2 1,-2-2-1,2 0 0,-2-1 0,3 2 0,-1 0 0,0-1 0,-2 1 0,2-1 0,-2 1 1,0 1-1,0-1 0,0 2 0,0 1 0,0-2 0,-2 2 0,2 0 0,0-1 0,0 2 0,0-1 0,0 0 0,0 0 0,2-1 0,-2 0 0,0 1 1,0 1-1,0-3 0,2 2 0,-2 0 0,0 0 0,0-1-1,0 1 1,-2 0 0,2 0 1,-2 1-1,2-2 0,-2 1 0,2 0 0,-2 0 0,2-1 0,0 2 1,-3-1-1,3 1 0,0 0 0,0-1 0,0 0 0,3 1 0,-3-2 0,0 2 0,2 0 0,-2-1 0,2 0 0,-2-1 0,2 1 0,-2-1 0,2 1 0,-2-2 0,2 2 0,0 0 0,-2-1 0,2 1 0,-2 1 0,2 0 0,0 0-1,-2 1 1,2 0 0,-2 1 0,2 1 0,-2-1 0,2 1 0,-2 1 0,0-1 0,2 2 0,-2-2 0,2 0 0,-2-1 0,0 0 0,0-1 0,0-1 0,0-1 1,0-2-1,0 1 0,0-2 0,0 2 0,0-1 0,3-1 0,-3 0-1,2 1 1,-2-2 0,2 0 0,-2 1 0,2-1 0,-2-1-1,2 0 1,-2-1 0,2 0 0,0-1 0,-2 0 1,2-2-2,-2 1 1,0 0 0,0-2 0,0 0 0,2 0 0,-2 0-1,0 0 1,0-2 0,0 1 0,0 0 0,0 1 1,0-1-1,2 0 0,-2 2 0,2-2 0,-2 0 0,2 2 0,-2-2 0,2 0 0,-2 3 0,0 0 0,0-2 0,2 1 0,-2-1 0,0-1 0,0 1 0,0-2 0,0 0-1,0 0 1,0 0 0,-2 1 0,2 0 0,0-1 0,-2 0 0,2-1 0,-2 1 0,2 0 0,0 0 0,-2 0 0,2 1 0,-2-1 0,2 0 0,-2 0 0,2 1 0,0-1 0,0 1 0,0-1 0,0 1 0,0-1 0,0 1 0,0 1 0,0-1 0,0 0 1,0 1-1,0-2 0,0 0 0,0 0-1,0-1 2,0 0-1,-2-1 0,2 0 0,0-1 0,0 0 0,0 0 0,0-1 0,0 0 0,0-1 0,0 1 0,0-1 0,0 0 0,0 0 0,0 0 0,0 0 0,2 0 0,-2 2 0,2 0 0,-2 1 0,2-1 0,0 2-1,-2 0 1,2 0 1,-2 0-1,2 1 0,-2 1 0,2-1 0,-2-1 0,2 0 0,-2 1-1,3 0 2,-3 0-1,0 0 0,0 0 0,-3 1 0,3-1 0,0 1 0,-2 0 0,2 1-1,-2-2 2,2 1-1,-2 0 0,2 1 0,-2 0 0,2 2 0,0-1 0,-2 0 0,2 0 0,0 1 0,0 0-1,0-1 1,0 0 0,0 0 0,0 0 1,0-1-1,2 1 0,-2-3 0,0 1-1,2-1 2,-2 1-1,0-1 0,-2 0 0,2 1 0,0 0 0,0 1 0,-2-2 0,2-1 0,-2 1 0,0 0 0,2-1 0,-2-1 0,2 0 0,-2 0-1,2-2 1,-2 1 0,2-1 0,-2 0 0,2 1 0,-2-2 0,2 1 0,-2-1-1,2 1 0,0-1 1,-2-1-1,2 1 1,0-1 0,-3-1 0,3 0 0,0 1 0,-2 0 0,2-1 0,0 0-1,-2-1-1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2:05.4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207 359 46,'0'0'2,"0"0"0,0 0 6,0 0-8,0 0 7,0 0 11,0-2-2,2-1-8,0-2-1,4-1-1,2-2-1,-1 0 12,1-3-2,2-1-8,1-1-7,1-2 12,2-1-20,-1 0 20,-1 0-14,3 0 6,-3-2 6,1 1-8,-1-1 6,0 1-7,-1-2 6,-3 2-7,0 1-12,-2 0 26,-1 2-2,-1 2-14,-2 0 13,0 2-14,-2 1 7,-2 2-1,-2 3 0,-3-1-13,1 4 14,0 3-7,-4 3 1,-1 2 6,-1 2 0,2 3-1,-1 3 6,-1 1-20,2 4 20,1 1-13,-1 2 6,2 3-6,1-1 13,1 3-1,2 3-14,-2-1 1,4 1 7,0 1 6,2-1-20,-2 0 8,4 0 13,-2-1-1,0-1-14,0 0 7,2-1 6,-2-1-7,0-1 0,0-1 0,2-1 0,-2 1 0,-2-2 6,2-2-7,-2-1-6,0-2-18,0 0 10,0-3-5,-3-1 1,3-2 2</inkml:trace>
  <inkml:trace contextRef="#ctx0" brushRef="#br0" timeOffset="450">0 615 54,'0'-1'20,"0"1"-3,0-1-14,0 0 5,2-2 6,0 0-8,2-2-7,2 1 0,1-2 0,1 0 13,0-1-2,5 1-14,-1-1 1,5 0 0,1 0 13,3 0-7,2-1 5,1 1-13,1 1-6,2 0 1,-2 1 1,2 0 0</inkml:trace>
  <inkml:trace contextRef="#ctx0" brushRef="#br0" timeOffset="1080">838 26 24,'-2'-2'4,"2"1"0,-3 1-1,1 0 0,0 0 6,2 0-7,-4 0 0,0 0 12,0 3-2,0 0-1,-2 3 4,-3 2-1,-1 5-2,0 3-14,-1 4 13,-1 5-8,-1 2 0,1 5 12,2 0-8,-1 3-8,1 1 7,2 0 5,2-1-7,1 0-1,1-3 6,4 1-7,0-3-1,4-1 7,1-1-14,3-2 13,2-3 6,3-3-21,1-3 14,1 0-1,3-5-13,1-1-5,-1-3-5,5-3 0,-2-3 2</inkml:trace>
  <inkml:trace contextRef="#ctx0" brushRef="#br0" timeOffset="1420">1183 76 36,'0'0'3,"0"0"6,0 0-7,0 0-1,0 0 0,-2 3 6,0 3 0,0 2-8,-2 5 13,-3 2-1,1 4-8,-2 1 6,2 4 5,0 1-8,-1 2-7,1 1 6,0 0 6,2 0-1,2-1-2,0-2-13,2 1 7,0-2 12,0-2-14,2-1 6,2-2-7,0-2 6,2-2-19,0-1 20,3-2 0,-1-3-14,0-2-5,1-2 1,-1-2 0,2-3 0</inkml:trace>
  <inkml:trace contextRef="#ctx0" brushRef="#br0" timeOffset="1690">1049 366 68,'0'0'12,"0"0"-8,2 0-7,0 0 13,6-2-1,2 1 5,5-2-8,1 0-1,3 0 0,2-2-7,1 0 6,3 2 6,0-1-1,0 1-8,0 0-12,2 1 0,-5 0 1,3 1 1,-2 1 0</inkml:trace>
  <inkml:trace contextRef="#ctx0" brushRef="#br0" timeOffset="2080">1746 84 25,'0'0'4,"0"0"-1,0 0 0,2 0 0,2 1 0,0 4-1,4-1 0,0 1 0,1 2 6,-1 1 12,0 2-9,-2 3-2,-1 1 12,-1 2-9,-2 3-2,0 3-1,-4 3 5,0 0-1,-4 3-2,-5 0-8,-1 0-13,-1 0 8,-1-1-6,-3-2 1,1 0-5,-1-3 1,3-3 0,-1-1-1</inkml:trace>
  <inkml:trace contextRef="#ctx0" brushRef="#br0" timeOffset="2510">2358 288 109,'0'-1'13,"2"1"4,0 0 5,6-2-3,7-2-9,3 0-1,3-2 5,2 1-2,1 1-7,3-2-1,0 1-1,0 3-6,0-2 6,-2 2 0,-2 0-19,-1 2 8,-1 0-12,-4 1 2,-1 1 0</inkml:trace>
  <inkml:trace contextRef="#ctx0" brushRef="#br0" timeOffset="2690">2540 466 131,'0'0'29,"2"-1"-4,4-1-3,6-3-15,3-1 5,4 1-1,3-4 5,1 1-2,4-1-2,0 0-14,0-1-12,0 2-11,-3 0 2,1 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1:32.1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 20,'0'0'4,"0"0"0,0 0 0,0 0-2,0 0 1,-2 0-1,2 0 1,0 0-1,0 0 6,0 0 6,0 0-15,0 0 19,0 0-2,0 0-14,0 0 12,0 0-2,0 0-1,0 0 4,0 0 5,0 0-9,0 0-1,0 0-14,0 0 7,0 0 12,0 0-15,0 0 13,0 0-14,0 0 12,0 0-13,0 0 6,0 0 12,0 0-14,0 0 6,0 0-8,0 0-6,0 0 7,0 0 0,0 0 6,0 0 5,0 0-20,0 0 1,0 0 1,0 0 20,0 0-21,0 0 13,2 1-7,0 2 1,7-1 6,-1 0-1,0 1-1,0-1-6,1 0 6,1-1-7,0 2 1,3-3 0,1 0 0,1 0 7,1 0-7,3-1 6,-1-2-6,3 2 6,0-1 0,-1-1-1,1 2 0,-2-1-1,-1 1-6,1 0 0,-2-1 1,-3 2 0,-2-1 1,1 1-6,-5-1 7,0 1 13,1-1-14,-3 1 12,-2-1-13,2 1 0,-2 0 13,0 0-8,-1-1-6,1 1 0,-2 0 7,0 0-13,0 0 8,0 0 6,0 0-7,0 0 13,-2 0-13,2 0 6,-2 0-6,2 0 12,-2-2-13,2 2 13,-2 2-14,0-2 1,0 0 0,2 0-12,-2 0 21,0 0-13,0 0 13,0 0-6,0 0 6,0 0-7,0 0 13,0 0-14,0-2 13,0 2-14,0 0 7,0-1-7,0 2 7,0-1-7,2 0 13,-2 0-7,0 0 0,0 0-7,0 0 7,0 0-13,0 2 20,2-1-7,3 0 0,-3 0 0,2 0-7,2 0-6,-2 1 8,2-2 0,1 1 13,1 0-13,-2 0 0,2 0 0,1-1 7,-1 1-7,0 1 1,0-1 0,1-1 6,-3 0-6,2 1 6,-2 0-7,1-1 7,-3 1-7,2-1 7,-2 1-7,0 1 7,0-2 5,-2 1-19,3-1 13,-3 1-13,0-1 14,0 0-7,0 0-5,-2 0 13,2 0-7,0 0 7,-2 0-7,2 0 6,-2 0-6,0 0-13,0 0-4,0 0-5,0 0 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2:11.2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989 344 22,'0'0'4,"0"0"-1,0 0 0,0 0 0,0 0 0,0 0 0,0 0 6,0 0-1,0 0-1,0 0-1,0 0 5,0 0-1,0 0 5,0 0-8,-2 0 11,2 0-14,-5 2-1,-3 1 6,-4 2-1,-5 2-14,-3 3 7,-9 1 0,-4 3 0,-5 3 0,-5 0 0,-5 4 12,-3 0-20,-3 2 7,-2 2 0,-2-1 6,2 0 0,0 2-1,3-2-13,1 1 7,4-3 6,5 0 0,2-2-7,5-3 0,7 0 7,3-2 5,1-3-1,6 0-14,5 0 1,3-2 0,5 1 13,6-2-7,4-1 6,9-1-13,3-1 13,9-3-20,2 0 14,6-2-7,4 0 7,5-2-12,3 0 13,3-2 0,1 2 6,1 0-20,0 1 8,-5 1 6,1 0 0,-5 1-1,-2 1 0,-2 2-13,-3-1 21,-6 1-8,-1 0 0,-4 0-19,-2 0 8,-5 0 8,-3 1 6,-5 2-1,-6 1-13,-4 3 14,-6 0-7,-7 4 7,-7 0-1,-7 2-13,-7 1 1,-3 3 7,-4 1 0,-5 2 7,1 0-1,-3 3-1,0 1 0,3 2-13,-1 0 7,3-2 7,1 1-13,5-1 13,4-1 0,4-1-20,2 0 21,4-2-20,4 0 15,5-2 6,5-1-7,5-1 0,4-1 12,4-3-8,6-1-6,7-2 12,6-2-7,3-3-1,7-2 6,5-2-13,3-3 13,4-2-1,3-1-7,-1-1 6,5-2-1,-2 0-6,-1-2 6,-1 0-1,-3-1-19,-4 0 2,-1 1-5,-5 0 3,-2 1 0,-7 0 0</inkml:trace>
  <inkml:trace contextRef="#ctx0" brushRef="#br0" timeOffset="923">259 0 23,'0'0'4,"0"0"0,0 0-1,0 0-1,0 1 1,2-1-1,-2 0 0,2 0 0,-2 0-1,0 1 1,2 0-1,-2 0 0,2 4 0,0 2 0,0 0 0,0 1-1,0 4 1,0 1 0,-2 1-1,0 0 1,-2 2-1,0-1 0,0 1 1,0-1-1,0 0 0,0 1 0,0-4 0,0 0 1,0-2-1,0-1 0,2-1 0,-3-2 0,3-1 0,-2 0 0,2-1 0,0-2 0,2-2 7,1-2-8,3-4 7,2-4-7,2-2 0,3-2 0,1-1 7,1-2-7,-1 2-1,1-1 7,-1 0-7,1 0 0,-3 3 1,0 1 0,-1 1 0,-1 3 0,-2 1 0,-1 1 7,1 2-7,-2 0 6,2 3-1,-1 1-7,-1 3 7,0 0 0,-2 4-1,-2 0 0,0 2-7,0 1 1,-2 2 0,2 1 7,-2 0-7,0 1 7,2 1-1,1-1-7,-1 1 0,2 0-2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2:14.0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 0 22,'0'0'4,"0"0"-1,0 0 0,0 0 0,0 0 0,0 0 0,0 0 0,0 0-1,0 0 0,0 0 6,0 0-7,-2 4-1,-1 2 0,1 2 0,-2 2 0,-2 2 0,2 1 1,-2 1-1,2 1 0,-3 0 7,3 0-7,0 1 6,0-1-8,2 2 1,2-1 6,0-1 0,0 0-1,2 0 6,0-1-8,4-1 6,0-3-13,3 1 7,1-2-7,0-2 1,1-1-1,1-1 0</inkml:trace>
  <inkml:trace contextRef="#ctx0" brushRef="#br0" timeOffset="720">266 226 66,'0'-1'12,"0"1"5,0 0-2,0 0-9,0 0 0,2 0 5,2-1-7,4-2-1,2 1 6,3 0-1,1-1-7,3 0-1,-1 0 7,1 1-14,2 0 14,-3 1-7,3-1 0,-5 1 0,3 0 0,-5 1-7,1 0-6,-3 1 2,0 0-1</inkml:trace>
  <inkml:trace contextRef="#ctx0" brushRef="#br0" timeOffset="960">344 339 56,'0'0'19,"0"0"-8,0 0-8,0 0 12,2 0-14,4-3 0,1 2 6,1-1-7,2 0 0,-1-1 6,1 0-1,2 0 0,-1 1-7,1 0-7,3-1 1,-3 0-1</inkml:trace>
  <inkml:trace contextRef="#ctx0" brushRef="#br0" timeOffset="1300">845 24 42,'0'0'9,"0"0"5,0 0-14,0 0 0,0 0 12,-2 0-14,0 0 13,-1 2-2,-1 0-1,-2 5-13,-2 1 7,-2 3 6,-1 0-14,1 3 13,2 0 0,-3 1-14,3 2 14,0-1-1,1 1-14,1 0 14,0-1-13,4-1 7,-2 0 6,4 0-13,0-2 7,4 0 0,0-3 0,0 1 0,2-3-7,5-2 8,-1-3 6,5-2-7,-1-2 6,3-1-1,1-3-7,1 0-6,0-4 14,-1 0-13,-1 0 13,-3-3-1,-4-1 0,1-2-1,-5 1 12,0-1-14,-4 0 6,-2 0-1,-2 1-14,-2 1 20,-2-1-8,0 3-7,-3-1 7,3 2-14,-2-1-5,2 2 1,-3-1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2:17.7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146 104 26,'0'0'4,"0"0"6,0 2-7,0-1-1,-2-1 0,2 1 0,-2 0 12,2 0-14,-2 2 6,2 2-7,-2 5 13,-2 4-2,0 4-1,-2 4-7,0 3 6,-1 3-14,1 2 13,-2 0-7,0 0 0,-1 3 6,1 1 0,2-3 5,-2 2-14,1-2 1,1 0 12,0 1-1,0-3-13,0 0 0,1 0 13,-1-3-14,2-1 7,0-3-6,2 0 0,0-1-6,0-2 1,0-2 0</inkml:trace>
  <inkml:trace contextRef="#ctx0" brushRef="#br0" timeOffset="310">101 297 24,'0'0'5,"2"-2"-1,-2 1 0,4-5-1,4 0 0,-1-1-1,1 0-1,2 0 1,1-1-1,1 0 1,0 0-1,3 0 0,-1 0 0,3 0-1,-1 2 1,1 0-1,0 2 0,1 2 1,-1 2 6,-1 0-7,-1 4 0,-1 1 0,-1 2-1,-3 3 7,0 0-1,-1 4-6,-3 1 6,-4 3-7,-2-1 0,-2 3 1,-2 2 6,-5 0-1,-1 1 0,-4 1-1,-1-1-6,-4-1 0,1 0 0,-1-1 7,3-1 0,-1-2-8,1 0 0,-1-2 0</inkml:trace>
  <inkml:trace contextRef="#ctx0" brushRef="#br0" timeOffset="930">453 837 57,'0'0'13,"-2"3"-2,2 1-13,-5 5 12,1 4-13,-2 1 12,0 1-7,0 0 6,-1 0-13,3 2 13,0-2-14,2 1 1,0-1 7,2-1 6,2 0-7,0 0 6,4-2-7,-2-1 0,3-1-7,1-1 0,0-2 0,1-3-1</inkml:trace>
  <inkml:trace contextRef="#ctx0" brushRef="#br0" timeOffset="1163">504 645 120,'-2'0'30,"0"-1"-16,2 1 11,-2-1-10,2 1-8,-2-1 6,2 1-8,0 0-1,0 0 0,0 0-20,0 0-4,0 0 2,2 1 1</inkml:trace>
  <inkml:trace contextRef="#ctx0" brushRef="#br0" timeOffset="1733">1079 170 30,'0'0'4,"0"0"-1,0 0 0,0 1 0,0 6 6,0 1-2,2 2 6,-2 4-8,2 4 12,-2 3-2,0 2-15,-2 4 7,0 1-8,-2 3 1,0 1 12,-4 3-8,-1 0-6,1 2 6,-2 1-7,2-3-6,-1-1 8,1-1 6,0-2 0,2-2-14,-3-2 1,3-4 0,0 0 0</inkml:trace>
  <inkml:trace contextRef="#ctx0" brushRef="#br0" timeOffset="1978">1052 89 76,'2'-1'17,"0"-1"-8,1-2-2,1 0 6,4-2-8,2-2-1,5 0 6,1-2-1,3 1-1,0 1-8,3 0 7,1 1-1,0 1-7,0 1 0,1 3 0,-1 1-6,0 1 13,-2 3-7,-3 2 0,-1 1 13,-3 2-14,-3 2 7,-5 3-1,-2 3-1,-4 2 0,-2 0-13,-4 3 14,-3 0-1,-1 1-6,0-1 6,-1-1 0,1 0-13,2-2 8,2 1 12,-1 1-20,3-2 8,2 1 0,2 0-6,2-1 1,2 1 14,0-1-1,5 1-1,-1 1-7,0 0-6,1-2 14,1 2-14,-4 0 14,0 0-13,0-1 7,-3 1 6,-3 0-1,-3 2-13,-3 0 14,-2 0 5,-6 3-8,-3 0-6,-6 1 6,-2-1-12,-1 0-6,-3-3 1,0-1 0</inkml:trace>
  <inkml:trace contextRef="#ctx0" brushRef="#br0" timeOffset="4083">1640 837 29,'-2'1'4,"0"1"-1,0 3 0,-3 2-1,-1 2 0,0 2 0,0 2 0,0 2-1,-3 1 1,-1 1 6,2 2 5,1 0-2,1-1-14,0 1 1,2 0 6,2-2-6,0 0 6,2 0-7,2-2 7,0-1-1,4-1 0,0-2-7,3 0 7,1-3-7,2-1 0,3-3-2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2:14.4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30,'0'0'10,"0"0"-1,0 0-1,0 0 5,0 0-8,0 0 0,0 0-1,0 0 6,0 0-2,0 0-7,0 0 0,0 0-6,0 0 7,0 0-8,0 0 1,0 0-2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2:22.0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1 156,'-2'0'32,"2"-1"-4,0 1-16,0 0 5,0 0-15,0 0 0,0 0 6,0 0-20,0 0 2,0 0-12,0 0 2,0 0 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2:22.7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0 469 73,'0'0'-1,"0"0"6,0 0-7,0 0 13,0 0-14,0 0 7,0 0 5,0 0-1,0 0-7,0 0 6,0 0-1,0 0 6,0 0-8,0 0 6,2 2-8,4-1 6,1 2-1,1-1-1,0 0 0,3 1-7,1-1 6,0-1-1,1 2 0,-1-3-1,3 1 6,-3-1-20,3 0-5,-3 0 2,-2 0-1</inkml:trace>
  <inkml:trace contextRef="#ctx0" brushRef="#br0" timeOffset="510">557 276 36,'0'0'9,"-3"0"-1,1 0-1,2 0-7,-4 0 0,2 1 0,-4 1 6,2 0 0,-2 1-8,-1 2 13,-1-1-1,2 3-14,-2 1 13,-1 2-7,1 1 6,0 1-7,0 2 0,-1 1-7,3 0 1,-2 1 13,2 0-1,2-1-7,1 0 6,1-1-7,2 0 7,2-1-1,3-2-1,3 0 0,0-2-7,5-1 13,1-3-8,1-2-6,1 0 7,1-3-7,1-2 0,1 0 1,-1-3 7,-3-2-14,-1 0 21,1-2-21,-5-1 8,-2-3 13,-1 0-14,-3-2 6,-2 1 6,-4-1 5,-2 1-8,-3 0 0,1 1-14,-2 3 20,0 0-14,-1 1 7,1 1-7,2 1-6,0 1-5,2 2 1,2 0 1,0 2 0,-1 1 0</inkml:trace>
  <inkml:trace contextRef="#ctx0" brushRef="#br0" timeOffset="1816">943 417 23,'0'0'4,"0"0"-1,0 0 0,0 0 0,0 0 0,0 0 6,0 0-7,0 0 6,0 0 5,0 1-8,-2-1 6,2 2-8,-2 2 6,-2-1 5,0 1-2,-2-1-1,2 1-8,-1-2 12,1 1-2,2 0 5,-2-2-2,2 1-15,2-1 13,-2-1-8,0 1 11,2-1-8,0 0-14,0 0 7,0-2 6,0-1 6,4-1-8,0-2-1,0 2-1,-2-1 0,2 0-1,-1 2-13,1-1 20,-2 1-13,0 1-6,0-2 13,-2 3-6,2 0 6,-2 0-7,2-1-18,-2 0 3,2 2 2,-2-1-5,2 1 2,-2 0 3,2 1 0</inkml:trace>
  <inkml:trace contextRef="#ctx0" brushRef="#br0" timeOffset="2176">1210 271 36,'0'0'9,"0"-1"6,0 1-2,0 0 4,-2 0-2,2 0-2,-2 0-1,-4 0-2,-3 1-1,1 3-7,0-2-7,-2 3 13,1-1-7,1 1 6,0 0-7,2-1 6,1 1-13,1 1 7,2-2 6,2 2-13,0-1 13,4 1 0,1 0-7,3-1 6,2 0-1,3 1-13,-1 1 14,0-1-1,3-1-6,-3 1 0,1 1 6,-1 0-6,-2 0 12,-1 0-13,-1 1 6,0 0-13,-2 1 14,-1-1-7,-3 0 7,-2 1-13,-5 0 7,-1 2-12,-2-2 21,0 0-1,-5 1-1,3-2-7,-2 0 7,-1-1-20,-1-1 8,3 0-5,1-2 0,0 0 0</inkml:trace>
  <inkml:trace contextRef="#ctx0" brushRef="#br0" timeOffset="2536">1543 0 76,'-4'1'17,"-2"1"-8,-3-1 5,-1 1-8,-2 0 5,-3 2-1,-1-1-8,-3 2 0,3 0 6,-1 1-20,0-2 21,3 1-2,2-1-13,1 1-6,3 1 1,2-1 1,0-2 0</inkml:trace>
  <inkml:trace contextRef="#ctx0" brushRef="#br0" timeOffset="3796">1659 469 25,'0'0'5,"0"0"-1,0 0-1,0 0-1,0 0 1,0 0 6,0 0 5,0 0-14,0 0 6,0 0-8,0 0 1,0 0 6,0 0 12,0 0-14,0 5 12,-2 0-2,2 2-2,-2 3 5,0 0-2,-2 1-8,1-1-7,-1 2-6,0-1 7,-2 2 0,0 1 0,-2 0 0,-1-1 0,1 1 0,-2-1 0,-1-1-13,1-1 2,0-1 0,1-2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2:27.2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83 0 30,'0'-1'4,"0"1"-1,0-1 0,0 1 12,0 0 11,0 0-3,0 0-16,0 0 12,0 0-9,0 0 11,0 0-15,0 0 6,0 0 5,0 0-15,0 0 18,0 0-15,-2 3 12,2 1-2,-3 2-2,1 3-8,0 2 0,0 5-7,-2 0 13,0 0-8,0 4 6,0 0-1,-3 1-7,3 2-1,-2-1 0,2 0 7,-2 1-7,0-1 0,1-1 0,-1-1-7,2-2 1,2-1-18,-2-1-4,2-1 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2:28.9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295 0 24,'0'0'4,"0"0"-1,0 0 0,0 0 0,0 0 0,0 0-1,0 0 0,0 0 0,0 0 0,0 0 0,0 0-1,0 0 0,0 2 0,-2 4 0,-1 6 0,-3 1 6,-2 4-7,-2 3 0,-1 2 0,-1 2 0,-3 2 0,1 2 6,-1 2-1,-1 1 6,-3 4-8,1 2 6,-1 2-1,0 0-7,3 2 6,-1 1 5,3-2-20,-1 0 20,1-3 5,4-1-21,1-2 13,3-2-1,0-1-14,6-1 13,0-2-7,4-3 13,4 0-14,3-4 12,3-1-7,3-4-13,3-1 13,3-3 6,0-4-7,4-1-1,0-3-19,0-1 2,1-2 1,-1-1 2,0-3 1</inkml:trace>
  <inkml:trace contextRef="#ctx0" brushRef="#br0" timeOffset="444">619 195 35,'0'0'3,"0"0"12,0 0-14,0 0 12,0 0-14,0 0 0,0 1 7,-2 3-1,2 0-1,-4 3 0,0 3 6,-2 2-2,0 5-1,-1 1-13,-3 3 1,0 3 7,-1 0 6,1 4-1,0-1-1,-1 1-13,3-1 7,0 1 0,-1 0 0,3-1 12,0-1-8,2-2 0,0-1-1,2-1 0,2-2-7,2 0 1,0-3 7,4 0-1,0-3 0,3-2-7,1 0 7,0-3-1,3-2-6,1 0-6,1-2 8,1-3-7,1 1 1,-3-3 0,1 0 0</inkml:trace>
  <inkml:trace contextRef="#ctx0" brushRef="#br0" timeOffset="794">410 518 51,'0'0'8,"0"0"-8,0 0 13,0 0-14,0 0 6,0 0 6,0 0-8,0 0 0,0 0 6,0 0 5,0 0-2,2 0-2,3 2-7,3-2-7,0 0 13,0 0-1,5 0-1,-1-2-1,7 1 0,-1-1 5,3 0-1,4-2-8,0 1 0,2-1-7,0-1-12,-1 2 2,-1-1 1,-2 1 0</inkml:trace>
  <inkml:trace contextRef="#ctx0" brushRef="#br0" timeOffset="1105">1047 171 24,'0'0'4,"0"0"0,0 0 0,0 0-1,0 0-1,0 0 7,0 0-8,0 0 7,0 2-8,2 3 7,3-1-8,-1 2 7,0 2-7,2 0 0,0 2 0,0 0 6,3 2 12,-1 2-14,0 1-1,1 1 13,-1 0 10,0 4-9,0 1-2,-1 2-2,-3 2-1,0 3-2,-2 0 5,-2 2-14,-4 1 13,-2 3-2,-5 1 5,-1 0-15,-3 1 6,-3-1-7,-1-2 7,-2-1-26,1-2-4,-1-2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2:50.1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43 17,'0'0'3,"0"0"0,0 0 0,0 0 0,0 0 0,0 0-1,0 0 0,0 0 1,0 0-1,0 0 0,0-2 0,0-2 0,0 2 6,0 0-1,0-1-7,0 2 12,0-1-14,0 1 19,0-1-14,0 1-7,0 1 1,0 0 19,0-1-2,0 1-21,0 0 20,0-1-8,0 1-1,0-1 6,0 1-7,0 0 6,0 0-8,0 0 6,0 0 6,0 0-8,0 0-13,0 0 7,2 0 13,-2 0-14,0 1 6,2-1-7,-2 0 7,0 1-1,0 0 0,0 2 0,-2-1-7,2 1 13,0 1-7,-2-2-1,2 1-6,2 0 7,-2-1-7,0 1 14,2-2-14,0 1 1,1-1 6,-1 0-12,2 1 13,-2-2-13,2-2 8,0 1-12,0-1 14,0 1 0,3-1 0,-3-1-13,-2 2 21,0-1-7,0 1-1,0-1-6,0 2-5,-2-1 14,0 1-13,-2 0 7,2 0 7,0 0 6,-2 0-2,0 1-13,-2-1 7,-2 2-1,1-1 0,1 1-6,2 0 7,-2 1-13,2-2 14,-2 1-7,2-1 1,0 0-6,2 1 7,-2-2 13,2 1-8,0-1 0,0 0-7,2-1 13,2-1-1,-2 0-13,2 1 7,-2-1-1,2-1-12,-2 2 1,0-1 14,0 1 6,1 1-2,-3-1-1,2 1-19,-2 0 14,2 0 0,-2 0 6,-2 1 5,2-1-8,-2 1-1,-1 0-6,-1 0 0,2 0 6,0 1 0,2-2-13,-2 1 13,2-1-13,-2 1 14,2-1-1,0 1 0,0-1 6,2 0-20,-2 0 7,2-1 7,0 0-1,0 1 0,0-1-19,0-1 8,1 2 14,-1-1-7,0 0-7,-2 1 14,2 0-7,-2 0 0,2 0 6,-2 0-6,2 0 0,-2 0 0,2 0 6,-2 0-7,2 1 7,-2-1-7,4 1 0,-2 1-6,0-1 7,2 1 7,-2-1-20,1 0 21,-1 0-1,2 1-13,-4-1 7,2 0-6,-2-1 7,2 1-7,-2 0 1,0 0 1,0 2 6,0 0-12,0 1 13,-2-1-6,2 1 0,-2-1-6,2 0 14,-2-1-7,2 0 0,0-1 0,0 1 13,0-1-7,0-1 5,0-1-13,2-2 13,2 0-1,0-2-20,2 0 14,-2 0-13,3-1 14,-1 1-7,0-1 1,-2 2 6,-2 0 0,2 1 0,-2 0-7,0 1 7,1 0-7,-3-1 7,0 3-7,-3 0 1,1 2 13,-2 0-2,0 0-13,-2 2 1,0 0 13,-3 0-8,3 0 0,0 0 6,0-1 6,2 1-8,0-2-7,-1-1 0,3 1 7,2-2-1,0 1-13,2-2 1,0-3 1,3-1-5,1 1 7,2-2 14,0 0-14,-1 0 7,-1 1 0,0 0-13,0 1 7,-2 1 7,-2-1 0,0 3 6,-2 0-8,0 1-13,-2 1 8,0 0 1,-4 3-6,0-1 0,0 2 1,-1 0-1</inkml:trace>
  <inkml:trace contextRef="#ctx0" brushRef="#br0" timeOffset="6184">131 59 20,'0'0'5,"0"3"-1,0-2 0,0 1 0,-2 0-1,2 1 6,0-2-1,0 1 5,-3 1-2,3-2-1,0-1 5,3 1-8,-3-1-7,0 1 0,-3-1 6,3 0-1,-2 0 6,2-1-20,0 1 13,0-4 0,0 1-13,2-2 20,1 2-2,-1-2-7,-2 0-6,2 2 6,0 0 6,0-1-13,0 2 0,-2-2-5,0 2 7,2 1 13,-2 0-1,2-1-14,-2 2 1,0 2 0,0 0 7,-2 1 0,2 1-1,-2 1 6,0 0-1,0 1 0,0 1-8,0 0 1,0-2-7,-1-1 1,-1 1 20,2-3-2,2 2-14,-2-2 6,2-1 6,0-1-7,0-2-7,0-1 7,2-2-1,2-1-6,1-1 7,-3 0-1,2 1-6,0-1 0,-2 3 7,0 0 6,0 1-20,0-1 14,0 1 0,-2-1-7,0 3-6,0 0 14,0 1 6,0 0-8,-2 0 12,2 2-1,-4 1-14,0 0 0,2 1-6,-2-1 13,2-1-13,0 1 7,-1-2 0,1 0 6,2 0-1,0-1 0,0-1-13,0 0 7,0-3 6,2 1 0,3-3-1,-3 1-1,0 0 0,0 0-19,-2 1 14,2 1-6,0-1 14,-2 1-20,0 1 21,0 0-7,-2 0 6,2 1-13,-2 1 13,2 0-19,-2 1 14,-2 1-19,2 0 15,-1-1-13,1 0 2,0 1 0,0-1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2:51.8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285 238 74,'0'0'17,"0"0"-2,0 0 4,0 0-8,0 0 11,0 0-15,0 0 11,0 0-8,0 0 5,0 0 10,0 3-15,0 4 5,3 3 4,-3-1 4,0 3-15,0 0 5,0 2 5,2 3-3,-2-1-8,2 1 6,-2 2-8,0-2-13,0 1 13,0-1 6,0 1-14,0-1 0,0-2-12,0 0-4,0-1-17,0-1 4</inkml:trace>
  <inkml:trace contextRef="#ctx0" brushRef="#br0" timeOffset="430">612 402 37,'0'1'9,"-2"1"-7,-2 2 12,0 1-14,0-1 19,0 2-9,-1 0 11,-1-2-9,2 2-1,0-1 11,2-2-9,-2 1 5,2-2-3,0-2-8,0 0-1,4-1 6,-2-1-8,2-2 0,0-3-13,4 1-5,0 1-5,0-1 1,-1 0 2,-1 0 2,0 2 0</inkml:trace>
  <inkml:trace contextRef="#ctx0" brushRef="#br0" timeOffset="1880">869 160 77,'0'0'17,"0"0"-2,0 0-8,0 0 17,0 0-9,0 0-2,0 0 5,0 0-9,0 0-1,0 0-1,0 1 6,0 4-2,2 1 5,0 1-8,0 1 11,2 2-2,-2 2-2,0 2-2,0 0 4,0 0-20,0 1 12,0-1-7,0 0 6,1-1-7,1-1 12,0-1-8,-2-2-7,2-1-12,2-1 21,0-2-7,1-3-13,1-3 20,2-2-7,-1-6 7,1-1-8,-2-3 7,2-2-13,1-1 7,-3-1-7,2 0 8,-1 1-1,-3 1 7,2 2-7,-2 1 0,-1 3-13,-1 0 20,-2 2-7,2 1-6,-2 2 13,2 4 6,-2 3-14,0 4 6,0 3 6,2 4-2,1 2-1,-1 3-7,2 2 0,2 1 0,0 1 6,1 2-20,1-2 20,0 1-13,3 1-5,-3-2-5,0-1-11,1-2-10,-3-2 3</inkml:trace>
  <inkml:trace contextRef="#ctx0" brushRef="#br0" timeOffset="2444">1299 0 30,'0'0'10,"0"0"5,0 1-14,2 2 25,0 2-4,0 2 4,0 1-10,0 2 11,2 4-10,-2 3 11,0 1-4,1 4 3,-1 4-9,-2 3 4,2 2-15,-4 4 5,2 1-2,-2 3-1,-1-1 5,1 0-1,-2 0-27,0-2 8,0-1-6,-2-3-23,-2 0 4,-1-3 3</inkml:trace>
  <inkml:trace contextRef="#ctx0" brushRef="#br0" timeOffset="3064">66 187 22,'0'-1'5,"0"1"-1,0 0-1,0 1 7,0-1-8,0 0 6,-2-1 5,2 1 11,0 1-3,-2-1-2,0 1-3,0 1 11,0-1-4,-2 1-9,2 0 5,-2 1-3,1 2-8,-1 0-1,-2 2 12,2 2-15,-2 4 6,2 2-8,0 2 12,-1 5 5,1 3-15,0 3 12,2 1-8,2 2 11,2 4-2,0 2-15,2 1 0,0 0 12,5-1-8,-1-1 6,4-1-14,5-2 0,2-3-6,1-3-5,5-4 1,4-2-17,0-4-2,2-3-4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1:33.1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341 0 36,'0'0'16,"0"0"-9,0 0 0,0 0 5,0 0-2,0 0 12,0 0-9,0 0-2,0 0 11,0 0-9,0 0-1,0 0-14,0 0 0,0 0 13,-2 4-2,0 3-7,-2 1 6,-1 3 5,1 2-8,-2 1 0,-2 2-14,2 0 2,-3 3 0,1-1 1,-2 2 14,2 0-1,-5 2-8,3 1 7,-3 0-1,3 3-7,-2-2 13,1 2-14,1 0 0,0-1 7,1-2 6,3 1 5,0-3-15,0 0 13,2-2-14,1-1-6,3-2 19,0-1-1,0-2-2,5 0-7,-1-3-13,2-2 20,2-1-1,3-2-1,-1-3-26,4 0 3,-1-2 8,1-2-11,1 0-5,-1-3 3,1 1 2,-3-2 1</inkml:trace>
  <inkml:trace contextRef="#ctx0" brushRef="#br0" timeOffset="450">0 318 31,'0'0'4,"0"0"-1,0 0 0,0 0 0,0 0-1,0 0 6,2 0-7,4 3 12,-2-2-1,4 1-2,1 0 5,1 1-2,0-1 5,5-1-9,-1 3-1,5-2-1,-1 0-1,5 1-7,0-2-6,0-1 20,4 1 5,-3-1-21,3-1 12,-2 1-7,-2 1-6,0-1-12,-1 1 1,-3-1 1,0 1 0</inkml:trace>
  <inkml:trace contextRef="#ctx0" brushRef="#br0" timeOffset="2151">591 598 25,'0'0'4,"-2"0"0,2 0 0,0 0 5,-2 3 5,0 0-14,-2 1 13,0-2-8,2 3-1,-3-1 6,1 2-8,0 1 6,0 1-1,0 2 12,0-2-15,2 0 12,-2 0-2,2 0-8,-1 0-1,1 2-13,0-2 14,2 0-1,0 0-7,2-1 7,3 0-7,-1-1 6,2 0-6,2-1 6,2-1-7,1-1-6,-1 0-5,5-2 1,-1-1 0</inkml:trace>
  <inkml:trace contextRef="#ctx0" brushRef="#br0" timeOffset="2554">678 431 43,'0'0'9,"0"0"-2,0 0 6,0 0-2,0 0-1,0 0 5,0 0 4,0 0-2,0 0-2,0-1-15,0 1 0,0-1 13,2 1-8,0 0-1,0 1-19,0-1 2,2 1 0,-1 0-1</inkml:trace>
  <inkml:trace contextRef="#ctx0" brushRef="#br0" timeOffset="2952">910 665 59,'0'0'13,"-2"0"17,2 0-10,0 0 4,0 0-16,0 0 5,0 0 11,0 0-21,0 0 5,0 0 6,0 0-2,0 0 5,0 0-15,0 0-6,0 0 13,4 0-14,4 0 1,0 2 6,5 0 6,-1 1-7,3-1 12,-1-1-14,1 2 0,-1-1 13,3 0-8,-3 0 0,1 1-7,-1-1 13,-2-1-20,1 2 7,-1-1-18,-1-1-4,-3 0 3,-2 2 2,0-3 2</inkml:trace>
  <inkml:trace contextRef="#ctx0" brushRef="#br0" timeOffset="3237">1075 572 26,'0'0'4,"0"0"6,0 0-1,0 0-1,0 0-7,0 0 12,0 0-15,0 0 14,0 0 11,0 0-3,0 3-9,0 2 11,0 2-15,0 1 5,0 1-1,-2 2-2,2 2 5,-2 0-1,2 3-2,-2-1-14,0 0 1,0 2 12,0 0-1,0-2-1,0 0-14,0 0 1,-1 0 7,-1-2-13,2 0 2,0-3-12,0-1 2,0-1 1</inkml:trace>
  <inkml:trace contextRef="#ctx0" brushRef="#br0" timeOffset="3553">1468 533 67,'0'0'12,"0"0"5,0 0 4,0 0-9,0 0-8,0 0 6,-2 0-1,2 1-2,-2 2 12,2 0 4,0 3-3,-2 2-2,0 3-3,-2 0 5,0 3-15,-3 1 5,3 3 5,0-1-14,-2 2 12,2 1-20,-2-2-5,-1 2 26,3-1-14,0-1 0,0 0-19,0-1-4,0-2-4,2 0 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3:04.7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2271 5555 18,'0'0'4,"0"0"-1,0 0-1,0 0 0,0 0 1,0 0 0,0 0-1,0 0 0,0 0 0,0 0 0,0 0-1,0-1 1,0 0-2,0 0 1,2 1 0,-2-2 0,0 1 0,0 1-1,-2 0 1,2 0 0,0 0 0,0 0 0,0 0-1,0 0 1,0 0-1,0 0 0,0 0 1,0 0 6,0 0-8,0 0 7,0 0-1,0 0-6,0 0 6,0 0-7,0 0 0,0 0 13,0 0-8,0 0 13,0 0-9,0 0-1,0 0 6,0 0-8,0 0-13,0 0 14,0 0-7,0 0 13,0 0-8,0 0 0,0 0 6,0 0-2,0 0 6,0 0-14,0 0 6,0 0-7,0 0 0,0 0 13,0 0-7,0 0 5,0 0-7,0 0 0,0 0 12,0 0-2,0 0-8,0 0-6,0 0 12,0 0-1,0 0 5,0 0-14,0 0 6,0 0-7,0 0 13,0 0-2,0 0-13,0 0 13,0 0-8,0 0 6,0 0-7,0 0 12,0 0 5,0 0-15,0 0 0,0 0 18,0 0-3,0 0-14,0 0 12,0 0-2,0 0-2,0 0-2,0 0 12,0 0-9,0 0 4,0 0-8,0 0-1,0 0 5,0 0-2,0 0 5,0 0-8,0 0-13,0 0 13,0 0-8,0 0 7,0 0-1,0 0-1,0 0-7,0 0 0,0 0 1,0 0 6,0 0 6,0 0-14,0 0 0,0 0 7,0 0-1,0 0-19,0 0 2,0 0 2,0 0 14,0 0-13,0 0-11,0 0-3,0 0-22,0 0-1,0 0 5,0 0 4</inkml:trace>
  <inkml:trace contextRef="#ctx0" brushRef="#br0" timeOffset="2901">2314 5659 20,'-2'0'4,"2"0"-1,0 0 0,0 0-1,0 0 0,0 0 0,-2 0 0,2 0 0,0 0-1,0 1 0,0-1 0,0 0 0,0 0 0,0 0 0,0 0 0,0 0 0,0 0 0,0 0 0,0 0 0,0 0 0,0 0-1,0 0 0,0 0 0,0 0 0,0 0 0,0 0 0,0 0 1,0 0-1,0 0 0,0 0 0,0 0 0,0 0 0,0 0 0,0 0 0,0 0 0,0 0 0,0 0 1,0 0 0,0 0-1,0 0 0,0 0 0,0 0 0,0 0 0,0-3 0,-2 1 0,2 0 0,-2-1 0,2 2 0,0-1 0,0 1 0,0-2 0,0 2 0,-2-1 0,2-1 0,0 0 0,-2 0 0,4-1 0,-2 0 0,0-1 0,0 1-1,0 0 1,0-1 0,0 0 0,0 2 0,0-2 0,0 2 0,0-1 0,0 1 0,0 1 0,0-2 0,-2 1 0,2 0 0,0 1 0,0 0-1,2-1 1,-2 1 0,0 0 0,0-1 0,0 2 1,0 0 0,0 0-1,0 0 0,0 1 0,-2-2 0,2 1 0,0 1 0,0 0 0,0 0 0,0 0 0,0 0 0,0 0 0,0 0 0,0 0 0,0 0 0,0 0 0,0 0 0,0 0 0,0 0 0,0 0 0,0 0 0,2 0 0,-2 0 0,0 1 0,0 1 0,0-2 0,0 1 0,0 0 0,0 1 0,-2-1 0,2 1 0,0 0 0,0-1 0,0 0 0,0-1 0,-2 1 0,2-1 0,0 2 0,-2-2-1,2 0 0</inkml:trace>
  <inkml:trace contextRef="#ctx0" brushRef="#br0" timeOffset="8603">2527 155 20,'0'-1'4,"-2"-1"-1,2-1 0,-2 0-1,2-1 0,-2 0 0,0 0 0,0 1 0,0-2-1,0 0 1,0 2-1,0-1 1,0 0-1,-1 0 0,1 1-1,0-2 0,-2 0 0,2 3 1,0-1 0,0 0-1,0 1 0,0 0 0,0 1 0,0-1 0,0 1 0,0 0 0,-1-1 0,1-1 0,0 2 0,0 0 0,2 0 0,-2 0 0,0 0 0,0-1 0,0 1 0,0 1 0,0-1 0,0 1 0,0 0 0,2 0 0,-2-1 0,2 1 0,-2 0 0,2 0 0,-2 0 0,2 0 0,0 0 0,2 0 0,-2 0 0,2-1 0,0 2 0,0-1 0,0 0 0,0 0 0,2 0 0,0 0 0,0 0 0,3 0 0,-1-1 0,2 0 0,-2-1 0,3 0 1,-1 1-1,0-1 0,2-2 0,3 1 0,-1 0 0,1 0 0,1-1 0,-1 1 0,1-1 0,0 1 0,-1 1 0,1-2 0,-1 2 0,-1-2 0,1 2 0,-1-2 0,0 2 0,-1 1 1,1 0-1,-2 0 0,1 1 0,-1-2 0,1 1 1,-1 2-1,0-1-1,1 0 1,-1 2 0,-2-2 0,2 1 0,-1-1 0,1 0 0,-2 1 0,3 0 1,-1 0-1,0 0-1,1 1 2,-1-1-1,2-1 0,-1 1 0,-1 0 0,3 1 0,-3 0 0,2-2 0,-1 1 0,1-1 0,1 1 0,-3 0 0,2 0 0,1 0 0,-1 1 0,-2-1 0,3 0 0,-3 0 0,3 0 0,-3 0 0,2 1 0,-1-1 0,-1 1 0,2-1 0,-1 2 0,1-2 0,-1 0 0,1 0 0,-2-1 0,1 1 0,-1 0 0,2 0 0,-1 1 0,-1-1 0,0 1 0,1 0 0,-3 2 0,2-1 0,1 0 0,-1-2 0,-2 1 0,3 1 0,-1-1 0,0 0 0,1-2 0,-1 3 0,0-1 0,1-1 0,-1 1-1,0-2 1,1 2 1,-1-1-1,0 0 0,1 0 0,-1-1 0,0 0 0,1 0 0,-1 0 0,0-1 0,3 0 0,-3 0 0,1-1 0,1 0 0,0 0 0,1-2 0,-1 3 0,3-1 0,-3 1-1,3-2 1,-3 1 0,-2 1 1,3 1-1,-3-1 0,2-1 0,-1 1 0,-1 1 0,0 0 0,-1 1-1,-1 1 1,0-1 0,-2-1 0,3 1 1,-1-1-1,-2 1 0,2 1 0,1-2 0,-3 2 0,2-1 0,-2 0 0,3 1 0,-3-1-1,2 1 2,0-1-1,1 0 0,-1 1 0,0 1 0,3-1 0,-3-2 0,0 1 0,0-1 0,1 1 0,-1 0 0,0-1 0,-2 3 0,3-2 0,-3 1 0,0-1 0,2 0 0,-1 2 0,-1-2 0,0 0 0,-2 0 0,2 0 0,-1-1 0,-1 2 0,-2-1 0,2 0 0,-2 0 0,0-1 0,2 1 0,-2-1 0,2 0 0,-2 1 0,0 1 0,1-1 0,-1 0 0,0-1 0,0 0 0,2 0-1,0-1 2,0 1-1,0 0 0,0 0 0,1 0 0,-1 0 0,0 0-1,0 0 1,0 1 0,0-2 0,0 1 1,1 0-1,1-1 1,-2 1-1,2-2 0,-2 1 1,2 0-1,-1 1 0,1-1 0,0 1 0,-2-1 0,2 0 0,0 1 0,-1-2 0,-1 2 0,0-1 0,2 0 0,-2 1 1,0-1-1,-2 1 0,3 0 0,-3 1 0,0-1 0,0 0 0,0 0 0,0-1 0,-2 1 0,0 0 0,2 0 0,-2 0 0,2 0 1,-2-1-1,2 1 0,-2 1 0,0-1 0,0 0 0,2 0 0,-2 0 0,0 0 0,0 0 0,2 1 0,-2-1 0,0 0 1,0 0-1,0 0 0,2 0 0,-2 0 0,0-1 0,2 2-1,-2-1 1,2-1 0,1 1 1,1-1-1,-2 0 0,2 1-1,-2 1 1,2-2 0,0 1 0,2-2 0,-1 2 0,-1-1 0,0 2 0,0-1 0,0 0 0,-2-1 0,2 0 0,-2 1 0,0 0 0,3 1 0,-3 0 0,2-1 0,-2-1 0,2 0 1,-2 1-1,0-1 0,2 0 0,0 1 0,-2 0 0,3 1 0,-1-1-1,0-1 1,-2 1 0,2 0 0,-2-1 0,0 1 0,0 0 0,0 0 0,0 1 0,0-1 0,1 1 0,-1-1 0,0 0 0,-2 0 0,0 0 0,0-1 0,0 1 0,0 0 0,0 1 0,0 0 0,2 0 0,0-1 0,0 0 0,0 0 0,0 0 0,-2 0 0,2 0 0,-2 1 0,2-1 0,-2 2 0,0-2 0,2 0 0,-2 0 0,0-2 1,0 4-1,2-4 0,-2 2 0,2 0 0,0 0 0,-2 0 0,0 2 0,3-2 0,-3 1 0,2-1 0,-2 0-1,2 0 1,-2-1 0,2 1 0,-2 0 0,2 0 0,-2 0-1,0 1-1</inkml:trace>
  <inkml:trace contextRef="#ctx0" brushRef="#br0" timeOffset="10678">4298 154 19,'0'0'4,"0"-1"-1,0 1 0,2 0 0,0 0-1,0-1 0,0-1 0,2 2-1,0-1 0,2 0 0,-2 0 0,3 0 0,-1 0 0,0-1 0,0 2-1,0-1 1,3 0-1,-3 0 0,2 0 0,-2 1 0,3 0 0,-1 0 0,-2 1 0,2-1 0,-1 0 0,1 1 0,-2-1 1,0 1 0,3-2 0,-1 1-1,-2 0 0,2-1 0,1 2 1,-1-1-1,0 0 0,0-1 1,3 0-1,-3 0 0,2 0 0,-1-1 1,-1 1-1,0 0 0,1 0 1,-1 0-1,0 0 0,0 1 0,1-2 0,-3 1 0,2 0 0,0 0 0,1 0 0,-3 0 0,2-1 0,-2 1 0,3 0 0,-3 0 0,-2 1 0,2 0 0,-2 0 0,2 0 0,-1 0 1,-1 1-1,2-1 0,-2-1 0,2 1 0,-2-1 0,3 1-1,-3 0 1,2-1 0,-2 1 0,0 1 0,0-1 0,1 1 0,-1-1 0,0 1 0,0-1 0,0 1 0,0 0 0,2-1 0,-1 0 0,1 2 0,-2-1 0,2 0 0,-2 0 0,2 0 0,-1-1 0,-1 0 0,0 0 0,-2 0 0,0 0 0,2 1 1,-2-1-2,0 2 1,0-2 0,-2 0 0,2-2 0,-2 2 0,2 0 1,-2 0 0,3 0-1,-3 0 0,0 0 0,0 0 0,0 2 0,0-2 0,0 0 0,0 1 0,0-1 0,2 0 0,-2 0 0,0 0 0,0 1 0,0-1 0,0 0 0,0 0 0,0 0 0,0 0 0,0-1 0,0 1 0,0 0 0,0 0 0,0 1 0,0-2 0,0 1 0,0 0 0,0 0 0,0-1 0,0 2 0,0 0 0,2 0 0,-2 0 0,0 3 0,0-1 0,0-1 0,0 3 0,0-1 0,0 0 0,0 1 0,0 1 0,0 0 0,0 1 0,0-2 0,0 2 0,0 1 0,0 1 0,0-1 0,0-1 0,0 1 0,2 1 0,-2-1 0,2 2 0,-2-1 0,0 1 0,0 0 0,2 0 0,-2-1 0,2 3 0,-2 0 0,2-1 0,-2 1 0,0 0 1,0 0-1,2 1 1,-2 0-1,0 0 0,0 0 0,0-1 0,2 1 0,-2 1 0,0-1 0,0 1 1,0 0-1,2-1 0,-2 1 0,0 1 0,0 0-1,0 0 1,0 0 0,0 1 0,0-1 0,0 2 0,0-2 0,0 0 0,0 1 0,0 0 0,0 0 0,0-1 1,0 0-1,0 0 0,0-1 0,0-1 0,0 1-1,2 0 1,-2 0 0,0-1 0,2 0 0,-2 0 1,2 0-1,-2-2-1,2 2 1,1-1 0,-1 1 0,-2-1 0,2 1 1,-2 0-1,2 1 7,0-1-7,-2 1-1,2 0 1,-2 1 0,0-1 6,2 1-1,-2-1 0,0 0-7,0 0 0,0 1 0,0-1-1,2 0 2,-2 1 0,2 0 0,-2 0 0,0 0 0,0 2 0,0-1 0,0 0 1,0 2 6,2 0-7,-2 0 0,0-1 0,0 0 7,0 1-7,0-1 6,0 1-1,2 0-7,-2 0 1,2 0 0,0 0 7,-2-1-7,2 1 6,0-1-6,-2 1 0,3-1 0,-3-1 0,2 2 1,0-2 6,0-1-8,-2 1 8,0 1-7,0-1 0,0 0 0,0 1 1,0-2 6,0 0-7,0 0 0,0-1 0,0 1 1,0-1 0,0-1 0,0 1 0,0 0 0,0-2 0,-2 2 1,4-2 0,-2 1 0,0 0-1,0 1 0,0-2 1,0 1-1,2 1 1,-2 0 0,0-1 6,0 1-7,0 0 0,0 1 7,2 0-7,-2 0 0,0 0 0,0 0 0,0 0 6,0 2-7,2-2 0,-2 1 1,2-1 6,-2 0 0,2 2-1,-2-2-7,2 0 1,-2 0 0,2 0 0,-2 0 1,2 1-1,-2 0 7,2 0-7,-2 0 0,0 2 1,0-2 0,0 0 0,2 0 0,-2 1 0,3-1 0,-3-1 1,2 0-1,0 2 0,0-1 1,0-1 6,0 1-7,-2 2 0,2-2 7,0 0-8,0 0 1,0 0 0,0 1 0,0-1 6,0 1-6,0 0 0,0 0-1,1 0 1,-1-1 0,2 3 0,0-3 0,-2 1 1,2 1 0,-2-1-1,2 0 0,0 0 7,1-1-7,-1-1 0,0 2 0,0-2 7,0 1-7,0 0 6,2 1-1,-1-1-6,-1 1 0,0 0 0,0 0 0,0-1 0,2 2 1,-2 0-1,1 1 8,-1 1-7,-2-1-1,2 2 1,0 2 0,0-1 0,0 0 7,-2 1-7,3 0-1,-1 2 1,-2-2 0,0 1 0,2-2 0,-2 2 7,2-2-8,-2 0 1,-2 0 6,2 0-7,0-1 0,0 1 1,1 0 0,-1 1 0,2-1 7,-2 1-7,-2-1 0,2-1 0,0 0-1,-2-1 1,0 0 0,2 1 0,0-1 1,0-1-1,-2-1 7,0 0-7,2-1-1,-2 0 8,0 0-7,0-2 0,0 1 0,0 0 6,0 1 0,0-2-1,0-1-7,0 1 7,0 0-7,0 1 0,0-2 1,0-1 0,0 0 0,2-2 1,-2 2 6,0-1-7,0-1 0,0 0 0,2-1 7,-2 2-7,0-1 0,2-2 7,-2 0-7,0 2 0,0 0 7,0 0-7,0-1 0,0 2 0,2-2 0,-2 1 1,-2-1 0,2 1 0,0-1 7,0 1-8,0-1 1,0 0 0,0 1-1,0 1 1,-2-1 0,2 1 1,0-2-1,2 2 7,-2-2-7,0 2 0,0 0 0,0 0 7,0 1-1,2 1-7,-2-1 0,0 1 0,0 0 0,0 1 1,0-1 0,0 0 0,0 1 0,0 1 0,0 1 0,3-1 0,-3 0 7,0 0-7,0 1 0,2-1 0,0 0 0,0 1 1,-2-1 0,0-1-1,2 1 7,-2 0-1,2 1-7,0-1 7,0-1-7,-2 0 0,2-1 0,-2 0 1,0 0 0,2-1 0,-2 0 6,0-2-7,0 0 0,0-1 0,0 1 1,0-1 7,0 0-8,0-1 7,0 0-1,0-1 0,0 2 6,0-2-2,0 1-7,-2-1 6,2 1-7,0 0-6,0-1 1,2 1 0,-2 0 1,0 1 13,0 0-1,2 1-14,-2-1 7,0 2 6,0-1-13,0 1 7,2 0 6,-2-1-14,0 0 14,-2 0-1,2 1-13,0-2 7,0 1 6,-2-1-7,2 1-6,0-1 14,0 1-1,-2-1-1,2 2-1,-2-1-6,2 1-6,0 0 7,0-1 6,0 1 0,0 0-1,0-3 0,0 0 5,0 2-7,0-2 0,0 0-1,0-1 0,0 2 0,0-3 0,0 1-6,0-1 13,0 0-1,0 0-7,0 1-13,0-1 14,0 0 6,0 0 0,2 1-14,-2-1-5,0 0 20,0 1-7,0-1 0,2 1 0,0 0-13,-2-1 8,2 1 13,0-1-1,0 0-14,-2 0 1,2-1 7,-2 0 6,3-1-1,-1-1-14,-2 1 1,2 0-6,-2-2 1,0-1 2,2 1 1,0-1 1,-2-2 0,0 0-1</inkml:trace>
  <inkml:trace contextRef="#ctx0" brushRef="#br0" timeOffset="14198">2455 10 18,'0'0'4,"0"0"0,0 0-1,0 0 0,0 0 0,0 0-1,0 0 0,0 0 0,0 0-1,0 0 0,0 0 0,0 0 0,0 0 0,0 0 1,0 0-1,0 0-1,0 0 1,0 0 0,0 0-1,0 0 1,0 0-1,0 0 1,0 0 0,0 0 0,-2 0-1,2 0 0,0 0 0,0 0 0,0 0 0,0 0 0,0 0 0,-2-1 0,0-1 0,0 1 0,2 0 0,-3 0 0,3 1 0,-2-1 0,2 0 0,-2 1 0,2 0 0,0 0 0,0 0 0,0 0 0,0 0 0,0 0 0,0 0 0,0 0 0,0 0 0,0 0 0,0 0 0,0 0 0,0 0 0,0 0 0,0 0 0,0 0 0,0 0 0,0 0 0,0 0 0,0 0 0,0 0 0,0 0 0,0 0 0,0 0 0,0 0 0,0 0 0,0 0 0,0 0 0,0 0 0,0 0 0,0 0 0,0 0 0,0 0 0,0 0 0,-2 2 0,2 3 0,0 2 0,-2 1 0,0 0 0,2 1 0,0 0 0,0 1 0,0 0 0,0 1 0,0-2 0,0 3 0,0-2 0,0 2 0,0-2 0,2 2 0,-2-1 0,2 2 0,-2 0 0,0 1 0,-2 0 0,2 0 0,0 1 0,-2 0 0,2 0 0,0 0 0,0 2 0,0-1 0,0 0 0,0 2 0,0-2 0,-2 0 0,2 2 0,0-1 0,0 1 0,0-1 0,0 0 1,0 1-1,0-1 0,-2 1 0,2-1-1,0 2 1,0-2 0,0 2 0,-2-1 0,2 2 0,-2-1 0,2 1 0,0-2 0,-2 2 0,2 1 0,-2 0 1,2 0 0,-2 0 0,2-2-1,-2 1 0,-3 0 0,3-1-1,2-1 1,-2 0 0,0 0 1,0 0-1,-2-1 0,0 1 0,2-1 0,-2 0 0,2 1 0,-3-1 0,3 1 0,-2-1 0,0 1 0,0-1-1,2 1 1,0-1 0,0 2 1,2-2-1,-2 2 0,2-2 0,0 2 0,-2-2 0,2 4 0,0-1 0,0 1 0,0 1 0,-2 0 0,2 1 0,0 0 0,-2 1 7,-1 0-8,1-1 0,0 1 7,-2-1-7,2 0 0,0 0 0,0 1 0,0-1 0,0-1 0,0 1 1,0-1-1,0 0 1,2-1 0,-2 1 0,0 1-1,-1-1 0,-1 0 1,2 0 0,0 1 0,0-1 0,0 0 0,0 2 0,0-1 0,-2 0-1,2 0 0,-2-1 1,-1 2 0,3-1 7,0-1-8,0 0 0,0 0 0,0 0 0,0 0 1,2 0 0,0-1 0,-2 0-1,2 0 1,-2-1 0,2 0 0,0-2 0,0 2 0,0-2 0,-2 0 0,2 1 0,0-2 0,-2 1 0,0-1 0,0-1 0,2 2 0,-2-1 0,-3 1 0,3-1 0,-2 2 0,2-1 0,-2 0 0,2 0 0,-2 1 0,0 0 0,2-1 0,-3 2 0,1 0 0,0 0 0,0-1 0,2 1 6,-2 0-7,2 1 0,-2-1 0,2-1 1,-1 1-1,3 0 1,-2-2-1,2 2 1,0 1-1,2-1 1,1 0 0,-1 1 0,0-2 0,2 2 0,0-1 0,0 0 0,0 0 0,0 1 0,3-2 0,-3 1 0,0 0 0,0 0 0,-2 1 0,2-2 0,0 2 0,-2 0 0,3 1 0,-3-1 0,2 0 0,-2-1 0,0 1-1,2 0 1,-2-1 0,2-1 0,-2 1 0,0 0 0,2-2 0,-1 1 0,1 0 0,-2-2 0,4 1 0,-2 0-1,0 0 1,0-1 0,-2 0 0,3 1 0,-1-1 0,-2 1-1,2 0 1,-2 1 0,2 0 0,-2-2 0,2 2 0,-2 0 1,3 0-1,-3 1 0,2 1 0,-2 0 0,2 0 0,0-2 0,0 1 0,0 2 0,0-1 0,3 0 0,-3-1 0,0 1 0,0-1 0,0 0-1,0 0 1,1 1 1,-1-1-1,0 0 0,0-1 0,0 0 0,0 0 0,0-1 0,0 0 0,-1-1 0,1 1 0,-2-2 0,0-1 0,0 0-1,0 1 1,0-1 1,0 1-1,0-2 0,0 0 0,-2-1 0,2 1 0,-2-1 0,2 0 0,-2 0 0,2-2 0,-2 2 0,0 0 0,0-1 0,2 0 0,-2 0 0,0 0 0,0 0 0,3 1 0,-3 0 0,0-1-1,0 0 1,0 1 1,-3 0-2,3 0 1,0 0 1,0-1-1,-2 0-1,2 1 1,-2 0 1,2-2-1,-2 1 0,2 0 0,0 0 0,0 0 0,-2 1-1,2-2 1,-2 3 0,0-1 0,0 1 0,0-1 0,2 1 0,-2 0 1,2-1-1,-2-1 0,0 0 0,0 1 0,0 0 0,0-1 0,-1 1 0,1-1 0,-2-1-1,2 1 2,-2 0-1,2-1 0,0 0 0,-2 0-1,2 2 1,0-1 0,0 1 0,0-2 0,-1 2 1,3 1-1,-2-1 0,2 1 0,-2 2-1,2-2 1,2 2 0,-2 0 0,0 0 1,2 0-1,-2-1 0,3 0 0,-1-1 0,0 0 0,0-1-1,2 1 1,-2 0 0,0 0 1,2 0-1,0 0 0,-2-2 0,0 2-1,3-1 1,-3 1 0,2-1 0,-2 0 0,2-1 0,-2 0 0,0 1 0,2 0 1,0-2-1,-2 0 0,0-1 0,1 1 0,-1-1 0,0 1 0,-2-2 0,2 1 0,-2 0 0,2-1 0,-2-1 0,0 1 0,0 0 0,0-1 0,0 1 0,0-2 0,0 1 0,-2-1 0,2 0 0,-2 0 0,2 0 0,-2-1 0,2 0 0,-2-2 0,2-1 7,0 0-7,0-1-1,0 2 0,0-2 0,0-1 1,0 2 0,0-2-1,0 0 1,0 0 0,0 0 0,0-1 6,0 0 0,0 0-7,2-1 0,-2 0 0,0-2 0,0-1-1,2 1-1,0-4 0</inkml:trace>
  <inkml:trace contextRef="#ctx0" brushRef="#br0" timeOffset="27143">1160 3516 21,'0'0'4,"0"0"-1,0 0 1,0 0-1,0 0 0,0 0 0,0 0-1,0 0-1,0 0 1,0 0 0,0 0-1,0 0 0,0 0 0,0 0 0,0 0 0,0 0-1,0 0 0,-2 0 0,2 0 1,0 0 0,0 0-1,0 0 0,0 0 0,0 0 0,0 0 0,0 0 0,0 0 0,0 0 0,0 0 0,0 0 0,0 0 0,0 0 0,0 0 0,0 0 0,0 0 0,0 0 0,0 0 0,0 0 1,0 0-1,0 0 0,0 0 0,0 0 0,0 0 0,0 0 0,0 0 0,0 0 0,0 0 0,0-3 0,-2 2 0,2 0 0,-2 0 0,2 1 0,0-1 0,0-1 0,-2 2 0,2-1 0,0 1 0,0 0 1,0 0 0,0 0-1,0 0 0,0 0 0,0 0 0,-2 0 0,2 0 0,0 0 7,0 0-7,0 0-1,0 0 1,-2 0 6,0-1-7,-2 0 0,1 0 0,-1 0 0,2 1 0,0-2 0,0 1 0,0 0 0,2 1 1,-2-1 0,2 1-1,-2-1 1,2 1-1,-2 0 1,2 0 0,-2 0 0,2 0 0,0 0 0,0 0 0,0 0 0,0 0 0,0 0 0,0 0 0,0 0 0,0 0-1,0 0 1,0 0 0,0 0 0,0 0-1,0 0 0,0 0 1,0 0-1,0 0 0,2-1-1</inkml:trace>
  <inkml:trace contextRef="#ctx0" brushRef="#br0" timeOffset="27923">1055 3503 20,'0'0'4,"0"0"-1,0 0 0,-2-1-1,2 1 1,0 0-1,0 0 0,0 0 0,0 0 0,0 0 0,-2 0-1,-1 0 0,1 0 0,-2-2 0,2 2 0,-2-1 0,2 1 0,-2-1-1,2 1 1,-2 0-1,2 0 1,-1-1 0,-1 1-1,2-1 0,-2 0 0,2 1 0,0 0 0,0 0 0,-2 0 0,2 0 0,0 0 0,0 0 0,2 0 0,-2 0 0,-1 0 1,1 0-1,2 0 0,-2 0 0,2 0 0,0 1 0,0-1 0,0 0 0,0 0 1,0 0-1,0 0 0,0-1 1,0 1-1,0-2 0,0 2 0,0 0 0,0 0 0,2 0 0,-2 0 0,2 0 0,-2 0 0,3-1 0,-1 1 0,0 0 0,0 0 7,0 0-7,2 0-1,-2 0 0,2 0 0,-2 0 1,2-1-1,0 1 1,1 0-1,-1-1 1,0 1 0,0 0 0,0 0 0,-2 0 0,2-1 0,1 0 0,-3 1 0,0 0 0,2 0 0,-2 0 0,0 0 0,-2 1 0,2-1 0,0-1 0,0 1 0,0 0 0,-2 0 0,2 0 6,0 0-7,0 1 1,-2-1-1,2 0 0,-2 0 0,3 0 1,-1 1 0,0-1-1,2 0 1,-2 0 0,0 0 0,0 0 0,0 0 0,0 1 0,0 0-1,0-1 1,0 1 0,0-1 0,0-1 0,1 2 0,-1-1 0,0 0 0,0 2 0,0-2 0,0 1 0,0-1 0,-2 0 0,2 0 0,-2 0 0,2 0 0,-2 1 0,2-2 0,-2 1 0,2 0 0,-2 0 0,2 1 0,-2-1 6,2 0-7,-2 0 0,0 0 1,0 0 0,2 0-1,-2 0 1,0 0-1,0 0 1,0 0-1,0 0 1,0 0 0,0 0 0,0 0 0,0 0-1,0-1 1,0 1 0,0 0 0,0 0 0,0 0 0,0 1-1,0-1 0,0 0-1</inkml:trace>
  <inkml:trace contextRef="#ctx0" brushRef="#br0" timeOffset="28843">980 3511 20,'0'0'4,"0"0"-1,0 0 0,0 0 0,2 0 0,0 0-2,2 0 1,3-1 0,1 1 0,0-1-1,-2 1 0,3-2 0,-3 1 0,2 0 0,-2 0 0,3 1 0,-3 0 0,0-1 0,2 1-1,-1-1 1,-1 1-1,0 0 0,0-2 0,0 2 0,1-1 0,-1 1 0,0-1 0,0 1 0,0-1 0,1 1 0,-1-1 0,0 1 0,-2 1 0,2-1 0,1 0 0,-3 0 0,2 1 0,0-1 0,0 0 0,-2 1 0,3-1 0,-3 0 0,2 0 0,-2 0 0,0 0 0,0 0 0,1 0 0,-1 0 0,0 1 0,0 1 0,0-1 0,2-1-1,-2 1 1,1-1 1,-1 0-1,0 1 0,2-1 0,-2 0 0,2 0 0,-2 0 0,1 1 0,1-1 0,-2 0 0,2 0 0,-2 0 0,0 0 0,1 1 0,-1-1 0,0 2 0,0-2 0,0 0 0,0 0 0,0 0 0,3 0 0,-3 0 0,0 0 0,2 0 0,-2-2 0,0 2 0,0-1 0,3 1 0,-3 0 0,2-1 0,-2 1 0,2-1 0,1 1 0,-1 0 0,0 0 0,-2 0 0,2 0 0,1-1 0,-3 1 0,2 1 0,0-1 0,-2 1 0,2-1 0,-1 0 0,1 1 0,0-1 0,-2 0 0,2 1 0,1-1 0,-3 2 0,2-1 0,-2 0 0,2-1 0,0 0 0,-1 0 0,1 1 0,-2-1 0,2 1 0,0 0 0,0-2 0,1 1 0,-1 0 0,0 0 0,0 0 0,1 0 0,-3 0 0,2 0 0,0 0 0,0 1 0,0-1 0,-1 0 0,1 0 0,0 0 0,0 0 0,0 0 0,1-1 0,1 1 0,-2 1 0,0-1 0,1 2 0,-1-2 0,0 0 0,0-2 0,2 2 0,-1 0 0,1 0 0,-2-1 0,0 1 0,0 0 0,1 0 0,-1-1 0,2 1 0,-2-1 0,1 0 0,-1 1 0,2 0 0,-2-1 0,3-1 0,-3 2 0,2 0 0,0-1 0,-2 1 0,3-1 0,-3 0 0,2 0 0,-2 1-1,3-1 2,-1-1-1,-2 1 0,2 1-1,-1-1 2,-1 0-1,0 1 0,-2-1 0,2 0 0,-1 2 0,1-1 0,-2 1 0,2-1 0,-2-1 0,2 1 0,-1-1 0,1 1 0,-2 0 0,2-2 0,-2 2 0,2-1 0,-1 1 0,1-1 0,-2 0 0,2 0-1,-2 1 1,0 0 0,3-1 0,-3 1 0,2 1 0,-2-1 0,0 0 0,0-1 0,1 1 0,-1 0 0,0-1 1,0 1-1,0 0 0,0 0 0,0-2 0,0 2-1,1 0 1,-1-1 0,0 1 0,0-1 0,0 1 0,-2 1-1,2-1 1,-2 1 0,3 1 0,-1-2 0,0 0 0,0 0 0,-2 1 0,2-1 1,-2 0-1,2 0 0,-2 0-1,3 0 1,-3 0 0,0 0 0,0 1 0,0-2 0,-2 2-1,2-1 1,0 0 0,0 0 0,0 0 0,0 0 0,2 0 0,-2 0 0,0 0 0,1 0 0,-1 0 0,2-1 0,-2 1 0,0 0 0,0 0 0,0 0 0,0 0 0,0 0 0,0 0 0,0 0 0,0 0 0,0 0 0,0 0 0,-2 0 0,3 0 0,-3 0 0,2-1 0,-2 1 0,2 0 0,-2 1 0,2-1 0,-2 1 0,0-1 0,0-1 0,0 1 0,-2 0 0,2 0 0,0 0 0,-2 0 0,2 0 0,-2 0 0,-3 0 0,1-1 0,-2 2 0,0-2 0,-2 1 0,1 1 0,-1-1 0,0 0 0,-2 0 0,1 0 0,1 0 0,-2 0 0,-1 0 0,1 0 0,0-1 0,-1 2 0,-1-1 0,-1 0 0,1-1 0,0 1 0,-1 0 0,1 0 0,-1 0 0,1 1 0,0 0 0,-1-1 0,1 1 0,-1 0 0,3 0 0,0 0 0,1-1 0,-1 2 0,2-1 0,0 1 0,-1-1 0,1 2 0,0-2 0,-3 0 0,3 1 0,0 1-1,-3 0 1,3-1 0,0 0 0,0 0 0,-1 0 0,-1 1-1,2-2 1,-1 1 0,1-1 0,-2 0 0,2 1 0,-1 0-1,-1-1 1,2 0 0,-1 0 0,1 1 0,0-2 1,2 0-1,-3 1 0,3-1 0,0 1 0,-2-1 0,-1 1 0,3-1 0,-2 0-1,-2 0 1,1 0 0,1 0 1,0 0-1,-3 0 0,1-1 0,2 0 0,0 0 0,-1-1 0,-1 1 0,2 0 0,-3 0 0,3 1 0,-2-1 0,-1 0 0,1 1 0,0 0 0,-1 0-1,1 0 1,0 0 0,-1 1 0,1-1 1,2 0-1,-3 1 0,3-1 0,-2-1 0,2 1 0,-1-1 0,1-1 0,0 1 0,-3 0 0,3-1 1,0 1-1,0-1 1,-1 1-1,3 0 0,0 0 0,0 0 0,-1 0 0,1-1 0,0 1 0,0-1 0,0 1 0,2 0 0,-3-1 1,3 1 0,0-1 0,0 1-1,0 0 0,0-2 0,-1 1 0,-1 1 0,2 1 0,-2 0 0,2-1 0,-2 1 0,1 0 0,-1 0 0,2 1 0,-2 0 0,0 0 0,2 0 0,-3-1 1,1 0-1,0 1 0,2-1 0,-2 0 0,1 0 0,-1 0 1,2 0-1,-2 0 0,2 0 0,-2 0 0,-1-1 0,3 1 0,-2 0 0,0 0 0,0 0 0,-1 0 0,1 0 0,2-1 0,-2 1 0,0 0 0,-1 0 0,1 0 0,0 0 0,0 0 0,2 0 0,-2 0 0,-1 0 0,1 0 0,2 1 0,-2-1 0,2 1 0,-3-1 0,3 0 0,-2 0 0,2 2 0,-2-1 0,2-1 0,-1 1 0,1 0 0,0-1 0,-2 1 0,0-1 0,0 1 0,-1-1 0,3 0 0,-2 2 1,0-2-1,0 0 1,-1 0-1,1 0 0,2 1 0,-2-1 0,2 1 0,0-1 1,-3 1-1,1-1 0,0 1 0,2-1 0,-2 0 0,-1 0 0,1 0 0,0 0 0,0 0 0,2 0 0,-2 1 0,-1-1 0,1 0 0,2 0 0,-2-1 0,2 1 0,-1 0 0,-1-1 0,2 1 0,0 0 0,0-1 0,0 1 0,0 0 0,2 0 0,-3-1 0,3 1 0,-2 0 0,2-1 0,-2 1 7,2 0-7,-2-2-1,0 1 1,0 1 0,-1 0-1,1 1 1,0 1 0,0-2-1,0 0 1,2 0 0,-2 1-1,-1-1 1,1-1 0,2 2-1,0-1 1,0 0 0,0 0 0,0 0 0,0 1 0,0-1 0,0-1 0,0 1 6,0 0-7,2 0 0,-2 0 7,2-1-8,-2 1 1,2 0 7,-3 0-7,3 0-1,-2 0 0,0-2 7,0 1-6,0 1-1,0 0 1,0-1 0,0 1 0,0-1 0,0 1 0,0-1 7,0 1-8,0-1 1,-2-1 0,1 2 7,1 0-7,2-1 0,0 1 6,0 0-7,0 0 0,0 0 1,0 0-1,0 0 1,0 0 0,0 0 0,0 0-1,0 0 1,0 0 0,0 0 1,0 0-1,0 0 0,0 0 1,0 0 0,0 0 0,0 0 0,2-1-1,1 2 0,-1-1 0,2 0-1,-2 0 0</inkml:trace>
  <inkml:trace contextRef="#ctx0" brushRef="#br0" timeOffset="31573">718 3524 19,'0'0'4,"-3"0"-1,1 0 0,0 0 0,-2 0 0,2 0-1,-2 0-1,-2 1 1,2-1-1,-3 1 1,3 0-1,-2 0 0,0 1 0,0-1 0,-1 0 0,1-1 0,0 1 0,-2 0 0,2 0 0,-3 1-1,1 0 1,0-1-1,0 0 0,-1 0 1,1 0 0,0 1-1,-1 0 0,1-1 1,0 0 0,2 0-1,-3 2 0,3-2 0,-2 0 0,0 0 0,-1 0 0,1 1 0,0-1 0,0 0 0,-1 0 0,1 0 0,0 0 1,-3 1-2,3-2 1,-2 2 0,-1-1 0,1 1 0,0 1 0,-3-1 0,1 2 1,-3-1-1,1 1 0,0-1 0,1 0 0,-1 0 0,1-1 0,-1 2 0,-1-2 7,1 0-8,1 1 7,-1-1-7,1 0 0,3-1 6,0 2-7,-1-2 0,5 0 7,-2 0-7,2 0 0,0 1 0,1-1 1,-1-1 0,2 0 0,-2 0 1,2 1-1,0-1 1,-1-1 0,-1 1-1,2 0 1,-2 0-1,2 0 1,-2 0 0,1-1 0,1 1 0,0-2 0,0 2 0,0 0 0,0-1 0,0 0 0,0 0 6,-1 1-1,3 0-6,-2-1-1,2 1 7,-2-1-7,2-1 1,-2 1-1,2 0 7,0 1-7,0-1 0,-1 1 7,1 0-7,-2-1 7,2 0-8,0 1 1,0-2 0,0 2 0,2 0 0,-2 0 1,2 0 7,-2-1-1,2 1-7,0 0 0,0 0 0,0 0 0,0 0 1,0 0 0,0 0 0,0 0 0,0 0 0,0 0 0,0 0 1,0 0 0,0 0-1,0 0 7,0 0-7,0 0 0,0 0 0,0 0 0,0 0 0,0 0 0,0 0 0,2-1 0,0-1 0,0 1 0,0-1 0,0 1-2</inkml:trace>
  <inkml:trace contextRef="#ctx0" brushRef="#br0" timeOffset="32353">120 3533 20,'-2'0'4,"0"0"0,0 1-1,0 2 0,-1-1-1,-1 0 0,2 0 0,0 2 0,-2-1 0,2 0-1,0 0 1,0 1-1,-2-1 0,2 2 0,0 0 0,0 0 0,-1 1 0,-1 1-1,2 0 1,0 0 0,0 0-1,2 1 1,-2-1-1,2 1 0,0 0 0,-2 1 0,2 1 0,0 1 0,2-1 0,-2 2 0,2-2 0,-2 2 0,2-1 0,0 1 0,0 1 0,0 0 0,0-1 0,1 1 1,-1-1-1,0 1 0,0-1 1,0 1-1,-2 0 0,4 0 0,-2 0 0,-2-1 0,0 1 0,2 0 0,-2-3 0,2 2 0,-2 1 0,2 0 0,-2-1 0,0 0 0,0 1 0,0-2-1,0 1 1,0-1 0,0 0 0,0 2 0,0 0 0,0-2 0,0 2 0,-2 1 1,2-1-1,-2 0 0,0 1 0,2 0 0,-2 0 0,0-1 0,0 1 0,0 0 0,0 2-1,-2-3 1,1 1 0,1 0-1,0 0 1,0 0 0,0 0 0,0-1 1,2 1-1,-2 0 1,2 0-2,-2 0 1,2 0 0,0 0 0,0-1 0,0-1 1,2 1-1,-2 1-1,2 0 1,-2 0 0,2 0 0,-2 1 0,2-2 1,0 1-1,0 0 0,0 0 0,1 0 0,-1 0 0,2 0 0,-2 1 0,0 0 0,0 0 0,0-1 0,0 0 0,0 1 0,2 0 0,-4 1 0,2-1 0,0 2-1,-2-1 1,2 0 0,1 1 0,-3-2 1,2 1-2,-2-1 1,2-1 0,0 1 0,-2-1 0,2 1 0,0 0 0,0-1 0,0 1 0,0-1 0,0-1 0,2 0 1,0-1-1,-1 0 0,-1 0 0,2 1 0,-2-2 0,2 1 0,-2 0 0,0-1 0,2 0 0,-2-1-1,0 0 1,0-1 0,-2-1 0,2 0 0,-2 0 0,0 2 0,0-1 0,0 1 0,0 1 0,0-1 0,0 2 0,0-2 0,-2 0 0,2 0 0,0-1 0,-2 1 0,0-1 1,2 0-1,-2 1 0,0-2 0,0 0 0,0 0 0,0-1 0,0 1 0,2-1 0,-2 1 0,2-1 0,-2 0 0,0-1 0,2 0 0,-2 0 0,2-1 0,0 2 0,-2-1 0,2 0 0,0 1-1,-3-1 1,3 0 0,-2-1 1,2 0-1,-2 2 0,2 0 0,-2 0 0,0-1 0,2 0 0,0 0-1,-2 0 1,2 0 0,-2 2 1,2-1-1,-2 2 0,0 0 0,0-1 0,0 1 0,-2-1 0,-1 1 7,-1-1-1,2-1-1,0 1-1,-2-1 0,2 0-7,0 0 13,-3 0-7,3-1-1,0-2 0,0 1 0,2 0 6,-2-1-1,2-2-7,0 2 0,0-2 0,-1 1 0,3-2 0,-2 0-7,2 0 14,0 0-14,0 0 1,0-1 1,2 0 0,-2 2 0,5-2 0,-1 0-1</inkml:trace>
  <inkml:trace contextRef="#ctx0" brushRef="#br0" timeOffset="34208">2145 3528 19,'0'0'4,"0"0"0,0 0-1,0 0 1,0 0-1,0 0 0,0 0-1,0 0 0,0 0 0,-2 0 0,2 0 0,0 0-1,0 0 0,0 0 0,0 0 0,0 0 0,0 0 0,0 0-1,0 0 1,0 0-1,0 0 0,0 0 0,-3 4 1,1 1-1,0-1 0,0 2 0,0 1 0,0 0 0,0 1 0,0 1 0,0 1 0,0 0 0,2 2 0,-2-1 0,0 2 0,2 0 0,-2 1 0,2 2 0,0-1 0,0 2 0,0 0 0,0 0 0,0 1 0,0-1 0,2 1 0,-2 0 0,2-1 0,-2 0 0,2-1 0,-2 2 0,2-1 0,0 0 0,0-2 0,0 1 7,-2-1-8,2 1 1,-2-1 0,2 1 0,0-2-1,-2 0 0,0-1 1,0 1 0,0-1 0,0 0 0,-2 1 6,2-1-8,0 0 1,0-2 0,-2 1 1,2-1-1,0 1 0,-2 0 1,2-1-1,-2 0 1,2 0 0,-2 0 0,2 0 0,0 0 0,-2 1 0,2-2 0,-2 1 0,2-1 0,0 2 0,-2-2 0,2 2 0,0-2 0,-2 1-1,2-1 1,-2 1 0,2 0 0,-2 0 0,2 0 0,0 0 0,-3 0 0,3 0 0,-2 0 0,2 0 0,0 1 0,0-2-1,0 0 1,2 1 0,-2-1 0,0 2 0,0-1 0,3 0-1,-3 0 1,2 0 0,-2 0 0,0-1 0,0 2 0,2-2 0,-2 1 0,0 0 0,-2-1 0,2 0 7,2 1-8,-2-1 1,0 2 0,0-2 0,2 2 0,-2-1-1,2 1 1,-2 0 0,2 0-1,0 1 1,0 0 0,0-1 0,0 0 0,0 1 0,0 0 0,0 0-1,0 0 1,1-2-1,1 2 1,-2-1 0,0-1 0,0 0 0,0-1 0,0 0 0,0 0 0,0-1 0,0 1 0,0-1 0,0 0 0,0 2 0,0-2 0,1 0 0,-1 2-1,0-1 1,0-1-1,0 2 1,0-1 0,-2 1 0,2-1 0,0 0 0,0 0 0,0 1 0,0-1 0,0-1 0,0 2 0,0-1 0,-2 1 0,2-2 0,1 0 0,-1 2 0,0-2 0,0 2 0,0-2 0,0 0 0,2 0 0,-2 1 0,2 0 0,-2 1 0,2-1 0,-1-1 0,1 1 0,-2-2 0,0 1 0,0 1 0,0 0 0,0 0 0,0 0 0,0 0 0,0 1 0,0-2 0,0 3 0,0-1 0,0 0 0,1 0 0,1 0 0,0 0 7,-2 0-8,2-2 1,-2 1-1,0-1 0,0 0 1,0 0 0,0 1 0,2-2 0,-1 1 0,-1-1-1,-2 0 1,2 1 0,0-2 0,-2 1-1,2-1 1,0-2 0,-2 1 0,2 0 0,0 0 0,0 0 0,-2-2 0,2 1 0,-2 0 0,2-2 0,-2 0 0,2 1 0,-2 0 0,0 0-1,0 0 1,0 0 0,2 1 0,-2 0 0,2-2 0,-2 1 0,3-1 0,-3 1 0,0-1 0,0 1 0,0-2 0,0 0 0,0-1 0,0 2 0,0-2 0,0 1 0,2 1 0,-2-1 0,0 0 0,0 1 0,0-1 0,0 0 0,-2 1 0,2-1 0,-3 0 0,1 2 0,2-2 0,-2 0-1,0 2 1,2-2 0,-2 2 0,0-2 0,0 1 0,2 1 0,-2-1 0,0-1 0,2 0 0,-2 0 0,0 1 0,2-2-1,0 0 1,0 0 1,-2 0-1,0 0-1,4-1 1,-2 2 0,0-1 0,0-1 0,-2 1 0,2-1 0,0 1 0,0-2 0,0 1 0,0 0 0,0-1-1,2-3 0,0 1-1</inkml:trace>
  <inkml:trace contextRef="#ctx0" brushRef="#br0" timeOffset="37906">5216 2587 20,'0'0'3,"0"0"0,0 0 0,0 0-1,0 0 0,0 0 1,2-2-1,2 2-1,2-1 1,-2 0-1,1 1 0,1-1 0,-2 1 0,2 0 0,-2 0 0,2-1 0,1 1-1,-1-1 0,0-1 1,0 1 0,0 0-1,-1 0 0,1 1 0,0-1 1,0 1-1,0-1 0,-1 1 0,-1-2 0,0 2 0,0 0 1,0 0-1,0 0 0,-2 0 0,2 0 1,-2-1-1,3 1 0,-3 1 0,2-1 0,0 0 0,0 0 0,0 0 0,0 0 0,1-1 0,-1 1 0,2 0 0,-2 0 0,2-1 0,0 1-1,1-1 1,-1 1 0,0 1 0,0-1 0,2 0 0,-1 0 0,1-1 1,0 1-1,1 0 0,-1 0 0,2 0 0,-2 0 0,3-1 0,-3 0 0,2 1 0,-1-2 1,-1 1-1,0 0 0,0 0 0,1 0 0,1 0 1,-2-1-1,1 1 0,-1 1 0,2-1 0,-2 0 0,3 1 0,-3 0 0,2-1 0,-1 1 0,1 0 0,0 0 0,1 0 0,-3 0 0,2 0 0,1 0 0,-1 0 0,0 1 0,3-2 0,-3 1 0,3 0 0,-3 0 0,2-1 0,1 1 0,-1-2 0,1 1 0,-1 0 0,0 0 0,1 1 0,-1 0 0,1-1 0,-1 1 0,0 0 0,1 0 0,-3 1 0,3-1 0,-1 0 0,0 0 0,1 0 0,-1-1 0,1 1 0,-1-1 0,0 1 0,1-2 0,-1 1 0,1 0 0,-1 0 0,0 0 0,1 1 0,-1-1 0,1 0 0,-3-1 0,2 2 0,-1-1 0,1 1 0,-1 0 0,1 0 0,-2 1 0,3-1 0,-3 2 0,0-2 0,3 0 0,-3 0 0,3 0 0,-3 0 0,0 0 0,1 0 0,-3 0 0,2 0 0,-2 0 0,1 1 0,-1 0 0,2 0 0,-1 0 0,-1 1 0,2 0 0,-2-1 0,1 0 0,-1 1 0,0 1 0,3-2 0,-3 1 0,2-1 0,1 0 0,-3 1 0,2-1 0,3 0 0,-3 1 0,0-1 0,1 1 0,-1-1 0,0 0 0,1 1 0,-1-1 0,0-1 0,1 3 0,-1-3 0,0 2 0,1-2 0,-1 0 0,0 1 0,1-1 0,-1 0 0,0 0 0,-1 0 0,1 0 0,0 1 0,1-1 0,-3-1 0,2 1 0,1 0 0,-1 0 0,-2-1 0,3 0 0,-3 1 0,2 0 0,-2 0 0,3-1 0,-3 1 0,2 0 0,-1 0 0,1 0 0,-2 0 0,3 0 0,-3 0 0,2-1 0,-1 1 0,-1 0 0,0-2 0,2 2 0,-1 0 0,1 0 0,-2 0 0,1 2 0,-1-1 0,2-1 0,-2 1 0,1 0 0,-1 0 0,-2 0 0,3 1 0,-1-1 0,0 0 0,0 0 0,1 0 1,-1-1-1,2 1 0,1-1 0,-1 0 0,0 0 1,1-1 0,-1 1-1,0-1 0,1 0 0,-1 0 0,0 0 0,1-1 0,-1 2 0,0-1 0,1 0 0,-1 1 0,-2 0 0,1 0 0,1 0 0,-2 0 0,0 0 0,1-1 0,1 1 0,-2 0 0,1 0-1,-1-1 1,-2 0 0,2-1 0,1 1 1,-1 0-1,0 0 0,0 1 0,-1 0 0,1 0 0,-2 0 0,0 0 0,1 0 0,-1 0 0,0 0 0,0 0 0,0 1 0,1 0 0,-1-1 0,0 0 0,0 1 0,0-1-1,1 2 2,-1-2-1,2-2-1,-2 2 0,0-1 1,3 1 0,-3-1 0,0 0 0,0 1 0,3-1 0,-3 1 1,0-1-1,0 1 0,0 0 0,1-2 0,-3 1 1,2 1-1,0 0-1,0 0 1,1 0 0,-1 0 0,0 0 0,0 0 0,0-1 0,1 1 0,-1 0 1,0 0-2,0 0 1,0 0 0,1-1 1,-1 1-1,0 0 0,0 0 0,-2 1-1,3 0 1,-1 0 0,0 1 1,0-2-1,0 1 0,1 0-1,-1 1 1,0-1 0,0 1 0,0-1 1,1 0-1,1 1-1,-2 1 1,2-2 0,-1 0 1,1 1-1,0-1 0,0-1-1,3 2 2,-3-2-1,2 1 0,1-1 0,-3 1 0,0-1 0,1 1 0,-1-1-1,0 0 1,-2 0 0,3 1 0,-3-1 0,0 1 0,0 0 0,0-1 0,-1 2 0,-1-1 0,0-1 0,0 1 0,0-1 0,-2 1 0,2 0 0,-2 0 0,0-1 0,0 2 0,1-2 0,-1 1 0,0-1 0,-2 0 0,0 0-1,2 0 1,-2 1 0,0-1 0,0 0 0,0 0 0,0 0 1,0-1-1,0 1 0,0 0 0,2 0 1,-2 0-1,0 0 0,0-1 0,0 1 0,0 0 0,0 0 0,0 0 0,0 0-1,0 0 1,0 0 1,0 0-1,0 1 7,0 5-8,0 1 0,-2 0 7,2 1-7,0 1 0,0 0 7,0 2-7,0-1-1,0 1 7,2 1-7,-2 2 7,0 2 5,2-1-7,-2 0 0,2 1 5,0 0-7,0 3-7,2-2 8,-2 2-7,0 0 13,0-1-1,0 2 0,3-1-1,-3 0-7,0 0 0,0 1 6,0-1 6,0 1-8,-2 1 0,0-1-7,0 1 1,0 0 0,0 1 7,-2-1 5,2 1-7,0 0-6,-2-1 0,0-1 1,2-1-6,-2 2 20,4-2-2,-2 0-1,2-1-7,-2 1 0,0-1 0,2 1-7,-2-2 1,0 2 1,0-1 0,2-1 1,-2-1 12,2 1-1,0-1-7,0-1 0,-2 1 6,0 0-7,2 1 0,-2-1-6,2 0 0,-2 1 1,0-2 7,0 0 6,2 1-7,-2-1 0,0 2-7,0-1 1,0 0 7,0 0 0,0 1-7,-2-1-5,2 1 13,0 0-13,0-1 8,-2 0 6,2-1 6,0 0-14,-2-1-5,2 1 1,-2-1 7,0 0 13,2-1-2,-2 2-7,2-1 6,-2-1-8,0 1-6,0-1 7,0 1-1,0-1-6,0 0 7,-1 1-13,1 0 8,0 0 0,0 0 1,0 0 0,0 0 0,0-1 7,0 1-1,2-1 6,-2 1-14,2 0 0,-2 0 1,2 0 7,0 1-13,-2 0 7,2 0 0,0 0 7,0 0-13,0 1 19,0 0-7,0-1 5,0 0-7,0 1 0,0-1 6,0 3-7,0-1-7,0-1 1,0 2-6,0-1 14,0-1-13,0 2 8,0-1 13,0 2-2,2-2-1,-2 2-1,0-2-7,0 2-6,0-1 0,0-1 7,0 2 7,2-2-20,-2 0 14,0 1 6,2-1-1,0 1-7,0-1 6,0-1-7,0 1 0,0-1 0,0 0-6,-2 1 1,2-1 13,-2-1-1,3 1 0,-3 1-7,2-2 0,-2 1 0,2 0-6,-2 1 13,2-1-1,0 0-13,2 0 7,-2 1-6,0-1 7,0 0 7,0 2-14,-2-1-5,2 1 8,0-1-6,0 0 14,1-1-7,-1 0 13,0 0-1,0 0-2,0-1-13,-2 1 7,2-1 0,0-1 0,-2 0 0,2 1 0,0-1-1,-2 1 7,2-1-14,-2 1 1,2-1 1,0-1 7,0-2 0,-2 2-1,0-1 0,0-1 6,2 0-1,-2-1 0,2 0-7,-2-1 0,0 0 0,0-1 6,0 0-7,0 2 1,0-2 6,0 1-1,0 0-6,0 1 6,-2-1 6,2 0-1,2 2-14,-2-2 7,0 0-7,0 2 7,0-1-6,0 0 0,0 0 7,0-1-13,0 1 14,0-3-7,0 1 7,0-1-7,0 0 7,0-3-7,3 2 7,-6-2-13,3-1 13,0 1-7,0-1 1,0 0-6,0-1 7,3 0-12,-3-1 1,0 1 2,0-1 1,0 0 0,0-1 1,0-1 1,-3 0-1</inkml:trace>
  <inkml:trace contextRef="#ctx0" brushRef="#br0" timeOffset="41399">5199 2578 20,'0'0'4,"0"0"0,0 0-1,0 0 0,0 0-1,0 0 0,0 0 0,0 0 0,0 2-1,0-2 0,2 2 1,-2 0-1,0 1 0,0-1-1,0 2 1,2 2-1,-2 1 0,0 0 1,0 1 0,3 1 0,-3 0 0,0 0 0,2 0 0,-2 2-1,0 2 0,2 1 0,-2-2 0,0 4 1,0-1-1,2 1 0,-2 1 0,2 1 0,-2 0 0,2 1 0,-2 1 0,2 1 0,0-1 0,0 0 0,-2 1 0,2 0 0,2 0 0,-2 0 1,0 0-1,3 0 0,-1-1 0,0 1 0,0-2 0,-2 2 1,2 2-1,-2-3 0,2 1 0,0 0 0,-1 0-1,3 1 1,-2 0 0,0 1 1,-2-1-1,2-1 0,0 1 0,-2 0-1,3 0 1,-3 0 0,0 0 1,0 0-2,0 0 2,0 0-2,-2 0 1,2 2 0,-2-2 0,0 1 1,0-1-1,0 1 0,0-2 0,0 0 0,0 0 0,0-2 0,2 0 0,-2 0 0,2 1 0,-2-2 0,2 1 0,0 0-1,-2-2 2,2 3-1,0-2 0,-2 0 0,2 1 0,-2-3-1,3 1 1,-3 1 0,0-1 0,2 1 0,-2-2 0,0 0 0,0 2 0,0-2 0,-2 0 1,-1 0-1,1 1 0,2 0 0,-2-1 0,2 1 0,0-2 0,0 1 0,-2-1 0,2 0 0,-2 0 0,2-1 0,-2 2 0,2-3 0,-2 1 0,2 0 0,0-1-1,-2 0 1,2 0 0,0 0 0,0-1 1,0 2-1,0-1 0,0 1 0,0-1 0,2 0 0,-2 1 0,2 0-1,-2 1 2,2 0-1,0-1 0,0 2 0,0 1 0,0 0 0,1-1 0,-1 0 0,0 1 0,0-2 0,2 0 0,-2-1 0,0 0 0,0-2 0,0 1 0,-2-1 0,2 1 0,-2-1 0,0 1 0,2 0 0,-2 1 0,0 0 0,0 0 0,2 0 0,-2 0 0,2 0 0,-2 0 0,2-1 0,-2-1 0,0 1 0,3 0 0,-3 0 0,2-3 0,-2 2 0,0-2 0,0 1 0,0-1 0,0-1-1,0 1 1,0-2 0,0 1 0,0 1 0,-2-1 0,2 0 0,0 0 0,0 1 0,0 0 0,0 1 1,0-1-1,0 1 0,0 0-1,0 0 1,0-2 0,0 0 0,2 1 0,-2-1 0,0 0 0,0-1 0,0-1 0,0 0 0,0 0 0,0 0 0,2 0 0,-2-2 0,0 1 0,0-1 0,0 1 1,-2 0-2,2 0 1,-2 0 0,2 1 0,0-1 0,0-1 0,0 2 0,-3-1 0,3 1 1,-2-1-1,0 1 0,2 1 0,-2-1 0,2 0 0,-2 0 0,2 1 0,-2-1 0,2 1 0,-2 0 0,0 1 0,0-1-1,0 0 1,0 1 0,0-1 0,0 2 1,0-1-1,2 0 0,-2-1 0,2 2 0,0 0 0,-3-1 0,3-1 0,0 1 0,0-1-1,0 0 2,0 0-1,0-1 0,-2 1 0,2-1 0,-2 0 0,2-1-1,0 0 2,0 0-1,0-2 7,-2 1-7,2 1 0,0-2-1,0 1 1,-2-2 0,2 2 0,-2-1 6,2 0-7,-2-1 0,2 0 6,-2-1-7,2 1 0,0-1 7,-2 0-7,2 0 1,-2 0 0,2 0 0,0-1 6,-2 2-7,2-2 1,-2 0 0,2 0-1,0 1 1,0 0 0,0-1 0,0 1 1,2-1-1,-2 0-1,2 1 1,-2-1 0,2 0-1,-2-1 0,0 0-1</inkml:trace>
  <inkml:trace contextRef="#ctx0" brushRef="#br0" timeOffset="44643">5203 2603 15,'0'0'2,"3"0"1,-1 1 0,0 1-1,0-1-1,0 2 0,2-2 0,-2 0 0,2 0 0,-2-1 0,0 1 0,0-1 0,0 2-1,0-2 0,1 1 1,-1-1 0,0 1 1,-2 0-1,2-1 0,-2 1 0,0-1 0,2 0 0,-2 0 0,-2 1 0,0-1 0,0 2 0,0-2 0,-3 0 0,-1 1 0,2 0 0,-2 0 0,-2-1-1,-1 0 0,1-1 0,0-1 0,-1 2 0,-1-2 0,0 2 0,-3 0 0,3 0 0,-2 0 0,1 0 1,3 2-1,-2-1 0,1-2 0,1 2 0,0-1 1,2-1-1,2 1 0,-3 1 0,3-1 0,0 0 0,2-1 0,2 1 0,0 0 0,0-2 0,4 0-1,0 0 1,5-1 0,-1 1 0,0 0 0,2-1 1,-1 2-1,1 0 0,0 1 0,-1 0-1,-1 1 1,2-1 1,-1 1-1,-3 1 0,0-1 0,0 0 0,-2 0 0,0 0 0,-2 0 0,1-1 0,-3 2 0,0 0 0,0-1 0,-3 1 0,-1 2 0,-2 1-1,-2-2 2,0 2 0,-3-2-1,1 1 1,-2-1-1,-1 1 1,1-2 0,-1 0 0,1 2-1,-1-2 0,3-1 0,0 2 0,2-3 0,1 1 0,1 0 0,0-1 7,2 0-8,2 0 0,2-1 0,0 1 1,2 0-1,2-3 1,0 1 0,4 0 0,1 1 0,-1-2 0,-2 2-1,2 0 0,1 0 1,-3 0 0,2 1 0,-2-2 0,-2 2 0,1 0 0,-1 2 0,-2-2 0,0 0 0,0 1 0,0 1 0,-2 2 0,-4-2 0,2 1 0,0 1 0,-2-2 0,1 1 0,1-1 0,0 0 0,0-1 0,-2 1 0,2-1 7,0 0-8,-2-1 0,2 0 1,0 1-1,-2 0 1,2-1-1,-3 0 1,3 1-1,0-2 1,0 1 0,0 0 0,0 0 0,-2 0 6,2-1-7,0 1 0,0 0 7,0 0-7,0-1 0,-3 1 0,3 0 0,-2-1 0,0 1 0,0 0 1,2 0 6,-2 0-1,2 0-7,-2 0 7,-1 0-8,3 0 1,0 0 0,0 0 0,0 0 1,0 0 0,0 0 0,0 0 0,0 0 7,2 0-7,-2 0 0,2 0 0,-2-1 0,2-1 0,-2 0 0,0 1 0,0 0 7,2 0-7,-3-2 0,3 2 0,0 1 6,-2-1-6,2 1-1,0-1 1,0-2-1,2 2 1,-2-1 0,3 1 0,-1-2 0,2 1 1,-2 0-1,2 1 1,-2-2 0,0 2-1,0 0 1,0 0 0,0 1 0,0-1 0,-2 1 0,0 0 0,2-2 0,-2 4 0,0-1 0,-2-1 0,2 1 6,-2-1 6,0 2-15,0 1 1,0-1 13,0-1-8,2-1 0,0 1-7,-2 0 7,2-1 0,-2 0-7,0 2 1,2-2 6,0-2 0,0 2-7,0 0 1,0 0 0,2 2 0,2-2 0,0 1 1,0 0-1,0 0 1,1 0 0,-1 0 0,0 2 0,-2-2 0,2 0 0,-2 1 0,0 1 0,-2 1 0,2 0 0,-2 1 0</inkml:trace>
  <inkml:trace contextRef="#ctx0" brushRef="#br0" timeOffset="46453">5288 5471 17,'0'0'4,"0"0"-1,0 0-1,0 0 0,-2 2 0,0 0 0,2-1 0,-2 1-1,0 0 0,2 0 1,-2-1-1,0 0 0,2 0 0,0 1 0,0-1 0,-2 1 0,2 0 0,0 1-1,0-1 0,0 0 0,0 2 0,0-2-1</inkml:trace>
  <inkml:trace contextRef="#ctx0" brushRef="#br0" timeOffset="46853">5290 5687 21,'0'0'4,"0"0"-1,0 0 1,0-3-2,0 2 0,0-1 0,0-2-1,0 0 1,0-1 0,0 0-1,-2 2 0,2-2-1,0 2 1,0-1 0,0 1 0,-2 0 0,2 1 0,0 0 0,0-1 0,0 2 0,0 0 0,-2 1-1,2 0 1,-2 1-1,2 2 0,-2 1 0,-2 2 0,2 0 0,-2 0 0,2 1 0,-3 0 0,3 0 0,0 0 0,0-1 0,0 1 0,0 0 0,2 2 0,-2-2 0,2-2 0,2 1 0,-2-1 0,0-1 0,2 1 0,2-3 0,0 1 0,1-3 0,-1-3 0,0 1 0,2-3 0,0 1 0,0-2 0,-1 0 0,1-1 0,-2 0 0,0 0 0,-2 0 0,2 1 0,-2 0 0,-2 0 0,0 0 0,0 0 0,-2 0 0,-2 2 0,-2-1 0,0 1 0,-3 0 0,3 1 0,-2 0 0,0 1 0,1 1 0,-1-1 0,2 1 1,-2 0-1,2 1 0,1-1 0,-1 1 0,4 0 1,-2 0-1,2 0 0,0-1 0,0 1 1,2-1-1,2 1 0,0-2 0,0 0 0,2 0-1,0-2 1,2 2 0,-1-3 0,1 1-1,-2 0 1,2-1 0,-2 2 0,0-1 0,-2 1 0,1 1 0,-3-2 0,0 1 0,-3 2 0,-1-2 0,0 2 0,0 0 0,-2 1 0,-2 0 0,-1 1 7,1-1-1,0 1-1,0-1 0,-1 0-8,1 0 7,2 0 0,2-1-7,2 1 7,-3 0-7,3-1 0,0 0 7,2 0-7,0-2 7,2 1-1,0 1-7,3-3 1,-3 2 1,2 1 0,0-2-1,-2 2 1,0 0 0,0 1 1,0-1 6,0 1-6,0 0 6,-2 0 6,-4 1-15,4 0 14,-2 2-14,-2 1 13,-2 0-1,2 0-1,-1 0-1,1-1-7,0 1-7,2-2 1,-2 1 1,4 0 0,0-1 1,2 2-1</inkml:trace>
  <inkml:trace contextRef="#ctx0" brushRef="#br0" timeOffset="47833">5280 5926 21,'0'0'4,"-2"0"0,2 0-1,0 0 0,-4-1 0,0 0 0,-1 1 6,1-1-1,0-1-1,0 4-1,0-4-7,0 2 12,0 0-7,0 0-7,-1 0 0,1-1 7,0 1 6,2 0-1,0 1-8,0 1 0,2 0 6,-2 1-7,2 1 6,0 2-13,2-1 13,-2 4 0,2-1-7,0 0 12,2-1-7,0 2-7,0-1 7,1 0-1,1 1 6,2-2-7,0-2-1,1 1 0,1-2-12,-2-2 1,3-1 14,-1-1-7,0-2 7,1-3-13,-1-2 7,0-2-6,1-2 1,-3-1 0,0-2 1,0 0 1,-1-1 1,-3 1 0,0-1 1,-2-1-1,-2 3 2,0 0-1,-2 1 1,-2 2 0,0 1 1,-3 1 0,1 1 0,-2 3 7,0 0-7,-3 2 0,3 1 0,0 0-1,0-1 1,1 2 0,1-1-1,2 0 0,0 1-2</inkml:trace>
  <inkml:trace contextRef="#ctx0" brushRef="#br0" timeOffset="73382">7849 2310 16,'0'0'3,"0"0"-1,0 0-1,0 0 1,0 0 0,0 0 1,0 0-1,0 3 0,2 2 0,-2 0-1,0-1 0,0 2 0,0 0 1,0 0-1,0 1 1,0 0-1,0 1 0,2 2 0,0 2 0,0 1 0,0 2-1,2 2 1,-2 2 0,2 2-1,3 1 0,-3 1 1,0 3 0,2 0 0,-2 1-1,2 2 0,-1 0 1,1 0 0,0 2-1,0-1 0,0 0 1,1 3-1,-1-1 0,0 1 0,0-1 0,0 1 1,1-1-1,-1 3 0,2-1 0,-2 0 1,0 1-1,1-1 0,-1 0 0,0-1 0,-2-1 0,2 1 0,-1-2 7,-1 0-8,2-2 0,-2 0 0,0 0 1,0-1 0,2 0 0,-1-1 0,1 1 0,-2 0-1,0-1 1,2 0 6,-2-1 0,3 0-8,-3 0 7,0-1-7,-2 0 0,2-2 1,-2 1-1,2 1 1,-2-1 0,3 1 0,-3-1 0,0 0 1,0 1 6,0-2-1,-2 0-1,2 1 0,-2-3-1,2-1 0,-2 0 0,0 0-1,0 0-6,0-2 0,2 0 7,-2-1 0,0 0-7,0-1 13,0 0-7,0-1-7,0-1 7,0 1-6,0-1 0,0 0 7,0 0-1,0-1 0,-2 1 0,2-1 6,-2-1-7,2 1-7,0 0 7,-2-1 0,2-1-6,-2 0 7,0 0-7,0 0 7,-3-1-7,3 1 7,-2-1-6,2 1 7,-2-1-7,0 2 1,0-1 0,0 2 7,0 0-7,-1-1 6,1-1 0,0 0 0,2-1-7,-2 1 7,0 0-1,0-3-6,-1 2 7,1-1-1,2 0 0,-2 1 6,2-2-7,0 0 0,-2 0 0,2 1-1,0 2 0,0-1 0,0 1 7,0-1-7,-1 1 0,3-1-7,-2 2 14,0 1-7,0-1 0,2 1 6,-2 0-1,2 1-1,0 0-13,-2 1 2,2 1 7,0-1 6,2 2-13,-2-2 13,2 1-7,0-1 0,0 0 7,0 0-1,1 1-13,-1-1 13,0 0-13,0-1 14,0 0-7,0 0 6,0 0-7,0 0 7,0 1-14,0 0 2,0 1 13,0 1-7,0 1 0,0-1 6,0 1-13,3-3 1,-3 1 14,-2 0-7,4 0 0,-2-2 6,-2-1-7,2 3 6,0-1 0,-2-1-14,2 1 8,-2-1 6,2 0 0,-2 0-1,2 0-1,-2 0-12,2-2 13,-2 1-7,2-1-5,-2-1 13,0 0-13,0-2 13,0 0 0,2 0-7,-2-1 13,0-1-8,0-1 0,0-1-1,0-1-6,0 0 7,-2 1-7,2 0 13,0-1-7,-2 1-7,2-1 7,0-1 0,-2-1-13,2 1 14,0-1-7,-2-1-6,2 2 14,-2-2 6,2 0-20,-2 0 1,0 0 20,0-1-20,2 1 14,-2-1 5,2 0-1,-2 0-20,0-1 14,0-1-13,0-2 14,-1-1 6,1-2-20,0-3 0,0-1 2,2-3 1,-2-3 0,0-4 1,0-2 0</inkml:trace>
  <inkml:trace contextRef="#ctx0" brushRef="#br0" timeOffset="75002">5133 2781 17,'0'-1'4,"0"-3"-1,0 1 0,0-3 0,0 0-1,0 0-1,0-1 1,0-1-1,0 0 0,-2 1 0,2 0 0,0 0 0,2 1 0,-2 3 0,2-1 0,-2-1-1,0 3 1,0 0 0,0 0-1,2-2 0,-2 3 0,0-3 0,0 2 0,2 0 1,-2-1-1,2 1 0,0-1 0,1-1 1,-3 1 0,2 0 0,-2 0-1,2 2 0,-2-2 1,2 1 0,-2 1 0,0 0 0,0 1-1,0 0 0,0 0 0,0 0 0,-2 2 0,0 0 0,-3 1 0,3-1 0,0 0 0,0 3 1,-2 0-1,0 0 1,2 2-1,-2 3 0,2 1 0,0 2 0,2 3 1,0 3-1,0 3 0,2 2 0,0 3 0,0 1 0,2 2 0,0 3 1,0 2 0,0 1-1,1 2 7,1 4-7,-2 1 6,2 4-7,0 0 6,0 3 6,-1 1-15,1 1 8,-2-1-7,0 0 7,0-1-1,0 0 0,3 0 6,-3-1-8,0 0 6,-2-2-1,0 0 0,0 0-14,0-1 8,-2-1 0,2-1 0,-2-3-7,0-3 8,0-2-1,-2-1 7,0-1-1,0-3-1,0-1-1,-2-1-13,0-3 2,0 0 7,-1-2 0,-1 1 0,2-2 6,-2 1-1,2 2-7,2-2 1,-3 2 0,3 0 0,0 0 0,2 1-7,0 0 8,0 0 0,0-1 0,2 1 0,-2 0 6,2-2-7,1 0 0,-3-3-6,2-1 7,-2-1-6,2-2 1,-2 0 13,0-1-1,0 1-13,0-1 7,0-1 0,2 2-1,-2 0 7,2 0-7,-2-1-7,2 2 1,0-1 13,0 0 0,0 0-14,-2 1 7,2-1 0,-2-1 0,2 0 7,-2 1-14,0-1 1,0 1 7,0-1-6,0 1 7,0-1-7,2 2 7,-2 0 0,2 1 6,-2 1-14,2-1 7,3 1 6,-3 0-7,2 0 0,-2-2 6,0 1-7,2-1 1,-2-2 0,2 0 0,-2-1 0,2-2 0,-1-3 6,1 1-7,-2-3-6,-2 1 7,0-3-6,2-2 7,-2 1-1,2-2-6,-2-1 7,2-2-6,-2-2 0,2-1 1,-2-2 0,2 0 1,0-3 0,-2 0 0,0 0 1,2-2-1,-2-2 1,2 1 0,0-2 1,-2-1 0,0-2 0,0-1 0,0-3 0,0-1 0,0-2 0,0-1 1,-2 0 0,0-3 0,0 2 0,0-2-1,0 2 0,2-1 1,-2 1 0,2 1 0,2-2-1,-2 1 1,0-1 0,2 0-1,-2-2 1,2 2 0,0-3 0,0-1 0,0-2 0,0-1 0,-2-4 0,2 0 0,-2-2 0,3 0-1,-3-3 1,0 1 0,0-3-1,0-2-1,0 1 0</inkml:trace>
  <inkml:trace contextRef="#ctx0" brushRef="#br0" timeOffset="76373">5127 2490 18,'0'0'3,"0"1"0,-2 5-1,0 0 0,0 1 0,2 1 0,0 2 0,0 1 0,0 2 0,0-1-1,-2 4 1,2 0-1,-2 1 0,2 3 0,0 2 0,0 3 0,0 0 0,0 4 0,2 3-1,-2 1 1,2 3-1,0 0 1,0 3 0,0 1 0,2 2 0,0 3-1,0 0 1,0 1-1,3 0 1,-3 0-1,0 1 0,2-1 0,0 1 0,1-1 0,-3 0 0,0 0 0,2-1 0,-2-1 0,0-1 0,0-3 0,1 0 0,-3-2 0,2-1 1,-2-1-1,2-1 0,-2 0 1,0-3-1,0-2 0,-2-1 0,2-1 1,0-3-1,0 1 0,0 0 0,1-1 0,1 0 0,0 0 0,0 0-1,0 0 2,0 0-1,0-1 0,0 0 0,3 0 0,-3 0 0,2-1 0,-2-1 0,2 2-1,-1-2 2,-1 0-1,0 0 0,0 0 0,0 0 0,-2 3 0,0-2 0,0 0 0,0 3 7,-2-2-8,2-1 0,-2 1 0,0-1 1,0-1 6,0-1-7,0-1 0,0-1 0,0 1 0,0-2-1,0-1 1,0-1-1,-2-2-1</inkml:trace>
  <inkml:trace contextRef="#ctx0" brushRef="#br0" timeOffset="77543">2225 3537 19,'0'0'4,"0"2"-1,0 1 0,-2 2 0,2 2-1,2 2 0,-2 2 0,2 0 0,0 2 0,0 2-1,1 3 0,-1-1 0,0 4 0,0 1 0,2 4 0,2 0 0,-2 6 0,0 2 0,3 4 0,-1 3 0,-2 3 0,2 1 0,-2 1-1,0 1 0,0 2 1,1-1-1,-1 2 0,0-1 0,-2 1 0,2 0 1,0 0 0,0 0-1,3 0 0,-3-2 0,0 1 0,0-1 0,0 0 0,0-3 0,0-1 0,1 0 0,-1-2 0,0-1 0,-2-2 0,0-1 0,0-2 0,-2-3 0,2-1 0,-2-2 0,0-2 0,2-4 0,-2 1 0,0-5 0,0-3 0,0-2-1,0 0 1,2-2-1,-2 0 0,-2-2 1,2 1 0,0-3 0,0 1 0,0-2-1,0-1 0,0-1 1,0-1-1,0 0 1,0-1 0,-2-1 0,2-1 0,0 0 0,0-2 0,0-3 0,0 1 0,0-3 0,0 2 0,2 0 0,-2 0 0,2-1 0,-2 1 0,0 1 0,2-1 0,-2 1 0,0 1 0,0 0 0,0-1 0,0 1 1,2-1-1,-2-2 0,0 2 0,0-2 0,0-1 0,2-2 0,-2-1 0,2-3 0,-2-2 0,0-2 0,0-1 1,3-1-1,-3-2 0,2-1 0,-2-2 0,0-1 0,2-1 0,0-3 0,-2-2 0,2-2 1,-2-2-1,2-1 0,-2-3 0,0-3 0,0-3 0,-2-1 0,0-2 0,0-3 0,0-2 0,-3-2-1,1 1 1,0-2 0,-2 1 0,2 2-1,0 0 0,0 1 1,-1 1-1,1 2 1,0 3 0,0 1 0,2 1-1,-2 3 0,0 0 0,0 2 0,-3 1 0,3 0 0,-2 1 1,2 1 0,-2 1 0,-1 0 0,1 1 0,-2 0 0,2 2 0,0 0 1,1 2-1,-1 0 1,0 1 0,2 2-2,2-1 1,-2 2 0,2 0 1,-2 3-1,1 2 0,-1 1 0,2 3 0,0 2 0,0 2 0,0 0 0,0 1 0,0 0 0,0 2 0,0 0 0,0 0 1,0 1-1,0 0 0,-1 0 0,1 0 0,0 1 0,0 0 0,0 1 0,2 0 1,-2 1-1,0 1 0,2 1 0,-2-1 0,2 2 0,-2 1 0,0 0 0,0 2 0,0 1 0,2 1 0,-2 3 0,2 0 0,-2 0 0,-3 3 0,3-1 1,-2 3-1,2 2 0,0 2 0,0 1 1,-2 2-1,2 3 0,0 1 1,0 3-1,0 2 0,0 1 1,2 3-1,-2 2 0,2 1 0,0 3 0,0 2 0,2 1 1,-2 2-1,2 2 1,0 1-1,0 2 0,0 2 1,0 0-1,2 0 1,-2 1-1,0-1-1,2 1 2,0-1-1,1-1 0,-1 1 0,0-1 0,-2 0 0,0-1 0,2-1 7,-2 0-7,2-2-1,-2-1 0,0-1 0,1-2 1,-1-3-1,0-1 0,-2-3 1,2 0 0,-2-2 0,-2-2 0,2-2 0,-2-2 0,2 0 6,-2 0 0,-3-2-7,3 0-1,0-2 0,2 2 8,-2-2-7,2 0 0,-2-1-1,2-1 7,0-1-7,0 1 7,0 0-7,0 0 0,2-2 7,-2 0-1,2-1-7,-2-1 0,2 1 1,0-1 0,0-1 7,1 0-1,-1 0-7,0 0 1,2-1 6,0 0-6,0-1 6,0 0-7,0 0 0,-2-2 1,1 0 0,-1-1 7,0 1-7,2-2 0,-4-1 0,0 0 0,0-1 1,2 0 0,-2 0 0,0-1 0,2-1 1,-4-1-1,2 1 0,0 0 1,0-1 0,0 1 0,0 0-1,0-1 1,0 1-1,0 0 1,2-1-1,-2 2 1,2 0 0,-2 0-1,2 0 1,-2-1 0,2 1 0,-2 1 0,2-1 0,-2 0 0,0-2 0,2 1 0,0-1 0,-2-1 0,0-1 0,0 1-1,0-3 1,2-1-1,-2-4 1,0-1 0,0-1 0,0-2 0,0-2 0,0 0 0,-2-3 0,2-3 0,0 1 0,-2-2 0,2-3 0,-2-3-1,0-1 1,0-2-1,0 0 0,-2-1 0,2-1 1,0 0-1,-2-1 0,2-1 1,-1-2 0,1-1 0,0-1 0,0-2 0,2 0 0,-2-1 0,2-2 0,-2-1-1,2 1 1,0-2 0,0-1 0,0-1 0,-2 0 0,2-1-1,-2 0 1,0 2 0,0 1 0,2 0 0,-4 2 0,2 1 0,2 1 1,-2 1-1,2 1 0,0 2 0,-3 0 0,3 0 0,-2 2 0,0 0 0,0 1 0,-2 1 0,2 0 0,0 0 0,0 3 0,-2 0 0,0 1 0,2 2 0,2 1 0,-2 2 0,2 1 0,0 1 0,2 3 0,0 0 0,-2 1 0,2-1 0,0 4 0,0-2 0,0 1 0,2-1 0,-2 1 0,0-1 0,2 0 0,-2 0 0,0-1 0,1 0 0,-1-1 0,0-2 0,0 2 0,0-1 0,0-1 0,0 1 0,-2-2 0,2 2-1,-2-2 1,2 1 0,-2 0 0,0-1 0,0 2 0,0-2 0,0 1 0,0 0 0,-2 1 0,0 1 0,0-2 0,0 2 0,0 0 0,0-1-1,0 1 1,0 1-1,-3 2 0,3 2-1</inkml:trace>
  <inkml:trace contextRef="#ctx0" brushRef="#br0" timeOffset="79483">2215 3763 20,'2'6'4,"0"6"-1,0 5-1,2 3 0,0 5 0,1 5 1,1 2-1,-2 4 0,2 4-1,0 0 0,3 2 0,-3 2 1,2 1-1,-2 0 0,0 0 0,-1 0 0,1 0 0,0 3 0,0-3 0,0 1 0,1 0-1,-1-1 0,0 0 0,0-2 0,0 0 0,1-1 0,1-1 0,-2-1 0,2-1 0,-1-2 0,1-1 0,-2 2-1,2-5 0,-1 1 0</inkml:trace>
  <inkml:trace contextRef="#ctx0" brushRef="#br0" timeOffset="85636">8041 5468 20,'4'3'4,"2"2"-2,5 3-1</inkml:trace>
  <inkml:trace contextRef="#ctx0" brushRef="#br0" timeOffset="94588">6031 5564 22,'0'0'4,"0"0"-1,2 0-1,-2 0 0,0 0 0,2 0 0,2-2 0,-2 1-1,2 0 0,-2 0 0,-2 1-2,2-2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3:00.7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3791 5929 23,'0'0'11,"0"0"-8,0 0 0,0 0-1,0 0 0,0 0 0,0 0 12,0 0-8,0 0 12,0 0-8,0 0-8,0 0 12,0 0-20,0 0 1,0 0 13,0 0 11,0 0-2,0 0-15,0 0 6,0 0-7,0 0 6,0 0 6,0 0-8,0 0 5,0 0-13,0 0 19,0 0-9,0 0 0,0 0-8,0 0 1,0 0 0,0 0 0,0 0 0,0 0 0,0 0 0,0 0 6,0 0-7,0 0 12,0 0-13,0 0 12,0 0-1,0 0-7,0 0 12,0 0-14,0 0 6,0 0 5,0 0-7,0 0 6,0 0-14,0 0 13,0 0-14,0 0 13,0 0-7,0 0-13,0 0-4,0 0-11,0 0 2</inkml:trace>
  <inkml:trace contextRef="#ctx0" brushRef="#br0" timeOffset="5577">1152 5867 15,'-3'0'3,"3"0"-1,0 0 0,0 0 0,0 0 0,0 0 0,0 0-1,0 0 0,0 0 0,0 0 0,0 0-1,0 0 0,0 0 0,0 0 0</inkml:trace>
  <inkml:trace contextRef="#ctx0" brushRef="#br0" timeOffset="6117">1176 5897 19,'-2'0'4,"2"0"0,0 0-1,0 0-1,0 0 1,0 0-1,0 0-1,0 0 1,0 0 0,0 0-1,0 0 0,0 0 1,0 0-1,0 0 0,0 0 0,0 0-1,0 0 1,0 0-1,0 0 0,0 0 0,0 0 0,0 0 0,0 0 1,0 0 0,0 0 0,0 0-2,0 0 2,0 0-1,0 0 0,0 0 1,0 0-1,0 0 0,0 0 0,0 0 0,0 0 0,0 0 1,0 0-1,0 0 0,0 0 0,0 0 0,0 0 0,0-1 0,-2 1 0,0-1 0,2 1 0,-2-2 0,2 2 0,0 0 0,0 0 0,0 0 0,0 0 0,0 0 0,0 0 0,0 0 0,0 0 0,0 0 0,0 0 0,0 0 0,0 0 0,0 0 0,0 0-1,0 0 0,0 0-1</inkml:trace>
  <inkml:trace contextRef="#ctx0" brushRef="#br0" timeOffset="29512">0 3741 19,'0'0'4,"0"0"0,0 0-1,0 0 0,0 0 0,0 0-1,0 0 0,0 0 0,0 0 0,0 0-1,0 0 1,0 0-1,0 0 0,0 0 0,0 0 0,0 0 0,0 0 0,0 0 0,0 0-1,0 0 1,0 0 0,0 0-1,0 0 0,0 0 7,0 0-8,0 0 7,0 0-7,0 0 7,0 0-8,0 0 1,0 0 0,0 0 6,0 0-7,0 0 7,0 0 6,0 0-2,0 0-7,0 0 6,0 0-14,0 0 1,0 0 7,0 0-7,0 0 7,0 0-6,0 0 0,0 0 0,0 0 1,0 0-1,0 0 0,0 0-1</inkml:trace>
  <inkml:trace contextRef="#ctx0" brushRef="#br0" timeOffset="30512">18 3729 21,'-2'0'3,"2"-1"0,0 1 0,0 0 0,0 0 0,0 0-1,0 0 0,0 0-1,0 0 1,0 0-1,0 0 0,0 0 0,0 0 0,0 0 0,0 0-1,0 0 0,0 0 0,0 0 0,0 0 1,0 0 0,0 0-1,0 0 1,0 0 0,0 0 0,0 0-1,0 0 0,0 0 0,0 0 0,0 0 0,0 0 0,0 0 0,0 0 0,0 0 0,0 0 0,0 0 0,0 0 0,0 0 0,0 0 0,0 0-1,0 0 0,0-1-1</inkml:trace>
  <inkml:trace contextRef="#ctx0" brushRef="#br0" timeOffset="55763">8523 0 19,'0'0'3,"0"0"0,0 0 0,0 0-1,0 0-1,0 0 1,0 0 0,0 0-1,0 0 0,0 0 0,0 0 0,0 0 0,0 0 0,0 0 0,0 0 0,0 0-1,0 0 1,0 0-1,0 0-1,0 0 0</inkml:trace>
  <inkml:trace contextRef="#ctx0" brushRef="#br0" timeOffset="93794">4177 5912 22,'0'0'5,"0"0"-1,0 0-1,0 0 0,0 0 6,0 0-1,0 0 5,0 0-7,0 0 5,0 0-1,0 0 5,0 0-2,0 0-8,0 0-1,0 0 0,0 0 6,0 0 5,0 0-2,0 0 11,0 0-10,0 0-1,0 0 4,0 0-8,0 0-1,0 0-8,0 0 7,0 0-1,0 0-13,0 0 13,0 0-13,0 0 7,0 0-6,-2 0-6,2 0 8,0 0-6,0 0-5,0 0-5,-2-1 2,0 0 1</inkml:trace>
  <inkml:trace contextRef="#ctx0" brushRef="#br0" timeOffset="99037">3267 5926 24,'0'0'5,"0"0"-1,0 0-1,0 0-1,0 0 0,0 0-1,0 0 1,0 0-1,0 0 0,0 0-1,0 1-1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3:57.2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404 64 19,'0'-1'4,"0"-1"-1,2 1 0,0 1-1,2-1 0,-2 1 1,2-1-1,0 1 0,0 0 0,2-1 0,-1 1 0,1-1-1,0 0 0,0 1 0,0-2-1,1 1 1,-1-1-1,2 1 1,-2 0-1,3-1 1,-1 0 0,0 1-1,0 0 0,3-2 1,-1 1-1,0 1 0,1-1 0,-1 0 0,3 0 0,-3 0 1,2-1-1,-1 1 0,1 0 0,0-1 0,1 2 0,-1-1 0,1 0 0,1-1 0,-1 2 1,1-1-1,1 1 0,-1 0 0,0-1 0,3 2 0,0-1 0,-1 1 0,1 0 0,-1 0 0,1 0 0,-1 1 0,-1-1 0,1 0 0,-1 0 0,1 0 13,-1 2-8,1-2 0,1 0-8,-1 0 1,1-2 0,0 1 7,-1 1-1,1-1-6,-1 1 6,-1-1-7,1 1 1,1-1 0,-1 1 0,1 0 0,-3 0 0,3 0 1,-3 0 6,3 0 0,-3 0-1,3 0-7,-3 1 1,3-1 6,-3 0-7,3 1 1,-3-1 0,1 1 0,-1-1 0,1 1 0,-1 1 1,1-1 0,1 0 0,-1 1 0,-1-1 0,1 2 7,-1-2-1,1 0 0,-1 1-7,1-1 6,-1 1-7,1-1 1,1 0 0,-1 0 0,1 0 1,-1 2 6,1-2-1,-1 0-6,1 0-1,-1-1 7,1 1-6,-1 0 6,1-1-7,-1 2 0,-1-1 1,1-1 0,-1 1 7,1 0-7,1 0 0,-1 0 7,1-1-7,-1 2 6,1-1-6,-1 0 0,1 0 0,-1 0 0,1 0 1,1-1 0,-1 2 0,1-2 0,0 1 0,-1-1 7,1 0-7,-3 0-1,3 1 1,-3-1 0,3 0 13,-1 0-14,1 0 0,1 0 0,-1 0 0,-1 0 1,1 0 0,0 0 0,-1 0 6,1 0-7,-1 1 1,-1-1-1,-1 1 1,1-1 0,-1 1 0,-2-1 0,-1 0 0,-3 2 1,0-2 0,1 0-1,-3 0 0,-2 0 1,2 0 0,-2 0 6,-2 0-7,0 0 7,1 0-8,-3-2 0,0 2-1,-3 0-1</inkml:trace>
  <inkml:trace contextRef="#ctx0" brushRef="#br0" timeOffset="1323">488 86 21,'0'0'4,"0"0"-1,0 0 0,0 0 0,0 0-1,0 0 0,0 0 0,0 0-1,0 0 0,0 0 1,-2 0-1,0-2 0,-2 0 0,0 1 0,0 0 0,0 1-1,0 0 1,-3 0 0,3 0 0,-2 0-1,0 0 1,0 0-1,-1 1 1,-1 0-1,0 1 1,0-1-1,-1 1 0,-1 2 0,0-2 0,-1 1 0,1 0 0,-3 0 0,-1 1 0,0-1 0,-1 2 1,-1-1-1,1 0 0,-2 1 1,3-2-1,-3 1 0,3-1 1,2-1-1,-3 2-1,1-1 1,1 0 7,3-1-8,-3-1 1,1 2-1,2-2 7,-1-1-7,1 1 0,2-1 0,-3 0 1,3 1 0,2-1-1,-2 0 1,1 0 0,3 0 0,-2 0 6,2 0 5,2-1-1,-2 1-7,2 0-8,0 0 8,0 0-7,-3 0 7,3 0 0,0 0-7,2 0 0,0 0 1,0 0 0,0 0 1,0 0 12,0 0-13,0 0 6,0 0-6,-2 0 13,2 0-2,0 0-13,0 0 7,0 0-7,0 0 7,0 0 0,0 0 6,0 0-7,2 3-1,0 1-6,0 0 7,1 2 6,-1 0-1,0 0-13,2 2 14,-2 1-14,2 2 1,-2-1 7,-2 2 0,2 0 0,0 0 6,0 3-7,0 2 0,-2 0 0,0 2 0,2-1-7,-2 2 1,0 0 7,-2 0 0,4-1 6,-2 4-7,0-1 7,0 0-14,0 1 7,0 1 0,-2 1-6,2-1 1,0 1 7,0-1 6,-2 2-8,2-2-6,0 2 1,0-1 7,0 0 0,0-1-1,0 2 6,2-1 0,-2 1-14,0-1 7,0 1 0,0-2 0,0 2 0,0-2 7,0 1-14,0-1 7,0 1 0,0-1 0,0-1 7,0 2-14,0-2 1,0 1 13,0 0-1,-2-1-7,2 0 1,0-1-7,0 0 1,0 2 13,0-2-7,0 1 0,0 0-6,2 0 0,0 2 2,0-1 6,-2 1 0,3 0-6,-1 1 0,0-1 7,-2 1 6,2-2-14,-2 1 7,0-1 0,0 0-1,0-1 0,2-1 0,-2 1-6,0-2 7,0 1-7,0-1 7,0 1 6,0-2-14,2 1 1,-2 0 13,2 0-1,-2-1-13,0-1 13,2 1-13,-2 0 7,2 0 0,-2 1-7,0-1 1,2-1 1,0 1 0,0-2 7,0 2-7,0 0 7,0-1 0,1-1-1,-1 0-6,-2-1 7,2-1-1,-2-1 6,0 2-13,0-3 13,0 0-7,0 0-7,0 0 14,0 1-1,0-1-8,-2-2 1,2 4 6,0-2-7,0-1 0,2 1-6,-2 0 13,2 0-1,-2 1-13,2-1 8,-2 2 0,0-3-7,0 0 7,0 1 7,-2 0-14,2-1 7,-2 0-6,2 0 7,-2-3 6,0 0-13,2 1 7,-3-1-6,3 0 6,-2-2 0,2 0-6,0 0 13,-2-1-14,2 0 8,-2 1 6,0 0-1,0 0-14,0 1 7,0 0-6,0-1 1,0 0 13,0 0-14,0 0 7,0 1-6,0-1 1,0 1 13,2-1-1,0 2-1,0-2-14,0 0 14,-3 1-14,3-1 1,0 2 7,3-3-7,-3 1 8,0 0-1,2-1-6,-2 0 7,0-1 0,2 1-7,-2-2 7,2 0 6,-2 1-14,2-2 1,-2 2 1,0-1 13,0 0-7,2-2-7,-4 2 1,2-1 0,0 0 13,0-1-1,2 2-7,-2-3 6,2 3-14,-2-2 1,0 2 0,0-3 1,0 1-1</inkml:trace>
  <inkml:trace contextRef="#ctx0" brushRef="#br0" timeOffset="3504">2395 127 19,'0'0'4,"0"0"-1,0 0 1,0 0-1,0 0-1,0 0 0,0 0 1,0 0-1,0 0-1,0 0 1,0 0-1,0 0 0,0 0 0,0 0 0,0 0 0,0 0 0,0 0 0,-2 0 0,2-3 0,-2 1 0,0 1-1,0 0 7,0-1-8,0 1 1,0 0 0,2 0 6,-2 1-7,2-1 0,0 0 0,-2 1 1,2-2-1,0 2 7,0 0-7,0 0 6,0 0-6,0 0 6,0 0-7,0 0 0,0 0 7,0 0-7,4 0 0,0-1 0,4 1 1,0 0 0,1 0 0,-1 0 0,2 1 0,3-1 0,-1 2 0,1-1 1,-1 0-1,2 0 0,-1-1 1,1 1-1,1 0 7,-1 1-7,1-1 0,-1 0 7,1-1-8,-1 1 0,1 0 1,-1-1 0,1 1 0,-1-1 1,1 0 0,-1 0-1,0 0 0,1 0 0,-1-1 1,1 0 0,-1 0 6,1 0-7,-1 0 0,-1-1 0,1 1 1,-1 0 0,-3 0-1,-2 0 0,1 0 0,-1-1 0,-2 1 1,0 1 0,-2-1 0,0 1 0,1-1 0,-3 1 0,2-1 0,-2 1 0,0 0 0,-2 0 0,2 0 6,0 0 0,0 1-7,-2-1 0,0 0 0,0 0 0,0 0 0,2 0 0,-2 0 0,2 0 7,-2 0-8,0 0 1,0 0 0,0 0 0,0 0 0,2 0 0,-2 0 1,2 0 0,-2 0 0,0 0 6,0 0-7,-2 0 0,2 0 0,0 0 0,0 0 0,0 1 0,0-1 1,0 2 6,2 1-1,1 0-1,-3 3-6,2 0 6,0 1-7,-2 0 0,2 1 1,2 1 7,-2 2-7,2-1 0,-2 2 0,0 1 0,2-1 7,0 2-7,1 2 7,-3 0-7,2 0 6,-2 2 0,2 0-1,-2 2 0,0 0-7,0 1 7,0 0 6,0-1-7,2 3-7,-1-1 0,-3 1 1,2 0 7,0 0-7,0 1 1,-2-2 0,2 1 1,0 1 6,-2 0-7,2-1 7,-2 0 0,2 0-7,-2 2 0,0-2 7,0 2-1,0-1-6,2-1 0,-2 2 0,2-2 20,-2 1-15,2 0 6,-2 0-7,0 0 0,2 0-1,-2 0 7,0 1-14,2-1 7,-2-1 0,0 2-6,2-1 13,-2 0-13,0 1 7,0-2-6,0 2 7,0-2-1,-2 0 6,0 0-13,0 2 13,2-3-13,0 0 7,0 1 6,-2 2-13,2-1 13,-2 2-1,0-1-1,0 0-13,0 0 7,2 1 13,-2 0-1,0 1-14,0 0 13,2 0-8,-2-1 6,0 2-20,-1 0 14,1 0 0,2 0 0,0 1 0,0-1 12,0 0-8,-2 1-20,2-1 15,0 1 6,0 0-1,0 0-13,0 1 0,2 2 14,-2-2-1,0 1-13,2 2 7,-2 0 0,-2-2 6,2 0-1,2 1-13,-2-1 7,-2 1 7,2-1-1,0 0-13,0 1 7,0-1 0,0 0 7,0 1 5,0-1-20,0 1 14,0-1-7,0 0 6,0 1-13,0-2 1,0 1 8,2 0 0,-2-2 12,3 1-8,-3-1-13,2 1 8,-2-1 6,2 0 0,0 2-7,0-3 6,0 0 0,0-1-1,0 1-19,2-1 15,-2 0 6,0 0-7,0-2 7,0 1-7,1-2 6,-3 2 0,2-1-7,-2 0 0,2 0 7,-2 1-1,0-2-6,0 2 6,0-2 0,0 0 6,0 0-1,-2 0-7,2 0-7,0 0 13,-2 0 0,2 0-8,0 0 1,0 1-13,-3-2 8,3 0 7,0 0 6,0-1-20,0 1 2,0-1 26,0-1-8,0-1-1,0 1-8,0 0 1,0-1-13,0 1 27,3 0-8,-3 0-7,2 1 0,-2 0 0,2-1-12,-2 1 20,2 0-13,0 1 13,0 1-1,0 0-20,-2 1 21,2-1-1,-2 2 6,2-2-2,-2 2-14,0-1 13,0 1-1,0-1-7,0 2-13,-2-1 14,2-1 0,0 1 6,0-2-7,0 2 6,0-2-20,0 1 14,-2-1 0,2 0-6,0 2 7,0-3 6,0 2-7,0-1-1,0-1 0,0 1-12,0-1 14,0 0 6,2-1-14,-2 0 14,0 0-8,0-1 7,0 0-1,0 0-1,0-1-13,2 0 13,-2 0-13,0-2 8,0 2 6,2-1-13,-2 0 13,0 0-13,0-1 1,0 1 13,0 1-14,0-2 8,2 2-13,-2 0 8,2-1 19,-2 0-21,2 0 14,-2 1-14,0 0 7,0-1-6,0 1 0,0 0 1,0 1 19,0-3-8,0 2 5,0 1-14,2-1 7,-2 2 6,-2-1-2,2 1-1,0-1-7,2 0 0,-2-1-13,2-1 8,-2 2 13,3-1-1,-3 1-8,2 0 0,-2-1-6,2-1 1,0 0 1,0 1 0,0-2 7,0 0 6,0-1-14,0 0 13,0 0-7,0-1-6,-2-1 0,2 1 1,-2-4 7,2 1-1,-2-1 0,2-2-7,-2 2 7,0-3 0,0 0-6,0 0 0,0 0 7,0 0-13,0 0 20,0 1-1,0-1-8,0 0 6,0 2 0,0-1-8,0 2 7,0-2-13,0 1 7,0-2-7,0-1-5,0-1 8,0-1-6,0-1 8,0-1-6,0-1-6,0-1 8,0-2-5,0-3-12,0-6 2</inkml:trace>
  <inkml:trace contextRef="#ctx0" brushRef="#br0" timeOffset="7362">4577 729 19,'0'0'4,"-2"0"-1,2 0 0,0 0 0,0 0-2,-2 0 2,0 0-1,-2 0 0,0 0 0,0 0 0,-1-1 0,-1 1-1,2-1 0,0 1 0,0-2 0,0 2 0,-3-1-1,3 1 0,-2-1 1,0 1 0,-2 0-1,1 0 0,-1 0 0,0 1 0,-2-1 0,1 1 0,-1-1 0,0 0 0,-3 2 1,3-2-1,-3 0 1,3 0 6,-2 0-7,-1 0 0,1 0 0,-1 0 0,1 0 0,0 0 0,1 0 0,-1 0 0,-1 1 0,3-1 6,-2 1-7,1-1 0,1 1 0,-2-1 0,1 0 1,1 1-1,2-1 7,-3 0-1,1 1-7,2-1 1,-1 0 0,1 2 0,2-2 0,-2 1 0,1-1 0,-1 1 0,2-1 1,-2 0 0,2 0-1,-3 1 0,3-1 0,0 1 1,0-1 0,-1 1 0,1-1 6,0 2-7,0-1 0,0 0 0,-1-1 7,-1 1-7,2-1 0,-2 1-1,-1 0 1,1-1 0,0 2 0,0-2 7,-3 1-7,1-1 0,0 1 0,1-1 7,-1 1-8,2 0 0,-3-1 1,1 1 0,0-1 0,-1 2 0,1-2 0,0 1 1,-1-1-1,1 1 0,0-1 1,-1 0 0,1 0 0,2 0 6,-3 1-1,1-1 0,0 0-1,-1 1-7,1-1 0,-2 1 1,1 0 0,-1 1 0,1-1 7,1 0 0,0-1-7,-1 1 0,1 0 0,0-1 7,1 1-7,-1 1 0,0-1 0,-1 0 1,3 0-1,-2 0 1,2 0 0,-3 1 0,3-1 0,0 0 0,-1-1 7,-1 1-8,2 0 1,-1 0 6,1 1-7,0 0 0,2-1 1,-3 1 0,1 0 0,2-1 0,-2 0 7,2 0-8,-1 0 1,1 0 6,-2 1-6,2-1-1,-1-1 0,1 1 1,0 0 0,0-1 0,0 0 1,-1 1-1,1-1 1,0 1 6,2-1-7,-2 0 6,2 0-7,-3 0 0,3 2 7,-2-2-7,0 0 7,0 0-7,-1 0 0,1 1 0,0-1 1,-2 0 0,1 1 6,-1 0-7,0 0 1,-2-1-1,1 1 7,1 0-7,-2-1 1,1 2 6,1-2-7,0 1 0,0-1 0,1 1 1,-1-1 0,2 1 6,0-1-7,0 0 0,-1 0 7,3 0 0,0 1-8,0-1 0,0 1 1,0-1 0,-1 2 1,1-2 0,0 1 0,0-1 7,0 1-8,0-1 7,0 1-7,0 0 0,-1-1 7,1 1-7,-2 1 7,2 0-7,-2-1 6,2-1-7,-3 1 1,3 0 0,-2 1 7,2-1-8,-2 0 7,2 0-7,-3-1 7,3 1-7,-2 0 7,0 2-7,0-2 7,-1 1-7,1 1 0,-2-2 1,0 0 0,-1 1 0,1-1 1,-2 1-1,-1-1 1,3-1 0,0 1 0,-5 1 0,3-1 7,0-1-8,-3 0 1,3 1 0,0-1 7,-1 2-7,1-2 0,0 0 6,3 0-1,-1 0-7,2 0 1,2 0 0,-2 1 0,2-1 0,-1 1 0,3-1 0,2 0 0,-2-1 0,4 1-1,-2 0 0</inkml:trace>
  <inkml:trace contextRef="#ctx0" brushRef="#br0" timeOffset="9162">4505 731 22,'0'0'4,"0"0"0,0 0-1,0 0 0,0 0-1,0 0 0,0 0 0,0 0 0,0 0 0,0 0-1,0 0 0,0 0 0,0 0 0,4 0 0,0 0 0,2 0 0,3 0-1,-3 1 0,2-1 0,2 2 0,-1-2 0,1 1 0,0 0 0,3-1 0,-3 1 0,2 1 0,3 0 0,-3-2 0,3 1 0,-1 0 0,3-1 0,-1 0 0,1 0 0,-1 1 0,1-1 0,2 0 0,-3 0 0,3 0 1,1 0 0,-1 0-1,0 0 0,1 0 0,3-1 0,-2 0 0,2 1 0,-3-1 0,3 1 0,-2 0 0,1 0 0,-1 0 0,0 0 0,-1 0 0,1 0 1,0 1 0,0-1-1,-1 1 0,1-1 1,-3 0 6,3 0-8,-2 0 0,1-1 0,-1 1 1,-2-1 0,-1-1-1,-1 2 1,-1 0 0,1 0 0,-3 0-1,-2 2 7,3-1-7,-3-1 1,0 1-1,1 1 0,-3-1 7,0 1-7,1-1 0,-3 1 0,2 0 0,0 0 1,-1 0 0,-1 0-1,0 0 0,0 0 1,0-1 6,1 1-7,-1 0 0,0 1 0,2-1 7,-2-1-7,1 2-1,-1-2 7,0 1-7,0-1 0,-2 0 0,1 2 7,1-2-7,-2 0 0,0 1 0,0 0 1,2 0 0,-1-1 7,1 0-8,-2 0 1,2-1 6,0 2-6,3-2 0,-3 1 0,2-1 0,0 0 0,1 1 0,1-1 0,0-1 0,1 1 1,-1 0 0,2 0-1,-1 0 7,-1-1-7,-2-1 0,3 2 0,-3-1 0,0 1 0,0 0 13,1-1-14,-1 0 7,-2 0-1,0 0-1,1-1 0,-1 2-7,-2-1 7,0 0-6,0 1 0,0 0 0,-2 0 13,0-1-14,1 1 7,-1 0 0,0-1-1,0 1 6,0 0-7,-2 1-7,0-1 14,0 0-13,0 0 13,0 0-1,0 0 5,0 0-8,2 1-13,-2-1 14,2 1-7,-2 2 7,0-2-1,0 1-13,2 0 14,-2 1-7,2 0-6,-2 2 7,2-1 0,0 1-6,-2 1 7,2 0 6,0 0-7,-2 2 0,2 0 7,1 1-7,-1 0 0,0 3-6,0 2 26,0-1-9,2 1-1,-2 2-8,0 0 13,0 1-8,-2 1-7,2 1 6,0 1-7,-2 2-6,0 0 20,0 1 5,2 1-2,-2 2-21,0 2 13,0-1-7,0 2 13,0 0-2,-2 1-14,2 1 1,-2 2 6,2 1 6,-2-2-8,2 2 0,0 0 0,-2-1 6,2 2-14,-2 1 7,2-1 6,-2 1-19,2-1 8,-2 1 19,2-1-8,-2-1-1,2 1-7,0-2 0,0 0 6,0 0-13,0-2 14,0 0-7,2 0-6,-2-1 0,2-1 14,0 0-7,0 1 12,2-2-1,-2 0 5,0 1-21,0-1 7,0 0 6,1 0-1,-1-1 5,0-1-14,0 1 7,0-1-7,0 0 0,0 0 6,-2 0-6,2-1-6,0 0 7,-2-2 13,2-1-21,-2 1 20,2-1-1,-2-1-14,0 0 1,0 0 19,0 0-15,0 0 0,0 0 0,0 0 0,0 0 6,0 0-7,0 1 6,0 1 6,0 0-14,0 0 6,2 1 0,-2-1 5,2 0-1,-2 0-13,2 2 13,-2-2-1,0 0-14,0 0 1,2 0 14,-2 0-14,0 0 13,0 1-7,-2-1 6,2 0 0,0 0-14,0 1 1,0-2 14,-2 0-1,2 0-13,0 1 7,0 2-6,0-2 13,0 1-20,2-1 14,-2 3 6,0-3-13,0 2 13,-2-2-7,2 1 6,0 0-19,-2-2 14,2 2 0,-2-1 6,0-1-1,0 2-7,-2-2 0,2 0 7,-2 1-1,2-1-13,-2 0 7,-1-1 6,3 1-13,-2-1 8,2 1-7,-2 1 7,2-1-12,-2-1 8,2-1 6,0 3 0,0-1 0,-3 0 0,3 0-1,0 1 7,0-1-8,0 0-6,0 0 13,0-1-1,0 1-13,0-1 14,2 0-8,-2 0 1,0 0 6,2-1-1,0 1-7,0-1 0,-2-1 13,2 0-7,-2 1-13,2-2 7,-2 2-6,-1 0 7,-1 0 7,2-2-7,2 1-13,-4 1 8,2-1 7,0 0 0,0 1 0,0-2 0,0 1 6,0 0-1,0-1-7,-2 1 6,1-1 0,3 0-1,-2 0-13,2 2 8,0-2 6,2-1-1,-2 1-6,3 1 0,-1 0 0,0 1 0,0-2 1,0 1 0,2-2 6,-2 1-19,2-1 14,-2 1-6,2-2 13,-2 0-1,3-1-1,-3 2-13,0-2 1,0-1 1,0 0 1,0 0 7,0-2 6,0 1-1,-2 0-7,0-1 6,0-1-1,0-2-7,0 1 7,0-1-1,0 0 0,0 1-1,-2-1 0,0 0-7,0-1 1,0 2 6,0-2-6,0 0 0,-3 1 7,3 1-1,0-1 0,0 0-1,0 1-6,0 0 0,2 0 1,-2 1 0,2 1 1,-2-1 0,0 1-6,0-1 7,2 1-12,-2 1 8,2-2 0,-2 1 13,2 0-1,0-2-7,0 3 0,-2-1 0,2-2 0,0 2 0,0-2 0,0 1-12,2-1 7,-2 1 1,0-2 7,0 0-7,0-1 7,0 0 6,2 2-1,-2-2-1,0-1-1,2-1-20,-2 1 2,2 1 8,-2 0 0,0 0 7,0-1-7,0 1 7,0-1 0,0-1 6,-2 1-1,2 0-1,-2-1-1,2 0-1,-2-1-1,2 1-6,0-1 0,-2 0 6,2 0-6,0 0 6,0-2-7,-2 1 1,2-1 0,0 0 0,-2-1 0,2 2 1,0-2 0,0 0 6,0 1 0,0 0-7,0 1 6,0-2-7,0 1 7,0 1 0,2-1-7,-2 2 6,0-2 0,0 2-7,0 0-5,2-1 1,-2 1-12,0-1 22,0 0-19,0 1 8,0-3-5,0 1 2,0-1-5,-2 0-17,2-1 4,0-1 3,0-1 1</inkml:trace>
  <inkml:trace contextRef="#ctx0" brushRef="#br0" timeOffset="11962">2978 759 19,'0'0'4,"0"0"-1,0 0 0,0 0 0,0 0-1,0 0 0,0 0-1,0 0 0,0 0 0,0 0 0,0 0 0,0 1 0,0 3 0,2-2-1,-2 2 1,3 0 0,-3 1 0,2 0 0,-2 0 0,-2 1-1,2 1 1,0 1-1,0 2 0,0-1 1,-3 0-1,3 4 0,-2 0 0,0 2 1,0-1 0,0 2 0,0 2 0,0 0-1,0 2 0,0 1 0,2 0 0,-2 2 1,0 0 0,0 2 0,0-1-1,2 2 1,-2 1-1,2-2 0,2 0 0,-2 0 0,2 1 0,-2-2 0,2 1 0,0-1 0,-2-1 0,2 0 0,0 1 0,2-1 0,-2 0-1,0 0 1,0 2 0,0-2 1,0 2-1,-2-1 0,3 0 7,-1 1-7,0-1 0,0 2-1,-2-2 7,0 2-1,0-2 0,2 2-7,-2-2 0,2 1 0,-2-1 7,0 2-8,0-2 7,0 0-6,0 1 6,0-2 6,0 2-14,2 0 7,-2 0-7,0-1 7,0 2 6,0-1-14,0 2 7,0 1 0,0-1-7,0 2 1,0-1 13,0 1 5,2 0-8,-2-1-7,0 1-6,2-1 13,-2 1 0,2-1-1,0 1-7,0-1 0,0 1 1,0-2 0,1 1 0,-1 1-6,0 2 1,0-2 13,0 0-1,0 0-7,-2 1-6,2-1 7,-2-1 6,0-1-7,0 0-6,0-1 20,2 1-8,-2 0 5,0-2-7,0 2 0,0 0-1,0 1 0,0 0-7,-2 0 14,2 1-8,-2-1-6,2 1 7,-2-1-7,0-1 1,0 3 7,0-3 5,0 1-7,-1-1 0,1 0 0,0 0 0,0-2 0,0 2 0,0-1-1,0 0-6,0 0 7,0 1-6,0-1 7,0 1-7,2 0 13,-2 0-1,2-1-1,-2 0-7,0-2-6,2 2-5,0-1 8,0 1 0,0-2 1,0 1-6,2-2 13,-2 0-6,2 1 0,-2-1 13,4-1-20,-2 1 1,0 1 1,0 0 1,0-1 13,0 2 5,0-2-1,0 0-2,0 2-7,3-2 6,-3-1-7,0-1 6,0 0-14,2 0 8,-2-3-1,2 2 0,0-1 0,-2 0-6,0 0 7,2 1 0,-1-2 0,1 2 6,0-1-1,-2-1-13,0 1 1,2 0 1,-2-2 0,0 2 1,0-2 0,0 1 1,0-2 0,0 1 7,1 0-1,-3-1 0,4 1 0,-2 1-1,0-1 0,0-1 0,0 1-1,0 0 7,0-1-1,0 1-8,0-2 1,0 2 6,0 0-1,0-2-7,1-1 7,-1-2-7,-2 2 0,2-2 0,-2 1 1,2 0 0,0-2 6,0 2-7,-2-1 7,2 0-7,-2 0 6,2 0 0,-2-1-1,2 0-6,-2 0 6,2 0-6,-2 0 0,0 0 7,0 1-1,2-1 0,-2 2-7,0-1 7,0-1 0,0 1-13,-2-1 1,2 1 7,0 0 7,0-2-1,-2 1-7,2-1 7,0 1-13,0-1 14,0 1-1,0-1 0,0 0-7,-2 1 6,2-1 0,-2 0 0,2-1-1,0 0-6,0 2-6,-2-2 20,2 0-20,0 1 1,0-1 8,-2 1 6,2 0-13,-2-2 1,2 1 13,-2 0 6,2 0-20,-2 1 7,2-1 6,0 2 0,-2-2-1,2 2-1,-3-1-6,3 2-6,0-1 7,-2 1 1,2 0 12,-2 0-7,2 2 5,-2-1-1,2 0-13,-2 1-6,2 0 20,0 1-1,0-1-1,-2 0-7,2 0 6,0 0-1,0 0 0,0 0 5,0 0-13,2 0 6,-2 0 0,2-1 0,-2 1-1,2-1 0,-2 1-7,2-1 1,0 0 1,-2 0-6,3-2 1,-3 0 1,0-2 1,0-1 0,0-1 1,0-1-12,0-1 2,-3-2 2,3-2 1,0-2-1</inkml:trace>
  <inkml:trace contextRef="#ctx0" brushRef="#br0" timeOffset="15226">5936 1813 19,'0'0'4,"0"0"0,0 0-1,0 0 0,0-2 0,-2 1 0,0 0-1,0 0 0,0 1 0,0-2 0,0 1-1,-3-1 0,3 1 0,0 1 0,0 1 0,0-1 0,0 2-1,-2-2 0,2 1 0,0 0 1,0-1-1,0 1 1,-2 0-1,1-1 0,1 1 0,0-1 0,0 1 0,2-1 0,-2 2 0,2-1 0,2 0 0,-2 1 0,4 1 0,1 0 0,-1-1 0,4 2 1,0 1-1,3-2 1,-1 1-1,4-1 0,1 1 1,1-1 6,1 1-8,2-2 0,1 0 0,1 0 1,0 0 0,1-2 6,1-2-1,0 1-7,0 0 7,1-1 6,1 0-14,2-2 6,-2 1 0,2 0 0,0 0-1,0-1 6,-1 2-13,-1-2 0,2 2 7,-2 0 6,0-1-7,0 1-6,-3 1 0,-1 0 7,0 0 6,-1-1-14,-1 1 8,0 0-1,-1 0 0,-1 1 6,-1-1-7,1 1-6,-1-1 13,-1-1-13,-1 2 7,1 0 0,-1 0 0,1 0-7,-1 0 1,-1 0 7,1-1-7,-1 1 1,-1 0 7,0 0-1,1 0-6,-1 0 7,1 0-7,-1 0 1,0 0 6,1 1 6,-1-1-14,1-1 7,-1 2 6,3-1-14,-1-1 8,1 1 6,-1-1-14,3 1 7,-3-1 0,1 1 0,-1 0-7,0-1 1,1 1 1,-1 0 7,1 1 6,-3-1-8,3 0-6,-3 1 7,1 0-7,1-1 13,-2 1-1,-1-1-13,1 2 7,1-2 0,-1 0 0,3 0 6,-3 0-7,2-2 0,1 1 6,-3 0-14,3 0 8,-3 0 6,3 0-7,-3 0 7,0 1-1,1-2-13,-1 2 13,-1 0-7,-1 2 1,0-2 0,3 0 0,-3 0-6,0 0 7,1 0-7,1 0 1,-1-2 1,1 2 13,0 0-1,1-1-13,-1-1 0,1-2 8,1 3 0,-2-1-1,3 0 0,-3-1 6,3 1-13,-1-2 7,-1 2 0,-1 1-7,3 0 1,-3-2 1,-2 2 7,1 0-7,-1 0 13,-2 0-7,3 1-7,-3 0 7,0 0 0,0 0-7,3 0 7,-3 1 6,0-1-7,1 1 6,-1-1-13,0 1 0,0 0 7,-1 1 0,1-1 6,0 0-13,0-1 7,1 1-6,-1 0 6,0 0 7,1 1-14,-1-1 20,2 0-2,0 1-14,1-1 6,-3-1 6,2 2-1,1-2-1,-1 1-1,0-1-1,3 0-1,-3-1-13,3-1 13,-3 2 0,2-1-7,-1 1 6,-1 0 0,0 0-13,1 0 7,-1 0 7,-2 0-1,1 0 0,-1 0-7,-2 0 7,2 0-1,-1-1-13,-3 0 8,2 0 6,-2 1 0,-2 1-1,2-2 0,-2 1-7,2-1 1,-1 2 6,-1-1 0,0 0 0,0 1-1,0-2 0,0 1-13,-2-1 8,2 1 0,-2 0 7,2 1 6,0-1-8,0 0-13,-2-1 8,2 1 7,-2-2-1,0 4 0,0-2-13,0 0 7,0 0 1,2 0 6,-2 0 0,0 0-1,0 1-6,2-1-6,-2 1 7,2-1 0,1 0 7,-1-1-1,0 1-7,0 1 7,0-1 0,2 0-7,-2-1 6,0 2 0,0-1 6,0 0-20,0 0 1,2 1 8,-2-1 0,3 0 7,-3 0-1,2 0 0,0 1-13,0-1 7,2 0 0,-2-1 13,3 2-8,-3 0-13,2 1 8,0-2 0,0 1 7,1-1-1,-3 0 0,2 1-7,0-1-6,-2 0 20,2 0-14,1 1 7,-1-1-13,0 1 7,2-1 6,1 1 6,-3-1-7,2 2-13,0-2 1,3 0 14,-1 0-1,0 0 0,-1-2-7,1 1 0,0 1 7,1 0-1,-3 0-6,0-1 0,1 0 7,-1 1-13,2-2 13,-2 0-6,3 2 6,-3-1 0,2 1-1,1-1-7,-3 1 1,2-1 13,1 0-8,-1 1-12,0-1 1,1-1 7,-3 1 7,2 0-1,-1 1-13,-1-1 1,0 1 7,-2 1 7,3-1-13,-3 0 7,0 0 6,-2 0-1,2-1 0,-2 0-7,1 1 0,1 0 13,-2-1-8,0 2 0,0-1-1,0 0 0,-2 0 0,3-1-13,-1-1 1,0 1 14,0 1 0,0 0-1,-2 0-13,2-1 8,-2 1 6,0 0 0,1 0-1,-1 0-6,0 0 6,0 0-13,0 0 8,0 0 0,0 0 7,0 0-1,0 1-7,-2-1 7,0 0-1,2 1-12,-2-1 1,0 0 13,0 2 0,2-4-14,-2 2 8,2 0 6,-2 2 0,0-2-7,0 1 12,0 0-1,0-1-1,0 1-7,0 0-7,0 2 1,0 0 1,0 2 7,0 1-1,0-2 0,0 3 0,0-1-1,0 2 0,0 0 0,-2 3 13,2-1-15,0 2 13,0 1-14,0 1 13,0 1-2,0 0-7,0 2 6,0 1-7,0 0 6,-2 2-7,2 1 6,-2 0-1,2 2-7,-2 2 7,0 0-13,0 3 13,-2 1-7,2 3 7,-2 0-7,-1 3 6,-1 0-13,2 1 20,0-1-14,0 0 1,0 0 0,-1-2 13,1 0-27,2-2 15,0 2 0,0-3 6,0 0 0,0-2 5,2 0-1,0 1-1,0-1-7,2 0-7,-2 0 1,2 0 7,0-1 0,0 0 0,0 1-1,0 1 0,0 0 6,1 1-7,-1-1 13,0 0-8,0 0-1,-2 2-7,0 1 1,0-1 13,0-1-8,0 2-7,0-1 1,0 0 13,0 0-2,0 0-1,0-1-7,0 2-6,0-1 7,0 0 6,-2 0-1,2 0-13,0-1 13,-2 0 0,0 0-14,-1-3 8,1 0 0,0 0-7,-2 0 14,2-2-7,0 0-7,-2-1 14,0 1-20,2-3 21,0 0-8,0 0 0,-3-1 7,3-1-8,0 0 7,0-1-7,0 1-13,0-2 15,0 1 6,0 0-1,-2-1-13,2 0 13,0 0-7,-2 0 6,2-1-6,-3 2 0,3-1-6,-2 0 13,2 0-1,-2 1 0,2 1-1,-2 0-7,2-2-6,0 1 14,0 1-1,-1-2-6,1 1-6,-2-1 13,4 0-1,-2-1-6,2 0 6,-2-1 0,0 1-13,0 0 13,0-1 0,0 0-13,2 0-5,-2 1 1,2-2 21,-2 0-14,0 0 14,0-1-1,0 0-14,-1-1 14,3 1-1,-2 1-7,0-1 6,-2-2-1,2 2-13,-2 0 2,2 0 7,0 0 0,0 0-13,-2-1 14,2 1-6,-3 0 13,3 1-7,-2 0 6,0 1-1,2 0-7,-2 0 13,0 1-2,2 1-7,0-1-7,2 1 7,-2-1-1,-1 1-6,3-2 0,-2 1 1,2 1 0,0-1 7,-2-1 6,2 2-8,0-1 0,0 1-7,0 0 1,0 0 1,0-1 0,2 1 7,-4-1 5,2 1-7,0-2 6,0 1-1,0 1-13,0-2 0,0 1 1,0 0 1,0 1 6,0 0-6,0-1 0,0 2 7,2-1-6,-2 0 0,0 0 0,0 1 1,0 0 12,-2-1-1,2 1-1,0-1-20,0 2 14,0 1 6,0-1-1,0 1-1,0 0-7,0 0 1,2 0 6,-2 1 5,2-1-20,-2 1 8,5-1-7,-5 1 20,2-1-14,0 0 0,-2-2-12,2-1 14,0-1-6,-2 0 13,0-3 0,2-2-14,0-1 7,-2-3-18,0 0-11,0-3 10,-2-3-4,0-3-10,0-5 3</inkml:trace>
  <inkml:trace contextRef="#ctx0" brushRef="#br0" timeOffset="18531">5870 1955 19,'0'0'3,"0"0"0,0 0 0,0 0-1,2 0 0,-2 0-1,2-2 0,0 2 0,0-1 0,0 0 0,0 0-1,0 0 1,0-2-1,-2 1 1,2-1-1,0-1 0,1-1 1,-1 2-1,-2-2 0,2 1 0,0 0 1,-2 1 0,2-1 0,-2 2 0,2-2-1,-2 1 0,2 1 1,-2-2-1,2 2 1,-2-2-1,2 2 1,0-2-1,0 0 0,2-1 0,-2 2 0,3-2 0,-3 0 0,2 1 0,-2 0 0,0 1 0,2-1 0,-2 2 0,0-2 0,-2 3 0,2 0 0,-2 0 1,2 0-1,-2 0 0,2-1 0,-2 2 0,2-1 0,-2 1 0,2-1 1,-2 0 0,0 1-1,0-1 1,0 1 0,3 0 0,-3-1-1,0 2 0,0-1 1,0 0-1,0 1 0,0 0 0,-3 0 0,3 2 0,0 0 0,-2 1 0,2 1 0,-2 1 0,2 0 0,0 2 0,0 0 0,0 2 1,0 0-1,0 2 0,0 0 0,-2 2 0,2 0 0,0 3 0,-2-1 0,2 1 0,0 2 0,0 2 0,0 0 0,2 1 0,-2 2 0,2 3 0,0 1 0,0 0 1,1 2 0,1 2 0,-2 1-1,2 0 7,0 1-8,0-1 0,0 2 1,0 0 0,-1 0-1,1 0 1,-2 0-1,0 1 1,0-1 0,0-2 6,0 3 0,-2-1-1,0-1-1,0 0-7,0-1 13,-2 1-1,2-1-14,-2-2 14,2-1-8,-2 1 6,2-2-7,-2 0 6,2 0-7,0-1-6,0 0 1,0-2 13,0 2 0,0-1-1,0 0-7,2-1 0,-4 0-6,2 0 13,0-2-13,-2-1 7,2-1 6,-2 0-7,2 2 7,-2-2-14,2 1 1,-3-2 1,3 0 20,-2 0-8,-2 0-7,2 0 6,0-1-7,0-1 7,0 1-1,0-1 6,0 0-8,0 1 6,0 0-1,0 0-19,0-2 20,-1 2-14,3-1 7,-2 0 0,2 1 6,0 0 0,0 1-1,0-1-1,0 1-1,2 0-13,-2-1 1,0 1 8,0 0 0,0 0 6,0 0-7,0 0 6,3 0-7,-3 0-12,2 1 21,-2 1-1,0 1-1,0-1-1,0 0 0,2 2-1,-2-1-12,0-1 7,0 2 0,0-2 7,0 0-1,0 0 0,0 1-1,-2-2-7,2-1 7,0 0 0,0 0-1,0-2 0,0 1-6,-2-1 0,2-1 7,0 1-7,0 1-5,-3-2 7,3 1 0,0-1 7,0 1-7,0 0 0,0 0 0,0 0 1,0 0 6,0-1-1,0 1 0,0-1-7,-2 1-6,2-1 14,0-1-1,-2 0-13,2 1 8,0-2 6,0 2 6,0-1-8,0 0-7,0 1 13,0-2-13,0 2 6,2-2 6,-2 1 6,2 1-21,-2-2 14,3 0-8,-3 1-6,0-2 14,0 0-7,0-1 0,0-1 6,-3 1-1,3-2-13,0 1 13,0-1-6,-2-1 0,0 1 6,0-2-13,0 0 13,0 0-6,2 0-7,-2-1-5,2 1 21,-2 0-1,0 0-14,0 1 14,0 0-8,0 0 7,2-2-1,-2 1-7,2 1-6,-2-2 14,2 2-1,-2-1-13,2-1 1,0 1 13,-3-1-13,3 1 13,-2 0-7,2-1-6,0-1 1,-2 2 7,2-1-6,-2 1 13,2 0-7,-2 0-7,2 1 13,-2 0 0,2 1-1,-2 1 5,2-2-1,0 2-20,0-1 7,-2-1 1,2 1 6,0-2 0,0 2 5,0 0-7,0-2 6,0-1-13,0 2 0,0-1 7,0 0 6,0 0-1,0 2-7,0-1-6,0 0 0,0-2 1,0 2 7,0-2 0,-2 0 6,2-1-14,0 0 14,0 1-20,0-2 1,0 0 2,2-2 1,-2 0-5,-2 0 1,2-1-5,2-1 2,-2-1 1,0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4:58.9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2264 3240 16,'0'0'3,"0"0"0,0 0 1,0 0-1,0 0-1,0 0 0,0 0 0,0 0 1,0 0-1,0 0 0,0 0 0,0 0-1,0 0 1,0 0-1,0 0 0,0 0 0,0 0 0,0 0 0,0 0 0,0 0 6,0 0-7,0 0 6,0 0 0,0 0-1,0 0-7,0 0 7,0 0 5,0 0-1,0 0-14,0 0 7,0 0 6,0 0-7,0 0-6,0 0 13,0 0-8,0 0 7,0 0-7,0 0 12,0 0-14,0 0 7,0 0-1,0 0-1,-2 0-6,2 0 13,-4 0-8,2 0-13,-2 0 14,0 0 0,2 1-13,-3 1 1,-1 1 14,2 0-7,-2 1 7,0 0-1,0 1-13,-1 0 20,-1 0-20,0 1 0,-1 1 14,1 0 0,-2 0-7,2 1-6,-3 1 1,1-1 13,0 0 0,-3 0 5,3 0-8,-1-1 0,1 1-13,-2 1 14,-1 1 6,-1-2-2,1 1-7,1 1 6,-2-1-7,-1 0-6,1 0 1,-1 2 13,3-2-1,-3 1-7,3-1 0,-1-1 0,-1 1-7,2-1 1,-1 2 7,1-2 0,-1 1-6,1 0 0,-1 0 7,3-1 6,0-1-7,2 1 0,-3-1-6,3 0 0,0-1 1,-1 1 0,1-2 1,0 1 0,2 1 7,-3-1 6,3 1-8,-2-1 6,2 1-7,-1 0-7,1-1 1,0-1 1,0 1 0,-2 1-5,1 1 13,-1-1-13,2 1 14,-2 1-7,1-1 6,-1-1-6,2 1 6,-2 0 0,-1 0-13,1 0 13,0 0 6,0 1-1,-3-1-8,3-1 7,-2 2-1,-1 0-1,1-1-1,0 2-1,-1-2 0,1 1-1,0 0 0,-1 0 0,1 1-1,-3-1-6,3 1 6,0 0 0,-1 1 0,1-2 0,-2 1-1,-1 1-6,1-1 1,-1 2 0,1 0 7,0-1-7,-1 0-5,-1 0 13,1 1 0,-1-1-7,1 2 0,-1-1 1,2 0 0,-1-1 0,1 1 0,-3 1 1,3-2 6,-3 2-7,3 0 0,0-2-6,-1 1 1,1 1 8,-1-2-7,1 1 1,2 0 1,-3-2 0,3 2 7,-3-1-7,3 1 1,-2 0 6,1 0-6,-1 0 6,2 0-6,-3 1 6,3-1 6,-3 1-20,1-1 8,2-1 0,-1 2 7,-1-2 6,2 0-8,1 2-13,-1-1 8,0 0 7,-1 1-7,1 0-6,2 0 7,-3 0 1,3-1 6,-2 2-7,-1 0 13,1-1-14,0 1 0,1 0 1,-1 0 13,0 0-2,-1 0-1,-1-2-13,2 0 13,-1 0-1,1 1-7,0-2-7,-3 2 1,3 0 1,0 0 7,-3-2-7,3 2 7,-1-1 0,1-2 0,-2 1-1,1 0-12,-1 0 14,2 0 6,-3 1-2,3-1 0,-3 0-8,1 1-6,0-2 7,-1 1 0,3-2 0,-2 1-6,-1 1 1,3-1 1,-1 1 0,-1 0 7,2-1-1,-1 0-6,1 1-6,0-1 14,-1-1-7,1 3-6,0 0 1,-1-2 14,-1 2-13,2-1 13,-3 1-7,1 1 0,-1-3 7,1 2-7,-1 0 12,1 0-7,2 0-1,-3-2 0,3 1-1,-2-1 6,1 1-13,1-2 0,0 2 1,-1-1-6,1-2 8,0 2 0,-1-2 7,1 1-7,2-1 6,-3-1 6,3 0-20,2 0 1,0-1 20,-1 0-1,1 0-2,0-1-1,0 1 0,0-1-1,-1 1-1,1-2-1,0 1 0,0 0-1,0-1-6,1 1 0,1-3 0,0 2 7,0-2 0,2 0-7,-2-1 0,2 2-6,0-1 8,0-1-6,-1-1-6,3 0 1,3 0 1,-1-1 1,2-1 0</inkml:trace>
  <inkml:trace contextRef="#ctx0" brushRef="#br0" timeOffset="2018">2217 3274 21,'0'0'4,"0"0"0,0 0-1,0 0-1,0 0 0,0 0 1,0 0-1,0 0 0,0 0 0,0 0 0,0 0-1,0 0 1,0 0-2,0 0 1,0 0 0,0 0 0,0 0-1,0 0 1,0 0-1,0 0 0,0 0 0,0 0 1,0 0 0,0 0-1,0 0 0,0 0 1,0 0 0,2 0-1,-2 0 0,2 1 0,-2 0 0,2 1 0,0 1 0,2-1 0,0 1 0,0 1 0,3-1 0,1 2 0,0 1 0,0 0 0,3-2 0,-1 2 0,0 0 0,3 1 0,-3 0 0,3 0 0,-1 0 0,0 1 0,1 0 0,-1 0 0,1 0 0,-1 2 0,2-1 0,-1 0 0,1 2-1,-1-1 8,1 1-8,1-1 1,-1 1-1,1-1 1,-1 1 0,1 0 0,1 0 0,1 0 6,-1 1-7,1-2 0,1 3 0,-1 0 1,2 0 0,-1 0-1,-1-1 7,1 1-7,1 0-1,0 1 1,-1-1 0,1-2 7,-1 2-1,-1 1-1,2 1 6,-3-1-7,3-1-7,-3 0 7,1 0-7,-1 0 13,1 0-7,2 0-7,-3-2 7,1 1-6,-1-1 13,1 0-8,-1 0 6,-1-1-13,1 0 13,1 0-13,-1 1 13,3-1-1,-2 0-13,-1 1 13,3-1-13,-3 1 14,3-1-8,-1 2 7,3-2-1,0 2 6,0-1-8,-1 0 6,1 1-14,0-1 1,1 1-6,-1 1 8,0-2 6,-1 2-7,1 0 7,0 0 0,-1 0-1,1 1 6,-2 0-7,-1-1-1,1 3-6,-3-1 7,3-1-7,-2 2-5,-1-1 13,1-1-6,1 1 6,-1 0-6,-1 0 0,1 0 7,0 2-7,-1-1 7,1-1 5,-1 1-1,3 0-7,-3-2 0,-1-1 6,-1 1-1,1-1-7,-1 1 0,1-1 0,1-1 7,-1 0-1,-1 0-7,-1 0 0,1-3 1,-2 0 6,3 1-1,-3-2 0,3 0-1,-3-1 0,3 0-7,-3 0 7,1-1 6,-1-1-14,-2 0 14,3 1-8,-3-2 0,0 2 0,1-1 0,-1 0 6,0 0-7,-1 0 6,1 1-7,-2 0-6,3 0 1,-3 0 1,0 1 0,0 0 13,-1 0-1,-1 2 6,2-1-21,-2 0 14,3 0-1,-3 1-1,2 1-6,-2 0 19,3 1-2,-1-1-9,-2 0-13,2 2 14,1-1-1,1-1-1,0 2-1,1-1 0,-1 0-1,2 0 0,1 0 0,-1 0-7,1 0 7,-1-1 6,0 1-8,1-2 6,-1 0-13,-1 1 7,-1-1-13,0-1 21,-1 0-2,1 0-7,-2 1 7,-2-2-14,3 0 1,-5-2 7,2 2-6,-2 0 0,0-1 1,0 0-6,1 0 1,-3-2 8,2 2 6,-2-1-7,2 0-6,-2 2 8,0-2 12,0 1-14,0 0 13,0 0-2,-2 0-7,2-1 6,0 1-1,0 0-1,-2 0-1,3 1 0,-1 0-1,0 1 0,0-1-1,0 1 0,0 1-13,2-1-5,-2 1 14,2 0 13,-2-2-14,2 1 6,1 0 0,-1-1-7,-2 0-6,2 0 14,-2 0-13,2-1 7,0-1 0,0 2 13,-2-3-2,3 2-13,1 0 6,-2 0 0,2-1 6,-2 1-8,2 0-6,1 1-6,-1-1 14,0 0 0,0-1-7,3 0 7,-3 0 0,0-1-1,0 1 0,0-1 6,1-1-7,-1 2 6,0-2-14,0 1 14,0-2-14,-1 2 8,-1-2-7,0 1-5,0 1 14,0-2-1,0 0 0,0 1 0,-2-1 6,1 0-20,-1 1 20,2-1-1,-2 0-7,2 1 0,-2 0 0,2 1 0,-2-2 13,2 2-21,-2-1 20,3 1-20,-3-1 13,2 0 0,-2 1-1,2-1-7,-2 1 7,2-1-7,0 0 7,-2 0-13,2 0 13,1 0-6,-3 1 6,2-1-7,-2 1 7,0-1-7,0 1 7,0-2-7,-2 1 0,2 0-5,-2-2 19,2 1-20,0-1 14,0 0-7,-2 1 6,0-1 0,0 0-1,0 0 6,0-1-13,0 1 6,2-1-12,-2 1 13,0-1 0,0 2 0,0-2-13,0 0 1,0-2-5,0 4-11,-2-2 3,2 0-9,0 0 2,0 0 3</inkml:trace>
  <inkml:trace contextRef="#ctx0" brushRef="#br0" timeOffset="11706">4845 0 18,'0'0'3,"0"0"1,0 0-1,0 0 0,0 0-1,0 0 0,0 0 0,0 0-1,0 0 0,0 0 0,0 0 0,0 0 0,0 0 0,0 0 0,0 0 0,0 0 0,0 0 0,0 0 0,0 0-1,0 0 1,0 0-1,0 0 1,0 0-1,0 0 0,0 0 0,0 0 0,0 0 1,-2 4 0,0-1-1,-2 1 0,0 1 1,0-2-1,0 2 1,0 0-1,-1 1 0,-1 1 1,0 0-1,0 1 0,0 2 0,-3-1 0,3 0 0,-2 2 0,0-1-1,-1 1 1,3 0 0,-2 0 1,2 0-1,-3 1 0,3 0 0,-2-1 0,0 1 0,-1 1 0,3-2 0,-2 2 0,0 0 0,1 1 0,-1-1 0,2-1 0,-2 0 1,-1 1 0,3 0 0,-2-2-1,2 2 0,-1 0 0,-1-2 0,2 1 0,0 0 7,0-2-7,-1 1 0,3 0-1,-2 2 0,0-1 0,0-1 7,1 2-1,-1 1-6,0 1 0,2-1 6,-2 1-7,-1-1 0,1 1 7,0 0-7,0-1 0,0 2 0,-1-1 7,1 0-7,0 1 0,0-1 7,0 0-7,-1-1 0,1 0 0,0 1 7,0-1-7,0 0 0,-1 0 1,3 0 0,-2 0 0,0-1 0,0 0 0,-1-1 0,1 1 7,2-1 5,-2 1-1,0-2-14,0 2 13,-1-1-14,1 0 14,0 0-2,-2 0 0,1 1-8,1-2 1,0 1 6,0-1-1,0 1-7,-3 1 0,3-2 1,0 1-7,-2-1 8,1 0-6,1 0 13,0-1-7,0-1 0,0 2-7,-1-1 14,1 1-7,-2-2-7,2 0 14,0 3-14,-3-1 14,3 0-14,0 0 14,0-1-7,-1 1-7,1-1 8,0 0 6,0 2-14,0-1 7,-1-1 0,1 0 0,0 1 7,-2 1-1,-1-1-14,1 0 8,0-1 6,0 2-7,-1-2 6,1 1-13,0-2 14,0 1-7,-1 0 6,1-1-13,2 0 7,-2 1 7,1-2-1,-1 1-7,2-1 7,-2 2-7,1-2-7,-1 1 8,2 0 0,2 1 7,-2-1-7,-1 0 6,1 1-1,0-2 0,0 1-13,0 0 7,1 1-6,-1-1 14,2 1-14,-2 0 8,0 0-7,-1 2 8,1-2-7,0 2 13,0-2-7,0 2 0,-1 0-6,1-1 7,-2 1 6,2-1-13,0 1 1,-1 0 13,3-3-14,-2 3 7,2-2 6,-2 3-13,1-2 7,-1 2 6,2-1-1,-2 0-1,2-1-13,-2 1 14,1-1-1,-1 1-13,2 1 7,-2 1 0,0-3 7,2 1-14,-3 0 8,3-1-7,-2 0 14,2-2-14,-2 0 1,2 1 14,-1 0-1,-1-1-8,2 1 7,-2-1-13,2 2 13,-2-1-13,1 0 7,-1 1 6,2 1-13,-2-2 0,2 2 14,-2-1-1,1 1-1,-1 1 0,2-2-1,0 1-7,0 0 7,0-1-7,-1 1 7,1-2-13,2 2 14,-2-2-1,0 1-7,2-1 7,-2 2-13,0 0 1,0-1 7,-1 1 7,1-1-7,0 1 6,0 1-13,-2 0 7,2-1-6,0 2 13,-3 0-13,1 0 7,2 0 6,-2 0-13,2 0 14,-3 1-8,3 0 1,0 1-7,-2-1 14,2 0-7,-2 0 6,1 0-13,1 0 13,-2 0-13,0 0 1,2 0 13,-2-1-7,1 2 6,-1-1-1,0 0-7,2 0-6,-2-1 1,2 1 1,-1 0 13,1 0-13,-2 0 13,2 0-1,-2 1 0,0-1-14,-1 0 14,3 1-13,-2-1 7,0 0-6,0 2 13,1-1-14,-1 1 8,0 0 12,0-2-8,0 1-7,1 0 7,-1 0-7,0 1 6,2 0-13,-2-1 14,2 0-1,-1 0 0,1-2-1,0 1-6,0 1 6,0-1 0,0 2-13,0 0 8,2-1 0,-3 1 0,3-1 0,-2 0 1,0-1 12,0 0-1,0 1-20,0 0 20,0-2-8,-1 1 0,1-1-6,0 1-6,0 0 7,-2 0-6,2 0 8,-3 0 6,3 1 6,-2-1-2,2 0-13,-2 0 7,0 0-7,-1 0 0,1 0 7,0 0 0,0-1-7,0 3 1,-1-1 6,1-1 0,-2 0-7,2 0 1,-1 0 0,1 0-6,0 2 14,0-2 6,0 0-14,-1 0 6,3 0 0,-2 1 6,2 1-8,-2-1-6,2-1 13,-3 0-7,3 0 0,0 2-7,-2-2-5,2 0 8,-2 1 0,1-1 7,-1 0 5,2 1-7,-2-3 6,2 0-7,-2 1 0,1-1-1,-1 0 7,2 0-7,0-1 0,0 0-7,-2 0 1,1-2 1,-1 2 7,2-1 6,0 1-7,-2-2-1,2 2-6,-3 0 1,1 0-6,0 1 2,0 0 1,0 1 7,-1 0 0,-1 0 0,0 0 7,0 0-7,-1 0 6,3 1-1,-2-1 6,2 0-7,-3 1 6,1-1-8,0 2 0,0-1 0,-1 2 6,1-1-7,0 0 12,2 2-14,-1-2 13,-1 0-20,2 0 14,0 1-1,-1-1-13,1-1 14,0-1 5,0 0-7,2 1-1,-2-2 0,1 1 6,1-1-1,-2-2-19,0 2 20,2-1-20,0 0 14,-3 1 0,3 0 0,-2 0-1,2 1 0,0-1-6,-2 1 7,1-2 6,1 1-14,0 1 7,-2-1 6,2-2-19,-2 2 1,-1 0 14,1 0 0,2 0 6,-2-2-2,2 1 0,0-2-8,-3 2 1,1 0-7,0-2 14,0 2-1,2-1-7,-3 1 0,1 1 0,0-2 0,0 1 7,2 0-7,-3-1-7,3 1 1,0-2 1,0 0 20,0 0-21,0 1 1,0-1 7,2-2 0,-3-1 0,3 0-6,-2-1 13,2 0-1,0 1-7,-2-1 0,2 1 0,-2-2 0,2 2 0,-2-1 0,-1 1 6,1 0 5,0 1-7,-2 0-1,2 1-6,-2 0 12,-3 1-7,3 0 0,0-1-7,0 1 1,-1 0 7,1 0-1,0 1 0,0-1 0,0-1 0,-1 1-1,1-1 0,2-1 0,-2 1 0,2 0 0,0-2 0,-3 0-7,3-1-11,0 1 8,0 0 14,0-1-1,0 1-13,0 0 7,2-1 7,-3-1-1,1 0-13,0 1 1,0 0 14,2 0-13,-2 0 13,0-2-1,2 2 0,-3-1-14,3 0 2,-2-1 19,2 0-14,0-1 0,0-1-6,0 2 1,0-1 20,0 1-2,0-1-7,0 1-7,0-1 0,0 1-5,0-2 13,2 2-1,-3-1-6,1 2 12,0-2-7,0 2-7,0 0 1,0-1-6,0 0 14,-2 0-1,2 2-7,0 0-6,-2-1 8,2 1 12,-1-2-1,1 1-8,0-1-6,0 0 0,0-1-5,0 1 7,0 1-6,0-2 14,0-1-1,0 2-7,0-1 0,0 1 13,2-3-8,-2 1-6,0 0 0,2-1 7,-2 0-1,2 1 0,-3-1-13,3 0 1,0-1 14,0 2-7,3-2-6,-1 0 7,0 0-19,2-2 9,0 0-5,2 0 2,0-3 1,3-1 1,1-2 1</inkml:trace>
  <inkml:trace contextRef="#ctx0" brushRef="#br0" timeOffset="15151">4864 46 13,'0'0'3,"0"0"1,0 0 0,0 0-1,0 0 0,0 0-1,0 0 0,0 0 0,2 1 0,0 0-1,0 0 0,0 2 0,0-2 0,0 0 0,2 1 0,-1 1 0,-1 0 0,0-1 0,2 2-1,-2-1 1,2 1 0,-2-1-1,2 2 0,0 1 1,1 0 0,-1 1 0,0 1 0,0-1-1,0 1 1,0 0 0,2 1-1,-1 1 0,1 0 0,0 0 1,0 1-1,0-1 0,1 1 0,-1-2 7,2 2-1,-2-1-1,3 2 0,-3-2-1,2 1 0,-2-1-1,2 1 0,-1 0 6,1 1-2,-2-2-7,2 1-6,-1-1 13,-1 1-13,0-1 13,-2 1-7,2-1 13,-1 1-8,1-1-7,-2 2 13,2-1-8,-2 3 0,2 0 5,1-1-1,-3 1 0,2 0-8,-2 0 13,2-1-8,0 1 6,1-2-14,-1 2 1,0-1 19,0 1-8,3 0-8,-3 0 7,2 0-7,-2 1 0,3-1 6,-1 0-1,0 0-1,0 0-6,1 0 6,1-1 0,-2 1 5,3-2-19,-1 1 7,0 0 13,-1 0-14,1 0 7,-2-1 6,2 0-1,1 0-8,-1-1 7,-2 1-7,3-2 12,-1 2-20,-2 0 7,3-2 0,-1 2 13,0-2-14,1 1 6,-3 0-6,2 1 0,-1-1 0,1 1 7,-2 0-7,3-2 6,-3 2 6,2-1-8,-2 1 0,3 0 6,-3 2-1,2 0-7,-1 0 6,1-2 0,-2 3-1,1-1 5,1 2-13,-2-3 6,3 3 6,-3 0-13,2-1 6,-2 1-6,1-1 7,-1 2-7,0-1 7,1 1-1,-1 0-6,0 0 7,0-1 5,-1 2-13,1 0 13,-2 0-1,2 0-7,1 1 0,-3 0-6,2-1 7,-2 1 6,3 0-1,-3 0-1,2 1 0,0 0-14,-2 0 8,3-1 0,-1 2-6,2 1 13,-1 2-7,-1-2-6,0 2 1,3 1 13,-3 0-1,2 0 6,-2 0-2,3 2-20,-3-2 8,2 2 0,-1-1 0,1 1 1,0-1 6,1 0-7,-3-1 0,2 1 1,1-2 0,-1 2 0,0-2 6,3 1-7,-3-1 1,0 1 6,1-1-7,1 2 7,-2-2-7,3 3 12,-3-2-7,1 2 0,-1 0 5,2 0-7,-1-1 0,-1 2 6,2 0-7,-1-1 0,1 0 6,-1 1-13,1 0 7,-2 1 6,3-1-7,-1 1 7,3-2-7,-3 3 6,2-1-7,-1 0 1,1-1 6,-1 1-1,1 0-6,1 1 6,-1-1 0,1 0-1,-1 1-13,1-1 8,-1-1 0,1 0 6,-1 0 0,-2 0-1,3 0-6,-3-2-6,1 0 7,-1 0-6,1-1 8,-3 0 0,-2 0-13,0 0 20,1-2 0,-3 0-1,0 2-14,0-2-5,1 0 8,-3-1 7,0 0 0,0 1-1,-2-1 7,2 0-8,0 1 7,-2-2-1,2 0-20,-1-1 14,1 1 0,-2 0 7,2-1-14,-2 0 1,2 1 13,-2-1 0,0 0-1,2-1-1,-2 1-13,3-1 1,-1 2 7,0-1 0,0-2 6,0 2-19,0 0 14,0-1 6,1 1-1,-1-1-1,2-1 0,-2 1-13,2-2 1,-2 0 13,3-2-7,-1 0 0,0 0 6,0-2 0,0 0-20,-1-1 15,1 0 0,-2 0 0,2-2 0,-2-1 6,2 0-1,-1-1 0,1-1-20,-2 1 8,2-1 8,-2 1 6,0 0-7,0 0 6,1-1-20,-1 1 8,2 1 7,-2-1 0,0-1-6,2 1 0,1 0 14,-3-1-20,2 1 14,0 0 5,0 1-1,1 1-13,-1 0 13,0-2-13,0 1 7,0 0 0,1-1 6,-1 1-7,-2-1 0,2 1 6,2 0-1,-1 0 0,-1-1-13,0 2 7,2-2 0,-1 1 0,-1 0 0,0 1-6,0 0 1,2-1 7,-1 1 6,1 0-1,-2-1-1,2 2 0,1-2-1,-1 2 0,0 0-1,0 1 0,-1-2-1,1 2-6,0 0-6,0 0 1,1 0 2,-3 1 0,2 0 1,-2-2 7,3 2 0,-3 0-6,0-1 7,0-2-1,-2 0 0,3 1 6,-1 1-7,-2-2 0,2-1 7,0-1-1,1 1-7,-1-2 0,0-2 0,0 2-6,0-1 7,1 1-6,-1-1 7,0 0 0,2 1-1,-1 0 0,1 0 7,-2 1-7,2-1 0,-2 0 0,3 1 6,-3-1-7,0 1 0,2 0 0,-1 0 0,-1-1-6,0 1 7,0-1 0,0 0-12,1 0 7,-1 0 1,-2-1 7,2 0-7,-2 0 1,3 0 0,-3-1 7,2 1-7,-2 1 7,0-1-1,2 0-13,-1 2 8,1 0 0,-2-1 6,0 1 6,0-2-7,2 0 6,-2 1-8,1 0 0,-1 0-6,0 0 0,2-1 7,-2-1-6,2 1 0,-1 1 7,1 0-7,0 0-5,0-2 7,0 1-6,1-1 13,-1 1 0,0 1-13,-2-1 1,2 1 7,1-1-6,-1 0 7,0 1-7,0-2-5,2 1 20,-1 0-8,1 0 0,-2-1 6,2-1-13,1 1 7,-3-1 6,0 1-13,0 0 7,0-2-7,1 2 7,-1-2 7,0 1-1,0-1-8,-2 1-6,1-2 14,1 2-14,-2 0 14,0 0-7,-2 0 0,2 0 0,0 2 0,1-2-13,-1 2 14,2-1 6,-2 1-13,0 0 13,0-1-13,0 1 1,-2 0 13,3-1-8,-1-1 0,0 0-6,-2 0 7,2 1 6,0-1-7,-2 0 0,2 1-6,-2-2 7,1 1 0,1 0 0,-2 0 0,0 1-13,2-2 20,-2 1-1,2-2-7,-2 1-6,2 1 7,-2-2 6,-2 1-13,3 0-6,-1-2 20,0 2-13,-2-1 0,2 0 14,0 0-14,-2 1 1,2-2 0,-2 0 7,2 1-13,-2 0 1,2-2-5,-2 1 2,2-1 1,-2 1-11,0-1-4,0-1 2</inkml:trace>
  <inkml:trace contextRef="#ctx0" brushRef="#br0" timeOffset="19139">7689 2435 21,'-2'3'3,"0"-1"-1,-2 3 1,-2 0-1,-1 1 1,1 1-1,-4 1 1,0 0-1,-1 2 0,-1-1-1,-1 0 1,3 2 0,0-1-1,-3 0 0,3-1-1,-2 1 1,1 1-1,-1-1 1,-1 2 0,1 1 0,0 0 0,-1 0-1,1 3 0,-3 0 0,1 1 0,-1 1 0,-1-1 0,1 2 0,-1 1 0,-1-1 1,1 1-1,-1 0 1,1 1-1,-3 0 1,0 0-1,1 1 7,-1 0-7,0 0 0,1 0 6,-1 1-8,1-1 1,-1 0 6,0 2-6,1-1 6,1 1-7,1 0 0,1 0 7,-1-1-7,1 1 6,1-1-6,-1 0 0,1 0 6,1-1-6,1 1 0,-3-1 0,3-1 7,-2-1-1,-1 3-7,1-2 1,1 1 0,-1-1 0,-1 1 0,1 0 1,-3-1-1,3 1 1,-5 0 0,3 1 7,-1-1-7,-2 1-1,3 1 13,-3-1-7,3-1 6,-3 0-8,3-1 6,-3 0-1,2 0-1,-1-1-7,1-1 7,1 0-14,-1 0 14,1-2-7,1 1 0,-1-1 13,1 0-8,1 1 6,-1-2-14,1 0 7,-1 2-7,3-2-6,-3 0 14,3 2-13,-3-3 14,3 1-7,2-1-7,-3 1 14,1-1-7,2-1 7,-3 0-1,3-1 0,-1 0-13,1 0 20,0 1-14,-1 1 6,-1-1 0,2 1 0,-1 0-7,-1 0-6,2-1 14,-3 2-7,3-3-6,-1 1 14,1 2-1,0-4-13,2 1 14,-3 0-7,3-3 7,-2 1-1,1 2-7,1-2 7,-2 1-1,1 1-6,-1-2 6,2 3-6,-3-2 0,3 1 7,-2-1-1,2 0 6,-3 1-13,1 0 6,0-2 0,1 1-6,-1 0 13,2-2-20,-3 2 7,3-2 1,-2 1 0,1-1 1,-1-1 12,2 1-13,-3 0 6,3-1 0,-2 2-1,2-1-6,-1 1 7,-1-2-7,2 2 13,-1-2-20,1 0 14,0 0-7,2 0-5,-3-1 1,1 1 13,0-1 0,0 0 5,-1 0-13,1-1-6,2 2 13,-2-2-6,-1 0 6,1 0-7,0 0 7,-1-1-1,1 1 0,2 0-7,-4 0-6,1 0 14,1 2 0,-2-2-7,2-1 7,-1 0-1,1 1 6,-2-1-13,1 1 6,1-1 0,0 0 6,0 1-20,-1 0 14,1-2-6,0 1-6,-1 0 8,3 1 12,-2-1-13,0 0 6,-3 0-6,1-1 6,0 2 0,-1 0-7,1 1 7,2-2 0,-3 1-13,3 0 20,-2-1-8,-1 1-13,1 0 2,0 0 20,-1-1-14,1 0 13,-2-2-8,1 3 0,-1-1 0,-1 0-7,3 0-5,-2-2 1,1 2 13,-1 0 0,2 0-7,-1 1 7,-1-1-13,2 0 13,-1 1-6,1 0 6,0-1-7,-1 0 13,1 0-7,0 0 6,-1 0-14,1-1 13,2 0-13,-3 1 7,3 0-1,-2 1-12,1-2 14,1 1-7,0 0 7,-3 1-7,3 0 7,-2 0-7,2-1 7,-1 1-13,1 1 1,-2-1 14,1 0-7,1 0 0,0 1 7,-2-1-1,1 1 0,-1-1-13,2 0 13,-3 1-6,1 0 0,0 0 6,-1 1 0,1-1-7,0-1 7,-1 1-13,-1 1 13,1-1-13,1 0 14,0 1-1,2-1-13,-3-1 20,3 1-14,-2 0 7,3-1 6,-1 1-2,0-1-13,2-1 7,-1 1-13,1-1 8,2-1-6,-2 1 1,2 0 1,2-1 13,0-2-7,0 1 0,-1-2 1,1 2 6,0-2-7,2 0 0,0 1 0,0-1 0,2 0-6,-2 0 13,0 1-13,2-2 14,-2 1-8,5-1-6,-3-1 0,2 2 0,-2-2 1,2 0 0</inkml:trace>
  <inkml:trace contextRef="#ctx0" brushRef="#br0" timeOffset="21199">7724 2419 21,'0'0'4,"0"0"-1,0 0 0,0 0 0,0 0-1,0 0 0,0 0 0,0 0-1,0 0 1,0 0-1,0 0 0,0 0 0,0 0 0,0 0 0,0 0 0,0 0 0,0 0-1,0 0 1,0 0-1,0 1 1,0 0 0,4 2 0,1-1 0,-3 0-1,2 2 0,0-1 0,2 1 1,-2 2-1,2-1 0,1 1 1,-1 1 6,0-1-8,2 0 0,-2 0 7,1-1-7,1 1 7,-2 1-1,2 0-1,1 0 6,-1 1-8,2-1 0,-1 1 6,-1 1-7,2 0 6,-2 0-7,3-1-7,-1 2 8,3 0 0,-1 1 12,0-1-8,1-1 12,1 1-8,-1-1-1,1 1-1,1 0-8,-1 0 1,1-1 6,-1 2-1,1-2-1,-3 2 0,2-1 6,1 1-2,-1-1-13,1 2 13,-1-2-1,1 1-1,-1 0-1,1 0-13,-1 0 8,3 0 12,-3 0-8,1 0 6,1 1-7,-1-1 5,-3 0-7,3 0 6,-1 0-7,1-1-6,-3 1 13,0 0-13,-1 1 13,1 0-7,-1-1-6,1 1 19,-2-1-8,1 0-7,-1 1-6,0-1 14,1 1-7,1-1 6,-2 2 0,1 0 5,-1-1-13,0-2 0,1 2 7,-1-1-7,-2 1 6,3 0-12,-1-1 13,0 0 0,1 0-7,-1 2 13,0-1-20,1-1 20,-1 2-8,0-1 0,1 1 6,-1-2-13,3 1 6,-3-1 7,2 2-1,1-1-1,-3 1-7,2-2-6,1 2 0,-1-1 8,3 1 6,-3-2-14,1 2 7,1 0 0,-2 0 13,1-2-8,-1 2-1,3 0 0,-3 0-7,3 0 7,-3 0-1,3 0 0,-3 0 6,2 0-14,-1-2 1,-1 2 7,1 0-7,1 0 13,-1-1-20,-1 1 20,0 0-20,1 0 14,-1 0-6,1-1 6,1 1-13,-2-1 8,1 1 6,-1-1-6,1 2 6,-1-2-13,1 1 20,-1 0-20,-2-1 7,3 2 7,-1-1-1,0 1 6,1 0-14,-1 0 1,1 0 6,-1-1-13,1-1 2,1 1 7,-2 0 12,3-1-7,-3 0-1,3 2 0,-3-1-13,3 0 8,-3 0 6,3 0-19,-3-1 2,0 1 20,3 1-1,-1-2-1,-1 1-6,1 0 6,-1 1-7,1 0 7,-1 0-7,-1-1 0,2 2 6,-1-1-13,1 0 8,1 0 6,1 0 6,-1 0-2,1-1-1,-1 1-1,-1 1-7,1-1 6,-1 1 0,1-1-7,-1-1 6,1-1-7,-1 2 0,1 0 7,-1-1-1,1 1-6,-3-1 12,0 1-1,1 0-7,1 1-1,-1-1 0,-1 0 0,1 0 0,-1 0 0,-2 0 0,3 0-7,-3 1 7,2-1 7,-1-1-8,-1 0 0,0 1 0,-1 0-6,-1 0 1,0-1 0,1 1 7,-1-1-6,0 0 7,0-1-7,-1 1 0,1 0 1,-2 0 7,0-2-7,3 2 6,-3-1 0,2 0 0,-2-1-1,0 0 0,1 0-6,-1 0 13,0-1-8,0 1 6,0-2-7,1-1-6,-1 1 7,0 1-6,0-1 6,0 0 0,-1 1 0,1-1-6,0 0 0,0 0 7,0 0 0,1 0 0,-1-2-7,2 1 7,-2 0 0,-2 0-7,3-1 7,-1 0 0,0-1-6,0 0 6,0 1 0,1-1 0,-3 1 0,2 0 6,0 0-20,0 0 1,1 0 8,-1 1 0,0 1 1,0-1 6,0 0 6,3 0-1,-3 2-8,0-2-12,0 1 20,3 0-14,-1 0 1,-2-2-6,2 1 1,3 0 8,-3-1 0,0 0 6,0 0 0,1 0-7,1 1 0,-2-1 6,1-1-13,-1 0 2,0-1 7,0 1 6,1 1-7,-1 0 6,0 0 6,1 0-14,-1 0 0,0 0 7,2 0 0,-1 0-7,-1 1 6,0-1 0,1 0 0,-1-1-7,0 1 1,-2 0 6,3 0-6,-3-1 6,0-2-13,0 2 8,0-1 0,1-2 7,-1 2 11,-2-2-8,0 2-7,2-1-6,-2-1 19,-2-1-8,3 2-1,-3-2 0,0 2 5,2-2-14,-2 1 1,0 0 7,0 0-1,0 0 0,0-1-1,-2 0 0,2-1 0,-2 2-13,0-2 14,2 0 6,-2 0-1,2-1-8,-2 1 7,0 1-7,0-2-7,0 1 14,0-1-7,0 1 6,0-1-7,0 0 6,2 0-7,-2 0-6,0 0 8,0 0-7,0 0 7,0 0 0,0 0-6,0 1-5,-2-2 1,2 1-17,0 0-10,0 0-1,0 0 11,0 0-4,0 0 3,0 1 2</inkml:trace>
  <inkml:trace contextRef="#ctx0" brushRef="#br0" timeOffset="40859">8669 5478 22,'0'0'4,"0"-1"-1,0 1 0,0 0 0,0 0-1,0 0 0,0 0 0,0 0 0,0 0 0,0 0 0,0 0 6,0 0-8,0 0 1,0 0-1,0 0 7,0 0-1,0 0-7,0 0 13,0 0-8,0 0-7,0 0 7,0 0 6,0 0-2,0 0-7,0 0 6,0 0 6,0 0-8,0 0 5,0 0-1,0 0-14,0 0 7,0 0-6,0 0 13,0 0-1,0 0 5,0 0-8,0 0-1,0 0 0,0 0-1,0 0-6,0 0 6,0 0-6,0 0 0,0 0 7,0 0 6,0 0-8,0 0 12,0 0-8,0 0 0,0 0-7,-2 0 6,2 0-7,0 0 0,0 0-6,0 0 8,0 0 6,0 0-1,0 0-1,0 0-6,0 0-6,0 0 1,0 0 1,0 0 0,0 0 14,0 0-1,0 0-1,0 0-14,0 0 14,0 0-1,0 0 0,0 0-7,0 0 0,0 0 6,0 0-13,0 0 8,0 0 0,0 0 6,0 0-13,0 0 14,0 0 5,0 0-7,0 0-7,0 0 0,0 0 1,0 0-13,0 0 21,0 0 5,0 0-13,0 0 0,0 0 0,0 0-6,0 0 7,0 0 7,0 0-1,0 0-1,0 0-6,0 0 0,0 0 0,0 0 7,0 0-7,0 0 0,0 0 0,0 0 0,0 0 13,0 0-20,0 0 14,0 0 5,0 0-7,0 0 6,0 0-8,0 0 6,0 0-7,0 0 7,0 0-1,0 0-14,0 0 14,0 0-7,0 0-6,0 0 7,-2 1 6,-2-1-13,0 1 1,0-1 7,0 2 0,0-2 6,-1 0-1,1 0-7,0 1 0,0-1 0,0 0 7,0 1-1,2-1-13,-2 1-6,2-1 2,2 1 14,-3-1-6,3-1 6,-2 1-12,2 0 1,0 0 14,0-1-14,0 1 2,2-1 13,1-2-13,-1 1 1,0 1 13,2-1-14,-2 0 14,0 1-7,0 1-7,-2-1 8,2 1-1,-2-1-12,2 1 14,-2-1 0,2 1-7,-2 0 7,0 0-6,0 0 13,0 0-14,2 0 7,-2 0-13,0 0 14,0 0 0,0-1-1,0 1-6,0 0-6,0 0 1,0 0 14,0 0-1,0 0 6,0 0-8,0-1-12,0 1 13,0 1 0,0-1-13,2 0 14,-2 0-13,0-1 7,0 1 7,0-2 5,2 1-1,-2 0-7,0 1 0,0-1 6,0 1-20,0-1 8,0 1 6,0 0-6,0 0-6,0 0 1,0 0-5,0 0 0,0 0 1</inkml:trace>
  <inkml:trace contextRef="#ctx0" brushRef="#br0" timeOffset="42109">8645 5495 20,'-2'0'3,"2"0"0,0 0 0,0 0 0,0 0-1,0 0 0,0 0 0,0 0-1,0 0 1,0 0 0,0 0 0,0 0-1,0 0 0,2 3 0,-2-1 0,2 1 0,-2-1-1,2 0 0,-2 1 0,2 0 1,0 0-1,-2-2 0,2 0 0,0 1 0,0-1 0,0-1 0,0 0 1,0 0 0,0-1-1,0-1 1,0-2 0,1 1-1,-1-1 0,0 0 0,0-1 1,0 2 0,0-2-1,0 1 0,-2 1 7,2-1-7,-2 2 0,2 0-1,-2 1 7,0-1-1,2 1-7,-2 0 1,0 0 0,0 0 12,0 1-7,0 0-7,0 2 13,0-1-14,-2 4 1,0 0 0,0 0 7,0 0 5,0 0-13,0-1 13,0 0-1,0 1-8,0-3 0,2 0 7,-3 1-14,3-1 1,3-1 1,-3-1 13,2-1-7,0 0-7,0-2 0,2 1 1,-2 0 1,0-1-1,0 2-1</inkml:trace>
  <inkml:trace contextRef="#ctx0" brushRef="#br0" timeOffset="42850">8487 6460 58,'0'0'13,"0"0"-14,0 0 0,0 1 0,0 4 0,-2-2 0,0 3 13,0-2-14,0 1 6,0-1 6,0 0-14,0 1 1,-2 0 7,0-1 5,0 0-7,-1 0 0,1 0 12,0-2-2,0-1-1,-2 0-14,2-1 0,0-1 1,-1-1 0,1-5-6,0-3 20,0-3-8,4 0-7,0-1 7,2-2-1,2-1 0,2 1-1,1 2 0,-1-1 6,0 2-1,2 1-1,-2 1-7,1 3 7,-1 0-7,0 3-6,0 3 7,0 1-7,-1 2 1,1 2 14,-2 3-8,0 3 13,0 3-8,-2 2 12,-2 2-9,2 3 6,-2 1-2,-2 1-2,0 1-7,0 2 6,-2-1-8,0 1 0,0-1 0,-2 0-6,-1-2 7,1 0 6,0-2-8,0-1 7,0-2-7,1-2 0,-1-2 6,2 0-7,0-3-6,2-1 7,-2-1-6,2-2-12,0-3 15,-3-1-6,3-2-5,0 0 8,0-1 0,0-1 7,2 2 0,0 0-12,-2 0 1,2 1 14,0 0-13,0 0 7,0 0 0,0 1 7,6 2-13,1 1 13,-1 2-7,0 0 1,2-1 6,0 1-13,3-1 20,-1 1-2,0-2-7,1 0 5,1-1-13,3 0 13,-1-2-1,1-2-1,-1-3-1,1-1-19,1-2-5,1-2 2,-1-2 2,1-2 0</inkml:trace>
  <inkml:trace contextRef="#ctx0" brushRef="#br0" timeOffset="43490">8843 6568 81,'0'0'23,"0"0"-10,0 0-1,0 0-2,0 0-1,0 0 5,0 0-2,0 0 5,0 0-14,0 2-1,-2 0 12,2 1-8,-2-3 6,2 1-2,-2 0-13,2 0 13,-2 0-14,2 1 0,-2-2 7,0 0-7,0-3-12,0 0 15,0-2-6,-3-2-12,3 0 3,0 0 1,0-1 1,-2 0 0</inkml:trace>
  <inkml:trace contextRef="#ctx0" brushRef="#br0" timeOffset="43780">9009 6349 104,'-2'0'13,"2"0"5,0 0 4,0 0-15,0 0 11,0 0-8,0 0 5,0 0-14,0 0 6,0 0 5,2 0-1,0 0-8,4-1 0,2 1 5,5-1-7,-1 0 6,2 0-7,1-1 6,-1 2 0,-1 3-7,-1-1 0,-1 2 6,-3-1-13,0 2-5,-2 1 14,1 0 0,-5 1 0,2 0 6,-2 3-1,0-2-7,-2-1 6,2 0-19,0 0 20,0-1-19,0 2 20,2-1-1,2 1-7,1-1 7,3 2-1,-2 0-7,3 1 7,1 1-20,-2 3 15,3 0 6,-3 3-13,-2 1 7,1 2 6,-1 0-7,-4 2 6,0 0 0,-2 0 5,0 0-1,-2 0-13,-2-1 0,2 1 7,-2-1-1,-2-1-6,2-1-18,0-1-4,0-2 2,0 0 2</inkml:trace>
  <inkml:trace contextRef="#ctx0" brushRef="#br0" timeOffset="44220">9488 6266 114,'0'0'31,"0"1"-23,0 4 6,2 6-8,1 1 11,-1 2 4,0 4-2,2 3 4,-2 3-9,2 3-8,-2 3 11,2 2-2,-2 2-20,2 2 19,-1-1-8,-3 1-13,2-2-6,-2-1-11,-2 0-4,-1-3 2</inkml:trace>
  <inkml:trace contextRef="#ctx0" brushRef="#br0" timeOffset="44700">8198 6397 64,'0'0'12,"0"0"11,0 0-3,0 0-8,0 0 4,0 0 5,0 0-3,0 1 4,0 8 3,0 8-3,0 4-21,0 2 25,2 6-16,2 5 5,2 2-8,3 2 18,-1 3-10,4-1-14,3 2 12,1-2-14,3-2 7,2-2-1,-1-1-20,5-1 2,0-5-11,2-2-10,2-5 4</inkml:trace>
  <inkml:trace contextRef="#ctx0" brushRef="#br0" timeOffset="50967">7832 5491 21,'0'0'3,"0"0"1,0 0-1,0 0 0,0 0-1,0 0 0,0 0 0,0 0 0,0 0 0,0 0 0,0 0 0,0 0-1,0-1 1,4 0-1,0-2 0,0 1 0,0 0 0,0-1-1,1 2 1,-3-1-1,2 1 0,-2 0 1,0 1 6,0-2-8,0 1 0,-2 0 7,2 1-7,-2 0 0,2 0 7,0 0-1,-2-1-7,2 1 0,-2-1 7,2 1-7,-2 0 0,0 0 0,0 0 7,2 0-7,-2 0 0,3 1 7,-1-1-7,0 0 13,0 1-8,0 0-7,2-1 1,-2 1 0,2 1 0,0-1 1,0 0 0,1 0 7,-1 1-7,2 0 0,0-1 0,0 0 1,1 0-1,-1-1 1,0 1 0,0-1 0,0 1 7,1-1-7,1 2 0,-2-2 6,0 0-7,3 1 1,-3-1 0,0 0 6,0 0-7,0 0 7,3 0-7,-3 1 6,2-1-6,-2 1 6,0 0 0,1 0-7,-1-1 0,2 2 1,-2-1-1,3-1 1,-1 0 0,0 0 7,0 0-7,1 0 0,-1 0 7,0 0-7,1 0 0,-1-1 7,2-1-1,-2 2-7,1-1 1,1 1 6,0-1-7,1 0 7,-1 0 0,0 0-7,1-1 0,-3 1 0,2 0 1,-1 0 0,-1 0 7,2 0-1,-1-1 0,-1 1-7,-2 0 0,0 0 0,0 0 0,1 0 1,1-1 1,-2 1-1,0 0 1,-2 1 0,3-1 0,-1 1 7,0-1-1,0 1-1,0-1-7,1 0 7,-1-1-7,0 2 0,0 0 1,1-1 0,-1 1 1,0 0 0,2-1 0,-2 1 0,1-1 0,-1 1 0,0-1 0,0 1 0,0 0 1,-1 0-1,1-1 0,0 1 1,-2 0 0,2 0 0,-2 0-1,3 1 1,-3-1 0,0 1 0,2-1 0,-2 1 0,0-1 0,1 1 6,-1 0-1,2-1-6,-2 0 0,2 2 0,-2-2 0,3 0 0,-3 0 0,2 0 0,-2 0 0,0 0 0,0 0 1,0 0-1,1 0 0,-1 1 1,0 0-1,0-1 7,0 1-7,-2-1 7,2 0-1,-2 1-7,3 0 7,-1 0-8,0-1 7,0 2 0,2-2-7,-2 1 0,0-1 7,1 1 0,1-1-1,-2 0-7,0 0 1,0 1 0,-2-1 0,2 0 7,1 0 0,-3 1-7,0-1 0,0 0 1,0 0 0,0 0 0,0 0 0,-2 0 0,2 0 1,-2 0 0,2 0 0,-2 0 7,0 0-7,0 0-1,0 0 1,0 0 0,0 0 0,0 0 0,0 0 1,0 0 0,0 0 0,0 0-1,0 0 7,0 0-7,-2 0 6,2 0 0,-2-1-1,-2 0 0,0 1-8,0-1 8,-1-2-8,1 2 8,0 0-8,-2 0 1,2 0 7,0 0-7,-3 0 0,3-1 1,-2 1 0,2 0 0,-2 0 7,2 0-7,-3 0 7,3 1-7,-2-2-1,2 2 8,-2-1-8,0 1 7,-1-1-7,1 0 7,0 0 0,0 0-7,-1-1 7,1 2-7,0-1 0,0 0 1,0 0-1,-3 0 7,3 1-7,0-1 7,-2 1-6,1 0 0,-1-2 6,2 2-7,-2 0 1,2 0 0,-3 0 7,1 2-1,0-2 0,-1 1-7,1-1 0,0 1 7,0-1-7,1 0 0,1 1 7,0-1 0,-2 1-1,2-1-7,-1 0 7,-1 0-6,2 0 6,2 0 0,-2 0-7,-1-1 0,1 1 7,2-1-7,-2 1 8,0-1-7,-1 1 0,1-1 0,0-1 1,0 1 0,0 0 0,-1 0 7,-1 0-1,2 1-7,-2-1 1,1 1 0,-1-2 0,0 2 0,2 0 1,-3 0 6,3 0-7,-2 0 0,2 0 7,-3 0-7,1 0 7,2 0-1,0 2-7,0-2 7,-3 0 0,3 0-8,-2 0 1,2 0 1,-3 0 0,3 1 0,-2-1 0,2 0 7,-3 1-7,3-1 0,-2 0 7,0 1-7,-1-1 0,1 1 7,0-1-1,-1 1-7,3-1 1,-2 0 6,2 0 0,-2 0-7,1 0 7,-1 2-1,2-2-7,0 1 0,-1-1 8,1 0-7,0 0 0,0 0 0,0 1 7,-1-1-6,1 1 6,0-1-7,0 1 1,0-1-1,-1 1 1,1-1 7,0 2-7,0-1 6,0-1-6,-1 1 6,1 0-7,0 0 1,0-1 0,0 3 0,-1-2 0,1 1 0,0 0 1,0 0 0,0 0 0,-1-1 0,1 0 1,2 1 0,-2 0-1,2-1 7,0 0-1,-1 0 0,3 0-7,-2-1 6,2 1-7,-2-1 1,2 0 0,-2 2 0,2-2 1,-2 1-1,1-1 1,1 0 0,0 0 6,-2 1-6,2-1 6,-2 1-1,0 0 0,2-1-1,-2 1-6,0-1 6,1 0 6,-1 0-14,0 2 14,2-1-14,0-1 7,0 1 0,0-1 6,2 0-8,-2 0 0,2 0 7,0 0-14,-2 0 14,2 0-1,0 0-13,0 0 13,2 0-13,0-1 7,0 1 6,0 0-1,2 1-13,0-1 14,0 0-14,1 0 8,-1 0 6,2 0-14,0 1 8,2-1-7,1-1 8,-1 1 0,2 0 6,1-1-14,-1 1 14,0 0-14,1-1 14,1 1-7,-2 0-7,1 0 14,-1 0-1,0 0-13,1 0 13,-1 0-13,0 0 7,-1 0-6,1-2 7,0 2 6,-1 0-14,1 0 14,-2-1-7,3 1-7,-1-1 1,-2 1 1,1-1 7,-1 1-7,0-1 7,0 1 0,1 0 0,-1 0 0,-2 0 6,2 0-14,1 1 13,-1-1-1,0 1-7,0-1-6,1 0 14,-1 0-1,-2 1-13,2-1 13,-1 0-7,1 0 0,0 1-6,-2-1 7,1 0 6,1 2-7,-2-2 0,0 1 7,1 0-13,1-1 0,-2 1 8,0 0 6,0-1-14,1 0 14,-1 0-14,0 1 7,0-2 0,0 1-6,1 0 13,-1 0-7,-2-1-6,2 1 13,0-1-1,1 1 0,-1-1-14,0 1 8,-2 0 6,2 0-7,1 0 0,-3 0 6,2 0-13,-2 0 14,2 0-13,0 1 0,1-1 1,-1 1 1,-2-1 7,2 0-7,0 1 7,1-1-7,-1 1 1,0 1 1,0-2 0,0 1 1,1-1-1,-1 1 1,0-1 0,0 0 0,0 0 1,3 0 0,-1 0 0,-2 0-1,0 0 1,3 0 0,-3 1 0,0-1 0,2 1 0,-1 0 0,-1 1 0,0-1 0,0 0 0,0 0 0,1 0 1,-3 0-1,2 1 0,-2-2 1,0 1 0,0-1 0,0 1 0,1-1 0,-1 1-1,0-1 0,0-1 0,0 1-1,-2 0 1,2-1-1,1 0 0</inkml:trace>
  <inkml:trace contextRef="#ctx0" brushRef="#br0" timeOffset="53260">8647 5497 16,'0'0'4,"0"0"0,-2 0-1,2 0 0,0 0-1,0 0 0,-2-1 0,-3 0 0,1-1 0,0 1 0,0 0-1,0 1 0,0-1 0,-2 1 0,1-1 0,-1 1 0,0-1 0,0 1-1,0-2 0,-1 2 1,1 0 0,0 2 0,0-2 0,-3 0 0,3 0 0,-2 0-1,2 0 0,-3 0 0,3 0 0,-2-2 0,2 2 0,-2-1 0,-1 1 0,1-1 0,0 1 0,-1 0 0,-1 0 0,2 0 0,0-1 0,-1 1 0,1 0 0,0-1 0,-1 1 0,1 0 0,0-1 0,2 1 0,-3-2 0,3 2 0,-2 0 0,2 0 0,0 0 0,-1 0 0,3 0 0,-2 0 0,2 0 0,0 0 0,-2 0 0,1 0 0,1 0 0,0-1 0,0 1 0,0-1 0,0 1 0,0 0 0,-1 0 0,-1-1 0,0 1 0,0 0 0,0 0 0,-1 1 0,1-1 0,0 0 0,0 0 0,2 0 0,-3 0 0,3 0 0,-2-1 0,2 1 0,0-1 0,-2 1 0,2 0 0,-1 0 0,-1 0 0,2 0 0,0-1 0,-2 1 0,2 0 0,-1 0 0,-1 0 0,2 0 0,-2 1 1,0-1-1,-1 0 0,-1 1 1,2-1 0,2 0-1,-2 0 0,2 0 0,-3 0 0,3 0 0,-2 0 0,2 0 0,-2-1 0,1 1 0,1 0 0,-2-1 7,2 1-8,-2-2 1,2 2-1,-3 0 7,3 0-8,0 0 1,-2 0 0,2 0 0,-2 0 7,2 2-7,-1-2 0,-1 1 6,2-1 0,-2 1-8,2-1 8,-3 1-1,3-1-7,0 0 7,0 1-7,0-1 0,0 0 1,0 0 0,0 0 0,-1 0 1,3 0 6,-2 0-7,0 0 7,0-1-1,0 1-1,0 0-7,0 0 1,-1 0 1,1 0 0,0 0 0,-2 0 0,2 0 1,-2 1 6,1-1-1,1 0 0,0 0-7,0 1 1,2-1 0,-2 0 6,0 0 0,2 0-1,-3 0 6,3 0-7,0 0-7,0 0 1,2 0 7,-2 0-1,2 0 0,-2 0 0,2 0 0,0 2-1,0-2 0,0 0 0,0 0 6,2 0-13,2 0 7,-2 1-7,3-1 7,-3 0-6,2 0 7,0 0-7,0 0 1,0 0 13,0 1-14,0-1 7,1 0 0,-1 0 0,-2 0 0,2 0-1,-2 0 0,0 0 0,0 0 0,0 1 0,0-1 0,0 0 0,0 0-1,-2 0-6,2 0 7,-2 0 0,3 1 0,-3-1-6,0 0 13,2 0-14,-2 0 13,0 0-7,2 0 0,-2 0 0,0 0 0,0 0 0,0 0 0,0 0 0,0-1 0,0 1 0,0 0 0,2 0 0,-2 0-6,0 0 1,0 0 0,2 0 7,-2 0-6,2 0 7,0-1 5,0 1-1,0 0 0,0 0-14,2-1 7,-2 1 0,2-1 0,1 1-6,-1 0 7,-2-2-6,2 2 7,0-1-7,0 1 0,0 0 1,3-1 0,-3 0 8,2 0 5,-2 0-7,2-1 0,-2 1-1,3 0-6,-3 0 0,2 0 1,-2 0 7,2 1-7,0-1 1,-1 1 0,1-2 1,0 2 0,0-1 0,0 1 0,1 0 7,1 0-7,-2 0 7,2 0-8,-1 0 1,1 0 0,-2 0 0,2 1 0,1 1 0,-1-1 1,0 0 0,2-1 0,-1 1 0,1 0 0,0 1 0,1 0 0,-3-1 1,2 0 0,3 0 0,-3 0 0,3-1 0,-1 1 0,0-1-1,1 2 0,-1-2 1,1 0 0,-3 0 0,0 0 0,1 0 0,-1-2 0,0 2 0,-1 0 0,1 0 0,-2 0 0,3 0 0,-3 0 0,0 0 0,0 0 0,1 0 0,-1 0 0,0 0 0,0-1-1,3 1 1,-3-1-1,0 1 1,1 0-1,-1 0 1,0 0 0,0 0 0,1 0 0,-1 0 0,0 0 0,-2 0 0,1 1-1,-1-1 0,0 1 0,0-1 0,0 2 0,-1-1 0,-1 0-1,0 0 0,0 1 1</inkml:trace>
  <inkml:trace contextRef="#ctx0" brushRef="#br0" timeOffset="60366">7941 5529 19,'0'0'4,"0"2"-1,0-2 0,0 1-1,0 0 0,0 0 0,0 0-1,0 0 1,2 1-1,-2-2 0,0 1 0,0-1 0,3 1 0,-3-1 0,0 1 0,2-1 0,-2 0 0,2 1 0,-2-1-1,2 0 1,-2 0 0,2 1-1,0-1 1,0 2-1,0-1 1,2-1 0,0 1-1,0-1-1,1 1 2,-1-1-1,2-1 0,0 1 0,2 0 0,-1-1 0,1 1 0,-2-1 0,2-1 0,-1 2 0,1-1 0,0 1 0,0 0 0,1 0 0,-1 1 0,-2 1 0,2-1 0,1 0 0,-1 1 0,0 1 0,-2-2-1,3 1 1,-1-1 0,0 0 0,-2 1 0,3-1 0,-3 0 0,2 0 0,-2 0 0,3 0 1,-3 1-1,0-1 1,2 1-1,-1-1 1,1 0-1,0 2 0,0-2 0,3-1 0,-3 1 0,2 0 0,-1 0 0,1 0 0,0-1 0,-1 0 0,1 2 0,0-2 0,1-2 0,-1 2 0,0 0 0,1-1 0,-3 1 0,2 0 0,-2 0 0,3 0 0,-3 0 0,0 0 0,1 0 0,-1 0 0,0 0 0,0 0 0,-1 0 0,1 0 0,-2 0 0,0 1 0,1-1 0,-1 0 0,-2 0 0,2 0 0,-2 2 0,0-2 0,0 1 0,1-1 0,-1 0 0,0 0 0,0-1 0,2 1 0,-2-2 0,3 1 0,-3 0 0,0 0 0,0 0 0,0 0 1,0-1-1,0 1 0,1 0 0,-1 0 0,-2 0 0,0 1 0,0 0 0,2-1 0,-2 1 0,-2 0 0,2 0 0,0-1 0,-2 1 1,2 0-1,-2 1 0,2-1 0,-2-1 0,0 1 0,0-2 0,2 2 0,-2 0 0,0 0-2,0 0 0</inkml:trace>
  <inkml:trace contextRef="#ctx0" brushRef="#br0" timeOffset="61406">7865 5541 20,'0'0'4,"0"0"-1,0 0-1,0 0 1,0 0-1,0 0 0,0 0 0,-2 0-1,2 0 1,0 0-1,0 0 0,0 0 0,-2 0 0,0-1 0,-2 0-1,1 0 1,1-1 0,0 1-1,0 0 0,0 1 1,2-1-1,-2 1 0,2 0 1,-2 0 0,2 0-1,0 0 1,0 0 0,0 0-2,0 0 1,2-1 1,0-2-1,2 2 0,0 1 0,3-1 0,-1 0 0,2 1 0,-2-1 0,3 1 0,1-1 1,0 1 0,1 0-1,-1 0 0,0 0 0,3-2 0,-1 2 0,-2 0 0,3 2 0,-3-2 0,1 0 0,-1 0 0,0 1 0,1-1 0,-1 1 0,0 0 0,-1 0 0,1-1 0,0 0 0,1 1 0,-1 1 0,0-1 0,1 0 0,-1 0 0,2 0 1,-1 0-1,-1 1 0,0-1 1,1-1-1,-1 1 0,0 0 0,1-1 1,-1 0-1,0 1 0,3-1 0,-3 0 0,1 0 0,-1 0 0,0 0 0,-2 1 0,3-1 0,-3 0 0,0 0 0,-1 0 0,1 2 7,0-2-8,0 0 1,-1 1-1,-1-1 0,2 1 0,-2-1 0,3 0 1,-3 0 0,2 0 0,-2-1 0,0 1 0,3 0 0,-3-1 0,0 1 0,0 0 0,1 0 0,-1-2 0,0 2 0,-2 0 0,2 0 0,-2 0 0,1-1 0,-1 1 0,0 0 0,2 0 0,-2 0 0,0-1 0,0 0 0,1 0 0,-1 1 0,0 0 0,0-1 0,0 1 0,0 0 0,0 0 0,1-2 0,-1 2 0,0 0 0,0 0 0,0 0 0,2 0 0,-2 0 0,1-1 0,-1 0 0,0 1 0,0-1 0,0 1 6,0 0-7,0-1 0,1 1 1,-1 0-1,0-1 0,0 1 0,0-2 0,-2 2 0,2 0 1,-2 0 0,2 0 0,1 2 0,-3-1 0,2 0 0,-2-1 0,2 1 0,-2 0 0,2 0 0,-2 1 0,2-2 0,1 1 0,-1 0 0,0 0 0,0-1 0,0 0 0,0 1 0,0 0 0,-2-1 0,3 2 0,-3-2-1,0 1 1,0-1 0,0 0 0,0 1 0,-2-1 7,2-1-8,-2 1 0,0 1 0,0 0 0,-2-1-1,0 0 0,0 1-1</inkml:trace>
  <inkml:trace contextRef="#ctx0" brushRef="#br0" timeOffset="62492">8334 5861 21,'0'0'5,"-2"0"-1,2 0-1,-4 0 1,2 1 5,0-1-1,0 0-7,0 0 6,2 0-1,0 1-7,0-1 7,2 0-1,0-1-7,2-1 0,0-2 7,2 0-8,3-2 7,1 0 0,-2-1 6,5 0-8,-1 2 6,1 0-7,-1 0 6,-2-1-13,1 3 7,-1 0 0,0 2 6,-1 0-1,-1 1-7,-2 0-7,0 1 8,1 3 0,-5-2 0,0 3 12,0-2-14,-2 3 1,-2 0 0,0 1 6,0 0 6,-1 0-2,-1-2-13,2 1-6,0-1 14,2 0-7,-2-1 7,2 1 5,0-2-1,2 2-1,0 0-1,2-2-19,3 1 20,-3-1-1,2 1-7,0-2 1,0 3 0,1-1 6,-3 0-7,2 0 0,-2 1-6,0 0 13,0 2-1,-2 1 6,-2 0 5,-2 0-8,0 1-8,0 2 13,-2-1-14,0 1 6,-2-1 0,-1 1 5,1-1-1,0-1-1,2 1-1,0-2-14,0-1-17,0 0 2,-1-1 1</inkml:trace>
  <inkml:trace contextRef="#ctx0" brushRef="#br0" timeOffset="64632">8585 3218 20,'0'0'4,"0"0"-1,0 0 0,0 0 0,0 0 0,0 0-1,0 0 0,0 0 0,0 0 0,0 0 0,0 0-1,0 0 0,0 0-1,0 0 1,0 0 0,0 1 0,-2 0-1,-1 3 0,-1 0 1,2 0-1,-2 2 1,2-1 0,-2 2-1,0 0 0,2 2 0,-2-1 1,2 0-1,-3 1 0,3-1 0,-2 0 0,2 1 0,-2 0 0,2-1 0,-2 0 0,2 0 0,0 0 0,0 2 0,-1-2 0,-1 1 0,2-1 0,0 2 0,-2-1 0,2-1 0,0 0 0,-2 0 0,2-1 0,0 0 0,-2 1 0,1-1 0,-1 0 0,2 0 0,0 0 0,0-1 0,0 0 0,0-1 0,0-1 0,0 0 1,0-1-1,0 1 1,0-1-2,2 1 0,-2-2 1,0 0 0,2 1 0,-3-1 0,3-1 1,-2 0-1,2 0 0,0-1 0,0 0-1,0 0 1,2 0 0,-2 0 0,3-1 0,-3 0 0,2 0 0,-2 0 0,2 0 0,-2-2 0,2 0 0,0 0 0,0 0 0,-2 1 0,2-2 0,-2 1 0,2-1 0,0 1 0,2 0-1,-2 0 1,2-1 0,-2 0 0,3 0 0,-3 0-1,2-1 1,0 0 0,0 0 0,0 0 0,0 0-1,-2-1 1,3 1 1,-3-1-1,2 1 0,-2-1 0,0 2-1,2-2 1,-2 1 0,0-1 0,-2 2 0,2-2 0,0 1 0,0-1 0,0 1 0,1-1 0,-3 1 0,2-1 0,0 1 0,-2 0 0,2 0 0,0 2 1,0-1-1,-2 1 0,2-1 0,-2 1 0,0 2-1,0-2 1,2 2 0,-2-1 0,0 2 1,0-1-1,2-1 0,-2 2-1,0-1 2,0 1-1,0-1 0,0 0 0,0 0 0,0 1 0,0 0 0,0 0 0,0-1-1,0 1 1,2-1 0,-2-1 1,0 2-2,0-1 1,0 0 0,0 0 0,0 1 0,2-1 0,-2 0 0,0 1 1,0-2-1,0 2 0,0-1-1,0 1 1,0 0 0,0 0 0,0-1-1,0 0 1,2 0 0,-2 0-1,2-1 0,0 0-1</inkml:trace>
  <inkml:trace contextRef="#ctx0" brushRef="#br0" timeOffset="65587">8607 3336 16,'-2'2'4,"2"0"-1,-2-1 0,2 3 0,-2-2 0,2 1-1,-2 0 0,2 0 0,-2 2 0,0-2-1,0 3 1,0-1-1,0 2 0,0 0 0,0 0 0,0 1 0,-3 1-1,1 0 0,0 1 1,0 0-1,0 1 1,-2-1-1,-1 2 0,1-2 0,2 2 0,-2 0 0,0-1 0,-1 1 0,1 1 0,0-2 0,2 2 0,-2-1 0,0 0 0,-1 1 0,1-1 0,0-1 0,2 1 0,-2 0 0,1-1 0,-1 1 0,2-2 0,-2 1 0,2-1 0,-2 1 0,-1 0 1,3 0 0,-2 1-1,2-1 0,-2 0 0,2-1 1,-3 1-1,1-1 0,0-2 0,0 0 0,2 0 0,-1-1-1,1-1 1,-2 1 1,2-1-1,-2 1 0,2 0 0,-1-2 0,-1 0 0,2 1 0,0 0 0,-2 1 0,2-1 0,-3 1 0,3 0 0,-2 0 0,0 1 0,2-1 0,-2 0 0,-1 1 0,3-1 0,0 1 0,-2-1 0,0 1-1,-1 0 1,1 1 1,0-1-1,-2 0 0,0 0 0,1 1 0,-1-1 0,2 2 0,0-2-1,2 0 2,-3 0-1,3-1 0,0 0 0,0 1 0,0-1 0,2 0-1,-2 0 2,-1-1-1,3 0 0,-2 0 0,2-2 0,0 2 0,0-1 0,0 1-1,0-2 2,2 1-1,-2-1 0,0 0 0,2-1 0,-2 1 0,0-1-1,2 1 1,0-2 0,-2 1 0,2-2 0,0 1 0,-3-1 0,3 0 0,0 1-1,0-2 1,0 1-1,0-1 1,3-1-1,-3 1 0,2-3 0,0 1 1,0-2-1,2 1 0,-2-3 0,2 0 0,0-1 0,2 0 0,-1-2 0,1 0 1,2-2 0,-2-2 0,3 1 1,-1-2 0,2-1 0,-2-2 0,3 0 0,1-2 0,-2 0 0,3-1-1,-1 0 0,1-1 1,-3 2-1,2-1 0,-1 0 0,1-1 1,-1 0 0,-1 1-1,0 2 0,3-1-1,-3 0 1,0 1 0,1 0 0,-1 2 1,-2-1-1,1 1-1,-1 2 1,0 1 0,-2-1 0,1 0 0,-1 1 0,0 0 0,0 0 0,0 2 0,1-1 0,-3 0 0,0 2 0,0-1 0,0 1-1,0 0 1,-2-1 0,2 1 0,-2-1 0,3 1 0,-3 0 0,2 1 0,-2 0 0,0-1 0,2 1 0,-2 1-1,0 0 1,0 0 0,0 1 0,0 0 0,3 0 1,-3 2 0,0 0-1,-2 2 0,2 0 0,-2 0 0,2 1 1,-2 0-1,0 0 0,-2 2 0,2 0 0,0 3 0,-4 1 0,0 2 0,-1 1 0,-1 0 0,2 2 0,-2 1 0,0 0 0,-1 2 1,-1-1-1,2 2 1,-2 1 0,-1 0-1,-1 1 0,2 0 1,-3 2-1,1-1 0,0 0 1,-1 2-1,1-1 0,-2 2 0,1-2 0,-1 3 0,2 0 0,-3 1 1,3 0-1,-1-1 0,-1 1 1,2 0-1,1 1 1,-1 2-1,0-2 0,2 1 0,-3 0 0,3-1-1,0-1 1,-3 0 0,3 0 0,2-2 0,-2-1 0,-1 0 0,3 0 0,0 0 0,0-1 0,-1 1 0,1-2 0,0 0 0,0-1 0,0-1-1,-1 0 0,3 0 1,-2-1 0,2 0 0,-2 0 0,2-1 0,-3 1 0,3-1 0,0 1 0,0-2 0,0 1 0,0 0 0,0 0 0,-3 0 0,3 1 0,-2-2 0,2 2 0,-2-1 0,2-1 0,-3 1 0,3 0 0,-2-1 1,0 1-1,0 1 0,-1 0 0,1-1 0,0 1 0,-2 0 0,2 1 1,-3 0-1,3 0 0,-2 0 0,-1 0 0,3-2 0,-2 1 0,2 1 1,-2-1-1,1-1 0,1-1 0,0 1 0,0-1-1,0 0 2,1-1-1,-1 0 0,2-1 0,0 0 0,-2-1 0,2 2-1,-1-2 1,1 1 0,0-1 0,2 2 0,-2-1 0,2-1 0,-2 0 0,0 0 0,2 1 0,-3 0 0,3-1 0,-2 0-1,0 0 1,0 0 0,0 1 0,2-1-1,-2 0 1,-1-1 0,1 1 0,0 0 0,0 0 1,0 1-1,-2 1 0,2-1 0,-3 0 0,3 1 0,0-1 0,0 0 0,0 1-1,0 0 1,0-1 0,-3 1 0,3-2 0,2 1 0,0-1 0,-2 2 0,2-2 0,-2 0 0,2 0 0,-2-1 0,1-1 0,3 1 0,-2 1 0,0 0 0,2 0 0,-2 0 0,0 2 0,0-2 0,0 1 0,0 0 0,0 1 1,0-3-1,0 0 0,0 0 0,0 0 0,0-2 0,2 0 0,-3 0 0,3-1 0,-2 1-1,2-2 1,-2 0 0,2 0 0,0 0 0,0-1 0,0 0 0,0 1 0,0-2 0,0 0 0,0 1 0,0-1 0,-2 1 0,2-2 0,0 1 0,0-1 0,0 1 0,0-1 0,2 0 0,-2-1 0,2 1 0,0 0 0,-2-1 0,3 1 0,-3-2 0,2 2 0,0-1 0,2-1 0,-2 1 0,0 0 0,0-1 0,2 1 0,-2 0 0,2-1 0,1-1 0,-1 1 0,0 0 0,0-2 0,0 1 0,2-2 0,-2 1 0,3-1 0,-3-1 0,2 0 0,0 0 0,-2 1 0,2-1 0,-1 0 0,1 0 0,-2 0 0,2 2 0,-2-3 0,3 2 0,-3 0 0,2 0 0,-2-2 0,0 1 0,2 1 0,-2-3 0,1 0 0,1 0-1,-2-2 1,2 0 0,0 1 1,1-2-1,-1 2 0,0-2 0,0 1 0,0 0 0,1 0 0,-1 0 0,0-1 0,-2 0 0,2 0 0,-2 1 0,1 0 0,-1 1 0,0-1 0,0-1 0,-2 2 0,0 0 0,0 0 0,-2 1 0,2 1 0,-2 2 0,2-2 0,-2 1 0,2 1 0,-2 2 0,0-1 0,0 2 0,0-2 0,0 3 0,0-1 0,0 1 0,0 1 0,0 0 0,-2 1 0,2 0 0,0 2 0,-2 3 0,0 0 0,-2 1 0,2 2 0,-2 1 0,0-1 0,0 1 0,-1 3 0,1-1 0,0 1 0,-2 2 0,2 0 0,-2-1 0,2 0 0,-3 1 0,3 0 0,-2 1 0,2-1 0,-2 1 0,1-1 0,-1-3 0,2 0 0,0 1 0,0-3 0,2 1 0,-2-2 0,2-2 0,0 0 0,-1-2 0,1-1 0,2 0 0,-2-1 0,2 1 0,0-2 0,-2-1 0,2-1 0,0 0 0,2 0 0,-2 0 0,2-1 0,-2 0 0,2 0 0,-2-2 0,0 1 0,0-1 0,3-1 0,-3 1 0,0-2 0,2 0 0,-2-2 0,2 2 0,-2-1 0,2-1 0,-2-3 0,2 2 0,-2-2 0,2-1 0,-2 1 0,2-1 0,-2 1 0,0 0 0,0-1 0,0-1 0,0 2 0,0-2 0,0 1 0,0 0 0,2-2 0,-2 2 0,0-1 0,0 1 0,0-1 0,2 0 0,-2 2 0,0-1 0,2 1 0,-2 1 0,0-2 0,0 2 0,0 0 0,0 0 0,2 0 0,-2 1 0,2 1 0,-2 0 0,0 0 0,0 1 0,0 0 0,2-1 0,-2 2 0,2-2 0,-2 0 0,2 0 0,1 0 0,-3 0 0,2-1 0,0-1 0,0 1 0,0-1 0,0 0 0,0-2 0,-2 0 0,2-2 0,0 1 0,2-1 0,-2 1 0,0-1 0,0 0 0,1-1 1,1 0-1,-2-1 0,0 1 0,0-1 0,0 1 0,2-1 0,-2 1 0,0 0 0,0 0 0,0 1-1,0-1 1,0 2 0,3-1 0,-3-1 0,0 0 0,2 0 0,0 1 0,0-1 0,0 0 0,0-1 0,1 0 0,-1 0 0,0 0 0,0 1 0,0-1 0,0 1 0,0 1 0,1 0 0,-1 0 0,0 1 0,0 0 0,-2 0 0,2 1 0,-2 0 0,2 1 0,-2-1 0,3 1 0,-3-2 0,2 1 0,-2 0 0,2-1 0,0 1 0,0-1 0,2-1 0,-1-1 0,1 2 0,0-3 0,0 1 0,0-2 1,1 4-1,-1-1 0,0-1 0,0 0 0,2 1 0,-1-1 0,-1-1 0,2 2 0,-2-1-1,3 2 1,-3-1 0,2 0 0,-2 0 0,3 2 0,-1 0 0,0 1 0,-2-1 0,3 2 0,-1-2 0,0 2 0,2-1 0,-1 0 0,-1 0 0,0-1 0,3 0 0,-3 0 0,2 0 0,-1-1 0,1 0 0,-2 1 0,0 0 0,3 1 0,-3-1 0,0 1 0,1 1 0,-3-2 0,0 2 0,0 0 0,0-2 0,-1 1 0,1-1 0,-2 1 0,0-1 0,0 1 0,0-1 0,-2 0 1,3 0-1,-3 0 0,0-1 0,0-1 1,0 2-1,-2-2 0,2 1 0,0 0 0,-2 0 0,2 1 0,-2 2 0,2 1 0,-2 0 0,-2 2 0,2 1 0,0 1 0,0 0 0,-2 2 0,0 1 0,-2 2 0,2 0 0,-2 1 0,-3 2 0,3 0 0,-2 4 0,-2 2 0,-3 1 0,1 2 0,0 3 0,-3 2 0,-1 2 0,-1 2 0,-1 2-1,-3 3 1,1 2 0,-1 2 0,-2 2 0,-2 2 0,1 1 0,1-2 0,0-1 1,1-2-1,1-2 1,0-4-1,3-2 0,1 0 0,3-5 0,2-3 0,1-2 0,1-2 0,2-3 0,0-4 0,4-5 0,2-3 0,2-6 0,2-5 0,2-3 0,2-6 0,3-1-1,-1-3 1,2-2 0,-1-3 0,1-1 1,1-3-2,1-1 1,-2-3 0,3-2 0,-1 0 0,3 1 0,-5 1 0,3 2 0,-5 4 0,1 4 1,-5 1-1,2 6 0,-4 3 0,0 3 0,-2 2 0,-2 4 0,-2 2 7,0 5-8,-2 3 1,-4 4-1,0 2 7,-3 5-7,-1 4 0,-3 2 0,1 3 0,-5 3 1,1 0-1,-1 3 7,-4 1-7,3 0-1,-3 1 1,-2-1 0,2 1 7,-2-1-7,1 0-1,-1-2 7,2-2-7,2-2 1,3-3 0,1-1-1,3-2 1,1-3 0,1 0 0,2-2 1,3-4-1,1-2 1,4-5 0,2-1-1,2-5 1,0-3 0,4-6 0,3-2 0,-1-2 0,2-2 0,-1-2 0,1 0-1,0-5 0,-1 2 1,1-1 0,-2 0 0,0 1 0,1 0 0,-3 2 0,0 1 0,-2 1 0,0 2 0,1 2 0,-5 2 0,2 2 0,-4 1 0,-1 4 0,1 0 0,-4 3 0,0 2 0,0 2 0,-3 2 0,-1 1 6,0 4 0,-3 1-8,1 3 0,-2 1 1,-3 3 0,-2 5 0,-1 3 1,-3 2-1,-2 2 0,0 1 1,0 3-1,-1-1 0,1 1 1,0-2 0,0 1 0,4-3 6,3-1-7,1-3 7,3 0-1,-1-4-7,5-3 0,2-1 1,2-5 6,3-2-7,3-6 7,0-2-8,5-5 7,3-5-7,4-3 1,3-6 0,1-1 0,3-3 0,0-2 1,-1-2-1,1 0 8,1-3-8,-1-1 7,0 0-7,-1-2 0,1 1 1,-3 0-1,-1 2 0,-3 0 1,-1 4 0,-3 1 0,0 1 1,-2 3 6,-1 2-1,-1 1-7,-2 4 1,-2 0 0,0 3 12,0 2-7,-2 2-7,-2 2 13,-3 3-8,1 1 0,0 2 0,-4 4-7,-1 4 7,-1 3-6,-5 3 0,1 3 7,-5 3-7,-2 4 7,-2 1 0,-1 5-7,-1 0 13,-4 5-7,0 1-1,0 2-6,-2 1 7,2 1-7,0-1 1,-1-1 7,6-3-7,3-2 7,2-3-7,3-3 13,1-3-7,5-3 6,3-4-7,3-4 6,4-4-7,4-4-7,4-5 1,1-4 0,3-3 1,4-3 1,-1-3 1,3 0 0,1-4 0,-1 0 1,1-1 0,2-1 0,-3 0 0,1-1 1,-3 3 0,1 2 0,-1 1 0,-4 3 0,1 2 0,-5 2 1,0 1 6,-2 4-1,-4 5-7,-2 4 1,-2 2 0,-2 5 0,-7 4 0,-1 4 0,-3 6 0,-1 3 0,-3 5 1,-2 4 0,-1 3 6,-1 6 5,-2 1-7,-2 3-1,0 0 0,0 1-1,2 1 0,0-1 0,2-2 0,3-2-1,3 0-6,0-5 7,5-3 0,4-4 6,1-2-14,3-4 7,4-4 6,4-3-7,0-5 0,4-2-6,3-4 1,1-6 0,2-1 1,1-5 0,3-2 1,1-4 0,2-2 1,-1-1 0,1-1 0,-1 1 0,1-2 0,-2 2 7,-3 2 0,1 1-8,-3 2 1,-2 1 0,-1 5 1,-5 5-1,0 3 1,-4 6-1,-4 4 1,-3 4 7,-1 3-8,-4 3 1,-1 2 0,-1 3 6,-1-1-7,1 1 1,-1 1 0,1-2 6,0 0-7,3-1 7,1-1-1,4-2 0,2-2-1,1-2 0,6-3-7,1-3 1,2-3 0,2-4 1,5-4-1,1-4 1,3-6 0,1-2 0,3-5 1,2-1-1,-1-5 1,1-1 0,0 1 0,0-2 0,-3 3 1,1 2-1,-4 2 1,-3 0 0,-2 3 0,-1 2 0,-5 5 0,0 4-1,-4 5 1,-2 3-1,-4 6 1,0 1 0,-2 3 0,-3 2 0,-1 4 0,0 2 0,-1 3 0,-1 0 6,2 1 0,-1-2-8,1 0 1,4 0 0,2-3 0,2-3 0,4-3 0,2-4 0,6-4 0,3-6 0,3-7 0,5-5-1,2-2 0,3-5 1,3-5 0,2-2 0,0 0 0,0-2 0,-2 1 0,-2 3 0,-4 2 1,-2 2 0,-3 3 0,-3 3 1,-3 3-1,-4 4 1,-1 4 0,-5 5-1,-2 5 1,-4 5-1,-1 3 1,-1 3 0,-2 1-1,0 2 1,-1 0-1,1 0 1,0-1-1,4-4 0,2-1 0,4-3 0,2-4 0,4-4 0,5-4-1,1-4 1,3-5-1,1-5-1,1-4 1,2-2 0,-1-6-1,1 0 2,0-4-1,-1-2 1,-3 0 0,-1-1 0,-3 0 1,-5 0 0,0 2 0,-4 2 6,-4 4-7,-2 3 0,-2 3 0,-4 4 0,-2 4 7,-3 4-1,-3 6-7,-3 4 6,-2 4-7,-1 2 7,1 4 5,-2 1-1,0 3-14,3-2 1,3 0 1,1-1 6,3-2-7,5-3 1,2-2 0,4-1 0,4-3 0,2-4 0,6-5 0,3-4 0,1-5 0</inkml:trace>
  <inkml:trace contextRef="#ctx0" brushRef="#br0" timeOffset="70421">7999 4309 31,'-2'0'4,"0"0"-1,-2 2 12,-4 4-8,-5 1 6,-1 3-2,-3 5-14,-3 4 7,-1 3-1,-6 2-6,0 4 19,-4 1-21,2 0 13,0 2-1,0-2-7,4 1-6,1-1 1,-1-1 13,4-1-14,0-3 1,5-1 0,-1-3 1,5-2 1,4-6-1,2-2 0,1-6 1,5-5 0,5-6 1,1-6-1,2-6 1,4-6 0,3-4 1,1-5 0,1-3 1,-3-2 0,1-1 0,-3-3 0,-1 0 0,-3-2 0,-6 1 0,-2-2 13,-4 3-2,-2 1-1,-7 2-8,-3 4 0,-3 2 12,-2 5 5,-3 3-3,-5 8-14,0 2 6,0 6-1,-2 4 11,-2 6-8,0 4 5,-1 4-14,1 5 6,0 3 5,0 2-1,4 5-14,0 0 6,4 0 6,5 0-1,1-1-7,3 2-13,5-2-11,3-1 2,2 1 2</inkml:trace>
  <inkml:trace contextRef="#ctx0" brushRef="#br0" timeOffset="71741">6949 5459 31,'-2'0'10,"2"0"-1,0 0-1,0 0-1,-2 0 5,-3 1-1,3 1-14,-2 0 13,0 3-2,0 1-1,0 1-7,-2 1 6,-1 0 6,-1 1-14,2 1 6,0-1 0,-1 0 12,-1-1-8,2 1-8,-2-2 19,2-2-8,-1 1-2,1-2-1,0-1-1,0-2-7,2-1 0,-3-2 6,5-4-1,-2-1 0,2-2-7,2-3-6,-2 2 13,2-2-6,2 1-7,-2 0 1,2 2 1,-2 1 7,2 1 0,0 1 6,0 1-19,0 2 20,1 3-7,1 1 6,-2 2-1,2 3-7,-2 3 6,0 3-13,0 2 14,-2 2-14,0 3 1,-2 1 8,0-1-7,-2 4 13,2 0 0,-4-1-8,1 0 7,1-2-1,0-2-1,0-1 0,0-5-1,2 0 0,-2 0 0,2-3-7,2-1-12,2-2 21,0-4-1,4-2-7,0-2 7,4 0-13,1-1 1,1 0 7,1-1-6,1 2 7,1 0-6,-1-1 7,1 2-6,1 1 7,-1 0-7,1 0 7,-1 1 0,-1 1-7,1 0 13,-1-1-1,0 0-19,-1 1 14,-3 0-13,3-1-5,-1-2 1</inkml:trace>
  <inkml:trace contextRef="#ctx0" brushRef="#br0" timeOffset="73041">7826 4910 19,'-5'7'3,"1"2"0,-2 1 1,0 3-1,0 0-1,-1-1 0,1-1 0,0 0 0,0-4 0,4 0-1,-2-3 0,2 0-1,-3-4 0,5-1 0,-2-3-1,2-3 1,-2-2-1</inkml:trace>
  <inkml:trace contextRef="#ctx0" brushRef="#br0" timeOffset="73161">7817 4777 20,'0'-1'4,"0"1"-1,0 0 0,0 0 0,-2 2 0,2 2-1,-2 2 0,0 1 0,0 2 0,-2 0-1,-2 2 0,-1 0 1,1 1 0,-2 0-1,-2-1 7,-1 1-8,1 2 0,-2-1 0,-1-1 7,-1 1-8,1 0 0,-1 1 1,1-3 6,1 0-7,2-2 0,3-1 0,-1 1 7,2-5-8,2 1 0,0-5 0,4-1 0,2-3 1,-2 0 0,4-6 0,4-1-1,0-2 1,1-1 0,1-2 0,0-1 1,1 1-1,-1 0 1,-2-1-1,1 4 1,-1 1 1,-2 3-1,-2-1 0,0 3 0,-4 3 0,0 1 0,-2 2 0,-2 2 1,-2 4-1,-2 1 1,-3 1-1,1 0 7,-4 2-7,-1 0 0,1 2 6,-1-1-1,-1 2-1,-1-2-7,3 1 7,-3-2 0,5-1 6,-1-2-14,3-1 0,2-4 0,1-3 1,3-4 0,2-5 1,2 0 0,0-6 0,2 0 0,0-4 0,2-2 0,-2-3 1,3-2 0,-3-3 0,-2-2 0,-2-3 0,-3 0 1,1 0-1,0 1 1,-2 3 0,0 3 0,-5 2 7,3 3-8,-2 3 1,-3 2 6,1 3 5,-2 3-14,-1 1 7,-1 3 0,1 3-1,-1 2 0,1 0 6,-2 2-2,3 2-7,0 1 7,-1 0-8,3 1 1,1 0 6,1-1-7,2 0 0,4-1-6,-1-1 7,3-3-7,2-3 1,4-2 0,3-4 2,1-3-1,2-4 1,1-3 1,1-2 0,0-1 0,-1-3 1,1-2 1,-1 0 0,-3 1 0,0-1 0,-4 5 7,0 1-1,-4 4-1,0 3 0,-4 2-7,-4 4 19,-2 4-8,-3 3-1,-3 3-7,-3 2 6,-2 3 6,-1 4-14,-3 1 6,0 4 12,0 2-14,-2 2-1,-2 4 13,2 0-27,-2 2 20,3 2-7,-1 0 0,4-2-12,4-3 20,5 0-1,1-3-20,5-2 21,6-4-20,4-3 2,6-5 1,5-4 1,1-5 1,5-5 0,2-4 1,-1-4 1,3-3 0,0-3 2,0-2 0,-1 0 0,-1-2 1,-2 0 0,-5 0 0,-1 2 1,-3 1 12,-2 2-1,-6 2-1,-2 3-14,-2 3 19,-4 2-20,-4 2 7,-1 5 12,-3 2-1,-3 4-2,-1 2-14,-3 3 1,0 3 13,1 2 5,-3 2-21,2 0 13,3 0-1,-1 2 0,4 0-1,1-1-1,2 0 0,3-2-1,3-1-13,2-1 2,4-2-6,4-3 2,2-4 1,5-3 2,3-3 0,1-4 1,3-4 2,-1-1 0,1-4 1,1-1 1,-3-2 0,1 2 1,-2-1 0,-3 2 1,-2 1-1,-1 2 1,-3 2 1,-2 2 6,-2 2 6,-4 3-14,-2 2 7,0 3 6,-5 2-2,-1 3-1,-2 3 6,-1 2-21,-1 3 20,-3 1-1,3 2-8,-3 3 6,1 0-8,1 2 7,3 1-1,1-1-8,1 1 1,2-2 6,4 0-1,2-2-13,2-1 7,4-3-6,2-1-5,2-5 1,2-3 2,3-2 0,1-3 1,1-5 1,1-1 1,-1-3 1,-1 0 1,1-2 0,-3 0 0,-1 0 2,-3-1-1,-2 1 1,-2 0 0,-2 1 0,-2 1 1,-4 1 0,-2 2 6,-2 2-6,-5 2 12,-1 2-7,-3 2 5,-1 2-7,-3 2 12,0 2-8,-2 2-7,3 2 7,-3 0-7,2 2-7,1 3 8,-1 1 0,2 0 6,5-1-14,-1 1 2,3 0 13,2-1-1,-1-2-14,5 0 1,0-2 1,4-1 1,2-2 0,2-3 1,2-4 0,6-2 1,1-5 0,3-4 0,3-1 0,-1-1 1,1 0 0,-3 0 1,3 0 0,-5 2 0,1 0 1,-3 3 0,-2 0-1,-4 4 7,1 0 0,-5 3-8,-2 3 7,-3 1 0,1 4-7,-6 6 0,0 3 13,-3 2-14,1 4 13,-1 2-14,1 3 13,0 2-7,-1 0 6,3 1-14,2 0 0,-1 1 2,5 0 0,0-1 13,4 1-7,2-3 6,2 0-8,2-2 0,5-4 0,3-3-6,3-2 1,-1-2 0,5-2 1,0-3 1,-1-3 0,-1-1 0,2-3 1,-5 0-1,1 1 1,-3-2 1,-1 0-1,-1 0 1,-4 2 0,1 1 0,-1 3 0,-2 1 1,0 3-1,-2 2 0,1 1 1,1 2 6,-2 0-1,2 0-7,0 2 1,0-1 6,3 1-1,1-1-6,-2 1 6,3-1-7,1-1 7,1 2-7,-1-2 7,0 1-1,3 1-7,-1-1 1,1 1 7,-1-1-1,1-1-6,1 1 0,-1-2 0,1 0 1,1-2 6,-3-3-6,3 1 0,-1-4 0,1 0 0,2-3 1,-1 1-1,-1 0 0,-1-1 1,-1 1 0,-1 2 0,1 0 1,-3 2-1,1 3 1,-3 2 6,-2 1-7,-2 2 0,3 2 0,-3 0 0,-2 0 1,0 1 6,-2 0-1,2-3-1,0 1-6,1-3 0,-1-1 0,2-1 0,2-3 7,-2-1-1,3-1 0,1-2-7,0-1 0,3-3 1,-1-1 0,3-1 0,-1 0 1,1-1-1,-3 1 1,2 0 6,-1-1 0,-1 1-1,1 1 0,-5-1-7,0 1 0,1 3 0,-5-1 13,-2 3-1,0 0-7,-2 0 6,-2 3-1,-2 0-7,-1 1 0,1 0-7,-2 0 1,0 0 20,2 2-8,0-1-1,2 2-1,-3 1 0,3 0 6,2 1-8,0 0 0,0 0-7,0 2-5,2-2 7,3-3-6,-3 1 14,2-1-1,0-2-6,0-3 6,0-1 0,0-4-7,0 0 0,1-2-6,-3-3 14,0 1-1,0 0-6,-2-3 0,0 2 6,-2-1 0,-2 1-1,-3-1 0,1 2 6,-4 2-20,-1 1 14,-3 1 6,0 2-1,-5 0-14,0 2 1,1-1 7,-3 1 0,2-1 6,1-1-1,1-1-8,3 0 7,1-4-7,1-2 6,0-1 0,3-5-14,-1-1 20,4-2-20,-3-3 14,3-3-13,0-2 1,2-2 7,-2-3 6,-1 0-13,1-4 7,0-1 6,-2-4-1,-3-3-6,1-2 6,0-3-1,-5-2-6,1-1 6,-1-1-19,-1 0 2,-3-1 20,3 3 5,-3 4-20,2 2 7,-1 6 1,1 0 6,-1 4 5,-1 4-7,3 2 5,-3 2-7,0 3 6,3 2-7,-3 1 6,3 2-7,1 3 6,1 2-1,-1 1 6,3 1-1,-1 2-8,1 3 6,0 1-7,1 2-13,3 3 8,2 5 7,2 2-7,-3 2 7,3 0-1,2 2 0,0 2-6,2-1 13,2 2-14,-2-1-6,4 1 2,-2-3 7,3-1-18,1-1 8,0-2-5,4-5 2,1-3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5:04.6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 33 16,'0'0'2</inkml:trace>
  <inkml:trace contextRef="#ctx0" brushRef="#br0" timeOffset="289">0 0 18,'0'0'4,"0"0"0,0 0-1,0 0 0,0 0-1,0 0 0,0 0 1,0 0-1,0 0 0,0 0 0,0 0-1,0 0 1,0 0-1,0 0 0,0 0 0,0 0 0,0 0 0,0 0-1,0 0 0,0 0 1,0 0-1,0 0 1,0 0 0,0 0 0,0 0-1,0 0 7,0 0-7,0 0 6,0 0-7,0 0 0,0 0 6,0 0-7,0 0 0,0 0 7,0 0-7,0 0 7,0 0-7,0 0 7,0 0-7,0 0-1,0 0 8,0 0-1,0 0-7,0 0 7,0 0-7,0 0 0,0 0 1,0 0 0,0 0 7,0 0-7,0 0 0,0 0 6,0 0-6,0 0 6,0 0 0,0 0-1,0 0 0,0 0 6,0 0-1,0 0-1,0 0-1,0 0-14,0 0 8,0 0 0,0 0-7,0 0 8,0 0-1,0 0-6,0 0 1,0 0 1,0 0 6,0 0 0,0 0 0,0 0-7,0 0 1,0 0 0,0 0 7,0 0-6,0 0 12,0 0-13,0 0 13,0 0-8,0 0 0,0 0 0,0 0-6,0 0 0,0 0 7,0 0 6,0 0-7,0 0 0,0 0-6,0 0 0,0 0 0,0 0 1,0 0 1,0 0 7,0 0-1,0 0-7,0 0 1,0 0 0,0 0 1,0 0 0,0 0 0,0 0-1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5:22.2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5917 18,'0'0'4,"-2"0"-1,-1-1 0,-1 0 0,2 0-1,-2-1 0,2 1 0,-2-1 0,2 1 0,-2 0 0,2 1 0,0-2-1,-3 1 0,3 1 0,0-1 1,0 1-1,0-1 0,0 1 0,2-1-1,-2 1 0,2 0 1,-2-1 0,2 1-1,0 0 0,0 0 0,0 0 1,0 0-1,0 0 1,0 0-1,0 0 0,0 0 7,0 0-7,0 0-1,0 0 0,0 0 7,0 0-7,0-2 7,0-1-7,4-2 0,-2 2 6,2-3-1,0 0 6,3-1-7,-3-1-1,2 0 0,2-3 6,-2 0-14,3-1 14,-1-3-7,0-1 12,1 0-20,1-3 13,0 0-7,1-2-6,-1 0 13,2-1-7,-1 0-6,1-1 13,0-1-7,1-1 1,-1 1 12,1-2-1,-1 2-14,1-3 0,1 0 0,-2 1 13,3-4-13,-1 1 0,-1 0 13,1-2-8,-1 1 13,-1-2-15,0 1 13,1 1 4,-1-3-2,-1-1-14,-1 3 6,0-2-7,1 1 0,1-1 0,0 1-6,1-1 7,1-1-1,1 1 0,-1-1 0,3 0 0,-1 1 7,3 0-14,-2-1 7,1 1-6,1 0 20,-3-1-8,3 1 5,-2 0-7,1 0-13,-1 3 13,1-1 0,-1 1-7,-1 1 0,1-1 7,-1 1-13,1 2 14,0-3 5,1 3-1,-1-1-1,-1-1-1,1 1-7,-1 0 0,3-1 0,-2 1-7,-1-1 14,1 0-7,-1 1 0,1-1 0,-3 0 0,3 0-7,-1-2 14,1 2-26,-1-2 21,1 1-6,-3-1 6,3 2 0,2-1 6,-3 1-7,1 0-7,-1 0 1,3 1-5,-3-1 1,3 0 7,-2 1-6,-1-1 7,1 0-6,-3 0 1,3 0 20,-3 0-21,1-1 14,-1 1-1,1 1-1,-1-2 6,0 1-21,1-1 2,-1 0 13,1-1 6,-3 1-14,3-1 0,-1 2 1,1-1 12,-1-1-13,-1 2 0,1-1 7,-1 1-7,-1 0 7,0 0-7,1-1 6,1 1 0,-1-1 6,-1 1-7,0 0-1,1 0 6,-1-1-7,1 0 0,-1 0 0,1 0 0,-1 0-6,0 1 1,1 0 0,-3 0 1,2 1 1,-1 0 0,-1 0 13,3 0-1,-3 2-8,2 0 6,-1-1-13,1 2 13,-2-1-7,3 1-6,-3-1 1,1 2 13,-1-2-1,0 2-1,1-2-7,-3 0 0,2 1 0,-2-1-12,3 0 1,-1 0 2,-2-1 14,3 0 5,-3 1-13,0 1 6,1 0-6,-1 0 0,0 1 7,0 1-6,3 1 6,-3 1-13,-2 0 20,0 0-7,3 1-13,-3 0 14,0 2-1,0-1-13,-2 0 14,3 1 6,-3-1-8,2 1 6,-2 0-7,0 0 6,2 0-7,-1-1 0,1 2 0,-2 1 0,2-2 0,0 2 0,1-1 0,-1 0 0,0 2 0,0-1 0,-2 0 0,2 1 0,-1-1 0,1 0 0,-2 1 0,2-1 6,-2 1-13,2-1 1,-1 1 1,1 1 0,-2-1 7,2 0-6,-2 0 6,3 0-6,-1 0 7,0 0-1,2 0 0,-2 1-6,3-1 0,-3 2 7,2-1-1,-2-1-6,3 1 7,-3-1 6,2 1-8,-2 0-6,3 0-6,-3 1 14,2 0-7,-2 0 1,3 1 0,-3 0-6,2 0 2,-2 1 0,2-2 14,-1 0-7,1 1 0,-2 0 12,2-1-1,1 1-2,-1-1-1,0 2-7,1-1 6,1-1-1,-2 2-19,2-2 1,-1 0 8,-1 0 7,-2 1-7,3 0 7,-1-1 6,-2 0-8,2 2 0,-2-1 0,3 1 0,-1 0-6,-2-1 7,2 2-1,1 0 0,-1-1 6,-2-1-7,3 1 6,-1-1-13,-2 1 1,2-1 1,-2 1 7,3 0-7,-3-1-5,0 1 7,0-1-6,1 1 20,-3 1-1,2 0-2,0 0-1,-2 1-7,0 0-6,3 1 1,-3-1 7,2 2 6,-2 0-8,0 0 0,0 0 7,-2 2-7,3-1 0,-1 0 0,-2 0-7,2 0 7,-2 1-6,2-1 1,-2 0 7,2 0 6,-2-1-7,0 1-1,0 1-6,1-1 1,-1 0-12,2 0 8,-2 1 8,2 1 0,0-1-6,-2 0 19,2 1-20,-2-1 20,0 1-20,1 0 13,-1-1 6,0 2-2,0-2-1,0 2-7,0-2 6,0 0-1,2 1-7,-2 0 0,2 0-6,-2 0 1,2 0 7,-1 0 0,-1 1 6,-2 0-26,2 1 21,0 0-19,-2-1 3,2 1-5,-2 1 2,2 0 2,-2 1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5:24.0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23,'0'0'4,"0"0"0,0 0-1,0 0 0,0 0 0,0 0-1,0 0 0,0 0 0,0 0-1,0 0 1,0 0 0,0 0-1,0 0 0,0 0 0,0 0 6,0 0-7,0 0 6,0 0-7,0 0 7,0 0-1,0 0-1,0 0-6,0 0 6,0 0 6,0 0-8,0 1 6,0 0-1,2 1-1,0 1 6,0 0-14,-2 1 6,3-1-6,-1 2 0,2-2 6,-2 3-6,2 0 6,-2 0-13,2-1 14,0 2-13,0-1 19,1 2-7,-1 1-13,0 0 13,2-1-6,-2 0 6,2 1 0,1 1-1,-1 1 0,2 0-13,-2 0 1,3 1 8,-1 1 12,2 0-7,0-1-13,1 2 7,1 0 0,1 0 13,1 1-8,-1 1-6,1 0 13,-2-1-2,3 1-13,-1 0 0,1 1-5,-1 0 7,1 1 7,-1-2-1,-1 1 6,1 2-1,1 0-7,-3-1-6,0 1 19,1-1-21,1 2 8,-1 0-7,1 0 20,-1-1-15,-1 1 7,0 0-7,1 1 6,1 0-7,-1 1 13,-1 0-20,-2 0 7,3 1 13,-3 1-14,1-1 13,-1 1-7,0 1 5,1 0-1,-1 0-13,-2-1 13,3 2-7,-3-2 0,2 2 6,-2-2 0,3 2-7,-3-2 6,0 1-1,3-1-13,-1-1 20,-2 0-20,3 2 14,-1-2 5,0 0-7,1 1 6,-1-1-8,0 3 7,1-2-1,-1 0-1,-2 1-7,3 0 6,-1 1-7,0 0 7,-1-1-7,1 1 13,-2-1-21,3 1 20,-3 1-13,0-2 13,0 2-14,3-2 13,-3 1-14,0-2-5,1 2 7,-1-2-6,2 2 14,-2-2-7,3 2-6,-1-3 13,0 2-19,1 0 14,-1 1 0,0-2 7,1 2-14,-1 1 14,0-1-1,1 1-7,-1-1 12,0 0-7,1 1-13,-1 0 13,1-1 0,-1 0-1,2 0-6,-1 1-6,1-1 13,-2 0-6,3 1-6,-3-2 7,3 2 6,-3-1 0,0 0 5,1 0-13,-1 1 6,0-2-6,-2 2 12,1 0-13,1-1 13,-2 0-14,1 1 7,-1 0-19,0-1 21,0 0-7,-1-1-6,1 0 14,0 0-7,0-1 13,1 0-8,-1-1 0,-2 1 12,3-1-14,-1 0 6,-2 0-1,0 1-1,2-1-7,-1 0 0,-1-1 13,0 0-14,0 2 13,0-1-14,1 0 7,-1 0 6,0-1-7,0 1 6,1-1-14,-1 0 7,0-1 0,0 1-6,0 1 7,1-1-1,-1 0 0,0 0-12,0-1 7,0 1 13,1-1-1,-1 1-7,-2 0 6,2-1-13,0 3 7,-2-2-7,3 0 7,-1 0 6,-2 0-7,2 0 6,0 0-19,1 0 20,-1 2-13,0-2 13,0 1-13,0-1 1,3 0 6,-3 0-6,0-1 7,2 1-7,-1 0 7,1 0 0,-2 0-6,2 1 13,-1-1-8,1 1-6,-2-1 7,0 0-7,0-1 13,3 0-19,-3 0 20,0 0-8,0 0-12,1 0 14,-1-2-7,0 1 7,0 0-7,0-1 7,1-1-1,-1 1 0,0-1 6,0 1-13,0-2 13,3 1-7,-3-1-1,0 0 7,2 0-7,-1-1 6,-1 1-7,2-1 6,-2 0-19,2 0 8,3 1 7,-3-1-7,0 1 7,1 0 7,1 0-8,-2 1-6,1-2 7,-1 1 6,2 0-13,-2 0 7,3 0 6,-3 0-7,0 0 6,1-1-13,-1 2-6,0-1 21,0 1-7,1-2 6,-1 2-1,0-1-1,0 0-13,1 1 1,-3-1 7,2 0 6,-2 0-7,1 0-12,1 0 14,-2-1-6,0 1 19,1 0-14,-1 0-13,0-1 14,0 1-6,0-1 13,3 0-7,-3 1 0,2-2-7,-2 0 14,3-1-1,-1 1-7,0-1 0,0 0-7,1-1 7,-1-1-6,0 2 1,0 0-6,1-1 20,1 2-7,-2-1 0,1 1 12,1-1-8,-2 0-7,3 0 13,-3 0-2,2 0-1,-2-1-20,3 0 14,-3-1 6,0 1-1,1-1-1,1-1-1,-2 2-7,1-2 0,-1 0 6,0 0-13,0 0 1,-1 0 14,1 1-8,-2-2-6,2 2 14,-1-1-1,-1 0-7,0-1 6,0 2-19,0-2 8,-2 1 13,3-1-1,1 1-1,-2-2-13,2 0 14,-1 1-1,1-2-7,-2 0 0,2 0 7,1-1-13,-3 1 7,0-1 0,2-1 0,1 1 7,-3-1-7,2 1-6,-2-2 7,3 2 0,-3-1 0,2 1 0,-2-1 6,0 1-1,1-1-13,-1 0 1,0 1 7,0 0 6,0-2-7,1 2 7,-1-1-1,-2 0-13,0 0 7,0 0 0,0-1 0,1 1 7,-3 0-13,2 0 0,-2-1 8,2 0 6,-2 0-1,0 0-13,2-1 13,-2 0-13,0 0 1,0 0 13,1-1-1,-1 0-1,-2-1-13,2 0-5,-2 1 20,2-2-13,-2 0 1,2 0 6,-2 0 0,0 2 6,2-2 0,-2 0-1,0-1-1,0 1-13,0 0 1,0 1 1,0-1 0,2 0 7,-2-1 0,0 1 0,0 0-6,0 0 7,-2 1-13,0-1-5,0 0-23,0 2 17,-2-2-10,-3 1 3,1-1 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5:26.5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5405 22,'0'0'4,"0"0"0,0 0-1,0 0 0,0 0 0,0 0-1,0 0 0,0 0-1,0 0 0,0 0 1,2-3-1,0-1 0,0-1 0,2 0 0,-2-1 0,2 0 0,0-1-1,-2 0 0,2-1 0,1 1 0,-1-1 0,0-1 1,0 0 0,0 0-1,0 0 1,0-2 0,3 0 0,-1-1-1,0-2 7,0 0-8,0-1 7,3-1-1,-1-2-7,0 0 1,1-2 0,1 0-1,0 0 7,1-1 0,-1 1-8,2-3 1,-1 3 0,1-4 1,0 1-1,1 0 1,-1-2 0,1 0 7,1-1 5,1-1-8,-3 1 0,3-2 6,-3 1-7,2-1 6,1-1-8,-1-2 7,-1 2-8,1-3 7,1 0-13,-1 0 13,-1 0-13,1 0 13,1 0-13,-1 0 0,1 1 8,-1 0 6,0-2-7,3 2 6,-2-2-14,1 0 14,1 1-7,-3-1 0,1 1 7,1-1-7,-1 1 0,-1-2 0,3 0 0,-3-1 7,1-1-1,1 1-1,-1 1-13,1-2 14,1-1-7,-3 1 0,3 0 7,-1 0-1,-1 0-7,1 0 1,3-1 6,-3 1 6,3 0-8,-2-1 0,1-2 6,1 1-13,-1 0 0,1-2 13,0 1-1,-1 0-13,3 1 1,0-1 7,1 2-1,1 0 7,-2 0-14,4 1 1,-3 0 13,3 0-1,-2 0-1,2 0-1,-2-2 0,-1 2-13,1-1 1,0-1 7,0 1 0,-3-2 0,3 0 6,-2 0-7,-1 1 13,1 1-27,-2-2 21,-1 2-14,1 1 8,-1-1 0,1 1 0,0 0 6,1 0-1,-1 0 0,-2 1-1,1 0-7,-1 0 7,1-1 6,-1 1-14,1-1 0,-1 1 7,2 0 0,-3 0-1,1 2-19,-1 0 15,-1 1 6,1-1 0,-1 0 6,-1 2-8,1 0-6,-1-2-6,3 2 14,-1-1-1,-1 1 0,1-1-13,1 1 14,-1 1-13,1-2 7,-1 1 7,1-2-7,0 1 0,-1 1 0,-1 0 0,1 1 1,-1 1 0,-1 1 6,1-1-7,-1 1 1,1 0 0,-1 0 0,-2 3 0,3-1 6,-3 1 0,1-1-7,-1 2 6,1-1-6,-1 2 6,0 0 0,1 1-1,-3-1-13,2 3 1,-1-1 8,1 0 6,-1 2-13,-1-1 1,0 2 7,1 0 6,-1 1 0,-2 2-14,1 0 8,-1 1 0,0-2 12,0 1-14,-1 1 13,1-1-8,-2 1 6,2-1-13,-2 2 13,1-1-8,-1 1 0,0 0-6,-2 0-6,2 0 14,-1 2-13,1-1 20,0 0-14,-2 2 13,2-2-7,-2 2-13,1-1 14,-1 1-7,0 2 13,0-2-13,0 2 7,0 0-1,-2 0-13,2 0 14,-1 1 0,1 1 6,-2-1-8,2 0 0,-2 1 0,0 0 6,0 1-13,2-1 1,-2 0 7,2 0-7,1 2 13,-1-2-7,2 0 0,-2 1 6,4-1-13,-1 1 0,-1-1 14,0 0-8,0 0-6,0 0 7,-2 1-6,5-1 7,-3 0 6,0 1-14,0-1-5,1 2 13,-1-2 6,2 0-13,-2 0 7,-2 2-7,3-1 7,-1-1 0,0 2 0,0-1 6,0-1-8,1 1 0,-1 1 0,0-1 0,2-1 0,-1 2 0,1-2-6,-2 0 13,0 1-13,0 0 13,1 0-7,-1 1 6,-2 1 0,0-2-14,2 2 8,-2-1-13,1 1 14,-3-1 6,2 2-7,-2-1 0,2 0-6,-2 1 7,0-2 0,0 2 0,0 0-7,-2 1 7,2-2-6,-2 2 7,0 0 6,2 0-7,-2 1 6,2 0-20,-2-1 14,0 1-6,0 0 1,0 0 6,0-2 6,0 2-13,0 0 13,0 0-1,0 0-7,0 0 6,0 0-19,0 0 7,0 2 1,0-2 7,0 1-6,0-1 0,0 1 7,3 1-1,-3-1 0,0 1 0,0-1 0,0 0-1,0 0-18,0 0 2,-3 2 14,3-2 0,0 1 0,0 0-6,-2 1 7,2-1-6,0 0 7,0 0-13,0-1 14,0 0-12,0 1 1,0-1 7,0 2 7,0-1-1,0-1-7,0 1 7,2 2-13,-2-2 7,3 2 1,-3-2 6,2 2-7,0-1 7,0 1-13,0-1 1,0 2 13,0-2-1,0 1-7,0 0 7,2 1-1,0 0 6,0-1-14,1 1 7,1 0-7,-2 0 7,2 1-7,0 0 13,1 1-13,1 0 7,-2-1-13,2 1 20,-1 1 5,1 0-15,-2 1-6,2 1 7,-2-1 0,3 0 0,-1 2 0,0-1 6,1 1-1,-1-1-7,0 2-6,0-1 1,1 1 7,-1 0 6,2 0-1,1 2-7,-1 0 0,0 1-6,1 1 7,1 0 6,-2 0-7,3 2 0,1 0 7,-1 1-1,1 1-7,1-1 0,1 0 7,-1 1-1,1-1-13,1 1 1,-1-1 14,3 1-1,0-1-7,-3 0-12,3 0 14,-3-1 0,3 1-12,-3-1 14,3 1 0,-2 0 6,-1 0-20,-1 0 14,-1 1 6,1 0-20,-1-1 14,0 1 6,-1 0-7,-1 2-7,1-1 14,-1 0-1,1 0 5,-1 2-14,-2-2 13,3 2-14,-3 0 13,2 1-1,-1 0-2,-1-1-7,0 2 0,1-1-6,-1 1 20,0-1-8,1 0-1,-1 1-7,0-1 0,1 1 0,-1-1-6,1 1 14,-1-1-20,0-1 21,1 0 5,-3 2-7,0-2-7,2 2 0,-1-1 0,1 2-6,-2-2 14,3 2-1,-3-1 6,2 2-14,-1 0 6,1-1 0,0 1 0,1 0 5,-1 0-7,-2-2 6,3 2-1,-3-2-13,2 1 14,0-2-8,-1 2 13,1-2-14,-2 1 0,3-2 7,-1 0-7,0 2 0,-1-1 7,1 0-1,2-1-13,-1 0 14,-1 0-7,0 1 6,3-1 6,-3 1-26,-2 1 8,3-1 14,-3 2-7,0-2 0,1 2 0,1-2 6,-2 0-7,0 2 7,-1-2 5,1 2-13,-2-2-6,2 1 13,-1-1-6,1 1 6,-2-2-7,2 1 1,-1 0 13,1-2-8,-2 0-13,2 0 14,-1 0-7,1 0 13,0-1-14,-2 1 7,1-1-13,1 1 14,-2 0-7,0 0 13,0 0-14,3 1 1,-3-1 13,2 1-2,-2 0-7,3-1 0,-1 0 0,-2 2-13,2-1 20,1 0-13,-1-1 13,0 1-7,0 0 0,1 0 0,-1 0-1,0 0 7,3 2 5,-3-2-20,0 1 7,0 1 6,1-2 0,-1 3-7,0-1 13,-2 1-8,3-1 6,-3 0-7,2 2-1,0-2 6,1 0-7,-1 0 7,0 1-14,1-3 1,1 0-5,-2-1 7,3 0 13,-3 1-13,2-3 6,0 0 0,1 1-6,-1-1 13,1-1-2,-1-1-13,0 1-5,1-1 13,-1 1-6,0-2 13,1 1-14,-1-1 7,2 1-6,-1-1 6,-1 1 0,0-1-6,1 0 0,-1 1 7,0-1-13,1 0 14,1 0-1,-2-1-13,3 1 8,-3-1 13,3-1-20,-3 1 7,0 2 6,1-2-6,-1 0 6,0 1 6,1 0-14,-1-1 7,0 2-13,1-3 8,-1 1 6,0 0 0,-1 1-1,1-1-7,-2-1 7,3 0-6,-3 0 0,0-1 13,2 0-20,-1 0 14,-1-1 5,0 0-13,1 1 6,-1-1 6,0-1-13,0 2 7,1-1 6,-1 1-20,0-1 14,0 1 6,-1 0-1,1-2-13,-2 2 7,0 0-7,3-1 7,-3 1 0,0-1-6,0 0 7,0 0-1,3-2-6,-3 1 13,2-1-1,-2 0-13,1-1 7,-1 2 6,2 0-13,-2-1 7,0 0-1,1 0-6,-1 1 7,0 0 6,0-1-7,3 1 6,-3 1-13,0-2 14,2 1-1,-2-1-14,1 0 1,-1 1 14,0-1-7,2 0 6,-1-2-7,1 0 0,-2 2 0,2-2 0,-1 0-6,1 1 14,-2-1-14,2 0 14,-2-1-8,3 2 7,-3-2-20,0 1 2,0 0 14,1 1 6,-1-2-13,0 1 6,0-1 0,0 0-12,1 1 7,1-1 7,-2-1 6,0 0-7,0 0-1,1-2 6,1 2-13,-2-1 7,0 0 6,1-1-1,-1 1-13,0-2 7,0 2 6,-2 0-13,3 0 1,-1-1 7,0 1-6,-2 1 0,2-1 7,-2 1 6,3 0-20,-3 0 8,2 1 13,-2-1-7,2 0 0,-2 0-7,3 0 1,-3 0 13,2 0-20,-2-1 14,2 1-13,-2-1 14,1-2 5,-1 2-13,0-1 6,-2-1-12,2 1-5,-2 0 20,2-1 0,-2 0-7,0-1 6,0 1 0,1-1-7,-1 1-6,-2-1 14,2 0-7,0 0-6,0-1 20,0 1-8,0-1-13,0 0 7,0 1 7,0-1-1,-2 2 0,2-2-7,-2 0-12,0 0-5,0 1-3,0-2 3,0 1-5,0 1 3,0-2 2,-2-1 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5:30.0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4359 22,'0'0'4,"0"0"0,0 0-1,0 0 0,0 0-1,0 0 0,0 0 1,0 0-1,0 0-1,0 0 1,2 0 0,0 0-1,2 0 0,-2 0 0,2 0 0,-2-1 0,0 1 12,0-2-1,1 1-8,1 0 12,0-2-2,0-1-2,2-2-8,0 1-6,3-4-6,-3 0 1,2 0 19,2-2-20,-1 1 1,1-2 20,0-1-2,1 0-8,1-3 13,-1 1-15,1-1 12,2-3-20,-1 1 20,1-1-2,1 1-8,1-3 0,-1 0-7,1 0 1,-1-1 13,1 0-26,1 0 20,-1-2 0,1 1-7,0 0 7,1-2 5,1 1-7,-1-1-6,1 1 6,2-2 0,-3 0 0,3-1 6,0 0-7,1-1-1,-1-1-12,2-1 8,-2 0 6,1-2 0,-1-1 0,2-2-13,-1 0 14,-1 0-13,4-1 14,-2 0-1,2 0-12,-3-1-6,3 1 15,0-2 6,-2 2-13,1 0 13,-1 1-7,-2-1 7,2 0-14,-3 1 20,-1-1-1,0 3-8,-1-2 0,1 0-7,-1 0 7,-1 0-1,2-1 0,-3 1 0,1 2 6,-1-2-7,1 1 6,-1-1-14,3 2 7,-3 0 7,3 0-7,-2 1 0,-1 0-7,3 0 14,-3-1-7,1 1-7,1-1 14,-1 2-1,0-3-7,1 1 6,-1 0-7,1 1-6,-1 0 14,-1 0-13,3 1 0,0-1 14,-1 1-7,1 0 0,2-1-7,-1 1 1,-1 0 1,2-1 13,-1 1-7,1-2 0,-2 1 6,1-1-1,1 0-7,0 0 0,-1-1-12,1 0 1,0-1 14,-1 1-6,3 0 13,-2 0-7,-1 2-1,1-2 0,0 2 6,2 0-7,-1 0 0,1 2 0,2-1 0,-2 1 0,1 1-6,-1-1 1,0 1 0,-2 0 13,-1 3 6,1-2-2,0 1-8,-3-1 0,1 1 5,-3 1-1,1-1-13,-1 0 0,1 3 1,-2-2 1,-1 2-6,-2-1 1,3 1-5,-3 1 20,1 0-1,-3 1-7,2 1 13,-1 1-2,-1-1-7,0 1-1,1 1 6,-3 1-7,0-1-6,1 2 7,-1-1-7,0 1-6,-2 0 14,3 0-6,-3 1 0,0-1 7,0 0-13,0 1 13,1 1 0,-1-1-1,-2 2 0,2 1 6,-2 0-14,0 0 7,1 2 6,1 0-13,-4-1 6,2 2 7,0-1-14,0 1 13,-2 1-1,3-1 0,-3 2-1,0 0-7,2 0 7,-2 1 5,0 0-20,0 2 1,0 1 20,-2-1-7,2 0-1,-2 2-6,2-1 6,-2 2 0,0-2-7,0 2 7,2 1 6,-2 0-1,2-2-1,-2 2-14,2 0-5,-2 0 14,0 0 0,0 0-7,0 1-5,0 0 13,0-1 6,0-1-20,0 2 14,0 0 0,0 0-1,0 0 0,2 0-6,-2-1 6,0 2 0,0-1 0,0-1 0,3-1-7,-1 0 1,0-2 7,0 2-7,0-2 0,2 1 1,0-1 7,-2 0-7,2-1 6,-2 0-6,2 2-6,1-2 14,-1-1-7,0 2 6,0-1-7,0 0-5,0 2 13,0-2-1,1 2-6,-1 0-6,-2 0 19,0 1-13,-2-1 6,2 1-7,0 1 7,-2-2-7,2 2 7,-2 0-13,2 1 13,0-1-13,-2 0 2,0 1 0,0-1 1,2 0 7,-2 1-6,0 0 7,0 0-13,0 0-5,0 0 15,0 0-6,0 1 0,0 1-11,0 0 2,-2-1 1,2 2 2,-2 1-1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5:31.3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0 221 19,'0'0'4,"0"-1"-1,0-1 0,2-1 0,2-1-1,0 0 1,2-2-1,-2 0 0,3 0 0,-3-1 0,2-1 0,2 0 0,-1-1-1,1-1 0,0 1 0,2 0 0,1-2 0,1 0 0,-2 0-1,3 2 1,-3 0-1,3-2 1,-3 2-1,0 1 7,-1 1-8,-1 0 7,0 1-7,-2 1 0,-2 2 0,3-1 0,-3 1 7,-2 1-1,2-2 6,-2 2-2,0-1-13,0 2 0,0 0 7,-2 0-7,2 0 13,0 0-14,-2 1 14,0 0-14,0 1 1,0 1 7,0-1 5,-2 2-13,2-1 13,-2 0-7,0 2 6,-2 0-7,2 1 0,0 0 6,0-1-14,0 1 14,0 1-13,0 0 1,2-2 13,-2 3-7,2 0 13,0-1-15,0 1 7,0 1-1,0 0-6,2 0 6,-2 2 0,2-2-7,0 2 6,0 0 0,2 0-13,-2 2 1,2-1 14,0 2-7,1 0 7,1 1-1,0 0-7,0 1 13,0-1-20,3 0 8,-3 2 0,2 0 13,2 1-8,1-1 6,-1 0-14,3 2 13,-3-2-13,2 1 7,3 0 12,-3 0-2,3-1-7,-1 3-7,1 0 6,-1-1 0,1 1 5,-1 1-7,0 1-6,1-1 13,2 0 5,-3 0-8,3 1 5,-3 0-14,3 0-6,-3 0 8,1 0 0,-1 0-6,3 0 13,-5-2-13,2 2 13,-1-1 0,-1 0-1,1 0-1,-3-1-7,0 0 7,-1-1-7,1 2 1,-2-1 0,0-2 0,1 1 0,-1-1 7,2-1-1,-1 1 0,-1-1-7,0 0 0,3-1 1,-3 1 0,0-1-6,0-1 20,1 1-8,1-1 0,-2-2 5,-2 1-1,3 1-1,1 0-13,-2 1 13,3 0-13,-3 1 13,0 0-1,3-1-7,-1 1 6,-2-1 0,3 2-1,-1-2-19,0 0 21,1 0-7,1 1 12,-2-1-7,1-1-13,-1 1 19,0 1-1,1-1-7,-1 0-7,0 0 13,1 1-13,-1-1 7,0 2-13,1-2 20,-1 1-13,0 0 0,1 0 7,-1 0 6,0 1-8,1-1 0,-1 1-6,0 0 7,1-1-1,-1 2-6,0-2 1,3 1 6,-3 1 0,3-2 0,-3 2 0,2-1-1,1 1-12,-1-1 20,1 0-7,-3 2-13,2 0 7,1-2 7,-3 2 6,3-1-7,-1 2-1,0 0 7,-1 0-1,1-1-8,-2 1-12,3 0 8,-1 0 13,1-1-13,-1 1-6,0-1 14,1 1-7,1-2-12,-1 1 27,-1-2-14,1 1 7,-1 0-1,0 0 6,1-1-1,-1 1-7,1-1 0,-1-1 0,0 2 0,-1-1 6,1 1-1,-1-1-13,1 1 13,-2 0-7,3 2 6,-3-2 0,0 1-13,1 0 1,-1-1 7,0 0 6,1-1-1,-1 1-7,0 0 1,1 1 6,1-1-13,-1 1 1,-1-2 13,0 2 6,3-1-8,-3-1-1,2 0-12,-1 1 7,1-1 13,-2 1-8,1-1 6,-1 1-20,0-1 8,1-1 6,-1 2 0,0-2-19,1 0 14,-3 2 1,5-2 6,-3 0-1,0-1-19,1 2 14,-1-2 7,0 1-13,1-1-6,-3 0 14,2 2 6,1-2 0,-1 0-1,0 1-7,1-1 0,-1 0 6,0 1-7,1-1-6,-1 1 14,0-1-7,1-1 0,-1 2 6,-2-1-7,3 0 7,-1 2-1,0-2-6,-2 0-13,1 0 21,-1 0-1,2 0-7,1 0 7,-3 1-13,0-1 1,1 1 13,1-1-1,-2 0 0,2-1 5,-1 0-7,-1 0-1,0 1 0,3-1 0,-3 0 6,2 1-1,-1-1-20,1 0 8,-2 0 7,0 0-19,1 0 15,-1 0 6,2-1 0,-1 1-13,-1-2 1,2 1 1,-2 0 7,1 0 0,-1 0 6,0-2-7,1 2 0,-1-1 0,0 0 7,0 0-1,1 1-1,-1-1 0,0-1-7,0 0 1,1 0 6,-1 2 0,-2-1-1,2-2 6,1 2-7,-1 1 6,-2-3-8,3 2 0,-3-2 7,0 1-14,0-1 1,0 2 7,1-2 6,-1 2-7,0-2-6,0 1 13,-2-1-1,2-1-1,-1 2-6,1-2 0,-4-1-13,2 2 8,2-1 7,-2-1 6,1 1 0,-1 1-20,0-2 14,0 1 0,0-1-13,0 0 14,0 2-12,-2-2 7,3 1 0,-1-1 1,2 0 13,-2-1-2,0 2-13,-2-1 6,0 0 6,0 0-13,2 0 7,1 0-13,-3 0 1,0 1 14,0-1 0,2 0-1,-2 0-7,0 0 7,2 0 0,0 2-1,1-2 6,-3 0-1,2 1-7,0-1-6,2 2 1,-2-2 0,0 0 14,0 1-2,1-1 0,1 0-1,0 2-1,0-2-7,-2-1 7,3 0-7,-3 0 0,2 1 0,-2-1 0,0 0 1,0-1-6,0-2 7,1 2-7,-1 0 8,-2-1 6,2 0-14,-2 1 1,0 0-5,0-1-5,-2-1 8,0 1-5,2 2 1,0-1-4,-2 0-11,-2 1 3,0 1 2,2-1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0:44.6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80,'0'0'10,"0"0"11,0 0-15,0 0 0,0 0 5,0 0-14,0 0 13,0 0-1,0 0-14,0 0 7,0 0 12,0 0-20,0 0 1,0 0-6,0 0 1,0 0 0,0 0-1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5:45.3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107 4806 20,'0'0'4,"0"0"0,0 0 0,0 0-1,0 0 0,0 0-1,0 0 0,0 0 0,0-1 0,-2 0-1,-1-1 1,3-1 0,-2 2-1,2-1 0,0-2 0,0 1 0,0-1 0,0 1 6,0-1-7,0 1-1,2-1 1,-2 1 0,3-2 6,-3 2-7,2-2 7,-2 1-8,0-1 13,0 0-7,2-1-7,-2 1 13,2-1-14,-2 0 19,2-1-14,-2-1 6,0 1-1,2 0-13,-2-1 7,0 0-6,2-2 13,-2 1-1,2 0-7,-2-2-6,2 2 13,-2 0 0,2-2-1,-2 3-7,0-2 7,2 0-1,-2 1-1,2 0 0,-2-2 0,0 1-7,2-1 7,-2 1-7,2-2 13,-2 3-20,2-2 8,-2 0 0,3-1 7,-3 2-7,2-1-6,-2 1 8,0 0 6,0 0-7,0 1 7,0-2-7,0 1 6,0-1-6,0 1-7,0-1 8,-2 2-6,2 0 13,-3-1-7,3 0 7,0 1-1,-2-1-1,2 1-7,0 1 1,-2-1-6,2 1 1,0-2 1,0 1 0,0 1 14,-2-2-1,2 2-7,0 1-7,0-1 7,0 1-6,0 0 13,0 0-13,0 1 13,0 0-13,-2 0 1,2 0 13,0 0-7,0 1 6,-2 0-7,2-1 6,-2 0-7,2 0 6,-2 2-7,2-1 13,-2 0-20,2 1 14,-2-1-14,2 1 14,0 0-1,-2-1-6,2 2 0,0-1-6,0 1 13,0 0-13,-2 0 14,2-1-14,-2 1 20,2-1-20,0 1 7,0 1 7,0-2-7,0 2 6,0 1-7,0-2 7,0 0-13,0 0 1,0 1 7,0 0-7,-2-1 8,2 1-7,0 0 13,0-1-13,0 1 13,0 0-13,2-2 13,-2 2-13,0-3 1,0 2 13,2-1-1,-2 1-14,2-1 1,-2 1 7,2-1-6,-2 0 13,0-1-14,0 0 14,0 1-14,0-1 13,0 1 0,0-1-1,2 0-7,-2-1 0,0 2 6,0-2-13,0 0 14,2 1-1,-2-1-1,0 0-7,0 0 1,0-1 6,0 1 0,0 0-1,0 0-6,0-1 6,0 2 0,0-1 0,0 0-7,0-1-6,0 1 14,0 2-1,0-2-6,0 0 6,0 0-6,0 0 6,0-1-6,0 2 6,-2-2-12,2 1 13,-2-1-13,2 0 1,0 0 14,0-1-1,0 0-7,0 1 0,0 0 1,0 0-6,0 0 13,2 0-1,-2 0 6,0-1-8,0-1 6,0 2-7,0 0-1,0 2 7,0-1-1,0-1-1,0 1-1,0 1 6,0 0-2,0 0-13,0 0 6,0 1 0,0-2-6,0 1 6,0-1-6,0 2 0,0-2 13,0 1-7,2-2 0,-2 1-13,0-1 8,0 0 12,2 1-13,-2 0 7,0-1-13,0 1 13,0-1-12,0 0 13,0 0-13,0 0 8,2 1 6,-2-1-13,0 0 13,0-1 0,0 1-13,0-1 19,0 1-14,0 0 7,0 0 0,0 0-1,0-1-7,2-1 7,-2 0 6,0 3-7,0-3-1,0 1-12,0 0 14,0-1-13,0 1 14,0-2-20,0 1 21,0 1-1,0 0 0,0-2-1,0 2-6,0 0 13,0-1-14,0 1 7,0-2 6,0 1-14,0 0 13,2 0-13,-2-2 6,0 2-6,0-1 7,0 1-7,0-1 7,0 0 0,0 1 0,0 0-7,0-1 7,0 2-6,0 0 13,0 0-20,0-1 14,0 1-19,2-1 20,-2 0-6,0 1 12,0 0-13,2 1 6,-2-1 6,2-2-14,-2 2 7,0 0-12,0 0 7,0 1 7,0-1-1,0-1-6,-2-1 12,2 1-19,-2 0 13,2-1 0,-2 0-7,2 1-5,0-2 19,-2 1-20,2-1 14,0 1 0,-2-2-7,2 2 13,-2-1-8,2 2-6,0-2 7,0 2 5,0 0-7,0 1-12,0-2-5,0 2 27,-2-1-14,2 1 6,-2-1 0,2 0-7,-2 0 1,2 0 0,0 0-12,-2-1 8,2 1 14,-2-2-7,2 2 0,0 0 0,0 0 6,0-1-7,-2 1 0,2 0 6,0-1-13,0 1 14,-2 0-7,2-2 0,-2 2-6,-1-2 13,3 2-7,-2-1-6,2-1 7,-2 2 6,2 0-13,-2-1 1,2 0 7,-2 1 0,2-2 6,0 1-7,-2-1 0,2 3 6,0-1-1,0-2-7,0 2-6,0 0 1,0-3 14,0 3-14,0-2 8,0 2-1,0 0-6,0-1 7,2 1 0,-2-1-6,0 0 0,0 0 13,0-1-7,0 1-6,0 1 7,0-1-7,0 0-5,0 1 20,0-2-14,0 2-6,0-2 1,0 0 14,0 0-7,2 0 0,-2 1-6,0 0 8,0-1 6,0 1-1,0-1-13,0 2 1,0-3 13,0 2 0,0-2-7,0 1 6,0-1-1,-2-1-6,2 1 6,0-1 0,-2-1-7,2 0 6,-2 0 6,2-1-7,-2 1-13,2 0 20,-2-1-7,2 0 0,-2-2-1,2 2 0,-2 0 0,2 0-6,-2 0-6,2-1 2,-2 1 13,2-3 0,-2 1-13,-1-2 13,1-1 0,0 0-13,0 3 1,0-2 20,0 1-21,0-1 14,0 2-1,0-2 0,0 2-1,0 0 0,0 1 0,0 0-1,0 0-6,0-1 13,-1 1-14,1 0-5,0 0 1,0-2 13,-2-1-6,2 1 12,0 0-20,0 0 20,0-1-7,0 1 0,0 0-1,0 1-6,2 2 6,-2-2 6,2 1-13,-2 1-6,2 1 14,-3-1-6,3 1 6,-2 1 0,2-1-1,-2 0 6,2 1-7,-2-1 0,2 3 6,-2-2-20,2-1 8,-2 1-5,0 1 14,2-1-7,-2 1 0,2-1-6,0 3 14,0-2-1,-2 2 6,2-1-14,0 2 7,0-1-7,0 0 7,0 1 0,0 0 6,0-1-14,0 1 7,0 0-7,0-1-6,0 0 8,0-1-5,2 1 1,-2-2 13,0 2-14,2-2 2,-2 1 7,2-1-7,0 0 14,0 1-1,0-1-14,0 1 14,0-1-14,1 0 1,-1 1 13,0-1-13,0 0 13,-2 1-7,2-1 6,0-1 0,0-1-7,0 0 6,0 0-1,0 1 0,-2 0-7,2-1 7,0 0-13,-2-1 13,2 1-13,-2-1 14,2-2-7,-2 1-6,2 0 14,-2 1-7,0-3-7,0 2 1,0-1 1,0-1 1,0 2 7,0-2-7,3 1 1,-3 1 1,0-2 0,0 1 7,0 0-1,0 0 0,0 1-1,2 1 0,-2 0 0,2-1 0,-2 2-1,0 2-6,2-2 1,-2 1 6,2 1 6,0 2-14,-2-1 14,2 1-13,-2 1 6,2-1-6,-2 2 13,0-1-1,2 1-13,-2 0 13,0 1-1,2-2-7,-2 1 7,0 0-14,0 1 8,0-1-7,0 2 7,0-1 7,0 1-7,0 1 0,0-1-7,0 1 14,0 2-7,0-1-7,0 1 7,0 0-6,-2 1 13,2 1-13,2 0 7,-2 1 0,-2 0 0,2 0 0,0 2 0,0 0-7,0 2 7,0-1 0,-2 1 6,2 0-14,-2 1 2,2 0 0,-2-1 1,2 2-1,-2-1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6:42.9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19,'0'0'3,"0"0"1,0 0-1,0 0-1,0 0 1,0 0-1,0 0-1,0 0 1,0 0 0,0 0-1,0 0 0,0 0 0,0 0-1,0 0 0,0 0 1,0 0 0,0 0-1,0 0 0,0 0 0,0 0 0,0 0 0,0 0 0,0 0 0,0 0 0,0 0 1,0 0 0,0 0-1,0 0 0,0 0 0,0 0 1,0 0 0,0 0-1,0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1,0 0 0,0 0-1,0 0 0,0 0 0,0 0 1,0 0-1,0 0 0,0 0 0,0 0-1,0 0 2,0 0-1,0 0 0,0 0 0,0 0-1,0 0 1,0 0 0,0 0-1,0 0-1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06.9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788 64 15,'0'0'3,"-2"0"0,2 0 0,0 0-1,0 0 1,0 0-1,0 0 0,0 0 0,0 0 0,0 0 0,0 0 0,0 0-1,0 0 0,0 0 0,0 0 0,0 0-1,0 0 0,0 0 0,0 0 0,0 0 1,0 0 0,0 0 0,0 0-1,0 0 0,0-1 0,0-3 0,5 1 0,-1-2 1,0 2-1,0-1 0,0 0 0,0 0 0,2 1 0,-1 0 1,-1 0-1,2 0 0,2 1 0,-2 0 0,1-1 0,-1 1 0,0 1 0,0-1 0,0 0 0,1 1 0,1 1 0,-2-1 0,2 0 0,1 0 0,-3 1 0,0-1 0,0 1 0,0 0 0,3 0 0,-3 0 0,0 0 0,2 1 0,1-1 0,-3 1 0,2 0 0,0-1 0,1 1 0,-3 0 0,2 1 0,0-1 0,1 0 0,1 0 0,-2-1 0,3 0 0,-3 0 0,2 1 0,-1-1 0,1 1 1,0 1 0,1-2-1,-3 2 0,2-1 1,-2 1-1,3 1 0,-3 0 0,2 0 0,1-1 0,-3 0 0,0 1 0,1-1 0,-1 1 0,0 0 0,0 0 0,1-1 0,-1 2 0,0-1 0,-2 1 0,1-1 0,1 1 0,-2-1 0,0 1 0,1-1 0,-1 1 0,0-1 1,0 1-1,0 1 0,1-2 0,-1 2 0,0-1 0,0 0 0,0-1 0,1 1 0,-1 0 0,0-1 0,0-1 1,0 2-1,1-1 0,-1 1 0,0-1 0,0 2 0,0-2 0,1 2 0,-1-2 0,0 2 1,0 0-1,0-1 1,-1 1 0,1 0-1,0 0 0,-2 1 0,2 1 0,1 0 0,-1-1 0,0 1 0,0 0-1,0 1 2,1-2-1,-1 1 0,0 1 0,0-1 0,-2 1 0,0-1 7,1 1-7,1 0-1,-2 0 0,0-1 0,0 2 1,0-2 6,0 1-7,1 0 0,-1 0 7,0 0-8,-2 0 1,2 0 0,0 1 0,-2-1 0,2 0 0,-2-1 1,1 0 0,1 0 0,-2 0 0,2 0-1,-2-1 1,0-1 0,0 0 0,0 1-1,0-2 7,0 0-7,2 1 0,-2-2 0,1 1 7,-1-1-8,0-1 7,2 1 0,-2-1-8,0 0 1,0 1 0,0-2 0,0 1 1,0-1 6,-2 2-7,2-2 0,0 0 1,0 1 0,-2-1 0,3 1 0,-1 0 0,0-1 0,0 1 1,0 0 0,0 0-1,0-1 0,0 0 1,2 0-1,-2 1 1,0-1 0,0 0 6,0 1-1,0-1-7,1 1 0,1 0 7,-2 0-7,2-1 1,-2 2 6,2-1-7,0 0 7,0 2-8,3-2 1,-3 1 7,0 0-8,0-1 7,0 2-7,0-1 1,0 1 0,1-1 0,-1 1 1,0-1 0,0 1 6,0-1-7,0 2 0,0-2 0,3 2 1,-3 0 0,2-1 0,0 1 7,0 0-8,0-1 0,1 0 1,-1 0 0,0 1 1,0-1-1,1-1 0,-1 2 1,0-2-1,-2 1 1,2-1 0,0 2 0,1-1 0,-1 1 0,0 0 0,-2-1 6,2 2-7,1-1 0,-1 1 0,-2-2 1,2 2 0,0 0 0,1-1-1,-1 0 0,0 0 1,0 1-1,0-1 1,-1 0 0,1 0 0,0 0 0,0 0 0,0 0 0,1 0 0,-1-1 0,0 1 6,0 0-7,0 1 0,3-1 0,-3 0 0,0 0 0,0 0 1,0 0 0,3 2-1,-3-1 1,0 0 6,2 0-7,-1 1 0,1-2 0,-2 1 7,2 0-1,-1 0-7,-1 0 0,2 1 1,-2-2 0,0 1 0,1 0 0,-1 0 0,0-2 0,0 2 7,1 0-7,-1 0-1,0-1 0,0-1 1,0 1 0,1 0 0,-3-2 7,2 2-7,0-1 0,-2 0 0,0 0 7,0 0-8,1-1 7,-3 1-7,2-2 0,-2 1 1,0-1 6,0-1-7,0 1 0,0 1 7,0-2-7,0 1 7,0-1-7,-2-1 0,0 2 13,0-1-2,0-1-7,0 1 6,0-2-7,0 0 6,0 1-1,0-2-7,-2 1 0,-2 0 0,2 0 0,0 0-6,0 0 7,-2-2 0,0 1-6,0 0 1,-1-1 0,1 0 7,0-1-6,0 1 13,0-1-14,0 1 7,-2-1 0,1 0-7,-1-1 7,0-1 0,0 0-7,0 1 7,-1-1 0,-1 0 6,2 0-7,-2-2 0,1 0 0,-1 0-1,2-2 0,-2 2-6,-1-2 1,1 1 1,0-2 0,0 1 0,-1-2 0,3 0 1,-2 2 1,0-1 0,-1 1-1,1-2 1,-2 2 0,1-1 0,-1 2 0,2 0 1,-3-1 0,3 1 0,-2 1 1,-1 0-1,1 0 0,-2 0 0,1-1 0,-1 2 0,2-1 0,-3 1 0,1-1-1,-1 1 0</inkml:trace>
  <inkml:trace contextRef="#ctx0" brushRef="#br0" timeOffset="1885">1399 262 15,'0'-2'3,"-2"2"-1,-1-1 0,-1 0 0,2-1 0,-2-1-1,0 2 0,2-1 0,-2 0 0,-2-2 0,1 2-1,1 0 1,0-2 0,0 2 0,0-2 0,0 2 0,0-2 0,-1 1 0,1-1-1,0 0 0,0-1 0,0-1 0,-2 2 0,2-1-1,-3 0 1,3 1 0</inkml:trace>
  <inkml:trace contextRef="#ctx0" brushRef="#br0" timeOffset="2027">1229 129 13,'0'0'3,"-2"-1"-1,2 1 0,-2-2-1,-2-1 1,0 0-1,2-1 1,-3 1-1,1-1 0,0 1 0</inkml:trace>
  <inkml:trace contextRef="#ctx0" brushRef="#br0" timeOffset="2333">824 0 15,'-2'0'3,"-1"1"0,1 0-1,0-1 0,-2 1 1,0 1-1,0-1 0,0 0 0,0 0 0,0-1-1,-3 1 0,3 0 0,0-1 0,0 2 0,-2-1 0,2 0 0,-3 0-1,1 1 0,0 0 1,0 0-1,0-1 1,-1 1-1,1 1 0,0-1 0,-2 0 0,1 1 1,-1-1 0,2 0 0,-2 2-1,2-2 0,-3 2 0,3-2 0,-2 1 0,-1 1 0,1-1 0,2 2 0,-2-1 0,-1 0 0,1 1 0,0 0 0,0-1 0,-1 1 0,1 0 0,0-1 0,0 2 0,-3-1 0,3-1 0,-2 2 0,1 0 0,1-1 0,-2 0 0,1 1 0,1 0 1,0 0-1,0 1 0,1 0 0,-1 0 1,0 0-1,0-1 0,-3 2 0,3-1 0,0 0 0,-3 0 0,1 0 0,0 1 0,-1-1 0,1 1 0,0 0 0,-3-1 0,1 1 0,2 0 0,-1-1 0,1 0 0,-1 0 0,1 1 0,2 0 0,-2-1 0,1 0 0,-1 2 0,0-1 0,1-1 0,1 1 0,-2-1 0,-1 1 0,1 0 0,2 0 0,-3 0 0,1 0 0,0 1 0,1-1 0,-1 0 0,0 0 0,-1 1 0,1-1 0,0 2 0,-1-1 0,-1 0-1,2 2 0,-3-2 0,3 0 1,-3 1-2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6:46.6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5869 13 18,'0'0'4,"0"0"0,0 0-1,0 0 0,0 0-1,0 0 0,0 0 0,0 0 0,0 0-1,0 0 1,0 0 0,0 0-1,0 0 0,0 0 0,0 0 0,-2 0 0,2 0 0,0 0 0,0 0 0,0 0-1,0 0 0,0 0 0,0 0 1,0 0 0,0 0-1,0-1 0,-2-1 0,-2 1 0,2-1 1,-2 1-1,2 0 0,-3-2 0,3 2 0,-2 0 0,2 0 0,-2 0 0,-2 0 0,2-1 0,-3 2 0,1-1 0,-2 1 0,2 0 0,0-1 0,-3 1 0,1 0 0,0-1 0,0 1 0,-1 1 0,1-1 0,-2 1 0,1-1 0,-1 1 0,2-1 0,-3 2 0,3-2 0,0 1 0,0-1 0,-1 1 0,1-1 0,2 1 0,-2-1 0,1 1 0,-1 0 0,2 0 0,-2 1 1,1-1 0,-1 0-1,0 0 0,0 1 0,1 0 0,-1 0 0,2-1 0,0 1 0,-1 0 0,1 0 0,0-1 0,0 1 0,0 0 0,-1 0 0,3 0 0,-2 1 0,0-1 0,0 1 0,0 0 0,-1 0 0,1 1 0,0-2 0,0 1 0,-1 1 0,1-2 0,0 1 0,0-1 0,0 0 0,-1 2 0,1-2 0,0 2 0,0-1 0,0 1 0,-1-2 0,1 0 0,0 2 0,0-2 0,0 3 0,-1-2 0,1-1 0,0 2 0,-2 1 0,2-2 0,-3 1 0,3-1 0,-2 2 0,2-1 7,-3 1-8,1-1 7,0 0-7,2 0 0,-3-1 6,3 2-6,-2-1 6,2 0-1,-1-1-7,1 2 1,0 0 0,0-1 0,0 0 7,-3-1-7,3 1 0,0 1 0,0-1 1,-3 0 6,3 0-7,-2 0 0,2 0 1,-3 1-1,3 0 0,-2-1 1,2 1 0,-2 0 1,1-1 0,1 1 6,0-2-7,-2 2 6,1-1-7,1 0 1,-2 1 0,0 0 6,-1-1-7,3 0 1,-2 0-1,0 1 7,-1 1-7,1-2 7,0 2-1,0-1-7,-1 1 7,1 0-7,-2-2 0,1 2 1,1 0 0,0 0 7,0 1-7,-1-2 13,1 1-8,0 0 0,-3 1-1,3-1 0,0 0-6,0 0 13,-1-1-2,-1 1-7,2 0-6,-3 0 7,1 1 6,2-1-7,-3-1 6,3 1-13,0-1 1,0 1 7,-1-1 0,1 0 0,2 1 0,-2-1-1,-1-1 0,1 1-6,0 0 1,-1-1 1,3 1 6,-2 1 0,2-2 0,-2 2-7,1-1 7,-1-1 0,2 1 6,-2 1-1,1-1-7,1-1 0,-2 1 0,2-1-6,-3 1 7,3 0-7,-2-1 7,2 1 0,-3 1-6,1 0 13,2 0-7,-2-1-7,-1 1 7,1 0 0,-2 0 6,2 1-7,-1 0-6,-1 0 1,0-1 6,-1 1-6,1-1 7,-2 1 0,1 0-1,-1 0 0,1 0-6,-1 0 1,0 2 6,-3-1 0,3-1 0,-1 1 0,1-1-7,-3 1 7,1-1 0,-1 0-1,1 1 0,0 1 6,-3-1-7,2 2 0,-1-1-6,1-1 0,1 1 8,0 1 0,-3-2-1,2 1 0,1 1 0,-3-1 6,3 0-7,-3 0 6,3 1-7,-3-2-6,3 1 1,-1 0 1,-1 0 0,1 1 1,-1-1 7,1 2-7,-1-2 7,-1 2 0,1-1-1,-1 1 0,1-1 6,-1 0-14,1 0 7,-3 0 0,2 0 0,-1-1 0,1 0-6,1 0 0,-1 0 13,1 0-7,-1 0 0,1-1-6,-1 2 7,0-1-7,-1 0 13,-1 2-7,1-2 0,1 1-7,-2 1 7,1-1 0,1 0 0,1 0 0,-3-1 0,3 1 0,-1-1 6,3 0-13,-3 1 7,3-1-1,-3 0 0,3 2-6,-1-3 13,1 1-13,-1 2 7,1-2 0,-1 0 0,1 1-7,-1-1 1,1 0 7,-1 2-6,1-1 0,-1 1 0,1 0 1,-1 0 7,1 0 5,-3 1-7,3 0 0,-1 0 6,-1 1-7,-1 0-1,1 0 0,-1 1 0,1-3 0,-3 2 0,2-1 7,-1 0-7,-1 1 0,1 0 6,-1 0-1,0 0-7,1-1 0,-1 1 7,3-1-7,-1 1-6,-2-1 7,3 0 0,-1 1 7,3-2-1,-3 1-13,3 0 1,-3-1 7,3 1-7,-3 0 8,3-1 0,-1 1-7,1 0 1,-1-1 7,1 1 0,-1-1 0,1 1-7,-1 0 1,1-1 6,0 2 6,-1 0-7,1 0-6,-1-2 0,1 2 1,-1-1 7,1-1-1,-1 2-6,1 1 0,-1-1 7,1-2 0,-1 2-1,1-1 0,1 0 0,1 0-7,0-1 7,-1 0 6,-1 1-7,1 0 6,-1-1-13,1 0 7,1 0 0,0 1 0,-1 0-1,1-2-6,1 2 7,-1-2-7,0 1 14,-1-2-13,1 0 13,-1 2-8,3-2 0,-2 2 0,1-2-6,1 0 1,-2 2 1,1-1 13,-1-1-14,1 2 1,-1-1 0,2 0 13,-3 0-14,1-1 14,-1 2-14,3-2 1,-2 2 0,1-1 13,-1-1-7,2 2-7,-3-2 7,3 2-6,-3-2 6,3 0 6,0 0-7,-1 1-7,3-2 8,-2 0-7,-1 0 7,1 0 0,0 0 0,-1-1-7,1 2 0,0-2 1,-1 1 1,1 0 13,-2-1-14,1 0 0,1 1 1,0 0 7,-1-1-7,1 0 0,-2 0 0,1 0 1,1 0 0,-3 0 7,3-1-7,-2 1 6,1-1 0,-1-1-1,2 1 6,-3 0-7,3 1 0,-3 0 6,3 0-8,-2 0-7,-3 1 2,3 0 0,-1 0 7,1-1-6,0 0 7,1 1-7,-1-1 1,-1 2 0,3-1 0,-2-1 13,-1 0-14,1 0 7,-1-2 6,3 1-1,-2 0-14,1 0 7,1-1 0,-2 1 0,1-1 6,1 0-7,0 1-6,-3-1 7,3 1 0,0 0 6,-3 0-14,3 0 1,-3-2 7,3 2 0,0 0-6,-1 0 7,1 0 0,0-2-1,-1 2 0,1 0-6,0-1 0,1-1 7,-1 2 0,0-1 0,-1-1 6,1 1-14,0 0 1,-1-1 7,3 0-7,-2-1 14,1 2-2,-1-2-7,0 1-6,-3-2 13,3 2-1,-2-1-13,1 1 1,-1-1 1,-1 1 0,1-2 0,-2 1 8,1 2-7,-1-1 1,-1-1 0,3 1 13,-3 0-14,3-1 13,-3 0-7,1 0-7,-1 1 1,-1-1 7,1 1 6,3 1-1,-2-2-8,-1 2-6,1-2 1,-1 1 7,1 0 6,-1 0-8,3-1 7,-1 1-7,1 0 0,0 0 6,1-1-7,1 1 0,-1-1-6,3 1 7,-2-1 6,2 0 6,-1 0-14,1 0 0,0-2 0,0 1 0,1 0-6,-1 1 20,0-2-1,-1 1-8,1 1 6,0-2-7,0 1-1,-1 0-6,1 1 7,-2-1-13,2 0 8,-3 1 6,3-1-6,-2 0 13,1 1-2,-1 0-7,2-1-6,-1 1-6,1-1 20,0 0-1,0 1-7,-1-1 6,1-1-1,0 2-7,-1-1 0,1 0 7,0 1-14,-2-1 8,-1 0-7,1 0 1,2 1 1,-3-1 1,1 0 13,0 1-14,1-1 13,1 0-1,0 1-7,0-2 6,-1 0-7,3 0 0,-2-1 0,2 1 1,-1-1 0,1 0-7,-2 0 1,2 0 7,-1 0-6,1-1 0,0 1 7,0-1-6,-2 1 0,1-1 1,-1 1 6,2-1-12,-2 1 13,-1 0 0,1 0 5,0-1-19,0 1 13,-1 0 0,1-2-7,0 1-5,-1 1 13,3-1 6,-2 0-1,2 0-20,-2 0 1,1-1 8,1 2 12,2-1-7,-2 1-7,2 0-5,-3-1 0,3 1 1,0 0 2,0 0 0,2 0 1,-2 0 0,2 0 0,-2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6:50.4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20,'0'0'4,"0"0"-1,0 0-1,0 0 0,0 0 0,0 0 0,0 0 0,0 0-1,0 0 0,0 0 1,0 0 0,0 0-1,0 0 0,0 0 0,0 0 0,0 0 0,0 0-1,0 0 0,0 0 1,0 0 0,0 0-1,0 0 0,0 0 1,0 0-1,0 0 0,0 0 0,0 0 0,0 0 1,0 0 0,2 2-1,2-1-1,0 2 1,0-2 0,0 1 1,-2-1-1,3 3 0,-1-2 0,2 0 0,-2 3 1,2-1 0,0 0-1,1 0 0,-1 1 0,0 0 0,0 1 1,2 0-1,-1 1 1,1-1-1,-2-1 0,2 2 0,1-1 0,-1 1 0,-2 1 0,2-1 0,-1 1 0,1 1 1,0-1-1,0 0 0,1 0 0,-1 0 0,0 1 0,1 1 0,-1-1 0,0-1 0,0 1 0,3 1 7,-3-1-1,2-1-1,-1 1-1,-1 1-6,0-2 6,0 0-7,1 0 7,-1 0 6,0 0-14,1 1 7,-1-1 6,2 0-8,-2-1 6,1 1-7,-1 0 0,2 0-6,-1-1 13,1 1-7,-2-1-6,3 2 13,-3-2-13,0 1 13,2-1-7,-1 0-6,1 1 13,-2-1-7,3 0 6,-3 0-7,2 1 0,3-1 0,-3 0-6,2 1 14,-1-1-14,1 0 14,1 1-14,-1 0 1,0 0 26,1-1-15,-1 1 5,3-1-7,-3 0 12,3 0-14,-3 0 6,2 1-7,-1-1 12,1 0-8,-1 0 0,-1 0 6,1 0-8,-1 0 6,0 0-13,1 0-6,-1 1 8,1-1 6,-1 0-6,-2 0 0,3 0 13,-3-1-8,3 2 6,-3-1-13,0 0 13,1 0-13,-1 0 6,0 0-12,-1 0 7,-1 0 7,0 0 6,2-1-7,-1 1-13,-1-1 20,0 1-14,1 1 7,-1 0-6,0 0 7,-2 0-1,3 0 6,-1 0-7,0 1 6,0-1-7,1 0 6,-1 0-19,-2 0 20,2 0-20,1 0 21,-1-1-20,0 2 20,0-2-13,1 1 7,-1 0-7,0-1 7,1 0-6,-1 1 13,0-1-14,0 0 13,1 0-13,-3 1 13,2-1-8,-2 0 0,3 0 7,-1 0-14,0 0 1,-2 1 13,3-1 6,-1 1-21,2-1 8,-1 0 12,-1 1-1,0-1-8,2 1 6,1 0-20,-1-1 14,2 2 0,-1-1 12,1 0-15,-1-1 0,1 0 7,-2 1-1,3-1-7,-3 1-6,2-1 7,-1 1 6,1-1-20,1 0 21,-1 0-1,0 1-1,1 0 0,-1-1-13,3 0 7,-3 2 6,3-1 0,-3-1-7,3 1 0,-3 1-12,2-1 8,-1 0 7,-1 0 6,1 1-7,-1 0-13,0 0 14,1 1 0,-1-2 6,1 0-7,-1 1-12,1 0 14,-1 1-1,0-1-6,1-1 7,-1 0 6,1 2-1,-1-1 5,0-1-20,1 1 14,1-1-7,-1 1 6,-1-1-7,0 1 0,1 0-6,-1 1 8,3-1 6,-3-1-13,3 1 13,-3 1-13,3-1 13,-3-1-7,2 1 0,-1 1-6,-1-1 1,1 0 13,1 0-7,-1-1 6,1 1-13,1 0 13,-1 1-7,0-1 13,1-1-20,-1 1 20,1-1-14,-1 1 6,1 0 0,-1-1-7,1 1 6,-3-1-6,3 1 6,-3-1-6,3-1 6,-3 1-12,0 0 1,1-1 7,-1 1 6,1-1-7,-1 0 7,0 0-1,1 0-13,-1 0 8,-1-1 0,1 1 12,-2-1-26,3 1 21,-3-2-14,0 1 14,3 0-7,-3-1 6,1 0-7,-1 0 13,0 0-14,1-1 7,-1 1-7,0 0 1,1-1 6,-1 0-7,-2 1 7,3-2-1,-3 1 0,0-1 0,2 0-13,-1 1 14,1-1-7,-2 1 6,-1-1 0,-1 1 0,2-1-13,-2 0 7,2 0 7,-1 0-7,-1-1 1,-2-1-6,2 1 7,-2 1 6,3-2-7,-1 1 1,0 1 12,0-1-7,-2-1-1,3 0 0,-1 1-7,-2 1 7,2-1-7,-2 0 1,2 0-6,-1 0 1,-1-1 13,0 0-19,0 2 21,-2-2-1,2 0-14,-2 0 14,0 0-13,2 0 13,-2 2 6,-2-3-21,3 1 14,-1 0-1,0-1 0,0 1 6,0 0-14,0 1 0,2-2-5,-2 1 7,0 0 6,0 0 0,0-1-1,0 1-6,0 0 0,-2-1-6,3 2 8,-1-2 6,0 1-7,0 0 7,0-1-7,-2 2 0,2-1 7,0 1-7,2-1 12,-2 0-13,0 1-6,2-1 13,-2 0 0,3 1-1,-3 0 0,2 0-7,-2 1 1,2-1 13,0-1-8,0 1 0,0 1-6,0-1 6,1 2-12,1-1 7,-2 1 0,2-1 7,0 1 0,1-1-7,-1 2 6,2-1-12,-2 2 19,3-2-20,-1-1 14,-2 2 0,2-2-7,1 1 7,-1-1-7,0 1 6,0-1-6,-1 1 0,1-1 1,0 0 0,0 0 0,1-1 7,-3 1-7,2-1 6,-2 0 0,3 3-1,-3-2 6,0 0-7,0 0-1,3 0 0,-3-1 6,0 1-7,0 0-12,0-1 14,1 2 0,-3-3 6,2 1 5,0 0-14,0 0 6,0-1-1,1 1 0,-3-1-1,2 0-6,0-1 6,0 3 6,-1-2-7,1 0 0,-2 0-7,2-1 7,-2 1 0,0 2 6,1-3-14,-1 1 1,2-1 7,-2 1 6,0 0-20,-2 0 8,2 0 7,-2-1 6,3 2-2,-1-1-13,0 0 7,0 0 6,0 0-19,-2 0-5,2 2 14,0-2 7,1 0-13,-3 0 7,2 0 7,0 1-1,0-1 6,-2 0-1,2 0-8,-2 1-12,2 1 14,1-2-19,-1 1 14,0-1 7,0 1-1,0-1-1,0 1 0,0-1 6,1 1-14,-1 1 7,2-1 6,-2 0-7,2 0 0,-2 0-13,3 0 14,-3 1 6,2-2-20,0 1 8,-2 0 13,2 0-7,1 0 6,-3-1-20,0 1 8,2 1-6,-2-1 14,2 0-1,-1 0 0,1 0 0,-2-1-13,0 0 7,0 2 7,0-2-1,1 0 0,-1 0-7,0 1 7,0 1-7,0-1 7,2-1 0,-2 0-13,1 2 7,-1-2 1,2 1 6,-2-1 6,2 2-1,-2-1-1,3 0-14,-3 1 1,0-1 1,2 0 6,-2 1 0,2 0 0,1-1-7,-3 1-5,2-1 13,-2 0-6,2 1 0,0-2 7,1 1 6,-3-1-2,2 2-13,-2 0 0,2-1 14,-2 0-20,3 0 7,-3 0 7,2 2 0,-2-2-13,2 0 7,-1 1 1,1-1 6,0 0 0,0 1-1,-2-1 6,2 0-1,-1 1-7,-1-1-13,0 0 8,0 1 0,0-2 7,0 0 6,0 0-1,-2 0-14,3 2 7,-3-2 0,2 0 0,-2-1-13,2 2 8,-2-1 7,2 1 0,-2-1-13,2 0 7,-1 1 1,1-1 6,-2 1 0,2-1-7,0 0 0,0 1 1,-2-1 12,2 1-20,-2-1 14,3 0-13,-3 0 20,2 0-14,0 0 7,0 2-13,-2-2 13,2 1 0,-2-1-13,2 1 7,-2-1 7,3 0-1,-1 0-7,0 1 1,-2 0 6,2-1 0,0 0 5,0 1-13,1-1-6,-1 0 14,0 1-1,0-1 6,0 0-13,0 1 0,0-1 1,0 1 12,-1-1-19,1 0 1,0 0 7,0 0 7,-2 0-1,2 1-13,0-1 14,0 0-7,1 0 0,-1 1 0,0 0 7,0-1-1,0 1-13,0-1 8,0 0 6,1 2 6,-3-2-8,2 0-13,0 0 14,0 2 6,0-2-14,0 1 13,0-1-14,1 2 1,-1-1 7,0-1-7,0 0 13,0 1-1,0 0-14,0 0 1,3 0 7,-3-1 0,0 2-13,0-2 8,0 1 6,0 1 6,0-2-7,1 1-13,-1-1 1,0 2 2,2-2 13,-2 1-13,0 0 7,2 1 7,-1-1-1,1 0-1,0 0-13,0 0 14,0 0-1,1 1 0,-3-1 5,2 0-13,2 0 0,1 1 13,-3-1-7,2 0 6,0 1-1,1-1-20,-3-1 2,2 2 8,-2-1 0,2 0 13,-1 1-8,-1-1 0,0 0 6,2 1-13,-1-1 0,1 0 7,-2 1-19,2 0 27,1-1-20,-1 2 8,0-2 0,0 0 0,1 2 0,-1-1 1,0 0 6,1-1-1,1 0 0,-2 1-13,0 0 14,1 1-14,-1-2 8,0 0-6,3 1 13,-3 0-7,2 0 6,-2 0 6,3-1-20,-1 2 1,0-1 7,1 2 0,-1-2 13,0 1-8,-1-1-13,1 1 1,-2-1 8,3 1 0,-3-1 6,2 1-1,-1 1 0,-1-2-7,0 1-6,0-1 7,3 0 0,-3 1 0,2 1 7,1-1-14,-1 0 8,0 0 0,3 1 0,-3 0 6,0-2-13,1 2 7,1-2 0,1 2 6,-3 1-1,0-3 0,1 2-7,-1 0 0,2-2 6,-1 1 0,1 0-13,-1 0 14,1 0-7,0 1 0,1 0 6,-1 0-6,-2 0 6,3 0 0,-1-1-1,-1 2-13,-1 0 8,0-1 13,3-1-8,-3 2-7,0-1 7,1 1 0,-3-1-13,2 1 7,-1-1 1,1 1 12,-2 1-7,3-1 6,-1 1-20,0-2 14,1 1 6,-1 1-1,0 0-20,1 0 8,-3-1 0,2 1 7,1-1-1,-1-1 6,0 0-19,-1 1 14,1 0-1,-2 0-13,3-2 8,-3 1 7,2-2 5,-2 1-1,3-1-19,-3 2 20,2-2-8,1 1-6,-1 1 7,2-2 6,-1-1-7,1 2 6,-1-2-20,-1 2 8,0-1 13,1 0-1,1-1-13,-2 1 7,3 0 0,-3-1-13,2 2 8,-1-2 6,1 0 0,-1 0-6,-1 1 6,2-1 6,-1 0-13,-1 1 7,0-1 0,1 0-7,-1 1 7,0-1 0,-1-1-7,1 2-12,0-1 15,1 0 0,-1-1 13,-2 1-1,3-1-14,-3 0 0,2 1 1,1-1 6,-3 1 0,2-2 6,1 1-7,-1-1-1,0 0 0,1 0 0,-1 0 6,0 0-13,1 0 1,-1 0 13,0 1-1,1-1-20,-1 0 20,-2 1-13,3 0 7,-3-1 0,2 1-6,-2 1 0,1-2 7,-1 1 0,0-1 6,1 1-14,-3 0 1,0-1 13,2 1-1,-2-1-7,-1 1 6,1 0-13,-2 1 13,2-1-7,-2 0 7,0-1-13,3 1 0,-3 0 8,2 2-7,-2-2 1,2 0 1,-2 1 6,3-1 6,-3 2-1,2-2-7,-2 0 6,0 0-13,2 0 7,-1 1 0,1-2 0,-2 1-12,0 0 14,-2-1-7,2 1 13,0-1-19,-2 1 14,3 0 5,-3-1-7,2 2 0,-2-2-6,2 1 7,-2-1-1,0 1-12,2-1 20,0 1-20,-2-1 8,3 1 0,-1-1 7,0 0 5,0 0-13,0 1-6,-2-1 7,2 2 7,-2-2 6,0 0-20,3 0 7,-3 0 13,-2 0-1,2 0-20,0 0 14,-2 0 6,2 0-20,-2 0 8,2 1 6,-2-1-13,0 0 8,0 0 6,0 0 0,0 0-13,0 0 13,0 0 6,-2-1-14,0 1 1,-2-2 7,0 2 5,-3 0-1,1-1-20,-2 1 14,-2 0 0,-1-1-6,1 1 6,-3 1 6,-1-1-19,-3 0 1,1 0 1,-1 0-5,-3 0 8,-1 0 1,-2 0 1,-4-1-6,0 1-18,-4-1 3,-2-1 3,-2 0 2,0 0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6:56.5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36 17,'0'-1'4,"-3"0"-1,1 0 0,2 1 0,0-2-1,0 1 0,0-1 0,0 1 0,0-2-1,0 2 0,0 0 0,-2-1 1,2 1-1,0-1 0,-2 0 0,2 1 0,-2 0-1,2 0 1,-2-1-1,0 1 1,2 0-1,-2 1 0,2-1 1,-2 0-1,2 0 1,-2 1-1,2-2 0,-2 1 0,2 0 1,0 1-1,0-1 1,0 1-1,0 0 0,0 0 0,0 0 0,0 0-1,0 0 2,0 0-1,0 0 0,0 0 0,0 0 0,0 0 0,0 0 0,0 0 0,0 0 0,0 0 0,0 0 0,0 0 0,0 0 0,0 0 0,0 0 0,0 0 0,-2 0 0,2 0 0,0 0 0,0 0 1,0 0-1,0 0 0,0 0 0,0 0 0,0 0 0,0 0 0,0 0 0,0 0 0,0 0-1,0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6:59.9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5977 18,'0'0'4,"0"0"-1,0 0 0,0 0-1,0 0 1,0 0-1,0 0 0,0 0-1,0 0 0,0 0 1,0 0 0,0 0-1,0 0 0,0 0 0,0 0 0,0 0 0,0 0-1,0 0 0,0 0 0,0 0 0,0-1 1,0 1-1,0-2 1,0 1-1,0-1 0,0 1 1,2-2-1,0 2 0,0 0 0,2-1 0,1 1 0,-1-2 0,0 0 0,0 2 0,0-2 0,2 0 0,1 1 0,-1-2 0,0 1 0,2-1 0,1 1 1,-1-1-1,2-1 1,0 1-1,-1 0 0,3 0 0,-2 0 0,-1-1 0,1 2-1,-2-2 2,3 2-1,-3-2 0,2 2 0,-1-2 0,1 2 0,-2-2 0,3 0 0,-1 1 1,-2-1-1,3 0 0,-3 1 0,2-2 0,-2 0 0,3 0 0,-3 2 0,0-1 1,1-1-1,-1 1 0,2 1 0,-2-1 0,1 1 0,1-2 0,-2 1 0,3 0 0,-3 0 0,2 0 0,3-1 0,-3 0 0,0 0 0,1 2 0,-1-2 0,0-1 0,3 0 0,-3 1 0,3-1 0,-3 0 0,0-1 0,3 2 0,-3-2 0,2 0 0,1-1 0,-3 1 0,3-1 0,-1 1 0,0 0 0,-1 0 0,1-1 0,1-1 0,1 0 0,-2 1 0,3-1 0,1 0 0,-1-1 0,1 2 0,-1-1 0,1-2 0,1 2 0,0-1 1,-1 1-1,1-1 0,1 1 0,-1-1 0,-1 1 1,1 1-1,-1-2 0,1 2 0,-3-1 0,3 1 0,-2 0 0,1 0 0,-1-1 0,-1 1 0,0 0 0,1-1 1,-1 1-1,-1-1 0,1 0 0,-1 1 0,1-2 0,1 1 0,-3 0 0,3 0 0,-3 0 0,2 0 0,-1 0 7,1 1-7,-1-2 0,-1 2-1,1 0 7,1-1-8,-2 1 1,1 0 0,-1 1 0,1-1 0,1 1 0,-1-1 1,-1 0 0,0 1 6,1-2-7,-3 2 0,3 0 7,-1 0-1,0-1-7,1 0 6,-1 1-6,1 0 6,-1 0 0,0-1-7,-1 1 7,1-1-7,1 0 0,-3 2 1,0-2-1,3 0 1,-3 0 0,2 0 1,-1 0-1,-1 1 1,0-2 0,3 1 0,-3 0 0,3 1 1,-3-1-1,0 1 7,3-1 5,-3-1-13,2 0 6,1 1 6,-1-2-1,1 2-8,-1-1-6,0-1 7,1 1 6,-1-1-14,1 1 7,1-1 0,-1 0-6,1 0 13,-2 1-1,3-1-14,-3 0 8,1 0 6,1 0-7,-1 0 0,1 1 0,-1-1 0,1 0 0,-2 0 0,3 1 6,-3-2-7,3 2 0,-1-2 6,1-1-13,-1 2 14,1-2-1,1 0-14,1 0 8,-1-1-6,3 1 13,-2-1-7,1 1 7,1-1-1,-3 0-7,3-1 0,0-2 7,-1 3-1,1 0-13,-3-1 14,3 1-13,0 0 1,-3 0 13,3-1-13,-3 1 7,3-1 6,-3 1 0,3 0-14,-2 1 14,-1 0-1,3 0-13,-3-1 1,1 0 0,-1 1 8,1-2 0,-1 1 0,1 0 0,0 0 6,1-1-1,-1 1-7,1 0 6,-1 0-13,-1 0 7,1 0 0,-1 0 7,3 0-13,-2 0 13,1-1-13,1 0 7,-3 0-6,3 1 0,-2 0 14,1-1-1,-1 0-14,1 0 7,-1 0-6,-1-2 7,1 1 0,0 0 6,-1-1-13,1 2 13,-1-2 5,1-1-7,-1 1-7,-1 0 6,1-2 6,-1 0-8,1 1 0,-1 0 0,-1 1-7,1 1 1,-3-2 7,3 2-13,-3 0 7,0-1 13,1 1-1,-1 0-20,1 1 20,-1 0-13,0 1 13,-1-2-8,1 3-12,-1-3 20,-1 2-1,0-1-14,1 0-5,-1 0 14,0 0 5,1 0-1,-1 0 0,0-2-1,1 2-14,-1-1 8,0 1 6,-1 0 5,1-1-13,-2 0 0,3 1 13,-1 0-21,-2 0 8,0 1 6,1-1-13,1-1 8,-2-1 6,1 1 0,-1-1-7,2-1-6,1 2 7,-3 1 0,2-1 6,-2-2 0,3 2-1,-1 0-7,0 1-5,-1-2 7,1 1 6,0 0 0,1 1-7,-1-2 0,-2 1 13,3 1-14,-1-1 6,0-1 0,1 1-7,-3 0 7,0-2-6,3 2-6,-3 0 13,2-2-6,-2 1 12,3-1-7,-3 1-13,2 1 14,-1-2-1,1 0 0,-2-1-1,3 0-6,-3 0 7,2-2 6,-1 0-8,1 1 6,-2-1-13,3-1 7,-1 0-13,-2 0 21,2 0-2,-1 0-13,1 0 13,0 1-13,1-1 13,-3 2-7,2-1-6,-1 1 7,1 0-13,-2 2 14,3-2-13,-3 0 21,0 2-8,0-2 0,1 1 0,-1 1-1,0-1-6,-2 0 7,3 2-13,-1 0 14,-2-2-13,2 1 14,-1 1-13,1 0 20,-2-1-14,2 0 13,-1 0-14,1-1 13,0 0-14,0-2 13,1 1-7,1-1 6,-2 1-7,3 1 0,-3-1 6,2 0-13,-1 1 1,1 1 13,0-1-19,-1 2 14,3-2 6,-4 2-1,3-1-14,-1 2 7,0-1 7,-1 0-14,1 0 1,0-1 7,1 2-6,1-1 0,-2 0 14,1 0-14,-1 1 1,0-1 13,-1 2-20,1-1 7,0-1 7,-1-1-7,1 1 1,-2-1 13,5 1-1,-3-1-8,0 0 0,1 0-13,-1 0 14,0 0 0,1 0 0,-1 0 0,-2 1-1,3-2 0,-1 1 6,0-1-13,1 2 7,-1 0 6,0-1-1,1 0-7,-1 1 0,0-1 7,1 1-13,-3-1 7,2 2-7,1-1 8,-1 0-1,0 0-6,1 0 13,-1 0 0,0 1-8,-1 1 1,1-1-13,2 0 14,-1 0 6,-1 1-13,0-1 7,1 1 0,1-2 0,-2 1 0,3 0-1,-1 0-6,1-1 7,-1 1-12,3-1 13,-3 0-12,0 0 20,1 2-8,-1-2 0,1 3 6,-1-1-7,2 0 6,-1 1-20,-1-1 14,1 1-12,-1 1 7,1 1 7,-1-2-7,0 0 1,-1 1 13,1 0-8,-2 2-6,1 0 7,-1-1 5,3 3-19,-3 0 14,2-2-1,-1 2 6,-1 0-13,2-1 7,-1 1-1,1 0 0,-2 1 0,3 0-6,-3-1 7,3 2 6,-3-1-14,2 1 13,-1 0-13,-1 0 1,0 2 7,1-2-7,-1 1 7,0-1-7,3 1 1,-3 0 7,0 0-13,1 2 14,1-2-1,-1 1-6,-1-1 6,0 2 0,1-2-1,-1 1-12,0 1 13,1-1-12,1 0 7,-2 0-6,1 0 7,-1 0 0,0 1 13,1 0-14,-1-1 0,0 2 7,1-2-7,-1 2 6,0-1 6,1 1-14,-1-1 7,0 1-13,1 1 14,-1-2-7,0 2 7,-1-1-1,1 1-6,0 0 0,1 1 0,-3-2-5,2 2 7,-1-1 6,1 1 0,-2-1-7,1 1 0,-1 1 6,0-1 0,2 0-13,-1 0 7,-1 0 7,2-1-1,-1 2-19,1-1 14,-2 0 7,3 0 5,-1 0-7,0 0-1,1 0 6,-1 1-1,2-2-14,-1 2 1,1-1 13,-2 1-20,3 1 2,-3-1 14,3 2-1,-3-1 6,0 0-20,1 1 8,-1 0 0,0 1 1,1-1-6,-1 0 13,-2 1-1,3-1-6,-3 2 0,0-2 6,0 0 0,3 2-13,-3-2 14,0 0 5,1 2-1,-1-2-14,0 2 7,0-1 0,1 1 0,-1-2 6,0 1-14,-2 1 7,3-1-12,-3 1 20,2-1-8,0 2-6,-1-1 1,1 0 0,0 0 1,-2 0 12,3 1-7,-3 0-13,0-1 8,2 0 7,-1 0-1,1 1 0,-2 0-1,2-1-6,-2 1 7,3 0 5,-3-1-7,0 1 0,0 0-6,1-1 0,-1 1 7,2 0-6,-2 0 0,3 0 13,-3 1-13,2-1 6,0 0 0,1 1-6,-3 0 6,4 0 6,-2 0-13,3 1 7,-1 0-1,0 0 0,1 0-6,-1 0 7,0-1 6,1 1-14,-1 0 7,0 0-6,1-1 7,-1 1 0,0 0-13,1 0 20,-1 0-7,0 0 6,1 1-20,-1 0 14,1-1 6,-1 2-7,0-1-7,1 0 7,-1-1-6,-2 1 13,2 0-14,1 0 14,-3 0-8,0 0 0,1 1 7,-1 0-1,0-1-7,0 0 0,1 0-12,-1 0 14,0 1-7,-2-1 14,3 0-8,-3 0-6,2 0 13,-2 0-7,1 0 6,-1 2-13,0-2 14,0 0-8,-2 0 1,3 0-7,-1 0 14,0 1 5,0-1-8,0 0 0,-1 0 6,1-1-14,0 1 7,-2-1-13,2 1 13,-2 0 6,3-1-13,-3 0 13,2 1-8,-2-1-6,2 0 13,-2 0-7,3 2 0,-3-2 0,2-1-1,-2 0 7,2 1-20,-2-1 14,3 0 6,-3 1-13,2-1 7,-2 0 0,2-1 6,-1 1-1,1 0-7,-2 0 6,2 0 0,-2 1-7,2-2 13,-1 1-14,1 0 13,0 0-14,0 0 0,0-2 7,1 2 0,-3 0-7,2-1 7,0-1-19,-2 2 8,2-1 1,-1 0 7,-1 1 0,2 0 6,-2 0 0,2 1-7,0 0-6,-1 1 13,1-1-13,-2 0 13,2 1-13,0 1 13,1 0-13,-1-2 7,0 2 0,0 0 6,0-1 0,1 2-1,-1-1-7,2 0 13,-2 2-14,0-1 0,1-1 1,1 1 0,-2 0-6,0 1 13,1-1-13,-3 1 1,2-1 20,0 1-21,0-1 14,1-1-7,-3 2 6,2-1-13,-2 0 14,2 0-1,-2 0-7,3 1 7,-3-1-1,2 1-1,-2-1 0,2 1-13,-2-1 14,0 1-19,1-1 20,-1-1 0,2 2-7,-2-1 6,0 1 0,2-2-7,-1 0 7,-1 2-13,2-2 13,-2 2 0,0-2-7,2 1 13,-1 1-14,1 1 7,-2-2-7,2 0 7,-2 2 0,2-1-7,-1 0 7,1 0-1,-2 0 0,2 0 0,-2 0 6,2 2 5,1-1-8,-3-1-13,2 1 20,0 0-20,-2-2 19,3 2-1,-1-1-1,0 1-1,0 0-8,0-1 7,1 1-1,-1 0-7,0-1 6,0-2 0,0 3-14,1 0 2,-1-1 19,0 1-14,0 0-6,2-2 14,-1 2-7,1-1-13,-2 1 2,2 0 20,-1-1-7,1 1-6,0-1 13,0 1-14,1 1 14,-1-3-8,0 2 0,1 1 13,-1-2-8,2 1 6,-2 0-14,3-1 13,-1 1-2,0 0-7,-1-1 0,1 1-6,-2-1 6,3 1 0,-1 0-6,0-2 7,1 2 6,-1-2-1,0 1-7,-1-1 0,1 1 0,-2-1 0,1-1 0,1 2 0,-2-2 6,0 0-7,1 2 0,-1-1 6,0 0 0,1 0-20,-1 2 15,-2-2 0,2 2 6,1 0-7,-1 0 0,-2 1 0,2 0-6,-1 0 7,1-1-6,-2 2 1,2 2 7,-2-1-7,3 0 1,-3 0 7,0 0 5,2 0-13,-1 0 7,1 0 6,-2 0-1,0 1-14,0-1 8,1 1 6,-1-1 5,0-1-14,-2 1 7,2 0-1,-1-1-13,1 1 7,-2-1 7,2 0-1,-2 0-7,2 1 1,-1-1 6,1 0-13,0 0 14,0-1-1,0 1 0,1-1-7,-1 0 0,0 0 7,0 0 0,0-1-7,1 1 6,-1-1 0,2 0-19,-2 0 14,3 1 1,-3-2 0,2 0 0,0 1 0,1 0 6,-1 0 0,0 0-1,0 1 0,1-1-20,-1 1 21,0 1 6,1-2-27,-1 4 21,0-3 0,2 1-7,-1 2 6,-1-2-13,2 1 8,1 0 6,-3 1-13,2-1 7,3 1 6,-3 1 0,2-1-13,-1 0 7,1 1 6,1-1-13,-1 0 7,0 0 7,1 1-7,-1 0 6,1-1 6,1 2-14,-1 0 0,1 1 7,0 0-1,1 0-6,-1 0 0,1 1 7,-1 1-13,1-2 1,1 1 7,-1 1 0,-1 0 7,1 1-14,-1 0 1,1-1 8,-1 2 6,1 0-1,-1-1-7,1 1 6,-1-1 0,1 1 5,-1 1-20,-1-1 14,1-1-7,-2 1 13,3 0-7,-1-2-7,-1 1 0,1-1 7,-1-1 6,1 0-14,-1 0 1,1-1 7,-2 0-7,3 0 1,-3-2 6,1 0-6,1 0 0,-1 0 7,-1-1-1,3 1-13,-3 0 8,0 1 6,3-2-6,-3 0 0,1 3 6,-1-2 0,3 2-13,-1-2 7,-2 2 0,3 0 7,1-1-13,-1 1 1,-3-1 13,3 1-7,-1 1 13,-1-2-14,1 1-6,1-2 7,-1 2 19,1 0-9,-1-1-1,-2 1-1,3-1-7,-1 0 0,-1-1 0,1 1-6,-1-2 1,-3 1 0,2-1 13,-1 0-1,1 0 0,-1 0-1,1 1-1,-2-1-7,3-1 0,-3 1 1,0-2 0,1 1 0,-1-1 6,0 0 0,3 1-1,-3-1-1,3 0 0,-3 0 0,2 0-13,-1 0 14,1-1-1,-2 1 0,3 0-1,-3 0-12,3-1 7,-3-1 0,2 1 7,-1 0 0,1 0-7,-2-2 0,3 1 1,-1 0-6,1-2 1,-1 1 13,0-1-1,3 1-19,-5-1 8,3 0 1,-1 1 6,1-1 7,-1 0-8,0 0-6,1-1 1,-1 1 13,1-1-1,-1 0-7,0 2-6,3-2 0,-3 0 14,1 2-20,-1-2 20,1 1-1,-1-1-1,-2-1-7,3 0-6,-1 0 1,0 0 7,1 1 6,-1-1-1,1 0-7,-1 0 7,1 0-14,1 0 8,-2 0-7,3 0 7,-3 1 0,3-1 7,-3 0-1,3 1-1,-1-1-1,1 0-6,-1 2-6,1-1 1,-1-1 1,3 2 7,-3-2-1,3 0 7,-3 0-1,1 0-7,1 0 6,1 0-7,-1-1 1,3 0 0,-3 0 6,1 0-1,-1 0 0,1 0-1,0 0 0,-1 0 0,3 1-1,-3-1 0,1 0-6,1-1 0,-1 0 1,0 1 0,-1 0 7,1-1-13,-1-1 13,1 2-7,-1-3 1,1 2 6,-3 0 0,3-2 6,-3 1-8,3-2 0,-3 2 0,3 0 6,-3-1-8,3 1 0,-3 1 0,1-2 7,-1 1-8,3-1-6,-3-1-5,1 3 8,-1 0-6,1-2 14,-1 1-7,1 0 7,1-1-1,-1 1 0,-1 0-7,1-2-6,1 2 14,-1-1-7,1 0 1,1-1 6,-1 2 0,3-1-1,0-1-6,-3-1 6,5 2-6,-3 0 0,5 0-6,-2-2 14,-3 2-1,3-1-7,0 1 1,0 0 0,-3 0-12,3 1 20,-3-1-13,1 2 13,0 0 0,1 0 5,-1-1-8,0 1-6,-1 0-6,-1 0 1,1 0 20,-1 0-8,-1-1 0,1 2-1,-3-1-7,3 1-5,-3-1-5,3 0 8,-3 0 0,3-1 20,-2 1-8,-1 0-7,0 0 0,1-2 0,1 2 0,-1-1-6,-1 0 13,3-1-13,-3 2 14,1-1-1,-3-1-1,3 1-1,-3 0 0,3-2-13,-3 1 1,3-1 20,-3 1-2,0-1-1,1 2-7,-1-2-7,3 0 1,-3 0 0,1-1 1,-3 1 0,0-1-6,1 0 8,-3 1-7,2-2 1,-2 1 1,1-1 1,-1 0 1,-2 1 0,0-1-6,-1-1 8,1 1 13,-2 0-14,0 0 19,-2 0-21,2-1 13,-2 2-1,0-2-7,0 1-19,-2-1 3,0 0-4,-2 0-10,0 0-3,0-1-3,-2 1 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23.6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12 154 20,'0'0'5,"0"0"-1,0 0-1,0 0 0,0 0 0,0 0-1,0 0 0,0 0-1,0 0 0,0 0 1,0 0-2,0 0 0,0 0 1,0 0 0,0 0-1,0 0 0,0 0 0,0 0 1,0 0 0,0 0-1,0 0 0,0 0 0,0 0 0,0 0 0,0 0 0,0 0 0,0 0 0,0 0 0,0 0 0,0 0 0,0 0 0,0 0 0,0 0 0,0 0 0,0 0 1,0 0-1,0 0 0,0 0 0,-2 0 0,2 0 0,0 0 0,0 3 0,0 5 1,2 2 0,1 3-1,-1 2 1,0 4-1,-2 2 0,2 2 1,-2 3-1,2 0 0,-2 2 1,2 2 6,-2 1-7,0 1 0,0 1 0,0-1 6,0 2 6,0 0-8,0-3-1,-2 1-6,2-1 19,-2-2-8,0-1-1,2-1-1,-2-2-1,0-1-1,-1-3 0,1-3-1,0-2 6,0 0-1,2-4-1,-2-1-1,0-2-1,2-1-6,-2-1-13,2-1 1,0-3 1</inkml:trace>
  <inkml:trace contextRef="#ctx0" brushRef="#br0" timeOffset="540">35 251 23,'2'-2'4,"0"-2"0,2-1-1,3-3-1,1-1 0,2-1 0,5-3 0,-1-1-1,3 0 1,1-1-1,3 1 0,0-1 0,2-2 0,-1 2 0,3 0-1,0 1 1,0 1 0,0 2-1,-1-1 0,1 2 1,-2 2-1,-2 2 0,-3 2 0,1 2 0,-3 2 0,-1 1 1,-1 3 0,-1 0-1,-3 4 1,-2 4 0,-1 2 0,-5 2-1,-2 4 0,-2 1 0,-7 3 0,-1 3 7,-5 2-1,-3-1-7,-3 1 6,0-1-7,-1-1 7,-3-2-1,4-1 0,1-2-7,1-4-1,2 0-1</inkml:trace>
  <inkml:trace contextRef="#ctx0" brushRef="#br0" timeOffset="5822">753 108 19,'0'0'3,"0"0"0,0 0-1,0 0 0,0 0 0,0 0 0,0 0-1,0 0 1,0 0-1,0 0 0,0 0-1,0 0 0,0 0 1,0 0 0,0 0-1,0 0 0,0 0 0,0 0 0,0 0 0,0 0 0,0 0 0,0 0 0,0 0 0,0 0 0,-2 2 0,2 3 0,-2 4 0,-4 5 0,-3 5 0,-1 3 0,-3 5 1,1 3-1,0 5 0,-3 4 1,3 2 0,-3 3 0,3 0 0,-1 3 0,1-2 0,2 2-1,1-3 1,3 1-1,0-1 1,4-1 0,2-2-1,2-1 1,2-3-1,2-3 0,3-3 1,3-3 0,0-3 6,5-2-7,0-4 0,3-1 0,1-5 6,4-4-7,0-2 0,1-4 0,1-2-1</inkml:trace>
  <inkml:trace contextRef="#ctx0" brushRef="#br0" timeOffset="6392">943 637 23,'0'0'4,"0"0"0,0 0-1,0 0-1,0 0 1,0 0-1,0 0 0,0 0 0,0 0-1,0 0 0,0 0 0,0 0-1,0 2 0,0 6 0,2 4 0,-2 2 0,0 1 0,0 3 1,0-1 0,0 0 0,0 2-1,2-3 0,0 2 1,0-2 0,0-2-1,3-1-1,-3-2 0</inkml:trace>
  <inkml:trace contextRef="#ctx0" brushRef="#br0" timeOffset="6732">1179 108 18,'0'0'3,"0"0"0,0 1-1,0-1 0,2 2 0,2 1-1,0 0 1,2 2-1,3 2 1,-1 3 0,0 1-1,3 3 0,-1 2 0,2 5 1,-1 4-1,1 5 1,1 2-1,-1 4 0,-2 3 1,-1 0 6,-1 3-8,-2 0 0,-2 0 0,0-2 0,-4 2 0,-2-2-1,0 0 0,-4-1-1</inkml:trace>
  <inkml:trace contextRef="#ctx0" brushRef="#br0" timeOffset="47190">1026 1182 24,'0'0'4,"0"0"-1,0 0 0,0 0-1,0 0 1,0 0-1,0 0-1,0 0 1,0 0 0,0 0 0,0 0-1,0 0 0,0 0 0,0 0 0,0 0 0,0 0-1,0-1 0,0-1 0,4-2 0,4-3 0,1 0 0,3-1 0,0-1 0,3-2 0,-1 1 0,3 1-1,-1-2 2,1 2-1,-1-2 0,3 2-1,-2 1 1,-1 0 0,1 0 0,-1 0 0,-1 1 0,-3 1 0,-1 1-1,-3 1 0,2 0 1,-4-1 0,1 3 0,-5 0 0,0-1 1,-2 2-1,-4 0 1,-1 1-1,-3 1 0,0 2 0,-5 0 0,1-1 1,0 1-1,-1 0-1,-1 2 1,1-2 0,-1 2 0,-1 0 0,1-1 0,1 1 0,-1 0 0,2-1 0,-1 1 0,3-2 0,0 1 0,1-1 0,3 0 0,0-1 0,0-1-1,1 0 0,1 0 1,4-1 0,0-1-1,2-1 1,3 0 0,3-3 0,2-1 0,3-1-1,-1 1 1,2-1 0,1 0 0,-3 2 0,1 0 0,-3 0-1,0 2 1,-1-1 0,-3 2 0,0-1 0,-2 1 0,0 2 0,-4 3-2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31.5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90 25,'0'0'4,"0"0"0,0 0 0,0 0-2,0 0 0,0 0 0,0 0 0,0 0 0,0 0-1,0 0 0,0 0 1,0 0-1,0 0-1,0 0 1,0 0-1,0 0 1,2 0-1,0 0 0,4 0 0,5-1 0,5-1 1,5-3-1,6-1 0,0-1 0,4 0 1,0 2-1,2-2 0,0 0 0,0 1 0,-2-1 0,-2 0 0,-2 2 0,-2 1 0,-5-1-1,1 0 0,-4 3 0,-5 0 0</inkml:trace>
  <inkml:trace contextRef="#ctx0" brushRef="#br0" timeOffset="312">33 375 25,'0'0'4,"0"0"0,0 0-1,0 0 0,4-1-1,5-1 1,1-2-1,2 0 0,5-2-1,4-1 0,1-3 7,3 0-8,0 0 0,4-3 0,-2 1 0,2 1 0,-2-1-1,0 1-1,-3 1-1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32.2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 0 24,'-2'0'4,"2"0"0,0 0-1,0 0 0,0 0 0,0 0-1,0 0 0,0 0-1,0 3 0,0 4 1,0 4 6,0 3-8,0 3 0,-2 5 1,0 2 12,0 6-8,2 2 6,-2 4-14,-2 0 6,2 1-6,0 2 0,0-2 13,0-1-14,-1-1 7,3 0 6,-2-3-14,2-1 0,2-2 0,-2-3-1</inkml:trace>
  <inkml:trace contextRef="#ctx0" brushRef="#br0" timeOffset="317">330 488 82,'0'0'4,"0"0"5,0 0-1,0 1-1,0 4-1,-2-1 6,0 2-2,0 0-1,0 0-7,-2-1 6,0-1-1,0 1-1,0-2-1,-3 0-19,3-2 2,0-1 0,0 1 1,0-3-1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0:28.6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298 0 22,'0'0'5,"0"0"6,0 0-2,0 0-1,0 1-1,0 0 5,0-1-14,0 0 13,0 0-7,0 1 12,0-1-9,0 0-13,2 1 1,-2-1 13,0 2 5,0-1-8,0-1-7,0 2 1,0 0 6,0 4 12,-2 1-15,0 2 6,0 3-13,-2 3 7,-2 1 6,-1 3-1,-1 2 5,0 2-14,0 2 13,-5-1-8,3 2 0,-2 2 6,-1 1-8,1 0-6,-3 1 13,3-1-1,-1 0-7,1-1 6,2-1-1,-1-4-7,3 0 7,2-3-1,2-1-6,0-2 6,-1-1-7,5-2 7,0-1-7,2-1-6,3-3 14,-1-2-1,6-1 6,0-4-7,5-3-1,1-3-19,3-1-4,0-1 2,1-1 2,-1 0 2,0-2 0</inkml:trace>
  <inkml:trace contextRef="#ctx0" brushRef="#br0" timeOffset="540">0 376 20,'0'0'4,"0"0"-1,0 0 0,0 0 0,0 0 0,0 0-1,0 0 0,0 0 0,0 0-1,0 0 1,0-1-1,2-1 1,0-2-1,5 2 0,-1 1 0,0-1 7,2-1-1,3 1-8,1-1 1,3 0-1,1 1 0,1 0 0,1-1 1,3 1 0,0 0-1,-1-1 7,1 2 0,0 0-7,-3 0 0,1 0-1,-3 1 0,1 0-1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32.8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64 378 71,'0'0'11,"0"0"-1,0 0 11,0 0-21,0 0 19,0 0-9,-2 0-8,0-1 6,-4 1-7,0 2 0,-1 0 0,-1 2 0,0 0 12,2 1-20,-1 2 7,1 0 0,2 2 6,2 0-13,2 1 7,2 0 6,0 1-19,4-1 14,1 1 12,3-1-1,0 1-8,3-2-7,-1 2 7,3-1-1,-3 2-6,2-3 6,-1 1 0,-3 2-7,0-2-12,1 1 21,-3 1 6,-2-1-8,-4 1 6,0 2-14,-4-1 13,-4 2-13,0 0 1,-4 1-6,-3-1 7,-1-1 7,-1 0-19,-1 0 8,1-2-6,-1-2 1,1-1 0</inkml:trace>
  <inkml:trace contextRef="#ctx0" brushRef="#br0" timeOffset="370">405 5 68,'-2'-2'12,"-2"1"4,0 1 5,-4-1-9,-1 0-14,-3 1 6,-2 0 0,-3 2 12,-4 2-2,1-1-14,-3 3 6,0-1-7,0 1 6,1-1-7,1 2-12,2 1 1,1-1 1,1 0-1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38.9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0 117,'0'0'24,"0"0"-9,0 0 4,0 0-2,0 0-15,0 0 13,0 0-8,0 0 5,0 0-20,0 0 1,0 0 1,0 0-13,2 0 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35.3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103 41 20,'0'-1'3,"-2"0"0,2-1 0,0 2-1,0-1 0,0 1-1,0 0 1,0 0-1,-2 0 0,2 3-1,0 0 0,-2 4 0,0 4 1,-2 4-1,2 4 1,-3 5-1,1 2 1,0 5 0,0 1 0,-2 4 0,2 3 0,-3 0-1,3 2 1,0 1 0,-2 1 0,0-1-1,0 1 1,-1-3-1,3 0 0,-2-2 0,2-3 1,0-1-1,2-4 0,0-3-2</inkml:trace>
  <inkml:trace contextRef="#ctx0" brushRef="#br0" timeOffset="284">64 118 17,'0'-1'2,"0"-2"1,2 1-1,2-2 0,2 0 0,2-4-1,3-1 0,-1 0-1,3-1 1,1-1 0,0 1-1,3-1 1,0 2-1,1 1 0,-1 1 0,1 1 1,-1 1-1,-1 4 0,1 1 0,-3 1 0,-1 3 0,-1 2 0,1 3 0,-5 1 1,-2 4 0,-2 4 0,-2 3-1,-4 1 1,-2 1 0,-2 3 0,-4-2-1,-1 2 1,1 0 0,-5 0-1,1-2 0,0 1 1,-1-1-1,-2 0 0,3-3 1,0-1-1,-1 1 0</inkml:trace>
  <inkml:trace contextRef="#ctx0" brushRef="#br0" timeOffset="784">759 51 19,'-2'-1'3,"0"0"-1,-5 1 1,1 1-1,0 0 0,0 4-1,-5 2 0,-1 4 0,0 4 0,-5 4 0,3 6 0,-3 3 0,-2 2 0,3 4 0,1 1 0,3 2 0,0 1 0,3-1-1,3 1 1,2-1 0,4-1 0,0-1 0,4-2 0,2-1-1,5-3 1,-1-1 0,2-4-1,3-2 1,3-3-1,1-2-1</inkml:trace>
  <inkml:trace contextRef="#ctx0" brushRef="#br0" timeOffset="1058">908 271 21,'2'-1'4,"0"0"-1,4-1 0,0-2-1,4 1 0,3-2 0,1 1-1,1 1 0,-1 1 1,1 0-1,-3 4 0,3 1-1,-3 2 1,-2 2-1,1 3 1,-1 2-1,-2 3 0,-3 2 0,-1 1 1,-2 2 0,0-2 0,-4 2 0,2-1 0,-2-1 0,0 0-1,0-2 0,2-2 1,0 0 0,0-1-2,0-2 1,4-1 1,0-2-1,0-1 0,4-3 0,0 0 1,5-2 0,-1-3-1,3-1-2</inkml:trace>
  <inkml:trace contextRef="#ctx0" brushRef="#br0" timeOffset="37295">27 905 16,'0'0'4,"0"0"-1,0 0 1,0 0-1,0 0 0,0 0-1,0 0 0,0 0-1,0 0 0,0 0 0,0 0 1,0 0-1,0 0 0,0 0 0,0 0 0,0 0 0,0 0 0,0 0 0,0 0 0,0 0-1,0 0 0,0 0 1,0 0 0,0 0-1,0 0 0,0 0 0,0 0 0,0 0 0,0 0 0,0 0 1,0 0-1,0 0 0,2 0 0,2-1 0,2 0-1,0-2 1,0 2 0,1 0 0,1 0 0,-2 0-1,-2-1 0,2 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36.7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21,'0'0'3,"0"0"0,0 0-1,2 0 0,4 2 0,2-2 0,3 2 0,1 0-1,3 1 1,1 1 0,3 2-1,-1 2 0,3 2 0,-2 1 0,1 3 0,-3 4 0,0 0 0,-1 3 0,-4 2 0,-3 4 0,-3 1 6,-2 3-7,-6 2 0,-2 1 7,-4 2-8,-5-1 0,1 1 1,-5-3-1,3 1-1,-1-3-2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37.1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61 44,'0'0'8,"0"0"-1,0 0 6,0 0-2,4-2-14,3-1 7,3 0 6,4-2-14,3-1 13,0 1-1,3 0-14,1-1 14,0 0-14,1 1 13,-1 2-7,-2-2 0,-1 2 0,-1 0-7,-3 2 1,-1 1-1</inkml:trace>
  <inkml:trace contextRef="#ctx0" brushRef="#br0" timeOffset="200">191 289 74,'0'0'23,"2"-2"-15,2 2 12,4-3-9,6-2-8,3-1 6,0-1-14,3 0-6,-1 1 1,-1-1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38.6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43 24,'2'-2'4,"0"0"0,5-1-1,-1-2 0,2 1-1,2-1 0,1 0 0,1 0-1,-2 1 0,3 1 1,-3 0-1,-1 2 0,-1 2-1,0 4 1,-2 2 0,0 2 0,-1 4 0,-3 6 0,-2 1 6,-2 5-7,-3 3 0,1 0 0,0 0 6,-2 1 6,2-1-15,0-2 7,0 1 0,2-3-1,2 1 0,0-3-7,0-1 7,4-1 6,0-2-1,2 0-14,2-3 1,3-2 7,1-2 6,0-1-14,3-2 14,1-2-14,1-2 1,0-1-1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39.3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10 343 53,'0'0'1,"0"0"12,0 0-7,0 0 11,0 0-8,0 0-7,0 0 12,0 0-14,-2 0 0,2 0 6,0 2-1,-2 2-1,0 3 0,0 0-7,0 1 7,2 0-7,0 1-6,0 0 14,2 0-7,2 0 6,0 0-6,2 0 6,3 0-7,-1-1-5,2 3 13,3-2-7,-3-1 0,2 1 7,-1 1-7,-1-1 0,0 0 7,-1 2 5,-1-1-1,-2 3-1,-2 0-13,-4 1 13,-2 1-1,-2 1-7,-2 1 0,-2 1 6,-5-1-20,1 1 8,-1-2-6,-1 0 1,1-2 1</inkml:trace>
  <inkml:trace contextRef="#ctx0" brushRef="#br0" timeOffset="340">345 4 36,'-4'-2'9,"2"1"-1,-2 1-7,-2-1 0,-3 1 6,1 1-1,-4 3-1,-5 0 0,-4 2-7,1 2 0,-5 0 0,0 3 0,0-1 0,0 3-2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40.5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60 398 34,'0'0'10,"0"0"-8,0 0 6,0 0 5,0 0-1,0 3-2,0 5-14,0 2 14,2 4-8,-2 2 0,-2 2 0,2 5-1,-2 1 13,0 4-8,0 1-1,-2 1 12,0 0-2,-1 3-21,-1-2 13,2 0-7,0-2 6,0 0 0,0 0-20,2-2 14,-3-3-6,5-1-5,-2-2 1,2-2 0,-2-2 1,2-3 0</inkml:trace>
  <inkml:trace contextRef="#ctx0" brushRef="#br0" timeOffset="270">0 314 24,'0'-1'4,"0"0"0,0-2 0,4-1-1,0-2 0,5-1-1,-1-2 0,2-1 0,3 0 0,1-2-1,3 1 0,-3 1 0,5 2 0,-3 0 0,3 2 0,-1 0-1,1 4 0,0 3 1,-3 1-1,1 4 0,-3 4 0,-1 0 7,-5 3-1,0 3-7,-4 2 0,-2 0 6,-2 3 0,-2 0 5,-2 1-13,0-2 6,-2 0 6,2-2-7,-2 0 0,1-2-7,3 0 7,0-1 0,0-1-1,4 0-6,0-1 0,2-1 14,3 1-8,-1-3 7,4 3-14,1-2 7,-1 1-7,0 0 1,1-1 7,-1 2 0,0 0 6,-4 1-7,1 0 6,-5 0-13,-2 2 0,-2 0 1,-5 2 13,1 0 5,-4 0-20,-2 0 7,-3 1 0,3-2-7,-3 0 1,1-2-1</inkml:trace>
  <inkml:trace contextRef="#ctx0" brushRef="#br0" timeOffset="1503">43 362 23,'0'0'4,"0"0"-1,0 0 0,0 0 0,0-3-1,0 0 0,3-1 0,-1 0-1,2-2 1,0 1-1,0-1 0,2 1 0,2-2 0,1 0 0,1-2-1,0 0 1,3 1 0,-1-1 0,1-1 0,-1 2 0,3-1-1,-1 1 0,1 2 0,-1 0 0,0 0 0,-1 3 1,-1 1 0,1 3-1,-1 2 1,1 3-2,-3 1 1,0 2 0,-2 3 1,1 1-1,-3 2 7,-2 1 5,0 2-1,-2 1-8,-2 1 0,-2 1-1,-2 1 0,-2 1-7,-2 1 14,-1-1-14,-1 0 13,-2 0-7,-3 1 18,-1-1-2,-3 0-15,0-1 6,1 0 6,-3 0-15,0-1 13,3-2-14,-1-3 13,1-1-20,3-2 13,1-2-19,1-1 1,3-2 0</inkml:trace>
  <inkml:trace contextRef="#ctx0" brushRef="#br0" timeOffset="2176">782 98 23,'-2'-1'4,"2"1"0,0-2 0,0 1-1,0 0 0,-2 0 0,2 0-1,0 1 0,0-1 6,-2-1-7,2 2-1,0-1 1,0 2 6,0-1-8,0 0 1,0 0 6,0 0-7,0 0-1,0 0 1,0 0 0,0 0 7,0 0-8,0 0 1,0 0 0,-2 0 7,2 0-7,0 0 0,-3 2-1,-1 0 0,0 1 1,-2 2 0,0 1 1,0 1 0,-1 1-1,1 1 0,0 4 1,-2 1 6,-3 2-1,3 4-7,0 2 7,-3 1 6,3 4-2,-2 3-1,0 2-7,1 3 12,-1 1-8,2 1 6,-1 0-1,3 0-14,0 2 13,4-3-1,2-1-1,2-1 5,4-1-1,2-2-21,3 0 20,3-3-13,5-3-6,-1-3 13,5-2-6,0-3 6,4-1 0,-2-6-20,2-1 2,-1-3 1,1-2 0</inkml:trace>
  <inkml:trace contextRef="#ctx0" brushRef="#br0" timeOffset="2636">1084 329 88,'0'0'9,"0"-1"-1,0-3 12,6-1-15,2-1 11,3-2-2,3-2-14,1 2 0,-1-1 13,5 1-14,-3 0 12,3 1-14,-1 2 7,-1 2-1,-1-1 6,1 3-13,-5 1 6,1 1 6,-5 3-7,-2 2-6,-2 5 13,-1 1-7,-3 0 6,-5 3-7,1-1 0,-4 0-7,2 0 8,0 0-7,-1-2 1,3 0 13,4-2-7,0-1-7,2 2 7,2-2-12,3 0 14,1 1-7,2-2 7,1 0-7,1 0 1,-2 1 13,3 1-14,-3-1 7,-2 1-1,1 1-13,-3 1 21,-2-1-8,-4 3-6,0 1 0,-2 0 13,-4 3-14,-3-1 1,1 1 7,-2-1-1,-1 1 0,-1-1-13,2 0 2,-3-1-5,1-2 0,4-3 1</inkml:trace>
  <inkml:trace contextRef="#ctx0" brushRef="#br0" timeOffset="3042">1595 0 53,'0'0'20,"0"0"-9,0 0-8,0 0 13,0 0-9,4 1-7,0 0-6,2 2 7,2 0 0,1 3 0,-1 1 18,0 2-8,3 3 5,-3 3 10,2 1-9,0 5-3,1 1 5,-3 4-2,-2 1 4,0 3-22,-3 2 13,-1 2-8,-4 2 6,-3 0-1,-1 1 5,-4 1-14,-3-2-7,1 0 1,-2-1 1,-1-3-12,3 0-11,-1-3 3,1-3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44.1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31 31,'0'0'4,"0"0"6,0 0-8,2 0-1,2 0 1,4-3-1,0 0 0,3-1 0,1 0 0,3 1 6,-3 0-7,-2 0 0,1 1 6,1 0-7,1 0 0,-3 1-1,0 0 1,1 1-2</inkml:trace>
  <inkml:trace contextRef="#ctx0" brushRef="#br0" timeOffset="176">74 197 52,'0'0'7,"0"0"12,0 0-9,4-1-13,3 1 13,1-2-8,2 0 0,3-1 12,1 0-14,-2-1-6,1 1 0,1 0 7,-1 1-7,-1 0 1,-2 1-1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46.2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 45 44,'-4'0'8,"-1"-1"-7,-1-1 13,0 1-2,2 0-2,-2-1-13,2 1 0,1 1 7,1-1-1,0 1 6,0-1-7,2 1-1,2-1 6,2-1-7,5-1 7,3-1-1,3 0-7,3 1-6,3-2 7,2 0 0,6 2-7,0 0 14,0 1-7,-1 2 6,-1 0-1,0 1-7,-2 2 13,-4-1-14,-1 3 1,-3-1 6,-3 2-7,-1 2 7,-5 3-1,-2 1-6,-4 1 6,0 2 0,-4 2 0,0-2-1,-2-1 0,2-2 0,2 1-13,-2-1 14,2-3-7,0 2 7,4-2 0,0 0-1,5 1-6,-1-2 7,0 1-1,5 0 0,-3 1-13,2 0 14,1 2 0,-1-1 6,1 1-8,-1 1 13,-2 0 4,-1 2-2,-1 0-2,-4 2-14,-2 1 12,-4 1-8,-2 2-6,-6 1 6,-3 2-7,-1 0 13,-7 1 5,-2-1-14,0 0-7,-1 1-11,1-2-5,0 0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48:04.0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1823 660 24,'0'0'4,"0"0"-1,0 0 0,0 0 0,0 0 0,0 0-1,0 0 0,0 0-1,0 0 1,0 0-1,0 0 0,0 0 1,0 0-1,0 2 0,0 3 0,2 2 0,-2 1 6,2 0-1,0 1-7,0 2 7,-2 1-1,2 3-7,-2 1 6,3 4-6,-3 2 6,0 1 0,0 4 12,-3 1-15,-1 1-6,0 2 7,0 2-1,-2 0 19,0 2-15,2 0 6,-3-1-2,3-1 5,-2-2-8,0-2 0,2-1-1,-1-1 6,1-4-8,0-2 6,2-3-8,-2-1-6,2-3-12,0-3 0</inkml:trace>
  <inkml:trace contextRef="#ctx0" brushRef="#br0" timeOffset="500">1823 865 23,'0'0'4,"0"0"-1,0 0 0,0-4 0,0 1 0,0-2-1,0 0 0,0 1 0,2-1-1,-2 2 0,2-1 0,-2-1 0,0 1-1,2-2 1,2 1 0,1-2 0,-1 1 0,0 0-1,2-1 1,0-3-1,0 2 0,1-1 0,1 1 1,-2 0-1,2 1 0,1 0 0,1 0 0,-2-2 0,3 4 0,-1-2 0,0 1 0,1 1 0,-1 2 0,0-2 0,1 2 0,-3-1 0,2 2 0,-1-1 0,-1 1 0,0 0 1,-2 1-1,3 1 0,-3 0 0,2 0 0,-2 1 0,3 0 0,-3 2 0,2 2 0,-2 1 1,0 1 0,-1 1-1,1 2 0,-2 2 0,0 2 0,-2 1 0,2 1 0,-2 1 0,0 0 0,0 2 0,-2-1 0,0 1 0,0 0 0,-2-1 0,0 2 0,-2-1 0,0-1 7,-2 0-7,-2-1 6,-1 0-7,-1 0 6,0-1 0,-3-1-1,1-1-1,-3 0 0,3-2 0,0-2-7,-3 1 1,3-3 0,-3-1 7,3-1-1,-3-3-7,3 1 1,2-3 0,-1-1-1,1-1 0,2-2-1</inkml:trace>
  <inkml:trace contextRef="#ctx0" brushRef="#br0" timeOffset="1360">2009 1308 23,'0'0'4,"0"0"0,0 0-1,0 0 0,0 0 0,0 0 0,0 0-1,0 0 0,0 0-1,0 0 1,0 0-1,0 0 0,0 0 0,0 0 0,0 0 0,0 0 6,0 0-7,0 0 6,0 1 6,0 0-14,2 4 12,0-1-1,0 1 5,1 0-8,-1 0 6,0 4-2,0-1-1,-2 2 5,2 2-2,0 1-7,-2-2 5,2 3-13,-2-1 0,0 1 7,0 0-1,-2-1-7,2-1 7,-2 1-20,2-2 2,-2-2 1</inkml:trace>
  <inkml:trace contextRef="#ctx0" brushRef="#br0" timeOffset="6581">2822 770 53,'0'0'7,"0"0"-1,0 0 6,0 0-14,0 0 6,0 0 6,0 0-1,0 0 11,0 0-8,0 0 4,0 0-2,0 0-1,0 0-2,0 0 5,0 0-8,0 0-8,0 0 7,0 0 5,0 0-14,0 0 13,0 0-2,0 0-1,0 0-7,0 0 12,0 0-14,0 0 0,0 0 7,0 0-14,0 6 1,-2 2 8,0 3-7,0 3 13,0 2-7,-2 2 0,2 0 7,-3 2-8,1 1 1,0 1 12,0 0-20,0 0 20,0-1-8,0 1-7,-1 0 0,1-1 1,2 0-6,-2-1 13,2-3-13,0 1 20,0-3-14,0 0 6,0-2-6,0-2-25,0-1 2,0-1 3,2-2 1</inkml:trace>
  <inkml:trace contextRef="#ctx0" brushRef="#br0" timeOffset="7121">2779 815 24,'0'0'4,"0"0"0,0 0-1,0 0 0,0-3 0,0-3-1,0-1 0,2 1 0,0-5 0,0 2 0,0-2-1,2 0 6,0 0-7,0 1 0,0-2 0,3 0 0,1 1 7,0-1-8,0 2 0,3-1 1,-1 1 0,3 1-1,-1 0 0,0 1 1,1 0 0,1 2 0,-1 0 0,1 2 0,1 1 6,-3 1-7,3 0 0,-3 2 7,0 1-8,-1 2 1,-1 1-1,-2 1 1,1 2 0,-3 1 1,-2 2-1,0 2 1,-4 2 0,-2 2-1,-2 2 7,-2 0-7,-5 2 0,-3 1 7,-1 1-1,1 1-7,-5 0 0,3 0 7,-3-1-7,3-3 6,-1 1-6,3-1 0,-1-3 13,3-1-14,1-1 0,1-2 0,2-2 1,-1-2 0,3 0 0,2-1 0,2-2 1,2-3 0,2 1 0,4-4 0,3-1 7,3-1-1,2-2-1,1 1 0,1-1-7,3 0 7,0 1-7,-3 0 0,3 1 0,-3 2 7,-1-1-7,-1 4 7,1-1 0,-3 1-7,-1 2 6,-1 1 0,-2 2-7,-2 1 13,1 2-13,-5 0 0,-2 2 7,-4 2 0,-1 0-1,-1 2 0,-4 0 12,-3 2-14,-1 0 6,-1 1-13,-3 0 20,-1 0-8,-1 0 5,-1 2 5,-2-1-8,0-2-19,1 0 20,-1-1 5,0-2-20,2-1 13,3-1 6,-1-1-2,1-3-20,3-2 8,1-1-6,1-2-6,1 0 2,4-4 0,-1-2 0</inkml:trace>
  <inkml:trace contextRef="#ctx0" brushRef="#br0" timeOffset="8401">3151 1312 23,'0'0'4,"0"0"0,0 0 0,0 0-1,-2 0 6,2 0-7,0 0 6,0 4-1,-2 2-7,-2 2 6,-3 2 5,1 4-1,0 0-14,2 2 7,0 2 0,-2 0-1,1 0 6,3 0-1,0 0-13,2-1 13,0 0-7,0-1 0,2-1 0,0-1-6,0-1 7,3-2 0,1-1 6,0-2-14,2-1 8,1-3-1,-1 0-6,2-3 0,1-2 0</inkml:trace>
  <inkml:trace contextRef="#ctx0" brushRef="#br0" timeOffset="10042">3318 1222 20,'-2'0'4,"0"-2"0,2 2-1,0 0 0,0 0 0,0 0 0,0 0 0,0 0-1,0 0 0,0 0 0,0 0 6,0 0-1,0 0-8,0 0 13,0 0-1,0 0-8,0 0 6,0 0-1,0 0-1,-2 0-13,-2 0 13,2 0-1,-2 2-1,2-2-13,-2 1 14,2-1-7,0 1 6,-1-1-13,1 1 13,2-1-7,-2 0 7,2 0-7,-2 0 7,2 0-7,0 0-7,0 0 8,0 0 6,0 0-13,0 0 14,0-1-13,2-1 13,0 0-1,0 1-13,1-1 7,-1 1 7,0 0-7,-2-1 0,2 1 6,-2 1-7,2-1 1,-2 1 6,2-1-7,-2 1-6,0 1 1,2-1 0,-2 0 1,0 0 0,0-1-1</inkml:trace>
  <inkml:trace contextRef="#ctx0" brushRef="#br0" timeOffset="10970">3476 1506 22,'0'0'4,"0"0"0,0 0 0,0 0-1,0 0-1,0 0 7,0 0-7,0 0-1,0 0 0,0 0 0,0 0 6,0 0-1,0 0-7,0 0 1,0 0 6,0 0 5,0 3-14,0-1 7,0 3 0,0-2-1,0 3 0,0 0 12,0 1-8,-2 1-1,-1 0-1,1 3-7,-2 0 0,0 2-6,-2 0 8,0 0-7,0 1 14,-3-2-15,3 0 1,-2 0 0</inkml:trace>
  <inkml:trace contextRef="#ctx0" brushRef="#br0" timeOffset="11548">3726 1253 22,'0'0'4,"0"0"-1,0 0 0,0 0 0,-2 1-1,2 0 0,0 0 0,0 3 0,0-1 0,0 1 0,0-1-1,2 2 13,-2 1-8,0 0-7,-2 1 7,2 3-7,-2-1 6,0 2-7,2 1 0,-2 0 7,-3 2-1,3-1 6,-2 0-8,0 2 6,0 0-7,0-1 6,0 1-13,0 0 19,-1 0-1,-1 1-8,2-1-7,-2-1 1,2-2-6,0 0 19,-3 0-20,3-2 20,0-1-1,2 0-1,-2-2-8,2-2 6,0 0-7,0 0 0,0-2 6,0 1-7,2-2 1,-2 0 6,2 1-1,-3-2-7,3-1 0,0 0 1,0 0-6,0-1 7,0-1 6,3-2-1,-1-1 0,0 0-7,2 0-6,0-1 7,0-1-6,0 0 7,4 0-6,-1-1 7,1-2-7,0 0-6,3 0 9,-1-1 0,0-1 0,1 1 1,1-1 0,-2 1-6,3-1 1,-1 0 7,1 3-6,-1-1 0,-2-1 1,3-1 1,-1 2 0,-2 2 0,3 0 1,-3 0 1,1 1-1,-3 1 1,2-1 7,-2 1-7,1 1 0,-3 2 1,2-1 0,-2 2-1,1 0 1,-1-1 0,-2 2 0,0 0 0,0 0 1,0 1-1,-2 1 7,0 0-7,1 2 0,-1-2 0,-2 0 0,0 1 7,-2 2-8,-1-1 1,1 1 6,-2-1 0,0 2 5,0-2-13,-2 3 0,-2 0 7,1-1-1,-1 2 0,2-2-7,-2 1 7,-1 0-7,1 1 7,0-1 0,-1 0-1,3-2 6,-2 1-7,4 0 0,-2-2 0,2 2 0,-1-1-1,-1 0 0,2-1-6,2 1 1,-2-1 7,2 1 0,0-1-1,0 1 0,0-2 0,2 0 0,-2 2 0,2-1-7,-3 1 1,3-1 7,0 1-6,0-1 6,3 1 0,-3 0 0,0 0 0,2-1-1,-2 1 0,2-1 6,0 1-7,0-1 6,-2 1-13,2-1 14,0 1-14,0 1 14,0-2-1,2 2-1,-2-1 6,0 1-8,2 0-13,-1-1 8,1 1 0,-2 0 6,2-1-6,0 1 0,0 0 0,0-1-6,0 1 14,1-1-1,-1 1-7,2 0 0,-2-2 0,2 2 13,-2-2-7,3 0-1,-3 0 0,0 0 6,0-1-8,0 0-6,-2-1 0,2-1-5,-2 2 0,3-1 1</inkml:trace>
  <inkml:trace contextRef="#ctx0" brushRef="#br0" timeOffset="14711">4582 413 19,'0'0'3,"0"0"0,0 0-1,0 0 1,0 0-1,0 0 0,0 0 0,-2 0 0,2 2 0,-2 0-1,0 1 0,0 1 0,0 1 1,0 0-1,-2 2 0,1 0 0,-1 1-1,-2 3 0,2-1 1,-2 3 0,0 2 0,-3 2 0,1 2 0,-2 3-1,-1 2 1,-1 1 0,2 3 0,-1 0-1,-1 2 7,-1 1-8,1 0 0,0 2 1,-1-1 6,3-1 0,0 1-1,-1-2-1,3 0 0,2-1-1,2-1 0,2-1-1,2 0 0,2-2-6,0-1 0,4-1 13,2 0-14,2-1 7,1-2-6,3-1 7,1-1-1,1-2-6,1 1 7,1-2-7,1-1 0,0-1 7,-1-2 0,1 1-1,0-3 6,-3-1-1,3-1-7,-3-1 0,1-1-6,-3-1 0,1 1 8,-3-3-7,-2 2 1,1-2 0,-3-1 0,0-1 0,-1 0 1,-1 0-1,0-1-1</inkml:trace>
  <inkml:trace contextRef="#ctx0" brushRef="#br0" timeOffset="15398">5033 523 22,'-2'0'4,"2"0"-1,0 0-1,0 0 0,0 0 0,0 0 0,0 0 0,0 0 0,0 0 0,0 0 0,-2 4-1,0 2 0,0 1 0,-2 2 0,1 2 0,-1 2-1,0 3 1,2 3 0,-2 2 0,0 2 0,0 1 0,-2 2 0,1 2-1,1 0 0,-2 1 7,0-1-8,0 1 1,1 0 6,-1-1-1,2 0 0,-2-2-7,2 1 0,0-3 0,2 0 1,0-2 6,2-1-7,-3-1 0,3-2 7,3 0-7,-1-4 7,2-1-8,0 0 1,0-1 7,4-3-1,1-1-1,1-3 0,2-2 0,3-1-7,1-2 1,1-2 0,1 0 0,1 0 1,0-3 0,-3 1-1,3-2 0,-3 0-1</inkml:trace>
  <inkml:trace contextRef="#ctx0" brushRef="#br0" timeOffset="15938">4810 1036 22,'0'0'4,"0"0"-1,2-2 0,-2 2-1,4 0 1,2-2 0,2 0-1,3-2 0,1 1 6,2-1-7,1 1 0,4-1 0,-1 0 0,1-1 0,-1 1 0,3 0-1,0 0 0,-3 0 0,3 0 0,-2 1 0,-1-1 0,-1 1 0,-1 0 0,1 1-1,-5 0 0,1-1-1,-1 2-1</inkml:trace>
  <inkml:trace contextRef="#ctx0" brushRef="#br0" timeOffset="16398">5372 477 20,'0'0'4,"0"0"0,0 0-1,0 0 0,0 0-1,0 0 0,0 0 0,0 0-1,0 0 0,0 0 0,0 0 0,2 3 1,2-1 0,0 2-1,1 0 0,1 1-1,0 1 1,0-1 0,0 2 0,3 2 0,-1 0-1,0 1 1,1 3 0,1 1-1,-2 2 0,2 3 0,-1 2 0,-1 2 0,-2 3 0,0 2 1,-1 2-1,-3 0 1,0 2-1,-2 1 7,-2 2-8,0 1 13,0 0-8,-5 1 12,1 1-8,0-1-7,-2 0 0,-3-1 0,1 0 0,0-1-1,-1-1 0,-1-2 13,-1-1-2,-1-2-1,2-1-1,-1-3-8,1-2 6,1-2-7,-1-2 0,2-2-6,1-3-5,-1-1 0,2-4 0,-1 0 0</inkml:trace>
  <inkml:trace contextRef="#ctx0" brushRef="#br0" timeOffset="18883">1358 496 24,'0'0'4,"0"0"-1,0 0 0,0 0 0,0 0 0,0 0 0,0 0-1,0 0 6,-2 0-1,2 0 6,0 0-15,0 0 7,0 0-1,-2 0 0,-2 0-1,-1 0-6,1 0 0,-2 0 13,0 1-7,0 1-1,-1 1 0,-1-1 6,-2 3-14,-1 1 7,-3 1 7,0 2-14,-5 0 1,-2 2 7,-4 0 6,1 3-14,-5 1 7,-2 0 0,-2 2 6,-3 0-13,1 1 7,-4 0 0,2 2-7,-3-1 14,1 0-1,0 1-14,-1 0 1,1 0 0,2-2 2,-2 0 6,1-1-7,3 1 1,0-2 13,2-1-13,2-1 0,2 0 1,2-1 6,2-2 6,3 1-1,1-3-13,2 1 0,3-3 7,3 0 0,1-2 6,0 0-7,3 0 6,1-1-14,0 1 1,-1 0 1,5-2 7,0 1 0,0 0-1,0 1 0,0 0 0,4-1-7,0 1 14,0-1-7,2 2-7,0 0 1,0-1 1,4-1 13,0 2-14,5 0 0,1-1 8,1-1 6,3 0-8,1-1 0,3 0 6,1-1-7,4 0-6,0 1 1,1-2 6,1 0-6,2 1 1,2 1 0,0-2 7,5 0-7,1-1 7,0 1 6,4-1-1,1 0-14,1 0 1,-1 0 7,-1 0 0,0 1-7,-4 0 7,1 1 0,-5-1 0,-4 0-7,-2-1 7,-3 2 6,-3-1-7,-2 1 6,-3-2-1,-3 1 5,-3 1-1,-4 2-20,-2-1 8,-6 2 6,-4 0-13,-4 1 7,-5 1 7,-1 0 6,-5 1-14,-2 1 0,-1 0 13,-5 0-1,-5 3-1,-1-1-1,-2 3-1,-4 3-1,-1 1-1,-3 1 6,-3 1-7,-1 2 5,-3-1-13,-2 2 7,2 0 6,-1 2-14,1-2 1,2 0 1,5 0 6,-1-1-6,3 2 13,4-2-14,3-1-5,3 0 20,2-3-8,4 0 6,3-1-13,3-2 7,4 0-7,3-1 1,2 0 13,3-2-8,3-1 0,4 1-6,0-3 7,4 1-13,4-2 14,2 0-1,3-1-6,1-1-6,5 0 8,1-2 6,5 0 6,2-1-14,2 1 13,2-2-1,4-1-1,2 0-7,4-1 12,1-1-20,3-1 14,0 0-1,3-1 6,2 0-14,1-1 6,3 1 6,2-1-1,-3 1-7,1-1-7,-2 1 14,-3-1-14,1 2 7,-5 0 6,1-1-7,-3 1 0,-2 0 6,-1-1-7,-5 2-12,-2-1 20,0 1-7,-6 0 0,-3-1-6,-1 1 7,-2 0 12,-5 1-1,1-1-2,-5 0-1,0 1-1,1-1-7,-5 1 0,2 0 6,-4-2-7,0 2-13,0-1-11,-1 1 9,-1 0-10,-2 0 2,2 0 3,-2 0 0</inkml:trace>
  <inkml:trace contextRef="#ctx0" brushRef="#br0" timeOffset="21484">402 2329 24,'0'0'5,"0"0"-1,-2 0 0,0 1-1,0-1 0,0 0-1,0 1 0,0 0-1,-2 0 0,0 2 7,-1-1-7,-1 3 6,0-1-7,0 3 0,-2 2-1,-1 1 1,1 0 0,0 1 6,-1 1-7,1 2 6,2 0-7,0-1 0,0 1 7,1-1 0,1-1-7,2-1 0,4 2 0,0-3 0,3 0 0,-1-1 1,4-2 0,0-1 0,5-2 0,-1 0 0,0-4 0,3-1-1,1-2-2</inkml:trace>
  <inkml:trace contextRef="#ctx0" brushRef="#br0" timeOffset="22054">439 2173 22,'0'0'4,"0"0"0,0 0-1,-2 0 0,2 0 0,0 0-1,-2 1 1,-2 0-1,0 1 0,0 0-1,0 0 13,0-1-8,0 0-7,1 0 0,1 1 7,0-2-1,0 1-7,0-1 0,2 0 0,-2 0 7,2 0-7,0 0 7,0-1-8,0-2 7,2 1-6,2 1-1,0-2 0,1 2 1,-3-1-1,2 1-1</inkml:trace>
  <inkml:trace contextRef="#ctx0" brushRef="#br0" timeOffset="22524">659 2361 29,'0'0'3,"0"0"0,0 0 0,0 0 0,0 0-1,0 0 7,0 0-8,0 0 0,0 0-1,0 0 1,0 0 0,0 0-1,4 0 0,2-1 0,4 0 0,1 0 7,-1-1-8,2 1 0,1 0 1,-1 0 6,1 1-7,-3 0 0,0 1 1,1-1-1,-1 1 0,0-1 0,-1 1 0,-1 1-2</inkml:trace>
  <inkml:trace contextRef="#ctx0" brushRef="#br0" timeOffset="22844">630 2516 24,'0'0'4,"0"0"0,0 0-1,2 0 0,0-1-1,2-2 0,0 2 0,0 0 0,0-1 0,3 0-1,1 0 7,2 1-8,1-1 7,1-1-7,-2 1-1,1 0 0,-1-1 7,0 1-7,1 1 0,-1 0-1,0 1 1,3-1 0,-5-1-2</inkml:trace>
  <inkml:trace contextRef="#ctx0" brushRef="#br0" timeOffset="23200">1290 2249 22,'0'0'4,"0"0"0,0 0-1,0 0 1,0 0-2,-3-2 7,1 0-1,0 0 5,-2-1-1,0 1-8,0 1 12,0 0-8,0-2-8,0 3 7,-1 0-1,1 0-7,0 0-6,-2 0 13,2 3-7,-2-1 13,-1 1-2,-1 2-20,2 1 14,-2 0-7,-1 1-6,1 1 8,0 1-7,0 2 14,-1-1-1,1 0 0,0 3-1,1 0-7,1 0 1,0 1 6,0-1 0,0-1-7,4 1 6,0 0-6,-1-1 0,3-2 13,3 0-14,1 1 1,0-3 6,2 0-12,2-2 7,3-2 0,1-2 0,0-1 7,1-1-7,1-3-6,3-2 14,-3-1-14,3-1 14,-3-1-7,1-1 6,-1-2 0,-1 0-1,-3-1-13,0-1 1,-1 0 14,-3-1-1,-2 2-1,-2-1 0,0 0-1,-4 1-6,0 1 12,-2 1-13,0 1 7,-2 1-7,-1 0 13,1 1-20,0 1 1,0 1 1,2 1 1,-3-1-1</inkml:trace>
  <inkml:trace contextRef="#ctx0" brushRef="#br0" timeOffset="25024">808 86 20,'0'0'4,"2"1"0,-2 1 0,2 2-1,-2 0 0,0 2-1,0 1 0,2 1-1,0 1 0,-2 3 0,0 0 0,-2 2 0,2 1 0,-2 1 0,0 0 0,0 2 0,0-1 0,-1 1-1,-1-1 0,2 0 0,-2 0 0,0-2 1,0-1-1,2-1 0,-2-2 1,2 0 0,0-3-1,-1 0 0,1-1 0,2-1 0,-2 0 0,0-3 0,0 2 0,0-2 1,2 0-1,-2-2 1,2-2-1,0 1 0,0-5 1,2-2-1,0-2 7,0-3-7,0-1-1,2-2 1,1 0-1,-1 0 0,2-1 1,0-2-1,0 1 1,-2-1 0,3 1 0,-1-2-1,2 2 1,0 0 0,1 0 0,-1 1 0,-2-1 0,2 2 0,3 0 0,-3 1 0,0 2 0,3-1 0,-3 2 0,-2 1 0,2 2 0,1 0 0,-1 2 0,0-1 0,-2 1 0,1 1 0,-1 1 0,0-1 0,0 1 0,1 2 0,-3 0 0,2 1 0,-2 1 0,2-2 0,-2 4 0,-2 0 0,3 0 0,-3 2 0,2 0 0,-2 2 0,-2 1 0,2 3 0,-2-1 0,0 2 0,0 1 0,-2 1 0,2 0 0,0 1 0,-2 0 0,0 1 0,0 0 0,0 1 0,-1 0 0,1 1 0,0 0 0,-2 1 0,0-1 0,2 0 0,-2 1 0,2-2 0,-2-1 0,0 2 0,-1-1 0,3-1 0,-2-1 0,2 0 0,0 0 0,0-3 0,0 1 0,0-1-1,2-1 0,0-1-1</inkml:trace>
  <inkml:trace contextRef="#ctx0" brushRef="#br0" timeOffset="32770">1738 2011 17,'0'0'4,"0"0"0,0 0 0,0 0-1,0 0 0,0 0-1,0 0 0,0-1 0,0 1-1,0 0 0,0 0 0,0 0 0,-2-1 0,2 1 0,-2-1 0,2 2 0,-2-1 0,2 0-1,0 0 1,0 0-1,0 0 1,0 0-1,0 0 1,0 0-1,0 0 0,0 0 0,0 0 0,0 0 0,0 0 0,0 0 0,0 0 0,0 0 0,0 0 0,0 0 0,0 0 0,0 0 0,0 0 0,0 0 0,0 0 0,0 0 0,0 0 0,0 0 0,0 0 0,0 0 0,0 0 0,4 0 0,0 0 0,3 0 0,-1 1-1,2-1 1,-2 0 0,3 0 0,1 0 0,-2 0 0,3 0 0,-1 0 0,2-1 1,-1 1-1,1 1 0,0-2 0,1 1 0,-1 0 0,-1 0 0,1-1 0,-2-1 0,-1 4 0,-1-4 0,0 2 0,0 0-1,-1 2 1,-1-2 0,-2 0 0,0 0 0,0 0 0,-2 0 0,2 0 0,-1 0 0,-1 0 0,0 0 0,-2 1 0,2-2 1,-2 1-1,2 1 0,-2-1 0,2 0 0,-2 0 0,0 1 0,0-2 0,2 0 0,-2-1 0,2 2 0,-2-1 0,0 1 0,0-1 0,0 1 0,0 0 0,0 0-1,2 0 1,0-1-3</inkml:trace>
  <inkml:trace contextRef="#ctx0" brushRef="#br0" timeOffset="35370">2834 2033 22,'0'0'4,"0"0"-1,0 0 0,0 0-1,0-1 0,0 1 0,0 0 0,0 0-1,0 0 1,0 0-1,0 0 0,0 0 0,0 0-1,0 0 1,0 0 0,0 0 0,0-1-1,3 0 1,-1 1-1,0 1 0,0-1 0,-2 1 0,2-2 1,0 1-1,0-1 0,0 2 1,0-1 0,0 0 0,0-1-1,2 1 1,0 1-1,1-1 0,-1 1 0,0-1 0,0-1 0,0 1 0,2 0 0,3 0 0,-3 0 0,2 0 0,0-1 0,1 0 0,-1 1 0,0 0 0,0-2 0,1 2 0,3-1 0,-1 1 0,-3-1 0,2 0 0,0 0 0,1 0 0,-1 1 0,0 0 0,1 0 0,-1 0 0,-2-2 0,3 1 0,-3 1 0,2-1 0,-1 0 0,1 1 0,-2 0 0,1 0 0,-1 0 0,0 0 0,0 0 0,1 0 0,-1 1 0,0-1 0,0 0 0,1 0 0,-1 1 0,0 0 0,1-1 0,-3 2 0,2-2 0,0 0 0,-1 0 0,1 0 0,-2-2 0,2 2 0,-2 0 0,3 0 0,-3-1 0,0 2 0,0-1 0,1 0 0,-1 0 0,0 0 0,-2 0 0,2 2 0,1-2 0,-1 1 0,0-1 0,0 0 0,0 0 0,3 0 0,-3 0 0,0 0 0,0 0 0,0-1 0,1 1 0,1-2 0,-2 2 0,0 0 0,1 0 0,-1 0 0,0 0 0,0 0 0,0 0 0,1 2 0,-1-2 0,0 0 0,0 1 0,2-1 0,-1 1 0,1 0 0,0-2 0,-2 1 0,3 0 0,-1-1 0,0 1 0,0-1 0,3 1 0,-1 1 0,0-1 0,1 0 0,1 0 0,-1 0 0,1 0 0,-2 0 0,1 0 0,-1 0 0,0 1 0,1-1 0,-1 0 0,-2 1 0,3 0 0,-3 0 0,0-1 0,0 0 0,1 0 0,-1 2 0,0-2 0,3 0 0,-3 0 0,-2 1 0,2-1 0,-1 1 0,-1-1 0,2 0 0,-2 0 0,-2-1 0,3 1 0,-3 1 0,0-1 0,0 1 0,0-2 0,-2 2 0,2-2 0,-2 0 0,0 1 0,3 0 0,-3 0 0,0 0 0,0 0 0,0 0 0,0 1 0,0-1 0,0 0 0,0 0 0,0 1 0,2-1 0,-2 1 0,3-1 0,-3 1 0,2-1 0,-2 0 0,2 0 0,-2 0 0,2 2 0,-2-2-1,2-2-1</inkml:trace>
  <inkml:trace contextRef="#ctx0" brushRef="#br0" timeOffset="36861">3674 2070 22,'0'0'4,"0"0"-1,0 0 0,0 0 0,0-1 0,0 0 0,0 0-1,0 0 0,2 1-1,-2-1 0,2-1 0,0 0 0,-2 1 0,2-1 0,3-1 0,-1 2 0,0 0-1,-2 0 0,2 0 1,0-1 0,0 2-1,3-1 0,-3 1 0,2-1 0,0 1 0,-2-1 0,2 1 0,1 0 0,-1-1 0,0 1 1,2 1-1,1-1 0,-1 0 0,0 1 0,0-1 0,1-1 1,1 1 0,-2 0-2,3 1 1,-3-1 0,2 0 0,-2-1 0,3 1 0,-3-1 1,2 2-1,-1-1 0,1 1 0,-2-1 0,3 0 0,-3 0 0,0 0 0,0 0 0,3 0 0,-3 0 0,2 0 0,1-1 0,-3 1 0,2-2 0,1 2 0,-1-1 0,2 1 0,-1-2 0,1 1-1,-1 0 1,1 1 0,-2 0 0,3-2 0,-3 2 1,0-1-1,1-1 0,-1 4-1,0-1 1,1-2 1,-3 1-1,2 1 0,1-1-1,-3 1 1,2 0 0,-1 0 0,-1-1 0,0 0 0,3 0 1,-1 0-1,0 1 0,1-1 0,-1 0 0,0 0 0,3 2 0,-3-1-1,0-1 1,3 1 0,-3-1 0,2 1 0,-1-1 0,1 0 0,1 0 0,-3 0 0,2 0 0,-1 0 0,-1 1 0,2-2 0,-1 1 1,-1 0-1,-2 0 0,3 0 0,-3 1 0,2-1 0,-1 0 0,-1-1 0,0 1 0,0-1 0,1 0 0,-1 1 0,0 0 0,-2 0 0,3 0-1,-3 0 1,2 0 0,-2-1 0,1-1 1,-1 2-1,0-1-1,0 0 1,-2 1 0,3-1 0,-3 1 0,2-1 0,-2 0 0,2-1 0,-2 4 0,3-2 0,-1 0 0,-2-2 0,2 1 0,0 0 0,1 1 0,-1-2 0,0 1 0,0-1 0,0 1 0,1 1 0,-1-1 1,0 1-1,0-1 0,0 0 0,1 0 0,-3 1 0,2-2 0,0 2 0,-2 0 0,3-1-1,1 0 1,-2 0 0,0 0 0,2 0 0,-1-1 0,-1 0 0,0 1 0,0-1 0,-2 2 0,3-2 0,-1 1 0,0 0 1,-2 1-1,0 0 0,0 0 0,1 0 0,-1 0 0,0 0-1,0-1 1,0 1 0,0 0 1,0 0-1,1 0 0,-1-1 0,0 1 0,0 0 0,0 0 0,0-1 0,0 1 0,0 0 0,1 0 0,-3 1 0,2-1 0,-2 1 0,2 0 0,0-1 0,0 0 0,0 0 0,1 0 0,-1 0 0,0 0 0,0 1 0,-2-1 0,0 0-1,0-1 2,0 2-1,0-1 0,0 0-1,-2 0 1,2 1 0,-2-1 0,3 2 0,-3-2 0,2 1 1,-2-1-1,0 0 0,2 0 0,-2-1 0,0 1 0,0 0 0,0 0 0,-2 0 0,2 0-1,0 0 0,0 0 0,-2 0-1</inkml:trace>
  <inkml:trace contextRef="#ctx0" brushRef="#br0" timeOffset="47134">1906 2044 20,'0'0'3,"0"0"0,0 0 0,0 0 0,0 0 0,0-1-1,-2 1 0,2 0 0,0 0 0,0 0-1,0 0 0,0 0 0,0 0 1,0 0-1,0 0 0,0 0 0,0 0 0,0 0 0,0 0 6,0 0-7,0 0 0,0 0 0,0 0 0,0 0 0,0 0 0,0 0 6,0 0-7,0 0 0,0 0 7,0 0-7,0 0 6,0 0-7,0 0 1,0 0-1,0 0 0,0 0 1,0 0 0,0 0 1,0 0-1,0 0 7,0 0-7,0 0 0,0 0 0,0 0 0,0 0 0,0 0 0,0 0 1,0 0 0,0 0 6,0 0-7,0 0 0,0 0 0,0 0 7,0 0-7,0 0 0,0 0 0,0 0 0,0 0 0,0 0 0,0 0 0,0 0 0,2 0 0,0 0 1,4-2-1,-2 2 1,2-1-1,1 1 1,-1-1 6,0 1-7,0 1 0,0 0 0,3-1 1,-1 0-1,0 0 7,1 0-7,-1-1 0,0 1 0,0-1 0,1 0 0,-3 0 0,2 1 1,-2 0-1,1 0 1,-1 0-1,0 0 1,0 0-1,0 1 1,-1-1 6,1 0-7,-2 0 0,2 1 0,-2-1 0,2 1 0,-1-1 1,-1 0 0,0 0 0,-2 0 0,2 0 0,0 1 0,0-1 0,0 0 0,-2 2-1,3-2 0,-3 1 1,0-1 0,2 0 0,-2 1 0,0-1 0,2-1-1,0 1 1,0-1 0,1 1 0,-1 0 0,0 0-1,2-2 0,-2 1 1,2-1-1,-1 1 0,1 0 1,0-1-1,-2 1 1,0 0 0,0 0-1,0 1 1,-1-2-1,1 0 1,-2 2 0,2 0 0,-4 2 0,2-2-1,0 1 0,-2-2 1,0 1 0,0 0 0,0 0 0,-2 0 0,2 0 0,-4 0 0,0 1 0,0-1 0,-1 1 0,-1-1 0,2 1 0,0 0 0,0-1 0,0 0 0,0 1 0,-1-1 0,3 0 0,-2 0 0,0 0 0,0 0 0,0 2 0,0-2 0,0 0 0,-1 1 0,3-1 0,-2 1 0,0-1 0,0 1 0,0 0 0,0-1 0,-1 0 0,-1 0 0,2 0 0,0 0 0,0 1 0,-2 1 0,2-1 0,-3 0 0,3-1 0,-2 2 0,2-1 0,0-1 0,0 1 0,-3 1 0,3-1 0,0 0 0,0-1 0,0 1 0,0-1 0,0 1 0,-1-1 0,1 1 0,-2-1 1,2 2 0,0-2 0,2 0-1,-2-2 0,2 1 0,-3 0 0,3 0 0,0 1-1,-2-1 1,2 1 0,0 0 0,0 0 1,0 0-1,0-1 0,0-1 0,0 2 0,0 0 0,0 0 0,2 0 0,-3 0 0,1-1 0,2 1 0,-2-1 0,2 1 0,-2 0 0,2 0 0,-2-1 0,2 1 0,-2 0 0,2 0 0,-2-1-1,2 1 1,0 0 0,0 0 0,0 0 1,0 0-2,0-1 2,0 1-1,0 0-1,0 0 1,0 0 0,0 0-1,0 0 0,2 1-1</inkml:trace>
  <inkml:trace contextRef="#ctx0" brushRef="#br0" timeOffset="49857">1916 1217 16,'0'0'3,"0"0"-1,0 0 1,0 0-1,0 0 0,0 0 0,0 0 0,0 0-1,0 0 1,0 0-1,0 0 0,0 0 0,0 0-1,0 0 1,0 0 0,0 0 0,0 0-1,0 0 0,0 0 0,0 0 0,0 0 0,0 0 1,0 0-1,0 0 0,0-1-1,0-2 1,0 1 0,2 0 0,-2-2 0,2 2 0,-2-2 0,2 2 0,0 0 0,1 0-1,-1-1 1,0 1 0,-2 0 0,2-1 0,-2 1 0,2 0 0,0-1 0,0 1 0,0 0-1,0-1 0,0 1 0</inkml:trace>
  <inkml:trace contextRef="#ctx0" brushRef="#br0" timeOffset="50303">1945 1158 16,'0'0'2,"0"0"1,0 0-1,0 0 0,0 0 0,0 0 0,0 0 0,0 0-1,0 0 0,-2 0 0,2 0 0,0 0 0,0 0-1,0 0 1,0 0-1,0 0 0,0 0 0,0 0 1,0 0-1,0 0 0,0 0 0,-2 1 0,0 0 0,0 0 0,-2-1 0,2 1 0,0-1 0,0 1 0,-3 1-1,3-2 1,-2 1 0,2 0 0,-2 0 1,2 0-1,-2 0 0,2 1 0,-2-1 0,2 0 0,-3 0 0,3 1 0,0 0 0,-2-2 0,2 1 0,-2 0 0,2 0 0,-2 0 0,2 0 0,0 1 0,-1 0 0,1-1 0,2-1 0,-2 1-1,2-1 1,-2 0 0,0 0 1,0 1-1,0-1 0,2 0 0,-2 0 0,0 2 0,0-2 0,0 0 0,2 0 0,-2 1 0,2-1 1,-2 0-1,2 0 1,-2 0-1,2 0 0,-2 0 0,2 0 0,-3 0 0,3 0 0,-2 0 0,0 0 0,0 0 0,2 0 0,-2 0 0,2 0 0,-2 0 0,2 0 0,-2 0 0,2 0 0,0 0 0,0 0 0,0 1-1,-2-1 1,2 0 0,0 0 0,0 0 0,0 0 0,0 1 0,0-2-1,0 1 1,0 0 0,0 0 0,0 1-1</inkml:trace>
  <inkml:trace contextRef="#ctx0" brushRef="#br0" timeOffset="51211">1763 1446 18,'0'0'4,"0"0"-1,0 0-1,0 0 0,0 0 0,0 0-1,0 0 0,0 0 0,0 0 0,0 0 0,0 0 0,0 0 0,0 0 0,0 0-1,0 0 0,0 0 1,0 0-1,0 0 1,0 0-1,0 0 0,0 0 0,0 0 0,0 0 0,0 0 1,0 0-1,0 0 0,0 0 0,0 0 0,0 0 0,0 0 0,0 0 1,0 0-1,0 0 0,0 0 0,0 0 0,0 0 0,0 0 0,0 0 0,0 0 0,0 0 0,0 0 0,0 0 0,0 0 0,0 0 0,0 0 0,0 0 0,0 0 0,0 0 0,0 0 0,-2 3-1,2 1 1,0-1 0,0 1 0,0-2 0,0 2 0,0-2 0,-2 2 0,2-1 1,0 1-1,0-1 0,0 1 0,0-2 0,0 1 0,0 0 0,0 0 0,0 1 0,0-1 0,0 1 0,-2-2 0,2 1 0,-2 0 0,2-1 0,0 0-1,0 1 2,0-2-1,0 1 0,0-1 0,0 1 0,-2-1 0,2 0 0,0 1 0,0-1 0,0 1 0,0-1 0,0 0 0,0-1 0,0 0 0,0 1 0,0 0 0,0 0 0,0-1 0,0 2 0,0-1 0,0-1 0,0 1 0,0-1 0,0 0 0,0 0 0,0 1 0,0-1 0,0 1 0,0-1-1,0 0 1,-2 0 0,2 0 0,0 0 0,0 1 0,0-1 0,0 0 0,0 1 0,0-1 0,0-1 0,0 1 0,0 0 0,0 0 0,0 0 0,2 0 1,-2 0-1,0 0-1,0 0 0</inkml:trace>
  <inkml:trace contextRef="#ctx0" brushRef="#br0" timeOffset="52386">1792 1355 16,'0'0'3,"0"0"0,0 0-1,0 0 0,0 0 0,0 0-1,0 0 1,0-1-1,-2 0 0,2 0 1,-2 0-2,2-1 1,0 1 0,0 1 0,-2-1 0,2 0-1,0 1 1,0-1-1,0 0 0,-2 1 1,2 0-1,0 0 0,0 0 0,0 0 1,0 0-1,0 0 0,0 0 0,0 0 0,0 0 1,0 0-1,0 0 0,0 0 0,0 0 0,0 0 0,0 0-1,0 0 1,0 0 0,0 0 0,0 0 1,0 0-1,0 0 0,0 0-1,0 0 1,0 0 0,0 0 0,0 0 0,0 0 0,0 0 0,0 0 0,0 0 0,0 0 0,0 0 0,0 0 0,0 0 0,0 0 0,0 0 0,0 0 1,0 0-1,0 0 0,0 0 0,0 0 0,0 0 0,0 0-1,0 0 1,0 0 0,0 0 0,0 0 0,0 0 0,0 0 0,0 0 0,0 0-1,0 0 1,0 0 0,0 0 0,0 0 0,0 0 0,0 0 0,-2 1 0,2 0 0,0 2 0,-2 2 0,0-1-1,0 0 1,-1 2 0,1-1 0,0-1 0,0 1 0,2-1 0,-2 0 0,2 0 0,-2-1 0,2 1 0,0 0 0,-2 0 0,2-1 0,0 0 0,0 0 0,0-1 0,0 2 0,0-2 0,-2 2 0,2-1 0,0 0 0,0-1 0,0-1 0,0 1 0,0 0 0,2 0 0,-2-1 0,0 1 0,0 1 0,0-1 0,0 0 0,0-1 0,0 2 0,0-2 0,0 0 0,0 0 0,0 0 0,0 1 0,0-1 0,0 0 0,2 0 0,-2 0 0,0 0 0,0 1 0,0-1 0,0-1 0,0 1 0,0-1 0,0 1 0,0 0 0,0 2 0,0-2 0,0 1 0,0-1 0,0 0 0,-2 1 0,2 0 0,2-1 0,-2 0 0,0 0 0,0 1 0,0-2 0,0 1 0,0-1 0,0 1 0,0 0 0,0-1 0,0 0 0,0 1 0,0-1 0,0 1 0,0-1 0,0 1 0,0 1 0,0-2 0,0 1 0,0-1 0,0 1 0,0 0 0,0 0 0,0 0 0,0 1 0,0-1 0,0-1 0,0 1 0,2-1 0,-2 1 0,0 0 0,0 0 0,0-1 0,0 2 0,0-2 0,0 1 0,0-1 0,2 1-1</inkml:trace>
  <inkml:trace contextRef="#ctx0" brushRef="#br0" timeOffset="117083">4400 3784 19,'0'0'3,"0"0"1,0 0-1,0 0 1,0 0-1,0 0 0,0 0 6,0 0-7,0 0-1,0 0 0,0 0 0,0 0 6,0 0-7,0 0 6,0 0 0,0 2-7,-2-1 0,-2 1 0,2 0 6,-2 2-7,2-2 7,-3-1-7,1 2 0,2-2 0,0 0 7,-2 0-1,2 0 6,2 0-7,0 1-1,0-2-6,-2 0 7,2 0-1,0 0-6,0-2 6,0 2-6,0-1 0,2 0 0,0 0 0,0 0 0,-2 0 0</inkml:trace>
  <inkml:trace contextRef="#ctx0" brushRef="#br0" timeOffset="117853">4973 3553 25,'0'0'11,"0"0"-8,0 0 12,0 0-8,0-1-1,-2-2 0,2 2 24,0 0-10,0 0-15,0 0 5,0 0 5,0 0 5,0-1-9,0 2-8,0-1 6,0 1 5,0 0-20,0 0 1,0 0 19,0 0-2,0 1-14,-2 4 13,2 3-1,-2 3-2,-2 1-1,2 2 0,-3 1-8,3 3 7,-2-2-1,0 3-1,0-1 0,0 1 6,0 1-14,0-2 7,-1 2-1,1 0 0,0-1-6,2-2 6,-2-2 6,0 0-19,2-2 1,-2 0-18,2-3 4,-1 0 1,1-3 3</inkml:trace>
  <inkml:trace contextRef="#ctx0" brushRef="#br0" timeOffset="118213">4973 3402 38,'0'-1'9,"0"-3"-1,0 1-7,2-3 12,2-1-8,0-2 6,5-2-1,-1 1-2,2-2 6,1-1-8,-1 2-7,2-1 12,3-1-20,3 0 20,-1 1-8,2-1 0,1 0 6,1 0-8,0 3-6,-3-1 7,3 2 0,-2 0-7,-1 2 7,1 0 6,-3 2 5,-1 2-8,-3 0 6,-2 3-14,1 1 13,-3 4-7,-2 1-1,-4 3-6,-4 4 13,-2 0-1,-2 3-8,-4 2 0,-3 1-6,1 2 13,-5 0-1,1 0 0,-1 0-7,3-1 0,1-2 0,3 1 0,0-2 0,1-1 0,3-1 0,2-1 7,0 0-1,4-2-13,2 0 13,2 0-6,0-2 12,4 1-14,3-2-6,-1 1 14,1 0-1,-1-1 0,0 0-7,-2 1 7,1-1-7,-1 1 0,-2 1 7,-2 2 0,-4-1-7,-2 3 0,-4 1 7,-4 0-1,-3 0 0,-3 0 0,-5 2 5,0 0-13,-1 1 1,-1 1 6,-2-2 0,2 0-6,3-2 6,1 0 0,2 0-19,3-3 2,0 1-5,3-2 2</inkml:trace>
  <inkml:trace contextRef="#ctx0" brushRef="#br0" timeOffset="118953">5347 3908 61,'0'0'6,"0"0"6,0 0-8,0 2 12,-2 4-2,-2 2-14,0 1 6,0 2-1,0 0 12,0 1-2,-1 1-21,3 1 14,2 1-8,0 0 7,0-1 5,4 0-1,1-1-14,1-3 0,2-1 7,2 0-13,3-4 1,-1 1-6,3-4 0,-3 0 2</inkml:trace>
  <inkml:trace contextRef="#ctx0" brushRef="#br0" timeOffset="214480">1687 3224 31,'0'0'4,"0"0"-1,0 0 0,0 0 0,0 0 5,0 0-1,0 0 12,0 0-2,0 0-9,0 0-1,0 0-1,0 0 12,0 0-8,0 0-14,0 0 13,0 0-1,0 0 5,0 0-8,0 0 6,0 0-8,0 0 0,0 0 6,0 0-8,0 0-6,0 0 13,0 0-7,0 0-13,0 0 20,0 0-13,0 0 1,0 1 13,-2 4-14,2 4 1,-3 1 6,-5 3 0,2 4 0,-2 0 6,-1 4-7,3 0 6,-4 2-1,2 3-13,-1 0 13,1 1-1,2 2-13,0 0 7,-1 2 0,1-1 1,2-1 6,0 1-1,0-1-1,2 0 0,0-1-19,0 0 20,4-1-19,0 0 20,2-3-7,2 0 7,0-2-13,3 1 7,1-3-7,0 3 14,1-5-7,1 0 0,0-2 6,1 0-1,-1-2 6,1 0-8,-1-2 0,-2-1-7,3 1 1,-3-3-6,-2-1 20,1-1-8,-1 0-7,0-2-12,-2 0 9,3-1 7,-3 0-6,0-2-12,-2 0 1,3-2 1</inkml:trace>
  <inkml:trace contextRef="#ctx0" brushRef="#br0" timeOffset="-213746.73">3972 3181 24,'0'0'5,"0"0"-1,0 0-1,0 0 0,0 0 0,0 0-1,0 0 0,0 0 0,0 0-1,0 0 7,0 0-8,0 0 1,0 0-1,0 0 0,0 0 0,0 0 0,0 0 0,2 1 0,-2 1 0,4 2 0,0 3 0,5 1 7,-1 0-8,0 1 7,0 2-7,3 1 6,-3-1 6,2 4-1,-1 2-8,1 0 0,-2 2 6,3 2-7,-3-1-7,0 4 1,0-2 0,1 2 14,-3 1 5,0 0-2,-2 1-1,0 1-8,0-1 6,-1 0-1,-1 1-1,-2-2-7,0 1 6,0-1-1,-2 0-1,2-1-13,-5 1 14,3-1-7,-2 0 13,0 1-1,-2-1-8,0 1 6,-1-1-13,-1 2 13,0-1-1,-2 1-7,1-2 0,-1 0 0,2-2 0,-3 0-13,3-3 8,0 0 7,0-1 6,-1-1-1,3-1-7,-2-2-7,2 0 20,-1-2-2,1-1-1,0-1-7,2-2-1,0-1 0,0-1-7,-1-1 1,3 1 1,-2-1 0,2-2 0,0 1 1,0-2-6,2 1 1,-2-1 1,2 0-6,-2-1 20,2 1-1,-2-1-1,2 0-13,-2 0 1,2-1-12,0 0 3,0 0 1,0 0 2,0 0 0,0 0 2,2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0:30.8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67 236 22,'0'0'4,"0"0"-1,0 0 0,0 0 0,0 0 0,0 0 0,0 0 0,0 0 5,0 0-7,0 0 6,0 0-1,0 0-7,0 0 7,0 0-1,0 0 6,0 0-2,0 0-1,0 0-1,-2 0-14,2 0 14,0 0-7,-2 0 0,0 2 0,-5 4 6,3-2 0,-2 3-1,0 0-7,0 1 0,1 2-6,-1-1 20,0-1-8,2 2-7,0-1 13,0 0-7,2 0-7,2 0 1,-2-1-6,4 0 1,-2-1 1,4 0 13,0-3-13,2 1 7,2-1-6,3-2-1,-1-1-1</inkml:trace>
  <inkml:trace contextRef="#ctx0" brushRef="#br0" timeOffset="650">121 145 23,'0'0'5,"0"0"5,0 0-1,0 0 12,0 0-16,0 0 6,-3 0-1,1-1 11,-2 1-3,2-1-8,-2 1 5,0-2 4,0 2-15,0 0 6,0 0-1,-1 2 5,3-2-14,-2 1 12,2-1-8,0 0 0,0 1-1,2-1 6,-2-1-1,0 1-1,2 0-7,-2 1-25,2 0 3,0 0 1</inkml:trace>
  <inkml:trace contextRef="#ctx0" brushRef="#br0" timeOffset="1190">240 308 23,'0'0'4,"0"0"7,0 0-8,0 0 6,0 0 5,0 0-14,0 0 12,0 0-8,0 0 0,0 0-7,0 0 13,0 0-14,0 0 13,0 0-1,0 0-1,0 0-1,0 0-7,0 0 7,3 0-1,-1 0-7,4 0 7,2 1-1,2 0-7,3 1 1,-3-1-6,3-1 13,-1 0-1,0 2-6,1 0-6,-1-2 7,1 0 6,-3 0-13,2 1 1,-3-1 1,1 1-1,-2 0-1</inkml:trace>
  <inkml:trace contextRef="#ctx0" brushRef="#br0" timeOffset="1510">365 209 30,'0'0'3,"0"0"0,0 0 6,0 0-7,0 0 0,0 0 0,0 0 6,0 0-8,0 0 7,0 0 5,0 0-2,0 0-13,0 0 0,0 1 7,0 4-1,0 2 12,-2 2-8,2 0-7,-3 3 6,1 1 6,2-1-14,-2 2 0,2 0 13,-2 1-2,2-1-7,0 2 0,0-3-7,2 1-6,-2-1 1,2 1 0</inkml:trace>
  <inkml:trace contextRef="#ctx0" brushRef="#br0" timeOffset="5892">749 191 25,'0'-1'4,"-2"1"0,2-1-1,-2 1 6,2-1-7,-2 1 0,2 0 0,0 0-1,0 0 0,0 0 0,0 0-1,0 0 1,0 0-1,0 1 7,0-1-7,0 2 6,-2 1-1,2 1 0,-2 3-1,2 1-7,-2 3 13,0 1-7,0 0 6,-2 2-14,-1 1 13,-1 3-13,2-1 7,0 2 6,-2 0-1,2-1-8,-3 0 7,3-1-1,-2-1-7,2-1 13,0-1-14,0-1 7,0-2-7,-1-1 7,3-2-1,0 0 0,0-2-7,0 0 7,0-1-1,0-2-6,2 1 0,0-2 7,0-2 0,0-1-13,2-4 1,2-1 8,2-1-7,1-2 14,1-1-7,0-1 6,0-1-13,1 0 7,1-2 1,0 0 0,1 0 0,-1-1-7,2 2 1,-1 0 1,1 0 0,1 1 7,1-1-6,-1 0 7,1 1-1,-2 3-6,-1-1 0,-1 1 0,0 1 8,1 2-1,-3 0-7,-2 1 1,0 0 0,1 2 1,-3-1 0,-2 2 0,2 1 0,-4 0 1,-2 1 0,0 0 6,0 1-7,-2 2 0,-5 2 7,1-2 6,0 3-14,-3-1 0,1 1 7,2-2 6,-2 2-8,1 0-6,-1 1 13,2-2-8,-1 0 0,3 1-6,-2 1 7,4-1-7,-2-3 7,1 3 0,3 0-1,0 0 7,0-1-8,0 0 0,2 0 0,2 0 7,0-1-14,2 1 14,1 2-14,-1-2 14,2-1-14,0 1 1,0 0 1,1-1 0,-1 2 14,0-1-2,0 0-7,0 1 7,1-1-14,-1 0 14,0 2-8,-2-2-6,2 1 1,-2 0 7,1 0 6,-1 0-13,0-1 7,0 1-7,0-1 0,0 0 0</inkml:trace>
  <inkml:trace contextRef="#ctx0" brushRef="#br0" timeOffset="7035">1072 409 21,'0'0'4,"0"0"0,0 0-1,0 0 0,0 0 0,0 0 0,0 0 0,0 0 5,0 0 6,0 0-2,2 0-2,-2 0-1,4 0-13,2-2 13,3 0-2,-1 1-13,0 0 20,0-1-8,1 1-14,1-2 14,2 2-1,-1-1-7,1 1 0,-1-2 1,-1 2 6,0 0-7,1-1-6,-3 0 0,0 0 1,0 2-1</inkml:trace>
  <inkml:trace contextRef="#ctx0" brushRef="#br0" timeOffset="7733">1459 275 23,'0'1'4,"0"-1"0,-2 0 0,2 0-1,0 0 0,0 0 12,0-1 4,0 2-2,0-1 4,0 0-2,0 0-9,0 0-14,-2 0 13,2 0 5,2 0-8,-2 1 0,0-1-1,0 2-1,0-2 6,0 1-8,0 1 6,0 3-1,-2 2 6,2 0-2,0 2-1,0 0-8,0 1 6,0 1-13,0 0 13,0 0-20,0 2 8,0 0 7,2-1 6,-2-1-8,2 0-25,0-1 2,0-1 2</inkml:trace>
  <inkml:trace contextRef="#ctx0" brushRef="#br0" timeOffset="9675">1763 147 18,'0'0'4,"0"0"0,0 0-1,0 0 0,0 0 0,0 0-1,0 0 0,0 0 0,0 0 0,0 0 0,0 0-1,0 0 0,0 0 0,0 0 0,0 0 0,0 0-1,0 0 0,0 0 1,0 0 0,0 0-1,0 0 1,0 0 0,0 0 0,0 0-1,4 0 7,0 0-7,2 0 0,0 0 0,1 0 0,1 0 0,0 0 0,2 1 6,-1 1-7,1-1 7,0 0-8,1 0 1,1 0 0,-2 0 0,1 1 0,1-1 0,-1 0 7,1 0-7,-2 0-1,3 0 1,-1 0 0,1 1 0,-1-1 0,2 0 0,1 0 0,-3 0 1,3-1-1,1 0 1,-1 1 0,-1-1 0,1 0 0,-1 0 0,3 0-1,-1 0 1,1-1 0,-1 1-1,1-1 1,0 1 0,-1 0 0,-1 1 0,-1-1 0,1 1 6,-3 1-7,2-2 1,-1 1-1,-1-1 1,1 0 0,-1 1 0,0-1 0,1 1-1,-3-1 7,3 0-7,-3 0 0,0-1 0,1 1 0,-1 1 0,0-1 1,-1 0 0,-3 0-1,2 0 1,-2 0 0,0 0-1,1 0 0,-1 0 0,-2 0 7,2 1-7,-2-1 1,1 0 0,-1 0 0,0 0 0,0 0-1,-2 0 0,2 0 0,-2 0 1,2 0 0,-2 0 0,0 0 6,1 0-7,-3 0 0,2 0 13,-2 0-14,2-1 0,-2 1 7,0 0 5,0 1-13,2-1 12,-2-1-14,0 1 8,0 0-1,0 1-6,0-1 0,0 0 0,-2 0-1,2 0 0</inkml:trace>
  <inkml:trace contextRef="#ctx0" brushRef="#br0" timeOffset="10798">3002 0 23,'0'0'4,"0"0"0,0 0-1,0 0 0,0 0 0,0 0 6,0 0-1,0 0-1,0 0-8,0 0 7,0 0-1,0 0-7,0 0 13,0 0-1,0 0-14,0 0 13,0 0-1,0 0-1,0 0-1,0 0-7,0 0 0,0 0 7,0 2-14,-3 0 14,1 4-13,-2 2 13,0 0-1,0 0-13,0 3 14,0 1-7,0-2 6,-1 2-7,1 0 7,0 0-7,0 1 0,0 0 0,0-1 0,0 0 7,-1 0-13,3 0 13,-2 0-7,2-1 1,-2-1 0,2 0 0,-2 1 6,2-1-13,0 1 14,0-3-14,0 1 1,0-1 8,-1 1-7,1-2 13,2 1 0,-2-2-8,2 0 1,-2-1-7,2 1 7,-2-1 7,2 0-14,0 1 14,0-1-1,-2-3-14,2 2 2,0-1 0,0 1 1,0-2 13,0 1-7,0 0 6,2 0-7,-2 0 6,2-1-13,-2 0 20,0 2-15,2-2 7,-2-1-7,2 2-6,-2-1 7,2 0 0,1 1 1,-1-2 0,2 0 6,-2 0-7,2 1 6,-2 1-13,4-2 7,-2-1 7,3 1-14,-3-1 14,4 0-13,-2 0 13,2 0-13,-1-1 13,1-1-1,2-1-13,-1 2 14,1-1-1,-2-2-7,2 1-6,1-2 1,-1-1 1,1 3 0,-1-2 1,-2 2 0,-2-2 0,3 2 0,-3-1 1</inkml:trace>
  <inkml:trace contextRef="#ctx0" brushRef="#br0" timeOffset="11660">2828 194 20,'0'0'4,"0"0"-1,0 0 0,0 0 0,0 0 0,0 0-1,0 0 0,0 0 0,0 0-1,0 0 0,0 0 0,0 0 0,0 0 1,2 1-1,2 0 1,0 0-1,0 0 0,5 1 0,-1-1 0,0-1 6,2 0-7,1 1-1,1-1 1,1 1 6,1-2-7,-2 1 0,3 0 1,-3-1-1,3 1 0,-1-1 0,1-1 0,-1 1 1,-1-1-1,1 2 0,-1-2-1</inkml:trace>
  <inkml:trace contextRef="#ctx0" brushRef="#br0" timeOffset="13330">3384 384 39,'0'0'15,"0"0"-8,0 0-1,0 0-7,0 0 13,0-1-2,0 1 5,0 0 5,2-1-15,-2 1 5,0 0-7,0-1 0,0 0 5,0 1 6,0 1-2,0-1-2,0 0-7,2 1 6,-2 1-8,-2 2 0,0 2 0,-2 1 0,0 1 0,0 1 0,0 2-7,-1-1 14,1 1-14,0-1 7,2 2-6,0-2 13,0 1-20,0-2 20,2 0-7,2 2-12,0-3 20,0 1-14,2-2 7,2-1 0,3-1-7,-1-2-12,2-1 1,1-1 2,-1 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47.4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43 151 25,'0'0'11,"0"0"-8,0 0 6,0 0-1,0 0-7,0 0 6,0 0-7,0 0 6,0 0 5,0 0-1,0 0 5,0 1 4,0 5 4,0 3-3,0 5-15,-2 6 0,2 4-1,-2 5 6,0 3-14,0 0 7,-2 3 6,2 2-14,-3 2 13,3-1-1,-2 0-1,2 1 6,-2-2-2,2-1-20,0-2 2,0-3 7,0-3-12,2-2-5,-2-3 2,0-3 1,2-4 1</inkml:trace>
  <inkml:trace contextRef="#ctx0" brushRef="#br0" timeOffset="298">37 64 24,'2'-3'5,"2"0"-2,2-3 7,3-1-1,3 0-8,0 0 13,5-1-15,-1 1 13,1 1-14,2 0 13,-3 3 5,1 2-15,-3 2 13,3 3 4,-3 3-2,-1 3-2,-5 3-8,-2 3-7,0 1 12,-6 4-1,-2 1-7,-4 4-1,-4 1 0,-3-1 6,1 1-7,-5 0-7,1 0-11,1-3 1,-1 0 1</inkml:trace>
  <inkml:trace contextRef="#ctx0" brushRef="#br0" timeOffset="942">602 31 46,'0'1'2,"0"-1"6,0 0-7,0 0-1,-3 1 7,1 1-1,0-1-7,-2 0 6,2 0 6,0 1-14,0 2 13,0-2-14,0 2 13,-2-2-7,2 0 6,0 3-14,-1-2 14,1 3-14,0 0 20,0 2-8,-2 0-1,0 3-1,0 2 6,0 1 5,0 2-8,-1 2-1,-1 3-1,-2 4 0,0 0-1,2 2-1,-1 1-6,3 1 19,0 0-8,2 1-1,0-1 5,4-1-8,2 0-6,0-1 6,0-1 6,5-3-1,-1-1-14,2-1 1,1-4-12,-1-2 8,2-3-5,1-1-5,-1-4 2,1-4 1,1-2 0</inkml:trace>
  <inkml:trace contextRef="#ctx0" brushRef="#br0" timeOffset="1438">841 158 88,'0'0'22,"0"0"-9,0 0-2,0 0 5,0 1-21,2 2 20,1 2-9,-3 3-7,2 2 13,-2 1-1,2 3-8,-2 0 6,0 1-1,2 0-1,2 2-7,-2-2 0,0-1 6,2-2-7,0 0 12,0-3-7,3 1-1,1-3 0,0-2 0,0 0-7,3-5-12,1-1 21,1-4-1,1-2 0,1-1-1,1-2-13,-1-2 8,-3 2 0,-2-2 0,1 2 0,-3 1 19,-2 2-20,0 0 12,1 3-7,-1-1-6,-2 1 13,0 1-8,-2 3-6,0 3 13,-2 2-7,2 2-13,-2 3 27,0-1-15,0 0 13,2 2-8,0-1-7,0 1 0,5-2-12,-1-1-11,0 0 3,2-1 2,3-1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49.2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53,'0'0'14,"0"0"-8,0 0-1,0 0 5,0 0-14,0 0 1,2 2 1,2-1-1,-2 3 7,2-1 0,-2 2 6,2 1 5,1 1 4,-1 2-2,0 2-9,0 0-7,0 3 19,2 2-15,-2 1 12,3-1-9,-1 1-7,0 3 12,2 0-8,-2 1 0,3 1 5,-1 1-1,0 1 12,1 0-16,-1 2 6,0 0 5,-2 2-2,-2 1-14,1 1 0,-5 3-13,0 0-4,-7 0-11,1 1 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49.7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40 120,'0'0'30,"0"0"-16,0-1 11,0-1-3,0 1-16,-2 1 0,2-1-7,2 1 18,-2 0-14,2-2 6,4 1 5,0 0-2,5 0-8,1 1 12,2-2-14,5 0 6,0-1 5,-1 1-14,3-2 6,0 1 0,-3 0-7,1 1-12,-3 0 14,1-1-19,-3 1 2,-1 1-11,-1 1 4,-1-1 1</inkml:trace>
  <inkml:trace contextRef="#ctx0" brushRef="#br0" timeOffset="260">122 283 134,'0'0'10,"0"0"11,2 0-3,2-2-8,6 0-1,1-2 11,3 0-9,0-2 5,3-1-14,0 1-1,-1 0 6,1 2-7,-3-2-6,3 1 1,-3 2-12,-1-2-4,1 1 1,-2 2 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51.3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60 36,'0'-1'3,"5"-3"6,-1 1-7,2-3-1,2 0 7,5 0-1,-1-1-8,2 0 1,3 2 6,-3 0-7,1 0-1,-1 3 14,-1 0-8,-1 1-1,-1 1 13,-1 1 4,0 1-9,-1 2 5,-3 1-2,0 3 4,-2 4-2,-2 3-8,-4 3-1,-2 0 18,0 1-16,-2 1 5,-1-2 5,3 0-15,-2-1 6,2-1-2,2 0-13,0-1 7,2-1 6,0-2-1,4 1-7,0 0 12,4-3-8,1 0-6,3-3 6,5-3-13,-1-2-17,5-2-3,2-4 2</inkml:trace>
  <inkml:trace contextRef="#ctx0" brushRef="#br0" timeOffset="300">472 229 184,'-2'0'35,"2"0"-11,0 1-3,0-1-3,0 1 11,0-1-4,0 0-9,0-1 4,0 1-3,0-1-14,0-2-7,2 0-18,2-2-16,2 0 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51.7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 0 113,'0'0'25,"-2"0"-10,0 0-8,-4 1 6,2 0-2,-2 0 5,-1 1-8,3-1-1,0 2 11,2-1-2,0 0-8,2 2-7,0 1-1,4 0 13,2 1-14,5 0 12,1 0-20,5 0 14,-1 1 6,5 0-8,-3 0 0,3 1-13,-4 0 13,-1 1 0,-1 2-7,-3-2 1,-2 3 7,-1 2 5,-5-1-7,-4 4 6,-2 0-1,-2-1-7,-5 2 0,-1-1-6,-2 0-6,-3-1-11,-1-2-4,1-1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52.0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191 0 173,'-2'0'24,"2"0"9,-2 1-4,2-1-4,-2 1-15,-1 0 5,-5 2-2,-2 1-2,-5 2 5,-3 2-2,-3 1-8,-2 3-7,-4 1-31,-1 2-3,-4 0 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54.1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91 471 42,'0'0'9,"0"0"-8,0 0 0,0 0 0,0 0 6,0 0-7,0 0 0,0 0 0,-2 6 6,-4 4 12,1 3-15,3 3 0,-2 4 12,-2 2-2,2 3-8,0 0 12,-3 2-8,3 0-1,-2 1-1,2 0 5,0-1 5,-2 1-9,2 0-1,-1-2-7,1-1 0,0 0 0,2-2-6,-2-2-12,2-1 2,0-2 0</inkml:trace>
  <inkml:trace contextRef="#ctx0" brushRef="#br0" timeOffset="258">60 322 47,'0'-1'2,"0"-1"0,4-1-1,2 0 13,0-3-2,3 0-14,1-1 0,2 3 7,1-1-8,-3 3 1,2-1 13,1 3-1,1 3-2,-1 1-13,-3 3 19,3 3 5,-3 4-9,0 1-1,-2 3-8,-1 2 13,-5 2-14,0 1-7,-4 1 14,-2 0-1,-3 2 5,-1-2-1,-2-1-8,-3 1 0,1-1-19,-2-2 2,1-1 1,-1-3 0</inkml:trace>
  <inkml:trace contextRef="#ctx0" brushRef="#br0" timeOffset="598">624 261 77,'0'0'17,"0"0"-15,-2 0 19,2 1-22,-4 1 13,0 0-2,-2 4-1,0 1-1,-5 4 5,1 3 5,-2 2-9,-1 5 6,-1 3-15,-3 3 0,3 2 13,-1-1-2,1 1-8,3 0 0,1-1 6,4 0-1,2-3-7,4 0 6,2-2-7,2-1 0,2-2 6,2-3-20,5 0 2,-1-6-11,5 0 2,-1-4 2</inkml:trace>
  <inkml:trace contextRef="#ctx0" brushRef="#br0" timeOffset="1138">943 399 57,'-2'0'19,"0"1"-15,0 1 19,-2 3-16,-1 1-1,1 2 0,0 3 18,-2-1-3,-2 3-3,-1 0-8,1 1 5,0-1-2,2 1-8,-1-1 5,5 0-13,-2-1 13,2-1-20,2 1 13,-2-2 6,4 1-1,-2-1-1,2-2-7,0 1 0,-2-2 6,2 0-7,0-1-6,0 0-12,1-1 22,-1 0-7,-2-1 7,2 0-1,-2-1-12,2 0 13,-2-1-6,0 0-6,0-1 13,2 1-6,-2-1-6,0 1-6,0-1 21,0-1-7,0 1 0,0 1-6,0-2-6,2 0 20,-2-2-13,4 1 0,0-1 14,2-2-8,1 1-6,-1-2 13,2 1-1,2-1-7,-1 0-13,1 1 21,0-2-1,1 1-1,-1 1-7,0-1-6,1 1 1,-1 2 13,-2 0-1,3-1-1,-3 2 0,0 1-14,0 1 14,-1 2 6,-1-1-14,0 0 6,-2 2 6,2 1-13,-1 1 6,-3 1-6,0 2 0,-2 0 13,0 0-7,0 2 0,-4 1 0,2 0 6,-5 2-8,-1-1-12,-2 2 8,-1 0 13,-1 0-14,-3 0 7,1-1 0,0 0-13,1-2-5,1-2-5,-1-2 1,3-1 1</inkml:trace>
  <inkml:trace contextRef="#ctx0" brushRef="#br0" timeOffset="1668">1181 115 95,'-2'0'15,"0"1"4,-5-1-2,1 2-9,0 1 5,-4-1 5,-1 3-8,-3 1-2,-3 2-1,1 0-7,-1 1 0,3 0-12,-1-2 1,5 0-6,2-2 2,3-1 0</inkml:trace>
  <inkml:trace contextRef="#ctx0" brushRef="#br0" timeOffset="1858">1315 0 98,'0'0'20,"0"0"-2,0 0-2,0 0-2,2 0-2,4 2-2,3 2 5,1 1 5,2 2 4,3 0-3,-1 2-16,5 2 0,-2 5 12,1 1-2,-1 4-9,-1 3 0,-1 5 5,-3 5-7,-2 3 5,-3 3 5,-3 2-8,-2 2-7,-4 1 1,-2-1-7,-3 1-5,-1-3-17,-2-3-5,2-3 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56.3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87 111,'0'0'19,"0"0"-15,0 0 12,0 0 4,2-1-9,2 0 5,3-5-2,3 1-8,2 0 6,3-2-8,1 1 6,3-2-14,2 1 7,-1 0-7,1 0 7,0 1 6,-1 0-1,-1 0-20,-2 2 1,-3 0-11,0 3 2</inkml:trace>
  <inkml:trace contextRef="#ctx0" brushRef="#br0" timeOffset="210">246 220 82,'0'0'16,"0"0"-14,2 0 12,2-1 4,5-3-21,-1 1 7,2-1 12,3 1-8,-3-2-14,3 0 7,-3 1-13,2-2 1,-1 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7:58.0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56 65 52,'-2'-1'7,"-4"1"6,2-1 4,-3 0-2,3 0-2,-2-1 18,2 1-17,0 0 5,0 0-3,0 0-8,-1 1 12,3-1-15,0 1-7,0 0 12,4 0-13,2 0 0,3-2 13,5-1-1,7-2 5,1 0-8,5-2-13,4 1 13,0-1-1,2 0-7,0 2 13,0 2-20,-4 0 14,0 3-7,-4 0 6,-5 3-7,-1 0 1,-3 3 13,-5 2-14,-3 3 0,-2 1 13,-6 2-20,0 3 20,-4 0-1,-3-1-26,-1 2 20,2-3-12,-3 0 7,3-2-6,2-2 13,0 1-19,4 0 14,0-1 0,4 1 13,2-3-8,4 2-1,0-1-6,3-1-6,-1 2 13,0-2-13,3 0 13,-1 1-6,1-1 6,-3-1-7,0 0 0,-2-1 7,1 1 5,-5 3-13,-4 1 13,-2 0-2,-2 3-1,-5 2-1,-1-1 0,-2 1-7,-5 2-25,1 0-4,-3-1 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20.0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0 145,'0'0'21,"0"0"3,0 0-3,0 0-2,0 0 10,0 0 3,0 0 2,0 0-11,0 0 4,0 0-16,0 0 5,0 0-2,0 0-21,0 0-5,0 0-31,0 0 6,0 0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2:10.4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0 116 76,'0'0'17,"0"0"-8,0 0 5,0 0-8,0 0 11,0 0-8,0 0 5,0 0-14,0 0-6,0 0-7,0 0 2,0 2-1</inkml:trace>
  <inkml:trace contextRef="#ctx0" brushRef="#br0" timeOffset="29582">12535 0 53,'0'0'14,"0"0"-2,0 0-2,0 0 18,0 0-16,0 0 17,0 0-4,0 0 4,0 0-4,0 0-3,0 0 3,0 0-9,0 0-2,0 0-2,0 0 5,0 0-2,0 0-8,0 0-1,0 0 5,0 0-20,0 0-5,0 0-11,0 0-10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01.0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21 347 25,'-2'-1'4,"2"1"0,0 0 0,0 0 5,0 0 5,0 0-8,0 0 0,-2 1 11,0 0-8,-3-1 5,3 1-8,2-1 12,-2 0-2,0 0-15,0 2 13,2-2-2,-2 1-2,2-2-1,0 1-7,0 0 6,0 0-8,0 0 7,0 0-1,0 0-1,0 0 6,0 0-2,0 0-1,0 0-1,0 0-1,0 0 0,0 0-7,0 0 0,0 0 0,0 0 0,0 0 0,0 0 0,0 0-6,0 0-5,0 0 14,0 0-1,0 0 0,0 0 6,0 0 0,0 0-1,0 0-7,0 0 0,0 0 0,0 0-6,0 0-6,0 0 8,0 0-18,0 0 2</inkml:trace>
  <inkml:trace contextRef="#ctx0" brushRef="#br0" timeOffset="15107">93 317 62,'-2'-1'12,"0"1"-7,2-1 12,-2-2-15,2 2 0,-2 0 12,2 1 4,-2 0-2,2 0-8,0 0 5,0 0-1,0 0-8,0 0-1,0 0 6,0 0-1,0 0 5,0 0-1,0 0-14,0 0 6,0 0 6,0 0-1,0 0-14,0 0 7,0 0 6,0 0-1,0 0-1,0 0-13,0 0 7,0 0-13,0 0 8,0 0 13,0 0-1,2 8 6,-2 4-8,2 6-1,2 4 6,2 4-7,0 3-1,-1 2 0,1 3-7,2 0 7,-2 2-6,0 0 0,-1 1 7,1 0-7,-2 1 7,2-1 0,-2-2-7,0-2 1,1-1 13,-1-4-14,0-3 7,0-1-13,-2-5-12,0-2-3,2-2 2,-2-3 2</inkml:trace>
  <inkml:trace contextRef="#ctx0" brushRef="#br0" timeOffset="15572">64 212 23,'0'-2'4,"2"-3"0,0 1-1,0-3-1,3 0 1,-1-3-1,2-1 0,2-1 0,2-1-1,1-1 0,-1 2 0,3-2 0,1-2 0,1 3 0,1-1-1,1 0 1,1 1-1,1 2 1,-1 2 0,-1 3-1,2 2 0,-3 2 1,-1 4 0,-1 5-1,1 3 7,-5 5-8,-2 4 7,-2 4-1,-4 5-6,-2 2 0,-4 3 0,-4 0 0,-2 2 0,-1 0 0,-3 0 0,-1-2 0,1-4 7,-1-1-7,3-4-1,0-1-2</inkml:trace>
  <inkml:trace contextRef="#ctx0" brushRef="#br0" timeOffset="15942">629 31 92,'-4'1'15,"0"5"-2,-3 2-2,1 5-1,-2 3-7,0 4 12,-3 4-8,1 3 11,0 4-8,1 3-2,3 2-13,-2 2 7,4 1 6,2 0 5,2 0-14,4-1 6,2-2 6,4-2-8,5-2-13,3-2 8,5-4 0,4-1-6,0-4 1,2-4-12,2-2 2,0-4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17.4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104 0 59,'0'0'13,"0"1"4,-2 4-20,-2 3 19,2 3-2,-3 4-2,-1 3-8,0 4 0,0 4 5,-2 4-13,-3 3 7,3 2-1,-2 1 0,1-1 0,3 1 6,0-2-14,0 0 20,2-1-8,2-3-7,-1-2 12,3-1-7,3-3-7,1-2-6,0-2 1,2-3 20,2-2-2,3-3-7,-1-3 0,0-2-1,5-3-6,-1-3 19,1-3-8,-1-3-14,1-2 8,-1-1 6,-1-1-1,-3-2-1,-2 0-7,-2-1 7,-4 1-1,-4 0 0,-2 1-13,-2 2 7,-2 1 13,-3 0-2,-3 3-13,2 1 13,-3 0-8,3 2 6,-1-2-13,3 2 1,0 0-6,1 0-11,3 1 2,4-1 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17.8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 73,'0'-1'5,"-3"1"18,3 0-15,0 0-1,0 0 5,3 0-14,1 0 6,2 0 6,2 1-1,3 2 5,-1 0-8,4 2-1,1 2-7,-1 1 13,3 2-7,-1 3 12,1 2-9,-1 3 6,-1 2-8,-3 3-1,1 4 6,-5 4-8,0 4 0,-6 4 6,-2 4-1,-2 3-1,-4 0-7,-2 2 0,-3-2 1,1-1 0,-2-2 0,-1-5-19,1-3-4,4-6 1,-1-3 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19.2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 55 83,'-3'-1'16,"1"1"-2,0 0 5,0-1-9,2 1 5,0 0-8,2-1-7,2 0 6,5-1-13,-1-2 19,2-1-7,1 1-14,3 0 20,1 0-7,1 0-7,1-1 13,-1 2-8,3-1-6,-3 1 13,1 1-14,0-1 1,-1 1 13,-4 1-8,1 0-6,-1 1-12,-1 0 2,-1 1 1</inkml:trace>
  <inkml:trace contextRef="#ctx0" brushRef="#br0" timeOffset="240">60 330 64,'0'-1'18,"0"0"-8,0-1 5,4-1-2,0-3-14,5-1 13,-1-1-21,2-2 14,3 0 6,-3 1 4,3-2-14,1 2 0,-2 0 6,3 1-7,-3 0-13,3-1 2,-1 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19.7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36 77,'0'0'23,"0"0"-9,0-1-2,0 0-8,4-2 6,5-2-14,1 0 20,0 1-9,1-1 6,1 0-2,-2 2-14,1 1 19,-1 0-8,-2 2-1,3 3-1,-3 1 0,-2 5-7,-2 0 12,0 4-1,-4 1 5,-2 3-8,-2 2-1,0-1 5,-2 1-7,0-1 12,0 1-9,-1-2-13,3 0 13,0-1-1,2 0 0,0-1-1,2-2 6,2 0-14,2-1 6,4-3-6,1-1 13,1-2-8,4-4 0,1-1 0,2-3-7,1-1-12,3-3-10,-3 0-4,3-1 4,-2-1 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20.4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 0 109,'0'0'25,"-2"4"-9,2 1-2,-2 6-2,0 1 5,0 0-8,-2 3 5,-1 2-2,1 0-2,2-1-13,0 3 0,2-2 7,0 1 5,0-2-1,2-1-1,2 0-13,3-2 13,1-1-7,0-3-6,0-3 7,5-1 12,-1-4-14,3-4-12,1-1 26,1-4-14,1-2 0,-1 0 7,-3-3 5,1 0-7,-3 1-7,-1 0 13,-1 1-2,-2 3 6,-2 0-15,1 0 1,-1 2 18,-2 2-2,0 0-2,0 3-2,-2 3-14,0 4 7,0 3 5,0 4-1,1 3-7,-1 3 0,0 3 12,0 3-14,0 1 0,2 5 12,0 2-20,0 4 7,0 1-19,1 0-3,-1 3-17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25.1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1 119,'0'0'5,"0"0"-7,0 0-6,0 0 0,0 0 1,2-1-1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23.9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50 384 23,'0'0'4,"0"0"0,0 0-1,0 0 0,0 0 0,0 0-1,0 0 7,0 0-1,0 0-1,0 0-1,0 0-1,0 0-1,0 0 0,0 0-1,0 0 6,0 0-7,0 0-7,0 0 1,0 0 7,0 0-1,0 0-7,0 0 1,0 0 7,0 0 0,0 0 6,0 0-14,0 0 7,0 0 0,0 0 12,0 0-8,0 0-7,0 0 13,0 0-8,0 0-7,0 0 7,0 0-13,0 0 1,0 0 13,0 0 0,0 0-1,0 0-7,0 0 7,0 0-1,0 0 0,0 0 0,0 0-13,0 0 14,0 0-1,0 0-7,0 0 1,0 0 7,0 0-1,0 0 0,0 0 12,0 0-15,0 0 7,0 0 5,0 0-14,0 0 7,0 0-1,0 0-13,0 0 14,0 0-7,0 0 0,0 0 13,0 0-14,0 0 6,0 0-6,0 0 6,0 0 6,0 0-7,0 0-7,0 0-5,0 0 1,0 0 7,0 0 7,0 0-7,0 0 7,0 0 5,0 0-20,0 0 20,0 0-1,0 0-14,0 0 7,0 0 0,0 0 0,0 0 6,0 0-14,0 0 7,0 0 0,0 0-6,0 0 7,0 0-1,0 0-6,0 0 7,0 0-13,0 0 8,0 0 13,0 0-14,0 0 7,0 0-1,0 0-13,0 0 14,0 0 6,0 0-13,0 0 13,0 0-2,0 0-13,0 0 13,0 0-7,0 0 6,0 0-13,0 0 7,0 0-6,0 0 7,0 0 0,0 0-6,0 0 13,0 0-1,0 0-7,0 0 6,0 0-13,0 0 13,0 0-7,0 0-12,0 0 14,0 0 0,0 0-13,0 0 14,0 0 0,0 0-7,0 0 7,0 0-6,0 0 13,0 0-8,0 0-6,0 0 13,0 0-1,0 0-7,0 0 0,0 0 0,0 0 0,0 0 6,0 0-19,0 0 7,0 0 1,0 0-5,2 0-6,2 0 2,0 0 1</inkml:trace>
  <inkml:trace contextRef="#ctx0" brushRef="#br0" timeOffset="3540">33 537 41,'-2'0'9,"2"0"-1,0 0-8,0 0 0,2-1 0,2-2 7,-2 0-7,2-2 0,3-1 0,-1-1-1,0-1 1,0-2 6,3-2-8,-1-2 1,0 0 7,-2-1-1,3-1-7,-1 1 6,-2-3-7,0 1 1,-2-1 13,-2 1-2,1-1-1,-1 3-1,-2 1 6,0 2-2,-2 0-8,-1 2 13,3-1-2,-2 4-2,0 0-2,0 1-7,0 2-1,2-1 6,-2 0 6,2 3-8,0-1-1,-2 0-7,2 1 0,-2 0-6,2 0 1,0 1 7,0 0 7,0 0-7,0 1-7,0-1 1,0 1 13,2 0-13,-2 0 1,-2 0 7,2 0-1,0 0 0,0 0 6,0 0-7,0 0 0,0 0 7,0 0-8,0 0 1,0 0 0,0 0 6,0 0-7,0 0 6,0 0-7,0 0 1,-2 0 0,0 1 6,-2 0-1,2 0 0,-2 2-1,1-3 6,-1 1-7,2 0-7,0 0 1,0 0 13,0-1-14,2 1 1,-2 2 1,0-2 0,0 0 0,2 0 1,-2-1 6,2 0 0,0 0-1,0 0 0,0 0-7,0 0 13,0 0-1,0 0-13,0 0 13,0 0-20,0 0 14,0 0 6,0 0-20,0 0 8,0 0 0,0 0 13,0 0-19,0 0 7,0 0-6,0 0 8,0 0 0,0 0 0,0 0 0,0 0 0,0 0 0,0 0 0,0 0 0,0 0 1,0 0 0,0 0 0,0 0 0,0 0 0,2 1 6,0-1-7,0 0 0,0-1-12,2 1 20,-2-1-7,0 0-6,2 0 0,-1-2 1,1 1-12,0 1 15,-2-1-6,2 0 7,-2 1-13,0 0 15,-2 0 0,2 1-7,0-1 7,-2 0-12,2-1 7,-2 1 7,2 1-6,-2-1 0,0 1 0,0 0-6,0 0 8,0 0-6,0-1 7,0 1 6,0 0-7,0 0 6,0 0 6,0 0-8,0 0 6,0-1-20,-2 1 14,0-1 6,0 1-1,2-2 5,0 2-1,0 0-14,0 0 12,0 0-1,0 0-13,0 0 6,0 0 0,0 0 12,-2 4-1,0 4-8,0 4 5,0 2-1,-2 5-20,0 3 27,0 4 4,-1 3-9,1 3-1,2 1-2,-2 3-1,2 3 0,0 0-1,-2 3-1,2 1-1,0 1 0,0-1-13,-1 0 7,1-1 0,0-2 7,0-3-13,2-3 1,-2-4 7,0-2-6,2-4-12,0-2-11,-2-3 4,2-3 2,0-3 1</inkml:trace>
  <inkml:trace contextRef="#ctx0" brushRef="#br0" timeOffset="4492">2 329 43,'-2'-2'15,"2"0"-15,0-3 0,0 1 0,0-2 0,2-2 0,-2-1 7,2-2-7,2-1-1,3 0 13,1 0-14,2-1 0,0-1 7,3-1-7,1 0 7,1 0-1,1 1-1,1-1 0,2 1 6,-1 1-14,1 3 13,-3 0-13,3 2 13,-3 1-1,1 3 5,0 1-1,-3 3 5,1 4-2,-1 2 4,-4 3-8,1 4-1,-5 3-2,0 5 6,-4 4-8,-2 5-7,-2 1 19,-2 3-8,-4 2-8,-3 1 0,-3 2 0,-3 0 0,1 0 0,-3-1 0,1-2-7,-1-3-5,0 0-12,1-5 3,3-3 0</inkml:trace>
  <inkml:trace contextRef="#ctx0" brushRef="#br0" timeOffset="4964">552 0 34,'0'0'10,"0"2"-2,-4 1 6,0 4-2,0 3-2,-2 4-1,-1 3 5,-1 6-1,0 5 10,0 4-9,-1 5 5,1 5-9,0 3 11,2 4-2,1 2-9,1 0 5,4-2 5,2-1-15,3-3 11,3-3-8,2-3 5,5-4-1,1-2-8,5-4-7,2-5 1,-1-5-13,5-4-16,0-6 2,2-3 2</inkml:trace>
  <inkml:trace contextRef="#ctx0" brushRef="#br0" timeOffset="5239">809 209 150,'0'0'8,"0"0"11,0 0-2,0-1 4,2-2-9,6 0-1,2-2-2,3 1 5,3-3-1,3 0-2,2-2-1,1 2-2,1-1-7,2 1 6,-2 0-1,2 0 0,-3 2-7,-1 0 6,0 1-1,-5 1 0,1 2 6,-5 2-2,1 4-7,-3 2 0,-2 2 0,-4 5 6,-2 4-7,-2 5 12,-4 1 5,0 3-21,0 2 1,-2 1 6,0 1 0,-1 0 6,3-1-14,0 0-18,0-1-3,0-2 3,2 0-11,-2-3 3</inkml:trace>
  <inkml:trace contextRef="#ctx0" brushRef="#br0" timeOffset="5539">904 444 136,'-2'-1'28,"2"-1"3,-2 1-10,0 1 10,2-1-4,0-2-4,4-3-9,0 0-8,0-2 6,4 0 5,1 0-3,3-2-1,2-3-8,3 2-7,4-1 6,-1-2 6,3-1-1,2 0-1,-2 1-20,2 1 2,-3 2-18,-1-1-9,-2 2 4,-1-1 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29.7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 96,'0'-1'8,"0"1"12,3 1-3,-1-1-8,2-1 5,2 1-8,0 1-1,2 1 6,1 1 11,1 1-22,2 2 13,1 2 11,3 2-9,-1 3-2,1 2 4,-1 2-14,1 3 12,-3 4 4,-1 5-8,-1 5 4,-3 4-8,-2 5 6,-4 4-8,0 2-1,-4 1-7,-2 0-12,-4 0-4,-1-4-17,1 0 4,-2-4 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30.2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40 96,'-2'0'14,"2"0"11,0 0-15,0 0 17,0 0-16,0 0-1,0 0 5,2 0-8,0 0-7,1 0 18,9-1-14,0-1-1,5 1 6,2-3-7,1 1-7,3-1 1,2 1 6,-2-1 0,-1 1 6,1 0-7,0 1 0,0-1 6,-5 0-20,3 2-4,-5-1-5,1 1 0</inkml:trace>
  <inkml:trace contextRef="#ctx0" brushRef="#br0" timeOffset="582">17 268 128,'0'0'29,"0"0"-10,2 0-2,0 0-2,0-1-2,6-1-14,5-2 19,3-2-21,3 2 0,2-2 7,1-1 12,1-1-21,2 1 7,2-1 6,-2 1-1,0 0-14,-1-1 8,1 1-26,-2 1 3,-2 0 1,-3 0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2:07.7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70 170 32,'0'0'10,"0"0"-1,0 0-8,0 0 6,0 0 0,0 0 5,0 0-14,0 0 13,0 0-8,0 0 0,0 0 6,0 0-2,0 0 0,-2-2-8,2 2-6,0 0 14,0 0 5,0 0 5,0 0-9,0 0 6,0 0-8,0 0 5,0 0-20,0 0 20,0 0-8,0 0 0,0 0-13,0 0 20,0 0-7,0 0-1,0 0-13,0 0 21,0 0-2,0 0-7,0 0-6,0 0 13,0 0-1,0 0-14,0 0 1,0 3 14,0-2-1,0 4-1,2 5-14,-2 2 8,0 0 6,0 2-1,0 3 0,0 0-7,-2 2-6,0 0 1,-2 2 7,0 1 0,2 1-6,-2 0 0,0 0 14,0 0-8,-3-1 0,5-1-6,-2-1 7,0-1-6,0-3 13,0 0-7,2-2-1,-3 0 0,3-3 0,0-2-6,0-1 1,0-2 13,2-1-26,-2-1 1,0 0 1</inkml:trace>
  <inkml:trace contextRef="#ctx0" brushRef="#br0" timeOffset="580">33 239 25,'0'0'5,"0"0"-1,0-2-1,0-3 0,2-2 0,0-1-1,2-1 6,1-2-7,-1 0 0,2-2 0,0-1 6,2 0-1,3 0-7,1-1 6,1 0 0,1-1-1,1 1 0,-1-1-7,3 2 7,-3 4-7,0 1 6,3 2-6,-5 1 6,1 1-7,-1 3 1,1 2 7,-3 0-7,-2 3 1,1 1 6,-1 3-7,-4 2 1,0 3 12,-4 3-7,0 2-7,-4 2 1,0 1 6,-4 2 0,-1 0 0,1-1-7,-2-1 1,1-1 6,-1-1-6,2-2 0,2-2 7,-1 0-1,1 0-7,2-2 7,2-1-6,0 0 6,2-1-6,4-1 0,0 0 0,2-1 13,1-1-14,3 0 1,0 1 0,3 0 1,-1 0 6,0 1 0,1 1-1,-1 0-6,1 2 6,-3 1 0,-2 2-1,-1 1 0,-5 1 0,0 2 0,-4 1-7,-5 1 20,1 0-2,-4 0-2,-3 1 5,-1 1-2,-3-1-8,-1-1-13,1-1 19,1-2 5,-1-1-21,1-3 19,1-2-14,3 0-19,1-4 1,3-1 1</inkml:trace>
  <inkml:trace contextRef="#ctx0" brushRef="#br0" timeOffset="2500">501 725 23,'-2'-1'4,"2"1"0,-3 0-1,3 0 0,-2 1 6,0 3-1,0 1-7,-2 1 12,0 3-14,0 1 0,0 2 0,0 2 7,1 1 5,-1 1 5,2 2-2,0-1-14,2-1 0,0 2 0,2-2 6,0-1-1,0 0-6,3-1 0,1-1 12,2-1-7,0-2 5,1-1-13,1-2-6,0-2 0,1-2 0</inkml:trace>
  <inkml:trace contextRef="#ctx0" brushRef="#br0" timeOffset="3203">931 913 86,'0'0'22,"0"0"-9,0 0-2,0 0-1,0 0 5,-2 1-2,2 0-2,-2 1-1,0 3-7,-1 1-7,-1 3 13,0 3-7,-2 0 12,-2 2-8,-1 1-1,1 1-13,0 0 7,-2-1-12,1 1-5,-1-1 1,2-1 2,-1-1 0</inkml:trace>
  <inkml:trace contextRef="#ctx0" brushRef="#br0" timeOffset="3610">1171 575 23,'0'0'4,"0"0"0,0 0-1,0 0 0,0 0 0,0 0-1,0 0 0,0 0 6,0 0-1,0 0 6,0 2-8,0 2 6,0 1 4,2 1-1,-2-1-15,0 2 25,2 3-3,-2 1-15,0 3 12,0 1-2,0 3-8,0-1 5,0 2-8,0 1-1,-2-2 12,2 1-8,-2 0-1,2-1-13,-2 0 19,2-1-14,-2-1 6,2 1-13,0-2 14,-3-1-7,1-2-19,2 0-4,-2-3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31.0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0 145,'0'0'27,"0"0"-3,0 0-16,0 0 12,0 0-3,0 1-8,0 0-1,2 1-1,0 1 18,0 3-16,0 1 5,2 5 11,3 2-10,-3 4-1,2 4 4,-2 4-2,2 4-2,-2 5-8,0 3-1,3 6-1,-3 6 0,2 4-13,0 2-5,0 0-11,-1-1-16,-1-2 5,2-2 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39.0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4 170,'-2'0'36,"2"0"-4,-2 0-4,2 0-4,0 0-21,0 0 18,0 0-9,0 0-1,0 0-2,0 0-7,0 0 6,0 0-7,0 0-25,0 0-10,2-3 3,4 2 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32.0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32 375 36,'0'0'9,"0"0"-7,0 0 0,0 0 12,0 0-2,0 0-7,0 0-1,0 0 12,0 0-8,0 0 11,0 0-15,0 0 6,0 0 11,0 0-2,0 4 4,0 7-22,2 4 19,0 5-15,-2 4 5,2 6-1,-2 4 5,2 2-8,-2 4 6,0-1-2,0 3-7,0-1-7,0-1 13,-2-2-1,2-1-1,-2-1-14,2-2-11,0-3-10,2-2 3,-2-5 2</inkml:trace>
  <inkml:trace contextRef="#ctx0" brushRef="#br0" timeOffset="380">44 240 22,'-2'-1'4,"2"1"0,0 0-1,0 0 0,0 0 0,0-2-1,0 0 0,-2 0-1,2-1 1,0 1-1,0 1 1,0 0-1,2 0 7,-2 1-8,0-2 0,0 1 7,0 0-1,0 0-1,0 1-7,0 0 0,0 0 13,0 0-14,0 0 13,0 0-14,0 0 7,0 0 0,0 0-1,0 0 6,0 0-7,0 0 6,0 0-7,0 0 6,0 0-7,0 0-6,0 0 14,0 0-7,0 0 6,0 0-13,0 0 0,0 0 14,0 0-14,0 0 1,0 0 14,0 0-14,0 0 13,0 0-7,0 0 6,0 0-7,0 0 7,0 0-7,0 0 6,0 0-7,0 0 7,0 0-7,0 0-6,0 0 13,0 0-13,0 0 1,0 0 7,0 0 7,0 0-7,0 0 6,0 0-1,0 0-7,0 0 7,0 0-7,0 0 0,0 0 7,0 0-14,0 0 8,0 0 0,0 0 0,0 0 6,0 0-6,0 0-7,0 0 1,0 0 8,0 0 6,0 0-14,0 0 1,0 0 1,0 0 7,0 0 6,0 0-7,0 0 6,0 0-7,0 0 6,0 0-13,0 0 13,0 0-13,0 0 7,0 0 6,0 0-7,0 0 0,0 0 7,0 0-7,0 0-7,0 0 14,0 0-7,0 0-7,0 0 1,0 0-1</inkml:trace>
  <inkml:trace contextRef="#ctx0" brushRef="#br0" timeOffset="1649">3 362 23,'0'0'5,"-2"-3"-1,2 0 0,-2-2-1,4 0-1,0-2 1,2-2-1,0-1 0,3-1-1,1 0 0,4-1-1,1 1 1,-1 0 7,3 0-8,-1-1 0,3 3 7,-3-1-1,3 3-8,-1 0 1,-1 4 13,1 2-8,-1 2 6,-1 5-8,-1 4 6,-1 3 18,-2 4-3,-1 4-3,-5 4-3,-2 1-14,-4 5 5,-5 0-1,-3 0-7,-2 2 0,-5 0-6,-1-2 7,-3 0 0,0 0 0,-2-3-13,1-3-5,1-2 2,2-3 1,5-2 0</inkml:trace>
  <inkml:trace contextRef="#ctx0" brushRef="#br0" timeOffset="2079">688 0 50,'0'0'14,"0"0"4,0 0-2,0 0-2,-2 0 11,-3 5-9,-1 2-2,-2 3 4,-2 5 4,-3 5-9,-3 6 5,-1 2-9,-1 5-1,1 3 12,0 4-3,3-1-2,2 2-8,1 0-1,3 0-7,4-3 0,2-1 13,4 0 4,4-3-14,4-1 6,5-3-7,1-2 0,3-3-7,2-4-18,1-1 3,5-2-3,4-6-5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35.7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83 28 42,'0'0'9,"0"0"-8,0 0 0,0 0 13,0 0-8,0 0 5,0 0-1,0 0 11,0-2-3,-2 2-2,0 0-8,0 0-1,0-1 5,0 1-8,0 0 6,0 0 5,-3 3-20,3-1 6,-2 4 0,-2 1 6,-2 2 0,2 1-1,-3 3 5,1 1-7,2-1-1,0 1-7,1 0 7,1-1 0,4-2 6,2 2-1,5-1-14,-1-1 13,6 0-7,1-2-6,3 0 7,3 2 0,1-2 0,3-1 0,2 2-1,2 0-6,-2 1 1,-3 0 7,1 3 0,-2 0-7,-2 1 7,-3 3 0,-4 0-7,-3 3 13,-5 1-1,-2 2-7,-6 0 0,-7 2 6,1-3-13,-4 1 14,-5-2 5,0 0-14,-1-3 13,1-2-2,1-3 5,-1-2-8,2-3-13,3-2 14,1-3 5,5-5-2,2-6-7,2-5 0,4-4 5,4-6-13,4-4 1,3-3 0,1-2-6,5-2-11,-1-2 9,5-1 8,-3 0 0,1 1 7,0 0-7,-3 3 1,-1 0 0,-5 2 7,-2 2-7,-2 3 0,-3 0 1,-6 2 0,-1 2 19,-2 2-15,-4 3 6,-3 1 6,1 3-27,-2 4 8,-1 1-12,1 3-11,-1-1 3,1 3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37.6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 48,'0'0'8,"0"0"5,0 0-8,0 0-7,2 0 7,0-1-1,4-2 6,3 3-7,-1 1 5,0 1-7,3 1 0,1 3 6,0 3-1,3 2 12,1 3-2,-1 2-2,1 2 4,3 3-8,-5 3-1,1 1 11,-1 3-9,-3 2 5,-3 4-8,-4 3 5,-2 5-14,-4 1 0,-4 1 13,-4 2-2,-1-2-1,-3-1-7,1-4-7,-1-1 1,2-5-12,-3-2-11,5-6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37.9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55 126,'0'0'11,"0"0"5,0 0 4,0 0-3,0 0-14,0 0 6,2 0-2,2-1 6,2 0-8,5-2 6,3 0-14,3-1 13,4 0-2,3-1 6,1 0-21,2 0 7,2-1 0,-2 0-12,0 1 1,0 2-11,-5 0 2,1 2 1</inkml:trace>
  <inkml:trace contextRef="#ctx0" brushRef="#br0" timeOffset="195">182 319 109,'0'0'25,"0"0"-22,6-1 13,3 0-9,3-2 6,4 1 4,3-4-8,2 0 5,2-1-14,-1-1 19,5 0-15,-2 0-1,0 0-6,0 1-13,-3-1-4,1 2 2,-2-1-1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38.7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76 107,'0'0'13,"0"0"-8,2 0 6,0-4-2,7-2-1,3-1-7,5-2 0,-1 1 6,1 0-1,1 0-7,3 0 7,-2 2-1,-1 0-1,1 2 0,-3 3-1,1 1 6,0 3 5,-3 1-14,-2 4 6,1 4-1,-5 3 6,-2 4-1,-2 3 11,-1 2-9,-3 3 11,0-1-9,-3-1-2,1 0-8,2 0 12,-2-2-2,2 1-8,2-1 0,3-2-7,-1-1 6,2-2 6,2-3-8,3-1-7,1-2 1,2-4-18,3-2-10,2-5-4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39.2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39 392 83,'-2'0'4,"0"1"12,-2 3 4,-2 0-9,0 2-1,2 1-8,-3 0 12,3 0-8,2 1 0,0 0-1,2 1-1,2 0 6,2 1 5,5 0 4,-1-1-8,4 0 5,3 1 4,-1-1-9,5 0-7,0 0 5,-1 1-1,1 0-1,1 2-1,-3-2 6,0 2-8,-3 2 6,-2 1-8,-1 0 6,-3 4-1,-6-1-7,-2 2 0,-4 1 0,-4 1 0,-5-1-6,1-2-6,-3-1-23,3-3 4,-3-1 3,5-2 2</inkml:trace>
  <inkml:trace contextRef="#ctx0" brushRef="#br0" timeOffset="280">585 6 98,'0'-1'33,"-2"1"-4,-2-1-4,2 0 10,-4-1-17,0 1 4,-5 2-9,-3 2 4,-5 3-8,-3 3-7,-7 4 6,-4 3-8,-3 1 0,1 2-18,0 1-11,0-3 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05.7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168 596 40,'0'0'9,"0"0"-7,0 0-1,0 0 0,0 0 6,0 0 6,0 0-8,0 0-7,0 0 6,0 0 12,2-1-8,0 1 12,2-2-9,0-1-8,2 0 12,1-1-8,-1 1-1,2-2 0,0 1-1,3-3-1,-3 0 0,4-2 6,1-1-14,1 0 7,1-4-7,-1 0 13,5-4-7,0 0-1,1-3 0,-1 0-6,-3-1 19,3-2-14,-5 1 0,-1-1 0,-3-1 0,1 2 0,-5-1 0,0-2 0,-2 2 6,-4 0-1,-2 2 0,-2 0-1,-2 1 0,-1 3-13,-1-1 20,2 3-21,-4 2 2,-1 1 13,1 3 0,0 0 5,-1 3-1,3 1-14,-2 3 7,-1 2-6,3 1 0,0 2 7,0 0 0,-1 4 5,3 2-7,-2 3 6,2 2-1,-1 2 0,1 3-1,2 4-1,0 3 0,2 2-1,0 1-6,0 2 6,2 2 6,2 2-7,-2 1 6,2 2-1,0 0-1,2 3-7,-2 3 6,2 1 0,-2 1 5,0 2-1,2 2-7,-1 1-1,-3 1-12,2 1 14,-2 2-1,-2-2 6,-1 3-7,1 1 6,-2-2-1,0 1-7,0-3-12,-2-1 20,2-1-7,-3-3 6,1-3-13,2-3 14,0-4-8,0-3-18,0-4-4,0-3-3,2-4 3,-1-3-4,1-3 3,0-2 1</inkml:trace>
  <inkml:trace contextRef="#ctx0" brushRef="#br0" timeOffset="623">0 1105 30,'0'-1'10,"2"-2"5,3-1-2,1-2-1,2-1-8,2-1 6,3-1-2,1-1 6,1-1-15,1-1 19,3 1-2,2-1-2,1-1 5,3 1-3,2-1-2,2-1-8,0 0-7,4 1 7,-2 0 5,2 1-1,-2 0-2,-2 1-26,2 2 9,-4 2-11,-2 1 2,-2 2 2,-3 0 1,-1 3 1</inkml:trace>
  <inkml:trace contextRef="#ctx0" brushRef="#br0" timeOffset="1145">867 53 24,'-2'-1'4,"0"-1"0,0-1-1,0 2 0,0-1 6,0 1 5,-1-2-1,1 2-15,0-1 19,-2 1-20,2-2 0,-2 2 13,2 0-14,0 0 7,-2 1 6,0 2-8,-1 3 6,-3 4 0,0 5-1,-2 2-7,-1 5-6,-3 4 7,1 3-7,1 4 14,-3 3-7,1 3 6,-1 4-7,1 4 0,-1 4 6,3 3 6,-2 3-1,3 0-14,-1 0 0,2-2 13,1 0 6,3-3-9,2-3-7,4-3 13,0-1-1,4-3-2,4-2-1,1-1-1,3-2-1,0-3 6,5-1-8,4-3-1,-1-4 0,3 0 0,2-4-13,0-3-5,0-3 2,1-2-5,1-2 2,0-3 1,2-2 0</inkml:trace>
  <inkml:trace contextRef="#ctx0" brushRef="#br0" timeOffset="1665">1212 80 34,'-2'-2'16,"2"0"-2,0 1-14,0 0 0,0 0 12,-2 1-1,2 0-2,0 0-14,0 0 8,0 0-1,0 3 6,-2 4-1,0 4-7,-2 3 6,-2 4-7,2 4 0,-3 5-6,-1 3 7,2 3 7,-2 3-7,1 2 12,-1 3-1,2 1-2,0 1-7,0 1 0,1-1 12,1 0-2,2-1-8,0 0 0,2-4 6,0 0-8,4-4 6,0 0-13,5-1 13,1-4-8,0-4-6,5 0-5,-1-4 20,5-3-14,0-1-5,-1-5 7,3-2-12,2-5 2,-3-1 0,3-3 1,-2-1 1</inkml:trace>
  <inkml:trace contextRef="#ctx0" brushRef="#br0" timeOffset="2070">964 589 41,'0'1'15,"0"-1"-14,-2 1 12,2-1-8,0 2 0,0-2-7,0 1 19,0-1-9,0 1-1,2-1 6,2 1-8,0-2 5,1 0-1,3-2-7,2 0 12,3-2-14,3-2-6,3 0 19,1 0-14,3-2 6,2-1-13,0 0-5,0 0 1,-1 1 0,-1-2 1</inkml:trace>
  <inkml:trace contextRef="#ctx0" brushRef="#br0" timeOffset="2438">1572 67 42,'0'0'9,"0"0"-8,0 0 0,0 0 6,2 1-1,2 3 0,3 0-7,1 1-1,0 3 7,2 1 0,3 2-7,-1 3 13,1 2-8,3 3 0,1 2-1,-1 3 12,3 3-1,-3 3-21,3 4 14,-2 3 5,-3 3-1,-1 3-8,-5 4-6,-4 1 13,-4 3 5,-2 1-8,-6 2-13,-3-2 19,-3 1-1,-5-1-14,-2-1 0,-1-2 7,-1-3-13,-4-1 7,0-4-12,0-2 1,0-1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44.6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0 124,'0'0'17,"0"0"-8,0 0 5,0 0-2,0 0 5,0 0-8,0 0 11,0 0-3,0 0-2,0 0-8,0 0-7,0 0 0,0 0 6,0 0-13,0 0-5,0 0-11,0 0 2,0 0 2,0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2:13.0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202 2 21,'0'0'4,"0"0"0,0 0 0,0 0-1,0 0 0,-2 0-1,0-1 7,0 1-1,0 0-1,-1 0 5,1 0-1,0 1-14,0 0 6,0 1 6,0 2-13,-2 2 13,-2 1-14,0 2 7,-1 4 6,-1 2-1,0 5-1,0 3-7,-3 4 13,1 3-2,0 2-1,-3 3-8,3 1-6,-3 3-6,1-2 8,2 1 7,-1 1-7,1-3-6,2-1 20,1-3-1,3 0-2,0-3-1,4-3-1,0 0-7,4-3 1,0-2 0,5 0 0,-1-3 0,4-2-7,1-1 14,-1-2-1,5-2-1,-3-3-1,3-1-6,1-1 6,-1-1-7,2-3-12,-3 2 2,3-3 1,-3 1-1</inkml:trace>
  <inkml:trace contextRef="#ctx0" brushRef="#br0" timeOffset="510">593 144 25,'0'0'4,"-2"0"0,2 0 6,0 0-1,0 0-8,0 0 0,0 0 0,0 0 12,0 0-1,0 0-14,0 0 12,0 0-1,0 0-7,0 0 6,0 0 5,0 0 5,0 6-15,-2 6 6,-3 5-8,-1 0 7,2 5 5,-2 1-8,0 2-13,-1 2 20,-1-1-14,2 2 12,-2 0-1,2 0-1,1-1-1,1-2-13,0 0 7,2-1-7,2-2 13,0-1-13,2-2-5,2-2 7,-2-2 13,5-1-7,1-1 0,2-4-13,0 0 20,3-4-7,-1-1 6,1-2-26,-1-2 8,1-2-5,-1-2 1,0 0 1</inkml:trace>
  <inkml:trace contextRef="#ctx0" brushRef="#br0" timeOffset="890">467 458 54,'0'0'1,"0"0"12,0 0-8,0 0 12,0 0-8,0 0-14,0-1 1,0 1 19,4-2-14,0 1-7,2 0 20,2-1-2,3-1-14,1 0 13,3-2-14,-1 1 7,3 0-1,1-1-6,-1 1-7,1 0 0,-1 1 1,1-2 0</inkml:trace>
  <inkml:trace contextRef="#ctx0" brushRef="#br0" timeOffset="1180">874 98 41,'0'0'9,"0"0"-8,0 0 13,0 0-8,0 0 5,0 0-7,0 0-1,2 0 0,-2 0-7,4 0 13,0 2-1,5 0-7,-1 1-7,0 2 14,2 0-1,3 3-1,-3 0 5,3 4-1,-3 2-8,2 1 13,1 3 4,-3 3-2,0 4 4,-1 3-9,-1 1 5,0 3-2,-1 1-2,-3 2-8,-2-1-1,0 3 6,-4-1-1,0-2-1,-5 1-8,1-1 7,0 0-8,-4-2-6,1-1-5,-1-4-5,2-2-11,0-2 3,-3-3 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42.4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426 617 35,'-2'0'3,"2"-1"0,-2 1-1,2 0 0,0 0 6,0 0-7,0 0 12,0 0-7,0 0-1,0 0-1,0 0 0,0 0-1,0 0-6,0 0 0,0-2 0,2 0 7,2-4-7,7-3 7,1-1-7,5-4 0,3-2 1,3-2 0,2-2 0,2-2 0,0-2 0,2-1 0,-3-2 1,-1 1-1,-2-3 1,-2 1 0,-3 0 0,-3 0 0,-3 1 0,-4 0 0,-3 2 1,-3 0-1,-4 3 1,-3 0 0,-1 2 0,-2 3 0,0 1 0,-5 1-1,1 2 1,-3 2 0,3 3-1,-3 1 1,1 4 0,0 2 0,-1 2 0,1 3 0,-1 5 0,3 1 0,-1 5 0,1 3 0,2 4 1,1 4 0,1 5-1,4 4 1,0 4 6,0 4 5,2 2-8,2 2 6,0 2 5,0 1 4,0 1-21,0 4 26,0-1-10,0 4-8,-3 2 0,-1 0 5,0-1-8,0 2 6,-2-3 5,-2-2-14,1 0 13,-1-3-2,0 1-20,0-6 20,-1-1-2,1-2-13,0-3 7,-1-2 5,1-3-1,2-3 0,-2-4-26,1-1-4,1-3 15,2-3-12,0-3 1,0-2 1</inkml:trace>
  <inkml:trace contextRef="#ctx0" brushRef="#br0" timeOffset="540">0 1218 125,'0'0'23,"4"-4"-9,5 0 5,5-3-3,5-2-14,5-3 12,7-2-2,3-2-1,1-2-2,4 1-7,2-1 0,3 2-7,1-1 7,3 0-6,-1 2 13,3 1-1,0 1-14,-1 1 7,-1-1-19,-3 2-4,-1 2 3,-3 0 1,-4 2 0</inkml:trace>
  <inkml:trace contextRef="#ctx0" brushRef="#br0" timeOffset="871">1663 52 24,'0'-3'3,"-2"1"1,0 0-1,0-1-1,-2 2 0,2-1 0,-1 1 0,1 0-1,-2-1 0,0 2 1,-2 3-1,-4 1 0,-3 4 0,-1 3 0,-5 4 0,-4 4-1,1 5 1,-3 5 0,-2 5 0,0 4 6,0 5-7,0 3 6,2 2-7,1 4 7,-1 1 5,2 1 5,2 0-2,5 2-2,-1 0-1,7-1-2,2-3 6,3-2 4,3-2-2,7-3-15,3-3 6,2-3-1,7-3-7,1-3 6,5-3 6,2-2-8,2-4-19,0-1 8,0-4-12,-1-2 2,1-2 1,-2-4 1</inkml:trace>
  <inkml:trace contextRef="#ctx0" brushRef="#br0" timeOffset="1521">1917 452 44,'0'0'15,"0"-2"-15,0 1 7,0 1-1,0-1-7,0 1 0,0 1 12,0 0-1,0 3-1,-2 3-8,-2 2 0,0 5 0,-4 5 0,-1 3 12,1 2 5,-2 3-15,-3 2 6,3 0-13,0 1 19,1 0-8,-1 0-1,2-2-7,2-2 6,2 0 0,1-2-7,3 0 19,5-3-2,1-2-2,2-1-8,4-4-7,5-3 13,4-1-8,4-3 6,3-3-20,4-1 1,-1-2 14,2 0-7,-2-2 1,-2 0 6,0-2 0,-5 2-7,-3 0 7,0 1-1,-5-1-6,-1 0 12,-3 1-13,-1-2-12,-3 0 2,-2 0-5,-2-2 3,-2 2 2,0 0 1,-2-2 1,-2 1 1,0 0 0</inkml:trace>
  <inkml:trace contextRef="#ctx0" brushRef="#br0" timeOffset="1871">2244 700 24,'-2'-1'5,"2"0"5,-2-1-7,2 0 6,-2-1-1,2 1 17,-2 1-3,2-2-3,0 2-8,0 0-2,0 0 6,0 0-2,0 1-14,0-1 12,0 1 5,0 0-21,0 0 1,0 1 19,0 1-2,0 3-1,0 2-8,0 3 12,0 3-2,0 3-8,0 3-1,0 3 6,-2 2-2,-2 5-1,0 3 6,-1 2 4,-1-1-2,-2 3-15,2 0 6,-3-1-7,1 0 7,0-1-8,0-2 1,1 0 12,1-2-8,0-2-6,0-3 0,2 0 0,2-4-6,-3-1-5,3-2-5,2-2-17,-2-2 5,0 0 3,2-3 0</inkml:trace>
  <inkml:trace contextRef="#ctx0" brushRef="#br0" timeOffset="2461">2598 513 87,'-2'-1'9,"2"0"5,-2 1-1,2 0-2,0 0-1,0 0-8,2-2-6,0-1 0,2-3 7,6-2 0,3 0-1,1-2 0,5 0 0,4 0-1,-1 0 7,3 0-1,0 1-1,2 1-7,-2 1 6,-1 1-7,1 1 0,-4 3 1,0 0-6,-1 1 7,-1 3 0,0 1-7,-5 2 14,-2 3-1,-1 1 5,-5 4-7,-4 1-1,-6 2 0,-2 3 0,-5 0-13,-3 0 7,-3 1 13,1 0-7,-1-1-1,3-2 0,-1-1 6,5-1-14,2 1 7,4-3-6,1 1 7,3-1 0,7-1-13,3 1 8,4-2 6,1 1-13,1-2 14,3 2-7,-2-2 7,1 2 6,-1-1 5,-3-1-21,1 0 13,-3 1-1,-1 1 12,-3-2-2,-2 2-15,-2 2 7,-4 1-1,-2 2 11,-4 2-15,-4 1 0,-1-2 6,1 1-1,-3-1 5,1-1-27,0-1 8,1 0-11,3-2-11,0-2 2</inkml:trace>
  <inkml:trace contextRef="#ctx0" brushRef="#br0" timeOffset="2974">3284 0 23,'0'0'4,"2"0"0,1 0-1,3 0 0,4 2 0,5 0-1,1 0 0,3 3 6,1 2-1,5 0-7,2 3 13,4 2-8,-2 3 12,4 3-2,2 2 10,1 5-3,-1 3-9,0 3 5,0 4-2,-2 2-2,-2 5 10,-2 1 4,-4 4-16,-4 2 4,-5 2 11,-6 3-22,-5 4 12,-7 6-15,-7 0 18,-5 2-8,-5-1-8,-6-1-7,-2-3 1,-4-1-6,0-4-24,-2-3-3,-2-2 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59.1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312 453 47,'0'0'1,"0"0"1,0 0 6,-2 0-1,2 0-7,0 0 0,0 0 6,0 0-7,0 0 6,0 0-7,0 0 0,0 0 0,0 0 1,0 0 6,0 0-7,0 0 0,0-2 1,2 1 0,0-2 0,4-3 7,9-5-7,3-1 6,3-5-1,2-2-7,4-3 1,-1-2 0,1-1 7,0-2-7,-2 0 0,0 0 0,-2 1 7,-5 0-7,1 3 0,-5 0 1,-3 2 0,-3 1-1,-2 1 0,-6 3 1,-2 2 0,-2 1 0,-4 3 0,-5 2 0,1 2 1,-3 2 0,-1 3-1,-1 2 0,1 3 1,-1 3 0,-1 3 0,1 3 0,-2 3 0,3 4 0,-1 3 6,3 3 0,1 1 5,1 3-7,2 1 5,1 2-7,1 1-7,2 2 14,2 0-2,0 1 12,4 1-15,0 2 6,2 1 5,0 2-8,0 3 11,0 1-2,0 1-8,0 1 11,0 0-8,0 1-8,0-1 0,-2 0 12,0-3-8,0 1-1,0-2-1,0-1-13,-2 1 1,-2-4-5,0 0-5,-2-1 2,-1-3-5,-1-2 2</inkml:trace>
  <inkml:trace contextRef="#ctx0" brushRef="#br0" timeOffset="525">0 1154 109,'2'-1'7,"-2"-3"5,4-1-2,4 0 5,2-5-1,5-3 4,6 0-15,3-4 12,7 0-1,5-1-2,3-1 5,4 0-3,3 3-14,-1-2 6,3 1 0,-3-1-7,3 3-26,-3 1 4,1 3 2,-3-1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8:59.9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303 0 61,'-2'-1'6,"-4"-1"6,-1 2-8,-1 0 0,0 2 5,-5 2-14,1 3 8,-5 4-1,1 4 0,-1 5-7,-3 3 7,1 4 0,0 4-6,-1 5 13,1 1-8,1 4 6,1 1 6,0 2 4,3 0-2,0 4-2,3-1 5,5 1-2,4-2-2,2 0-2,4-2 5,2-1-2,5-2-2,1-3-2,2 0-14,5-5-6,2-3 8,4 0 6,-1-5-1,5-3 0,2-2-19,0-4-11,0-3 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00.2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0 64,'0'0'12,"0"0"-1,0 0 5,0 0-9,0 0 6,0 0-2,0 0-1,0 0-2,0 0-7,0 0 0,0 0 19,0 2-9,0 6 5,0 6-15,-2 4-6,2 1 19,-2 3-8,0 2 12,2 0-15,-2 2 0,2-1 12,2-1-14,-2 0 0,2-1-1,2-1 13,0-2-20,2 0 13,0-4 5,3-2-7,1-2 6,2-3-2,1-3-1,1-4-19,1-3 14,1-4-1,1-2 7,-1-1-1,1-2-14,0-2 1,-3-2 13,-2 0-7,3 0 6,-5 1 6,1 1-8,-1 1-13,-2 2 14,-2 2-1,3 0-13,-3 2 8,-2 3 12,0 3-14,0 4 13,0 2-14,-1 3 1,-1 3 7,0 2 5,0 3-7,0 1-13,-2 2 14,2 1 6,-2 2-1,2 0-14,0-1-5,0 1-5,0-1-17,2-1 3,-2-2 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00.8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1 103 97,'-2'-1'8,"2"0"12,0-2-3,2-1-2,2-2-8,2 1 5,2-2-1,3-1-8,1-1 6,0 0-1,3-1-14,1 1 1,1 1 1,2 1 0,-1 1 1,3 1 6,0 2 0,-1 1 6,1 2-8,-3 3 13,-1 2-2,0 1 5,-5 2-2,2 3-2,-3 2 4,-3 2-14,-4 2 6,-2 1-1,-2 2-8,-4 1 7,0 0-1,0-1-7,-2-1 12,-1 0-20,3-1 20,2 0-1,0-2-14,2 0 7,2 1 6,2-2-8,3-1 0,1 0 0,0 0 6,2-1-13,1 0 7,-1 0-13,-2 1 14,3 0-6,-3 0 0,0 1 7,-1 0-7,-3 3 7,-2 0-7,-2 2 1,-6 1 6,-1 2-6,-3 1 13,0-1-14,-3 0 0,-1 0-12,1-1 2,1-1-17,2-1 3,-1-1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01.3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95 0 29,'0'0'10,"0"3"5,4 0-8,3 2-1,-1 1 6,4 2-8,0 2 12,1 3 4,1 3-2,-1 3 4,-1 2-9,0 3 11,1 5-3,-3 5-9,2 3 11,-4 4-9,1 3-2,-5 6 5,0 5 4,-6 5-3,-5 5-2,1 3-8,-6 2-8,-3-3 0,-2-4 13,-1-4-2,-1-4-14,0-4-18,-1-3 9,-3-3-17,0-2-4,-2-5 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18.2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0 352 82,'0'0'10,"0"0"5,0 0-8,0 0 18,0 0-3,0 0-16,0 0 0,0 0-1,0 0-1,0 0 0,0 0 5,0 0-13,0 0 0,0 0 1,0 0-13,0 0 2,0 0 1</inkml:trace>
  <inkml:trace contextRef="#ctx0" brushRef="#br0" timeOffset="22592">7589 1 171,'0'0'30,"0"0"3,0 0-5,0 0-3,0 0-3,0 0-3,0 0-9,0 0 5,-2 0-8,0 0 6,2 0-21,0 0-5,0-1 8,0 1-18,0 0-10,0 0 4,0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03.0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43 115,'0'0'12,"0"0"-8,0 0 19,0 0-16,0 0-1,0 0 0,0 0-7,0 0 6,0-2 6,6 1-8,4-2 6,5-1-1,1 1-8,5 0 7,0 0-7,3 0 0,3-2 6,0 1-7,0 2-6,0 0 13,-2-2-1,0 3 0,-3 0-1,-1 0-7,-2 1 7,-3 0-1,1 0-6,-5 0-6,1 0-11,-5 0 1,0 2 2</inkml:trace>
  <inkml:trace contextRef="#ctx0" brushRef="#br0" timeOffset="290">134 274 61,'0'0'6,"0"0"0,0 0 5,0-1 5,2 0-2,4 1-8,3-1 5,1 1-1,2-2-14,3 0 7,1 0 6,3 1-1,4-2-7,0 1 6,1 0-1,3-1-7,0 0-13,-2 0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04.0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170 331 40,'2'-1'3,"4"-1"-1,5-2 6,1-2-7,3-3 0,3-1 0,5-3-1,0-2 13,-1 0-8,3-1-7,-2-2 13,-2 1-7,-1-1-7,-1 1 6,-2 1-6,-5-1 6,0 1 0,-3 1-7,-3 0 1,-2 0 0,-2 1 0,-4 2 0,0 0 1,-4 3 7,-1 0-7,1 2 7,-2 1-8,-2 3 1,-1 0 0,-1 4 0,0 3 1,-1 3 0,-1 2 0,1 4 0,1 3 0,-1 2 0,-1 3 7,4 2-1,-1 1-7,1 3 7,2 0-1,1 3 0,1 1 5,0 3-13,2 2 19,2 3-2,2 1 5,-2 2-3,2 1-8,0 0-1,0 2 6,0 0-2,0 0-7,2 2 0,-2-2 5,0 0 6,-2 2-15,0-1 13,0 0-1,0-1-8,-1-2 6,-1-1-14,-2-4 7,2-2-13,-2-2-11,0-4 2,-5-3 1</inkml:trace>
  <inkml:trace contextRef="#ctx0" brushRef="#br0" timeOffset="435">0 950 30,'3'-2'10,"1"-3"-8,4-2 7,4-2 5,7-4-14,6-1 12,2-2-8,6-2 12,2 0-2,2-1-8,0 1 6,3 0-8,-3 2 12,0 1-14,0 1-7,-1 3-6,-3 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04.8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240 4 43,'-3'0'15,"1"-1"-15,0 0 19,-2 0 4,2 1-22,0-1 13,0 1-2,0 0-8,-2 0 0,0 2 6,-3 1-14,-1 6 0,0 2 13,-5 4-7,1 4 0,-4 3-1,-1 2-6,-2 3 7,3 2 0,-1 4-1,1 2-6,-1 1 26,5 2-15,-1 2-7,3 0 12,4 1-1,2 0 5,2-3-8,4 1 5,4-3-14,2-2 19,2-1-2,7-3-2,2-1 5,3-2-15,3-1 0,2-2-1,2-1 0,4-3-25,0-1-4,2-2 1</inkml:trace>
  <inkml:trace contextRef="#ctx0" brushRef="#br0" timeOffset="1296">498 432 37,'2'-1'3,"0"-2"-1,4-2 7,7-1-8,1-2 0,7-1 6,4-2-7,2 2 6,0-2-7,1 3 7,1 1-7,0 2 0,0 1-1,-4 2 8,-2 2-7,-4 2-1,-1 4 1,-3 1 0,-3 3 0,-2 3 7,-5 3-1,-3 3 5,-4 1-7,-3-1 0,-3 2 5,0-1-1,0 0 6,-3-3-8,5-1-1,0-3 0,0 0-7,4-1 7,-1 0-1,6-2-6,-1 0 6,2 1-6,2-2-6,2 2 7,0-2 0,3 0 7,1 1-7,-1-1 6,-1 0 0,0 0 12,-1 2-8,-1 1-1,-2-2-1,-4 2 5,0 0-1,-4 2-20,-4 2 26,-4 0-8,-5 1-1,-1 1-13,-3-2-6,0 1 2,-1 0-6,1-2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2:15.6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23 24,'0'0'4,"0"0"0,0 0-1,0 0-1,0-1 1,0 1-1,0 0-1,0-1 0,0 0 1,2-2-1,0 1 0,0 0 0,-2-1 0,2 2 0,-2-1 7,2 0-8,-2 0 0,0 2 13,0 0-8,0-1-1,0 1 0,0 0 12,0 0-21,0 0 13,0 0 5,0 0-1,0 0-8,0 0 6,0 0-8,0 0 13,2-1-9,-2 1 0,0 0 5,0 0-7,0 0-1,0 0 6,2 0-7,-2-1-13,0 1 20,-2 0-14,2 0 13,0 0-1,0 0-7,0 0 7,0 0-1,0 0-7,0 0 0,0 0 0,0 0 6,2 0-7,3 0-6,3 2 14,2 1-7,5-2-6,1 0 7,1 1-6,1-1 0,3-1 14,0 0-14,1 0-5,-1 0 14,2 0-1,-2 2 6,-1-2-1,-1 1-7,-3 1-12,1-1 20,-3 2-7,-1-1-1,-1-1 7,-1 0-1,-3 0-20,0-1 21,-2 2-7,1-1 6,-3-1-1,2 1-13,-2-1-5,0 1 20,-2-1-7,2 1-6,-2-1 7,0 0-13,-2 1 2,3-1-6,-3-1 2,2 1 0</inkml:trace>
  <inkml:trace contextRef="#ctx0" brushRef="#br0" timeOffset="670">87 270 24,'0'0'4,"0"0"0,0 0-1,0 0 0,0 0 0,0 0 6,0 0-1,2 0-1,-2-1-7,4-1 12,6 0-14,1-1 13,3-1-14,1 1 7,3-2 5,1 1-1,-1 1-7,3 0 6,-2 0-1,1 1-7,-1 0 7,0 0-7,-3 1-7,1 0 8,-1 1 6,-3 0-13,1 0 7,-3 1-7,1-1 0,-2 0-1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06.7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23,'0'1'4,"2"2"0,0-1-1,2 4 0,5 2 0,1 1-1,2 2 7,1 0-1,1 2 5,3 2-14,-1 1 6,1 3 12,0 2-8,-3 2-8,1 1 19,-3 2-3,-2 3-14,-1 3-1,-3 1 13,-2 3-2,-4 2-8,-2 0-7,-6 2 13,-3-2-14,-3 2-6,-3-2 14,-1-1-7,-5-1-13,2-1 2,-2-1 1,1-3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10.0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135 442 37,'-2'-3'16,"0"1"-15,-1-2 6,-1 2-1,0-1 12,2-1-2,0 1-8,0-1 11,0 1-9,2 0 12,-2 1-22,0 0 19,2 1-21,-2-1 19,2 2-2,-2 4-8,2 2 11,0 2-8,0 5-8,0 2 0,0 3 6,0 6-7,0 1 12,0 4-8,0 4 0,-2 3-7,-1 2 0,1 3 6,-2 1 6,-2 1-20,2 0 14,0-1-7,-2-3 7,1 0-13,-1-4-12,2-2-4,0-3 3,0-2 1</inkml:trace>
  <inkml:trace contextRef="#ctx0" brushRef="#br0" timeOffset="295">4 467 25,'-2'-2'5,"2"-2"-1,-2 0 6,2-1-8,0-2 0,2-1 0,2-2 12,1-2-14,3 0 6,2-2 5,3-2-1,3 0-7,5-1 5,2 0-7,3 1 6,3-1-1,2 1 6,3 1-2,-1 1-20,0 1 20,0 2-7,-2 3 12,0-1-2,-2 4-20,-4 2 7,-1 2 0,-3 1 12,-4 4-7,-3 0 12,-4 4-9,-1 2 5,-7 0-1,-2 4-2,-4 1-7,-7 2 6,1 0-1,-2 0-8,-1 1-6,1-2 1,1 2 0,1-2 14,4 0-8,2 0 6,2 1-13,2-1-6,4 0 14,2 2 0,0-2 6,5 1-1,1 1-1,2-2-13,-1 2 1,1 0 7,-1 1-6,-3-1 6,-2 2 0,-1 2 6,-3 0-13,-4 2 7,-4 0 6,-7 2-13,-1-1 13,-7 1-13,-1-1 7,-3 0-7,-2-1 1,-2-3-6,2 0-11,2-2 2</inkml:trace>
  <inkml:trace contextRef="#ctx0" brushRef="#br0" timeOffset="1567">681 949 93,'0'0'2,"0"0"19,0 0-3,0 0-8,0 0 11,0 0-9,0 1 5,-2 5-9,-3 1 6,1 2-2,0 4-8,0 2 12,-2 2-14,0 1 12,-1 0-2,1 2-14,2 0 0,-2-2 13,2 2-20,0 0 14,-1-1-1,1-1-13,0 0 1,2-2-18,0-2 3,0 0 3,2-3 0</inkml:trace>
  <inkml:trace contextRef="#ctx0" brushRef="#br0" timeOffset="2297">916 1150 67,'0'0'18,"0"0"-2,0 0-15,0 0 6,0 0 18,0 2-9,0 2 4,0-1 4,0 4-9,0 0 4,-2 2-2,-2 2-2,0 2-9,0 1 0,-2 1 5,0 1-1,-5 0-1,1 2-2,0-2-25,-1 0-4,-1 0-4,-3 1 2,3-2 1</inkml:trace>
  <inkml:trace contextRef="#ctx0" brushRef="#br0" timeOffset="2567">1140 817 69,'0'0'18,"0"0"-2,0 0 4,0 0-21,0 1 12,2 4 5,-2 3-14,0 0 12,0 3-8,0 2 5,0 1 5,0 1-8,0 1 5,0 0-14,0 2 6,0-2 6,0 0-8,0 0 6,0-2-7,2 0 6,0-2-7,2 0-7,0-3 20,0-1-8,3-2-1,1-1-1,0-3-6,3-3-6,1-2 1,0-1 19,3-3-1,-1-1-2,-1-2-19,1-1 20,-1-1-2,-1-1-7,0-1 6,-1 0-1,-1 3-7,0 0 7,-1 2-7,-3 1 6,0 1-7,0 1 0,-2 1 1,1 1 12,-3 3-7,2 2 5,-2 2-13,0 3 0,0 3 1,0 4 6,-2 1 6,2 2-13,-2 2 13,0 2-8,2-1-12,-2 2 14,4 1-1,-2-1-6,3 1-6,1-1-18,0-1-3,2 1 2</inkml:trace>
  <inkml:trace contextRef="#ctx0" brushRef="#br0" timeOffset="5489">1994 13 25,'0'0'5,"0"0"11,0 0-8,0 0 5,0 0-1,0-2 11,-2 0 3,2 1-16,0 0 12,0 0-9,-2-1-2,2 1 5,0 0-8,-2 1 5,2-1-2,0 1 5,0-1 4,-2 1-15,2 0 12,-2 0-2,0 2-14,-5 3 6,-3 4-7,-2 5 6,-5 5-7,-2 4 13,-1 4-2,-3 2-20,-2 3 14,0 2-7,1 1 7,-1 1-7,2 0 0,0 1 7,3 2 0,1-1-7,2 0 6,5 1 0,2-1 0,3-1-7,3 0 13,2-1-7,4 1 6,5-4-14,3 0-5,4-2 20,3-3-14,4-1-5,3-3 20,1-2-14,2-2 13,0-4-8,2-2 7,0-2-8,-2-2-25,2-3 16,-2-1-18,-3-1-3,1-3 2</inkml:trace>
  <inkml:trace contextRef="#ctx0" brushRef="#br0" timeOffset="7479">2209 197 25,'0'-1'4,"-2"0"0,2 0 6,-2 0 5,2 0-8,0 1-1,0 0-7,0 0 6,0 0-7,0 0 13,0 2-14,0 1 19,-2 4-2,0 3-1,0 3-2,0 3-1,-5 2-14,1 4 19,0 3-8,-2 2-7,-3 1-6,1-1 13,2 3 5,-3-3-8,3 1 0,0 0-1,2-2 0,0-3-7,1-1-5,3 0 13,0-3-6,2-2 12,2-3-7,2-2-7,1-2 13,3-3-1,0-1-7,2-4 0,5 0 0,-1-5 6,5-1-7,-2-1 0,-1-1-13,1-1 20,-1 0-13,1 0 7,-1 1 0,-1 1 0,-5-1 0,0 1 6,1 1-7,-5 0 0,2 1 0,-4-1 0,3 2 6,-3-2-7,-2 2 6,2 1-13,-2-2-5,0 2 2,0-1-6,0 0 2,0-1 2,0 0 1,3-2 0</inkml:trace>
  <inkml:trace contextRef="#ctx0" brushRef="#br0" timeOffset="7869">2472 324 29,'0'0'17,"0"0"-3,0 0-14,0 0 0,0 0 13,0 0-8,0 0 12,0 4-15,-2 0 0,0 3 0,0 1 12,-3 3-8,3 2 12,-2 2-9,0 1-1,2 3 5,-2 2 5,-2 1-21,1 2 6,-1 2 6,0 2 5,2 2-1,-2 1-14,0 2 18,-1-2-8,1 1-7,0-1-7,0-1 1,2 0-6,-3-2 8,3-2-20,2-2 3,-2 0 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18.5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2 349 54,'-2'0'1,"2"0"12,-2 0-1,2-1-8,0 1-7,2-1 19,0-2-14,4-1-7,3-2 13,1 0-1,5-1-13,3 0 20,3 0-15,2 0 7,1 1-7,1 1 0,-2 1 12,0 1-7,-1 1-7,-3 2 7,-2 2 5,-3 1-1,-1 3-1,-5 1-1,-4 1 0,-2 2-7,-2 3-6,-6 0 0,-2 1 14,-3 1-14,-1-1 14,-1 0-7,1 0 6,0 0-20,1-2 8,3-1 1,2 1-5,0-1 7,3 0 7,3 1-1,0-2-13,3 0 20,1 2-7,0-1-1,2-1 0,2 2 0,1-1 0,1 2 12,-2 0-2,0 1-8,-1-1 6,-3-1-7,0 4-1,-2 0 6,-4 1-7,-2 2 6,-4-1-7,-3 0 13,-1 0-2,-1 1-8,-1 1-19,-3-3 8,1 0-11,-1-1 1,3-1 1</inkml:trace>
  <inkml:trace contextRef="#ctx0" brushRef="#br0" timeOffset="475">573 0 35,'2'-1'3,"-2"1"0,4 1 6,0-1-8,3 3 0,-1 0 19,2 0-9,2 2 11,3 2-15,-3 2 12,1 3 4,1 1 3,0 3-3,1 3-3,-1 2-9,1 2 5,-1 4 4,0 1-15,-1 2 12,-3 2-8,-2 3-1,-2 0-8,-2 0 7,0 2-1,-4 2-1,-4-1 6,0 3-2,-2-1-1,-5 1-13,1 0-6,0-3 1,-3-1-11,3-2-4,-3-2-4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20.3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4 119 58,'0'-2'13,"-2"1"-2,2 0 11,-2 0-21,2-1 19,0 1-3,0 0-2,2 0-14,0 0 12,2-2-8,2 1-1,5-1 0,1-1-1,5 1 6,1-2-13,5 2 0,2-1 1,0 1 6,1 0 6,1 1-7,0 0 6,-2-1-1,-2 3-7,0 0 6,-3 0-1,-1 1 6,-3 2-8,-1-1-13,-5 2-11,-1 0 1,-3 1 1</inkml:trace>
  <inkml:trace contextRef="#ctx0" brushRef="#br0" timeOffset="254">221 1 67,'-2'0'18,"2"-1"4,-2 1-15,2 0 11,0 0-21,0 0 7,0 0 12,0 2-2,2 3-2,0-1 11,0 3-9,0 3-2,0 1 5,0 4-14,0 3 12,-2 2-15,3 3 0,-3 2-6,0 3 20,0 1-8,0 4-1,0 2-20,0 0 2,-3 0-11,3-1 3,-2 0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21.3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31 610 36,'0'0'3,"0"0"0,0 0 6,0 0-8,0 0 0,2 0 6,3-2 6,1 1-8,0-1 5,0-2-13,2 1 13,3-3-14,1 0 13,-2-1-8,3-1 0,3-2 6,-1-1 0,1-2-1,-1-1 5,-1-1-1,1 0-1,-1 1-8,-1-1 13,-3 0-15,-2-1 0,-1 1 13,-1-2-14,-2 1 13,-2 2 5,-2 1-2,0 2-8,0 0 5,-2 3-1,2 0-8,-2 2 0,0 2-13,0 0 20,-2 4-7,-3 5 0,-1 1 0,0 3 6,-2 4-8,-1 3 7,1 5 5,-1 1-8,1 1 0,2 4 5,2 1-7,-3 0-6,3 1-6,2 0 14,0 0-7,2-1 6,0 0 6,0 1 5,2-1-14,0 1 6,0 0 0,2 0-7,-2 1 6,2 2 6,-2 0-14,0 4 6,0 0-6,0 1 6,0 3-6,-2-2 6,0 1-6,0-2 13,-2-1-2,-1-2-26,1-3 15,0-1-12,-2-3-4,0-3 2,-1 0-11,1-5 3,-2-1 1</inkml:trace>
  <inkml:trace contextRef="#ctx0" brushRef="#br0" timeOffset="479">0 958 57,'2'-1'7,"2"-1"5,5 0-8,3-1 0,3-1-1,1 0 0,5-1 6,4 1 5,0-2-8,3 1 12,-1 1-9,2 0-1,0 0 5,0-1-1,0 1-14,0 1 0,-2-1-12,-2 1 1,0 1 1,-5-1 0</inkml:trace>
  <inkml:trace contextRef="#ctx0" brushRef="#br0" timeOffset="829">821 307 26,'0'0'11,"0"0"-2,0 0-7,0 0 0,-2 0 12,0 4-2,-2 2-1,-4 0-8,0 4 6,-5 3-1,1 2-1,-1 2 11,-1 5-2,-1 4-2,1 1-8,-1 3-1,1 2 6,-1 1 5,3 1-21,0-1 7,3 1 6,1-1 5,2-2-1,2-2-8,0 1 6,4-1 5,0-1-2,4-1 4,0-1-8,4-1-1,0 0-7,3-3 6,1-1-7,5 0-7,-1-4-5,1-2-11,-1-3 3,3-2-4,2-2 2</inkml:trace>
  <inkml:trace contextRef="#ctx0" brushRef="#br0" timeOffset="1199">1070 585 31,'0'0'4,"0"0"-1,0 0 0,0 0-1,0 0 0,0 1 13,0 4-2,0 4 4,-3 4-2,1 0-2,-2 2-1,2 2-21,-2 2 14,0 1 6,0 0-2,2-1 5,-2 2-14,2-2 6,-1-1-13,1 0 7,2-2 0,2-1 13,-2-2-2,3-1 5,1-2-2,0-3-8,2-1-1,2-4 0,3-1-7,-1-3 13,4-3-8,1 0 6,-1-5-1,1 1-8,-1-3-12,-1 1 14,-3-1 6,0 2-1,1-1-1,-3 3-13,0 1 1,1 0-6,-3 2 14,-2 1 0,0 3 6,0 1-1,-2 4 5,0 2-14,0 3 1,0 2-7,1 1 8,-1 1 0,0 4 6,0-1-1,0 1-7,0 1 1,0 2 6,0-2-13,2 2-5,-2-3-12,2 2 3,1-4 1</inkml:trace>
  <inkml:trace contextRef="#ctx0" brushRef="#br0" timeOffset="1619">1525 325 72,'0'0'17,"0"0"-8,0 0-14,2 0 14,-2 3-8,6 1 6,-2-1-1,4 3 6,1 0-8,1 2 6,0 4 11,1 0-9,1 3-1,2 2 5,1 4 4,-1 1 4,3 1 3,-3 3-16,1 1 11,-1 3-3,-3 1-2,-1 1-15,-2 5 13,-4 0-8,-4 3 5,-2 2-8,-4 4-7,-2 1 7,-7 2-7,-1-1-12,-3-2-17,-1 1-2,-1-4 2</inkml:trace>
  <inkml:trace contextRef="#ctx0" brushRef="#br0" timeOffset="3636">2135 305 67,'0'0'24,"0"0"-9,0 0 4,0 0-14,0 0 11,0 0-8,0 0-7,0 0 6,0 0-7,0 0 12,0 1-7,0 6 5,0 6 5,0 4-14,0 4 12,0 4-8,-2 3 0,0 3 5,-1 1-13,1 1 6,-2 0 0,0 0 6,0 0-8,0-2 7,0 1-8,0-1-12,-3-2 1,3 0-5,-2-1 15,2-2-19,-2-1 2,2-3 2,-3-2 1,3-2 0</inkml:trace>
  <inkml:trace contextRef="#ctx0" brushRef="#br0" timeOffset="3934">2064 257 67,'-2'-2'12,"2"0"11,-2-2-3,2 1-15,2-1 12,4-2-9,3-2-7,1 0 0,7-1 6,1-2 6,3 2-15,6 0 7,0-1-1,2 2 0,2 1-13,0 3 13,-2-1 6,0 3-14,-2 2 1,-3 2 7,-1 3-1,-4 0 0,-3 2-1,-3 4-6,-5 0 0,-4 3-5,-2 3 13,-6 0 0,-2 1-7,-7-1 13,1 2-8,-3-1 6,1 0-7,-3 0-6,3 0 0,2-2 13,-1 1-1,3 2-13,-1-2 13,5 1-1,0 1 0,4-1-7,0 1 0,2 0-6,4 2 7,0 0-13,4 0 21,-1 1-8,1 0-12,-2 2 20,0-1-7,-1 1 0,-5 1 6,-3-1-7,-3 2-6,-4 1 19,-5-2-2,-1 2-13,-5-2 6,1 2 6,-5-2-8,2 0-6,-2-2-18,2 0 0</inkml:trace>
  <inkml:trace contextRef="#ctx0" brushRef="#br0" timeOffset="17041">2538 1008 56,'0'-1'13,"-2"0"-14,2 0 0,-2 0 7,2 1 5,0-1-1,0 1-2,0 0 12,0-2-3,0 2-2,0 0-2,0 0-14,0 0 7,0 0-1,0 0 6,-2 0-2,2 0-1,-4 3-1,-3-2-13,-1 1 0,0 1 7,-2-1 0,-1 0 6,1-1 0,-3 1-1,3-1-14,2-1 14,0-1-7,1-1-12,3-1 14,2-3-7,4-2 14,2-3-1,5 0-14,3-2 1,3 0 13,1 0-13,3 1-6,-1-1 8,3 1 13,-2 3-1,1 0-1,-1 0-7,-3 3-6,1 1 13,-3 3-7,1 0 0,-5 4 0,1 1 6,-5 4-1,0 3 0,-6 4-7,-2 5 0,-6 4 7,-3 4 5,-5 3-7,-3 3-1,-4 2 0,1 0-19,-3 1 21,0-3-1,0 0 0,0-3 0,5-1-7,-1-2 1,4-4 6,1-3-6,4-1 6,1-4-13,5-1 14,2-4-7,4-3 1,6-3 0,2-3 6,7-5 0,1 0-7,3-3-6,4-2 1,-1 1 14,1-1-1,-2 1 0,0 1 5,-1 1-20,-1 1 20,-3 2-7,1-1-7,0 2 1,-5 1 19,2 0-9,-1 1-13,-1 1 13,3 0-19,-3 0 7,3 2-11,-3-1-5,2-1 2,1 0 0</inkml:trace>
  <inkml:trace contextRef="#ctx0" brushRef="#br0" timeOffset="17617">3113 1160 76,'0'0'23,"0"0"-15,0 0-7,0 3-1,-2 4 7,2 0 11,-2 3-2,0 1 4,-2 2-2,2-1-2,-3 2-15,1 2 12,0 0-7,-4 1-20,0 2-5,-3-2 1,1 0 1</inkml:trace>
  <inkml:trace contextRef="#ctx0" brushRef="#br0" timeOffset="18175">3531 754 36,'-2'-3'16,"2"1"-9,-2 0 18,2 1 3,0-2-9,0 2 4,-3-1-16,3 1 12,0-1-9,0 2 5,0-1-2,0 1-8,0 0-6,0 1 6,-2 1 6,2 3-2,-2 4 12,0 3-16,-4 3 12,0 3-8,-2 2-1,1 1 5,-1 0-8,2-1 6,0 1-8,0-1 6,1 0-7,3-1-1,0-2 7,4 0-8,0 0 7,5-3-14,-1-2 7,4-3 7,3-4-8,1-1 7,3-4-7,1-2-13,3-3 21,0-1-7,1-2 6,-1 0-13,-2-1 7,-1-1 6,-1 2-1,-3 1-6,-1 0 0,-1 1-6,-2 3 0,-1-2 8,-1 3-7,-2 1 7,-2 1 6,0 3-13,-2 5 7,-4 3 6,2 0-7,-2 3 0,0 1 12,0 4-14,0 2 1,-2 0 6,2 1-19,0 1 1,0-1-4,2 2-11,0-3-3,2-1 4</inkml:trace>
  <inkml:trace contextRef="#ctx0" brushRef="#br0" timeOffset="18685">4358 22 23,'0'-2'5,"0"0"-1,2 1 12,-2-2-2,0 1 5,0 0-3,0-1 5,0 2-9,0 0 4,0 0-14,0-2 6,0 2-1,0 1-1,0 0-13,0 0 13,0 0-1,0 0-6,-2 1 0,0 4 0,-4 4 0,-5 4 6,1 3 0,-4 4-1,-3 2-7,-2 3 7,1 3-7,-3 1 7,-2 3-1,1 4 6,-1 4 5,0 2-14,0 3 6,3-1 12,1 2-15,0-3 6,5 0-1,4-2 5,1-1-8,5-3 0,2-1-1,4-1 0,4-2 12,3-3-9,1-2 0,4-1-20,1-3 14,4-2-13,-1-2-4,3-4-11,2-2 2</inkml:trace>
  <inkml:trace contextRef="#ctx0" brushRef="#br0" timeOffset="19075">4741 225 56,'0'0'7,"0"0"5,0 0-14,0 0 1,0 0 6,0 0 6,0 0-8,0 1 6,0 2 5,0 3-14,0 2 18,-2 4-8,-1 2-1,1 4-1,-2 5-1,-2 1 11,2 4-8,-2 1-2,0-1 6,1 0-8,-1 0-1,0-2-1,2 1-6,2-4 6,0 1-7,0-3 1,2-3 0,0 0 13,0-4-2,0-2-1,4-2-7,0-3 0,4-3 0,3-4 6,-1-2-14,2-4 8,3-2-1,1-2 0,1-4-18,-1-2 14,1 0 1,-3-1 0,1 2 7,-1 1-7,-3 2 1,-1 3 12,0 2-7,-1 3 6,-3 4-8,0 3 13,0 2-2,-4 6-2,0 3-13,0 2 6,-2 2 0,0 1 0,-2 2-1,2-1 6,-2 1-7,2 0 0,-2 0 6,2-1-1,0-2-7,0 1-6,0-2-5,2-2-11,-2-1-4,2-1 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41.1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85 51,'0'0'14,"0"0"-2,0 0 5,0-1-9,0 1 12,0-2-9,7-1-7,1 0 12,0-1-2,2 1-2,1 0-8,3 0-7,1 1 1,1 0-6,1 1 26,-1 0-9,1 0 5,-3 1-1,1 1-8,-1 3-13,-1-1 19,-3 2-14,0 2 13,-1 1-7,-3 1-1,-4 2 13,-2-1-2,-2 3-8,-2 0-7,-2 1 0,-3-2-6,3 0 14,0 1-1,0 1-1,2-1 6,-1-1-14,3 0 1,4 0 13,1 0-1,1-1-8,2 2-6,0-2 7,2 2 6,3-1-8,-3 1 7,2 1-1,1-2-7,-3 2 6,0 0 0,-2 1-7,-1 0 0,-1 1-6,-4-1 13,0 1-13,-4 0 8,-5 2 0,1-1 0,-4 1 0,-3-1-7,-1-1 14,1 2-1,-1-3-20,1 1 2,3-3-11,1-1-4,1-2 2,0-1 1</inkml:trace>
  <inkml:trace contextRef="#ctx0" brushRef="#br0" timeOffset="600">608 0 22,'0'0'5,"0"0"-1,0 0 0,0 0-1,0 0 6,0 0-8,0 0 7,0 0-1,0 0-7,0 0 0,0 0 6,0 0-7,0 0 0,0 0 0,0 0 7,0 0-7,0 0 12,0 0-7,3 0 12,1 1-2,2 2-2,0-1-2,0 0-1,3 1-1,-1-1-1,2 1 5,0 1-7,1 1 5,-1 0-1,3 1-7,-3 1 6,2 1-1,1 2 5,-3 0-1,2 3 4,-1 2-8,-3 2 6,0 2-2,1 2-8,-5 3 0,0 2-7,-4 2 7,0 2 6,-4 2-14,-2 0 1,-3 1 7,-3 0-1,-3 0 6,-1-1-19,-5 0 7,-2-1-5,1-2-19,-5-1 3</inkml:trace>
  <inkml:trace contextRef="#ctx0" brushRef="#br0" timeOffset="1170">1051 398 124,'-2'0'23,"2"1"-2,-2-1-3,2 0-9,2-1-1,-2 0-7,2 0 19,2-2-9,0 3-8,3-1 0,1 0 0,2-1 5,3-1-1,5 1 6,3 1-21,2-2 1,3 1 14,3 1-1,5-1 12,-1-1-15,2 1 12,-2 1-21,2 0 14,0 1-1,-4 0-14,0 0 20,-2 1-2,-2-1-7,0 2-1,-4 0 0,-3 0-7,-1 0-18,-5 0-4,1-1-3,-3 1 3,-3 0 2</inkml:trace>
  <inkml:trace contextRef="#ctx0" brushRef="#br0" timeOffset="1540">1580 123 23,'0'0'4,"0"0"0,0 0-1,0 0 7,0 0-8,0 0 6,0 0-7,0 0 12,0 0-14,0 0 0,0 0 7,0 0 11,0 2-8,0 1 5,5 2-8,-3 1 6,2 1-2,-2 0-1,2 2 11,-2 0-8,0 3 4,0 2-2,0 2 11,-2 3-9,-2 2-15,2 2 13,-2 2-2,0 2-2,0 3-7,-2 1 18,-2 1-9,2 2-7,-5 0-7,3 0 0,-2 1 13,2-1-2,-1 0-1,1-1-7,0 1-19,0-1-4,0-1-10,-3 0 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54.6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0 135 165,'0'0'25,"0"0"-4,0 0 4,0 0 3,0 0-3,0 0-10,0 0 5,0 0-3,0 0-2,0 0-2,0 0-1,0 0-14,0 1-6,2 1-6,-2 2-23,2-1 3</inkml:trace>
  <inkml:trace contextRef="#ctx0" brushRef="#br0" timeOffset="10359">8054 0 182,'0'0'35,"0"0"-4,0 0-11,0 0-2,0 0 4,0 0-15,0 0 5,0 0-8,0 0 12,0 0-14,0 0 6,0 0-14,0 1-5,-3 3-18,6-2-3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45.2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70 477 23,'0'0'4,"0"0"0,0 0-1,0 0 0,0 0 0,0 0 6,0 0 5,0 0-14,0 0 0,0 0 0,0 0 12,0 0-1,0 0-2,0 0 12,0 0-3,0 0-8,0 0 5,0 0-8,0 0 5,0 0-8,0 0 6,0 0-8,0 0 6,0 0-7,0 0 13,0 0-21,4-1 7,2-3 13,5-1-2,3-4-14,3-4 1,3-1 6,3-2 0,2 0 5,-2-2-7,-3 1-13,1 0 2,0 0 19,-5 2-13,-1-1-6,-1 1-5,-4 1 14,-1 0 6,-3 0-13,-2 2 7,-2 1-6,-4 1 1,0 2 13,-4 1-8,0 1-6,-3 3-5,-1 2-5,0 3 14,-3 2 7,1 3 5,-3 3-1,3 5-13,-3 4 0,3 4 13,0 4-1,1 2 5,1 4-8,0 5 6,1 0-1,3 3-2,2-1-13,2 2 7,0 1-1,0 0 7,0 0-1,2 2-1,0-1-1,0 0-1,0-1-6,0 0 0,-2-2 6,2-1-6,-2-1-6,0-3 1,-1-1 7,1-4-13,-2-2-11,2-2 3,-2-4 1</inkml:trace>
  <inkml:trace contextRef="#ctx0" brushRef="#br0" timeOffset="487">0 909 42,'0'-1'15,"0"0"-14,4-1 6,0-2 5,2 0 5,4-3 4,3 0-9,3-2-1,3 0 11,2 0-16,3 0 6,1-1 5,4 0-2,0 0-21,2 1 13,2 1-13,-2 0 19,2 2-1,-2 0-27,2 3-5,-1 0 2,-1 1 2</inkml:trace>
  <inkml:trace contextRef="#ctx0" brushRef="#br0" timeOffset="2247">841 185 31,'-4'0'10,"0"-1"-1,-2 1-1,0-1-8,-1 1 13,-1 0 5,0 0-9,0 0 5,-1 2-2,-1 4-7,0 2 12,-1 3-3,-1 7-1,-3 5-2,1 5 5,-3 5-8,3 3 5,-3 2-2,3 2-7,1-1 5,1 2-7,4-3 6,0-1-1,3 1-1,3-4-1,4-1 0,3-3-7,3 1 13,2-5 5,5-2-21,3-4 13,3-1-1,2-4-7,4-2 6,-1-3-19,1-3 1,0 0-11,2-3-4,0-4 2</inkml:trace>
  <inkml:trace contextRef="#ctx0" brushRef="#br0" timeOffset="2547">1071 470 74,'-2'-1'17,"0"1"-8,0 0 5,0 0 4,0 0-14,-1 0 5,3 1-1,-2 1 6,2 2-21,0 0 13,0 1 0,2 2-14,3 0 8,1 0 12,0 0-14,4 1 0,1-1 7,1 1-1,3 0 6,1 0-14,1 0 7,-1 2 12,1-2-8,-1 1 12,-1 2 4,-1-1-28,1 1 19,-3-1-14,-2 2 19,-1 0-3,-3 2-2,-4 2-8,0 0 12,-4 1-15,-2 2 0,-2-2 12,-3 2-8,1-2-14,-2 0 1,-1-1-5,1-1-5,2-2-11,-3-3-3,5 0 3,0-2 1</inkml:trace>
  <inkml:trace contextRef="#ctx0" brushRef="#br0" timeOffset="2847">1445 185 98,'-2'-1'20,"0"0"4,-4-1-9,2 1 4,-5 1-8,-1 0-2,-2 3 5,-3 0-8,-1 2 0,-3 3 5,-2 1-7,1 3-1,1-2-7,0 1-5,3 0-12,4 1 3,1 0 0</inkml:trace>
  <inkml:trace contextRef="#ctx0" brushRef="#br0" timeOffset="3047">1571 0 41,'0'0'9,"0"0"-8,0 0 13,0 0-2,0 0-8,0 0 6,4 0-7,1 0-1,3 2 12,2 1-14,3 1 6,1 3-7,3 0 26,1 4-16,3 0 5,-2 2 11,1 3-10,1 2-1,0 2 10,-3 3-9,1 4 11,-3 6-10,-1 5-8,-3 5 5,-3 3-8,-3 5 6,-2 3-8,-4 0 6,-4 2-1,-5 0-1,1 1-1,-4 0-7,-3-4 0,-1-1-31,1-4 4,1-3-3,1-5 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49.4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104 3 107,'-2'0'26,"-1"-1"-10,1 1-8,0-2 5,0 2-8,2 2 6,0-1-2,0 5-1,0 2 12,-2 2-3,0 3-14,2 2-1,-2 4 13,2 2-2,-2 4-14,0 4 6,0 4-1,0 4-6,0 1 0,-2 2-6,-1 1 1,1-1 19,0 1-1,0-1-20,0-1 20,-2-2-2,2-1-13,-1-2 0,1-3-12,2-3 8,-2-3-17,2-4 2,0-4 3,2-2 0</inkml:trace>
  <inkml:trace contextRef="#ctx0" brushRef="#br0" timeOffset="270">6 84 52,'0'-1'7,"-2"0"6,0 0 11,2-1-10,-2 1 5,2-1-9,0 0-1,4-2-7,0 0 12,3-2-8,3 0-1,2-1 6,5 0-8,2 0 6,1 0-14,3 0-5,2 1 7,2 2 13,-2 0-20,-1 3 20,1 0-14,-2 2 1,0 2 0,-5 2 13,-1 2-1,-5 2 5,-1 3-8,-3 1 6,-4 3-2,-4 1-14,-4 3 13,-2 1-20,-3 1 21,-1-1-2,0 1-1,-1-1-13,3 0 1,0 0 13,2-1-7,1 0-13,1 1 8,2-2 6,2 1 6,2 0-13,2 0 7,3 1 0,-1-1 12,0 3-2,0-1-8,1 0 0,1 0-7,-2 0 19,-2 1-14,0 0 12,-2 2-8,-4-1 5,-2 0-13,-2-1 12,-2 1-1,-3-1 5,-3 0-14,-1-1-13,1 0 8,-3-4-5,3 1-18,-1-3-4,3-3 2</inkml:trace>
  <inkml:trace contextRef="#ctx0" brushRef="#br0" timeOffset="730">410 603 72,'0'0'5,"0"0"-7,0 0 13,0 0-2,2 0-7,2 0 0,2-1 12,4-1-2,3 1 5,3 0-2,1 0-2,0 1 5,1 0-9,1 0-1,-1 2 12,1 2-9,-2-1-2,-1 2-1,-1 0 6,-3 0 4,-2 2-8,1 1 11,-5 3-22,-4 1 7,0 0 5,-4 1-1,-4 1 5,2 0-2,-3-1-8,3 0 0,-2-1-7,2 1 12,0-1-7,0 1-7,2-3 13,2 2-7,0-2-7,0-1 14,2 2-14,2-1 7,-2 0-7,2-1 1,0 1 7,0 1-1,-2-1 0,0 2 6,0 1-1,-4 2-13,0 0 7,-4 3 6,-2-1-1,-3 2-1,-1-2-13,-2 2 1,-1-1-24,1 0-2,-1-3-4,1 0 4</inkml:trace>
  <inkml:trace contextRef="#ctx0" brushRef="#br0" timeOffset="1430">966 605 48,'0'0'8,"0"-1"-1,0 1-1,0-1-7,0 1 13,0-1 4,0 1-2,0 0-1,0 0-21,0 0 20,0 0-1,0 0 4,0 0-8,0 0-1,0 0 6,0 0-8,0 0 12,0 0-8,0 1 5,0-1-8,0 0 6,0 0 5,0 0-27,0 0 20,0 0-7,2 1 6,-2-1-8,0 0 7,0-1-8,0 1 7,0 1-7,0-1 6,-2 0-7,2 0 13,0 0-20,0 0 14,0 0-1,0 0-19,0 0 20,0 0-7,0 0 7,0 0-7,2 0 0,-2 0 1,0 0-13,0 0 21,0 0-14,0 0 7,0 0 0,0 0 7,0 0-7,0 0 6,0 0-7,0 0-13,0 0 15,0 0 6,0 0-1,0 0-1,0 0-19,0 0 20,0 0-7,0 0 0,0 0-12,0 0 20,0 0 0,0 0-1,0 0 5,0 0-7,0 0-1,0 0 0,0 0-1,0-1 0,0 1 0,0 0-7,0 0 7,0 0 0,0 0 6,0 0-14,0 0 7,0 0 0,0 0 0,0 1-12,0-1 13,0 0 0,0 0 6,0-1-13,0 1 7,0 0 6,0 0-1,0 0 5,0 0-14,0 0 13,0 0-8,0 0-13,0 0 26,0 0-8,0 0-13,0 0 13,0 0 5,0 0-14,0 0 6,0 0 0,0 0-7,0 0-6,0 1 7,0-1 6,0 0 0,0 1 5,2 0-13,-2 2-6,0 1 13,0 3 0,0 1-1,0 2 0,0 0 0,-2 4-7,0 0 7,0 1-1,2 0 0,-2 2 0,0-1 0,2-1-13,-2 1 1,2-3 20,0 0-7,0 0-7,2-3 7,0-1-7,2-3 7,0-1-7,4-3 7,1-3-6,3-1 6,1-4 0,1-1-1,1-2 0,1-3 0,-1 0-7,-1-2 1,0-1 7,1 1-7,-1-1 7,-1 1 6,-1 0-14,1 1 13,-3 2-1,-2 2-1,-2-1-13,3 3 7,-3 1-6,0 1 7,-2 0-6,3 1 0,-3 3-5,0 2 13,0 3 0,0 3 0,-2 1 6,2 3-2,0 1 12,-2 2-9,3 3 5,-1 0-20,-2 3 13,2 0-1,-2 0-7,2 1 0,0 1 6,0 1-7,1-1-12,-1-1-17,-2-2 10,0 2-23,0-2 4</inkml:trace>
  <inkml:trace contextRef="#ctx0" brushRef="#br0" timeOffset="2530">840 988 31,'0'1'23,"0"0"-3,0 2-15,2 0 12,2 1 4,-2 1-9,2 3 11,-2 0 9,3 2-4,-3 0 3,0 3-22,0 0-2,-2-1 0,0 4 5,0 0-8,-2 1 0,-2 2 5,-1 0-13,-3 0-18,0 0-5,-3 0 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53.9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294 0 38,'-2'0'15,"0"0"-14,0 1 6,0 2 6,-3-1-2,-1 3-1,0 3-2,0 2 12,-3 3-3,-3 3-8,0 3-14,-5 4 20,1 3-8,-5 3-8,2 2 7,-1 3 12,-3 2-3,2 2-2,0 2-14,5-1 13,-1 3-8,3 0 6,4 1-8,1-2 6,5 0-1,2-3-7,6-1 0,2-3 7,3-2-1,5-3 5,3-2-7,1-4 5,5-3-7,6-3-7,2-5-18,4-2-3,0-5 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2:26.0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186 15 24,'-2'-1'5,"2"-1"-1,-2 0 0,2 2-1,-2-1-1,2 1 0,-3-1 0,3 0 0,0-2 12,0 2-14,-2 0 19,2 0-3,0 1-14,0-1 0,0 1 12,0 0-8,0 0-1,0 0-7,-2 0 13,2 0-1,0 0-2,0 0 6,0 0-21,0 0 1,0 0 7,0 0 6,0 0-13,0 0 19,0 1-14,-2 5 6,0 3 0,-2 3-7,-2 3 6,0 2 0,-1 3-1,1 2-12,-2 1 7,2 1 0,-2 1 0,-1 1 7,1-1-7,0 3 7,-1 0 5,1 1 5,2-1-8,-2-1-7,-1 0 6,3-3 6,-2-2-8,2-1-1,-1-2-12,3-3 1,-2-1 1,2-3 1,2-2 13,0 1-1,0-3-7,0-2-19,0-1 2,0-1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54.2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61,'0'0'13,"0"0"4,0 0-8,0 4 5,2 0 4,-2 3-8,0 1-8,3 3 13,-3 2-15,0 3 19,0 3-15,-3 0 0,3 3 5,-2 2 6,2 1-2,0 0-2,0-1-14,2-3 13,1 0-7,-1-2 5,2-3-1,2-1-7,0-3 13,0-3-8,3-4-7,1-4 7,0-4-7,3-2 6,-3-4-7,2-2 7,-1-2 0,-1 0-13,-2-1 13,1-1-7,-1 2 7,0 1-7,-2 1 7,-1 2 6,-1 1-2,0 0-13,0 2 7,-2 2 6,0 3-7,0 3-1,0 3 13,0 2-8,0 5-1,0 0 0,3 2 6,-3 5-14,2 2 7,0 1 6,0 1-14,2 3 1,3 1 0,-3-1-6,2 2-5,-2-1-10,0-1-5,3-1 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55.0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0 152 80,'0'0'16,"0"0"-8,0 0 12,2 0-15,4-1-1,5 0 12,1 0-2,2-1-8,3 0 6,0 1-2,1 1-7,1 1 5,-1 2-13,1 1 1,0 1 19,-3 2-8,1 1 5,-3 1-14,-1 2-6,-5-1 7,0 3 0,-4 1-6,-4 1 14,-2 0-7,-2 0 12,0 1-8,0-2 0,-2-2-1,1 0 0,3 0-13,0-3 8,2 0 0,4 0 0,1 0 0,3-2 1,4-2-7,1 2 14,1 0 5,3-1-13,-3 1 6,1 0-13,-3 0 20,0 0-14,1 4 13,-5 0-8,-2 2 13,-4 1 4,0 2-9,-6 2-7,-2 1 12,-2 0-8,-2 2 5,-3 0-1,1 0-8,-1-1 0,-1-1-13,1 0 14,1 0-13,2-3-12,-1-1-3,3-1-5,0-2 3</inkml:trace>
  <inkml:trace contextRef="#ctx0" brushRef="#br0" timeOffset="430">658 0 60,'0'0'13,"0"0"-8,2 0 5,2 0-1,2 5 12,4 2-9,1 1 17,-1 1-10,2 3-9,3 2 18,-3 2-10,3 3-2,-3 2 4,1 3-2,-1 4-9,0 3 12,-3 5-3,-1 4-15,-4 4 6,-4 5 5,-2 2 5,-4 2-9,-4 2-1,-3-1-14,-3-1 1,-5-2 0,0-1-12,-4-1-16,-1-2-3,1-3 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56.2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0 154 105,'0'0'20,"0"0"-15,0 0 5,0 0-1,0 0-1,0 0-7,0 0 18,0 0-8,2 0 11,2 0-9,6-2-2,3 0-8,5 1 0,5-1 12,4 0-8,4-1-1,4 1-7,3 1 7,-1 0 5,2-2-8,-2 2-6,0 1 0,-3 0 7,-1 0-1,-4 0 0,0 1-13,-5 0-5,-3 1-11,-2-2 3,-5 1 2</inkml:trace>
  <inkml:trace contextRef="#ctx0" brushRef="#br0" timeOffset="250">397 0 71,'0'0'18,"0"0"-3,0 0-2,0 0-1,0 2 5,2 1-9,4 2-1,-2 2 12,3 1-15,-3 3 6,2 5 5,-2 2-15,-2 5 13,2 4-14,-2 2 19,-2 4-15,2 1 6,-2 2-8,0 0 6,0 1-13,0-1-12,2 1-4,-2-2 2,3 0 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57.4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174 279 71,'0'0'18,"0"0"-9,0-1-7,0-2 12,0 1 4,0-2-8,2 0-1,4-2-14,1-1 26,3-2-15,0-2-1,3 0-1,1-2 6,3-1-1,-1 0-8,1-1 6,-3 1-7,3 0 0,-5-1 7,1 1 5,-3 1-2,0 0-13,-3 0 13,-3 1-2,0 0 6,-4 3-2,0-1-2,-4 3-1,0 0-7,-5 2 6,1 0 5,0 3-14,-3 3 0,3 1 13,0 3-14,-2 2 0,-1 3 13,1 4 4,0 4-8,1 3-7,1 1 0,2 3 0,0 3 0,-1 2 0,5 4 6,-2 2 6,4 3-14,-2 2 13,2 4-8,2-1-19,0 2 21,0 1 5,0 0-7,0 2-1,0 0 0,-2 0-6,-2 1 6,0 1-12,0 0 7,-4 0 7,0-1-19,-2-2 1,-1-2 8,-1-3 1,0-5-5,-1-3-24,-1-5 4,2-2 3,-3-5 2,-1-4 2</inkml:trace>
  <inkml:trace contextRef="#ctx0" brushRef="#br0" timeOffset="380">0 830 25,'3'-4'5,"3"-3"-1,0-1-1,4-2 19,3-3-9,3-1 4,5-1-2,4-2 5,2-1-9,4 1-8,0-1 6,2 2 5,2 0-8,-2 2 0,0 2-1,-2 4-20,-4 0 2,0 2 1,-2 3-1</inkml:trace>
  <inkml:trace contextRef="#ctx0" brushRef="#br0" timeOffset="630">981 173 38,'-2'-1'9,"2"0"-1,-2 1-7,2-2 12,-2 2-8,0-1 12,-1 1 4,-1-1-15,0 2 6,-2 0-2,-2 2-7,-3 0 12,-1 3-2,0 3-2,-3 2-1,-1 3 5,-1 2-2,0 3-2,1 2-1,-1 3-1,1 4 11,-1 5-2,1 0-21,1 4 6,3 2 6,1 0 12,5 1-16,2-3 12,2 0-14,4-1-7,4-2 13,3-1-20,3-3-11,0-3 3,5-2-10,0-2 2,1-3 1</inkml:trace>
  <inkml:trace contextRef="#ctx0" brushRef="#br0" timeOffset="1091">1293 310 36,'0'0'16,"0"0"-2,0 0-8,0 0-7,0 0 6,0 0-7,0 0 19,0 0-14,0 0 12,0 0-8,-4 5 11,0 3-8,-4 4-2,-1 2 6,1 4-8,-4 4-1,1 3 12,-1 3-2,-3 1-8,3 3 5,0 2-2,-1-2 5,3 1-8,2-2-7,-1 0 13,5-5-14,2 0 12,2-4-1,2-2-1,4-3-2,1-3-13,3-3 1,0-3 7,3-2-1,-1-4 0,0-2 0,-1-2 6,-1-3-1,-2-1 0,-3-2-7,-1-2 0,-4-1-13,-4 1 21,-3-1-1,-3 1-1,0-1 6,-1 2-8,-1 1-6,2 0-6,-1 2 13,3 0-19,0 0-4,1 0-4,3 2-4,2-2 1</inkml:trace>
  <inkml:trace contextRef="#ctx0" brushRef="#br0" timeOffset="1460">1597 211 99,'0'0'20,"0"0"-8,0 0-14,0 0 19,2 0-15,-2 0 0,2 0-1,4 1 13,1 2-8,1 0 12,0 3 4,3 0-16,1 2 12,0 3-2,1 0-2,1 3-2,-1 1 11,1 4 3,-1 2-15,-1 3 5,-2 4-2,-1 3-8,-3 4 5,-2 3-1,-4 1-8,0 3 0,-6 1 12,-3 0-14,-5 1 6,-1-1-7,-5-1 0,-1 0-6,0-3-24,-1-1-9,-3-5 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0:01.6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83 146 31,'-2'-1'10,"2"0"-1,-2 0 5,2 0-2,-2 0-1,2-1-8,0 2 18,0-1-8,0 1-8,0 1 12,0-1 10,0 3-16,2 3 5,-2 2-8,0 3-1,0 3 11,-2 4-8,2 3-1,-2 3 5,0 4-21,0 0 14,-2 3 5,-1 3-2,1 3-7,0 0 0,-2 3 5,0-2-7,0 1 0,-3-2-19,3-2-11,-2-3 4,2-1 3,-1-5 0</inkml:trace>
  <inkml:trace contextRef="#ctx0" brushRef="#br0" timeOffset="292">44 123 31,'0'-2'4,"2"-2"-1,2 0 6,2-1-1,5-2 5,1-1-8,2-1 0,3-2-1,2 0 0,1 0 5,1 1 6,0 0-2,1 1-2,-1 2-1,2 0-2,-5 2-7,3 3 6,-2 3-1,-5 2-7,1 2 13,-5 5-8,-2 1 0,-6 3 6,-4 4-8,-4 0 6,-4 4-7,-3 1 0,-1 1 0,-5-1 6,3 3-1,-1-2-7,1 1 6,1-2-7,3 0-6,3-1 1,3 0 7,2-1-12,2-1 8,2 0 6,4-2-6,4 2 13,1-1-7,1-1-13,0 1 20,1 0-7,-1-1-13,0 1 14,1 1-1,-5 0-6,-2 0 0,-2 1 7,-4 0 6,-2-1 5,-6 1-8,-1 0-7,-1-2 13,-5 0-2,1 0-14,-3-1 7,-1 0 0,1-3-7,-2 0-18,5-2 1,-1-2 1</inkml:trace>
  <inkml:trace contextRef="#ctx0" brushRef="#br0" timeOffset="742">464 560 87,'0'0'16,"0"0"-15,0 0 12,0 0 5,0 0-2,0 4 4,0 1-9,0-1 5,0 3-2,0 4-8,0-1-1,0 3 0,0 2-7,2 0 13,0 1-2,-2 2-13,2-2 19,0-1 4,0-1-8,2 0 5,2-2-9,3-3-13,1-1 7,0-1 12,5-3-8,-1-3 6,3-1-8,1-2 6,1-2-20,0-2 8,-3-1 13,1 0-14,-3-1 7,1 0 0,-3 2-1,-2 2 6,-1-1-7,-3 1 0,0 1 6,0 1-7,-2 2-13,1 1 21,-3 2-14,-2 3 13,0 3 0,-2 2-1,2 0-7,-2 3-6,-1 0 13,3 0-20,-2 1 2,2 1-5,0-1-10,2-1-3,-2 0 2</inkml:trace>
  <inkml:trace contextRef="#ctx0" brushRef="#br0" timeOffset="1422">1039 676 58,'0'1'7,"0"0"5,0 2 11,2 2-9,-2 1 4,2 2 4,-2 2-9,2 2 5,-2 1-2,-2 1-8,0 2 11,0 1-15,-3 2 0,-1 1-1,-2-2 6,2 1-1,-2 0-14,-3-1-5,3-1-12,-2-1 2,1-2 1</inkml:trace>
  <inkml:trace contextRef="#ctx0" brushRef="#br0" timeOffset="1672">1281 424 90,'0'0'15,"0"0"-8,0 0 12,0 0-3,0 3-8,-2 4-1,-1 2-1,1 4-1,-2 1 12,0 1-14,0 2 6,0 1 5,0 0-15,2 1 13,2-2-1,-2 0-8,4-1 6,0-2-1,0-3-1,2 0 5,0-2-8,4-3 0,1-2-1,1-2 0,2-3 6,3-3-1,-1-2-8,3-2-6,-1 0 13,1-2-7,-3-2 0,1 2-6,-3-1 13,1 2-1,-3 1 0,-2 1-14,-1 2 1,-1 2 14,0 3-1,-2 2-1,-2 4 0,0 4-14,-2 3 2,0 3-6,0 1 2,-2 1 20,0 1-7,2 0 6,-2 2-1,2-1-8,-2 1 1,2-1 0,0-2-13,2 1-17,0-3 3,-2-1 2,2-1 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0:04.1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204 0 82,'0'0'22,"0"0"4,0 0-3,0 0-3,0 0-3,0 0-2,0 0 5,0 0-9,-2 2 5,-3 4-9,-1 5 0,-4 6-1,-1 2 11,-3 5-2,0 2-8,-3 6 6,-2 1 10,1 5-9,1 2-8,-1 5 18,3 0-3,1 0-9,3 1-1,3-3-1,4-2-14,4-1 19,2-2-2,4-3-8,4-2-7,5-3 1,-1-3 0,5-4 0,-2-2-6,1-4-24,3-3 4,-2-2-10,1-3-1,-1-2 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0:04.6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 1 66,'0'-1'18,"2"-1"-8,-4 2 11,2 0 4,0 0-10,0 0-8,0 0 5,0 0-1,0 0 5,0 0-2,0 3-14,0 4 18,0 3-14,-2 4 5,0 2-1,0 4-1,-2 3-1,0 3 6,-3 1 5,1 1-15,2 1 6,-2-1-1,2 0-7,-3-3 0,5 0 12,0-2-1,0-2-8,4-1 0,0-3 6,3-3-8,-1-2-6,4-3 13,4-4-7,3-3 0,3-3 0,1-3-7,4-3 7,0-1 6,-3-2-13,1-3 1,-2 0 7,-1-2-1,1 1 0,-3 0-6,-1 2 0,-1 2 1,-3 1-6,-1 2-5,0 0 15,-4 3 6,1 3-1,-3 3-7,0 4 1,-2 2 0,0 3 0,0 3 0,-2 1 0,0 2 0,0 1 7,0 1-7,0 2 6,0 0-1,2-1 0,-2 1-19,2-1 14,-2-2-6,2 0-12,2-2-11,1-2 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0:05.3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0 193 81,'0'0'10,"0"0"5,0 0-8,0 0 12,0 0-15,2-3 12,2 1 4,3-1-21,1-1 12,0 2-1,1-2 5,3 1-8,0 0 5,3 1-14,-1 0 0,3 1 7,-1 1-1,1 0 0,-3 1-1,3 0 6,-3 2-13,-1 1 13,-1 1-2,1 0 0,-5 1-1,0 1 11,-2 2-14,-4 1 6,-2 0-1,-4 2-14,0-1 7,-2 1-13,-2 0 21,2-1-1,-1 0-1,1-2 5,0 2-14,4-1 13,0 1-20,2-2 7,2 1 6,2 0-6,2-1 0,2 1 6,3 0-6,-1 0 0,0-1 6,1 2 6,-1-2 5,0 3-14,1-2 6,-3 2-1,-2 1 6,1 0-14,-1 0 19,-4 3-3,0 0-1,-4 1-8,0 2-1,-2 0-7,-1 0 7,-3 1-7,2-1 13,-2-1-1,-3 0-14,3-2-5,-2-2-5,1 0-17,1-2-10,2-2 4</inkml:trace>
  <inkml:trace contextRef="#ctx0" brushRef="#br0" timeOffset="485">575 0 64,'0'0'6,"0"0"5,2 0 5,0 0-14,7 1 25,1 2-4,4 2 4,1 1-4,1 1-3,3 1-2,0 2 4,-1 2 3,3 2-15,0 2 5,-1 2-2,1 3-2,0 0 18,-1 2-4,-3 1-9,0 3 4,-3 2-15,-2 2 12,-3 2-21,-5 4 13,-4 4-14,-2 2 13,-7 2 6,-3 1-21,-4 0-5,-3-1 1,-4-2 2,0-2-18,1-4 3,-1-1-16,-2-4 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0:48.3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0 175,'0'0'30,"0"0"-4,0 0 3,0 0-10,0 0 10,0 0 3,0 0-17,0 0 5,0 0 3,0 0-3,0 0-15,0 0 0,0 0-13,0 0 1,0 0-18,0 0-16,0 0 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0:14.1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1437 30,'-2'0'10,"2"0"-7,-2 0-1,2 0 6,0 0-1,0 0-7,0 0 0,0 0 19,0 0-2,0-1-21,0 1 6,-3 0 6,3 0-7,0 0 0,0 0 0,3 0 12,-1 0-14,0 0 13,6 1-14,2 3 13,5-1-14,1 1 0,5-2 13,2 1-8,2-1-6,1-1 7,3 0 6,0 0-2,2-1-7,0 0 7,-2 0-8,0 2 7,0-1-1,-4-1-7,0 1-12,-4 0 2,-1 1 1,-1 1-1</inkml:trace>
  <inkml:trace contextRef="#ctx0" brushRef="#br0" timeOffset="322">126 1868 76,'0'0'17,"0"0"-2,0 0-8,2 0-1,4-1 5,4-2-14,5-1 7,3-2 6,3-1-1,4 0 5,2 0-8,2-1 5,0 0-20,2 1 14,-2 0 5,-2 2-20,-1 1-5,-1 2 2,-2 1 1,-4 1 1,-1 1 0</inkml:trace>
  <inkml:trace contextRef="#ctx0" brushRef="#br0" timeOffset="12343">1743 1169 25,'0'0'4,"0"0"0,0 0 0,0 0-1,0 0 0,0 0-1,0 0 0,0 0 0,0 0 12,2 0-8,0-2-7,2-3 6,2 0-6,1-3 0,3-1 12,0-4-14,3-1 13,-1-2-1,3-2-7,-1 0 12,-1-3-21,-1-1 20,0 0 5,-1-2-9,-1 3 5,-4-1 5,-2 0-3,-2 1-8,1 0 12,-6 0-15,-1 3 12,0 0-15,-2 2 12,-2 2-8,-1 0-7,3 4 13,-2 0-8,0 2 0,-3 1 5,3 2-1,-2 1-13,1 4 0,1 1 7,0 4 12,0 3-20,-1 5 19,1 3-7,2 5-7,0 6 18,-1 3-2,3 4-2,0 3-7,2 2-7,-2 3 0,2 4 6,2 0 6,-2 3-8,4 3 0,0 2-1,-2 0-12,0 2 13,2 0 0,0-1 0,-2-3-1,2-1 0,0-2-19,0-2 8,-2-7-17,2-3 3,-2-3-10,0-4 4,0-3 2,-2-4 3</inkml:trace>
  <inkml:trace contextRef="#ctx0" brushRef="#br0" timeOffset="12783">1520 1591 110,'0'0'19,"0"0"-2,0 0 4,0-1-22,0 1 19,4-1-2,2-3-15,6-4 0,3-4 0,6 0 6,3-4-7,5 0 0,4 0 0,1 0 0,3-2 0,-2 2 0,2 1 0,0-1-12,-1 2-6,-3 1 2,-2 1 0</inkml:trace>
  <inkml:trace contextRef="#ctx0" brushRef="#br0" timeOffset="13283">2347 832 23,'0'0'4,"0"0"-1,0 1 1,-2-1-2,2-1 1,-2 1-1,2 0 0,-2 0 0,2 1 0,-2-1-1,2 0 7,-2 0-1,0 0-7,-1 0 12,1 1-7,0-1 5,-2 1-7,2 1-7,-2 1 19,0 0-8,-2 4 12,-1 1-3,1 5-2,-2 3-8,0 5 12,-3 5-15,-1 2 0,0 4 18,1 2-2,-1 1-3,1 1-8,3 1-1,2 2-1,2-2 6,2 0-8,2 0-7,2 1 7,2-2-1,2-2 6,4-1 5,3-3-1,1-2-8,3-5-20,2-3 2,1-4-11,1-4-3,0-3 2</inkml:trace>
  <inkml:trace contextRef="#ctx0" brushRef="#br0" timeOffset="13653">2496 1137 41,'0'0'15,"2"-1"-2,2 0-1,2-1-2,5-4-1,1 0-8,2-2-6,3 0 7,2 0 0,1 0 6,1 1-1,0 0-14,1 1 14,-1 2-1,-2 1-13,-3 2 0,1 2 20,-3 1-2,-1 2-1,-5 2-7,0 3 12,-4 1-2,-2 2-2,-2 1 5,-4 1-14,0-2 12,-2 2-14,2-1 6,0-1-1,0-2-1,1 1 12,3-2-14,3 0 6,-1 1-1,4 0-20,0-1 14,2 0-6,3 0 13,-1 1-1,2 1-1,-1 0 6,1 0 5,-2 1-9,1 0-7,-3 2 6,-2 0 12,1 1-9,-3 4-7,-2 0 12,-2 0-15,-2 3 13,-5 0-2,-1 1-1,-2-1-8,-1 0-12,1-2 7,-2-2-12,-1 0-17,3-3-3,2-3 3</inkml:trace>
  <inkml:trace contextRef="#ctx0" brushRef="#br0" timeOffset="14053">3077 744 68,'0'0'18,"0"0"-2,0 0-2,0 0-2,2 0-2,-2 0 5,4 0-8,2 3-1,5-1 6,1 3 5,1-1-9,3 5-1,3 0-1,1 4 12,1 2-2,0 2-2,-1 3 11,3 2-10,-4 5 5,-1 2-15,-1 3 12,0 4-15,-5 4 12,-4 2-8,-2 2 12,-1 4-9,-5 2-7,-5 0 12,1-1-1,-4-3-15,-4-2-6,-1-2-17,1-2 3,-3-3-10,1-5-3</inkml:trace>
  <inkml:trace contextRef="#ctx0" brushRef="#br0" timeOffset="15133">3815 1253 106,'0'0'13,"0"0"11,0 0-15,0 0-2,-2 0 25,2 1-4,-2 0-16,2-1 11,-2 1-3,2-1 3,-2 1-2,2-1-16,0 1 0,0 1-1,0 0 6,-2 1-14,2 1-12,2-1-10,0 1-5,0-2 3</inkml:trace>
  <inkml:trace contextRef="#ctx0" brushRef="#br0" timeOffset="15394">4295 649 80,'0'0'16,"0"0"-2,0-1-14,0 1 19,0 0-2,0 1 4,0 3-15,2 3 11,0 1-2,0 4-8,-2 5-1,2 3 6,-2 3-8,2 4 12,-2 3-8,0 3-8,-2 4 7,2 2-7,-2 2 6,0 2-13,0-1 0,0 0-11,0-3-5,0-2 3,0-2 1</inkml:trace>
  <inkml:trace contextRef="#ctx0" brushRef="#br0" timeOffset="15624">4256 693 60,'0'-2'13,"0"0"4,2-2-2,0-1-2,2-1-1,4-4-8,5-1 6,1-2-2,3 0-1,1-2-19,5 0 14,4-2 6,0 4-7,4-3 6,0 4-14,0 1 7,0 3 13,-2 1-14,-2 2 19,0 4-21,-7 2 6,1 3 12,-4 2-1,-5 3-8,-6 3 5,-2 2-14,-4 2 7,-2 0 12,-6 3-15,-2-2 13,-3 2-21,3-2 1,-2 0 20,3-1-8,1-1 5,2-1-8,2 1-6,2 0 13,4 0-14,2 1 13,0 1-20,4-1 14,1 3 0,3-2-7,-2 3 7,1 1 12,1 0-2,-2 2-2,1 0 5,-1 3-8,-4-1 5,0 2-8,-3 0 12,-3 1-8,-3-1 5,-3 0-14,-2 1 12,-4 0-1,-5 0-8,0-1-13,-1-2-5,-1 2 8,1-2-11,-1-2-17,0-2-3</inkml:trace>
  <inkml:trace contextRef="#ctx0" brushRef="#br0" timeOffset="17734">4911 1276 24,'0'-1'4,"3"0"0,-1-1-1,2 0 0,0 0 0,2-1-1,2 1 0,-1 0 0,1-1 6,-2 3-7,2 0 18,-1 3-8,1 0-2,0 2-1,-2 3-1,3 1 6,-3 4-2,-2 1 5,0 1-8,-2 3 5,-2-1-2,-2 3-1,0 3-8,-4-1 13,0 0-2,-5 0-14,1-1 12,-3-1 5,-1-1-2,-1-3 5,1 0-9,2-3 11,-3-3-2,1-1-15,1-5-1,1-3 12,-1-2-14,3-5 0,2-3 12,-3-4-8,5-2-6,0-3 0,4-4 0,0-1 6,4 0 6,4-1-20,2 1 13,3-2-6,-1 3-25,3 1 9,-1 1-16,2 2 4,-1 1 2</inkml:trace>
  <inkml:trace contextRef="#ctx0" brushRef="#br0" timeOffset="19284">5331 1414 31,'0'0'3,"0"0"0,0 0 13,0 0-15,0 0 6,0 0 12,0 0 4,0 0-9,0 0-2,0 0-2,0 0-1,0 0 11,0 3-8,0 1 11,0 3-3,-2 1-3,2 3-2,-2 3-14,-2 1 12,2 1-1,-2 0 4,-2 3-20,-1 0 13,1-2-2,0 2 0,-2-1-20,2-1-5,-1-2-10,3-1 2,0-3 2</inkml:trace>
  <inkml:trace contextRef="#ctx0" brushRef="#br0" timeOffset="19564">5602 1220 55,'-2'0'20,"2"0"-9,0 0 5,0 0-2,0 0-15,0 2 19,0 3-2,-2 2-2,2 1-8,0 1 6,0 2-2,0 1 5,0-1-8,2 1-1,2-1 6,-2 1-14,3 1 6,-1-3 0,2 0 5,0-2-13,0 0 6,0-1 6,3-4-13,-1 1 1,0-3 13,1-3-2,1-1-19,0-1 1,1-2 14,-1-1 6,-2 0-1,3-1-20,-3 1 2,-2 1 13,0 0 6,0 2-1,-1 0-20,-1 1 27,0 0-2,-2 4-8,2 1 6,-2 2-2,2 3-7,-2 2 6,0 2-1,3 2 5,-3 1-7,2 0-20,-2 3 21,2 1-7,-2 1-6,2-1-6,0 1-4,0 0-4,3 1-5,-3 0 1</inkml:trace>
  <inkml:trace contextRef="#ctx0" brushRef="#br0" timeOffset="20913">6434 193 37,'-2'0'3,"2"0"6,0 0-7,0 0 18,0 0-2,0 0-9,0 0 11,0 0-8,0 0-2,0 0 5,-5 1 5,3 2-3,-2 1-2,-2 6 11,-2 3-16,0 6-8,-1 5 13,-3 3-2,1 6 4,-1 2-14,0 3 12,-1 2-15,1 3 7,2 0 5,1 1-20,5 1 20,2-2-2,4 0-1,2-1-8,5-2 0,1-2 13,4-2-8,3-2-1,1-4 6,3-2-2,2-3-13,0-5 0,4-2-24,-3-3 3,3-2-10,0-4 3</inkml:trace>
  <inkml:trace contextRef="#ctx0" brushRef="#br0" timeOffset="22002">6632 586 85,'0'-1'22,"-4"1"-28,2-1 20,0 1 4,2-1-14,0 1-1,0-1-7,4-1 13,0 0-1,4-1-7,3-1 0,3 0 0,3-2 6,4 1 5,1-1-7,1 2-1,2-1-13,0 3 14,-1-1 5,-3 3-1,0 1-14,-3 3 7,-3 2-6,-1 1 6,-3 1-6,-5 4 19,0-1-8,-6 3-1,-2 0 6,-2 1-8,-2 1 6,-3 0 5,-1-1-15,0-1 13,2-3-2,1 2-7,3-1-1,0-1 0,2 0-1,2-1 0,2 1 6,2-1-13,2 1 6,3-1 0,1-1 6,0 2 6,1 0-8,-1 1-1,2 0 6,-3-1-7,-1 2-7,0 1 13,-2 0-1,-1 1 5,-3 1-8,-2 2-7,-2-1-12,-3 1 14,-1-1-6,-2 1 13,0-2-1,-3-1-19,3 0 8,-2-1-12,1-2-17,3-2 3,0-2 2</inkml:trace>
  <inkml:trace contextRef="#ctx0" brushRef="#br0" timeOffset="22398">7251 933 137,'0'0'28,"0"0"-3,0 0 3,-2 1-10,2 0 4,-3 0-9,3 0-2,0 1 5,0-2-8,0 0-1,0 1-1,0-1-1,0 0-19,0 1-11,0 0-4,3 0 2</inkml:trace>
  <inkml:trace contextRef="#ctx0" brushRef="#br0" timeOffset="22648">7323 471 111,'0'-1'19,"-2"1"-9,2-1-1,0 0 5,0 0-2,4-2-1,0 0 5,2 0-15,1 0 6,1-2 6,2 1-8,5-1-1,-1 0-7,3-1 13,-1 1-13,3-1 12,2 1-7,-1 1 0,1-1 0,-2 3-1,-1 0 6,-1 2 0,-3 2-14,1 0 7,-3 3 7,-2 0 5,-1 4-2,-5 0-1,-2 2-13,-2 2 19,-2 1-2,-2 1-2,0-1-14,-1 0 7,1 0 0,0-2-1,0-1 0,2 1-7,2 0 13,2-2-20,2-1 8,4 2-6,1-2 14,3-1-14,0 2 2,1-1 0,1 0 14,1-1-1,-1 3-1,1-1 6,-3 2-8,-1 0 6,-1 0-7,-4 2-1,0 0 0,-4 3 13,0 0-8,-4 2-7,-2-1 0,0 2 12,-2 0-1,0-3-7,-1 1-1,-1-1 0,2-2-13,0 0-23,0-2-3,1-2 4,1-2 2</inkml:trace>
  <inkml:trace contextRef="#ctx0" brushRef="#br0" timeOffset="23138">7950 171 41,'0'0'15,"0"0"-8,2 0 5,0-1-7,4 1-7,0 0 19,0 2-9,5 1-1,-1 2 6,2 0 11,3 3-3,-1 2-9,1 0 11,1 4 3,3 2-22,0 3 18,-1 3-9,1 4-8,-3 0 0,3 5 12,-2 1-9,-3 3 6,1 3-2,-3 3 5,-2 2-3,-1 1-8,-5 2 6,0 1-2,-4 2-13,-2 1 13,-4 0-2,-1-1-7,-3-1 0,0-3-13,-1-3-4,-1-5-5,2-3-16,-3-5 3</inkml:trace>
  <inkml:trace contextRef="#ctx0" brushRef="#br0" timeOffset="24424">8758 901 40,'0'0'15,"0"0"-14,0 0 0,0 0 12,0 0-14,0 0 6,0 0 6,0 0-1,0-1-2,4-2 6,3-2 4,1 2-2,4 0-8,5 0-1,1-1 5,3 3-2,2 0-13,4 0 19,4 1-8,0 0-8,0 1 19,2 1-9,0 1-1,0 0 5,-2 2-1,0 1-8,-4-2-7,0 2 0,-2 0 0,-2-1 13,-5 0-8,1 0 0,-3 0-19,-3-2 2,-3-1-11,0 1 3,-3-1 1</inkml:trace>
  <inkml:trace contextRef="#ctx0" brushRef="#br0" timeOffset="24694">9257 722 67,'0'0'12,"0"0"-8,0 0 6,0 0-1,0 0 5,0 3-2,2 1-2,0 1 5,2 2 11,-2 2-3,0 3-9,0 2-2,0 3-2,0 3 5,-2 4-1,-2 3-8,2 2-1,-2 3 5,-2 0-7,2 3-25,-2 0 9,0 0-11,0 0 1,2-2 3</inkml:trace>
  <inkml:trace contextRef="#ctx0" brushRef="#br0" timeOffset="25991">10041 551 41,'0'-1'15,"0"0"-8,0-1 5,0-2-14,2 0 13,2-2-8,2-2 6,2-3-7,1 0 6,3-3-1,0-1 5,3-1-1,-1 0-8,3 0 0,-5 0 12,3 0-2,-3 2 5,-4 3-3,1 2-1,-1-1-8,-2 3 11,-2 0-2,-2 1-2,0 2 5,-2 2-9,-2 3-13,-2 3 13,-2 3-1,-2 5-8,-5 4 13,1 5-8,0 2 6,-3 5-2,3 3-1,-3 1 5,3 5-7,-3 3-1,3 3-1,2 2 0,-1 4 5,1 1-7,0 1 0,1 0 0,3-1-7,0 0 7,2-2-7,2-1 1,0-4 13,0-2-14,-1-1-18,1-2-3,-2-3-3,2-3-3,-2-3 4,2-4 2</inkml:trace>
  <inkml:trace contextRef="#ctx0" brushRef="#br0" timeOffset="26329">9805 1100 93,'0'-1'9,"2"-1"17,4-2-3,4 0-15,5-5 11,1 1-2,5-3-15,4-1 0,2-1 18,0 1-15,2-2-7,0 1 7,0 1-7,0-1-6,0 3-12,-3-1 1,3 1 2</inkml:trace>
  <inkml:trace contextRef="#ctx0" brushRef="#br0" timeOffset="26609">10591 461 31,'-2'0'4,"2"-1"-1,-2 1 12,0 1 5,-1-1 4,-1 1 3,0 1-16,-2 2 17,-2 0-9,-1 4-3,-3 3 4,2 2-15,-3 2 12,1 3 4,-1 5-15,1 1 6,0 2 5,1 1-9,1 4-1,2 1-7,1 1 19,3-1-21,2 0 12,0-2-7,4 0 6,0-1-1,5-1-14,-1-1 1,0-3-12,4-2-17,1-2 4,-1-2 3</inkml:trace>
  <inkml:trace contextRef="#ctx0" brushRef="#br0" timeOffset="26869">10711 693 101,'0'0'8,"0"0"-1,0 0 17,0 1-3,0-1-8,2 5-8,0 1 18,-2 0-3,2 3-3,-2 3 5,2 0-3,0 2-21,0 2 12,0-1-7,0 1 6,2-1-1,-2 0-1,3-1-14,1 0 7,0-2 0,0-3 0,2-2 7,1 0-14,-1-4 7,2-1 7,1-2-7,-1-4-13,-2-1 20,3-3-7,-1 1 0,-2 0 0,1 0 7,-1 0-1,-2 3 5,0-1-7,-2 2-7,0-1-6,1 3 14,-1 1-7,-2 3 12,0 3-7,2 4 6,-2 0-8,2 4-12,0 1 20,1 1-7,-1 3-13,2-2 26,-2 2-14,2-2-13,0 0 2,1-1-12,-1-1 3,0-2-12,0-1 3</inkml:trace>
  <inkml:trace contextRef="#ctx0" brushRef="#br0" timeOffset="27235">11284 526 77,'0'0'17,"0"1"4,2 0-9,0 1-1,4 2 4,0-1 11,2 3-9,1 1 4,1 3-3,2 0 4,-1 4 4,1 1-22,-1 3 12,-1 4 10,0 1-9,-2 6 4,-1 4-3,-3 4-8,-2 3-2,-6 3 6,-2 4-27,-5-2-11,-1 2 3,-3-3-17,-1-1 5,-5-3 3</inkml:trace>
  <inkml:trace contextRef="#ctx0" brushRef="#br0" timeOffset="29392">11964 425 23,'0'0'4,"0"-1"0,0-1-1,0 1 13,2 0-15,-2-1 19,0 1-2,2 1 4,-2-2-16,2 2 6,-2-1 11,2 1-3,-2 0 4,2 1-3,-2 2-3,0 3-8,0 3 11,0 2-9,-2 6 5,0 0-9,0 4 6,-2 1-8,2 1 5,-2 3-1,2 1-14,-2-2 7,2 2-7,-3 1 7,3-1-7,-2-1 13,2 0-13,-2 0-6,2-2 1,-2-2-11,2-1-10,-2-3 2,2-2 3</inkml:trace>
  <inkml:trace contextRef="#ctx0" brushRef="#br0" timeOffset="29672">11914 397 80,'0'-1'23,"-2"-2"-16,2 1 6,2-3 4,3-1-14,1 0 12,2-4-15,4 1 13,3-2-14,1 2 12,5-2-13,0 0 12,2 2-7,1-1-1,1 5 0,0-1-13,0 3 21,0 2-8,-3 4 6,-1 1-1,0 3 5,-7 4-14,-1 0-6,-7 4 14,-4 4-7,-4 1 0,-2 1 0,-7 1 13,-1 0-8,-3 1 0,-1-2 12,-3 1-21,3-2 19,-1-1-8,3-1-13,3 0 20,1 0-15,4 0-6,0-1 8,6-1 0,0 2 6,4-1-7,2 2 0,0 0 13,2-2-14,3 4-6,-1 0 13,-2 0 0,3 1-1,-5 0-7,0 0 13,-2 2-1,-2 2-20,-4-2 8,-4 1-6,-2-1 13,-5 1-6,-1-2 6,-5 0 0,1-1-13,-3-1 19,-2-2-13,3-2-6,1-2-18,2-2 2,1-1 1</inkml:trace>
  <inkml:trace contextRef="#ctx0" brushRef="#br0" timeOffset="30120">12353 947 61,'0'0'19,"2"0"-9,-2 0 11,6 0 4,2 2-3,3 2-3,-1-1-2,2 2-9,-1 2 6,-1 0 4,3 2 4,-5 1-15,0 3 5,0 0 5,-3 2-8,-1 1-1,-4 2 5,-2-1-2,-3 1-1,-3-1-14,-4 1-6,-3-2 14,-1-1 6,-1-1-1,-1-1-2,-1-3 6,0 0-21,1-5 14,-1 0 5,3-4-7,-1-2-1,5-4 6,-1-3-1,5-3-13,4-5 6,2-1-6,4-2 1,4-2-25,4-1-2,3 0-3,3 0 3,1 1 2</inkml:trace>
  <inkml:trace contextRef="#ctx0" brushRef="#br0" timeOffset="31430">13126 890 89,'0'0'22,"0"1"3,-2 2-9,0 3-15,0 0 6,0 2-1,0 3 18,-2-1-3,0 2-8,-2 1-8,-1 1 5,-1 1-1,2 0-7,-2 0 6,-3 0 5,1 1-14,0-1 0,-1-2-6,1 0-18,2-3 2,1 0 3,1-3 2</inkml:trace>
  <inkml:trace contextRef="#ctx0" brushRef="#br0" timeOffset="31658">13348 754 104,'-2'0'20,"2"2"-9,-3 2 11,3 1-15,-2 4 5,0 1 5,0 0-2,0 3 4,0 1-2,0 1 4,0 0-3,0 2-2,2-3-8,0 0 5,0 0-20,2-3 7,2 1 6,-2-3-7,4-3 6,1 0 0,1-4-7,4-2 6,1-2 6,-1-3-14,5-3 7,-3-1 0,3-3 6,-3 0-20,1 0 14,-1 1 6,-1 2-2,-3 1-13,0 1 1,-2 1 7,-1 0-1,-1 5 7,0 2-1,-2 4-1,0 4-7,-2 4 6,1 2 6,-1 2-8,-2 2-19,0 2 21,2 1-13,-2 0 13,2 0-13,0 0 1,0-1-12,0-1-16,2-1 3,0-2 2</inkml:trace>
  <inkml:trace contextRef="#ctx0" brushRef="#br0" timeOffset="32428">14057 26 73,'0'-1'24,"-2"0"-16,2-1 12,0 0-3,-2-1-8,2-1 11,-2 2 4,2-2-3,0 2 3,0 1 4,0-2-16,-2 2 4,2 1-14,0 1 12,0 2-8,-2 6 12,-5 5-2,-1 5-9,-4 5 6,-3 5-14,1 6 12,-5 3 5,3 4-8,-3 1 5,3 3-1,-1-1 4,2 0-20,9 1 19,0-2-2,6 1-20,4-1 19,4 1-1,7-2-8,2-3 12,5-1-20,3-3 0,4-5-18,2-2-22,2-4-1,2-3 3</inkml:trace>
  <inkml:trace contextRef="#ctx0" brushRef="#br0" timeOffset="33898">14316 351 36,'0'0'3,"0"0"6,0 0-1,2-1-1,0-1-1,4-2-1,2-1 0,3 0 5,1-1-1,4 0-1,1 2 11,-3 1-8,3 0-2,-2 3-1,-1 1 12,-4 3-9,1 3 5,-3 1 4,-2 3 4,-4 4-3,-2 3-3,-2 2 4,-6 2 4,-2 0-16,-3 1-1,1 0 11,-3-1-2,1-1-3,1 0-1,1-2-8,2-2-1,1 0-1,1-2 12,4-1-8,0 1-14,2-2 7,2-1 13,2-1-14,2-2 6,4-2-13,5-2 0,3-2 1,3-2-11,4-2-17,1-2-9,3-3 4</inkml:trace>
  <inkml:trace contextRef="#ctx0" brushRef="#br0" timeOffset="34428">14967 211 120,'-2'1'30,"0"-1"-16,2-1 11,-2 0-16,2 1 11,0-2-2,2 0-2,2 0-9,4-1-7,3 2 7,1-1-1,3-2 11,1 2-20,5 1 6,2 0 6,1 3-7,3-1 12,0 2-8,0 1-7,-4 2 13,-1 1-21,-3 2 14,-2 1-1,-3 0 0,-4 3-7,-3 0 7,-5 2-7,-6 0 19,-3 2-14,-1 0 6,-2 0-14,-1-1 7,1-1-6,0 2 0,1-2 13,3-1 6,2 1-8,4 0-1,2 0-1,0 0-6,7 0 0,1 2 6,4-1-13,1-1 14,-1 1-1,1 2 0,-1-1-1,-1 1 0,-3-1 0,-2 2 5,-1-2-7,-3 2 13,-4 1-8,-4-2 5,-3 2-8,-1 0 6,-4-1-13,-5 0 13,-2 0-8,1-2 0,-3-1-19,0 0-16,3-3 10,-1-1-15,3-1 3</inkml:trace>
  <inkml:trace contextRef="#ctx0" brushRef="#br0" timeOffset="34878">15732 20 104,'0'0'13,"0"0"-7,4 1 11,3 0-2,1 2-8,2 0-1,1 2 6,1 2 11,0 1-9,1 1 4,-1 3 10,1 2-16,-1 4 18,0 2-10,-1 3-3,1 4-8,-1 1 5,-3 5 4,-4 3 4,-2 3-21,-4 3 12,-2 3 5,-2 3-2,-5 3-2,-3 2-2,-1 0-8,-3 1 6,-3-1-8,0-1 6,-4-2-13,1-1 0,-1-2-24,-2-3 16,0-2-23,0-5-9,0-2 3</inkml:trace>
  <inkml:trace contextRef="#ctx0" brushRef="#br0" timeOffset="70321">4529 1919 21,'0'0'4,"-2"0"-1,2 0 0,-2 0 0,-2 0 0,2 0-1,-1 0 0,1 0 0,0 0-1,0 0 1,0 0-1,2 0 0,-2 0 0,2 0-1,-2 1 1,2-1-1,0 0 1,2 1-1,0-1 1,0 1-1,0-1 1,2 2-1,3-1 0,-1 1 1,0 0-1,2-1 0,3 1 0,-1-1 0,0 0 0,5 0 0,1 0 0,3-1 0,0 0 0,-1 0 1,5 0-1,0 0 0,2 0 0,-1-1 0,3 1 0,0-1 0,0 0 0,0 0 0,2-1 0,0 1 0,0 0 0,0 0 0,0 0 0,0 0 1,0 0-1,0-1 0,-1 1 1,4 0-1,-4 0 0,3 0 0,1 0 0,-1-1 0,2 1 0,-2 1 1,-2-1-1,2 0 0,-2 0 7,0 0-7,-1-1-1,1 1 1,0 0-1,-2-1 1,2 1 0,0-2 0,0 1 0,-2 1 6,2-2-1,0 2-7,0-2 1,2 0 6,-2 1-1,4 0 0,0-1 6,0 0-8,2 0 0,-2-1-7,3 1 1,-1-2 7,2 0 6,-2-1-1,0 2-14,0-2 1,-1 1 7,-1 2-1,0-1-6,-2 0 7,0 0 0,0 1 6,-2 0-8,0 1 13,0 0-14,2-1 0,-2 1 6,2 1-7,2-1 1,0 0 6,2 0-1,0-1 0,2 0-7,1 0 1,-3 0 6,2 0 0,0-1-1,-2 1 6,1 1-1,-1-1-1,0 1-7,0 0-7,-2-1 8,0 2-7,0-1 1,0 0 13,0 0-7,3 0 0,-5 1 0,2-1-1,-2-1 7,0 2 5,0-1-8,0 1 6,-2-3-1,-2 2-1,0-2-8,-1 2-6,-1 0 7,-2-1 0,-2 1 0,-3 0-6,3 2 19,-4-1-8,-1-2-1,-1 2-13,-3 1 14,-2-2 5,-1 1-20,-1 1 14,-2-2-20,0 1 21,0 1-13,-1 0-6,-1 0 14,-2 0 6,2-1-7,-2 1-6,0 1 1,2-1-12,-2 0 2,2 1 1,-2-1 1</inkml:trace>
  <inkml:trace contextRef="#ctx0" brushRef="#br0" timeOffset="71752">12007 1593 23,'0'0'5,"0"0"-1,0 0 0,0 0-1,0 0 6,0 0-1,0 0-7,0 0 0,0 0-1,0 0 0,0 0 0,0 0 7,0 0-8,3-2 0,3 0 1,0-1 0,2 0-1,0 0 1,5 1 6,1-1-1,1 0-6,3-1 6,1-1-7,4 0 7,2 1-1,4-2-1,0 0-6,4 0 0,2 0 1,2 2 0,2-1-1,3-1 8,-1 2-7,5 0 0,-3 0 0,5 0 1,-1 2 12,1-2-7,3 2-1,3 0 6,2-2 5,4 2-14,0-1 0,0 1 12,2-1-7,0 0-7,0 2 6,2 0 6,-2 0-14,2 0 7,3 0 12,-1-1-14,-2 1 6,0 0 5,0 0-14,-2-1 13,-2-1-20,0 2 20,-2 0-8,-2 0 0,-2-2-1,-1 1-6,1 0 0,-4-2 13,-3 2-7,1 0 6,-1-2-14,-3 2-5,-1-2 14,-1 3-1,-1-1 0,-2 0 0,-1-1-13,-1 2 8,-2-1 13,0-2-14,0 2 7,-2 0-1,-2 0 6,2 0-13,-1 1 13,-1-1-7,-3 0 0,4 2-13,-4-1 14,1 0 6,-2 1-7,2 0-13,0 1 14,-4-1 0,2 0 6,-2 0-14,0 1-5,-1-1 14,1 2-7,0-2 7,-2 1-1,0 0 6,-3-2-7,1 2 0,0 0 6,-3-1-7,1 0 6,-3 0-7,-1 0 7,1 0-1,-1 0-1,-3-1-6,3 0 12,-3 0-7,-2-1-1,1 2 0,-3-1-6,0 0 6,1 0 0,-3 1-6,2-1 0,-2 0 7,1 1-7,-1-2 7,0 2-7,-2 0-5,0-1-5,0 1-6,-2 0 3,3-1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2:29.0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325 5 24,'0'0'4,"0"0"0,0 0-1,0 0 7,0 0-8,0 0 6,0 0-1,0 0-1,0 0-7,0-1 13,0-1-14,-2 1 19,2 1-9,0-1-1,0 1 0,-3 0 5,3 1-14,0 5 0,-4 3 7,-2 5-1,0 4 0,-2 4-7,-3 2 6,1 4 0,-4 1 0,-1 3-1,-2 0 0,1 2 0,-3-2-7,3 1 1,-3 0 0,5-2 1,-3 0 0,3 0 13,1-3-14,3-3 7,2 0 0,1-1-1,5-3 13,2-1-15,2-4-6,3-2 1,3-4 7,4-2 6,3-2-1,1-3-1,3-6-13,4 0-6,-1-2 1,3-2 1,-2-1 0</inkml:trace>
  <inkml:trace contextRef="#ctx0" brushRef="#br0" timeOffset="480">0 436 46,'0'0'2,"0"0"0,0 0 6,0 0-8,0 0 0,0 0 0,2 0 7,2-1-1,0-1-8,5 0 7,-1 0 0,0 1 5,2-1-14,3-1 1,-1 2 13,3-1-14,1 1 7,1-2 0,1 2-7,1-1-1,0 1 0</inkml:trace>
  <inkml:trace contextRef="#ctx0" brushRef="#br0" timeOffset="800">538 506 26,'0'0'4,"0"2"0,0 3 6,0 1-2,0 2-7,0 0 6,-2 2 6,2 2-2,-2 2-8,-1-1 6,1 1-1,2 0-1,-2-1-1,4 0-7,-2 0 7,2-1-7,1 0 6,-1-2-7,2-1-7,-2-2 0,2-1 1</inkml:trace>
  <inkml:trace contextRef="#ctx0" brushRef="#br0" timeOffset="1050">629 270 92,'-2'0'15,"2"0"-8,0 0 11,0 0 4,0 0-15,0 0-7,0 0 13,0 0-2,0 0-8,0 0 0,0 0 0,0 0-20,2 2 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1:32.2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55 23,'0'0'4,"0"0"-1,0 0 1,0 0 6,0 0-2,0 0-1,0 0 0,0 0 5,0 0-8,0 0-7,0 0 7,0 0 12,0 0-8,0 0-7,0 0-1,0 0 7,0 0-1,0 0 5,0 0-7,0 0-13,0 0 13,0 0 0,0 0-1,0 0 6,0 0-13,0 0 0,0 0 13,0 0-1,0 0-1,0 0-1,0-3-7,0 1 6,7-3 0,-1 1-1,2-1-7,2 0 1,1 1 6,1-1-13,3 0 8,-1 1 0,1-1 6,1 2-7,1 0 1,-1 2 0,1 0 6,-1 1-13,-1 2 7,-1 2 0,1 0 13,-3 3-2,-2 3-13,1 1 0,-3 2 0,-2 2 7,-2 3 0,-4 1-1,0 2 6,-2 1-20,-4 0 14,0 1 0,-2 0-13,-3-1 13,-1-1 6,-3-1-7,-1-3-13,-1-1 27,1-2-21,1-2 19,1-3-8,-1-1 6,1-3-2,1-3-1,-1-3-7,4-1 12,-1-4-8,3-1-7,2-5 12,2-2-1,2-1-7,4-4-7,2-2 0,2 0-5,2 0 1,3 1-12,1 0 3,0 3-5,3-1 2,-3 3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1:32.9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31 243 24,'0'0'5,"0"0"-1,0 0-1,0 0 0,0 0 6,0 0-8,0-1 0,-2-1 7,0 2-1,-2 0-7,0-1 12,2 1-1,-3-1-14,3 0 13,-2 1-2,2 0-1,0-1-1,0-2 6,2 1-20,0-3 13,2 1 0,-2-2 5,2 0-14,0 2 1,0-1-6,0 0 1,0 2 20,1-1-2,-1 1-1,-2-1-7,2 2 0,-2 0 6,2 0-1,-2 0-1,0 2-14,2-1 14,-2 2-1,-2 0-7,2-1-6,0 4-5,-2-1 1,0 2 0</inkml:trace>
  <inkml:trace contextRef="#ctx0" brushRef="#br0" timeOffset="1050">225 8 20,'3'0'4,"-1"-1"0,2 1 0,0-1-1,2-1 0,2 1 0,-1 0-1,1 0-1,0 0 1,0 1 0,1 1-1,-1 1 7,0 1-1,0 0-1,1 2-1,-1-1 0,0 2-7,-1 2 6,1 2 12,-2-1-8,0 4-1,-2-2 5,-2 3-1,0 1-2,1-1-1,-3 3-7,-3-1 6,-1 1-13,-2 1 13,0-2 5,-2 2-14,-1-2 1,-3-1 0,0-1 6,-1-3 0,1 1-7,-1-4 12,1-2-7,0-2 6,-1-3-8,1-4-12,1-1 20,1-6-7,2 0 6,-1-3-1,3-3-14,2 0 7,2-3 7,0-1-8,4 2 1,0-2 0,4 0-19,1 0 2,-1 1 2,2 0 1,2 2 1,1 0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1:35.2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43 142 20,'0'0'5,"0"0"-1,0 0-1,0 0 0,0 0 0,0 0 0,0 0-1,0 0 0,0 0-1,0 0 1,0 0-1,0 0 7,0 0-7,0 0 6,0 0-8,0 0 1,0 0-1,0 0 0,0 0 1,0 0 6,0 0-1,0 0-6,0 0 6,0 0-7,0 0 19,0 0-8,0 0-1,-2 0-8,0 1 0,-2 2 13,0 1-21,0 0 8,0 2 0,-3-2 0,3 2 0,0 0 12,0-1-8,2-1-13,0 1 2,2 1 13,2-1-7,0 1 6,6 0-7,1-1 1,-1-1 6,4 0 6,3-1-14,-3 2 6,3-1 6,-3 0-7,0 1-7,1-1 1,-1 1 1,1 0 12,-5 1-13,0-1 7,-2 2 5,1 0-1,-5 3 0,-2-1 5,0 3-8,-5-1 0,-3 1-7,0 1 7,0-1-1,-1 0-7,-1 0 7,0-3 0,1-1-20,1-2 2,2-1 1,2-2 0</inkml:trace>
  <inkml:trace contextRef="#ctx0" brushRef="#br0" timeOffset="471">393 0 24,'0'0'5,"0"0"5,0 0-7,0 0 6,0 0-1,0 0-1,0 0 11,-2 0-15,0 0 6,-5 1 12,1-1 3,0 2-9,0-1 4,-2 0-14,-3 1-1,1 1-1,-3-1 0,1 3 6,0-2-1,-3 2-1,3-1-20,-3 0-5,5-1 2,0 1 1,-1-1 1</inkml:trace>
  <inkml:trace contextRef="#ctx0" brushRef="#br0" timeOffset="791">380 136 31,'0'0'4,"0"0"6,0 0-8,0 0 0,0 0 0,0 0-1,0 0 13,2-1-15,5-1 13,-1-2-8,4 1 6,1-2-7,1-1-1,0-1-6,3 0 13,1-1-1,1 1-8,-1 0 7,-1 0-8,1 0 7,-1 3-1,-1-2-13,-3 2 13,1 1-6,-4-1 6,1 2 6,-1 1-2,-2 0-1,-2 2-1,3 4-1,-5 0 6,0 2-2,0 2-7,0 0 6,-2 1-8,0 3 6,-2 1-1,2 1 0,0 1-7,0 2 0,0 1 6,0 0 0,0 1-1,2 1-7,0 0 7,-2 0-1,2-1 0,-2 1 0,2-2-13,0-1-12,-2-2 3,0-1 1,0 0 0</inkml:trace>
  <inkml:trace contextRef="#ctx0" brushRef="#br0" timeOffset="1181">513 255 81,'0'0'16,"0"0"-14,0 0 12,0 0-2,2 0-1,0 0-2,2 0-13,2-1 13,5 0-8,1-1 13,5 0-8,1 0-1,1-1-1,3 0 0,-1 1-1,2-2-19,-2 2 2,-3 0 1,1 0 0</inkml:trace>
  <inkml:trace contextRef="#ctx0" brushRef="#br0" timeOffset="2451">126 174 23,'0'0'4,"0"0"0,0 0 0,0 0-1,0 0 0,0 0-1,0 0 7,0 0 5,0 0-8,2 0-8,-2-3 13,4 0-7,2-1 6,1 1-8,-1-1 6,2 1-1,0-1-1,3 1-7,-1 0 7,0 0-1,3 0-13,-1 0 7,3 0-6,-3 0 0,3 2 0,-1-1-1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1:40.3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15 17,'-2'0'4,"2"0"-1,0-1 0,0 1 0,0 0 0,0 0 0,0 0 0,0 0-1,0 0 0,0 0 0,0 0 0,0 0-1,0 0 0,0 0 0,0 0 0,0 0 0,0 0 0,0 0-1,0-1 1,4 0 0,0-2-1,1 2 0,1-1 1,-2 1 0,2-1 0,2 0-1,1 1 0,-1 1 0,0 0 0,3 1 0,-3 0-1,2 2 1,-2-1 0,3 1 1,-3 2-1,2 1 7,-1 2-8,-1 0 7,-2 2-7,0 0 6,1 0 6,-3 2-1,0 1-14,-4-2 7,0 2-7,-2 0 19,0 0-2,-5 0-1,1-1-14,-2 1 0,-2-2 0,-3-1 0,1-2 13,-1 0-7,-1-2 5,2-2-1,-1-1 5,3-2-1,-3-1-8,3-2 12,0-3-2,1-2-8,3-2-1,0-2 6,4-2-14,0-1 7,4-3-1,0 1-13,4 0-11,0 1 9,3-1-5,-1 0 2,2 2 1,3 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1:40.8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9 327 52,'0'0'7,"0"0"-7,0 0 0,0 0 7,0 0-1,0 0-7,0 0 12,0 0-7,0 0-1,0 0 6,0 0-1,0-1-14,-2-2 1,0 1 1,0 0 7,0-1 12,0 1-8,4-3-1,-2 2-1,2-2-13,2 1 1,0-1 1,1 0 7,-1 1 6,0 0-1,0 2-7,-2-2-6,2 3 0,-2 0 1,2 0 0,-2 1-1</inkml:trace>
  <inkml:trace contextRef="#ctx0" brushRef="#br0" timeOffset="335">284 200 47,'0'0'2,"0"0"0,0 0 18,0 0-2,0 0-9,-2 0-1,2 0-1,0 0-1,-4 2 6,0-1-2,0 2-14,0-2 1,2 1 0,0 1 1,2 0 0,-2 1 0,2-1 0,2 3 13,0 0-1,2 0-2,2 1-1,0-1-19,3 1 1,1 2 8,0-2 7,1 0 5,-3 1-1,2 0-1,-1 0-1,-3 1 0,0-1-1,0 2-20,-2 0 9,-2 1 7,-2 0 6,-2 1-7,-2 0 0,-2-2 0,-2 0 0,-3 0 0,1-1-13,0-2 1,-1 0 2,1-1 0,0-3-1</inkml:trace>
  <inkml:trace contextRef="#ctx0" brushRef="#br0" timeOffset="655">566 44 82,'-2'0'10,"-5"1"5,-1 1-2,-2 0-2,-3 0-1,-1 2-7,0-1 5,-3 2-7,0-1 6,3 1-1,-1-1-7,3-1-6,2 1-5,1-1 0,3-1-1</inkml:trace>
  <inkml:trace contextRef="#ctx0" brushRef="#br0" timeOffset="892">955 14 47,'0'0'8,"0"0"-1,0 0 5,0 0-1,0 0-1,0-2-2,-5-1 12,3 2-9,-4-1-8,2-1 13,-2 1 4,-2 1-9,-3 1-1,-1 1-2,-1 1 6,-1 2-15,-1 1 13,1 0-1,-1 4-2,1 0-1,0 1-7,-1 2 0,3 0 0,1 2-7,3 0 1,0-1 7,2 0 6,-1 0-1,5 0-1,2-3-13,2 0 1,5-2 13,-1-2-1,4-3-13,3-1 7,1 0-13,0-4 2,3 0 8,0-3 6,-1 0 0,1-1-1,-1-1 6,-1 0-19,-3 0 7,0 0 13,-1 0 12,-3 1-3,-2 0-8,1 2 5,-1-1-2,-2 0-2,-2 3-8,0 0 0,0 0 0,-2 5 6,-2 1-8,2 2 6,0 5-1,-4 2 0,2 0-1,-2 4-13,2-1 7,2 3-6,-2 0 1,2 2 1,0 0 6,2 0-6,-2 0-12,0 1-17,0 0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1:02.5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0 157,'0'0'26,"0"0"9,0 0-11,0 0-9,0 0 4,0 0-2,0 0-8,0 0-2,0 0-7,0 0 0,0 0 19,0 0-27,0 0-6,0 0-17,0 0 4,0 0 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0:52.6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 1876 58,'-2'0'13,"0"0"-8,-2-1 6,2 1-2,-2 0 5,2 0-8,2 0 12,-2 0-8,-3 0 5,3 0-2,0-1 4,2 1-14,0 0 6,0 0 5,0 0-14,0 0 6,0 0-1,0 0 6,0 0-14,0 0 6,0 0-12,2 0 19,2-1-13,7-2 6,1 0 0,5 0 6,3-3-14,3-1 20,2 0-15,2-1 0,2-1 6,0 2 6,2 1-8,-2-1 6,-2 2-8,0 1-12,-3 2-5,-1 0 8,-2 2-18,-3 1 2,-3 1 2,-5 3 1</inkml:trace>
  <inkml:trace contextRef="#ctx0" brushRef="#br0" timeOffset="310">294 1672 79,'0'0'17,"0"0"-3,0 0-8,0 0 6,0 0-8,0 0 0,0 0-7,0 0 7,0 0 12,0 0-15,0 0 19,2 5-3,-2 4 4,2 2-15,0 4 18,2 4-3,-2 3-15,2 5-1,-1 2 6,-1 2-8,0 4-6,2 2 13,-2 2-8,2 0 6,0 0-7,0 0 0,0-2-13,1-2-18,1-2 3,0-4 1</inkml:trace>
  <inkml:trace contextRef="#ctx0" brushRef="#br0" timeOffset="2749">1467 1488 57,'0'0'13,"0"0"-8,0 0 6,0 0-14,0 0 0,0 0 7,0-1 6,2 0-8,4-3 6,0-1-13,0 1 7,0-2 6,3 0-8,-1 0 7,0-2-8,1 0 7,1-2-7,0-2 6,-1 2 0,1-2-1,-2 0-1,-2 1 6,3-1-1,-3 0-13,-2 2 7,0-2 12,0 2-8,-2-2-1,-2 2 6,-2-1-8,0 1 6,0-1-7,-2 2 18,-2 1-2,2 1-3,-3 0-2,1 2-7,0 1 5,0 0 5,0 2-21,-1 3 7,1 2 6,0 4 5,0 4-1,0 4-14,-1 2 0,3 7 13,2 2 5,0 5-2,0 4-8,2 2 5,0 2-14,0 2 1,2 2 0,0 0 0,-2 1 0,2 0 7,0 1-7,0-2 0,0 0 7,1-1-20,-1-4 2,0 0 8,0-3-18,-2-2-3,0-3-4,-2-2 3,0-3 2</inkml:trace>
  <inkml:trace contextRef="#ctx0" brushRef="#br0" timeOffset="3149">1301 1898 55,'2'-2'20,"4"0"-3,3-3-8,5-1-1,3-2-1,1-2 5,7-1-20,0 0 13,2-1 0,2 0-1,0 2-1,2-2 6,-2 3-1,0 0-20,0 0 1,0 0 0</inkml:trace>
  <inkml:trace contextRef="#ctx0" brushRef="#br0" timeOffset="3639">2046 1488 73,'0'0'5,"-2"0"5,0-1 5,-1 2-8,1-1 6,-2 1 11,0 0-3,-2 3-9,0 2 11,0 1-9,-1 2-8,-1 1-1,0 1-1,2 2 12,1-1-2,1 1-14,2 0 0,2 0 12,2-2-7,5 1-13,-1 0 19,4-3-20,0 0 14,5-1-1,1 0 0,1 1-1,0-2-13,-1 1 2,-1-1 19,1 1-7,-4 0-1,1 1-6,-3 1 6,-1 1-13,-3 0 14,-2 1-7,-2 2 7,-4 0 6,-2 0-8,-5 0 6,1 0-20,-4-1 14,1-1-12,-1-2-12,-2-1-3,1-2 1,1-1 2</inkml:trace>
  <inkml:trace contextRef="#ctx0" brushRef="#br0" timeOffset="4216">2308 1280 39,'0'0'3,"0"0"-1,0 0 0,0 0 0,0 0 6,0 0-1,0 0-1,0 0-1,0 0-7,-2 0 7,2 0-1,0 0 0,0 0-7,0 0 0,0 0 13,0 0-7,0 0-7,0 0 1,0 0 13,0 0-8,0 0-7,0 0 1,0 0 7,0 0-7,0 0 1,0 0 19,0 0-15,0 0 0,0 0 13,0 0 4,0 0-21,0 0 1,0 0 12,0 0 5,0 0-8,0 0 6,0 0-8,0 0-13,0 0 19,0 0 5,0 0-2,0 0-8,0 0-1,0 0-13,0 0 8,0 0 12,0 0-14,0 0 0,0 2 1,-4 0 18,0 2-14,-2 2 12,-2 0-14,-1 2-1,-1 0 0,0 1-6,-1-1 20,3 2-8,-2-1-20,3-2 8,-1 1-5,2-1 1,2-1-12,0 1 2,0-3 1</inkml:trace>
  <inkml:trace contextRef="#ctx0" brushRef="#br0" timeOffset="4756">2095 979 30,'-2'0'4,"-2"2"-1,0 0 0,-2 2 12,-2 2-8,-1 1 12,-1 1-3,0 2 5,-3 3-3,1 3 4,-1 3-15,-1 4 11,-3 2-2,3 4-8,-1 3-7,1 4 12,1 4 5,1 2-3,2 3 5,1 3-3,3-1 4,2 1-15,4-2-1,0-1 6,4-3 5,2-3-2,5-2-8,1-2-7,1-1 6,3-5-13,1-1-18,1-4 4,1 0-10,0-5 3,1-2 1</inkml:trace>
  <inkml:trace contextRef="#ctx0" brushRef="#br0" timeOffset="5190">2865 1065 83,'0'0'16,"0"0"-8,0 0-1,0 0 11,0 4-21,4 2 20,-2 1-3,4 0 5,0 2-9,1 2 12,1 2-16,2 2 18,0 2-9,1 3-14,1 1 18,-1 4-8,-1 3-2,-2 3 5,0 1 5,-1 4-9,-1 1-1,-4 3-7,-2 1-7,-2-1 13,-2 1-7,-2 0-6,-5-2-6,1 0-5,-3-3-4,-1-3-11,-3-1 3</inkml:trace>
  <inkml:trace contextRef="#ctx0" brushRef="#br0" timeOffset="6436">3857 734 68,'-2'2'24,"0"-1"3,0-1-3,2 0-15,-2 0-2,2 2 12,-2 0 4,2 5-9,0 4-2,0 4 11,0 5-3,-2 3-9,0 5-7,-2 2-1,2 3 6,-2 0-1,-1 3-1,1-1-1,0 1-1,0 0-6,0 2 0,0-2 6,0-1-7,2-2-12,-3 0-5,1-4-3,2-2-4,-2-3 3,2-2 2</inkml:trace>
  <inkml:trace contextRef="#ctx0" brushRef="#br0" timeOffset="6686">3657 962 53,'-2'-3'14,"2"-1"-8,4-1-7,0-4 18,4-1-14,3-3-1,1-3 6,5-2 6,3 1-15,1-2 1,4 1 6,2-1-7,0 2 6,-1 2-13,1 2 7,-2 1 7,2 3-1,-4 3-7,-3 4 7,-1 3 11,-2 4-20,-5 2 13,-4 3 5,-4 5-8,-6 3 12,-2 3-3,-2-1-14,-2 3 6,-5 0 12,1 0-9,0-1 5,-1-2-14,3 0 12,1-2-14,1 0 6,2-2-7,2 1 7,2 0-1,2-1 0,2 0-7,4 2 13,0-1-1,3-1-8,1 3-6,0-2-6,1 2 2,-1 1 13,0 2 0,-1 0-7,-3 2 13,-2 1-1,-2 0-1,-4 3 5,-4 1-2,-3 2-7,-3 0-1,0-1-13,-5-1 14,0-2 6,1 0-14,-3-3 0,3-2 1,-1-2-6,3-2-18,-1-4-3,5-3 2</inkml:trace>
  <inkml:trace contextRef="#ctx0" brushRef="#br0" timeOffset="7122">4244 1344 30,'0'1'10,"0"0"-1,4 3-1,0 0-1,1 2 11,1 2-14,2 0 12,-2 2-2,0 1 4,1 2-8,-1 0 5,-2 2-2,0 0-2,-2 1 5,0-1-2,-2 2 5,-2-3-3,-2 1 4,-2 1-8,-2-2 4,-3 0-14,-3-1 0,-1-2 12,-1-1-8,-3-2 5,1-4-1,-1-1-14,-2-3 13,3-4-1,1-1-1,1-4-7,1-2 6,3-4-13,1-2 13,5-1-7,0-2-6,4 1-11,4 1-4,2-1-10,4 2 4,3-1 2,-1 2 2</inkml:trace>
  <inkml:trace contextRef="#ctx0" brushRef="#br0" timeOffset="7649">4610 1543 108,'0'0'32,"0"2"-23,0 5 18,-2 3-16,2 3 11,-2 1-9,0 2-8,-2 2 6,0 2-2,-2 1-7,-3-1 6,1 1-7,-2 0-19,1-1-5,-1-2 2</inkml:trace>
  <inkml:trace contextRef="#ctx0" brushRef="#br0" timeOffset="7879">4854 1294 105,'0'0'26,"0"0"-3,0 2-10,0 4-7,2 1-1,-2 3 5,2 2-1,-2 3-1,0 3-1,0 0 5,0 2 5,0 2-2,0-1-2,0 0-14,3-1 0,-3-3 7,4-1 5,-2-1-1,4-2-2,0-2-1,0-4-13,3-3 13,1-4-13,0-2 1,1-3 7,-1-2 6,2-3-8,-1-1 0,-1-3 0,0 1 7,1-1-8,-3 0 1,0 1 6,-2 2-1,-1 2-1,1 1-19,-2 1 15,-2 2 0,2 3 12,-2 3-1,2 4-8,-2 4 6,1 2-8,-3 3 0,2 2 6,0 2-7,-2 3-6,2 0 7,-2 3 6,2-2-19,0 0-5,2 0-11,-2-2-3,2-1 3</inkml:trace>
  <inkml:trace contextRef="#ctx0" brushRef="#br0" timeOffset="8784">5617 479 36,'0'0'9,"0"0"-1,0 0 6,0 0-2,0 0-2,0 0-1,0 0 5,0 0-8,0 0 12,0 0-2,0 0-9,0 0-7,0 0-6,0 0 20,0 0-2,0 0-2,0 0 5,0 0-14,0 0 12,0 0-1,0 0 4,0 0-14,0 0 6,0 0-14,0 0 7,0 0 7,0 0-8,0 0 13,0 0-2,0 0 5,0 0-14,0 0 6,0 0-1,0 0-14,0 0 1,0 0 13,0 0-7,0 0 6,0 0 0,0 0-1,0 0-1,0 0 0,0 0-7,0 0 7,0 0 5,0 0-13,0 0 0,0 0 7,0 0 0,0 0-1,0 0-6,0 0 0,0 0 1,0 0 13,0 0-20,0 0 13,0 0 0,0 0-13,0 0 8,0 0 0,0 0 13,0 0-8,0 0 0,0 0-13,0 0 14,0 0-1,0 0 6,0 0-14,0 0 1,0 0 13,0 0-1,0 0-14,0 0 7,0 0 0,0 0 6,0 0-13,0 0 7,0 0 6,0 0-13,0 0-6,0 0 8,0 0 13,0 0-7,0 0-7,0 0 1,0 0 6,0 0 0,0 0 0,0 0-7,0 0 1,0 0 7,0 0-13,0 0 7,0 0 1,0 0 6,0 0 0,0 0-1,0 0 6,0 0-13,0 0 0,0 0 7,0 0-7,0 0 7,0 3 0,-2 4-13,-2 4 13,0 3 0,-2 4-7,0 4 13,-3 4-13,1 6 7,0 4-7,0 4 13,1 3-7,3 1 12,0 1-21,2 1 7,4-1 19,2-2-8,2-2-2,3-2-1,3 0-1,5-4-1,1-3 6,3-2-2,2-2-7,0-3-1,1-4 0,3-4-6,-2-3-12,2-3-17,-2-2-9,2-2 4</inkml:trace>
  <inkml:trace contextRef="#ctx0" brushRef="#br0" timeOffset="9609">6182 624 81,'0'0'16,"0"0"-2,0 0 11,0 0-3,0 0-9,0 0 5,0 1 10,0 6-4,0 1-21,0 4 18,0 3-3,0 4-8,-2 3 11,0 2-3,0 5-2,0 3-8,-2 2 5,0 1-14,-1 3 0,-1 0 7,2-1-1,-2-1-20,2-1 9,-2-2-18,1-3-4,1-2-3,2-6 2</inkml:trace>
  <inkml:trace contextRef="#ctx0" brushRef="#br0" timeOffset="10309">6554 623 137,'-2'-1'28,"0"-1"3,0 1-10,0 0-3,2 0 4,0 0-15,0-1 5,4-2-14,0 1 13,5-1 5,-1-1-15,4 1 6,1-1-7,1 0 0,1 2-6,1 1 13,1-1-7,-1 3 6,1 0 6,-1 3-8,-1 1-13,-1 2 14,-1 2 5,-3 2-1,-2 2-7,-3 2 6,-1 4-7,-4 0-1,-4 3 7,-1 0 5,-1-1-1,0 1-8,-2-3 0,-1 2-7,1-1 0,2-2 13,2 0-7,0-1-6,2 0 0,4-2-6,0 0 20,4-1-7,2 0 6,3-1-8,1 1-6,-2 0 1,3-1 13,-3-1-8,2 1 6,1 1-13,-5-1 7,0 1-6,1 0 13,-5 0-8,-2 1-6,-2 1 1,-2 1 13,-2 0-13,-3 2 19,1-1-14,-2 1 12,-2 0-8,-3 0 0,3-2-13,-2 0-11,1 1-10,1-3-10,-1-3 4</inkml:trace>
  <inkml:trace contextRef="#ctx0" brushRef="#br0" timeOffset="10771">7185 524 88,'0'1'15,"2"0"11,2 3-3,5 2 3,3 2 3,0 0-3,5 2-4,0 2 4,-1 2-3,1 2 3,1 2-3,1 1 3,-1 5 3,-1 1-10,0 4 4,-1 3-9,-3 3 4,-3 2-2,-2 4-8,-4 0-1,-4 5 5,-4 0-1,-4 2-8,-7 1-13,-1-2-11,-7 1-16,-2-3 5,-4-3-15,0-2 5,0-4 2</inkml:trace>
  <inkml:trace contextRef="#ctx0" brushRef="#br0" timeOffset="11436">8323 838 41,'0'0'9,"0"0"5,-2 0 4,0 0 4,2 0 4,-3 1-10,1-1-2,0-1 11,2 1-9,-2 0 4,2 0-15,0-1 6,0 1-2,2 0 5,7 0 5,1-3-9,6 1 5,5-1-2,4-1-7,6-1-1,2 2 12,2-3-9,2 2-7,3 0 6,-1 1-7,0-1 0,1 2-6,-3-2-6,0 3 14,0 1-19,-4 0-10,-2 0-4,-2 0 3</inkml:trace>
  <inkml:trace contextRef="#ctx0" brushRef="#br0" timeOffset="11736">8968 588 80,'0'0'23,"0"1"-3,2 3-9,2 0 5,2 3 10,1 3-9,-1 3-2,-2 4 4,0 5 4,-2 5-9,-2 3-2,0 6-14,-2 5 13,-4 0-1,0 4-20,-3-2 20,3 0-20,0 0-12,0-4 9,2 0-11,2-3 1</inkml:trace>
  <inkml:trace contextRef="#ctx0" brushRef="#br0" timeOffset="14563">9775 500 46,'2'-3'8,"2"0"5,2-3-7,2 0 5,3-3-8,1-2 0,0-1 12,3-1-14,-3-1 0,-1-1 6,-1 1 5,-2 0-8,-2-1 12,-1 1-2,-3 0-14,0 1 0,-2 3 0,0-1 6,-2 2 12,0-1-8,-3 3-8,1 2 19,0 2 3,0 4-3,-2 5-2,0 4-3,-1 4-8,-1 5 5,2 3-1,0 5-2,0 2-1,-1 5 5,3 2-2,2 4-7,-2 4 5,2 2-1,-2 3-7,2 1 6,-2 1-14,1 2 13,1-2-1,0 1-7,-2-2 7,0 0-1,0-2-7,0-3 0,0-2-6,-3-2-11,3-2 2,-4-3-10,0-2-10,2-5 5,-3-3 2</inkml:trace>
  <inkml:trace contextRef="#ctx0" brushRef="#br0" timeOffset="14873">9599 1072 77,'0'-3'17,"2"1"-9,2-1 12,4-2-9,3-1 5,1-1-8,7-1 5,-1 0 5,5-2-3,0 0-14,-1 0 0,3 0 6,2 0 5,0-1-20,0 3-12,-2 0 2,0 0 2</inkml:trace>
  <inkml:trace contextRef="#ctx0" brushRef="#br0" timeOffset="16093">8842 815 23,'0'0'5,"0"0"-1,0 0-1,0 0 0,0 0-1,0 0 1,0 0-1,0 0 0,2-3 0,0 1 0,0 0-1,2-1 0,0 1 6,0 0-1,-2-1 0,5 1-1,-1 0-1,-2-1 6,2 2-1,-2-1-8,3 0 7,-3-2-8,2 2 7,0-1-1,0 1-7,1 1 6,-1-1-7,2 0 7,0 0-7,1 1-6,1 0 7,0 0 6,3 0-6,-1-2 0,0 1-6,3 1 7,-3 0-7,3-1 14,-1 2-1,1 0-7,1 0 0,-1-1 0,1 1 0,-1-1 13,1 1-14,1 0 6,-1-1-6,1 1-7,0-1 21,-1-2-14,1 2 0,-1 0-6,1 0 13,-3-1-7,1 0 1,-3 1-6,0 0 13,1 0-7,-3 0 6,1 0-7,-3-1 7,0 1-13,-2 0 7,1 0 0,-1 0 7,-2 1-1,0-1-1,0-1 6,0 2-8,0-1 13,-2 1-8,1 0-1,-3 0-7,2 0 6,-2 0 6,2 0-8,-2 0 0,0 0-1,2 0 0,-2 0-6,0 0-12,0 0 2,0 0 1,0 0 0,0 0 1</inkml:trace>
  <inkml:trace contextRef="#ctx0" brushRef="#br0" timeOffset="17737">10331 360 25,'0'0'5,"0"0"-1,0 0-1,0 0 6,0 0-1,0 0 5,0 0-14,-2 0 7,2 0 5,-4 5 5,0 0 4,-3 4-8,-1 2-8,0 3 6,0 2 11,-3 4-15,1 2-1,-1 3 12,1 2-9,2 2-1,0 1 12,-1 2-9,1 1 5,2 1-1,2-1-8,2 0 11,0-1-8,4 0-7,0-2 6,2-2-8,2-1 13,2-2-2,3-1-7,-1-3 5,2-2-26,5-2 9,-3-2-12,1-4-10,4-1 3,-3-3 2</inkml:trace>
  <inkml:trace contextRef="#ctx0" brushRef="#br0" timeOffset="18047">10778 484 47,'0'0'21,"0"0"-9,0 0-2,0 0 5,0 0 5,0 2-3,-2 2-2,-5 3-2,-1 3-2,0 2-1,-3 2 5,-1 3-2,2 1-8,-3 2 12,3 2-2,0 2-8,-1 1-1,1 0-1,4 2 6,0-1-8,-1-2-6,3-1 6,2 0 6,2-4-1,2 0-1,2-4-1,0-1-1,5-2-13,1-4 14,0-2-13,3-3 0,-1-2-5,1-1 20,-1-1-7,0-2 6,-1-3-1,-1-1-7,-4 0-6,1 0 7,-3 0 13,-2-1-21,-2 1 20,-2 0 5,-2 0-2,-3 2-15,-1 2 7,0-1 5,-3 2-8,3-1 6,0 2-7,0 0-1,-1 2 6,5 0-7,0 1-13,0-1-4,2 0-11,2 1-9,2-1 3</inkml:trace>
  <inkml:trace contextRef="#ctx0" brushRef="#br0" timeOffset="18497">11193 282 47,'0'0'21,"0"0"3,0 0-9,0 0 4,0 0 4,0 0-9,0 0-2,0 0 5,-2 1-8,2 0-1,0 2 5,0 0-2,2 4-7,0 1-1,3 4 12,-1 1-2,2 1-1,2 2-2,2 3-14,3 2 20,-3 1-9,3 1 0,-1 1 5,-2 4-2,3 1-7,-3 4 6,-2 2-1,-1 3 5,-3 2-2,-4 2-7,-2 1 12,-2 1-15,-3-1 13,-3-1-15,-4-3 13,-1-2-8,-2-3-19,1-4 2,-1-2-11,1-3-16,1-4 4</inkml:trace>
  <inkml:trace contextRef="#ctx0" brushRef="#br0" timeOffset="20100">12023 231 99,'-2'0'14,"2"0"11,0 0-3,0 0-9,0 3 11,0 4-16,0 3-7,-2 3 18,2 3-2,-3 2-15,-1 6 6,2 0-1,-2 4 0,0 1-1,-2 2-7,0 2 6,-1 2-7,1 0 7,0 1-7,2 1 6,-2-1 0,1-1-1,-1-1 0,2-3-13,0 0-5,0-3-11,0-2 2,0-3 2</inkml:trace>
  <inkml:trace contextRef="#ctx0" brushRef="#br0" timeOffset="20348">11905 326 81,'0'-2'16,"0"-3"-2,4 0-1,2-4-8,4 0 12,5-1-9,1-2-7,7-2 6,0 0-7,2 0 12,2 1-7,-3 3-1,3 1-7,-2 2 1,-2 2 6,0 4 6,-3 2-8,1 1 0,-4 2-6,-3 0 19,-4 5-2,1 1-2,-5 2-7,-4 2 6,-2 1-8,-2 1 6,-4 1-7,0 2 12,-5-2-20,1 1 13,2-1-7,-3 0 0,5-1 0,0 1 13,2 0-8,2-1 0,0 0-1,4 0-6,0 2-6,0-2 7,2 2 7,0 0-1,0 2-13,0 0 26,-2 1-14,-2 2 5,0 3-1,-2-1-13,-2 1 26,0-1-15,-4 2-1,0-3 0,-1 2-7,-1-2 7,0 0 5,-1-2 5,1-1-8,0 0-13,-1-2 1,1-1-18,0-1 3,-1-2-10,5-2 2</inkml:trace>
  <inkml:trace contextRef="#ctx0" brushRef="#br0" timeOffset="20782">12467 758 44,'2'0'8,"3"2"6,-1 3 4,2 0-15,0 2 6,2 2 12,3 1 3,-3 2-9,-2 2 11,0 0-4,-4 1-2,0 0-9,1 1-1,-3 0-2,-5 1 12,-1-1-9,0-1 5,-4-1-21,-1 0 1,-3 0 7,-1-1-1,1-3 12,-3-2-1,1-1-8,-1-3 5,1-2-1,1-3-13,1-4-6,1-2 20,3-3-1,0-4-8,3-2-6,3-2 13,2-4-7,4 0-13,2-1 2,5-1-12,3 2-3,1 1-4,3 2 2</inkml:trace>
  <inkml:trace contextRef="#ctx0" brushRef="#br0" timeOffset="21140">12910 907 92,'0'0'27,"0"4"-9,0 5-2,0 4-2,-2 1-8,0 3 5,-2 1-1,-3 2-8,-1 2 0,0 0 0,-2 0-1,-3 0-6,-1 0 7,-1-2-20,1 0 2,-1-2 0</inkml:trace>
  <inkml:trace contextRef="#ctx0" brushRef="#br0" timeOffset="21380">13137 710 139,'0'0'22,"0"0"-3,0 4 4,0 1-16,2 3 6,-2 2 4,0 3-8,0 1-1,-2 3-1,2 0 5,0 3-8,-2-1 12,2-2-14,0 1 0,2-1 12,0-3-8,3 0 5,1-2-13,0-3 0,0-1 13,0-3-14,3-4 13,3-2-2,1-3-7,1-2-6,0-1 13,-1-2-1,-1 0-1,1 0-1,-3 0 0,-2 2-7,1 2 6,-3-1 6,0 3-1,0 2-8,-2 1 13,0 5-15,-1 2 7,-1 2 5,0 4-20,-2 2 20,2 0-8,-2 3-12,2 0 13,-2 1-13,2 1 14,0-1-1,2 0-13,0 0-24,0-3-9,1 0 4</inkml:trace>
  <inkml:trace contextRef="#ctx0" brushRef="#br0" timeOffset="26052">13849 18 25,'0'-1'5,"0"-1"5,0-1 5,2 2-8,0-1 12,-4 1-3,2-2-8,0 2 12,0 0-3,0 0 4,0 0-2,0 1-3,0-1-2,0 1-2,-2 1-1,0 5-8,-4 3 12,-3 6 5,-1 7 4,-2 6-3,-5 6-16,0 3 12,-1 4-8,-1 3-7,1 1-13,-1 2 20,2-1 5,3 2-2,2-1-14,3 2 1,3-1 6,2-1-1,6-3 0,2-1-7,4-3 7,3-1-1,3-4 0,5-4-7,2-3 13,1-5-13,5-2-25,0-3-3,2-4 4,2-6-4,0-2 3</inkml:trace>
  <inkml:trace contextRef="#ctx0" brushRef="#br0" timeOffset="26412">14308 495 24,'0'0'4,"2"-1"0,2 1-1,0-1 7,0 1-2,3 0-1,-1 0 6,0 0-14,0 1 12,-2 0-7,3 0 5,-3 1-7,0 1 6,0-1 5,0 0-1,-2 2-2,2-2-7,-2 2 12,1-2-2,-1-1 11,-2 1-3,2 0-9,-2-1-2,2-1-1,-2 1 5,2-1-8,-2 1 6,2-1-8,-2 1-1,0-1 13,2 0-9,-2 0 6,0 0-14,0 0 6,0 1-7,0-1 13,0 2-14,0-2 7,0 0-7,0 0 6,0 0-12,0 0 19,2 1-1,-2-1-13,0 0 0,0 0 7,0 0-13,0 0 20,0 0-14,0 0 7,0 0-7,0 0 7,0 0-7,0 0 13,0 0-13,0 0 7,0 0 5,2 0-1,-2 0-13,0 0 7,0 0-6,0 0 7,0 0 6,0 0-14,0 0 13,0 0-7,0 0 6,0 0-7,0 0-6,0 0 1,0 0 13,0 0-7,0 0-6,0 0 13,0 0-13,0 0 13,0-1-19,0 1 14,0 0-7,0 0 7,0 0 0,0 0 6,0 0-14,0 0 13,0 0-7,2 0-6,-2 0 13,0 0-13,0 0 13,-2-2-13,2 2 13,0 0-7,0 0 0,0 0-6,0 0 7,0 0 6,0 0-14,0 0 14,0 0-14,0 0 8,0 0-7,0 0 7,0 0 0,0 0 6,0 0-13,2 0 13,0 3-13,4-1 7,-1 2-13,1-2 14,-2 1-6,0 1 6,2 1-6,-2 0 0,1 1 1,-1 1 13,0 1-14,0 0 13,-2 1-14,-2 0 7,0 1 0,-2 2 6,-2 0-1,-2-1-13,-3 1 13,1-2-1,-4 1-13,-1-2 1,1 0-6,-3-2 14,1 0-13,-3-1 14,3-2-13,-1-3 8,3-1 13,-3-1-8,3-2-7,2-2 13,-1-4 5,3 0-14,2-1 6,2-2 0,4-2-7,2 0 6,4 0-1,2 0-6,3 0 0,1 0 6,5 1-6,-1 1-6,1-1-12,1 2 3,3 1-4,-2-1-11,-3 3 4,1 1 3,-1 2 1</inkml:trace>
  <inkml:trace contextRef="#ctx0" brushRef="#br0" timeOffset="27494">14902 622 113,'0'0'19,"0"0"-15,0 0-1,0 0 6,0 0-1,0 0 5,0 0-1,0 0 4,-2 0-2,-1 1 5,3 1-9,-4 2-1,-2 0 5,0 0-8,-2-1-7,1 1 13,1-1-2,0 0 5,2-1-2,0 0-8,0-1 0,2-1 12,-1 0-9,3-1-7,0-1-6,0-2 19,3-1-2,3-1-32,0-1 15,0 0-25,2-1 10,-1 1-10,1-1 3,0 1 3,0 0 2,1-2 2</inkml:trace>
  <inkml:trace contextRef="#ctx0" brushRef="#br0" timeOffset="27794">15307 231 100,'-4'-1'20,"0"1"16,0-1-10,-3-1-10,1 1 11,2-1-10,0 1-8,0-2 17,0 2-3,2 0-9,2 0-2,0 0-8,2 0 6,4 1-7,2-1 6,4-1-2,5 4 6,2-1-14,3 1 12,1 1-1,0 1-8,-2 2 6,-1 0-13,-1 1 1,-3 0 13,-1 1-2,-3 1-7,-1 3-6,-5 0 7,-2 2 12,-2 1-7,-2 3-7,-4-1 0,0 1 0,-2 0 6,-1 0-7,1-1 13,2 1-14,0-1 1,2-1 12,2 1-20,2-1 8,2 0 0,0 1 7,2 0-1,3-1 6,-3 1-14,2-1 7,-2 0-1,3 2 6,-3-2-13,-2 1 13,0 1-14,-4 0 7,0 2 0,-2 1 6,-4 0-7,-2-1 0,-3 0-6,-3-1 13,-1 1-7,-3-3 6,1 0-13,1-1-5,-1-2-11,0-2-10,5-1-8,0-3 4,1 1 2</inkml:trace>
  <inkml:trace contextRef="#ctx0" brushRef="#br0" timeOffset="28224">15878 153 118,'0'0'24,"2"0"3,0 0-22,4 0 18,2 0 4,1 2-4,3 3-9,0 2 17,1 0-22,-1 2 11,1 3 4,1 2-3,1 2-3,-3 4-2,0 3 10,-1 5-9,-1 2-8,-2 5 11,-3 5-21,-1 3 12,-4 2 5,-4 5-2,-3 2-2,-3 2-7,-4 2-1,-5 0 0,-2-3-1,-4 1-7,-1-4-12,-1-3 9,-2-1-6,2-5-17,-2 0-9,0-4-8,0-3 4</inkml:trace>
  <inkml:trace contextRef="#ctx0" brushRef="#br0" timeOffset="34465">4050 2127 21,'0'0'5,"0"0"-1,0 0 0,0 0-1,0 0 13,0 0 4,0 0-3,0 0-8,0 0-7,-2 0 12,2 0-2,0 0 5,0 0-9,-2-2 6,0 1 4,-1-1-15,3 0 0,-2 1 12,0 1-8,2 0 5,0-1-7,0 1-7,0 0 0,0 0 13,0 0-14,4 0 13,3-1-8,1 0 6,2-1-19,5 0 7,-1 1 7,5 0 0,2-1-7,1-1 7,3 1-1,4-3 6,0 2-7,4-1-13,0 1 2,4-1 14,1 0-1,3 0 0,2 0-1,5 0 0,2 1 0,1-1-13,5 1 8,0-1 6,0 3 0,0-1 6,0-1-14,2 1 7,-1 1 0,1-1 0,2 0-7,2 2 7,0 0-6,3-2 13,-1 2-14,2-1 19,-2-1-8,2 0 0,0 0-1,3 0 5,1-2-20,-2 0 20,2-1-20,1 0 20,-1 0-13,0-2 0,-1 0 7,-1 0-1,0 0-6,0-2 0,3 3 13,-1-3-14,-2 2 1,-2 0 0,-1 0 13,-3 2-8,-2-1 0,-3 1 0,-3-1 0,-2 3-7,-2-1 13,-5 1-1,-4-1-7,-1 2 0,-3 1-6,-2 1 7,-4 0-7,-2 0 7,0 1 0,-4 0 0,0 0-6,-5 2 13,1-1-14,0 2-5,-3-1-11,1 1-4,-2 0 3,1 0 2</inkml:trace>
  <inkml:trace contextRef="#ctx0" brushRef="#br0" timeOffset="35515">12718 1667 25,'-5'-1'5,"1"-3"5,0 2-8,-2-1 13,0-1-15,2 1 1,-1-1 6,1 1-1,0-1 5,2 2-14,0-1 7,0 2 0,0-1 5,2 1-13,0 0 13,2-1-8,0 2-6,4 0 7,0 0 6,3 2-14,3-1 14,1 0-14,3 1 20,3 2-21,1-1 7,5 1-6,6-1 13,2 1-1,5-1 6,5 0-8,7 0-7,5-1 7,3 0-1,7 0 6,1-1-1,4 1-13,4 2 19,3-2-8,4 0-1,1 1-19,3-1 14,-2 2 13,0-2-8,-1 1-13,1 0-6,0 0 27,0 0-20,-3 0 13,-1-1 6,-3 2-2,-1-2 5,-3 2-8,-6-2-1,-2 0 6,-2 1-14,-6-1 12,-2 0-7,-4 1-13,-3-1 20,-5 0-7,-3-1-1,-2 2 6,-2-2 5,-4 0-7,-2 1-7,-4 1 12,-2-2-1,-2 1-1,-3-1-8,-1 1-12,-3-1 13,1 0 6,-5 0-13,0 0-6,1-1 2,-5 0-5,0 1-11,0-1 2,-4 0 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1:44.8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63 22,'0'0'4,"0"0"-1,0-2 0,2-2-1,0-1 0,0 1 1,2 0-1,-2 0 0,0 0 0,3 0-1,1 0 1,0-1-1,0 1 0,2-1 0,5 2 0,1-1 0,1 1 13,3 0-2,-1 2-2,2 2-13,-3 2 19,1 2-2,-1 4-21,-1 0 7,-1 4 0,-1 2 0,-3 2-6,-4 3 13,-2 1-7,-2 1 6,-4 0 0,-2 0-14,-4 1 14,-5-3-1,-1 0 0,0-3-7,-5-1 6,2-4 6,-1-1-1,-1-3-1,1-5 11,-1-1-21,0-4 0,3-2 13,1-4 5,1-4-8,3-1 5,3-2-2,2-2-7,4-3-1,4-2 6,2 1-26,2-1 14,5 0-18,1 0 2,5 1 3,1 1 1,3 0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1:45.2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2 269 87,'0'0'22,"-2"0"-15,2 1 17,0 0-15,0 1-7,0 0-1,0 1-6,2 0 13,-2 1-1,0-1-1,0 1 6,0-1 4,0 1-14,0 0 0,2 0-19,1-1 1,-1 1 1</inkml:trace>
  <inkml:trace contextRef="#ctx0" brushRef="#br0" timeOffset="249">259 6 93,'0'0'21,"0"0"-15,0 0 12,0 0-15,0 0 12,2 0-14,2 0 6,4 0-7,3-1 12,1-2-1,3 2-14,-1 0 6,3 1 0,-1 1-7,1 1 7,-3 1-6,1 1 6,-1 1-6,-1 1 6,-3 2-6,-2 1 6,-2 2 0,-2 0 6,-1 2-1,-3 0-14,0 0 13,-5 0-1,1-2 6,2 1-8,-2-2 6,2 1 5,2-2-14,0 0-1,0-1 7,4 1-1,0-1 5,2-1-7,1 0-1,1 1-6,0 0 0,0 0 7,1 0 5,-1 2-20,-2-1 14,3 1-6,-5 3 6,0 0 6,0 2 5,-2 0-8,-2 1 0,-2 2-1,-2 0 5,0 3-1,-3-1-7,-1 1 0,0 0-13,0 0 14,-1-1-1,1-2 6,2-1-7,0-1-6,-1-1-6,1-1-11,2-1-10,2-3 4,2-2 1</inkml:trace>
  <inkml:trace contextRef="#ctx0" brushRef="#br0" timeOffset="659">768 239 45,'-2'0'15,"2"0"-2,0 0-8,0 0 5,-5 3 5,1 1-8,0 1-1,-2 2-7,2 0 1,0 0 25,0 0-10,1 1-8,3 1-1,3 1-1,-1-1 0,2 1-1,2 0 0,0-1-1,4 0 0,1 1 18,-1 0-15,3 1 6,-3-1-8,0 1-7,3 0 13,-3 2-1,-2 1-1,1 1-1,-5 0 5,0 3-2,-2-3-1,-2 1-1,-2 1-13,-2 1 6,-3-2 0,1-1 0,-2-1 0,0-2-25,-1-1-3,1 0 2,0-3 0</inkml:trace>
  <inkml:trace contextRef="#ctx0" brushRef="#br0" timeOffset="1019">780 208 79,'0'0'10,"0"0"5,2 0-8,0-2 6,6-2-2,1 0-1,1-1-2,5-1 6,1 0-8,3 0 11,-1 0-8,3-1-7,0 1 6,-1-1-8,1 1-6,-2 0 1,1 1 0,1 1 1,0 0-12,-3 2 1,1-1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1:48.3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 69 35,'0'-1'3,"0"-1"0,2 0 0,0-3-1,2 0 6,4 1-7,1-2 0,1 0 6,2-1-1,1 0-1,-1 1 6,3 0-1,1 1-8,1 1 6,-1 1-7,1 4-7,-1 1 20,1 3-8,0 2-1,-1 4 0,-3 3-1,-1 3-1,-4 1 0,0 3-13,-3 2 8,-5 2 6,0 0 0,-5 2 5,-3 0-13,0 0 19,-4-1-14,-1 0 12,-3-3-2,-1 1-1,-2-5-1,1 1-1,-3-4-8,3 1 0,-3-6 13,2-1-8,-1-6 6,3-1-2,0-5-1,1-2-13,3-4 7,3-3 12,2-3-21,4-2 14,2-2-7,2 0 6,4-2-1,4-1-7,2 1-6,5-1 1,1 2-5,3-1-12,2 2 3,1 1 2,1 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2:31.6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428 0 24,'0'0'4,"0"0"0,0 0 0,0 0-1,0 0 0,0 0 6,0 0-1,0 0-1,0 0-1,0 0-1,0 0 6,0 0-2,0 0-1,0 0-7,0 0 12,0 3-1,-4 0-2,0 3-7,-2 2 5,-3 1-7,-3 4 0,-5 1 0,-1 2 0,-5 2-13,-2 0 14,-2 1-6,-2 1 0,3-1 13,-1 0-1,0 0-7,2-1 6,2 1-7,0-2 6,5 0-7,-1-2 0,5-1 0,-1-2-12,3 0 8,4 0 13,-1-2-7,5 0 0,0-1-1,4 0 0,4-2-6,2 0 7,3-2-6,3-2 7,3 1-7,3-3 7,3 0-13,2-2 14,1-1 0,3-1-1,-2 1 0,2-2 0,-2 1 0,0-1-1,-3 1-6,-1 1-6,-4-1 2,-1 1 13,-3 1-13,-1-2 2,-2 2 0,-1 0 1,-1 0 0,0 1-1</inkml:trace>
  <inkml:trace contextRef="#ctx0" brushRef="#br0" timeOffset="906">68 607 22,'0'0'4,"0"0"0,0 0 0,0 0 6,0 0-2,0 0 6,0 0-15,0 0 13,0 0-14,0 0 13,0 0-14,0 0 13,0 0-1,4-1-2,5 0-7,-1 0 13,2 0-2,5-1-7,1-1-1,1-1 6,4 1-1,-3-1-7,3 1 6,0-1-1,-1 2-20,-1 0 8,-3 1 1,1-1 7,-3 1-13,1 0 8,-5 1-6,1-1 1,-3 1 1,0 0 0,0-1 0,-3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1:48.7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0 80,'0'1'4,"-2"0"12,2 1 4,-2 2 4,-1-1-9,1 1 4,0 1-2,2-2-9,-2 1 6,0-1-2,2-1-14,-2 2 6,0-2-6,2 0-13,0 0-4,0-1 1,0-1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1:49.0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 9 31,'2'-1'4,"0"1"6,3-1-2,1-2-1,0 2 6,2 0-8,3 0-1,-1 1 0,2 1 5,1 0 6,-1 3-2,3-1 4,-3 3 4,3 0-8,-3 2 4,0 1-14,-1 2 12,-3 2-8,0 1 11,-2 1-8,-3 2-14,-1 2-6,-4-1 20,-3 2 5,1-1-8,-4-1-13,-2 0 13,-1-2-1,-3 0-7,-1-1 6,1-2 6,-3-2-1,3-2-8,-3-2 6,3-2-13,1-2 19,1-3-8,0-1-7,1-5 6,3-1-13,2-3 8,0-2 0,4-2 6,2-2-7,2-1-6,2-1 1,2-1-25,2 0 17,3 1-11,1-1 2,0 3 4,1 0 1,1 2 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1:49.4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80 291 23,'0'-1'4,"3"0"0,1-2-1,-2 2 0,2 0 0,2 0 6,-2 0-7,2 0-1,1 0 13,-1 1-8,0 0-8,0 0 13,2 2-1,-1 0 5,1 0-2,0 3-1,1 1-2,-1 0-7,0 2-1,-2 0 12,0 0 5,1 3-9,-1-1-13,0 2 25,-2-1-15,-2 2-7,0 2 18,-2 0-8,-2 2-8,-2-1 13,-2 0-2,-2 2-8,-3-3-1,1 0 6,-4-1-1,-1-1-8,1-2 13,-5-1-8,2-2-1,-1-2 6,1-3-8,1-1 0,1-3 5,3-2-7,-1-3 6,5-3-13,2-3 7,2-3-13,4-3-11,2 0 3,2-2-10,2 0 4,2-1 2,5 2 3,-1-1 1</inkml:trace>
  <inkml:trace contextRef="#ctx0" brushRef="#br0" timeOffset="380">384 256 25,'0'0'11,"0"0"-2,0 1 12,0-1-3,0 6-8,3 1 11,-3 4-3,0 0 4,0 3-9,-3 3-1,1-1 11,2 2-3,-2 1-9,2 0-1,2-1-2,-2 1 6,2-3-2,-2-1-2,3 0-7,-1-2 0,2-1 5,-2-3 6,2-1-15,0-2 1,4-4 6,1-2-1,1-1-1,0-2-6,3-3 0,-3-2 0,0-2 0,3 0 1,-1 0 6,-1-1-13,-1 2 7,0-1 0,-1 2-12,-1 1 27,0 3-2,-4-1-14,2 4 13,-1 2-14,-1 3 13,-2 4-8,-2 2 6,2 3-7,0 3 6,0 3-13,0 1 13,0 2-1,0 0-7,2 1 6,0 0-7,1-1 1,1 0 0,0-2-13,2-1-4,3-3-4,-1-1-10,2-2 3,1-5 3,1-2 3</inkml:trace>
  <inkml:trace contextRef="#ctx0" brushRef="#br0" timeOffset="730">1030 374 82,'-2'-1'35,"0"-1"-4,0 2-4,-1-1-16,1 1 5,-4 0-2,2 0-2,-2 1 5,2 2-15,-2 0 12,1 2-14,-1 1 13,4 2 4,0 0-2,0 0-8,4 1-1,0 1-7,2 1 6,5 1 6,-1 0-8,2-1 6,0 2-13,3 1 6,-1 0 0,3 1 0,-1-1 12,-1 1-2,1 1-14,-1 1 7,-3 1-1,0 1 12,-4 1-2,1-1-1,-5 1-2,-2 0-8,-4-1 6,-3-1-13,-1 0-6,-2-3 20,-3 0-1,-1-2-14,-3-2 7,1-1-13,-1-4-11,3 0-22,-1-2 5,3-4 3</inkml:trace>
  <inkml:trace contextRef="#ctx0" brushRef="#br0" timeOffset="1055">1559 12 149,'0'-1'39,"-2"0"-5,2 0 2,-4-1-11,0 1-9,-2-1 4,-3 0-8,-5 0 11,-5 2-10,-3 2 5,-7 2-8,-5 2-2,-3 1-7,-2 1-6,-2-1 0,-3 1-12,3-1-22,4 0 3,1 0 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1:53.9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86,'0'0'22,"-3"0"-15,3 0 11,0 0-14,0 0 12,0 0-15,0 0 6,0 0-1,0 0 6,0 0-2,0 0-7,0 0-7,0 0 13,0 0-1,0 0-1,0 0 5,0 0-1,3 0-8,-1 0 6,2 0-13,4 0 0,2 0 13,7 1-7,4 1-1,3-1 7,5 0-20,0 1 8,4-2 13,3 1-8,1 1-6,0 0 7,0 1-7,3 0-5,-3 2-12,-2-2 2,0 2 2,-4 0 0</inkml:trace>
  <inkml:trace contextRef="#ctx0" brushRef="#br0" timeOffset="310">285 296 120,'0'0'18,"0"0"4,0 0-16,4-1 0,2-3 11,7 0-2,3-2-8,3-2 6,4-3-2,3 0-1,3-2-14,2 0 7,3 0-1,3 1-25,0 0 2,-2 3 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1:54.5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179 155 108,'0'0'19,"0"0"-8,0 0-14,0 0 6,0 0-6,0 0 13,0 0 11,0 0-9,0 0-2,0 0 5,0 5-20,-3 1 13,-1 3-1,0 1-1,0 1-1,0 2 12,-4 1-8,-1 0-1,1 1-8,-2-1 7,-1 0-7,1-2 12,-2-1-14,1-3 13,1 0-2,0-2-7,1-2-6,-1-3 6,2-3-6,2-7 13,1-2-14,5-5 13,0-3-7,5-1-6,-1-2 0,4-1 7,2 0 0,3-1-13,1 1 20,1 2-1,-1 0-7,3 1 6,-1 2-1,1 3-1,-1 1-13,-1 2 1,1 4-5,-1 1 20,-3 5-13,-1 3 13,-1 5-20,0 4 20,-4 5-1,-1 4-1,-1 4-7,-4 7 7,-2 4-1,-2 6-1,-5 1-6,-1 5-6,-2 0 1,-3 2 7,-2 0 0,-1-1-6,-3-3-6,1 0 14,-1-5-13,0-2 20,0-3-1,5-4-1,-1-4-7,5-4-6,0-5 7,1-6 0,3-7-7,2-4 1,2-3-5,4-4 7,2-2 0,2-3-5,4-2 1,2-1 0,5 1 1,-1 0 1,3 1 13,2 2-7,-1 1 12,3 2-1,0 1-8,1 1 12,1 2-15,2 1 13,2 1-14,0 2 12,-1 0-8,6 1 6,-1 0-1,-3 1-14,4-1 13,-4 0-19,1-2-18,0 0 4,-4-2-4,0 0 2</inkml:trace>
  <inkml:trace contextRef="#ctx0" brushRef="#br0" timeOffset="680">1043 318 80,'-2'4'4,"2"0"6,-2 3 5,2 2-15,-2 1 13,0-1-2,-2 2-14,-1-1 19,3 1-8,-2-1-1,0-2 6,0-1-8,0 0 5,0-1-1,2-2-7,0-3 6,0-4-14,2-1 7,0-3 0,0-3-13,2-1 2,0-2-5,0-1 1,2 0 3,0 0 1,0 1 0,0 1 1,2-1 1,1 3 0,-1 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1:55.6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0 165 114,'0'0'25,"0"0"-16,0 0-7,0 0 12,4-2 4,4-3-2,3-2-21,1-1 7,3-1 6,1-3 6,3-1-2,2 1-14,-1 0 6,3-1 6,0 0-7,-1 2 5,1 0-7,-2 1 6,0 0-19,-1 3 1,-1 2 8,-3 1 0,-1 4 7,-1 1 6,-1 5-8,-3 3 6,0 4 5,-1 4-1,-3 1-8,0 4 6,-4 3 5,0 3-8,-2 2-8,0 2 7,-2 3-7,-2 2 12,2 1-7,-2 1-1,0 2 0,0-2-13,2 2 20,-3-3-14,3 1 13,0-2-7,0-1-19,-2-2-4,2-3-4,0-2-4,-2-2 3</inkml:trace>
  <inkml:trace contextRef="#ctx0" brushRef="#br0" timeOffset="345">168 567 81,'-2'-1'16,"2"0"-2,0 1-8,0-1 12,2-3-8,2 1-8,0-2 12,2 1-14,2-1 0,3 0 13,3 1-2,1-2-8,3 1-6,5-2 19,0 0-8,4 0-8,0 0 0,1 0-6,1 0 13,0 0-19,0 0-5,0 0 2,-4 2 1,0-1 0,-2 1 1</inkml:trace>
  <inkml:trace contextRef="#ctx0" brushRef="#br0" timeOffset="905">1098 304 25,'0'-2'5,"2"1"-1,2-2-1,1-1 0,3 1-1,2-3 0,3 0 0,1-1-1,3 1 13,-1 0-8,3 1 6,-3 1-15,3 1 20,-2 2-2,1-1-8,-1 4 11,-1 1-8,1 4 5,-3 2-8,-1 3-7,-3 3 12,-2 2-1,-2 3-8,-1 1 6,-3 4-1,-4 0-1,-5 2-7,-1 0 0,-2 1 18,-3-2-8,-3 0 5,-1-4 4,-1-1-21,-1-5 25,-2-1-3,1-4-8,-3-5 4,2-4-20,1-3 13,1-5-1,0-2 5,1-4-8,3-4-1,5-2 0,2-2 6,1-1-8,5-1-6,4-2 6,5 0 0,1-1 0,4 2-7,5 1-18,-1 1-16,5 3 5,0 0 3,-1 4 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1:57.1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146 118 25,'0'-1'4,"0"0"0,0 0 6,0 0-8,0 0 13,-2 1-15,2-2 19,0 2-9,0-1 5,2 1-8,-2 0-7,0 0 25,0 0-16,0 3 18,0 0-3,2 3-16,-2 2-1,-2 4 6,0 3-8,0 3 5,0 7-1,-4 3 11,0 4-15,-3 4 12,1 4-2,-2 3-8,-3 2-1,-1 2-1,-1 0 6,3 0-1,0-3-14,-1-1 13,5-5-1,0-1-7,3-4-1,5 0-6,3-4 1,1-4 1,6-2 6,0-5-19,5-3 9,1-4-18,5-3-3,2-3 4,0-3 3,1-3 2,1-2 3,0-1 2,-2-2 1,-5-1 2,-1-1 2,-3-2 14,-1-1-7,-5-1 7,-2-2-1,-2 0 19,-6-2-16,-4 0 6,-2-2 5,-2 1-2,-5-2-2,-1 2-2,-3-1 5,-2 1 4,3 2-2,-3 0-15,2 1 12,3 2-8,1 2-7,5 0-13,2 0-17,1 1 4,5-2 1</inkml:trace>
  <inkml:trace contextRef="#ctx0" brushRef="#br0" timeOffset="612">777 45 113,'-2'-1'19,"-4"1"-9,-2 0 17,-1 1-9,-1 0 4,0 3-3,-3-1-2,-1 3-21,1 1 19,-1 1-2,1 1-1,1 2-2,2-1-14,3 2 7,3 1 6,2 1-7,4 1-1,2-1 6,5 1-7,3 0 7,3 1-1,-1 1-1,5 0-7,-1 3 13,1-2-8,0 3 0,1 1-13,-1 1 7,-3 1 7,-1 0 0,-3 2 5,-1 1-20,-3 1 8,-4 1 7,-2 0-1,-4 0 0,-2 0-13,-2 0 7,-5-2 13,-1 1-13,-5-4 12,1-1 6,-3 1-2,1-5-8,-3 0 12,2-3-15,3-3 12,-1-4-14,3-3 13,1-4-2,3-3-14,4-3 13,4-4-20,2-4-5,4-3 2,4-3 8,5-4 0,1-3 1,5-3-12,3-4 8,1-1-5,4-5 2,0 0 1,2-1 1,0-1 1,0-1 1,-2 3 7,-3 0-6,-1 1 13,-2 1 6,-5 3-8,-1 1 12,-5 3-15,-4 1 0,-1 4 12,-7 0-2,-5 3-1,-3 1 5,-5 4-2,-1 0-2,-3 5-8,-3 0 0,-1 3-7,0 1 0,0 3 7,3-1 6,-1 3-8,4-2-6,3 3-12,2 0-17,3 2-8,1 0 4,2 1 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2:13.2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63 855 22,'-3'-1'5,"1"-3"-1,-2 1-1,0-2 0,0 0-1,0-2 0,2-3 0,0-1 0,0-3 6,4-3-8,0-1 7,2-2-7,2-1 0,2-1 0,3-1 0,-1 1 0,5 0 0,-3 1 0,2 1 6,3 0-7,-3 3 7,3 2 5,-3-1-1,3 4-1,-2 0 5,1 2-8,-1-1 5,-1 3-7,0 1 12,1 1-21,-1 1 19,1 3-1,-1 1 4,1 1-14,-1 2 5,-1 3 6,-1 1 4,1 4-8,-1 2-14,-2 4 19,-1 3-8,-3 3 12,-2 2-21,-2 5 19,-2 5-3,-4 3-1,-4 3-2,-3 2-1,-1 0-8,-5 1-6,-1 0 19,-1-3-21,-4 1-5,-1-3 20,-1 1 5,-2-2-20,-2-1 19,0-3-8,0-2-7,0-1 1,4-2 12,0-1-1,5-5-14,1-3 7,5-3-1,-1-2 0,5-4 6,4 0-1,3-5-1,3-1 0,7-3-7,3-3 6,5-2-1,1 0-13,5-1-5,-1 1 14,5 0-6,2 0 1,-2 2 1,2 1 6,0 1 6,2-1-1,-2 1-13,-1 1 1,1 0 13,-2 0-14,0 0 7,-2 2-6,-1-1 1,1-1 6,-2-1-6,0 0 0,-3-1 1,1-1 0,1-2 1,-1-2-13,0-1 2,-3-1-11,3-1-10,-3 0 4,1-3 3,0 1 1</inkml:trace>
  <inkml:trace contextRef="#ctx0" brushRef="#br0" timeOffset="640">970 1048 50,'0'0'8,"3"1"-1,-3 3 5,2-1 5,-2 3-2,0-1-2,0 1-8,-2-1 6,-1 2-2,1 0 5,0-1-1,-2 1 4,-2-1-8,0 0 5,0-2-2,-3 1-1,1-1 11,2-3-9,-2 0-2,1-1-7,3-4-1,-2 0 6,4-4 5,0-1-8,2-1-19,4-3 7,0 0-5,2 2-18,1-1 4,1 2 2,-2 0 3,2 2 0</inkml:trace>
  <inkml:trace contextRef="#ctx0" brushRef="#br0" timeOffset="1042">1508 619 99,'0'0'14,"-2"0"5,-2 1 10,-2 3-4,-2 0-16,-1 2 12,-1 2-3,0 0-2,-3 3-8,3-1-1,2 3-1,1-1-7,1 1 12,4 1-1,4 1-1,2 0-14,2 0 13,5-1-1,3-1-1,3-1 6,1 1-8,1-2 0,-2 0-1,1 1 0,-1 1-1,-3-2 0,1 2-13,-3 1 8,-2 0 7,1 0-1,-5 1 6,0 0-20,-4 2 14,0-2 6,-4 1-7,-2 0-7,0 1 13,-4-1-1,-1 0-13,-3 0 13,2 1-1,-5-3-13,1 0 13,-1-1-7,3-1-18,-1-3-4,1 0-10,4-5 1</inkml:trace>
  <inkml:trace contextRef="#ctx0" brushRef="#br0" timeOffset="1392">2201 4 131,'0'0'35,"-2"-1"2,0-2-5,-4 3 3,-1 0-5,-1 2-4,-4 1-3,-5 3 10,-5 3-17,-5 3-2,-4 3-8,-5 4 6,1 2-2,-4 1 5,0 2-8,-1 0 5,3 1-1,2-2-20,2 0 7,2-1-12,6 2-23,2-3-9,3 0 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2:16.8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403 426 31,'-3'0'3,"3"0"0,-2-3 0,-2 1 12,-2-1-15,2-1 7,-2 2 5,0-3 5,-3 2-8,1 0 17,-2 2-9,-1-1-2,-1-1 10,-1 3-21,-1 0 18,0 2-9,-3-1-14,-2 2 19,1 3-3,-3 1-8,-2 2 6,3 2-2,-3 0-1,0 5-14,0 0 7,3 1-7,1 2 13,3 0-7,-1 0-7,7 0 13,1 0-13,5-1 0,4 0 7,4-3-19,5 0 21,3-4-19,5 0 8,3-4-12,5-4 3,4-1-5,2-4 3,4-2 2,5-3 2,1-1 2,0-3 1,5-1 2,-1 0 0,-1 0 2,-1 0 1,-4 2 0,1 1 1,-5 1 0,-4 1 1,-2 1 1,-2 0 0,-2 2 0,-5 2 0,-1 2 2,-3 1 0,-1 3 6,-3 0 6,-3 3-14,-1 2 0,-2 0 7,-2 2 0,0 3 12,-4 0-15,-2 3 0,-2-1 0,-2-1 6,-2 1-7,-3 1 6,-1-1-1,-3-2-13,1 0 20,-3-1-2,-1-4-7,-1 0 12,1-2-2,-3-1-20,2-4 13,3-3 6,1-2-14,1-3 6,3-5 0,1-1-7,2-5 0,4 0-6,4-2-5,2-2 2,2-1 1,4 1 1,5-1 1,-1 1 1,4 0 1,3 3 1,2 0 1,-1 1 0,3 2 0,0 2 0,0 0 0,-1 4 0</inkml:trace>
  <inkml:trace contextRef="#ctx0" brushRef="#br0" timeOffset="496">1031 547 22,'-2'3'5,"2"2"-1,-2 3-1,-2 1 0,0 4 6,0 1 5,-2 2-1,-3 1-8,1-1 12,0 0-9,-1-1-1,1-2-13,2-1 7,0-4 0,2 0 0,2-3 0,2-3-7,2-3 0,2-4 1,2-3 1,4-4 0,3 0 0,1-5 0,3 2 1,-1-2 1,1 0 0,1 0 1,3 2 0,-2 1-1,-3 1 1,3 3 0,-5 1 1,1 5 0,-3-1 6,-1 3-1,-3 3 0,-4 3-1,0 1-7,-2 2 13,0 1-1,0 2-1,-2 0-7,0 2 0,-2-1-1,2 0 0,-2-1 0,0 1-6,2-3 7,0 0-6,0-2 7,2 0 6,0-3-14,0 0 1,0-3 0,5-4 1,-1-1 0,2-2 0,2-1 1,1-1 0,1-1 1,-1 0-1,1 0 1,-2 0 1,1 2-1,-1 3 1,-2-1 0,1 1 1,-1 2-1,-2 0 1,0 3-1,-2 1 1,-2 2-1,3 0 0,-1 1 1,0 0 0,0 1 0,2 1 0,-2 0 0,2-1-1,1 0 1,-1 1 0,2-3 0,0 1 0,1-2 1,1-1-1,0-2 0,3-1 0,-1-2 0,1-1 0,1-2 0,1-3 0,1-1 0,-1-2-1,-1-1 1,1-1 0,-3 2 1,0-1-1,-1 0 7,-3 3-1,0-1-1,-4-1-1,-2 3 12,1-1-2,-6 3-1,1 1 4,-4 2-14,0 3 6,0 0-2,-2 2 6,-1 1-2,1 1-1,2 3-1,2 0-2,-1 0 0,5 2-8,0 0-6,5-1 14,1 1-14,4-1-5,1-1 8,3 0 0,0 1 1,5 0-6,-2 0 7,-1 1-12,1 0 8,-3 0 7,1 0-13,-3 1 8,-2 0 13,-1 1 5,-3 2-8,-2-1 12,-2 2-2,-2-1-15,-2 1 6,-2 1-7,0 0 6,-5-1 0,1 2 5,-2-1-14,0 1 1,-3 0 12,3-2-13,-3-2-12,5 0-5,0-2 1</inkml:trace>
  <inkml:trace contextRef="#ctx0" brushRef="#br0" timeOffset="2030">1947 799 38,'0'0'9,"0"0"-8,0-1 7,3-3-1,3-1 5,2-2-7,2-2 5,3-1-7,1-4 6,3-2-2,1-4 12,1-1-9,2-5-7,-1 0 12,3-3-14,2-4 0,0-3 6,0 0-1,-1-2-1,-1-1 6,0 0 5,0-1-2,-3-1-8,-1 3-1,-2 1 12,-3 1 4,-2 1-9,-1 5-2,-1 3 12,-2 3 3,-1 3-22,-1 3 6,-2 3 5,0 3-1,0 8-2,-4 4-1,0 6-2,-2 4-13,0 9 13,-4 4-14,2 5 14,-3 4-1,1 7-1,0 3-1,-2 2-13,0 1 7,1 0 0,-1 0-12,0-3 2,0-2-18,1-1-9,-1-3 4,2-4 4,-2-2 2</inkml:trace>
  <inkml:trace contextRef="#ctx0" brushRef="#br0" timeOffset="2360">1939 579 61,'0'-1'25,"0"0"-16,-2 0-1,2 0 6,0-1 4,2 2-15,0-2 12,4 1-20,1-1 13,3-1-1,5 1-1,-1 0 6,7-1-8,-1 1 6,5-2-8,2 2-6,2 0 6,2-1-12,2 1 20,2 1-14,-2 1 13,3-1-8,-1 1-6,0 0 1,-2 0 6,-2 0 6,0-1-1,-4 1-19,-2-1 14,-3-1-7,-1 1 7,-4 1 6,-1-1-7,-3 0 0,-3 0-7,-4 1 14,-2 0-1,-2 0-1,-4 0-1,-4 3-7,0 1 13,-4 1-1,-3 2-20,1 2 13,-3 1 6,-1 1-1,1 1-1,1 1-13,1 1 7,1 0 0,4 0 6,-1-1-1,5 0-13,2-1 0,4-1-5,0-2 2,5-2 13,3-3-13,2-2-5,3-2-4,1-1 9,3-3 1,2-2 1,-3 1 1,1-2 1,-3 0 1,1-1-6,-5 1 20,1 1-1,-3 1 5,-2 0-14,-1 1 7,-3-1 5,-2 2-8,0 3 6,0-2-13,-2 2-6,-2 2 14,2-2 5,0 2-7,2 0-6,0 1 13,2-1-14,2 0 7,3-2-13,-1 0 14,4-1-13,1-1 20,-1-2-1,3 1-8,-1-2-6,3 2 7,-3-2-7,-2 2 14,1 0-14,-3 1 13,1 0-13,-5 2 13,2 0-8,-2 2 7,-2 1-1,-2 2-1,3 0-7,-3 0 0,-2 1 1,2 0-13,0-1 21,-2 1-7,2-2 6,0 1-7,0 0-6,2-3 13,0-1-7,2 0 7,3-2-20,1 0 14,-2-1-12,3-1 20,-1 1-20,-2 1 8,1 0 7,-1-1 6,-2 4-1,-2 0-14,0 0 7,0 3-6,1 2 7,-3 0-1,0 1 0,0-1-6,0 0 13,0-1-14,2-2 7,0 1 0,0-1 0,0-3 0,3-2-6,1-2 0,0-3 13,5-2-7,-1-2 6,0-3-13,3-2 13,1-3-13,1-3 13,2-3-13,-3-4 0,1-3 7,1-4-6,1-3 7,-2-4-7,1-4 7,-1 0 0,1-2 0,-1 0 6,-1 4 11,1 2-8,-5 5 5,1 6-9,-3 3 12,-2 3 4,1 5-22,-3 3 19,0 7-15,-4 5-1,0 6 6,-4 6-1,0 5 5,0 5-21,-4 5 14,0 6-14,-3 4 7,1 5 7,0 5-7,-1 1 0,-1 2 6,2 1-1,0-2-7,-1-1-12,3-3 2,-2-1-5,2-3-17,-1-5 4,1-2 3</inkml:trace>
  <inkml:trace contextRef="#ctx0" brushRef="#br0" timeOffset="3290">3037 439 133,'0'0'29,"0"1"-4,7-1-9,1-1-2,4 1-2,3-3-2,5 1 5,5-2-8,4 0-1,4-2 0,2 0-1,5-1-7,-1-2 6,0 1-6,1 0 12,-1-3-26,-2 2-4,-2-1-4,-2 2 2,-2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2:22.9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199 696 21,'0'0'4,"0"0"0,0 0 0,0 0 0,0 0-1,0 0 6,0 0-1,0 0 5,0 0 5,0 0-15,0 0 6,0 1-1,0 1 11,2 2-8,2-1-8,-2 2 12,2 1-2,-2-2 5,2 2 4,-2 0-3,0 1-2,1 0-9,-3 0 6,-3 0 4,1 1-8,0 0-2,-2 0-13,-2-1 7,0-1 6,0 0-8,-1-2 7,-1 0-1,2-3 5,0-2-1,0-3-14,-1-2-6,3-5 8,2-4 0,2-3-12,2-1 14,2-6 0,0 1-6,5-1-6,1 1 2,2 1 1,3 1-5,-1 0 8,1 3 1,-1 2 7,3 0-1,-3 4-12,3 4 7,-5 2-5,3 5 7,-5 2 0,3 3 1,-3 4 6,-2 4-1,-2 2 0,-1 4-7,-3 3-6,0 4 8,-4 3 0,-3 2-6,-3 1 7,0 3 6,-4 1-1,-3-1-7,-2 0 13,-1-1-1,-3 0-2,-2-2-7,3-2-6,-1-2 19,2-4-20,1-3 13,1-2-7,3-3-6,-1-3-6,5-4 14,2-3 6,-1-4-20,5-3 14,4-1 6,2-3-1,3-3-1,3 1-13,4-1 14,1 0-1,1 0-7,5 2 6,-3 0-13,5-1 13,0 3-19,-1 1 21,1 1-1,2 3 5,-3 0-1,1 1-8,-2 2-12,-1 1 13,1-1-19,0 2-10,-3-2 3,1-1 2,-1 0 1</inkml:trace>
  <inkml:trace contextRef="#ctx0" brushRef="#br0" timeOffset="600">929 824 145,'-2'0'33,"-2"1"-4,-1 1-3,1 2 3,-2 0-17,2 2 5,-2 0 4,0 1-21,-1-1 6,3-1-1,-2 1-19,2 0-4,2-1-11,0-1 2</inkml:trace>
  <inkml:trace contextRef="#ctx0" brushRef="#br0" timeOffset="1740">1636 285 42,'0'0'9,"0"0"-8,-2 0 13,2 0-8,0 0 11,0 5-8,-2 1-1,-2 4 5,0 3 5,0 3-2,-3 3-15,-1 3 12,0 2 5,-3 3-2,1 2-2,-4 3-8,-1 0-1,1 4-7,-3 0 0,-1 3 19,-1-1-2,-2 0-20,1 1 13,1-3 5,0 0-8,3-4 0,1-1 5,5-2-7,0-3-1,3-1-6,5-2 13,2-3-1,5-5-8,3-3 0,4-3-6,3-3 1,1-5 7,3-3 6,2-3-1,1-2-7,1-4 0,0 1 6,0-2-13,-1-2 13,-3 2-1,-3-2 0,-3 0-1,-3 0-7,-2 1-6,-3 0 2,-5 2 13,-5 0-1,-3 1-7,0-1 1,-7 2-7,1 0 8,-5 2-7,1 1 1,-1 0-5,0 0-11,3 0 9,1 0-12,3 0 3,2-1 2,4-4 1</inkml:trace>
  <inkml:trace contextRef="#ctx0" brushRef="#br0" timeOffset="2210">2015 496 42,'0'-1'2,"-2"1"0,2 0 12,0 0-1,0 0-8,-3 0-1,-1 1 0,-2 1 12,-2 3-9,0-1 12,-3 2-2,1 2-9,2 0-1,1 1-1,-1 1 6,2-2-2,2 0-7,2 2 0,2-1-7,2 0 13,4 1-1,2-2-7,5 1-7,1-1 13,3 1 0,1 1-8,1-1 7,0 1-1,-1 2-13,-1 1 1,-1 2 1,-1 1 13,-3 2 5,-4 0-1,-3 2-14,-1 0-6,-4 1 14,-4-1-1,-5 0 6,-1 0-14,-2-1 7,-5-2 6,0 0-14,-1-1 1,-1-3 7,3-2-20,-1-3 3,1-2-6,3-3 2,1-6 1</inkml:trace>
  <inkml:trace contextRef="#ctx0" brushRef="#br0" timeOffset="2550">2627 21 150,'-2'-1'33,"-2"1"2,-5 1-23,1 2 17,-4-1-16,-3 4 4,-3 1-14,-3 2 18,-4 3-15,-4 2 12,-4 1-15,0 2 0,-2 1-7,0-1-6,1 0-5,3-1-4,3-1-11,5-4 3,2 0 2</inkml:trace>
  <inkml:trace contextRef="#ctx0" brushRef="#br0" timeOffset="7470">0 1342 23,'0'0'11,"0"0"-8,0 0 0,0 0 12,0 0-2,0 0-1,0-1-8,0 1 6,0 0 11,2 0 4,2 0-10,3 0 5,-1 0-3,4 0-8,0 1 5,5 3 4,1-2-2,5 2-2,4-2-14,0 1 12,6 1 11,4 0-9,4 1 5,7 1-9,3-1-7,7-1-1,4 1-6,2 0 6,4-1 0,3-1 6,3-1-13,1-2 19,-1 0-8,-2-2-1,-2-1-7,-1 0 1,-5-2-6,-4-1 19,-5 2-8,-5-2 0,-5 1-1,-3 2 0,-7-2 6,-2 3-7,-6-1-1,-3 0-6,-3 1 7,-2-1 0,-5 0-7,-2-1 7,-1 2-19,-3-2 2,-2 2-23,0-1 4,-4 0 3</inkml:trace>
  <inkml:trace contextRef="#ctx0" brushRef="#br0" timeOffset="8284">97 103 42,'0'0'15,"0"0"-2,0 0-2,0 0-7,0 0-7,0 0 13,2 0-14,-2-1 19,5-2-1,1 0-8,2 0 11,2 0-2,5-1-2,-1 1 5,5-2-9,4 1 6,2 0-9,4-1 0,4 1 5,6-1 5,4-1 4,7 1-15,6-1 12,2-1-2,6 1-14,2 0 12,6 0-2,3 2-1,1 0-7,1 2 5,-1 1-7,-3 1 0,-1 0 6,-4-1-7,-3 2 0,-1 0 0,-6-1 6,-3 0-7,-1 1 7,-6-1-1,-3 1-1,-1-1-13,-5 0 14,-2-1-1,-4 1 0,-6 0-7,-2 1 13,-4-1-8,-3 0-6,-1-1 7,-5 1 6,1 1-8,-3-1-6,-4-1 0,0 1-5,-1 0-5,-1 0-11,-2-2-9,0 1 3,0-1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2:32.9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221 0 24,'0'0'11,"0"0"-8,0 0 0,0 0 0,0 0 5,0 0-7,0 0 0,0 0 6,-2 3-7,2 2 0,-2-1 0,2 2 0,-2 2 6,0 2 0,0 0-1,0 2 12,-1 1-15,1 1 12,-2 2-1,-2 0-8,0 3 5,0 0-1,-3 2-1,-1 3-7,2-1 12,-3 3-2,1-1-7,0 1-1,-1 2 0,1-2 12,0 0-8,-1-1 5,3 1-7,0-2-7,2 0 12,1-2-13,3-2 6,0-1 6,4-1-1,0-2-7,5-1 6,-1-2-1,2-1-13,2-4 7,3-1-6,1-4 13,1-2-13,1-1-12,1-3-5,-1-1 3,1 1 2,-2-3 0</inkml:trace>
  <inkml:trace contextRef="#ctx0" brushRef="#br0" timeOffset="432">0 407 40,'0'0'9,"0"0"-7,0 0 6,0 0-8,0 0 7,0 0-8,0 0 0,0 0 7,0 0-7,0 0 6,0 0 6,0 0-1,0 0-8,2 0 6,2 0-1,0 1 12,2 0-9,0-1 5,3 1-2,1-1-8,0 1-7,1 0 1,3 1 6,1-2-1,1 0-13,3 0 20,-1-2-1,3 0-1,2 0-1,0-1-8,-1 1 0,1-1-19,0 0 2,-2 0 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2:26.7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370 7 20,'0'-1'5,"0"1"-1,2-2-1,-2 2 0,2-1 0,0 1-1,-2-1 1,2 1-1,0 0-1,0-1 7,0 1-1,0-1-7,0 1 0,-2 0 0,2 1 0,-2-1 13,3 0-15,-3 0 13,2 1-7,-2-1-1,0 0 12,0 0-2,0 0-1,0 0-2,0 0 5,0 0-2,0 1-1,0-1-2,0 1-1,0-1-7,0 3 12,0 0-8,-2 5-7,-3 2 12,-1 4-7,-2 3 6,0 4-8,-5 2 6,-1 3 5,-3 4-1,-3 2-14,-1 1 6,-4 4 6,0 1-8,-4-1 19,2 1-9,-2 1 5,3-3-2,-1-3-15,4 0 13,2-2-8,5-3-7,1-1 0,5-1-6,4-3 1,4-2 7,4-4 0,8-2 0,4-4-6,7-5 13,4-4 6,6-2-21,4-5 14,2-1-20,3-3 8,-1-1-18,2-1-9,1 0 3,-1-1 1</inkml:trace>
  <inkml:trace contextRef="#ctx0" brushRef="#br0" timeOffset="450">934 377 88,'0'0'22,"0"0"3,0 0-9,0 1-2,0 3 4,-2 5-14,-2 0 12,0 4-2,0 1-8,0 1 5,-4 0-14,1 1-6,-1 0-11,0 1 2,0-2 0</inkml:trace>
  <inkml:trace contextRef="#ctx0" brushRef="#br0" timeOffset="630">1009 192 97,'2'-1'27,"0"-1"-16,0 1 5,4 0-2,3 1-8,-1-1 5,4 1-1,1 0-1,-1 1-8,3 1 6,-1 1 0,3 0-8,1 3 1,-1 1-7,-1 2 1,1 2 13,-3-2-7,1 3 7,-1 0-1,-1 2-1,-3 2-1,-2-1 0,-2 2-1,-1 1 6,-1-1-13,-4 2 19,-2 0-8,0 0-1,-5 0-1,1-2 6,0 0-2,0-1-7,0-4 0,1 0 6,1-2-1,0-3-1,2-1-7,2-2 6,2-4 0,2-4-14,5-4 2,1-2 7,4-2-7,3-2 14,0-2 5,1-2-1,5 1-8,-2-1 0,1 1-1,-1 2 0,0 0-6,-3 3 6,1 2 0,-5 2-6,1 1 13,-3 2-2,1 4 6,-5 0-8,0 5 6,0 2-8,-3 2 0,-1 1-1,-2 2 0,-2 1 0,2 2-7,-2-2-5,0 1 1,2 0-12,0-3-9,2 2-4,0-3 3</inkml:trace>
  <inkml:trace contextRef="#ctx0" brushRef="#br0" timeOffset="1080">1813 499 80,'0'0'23,"0"0"-9,0 0-8,2 0-1,1 0 5,3-3 5,4 1-1,0 0-21,3-2 20,1-2-2,1 1-1,1-4-8,3 0 6,0-1-1,-1-2-7,1 0-6,1 0 13,1-1-7,-2 0 6,-1-1-7,-1 1 0,-1-1-6,-1 2 1,-3 0 7,1 0 12,-5 3-7,0 0 5,-4 1-14,-1-1 19,-3 5-20,-5 0 0,-1 3 13,-2 3-7,-4 2-1,-5 2 13,0 1-8,-1 2 12,-1 1-9,3 2-7,-3 2 6,2 1 5,3 3-8,0 0-7,1 1 7,3 1-7,2-2 13,1 0-14,5-2 6,4 0-13,0-2 14,7-1-7,1-4-5,2-1-6,5-3-4,-1-3-4,7 0 9,2-5-5,2 0 9,4-3-5,0-1 8,0-2 0,2-2-11,0 0 14,0-2-6,0-2 8,0-1 0,-2 0-6,-2-1 7,0 0 0,-4 1 0,0 1 12,-4 1 5,-5 3-2,-1 0 4,-1 2-2,-3 1-15,-5 2 0,-2 1 6,-2 5-1,-4 1 12,-2 4-3,-2 2-8,-3 2-7,-1 2-7,-2 0 7,1 3 7,1 1 5,0 2-2,-1-1-20,5-2 1,0 1 7,4-2 7,0-2-1,2 0-13,2-3 1,2-3-18,0-2-3,4-2 10,1-2 8,1-2-5,0-2-4,1-3 8,-1-3-4,0 1 8,1-3 7,-3 0 0,0 2 12,-2-1-14,1 1 13,-3 1-1,0 2-14,-4 1 13,2 2-1,-4 2-7,0 2 6,0 3-7,0 0-13,0 2 20,2 1-7,-3-1 7,6 1-8,-1 0 1,2-1-13,0 0 8,4-4-12,0 0 2,5-1 8,-1-3 7,5-1-6,-1 0 7,5-4-6,0-1 7,-1-1-13,3 0 1,0-3 8,0 0 13,-3 0-8,1 0 6,-2 0-8,-1 2 13,-3 2 11,-3 1-10,0 1-8,-3 1 5,-3 2-1,-2 3-8,-2 0 6,-4 4 5,2 0-14,-2 4 6,0 4-7,-4 4 0,2 2 1,-3 2 0,3 0 0,0 3 0,0 0 0,2-1 12,0 0-14,0-2 13,2 0-8,2-3 6,2 0-7,0-2-7,0-3 13,0 0-1,3-2-7,-3-2-6,0-1 1,0-1 0,-4-3-5,0-1 20,0-1-8,0-1 6,-4-1 5,2-1 5,-6-2-2,-1-2-2,-1 0-8,2-2 5,-3-1-1,3-3 5,-2 0-2,4-5-8,-1-2-13,3-2 20,0-1-2,4-3-7,0-1-1,2 0 6,0 0-13,4 1 7,-1 3-13,1 2-5,-2 2-10,0 3-10,-2 1-3,-2 4 4</inkml:trace>
  <inkml:trace contextRef="#ctx0" brushRef="#br0" timeOffset="2205">3474 465 213,'0'0'44,"0"0"-6,0 0-5,0 0-4,0 0-16,0 0-2,0 0-7,0 3-26,-2 1-3,2-2-10,-2-1 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29:00.6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0 163,'0'0'19,"0"0"10,0 0-16,0 0-2,0 0 5,0 0 4,0 0-2,0 0-15,0 0 12,0 0-27,0 0 2,0 0-12,0 0-5,0 0 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2:33.5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0 485 22,'0'0'5,"0"0"-1,0 0 0,0 0-1,0 0 0,0 0 0,0 0-1,0-1 12,4 0-1,0-1 4,4-1-8,3 1 11,1 0-15,3-1 0,-1 0 18,5 0-9,1-1-8,1 1 5,2-2 5,2-1-2,1 0-2,1 0-1,2-1-2,2 0 6,2-1-9,5-2-7,1-1 7,2 0 5,5-1-1,1-1-8,3 3-6,2-1 0,-1 1 7,3 0-6,0-1 6,0 1 0,0 1-13,-1 0 20,1 0-8,2 2-6,4 0 0,-2 1-5,2 0 20,0-1-14,0 1 13,2-1-2,0 2-13,0-2 7,4 1-7,0-1 1,7 0 13,-1 0-14,5-1 1,-1 1 13,1-1-8,-1 0-12,5-1 20,-1 2-7,1 0 6,2 2-8,-3-2 0,1 1 7,0 0-14,-1 0-5,-1 0 20,0 2-7,-1-2 6,1 1-1,-1 1-13,1-1 13,-3 0-7,-1 1 0,-1 0-6,-1 0 7,-3-1 0,0 0 0,1 1-12,-3-1 20,0 1-7,-4 0-13,0 0 2,-4 1 20,-2-1-14,-2 1 0,-2 1-5,-4-2 20,-3 2-14,-3 1 6,-3-1 6,-2 1-7,-1 1-7,-5 0 7,-2 1-13,-4-1 2,-1 2-18,-3-1 3,0 0 3,-4 0 1,-1 0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4:55.5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33 127 20,'0'0'4,"0"0"0,0 0-1,0 0-1,0 0 0,0 0 0,0 0 0,0 0 0,0 0-1,0 0 1,0 0-1,0 0 0,0 0 1,0 0-1,0 0 0,0 0 0,0 0 0,0 0 0,0 0 0,0 0-1,0 0 7,0 0-7,0 0 0,0 0 6,0 0 0,0 0-8,0 0 0,0 0 1,0 0 0,0 0 0,0 0 7,0 0-7,0 0 0,0 0 0,0 0 6,0 0 0,0 0-8,0 0 0,0 0 1,0 0 0,0 0-3</inkml:trace>
  <inkml:trace contextRef="#ctx0" brushRef="#br0" timeOffset="19339">0 57 20,'0'0'4,"0"0"-1,0 0 0,0 0-1,0 0 0,0 0 0,0 0 0,0 0-1,0 0 1,0 0 0,0 0-1,0 0 0,0 0 0,0 0 1,0 0-1,0 0 1,0 0-1,0 0 0,0 0 0,0 0 0,0 0-1,0 0 1,0 0 0,0 0-1,0 0 0,0 0 1,0 0-1,0 0 0,0 0-1,0 0 1,0 0-1,0 0 0</inkml:trace>
  <inkml:trace contextRef="#ctx0" brushRef="#br0" timeOffset="20099">19 0 16,'0'0'3,"0"0"-1,0 0 0,0 0-1,0 0 1,0 0 0,0 0-1,0 3-1</inkml:trace>
  <inkml:trace contextRef="#ctx0" brushRef="#br0" timeOffset="20809">31 76 24,'0'0'4,"0"0"0,0 0 0,0 0-1,0 0 6,0 0-1,0 0-1,0 0-7,0 0 12,0 0-14,0 0 1,0 0 6,0 0-7,0 0 0,0 0 0,0 0 0,0 0 0,0 0-2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3:46.9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2366 3424 19,'0'0'4,"0"0"0,0 0-1,0 0 0,0 0-1,0 0 0,0 0 0,0 0 0,0 0 0,0 0-1,0 0 1,0 0-1,0 0 0,0 0 0,0 0 0,0 0-1,0 0 1,0 0 0,0 0 0,0 0 0,0 0-1,4-1 0,2 0 1,0-2-1,2 2 0,3-1 0,-1 0 0,5-1 0,-1 0 0,0-1 0,3 2 0,2-1 0,-1-1 0,3 2 0,4-2 0,0 1 0,4-1 0,-1 1 0,6 0 0,-1 0 0,4-1 0,0 1 1,4-1-1,1 2 0,3-1 0,1 0 1,3 1 0,3 0-1,4-1 0,2 0 0,4-1 0,2 0 0,2 0 0,3 0 0,-1 0 0,2-1 0,7 1 0,1-1-1,5 1 1,4-2 1,0 0-1,2 1 0,4-1 0,2 1 0,6 0 0,3-1 0,1 0 0,3-1 0,1 3 0,7-3 0,2 0 0,0-1-1,0 1 2,4-2-1,4 4 0,2-1 0,2-1 0,1 1 0,1 0 0,5 0 0,3 2 0,1-1-1,2 2 1,1-1 0,3 1 0,-2-1 0,2 1 1,-2 2-1,3 1 0,5-2 0,-2 1 0,0 1 0,2 0 0,3 1 0,-1-1 0,-4 3 0,2-1 0,0 0 0,0 1-1,-2 0 1,0 3 1,-2-1-1,2 0 7,0 1 5,-2 1-8,-3 1-6,1 1 6,0-1-7,0 1 1,-4 0 6,-1-1-7,1 3 13,0-2-7,2 0-7,-3 2 7,-1-2 0,2 1-1,-1 0-6,1 0 6,-4 0-6,-1 0 7,-1 1-7,-3-1 13,3-1-7,-5 1-7,-2 0 7,-2 0 6,-1-1-7,-5-1 0,0 1 0,-4-1-1,-5 1 7,-1-1-7,-5 0 0,-3-1-7,-3 0 7,-1 0 7,-3-1-7,-4 1 6,-2-3-14,-4 1 8,-5 0 0,-3-2 0,-2 0 0,-7 0-7,-4-1 14,-4 0-14,-4-2 0,-2 2 1,-7-2 0</inkml:trace>
  <inkml:trace contextRef="#ctx0" brushRef="#br0" timeOffset="1382">2347 2544 23,'0'0'4,"0"0"-1,0 0 0,0 0 0,0 0 0,0 0-1,0 0 0,0 0 0,0 0 0,0 0-1,0 0 0,0 0 0,0 0 0,0 0 0,0 0 0,0 0-1,0 0 1,2 0-1,4-1 1,2-2-1,3 2 1,1 0-1,1-1 0,1-2 0,3 2 0,1 0 0,3-1 0,2 1 0,2-2 0,3 2 0,8 0 0,-1-2 1,4 1 0,5-1-1,3 0-1,1 0 1,3 1 0,3-2 0,4 0 0,4 1 0,4-1 0,5 0 0,-1 2 0,2-2 0,3 1 0,-1-1 0,7 0 0,2 1 0,3-1 0,3 0 0,4 2 0,1-2 1,3 1 6,0 0-7,6-1-1,3 2 0,1 0 0,3-1 1,0 2 6,3-1-7,3 0 0,4 1 0,0-2 0,0 2 0,4-2 1,2 2-1,5-2 1,-3 1 0,2-1 0,2 2 0,7 0 0,0-1 0,1 0-1,3 1 7,2 1-8,-1-2 2,3 2-1,-2 0 1,2 1-1,2 0 0,2 0 1,0 1 0,0 0 0,2 0 6,0 2-7,2 0 7,-2-1-7,0 1-1,4 0 1,-2 1 0,0 0 0,1 0 0,-1 2 0,2-2 1,-2 2-1,0-1 0,-2 1 1,2 1-1,0-2 1,-4 2 0,-2 0 0,0 2 6,0-2-7,0 0 0,-4-2 0,0 2 0,-1 0 1,-3-1-1,0-1 0,-5 2 1,-4-1 0,-1-1 0,-3 1 0,-2-1 0,-2-1 0,-2 1 6,-4 0-7,-4-2 0,-4 1 0,-3-1 7,1 1-8,-5-1 1,-2 1 0,-3-3 0,-7 1 0,-2 1 1,-5-2 6,-3-1-8,-5 0 1,-3 0 6,-5 0-7,-2-1 7,-2-1-7,-6 1 0,-2-1 1,-2 0-1,-6-1 0,-3 1 1,-4 0 0,-3 0 1,-3-1-1,-4-2 0,-4 1 1,-2 0-1,-3-1 0,-5 1 0,-3-2 1,-1 0-1,-3 0 0,-6-1 0,-2 0-2</inkml:trace>
  <inkml:trace contextRef="#ctx0" brushRef="#br0" timeOffset="2747">2601 1749 20,'0'-2'4,"0"2"-1,0 0 0,0 0 0,0 0 0,0 0-1,0 0 0,0 0 0,0 0 0,0 0-1,0 0 0,0 0 0,0 0 0,0 0 0,0-1 0,7 0-1,-1 0 1,2-1-1,0 0 0,3 1 0,1 0 1,5-1 0,-1 1-1,1-1 0,1 1 0,3 1 0,2-1 0,2 1 1,1-1-1,1 0 1,2 1-1,2 0 0,2 1 0,3-1 0,1 1 0,2-1 1,2 0-1,5 0 0,4 1 0,3-1 0,3 0 0,2 0 0,2 0 0,4 0 0,2 0 0,3 0 0,5 0 0,5 0 0,3 0 0,1 0 0,4 0 0,2 0 0,4 0 0,4 1 0,2-1 0,5 2 0,-1-1 0,1 0 0,5 0 0,5 0 0,2 0 0,2 1 0,0-1 1,4 0-1,4 0 0,2 0 0,2 2 0,1-2 1,1 0-1,4 0 0,5 0-1,-2 0 1,1 2 0,3-2 0,0 1 1,-3 0-1,1 0 0,0 0 0,1 0 0,3 1 0,-2 0 0,0 1 0,-1-2 0,3 1-1,0 0 1,-3 0 1,-1-2-1,0 2 0,-1-1 0,3-1 0,-4 0 0,-3 1 0,-1-2 7,-3 0-8,2 1 1,-3-1 0,-5 0-1,-2 0 0,-4 0 1,-4-1 6,-3 1-7,-1 0 0,-4 0 0,-5 0 0,-4 0 0,-3 0 0,-5-2 1,-5 2 0,-3-1 0,-4 1-1,-3-1 0,-3 1 0,-5 0-1,-2-1 0</inkml:trace>
  <inkml:trace contextRef="#ctx0" brushRef="#br0" timeOffset="4930">3799 6372 23,'0'0'3,"0"0"0,0 0 0,0 0 0,0 0-1,0 0 0,0 0 0,0 0 0,0 0 0,0 0 0,0 0-1,0 0 0,0 0 7,0 0 5,0 0-8,0 0-7,0 0 7,0 0 5,0 0-1,0 0-7,0 0 0,0 0-7,0 0 19,0 0-14,0 0 0,0 0 6,0 0 6,0 0-2,0-3-1,0-2-1,0-5-7,2 0 6,2-4-13,-2-1 7,2-4-1,0-1 13,3-3-2,-1-1-20,0-3 8,0-2 6,2-2-1,1-3 0,-1-2-13,2-3 1,-1 0 13,1-1 6,0 0-14,-1-2 1,1 0 6,0-1 0,1 0-1,-1-4 0,-2 1-1,3-3 0,-3-2 6,0-3-7,2 0 0,-1-3 6,-1-1-14,0-2 8,-2-1-1,1-1 0,-1-2 7,-2-1-7,0-1 0,0-2 6,0 0-1,1 0-19,1 0 20,-2-1-13,0-1 13,0-1-7,0-2 0,2-1 7,3-1-1,-3 1-7,2 1-6,-2-1 14,3 1-1,-1-1-1,2 0 0,-1 0-7,-3-2 7,2 1-7,-2-1 0,3 2-6,-1-2 14,-2-1-1,2-2 0,-2 0-1,3-1-6,-1 2 0,0 0 7,1 2-1,-3 0 6,2 0-1,0 1-7,1-2-7,-1-2 14,0 1-8,0 0 0,3 1 7,-3 1-7,2-1 6,-1-2-7,1-1 6,-2-4 6,1-1-8,-1-1 6,-2 1-7,-2-1-7,2 0 20,-2-1-15,1 1 13,-1 2-8,-2 1-1,0 6 0,-2 2-13,2 7 13,-2 2 0,-2 5 6,2 3-2,-2 4-13,0 4 0,0 5 7,0 3-6,0 4 13,-1 3-1,1 3-8,0 3-6,0 4-5,-2 3 14,2 2-13,2 1 1,-2 4 1,0 2 1,0 0 1,2 3-12,-2 2 9,2 0-12,0 2-3,-2 0 2,2 0 2,2 3 2</inkml:trace>
  <inkml:trace contextRef="#ctx0" brushRef="#br0" timeOffset="6347">5946 6439 23,'-2'0'4,"2"0"0,0 0-1,0 0 0,0 0 0,0 0 6,0 0-7,0 0-1,0 0 0,0 0 0,0 0 0,0 0 6,0 0-1,0 0 12,0 0-15,0 0 0,0 0-1,0 0 13,0 0-8,0 0 5,0 0-8,0 0-7,0-2 13,0-4-1,0-3-7,2-1-7,-2 0 7,2-2-6,0-2 6,0 0 0,0-2 0,0 0 0,0-3-7,0 0 13,2-1 5,-2-2-7,0-2-1,2-1-1,1-3 6,-1-2-14,0-2 13,0-1-13,2-3 13,0-3-14,-1 1 13,1-3-13,0-1 13,-2-1-8,0-2-6,0-3 1,1-1 13,1-4-1,-2-4-1,2-2-13,-2-2 13,0-2 0,3-2-1,-3-1 5,0-1-7,2-4 6,-2-2-20,2-1 8,-2-4-6,3-1 13,-1 0 6,2-2-1,0-1-14,1 0 13,-1-3-1,2 2-7,-1 2 0,1 2 6,-2 0-7,5 2 1,-3-1 6,2 1-13,-1 2 19,-1-2-8,0 1 6,-1 2-7,1 0-7,-2-1-6,1 2 14,1-2-13,-2 0 20,3-2-1,-3 0-14,2-1-6,0 3 20,1 0-14,-1 1 13,0 0-1,-1-1-7,1 2-13,-2-1 21,3 0-8,-3 1 6,0 2-7,1 3 0,-1 1 0,-2 2-6,0 1 1,0 1 13,1-1-1,-1 0-1,0 1-1,0 0-13,0 0 14,1 2-7,-1 2-19,0 2 15,0 1-6,0-1 8,1 2-6,-1-2-5,0 1 2,-2-1 1,2-1 2,1 1-6,-1 0-4,-2 1 2,2 1 2,-2 3 2,0 3 2,1 0 1,-3 3 1,2 2 1,-2 2 1,-2 2 1,2 4 0,-2 1 2,0 4 0,0 1 1,0 2-1,0 1 1,0 4 1,0 1-1,0 3 1,-2 0 1,2 3-1,0 1 1,0 0 0,-2 2-1,2 0 1,0 1 0,0 0 0,0 0 1,0 1-1,0-1 0,0 0 1,0 3-1,0 1 0,0 1 0,0 0 0,0 1-1,0 2 1,2 0 0,0 2 0</inkml:trace>
  <inkml:trace contextRef="#ctx0" brushRef="#br0" timeOffset="7805">7912 6456 22,'0'0'4,"0"0"-1,0-2 0,0 0 0,0 0 0,0-2-1,2 2-1,-2 0 0,0-1 0,0 1 0,0 0 1,0-1-1,0 1 0,0-2 0,0 1 0,0 1 0,0-1 0,3 0 0,-3-1 0,0 1 0,0-1 0,0 0 0,0-1-1,0 0 0,0 0 0,0-1 7,0-1-1,0-3-1,2 0 0,-2-2-1,2-2-7,0-1 7,0-1 6,0-1-2,0-2-7,0-2 6,2-2-1,0-3 0,0-2-1,1-2 5,-1-2-13,0-5 6,2 0 0,-2-3-7,2-2 7,-1-2 12,1-3-14,-2-2 12,-2-3-14,2-2 0,-2-4 7,0-3-1,0-5-1,0-1-7,2-2 7,1-1-7,-1-4 13,2-1-1,2-3-14,-2-1 13,3 1-7,1 0-6,-2 1 19,3 2-8,-1-2-7,0 1 7,1-1-7,1 2-7,-2-2 8,1 3 0,-1-1 6,0 2-7,1 0 0,-3 1-6,2-2 13,1 0 0,-1 0-1,-2-2 5,3 0-1,-3 2-13,2 1 0,-3 0-6,1 0 8,-2 1 6,2 0 6,-2-1-14,3 2 7,-3 0 0,0 3-7,2 0 7,-1 2-7,-1 0 1,2-1 6,-2 2-6,1-2 6,-1-1 6,0 1-7,0 2-7,0 1 7,1 0-6,-3 2 6,0 2 0,0 0 0,0 1 0,0 0-1,-2-1-6,0 1 1,0 0 6,1 0 0,1-1-13,-2 3 2,0 1 20,0 2-2,2 0-7,-2 2 0,2 2-1,0 1 0,0 0 0,1 3 6,-1 0-19,2 1 20,0 2-14,-2 1 1,0 0 7,3 3-13,-3 0 20,0 2-19,0 2 20,-2 3-20,2 0 20,-2 3-8,2 3 0,-1-1 0,-1 4-7,0 1-6,-2 2 14,2 1 0,0 3-7,0 1-5,-2 2 1,2 3-12,-2-1 2,2 3 2,-2 1 1,2 2 0</inkml:trace>
  <inkml:trace contextRef="#ctx0" brushRef="#br0" timeOffset="9328">10005 6360 20,'0'0'5,"0"0"-1,0 0-1,0 0 0,0 0 0,0 0 0,0 0-1,0 0 0,0 0 6,0 0-7,0 0 0,0 0-1,0 0 0,0 0 0,0 0 1,0 0 0,0 0 6,0 0 5,0 0-14,0 0 0,0 0 13,0 0-1,0 0-8,0 0 0,0 0 12,0 0-8,0 0 6,0 0-8,0 0 6,0 0-14,0-2 1,0-6 19,3 0-9,-1-2-7,0-1 13,0-2-8,0-2-1,2 0 6,-2-2-14,2 1 13,0-3-13,0 0 13,1-3-1,1-3-14,0 0 7,0-4 12,0-2-1,1-1-14,-1-2 6,0-2 6,2-1-7,-2-3-1,1 0 12,-1-4-1,0 0-14,0-3 12,-2-5-7,3-2-7,-3-4 13,2-2-8,-2 0-6,2-3 13,0 0-8,3-1-12,-1-1 14,0-2-1,1-2 0,1-2-7,0 0-5,1 0 14,-1 2-7,2-2 0,1 1 7,-1-1-1,1 0 0,-1-1 0,0-1-1,1 1-13,1 1 14,-1 1-6,-1 0 0,1 2 7,-1-1-13,-2-1 13,3 0 0,-3 1 6,2-3-8,-3 1 6,1 0-13,0 0 6,-1 0-6,1 1 13,2 0-13,-3 1 7,1-1 6,0 1-8,1 1 0,-1 0-6,0 3-5,1 1 20,-1 1-14,0 2-6,-1-1 8,1 2 7,-2-2 5,1 1-13,-1 0 0,2 0 1,-2 2 6,1 0 0,-1 1 0,0 1-1,1 0 0,-1 1 6,0 0-7,-2 0 6,3 2-1,-3 0-19,0 1 1,0 1 14,-2 2-6,3 2 6,-3 0-6,0 3 7,0-1-7,0 3 7,0 0-13,0 1 7,0 0 7,1 3-13,-1-2 1,0 3 7,0-1 1,0 1 0,0 3-7,0-1 1,1 2-5,-1 2 7,0 1-5,0 1 7,0 4-12,-2 1 8,2 3 0,-2 2 7,3 2-6,-3 3 1,0 1-6,0 1 7,-2 2 1,2 1 13,0 1-14,-2 2 0,2 0 7,-2 0-7,0 2 0,0-1 1,2 3-6,-2 1-6,0-1 8,0 1 1,0 1 1,0 1-7,2 1 1,0 1-1</inkml:trace>
  <inkml:trace contextRef="#ctx0" brushRef="#br0" timeOffset="12971">2579 1708 19,'0'0'4,"0"-1"0,0 1 0,0 0-1,0 0 0,0 0-1,0 0 0,0 0 0,0 0 0,0 0 0,0 0 0,0 0-1,0 0 7,0 0-1,-3 0-7,3 0-1,0 0 0,0 0 0,0 0 7,0 0-7,0 0 0,0 0 0,0 0 0,0 0 1,0 0 0,0 0 0,0 0 0,0 0-1,0 2 7,-2 3-1,0 0-7,0 1 7,2 1-7,-2 0 0,2 0 0,0-1 7,0 0-7,2 0 0,0-1 7,0 0-7,0 0 0,3-1 1,1-1 0,-2-2 0,2 0 6,0-1 0,1-1-8,1 0 1,-2-3 0,0 1 1,0-2 0,-1 0 0,-1 0 0,0-2 0,0 0 6,-2-1-7,-2-2 0,0 1 1,0 1 0,-2-1 7,2-1-1,-2 2-7,0 0 0,0 1 7,-2 0-1,2 0-7,0 2 13,-1 1-14,-1-1 1,2 3 13,0-2-14,2 2 13,-2 1-7,0 0-1,0 3-6,-2 1 13,-2 1-7,2 2 0,-1 0 6,1 0-7,0 1 6,0 0-14,2 0 8,0 0 6,0 2-13,2-2 13,-2-1 0,4 1-7,0-1 0,0 0 6,2 0-13,0-1 14,2-2-14,1-1 1,1 0 1,0-1 13,0-2-7,3-1-6,-1-1 1,-2-1 0,1 1 1,-1-2 7,0-1-1,-4 1 0,0-1-6,1 0 0,-3-1 1,0 0 6,-2 1 0,-2 0-7,-2 1 1,1 1 6,-1 1 0,-2-1-7,2 1 0,-2 1 8,0 1-1,-1 1 0,3 1 6,-2 2-8,0 0-6,0 2 0,-1 0 7,3 0-6,0 1 13,0 0-14,0 0 13,2 0-7,0-2 0,0 1-7,2 0 1,2-2 1,-2 2 7,4-2-1,-2 0 0,4-2 0,0 0 0,1-1-1,1-2-6,2-1 0,0 0 1,-1-2 1,1-1 0,0 0 1,-1 0 0,-1-1 6,-2 0 0,0-2-1,1 2 6,-3-1-13,-2 1 0,-2-1 7,-2 1-1,0 1-6,-2 2 0,-1-1 1,-1 3 0,-4-1 7,0 3-1,-1 0-6,-1 3 13,-1 1-8,1 1-6,0 1 0,-1 1 7,1 0 0,1 0-7,1 0 7,0 1-1,1-1 6,3-1-7,0 1 6,0 0-7,2-2-6,2 2 7,2-1-7,0 0 7,2-1 0,2-2 0,0 1 0,2-2 6,2-1-7,1 0 0,-1-1-6,2 0 7,1-2-7,-1 0 7,-2-1 0,3 0-6,-3 1 1,0-3 0,0 1 7,-1-1-7,-3 0 7,-2 0 6,0 1-14,-2-1 1,0 0 0,-2 1 0,0 0 14,0 1-1,-2 0-8,-1 1 6,1 1-13,-2 0 7,0 1 6,-2 0-7,1 2 0,1-1-7,-2 3 8,2-2 6,-3 2-1,3-1-1,2 1-7,-2 0 7,2 0-1,0 0-6,2 0 0,-3 0 6,3 0-13,2 1 8,0-1 0,0 0 6,2-1 0,3 1-14,1-2 8,0 0 6,4-2 0,1 0-14,-1 0 8,2-1 0,3 0 0,-3-1 0,1-1-6,-1 1 1,-2 0 7,1-1 0,-5 2 0,0-1 0,0 0-1,-1-2 0,-3 1-6,0-1 7,-4-1 6,0 2-1,-5-2 0,1 2-14,-2-2 1,0 2 14,-1-1-14,1 1 8,-2-2 6,1 3-1,-1-1-1,2 1-7,0 0 0,-1-1-6,1 2 8,2 0 0,0 0-7,-3 1 8,3 0-7,0 0 0,0 1 8,-1 1 0,3 1-1,-2 0 7,0 1-1,2 0-1,-2 2-14,1 0 8,1 0 0,2-1 0,-2 0-7,2 2 8,0 0-7,0 0 7,2-1 0,0 0 6,2 0-1,-2 0-7,4-2 0,-2 1 1,2-2 6,3 0-7,-1-2 6,2 0-7,2-2 1,-1 0 0,1-2 6,-2 0-1,3-1-6,-3 0 0,0-1-7,0 0 2,-1 0 7,-3-2 0,-2 0 0,0 0-6,0 0 1,-4-1 13,2-1-14,-2 2 1,-2 0 7,0 0-7,-3 2 7,1-1 0,0 1 6,0 1-7,0 0 0,-3 1 0,3-1 6,0 3-7,0 1-7,-3 0 7,3 1 0,-2 1 7,2 1-7,-1 0 0,-1 2 0,2-1-7,0 2 1,0 1 1,1 3 1,1-2 0,0 1 1,0 1 6,2 0 0,0 0-7,2 0 1,2-2 6,2 1 0,0-1-7,2-1 7,1-1-7,3-1 1,0-2 0,1-1 1,-1 0 6,0-2-7,1-2 1,-1 1 6,0-1 0,-1-2-7,-1 1 7,-2-3-1,-2 0 0,0 0-1,-2-2 0,-2 1-7,-2-1 8,2 0-7,-4 1 13,0 0-14,-2 0 7,2 1-6,-2 1 6,1 0 0,-1 0 0,2 2 0,-2 0 6,2 1-8,0 0 0,-1 1 7,1 1-1,0 1-7,2 1 0,-2 3 0,2-1-6,2 2 7,0 1-7,0 0 0,2 1-1</inkml:trace>
  <inkml:trace contextRef="#ctx0" brushRef="#br0" timeOffset="15347">498 1693 25,'0'0'5,"0"0"-2,0 0 1,0 0 5,0 0-1,0 0 5,0 0-7,0 0 5,0 0-1,0 0-2,0 0-13,0 0 13,0-3-14,0 0 14,2-2-14,2 1 14,0-1-14,2 0 13,1 1-1,1-1-7,0 0 1,3 1 6,-3 0-7,2 1 6,3-1 0,-1 2-7,0 1 0,1 1 6,-1 2-13,1 0 2,-3 3 0,2 1 14,-1 2-1,-1 0-1,0 3-13,-1 0 14,-3 2-1,0 1-7,-4 1-6,0 1 13,-4 2-6,0 2 6,-4-1-7,0 1 13,-5 1-8,-1 0 6,0-1 5,-1 0-8,-1-3 6,-3-2-2,3-1 5,-3-4-14,1 0 12,1-3-14,1-3 0,-1-2 7,1-5 5,1-3-1,1-2-14,1-3-6,3-4 8,2-3 0,2 0-6,0-1 1,4 0-5,0 1 1,2-1 8,4 0-12,0 3 8,5 0-6,-3 2 2,2 1 1,0 0 8,3 4-6,-1 0 0,3 2 0</inkml:trace>
  <inkml:trace contextRef="#ctx0" brushRef="#br0" timeOffset="15957">1036 1887 66,'0'0'18,"0"0"-8,0 0-14,0 0 7,0 0-1,0 0 6,0 0 6,0 6-8,0 2-1,2 2 5,-2 1-13,0 3 0,-2 1 13,2 1-1,-4 2-14,1 0 1,-1 1 0,0 1 13,-2-2-1,0 0-7,0-1-7,-1-1-6,1-1 1,0-2 1</inkml:trace>
  <inkml:trace contextRef="#ctx0" brushRef="#br0" timeOffset="16357">1348 1581 20,'0'0'5,"0"0"-2,2 0 0,-2 0 0,4 0 0,0 1-1,5 0 0,-3 2 0,2-2 0,0 1 0,1 2-1,1 0 0,-2 1 0,3 2 0,-1-1 7,2 1-1,-1 1-8,-1 1 1,-2 1 0,3 1 0,-3 3 0,-2 0 12,-2 1-8,0 3-7,-2-1 1,-2 1 0,-2-1 0,-2 0 13,0 1-7,-2-2-7,-4-1 6,1 0 0,-1-1 6,0-2-1,-3-2 5,3-1-8,-3-4-7,1-1 7,0-3-1,-1-2 0,1-4-1,1-1-6,1-3 6,0-3 6,2-3-20,3-1 14,1-4 0,4-1-13,2-1 7,0-1-6,5 0 1,-1 1 1,2 0 0,0-1-1</inkml:trace>
  <inkml:trace contextRef="#ctx0" brushRef="#br0" timeOffset="16837">1749 1451 24,'0'1'4,"2"1"-1,0 3 0,2 1 7,1 2 5,1 2-2,-2 2-8,2 1-1,-2 2 6,3 2-7,-3 3-7,0 2 13,2 4 11,-2 1-15,0 2 6,0 2 5,-2 2-8,3 0-14,-5 0 13,2-1-1,-2 1 6,0 0-14,-2-3-6,0 1-6,-3-1 1,-1-2 1</inkml:trace>
  <inkml:trace contextRef="#ctx0" brushRef="#br0" timeOffset="17427">101 1446 23,'0'0'4,"0"0"0,0 0 0,0 0-1,0 0 0,0 0-1,0 0 0,0 0 0,0 0 0,-2 0-1,2 1 0,-4 3 0,0 5 0,-5 5-1,1 4 1,-2 4-1,-1 3 0,3 4 1,-2 5 0,1 2-1,1 4 0,0 3 0,4 2 7,0 1-1,2 1 6,4 0-8,2-2 12,4-2-21,2-2 13,5-2 5,3-3-20,3 0 7,2-3 13,2-3-14,2-2-7,2-3 0,2 0-1</inkml:trace>
  <inkml:trace contextRef="#ctx0" brushRef="#br0" timeOffset="31331">6911 3672 22,'0'-1'4,"0"-1"-1,0 1 1,-2 0 0,2 1-2,-2-1 0,2-1 1,0-1-1,0 1 0,0 0 0,0 1 6,0-1-1,2 1-1,-2 0-7,0 0 12,-2 0-1,2 1-14,0-1 13,-2 1-7,2-2 6,0 2-7,0 0-7,0 0 14,0 0-8,0 4 0,-2-1 0,0 2 7,0 1-1,0 1-14,0-1 1,2 1 14,-2-2-1,2 2-13,0-1 7,-2-1 0,2 1 6,0-2-7,2 0 0,-2-1 0,4 1 7,0-2-1,0-1-13,0-1 7,3-1 6,-3 0-6,2 0 6,0-3-7,0 1 7,-2-1-14,1 0 1,-1-2 8,-2 0 0,0 0-6,-2 2 0,0-2 14,-2 0-1,0 0-1,-2 1-1,-1 2 6,1-2-8,0 2 6,-2 1-8,2-1-6,0 1 7,0 1 0,-1 0-7,3 1 1,-2-2 0,2 2 7,0 2 6,0-1-7,0 0-1,0 0 0,2 1 6,0 2-1,0-2-7,0 0 1,2 1 6,-2-1-7,2 0-6,2 1 1,-2-2 0,0 1 7,0-1-13,-2 1 15,2-2-1,0 1 0,1-1 0,-3 0-7,2-1 1,0-1 0,0 0-5,-2 0 13,2-2-13,-2 1 8,2 0 6,-2 1-13,0 0 13,-2 0-13,0-1 8,0 1 6,-2 1-7,-1 1 0,1-1-7,0 2 14,0-1 0,0 1-7,0 0 6,0 1-13,-1 1 13,3 0-13,-2 1 14,2-2-14,0 1 14,2 1-13,0-1 13,0 1-1,2 1-13,0-2 7,0 1-6,2-2 14,-1 1-7,1-1-7,2-1 1,0 0 7,-2 0 0,2-1-6,-1 0 0,1-1 1,0 0 0,0 0 1,0-3 0,1 2 1,-1-2-1,-2 2 1,-2-2 0,0 2 0,0-1 1,-2 0 0,0 0 0,-2 0 7,0 1-1,-2 1-1,0-1 6,0 2-7,-3 0-1,1 0 0,0 0 0,0 0 6,0 2-14,1-1 7,1 1 6,0 1-13,2-1 7,-2 2 0,2-1 0,0 1 0,2-1-7,0 1 7,0 0-6,2 1 13,0 0-14,0-2 7,2 0 0,0 0 6,2 0 0,-1-2-8,1 1 1,0-2 0,0 1 6,-2-2-7,1-1-6,-1 0 7,0 0 0,-2-2 6,2 1-7,-2-2 6,-2 1 0,-2-2-1,0 1-13,2 0 14,-2 2-7,-2-2 0,0 2-6,-1 0 1,-1 1 7,0 1 7,2 0-1,-2 0-7,2 1 6,-1 1-7,-1 1-6,4 0 14,0 1-14,0 0 14,0 0-1,2 0 0,2 1-7,0-1-6,0-1 13,0 1 0,2-1-1,3 0-13,-3 0 14,2-1-7,0 0 0,0-1 0,1 0 7,-1-1-7,-2 0 0,0-2-6,0 1 1,-2 0 7,0-1-6,0 0 13,0 0-13,-4 0 1,0-1 13,0 1-14,-2 1 13,0-1 0,0 1-8,-2 1-6,1 0 20,-1 1-14,2 0 6,-2 0-7,2 0 7,2 0-7,0 1 6,0 1 6,-3 0-7,3 1-1,2 0 6,0 0-1,0 0-1,2 2-13,0-2 1,3 0-5,-3 0 1,4-1 1,-2 0-1</inkml:trace>
  <inkml:trace contextRef="#ctx0" brushRef="#br0" timeOffset="35553">6382 3132 23,'0'0'4,"0"0"0,0 0-1,0 0 0,0 0 0,0 0-1,0 0 0,0 0 0,0 0 0,0 0 0,0 0-1,0 0 0,0 0 6,0 0 6,0 0-14,0 0 12,0 0-7,0 0 5,0-1-13,0 0 0,-2 0 13,2-2-13,0 2 13,-2 0-8,0 0 13,2 0-15,-2 0 1,0 2 6,2 0-1,-2 0-13,-3 1 13,1 0-6,0 0 6,2 0-1,-2 1-13,2 0 14,-2 2-7,2-1 7,-2 2-7,1 1-6,-1 0 13,0 1 0,0 0-1,0 2-1,0-1-6,2 0-6,-2 1 14,2-1-14,-1 0 20,3-2-14,0 1 7,3-2-13,-3 0 1,2-3 20,2 1-8,0-3-7,2 0 1,0-1 6,0-2 0,3 0-1,-1-2-13,0-2 2,1 1 1,-1-1 7,0-1-6,0 1 13,-1-1-14,-1 1 8,0-2 6,0 1-7,-4 0 6,2-1-7,-2-1-7,-2 2 14,0-2 6,-2 2-2,0 1-7,-2 0-1,0 0-6,0 0 13,-2 1-14,2 2 13,-3 1-1,3-1-1,-2 2 0,2 0-1,-2 0-13,2 2 20,-3 0-21,3 1 1,-2 2 8,2 1 6,0-1-1,0 2-7,2 0 7,-3 0-1,3-1 0,2 2-1,0-1 0,0 0-1,0-1 0,0-1 0,2-1 0,3 0-7,-3 0-5,2-1 7,0-2 0,2 0-5,-2-1 13,0-2-1,0 0 0,-1-2-7,-1 1 7,0-2-1,0 0 0,-2-1 0,-2 1-1,0 0-6,0 2 0,-3 0 7,1 0 0,-2 0-1,2 3-6,-2 0 0,0 1-6,-1 1-5,3 0 21,-2 0-1,2 2 0,2 0-7,-2 2-6,2-1 7,2 0 6,-2-2-6,2 2 0,2-1 6,0-1-7,0 1 0,2-3 7,2 0-7,0-1 7,0-2-7,1 2 12,-3-1-1,2 1-7,-2-2 12,0 1-8,-2 0 6,0-1-2,0 1-7,-2 0 5,-2 1-1,0-1-13,-4 1 13,0 2-13,2 1-6,-2-1-4,-1 1-5,1 0 2,2 3 2</inkml:trace>
  <inkml:trace contextRef="#ctx0" brushRef="#br0" timeOffset="37019">6194 4140 23,'-2'0'4,"2"0"0,0 0-1,0 0 0,0 0 0,0 0-1,0 0 0,-2-1 0,-3 1 0,1 0-1,-2 1 0,2 2 0,-2 0 0,-2 1-1,1 0 0,-1 2 1,2 0 0,0 0-1,-1 1 1,3 1 0,-2-1-1,2 0 0,2 1 0,-2-1 0,2 0 1,0-1 0,0 0-2,4-1 1,-2 0 0,2-1 0,2-1 0,0 1 0,0-3 1,4 0 6,-1-2-1,1 0-7,0-3 6,0 1 0,3-2-1,-1 0-1,0-1-7,-1 2 14,-1-2-8,-2 0 13,0 1 4,-1 0-9,-3 0-1,-2 0 5,2 2-2,-2-1-7,0 1 12,-2 1-9,2 0 5,-2 1-7,2 1 5,-3 1-8,-1 2 6,2-1-7,-2 2 6,0-2-7,2 1-13,0 0 20,0 0-13,0 0 19,2-1-8,-2 0-13,2-1 13,2 2 6,0-2-14,0-1-12,4 0 8,0 0-19,0-1 3,3-2 2</inkml:trace>
  <inkml:trace contextRef="#ctx0" brushRef="#br0" timeOffset="38153">8206 4182 20,'0'-1'5,"0"0"-1,-2-1 0,0 0 0,2 0-1,-2 0-1,0-1 0,0 1 6,-2 0 6,-1-1 4,1 2-8,0-1-14,-2 1 7,2-1 12,-2 2-8,-3-2-14,3 4 20,-4-1-2,2 2-14,-3 1 1,1-1 0,0 3 13,-1 0-14,1 1 0,2 0 1,-1 2 6,1 0 0,0 1-7,4-1 13,-3 0-8,5 2-6,0-2-6,2 0 1,2-1 14,3-1 6,-1-1-8,4-1 0,0-3-1,3-1-6,1-2 0,0-1 7,3-3 0,-3-1-7,3 1 0,-3-4 13,1 2-7,-3-2 6,-2 1-1,0-1-7,1-1 6,-5 0 6,0 1-2,-4 1 5,2-1-2,-4 2-1,0 2-8,-4 1-1,-1 2 0,1 2 0,0 1 6,0 2-14,-2 1 13,-1 2-1,3-2-7,2 2 6,0 0-13,0 0 13,0 0 0,4-2-7,2 1-25,0 0 9,2-3-5,0 0 1</inkml:trace>
  <inkml:trace contextRef="#ctx0" brushRef="#br0" timeOffset="39023">8384 3043 22,'0'0'5,"0"0"6,0 0-2,0 0-1,0 0-7,0 0 12,0 0-8,-2 0 6,0-1-1,-2 1 5,-3 0-9,-1 0 6,2 1-2,-2 0-1,-3 1-1,3 2-13,-2 2 6,-1-1 0,1 2 0,0 3 0,-1 0-6,1 2-6,0 2 14,1-2 6,1 2 5,0 0-2,4 0-26,0-2 8,2 0 13,0-1-1,2 0-1,2-2 0,0-1-1,4-1 0,0-1-1,2-3 0,3-1-7,1-1 1,0-2-6,3-3 7,-1 1 0,1-3-6,-3 0 1,1 0 1,-1-2 7,-2 1 0,-1-1 0,-3 1 0,0-2 6,-4 0-13,0 1 0,-2 0 14,-4 0-1,0 0 5,-2 1-2,-2 0-13,-3 2 13,1 2 5,2-1-2,-3 2-2,3 0-1,0-1-2,2 2-7,-1 1-6,3-1 7,0 1-1,0 1 0,2 0 0,2 2-12,4-1-5,0 1-5,4 1 2,3-2 1</inkml:trace>
  <inkml:trace contextRef="#ctx0" brushRef="#br0" timeOffset="40193">6510 2199 21,'0'0'4,"0"-2"0,0 2 0,0 0 6,0 0-8,0 0 0,0 0 0,0 0 0,0 0 12,0 0-8,-2 0-1,2 0 6,0 0-2,0 0-13,-2 0 0,-2 0 19,2 0-1,-2 2-15,0-1 7,-1 1-7,1 0 6,0 2-1,-2 0-6,0 2 6,2-1-7,-1 2 7,-1 0 6,2 1-8,-2 1-6,0 1-6,0 0 8,-1 2 6,1-1 0,2 2-1,-2 1 0,2 0-1,0 1 0,-1 0-6,3-1 6,2-1 0,0 1 0,2-2-7,0-2-5,3 1 1,-1-3 20,2-1-2,2-3-1,0 0-7,1-3 0,-1-2 0,2-3 0,1-1 6,-1-1-1,-2-2-13,1-2-6,-3 0 8,0-1 13,-2 0-7,-4-1 12,0-1-7,-2 2-1,0-1-7,-2 2-6,0 0 13,-2 1-6,1 2 0,-1 0 12,2 1-7,-2 0-1,2 2 6,0 0-7,1 0-13,-1 1 20,2 1-7,0 2-1,0 0 0,2 2 0,0-1 6,0 3-7,2 1 0,0-1-6,4 1 1,1 0 7,-1-1-7,2 2 13,0-1-13,1-1 13,1 0-7,-2-2 6,3 0-7,-3 0-7,-2-1 7,0 0-6,-2-1-5,1-1 20,-3 0-8,-2-2-6,-2 1 7,-3-3 6,-3 2-1,0-2 5,-4 2-7,-5-1 5,0 1 11,1 0-21,-1 1 6,1 1-7,1 0 7,3 0 5,2-2-7,1 3-1,1 0 0,2 1-1,2 2 0,2 0 0,0 1 0,4 0-1,2 0-6,2 0 1,4 1-12,1 0-11,3-2 3,1 2 2,1-2 0</inkml:trace>
  <inkml:trace contextRef="#ctx0" brushRef="#br0" timeOffset="41428">8545 2344 20,'-2'0'4,"2"0"-1,-4 1 1,0 0-1,0 0 0,-2 1 0,-3 0-1,1 1 0,0 1 0,-3-1 0,-1 2 0,2 0 6,-3-1-1,1 2-1,2 1-1,-3 0-7,3 1 7,-1-1-1,1 1 0,2 0-1,2 1-7,1-2 1,3 0 7,2-2-7,2 0 6,1 0 0,3-2 0,0-2-7,4-1 0,1-1 7,1-2 0,0-1-7,3 0 7,-3-2-7,1 0 13,-1-1-7,-1 0 6,-1 0-13,-2-1 13,-2 1-14,-4-1 7,0 1 6,-2 0-7,-2 0 13,-2 0-2,0 1-1,-4 0-2,0 0-1,-3 2-13,-1 0 20,-1 2-8,1 0 5,0-1-20,-1 3 14,1 0-7,-1 1 12,3 2-7,2-2-7,-1 2 13,1 1-7,2-1-7,2 1 14,0-1-14,2 2 13,0-2-1,4 1-7,2-1 6,2 0-1,2-2-6,3-1 0,1 0-6,-2-1 7,3-2 0,-3 2 6,0-2-1,-1 0-7,-1 0 13,0 1-20,-4-1-5,1 1 20,-3 0-7,-2-1 0,0 1 7,-5 0-7,1 1 6,-4 2 0,0-1-1,-3 1-1,1 0 6,2 0-1,2 0-7,-1 1 0,3-1 0,0 1-25,2-1 9,2 1-5,0 1 1</inkml:trace>
  <inkml:trace contextRef="#ctx0" brushRef="#br0" timeOffset="42238">8403 1788 22,'0'0'4,"0"0"0,0 0 0,0-1-1,0 1 0,0 0 6,0 0-8,-2-2 7,-3-1 5,1 0-2,0 0-7,-2 1 5,0 0 6,-1-1-9,3 2 0,-2 1-1,2 0-1,-2 1 0,-2 2-13,1 0 7,1 1 13,0 0-14,0 3 7,0-1-7,-1 2 7,5 2-7,-2-2 13,2-1-2,0 0-1,2 1-7,0-1 0,2 1 0,2-1 7,0-1-1,3-2-14,1 0 8,0-2-7,2-1 14,3 1-1,-3-2-7,0-3-6,3 0 7,-3-1 0,1 1 0,-3-1-6,-2-2 13,0 1-7,-2-2-6,-2 1 7,1 0-7,-6 0 13,1 0-7,-4 2 0,0 0-12,-4 2 20,-3 0-1,1 0-7,-1 2 6,1 2-1,0-1-13,3-1 8,1 0 6,0 1-7,2 0-6,1 1-6,3 1 1,0-2 1,2 0 0</inkml:trace>
  <inkml:trace contextRef="#ctx0" brushRef="#br0" timeOffset="43348">6471 1714 24,'0'-2'4,"-2"2"0,0-1 0,2 1 12,-2-1-15,0 1 6,0 0 6,-3 1-2,3 0-8,-2 1 0,-2 0-7,2 0 7,0 3 6,0 0-1,-1-1-7,1 2 6,0 2-7,2-1 0,0 2 0,0 1 0,2-3 6,0 1-13,2-2 13,0 1-1,2-3 0,0 1-1,3-2 0,-1 0-7,2-4 6,2-1-6,-1-1 6,1-2 0,0 1-13,1-2 14,-1-1-1,-2 0 0,1 1 6,-3 0 5,-2 0-8,0 1-1,-2 0 6,-2 0-1,-2 1 5,0 0-9,-4 1 6,0 2-8,-1-1 6,-1 2-1,0 0-14,2 0 19,-3 2-1,3-2-2,2 1-14,0 1-12,0 0-4,2 2-5,0-1 3</inkml:trace>
  <inkml:trace contextRef="#ctx0" brushRef="#br0" timeOffset="44648">6942 3678 31,'0'0'3,"0"0"0,0 0 0,0 0 6,0 0-1,0 0 11,0 0-2,0 0-2,0 0-15,0 0 7,0 0-7,0 0 18,0 0-8,0 0-1,0 0-2,0 0 0,0 0-1,0 0-1,0 0 6,0 0-2,0 0-1,0 0 5,0 0-14,0 0 0,0 0 7,0 0-1,0 0-1,0 0 6,0 0-14,0 0 13,0 0-13,0 0 6,0 0-12,0 3 7,-2 2-6,2 1 14,-2-1-7,0 1 7,2 1-14,0 0 8,-2 0-6,2 0 7,0 0-13,0-1 8,0-1 7,0 0-13,0 0 8,0-2 0,2 1-6,0-2-5,0 1 2,3-3 8,-1-2 7,2-1-7,0-1-6,2 1 8,-1-3 0,1 2-6,-2-3 13,-2 0-13,2 0 8,-4 0 0,3 1 0,-3 0 12,-2 0 11,2 0-3,-2 2-2,-2-1-3,0 0-26,-3 3 20,3-1-1,-2 1-8,0 1 0,0 0 7,0 0-8,0 2 1,0-1-13,-1 1 20,3 0 0,-2 1-1,2-1-1,-2 1-7,2-1 7,2 0-7,0 1-6,-2 0 7,2 0-6,2 1 1,-2-2 13,2 1 5,-2-1-7,4 2-7,0-2 0,0 0-12,1 0 1,3-2 15,0 0-13,0 0 1,-1-1-5,1 1 8,-2 0 1,0 0 1,-2-1-6,3 0 14,-3 1-6,-2-1 0,0 0 7,0-1 12,-2 2-9,-2 0 6,0 0-8,-2 1 5,0-1-1,-3 1-1,1 0-7,-2 1 6,2 0-7,-3 1 0,1-1 6,2 2-7,2-1 0,-2 0-6,1 1 1,-1-1 13,2-1-1,0 2 6,2-1-8,-2 0 0,2 2-7,2-2 6,0 1 6,2 0-7,0-1-7,2-1 7,0 2 0,2-3 0,0 1 0,1-1-7,-1 0-6,2 0 8,0 0 0,-1-1 7,-1-2 0,-2 2-1,2 1-7,-2-1 1,0-1 7,1-1-7,-3 0 6,0-1 0,0 1 0,0-2-1,-2 2-6,-2-2 0,0 2-12,0-2 27,-2 1-14,-1 1 1,-1-1-6,2 2 7,-2 0 0,2-1-6,-3 1 7,1 1 6,-2 0 0,2 1-7,-2 1 0,-1 0 0,1 1 0,2 1 0,2 0 0,-3 1 0,1 0 1,2 1 12,0 1-8,0 0 0,0 0-1,0-1 0,1 1 0,3 0-7,-2 0 0,2 0 1,0-1 0,0 1 1,5 0 0,-1-1 6,-2-2-6,4 1 0,0-1 0,0-1 7,3 1-13,-1-2-6,0-1 15,0-1-13,3-2 14,-3 1 6,0 0-14,-1-2 7,1 1-6,0-1 7,-2 0-7,-2-1 14,3 0-14,-3 0 7,0-2-7,-2 1 7,-2 0-6,2 0 0,-2 0 13,-2-1-13,0 3 6,0-2 6,0 1-1,-2 2-7,2-1 0,-3 1 0,1 0-6,2 2 1,0 0 19,0 0-8,-2 1-7,2 1 6,-2 0-13,0 2 20,-1-1-8,3 1-6,-2 1 0,2 1-6,2-2 20,0 2-8,0-2-7,0 1 0,2-1-5,0 1 13,2-2-1,-1 0 0,1 0-7,0-1 1,0 1 0,-2-1-6,2-1 13,-2 0 0,0 0-13,0-1 1,0 0 13,1 0-1,-3 0-13,0-1 20,0-1-8,0 1-7,0-1-6,-3 1 8,3 0-6,-2-1 13,0 1-7,0 1-6,2 0 1,-2-1 13,2 0-20,-2 1 2,0 0-5,2 1 2,-2 0 1,2 0 1,-2 1-1</inkml:trace>
  <inkml:trace contextRef="#ctx0" brushRef="#br0" timeOffset="63676">6427 3186 20,'-2'0'4,"2"0"0,0 0-1,0 0 0,0 0-1,0 0 1,0 0-1,0 0 0,0 0 0,0 0 0,0 0 0,0 0 0,0 0-1,0 0 0,0 0 0,0 0 0,0 0 0,0 0 6,0 0-7,0 0 12,0 0-1,0 0-8,0 0 6,0 0-1,0 0-1,0 0-1,0 0-13,0 0 7,0 1-6,-2 4 13,-2-2-7,0 2 0,0-2 6,0 2-1,0-1-7,0 2-6,-1 0 14,1 2-7,0-1 6,2 0-13,-2 0 7,2 0 1,0 0-7,0-1 20,0 0-14,2-2 6,-2 1-7,2-1 7,0-2-7,2 0 6,0-2-6,0 0 6,2-2-13,0-2 14,0 2-7,0 0 13,0-2-21,1 0 14,-1 0-6,-2-1 6,0 1-7,0-2 1,0 0 6,-2 0-7,2-1 1,-2 2-6,-2-1 7,2-1 6,-2 0-6,0 2 6,-2-1-1,2 2 0,-2 0-1,1 1 0,1-1-7,-2 2-5,0 1 13,0 0-7,0 1 13,0 2-13,0 1 0,-1 1 7,1 1-1,0-1-13,0 2 1,-2-1 20,4-2-1,0 1-14,0 0-6,2 1 1,-2-2 21,2 1-8,0-1-7,0 0 13,2-2-8,-2 0 0,2-1 0,2 0 0,-2 0-1,0 0-6,2-1 1,-2-1 0,0 0 7,0 1 6,-2-1-8,2 0-12,-2-1 7,2 0 7,-2-2-6,0 2 0,-2-1-6,2 1 14,-2-1-1,2 2 6,-2-2-1,2 2-2,0 0-13,-2 1-5,2-1 13,-2 1 0,2 0 6,0 0-7,0 0 0,0 0-7,0-1-5,0 2 0,0-1 1</inkml:trace>
  <inkml:trace contextRef="#ctx0" brushRef="#br0" timeOffset="65127">6181 4192 20,'0'0'4,"0"0"-1,0 0 0,0 0 0,0 0-1,0 0 0,0 1-1,2 0 1,0 0 0,1-1-1,1 0 0,-2 1 0,2 0 0,-2 1 0,2-2 0,0 1 0,0-1 0,-2 0 0,3 0 0,-1 0 0,-2 0 0,2 0-1,-2-1 0,0-1 1,2 0-1,-2 1 1,0-1 0,0-1-1,-2 0 0,2-2 0,1 2 0,-6-2 0,3 1 0,-2 1 7,0-2-7,0 2 0,0-1 6,0 2-1,-2 0 0,0-1-1,-2 3-1,2 0-7,-1 0 1,1 0 7,0 3 6,0-2-8,2 1-6,-2 1 0,2-1 7,0 0 0,2 0 5,-2 2-14,2-2 8,0 1-7,2-1 1,0 0 7,0-1-7,4 1 7,0-2 0,0-2-1,1 1 0,-1 0 6,0 0-14,0 0 1,0-2 1,-1 2 7,-1-1-7,0 1 0,0 0 1,-2-1 0,0 1-1,0 1 0</inkml:trace>
  <inkml:trace contextRef="#ctx0" brushRef="#br0" timeOffset="66527">8082 4232 20,'0'0'4,"0"0"-1,-2 0 0,0 1-1,0-1 1,-2 0 0,2 0 0,-3 2-1,3-2 0,-2 1 0,2 0-1,0 0 0,0 1 1,0 1-1,0 0 0,0 1 0,0 0-1,0 2 7,0-1-7,2-1 0,-2 1 0,2 0 6,0-1 0,0 0 5,0 1-14,2-2 7,0-1-1,2 0 0,0-1 6,0-1-8,2-1 0,3-1-6,-1-1 13,0-1-7,0 0-7,3-1 7,-3 0 0,0 1-6,1-1 1,-3 0 19,0 1-8,0-1-14,-2 2 14,-2-2-1,0 2-7,1-1 6,-3 1-7,-3 0 1,1 1 12,-2 0-7,-2 2-1,0 0 0,-2 1-7,-1 1 7,1 0-1,2 2 0,-2-1 6,1 1-7,1 1 0,0-2 6,2 2-1,0 0-13,2 0 1,0 1 13,-1 0-1,3-2-13,0 1 7,0 0 6,5-2-7,-1 0 7,0-2 5,4 0-14,-2-3-12,3-1 2,-1-1 1,2-1 0</inkml:trace>
  <inkml:trace contextRef="#ctx0" brushRef="#br0" timeOffset="67339">8359 3156 18,'-2'-2'4,"4"1"-1,-2-1 0,2 0 0,-4 0 0,2 0 0,0 0 0,0 1-1,0-2 7,0 2-1,0 0-8,0 0 19,0 0-9,0-2 5,0 3-8,-2-1-1,0 0 0,0 0 5,2 1-14,-2 0-6,2-1 20,0 1-1,0 0-1,0 0-8,0 0-12,0 0 20,0 0-1,0 0-1,0 0-1,0 0-13,0-3 7,0 3-7,2-1 1,0 0 7,0 0 0,0 0 6,2-1-7,-2 2-6,0 0 7,0 0-6,-2 0 6,3-1 7,-1 0-1,-2 0-14,0 1 7,0 0-6,-2 0 7,2 0-6,-3 1 0,-1-1-6,2 1 1,-4 0 1,2 1 0</inkml:trace>
  <inkml:trace contextRef="#ctx0" brushRef="#br0" timeOffset="77431">2479 3700 21,'0'0'3,"0"0"0,0 0 0,0 0 0,0 0 0,0 0 0,0 0-1,0 0-1,0 0 0,0 0 0,0 0 0,0 0 0,0 0 0,0 0 0,0 0-1,0 0 1,0 0 0,0 2-1,2-1 0,2 0 0,1-1 0,-1 3 1,0-2 0,0 0-1,0 0 0,2 0 0,-1 0 0,1 1 0,2-1 0,-2 0 1,0 0-1,1 0 0,-1 0 0,0-1 0,2 2-1,-2-2 1,3 1 0,-3-1 0,2 0 1,-2 0-1,3-1 0,1 1 1,-2-2-1,3 2 0,-1-1 1,2 0-1,1 1 0,-1-1 0,1 1 0,-1 0 0,0 0 0,1 0 0,-1 0 0,1 0 0,1 0 0,-1 1 0,1-1 0,1 0 0,-3 0 0,2 1 0,1-1 0,-1 0 0,1 0 1,-1 0-1,1 0 0,-1 0 0,3 1 0,-3-1 0,1 2 0,1-2 1,-1 1-1,-1-1 0,3 0 0,-3 0 0,1 1 0,-1-1 0,-1 0 0,1 1 0,1-1 0,-1 1 0,-1 0 0,1-1 0,-2 2 0,3-1 0,-1 1 0,1-1 0,-1-1 0,1 1 0,-1 1 0,1-2 0,1 1 0,-1 0 0,1 0 0,-1 0 0,1-1-1,3 1 1,-3 1 0,1-1 0,0 0 0,-1-1 0,1 1 0,1-1 0,-1 1-1,1-1 1,1 1 0,-2-1 0,1 0 0,-1 0 0,1 0 0,-1-1 0,2 1 0,-3-1 0,1 1 0,-1-1 1,1 0-1,-1 0 0,-1-1 0,-1 2 0,1-1 0,1 0 0,-1 0 1,-3 1-1,3-1 0,-1 1-1,-2-1 1,3-1 0,-3 2 0,3-1 0,-3 0 0,3 0 0,-3 1 1,-2-1-1,3 0 0,1 1 0,-1-2 0,-1 2 0,1 0 0,-1 0-1,0 0 2,1 0-1,1 2 0,-1-2 1,-1 0-1,1-2 0,-1 2 0,0 2 0,3-2-1,-3 1 1,1 0 0,-1-1 0,0 0 0,1 1 0,-1 0 1,-1 0-1,1 2-1,-2-2 1,3 0 0,-3 0 0,3 0 0,-1 1 0,0-1 0,1 0 1,1 0-2,-1 0 1,1-1 0,1 0 0,-1 0 0,1 0 0,-1-1 0,1 2 0,1-2 0,-1 0 0,1 0 0,1-2 0,-1 2 0,3-1 0,-3 0 1,3-1-1,-3 2 0,3 0 0,0-1 0,-1 0-1,3 0 1,0 1 0,-1-1 0,3 0 1,0 0-1,0 1 0,1-1-1,1 0 1,0 1 0,0-1 0,0 1 0,-3 0 0,3 0 0,-2-1 0,0 1 0,0 0 0,-1 0 0,1 0 0,0 0 0,0-1 0,-1 2 0,1 0 0,-2-1 0,1 1 0,-1-1 0,0 1 0,0 0 0,-1 1 0,1-1 1,0 1-2,-3 1 1,1-2 0,1 1 0,-1 0 0,2 0 0,-3 1 1,3 0-1,-2-1 0,1 0 0,1 0 0,0 0 0,-1 0 0,1 0 0,2 1 0,-2-1 0,1 0 0,1 0-1,0 0 1,0 0 0,-1-1 0,1 2 0,2-4 0,-2 2-1,1-1 1,-1 2 0,2-1 0,-2-1 0,2 1 0,-1-1 0,1 1 0,2-1 0,0 0 0,-2 0 0,2-1 0,-3 1 0,3 0 0,0 0 0,0 1 0,-2-1 0,0 1 0,-2-1 0,-1 1 0,-1 0 0,-2 0 0,-1-1 0,-1 1 0,-3 0 0,-1 0 0,-1 0 0,-2 0 0,-1 0 0,1 0 0,-4 1 0,0-1 0,1 0 0,-3 1 0,0-1-1,-2-1 0,-2 1-2</inkml:trace>
  <inkml:trace contextRef="#ctx0" brushRef="#br0" timeOffset="78961">6376 3623 23,'0'0'4,"0"0"0,0 0-1,-2 0 0,2 0 0,0 0-1,0 0 0,0 0 0,0 0 0,0 0 0,0 0-1,0 0 0,0 0 0,0 0 0,0 0 0,0 0 0,2 0-1,-2 0 0,4 0 1,2 0-1,4 0 0,1 0 0,1 0 1,-1 1-1,1 0-1,2 2 2,-1-1-1,-1 1 0,1 1 0,-1-1 0,-2 2 0,3 1 0,-3 0 0,-2 1 0,3 0 0,-3 1 0,0 0 0,-1 0 0,-3 0 0,2 0 0,-2 0 0,-2 2 0,-2-1 0,0 0 0,-2 1 0,0-1 0,-2 0 0,-2 1 0,-3-2 0,1 1 0,-2 1 7,-3 0-1,-1-1 5,-1 0-7,1 1-7,-1-1 7,1-1-7,1-2-1,3-1 0,2-1-1</inkml:trace>
  <inkml:trace contextRef="#ctx0" brushRef="#br0" timeOffset="80401">7267 2554 18,'0'2'4,"-2"0"-1,2 2 0,-2 2 0,2 2 0,-2 3-1,0-1 1,0 3-1,0 2 0,-2 2 0,2 0-1,-3 2 0,1-1 0,0 2 0,0 0 0,0 0 0,0-1 0,0 1 0,-3-1 0,3-1 0,2 1-1,-2-1 1,2 0 0,0-1-1,0 1 0,0-2 0,0 2 0,0-2 0,0 0 0,-1-1 1,1 0-1,0-1-1,2-1 1,-2-1 0,0 0 0,2-1 0,-2-2-1,2 1 0,-2-2-1</inkml:trace>
  <inkml:trace contextRef="#ctx0" brushRef="#br0" timeOffset="80808">7013 2800 19,'0'0'3,"0"0"0,0 0 0,0 0 0,0 0 0,0 0-1,0 1 0,0 2 0,0 2 0,0 1-1,0 1 1,0 1-1,0 2 1,0 1-2,2-1 1,-2 3 0,2-1 0,0 1 0,0-2 0,0 2 0,2 0-1,-2-2 0,2 2 0,1-1 1,-1-1-1,0 0 0,0-1 0,0-2 0,0 2 1,2-2-1,-1-1 0,1 0 1,-2-1-1,2-2 0,0-1 1,1 0-1,1-2 0,0-1 0,0-1 0,1-1 0,-1 0 0,0-3 0,0-1 0,3 0 7,-3-1-7,0-1 0,1 0 6,-1-1-1,0-1-7,3 0 0,-3-1 1,0 0 0,0-1 0,1 1 0,-3-1 6,2-1 6,-2 2-8,0-1 6,-1-1-7,1 1 0,-2 2 6,0 1-8,-2-1-6,2 2 13,-2 1-13,0 1 13,1 1-7,-1 0 0,0 0-6,-2 2 0,2-1 1,-2 1 0,2 1-1</inkml:trace>
  <inkml:trace contextRef="#ctx0" brushRef="#br0" timeOffset="82258">6969 4365 22,'0'0'4,"0"0"-1,0 0-1,0 0 1,0 0 0,0 0-1,0 0 0,0 0 0,0 3 0,-2 2-1,-2 3 1,2 1 0,0 3-1,-4 1 0,0 2 6,-1 4-7,1 1 7,-2 3-1,0 0-8,-3 2 7,3 1-7,-2 0 0,1 0 1,-1 2 6,0-1 0,1 1-1,-1-1-1,0-2 0,1 0 0,1-2-7,2-2 7,0-3-7,0-1 0,-1-3 1,3-3-1,-2 0 0,4-3-1</inkml:trace>
  <inkml:trace contextRef="#ctx0" brushRef="#br0" timeOffset="82558">6949 4318 24,'0'0'4,"0"0"0,0 0-1,0 0 0,0 0 0,0 0 6,0 0-8,0 0 0,-2 1 0,0 4 0,-5 0 0,3 1-1,-2 1 0,0 1 1,0 1 0,-3 1-1,3 2 1,-2 1-1,0 1 0,-1 0 0,-1 0 0,2 1 7,-3-1-1,3 0-1,0-1-1,-1-1 0,3-1 6,0-2-2,0 0-1,2-2 0,0-1-1,2-1-1,-3-2-13,3 0 1,2-4 13,0-2-13,2-1 1,0-5 7,5-1 0,1-2-7,0 1 7,0-3-6,5 0 7,-3 0-7,3-1 13,-1-2-14,3 1 2,-1-1 0,3-1 13,-3 1-1,1 1-13,-1 0 0,0 4 7,-1-1 0,-1 2 0,-1 2-1,-1 1 0,0 2 0,-1 1 0,-1 3 0,-2 2 12,2 1-14,-1 4-6,-1 2 13,-2 3 0,2 3-1,-2 2 5,0 3-7,-2 2 6,3 0-1,-1 4 5,-2-1-8,0 1-13,0 2 13,2 0-6,-2-2 0,0-1 6,0-1-1,2-1-13,-2-2 8,3-2-6,-1-2-6,0-1 1,0-2 0</inkml:trace>
  <inkml:trace contextRef="#ctx0" brushRef="#br0" timeOffset="83748">7389 3671 30,'0'0'4,"0"0"-2,0 0 1,0 0-1,0 0 0,0 0 0,0 0 6,0 0-8,0 0 1,0 0 0,0 0 6,0 0-7,2 0-1,4 0 0,5 0 1,3 0 0,5-2 0,2 2 0,1-1 0,5 1 6,2 0 0,4 0-1,2 0-1,3 0-6,-1 0 6,2 1-7,0-1 1,3 0 6,-1 0-7,1 0 7,-1-1 6,-2 1-1,3-1-14,-3 1 0,-2 0 1,-2 0 0,-2-1 1,0 1 7,-4 0-7,-2 0 7,-2 0 5,-4 0-7,-5 0-7,-1 0 1,-3 1 0,1-1 1,-5-1 0,0 1 0,-4 0-1</inkml:trace>
  <inkml:trace contextRef="#ctx0" brushRef="#br0" timeOffset="84278">7886 3396 21,'0'0'4,"0"0"0,0 0-1,0 0 0,0 0 0,0 0 0,0 0 0,0 0-1,0 0 6,0 0-7,0 0 6,0 0-1,0 0-7,0 0 0,0 0 7,0 0-1,0 0-7,0 0 7,0 0-1,0 0 6,-3 0-2,1 1-7,-2 2 0,0 0 0,-2 2 0,-2-1 0,-3 1 0,-1 1-1,-1 0 0,-3 0-6,-1 2 7,-1 1-6,-5 1 7,0 1-1,-2 1 0,-1-2-7,-1 3 1,0 0 1,-2-2 7,0 2 0,2-1-1,2-1-7,0 0 1,3-1 1,-1 1 7,4-2-1,1-1 0,1 0-1,3 0 0,-1-1 0,5 0 0,-1 0 6,1-1-8,4 0 0,0-1 0,0-1 0,1 1 0,3 0 0,0-1-6,0 0 1,2 0 13,2 0-7,-2-2 0,0 2-1,2-1-6,-2-1 13,2 2-7,-2-2-6,2 1 7,-2-2 0,0 1 0,3-1 0,-3 0-7,2 1 1,0-1 7,0 1-7,0 0 1,2 0 13,2 0-14,-2 0 1,2 2 13,3-1-1,1 1-7,2-1 12,1 2-14,1-1 0,3 2-6,4 0 7,-1-1 13,1-2-8,2 2-1,2 0 6,-3-2-14,3 2 7,-2-1-1,0-1 13,-3 0-15,1-1 7,-4 1-1,-1-1-14,-4-1 1,1 0-5,-3 2 1,-2-2 1,-1 1 1,-3 2-1</inkml:trace>
  <inkml:trace contextRef="#ctx0" brushRef="#br0" timeOffset="86068">6409 3193 17,'0'0'4,"0"0"0,0 0 0,0 0-2,0 0 0,0 0 0,0 0 0,0 0 0,0 0 0,0 0-1,0 0 0,0 0 0,-2 0 0,0 3-1,-2 2 0,-1 0 1,3-1 0,-2 1 0,2-1 0,-2 1-1,2 1 0,0 0 1,0 0 0,-2-1 0,2 2-1,2-2 0,-2 1 0,2-2 0,-3 2 0,3-1 0,3 0 1,-3-1-1,2 1 0,0 0 0,0-3-1,0 1 2,2 0-1,0-2 0,0 0 0,2 0 0,-1-1 0,1-1 0,0 0 0,-2 0 0,2-3 0,-2 1 0,1-1 0,-1 1 0,0 0 0,-2-1 0,0-1 0,0 0 0,0 0 0,-2-2 0,0 1 0,-2-1 0,0 1 0,0 0 0,0-1 0,0 1 0,0-1 0,0 3 1,-2 0-1,1 0 1,-1 0-1,0 1 0,0 0 0,0 0 0,0 2 0,2 0 0,-2-2 0,-1 2 0,1 0 0,0 0 0,0 2 0,0-1 0,2 1 0,-2 1 0,2 0 0,0-2 0,-1 0 0,1 2 0,2-1 0,-2 1 0,2 0 0,0 1 0,0 1 0,0-2 0,2 1 0,0 0 0,1 0 0,-1-1 0,0 1 0,0-1 0,0-1 0,0 0 0,0 1 0,-2-1 1,2 0-1,-2 0 0,2 0 7,-2-1-1,0 0-7,0 0 6,0-2-6,0 1-1,-2-2 7,2 1-7,-2 0 1,0-1 12,0 0-7,0 1-1,0-1 0,2 1-1,-2 1-6,2 0 0,-2 0 0,2 1 1,0-2 0,0 1 0,0 2-2</inkml:trace>
  <inkml:trace contextRef="#ctx0" brushRef="#br0" timeOffset="87168">6434 3165 19,'0'0'4,"0"0"0,0 0-2,0 0 1,0 0 0,0 0-1,0 0 0,0 0 0,0 0-1,-2 0 0,0 0 0,-1 0 0,-1 1 0,0-1 0,2 1 0,-2 0 0,2-1 0,-2 0 0,0 1-1,2 1 1,-3-2-1,1 2 0,0-1 1,2 1-1,-2 2 0,2-1 0,-2 1 0,0-1 0,2 2 0,-1-1 0,1 0 1,0 0-1,0-1 0,2 2 0,0-1 0,2 1 0,-2-1 1,2-2-1,0 1 0,3 0 0,-1-2 0,0 1 0,2-2 0,-2-1 0,2 0 0,1 0 0,-1-3 0,0 1 0,0-2 0,-2 0 0,3 1 0,-3-2 0,0 1 0,-2 0 0,0 0 0,0-1 0,0-1 0,-2 0 0,-2-1 0,2 0 1,-4 1 0,2 1 6,-2-1-7,0 1 0,-3 2-1,3 0 7,-2-1-1,2 1-7,0 1 1,0 2-1,0 0 7,1 1-7,-1 2 0,0 1 1,2 1 0,0 0 6,0 1-6,0-1 6,2 2-7,0 0 0,0 0 7,0-2-7,0 2 0,2 1 0,0-1 0,-2-1 0,2-1 1,0-1 0,0 0 7,0 1-7,0-1 0,0-1 0,-2 1 0,3-1 0,-3-2 0,2 1 0,-2 2 7,2-3-8,-2 1 7,2-2-7,-2-1 0,0-1 1,0-2-1,2 2 0,-2-1 0,2 0 0,-2-1-2</inkml:trace>
  <inkml:trace contextRef="#ctx0" brushRef="#br0" timeOffset="89838">6399 3169 21,'0'0'4,"0"0"0,0 0-1,0 0 0,0 0 0,0 0 0,0 0-1,0 0-1,0 0 1,0 0-1,-3 0 0,3 0 0,0 0 0,0 0 0,0 0-1,0 0 0,-2 0 1,-2 3 0,0-1-1,0 0 0,0 1 0,0 0 1,0 0-1,-1-1 0,3 1 0,0 1 1,0 1 0,0-2-1,0 2 1,2-1-1,-2 0 0,2 0 0,0 0 0,0-1 0,0 1 0,2-2 0,2 1 0,-2-2 0,2-1 0,1 0 0,-1-1 0,0-1 0,0 0 0,2-1 0,-2-2 0,3 0 0,-3-1 0,2 1 0,-2-1 0,0 1 0,0-1 0,-2 1 0,0-1 0,0 0 0,-2-1 1,0 0-1,0 1 0,-2 0 0,-2 1 0,2-1-1,-2 0 1,-2 1 1,0 2-1,-1-1 0,3 2 0,-2 0 0,0 0 0,0 1 0,-1 1 0,1 0 0,2 3 0,-2-2 7,2 2-8,-2 1 1,-1 0-1,1 2 1,2-1-1,-2 0 1,2 0 0,0 1 6,-1 0-7,1 1 0,2-1 0,-2 1 0,2-1 1,2-1 0,0 1 0,0 0 0,4 1-1,0-2 1,0-1-1,1 1 0,1-3 7,0-1-7,-2-1 0,2 0 1,1 0-1,-1-1 1,0 0 0,-2 0-1,0-1 1,0-1-1,-2 0 1,0-1 0,1 1 0,-1-2 0,-2 1 0,-2-1 6,-1 0-1,1 2 0,-2-1-7,0 2 6,-2-2 0,2 2-1,-2 0 0,-1 2 0,1-1-1,0-1-6,2 2 7,0-1-1,2 1 0,0 0 0,-3 0 6,3 0-1,0 0-14,0 0 7,0 0-6,2 1 7,0 2 0,2-2-6,-2 0 0,2 1 0,2 0 1,1 0 0,-1 0 0,2 2-1</inkml:trace>
  <inkml:trace contextRef="#ctx0" brushRef="#br0" timeOffset="91138">7015 3658 20,'-2'-1'4,"2"1"-1,-2-1-1,0 1 0,0 0 0,-3-2 0,1 2 0,0 0-1,-2 0 0,2 2 1,0-1-1,0-1 0,-1 0 0,1 1 0,0 0 0,0 0 0,0 0 0,0 0 0,2 1 0,-2 0-1,1 0 0,-1 1 1,0 0 0,0 1 0,2 0-1,0 0 0,0 0 0,0 1 0,0 0 0,2-1 0,-2 1 0,2 0 0,-2-1 0,4 1 0,-2-2 1,2 1-1,-2-1 1,2 1-1,0-2 0,2-1 0,0 1 0,2-2 0,-2 0 0,3-3 0,-1 1 0,0 0 1,2-2-1,-1 1 1,1-2-1,-2 0 0,0 1 1,-2-2-1,0 0 0,1-1 0,-3 0 0,0 0 0,0-1 0,-4 1 0,0-1 0,-2 1 0,1 0 0,-1 1 0,0 0 7,0 0-1,-2 3-7,0-1 0,-3 2 0,3 0 0,0 2 7,-2 0-1,2 1-1,-3 1 0,1 2-7,2-1 0,-3 2 7,3 0-1,0 0-7,2 0 1,0 1 7,2-1-7,0 0 1,0 1 0,0-2 6,4 0 0,0 0-7,2-1 7,2 1-1,2-3-7,3 0 0,-1-2-1</inkml:trace>
  <inkml:trace contextRef="#ctx0" brushRef="#br0" timeOffset="111131">6328 3200 15,'0'0'4,"0"0"-1,0 0 1,0 0-1,0 0 0,0 0-1,0 0 0,0 0 1,0 0-1,0 0 0,0 0 0,0 0 0,0 0-1,0 0 0,0 0 7,0 0-7,0 0-1,0 0 7,0 0-1,0 0-1,0 0-1,0 0-6,0 0 6,0 0 0,0 0 5,0 0-13,0 0 7,0 0-7,0 0 7,0 0-7,0 0 13,0 0-14,0 0 7,0 0 0,0 0 6,0 0-1,-2 0-1,2 0-7,-2 0 7,2 0-14,0 0 14,0 0-7,0 0 0,0 0 6,0 0-7,0 0 1,0 0 6,0-3-13,-4 2 13,0 0 0,0-1-7,0 1-6,1-1 13,1 1-6,0 1 6,0-1 6,0 0-21,0 1 8,2 0 0,-2 0 0,2 0-6,0 0 8,0 1-7,0-1 1,0 2 1,2 0 1,0 1 0,-2-1 1,2 1-1,2-1 2,-2-1 0,3 2-1,-1-1 1,0-2 1,-2 0 0,4 1-1,-2-1 1,0-1 0,3-1 0,-1-1 0,-2 0 0,0-1 1,0 2-1,0 1 1,0-2 0,1 2 6,-3-1-7,-2 0 0,2-1 7,-2 0-7,-2-1 6,0 2-1,-3-2 0,1 1-1,0-1 6,0 1-7,-2 1 0,0-2 6,2 2-1,-3 1-7,3-2 6,0 2-7,0 0 0,0 1-6,2-1 1,0 1 0,2 1 0,0-1 1,0 0 0</inkml:trace>
  <inkml:trace contextRef="#ctx0" brushRef="#br0" timeOffset="112663">5302 2799 19,'0'-2'4,"0"2"-1,0-1 0,0 1-1,0-1 0,0 1 0,0 0-1,0 0 1,0 0 0,0 0-1,0 0 0,0 0 0,0 0 0,0 0 0,0 0 0,0 0 0,0 0-1,0 0 1,0 0 0,0 0-1,0 0 1,0 0-1,0 0 0,0 0 0,0 0 0,0 0 0,0 0 0,0 0 0,0 0 0,0 0 0,0 0 0,0 0 0,0 0 0,0 0 0,0 0 0,0 0 0,0 0 0,0 0 0,0 0 0,0 0 0,0 0 0,0 0 0,0 0 0,0 0 0,0 0 0,0 0 0,0 0 0,0 0 0,0 0 0,0 0 0,0 0 0,0 0 0,0 0 0,0 0 0,0 0 0,0 0 0,0 0 0,0 0 0,0 0 0,0 0 0,0 1 0,0 2 0,-2 0 0,2 2 0,-2-2 0,2 2 0,-2 1 0,0-2 0,2 2 0,-2 0 0,0 1 0,2 0 0,-2 1 0,0-1 0,2 0 0,-2 0 0,2 0 0,-2 0 0,2 0 0,-2-1 0,2 1 0,-2 0 0,2-2 0,-3 1 0,3 0 0,0 0 0,0 0 1,0-2-1,0 0 0,0 0 1,0 0-1,0-1 0,0 2 0,0 0 0,0 1 0,0-2 0,0 1 0,0 1 0,0-2 0,0 2 0,0 0 1,0 0-1,0 1 0,0 0 0,0-1 0,0-1 0,0 1 0,-2 0 0,2-1 0,0 0 0,0 0 0,0 0 0,0 1 0,0-3 0,0 2-1,0-1 1,0 1 0,0 1 0,0 0 0,2-2 0,-2 2 1,0 0-1,0-1 0,0 0 0,0 1 0,0 0 0,0 0 0,0 0 0,3 1 0,-3 1 0,0-1 1,0 1-1,0-1 0,0 1 1,0-1-1,0 1 0,0-1 0,0 0 0,0 0 0,0 0 0,-3 1 0,3 0 0,0 0 0,0-1 0,0 2 0,0 0 0,-2-1 0,2 0 0,0 0 0,0 0 0,-2 1 0,2-1 0,0-1 0,-2 1 0,2 0 0,0-1 0,0-1 0,0 1 0,0-1 0,0-1 0,2 1 0,-2-1 0,0-1 0,0 1 0,0 0 0,0-1 0,2 0 0,-2 1 0,0-1 0,0 1 0,0 0 0,0 0 0,0 0 0,0 1 0,0 0 0,0 1 0,0-2 0,-2 1 0,2 0 0,-2 1 0,2-1 0,0 1 0,0-1 0,-2 1 0,2-2 0,0 2 0,0-1 0,-2 0 0,2 1 0,-2-1 0,2 0 0,-2-1 0,2 1 0,-2-1 0,2 0 0,0-1 0,0 2 0,0-1 0,0 0 0,0 0 0,0 0 0,0-1 0,-2 0 0,2 1 0,0-1 0,0 0 0,0-1 0,0 2 0,0-2 0,0 1 0,0-1 0,0 1 0,-2-1 0,2 1 0,0-1 0,0 0 0,0 0 0,0-1 0,0 1 1,0-1-1,0 0 0,0 1 0,0-1 0,0 0 0,0 1 0,0-1 0,0 0 0,0-1 0,0 2 0,0-1 0,-2 0 0,2 2 0,0-1 0,-2 2 0,2-1 0,-2-1 0,2 1 0,-2 0 1,2 1-1,0 0 0,-3-1 0,3 0 0,0 0 0,-2 0 1,2-2-1,0 0 0,-2 0-1,2 0 1,0 0 0,0 1 1,0-2-1,0-1 0,0 1 0,0 0 0,0 0 0,0 2 0,0-1 0,0 0 0,0 1 0,0-1 0,0 0 0,-2 1 0,2-1 0,0 0 0,0 0 0,0 0 0,0 0 0,-2 1 0,2 0 0,0-2 0,0 0 0,0 0 0,0 0 0,0 1 0,0-1 0,0 0 0,0 0 0,0 0 0,0-1 0,0 1-1,0-1 1,0 2 0,0-2 0,0 0 0,0 0 0,0 0 0,0 0 0,0 1 1,0-2-1,0 1 0,0 0 0,0 1 0,0-1 0,0 0 0,0 1 0,0-1-1,0 0 1,0 0 0,0 0 0,0-1 1,0 1-1,0 0 0,0 0 0,0 0 0,0 0 0,0 0 0,2-1-1,-2 1 1,0 0 0,0 0 0,0 1 0,0-1 1,0 0-1,2 1 0,-2-1 0,2 1 0,-2-1 0,2-1-1,1 2 1,-1-1 0,0 0 0,-2 0 1,2 0-1,0 0 0,0 0 0,0 0 0,0 1 0,0 0 0,0-1 0,2 0 0,-2-1 0,-2 2 0,2-1 0,0 0 0,1 0 0,-1 0 0,-2 0 0,2 2 0,-2-2 0,2 0 0,-2 0 0,0 0 0,0 0 0,0 1 0,0-1 0,0 0 0,0 0 0,0-1 0,0 1 0,0 0-1,0 0 1,0 0 0,0 0 0,0 0 0,0 0 0,0 0 1,0 0-2,0 0 1,0 0 0,0 0 0,0 0 0,0 0 1,0 0-1,0 0 0,0 0 0,0 1 0,0-1 0,0 0 0,0 1 0,0-2 0,0 1 0,0 0 0,0 0 0,0-1-1,0 2 1,0-1 7,0 0-7,0 0 0,0 0 6,0 0-7,0 0 0,0 0 0,0 0 0,0 0 0,0 0 0,0 0 0,0 0 1,0 0-1,0 0 0,0 0 1,0 0-1,0-1 1,0 2 0,0-1 0,0-1 0,0 1 0,0 0 0,0 0 0,0 0 0,0 0 0,0 0 0,0 0 0,0 1 0,2-1 0,-2 0 0,0 0 0,0-1 0,0 2 0,0-2 0,0 1 0,0 0 0,0-2 0,0 2 0,0 2-1,2-2 8,-2 0-8,0 1 0,0-1 1,0-1-1,0 1 0,0 0 1,2 0 0,-2 1 0,2 0-1,-2-1 0,2 0 1,0 1-1,0-1 1,-2 1-1,2-1-1</inkml:trace>
  <inkml:trace contextRef="#ctx0" brushRef="#br0" timeOffset="114973">5311 3856 19,'0'0'3,"2"-2"0,-2 2 0,2 0 0,0 0-1,2 0 0,0 0-1,0 0 0,0 2 0,1-1 0,1-1 0,0-1 0,0 1 0,0 0 0,3 0 0,-1 1 0,0 0-1,-2-1 0,3 0 0,-1 0 0,0 0 0,0 0 0,3 1 1,-1 0 0,0-1 0,3 0-1,-3 0 1,1 0-1,1 0 1,-2-1-1,3 0 0,-3 1 0,0-1 0,3 1 0,-1 0 0,-1 0 0,-1-1 0,2-1 0,-1 1 0,-1 1 0,0 0 0,-1-1 0,1 1 0,0 0 0,-1 0 0,1 0 0,-2 0 0,0 0 0,1 0 0,-1 0 0,-2 0 0,2-1 0,-1 1 0,1 0 0,-2 0 0,0 0 0,1 0 0,1 0 0,-2 0 0,0-1 0,0 1 0,1-1 0,-1 1 0,0-2 0,0 2 0,0 2 0,1-2 0,-1 0 0,-2 0 0,2 0 0,0 0 0,1-2 0,-1 2 0,0 2 0,0-2 0,0 1 0,-1-1 0,1 1 0,-2-1 0,0 0 0,0 0 0,0 1 0,0-1 0,1 0 0,-1 0 0,-2-1 0,2 1 0,-2 1 0,2-1 0,0 0 0,0 0 0,1 0 0,-1 1 0,0 0 0,0-1 0,0 2 0,2-1 0,-2-1 0,3 0 0,-3 0 0,2-1 0,-2 2 0,2-1 0,-2-1 0,3-1 0,-3 2 0,0-1 0,0 2 0,0-2 0,0 2 0,1-1 0,-1 2 0,0-1 0,-2-1 0,2 0 0,0 1 0,-2-1 0,2 0 0,0-1 0,1 1 0,-1 0 0,0 0 0,2-1 0,-2-1 0,2 2 0,-1 0 0,1 0 0,-2 0 0,0 0 0,2-1 0,-2-1 0,3 2 0,-3-1 0,2 1 0,-2-1 0,2 1 0,-2 0 0,3-2 0,-1 2 1,0 0 0,0 0 0,0-1-2,3 0 1,-3 0 0,2 0 1,0 1-1,-1-1 0,-1-1 0,2 1 0,-2-1 0,3 1 0,-3 0 0,2-1 0,0 2 0,-1 0 0,-1-1 0,2 1 0,-2-1 0,0 0 0,1 0 0,1 0 0,-2-1 0,2 2 0,-1-1 0,-1 0 0,0 0 0,0 0 0,0 1 0,1-1 0,-3 1 0,2-2 0,0 1 0,-2 1 0,3 0 0,-3 0 0,0-1 0,0 1-1,0-1 2,0 1-1,2 0 0,-1-1 0,1 0 0,-2-1 0,2 1 0,-2 0 0,2 0 0,-1 1 0,1-1 0,0 0 0,-2 0 0,2-1 0,1 1 0,-1 0 0,0 0 0,0 0 0,0 0 0,1-1 0,-1 1 0,0 0 0,0-1 0,0 1 0,1-1 0,-3 1 0,2 0 0,-2 0 0,2 0 0,0 1 0,-1-1 0,1-1 0,-2 1 0,2 0 0,-2 1 0,2 0 0,-1-1 0,1 0 0,-2 0 0,2 1 0,-2-2 0,2 2 0,1-1 0,-1 0-1,-2-1 2,2 2-1,0-1 0,1-1 0,1 1 0,-2-1 0,0 1 0,3 0 0,-3-1 0,2 1 0,-2 0 0,3 0-1,-3 0 1,2 0 0,0 0 0,-1-1 0,1 1 1,-2 0-1,0-1 0,0 1 0,3-1 0,-1 1 0,0 1 0,-2-1 0,3 0-1,-3 0 1,2 0 0,-2-1 0,1 1 0,-1 0 1,2 0-1,-2 0 0,0 0 0,-1 1 0,1-2 0,-2 1 0,0 0 0,2 0 0,-2 0 0,1 0 0,-1-1 0,2 1 0,-2 0 0,0 0 0,0 0 0,-2 0 0,3-1 0,-1 2 1,-2-1-1,2 1 0,-2-1 0,0 1 0,-2-1 0,2 1 0,0-1 0,0 1 0,0-1 0,0 1 0,-2-2 0,2 1 0,-2 0 0,2 0 0,1 0 0,-3 1 0,4-1 0,-2 0 0,0-1 0,2 0 0,0 2 0,-2-1 0,2 0 0,0 0 0,1-1 0,-1 1 0,0 1 0,-2-1 0,2 0 0,0 1 0,-2-1 1,0 1-1,0 0 0,0 0-1,1-1 1,-1 1-1,2 0 1,-2 0 0,2-2 0,0 2-1,-2-1 1,0 0 0,2 0 0,-2 0 0,0 1 1,1 0-1,1 0 0,-2-1 0,0 1 0,0 0 0,0 0 0,-2-2 0,2 2 0,0-1 0,0 1 0,2-1-1,-2 1 2,2 0-1,-1 0 0,-1 0 0,2-1 0,0 1 0,-2-1 0,2 1 0,0-1 0,-2-1 0,0 2 0,0-1 0,1 1-1,-3 0 1,2 0 0,-2-1 1,2 1-1,-2 0 0,0 0 0,2 0 0,-2 0 0,0 0 0,0 0 0,0 0 0,0 0 0,0 0 0,0 0 1,0 0-1,0 0 0,0-1 0,0 1 1,0 0-1,0 0 0,0 0 0,0 0 0,-2 0 0,2 0 0,0 0 0,0 0 1,0 0-1,0 0 1,0 0-1,0 0 0,0 0 0,0-1 1,-2-2-1,0 2 0,2-1 0,-3 1 0,3-2 0,-2 0 0,2 1 0,0-2-1,0 1 1,0-1 0,0 0 0,0 0 1,0-1-2,0 0 1,0 0 1,2-1-1,-2 0 0,0 1 0,0-2 0,0 1 0,-2-1 0,2 0 0,2 0 0,-2-1 0,0 0 7,0-1-8,3 1 1,-3 0-1,2 0 1,0-1-1,-2 1 1,2-1-1,0 1 1,-2 1 0,0-1 0,2 0 0,-2 1-1,0-1 7,0 1-7,0-1 7,2 1-1,-2 0-7,0-1-1,0 0 8,2-1-7,-2 1 0,0 0 0,2-1 1,0-2 0,-2 2 0,2-1 7,0-1-8,-2 2 1,2-2 0,0 2 6,0-1-7,-2 0 0,3 0 1,-3 0 0,0 2 6,0-1-7,0 0 0,0-1 1,0 1 0,-3 0 0,3 1 0,-2 0 1,2-2-1,-2 2 1,2-1-1,0 0 1,-2 0-1,2 1 1,-2 0 0,2-1-1,0-1 1,-2 2 0,2-1 0,0 1 0,0-1 0,-2 0 0,2 1 0,0-1-1,0 1 1,0 0 0,0-2 0,0 2 0,0-1 0,0 1 0,0-1 0,0 0 0,0 1 0,0 0 0,0 0 0,-2 1 0,2 0 0,-2 0 0,2 0 0,0 0 0,-2 1 0,2-1 0,-2 0 0,2 2-1,-2-2 1,2 1 0,-2-1 0,2 0 7,0 0-8,0 0 1,-2 0 0,2 1 0,-2-1-1,2 1 1,0 0 6,-3 1-7,3-1 0,-2-1 6,2 1 0,0 0-7,0 0 6,0 1-6,-2-1 0,2 0 0,-2 0 0,2-1 0,0 1 7,0 1-7,0-1 7,0 0-7,0 1 0,0-1 7,2 2-8,-2-1 1,2 2 0,-2-2 1,0 0-1,0 0 1,2 0 0,-2 0 0,0 1 0,0-1 1,0 0 6,0 1-8,3 0 1,-3-1 0,0 0 0,0 1 0,0 1 0,0-1 1,0 0 0,2 0-1,-2 1 0,0-1 7,0 1-7,0 0 0,-2 1 0,2 0 7,0-1-8,2 2 1,-2 0 0,0-1 0,0 0 0,0 1 0,0 1 1,0-1 6,0 1-8,0 0 1,0 0 7,0-1-8,0 1 7,-2 0-7,2 0 0,0 0 0,0 2 1,0-2 6,0 0 0,-3 1-7,3-1 0,-2 2 0,0-1 7,-2 0-7,0 1 0,-2-1 7,2 2-8,-3-1 7,1 0-6,2 0 6,-2-1-7,2 1 0,-2-1 7,-1 0-7,3 1 1,-2-1 0,0 0 0,0 0 1,-1-1 0,-1 1 0,2 0 6,-2 2-7,1-2 1,-1 0 0,0 1 0,0 0 0,-1-1 0,1 0 0,2-1 1,-2 1-1,-1-1 0,1 0 1,0 1-1,0-1 1,-1-1 6,3 1-7,-2 0 0,0 0 0,-1 0 0,-1-1 1,2 1 0,1-1 0,-1 0-1,0 1 0,0 0 1,-1 0-1,1 0 0,0-2 1,2 2 0,-3-1 0,3 0 0,-2 0 0,0 0 0,-1 0-1,1-2 0,0 2 1,-1 0 0,1 1 0,0 0 0,0-1 0,-1 1 0,3 0 0,-2-3 0,0 3 0,1-1-1,-1 1 2,2 0-1,-2 0 0,1 0 0,-1 1 0,0-1 0,0 2 0,-1-1 0,1-1 0,0 1 0,0-1 0,-1 0-1,-1 0 1,2 0 0,-3 1 1,3-1-1,-2 1 0,1 2-1,-1-2 1,0 1 0,-1-1 0,1 0 0,0 2 0,-1-2 0,1 0 0,0 0 0,1 0 0,-1 1 0,2-1 0,0 0 0,-3-1 0,3 0 0,-2 1 0,-1-1-1,3 0 1,-2-1 0,-1 1 0,1 0 0,0 0 0,-1 0 0,3 0 0,-2 0 0,-3 1 0,3-1 0,0 0 0,-1 0 0,1 0 0,-2-1 0,1 1-1,1 0 1,-1 0 0,1 0 0,0 0 0,-1-1 0,1 0 0,0 1 0,-1 1 0,1 0 0,2-1 0,-3 1 0,3 0 0,0 0 0,0 0 0,-1 1 0,1-2 0,0 2 0,0-1 0,-1-1 0,3 1 0,-2 0 0,2 1 0,-1-1 0,1 0 0,0 0-1,0 0 1,0-1 0,1 1 0,-1-1 0,2 2 1,-2-2-1,0 0 0,2 1 0,-3-1 0,3 0 0,-2 0 0,2 0 0,-2 0 0,2 0 0,-3 0 0,3 0 0,-2-1 0,2 1 0,-2 0 0,2-2 0,-3 2 0,3 0 0,-2 0 0,2-1 0,-2 2 0,2-1 0,-3-1 0,3 1 0,-2-1 0,2 1 0,-2 0 0,-1 0 0,1 0 0,0 1 0,0-1 0,0-1-1,-1 1 1,1 0 0,0-1 0,0 1 0,0 0 0,1-1 0,-1 1 0,0-1 0,0 1 0,2 1 0,-3-1 0,1 0-1,2 0 1,-2 1 0,2-1 0,0 1 0,-3-1 0,3 0 0,0 0 0,0 1 0,0-1 0,0 0 0,0 0 0,-3 0 0,3 0 0,0 1 0,0-1 0,-2 0 0,0 0 0,-3 0 0,3 0 1,-2 2-1,0-2 0,1 1 0,-1 0 0,0 0 0,0 0 1,-1 0-1,1 1 0,0-1 0,-1 0 0,1 1 0,0-1 0,0 1 0,-1-1 0,3 0 0,-2 0 0,0 0 0,-1 0 0,1 1 0,2-1 0,-2-1 0,1 1 0,1 0 0,0 0 0,-2 0 0,4 1 0,-3-1 0,3 0 0,-2 0 0,2 0 0,0-1 0,-2 1 0,1 2 0,3-2 0,-2-1 0,0 2 0,0 0 0,0 2 0,0-3 0,0 1 0,-1 0 0,1 0 0,0-1 0,0 1 0,0 1 0,-2-1 0,-1 2 0,1-1 0,-2-1 0,-2 2 0,-1 1 0,1-1 0,0 1 0,-1-2 0,1 0 0,2 0 0,-1-1 0,1 1 0,0-1 0,0 0 0,1 0 0,3 0 0,0-1 0,0 0 0,0 0 0,2-1 0,2 2 0,0-2 0,0 1-1,4-1 0,0 0 0</inkml:trace>
  <inkml:trace contextRef="#ctx0" brushRef="#br0" timeOffset="123883">7613 1059 22,'-3'0'4,"3"0"-1,0 0 0,0 0 0,0 0-1,0 0 1,0 0-2,0 0 1,0 0 0,0 0-1,0 0 0,0 0 0,0 0 0,0 0-1,0 0 1,0 0-1,0 0 1,0 0 0,0 0 0,0 0-1,0 3 1,0 3 0,-2 0-1,0 2 0,-2 2 0,2-1 0,0 1 0,0 1 0,-2 0 0,2 2 1,-2 0-1,0 0 1,1 1-1,-1 0 0,2 1 1,0 0-1,0-1 0,0 0 0,0 1 0,2 0 0,-2 0 0,2-1 0,-2 1 0,2-1 0,-2 0 0,2-1 0,0 1 0,-2 0 0,2 0 0,-2-1 0,2 1 0,0-2-1,-2 0 1,2 1 0,0-2 0,-3 1 1,3 0-1,0-1 0,-2 1 0,0-2 0,2 1-1,0-2 1,0 0 0,-2 1 0,2-1 1,0 0-1,0-1 0,0 2 0,0-1 0,0-1 7,0 2-7,0-1-1,0-1 1,0 0-1,-2 0 0,2-1 7,0 0-7,0 0 0,0 0 0,0-1 0,0 0 1,0 0 6,0-2-7,0 1 0,-2-2 0,2 2 0,0-1 0,0-1 0,0 2 1,0-2 0,0 1 0,0-1-1,2 2 7,-2-2-7,0 1 0,0-1 7,0 2-8,0-2 1,2 1 0,-2 2-1,0-2 1,0 2 0,0 0 0,-2-1 0,2 2 1,0-2 0,0 0 0,-2 1 0,2 0 0,0-2-1,0 2 1,0 0-1,0 0 1,-2 0 0,0-1 0,0 1 0,0 0 0,0 0-1,0 1 1,0-1 6,-2 1-7,1-2 0,1 1 0,0 0 7,0 0-7,0-1 0,2-1 0,-2 0 7,0-1-8,0-1 1,2 2 0,-2-2 0,2 1 0,0 0 0,0-1 7,-2 1-7,2 0-1,0 0 1,0-1 0,0-1 0,-2 1 7,2 1-7,0 0 0,0 0 0,-2 0 0,2 1 7,-2-1-7,2 0 0,-2 2 0,2-3 0,0 2 0,-2-2 0,2 2 0,0-2 0,0-1 0,-3 0 7,3 2-7,0-2 0,0 0 0,0 0 0,0 0 0,0 1 1,0-2 0,0 1 6,0 0-8,0 0 1,3 0 0,-3 0 7,0 2-8,0-2 7,0 1-1,0-1-7,0 2 1,0-2 0,0 1 1,2-1-1,-2 2 1,0-2-1,0 0 1,0 0 0,0 1 0,0 0 7,0-1-7,2 1 6,-2-1-7,2 0 1,-2 1 6,2-2-7,-2 1 0,2-2 7,0 1-8,2 1 1,-2-1 1,2 0-1,0 0 1,1-1 0,-3 1 0,2-2 0,2 2 0,-2-1 1,2 0 0,-2 0-1,3 0 7,-1 1-8,0-1 1,-2-1 0,2 2 1,1 0-1,-1-1 0,-2 1 1,2 0 0,-2 0 6,2 0-7,1 0 0,-3 1 0,0-1 0,2 0 1,-2 2-1,2-2 1,-1 1-1,1-1 7,-2 0-7,2 1 0,0 0 0,-1 0 0,1-1 7,0 1-8,0 1 7,0-1-7,1-1 1,-1 1-1,0-1 1,-2 1 0,2 0 0,0-1 0,1 1 1,-1 1 0,0-1-1,0-1 1,1 0-1,-1 0 1,0 0 0,2 0 0,-2 0 0,3 1 0,-3-1-1,0 1 0,2-1 1,-1 1 0,-1 0-1,0 1 1,0-2 0,0 1 0,3-1 0,-3 1 0,0 0 0,0 0 0,0 0 0,1-1 0,-1 2 0,2-2 0,-2 1 0,3-1 0,-3 1 0,0 0 0,0-1 0,0 2 0,1 0 0,1-2 0,-2 1 0,2-1-1,-1 0 1,-1 1 0,2 0 0,-2-1 0,3 0 0,-3 1 0,0-1 0,0 1 0,0-1 0,3 1 0,-3 1 0,0-1 0,2 1 0,-1-1 0,-1 0 0,0 1 0,0-1 0,0 0 0,1 0 0,-1-1 0,0 1 0,2-1 0,1 0 0,-3 0 0,2 0 0,0 0 7,1 0-8,-1-1 1,0 1-1,0-1 7,1 1-7,-1 0-1,0 0 1,0-1 7,1 1-8,-1 0 1,2-1 0,-1 1-1,1 0 0,-2-2 2,3 2-1,-1 0 1,0 0-1,1 0 1,-1 0 0,0 0 0,1 2 6,-1-2-7,0 1 0,1 0 0,-3 0 0,2 0 1,-1 0-1,1 1 7,-2-1-7,2 0 0,-1 0 0,1-1 0,0 1 0,3-1 1,-3 0 0,1 0 0,-1 0-1,2 0 7,-1 0-7,-1 0 0,0 0 0,1 1-1,-1-1 1,0 2 0,-1-2 1,1 1 0,-2 0 0,3 0 0,-3 0 0,2 0 0,-2 1 0,1-1 0,1 0 0,-2 0 0,3-1 0,-3 1 0,2-1 0,1 1 0,-1-1-1,0 0 1,1 0-1,-1 0 1,-2-1 0,3 1 0,-3-1 0,2 1 0,1 0 0,-1-1 0,-2 1 0,2-1 0,3 0 0,-3-2 0,1 2 0,-1 0 0,2 0 0,-1 0 0,-1-2 0,0 3 0,1-1 0,-3 0 0,2 1-1,-1-1 1,1 0 0,-2-1 0,-2 2 0,1 0 0,-1-1 0,-2 0 0,0 0 0,0 0 0,-2 0 0,0-1 0,0 1 0,-2 0 0,-2-1 0,0 1 0,0-2-1,0 2 0,0-1 1,0 0 0,0-1 0,0 1 0,-2-2 0,2 2 0,0 0 0,0-1 1,-3 0-1,3-1-1,0 1 1,0-2 0,0 1 1,0-1-2,2-1 1,-2 0 1,2-1-1,-2 0 0,2-1 0,0-1 0,0 0 0,2-3 0,-2 0 0,2 1 0,0-2-1,0 1 1,0 0 0,-2-2 1,2 1-1,0-1 0,0 1 0,1 0 0,1 0 0,-2 1 0,0-1 0,0 0 0,0-1 0,2 1 0,-2 1 0,0-1 0,0 1 0,0-1 0,0 1 0,0 0 0,-2-1 0,3 0 0,-3 1 0,2-2 0,0 1 0,-2 0 0,2 0 0,0 0 0,0 2 0,-2-2 0,2 1 0,-2 1 0,2-1 0,-2 2 0,0-2 0,2 0 0,-2 1-1,0-1 2,2 2-1,-2-1 0,2 1 0,-2-2 0,0 2 0,0-2 7,0 2-7,2 0-1,-2-1 1,2 0 0,-2 0 0,2-1 0,1 1-1,-3 2 0,2-1 1,-2 0 0,2 0 0,0-1-1,-2 2 1,2 0 0,-2 0 0,2-1 0,0 1 0,0 0 0,-2-1 0,2 1 0,-2 1-1,2 0 1,0 0 0,0 0 0,0-1 0,-2 1 0,2 0 0,-2-1 0,2 1 0,-2 0 0,3-2 0,-3 2 0,2-1 0,0 1 0,0-1 0,-2 3 0,2-1 0,0 0 0,-2 1 0,2-1 0,-2 1 0,2 0-1,-2 1 1,2 1 0,-2-1 0,2 2 0,-2-2 0,2 2 0,-2-1 0,0 2 0,0-1 0,2 2 0,-4-1 0,2 1-1,2 0 1,-2-1 0,0 1 0,-2 0 0,2 0 0,0 1 0,0-1 0,0 1 0,0-1 0,0 1-1,0 0 1,0 0 0,0 0 1,0 0-1,0 0 0,0 0-1,0 0 1,0 0 1,-2 0-1,2 1 0,-4 1 0,-2-1 0,2 2 0,0-2 0,-1 1 0,3-1 0,-2 0 0,-2 1 0,2-1 0,0 0 0,-2 0 0,1 0 0,-1 0 0,0 1 0,0-2 0,0 1 0,-1 0 0,1-1 0,0 1 0,-2-1-1,1 1 2,-1-1-1,0 0 0,0 0 0,-3-1 0,3 1 0,-2-1 0,-1 1 0,1-1 0,-2 0 0,1-1 0,-1 2 0,-1-1 0,1 0-1,0-1 1,-1 1 0,1-1 0,-1 1 0,1 0 0,0 0 0,1 0 0,-1 1 0,1-1-1,1 1 1,0-2 0,-1 2 0,3 0 0,-2 0 0,0 0 0,-1 0-1,1 2 1,-1-2 0,1 0 0,0 0 0,-1 1 0,1 0 0,0 0 0,-1 0 0,3-1 0,-2 1 0,2-1 0,-1 2 0,-1-1 0,2 0 0,-3-1 0,3 1 0,0-1 0,0 1 0,-1-1 0,1 0 0,0 0 0,-3 1 0,3-1 0,-2 0 0,1 0 0,1 0 0,0 0 0,0 0 0,1 0 0,-1 0 0,0-1 0,0 1 0,1 0 0,1-1 0,-2 1 0,2 0 0,-3 0 0,1 0 0,2 0 0,-2 0 0,2-1 0,-3 1 0,3 0 0,-2-1 0,2 1 0,-3 0 0,3 0 0,-2 0 0,2 0 0,-3 1 0,3-1 0,-2 0 0,2 0 0,-3 0 0,3 0 0,0 0 0,-2 0 0,1 0 0,1 1 0,-2-2 0,2 1 0,-2 0 0,1 0 0,-1 0 0,2 0 0,-2 0 0,1 0 0,-1 0 0,2-1 0,0 1 0,-1 0 0,1 0 0,0-1 0,0 1 0,0 0 0,-1 0 0,1 1 0,0-1 0,0 0 0,0 0 0,-1 0 0,-1-1-1,2 1 1,-2-2-1,-3 1 0,3 1 2,-2 0-1,1 0 0,-1 0 0,0 0 0,-1 0-1,1 0 1,0 0 0,-1 1 0,1-1 0,0 0 0,-1 0-1,1 0 1,0 0 0,1 0 0,-1 0 0,0 0 0,1 0 0,1 0 0,0 0 0,-2-1-1,1 1 1,1 0 0,0 0 0,0 0 0,-1 1 0,1-1 0,0 0 0,1 0 0,1 0 0,0 0 0,2 2 0,0-2 0,-2 1 0,1 0 0,1-1 0,0 0 0,0 0 0,0 1 0,2 0 0,-2 0 0,0 1 0,-1-1 0,1 0 0,2 0 0,0 0 0,-2-1 0,2 1 0,-2-1 0,4 0 0,-2 0 0,0 2 0,0-2 0,2 0 0,-2 0-1,2 0 1,-3 0 0,3 1-1,0 0-1</inkml:trace>
  <inkml:trace contextRef="#ctx0" brushRef="#br0" timeOffset="127793">8312 1672 19,'0'0'3,"-2"0"0,-1 1 0,1 0-1,0 0-1,0 0 1,-2 2 0,2-1 0,0 2-1,-2-1 1,2 1-1,0-1 0,0 2 0,-3-1 0,5 0 0,-2-1-1,2 1 0,0 0 0,0 0 1,2-2-1,1 2 1,1-2 0,0 0 0,2 1-1,2-3 0,1 0 0,-1-1 0,2 1 0,1 0 0,-3-2 0,2 2 0,0-1 0,-1 1-1,-1-1 1,-2 1 1,0 0-1,-1-1 1,-1 1-1,0-1 0,0 1 0,-4-1 0,0 1 0,-2-2 0,-2 1 0,0 1 0,-3 0 1,1 0-1,0 1 0,0-1 1,0 0 0,-1 0 0,1 0-1,0 0 0,2 2-1,0-2 1,2 1 0,-2-1 0,1 1 0,1 1 0,0 1 0,2-1 0,2 1 0,-2 0 0,5 0 0,-1 1 0,0-1 0,2 0 1,0 0-1,-2-1 0,3 1 0,-3-1 0,0 0 0,0-1 0,-2 2 0,0-2 0,0 1 0,0-1 0,-2 1 0,0 0 0,0 0 0,-2-1 0,4 1 0,-2-1 0,0 0 0,0 0-1,0-1 1,0 1 0,0-1 1,0 1 0,0-1-1,0 0 0,2 0 0,-2 0 0,0 0 0,2 0 0,-2-2 0,2 1 0,1-1 0,-1-1 0,2 1 0,0-2 0,0 1 0,2-1 0,-2 0 0,3-1 0,-3 1 0,0-2 1,0 1 0,-2 2-1,2-1 1,-2 1 6,0-1-8,-2 1 1,0 0-1,0 1 0,-4 1 1,0 0 0,0 1 0,-2 0-1,-1 1 1,-1 0-1,0 1 1,2 1 0,-3-1 0,3 0 0,0 1 0,2-1 0,-2 0 0,4-1 0,-3 2 0,3 0 0,2 0 0,0 0 0,0-1 0,0 2 0,2-2 0,3-1 0,-1 2 0,4-2 0,-2-1 0,3 1 0,-1-1 0,2-1-1,-2 0 1,1-2 0,-1 1 0,-2-1-1,2 0 1,-1 0 0,-1-2 0,-2 2 0,-2-2 0,0-1 0,-2 1 0,-2 0 0,0 0 0,-2-1 0,-2 2 0,-3 0 0,3-1 0,-2 2 0,0 1 0,1-1 0,-1 1-1,2 1 1,2 0 0,-2 1 0,1-2 0,1 2 0,0 3 1,2-1-1,-2 2 0,2 0-1,-2 1 1,2 1 0,0-1 0,4 1 0,-2 0 0,2 0 0,-2 0 0,2 0 0,2-2 0,-2 1 0,2 1 0,2-2 0,1 0 0,-1-1 0,0-2 0,0 1 0,2-2 1,1-2-1,-3 1 0,0 0 0,-2-2-1,0 0 1,1-1 0,-5-1 0,0 0 1,0 0-2,-3 0 1,-3 0 1,2 1-1,-4-1 0,2 1 0,-3 1 0,1 1 0,0-1 0,0 1 0,-1 1 0,1 1 0,2 0 0,0 1-1,-1 0 1,1 1 0,4 1 1,-2-1-1,2 2 0,2-1 0,0 2 0,0-2 0,4 2 0,0 0 0,0-1 0,3 0 0,1-1 0,0 0 0,0-1 0,3 0 0,-1-1 0,0-1 0,1 0 0,-3 0 0,-2-1 0,0 1 0,-1-1 0,-1-1 0,-2-2 0,-2 2-1,0-2 1,-4 1 0,-1-1 1,1 1-1,-4 1 0,0-2-1,0 1 1,-3 0 0,3 1 0,0 1 0,-1 0 1,3-1-1,0 2 0,0 2-1,2-1-1</inkml:trace>
  <inkml:trace contextRef="#ctx0" brushRef="#br0" timeOffset="131223">10140 5459 19,'-2'0'3,"2"0"0,-2 0 0,-2 0 0,2 0-1,-3 0 1,3 0 0,-2-1-1,2 1 0,-2-1-1,2 0 0,-2-1 0,2 0 0,0 0 0,0-1 0,2 0 0,0-1 0,0 0 0,2-1 0,0-1-1,0 0 0,0 1 1,2-1-1,0 0 0,0-1 0,0 1 0,3-1 1,-1 1-1,0-1 0,0 3 0,0-1 0,1 1 0,-1 1 0,-2 0 0,2 0 0,-2 2 0,3 0 0,-3 0 0,0 1 0,2 0 0,-2 2 0,0 1 0,0 0 0,1 2 0,-3-1 0,0 2 0,-2 0 0,2 1 0,-2-1 0,-2 1 1,-2 0 0,-1-1-1,1 0 0,-2 0 1,2-1-1,-2 0 0,0-1 7,1 0-7,3-1 6,-2 1-1,2-2-1,0-1-6,0-1 6,2-2-7,0-3 1,2-1 6,2-3 0,2-1-1,3-2-6,-1 0 0,0 2 7,0-2-7,3 3 0,-3 1 0,-2 1 7,0 1 0,1 1-1,-3 1 0,0 0 0,-2 2-7,0 0 0,0 2 1,0 2 7,-2 1-1,0 3 0,-4 1-1,0 0-6,0 0 0,-2 1 7,-1-1 0,-1 0 6,2-1-14,-2-1 7,1-1 12,1 1-2,2-1-1,-2-2-8,2 0 0,2-2-1,0-2-6,0-2 0,2-1 1,0-2 0,0-4 7,2-1-1,2 0 6,0-2-7,0 0 0,2 1 6,0 0-1,-1 3-7,-1-2-7,0 3 7,0 1-6,-2 1 13,0 1 0,0 1-8,0 2-6,0-1-5,-2 2 1,-2 2 1,0 1 0,0 1 1,0 1 0</inkml:trace>
  <inkml:trace contextRef="#ctx0" brushRef="#br0" timeOffset="132586">9234 4623 21,'-2'0'4,"2"0"-1,0 0-1,0 0 0,0 0 0,0 1 0,0 0 0,0 2 0,0 0 0,0 1-1,0 0 0,-2 2 0,2 0-1,-2 1 1,2 1 0,-2 0 0,2 1-1,0 1 1,-2 0-1,2 2 1,-2-1-1,2 2 0,-2 1 0,2 1 0,-3 0 0,1 2 1,0 0 0,0 1-1,0-1 0,-2 3 1,2-2-1,-2 2 0,2 0 0,-2 0 0,2 1 0,-1 0 0,1-1 0,-2 3 1,0-2-1,2 1 0,-2 0 0,0 0 0,2 0 0,-2 0 1,-1-1-1,3 1 0,-2-1 0,2-1 0,-2-1 0,2 1 0,-2-2 0,2-1 1,0-1-1,-2 1 0,2-3 0,-1 0 0,1 0 0,0-2 0,0 1 0,0-1 0,0-1 0,0 1-1,0-2 1,0 1 0,0-2 0,0 1 0,0-1 0,0 0 0,2 0 1,-2 0-1,-3-1 0,3 0 0,0-1 0,0 0 0,0 0 0,2-1-1,-2-1 2,0 0-1,2 0 0,0-2 0,0 1 0,0-1 0,0 1 0,0-1 0,0-1 0,0 2 0,0-2 0,-2 1 0,2 0 0,0 1 0,-2-2 0,2 1 0,0 1 0,-2 1 0,0-1 0,0 1 0,2 0 0,-2-1 0,0 1 0,-1-1 0,3 1 0,-2 1 0,2-1 1,0-2-1,0 2 0,0-2 0,0 1 0,0-1 0,0 1 1,0-2-1,0 0 0,0 1 0,2-1 0,1-1 0,-1 0 0,0 0 0,2 1 0,-2-2 0,4 0-1,-2 0 1,0 0 0,3 0 0,-1-2 0,-2 1 0,2 1 1,0-1-1,1 0 0,1 0 0,0 0-1,0 1 2,1-2-1,1 2 0,0-1 0,1 1 0,-1 0 0,2 0 0,-1-1 0,1 1 0,1 0 0,1 0 0,-2 0 0,3 0 0,-1-1 0,1 1 0,-1 0 0,3 0-1,-3 0 1,3 0 0,-3 1-1,3-1 1,-3 1 0,3 0 0,-3 1 0,3-1 0,-3 0 0,3 0 0,0 0 0,-1 0 0,1 1 0,-1-2 0,-1 1 0,1 0 0,-1-1 0,1 0 0,1 1 1,-1 0-1,1-1 0,-1 1 0,1-1 0,-1 0 0,3 0 0,-2 0 1,-1 2-1,1-2 0,-1 0 0,3 1 0,-3-1 0,1 0 0,2-1 0,-1 1 0,1-2 0,-1 1 0,1 0 0,2-1 0,-1 1 0,3-2 0,-2 1 0,2 0 0,-3-1 0,1 1 0,0 0 7,-1 1-8,1-1 1,0 1 0,-3 0-1,-1 1 0,1 0 0,-1 0 1,0 1 0,-3 0 6,3-1-7,-1 0 0,-1 0 0,1 2 1,1-2 6,-1 0-8,1 0 1,-1 0 0,3 0 7,0 0-7,-1-2 0,1 2-1,1 0 1,-1-1 0,2 1 0,-3 0 1,3 0-1,-2 0 1,1-1 0,-1 1 0,2-1 0,-3 1 0,1-1-1,0 0 0,-1-1 7,1 1-7,-1-1 0,1 1 0,0-2 0,-1 1 1,1 0 0,-1-2-1,1 1 7,0 0-7,-1 0 0,-1 1 0,-1 0 0,-1 1 0,-1-1 7,-1 1-8,-1 0 1,-2-1 0,1 1 0,-1 0 7,-2 0-8,1 0 1,-1 0 0,-2 1 0,-2 0 7,0 0-7,1 0-1,-3 0 7,2 0-7,-2 0 0,0 0 0,0 0 7,0 0-7,-2 0 7,2 0-7,-2 1 0,2-1 1,-4 1 0,2-1 0,0 1 6,0-1-7,0 0 0,-2 1 0,2-1 1,0 0 0,0 0 7,0 0-8,0 0 1,0 1 6,0-1 0,0 0 5,0 0-7,0-1-7,0 0 1,2-1 0,-2 0 0,0-1 1,2 0 0,0-1 7,-2 0-1,0-1-1,2 0 0,-2-1-7,0 1 7,2-2 0,0-1-1,1-2-6,-1 0 7,-2-2-7,2 0 1,0-1 6,0-1 0,0-2-7,0-1 1,0 0 13,0-2-8,2-1 0,-2 0-7,0 0 7,0-3 6,0-1-7,3 0-6,-1-3 6,0 0-6,0 0 7,2 1-7,-2 1 7,3 1 6,-3 1-7,0-1-7,0 3 1,0 0 1,0 2 7,0 0-1,1 2-6,-1 0 13,-2 1-14,0 0 0,0 1 8,-2 0-1,2 1 0,-2 0-7,0 1 8,2 1-7,-2 1 7,0-1-7,0 3 13,0-1-7,0 2-1,-2 0 7,0 2-8,2 0-6,-2 1 7,2-1 0,0 1 0,-2 2 0,2-2-7,0 2 14,0-2-8,-2 1 0,2 1-6,-2-1 7,2 1 0,-2-2 0,2 2-7,-3-2 7,3 0 7,0 1-1,-2-2-1,2 0-7,-2 2 0,2-2 6,0 1-7,0-1-6,0 2 8,0-2-7,0 1 7,0-1-6,0 1 7,0 0-6,2-1 7,0 0-7,-2 0 7,0-1 6,3 0-1,-3 2-7,0-2 0,0 0 6,0-1-7,0 1-6,0 0 7,0 1 0,0-1 0,-3 2 6,3-1 0,0 2-7,0-1 6,0 0-7,0 1 0,0 0 1,0 2 0,-2-2 0,2 2 6,0 1 0,0 0-1,0 0-7,0-1 1,-2 1-7,2 0 14,0 0 0,0 1-7,2 0 6,-2 0-6,-2 0 0,2 0 0,0 2 0,-2-1-6,0 2 1,0 0 1,0 0 7,0 0 0,0-1 0,0 1 6,0-2-1,2 0-7,-2 0-6,0 2 1,0-2 7,-3 1 0,3-1 0,-2 0 0,0 1-7,0-1 1,0-1 7,0 0-7,0 0 1,-1 0 0,-1 0 13,0 0-1,0-1-1,2 1-13,-3-2 7,-1 2 6,2 0-7,0 0-7,-2-1 1,-1 0 1,-1 0 1,0 1 7,-1 0-1,1 0-6,0-1 0,-1 0 1,1-1 13,0 1-8,-3 1 6,3 0-1,-3-1-13,1 0 7,0 1 0,-3-1 6,3 0-7,-3-1 0,3 2 6,-3 0-1,3-1-13,-3 2 1,3-1 7,-2 2 0,-1-2-6,3 1 1,-3-1 7,1 1-1,-1-1-6,1 0 7,-1 1-7,1-1 13,-1 1-13,1-1 0,-1 0 7,-1 0 0,1 1 0,1 1 0,-3-2-1,3 0 7,-3 1-14,1-1 13,-1 0-13,1 1 7,-3-1-6,0 1 6,1 1 7,-3 0-8,2-1 0,-1 0 7,1 0-1,-1 0-7,1 0 0,-2 1 6,3-1 0,-1 0-1,0 0-7,1 0-6,-1 0 1,3 0 8,-3 1 6,2-1-7,3 0 0,-3 0 6,3-1-6,-3 2 0,3 0 6,-1-1-7,1 0 0,2 0 1,-3 0 0,1-1-6,-1 1 7,1 1-6,-1-1 7,3 0-7,-3 0 1,3 0 7,-1 0-7,1-1 1,0 2 7,-1-2-1,1 0 6,-1-2-7,3 2 6,-2 0-7,1-1 0,-1 1 0,0 0-7,-1 1 2,1-1 7,-3 0-1,3 0 0,-3 0 0,3 2-6,-1-2 13,3 0-14,-2 0 1,-1 0 7,3 0 0,0 0-1,-1 0 0,1 0 0,0 0 0,-1 0-7,3 0 14,-2-2-1,1 2-7,1 0-7,-2-1 8,2 1-7,-1 0 14,1 0-1,-2-1-1,1 1-1,1 0-13,0 0 1,0 0 1,-1 1 13,1 0-14,0-1 8,-1 0-7,1 2 7,0-2 6,0 0-7,-3 0 0,3-2 0,0 2-6,-3-1 1,3 0 7,-2-1-1,-1 1-6,1-1 0,0 2 1,-1 0 0,1-1 8,2 0-1,0 0-7,-1 0 0,1 1 1,2-1 0,2-2 1,0 3-1,-1 0 0,3-1-1</inkml:trace>
  <inkml:trace contextRef="#ctx0" brushRef="#br0" timeOffset="135643">10156 5197 22,'0'0'5,"0"0"-2,0 0 0,0 0 0,0 0-1,0 0 0,0 0 0,0 0-1,0 0 1,0 0 0,-2 0-1,0 2 0,0 0 0,-2 1 0,2 1 0,-2 0 0,0 2 0,0 1-1,2 3 1,-1-1-1,1 0 0,0 2 0,0-1 0,2-1 1,0 2-1,2-1 0,0 0 0,0-2 0,3 0 0,1-2 0,-2 0 1,2-3-1,2 1 0,-1-3 0,-1 0 0,2-1 1,-2-1-1,3 0 0,-3-2 0,-2 0 0,2-3 0,-2 0 0,-2-1 0,0 0 0,0 0 0,-4 0 7,0-1 5,0 0-8,-2 2 0,-2 0-7,2 2 13,-2-1-1,-1 0-1,3 3 5,-2-1-8,2 0-13,0 1 7,2 2 6,-2 1-13,1 0 14,-1 3-7,2-1-6,0 3 1,2 0 0,-2 1 14,2 0-14,2 1 13,0 1-13,0-1 13,0 3-13,3-3 13,1 1-14,0-2 14,0 0-13,2 0 7,1-3-7,-1-1 1,0-1 7,1 0-7,-3-1 1,2-1 13,-4 0-7,2-3-7,-4 0 13,0-1-13,1-1 7,-3-2 6,0 0-14,-5-1 13,1-2-13,0 2 1,-2 0 19,0 1 5,-3 0-15,3 1 12,-2 2-2,2-1-2,0 1-1,1 1-2,1-1-1,0 2-1,0-1-13,2 1 13,0 2-1,0 2-7,2 0 6,2 1 0,0 2-7,2 0 0,2-2-6,1 2 14,-1-2-7,2 1 6,2-1-13,-1-1-5,1 0-5,-2-1 21,0 1-13,1 0 8,-3-1 6,0 0-7,0-1-5,-4 0 1,1-1 7,-3 1 0,-3-1-7,-1 1 14,-2 0-7,0 1 0,-2-1-7,-1 1 1,3 0 14,-2-1-8,2 0-13,-1 1 1,3-1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6:03.8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0 195 125,'0'0'17,"0"0"4,0 0-9,0 0-1,0 0-2,0 0-1,0 0 6,0 0-21,0 0 13,0 0 6,0 0-8,0 0 6,0 0-1,0 0-1,0 0-1,0 0-8,0 0-6,0 0-5,0 0-12,0 0 2</inkml:trace>
  <inkml:trace contextRef="#ctx0" brushRef="#br0" timeOffset="660">15 725 101,'0'0'26,"0"0"-15,0 0 4,0 0-1,0 0-2,0 0-8,0 0 0,0 0-1,0 0 0,0 0-13,0 0 1,0 0-6,0 0 2,0-1-1</inkml:trace>
  <inkml:trace contextRef="#ctx0" brushRef="#br0" timeOffset="1281">976 114 86,'0'0'28,"0"0"-10,0 0-8,0 0-14,0 0 26,0 0-9,0 0-2,0 0-14,0 0 19,0 0-8,0 0-13,0 0-13,0 0 3,0 3-1</inkml:trace>
  <inkml:trace contextRef="#ctx0" brushRef="#br0" timeOffset="1721">1036 697 89,'0'0'22,"-2"0"-3,2 0-21,0 0 19,0 0-15,0 0-6,0 0 6,0 0-12,0 0 1,0 0 0,0 0 1</inkml:trace>
  <inkml:trace contextRef="#ctx0" brushRef="#br0" timeOffset="2041">1328 115 98,'0'0'27,"0"0"-10,0 0-8,0 0 5,0 0-2,0 0-1,0 0-8,0 0-7,0 0 7,0 0 0,0 0-1,0 0-12,0 0-6,0 0 2,0 0 1,0 0-1</inkml:trace>
  <inkml:trace contextRef="#ctx0" brushRef="#br0" timeOffset="2351">929 0 89,'0'0'3,"0"0"12,0 0-2,0 0-8,0 0 6,0 0 5,0 0-15,0 0 6,0 0-1,0 0-19,0 0 2,0 0 1,0 0 0,0 0-1</inkml:trace>
  <inkml:trace contextRef="#ctx0" brushRef="#br0" timeOffset="2851">989 338 106,'0'0'26,"0"0"-10,0 0-2,0 0 5,0 0-9,0 0-1,0 0 5,0 0-8,0 0-13,0 0-12,0 0 2,0 0 1,0 0 0</inkml:trace>
  <inkml:trace contextRef="#ctx0" brushRef="#br0" timeOffset="5251">565 546 18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3:41.5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180 0 23,'0'-1'4,"-2"1"0,2-1-1,-2 1-1,2-1 1,-2 0-1,2 1 0,0 0-1,0 0 1,0 0-1,0 0 0,0 0 0,0 0 0,0 0 0,0 0 0,0 0 0,0 0-1,0 0 1,0 0-1,0 0 1,0 0-1,0 0 0,0 0 0,0 0 0,0 0 0,-2 1 0,2 0 0,-2 0 0,2-1 0,-2 1 0,2-1 0,0 1 0,-2-1 0,2 2 0,-2-1 0,2 0 0,0-1 0,0 2 0,0 2 0,0-1 0,0 2 1,2 2-1,-2 1 1,2 2 0,0 1-2,-2 3 2,2 0-1,2 2 0,-2 3 0,0 1 7,0 0-7,2 5 12,-2 0-1,1 3-2,-1 1-1,2 4-1,-2 0 5,0 1-1,-2 2-8,2 2 12,0 0-20,-2 3 13,2 1-1,0 1-1,0 1 6,0 0-2,-2 3-1,2 1-1,-2 4-1,2 1 5,0 0-8,1 2 0,-1 1-1,0-1 0,-2 0 6,2 1-20,-2 1 14,2-1-1,-2 2 13,0 0-8,0 0-1,0 3-1,0-2-7,2-1-6,-4 2 14,2-2-1,-2 2-1,0 1-7,0 2 13,0-1-13,-1 1 12,1 2 6,0-1-15,0 1 6,0 0-13,0 1 20,0-3-8,0 4-7,2-3 13,0 0-2,0 0-13,0-2 13,0 1-1,0 0-8,2-3 7,-2 1-14,0-1 14,2 0-14,-2 1 7,2 1 7,0 0-7,-2-1-7,0 2 1,0-1 13,0-2-7,0 1 0,2-2 7,-4-1-14,2 1 7,0-1 0,-2 3 0,2-1-6,-2 0 7,0 0-6,0 1 0,0-2 13,0 0-7,0-1 6,0 0-13,0-2 7,0 2 6,-3-1-13,3 3 13,-2-2-13,-2-1 13,2 1-20,0-1 21,-2 0-8,-1 0-6,1-1 7,0-2 12,0 1-7,-3 0-7,3-2 6,0-2 6,0 2-8,0-3-13,-1 0 8,1-3 0,0 0 0,0-2 13,0-2-8,2-1 6,-3-1-7,3-4-1,-2 0 0,2-3 0,0-3-12,0 0 1,1-4 20,-1 0-8,0-1 0,2-4-6,-2-2-6,2-2 14,0-3 5,0-1-7,0-1 0,0-1-7,0-3 1,2-2 7,-2 0-7,2-1 7,-3 0 6,3-2-14,-2 0-6,2-1 14,0 1-6,-2-2-6,2 0 13,-2 1-6,2-2 0,0 0 6,0 0 6,0 1-14,0 0 1,0-2 0,0 1 13,0 0-14,0-1 1,2-1 0,0 0 13,3-1-1,1 0-14,0 0 1,2 0 13,3-1-7,-1 1-7,2 0-6,5-2 2,1 1 13,1 0 6,2 1-20,2 0 14,3-2-13,3 1 20,4 0-8,1 1 0,1 0-7,2 0 13,2 0-7,3 0 6,1-1-14,0 2-5,1-1 7,3 1 7,1 0 6,4 0-7,1-1-7,3 1-12,0 0 21,0 1 6,2-1-20,0 1 14,2-1-7,0 0 0,0-1 1,2 2-6,4-1 13,2 1-7,3-1 7,1 1-7,0-1 0,3-1 13,-1-1-1,5 1-8,1 1-6,5-3-6,2 1 7,0 0 13,2 1-7,0 0-13,0-2 20,4 2-8,4 0 6,0 0-13,0 0 0,1 0 1,-1 0 7,0 0-1,4 0 0,3 1-6,-1-1 6,1 0-6,-3-1 7,2 1-1,3-2 0,4 2 0,1-2 0,1 2-7,2 0 7,-1-1-7,3 2 7,0 0-6,0 0 0,-2 1 1,-1 0 0,-1 0 7,4 0-1,2 1 0,-2 1 0,1 1-1,-1-1 0,2 0 6,2 2-14,2-1 7,2 1-6,-2-2 13,0 2-7,2-2-13,3 1 14,1 1 0,0 0-6,0 0 0,0 2 7,3 0-7,1-1 7,0 1-7,-1 1 1,-3-1 0,2 1-6,1-1 14,-1-2 6,-4 2-2,-2-1-7,-2 1 6,2-2-14,0 1 1,-4-1 1,0-1 0,-4-1 7,-2 1 0,0-2-1,-5 0 0,1 0 0,-5 0-1,-3 0 7,-7 1-14,-2 0 7,-6-2-6,-5 2 13,-3 1-7,-2-1-1,-3 0-6,-6 1 1,0-1 7,-3 0 6,-3 1-7,-4-2-1,-3 1-6,-3-1-5,-4 0 1,-3-1-17,-3 0 9,-3-1-17,-2-2 4,-4-1 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3:44.0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0 222 22,'0'0'4,"0"0"0,0 0-1,0 0 1,0 0-1,0-1-1,0 0 0,-2 1 0,2-1 0,-2 1 0,2-2 6,-2 1-8,2 1 7,-2-1-7,2 0 0,0 1-1,0 0 1,0 0-1,0 0 1,0 0 0,2 0 6,2-1-7,2 1 0,0-1 7,2 1-7,3-3 6,1 2-7,3-1 0,1-2 1,5 2 0,2-1 0,1-2 6,5 1-7,0 0 1,4-1-1,3 0 7,-1 0-7,4 0 0,0-1 1,5 1-1,1 0 1,3-1 0,4 0 0,1 1 1,3 0 6,0 0-8,4-1 7,0 0-7,0 2 7,4-2-1,0 0-6,4 1 0,5 1-1,1-2 8,3 1-7,1 1 0,1-1 7,2 1-1,-1 1-7,3-1 7,4 2 6,0 0-2,4 0-7,-2-2 6,2 3-1,2 0 0,0 0-1,6-1-13,0 1 13,3 1-13,-1 0 7,0-1-6,3 0 14,3 1-8,1-1 13,1 1-8,3 0 6,-2 0-14,4 0 13,3 0-1,3 1-1,2 0-7,0 0 6,3 2-13,-1-2 13,4 1 0,-4-1-1,0 2 6,0 0-21,0 0 2,4 1 1,-1-1 1,-3 2 0,0 0 1,0-1 7,-2 2-13,2 0 14,0 0-7,-2 0 7,-2-1 0,2 0 6,0 1-8,2-1 0,-2-1 6,2 1-1,-2 0 0,0-2-1,2 2-13,1-2 7,-1 1 6,0-2-13,-2 1 14,-2 0-7,2 0 0,0 0 6,-4-1 0,0 1-1,-5 0-19,1-1 14,0 0 7,2 0-1,-3 0-1,-1-1 0,-2 0-1,-5 0 0,1 1-13,-3-1 1,0 0 14,-5 0-7,-3 0-12,-4 0 8,-4 1-6,-5-1 1,-3 0 1,-5 1 2,-3-1 0,-5 1 1,-2-1 0,-4-1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3:45.5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35 185 20,'0'0'4,"-2"-1"0,0-1-1,0 2 0,0-1 0,0 0-1,0 0 0,0 0 0,0 1 0,0-1-1,2 1 1,-2-2-1,0 1 1,-1 1-1,1 0 0,2-1 0,-2 1 6,0-1-7,0 1 0,2 0 0,-2-1 0,0 0 0,2 1 0,-2-1 0,2 1 6,-2 0-7,2 0 7,0 0 5,0 0-14,0 0 1,0 0 0,0 0 0,0 0 0,0 0 7,0 0-7,0 0 0,0 0 7,0 0-1,2 1-7,2 0 1,2 0 0,1 0 0,1 0 0,2 0 1,5 1 0,-1-2 6,5 0-7,3 0 1,5 0 0,2-2 0,2 0 0,2 0 0,5-2 0,1 2 0,4 0 0,1-2 1,3 1 0,3-1 6,4 0-8,4-1 1,0 1 0,4 0 0,0-2 1,4 1 6,0 1-1,2-2-7,5 1 0,5-1 7,3 1-1,4 0-7,0-1 7,1 0-7,3 0 7,2 1 0,7-1 5,-1 0-13,4 0 0,0 2 7,1-2 0,1 1-1,3 2 0,3-2-7,1 1 14,-1 2-8,-1 0 0,4 0 0,1-1 0,3 2-7,0 0 1,0 1 1,0 0 7,0-1-8,4 1 8,2 1-7,0-1 1,2 1 6,0 0-7,2-1 1,2 1 1,0 1 6,1-1 6,-3 1-1,2 0-8,4-1 0,1 2 0,-3-1-7,2 0 1,1 1 13,1-2-7,1 0 0,-3 0-7,0 0 1,1 1 7,1-1 0,1-1 0,-1 1 0,0-1 6,-1 1-8,1-1-6,1 0 7,-1 0-6,-2-1 0,1 1 1,-1 0 7,1 0 6,-3 0-2,-2 0-13,-2 0 7,-2 0-6,-2 0 0,2 0 7,1 0 0,-3 0 6,0 0-1,-2-1-13,-3 1 13,1-1-7,-2 1 6,-2 0-7,-2 0-7,-5 0 8,-3 0 6,-3 1-13,-2-1 7,0 0-6,-3 1 7,-5 0 6,-3 0-1,-3-1-13,-2 1 7,-4 1-7,-5-1 2,-2 0 7,-3 0-7,-5 0 0,0 0 0,-6 1 1,0-2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4:56.2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 0 18,'0'0'3,"0"0"0,0 0 0,0 0-1,0 0 0,0 2 0,0 2 0,-2-1-1,0 1 1,2 0-1,-2 1 0,0 0 0,2-1 0,-2 2 0,0-2 0,2-1 0,0 2 0,-2-2 0,2 0-1,-2-1 1,2 0 0,-2 1 0,2-1 0,0-1-1,0 0 1,2 0-1,-2-1 1,0 0-1,0-1 0,0 1 1,0 0-1,0-2 0,0-2 1,0 2-1,0-1 0,2 0 0,-2 2 0,0-1 0,2-1 1,-2 1-1,2 1 0,-2 1 0,0-1 0,0 0 0,0 1 0,0 1 0,0-1 0,0 2 1,0 2 0,2 0-1,-4 1 0,2 1 0,0-1 0,-2 1 0,2 0 0,0 1 0,0 0 0,-2-1 0,0 0 7,0 0-8,2-2 1,-2 1-1,2-2 0,0 0 1,0-1 0,0 0 0,0 1 0,0-2 6,-2-2-1,2-1-6,0 0 0,0-3 0,4 0 0,-2-2-1,0 1 0,0-1 0,0 0 1,-2 0-1,2 0 1,-2 1-1,0 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2:36.6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428 0 23,'0'0'4,"-2"0"0,2-2-1,0 2 0,0 0 0,0 2-1,-2-1 0,0 0 6,-3 1-7,-1 3 6,-2 2-1,-4 1-7,1 0 7,-1 0-7,-1 2 6,-1 0 0,-1 1-1,-1 3-1,-3 1 0,1 1-7,-1 3 7,-2 0 0,-1 1-1,1 1 0,-2-1-6,2 1 6,1 0 0,1-2 0,3 1 0,-1-2-7,3-2 1,1 0 7,1-2-7,1-1 0,3 0 1,2-3 7,0 2-7,4-3 6,0-1 6,2 2-7,2-3 6,0-1-7,4 0-7,0 0 14,4-1-14,1-2 1,3 1 7,1-2-1,1-1-6,5-1 7,2 0 6,2-1-14,1 0 1,3-3 1,5 1 7,-1-1-7,0 0 13,-2 0-14,0 1 7,-2-1 0,-4 1 0,-3 1-1,-1-1 7,-2 2-8,-5-1 7,1 1-8,-3-1 1,-2 1-7,-1 0 0,-3 0 1,0-1-1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5:02.1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0 268 21,'0'0'4,"0"0"-1,0 0 0,0 0 0,0 0-1,0 0 0,0 0 0,0 0 0,0 0 0,0 0-1,0 0 1,0 0-1,0 0 0,0 0 0,0 0 0,0 0 0,0 0 0,0 0-1,0 0 1,0 0 0,0 0-1,0 0 0,0 0 1,0 0-1,0 0 0,0 0 0,0 0 0,0 0 0,0 0 0,0 0 1,0 0-1,0 0 1,0 0-1,0 0 0,2 0 0,0 0 0,2 0 0,-1 0 0,1 1 0,0-1 0,0 1 0,0-1 0,0 1 0,2-1 0,1 0 0,1 1 0,0-1 0,0 0 0,1-1 0,1 1 0,0 0 0,1 0 0,-1-1 0,2 0 0,3 0 0,-3-1 0,1 1 0,-1 0 0,3-1 0,-1 1 0,1-2 0,-1 1 7,1 1-8,-1-2 0,3 1 1,-3 0-1,1-1 1,1 1 6,-1 1-1,-1-1-6,1-1 6,1 1-7,-1 0 0,1 1 7,1-2-1,-1 2-7,1 0 0,-1-1 1,1-1 0,-1 2 7,1 0-7,-1 0 0,3 0 1,-2 1-1,-1-2 1,3 2 6,-3-1-7,3 1 7,-3-1-7,1 1 0,2-2 0,-1 1 7,-1 1-7,1-2 0,1 1 7,0 0-1,1 0-7,-1 0 1,2-2 0,-1 2 7,3 0-1,-2-1 0,-1 1-1,3-2 0,-2 2-7,2 0 7,-1-1-7,1-1 7,-2 1 0,2-1-7,-1-1 0,1 2 1,0-2 0,-3 2 1,1-3 6,0 2-7,-1-2 1,-1 2-1,0-2 8,-1 3-8,1-1 1,0 0 0,-3 0 7,1 2-7,-1-1 0,-1-1 1,1 1 6,-1 1-7,-1 0 7,1 0-8,-1 1 1,-1-1 0,1 1 1,-2-1 6,3 2-7,-3-1 0,1 0 7,1 0-1,3 0-7,-3 0 0,3 0 7,1 0 0,1-1-7,2-1 0,1 1 7,1 0-7,2 0 1,2-1 6,-2-1 0,2 2-1,2-1-6,-3-2 6,3 2-6,2 0 0,-2-1 0,2 1 0,0 0 1,2-1 0,-1 1 1,3 0-1,0-1 7,4 1 0,-2 0-7,5-2 0,-3 3 0,2-1 0,1-1 0,-1 1 1,0-1 0,1 0 7,-1-1-8,1-1 0,1-1 7,0 1 0,1 1-7,1-1 6,1 1-7,-1-1 1,1 1 6,-1 1-7,1-1 1,-3 1 0,1 1 0,-1-1 0,1 2 7,-3-1-7,0-1 0,1 2 1,-1 1 0,-2 0 6,3 0-6,-3-1 6,2 0-1,-1 1 0,-1-1-1,0 0-7,1 1 1,-1 0 7,0 0-7,0 1 0,1-1 0,-3 0 1,-2 1 0,0 0 7,0-1-7,1 1 0,-3-1 1,0 1 0,0-1-1,0 2 1,0-1 0,-2 0 0,0-1 0,0 2 0,2-1 0,-2-1 0,2 2 7,0 0-7,1-1 7,-1 1-8,0 0 7,0 0-1,0-1-6,-2 0 6,-2 0-7,2 2 0,-2-1 7,0 0-6,0 0 6,0 0 0,-2 0-1,-1-1-6,1 0 6,0 2 0,-2-2-1,2 0-6,-2 0 7,0 0-1,-1 2-6,1-3 0,0 1 7,2 0 0,-2-1-1,2 1 0,0-1 0,-3-1-7,3 1 1,0-1 0,-2 0 1,2 0 0,-2-1 0,2 2 1,-3 0 7,1 2-7,0-2 6,-2-2-7,2 2 1,-3 2 0,3-2 0,0 0 0,0 0 7,-3 0-1,3 0-7,0 0 1,2 0 0,0 0 1,2 0-1,0 0 1,2 0 6,-2 1-7,4-1 0,-2 0 1,2 0 6,0 0-7,0-1 1,0 1 6,2 0-1,-1 1-6,-1-1 0,0 0 6,0 0-6,2 0 6,0 0-7,2-1 1,1-1 0,-1 2 0,2 0 0,2-1 0,1 0 1,-1-1 6,3 1-7,-3-2 1,2 1 0,1 0-1,-3-2 1,1 2-1,-1 0 1,-4-2-1,2 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6:07.5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52 74 19,'0'0'3,"0"0"0,0 0 0,-3 0 0,3 0 0,0 0-1,0 0 0,-2 2-1,0 1 0,0-1 0,0 0 0,0 1 0,0-1 0,2 0 0,-2 1 0,2-1 0,-2 0 0,2 2 0,0-1 0,2 0-1,-2-1 0,4-1 0,-2 0 0,2 0 0,0-1 0,1-2 0,1 0 0,0-1 0,0 0 0,0-1 0,-1 1 0,1-2 0,-2 2 0,2-2 0,-2-1 0,0 2 0,-2-2 0,0 0 0,1 0 0,-3 0 1,-3 1 0,1 0 0,0 0-1,-2 1 0,-2 0 0,0 1 0,0 0 0,1 2 0,-1 0 0,0 1 0,2 1 0,0 0 0,0 2 0,-3 0 1,3 2-1,0 0 1,2-1-1,-2 2 0,2 0 0,0 1 0,2-1 0,-2-1 0,2 2 0,0-1 0,0 1 0,2-1 0,-2 1 0,2-1 0,2 0 0,0-3 0,0-1 0,3 1 0,-3-2 0,2 0 0,0-2 0,0-1 0,0 0 0,-1-1 0,1-1 0,-2 1 0,0-1 0,-2 1 0,0-1 0,-2 0 0,2 0 0,-2 0 0,-2-1 0,0 2 0,0-1 0,0 2 0,-2-1 0,0 2 0,0 0 0,-1 1 0,-1 2 0,2 0 0,0 1 0,0 1 0,0 0 1,0 1-1,2-1 0,-1 1 1,3 0-1,0 1 0,0-2 1,0 1-1,3-2 0,1 1-1,-2-2 1,2 1 1,2-2-2,0-2 1,3-2 0,-3 1 0,2-2-1,-2 1 1,0-2-1,3-1 1,-3-1 0,-2 2 0,0-2 0,0-1 0,-2-1 0,-2 0 0,0 1 0,0 1 0,-2 0 0,0 0 0,-2 2 0,0 1 0,0 0 0,-2 2 0,-1 1 0,1 0 0,0 2 1,0 1-1,2 2 0,-3 0 0,1 1 0,2 1 0,0 2 0,0 0 0,0 0 0,2 0 0,2 2 0,0-2 0,0-1 0,2 0 0,2 0 0,0-3 0,0 0 0,2-2 0,1 0 0,-1-2 0,0-1 0,2 0 0,-2-1 0,1-2 0,-1 1 0,0-3 0,-2-1 0,0 0 0,-2 0 0,0-1 0,-2 0 0,-2 0 0,0-1 1,0 0 6,-2 2-8,-2 0 0,0 0 0,-1 3 1,1-1 6,0 1-7,0 2 0,-2 1 1,1 1-1,1 1 1,-2 0 0,2 4 12,0 1-14,-1-2 7,3 3-7,0 0 0,0 0 7,2 1-7,0-1 0,0 2 6,2-1 0,2-1-1,-2 0-6,2-2 0,2 0 7,0-1-7,2-2 0,1-1 0,-1-1 1,0-1 0,2 0 1,-2-3 0,3 1 0,-3-2-1,0 1 1,-2-3 0,-2 0 0,2-2 7,-2 1-8,-2-1 7,0 1-7,-2 1 1,0 0 0,-2 1 13,0 1-2,0 1-1,0 0-14,0 1 13,-3 2-1,3 1-13,-2 1 1,2 1 13,-2 2-14,0 0 14,-1 3-14,3 0 7,-2 0 6,2 0-13,0 1 13,0-1-13,-1 1 13,3 1-7,-2 0 0,2 0 12,0 0-14,0 1 1,0-1 6,0-1 6,2-1-2,-2-1-1,2 1-1,0-2-1,0-1-1,0 1-19,0-2 14,-2 0 0,2 0 0,0 0 7,0-2-8,0 0-6,0 0-5,0-1 0,0-1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6:42.5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14 413 22,'0'0'4,"0"0"-1,0 0 1,0 0-1,0 0 0,0 0-1,0 0 0,0 0 0,0 0-1,0 0 0,0 0-2</inkml:trace>
  <inkml:trace contextRef="#ctx0" brushRef="#br0" timeOffset="22073">86 823 22,'-2'0'4,"2"-2"-1,0 2 0,0 0 0,0 0 0,0 0 0,0 0 6,0 0 5,0 0-2,0 0-8,0 0-7,0 0 1,0 0 7,0 0 5,0 0-14,0 0 7,0 0 6,0 0-14,0 0 0,0 0 0,0 0 1,0 0 0,0 0-1</inkml:trace>
  <inkml:trace contextRef="#ctx0" brushRef="#br0" timeOffset="23543">53 817 20,'-2'0'5,"2"0"-1,0 0-1,0 0 0,0 0 0,0 0 0,0 0-1,0 0 0,0 0-1,0 0 1,0 0-1,0 0-1,0 0 1,0 0 0,0 0 0,0 0-1,0 0 0,0 0-1</inkml:trace>
  <inkml:trace contextRef="#ctx0" brushRef="#br0" timeOffset="23988">12 0 14,'0'0'2,"0"0"0,-2 3 0,2-2 0,0 1 0</inkml:trace>
  <inkml:trace contextRef="#ctx0" brushRef="#br0" timeOffset="24445">0 695 19,'0'0'4,"0"0"0,0 0-1,0 0 0,0 0-1,0 0-1,0 0 0,0 0 0,0-1-1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6:24.3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2199 86 18,'0'-2'3,"-2"-2"-1,-2-2 0,-1 2 0,1-3-1,2 1 0,-2 0 1,2 0 0,0 1 0,0-1-1,2 1 0,-2 0 0,2 2 0,-2-2 0,2 2 0,0 1 0,0-2 0,0 3 0,0-1 0,-2-1 0,2 2-1,0-1 1,0 1 0,0 1-1,0 0 0,0 0 1,0 0-1,0 0 1,0 0-1,0 3 0,0 2 0,0 1 0,0 2 0,0 2 0,0 2 0,0 2 0,2 2 1,-2 4 0,0 1 0,0 3 0,0 3 0,0 3-1,0 1 0,-2 6 1,2 1 0,0 5-1,0 1 1,0 4 6,-2 1-1,2 2-1,0 0 6,0 0-2,0 1 5,0 2-14,2 3 0,-2 2 0,2 2 13,-2 1-8,2 1-1,0 1-7,0 1 13,0 0-1,2 3-1,0 0 5,0 5-1,1-1-2,-1 1-1,0 1-14,2 1 13,0-2-1,-2 1 6,3 0-8,-3 0-13,2 1 13,0-2 6,-2 0-14,0-1-6,1-2-5,-1 0 20,0-2 6,0 0-14,2 0 0,-2 2 0,0-1 13,1-1-14,-1 1 13,-2-2-7,0 0 6,2-2-2,0 0-13,-2-2 13,0-1-1,2 0 0,-2 1-7,3-3 12,-3 1-20,2-2 1,-2-1 14,2-2-1,-2 0 6,2-3-8,0 0 0,-2-2-7,3-2-6,-1 0 14,0-2 6,0 0-8,2 0 0,-2 0-6,0-1 13,1 0-2,-1-3-7,0 0 0,0 0-12,-2-1 14,2-2 6,0 1-1,-2-1-7,0-1 0,1 0 6,-1-1-7,0-1 0,-2 0 0,0-1 0,0-1-12,-2-1 14,0 0 6,-1-2-7,1 0 0,-2-1 6,2-2 0,-2 0-1,0-1-1,0-1-13,-2-2 14,-1 2-1,3-1-7,-2-2 7,2 1-7,0 0-6,0 1 14,-3-1-1,1 1 0,0-1-7,0 1 1,2-2 6,0 0-7,-1-1 7,1 0-7,0-1-6,2-2 8,-2-1 0,2-1 0,0-1-12,0-2 7,0-3 7,2 1 0,-2-2-6,2-2 13,2 0-7,0-1 6,0-1-7,2 0 6,2-2-1,0 0-7,5-3 1,1-1-13,3-1 15,1 1-7,5-2-5,2-1 14,3-2-7,3 1 13,4-2-14,3 1 1,3-2 7,2 0-1,7 1-12,2 0 7,5-2 0,3 1 7,4 0-7,4 1 7,1-1-7,1 1-6,4 0 8,5 0 6,6 1 6,1-1-20,5 2 1,2-2 13,4 1-7,5 0 7,1 0-1,7 0 0,3 0-1,1 1 0,4-1-1,2 1-6,6 0 7,2 1-7,2 0 7,2 1-1,5-1-6,3 1 7,1 0-7,2 1 1,3 0 6,5 0-6,2 0 6,0 0 0,4 0-7,5 1-6,-3 0 14,2 1 6,0 0-8,3 0-12,-1 1 13,0 0-6,1 2 6,-1-1-6,0 1 6,-2 1-6,-1 0 0,-3-2 1,-2 2 12,0 1-7,-2-1-1,-4 0-6,-3-1 13,-1 1-20,0-1 20,-5 1-7,-3 0-7,-3-1 7,-4 1 0,-3 1-13,-3-1 14,-7 0 6,-5 0-1,-4 1-1,-7-3-7,-6 2 0,-2-1 0,-6 1-7,-7-2 1,-3 1 14,-5-2-20,-4 1 1,-2 0 2,-4 0 1,-4-2-12,-4-1-4,-7-1 2</inkml:trace>
  <inkml:trace contextRef="#ctx0" brushRef="#br0" timeOffset="1770">2420 5134 16,'0'0'3,"0"0"0,0 0-1,0 0 0,0 0 0,0 0 0,0 0 0,0 0 0,0 0 0,0 0 0,0 0 0,0 0-1,0 0 1,0 0 0,0 0 0,0-1-1,0 1 0,0-2 0,0 1 0,0 1-1,0 0 1,2-1 0,-2 0-1,0 1 1,0 1 0,2-2-1,0 0 0,0 0 0,5-1 0,1-1 0,0 1 0,5-3 0,-1 0 0,7 0 0,-1 0 1,7-2 0,2 1 0,2-1-1,6 0 0,2-1 0,9-1 0,1 1 0,9-2 0,4 1 0,2 1 0,4 0 0,5 0 0,3-1 0,5 2 0,5-1 0,7 1 0,3 0 0,3 2 0,4-1 0,5 0 0,3 0 7,7 0-7,0 2-1,4-2 1,6 1 0,2 2 6,5-2-7,-1 2 0,4-2 0,5 3 0,2-2 7,-1 1-8,3-1 1,2 2 0,4-2 0,4 1 0,0 0 7,0 0-1,5-1-7,-3 0 13,-2 0-2,-2 0-13,2-2 7,0 0-7,-4 1 7,-4 0-7,-2-1 7,-2 0-7,-3-1 7,-3 1-7,-5 0 1,-6 1 6,-6-1 0,-4 0 0,-4 0-1,-5 0 0,-3 2 0,-7-2-7,-4 1 1,-6-1 0,-7 2 0,-5-1 0,-7 0 0</inkml:trace>
  <inkml:trace contextRef="#ctx0" brushRef="#br0" timeOffset="3070">2323 4269 22,'0'0'4,"0"0"0,0 0-1,0 0 0,0 0 0,0 0-1,0 0 0,0 0 0,0 0-1,0 0 0,0 0 0,0 0 0,0 0 0,0 0 0,0 0 0,2 0-1,2 0 1,4 0 0,3 0 0,3 0 0,3 0-1,3 0 0,1-1 0,4 1 0,0-2 0,4 1 0,0 1 0,4-2 0,4 0 1,4-2-1,5-1 1,3 1 6,7-2-1,2-1-1,6 0-7,3 0 0,1-1 7,4-1-7,7-1 7,3 1-1,7 0-1,4-2 0,1 1-7,3-1 1,4 0 0,5 0 0,3 0 1,3 0 7,2-1-1,1 2-1,5-2-6,4 2 0,1-2 7,-1-1-7,0 2 13,4-1-14,0-1 13,0 2-1,1-2-13,-3 0 13,0 2-1,4-2-14,-1 1 14,-1 1-14,0-1 14,-4 1-14,2 0 14,-2 0-14,-4 0 14,-2 1-1,-4 1-1,-2 0-7,-5 1 0,-3-2-6,-1 2 8,-4 1 6,-2 0-7,-4 0-6,-6 0 13,-4 2-13,-4-1 7,-5 1 0,-8 0-7,-4 1 2,-4 0 0,-6 1 0,-4-1 0,-5 2-1</inkml:trace>
  <inkml:trace contextRef="#ctx0" brushRef="#br0" timeOffset="4160">2211 3479 16,'0'0'4,"0"0"0,0 0-2,0 0 0,0 0 1,0 0 0,0 0-1,0 0 0,0 0 0,0 0 0,0 0-1,0 0 0,0 0 0,0 0 0,0 0 0,0 0 0,0 0 0,0 0-1,0 0 0,0 0 1,0 0-1,0 0 1,0 1 0,4 0 0,0-1-1,3 2 1,1-2-1,-2 1 0,5-1 0,-1 0 1,2 0 0,3-1-1,3-1 0,1 1 1,4-1 0,-1 0-1,7-1 0,0 0 0,4-1 0,1 1 0,3-2 0,4 1 0,3-2 0,1 0 0,5-1 0,3 0 0,5-1 0,2 0 7,2 0-1,3-2-7,1 1 6,0 1 0,4-1-1,5-1-7,3 1 1,3 0 0,2-2 0,1 2 0,1-2 7,4 1 5,0-2-14,6 1 7,0 0-7,1 0 1,-1-1 7,0 0-7,2 2 7,0-2-7,5 1 0,-1 0 1,0-1 0,1 1 0,-1 0 1,0 0-1,3 0 7,-1 0 0,3 0-1,-3 1-1,0-1 0,-1 2-7,1 0 13,1-1-14,1 0 8,-2 1-7,1-1 0,-3 1 1,-2 1 13,3 0-14,-5 0 7,0-1-7,-2 2 1,-4 0 0,-2 1 1,-4-1 6,-2 0-7,-5 1 7,-3 1-1,-3-1 6,1 0-7,-5 2 0,-4-1-7,-2 1 0,-2-1 1,-6 1 1,-3 0 7,-3 0-8,-5 1 1,-1-1 0,-7 1 0,-2-1 0,-6 1-1</inkml:trace>
  <inkml:trace contextRef="#ctx0" brushRef="#br0" timeOffset="5227">2087 2711 24,'0'0'4,"0"0"0,0 0-1,0 0 0,0 0-1,0 0 0,0 0 0,0 0-1,0 0 1,0 0-1,0 0 0,0 0 0,0-3-1,4 2 0,0-1 1,3 1 0,-1-1-1,0 0 1,4 1 0,1-1-1,3 0 0,1 0 1,1 0-1,7-1 0,2 0 0,4-1 0,2 1 1,4-2-1,2 2 0,7-3 1,1 0 0,5 0 6,1 1-1,7-2-8,2-2 1,6 1 0,3 0 0,3-1 0,0 0 1,5-1-1,0 0 1,3 1 0,7-1-1,2 0 0,4-1 1,2 0 0,2 0 6,5 0-7,3 0 7,5-1-8,2 1 7,-1-1-7,5 1 0,2 0 7,4-1-7,0 0 7,2-1-1,0 1-1,4-1-7,3 2 1,-1-1 1,2 1 0,-1-1 6,1 0-6,7 2 0,-1-1 6,1 1-6,1-1 6,3 1 0,0 1-7,-3 1 7,1-2-7,-4 1 6,1 1-6,1 0 6,-3 0 0,1 1-7,-5 0 7,0 1-6,-3 0 6,-1-1 0,-4 1-7,-4 2 1,-2-2 0,-7 0 7,-1 1-1,-2 1-6,-3-1 6,-4 1 0,-5 1-7,-3-1 7,-7 1 6,-3 0-8,-6 0-6,-5 0 1,-4 0 0,-8 2-1,-4 0-1</inkml:trace>
  <inkml:trace contextRef="#ctx0" brushRef="#br0" timeOffset="6257">4033 1544 22,'0'0'4,"0"0"-1,0 0 0,0 0-1,0 0 0,0 4 0,0 2 0,0 2-1,0 2 0,0 4 0,2 4 0,-2 4 0,0 4 0,0 7 0,-2 4 0,2 6 0,0 4 0,-2 3 0,0 6-1,0 3 1,0 6 0,0 5-1,2 2 0,-2 3 0,2 2 0,0 1 1,0 2 0,2 5 0,-2 2 6,2 3 5,0 1-7,-2 0-1,2 1 6,0 1-2,0 3-7,0-1 13,0 0-2,0 1-14,1-2 13,-1 2-14,2 0 6,-2-1 0,2 0-7,-2 1 13,2-3-1,-2 0-20,2-1 8,1-3 7,-1 0 0,0-3-7,0-1-6,0-5 1,0-6 8,0-3 6,0-7 0,1-5-7,-3-5 6,0-8-7,0-5-6,0-5 2,0-4 1,0-6-1,-2-4 1,2-4 0,-2-7 0</inkml:trace>
  <inkml:trace contextRef="#ctx0" brushRef="#br0" timeOffset="6941">5562 1586 22,'-2'0'4,"2"-1"-1,0 1 0,0-1 0,0 1-1,2-1 0,-2-1 0,2 2 0,-2 2 0,2-2-1,0 1 1,0 0-1,0 2 0,0 3-1,0 2 1,0 4 0,2 3 0,-2 5 0,1 4-1,-1 8 7,-2 5-7,0 5 0,0 5-1,-2 5 7,-1 3-7,1 6 7,-2 5-1,0 5-1,-2 5 6,0 3-7,-1 2-1,1 3 0,0 4 12,0 3-1,0 1-2,2 0-8,-1 0 6,1-2-13,2 1 13,2 1 5,0 0-15,0 0 13,2 1-14,0-2 0,0 2 13,3-1-8,1 4 0,-2-1-7,2 0-5,0 2 20,0-1-8,1 0 0,1-4-7,-2-1 7,2 0-7,-1-3 13,1-4-7,-2-6 6,2-3-8,1-6 0,-1-5-6,0-6 13,-2-4-13,1-6 7,-1-5-6,0-5-6,-2-4 8,0-4 0,0-3-12,1-5 2,-1-2 1,-2-4 2,2-1 1,-2-3 0,2-3-1</inkml:trace>
  <inkml:trace contextRef="#ctx0" brushRef="#br0" timeOffset="7661">7578 1135 30,'0'0'4,"0"0"-1,0 0 0,0 1-1,0 5 0,0 2 0,0 4 0,0 4-1,-2 4 0,2 5 0,-2 6 0,0 2 0,0 6-1,0 3 1,-2 4 0,2 8 6,-3 5-1,-1 5 6,2 3-8,-2 5 12,0 3-2,0 3 4,-1 3-8,1 4-8,0 2 6,0 1 6,0 3 4,-1 1-2,3 2 4,-2 3-9,2 2 12,2-1-10,2 2-1,-2 3-8,2 0 6,2 1-1,0-2-2,0 0 0,2 0-8,2-2 7,-2-3-7,3 0-6,-1-1 7,0-2-6,0-1 7,0-2-7,1-5 7,1-1-6,-2-4 7,2 1 6,-1-3-8,-1-1-6,0-4 7,2 0 6,-2-5-13,1-1 7,1-3-6,-2-5 0,2-2 1,-1-3 7,1-4-13,0-4 1,0-3-5,3-5 8,-3-1-12,2-5 9,1-2-12,-1-6 3,0-3 1,3-3 1</inkml:trace>
  <inkml:trace contextRef="#ctx0" brushRef="#br0" timeOffset="9211">776 2392 19,'2'-2'4,"0"-2"-1,4-1-1,0 1 1,3-2 0,-1-1-1,4-1 0,3 0-1,-3 0 1,5 1-1,-3 1 0,1 0 0,-3 1 0,-1 2 0,-1 2-1,0 1 0,1 1 1,-3 4 0,0 1-1,-4 6 0,0 6 1,-2 4 0,-2 2 0,-6 5-1,-2 3 1,-2 1-1,-3 0 1,-3-1-1,-1 0 1,-2-3 0,-1-2-1,-1-3 7,-2-2-7,3-3 0,-3-2 0,2-3 6,1-2-7,-1-4 0,0-2 0,3-4 1,-1-2-1,2-5 0,5-3 0,2-5 0,1-4 0,3-5 0,2-4 0,4-4-1,4-1 1,2-2 0,3 3 0,1 2 0,2 1 0,1 4 0,3 2 1,-1 4-1,3 1-1</inkml:trace>
  <inkml:trace contextRef="#ctx0" brushRef="#br0" timeOffset="9879">1415 2629 40,'-2'1'3,"2"2"-1,-2 2 6,-2 2-1,0 5-7,-3 2 0,1 2 0,-2 4 6,0 1 0,-1 2-8,-1 0 1,-2 0-1,1-1 8,1-1-8,0-4 1,1-1 0,1-2-1,0-3-1</inkml:trace>
  <inkml:trace contextRef="#ctx0" brushRef="#br0" timeOffset="10119">1655 2297 21,'0'1'3,"4"2"0,0 2 0,4 2 0,1 1-1,-1 5 0,2 2 0,1 1 0,-1 4 0,0 2 0,-1 1-1,-1 2 0,-4-1 1,0 2 0,-2-1-1,-4 0 0,-2-1 0,-2-2 6,-2 0-7,-3-2 0,-1-1 0,-5-3 0,1-2 6,-3-2-7,0-4 7,1-2-1,1-5-1,-1-5-7,3-3 1,3-3 0,-1-4 0,5-5 0,2-4-1,2-4 1,4-2 0,2 0 0,4 0-1</inkml:trace>
  <inkml:trace contextRef="#ctx0" brushRef="#br0" timeOffset="10489">2029 2156 21,'0'2'3,"2"2"0,0 3 0,2 3 0,5 5-1,1 5 0,0 4 0,1 6 0,-1 4 7,-2 6-1,-1 4-1,-1 4-1,-4 2-1,-2 2-1,-4 2 0,0-1-7,-5 2 0,-1-1 7,0 0-7,-3-2 0,-1-2 0,-1-2-1</inkml:trace>
  <inkml:trace contextRef="#ctx0" brushRef="#br0" timeOffset="11039">0 3030 16,'9'8'3,"5"8"0,7 3-1</inkml:trace>
  <inkml:trace contextRef="#ctx0" brushRef="#br0" timeOffset="11679">2298 2690 22,'0'0'4,"0"0"0,0 0 0,0 0-1,0 0-1,0 0 0,0 0 0,0 0 0,0 0-1,0 0 1,0 0 0,0 0-1,0 0 0,0 0 0,0 0 0,0 0 0,0 0-1,-2 2 1,0 1 0,-2 2 0,2 1-1,-2 1 0,-1-1 7,1-1-8,2 0 0,-2 0 1,2-1 0,2 0 0,-2-2-1,2 1 1,0-2 0,4-1-1,0-1 1,2-3 0,3-1-1,1 0 1,0-4 0,1 1 0,-1 0 0,-2 0 0,-1 1 0,-1 0 0,0 1 0,-4 0 0,-2 1 0,0 0 0,0 2 0,-4 0 0,-2 2 0,0 1 0,-1 1 0,-1 2 0,0-2 0,-1 1 0,1 0 0,2 1-1,0-2 1,2 0-1,0 0 1,-1 0 0,3 0 0,2 1 0,0-1 0,2-1 0,3-1 0,1-1 0,4 0 0,0-1 0,-1 0 0,-1 0 0,0 1 0,-2-1 0,1 1 0,-1 1 0,-2 0 0,-2-1 0,0 2 0,-4 0 0,0 0-1,-2 3 1,-2 0 0,-3 2 0,1 0 0,0-1 0,0 1 0,1 1 0,1-1 0,4 1-1</inkml:trace>
  <inkml:trace contextRef="#ctx0" brushRef="#br0" timeOffset="12999">5560 3141 20,'0'0'5,"0"0"-1,0 0-1,0 0 0,0 0 0,0 0 0,0 0-1,0 0 0,0 0 0,0 0 0,0 0-1,0 0 0,0 0 0,0 0 0,0 0 0,0-1 0,2-1 0,2-1 0,2-1-1,0 1 1,0-1-2,1 1 1,-1 0 0,0-1 0,0 1 0,0 0 0,-1 1 0,-1 1 0,0-2 0,0 2 0,-2 0 0,0 0 0,0 2 0,0 1 0,0 3 1,0-1-1,-2 0-1,2 2 2,-2 0-2,-2 0 1,0 1 0,0-2 0,0 1 1,-2-1-2,0 0 2,-2-2-1,0 1-1,-1-1 1,1-2 0,0 0 1,-2-3-1,1-1 0,1-4 0,0 0 0,2-4 0,0 1 0,0-3 0,4 0 0,0-1 0,0 0 0,4 1 0,-2-1 0,4 2 0,-2 0 0,2 2 0,1 0 0,1 1 0,-2 2 0,0 1 0,0 1 0,1 2 0,-1 2 0,0 1 0,-2 2 0,-2 3 0,0 1 0,0 2 0,-2 2 0,-2 2 0,0 1 0,-2 2 0,-2 0 0,0 2 0,0-2 0,-3-1 7,3 0-1,-2-1-1,2-2-1,-3-1 6,3-3-7,0-1 6,0-2-2,2-1-13,-1-2 20,1-3-8,0-3-14,2-3 14,2-3-7,2 0 6,2-2-7,0-1 7,1 1-1,1-1-7,2 0-5,0 3 7,1-1-6,-3 3 7,2-1-6,-2 5 0,0-1 7,-1 2-6,-1 2 1,0 3 6,-2 2-6,-2 1 7,0 4-1,-4-1-6,0 3 6,0 0-6,-3 1 0,1-2 7,0-1 12,0-1-14,0-1 6,-1-3-1,3 0-7,-2 0 0,2-4 13,0-1-2,2-4-13,2-2 0,-2-2 7,4-1-7,0-3 0,0 0 1,2-3-6,2 1 0,0 0 2,1 0-1,1-1 2,-2 3 0,0 2 0,0 1-1</inkml:trace>
  <inkml:trace contextRef="#ctx0" brushRef="#br0" timeOffset="14129">5632 3969 19,'0'0'4,"0"2"0,2 0-1,-2 3 0,2 0 0,0 0-1,-2 2 0,2 0 0,-2 0-1,0 2 1,-2-3 0,2 3-1,-2-2 1,2-2-1,-2 0 0,0 0 6,0-2 6,0 1-8,-2-3-7,2 0 0,-2-2 13,-1 0-8,1-2 6,0 0-7,0-3 0,2-1-1,0-1-6,0 0 0,2-1 14,2-2-8,0 2 7,0-1-8,2 3 7,0 0-14,-2 2 7,2-1 0,1 1 7,-1 2-1,0 0-1,0 2-13,0 0 1,0 1 13,0 1-13,1 3 0,-3-1 2,0 2 0,0 0 1,0-1-1,-2 1 0</inkml:trace>
  <inkml:trace contextRef="#ctx0" brushRef="#br0" timeOffset="15236">6236 3502 21,'0'0'4,"0"0"0,0 0 0,0 0-1,0 0 0,0 0-1,0 0 0,0 0 0,0 0 0,0 0-1,0 0 1,0 0-1,0 0 0,0 0 0,0 0 0,0 0 0,0 0-1,0 0 0,0 0 0,0 0 0,0 0 1,0 2 0,2-1-1,-2 2 0,2 2 0,0 0 0,-2 0 0,-2 2 0,0 0 1,-2 0 6,0 0-8,0-1 7,-1 0-1,1 0 0,0-2 5,0 0-1,0-1-7,0 0-1,2-2-6,0-1 7,0-3 0,2-1-7,0-2 1,2-1 13,0-1-1,2-1-8,0-2 0,2 2 0,-2 0-6,3-1 1,-1 2 13,0 1-14,0 1 14,-2 0-1,0 2-14,-2 0 7,3 1 7,-3-1-14,0 2 7,-2 1 7,2 1-7,-2 2 6,0 1-13,-2 0 13,-2 3-1,2 0-7,-1-2 7,-1 1-7,2 0 6,-2-2 0,2 1-7,0-1 1,0-1 6,0 1-7,2-2-6,-2-1 8,2 1 6,0-2-7,0 0 1,0 0-7,2-2 8,2 0-7,2-1 8,-2 1 6,0 0-14,1 1 14,-1 0-7,-2-1 0,2 2 6,-2 0-7,0 0 6,0 0-7,-2 0-6,0 1 0,0 1-1</inkml:trace>
  <inkml:trace contextRef="#ctx0" brushRef="#br0" timeOffset="16346">6290 3511 21,'0'0'4,"0"0"-1,0-3 1,-2 2-2,0-1 1,-1 1-1,1-1 0,0 1 1,0-1-1,0 1 0,0 0 0,0 1-1,2-2 7,-2 2-8,2 0 0,-2-1 7,2 1-8,-2 1 1,0 2 6,0 0-7,0 2 0,0 1 6,0 0 0,-1 0-7,1 0 0,0 0 0,2 1 0,0-1 1,0 1 0,2-1 0,0-2 0,1 2 0,1-1 7,2-2-8,-2 0 1,2-1 0,2-2 0,-1 0 0,1-2 0,0-1 0,1-1 0,-1 0 0,-2-2 1,2 2 0,-2-3 6,-1 1-7,-3-1 0,0 0 0,0 0 0,-2 0 7,-2 1-7,0 0 0,-2 1 0,-3 0 0,3 1 0,-2 1 7,0-1-7,-2 3 6,1 0-7,1 1 7,0 1 5,0 0-1,-1 2-7,1 0-7,2 2 1,0 0 7,0-1-7,0 3 13,2-1-14,0 0 7,2 0 0,2-2 0,0 1 0,0 0-1,2-1 0,0-1 6,2 0-13,-2-2 1,3 0 7,-1-1-7,0 0 7,0-1-7,0-1 1,1 0 1,-3-3 0,2 0 0,-2 1 1,-2-2 6,0-1-7,-2 1 0,0 0 1,-2-1 7,-2 1 5,0 2-7,0-1 12,0 0-8,-3 3-7,3 0 0,-2-1 6,2 3-7,0 0 0,0 0-6,0 0 7,-1 0 0,3 2 0,0-1 13,0 0-2,0 1-20,0-1 13,2 1 0,0 0-1,0 0 0,0 1 0,2-1 6,0 0-20,2 1 7,0 0-5,1-1 13,-1 0 0,0 0-1,0-1-6,2 0 6,-2 0-6,1 1 0,-1-2-6,-2 1 7,0-1 7,0 1-13,0-1 7,0 0-6,0-1 7,-2 0-6,2 1 13,-2-2-1,0 1-13,0-1 1,-2 1 1,2-2 13,-2 2-8,0 0 0,0-1 13,0 1-2,0-1-1,0 1-14,0 0 7,0 0 6,-1 1 5,1-1-14,0 1 0,2-1 6,-2 1-13,2-2-6,0 2 2,0 0 1,0 0 0,0 0 1</inkml:trace>
  <inkml:trace contextRef="#ctx0" brushRef="#br0" timeOffset="30722">6275 3045 19,'0'0'4,"0"0"0,0 0-1,0 0 0,0 0 0,0 0 0,0 0-1,0-1 0,-2 0 0,0-1-1,0 1 0,0-1 0,0 0 0,0 0 0,0-1-1,0 3 1,0-1 0,0 0 0,-1-1-1,-1-1 1,2 2 0,-2 1-1,2-1 0,-2 1 0,2-1 0,-2 0 0,2 1 0,0 1 0,0-1 0,2 0 0,-3-1 0,1 1 0,2 0 0,-2 0 0,2 0 0,0 0 0,0 1 0,-2-1 0,2 1 0,-2-1 0,2 0 0,0 1 0,0 0 0,2-1 0,-2 2 0,0-1 0,2-1 0,-2 1 0,2 0 0,0-1 0,1 0 0,-1 0 0,0 0 0,2-1 0,-2 2 0,0-1 0,0 0 0,0-1 0,0 1 0,0 0 0,-2-1 0,2 1 0,-2 0 0,0 0 0,2-1 0,-2 1 0,0-2 0,0 2 0,0-1 0,0 1 0,0-1 0,-2 1 0,2 0 0,0 0 0,0 0 0,0 0 0,-2 1 0,2-1 1,-2 0-1,0 1 0,2-1 0,-2 2 0,2-1 0,-2 1 0,2-1 0,-2 2-1,2 0 1,2-1 0,-2 0 0,2 0 0,-2 0 0,2 1 0,0-2 0,2-1 0,-2 1 0,2 0 0,-1-2 0,1 0 0,0 0 0,0 1 0,-2-2 0,0 0 0,0 1 0,0-1 0,0-2 0,0 2 0,-2-2 0,0 2 0,0-2 0,-2 1 0,0 1 0,0-1 0,-2 1 0,2 0 0,-2-1 0,0 2 0,0 0 0,-1 0 0,3 0 0,-2 1 0,2 0 0,-2 1 0,2 1 0,-2 1 0,2 0 0,-2 1 0,2 0 0,-1 2 0,1-1 0,0-1 0,0 1 0,2 0 0,-2-1 0,2 1 0,2 0 0,-2-2 0,2 1 0,0-1 0,0-1 0,1-1 0,1-1 1,-2 0-1,2-1 0,0 0 0,0-1 0,0-2 0,0 1 0,1-2 1,-1 1-1,0-2 1,-2 0-1,0-1 0,0 1 0,0-1 0,-2 1-1,0 1 1,0-1 0,0 0 0,-2 0 0,0 3 1,0-1-1,0 2 0,0-1 0,-2 3 0,2-1 0,-3 4 0,1-2 0,2 2 0,-2 2 0,0 0 0,0 0 0,2 2 0,-2-1 0,2 1 0,2-1 0,0 1 0,0-1 0,0 0 0,2-2 0,0 2 0,0-1 0,0-1-1,2 0 1,0-2 1,0-1-1,2 0 0,1-1 0,-1-1 0,0-1 0,-2-1 0,2-1 0,-2-1 0,1 1 0,-1-2 0,-2 0 0,0 1 0,0 0-1,-2 0 1,-2 1 0,0 0 0,0 2 1,-2-2-1,-1 2 0,-1 1 0,0-1 0,0 2 0,0 0 0,-1 2 0,1-1 0,2-1 0,-2 0 0,2 2 0,0-2 0,2 2 0,-3-2 0,3 3 0,0-2 0,0 1 0,0-1 0,2 0 0,2 2 0,-2-2 7,2 0-8,2-1 1,1 0 0,1 0-1,-2-2 0,2 1 1,2-2 6,-1 0-7,-1 1 0,0-2 0,-2 2 7,2-2-8,-4 1 7,3 0-7,-3 0 0,-2 1 1,0-1 0,0 0 0,0 0 0,-2 1 0,-3 1 1,1 0 0,0 0-1,-2 1 0,0 1 0,0 1 7,-1 0-7,1 1 0,0-1 0,2 2 7,-2-1-8,1 1 7,1-2 0,2 1-8,0 1 7,0 1 0,0-3-7,2 0 0,2-1 1,-2 2 6,2-2 0,2 0-1,0-1-6,1-1 6,-1 1-6,2-1 6,-2-2-6,0 1 6,0 0 0,-2-2 0,0 2-7,1-2 1,-1 2 0,-2 0 0,0 1 0,-2-2 1,-1 2 7,1-1-7,-2 1 0,0 1 0,0 0 0,0 1 0,0-1 1,0 1-1,-1 1 8,1 1-7,2-1-1,-2 0 1,2 1 0,2-1 13,-2 0-14,2-1 0,0 2 0,0-2 13,2 1-8,0-2 0,0 0 0,0 0-7,2 0 13,-2-1-14,3 1 7,-1-2 6,-2-1-13,0 2 0,0-1 1,0 0 7,0-2-7,-2 1 0,0 0 1,0 0 0,0 0 0,0 1 1,0 1 0,-2 0 0,2 0 0,-2-1-1</inkml:trace>
  <inkml:trace contextRef="#ctx0" brushRef="#br0" timeOffset="32982">6298 2408 22,'0'0'4,"0"0"-1,0 0 0,0 0-1,0 0 0,0 0-1,0 0 1,0 0 0,0 0-1,0 0 0,0 0 0,0 0 0,0 0 0,0 0 0,0 0 0,0 0-1,0 1 0,-2 2 0,0-1 0,2 2 0,-2 0 0,2 2 0,0 1 0,-2 2 0,2 1 0,0 1 0,-2 2 1,2 1-1,-2 0 0,2 0 1,0 0-1,0 0 0,0 0 0,0-2 0,0 1 0,0 0 0,0 0 0,2-2 0,-2 0 1,2 1-1,0-3 0,-2 0 0,2 0 0,0 0 0,0-2 1,-2 0-1,2-2 0,-2 0 1,2 1-1,-2-1 0,0-2-1,0 2-1</inkml:trace>
  <inkml:trace contextRef="#ctx0" brushRef="#br0" timeOffset="33402">6112 2636 20,'0'0'4,"0"0"0,0 0-1,0 0 0,0 0-1,0 0-1,0 0 1,0 0-1,0 0 0,0 0 0,0 0 0,0 2 0,2 2 0,0 1 0,2 0 0,0 1 0,0 1-1,1 0 1,1 1 0,-2 0-1,2 1 0,-2-1 0,2 0 0,-1 0 0,1-1 0,-2 1 0,2-1 0,-2 1 1,2-1-1,1-1 0,-1 0 0,0 0 0,-2-1 0,2 0 0,1-1 0,-1-1 0,-2-1 0,2 0 1,0-1 0,1-1-1,-1-1 1,0-1-1,0 1 1,0 0-1,1-1 0,-1-1 0,0 0 0,0 1 0,-2-2 0,3 1 0,-1-2 0,-2 2 0,2-1 0,-2-1 0,0 2 0,0-3 0,1 1 0,-1 0 0,0-1 0,0-1 0,0-1 0,-2 0 0,2-1 0,-2 0 0,0 0 0,1-2 0,-1 2 0,0 1 0,0 0 0,0 1 0,0 0 0,0 0 0,-2 1 0,2 1 0,-2 1 0,2-1 0,-2 2 0,2 0 0,-2 0 0,0 0 0,0 2 0,0 0 0,2-1 0,-2 1 0,2 1-1,-2 0-2</inkml:trace>
  <inkml:trace contextRef="#ctx0" brushRef="#br0" timeOffset="34776">6335 3966 17,'0'0'3,"0"0"1,0 0-1,0 0-1,0 0 0,0 0 0,0 0 0,0 0-1,0 0 1,0 0-1,0 0 0,0 0 0,0 2 0,0-2 0,0 0 0,0-2 0,0 2 0,0 0 0,0 0 0,0 0 0,0 0 0,0 0 0,0 0 0,0-1 0,0 1-1,0-1 0,0 0 0,0 0 0,2 0 0,-2-2 0,2 1 0,-2 0 0,2-3 0,-2 1 1,2 1-1,-2 1 1,3-1 0,-3 1 0,2 0-1,-2-1 0,0 2 1,0 1-1,0-1 0,0 0 0,0 1 0,0-1 0,0 1 0,0 0 0,0 1 0,0 0 0,0 2 0,-2 0 0,2 0 0,-3 1 0,3-2 0,-2 2 0,2-2 0,0 0 7,0 1-7,0-1-1,0-1 0,0 1 0,0 0 1,0-2-1,0 0 1,0 0 6,0 0-7,2 0 0,1-2 0,1 0 1,-2-1-1,2-2 7,0 0-8,0-1 1,-2 1 7,2-2-7,-2 1 0,0 1 0,1-1 0,-3 3 0,2-1 7,-2 1-1,0-1-7,0 2 6,0 0 6,-2 2-1,-1 0-1,1 0-7,-2 2 6,2 0-7,-2 1 0,2 0 6,0 0-7,0 0-7,0-1 8,0 1 0,2 0 0,-2 0 0,2-2 0,-2 1 0,2-1 0,-2 0-6,2 0 7,0 1 6,0-2-7,0 1-7,0-1 1,2 0 14,-2-1-1,2-1-14,0 0 14,-2 0-8,2-2-6,0 1 14,0 1-14,-2-1 7,0 0 7,0 0 5,0 1-20,0 0 13,0 1-13,0-1 20,0 1-2,0 0-7,0 1 0,0 0-7,0 1 13,-2 0-14,0 3 7,0 2 0,0 0-13,2 1 8,-2-1 13,2 0-8,0 1-13,0 0 1,0-1 1,2 1 1,0-2-1</inkml:trace>
  <inkml:trace contextRef="#ctx0" brushRef="#br0" timeOffset="35703">6346 4236 24,'0'0'4,"0"0"0,0 0 0,0 0-2,0 0 1,0 0 6,0-2-8,0-1 0,0 2 0,0 0 6,0 0 6,0 0-14,0 0 12,0 1-14,0-2 13,0 2-14,0-1 7,0 1-6,2 0 0,-2 0 0,0 1 1,0-1 0,0 0 0,-2 3 13,2 0-1,-3 2-2,1 2-13,0 1 0,-2 0 14,2 2 5,0-1-15,0 1 7,0 2-1,0 1 6,-2-1-20,2 2 7,0 0 6,0 2 0,-1-1-7,1 0 1,0-1 6,0 0 6,0 0-14,2-3 1,0 1-6,-2-1 0,2-2 0,0-2 1,2-2-1</inkml:trace>
  <inkml:trace contextRef="#ctx0" brushRef="#br0" timeOffset="36103">6362 4187 21,'0'0'4,"0"0"0,0 0-1,0 0 0,0 0-1,0 0 1,0 0 0,0 0-2,0 0 7,0 0-7,0 0 0,0 0 6,-2 0-7,2 1 0,-2 2 6,-2 0-7,0 1 0,-3 2 0,3-1 7,-2 2-7,0 0 0,0 3 0,0-1 0,-1 1 0,1 2 0,0-2 1,2 2 0,-2-1 0,1-2 0,-1 3 0,2-3 6,0-2-7,2 0 0,0-1 6,0-1 0,0 0-1,0-1-7,0-2 0,-1 1 1,3-1 0,3-4 1,-3-1 6,4-2-1,2-2 6,0-1-7,2-4-7,1 0 1,-1-2 0,0-1 0,0-3 0,1 2 1,-1-2 7,-2 3-7,2 0 6,-1 1-7,-3 3 1,2 0-1,-2 3 8,0 1-1,-2 0-7,0 1 7,3 2-1,-3 1-7,2 1 1,-2 2 1,2 1 6,-2 3-7,2 0 7,-2 1 0,2 2-7,-2 1 6,3 0 6,-3 0-14,2 2 8,0-1-7,0 0 13,0 2-14,-2-1 13,2-1-13,-2 2 13,3-1-7,-3 0 0,2-1 0,-2-2 6,2 1-14,-2-1 0,0 0 1,0-1 0</inkml:trace>
  <inkml:trace contextRef="#ctx0" brushRef="#br0" timeOffset="37113">6323 3879 20,'0'0'4,"0"0"0,0 0-1,0 0 0,0 0-1,0 0 0,0 0 0,-2 0 0,2 0-1,0 0 0,0 0 0,-2 1 1,-2 2-1,-1-2 0,3 1 0,-2 2 0,2-1 0,-2 2 0,2-2-1,-2 3 1,2 0 0,0 0-1,0-1 0,-1 1 1,3-1-1,-2 0 0,2 0 0,0 0 1,2 0-1,1-1 1,-1 1-1,2-1 0,0-2 7,0 0-8,0-1 1,2 0 0,1-2 0,-1 0 0,0-1-1,0 0 7,0-1-1,1 0-7,-1-2 1,0-1 6,0 2-7,-2-2 0,0 0 1,1 0-1,-3 0 1,0 1 0,0-1 0,0 1 0,-2 0 7,-2 0-1,2 1-7,0-1 0,-2 1 7,0-1-7,0 2 0,0 0 0,-1 2 0,-1 0 1,2 1 13,-2 0-8,0 1-7,0 1 1,0 1-1,0-1 1,-1 2 0,1-1 1,0 2-1,2-1 0,-2 1 1,2 1 0,0 0 7,2 1-1,-2 0-1,2-2-6,-2 1 0,2 0 0,0-1 0,2-1 0,0 1 1,0 0 0,0-2 6,2-2-6,0 1 12,0-1-7,3-1-7,-1-1 6,-2-1-6,2 0 0,-2-1 1,-2 0 12,2 0-1,-1-2-7,-1 0-1,-2 0 7,0-1-8,0 0-6,-2 1 13,-1 0-1,1 0 0,0-1-7,0 1 12,0 2-1,0 1-8,0-2 6,0 2-1,2-1 0,-2 1-1,0 1-20,2 0 8,0 0-6,0 2 1,0 0 1,0-1 1</inkml:trace>
  <inkml:trace contextRef="#ctx0" brushRef="#br0" timeOffset="38465">5615 4037 20,'0'0'4,"0"0"0,0 0-1,0 0 0,0 0-1,0 0 1,0 0-1,0 0 0,0 0 0,0 0 0,0 0-1,0 0 1,0 0-1,0 0 0,0 0 0,0 0 0,0 0 0,0 0-1,0 0 1,0 0 0,0-1-1,0 1 0,0 0 1,3 0-1,-3 0 0,2 0 0,2-1 0,-2 1 0,2-1 0,0 1 0,0-1 0,0 1 0,0-2 0,1 2 0,-1 0 0,0-1 7,0 1-8,-2-1 1,2 0 6,0 0-8,-2 0 1,3-1 0,-3 1 0,0 0 1,0 0-1,0 0 0,-2 0 1,0 0-1,0-2 0,-2 2 0,0 0 1,0 0 0,-2 1 6,-3 0 0,3 0-7,-2 1-1,-2 0 1,-1 1 0,3 0 0,-2 0 0,2-1 1,0 1-1,1-1 1,1 1-1,0-1 0,0 0 0,2-1 1,0 1 0,0-1 0,0 0 0,0 1 0,2-1 0,2 0-1,0 0 1,2-1 0,0 0 6,0 0-7,2 0 1,-1-1-1,-1 2 1,-2-1-1,0 1 0,0-1 1,0 1 0,0 0 0,0 0 6,-2 0 6,2 0-8,-2 0-1,0 0 6,0 1-13,0 0 0,-2-1 13,0 2-7,0-1-7,0-1 13,0 1-7,0-1-6,2 0 7,-2 0 6,2 0-8,-2 0-6,2 0 7,-2 1 6,2-2-13,0 1 7,0 0-7,0 0 1,0 0 0,0 0 0,2 0 0,4 0 0,-2-1 1,2-2-1,2 1 1,-1 0 0,-1 0 1,0-1 0,0 1 1,-2 1 1,1 0 1,-1-1 0,-2 0 1,2 1 0,-2 1 0,-2-1 0,2 0 0,-2 1-1,-2-2 0,0 2 0,0 2 0,0-1 1,0 0 0,0-1 0,-3 1-1,3 0 1,0 0-1,0-1 0,0 0 1,0 0-1,2 0 0,-2 2 0,2-1-1,0 0-1</inkml:trace>
  <inkml:trace contextRef="#ctx0" brushRef="#br0" timeOffset="41189">6315 3015 21,'0'0'3,"0"-1"0,0 1 0,0 0 0,0 0-1,0-1 0,0 1 0,0 1-1,0-1 0,0 0 0,0 2 0,0 0 0,-3 0 0,3 0-1,-2 0 1,2 2-1,0 1 0,-2-1 0,2 1 0,-2 0-1</inkml:trace>
  <inkml:trace contextRef="#ctx0" brushRef="#br0" timeOffset="43091">6335 3481 20,'0'0'4,"0"0"0,0 0-1,0 0 0,0 0-1,0 0 0,0 0 0,0 0 0,0 0 0,0 0-1,-2 0 0,2 0 0,-2 0 0,-2 4-1,0-2 0,0 1 1,2 0-1,-3-1 1,1 2 0,0-1-1,0 1 1,2 1-1,-2-2 1,2 2-1,-2-1 0,2 1 0,-1 0 0,1-1 0,0 1 0,-2 0 0,2-1 0,0 2 0,2-1 0,-2-2 0,2 2-1,0-1 1,2 1 0,-2-1 0,0-1 0,2 1 0,-2-1 1,2 1-1,2-2 0,-2 1 0,3 0 0,-3-1 0,2 0 0,-2 0 0,2-1 0,0 1 0,0-2 0,0 0 0,1 0 1,-1 0-1,0-1 0,2 0 0,-2-2 0,2 1 0,-2-1 0,3 0 0,-3 0 0,-2-1 0,2 0 0,-2-1 0,2 0 0,-2-1 0,0 2 0,-2-2 0,2 0 0,-2 2 0,0-1 0,-2 0-1,2 2 0,-2-1 1,2 1 0,-2-1 0,0 1 0,0 0 0,-2 1 0,2 0 1,-2 0-1,0 0 0,-1 1 0,-1 1-1,2-1 1,0 1 1,0 0-1,-2 0 0,2 0 0,-1 0 0,1 0 0,0 1 1,0 0-1,0 1 0,2 0 0,-2 0 0,2 0 1,-3 1-1,3 0 0,0 1 0,0 0 0,0 1 0,0 0 0,2-1 0,0 1 0,-2-1 0,2 0 0,0 0 0,2 0 0,-2-1 0,2 0 0,0 1 0,0-2 0,2-1 0,1 0 0,-1-1 0,0 0 0,0 0 0,0-1 0,0 0 0,0 0 0,1-2 0,-1 0 0,0 1 0,-2-2 0,0 0 0,0 0 0,0-1 0,-2 2 0,0-2 0,0 2 0,0-2 0,-2 2 0,0-1 0,0 1 0,0 0 0,-2 1 1,2 1-1,-3-2 1,3 2 0,0 1-1,0-1 0,0 1 0,2 0 0,-2-1 0,2 1 0,0 0 0,0 0 7,0 0-8,0 0 1,0 0-1,0 0 0,0 2 1,0 1-1,2-1 0,0 0-1,0-1-1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36:44.1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0 173 23,'0'-1'4,"0"1"0,0 0-1,0 0-1,0 0 0,0 0 0,0 0 0,0 0 0,0 0-1,0 0 1,0 0 0,2 0-1,4 0 0,0 0 0,4 0 0,-1-1-1,3 1 1,1-1 0,1 0-1,3 0 0,-1 1 0,3-2 0,-1 2 0,3-1 0,2 0 0,0 0 0,-1 0 0,3 0 0,0-2 0,2 2 0,-2-1 0,2 1 0,-1-2 0,1 2 0,-2-1 0,2 0 0,-2-1 1,-2 2-1,-1-1-1,-1 1 1,0-1 0,-1 0 0,-1 1 0,-2 0 0,-1 1 0,1-1 1,-3 1-1,-2-2 0,1 2 1,-1 0-2,-3 0 1,1 0-2,-2 0-1</inkml:trace>
  <inkml:trace contextRef="#ctx0" brushRef="#br0" timeOffset="400">570 1 23,'0'0'4,"-2"0"-1,2 0 0,0 0 0,2 0 0,-2 0-1,5-1 0,1 1 0,0 0-1,2 1 0,5-1 0,-3 2-1,5-1 1,1 2 0,3 1 0,-1 0-1,3 2 1,0 0 0,1 1-1,-1 1 0,-2 1 0,-1 1 1,-1-1-1,-3 1 0,1 1 1,-5-1-1,-2 2 0,-1 1 0,-5 0 1,-2-1-1,-4 2 0,-3 0 0,-3 0 0,-2 0 0,-3 0 0,-1 0 1,-1-1 0,0-1-1,1-1 0,-1 0 0,1 0-1,3-1 0,1-2-1</inkml:trace>
  <inkml:trace contextRef="#ctx0" brushRef="#br0" timeOffset="940">128 473 24,'-2'-1'5,"2"0"-1,-2 1-1,2-1 0,-2 1-1,2 0 0,0 0 0,0 0-1,0 0 0,4 0 0,-2 1 0,4-1 0,2 1-1,1 0 1,3-1 0,0 2 0,5-1-1,0 1 0,1-1 0,1 0 0,4 1 1,-1-1 0,1-1-1,2 0 0,2 0 0,0 0 1,2-1-1,-3-2 0,5 0 0,-2 0 1,2 0 0,0-1-1,-2 2 0,-2 0 0,-2 0 0,0 0 0,-2 1-1,-3 0 1,-1-1 0,-5 2 0,1-1 0,-1-1-2,-3 2 0</inkml:trace>
  <inkml:trace contextRef="#ctx0" brushRef="#br0" timeOffset="1310">736 361 25,'-2'-1'5,"2"1"-1,0 0-1,0 0 0,0 0 0,0 0-1,2 0 0,-2 0 0,2 0-1,4 0 0,2 0 0,3 2 0,5-1 0,1 1 0,2 1 0,-1 0 0,1 2-1,1-1 1,-1 5-1,-2-1 0,-1 1 0,1 1 0,-3 2 0,-1 0-1,-3 1 1,-2 0 0,-4 1 1,0 2-1,-4 0 0,-2 1 0,-4 0 13,-2-1-14,-2 0 6,-3 0-7,-1 0 1,-3-1 0,-1-3 6,1 1 6,0-2-14,3-2 0,2-1 0,-1-1-2</inkml:trace>
  <inkml:trace contextRef="#ctx0" brushRef="#br0" timeOffset="1810">316 828 24,'0'0'4,"0"0"-1,0 0 0,0 0 0,0 0-1,2 0 0,2 0 0,2 0-1,3 1 0,-1-1 1,0 1-1,5-1 0,1 3 0,3-2 0,1 1 0,1-1-1,2 1 1,-1-1-1,3 1 1,0-1 0,2 0-1,-3 2 0,1-2 0,2 0 0,-2 0 1,-3 0-1,1 1 0,-2-2-1,-3 1 1,1-2 0,-3 1-1</inkml:trace>
  <inkml:trace contextRef="#ctx0" brushRef="#br0" timeOffset="2140">752 698 25,'-2'0'4,"2"0"0,0 0-1,0 0 0,0 0-1,0 0 1,0 0-1,0 1 0,0 1 0,7 2-1,-1 1 0,2 0 0,2 0 0,3 1 0,1 0-1,1-1 0,1 1 0,1 1 1,-1 0-1,3 0 0,-2 1 0,1 0 0,-1-1 0,-3 2 0,1-1 0,-1 0 1,-1 0 0,-3-1-1,0 1 0,-1-1 7,-5 0-1,0 0 5,-2 1-1,-4 1-1,-4 2-8,-3-2 13,-1 2-15,-7 0 7,-1 1-1,-3 1 6,-2-2-2,-1 1 5,-1 0-8,2-1-13,0-1 20,3-1-14,1-1-6,0-1-6,5 0 0,4-2 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27T07:39:59.5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0,'25'0,"0"0,24 0,-24 0,25 0,24 0,-49 0,25 0,-50 0,24 0,1 0,0 0,-25 0,50 0,-50 0,25 0,-1 0,1 0,0 0,-25 0,25 0,0 0,-25 0,24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0:29.3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89,'0'0'-4,"0"0"0,0 0-1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0:29.9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31 342 22,'0'0'4,"0"0"-1,0 0 0,0 0 0,-2 0-1,2 0 1,-2-1-1,0-1 7,-2-2-8,0 2 6,2-1 0,-2 1-8,2-1 0,0 0 13,-1 2-1,1-1-2,0 1-1,2-3-1,0 1-7,0-2 6,0 1-7,2-1 7,3-1-14,-3 0 14,0 0-7,4 0 0,-2 1-6,2-1 1,3 0 13,-3 1-13,2 3 7,0 0 6,1-1-1,1 5-13,0-2 1,1 2 0,-1 2 7,0 3 6,1 3-13,-3 1 13,0 3-1,0 1 0,-1 3-7,-1 1-6,-2 0 7,0 2 6,-2 0-13,-2 1 13,-2 0-7,-2 0 0,0 1 7,-2-1-14,-3-1 14,-1-2-7,0 0 12,-1-2-1,1-2-7,0-1-1,1-1 6,3-1-1,-2-3-1,2-1 0,-1 0-7,1-1 0,2-1 6,0 0-1,0-2-6,2-1 0,0-2 13,0-1-8,2-1 0,2-4-1,-2 1-6,4-6 0,2-1 1,0-2 6,5-2-6,-1-1 0,2-3 1,3-2-6,-1 0 1,3 0 7,-1-2 6,3 0-13,-2 1 7,1-2-6,1 2-6,-3 1 2,1 2 7,-3 0 0,1 3-5,-3 1 1,-1 2 13,-3 2-7,0 2 6,0 1 0,-1 1-7,-3 0 0,0 2 7,0-1-1,-2 2-13,0 0 14,-2 2-1,0 0-7,-2-1 7,0 4-1,0 1 0,-2 2-7,-2 3 13,-3 1-20,1 4 14,0 2 0,0 2 0,-3 4 5,1 1-1,0 2 0,-3 2-14,3 0 1,-1 2 7,1-1 0,2-1 0,0 0 6,1-1-1,3-1-1,2-1-13,2-1 7,2-1 1,0-1 6,2-3-1,3-2-1,-1 0-6,2-3 6,2-1-7,1-1-5,-1-2 13,5-2-19,-1-2 1,1-2 2,1-2 0,1-1 1</inkml:trace>
  <inkml:trace contextRef="#ctx0" brushRef="#br0" timeOffset="1035">813 0 23,'0'0'4,"0"0"0,0 0-1,0 0 0,0 0 0,0 0-1,0 0 0,-2 0 0,2 0 6,-4 0-7,0 4 0,-4 1-1,-1 2 0,1 4 1,0 2 0,-3 3 6,1 5-7,0 3 0,-3 5 6,-1 4-7,1 3 12,1 2 5,-2 4-2,1 0-14,-1 1 6,1 0-13,3-1 26,0-1-15,3-1-7,1 0 19,2-1-8,2-1-13,2-5 13,4 0-1,2-2-1,3-2 5,1-3-1,2-2-7,5-3-1,1-3-6,3-4-6,0-4-5,2-3 0,-1-2 0</inkml:trace>
  <inkml:trace contextRef="#ctx0" brushRef="#br0" timeOffset="1505">1107 225 29,'0'0'4,"0"0"-1,0 1 0,0 2 0,-4 4 6,2 1-8,-2 2 0,1 1 0,-1 4 6,2 3-7,0 0 0,0 3-1,0 1 1,0 2 13,2 0-14,2 1 0,-2 0 6,4-2-1,0 1 6,0-2-14,3-2 7,1-1-6,0-2 6,3-2-7,1-1 7,0-2-6,1-2-1,-1-2 0,3-3 0</inkml:trace>
  <inkml:trace contextRef="#ctx0" brushRef="#br0" timeOffset="1788">968 482 41,'0'0'9,"0"0"-8,0 0 7,0 0-8,0 0 7,0 0-1,0 0-7,2-2 6,2 1-7,3-1 7,-1-2-7,2 1 6,3-1 6,1 1-7,0-2 5,5-1-1,-1 1-13,3-3 7,2 1-7,-1 0 0,1-2 0,2 1-1</inkml:trace>
  <inkml:trace contextRef="#ctx0" brushRef="#br0" timeOffset="2108">1568 119 22,'0'0'4,"0"0"-1,2 1 0,0 0 0,0 0 0,2 0 0,3 3-1,-1-1 0,0 3 0,0 1 0,2 2-1,3 2 0,-1 3 13,-2 1-2,3 4-8,-1 2 0,0 2-7,-3 0 19,-1 3-8,0 0 5,-4 2-1,0 1-2,-4 0-20,-4 1 14,-2 0-1,-5-1 0,1 0 0,-5-2 5,1-1-13,-1 0-6,-1-3 1,-1-2 0</inkml:trace>
  <inkml:trace contextRef="#ctx0" brushRef="#br0" timeOffset="23259">232 1409 46,'0'0'2,"2"-1"6,0 1-8,2-1 0,5 0 1,1 0 0,2-2 6,5 1-1,1 0-7,3 0 0,2-1 0,2 0 0,2-1 7,4 1-1,0-1-7,4 2 0,4-2 0,5 1 1,-1 1 6,0-2-7,3 1 13,-1-1-14,1 1 7,-3-1-1,1 2 0,-3 0-7,-2 0 0,1 1 1,-5 0 7,0 0-1,-4 0 0,0 0 0,-2 1 5,-4 0-13,0 0 1,-5 1 0,-1-1 13,0 0-14,-5 0 20,-2 0-2,1 0-2,-3 0-1,-2 0-14,1 1 7,-3-1 0,2 0 5,-4 0-19,1 1 7,-1-1-5,-2 0 0,0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0:34.2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34 41,'0'0'15,"0"0"-8,0 0 5,0 0-7,0 0-7,0 0 6,0 0-7,0 0 7,5-1 6,3 1-1,0-1-14,5-2 13,1 1 5,5-2-20,-1 0 13,3 0-13,2 2 13,1-2-13,1 1 7,0 1 7,0 0-14,2 0 14,-2 2-8,-3-1 1,1 2 0,0-1 6,-4 1-13,1-1 7,-1 1 6,-3-1-1,-1 2-7,-3-2-6,1 0 1,-3 0 0,0 0 1,-3 0-1</inkml:trace>
  <inkml:trace contextRef="#ctx0" brushRef="#br0" timeOffset="328">149 262 60,'0'0'6,"0"0"0,0 0 5,0 0-1,4 0-14,1 1 13,5 0-7,0-1 6,3 0-8,1 0 13,3-1-14,1 0 0,3-2 6,0 1-7,1 0 7,3-2-1,2 1-13,0-1 1,2 1 0,-2-2 1,2 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0:37.8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1655 1102 19,'0'0'4,"0"0"-1,-2-1 0,0 1 0,-3-1-1,3 0 0,-2 0 1,2-1-1,-2 1 0,0 0-1,0 1 1,-2 0-1,-1 0 0,-1 1 0,2 2 1,-2 0-1,-3 2 0,-1-1 0,-1 3 0,-1 1 6,-3 2-7,-1 0 6,-3 2-1,0 3 6,-1 1-8,-3 0 0,2 2 6,0-1-1,1 0-1,1 0-1,2-1-7,3 2 0,-1-2-6,5-1 13,-1-1-13,5 1 13,0-1-13,4-1 7,0 0 0,2 0 19,2-1-15,6 0 6,2-2-1,4 1-8,5-2 0,4-1 13,1-1-8,7-2 5,0-3-1,4 0-20,1-4-5,-1 0 0,2-1 1</inkml:trace>
  <inkml:trace contextRef="#ctx0" brushRef="#br0" timeOffset="570">1764 1448 45,'0'0'2,"0"0"6,0-2-7,0 1 0,2 0 0,3 0 6,-3-1-1,2-1 5,2 2-14,0 0 1,-2-1 13,3 0-14,-1 1 0,0 1 7,0 1-7,0 2 13,1 0-14,-3 2 13,2 1-7,-2 1-7,-2 3 7,0 2 6,-2 1-1,0-1-1,-4 2 6,0 1-8,0 2-1,-2 0-6,-1-1 6,1 1-6,-2-2 13,2-1-8,-1-3 6,3 0-7,-2-2 6,2-1-1,0-1-1,2-1 0,0-1-1,4-3 0,0-3-13,2-4 1,4-3 7,3-2 0,3-3-6,3-3 13,3-1-7,1-1 7,0 0-7,-1 2 6,-1 1-7,0 2 7,-3 0-20,-1 4 21,-3 0-1,-2 2 0,3 1-13,-5 2 7,0 2-6,1 3 19,-1 4-7,-2 1-1,-2 3-1,2 1-12,-1 3 26,-3 1-9,0 1-7,-2 0-6,2 2 7,0-2-1,0 1-6,2-1-13,-2-1 2,2 0 0</inkml:trace>
  <inkml:trace contextRef="#ctx0" brushRef="#br0" timeOffset="2300">2856 1199 24,'0'0'4,"0"0"0,0-1-1,-2-1 0,0-1-1,0-1 0,0 1 0,-2-1 0,0 2 12,0-3-14,0 2 13,-3-1-2,3 2-1,-2 0-2,0-2-7,-2 2 6,-1 0-7,-1 0 13,0 2-8,-1 3-13,-3 0 7,-1 1 0,1 3 6,-3 0 0,1 2-7,-3 2 6,3 1-6,-3 2 12,2 3-20,1-1 8,1 0 13,1 2-14,1-2-6,3 0 7,2 0 13,2-1-1,2 1-2,4-2-7,2-2 6,2-1-13,6-3 7,0-2 0,7-3 0,2-3-13,3-3 14,3-3-13,0-2 8,4-1 7,-2-4-7,2-2 6,-4-3-12,-1 1 0,-1-1 14,-2 1-13,-5 1 20,1-1-8,-5 2 6,1 2 5,-5 2-14,-2 1 6,0 2-7,1 1 12,-5 2-8,0 5 6,-4 2-1,2 2-1,-2 6-1,-3 3-7,-1 3-7,0 1 14,0 3-20,2 1 20,0-1-7,-1 2 7,5-1-8,0 0 1,0-2 0,3 1-13,1-1 8,0-2-13,2-2 3,0-1 0,2-1 0</inkml:trace>
  <inkml:trace contextRef="#ctx0" brushRef="#br0" timeOffset="3223">3402 943 24,'0'0'5,"0"0"-1,0 0 0,0 0-1,0 0-1,0 0 0,-2 0 0,2 0 6,0 1-7,-6 3 0,0 1 12,-2 2-8,-3 3-7,-1 2 7,-1 5-1,1 1 6,-2 6-7,1 1 5,-1 3-1,1 2-13,3 2 7,0-2-6,-1 0 0,5 0 1,0-1 7,2-1 6,0 0-8,4-2 6,0-2-7,2-1 6,2-2 0,2-1-14,0-1 1,5-4 14,1 0-7,0-3-7,5-3 1,-1-2-1,3-1 0</inkml:trace>
  <inkml:trace contextRef="#ctx0" brushRef="#br0" timeOffset="3616">3648 1046 25,'0'0'5,"0"0"-1,0 0-1,0 0 0,-2 2-1,-2 2 0,0 2 0,-2 1 0,0 3-1,-3 2 0,1 3 7,0 3-1,0 3-8,-3-1 1,3 4 6,-2 0-1,3 1 0,-1-1-1,4 2-1,0-3 0,0-1 0,4-1 6,0-1-8,4-2-7,0-2 2,4-2 6,1-1 0,-1-2-6,4-3-1,1-2 1,-1-3-1,3-1 0</inkml:trace>
  <inkml:trace contextRef="#ctx0" brushRef="#br0" timeOffset="3898">3448 1237 38,'0'0'9,"0"0"5,0 0-1,0 0-8,0 1 5,2 0-1,4 1-1,2 0-7,1-1 0,3-1-1,0 0 7,3 0-1,2-2-7,1-1 6,1 0 0,3-2-7,1 1-6,0-1 0,2-1 1,-2 0-1</inkml:trace>
  <inkml:trace contextRef="#ctx0" brushRef="#br0" timeOffset="4120">4027 1029 23,'0'0'4,"0"0"0,2 1-1,-2 1 0,4 3 0,2 1 0,1 3-1,1 2 6,0 0 6,0 3-8,1 2 11,-1 3-8,0 1 11,0 2 4,1 2-9,-3 2-2,-2 2 5,-2 0-3,-2 1-14,-4 0 6,0 1-7,-2 0 6,-5 1-1,-1-2-13,-5-1-12,1-2 2,-5 1 1</inkml:trace>
  <inkml:trace contextRef="#ctx0" brushRef="#br0" timeOffset="5136">1059 472 71,'-2'0'5,"0"1"6,-2 1-14,-2 4 13,-3 0-2,-1 3-7,-4 3 0,-5 2 0,-4 2 12,-4 2-8,-4 1-6,-6 2 0,-2 1-6,-5 1 13,-1 0-7,-5 1 6,1 2-7,-1-2 13,-2 1-1,0-1-1,3-2-2,3-1-13,3-1 7,6-3-13,4-2 14,6-1 6,2-1-1,4-1 0,7-2-8,5 1 7,7-2-1,2-1-13,9-2 1,1-1 7,7-1 0,3-1 6,5-1 0,2 0-14,4-1 8,2 1-13,2-1 14,2-1-6,1 1-6,-3 0 14,0 1-13,-2 2 14,-4-1-13,-2 1 1,-2 0 14,-5 0-7,-3 1 6,-5 0-7,-1 2-6,-7 2 7,-6 1 0,-4 3 7,-7 2-13,-5 2 13,-7 3-1,-4 1 6,-4 3-8,-7 3 12,1 1-2,-4 1-1,-3 0 5,-1 2-3,1-1-1,3 0-2,-1-1-14,3 1 7,4-2-7,1 0 0,5-1 13,5 0-7,3-3 6,4 0-20,5 0 14,3 0-7,5-2 7,6-2-1,4-1 6,7-3-1,3-2-13,5-3 1,6-1 7,4-4-1,4-3-12,4-2-11,2-2 2,2-2 3,5-2 1,-3-1 0</inkml:trace>
  <inkml:trace contextRef="#ctx0" brushRef="#br0" timeOffset="7589">141 2132 23,'0'-1'4,"2"0"-1,2-1 1,2-2-1,2 2-1,-1-2 0,1 2 0,0 0-1,1 1 1,-3 1-1,0 1 1,0 1-1,0 4 0,-2 2 0,-1 4-1,1 2 1,-4 2 6,0 4-7,-2 1 0,0 1 0,-5 2 0,1 1 6,-2 0 0,0 0-8,-1 0 1,-1 0 0,0-1 13,-1-2-8,3-3-7,0-2 13,-1-2-7,3-2-7,0-1 7,2-2 6,0-3-8,0-1 0,4-6-6,2-4 7,2-5 6,4-4-8,0-1 7,5-2-14,-3-1 1,5 0 0,-3 0 14,3 2-13,-3 0 6,2 2-6,-1 1 1,-3 3 6,0 1 0,-1 2 0,-1 0-7,0 4 7,-1 1 0,-3 4 0,0 3-7,0 2 1,-2 3 0,-2 0 1,0 3 7,0 2-1,-2 2 0,0-1-1,0 1 0,0-1 0,0 0-7,2-2 0,-2-1 0,2-2 0</inkml:trace>
  <inkml:trace contextRef="#ctx0" brushRef="#br0" timeOffset="8081">488 2351 30,'0'0'4,"0"0"-1,0 0 0,0 0 0,2 1-1,0-1 0,3 0 0,1 1 0,0-1-1,4 0 6,3 0 0,1 0-8,1-1 1,1 0 6,3 0-1,-1 0 6,3 1-14,-2 0 6,-1 0 13,-1 0-21,-1 0 13,-1 0-14,-3 1 7,1-1-7,-3 1 1,-2 0 0,1 1 0</inkml:trace>
  <inkml:trace contextRef="#ctx0" brushRef="#br0" timeOffset="8481">563 2551 35,'0'0'10,"0"0"5,0 0-9,0 0 6,0 0-8,2 0 6,2-1-14,4 0 7,3-2-7,1 2 13,0 0-14,5-1 14,-1-2-14,3 1 13,0 0-7,-1 2 6,1-1-14,-3 0 14,3-1-13,-2 1 0,-3 0 0,1 0 1,-1 1-1</inkml:trace>
  <inkml:trace contextRef="#ctx0" brushRef="#br0" timeOffset="8981">1262 2246 24,'0'0'4,"0"0"0,0 0 0,0 0-1,-2 0 12,0-1-8,0 0 6,-3 0-2,-1 0 5,2 1-15,-2 1-6,-2 0 13,-1 3-7,1-1 0,-2 2 6,-1-1-7,1 3 6,0 0 5,-1 3-20,1 1 14,0 2 6,-1 1-2,1 1-1,2 1-1,-3 2-13,3-1 7,2 1 6,2-2-1,0 0-7,2-1 0,2-1 6,2 0 6,2-1-14,4-3 7,0 0-7,3-4 7,3-2-7,1-4 7,3-2-1,3-3 0,0-2-7,-1-1-12,1-2 8,-2-3 8,-3 0 6,1-1-1,-3-2-19,-4 0 26,-3-2-7,-3 1 5,-4-1-13,-2 1 6,-2 1 0,-3 0-1,-3 2 0,0 2 6,-1 0-7,-1 0 6,-2 3-20,1 0-5,3 1 2,-1 0 1</inkml:trace>
  <inkml:trace contextRef="#ctx0" brushRef="#br0" timeOffset="9855">925 0 24,'0'0'5,"0"0"-1,0 0-1,-2 0 0,2 1-1,0 6 0,-5 1 0,-1 3-1,-2 1 7,-2 2-1,-1 3-7,-3-1 6,-3 1-7,1 1 0,-3-1 1,-2 1 12,-1-1-14,-1-2 7,0 0-7,-2-1 6,3-2 6,-1-2 5,2 0-8,0-3 11,3-3-2,-1 0-8,5-2-14,-3-3 7,5-1 13,1-4-14,5-2 6,0-3 5,2 0-14,2-5 13,2 1-7,2-1-1,6 1-12,0-1 7,3 2 7,-3 1-1,2 2 6,1 2-13,1 1 13,-1 3-2,1 2-13,2 3 7,1 2 6,-1 3-13,3 1 1,-3 2-6,5 1 8,-2 2 0,1 0-6,1 1 14,1 1-7,3-1 6,0 1 6,0 0-14,-1 0 1,3-3 6,0 2-19,0-3 2,2 0 1,-2-2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0:03.3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0 107 92,'0'0'9,"0"0"5,0 0-14,0 0 6,0 0-7,0 0 12,0 0-7,0 0 6,0 0-2,0 0-1,0 0-7,0 0-13,0 0 0</inkml:trace>
  <inkml:trace contextRef="#ctx0" brushRef="#br0" timeOffset="56185">5408 0 86,'0'0'16,"0"0"-9,0 0 6,0 0-8,0 0-1,0 0-6,0 0 0,0 0 6,0 0-6,0 0-6,0 0 0,0 0-1</inkml:trace>
  <inkml:trace contextRef="#ctx0" brushRef="#br0" timeOffset="68579">9019 51 71,'0'0'5,"0"0"12,0 0-8,0 0 5,0 0 4,0 0 4,0 0-9,0 0 5,0 0-2,0 0 4,0 0-3,0 0 4,0 0-2,0 0-9,0 0-1,0 0-1,0 0 5,0 0-8,0 0-7,0 0-6,0 0 1,0 0-18,0 0-3,0 0 4,0 0 2,0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2:37.4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370 0 23,'0'0'5,"0"0"-1,0 0-1,0 0 0,0 0 0,0 0 0,0 0-1,-2 3 0,-4 4 6,-1 2-8,-1 3 1,-2 2 0,-1 3-1,-1 4 0,0 2 0,-3 5 7,-1 1-7,1 3 0,-1 0 6,-1 1-7,0-1 6,3 1 6,0-2-8,-1-1-7,5-2 7,1-1-7,1 0 14,2-3-8,2-2-7,2 0 1,2-2 13,4-2-7,2-2 6,2-2-1,3-3-1,1 0 6,3-4-8,3-2-1,1-3-6,-1-2-7,3-1 1,-2-2 0</inkml:trace>
  <inkml:trace contextRef="#ctx0" brushRef="#br0" timeOffset="400">0 445 56,'0'0'13,"0"0"-1,0 0-2,0 0-7,0 0-7,4 1 13,0 0 5,2 0-14,0-1 0,1 0 6,1 0-1,4 0 6,3 0-8,1-1-6,3 1 13,2-1-8,3-2 0,3 1 0,0-1 6,2 0-1,0 0-8,0 0-12,0 1 0,-4-1 2,0 0-1</inkml:trace>
  <inkml:trace contextRef="#ctx0" brushRef="#br0" timeOffset="2210">537 762 24,'0'0'4,"0"0"0,0 0-1,-2 2 0,2 2-1,-4 2 7,0-1-7,0 2-1,0 2 6,0 0-7,0 1 7,-1 1-8,1 0 0,0 2 0,2 0 1,0-1 12,2 0-1,0 1-8,2 0-6,2-3 12,0 1-7,3-2 0,1 0 6,2-2 5,3-3-2,1-1-13,0-1-7,3-4 2,2 1 0,-3-3 0,3-1-1</inkml:trace>
  <inkml:trace contextRef="#ctx0" brushRef="#br0" timeOffset="2950">771 850 76,'0'0'23,"0"-1"-15,2 1 5,-2 0-14,2 0 6,-2-1 12,0 1-2,2 0 4,0-1-14,3 1-1,3 0 12,0 0-8,4-1 5,1 0-8,3-1 12,1 1-15,0 0 13,1-1-21,3-1 13,-3 2-7,-1-1 0,0 1 6,-1 0-13,-1-1 13,-1 1-7,-2 0-6,-1 0-18,-3 0 3,0 0 1</inkml:trace>
  <inkml:trace contextRef="#ctx0" brushRef="#br0" timeOffset="3215">1021 701 30,'0'0'4,"0"0"6,0 0 5,0 0-8,0 0 5,0 0-2,0 0-7,0 2-7,0 1 13,0 1-7,2 0 6,-2 3 5,0 0 5,-2 3-9,2-1 5,0 2 5,-2 1-15,0 1 6,-2 1-8,2 3 6,-2 0 6,0 1-2,2 1-8,-2-1 12,-3 1-8,5-2-20,-2 1 8,2-2 7,-2-1-7,2-2-12,2 0-5,-2-3 2</inkml:trace>
  <inkml:trace contextRef="#ctx0" brushRef="#br0" timeOffset="3535">1336 670 31,'0'0'4,"0"0"6,0 0-2,0 0-1,0 0-1,0 0 6,0 0 5,0 0-15,0 0 6,0 0-1,0 0 12,0 2-3,0 3-8,0 1 12,0 0-3,0 2-15,-2 2 13,2 1-8,0 2 5,-2 1-2,0 1-7,-3 1 6,3 3-1,0 0-1,-2 3 5,2-1-1,-2 1-2,0 0-13,2 1-6,-2-1 1,1-3-18,-1 1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1:34.7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1:34.8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322 475 14,'-2'9'3,"-2"5"0,-2 4-1,-5 4 1,-1 4-1,-3 2 1,1 2-2,-5 0 0,-1-1 1,-1 0 0,0-1 0,0-2-1,1-2 0,1-2 0,1-2 0,1-1 0,3-3 0,-1-3 0,5 0 0,-1-3-1,1-3 0,2-3 0,0-4 1,3-5-2,3-4 1,2-4-1,2-3 1,5-4-1,3-4 1,2-1-1,3-4 0,5-4 1,3-2-1,2-2 0,2-2 1,0-3 0,2 1-1</inkml:trace>
  <inkml:trace contextRef="#ctx0" brushRef="#br0" timeOffset="300">225 584 15,'-2'4'3,"2"6"0,2 0 0,2 4-1,0 0 0,2 1 0,3 0 0,1 1-1,0 1 1,5-2 0,-1-1-1,5-1 0,1-3 1,5-2-1,0-2-1</inkml:trace>
  <inkml:trace contextRef="#ctx0" brushRef="#br0" timeOffset="1320">233 50 24,'0'0'4,"0"0"0,0 0-1,0 0 0,0 0 0,0 0 0,0 1-1,-2 3 0,-2 3 0,-2 1-1,-1 1 0,-3 1 0,2 3 0,0 1 0,-5 2 12,3 2-8,-1-1 0,1 2 5,-2 1 5,1 1-8,-1-2-7,2 1 13,-1-1-2,1-1-14,0-2-6,1-3 14,3-1-1,0 0-6,2-3-6,0-1 1,-1-1 19,1-1-1,2-1-8,2-5 0,0-3-13,4-4 14,1-3-7,5-5 6,2-4 0,1-1 0,3-2-7,1 0 13,-1-1-7,1 0-7,-1-1 1,1 2 13,0 0-8,-1 0 0,1 2 0,-3 2 0,1 0-6,-3 3 0,-2 2-5,1 3 7,-3-1 13,-2 3-7,0 0-1,1 2 0,-3 1-7,0 1-5,2 3 1,-2 1 7,2 3 1,-1 2 6,-1 2-1,0 1-13,0 3 8,0-1 6,0 2 12,0 1-2,0-1-8,1 1-1,-1 1-13,0 0 13,0-1-1,2 1 6,0 1-1,1-1-14,1 0 7,0 0-13,0-3-6,1 2 0</inkml:trace>
  <inkml:trace contextRef="#ctx0" brushRef="#br0" timeOffset="2480">907 36 24,'0'0'4,"0"0"0,0 0-1,0 0 0,0 0 0,0 0 0,-2 0-1,2 0 0,0 0 0,0 0-1,0 0 0,0 0 0,-4 1 0,-2 4 0,0 3-1,-5 5 1,-1 4-1,-1 5 1,1 5 0,-2 3 6,-3 6-1,3 4-7,-1 0 12,1 2-1,-1 1 5,3-1-8,1 0 5,1 0-1,2-3-14,2 1 7,1-3-1,3-2 6,0 0-14,4-4 7,3 0 6,1-2-1,4-4-1,0 0-13,7-4 13,4-4 0,1-2-14,3-3-5,2-4 1,0-3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1:37.6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170 0 31,'0'0'10,"0"0"-8,0 0 0,0 0 0,0 0-1,0 0 0,0 0 7,0 0-8,0 0 0,-2 2 1,0 3-1,-3 6 7,-1 3-7,-2 3 0,0 5 6,-1 4-8,1 3 7,0 4 0,-3 0 5,3 2-7,2 0 12,-2 1-14,2 0 12,1-2-8,1 0 12,0-3-8,2-1-8,2-2 13,0-1-8,2-2-1,2-1-1,2-3 0,3-2-1,-1-2-6,2-2 6,3-4-6,1-1 6,3-4-19,-1-3 2,3-3 0</inkml:trace>
  <inkml:trace contextRef="#ctx0" brushRef="#br0" timeOffset="330">0 368 55,'0'0'7,"2"0"5,2 0-1,2 0-14,3-1 0,3-2 13,1 2-14,3-2 7,1 0 6,1 1-7,1 0 0,4-2 6,-1 2-1,3 1-14,0-2 14,0 2-14,2-1 0,0-2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1:38.2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30,'0'0'4,"0"0"-1,0 0 6,0 1-7,2 1-1,0 2 7,4 2-8,3 1 7,-1 2-7,2 3 6,3 2-7,-3 2 0,3 4 19,-1 1-2,0 2-9,1 4 12,-3 1 4,0 2-3,-3 1-2,-1 3-15,-4 0-1,-2 1-6,-2 1 7,-4 1-1,-3 0 0,-1 0-6,-2 1 0,-5-2-12,-2 0 0,3 0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1:38.9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24,'0'0'4,"0"0"0,0 0-1,0 0 0,0 0 0,0 0-1,0 0 0,3 0 13,-3 0 4,2 0 4,4 0-3,2 0-3,7 0-2,1 1-8,3-1 12,3 1-9,3-1-14,0 1-5,0-1 13,0 1 0,-3 0-13,1 1 20,0 0-8,-2-1-13,-3 1-5,-1 1 8,-3-1-6,-1 0 1,-3 2 0</inkml:trace>
  <inkml:trace contextRef="#ctx0" brushRef="#br0" timeOffset="232">38 284 96,'0'0'14,"0"0"-1,0 0 4,0 0-8,4 0-1,2-1-1,4 0-7,3-1 6,1-2-1,3 2 6,1-1-2,3-1-7,4-1-6,0 1 6,0 0-6,1 0-12,1-1 1,2 1 2,-2 0-1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1:42.9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344 0 25,'0'0'11,"-4"0"-8,0 0 0,-4 2-1,0 0 6,-1 1-7,-3 0 0,2 1 12,-5 1-7,1 1-1,-1 2 5,-3 2-1,-1 1-7,0 3 6,-1 0-7,-1 3 6,2 0-7,-1 2 0,1 2-7,3-1 7,-1 3 0,3-3 7,1 3-7,3-3-7,2 1 14,1 0-1,3-1-1,2-1-13,4-3 20,4-1-8,5 0 6,1-1 5,3-1-15,3-4 7,3-2-1,2 0-7,1-2-13,3-3 2,-2-2 0,2-1 1</inkml:trace>
  <inkml:trace contextRef="#ctx0" brushRef="#br0" timeOffset="370">508 240 24,'0'0'5,"0"0"-2,2 0 0,-2 2 0,2-2 0,0 0-1,0 1 0,0-1 0,2 1 6,-2 1-1,3 1-8,-3 0 1,0 2 13,2 0-15,-2 4 19,0 0-14,0 1 12,0 3-8,-2 0-1,0 1 5,0 1-1,-4 2-14,0 0 7,0-1 0,-3 0 12,3 2-8,-2-3-14,2 0 14,0-1-1,0-2-1,0-2-7,2-2-6,-1 0 14,1-2 5,2-2-7,0-4-13,5-3 7,1-5 0,2-3 7,4-3-13,5-5 7,0-1 0,3-2 0,1-1 0,2 0-12,-3 1 8,3 2 7,-4 2-7,-1 2 1,-1 2 0,-5 2-6,1 3 2,-3 1 13,-2 3-7,1 3 1,-1 3 0,-4 3 6,0 4-7,0 1 7,-2 4-7,-2 1-6,0 2 13,0 0 0,-2 3-1,2 0-7,0 0 1,2 0-7,0 0 1,0-2-1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1:44.2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294 6 23,'0'0'4,"0"0"-1,0 0 0,0 0 0,0 0 0,0 0-1,0 0 0,0 0 0,0 0-1,0 0 0,0 0 0,0 0 0,0 0 0,0 0 0,0 0 0,0 0 0,0 0 0,0 0 0,0 0-1,0 0 0,0 0 0,0 0 0,0 0 1,0 0-1,0 0 1,0 0-1,0 0 0,0 0 0,0 0 0,0 0 0,0 0 0,0 0 0,0 0 0,0 0 0,0 0 0,0 0 0,0 0 1,0 0-2,0 0 2,0 0-1,0 0 0,0 0 0,0 0 0,0 0 0,0 0 0,0 0 0,0 0 0,0 0 13,0 0-2,0 0-1,0 0-14,0 0 1,0 0 13,0 0-2,0 0-1,0 0 6,0 0-2,-2-2-14,-2 0 1,-2 1 6,0 0 0,-5 1-7,1 0 0,-2 2-6,-3 3 8,1-1 6,-3 3-1,-1 2 0,-1 1-1,0 2-6,1 0 6,-1 4-12,3-1 13,-1 1 6,0 0-14,5 2 1,0-1 0,1 1 0,3-1 13,2-1-1,2-1-1,2-1-7,4-1 6,2-1-7,4-3 6,0-1-7,5-3 0,3-3 6,3-3 0,4-4-1,1-2 0,3-1-1,2-2-6,-2-3 6,0-1 0,-2-1-7,-4-1 1,-1-2 0,-3 2 0,-5-2 1,-1 2 0,-3 2-6,-4 0 14,0 3-14,-4 0 14,0 3-1,-2 1-13,-2 4 20,0 0-8,0 6-1,-1 2 13,-3 5-9,2 2-7,-2 4-6,2 1 7,1 2 6,1 0-1,2 2-13,2 1 13,2 1-7,2-1 7,3-1-14,1 1 1,2-1 8,3-3-1,1 1-18,1-4 1,1-2 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1:44.9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223 0 56,'-4'0'7,"0"1"5,0 0-14,-2 1 13,-1 3-8,1 2 13,-4 4-2,-2 4-2,-1 3-2,-1 4-13,-1 5 6,-1 1 12,-3 3-14,2 3 0,-1 1 12,3 1 5,1 0-2,4 0-15,1 1 6,3-1-1,2-2 6,4 0-2,2-2-7,4 0 6,0-3-8,5-1 0,1-3-6,5-3 0,-1-1-11,5-2-5,2-5 2,-1-4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1:45.3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159 0 53,'-2'0'1,"2"0"6,-4 2 6,0 2-15,0 1 13,0 2-1,-3 2-1,1 4-2,-2 1 0,-2 3-8,-1 3 19,1 2-14,0 2 12,-3 3-9,3 0-7,-3 0 19,3 0-21,2 0 13,0 1-8,1-1 0,1-3-1,4 2 12,0-2-20,4-2 13,0-1 6,4-2-2,1 0-1,3-3-2,0-3-1,3-3-7,1-3 0,3-2-25,1-3 3,-1-2 3,1-3 1,1-2 1</inkml:trace>
  <inkml:trace contextRef="#ctx0" brushRef="#br0" timeOffset="290">23 297 67,'0'0'12,"0"0"5,2 0-15,2-2 0,2 1 12,5-1-8,3-1 5,0-1-7,3 1-1,0-1 6,-1 2-1,1-2-1,-1 1-1,3-1-13,-3 1-6,3 0 1,-2 0 0</inkml:trace>
  <inkml:trace contextRef="#ctx0" brushRef="#br0" timeOffset="520">467 63 40,'0'0'9,"0"0"-1,0 0-7,3 0-1,-3 0 13,2 0-8,2 1-7,0-1 7,2 1-1,2 2-7,1 0 1,-1 1 12,0 0-1,2 2-1,1 1-13,-1 1 13,0 3 17,3-1-9,-3 3-8,1 1 5,-1 2 5,-2 0-9,0 3 5,-1 2-8,-1 0 0,-2 3-1,-2 3 12,-2 1-21,0 3 19,-4 1-27,-2-1-11,-5 0 2,1 2 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4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0 147 23,'0'0'5,"0"0"-1,0 0 6,0 0-8,0 0 0,0 0 0,0 0 6,0 0 5,0 0-14,0 0 0,0 0 7,0 0-7,0 0 0,0 0 6,0 0-7,0 0 0,0 0 1,0 0 6,0 0 6,0 0-15,0 0 8,0 0-8,0 0 8,0 0 5,0 0-7,0 0 6,0 0-7,0 0-7,0 0 1,0 0 13,0 0-1,0 0-1,0 0-7,0 0 7,0 0-1,0 0-7,0 0 7,0 0-1,0 0-7,0 0 1,0 0-6,0 0 7,0 0 0,0 0 6,0 0 6,0 0-14,0 0 13,0 0-8,0 0 6,0 0-13,0 0 13,0 0-7,0 0-7,0 0 7,0 0-6,0 0-6,0 0 8,0 0 7,0 0-7,0 0 0,0 0 7,0 0 6,0 0-2,0 0-7,0 0-6,0 0-6,0 0 8,0 0-6,0 0 20,0 0-14,0 0 0,0 0 1,0 0 6,0 0 0,0 0-1,0 0-13,0 0 8,0 0 0,0 0 0,0 0 1,0 0 0,0 0 6,0 0 6,0 0-8,0 0-7,0 0 1,0 0 0,0 0 7,0 0-1,0 0 0,0 0 6,0 1-1,0 0-7,0 2 6,2 3-1,4 6-7,0 2 6,3 2-7,-1 4-6,0 3 20,2 2-1,-1 1-14,1 3 13,0 2-8,1-1-6,-1 1 13,0-1-8,-1 1 0,-1-1 0,0-2 6,3 0-1,-5-3-7,0 1-6,0-4 13,0-2-7,1-2 1,-3-1-13,2-2 14,-2-2 6,-2-3-13,2-1 13,-2-1-7,0-1 0,1-1-6,-1 0 7,0-1 0,0-1 0,0 0 6,0-3-1,0-1-1,0 0-7,2 0 7,-2-2-7,2-1-6,0-1 13,1-1 0,-1 0-20,0 0 8,2-2 14,-2-3-1,2 0-13,1-2 13,-1-2-1,0-1-13,0-1 14,0-3-1,1 2-7,1-2 7,-2-2-7,2 0 0,-1 0 6,-1 1 0,2-3-13,-2 2 14,-2 1-14,3-3 8,-1 4 0,0-2-6,-2 0 13,2 0-7,-1 3-6,-1 0 13,0-2-7,0 1-6,0 1 14,2-2-7,-2 3-7,1 0 14,-1 2-20,0 0 14,0 2-6,0 1 0,0 0 14,0 0-2,-2 1-7,0 1-6,1 1 1,1 0 13,-2 2-1,2 0-7,-2 0-6,-2 0 0,2 1 1,-2 0-6,2 0 8,-2 2 0,2 0 7,-2 0 0,2 0-1,-2 1-7,0-1 7,0 1 0,2-1 6,-2 1-8,-2 0-12,2 1 1,0 0 14,0-1-1,0 2 0,0-1-7,0 1 13,0 1-7,2-1 0,-2 1-7,0 0 13,0-2-7,0 2-6,0 0 7,0-1 6,0 1-1,2 0-14,-2-1 1,0 1 1,0 0 13,0 0-1,0 0-13,0 0 13,0 0-1,0 0-7,0 0-6,0 0-6,0 0 21,0 0-7,0 0-13,0 0 20,0 0-7,0 0-6,0 0 13,0 0-14,0 0 13,0 0 0,0 0-14,0 0 7,0 0 7,0 0-8,0 0 1,0 0 6,0 0-7,0 0-6,0 0 1,0 0 13,0 0-7,0 0-7,0 0 14,0 0-1,0 0-7,0 0-6,0 0 13,0 0-13,0 0 13,0 0-7,0 0 0,0 0-6,0 0 7,0 0-6,0 0-5,0 0 7,0 0 13,0 0-7,0 0-7,0 0 14,0 0-2,0 0-13,0 0 13,0 0-1,0 0-7,0 0-6,0 0 14,0 0-14,0 0-5,0 0 20,-2 0-7,2 0 6,0 0-1,-2 0-7,2 0 7,-4 0-1,0 0-7,-2 2-12,0 0 20,-1 0-1,1 1-6,0 2-7,-2 0 14,1 1-13,3 1-6,-2-1 14,2 3-12,-2-1 20,2 0-14,2 2 7,-3 1 0,3-1 0,2 2-7,-2 0 1,4-1 0,-2 1 7,5-1-7,1 1 1,0 0 7,0-1-1,2 0 0,1-2 6,1-1-14,0 2-6,3-1-5,-1-2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2:43.1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322 18 37,'0'0'3,"0"0"6,0 0 5,0 0-2,0 0 5,0 0 4,0-2-2,-5 0 3,1-1-9,0 1-1,0 0 5,0 0-3,0 0-8,-3 1-7,-1 0 7,2 0-1,-2 2 6,-3 0-2,-1 2-7,-3 3 12,1 1-2,-3 1-14,1 4 1,-1 1 12,1 1-7,-3 2-7,3 0 7,-1 3 5,3 1-7,-1-1-7,1 2 7,1 1 6,1 2-19,2-2 20,1-1-1,3 1-14,2-1 1,4 0 13,0-3-7,4 1-7,2-3 14,5-2-14,1-2-5,5-4 13,3-3 0,3-4-6,2-4 6,4-1-6,0-6 0,0-1-5,2-3 1,2-2 1,-2-2 1,-2 0-6,0-2-5,-2 0 9,-3 0 1,-3-2 1,-2 1-6,-5-1 8,-3 0-12,-3 0 8,-4 0 1,-2 2 20,-6 1-21,-2 2 14,-3 2-13,-3 1 13,-5 2-1,3 4 0,-3 1-1,1 1-7,1 2 7,1 1 6,2 2-14,1 1-13,1 3 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4:11.7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 24,'0'0'5,"0"0"-2,0 0 0,0 0-1,0 0 1,0 0-1,0 0 0,0 0 0,0 0-1,0 0 1,0 0-1,0 0 0,0 0 0,0 0 0,0 0 0,0 0 0,0 0 0,0 0 6,0 0-8,0 0 1,0 0 0,0 0-1,0 0 1,0 0 0,0 0 0,0 1 0,0-1-1,0 0 1,2 2 0,2 0 0,-1 1 0,1-1 0,0 0 0,0 1 0,2-1 6,-2-1-7,3 1 0,-1 0 1,0 0-1,0-1 1,2 1 0,-1 0-1,1 0 0,-2-1 1,2 1 0,1 1 0,1-2 0,2 0-1,-1 1 1,-1 0 0,2-1 0,3 0 0,-1-1 0,1 1 0,1-1 0,-1 0 0,1 0 0,1 0 0,0 0 0,-1 1 0,1-1 0,-1 0 0,1 0 0,-3 0 0,3 0 0,-3 0 0,3 1 6,-3-1-7,1 2 1,-1-1-1,1 0 0,-1 0 1,1 0 0,-1 0-1,1-1 0,-1 2 1,1-2 0,-1 0 6,1 0-7,-1 0 0,0 0 1,-1 0 0,1 0-1,-1 0 1,1 1 0,-1-1-1,-1 0 0,0 0 1,1 0 0,-1 0 0,3 1 0,-3 0 6,3-1-7,-3 1 0,3-1 0,-1-1 1,-2 1-1,3 0 1,1 0 0,-1-1-1,1 1 7,-1 1-8,-1-1 1,1 0 0,-1 1 0,1-1 0,-1 1 1,-1-1-1,-1 1 7,1 1-7,-1-1 7,0-1-8,3 0 1,-3 1-1,3 0 7,-3-1-7,3 0 1,-3 1 0,3-1 6,-1 0 6,0 0-8,3 0 0,-2 0-7,-1 0 0,3 0 14,-3 0-8,0 0-7,1 0 8,-1 0-1,1 0 0,1 0 0,-1 0-7,-1 1 1,1-1 0,-1 0 7,1 0 0,-1-1-1,3 1-6,-3 0 0,3 0 1,-3 0 0,3 0 0,-3-1 1,3 0 0,-1 0 1,3 0-1,-2-1 1,1 1-1,-1 0 8,1 0-1,1 1-1,-2-1 12,1 0-8,1 0-14,-1 1 14,1-2-8,0 1 7,-3 0-7,1 0 6,-1 0-7,1 1 6,-1-1-7,1 1 7,-3-2-7,1 1 6,-1 1-6,1-1 12,-1 0-13,1 0 0,-1 0-6,1-1 20,-1 2-14,1-1 1,-1-1 6,-1 1 0,1 0-1,-2-2-13,1 2 1,1 0 14,-1 0-1,-1 0-6,1-1 0,-1 1 13,0 0-14,1 1 6,-1-1-6,1 0-6,-1 0 20,-2 1-20,3-2 7,-1 1 13,3 0-8,-3 0 0,0 0-1,3 0-12,-1 1 13,-1-3-12,1 2 1,-1 0 13,1 0-13,-1 0 14,-1 0-7,0 1 12,-1-2-14,1 2 1,-1-1 12,-1 0-13,0 1 6,1-1-6,-1 0 0,0 0 7,1 1-7,-1-2 7,-2 1-7,3 1 13,-3 0-14,0-1 7,0 0-7,1 1 7,-1 1-1,-2-2-12,0 1 13,1 0 0,-3 0-13,2 0 14,-2 0-7,0-1 7,-2 1-1,2 0 0,-2 0-7,3 0 13,-3 0-7,2 0-7,-2 0 7,2 0-6,-2 0 13,2 0-20,-2 0 1,0 0 14,0 0-7,-2 0 1,2 0 0,0 0 0,1 0 7,-3 0-7,2 0 0,-2 0 7,0 0-7,2 0 6,-2 0-7,0 0 7,0 0 0,0 1-7,0-1 6,0 0 0,0-1-7,0 1-5,0 1 13,0-1 0,0 0-1,0 0-13,0 0 14,0 0 0,0 0-1,0 0-6,0 0 12,2 0-7,-2 0-13,0-1 20,0 2-7,0-1-13,0 0 2,0 0 13,0 0-13,0 0 8,0 0 6,0 0-1,0 0 0,0 0 6,0 0-14,-2 0 0,2 0 13,0 0-13,-2 0 13,2 0-1,-2 0-14,-1 1 13,1-1-7,0 1-12,2-1 20,-2 0-7,0 1 0,0-1 6,0 0-14,0 2 8,-2-1-1,2 0-12,-2-1 20,0 1-7,1 0-13,-1 0 14,0 1-6,0-1 7,0-1-13,-2 1 13,2 0 6,-3 0-1,3 0-13,-2 0 7,0 1-7,0-1-6,-3 0 14,3 0-6,-2 0 6,0 0 0,-3 2 6,3-2-8,-2 1 0,-1-1-6,1 2 1,0-2 6,-3 0-12,3 0 7,0 0 0,-3 1 1,3-1 0,-3 0-6,1-1 1,0 0 1,-1 0 1,1 1 0,-1-1 7,-1 0 0,1 0-7,-1-1 1,2 1 0,-1 0 1,-1 0 0,1 0 0,1 0 1,-1 0 0,1 0 0,0 0 1,-1 1-1,3-1 1,-3 1 0,3-1 0,-2 1 0,1 1 0,-1-1 0,2 0 0,-3-1 1,1 1 0,-1 1 0,1 0 0,0-1-1,-1 1 0,1-1 1,-1 2-1,1-1 0,-3-1 0,1 1 1,0-1-1,-1 1 0,1-1 0,-1 0-1</inkml:trace>
  <inkml:trace contextRef="#ctx0" brushRef="#br0" timeOffset="2388">31 138 19,'-2'0'3,"2"0"0,0 0-1,-2 0 0,2 0 0,0 0 0,2 0 0,-2 0 0,0 0 0,0 0 0,2 0-1,-2 0 0,2 0 0,-2 0 0,2 0 0,1 0 0,1 1 0,-2 1-1,2-1 1,0-1-1,2 1 1,-2 0-1,0 0 0,3 0 0,-1-1 0,0 2 0,2-2 1,1 1 0,-1-1-1,2 1 0,1-1 0,-1 0 1,2 1-1,1-1 1,-1 0-1,3 0 0,1 0 1,1-1-1,-1 1 0,3 0 0,0-1 0,1 0 0,-1 1 0,1-2 0,1 1 0,2 1 0,-2-1 1,1 1-1,-1-1 0,0 1 0,-1-1 0,1 1 0,0-1 0,-1 1 0,1-2 0,0 1 0,-1 1 0,3-1 1,-2 0-1,2 1 1,-3-1-1,3 1 0,0-1 0,0 1 0,-1-2 0,3 2 0,0-1 0,0 1 0,-2-1 0,-1 1 0,1-1 0,2 1 0,-2-1 0,-1 1 0,1-1 0,0 1 0,0-2 0,-3 2 0,3 0 0,-2 0 0,-1-1 0,-1 1 0,2 0 0,-3 0 0,1 0 0,0 0 0,-1 0 0,-1 1 0,1-1 0,-1 0 0,1 0 0,-1 0 0,2-1 0,-3 1 0,3-1 0,-3 1 0,3-1 0,-2 0 0,-1 1 0,1 0 0,-1-1 0,1 1 0,-3 0 0,1 0-1,-1 0 1,1 0 0,-1 0 0,1 1 0,-1-1 0,1 0 0,-1-1 0,-2 1 0,3-2 0,-1 2 0,1-1 0,-1 1 0,-1 0 0,1 0 0,-1 0 0,-1 0 0,0 0 0,1 0 0,-1-1 1,1 2-1,-3-1 0,0 0 0,1 0 0,-1 0 0,2 0 0,-1 1-1,-1-1 1,3 0 0,-3 0 1,2 0-2,-1 0 1,1 0 0,-2 0 0,1 0 0,-1 0 0,0 0 0,1 0 1,-3 0-1,2 0 0,-1 0 0,-1 0 0,0 0 0,0 0 0,1 0 0,-1 0 0,2 0 0,-1 0 0,-1 0-1,0-1 1,0 1 0,3 0 0,-3-1 0,2 1 0,-1-1 0,1 1 0,-2-1 0,1 1 1,-1-1-1,0 1 0,-2-1 0,3 1 0,-3-2 0,2 2 0,-2-1 0,0 1 0,3-1 0,-3 1-1,0 0 2,0-1-2,1 1 2,-1 0-1,0 0 0,0-1 0,0 1 0,1 0 0,-3 0 0,0 0 0,0 0-1,0 0 1,0-1 0,-2 1 0,2 0 0,1 0 0,-1 0 0,-2 0 0,2 0 0,-2 1 0,0-1 0,0 0-1,0 0 0,0 0-1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1:46.6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821 525 25,'2'0'4,"5"0"0,1 0-1,2-1 0,3 1 0,-1 1-1,1-1 0,-1 1 0,0 1 6,-1-1-1,-3 0 5,0 0-7,-2 3 5,1-2 5,-1 3-8,-4-1 5,0 3 11,-4 1-15,-4 4-1,-5 1-7,-3 3 19,-9 1-3,-4 2-8,-4 3 5,-4 0-8,-6 3-13,-5-1 14,-3 3 5,-5-2-1,-2 2 5,-2 0-8,0 0-1,2-2-1,5 0 6,1-1-8,2-1 0,7-1-1,2-1 0,4-1-6,4-2 6,4-2-12,4-1 20,2-1-2,7-1-7,3-1 6,5 0-7,4-3 0,8 0-6,5-3 13,7-1-13,7-1 1,4-3 0,6-1 13,5 0-1,1 0-7,2-1 0,3 1 0,-1-2-6,-1 4 7,-1-1-6,1 0 6,-5 1 0,-4-1 0,-2 3 0,-4-2 0,-4 2 6,-6-1-1,-3 3-13,-8 1 1,-4 1 7,-6 4-7,-6 3 7,-4 1 0,-9 4 0,-4 1 0,-8 1 6,-4 2 6,-4 2-15,-3 1-6,-3-2 8,1 1 0,3-2 0,3 1 18,5-1-8,0-1-1,4 1-8,2-1 6,2 0 0,2-1-8,5 0 1,3 0 6,3-1-1,5-1-1,5 1-6,4-1 6,4-2 0,9 1 5,5-5-1,7-1-13,4-3 7,6 0-1,5-5-12,1-1 1,4-2 14,3-1-1,2-2 0,1 0 0,1-1-1,0-2-6,-3 1 0,-3 0-12,-3 2 2,-5-1-10,-5 1-4,-4 0-3,-2-1 3,-7 1 4,-3 0 1</inkml:trace>
  <inkml:trace contextRef="#ctx0" brushRef="#br0" timeOffset="1786">282 2250 30,'0'0'4,"0"0"-1,0 0-1,0 0 0,0 0 7,0 0-8,0 0 7,0 0-8,0 0 0,0 0 7,0 0-8,0 0 1,2 0 12,2 0-8,0 4 6,2 2-1,0 2-1,-2 3 5,1 2-8,-1 0 6,-2 3-8,-2 2-7,0 1 13,-2 1-1,0 0-7,-2 0-6,-3 0 7,1 0 12,0 0-14,0-1 12,0-2-1,-1-3-2,3-2-1,0-1 5,2-2-1,0-1-14,0-1 6,0-3 0,2-2 5,2-7-13,2-3 7,4-5-7,3-2 0,1-2 13,0-2-7,3-2 6,1 2-26,1 0 15,0 0 13,-3 3-14,0 1 7,1 2-1,-3 2-6,-1 0 7,-1 2-1,-2 1 6,1 3-13,-1 2 0,0 3 1,-2 3 0,-2 2 13,3 3-7,-3 1-6,-2 4-6,0 0 14,0 3-1,0 1 0,0 1-1,-2 0 0,2 1-19,0 0 2,-2-2-5,2 2 2</inkml:trace>
  <inkml:trace contextRef="#ctx0" brushRef="#br0" timeOffset="2296">722 2457 25,'0'0'4,"0"0"-1,0 0 0,0 0 0,0 0 0,0 0 6,4 0-1,2 0 5,5 1-8,-1-1 6,3 0-2,-1 0-1,2-1-1,3 2-7,0-1 0,-3 0 0,3 1 0,-1-1 6,3 0 0,-3 0-1,-1 0-1,1 1-7,-1-1 1,-3 0 0,1 1 0,-3-1 1,0 0-7,1 0 0,-3 0 1,-2 0-1</inkml:trace>
  <inkml:trace contextRef="#ctx0" brushRef="#br0" timeOffset="2806">844 2635 56,'0'0'7,"0"0"-7,0 0 12,0 0-7,0 0 11,0 0-8,0 0-7,0 0 0,0 0 6,0 0 5,0 0-1,0 0 5,0 0-2,2 0-2,-2 0 5,2 1-9,4 1 6,1 0-2,1 0-2,2 0-7,1-1-13,1-1 14,3 0 5,-1 0-13,0 0 7,1 0 5,2 0-1,-1-1-7,1 0-6,-1-2 1,1 1-18,-3 1 2,3-1 2,-3 0 1</inkml:trace>
  <inkml:trace contextRef="#ctx0" brushRef="#br0" timeOffset="3116">1452 2397 62,'0'0'6,"0"0"12,0 0 4,0 0-3,0 0 4,0 0-3,0 0-2,0 0-21,-2-1 19,-2 0-15,-2 1 6,0 0 0,-3 1-14,-1 1 14,-2 3-1,-1 1-7,-1 2 6,1-1-1,-1 4 6,1 0-1,1 3-7,2 1-1,-1 2 13,1 0-2,4 2-8,0-2-13,1 2 8,3-1 6,2 1-7,4-2 7,1 0-7,3-2 6,0-3 0,5 0-1,1-4 0,3-1-1,1-3-12,3-4 1,2-3-5,1-2 14,1-5 0,-2-1-6,-2-2-6,-1-1 8,-3-2 1,-3-2 6,-3 1 0,-3-2-1,-6 0 6,-2 2-7,-4 0 13,-4-1-15,-1 3 0,-3 0 1,0 2 12,-3 0-8,1 3-6,1-1 0,1 2 0,-1 1-18,3 1-5,2 0 2</inkml:trace>
  <inkml:trace contextRef="#ctx0" brushRef="#br0" timeOffset="4056">64 774 24,'-2'0'4,"2"0"0,0 0 0,0 0-1,0 0 12,0 0 5,0 0-3,0 0-2,0-3-2,2-3-1,-2-1 4,2-3-14,3 0-7,1-4 13,0-2-7,4-3 6,3-2-7,-1-2 13,5-1-14,-1-1 6,1-2 6,-1 1-8,-1-1-7,1 0 13,-1 0 5,-1 2-1,-1 0-2,-1 5-14,-4 0 1,1 3 6,-1 2 6,-2 3-1,0 0-14,-1 1 7,-1 3 6,0 0-1,0 2-7,-2 1 0,2 0 0,-2 1 6,0 1-20,0 2 2,-2 2 8,2 2-6,-2 3 14,3 2-7,-1 3 7,-2 0-1,2 2 6,0 0-7,0 1 0,0 1-13,0 1 20,2 1-14,-2-1 7,2 0-6,-2 2 0,2-3 7,1 0 0,-1-1-7,0-1 7,0-2-1,0-1-6,0-2 0,-2 0 1,2-2 13,1-2-8,1-3-13,0-1 8,2-3 7,1-4-7,1-3 7,2-3-7,1-1 13,-1-4-8,1 0 6,1-4-1,-2 0-7,-1-3 6,1 1 0,-1-1-7,-1 2 6,-2-1-7,0 2 7,1 2-1,-3 2 6,0 3-8,0 1-19,-2 3 27,1-1-13,-1 3 6,-2 1-6,2-1 6,-2 4-6,0 0 0,0 0-12,-2 2 14,2-1 0,0 3-6,2 0-18,-2 2 3,3 0 2,-1 1 1</inkml:trace>
  <inkml:trace contextRef="#ctx0" brushRef="#br0" timeOffset="4756">749 345 56,'0'0'19,"0"0"4,0 0-9,0 0-14,0 0 12,0 0-1,0 0-20,0 0 13,0 0 12,0 0 5,2 0-9,4 0-8,3-1 6,1-1-1,4-1-14,5 1 19,0-2-14,1 0 13,3 0-15,0-2 1,0 2 6,-1-1-1,-1 0 0,-2 2-13,1-2 7,-3 2 13,-1 1-20,-1-2 14,-3 2-1,-1-1-19,-3 1 2,0 0-5,-2 1 2,1-2 1,-3 2 0</inkml:trace>
  <inkml:trace contextRef="#ctx0" brushRef="#br0" timeOffset="5086">1266 0 48,'0'0'14,"0"0"-2,0 0-14,0 0 1,0 0 0,0 0 19,0 0-9,0 0-1,0 0-13,0 0 6,0 0 0,0 0 6,0 2 0,0 0 5,0 8-8,0 4 0,2 1 12,-2 3-15,-2 3-6,2 1 25,-2 2-8,0 0-2,0 0-14,0 2 1,0 0 7,0 0-1,0 0 0,-3 1-1,3-1-6,-2-1-12,2-1 1,0 1 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3:01.2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19,'0'0'3,"5"1"0,-1 0 0,0 3-1,0 0 0,-2 3-1</inkml:trace>
  <inkml:trace contextRef="#ctx0" brushRef="#br0" timeOffset="950">211 702 25,'0'0'5,"-2"-1"-1,2 1-1,0 0 6,0 0-7,0 0 12,0 0-2,0 0-7,0 0 18,0 0-9,0 0-2,0 0 5,0 0-15,0 0 6,0 0-1,0 0-1,0 0 6,0 0-2,0 0 5,0 0-14,0 0 12,0 0-1,0 2-8,0 4-1,-2 5 0,0 1-7,0 7 13,0 3-1,-2 3-13,2 0 13,-2 3-1,2 0-14,2 0 8,-2 1-1,2-1 0,2-1 7,0-2-7,0-2 6,2 0-13,0-4 13,2-2-1,3-2-7,1-4 7,0-4-1,3-2-13,-1-6 14,5-4-13,-3-3 1,3-5 1,1-4 0,-1-4 7,1-2 0,-1-3 6,-3-2-7,1 0-12,-5-1 14,1 1-1,-3 1-12,-2 2 20,0 4-7,-2 2-1,1 2 6,-1 3-7,0 1 7,-2 2-1,0 1 5,2 6-1,-2 2-1,0 7-14,-2 4 13,2 5-7,-2 4 6,2 4-7,-2 2 6,2 1-1,3 0 0,-1 2 5,0-1-13,0 0 6,2-1-19,0-2 15,1 0-13,1-2 2,0-1-17,2-3 2,-1-1 1</inkml:trace>
  <inkml:trace contextRef="#ctx0" brushRef="#br0" timeOffset="2322">977 572 45,'-4'1'15,"1"1"-9,-1 5 0,-2 4-7,0 4 12,0 5 5,0 2-14,-3 5-1,3 3 7,-2 2-1,2 2 5,-1 2-2,3 0 5,2 1-14,0 0 0,2-3 12,2-1-1,2 0-2,5-3-1,-1-2 5,0-4-8,2-1-1,3-2 6,1-3-26,1-3 14,1-2-12,1-4-5,2-2 1,1-4 1</inkml:trace>
  <inkml:trace contextRef="#ctx0" brushRef="#br0" timeOffset="2592">1347 769 47,'0'0'8,"0"0"5,0 0-8,0 0 6,2-3-1,2 3-8,0 0 6,2 1-1,1 1-7,-1 1-6,0-1 13,2 4 5,1 2-7,-1 3 5,0 3 12,0 1-9,-1 2-2,-3 4-1,0 2-2,0 3-13,-4 1 19,0 0-20,-4 0 19,2 0-8,-2-1 0,0-2 5,-1-3-7,3-1-7,0-3 1,0-2 6,0-1-6,0-3 6,0-2-6,2-4 0,2-5 7,2-4-7,0-5 7,5-5-7,-1-5 6,2-1 0,3-5 0,-1 0 6,0-2-14,3 0 13,-3 1-7,3 1-13,-3 2 14,3 2 6,-3 3-1,-2 3-13,1 2 13,-1 3-20,0 4 15,-1 5 6,-1 3-1,0 4-14,1 3 14,-3 3-8,0 4 7,0 4-7,-2 1 0,0 3 6,1 1-7,-3-1-6,2 2-5,-2-2 21,0 1-14,0-2-18,0-1 3,0-2 2,0-2 2,0-1 0</inkml:trace>
  <inkml:trace contextRef="#ctx0" brushRef="#br0" timeOffset="3072">1918 600 51,'0'0'14,"0"0"-2,0 0-14,0-1 7,0 1 5,0 0-14,2 0 7,2-1 0,2-2 12,2 2-14,1 1 18,1 0-15,0 0 12,3 1-14,1 3 12,-1 0 5,1 1-3,-1 0 4,1 3-8,3 1 4,-3 2 5,1 4-9,-3 3-2,0 4 18,1 2-16,-5 4 5,0 3 4,-2 3-9,-1 2-8,-3 2 12,-2 0-8,-4 2-7,-1-2 12,-3 1-2,0-2-20,-2-1 1,-1-1 1,1-1-5,-3-4-17,3 0-10,0-4 5</inkml:trace>
  <inkml:trace contextRef="#ctx0" brushRef="#br0" timeOffset="38490">298 1666 24,'0'0'4,"0"0"0,0 0-1,0 0-1,0 0 1,-2 0-1,2-1 0,-2 0 0,0-1 0,0 0 0,0 0 6,0 1-1,-2 0-1,2-2 5,-2 1-7,1 1-1,1-1 6,0 0-14,0 0 1,0 1 1,0 0 6,0 0 6,0-1-7,0 1-1,2 1 0,-2-1-6,2 1 7,-2 0 6,2-1-7,0 0-1,0 1 7,0-1-7,0 1 0,0-2 0,0 2 0,2-1-7,2 0 7,0 0 0,2-1 0,3-2-6,1 1 1,0-1 7,5 2 0,-3-2-1,3 2 0,1 0 0,1-2-7,1 2 8,1 2-7,0-1 7,-1 1 0,1 0 6,-1 1-7,1 0-1,0 1 0,-3 0 0,1 0 0,-1 0 0,-1 1 0,-3-1 0,-1-1 0,-1 1-6,-2 1 7,0-2-6,-1 1 0,-1 0 7,-2 0 0,0-2-7,0 1 7,-2-1 6,0 1-7,-2-1 0,2 0 6,-2 0-7,0 0 13,0 0-8,3 0-1,-3 0 6,0 0-8,0 0-6,0 0-6,0-1 1,0 1 0,2-1-1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3:17.4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68 380 82,'0'1'16,"0"2"-2,-2 0-8,2 3 6,-2 2-8,2 2 6,0 0-2,-2 2-7,0 2 0,-1 1 0,1 1 0,-4 1 6,2 1-7,-2 0 6,-2 0-19,-3-1 1,1 1 1,0-1 0</inkml:trace>
  <inkml:trace contextRef="#ctx0" brushRef="#br0" timeOffset="210">22 0 144,'-2'0'27,"2"0"-16,0 0-1,0 0 11,0 0-15,0 0-1,0 0-13,2 0 1,2 0-12,1 0 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3:08.3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76 25,'0'0'4,"0"0"0,0 0-1,0 0 0,0 0-1,0 0 0,0-1 0,0-2 0,4-1-1,0 0 0,0-2 0,0 1 0,0 0 7,2 1-8,1-1 0,1-2 7,2 1-8,1 1 0,-1 0 1,2-1-1,3 1 7,-3 3-1,5 0-7,-3 1 7,3 1-1,-1 1 6,1 1-7,-1 3 5,1 2-1,0 1 0,-3 4-8,3 0 7,-3 3-1,-2 2-1,1 1-6,-5 3 0,-2 1 0,-2 3 0,-1 0 13,-8 1-7,-1-1 5,-2 0-7,-2-1 0,-3-2-1,-1-2 0,-3-4 0,-1 0 6,-3-5-7,0-1 13,0-5-8,3-2-7,-1-5 6,1-3-6,1-3 12,3-4-13,3-3 13,3-3-2,4-1-13,4-4 13,4 1-7,2-2 6,5-2-1,1 1-13,4 0-12,1 2 2,4 2 2,-3 1 1,3 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3:09.3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443 0 48,'0'0'2,"0"0"-1,0 0 7,-2 0-1,2 0-1,0 0-1,-5 2-7,-1 1 7,-2 3 5,-4 1-7,-3 3 6,-2 1-14,-3 4 13,-3 3-7,-2-1 6,-2 2 5,-2 2-1,3 0-14,-1 0 13,2 0 5,2-1-2,2 1-2,1-1-20,3-1 1,3-1 14,1-1-7,3-2 0,2 0 0,4-1 6,1 0 6,3-3-14,5 1 7,3-3 6,2-2-8,9-1 0,-1-2-7,5-2 13,2-1-19,2-1 20,2-2-8,0-1 7,0 0-1,-2 1-8,0-2-6,-3 2 14,-1 1-7,-2 0 0,-3-2-7,-1 2 1,-5-1-12,1 2 2,-3-1 2,-2-1 1,-1 4 1</inkml:trace>
  <inkml:trace contextRef="#ctx0" brushRef="#br0" timeOffset="630">0 662 78,'0'0'17,"0"0"-2,0 0-15,2 0 6,4 0 6,5 0-2,1-1-13,5 0 13,3 0 5,5-1-2,0-1-2,4 0 5,0 1-15,4-2 0,-2 1 6,2-1 6,-2 1-8,0-2-1,-2 3-6,0-1 0,-4 1 0,0 0-6,-5-1-11,1 2 2,-4 0 1,-3 0 2,-2 1 0</inkml:trace>
  <inkml:trace contextRef="#ctx0" brushRef="#br0" timeOffset="1000">761 137 50,'0'0'8,"0"0"5,0 0-8,0 0 6,0 0-8,0-1 0,4 1 6,2-1-2,1-1 0,-1 1-14,0 1 14,2 1-14,1 2 1,-1 0 20,2 1-2,-2 2-2,3 0-7,-1 4-1,-2 1 13,1 2-2,-5 1 4,2 5-14,-2 2 6,0 2 5,-2 3-2,-2 1-14,-2 4 7,0-1 5,-4 1-1,0 0-1,0-2-7,-3-1-7,3-3 7,0-2-12,0-2 13,0-2 13,1-3-21,1-3 13,0-1-7,2-3-6,0-2 19,4-5-1,2-5-2,2-5-13,7-5 6,1-5 0,3-3-1,4-4-6,-1-3 0,3-2 1,2-2 0,0 2 1,-1 2 0,-1 1 6,0 3-13,0 2 14,-3 2-1,1 4 0,-4 2-1,1 3 6,-3 4-7,1 3-7,-3 4 7,-1 2 13,0 5-9,-1 2 6,-3 5-2,-2 3-7,0 1 0,1 3-7,-1 2 7,-2 1 6,-2 1-8,2 0 6,-2-1-13,2-1-18,-2-1-10,1-2 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3:11.6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380 238 23,'0'0'11,"0"0"-1,0 0-8,0 0 0,0 0 6,-2 0-7,2 0 6,-4 2 5,-2 3-8,-2 0 6,-7 5-1,-1 1-14,-5 3 13,-2 4 6,-2 1-8,0 2-1,-1 3 6,-1 0-2,2 0-13,0 0 19,2-1-2,3-1-14,1-1 12,2 0-1,3 0-14,2-3 13,1 1-1,3-2-7,2 1-6,4-3 0,4 0 13,2-2 6,4 0-15,7-4 13,1 0-2,7-3-13,2-1 6,6-2-6,0-2 6,4 1 6,-2-2-1,2-2-13,0 1 6,-2 0 7,-2-1-8,0-1-12,-4 2 1,-2-1 20,-2 1-19,-4 0 7,-3 0-6,-1-1-11,-3 1 2,-2 0 2,-3 0 1,-1 1 0</inkml:trace>
  <inkml:trace contextRef="#ctx0" brushRef="#br0" timeOffset="470">35 928 37,'0'0'3,"0"0"0,0 0-1,0 0 0,0 0 0,2 1 0,4 1 12,0-1-8,3 0 5,3 0 5,2-1-2,5-1 5,6-1-3,2-2 5,4 1-9,2-1-8,2-1 12,0 1-8,2-2-1,1 1 5,-1 0-14,-2-1 13,-2 1-2,-2 0-13,-4 2 0,-2-1 1,-2 1-6,-3 1-12,-3-1 3,-1 1 1,-3 1 2,-1-2 0</inkml:trace>
  <inkml:trace contextRef="#ctx0" brushRef="#br0" timeOffset="3035">939 864 30,'0'0'3,"0"0"7,0 0-8,0-1-1,0 0 1,0-3-1,4 0 1,2-3-1,0-1 6,0-2 0,3-2 5,-1-1-2,0-2-14,3-4 14,1-1-8,0-2 0,3-2 6,-1-3-14,1-2 14,-1-2-8,3-2 7,-1-1-1,1-1 5,-1 1-1,1-2-1,2 1-8,-3 0 13,3 0-2,-3 1-8,1 4 6,-1 1-8,-1 3 0,-1 4-6,-1 1 13,-3 4-1,-2 2-1,-1 1-1,-1 2-1,0 3-1,0-1 6,-2 4-7,0 2 5,-1 3-7,1 2 13,-2 5-15,0 3-12,-2 4 14,0 3 6,0 4-1,-2 2 0,0 2-7,-2 4 6,1 3-1,-1 2 0,0 1-7,2 1 7,-2 0-7,0 1 7,2-1-7,0-2 6,0 0-12,2-4 13,0-1-7,0-1-5,2-4 1,-2-2 13,2-1-13,2-4 7,-2-1-13,2-2 14,0-1-6,0-3 13,3-2-13,-1-4 13,2-2-1,0-2-14,3-3 14,1-6-14,3-2 14,1-5-7,-1-2 0,3-5 6,1-1-7,-1-6 6,3-2 0,0-3-7,2-4 0,-1-1 13,1-3-2,0 1-7,0-1-13,-3 2 20,1 4-1,-2 2-1,-1 3-7,-1 2-6,-3 4 1,1 3 0,-3 3 1,-2 2 7,-1 3-13,-1 2 1,0 3 1,-2 2 7,1 2-12,-3 2-11,0 4 2,0 4 2,-2 1 1</inkml:trace>
  <inkml:trace contextRef="#ctx0" brushRef="#br0" timeOffset="3765">1809 569 37,'0'0'9,"0"0"5,0 0-1,0 0-2,0 0 5,0 0-15,0 0 19,0 0-15,0 0 12,0 0 4,0 0-15,0 0 5,2 0-1,3 0 5,1-2-2,2-2 5,4 1-9,1-1-7,3 1 12,3-1-14,2 1 12,1-1-7,1 1 5,4 0-7,0 1-7,2 0 13,0-1-1,0 2-7,0 1-7,-2 0 7,0 1 0,-5-1-6,1 0-12,-2 2-11,-5-2 4,1 1 2,-3-1 0</inkml:trace>
  <inkml:trace contextRef="#ctx0" brushRef="#br0" timeOffset="4095">2577 103 110,'0'0'19,"0"0"-9,0 0-1,0 0 5,0 0 5,0 1-9,0 0 5,2 2-2,0 4-1,-2 2 4,2 2-2,-2 3-1,-2 2-2,2 5 5,0 3-2,-4 2-2,2 5 5,-3 0-15,-1 3 12,2 2-14,-2 0 0,0 0-6,-1 0 1,1-1-18,0-1-10,2-2 3,0-3 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4:44.7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1 14,'-2'-1'2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4:56.8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 7 22,'0'-2'4,"-2"2"0,0 0 0,0-1-2,0 0 1,0 1 6,0 0-7,-1 0 6,-1 0-1,2 0-1,0-1-1,0 1 6,0-1-2,0 1-13,2-1 6,-2-1 6,2 2-1,-2 0 0,2 0-1,0 0-7,0 0 0,0 0 12,0 0-7,0 0-7,0 0 7,0 0-1,0 0-13,0 0 14,0 0 0,0 0-1,2 0-7,2 2-5,2-1 20,0-1-21,1 1 2,3-1 7,0 1 13,3 0-2,1 0-7,1-1-13,-1 0 13,3-1 0,1 1-7,-1 0 7,4-1-13,-3 2 20,3-1-1,-3 0-7,3-1-1,2 1 7,-4 0-14,1 1 1,1-1 0,0 1 7,-3-1 0,-1 0-6,-1 0 0,1 0 7,-3 0-1,-1 0 0,-1 0 0,-4 0 0,1 0-1,-1 0-6,-2 0 7,-2 0-13,0 0 2,-2 2 7,1-2 0,-3 0 7,-3 0-7,-1 0 0,0 0 7,0 0-7,-4 0 0,2 0 0,-3 0 0,1 0 1,-2 0 6,1 1-7,-1-1 0,-2 1-6,-1-1 1,1 0 1,-1 0 7,1 0 0,0 0-6,-3-1 7,3 1-1,-3-1 7,1 1-1,-1 0-8,1 0 1,-1 1-7,1-1 1,-3 1 1,3 0 0,-3 0 1,3 0 0,-1 0 1,1 1 1,-1 0-1,3-1 1,0 0 0,-1 0 1,1 1-1,3-1 1,-1-1 0,2 1 7,2-1-8,-1 1 0,1-1 1,0 1 0,2-1 0,-2 0 0,2 0 1,2 0-1,-3 0 7,3 0-7,0 0 0,0 0 0,0 0 0,0 0 0,2-1 0,0 1 1,0 0-1,0 0 0,0-1 1,0-1 0,2-1 0,2 2 0,-2-1-1,2 1 0,-1-1 1,1 1 0,-2-1 0,2 1 0,-2 1-1,2-1 0,-2 1 0,2 0 0,-2 0-1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4:00.7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 7 53,'0'0'14,"0"0"-15,0 0 13,0 0-14,0 0 13,0-1-8,-2-1 0,0 1-1,2 0 6,-2 1-13,2-2 0,0 2 1,0 0 0,0 0 20,0 0-15,2 0 6,0 0 0,2 0-8,0 0 7,3 0 12,1 0-15,0 2-1,3-2 6,-1 1-7,4-1 0,1 1 12,3 0-1,1-1-14,2 1 6,1-1-19,1 0 14,0 1 7,0-1-7,2 0 6,-3 0 6,1 0-8,0-1 0,-3 1-13,-1 0 7,0 0-12,-3-1 2,-1-1 0,-3 2 0</inkml:trace>
  <inkml:trace contextRef="#ctx0" brushRef="#br0" timeOffset="490">52 281 64,'0'0'0,"0"0"25,0 0-16,0 0 5,0 0-8,2 0 6,2-2 4,4 2-14,3 0 6,-1-1-1,4 0-13,3-1 13,4-1-1,1 1-7,5-1 6,0-1-7,2 1 7,0-2 6,2 2-21,-2-1-5,0 1 2,-2-1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2:44.1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188 149 34,'0'0'3,"0"0"0,0 0 0,4 0-1,0-1 0,3 0 6,1-2-8,2 1 0,1 0 1,1 1 0,0-1-1,1 2 1,1 2-1,1 0 0,-3 3 7,1 0-7,-1 2 12,-2 3-1,-1 0 4,-1 3 5,-4 0-15,-4 3-1,-2 0 0,-4 1-1,-5 0 6,-1 2-7,-4-2 6,-3-1-1,-2 1-1,-4-5-1,1 1-1,-1-4 6,-2 0-14,0-5 20,0-3-2,2-2-15,0-2 19,3-4-8,3-2-8,5-4-6,1-4 13,7 0-8,6-4 7,2-1-14,6-1 1,5-1-12,1 0-5,5 1 3,2 1-1</inkml:trace>
  <inkml:trace contextRef="#ctx0" brushRef="#br0" timeOffset="480">494 557 34,'0'0'3,"0"0"0,0 0 12,0-1-8,2 1 5,0-3-1,7-3-1,-3-4-8,4 0 6,1-4 5,3-1 5,1-4-21,1 0 7,1-2-7,1-3 13,1 1-2,-1-1-1,1-2 6,-2-1 4,-1 1-8,1-1-7,-3-1-1,-1 1 7,-1 2-1,0 0 5,-1 2-14,-3 3 13,0 4-2,1 1-13,-5 2 19,2 1-14,-2 3 6,0 3 5,0 4-8,-2 5 0,-2 4-13,0 6 7,0 5 7,-2 3-7,0 3 13,-2 3-8,0 2 6,0 0-8,0 0 0,0 1-6,-1-1 1,3-1-19,0-1-4,0-2 3</inkml:trace>
  <inkml:trace contextRef="#ctx0" brushRef="#br0" timeOffset="830">583 304 114,'0'0'25,"0"0"-3,2 0-16,0 0 12,3-1-2,3-2-15,2 1 0,3-2 13,-1 1-2,2-1-14,3-1 6,2-1 6,-1-1-7,3 0-1,2-2 0,-1-2 0,1 1-19,-2-2-4,-1 2 2,1-2 2,-2 0 2,-3 1 2,-1-2 2,-1 0 1,-3 0 1,-1 0 2,-2 1 0,1-1 1,-3 0 0,0 3 2,0-1 0,-2 2 7,0 1-6,-2 1 0,1 1 7,-1 1-7,0 3 13,0 1-1,0 2-8,-2 4-6,0 2 13,-2 2-7,0 3 12,0 3-8,-3 2 12,1 3-8,0 2-1,-2 2-1,2 2 11,-2 2-21,-3 1 7,3 0 12,0 0-2,0-1-2,0-1-1,1-4-2,3-1 5,-2-3-1,2-4-8,2-1-7,0-4 0,0-2 7,2-4-7,2-3-6,3-4 7,-1-6-12,2 0 1,2-4 8,-1 0-6,1-2 2,-2 1 7,1 0 6,-3 1-13,0 1 14,0 3-14,-2-1 1,0 3 7,1 1 0,-3 2 0,2 2 0,-2 0-6,0 5 13,0 1-7,-2 2-6,2 2 13,0 0-13,2 1 13,0-1-7,-2 0-12,5 0 7,-1-1 7,0-1 0,2-3 0,3 0-1,1-2 0,0-2 0,5-3 0,0-1-13,-1-2-4,3 0 8,-3-2-6,-1 0 9,-3 0-6,-1-2 1,-1 2 8,-4 0-7,-2-1 2,-4 3 7,-2 1 0,-2 2 6,-2 0-13,0 4 7,-3 1 7,-1 2-8,2 1 13,-3 3-8,3 2-6,0-1-6,0 1 7,3 0 12,1 1-1,4-2-14,2-2 20,2-1-9,7-1-1,3-3-7,7-2 13,0-4-1,6-2-21,1-2 20,4-3-7,-1-2-7,0-1 13,-2-1-1,-1-2-7,-1 2 12,-2 0-1,-4 0-2,0 2 5,-5 2 5,-1 2-15,-3 0 11,0 2-2,-3 2-14,-1 2 13,-4 4-14,-2 2 6,-2 5-13,-4 2 13,0 5-7,-4 1 7,1 3-13,-1 2 13,2 1 0,-2-1-7,1 1 6,1 0-6,0-2 0,2-3 13,0-1-14,0-2 6,2-1 0,-3-3 6,5-2-1,-2-2-8,2-5-6,0-4 20,0 1-21,0-5 7,2-3 7,-2-1-8,2-3-12,-2-1 27,-2-1-15,2-3 1,-2-2 12,2 0-8,-2 1-6,2 0-6,-2 1 7,0 3 6,0 0 0,2 3-1,-2 3-13,2-1 1,-2 3 1,2-1-12,-2 4-10,2 0-4,0 2 3</inkml:trace>
  <inkml:trace contextRef="#ctx0" brushRef="#br0" timeOffset="2240">1837 132 63,'0'0'12,"0"0"-1,0 0-8,0 0 0,0 0 6,0 0 11,0 4-9,-3 4-1,-1 3-14,0 3 19,0 2-1,0 3 4,0 2-8,-2 1 5,1 1-15,-1-1 13,2 0-2,0 0 5,0-1-15,0-2 7,2-2-8,0 1 13,2-4-8,-2-2-1,2 0 6,2-3-7,2-2-1,0-4 0,4-4 0,2-4 6,3-4-8,1-2 0,3-3 7,-1-1-7,3-2-7,0-1 7,-3 0 0,1 0-6,-3 2 7,-1 1 6,-1 1-19,-2 3 14,1 2-1,-3 0 0,-2 2 0,0 3 13,-1 3-27,-1 3 20,0 4-1,-2 2-7,-2 4 0,2 1-6,-2 0 1,0 0 13,2 3-7,0-4 7,0-1-8,2-1 1,-2 0 0,3-2-7,-1-2 7,0-2 0,2-1 7,4-5-1,3-2-7,-1-2 0,5-3 0,-1-4 13,1 0-2,1-2-14,-1-1 1,-3-2 0,1 1-6,-3-2 20,1 1-14,-1-2 7,-2 1 6,-1 2-1,-1 2-14,0 2-6,-2 1-5,-1 2-4,1 2-10,-2 1 3,0 1 3,0 2 1</inkml:trace>
  <inkml:trace contextRef="#ctx0" brushRef="#br0" timeOffset="2750">2587 226 98,'0'1'2,"0"1"6,0 2 5,-2 2 5,-2 1-3,2 2-2,-2 0-7,0 3 5,-2-1-1,1 2-2,-1 1-1,0-1 6,0 1-8,2-2-13,-3 0-12,3-1 2,2-1 1</inkml:trace>
  <inkml:trace contextRef="#ctx0" brushRef="#br0" timeOffset="2914">2610 96 80,'0'0'10,"0"0"-1,0-3 11,4 1-15,2-3 6,3 1-14,-1-1 13,4-1-8,1 0 13,3-1-8,1 0 5,-1 2-2,3-2-1,0 1-7,-1-1-7,1 1 20,-3 1-8,-3 1-1,-1 0-1,-1 1-1,-3-1 0,-2 4-1,-4 0 6,-4 3-1,0-1-13,-4 4 0,-2 1 1,-3 1 0,1 0 7,-1-1 6,3 1-20,0 0 20,4 2-13,2-2-6,0 1 20,4-1-20,4 1 14,2 0-1,3-1 0,1 0 6,2 0-8,1 0-6,-1 1 0,1 0 1,-1 0 7,-1 0 6,-1 2-1,-4-1-8,1 2 13,-3-1-2,-4 3-1,-2 0-1,-4 0-2,-2 1-7,-5 0 0,-1 1 0,-3-1-6,1-3 1,-1 1 7,1-2-26,4-1-3,-1-2 4,3 0 1,2-3 0</inkml:trace>
  <inkml:trace contextRef="#ctx0" brushRef="#br0" timeOffset="3294">2968 333 58,'0'0'13,"-2"1"-2,2 0-1,2 0-1,0 0-1,0 1-14,2 0 20,4-2-8,1 0-1,1-2 5,5-2-13,-1-1 6,5 0-6,-1-2 0,3-1-6,2-2 1,-3 0 8,3-1 6,-2 0-7,-1-1 0,-1 0 0,-2 2 0,-3-1 0,-2 2-6,-1 0 14,-3 2-1,-2 0 11,1 1-2,-5 1-2,0 3-1,-2 1-2,-2 2-1,0 0-7,-1 2-1,1 2 0,-2 2 6,0 2 6,0 1 4,2 0-8,2 2 5,0 0 5,2 1-9,2-2-1,4 0-1,3-2-1,3-1 5,3-1-14,3-2-18,3-3-10,0-2 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3:53.7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231 228 21,'0'0'4,"0"0"0,0 0 0,0 0-1,0 0 0,0 0 0,0 0-1,0 0 6,0 0-7,0 0 0,0 0 6,0 0-7,0 0 13,0 0-15,0 0 13,0 1-7,0 4 12,0 2-21,-2 1 19,-2 4-8,2 2-7,-2 2 7,-2 1-1,-1 4 5,-1 1-7,0 2 0,0 0 5,-1 2-1,1-1-7,-2 0 7,-1 0-1,1-2 5,2 1-1,-3-2-8,1 0-6,0-2 0,1-3 13,1-1 5,2-2-14,0-2 6,2-2 12,-3 0-8,3-3 5,2-4-8,0-2-8,2-4 7,0-4-1,2-4-1,2-5 6,5-6-26,1-2 21,2-4-13,3-3 13,1-1-1,3-2-6,2-2 6,1-1-7,1 0 7,2-1-7,-2 2 1,2-1 0,-1 4 6,1-1-6,-2 4 12,-2 0-13,-3 5 6,1 0 0,-3 6-13,-1 0 14,-3 4-7,-1 1 7,-1 2-1,-2 4 0,0 2-1,-1 4 0,-1 4-13,0 7 21,-2 3-20,-2 5 20,-2 4-14,0 4 13,0 3-8,-2 5-6,-2 2 7,0 2-7,0 1 7,-2 3-12,1 0 13,1-2-13,0-1 20,0 1-7,0-3-7,2-1 7,-2-2 0,2-1-13,0-3 14,-3-1-1,3-4 0,0-2-26,0-2 9,0-2-10,0-3 2,0-3 3,0-1 1</inkml:trace>
  <inkml:trace contextRef="#ctx0" brushRef="#br0" timeOffset="615">175 543 30,'0'-1'10,"2"0"-7,0-3-1,1-1 6,1-1-7,2 1 0,2-1 0,0 0 0,3-1 6,1 2-1,1-3 5,-1 1-14,0 0 1,1 1 13,1-1-2,3 1-13,-3 1 0,3-1-1,-3 2-1</inkml:trace>
  <inkml:trace contextRef="#ctx0" brushRef="#br0" timeOffset="8274">2 984 30,'0'0'4,"0"0"-1,0 0 0,0 0 6,0 0 5,0 0-2,0 0-7,0 0 11,0 0-2,0 0-14,0 0 13,0 0-8,0 0-7,0 0 6,0 0 0,0 0-7,2 0-6,0 1 8,0 0-6,2 0 7,2 1 12,0-2-8,1 1 0,1 1-13,2-1 7,-2 1-6,3 0 8,1-1 6,1 0-1,-1 0-7,0 0 0,3 0 1,1 1 12,1 0-20,2-1 1,-3-1 14,3 1-1,1-1-7,1 0 0,-2 1-6,-1 1 14,1-2-7,-3 1-6,1-1 19,0 0-1,-3 0-14,-2 1 0,-1-1-5,1 0 7,-1 0 12,-1-1-7,0 0-1,-1-2 0,-1 2-7,0 0-5,-2 0 7,3-2 13,-3 2-8,-2 0 6,2 0-7,-2 0-1,-2 0-6,2-1 7,-2 2-7,1-1 1,-1 1 7,-2-1-1,2 1 0,-2-1 0,2 1 0,-2 0 6,0 0-20,0 0 20,0 0-13,0 0 6,2 0 7,-2-1-1,0 2-8,0-1 1,0 0 6,0 0-7,0 1 6,0-2-7,0 1 13,0 0-14,0 0 13,2 0-7,-2 0-1,0 0 6,0 1-7,-2-2-6,2 1 0,0 0 7,0 0-6,0 0 6,0 0 0,0 0 0,0 0-7,0 0-5,0 0 13,-2 0-6,0 1 13,-2 0-14,-1 0 13,1 1-1,0-1-20,-2 0 14,-2 0-6,-1 0 13,1 2-14,0-2 1,-2 0 6,-3 0-19,1 0 9,-1 2 7,-1-2-12,-1 0 14,1-1-7,-3 1-5,1-1 1,1 1 14,-1-1-13,1 1 7,-1 1 1,1-1 0,3 0-6,-3-1 7,3 1-7,-3 0 1,3 0 1,0-1 0,-1 0 1,3 0 0,-3 0 1,1 2 0,2-2 0,-1 0 0,1-2 1,2 1-1,-3 0 0,3 0 1,0 0 0,0 0 0,-1-1 1,1 1-1,2 0 1,0 0 0,-1 1 1,3-1 0,0 0-1,0 1 0,0-2 0,0 2 1,0 0-1,2 0 1,0 0-1,2 0 0,0 0 0,0 2 0,0-2 0</inkml:trace>
  <inkml:trace contextRef="#ctx0" brushRef="#br0" timeOffset="50929">659 1451 16,'-2'0'3,"0"-1"-1,-2 1 0,-2 0 0,0-1-1,-1 1 0,1-1 0,-2 1 0,0-1-1,-1 1 1,1-2-1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3:54.9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99 0 54,'0'0'1,"0"0"-1,0 0 7,0 0-1,0 0-1,0 0 6,0 0 5,0 0-8,0 0 5,0 0-2,0 0 11,0 0-9,0 0-7,0 0 5,0 0 5,0 2-2,0 4-21,-2 2 14,0 1 5,-2 4-14,0 1 7,0 3-1,0 2 12,-2 3-2,-3 2-2,3 3-7,-2 0-1,0 1-7,-1 1 7,1 1-1,2 0-6,0 1 6,-1-2 6,3 0-1,2-3-13,2 0 13,2-2-8,0-1 7,2-3-1,3 0-1,-1-3-1,2-4-13,2-1 8,3-4 0,-1-1 6,3-4 0,1-3 5,3-5-13,0-3 6,-1-3 0,3-3 6,-3-3-20,1-2 20,0-2-1,-3-2-20,1-2 14,-3-3 0,-1-1 6,-1-2-14,-2 1 1,1 1 13,-3 0-7,-2 1-6,-2 1 0,1 4 7,-1 1-13,-2 1 8,0 4 13,0 1-14,0 2 7,0 3-1,0 0-12,0 2-5,-2 1-11,2 2-4,-2 0 4,2 3 2</inkml:trace>
  <inkml:trace contextRef="#ctx0" brushRef="#br0" timeOffset="1578">439 130 21,'0'0'4,"0"0"0,0 0-1,0 0 0,0 1 0,-2 0-1,2 1 0,-2 0 0,-1 1 0,1-1-1,0 2 7,2-2-8,-2 3 1,0-2-1,0 2 7,0 1-7,0 0 0,0-1 6,2 1-7,-2 0 6,0 1 0,2 0 12,-2 1-2,0 1-2,0 3 4,-3 0-2,3-1-8,-2 1-1,2 0 6,-2-2-2,0 1 5,0-1-2,0 2-14,-1-2 13,3 1-2,-2-1 5,0 0-8,0 1-1,0 1-7,0-1 13,2 1-2,-2 1-1,1-1 5,1 4-14,0-1 13,2 0-8,0 1-1,0 0-7,0 1 13,2-1-7,0 0-1,3 0-6,-1 0 19,0-1-8,4 0-7,-2-1-6,5-1 13,-1-1-1,4 0-7,1-2 0,-1-1 0,3-2-18,2-2-4,-1-2-10,3-2 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4:25.2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15,'0'0'4,"0"0"-1,0 0-1,0 0 0,0 0 0,0 0-1,0 0 1,0 0 0,0 0-1,0 0 1,0 0-1,0 0-1,0 0 1,0 0 0,0 0 0,0 0 0,0 0-1,0 0 0,0 0-1,0 0 1</inkml:trace>
  <inkml:trace contextRef="#ctx0" brushRef="#br0" timeOffset="428">65 17 18,'0'0'4,"0"0"-1,0 0-1,0 0 0,0 0 0,0 0 0,0 0-1,0 0 1,0 0-1,0 0 0,0 0 0,0 0 0,0 0 0,0 0-1,0 0 0,0 0-1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4:26.7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45 118 24,'-2'0'4,"2"0"0,-2-1 0,0 0 5,-2-1-1,-3-1-1,3 2-7,0-1 6,0 1 6,2 0-14,-2 0 6,2-2 0,-2 2-7,2 0 1,2 1-1,-2-1 14,2 1-14,0-1 6,-3 1 6,3 0-7,0 0-7,3 0 7,-3 0 0,2 1-7,2-1 1,4 1 0,4 1 1,5-1 7,2-1-1,1 2 0,3-2 6,4 0-14,4-2 13,0 1-7,2 0 6,2-1-13,2-1 7,1 2 0,1 0 6,0 0-1,1 0-13,1 0 1,2 1 7,-3 0-7,1 0 7,-4 0 0,0 0 0,-1 1 0,-5-1 0,0 0-7,-4 1 1,-5 0 13,-1-1-7,-2 1-7,-3-1 8,-1 0-1,-3 1-6,0-1 0,-3 0-1,-1 0 1</inkml:trace>
  <inkml:trace contextRef="#ctx0" brushRef="#br0" timeOffset="440">624 15 24,'0'0'5,"-2"-1"-1,2 1-2,0 0 1,0 0-1,0 0 0,2-1 0,0-1-1,2 2 0,0-1 0,3 1 0,-1-1 0,0 0 0,0 0-1,5 0 1,-1-2 0,4 2-1,3 0 1,0 0-1,1 0 1,5 2-1,-2 0 0,1 3 0,1 0 0,2 2 0,-2 2 1,-1-1-1,1 2 0,-2 3 0,-3 0 0,1 2 0,-2 0 0,-3 0 0,1 1 0,-5 1 0,0 0 0,-4 0 1,-1 3 0,-3 0-1,-4-1 1,0 1-1,-5-1 7,-1 1-1,0-1-8,-5-1 1,3 0 6,-4 0-7,1-2 1,-1 0 0,-1 0-1,3 0 1,-3-2 0,3 0 0,-1-2-1,1 1 0,2-2-2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4:47.1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445 226 20,'0'0'5,"0"0"-1,-2 0-1,2 0 1,-2-1-1,2 1-1,-3 1 1,1-1 12,0 0-2,0 0-2,2 0-1,-2 0-1,0-1-2,2 1-13,-2 0 7,2 0-6,0 0 19,0 0-2,0 0-7,0 0-7,0 0 6,0 0 0,0 0-7,0 0-6,0 0 1,0 0 1,0 0 0,0 0 0,4 0 1,-2 0-1</inkml:trace>
  <inkml:trace contextRef="#ctx0" brushRef="#br0" timeOffset="2050">17 40 23,'0'-1'4,"-3"0"0,1 0-1,0 1 0,0-2 0,0 1 0,0 0-1,2 0 0,-2 0-1,2 2 0,-2-2 1,2 1-1,0 0 0,0 0 0,0 0 0,0 0-1,0 0 1,0 0-1,0 0 7,0 0-8,0 0 7,0 0-7,2 1 7,2-1-1,2 1-1,1-1-7,-1-1 7,4 1-7,0-1 1,1 1 0,-1-1 6,3-1-6,-1 1 6,2 0 0,1 0 5,-1 2-1,3-1-13,-3 1 7,3-1-1,0 0 7,-3 1-8,3 1 0,-1-1 0,1 0-6,1 0 1,-1 0 13,1-1-14,-1 1 1,2-1 13,-3 2-13,3-2 7,-3-2-7,1 2 7,-1-1 0,1 1-7,-3-1 7,3 0 0,-3-1 6,1 0-14,-1 2 1,-1 0 0,1-1 1,-1 0 1,-1 1 0,1-1 13,-1 1-14,0-1 7,3 0-6,-3-1 12,3 1-13,-3 0 0,1 0 7,-1-1-7,-2 0 7,3 0 0,-3 1-7,0 0 1,1 0 13,-1-1-2,0 1-13,-1 0 0,-1 0 1,0 1 13,-2-1-1,1 1-14,1 0 14,-2-1-8,2 1-6,-1 0 13,1 0-13,-2-2 1,0 2 0,0 0 7,1 0 0,-1 0-6,0 0 6,-2 0 6,0 0-13,-2 0 13,3 0-14,-1 0 1,-2 0 13,0 2-13,0-2 13,-2 0-14,0 1 14,-2-1-14,0 1 1,-2-1 13,-3 2-1,1 1-13,-2-2 7,0 1-7,-3 0 7,1 2-6,-2-2 0,-3 2 1,1-1 13,-3 0-1,1 0-14,-3 1 1,-2 0 1,-2 1 7,1-2-1,-1 2 0,0-2 0,-2 1-7,1-1 13,-3 0-7,0-2 0,2 1-6,-2-1 7,0 1-1,0-1 0,3 0-6,-1 0 0,0-1 14,2 2-2,-2 0-13,3-1 7,-1 0-6,0 1 0,0 1 1,1-1 7,1 0-1,2 0 0,1 2-6,1-2 0,3-1 13,1 1-7,1-1-1,4 0 7,-1 0-8,1 0-6,2 0 1,2-1 7,-1 0-1,1 0 7,0 0-1,0 0-1,2 0-14,2 2 1,0-2 8,0 0-1,0-2-6,2 1 1,2 1 1,-2 0 0,2 0 0,1 0 0,-1-1-1,2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6:09.6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13 105,'0'0'20,"0"0"3,0 0-3,0 0-2,0 0-9,0 0 6,0 0-21,0 0 19,0 0-20,0 0 13,2 0-19,0-2 2,9-2-6,-1 1 2,0-1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5:29.6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190 600 24,'0'0'4,"0"0"0,0 0 6,0 0-8,0 0 0,0 0 6,0 0-7,0 0-1,0 0 7,0 0-7,0 0 6,0 0 6,0 0-2,0 0-14,0 0 13,0 0-13,0 0 13,0 0-14,0 0 13,0 0-13,0 0 13,0 0-7,0 0 0,0 0-7,0 0 7,0 0 0,0 0 12,0 0-7,0 1-1,0 3-7,0 3 0,2 2 7,0 1-7,0 1 6,0 2 6,0 1-1,0 0-1,0 2-14,2 0 7,-1 0 0,-1 2 6,0 1-1,0-2 0,0 2-14,0 0 8,0 1 6,0-1-1,2 0-13,-2 0 7,0 0-6,2-2 13,-1-1-19,1 1 14,-2-2 0,2 0 6,-2-2-13,2-2 0,-2-1 14,0-1-1,0 0-1,0-2-20,0 0 8,0-2 7,1-1 6,-1 1 0,-2-1-14,2-1 7,-2-1-12,2 0 20,0-2-1,0-3-7,2-1 12,2-3-20,0-4 14,1-2-7,-1-1 12,4-3-14,-2-3 7,3-1 0,-1-1 5,3-2-1,-3-2-1,0 1-1,3-3 0,-3 0 5,2-1-1,-1 1-8,-1 1 6,0 3-1,-1 0-7,-1 2-12,0 4 7,-2 1 7,1 2 6,-3 4-1,2-1-1,-2 3-13,-2 1 1,0 1 1,0 0 13,2 2-7,-1 0-13,-1 2 8,0 1-6,-2 3-11,2 1 2,-2 0 1,2 3 2</inkml:trace>
  <inkml:trace contextRef="#ctx0" brushRef="#br0" timeOffset="1157">939 444 23,'0'0'4,"0"0"-1,0 0 1,0 0-1,0 0 0,0 0-1,-3 0 0,3 0 0,0 0 0,0 0-1,-4 0 7,0 3-8,-4 2 0,0 4 0,-1 0 1,-1 5 6,0 2-1,-1 4-1,-1 2-7,0 2 7,-1 4-7,1 1 0,-1 3 7,-1 0-1,1 3 6,1 0-2,0 1-7,1-1 13,1 1-15,2-1 0,1-1 7,3-1-7,0-1 12,0-2-1,6-2 5,0-3-2,4 0-8,3-4-7,1-1 7,2-4-7,3-3 7,1-4 5,3-1-14,2-3 1,-1-3-6,1-2-5,2-3 1,-2-3 0,1-2 0</inkml:trace>
  <inkml:trace contextRef="#ctx0" brushRef="#br0" timeOffset="1597">1174 501 36,'0'0'3,"0"0"6,0 0-1,0 0-7,0 0 0,0 0-1,0 0 0,0 0 7,0 0-7,0 0 0,0 0 12,0 0-8,0 0 6,0 4-7,-4 3-7,2 1 7,0 1-1,-2 2 6,0 1-7,0 1-6,0 1 7,-1 2 6,1 1-14,0 2 1,0 2 7,-2 1-7,2 3 20,-3 0-9,3 3 6,-2 1-8,0 2 0,0-2 5,2 1-7,-3 0 6,3-1-7,0-1 6,2-1 5,-2-1-7,2-2-1,0-2 6,0-1-14,0-2 7,2-2-7,-2-2 13,2-1-7,0-2-1,0-2 0,0-1 0,0-2 0,0 0 6,0-1-13,0 0 13,0-1 5,-3-1-14,3 0 7,0-2-1,0 1 6,-2-1-14,2-1 13,-2 0-1,2-2-13,-2 0 13,2 0 5,0-2-14,-2 1 6,2-1-19,0-1 14,0-1 0,0 0 0,2-2 0,-2 0 6,0-2-19,2 0 14,0 0 6,-2-2-13,2 0 13,3-1-1,-3 1-13,2-2 7,0-1 6,0-1-19,2-2 14,0 2-13,1-2 8,-1-1 7,2 0 6,0-2-20,3 1 14,-3 0 6,2 0-20,1-1 14,-1 2 5,0 0-1,1 2-13,-1 0 7,0-1 6,1 3-19,-1 0 14,0 2 6,-1 1-1,1 1-1,-2-1-1,-1 3-19,1 0 14,0 2 6,-4 0-7,2 1 0,-1 0 7,-1 1-7,-2 1 6,2-1-1,-2 1 0,2 1-19,-2 0 14,0 0 6,0 1-7,-2 0 7,0 0-7,2 1 0,-2-1 13,2 1-14,-2 0-12,0 0 14,-2 1 1,0 1 0,-4 3 6,0 0-13,-2 4 7,-1-1-7,3 2 8,-2 1 12,2 0-14,-1 1-13,1 2 8,2 0 14,-2-1-20,2 1 8,0 0 13,2 1-14,0-1 13,-1 1-7,1 0-13,2 1 21,0 0-14,2 0 7,3 0 6,-1-1-1,0-1-1,2 0-7,0 0 6,0-1 0,3-2-1,-1 1 0,0-2-1,3 1-13,-1-2 8,0-2-13,1 0 9,-1-1-19,2-2 4,1 0 1,-3-3 2,3-1 0</inkml:trace>
  <inkml:trace contextRef="#ctx0" brushRef="#br0" timeOffset="2497">1584 462 26,'0'0'4,"0"0"0,0 0 6,0 0-8,0 0 0,0 0 0,0 0-1,0 0 7,0 2-1,2 0-8,2 3 13,0 1-1,2 1-8,1 2 6,1 2 5,2 0-14,1 4 18,-1 2-8,2 0-1,1 4-14,-3 2 26,2 3-9,-1 2-8,-1 2 0,-2 4-7,1 2 0,-5 3 1,0 1 6,-2 3 0,-2 1-1,-2 1 12,-2 2-8,-2-1-1,-3 0 6,1-2-14,-2 0-6,-1-2 7,1-4-12,0-2-6,-3-2 2,3-4 1</inkml:trace>
  <inkml:trace contextRef="#ctx0" brushRef="#br0" timeOffset="11026">2672 1505 82,'-2'-1'10,"0"-2"5,2 0-2,-3-2-14,3 2 13,-2-3-8,0 1-1,0-2 12,2 1-8,-2-1-7,2 2 6,-2 0 6,2 0-8,0 2-13,0 0 8,-2 0 6,2 1-7,-2-1-6,2 1 7,0 0 7,0 0-7,2 1-6,-2 0 7,2 0 0,2-1-7,5 1 1,1-2 7,2 0-12,3-1 14,3 0-7,5-1 0,2 0 1,-2 1 13,2 0-8,1-1 6,-1 2-7,2-1 0,-2 1-13,-2 1 2,-3-1 14,3 1-13,-4 0 7,-1 1-6,-3-2 0,-1 2 0,-3 0-1</inkml:trace>
  <inkml:trace contextRef="#ctx0" brushRef="#br0" timeOffset="11436">2678 1409 23,'0'0'4,"0"0"0,0 0 0,0 0-1,0 0 0,0 0-1,0 0 0,0 0 6,0 0-7,0 0 0,0 0-1,0 0 7,0 0-1,0 0-7,0 0 0,4 0 0,2-2 1,3 0 6,-1-2-8,4 2 7,1-2-7,-1 0 1,5 0 0,1 0 0,1-2 6,1 1-7,3-1 1,2 1 0,0 0 6,0-1-7,-1 1 0,1 1 0,0-1-2</inkml:trace>
  <inkml:trace contextRef="#ctx0" brushRef="#br0" timeOffset="12346">2643 1136 31,'-2'-1'3,"2"0"0,-2-2 0,0 1 6,-1-1-1,1-2-8,0 2 7,2-2 5,-2 0-14,0 1 7,0 0-1,2 1-7,-2 0 1,2 1 12,-2 0-1,2-1-1,-2 2-13,2-1 6,0 1 7,-2-1-8,2 1 7,0 0-8,0 1-6,0 0 1,0 0 0,0 0 8,0 0 0,0 0-7,0 0 1,0 0 7,0 0-7,0 0 0,2 0 1,4 1 7,2 2-7,1-2 0,1 1 1,2 0 0,1 0 0,3 0 0,5 0 7,0-1-7,4 1 13,1-1-2,3-1-13,0 0 13,2-1-14,-2-1 13,2 0-7,-2 0 6,0 1-13,-2-1 13,-2 0-7,-2 0 6,-3 1-7,-1-2 6,-2 2-6,-3 0 0,-2 0 0,1 0-6,-5-1 7,0 1 0,1 1 6,-3 0-7,-2 0-6,0-1 7,0 1 0,0 1-6,-1-1 0,-1 3-2</inkml:trace>
  <inkml:trace contextRef="#ctx0" brushRef="#br0" timeOffset="15393">5290 919 23,'-2'-1'4,"2"-1"0,-2 0-1,0 1 0,0-1 0,0-2 6,0 2-1,-3-2-1,3 2 5,0-2-1,-2 2-2,0 0 5,0-2-1,0 2-14,-2 0 12,-1 0-14,1 1 7,-2 1-1,-2 0 0,1 0 6,-3 3-14,-3-1 7,1 3 0,-1 0 6,-3 4-1,-1 0-7,1 2 6,-3 3-1,0 2-19,1 2 20,-1 3 6,0 1-14,1 3 0,1 0 0,2 0 7,1 0-1,1 0-13,5-2 14,2-1 6,2-1-8,3-3-19,3 1 14,5-3-6,1-2 14,4-2-13,3-2 7,3-3 0,5-3 6,2-4-1,1-2 6,3-4-20,0-2 7,2-3-6,0-3 1,-2-2 7,0-2 6,-2 0 6,-1-2-14,-3-1 0,-2 1 0,-3 1 1,-1 0 0,-3 2 0,-1 0 19,-3 2-2,-2 2-15,0 3 0,0 2 12,-1 1-1,-1 0-8,0 1-1,0 1 6,-2 4-7,-2 2 6,0 4-7,0 4 12,0 3-20,0 1 13,0 3-7,0 0 6,2 2-13,0 0 14,2 1-13,0 0 13,1-1-13,1 0 7,2-2 6,0 0-7,1-1-19,-1 0-4,2-1 2,1-1 1</inkml:trace>
  <inkml:trace contextRef="#ctx0" brushRef="#br0" timeOffset="16123">5728 890 25,'0'0'4,"0"0"0,0 0 6,0 0-8,0 0 0,0 0 19,0 0-22,-2-2 19,2 1-21,-2 0 0,0 1 13,-2-1-7,0 2 6,0 3-1,-2 1 5,-3 4-14,-1 3 0,0 5 12,-1 4-1,1 1 5,-2 2-8,1 4-7,3 1 6,2 0-7,0 1 6,1 1 0,1-4-1,4 1 0,0-1-7,2-1 0,3-3 13,3-1-14,2-1 7,3-2-6,1-2-6,1-2-6,3-1 1,1-3 1</inkml:trace>
  <inkml:trace contextRef="#ctx0" brushRef="#br0" timeOffset="17198">6086 922 47,'0'0'2,"0"0"6,0 0-7,0 0 6,0 0-1,0 0 5,0 0-7,0 0 5,0 0 6,0 0-15,0 0 6,0 0-13,0 0 7,0 0 13,0 0-8,0 0-7,0 0 7,0 1-14,-2 5 14,2 6 6,-4 4 5,-2 3-9,0 4-1,-1 1-7,-1 3 1,2 1 6,-4 1 5,1 2-1,-1 1-14,0-2 1,-1 0 0,1 1 7,0-4-1,-1 0-13,3-1 8,-2-4 6,1-2 6,3-2-20,0-3 14,0-1 6,2-2-8,0-3-6,1 1 13,-1-3-2,2-1-7,2-1 0,0-3 0,2-2-6,0-4 13,7-4-1,1-4 0,0-2-20,5-5 2,-1-1 14,3-4-13,1-2-5,1-4 15,2 1-6,2-1-6,-1 1 14,1 1-12,-2 3 1,-1 1 8,-1 3 0,0 3-6,-5 2 13,-1 0-13,-1 4 8,-2 0 12,1 2-8,-5 1 0,2 2-1,-4 2 0,0 0 6,-4 4-14,0 1 7,-2 2 0,-2 0 0,-2 5-7,-2 2 7,-3 1 0,3 1-1,-2 0-6,-1 3 1,1 1 0,0 1 1,1 1 13,1-1-2,0 1-7,0 0 0,3 0 6,1 1-7,0-1 12,4-1-14,0 1 13,2-1-14,0-1 7,2-1-1,1-1 0,1 0 0,0-1 6,2-1-8,3 0 0,-1-1 0,-2-1-6,3 0-6,-1 0-5,2-3 1,-3 0 0</inkml:trace>
  <inkml:trace contextRef="#ctx0" brushRef="#br0" timeOffset="17885">6572 1321 37,'0'0'16,"0"0"-2,0 1-8,0-1 5,0 1 5,0 4-2,2 2-2,0 1-8,1 1 6,-3 2-7,0 2-1,0 1-6,-3 1 19,1 1-14,-2 1-7,-2 0 14,0 0-8,-2-1-12,-1 0 1,1-1 0,0 0 1</inkml:trace>
  <inkml:trace contextRef="#ctx0" brushRef="#br0" timeOffset="18181">6787 1058 25,'0'-1'5,"0"1"-1,2-1-1,1 0 0,-1 0-1,0 1 0,0 0 6,2 1 6,-2 0-8,2 2-1,0 0 18,2 3-15,-1 2 11,1 1 4,0 1-3,0 4-2,-2 1-21,0 2 19,1 1-15,-3 1 6,-2 2 6,0-1-2,0 1-1,0-2-8,-2 1-6,0-1 7,-1-2 5,1-1-1,-2 0-19,2-2 14,0-2-13,0 0 14,0-4 0,0 0-1,2-1 6,-2-1-7,2-2 6,0-3-13,2-4 13,0-2-13,4-4 0,2-1 14,3-4-1,1-2-8,1-3 7,1-1-13,1 1 13,1 0-1,-1 0 0,-1 3-20,3 2 15,-5 1 0,0 2-7,1 3 7,-3 2 7,1 2 5,-1 2-8,-2 3 0,-2 4-13,1 3 7,-1 1 7,-4 3-7,2 2 13,-2 0-14,0 1 0,0 1 0,-2 2-12,0-1 2,0-1-4,2 1-5,0-2 1</inkml:trace>
  <inkml:trace contextRef="#ctx0" brushRef="#br0" timeOffset="18831">7484 855 24,'0'0'4,"0"1"0,0 1 6,5 1-1,-1 0-8,0 1 13,2 1 4,-2 2-2,2 0-8,1 3-1,-1-1-1,0 3 5,2 0-1,1 3 5,-1 2 4,0 2-15,0 4 25,1 0-16,-1 1 4,0 2-8,-2 1 11,1 0-2,-3 3-9,-2 0-7,0 1 0,-2 1 12,0-1-2,-2 2-7,-2-2-14,-3-1 14,-1-1-19,2 0 1,-2-2-17,-3-1 3,3-3 2</inkml:trace>
  <inkml:trace contextRef="#ctx0" brushRef="#br0" timeOffset="20583">8206 934 25,'0'0'4,"0"0"6,0 0-1,0 0-1,0 0 11,0 0-14,0 0 5,0 0-1,0 0-1,0 0-7,0 0-7,0 0 20,0 0-2,0 1-8,-2 4 0,0 0 5,0 6-7,-2 3 0,0 2 12,0 3-2,-3 3-20,3 2 7,-2 2 13,0 1-14,0 0 0,-1 1 7,3 0-7,0-1 6,0 0 6,2-3-20,2-1 14,0 0-13,2-3 7,0-1 7,2-3-1,0-1-7,3-2 13,-1-2-7,2-3-1,2-3 6,1-3-7,1-2 6,3-4-1,-1-3-13,1-1 1,-1-3 13,1-2-13,-3-3 13,-2-3-13,1-2 0,-1-2 1,0-3 7,-4-2 6,1-1-13,-1 0 6,-2 1 0,0 3-6,0-1 13,-2 3-1,3 2-7,-3 2 6,-2 3-1,2 2 6,0 2-14,0 1 1,-2 1 6,2 2 6,0 1-14,-2 2 7,2-1-1,-2 1 6,2 2-13,-2-1 7,0 1 0,0 0-1,0 1 6,0 1-13,0-2 7,2 2 0,-2-1 6,0 1-20,2 0 2,-2-1 8,-2 1 6,2 1 6,0-1-1,2 1-1,-2 0-13,0 0 7,0 1 0,0 0 6,-2 2-20,2-1 8,0 3 7,2 2 6,-2 1-14,2 2 7,-4 3 6,2 1 0,0 4-1,0 0-1,0 3-1,0 0 0,0 2-13,-2 1 7,0-1 7,0 1-1,0 1 0,0-1-20,0-1 15,2 1 0,-2-2 6,0 0-19,2-1 14,0-2 6,2 0 0,-2 0-14,4-3 8,0 0-7,2-2 8,2-1-7,3-3 7,1 0 0,1-3 0,1-1-19,3-3-4,-1-2 2,3 0 2,-1-2 0</inkml:trace>
  <inkml:trace contextRef="#ctx0" brushRef="#br0" timeOffset="21551">8851 854 24,'0'0'4,"0"0"0,0 0-1,0 0 0,-4 2 0,0 0 6,0 3-1,-2 2 5,0 2-14,-1 3 12,1 2-1,-2 3-7,0 4 12,-1 2 10,1 3-3,0 1-21,0 1 12,1-1-2,3 3 5,0-3-2,2 3-14,2-1 19,2-3-21,2 0 6,2 1 6,1-3-1,1-1-8,4-2 0,1-1 0,-1-3 6,3 0-1,-1-3-19,3-1-5,-3-3-4,3-2 2,-3-2 1</inkml:trace>
  <inkml:trace contextRef="#ctx0" brushRef="#br0" timeOffset="21871">9155 1026 29,'0'0'17,"0"0"-9,0 0-1,3 0 6,-1 0-15,0 0 1,2 2 0,0 1 12,0 1 5,0 2 5,2 0-16,-1 1 12,1 3-2,-2 2 5,0 0-3,-2 2-8,0 3 5,0 1-14,-2 1 12,-2-1-8,0 1 6,-2 0-14,0-1 13,2-1-7,-2-1 12,0-2-8,-1-1-1,3-2-6,0-1 0,0-1-6,0-1 7,0-2 6,0 1-13,2-4 13,0 0-13,4-6 13,0-1-13,2-3 7,3-4-12,1 0 20,2-3-1,1-4-7,-1-3 0,1-1 12,1 1-1,3 0-14,-3 1 6,1 2-6,-1 3 0,-1 1-12,-1 1 21,0 3 5,-1 1-20,-3 4-5,2 1 20,-1 4 0,-1 2-1,-2 4-1,0 2 6,0 5-14,-3 1 1,1 4 0,-2 0 7,-2 2 6,2 0-14,-2 1 13,0 0-8,0-2 0,0 1-12,0-2 20,2-1-8,-2-1-25,2 1-4,-2-5 4,2 0 1</inkml:trace>
  <inkml:trace contextRef="#ctx0" brushRef="#br0" timeOffset="22347">9741 848 25,'0'0'4,"0"-1"0,2 1-1,0 1 0,2 1 6,2 0 5,-2 1-2,3 1-1,1 2 11,0 1-9,-2 1 11,5 4-3,-1 0-9,0 2-1,1 3 4,1 2 5,-2 0-3,1 3 11,-3 2-10,0 1-9,-4 2-7,-1 3 19,-1 2-9,-4 0-8,-3 3 6,-1 1-2,-4 1-7,-3 1 0,1-2-6,-2 0-18,-1-3-10,-1 1 3,1-3 3</inkml:trace>
  <inkml:trace contextRef="#ctx0" brushRef="#br0" timeOffset="24917">4918 535 64,'0'0'12,"0"0"-1,0 0-14,-2 0 0,-2 1 7,-5 1-7,1 1 7,-2 1-1,-1 2-6,-5 1 6,-1 0 0,-1 2-7,-5 2 7,-4 1 0,-2 0-7,-4 3 13,-4 2-1,-5-1-14,-3 3 7,-5-1 6,-1 3-13,-3 0 7,-2 1 6,0-1-13,0 0 13,2-1-13,3 1 0,1-3 14,5 0-8,1-2 7,5 0-7,2-1 6,6-2-7,4-2 6,2-2 0,4-1-14,5 0 20,5-1-7,3-2-13,4-2 7,6-1 0,4-1 7,7-1-7,1-1 6,7-2 0,2 0-13,3 0 7,5 0 1,3-1 6,1 1-1,0-2-13,4 3 8,-2 0 12,3-1-7,-3 2-1,-2 1 0,-2 0-1,-4 1-12,-4 1 1,-2 0 7,-3 1-6,-3 1 8,-5 2 12,-3 2-1,-7 1-2,-2 2-13,-7 1 0,-5 3 13,-2 2-1,-7 1-14,-4 3 7,-2 1 7,-6 3-1,-2 2-1,-2 2-1,-5 0-1,-1 2-6,-3 0 6,-1 2 6,-1-2-8,1 2-6,1-2 13,1 1-8,1-2 0,3 0 0,4-3 0,4-1 12,4-3-1,6 0 5,4-2-21,5 0 19,3-2-2,7-1-8,8-2 6,5-2 5,5-2-15,9-3 6,4-1 6,6-3-14,4-1 6,2-3-1,5-1 6,1-3 5,5 2-14,2-1 12,1 0-2,-1-1-7,0 0-1,-2-1 0,-1 2-13,-3 0 14,-3-1-13,-2 1 13,-1 2 0,-3-1-13,-4 0 1,-2 1 1,-2-1-18,-4 1 10,-2 0-5,-5 0 3,1 0-11,-5-2 3,1 1 3,-3 0 0</inkml:trace>
  <inkml:trace contextRef="#ctx0" brushRef="#br0" timeOffset="27068">3979 2174 37,'0'0'16,"0"0"-9,0 0-7,2-3 6,0-3 0,0 0 5,4-1-1,0 0-14,1 0 7,1-1-7,0 1 13,3 2 5,-3-1-14,2 1-6,-2 2 19,3 0-14,-1 2 7,-2 1 11,3 2-8,-3 1-14,0 1 26,-2 3-15,1 1 5,-1 3-1,-2 1-1,-2 0 5,0 2-14,0 3 12,-2-1-14,-2 1-6,0 2 14,-2-2 5,0 1-1,0-1-20,2 0 7,-3-2 7,3-3 6,0 0-14,0-1-6,0-3 14,0-1 6,0 0-2,0-3-7,2-1 0,0-5 6,2-2-1,-2-3-1,6-6 0,0 0-13,3-2 1,-1-1 7,2 0 6,3 0-7,-3 2 0,2 1 7,1 1-1,-3 0-7,1 3 6,-3 1-13,2 2 2,-2 1 0,1 3 8,-1 1-7,-2 3 7,0 3-6,1 3 7,-1 1 6,-4 3-1,2 2-14,-2 1 14,-2 0-14,2 1 14,-2 0-1,0-1-7,0 1-13,0-1-4,0 0-5,0-2 2</inkml:trace>
  <inkml:trace contextRef="#ctx0" brushRef="#br0" timeOffset="27658">4558 2222 41,'-2'0'21,"2"0"-9,0 0-7,0 0-1,0 0 6,0 0 5,0 0-2,0 0-8,0 0 12,0 0-8,0 0 5,0 0-2,0 0-2,2 0-7,4 0 0,2 1 5,3-1-7,-1 1 6,0-1-1,5 0 6,-1 0-2,1 0-1,-1 0-13,1 0 0,-1 2 1,1-1 6,-3-1 0,1 1-13,-1 0-5,-2 0-5,1-1 2,-3 1 0</inkml:trace>
  <inkml:trace contextRef="#ctx0" brushRef="#br0" timeOffset="28018">4632 2428 25,'0'0'17,"0"0"-8,0 0 5,0 0-8,2 0 5,-2 0-1,0-1-1,5-2-1,3 2 5,0-1-8,0 0 6,5-2-8,-3 1 0,3 0-1,1 0 0,0 1 6,3-2-1,-2 2-13,1-1 0,-1 0-6,-1-1 0,0 2 1</inkml:trace>
  <inkml:trace contextRef="#ctx0" brushRef="#br0" timeOffset="28308">5251 2173 44,'0'0'2,"0"0"19,0 0-9,0 0-2,-2 0-1,2-1 5,-4 0 5,-1 0-9,1 0 5,-2 1-2,0 0 5,0 0-2,-1 1 4,-1 0-15,-2 2-1,-1 2 6,1 1-1,-2 1 5,-1 1-2,1 1-1,0 3-2,-1 2-13,1 0 13,1 0-8,3 0 6,2 3-1,2 1 0,2-2-1,2-1-1,2 1 0,2 1 6,4-3-8,0-2 0,5-1-7,-1-3 1,3-1 0,1-4 1,1 0 0,-1-4 7,1-2-1,2-3 0,-3-2 0,1-1-7,-3-3-6,1 1 8,-5-2 6,0 0-13,-4-1 1,-1-1-5,-5 1 14,-2 0 0,-3 0-12,1 1 13,-4 1-6,2 0-12,-3 2 8,1-1-18,2 2 3,0 0 1</inkml:trace>
  <inkml:trace contextRef="#ctx0" brushRef="#br0" timeOffset="29928">4177 511 58,'0'0'0,"0"0"13,0 0-14,0 0 12,0 0-7,0 0-1,0 0 6,0 0 5,0 0 5,0 0-9,0 0 11,0 0-8,0 0 10,0 0-9,0 0-1,0-3-8,2 0 12,0-4-3,3-1-1,1-3-2,0-2-14,2-2 13,1 0-1,-1-1-14,2-2 13,1 0-7,-1-1 6,2 1-13,1-1 7,-1-1 6,1 3-1,-3 0-13,0 2 1,1 3 0,-3 0-5,-2 3 20,0 1-1,-2-1-14,3 4 7,-3-1 7,0 1-1,-2 2-14,2 0 7,-2 3 7,0 1-14,0 4 1,0 1 7,0 2-6,-2 1 7,2 4-1,-2-1 0,3 2 0,-1 0 0,0 0 0,-2 0 6,2 0-7,0-2 0,-2 0 0,2 0 0,0-2-6,0-1 7,2-1-7,-2-2 7,2 0-12,-2-2 7,3-3 13,1-2-1,0-3-13,2-3 6,3-1-6,-1-2 13,0-3-1,3-1-1,-3-2-7,0-2 0,1-1-12,-1 0 14,-2-2-6,1 0 0,-1 0 7,0 0 0,-2 1-13,-2 2 14,3 0 0,-3 3-13,0 1 14,-2 1-13,2 3 1,-2 1 7,0 0-12,2 2-12,-2 3 3,1 0 3,-1 2 0</inkml:trace>
  <inkml:trace contextRef="#ctx0" brushRef="#br0" timeOffset="30758">4701 312 79,'0'0'29,"0"0"-4,0-1-3,0 1-21,0-2 12,0 2-8,0 0-7,2 0 19,0 0-2,2 0-2,2-1-7,4-1 5,1 0 5,1-1-2,5 0-8,-1 0 5,3 0-1,-3-1-1,3 0-1,0 0-1,-1 2-14,-1 0 1,-3-1-24,1 2 10,-1 0-4,-1 1 2,-3-1 2</inkml:trace>
  <inkml:trace contextRef="#ctx0" brushRef="#br0" timeOffset="31038">5112 0 127,'0'0'17,"0"0"4,0 0-3,0 0-8,0 0 5,0 0-2,0 0 5,0 0-3,0 0 5,0 1-9,0 5-14,2 2 13,0 3-8,0 0 0,0 3 6,-2 1-13,3 2 7,-1-1-1,0 0 0,0 2-25,0-2 9,0 1-12,0 1 3</inkml:trace>
  <inkml:trace contextRef="#ctx0" brushRef="#br0" timeOffset="59562">146 1438 23,'-2'-1'5,"-2"1"-1,0 0 12,2 0-8,-2 0-1,2 0 12,0 0-9,0 0 11,0 0-9,0 0-7,-3 0 5,3 0-1,-2-1-1,2 0 5,-2 1 5,0-1-15,2 1 6,0-1 5,0-1-14,0 1 6,0 1 5,-1 0-13,1 0 6,2-1 0,-2 1-13,2 0 13,0 0 0,0 1 5,-2-1-13,2-1 0,0 1 7,0 0 6,0 0-7,0 1 6,4 2-20,1-2 8,1 1 6,2 2 0,0-2-13,3 0 20,1 2-7,0-2 6,1 2-1,1-1-13,3 2 7,-1-2 0,3 1 6,2 0-14,-1 1 7,1-2-12,4 2 20,-2-1-1,4 0-13,-1 0 7,3 0 6,0 0-7,2-1 6,2 0-19,3 0 14,-1 2 6,2-3-1,0 2-7,3-2 0,-1 0 6,-2 1-6,2-1 0,1-1 6,-3 1-13,2 0 1,-2-1 13,-1-1 0,1 0-7,0 0 6,0-1-7,-2 1 7,1 0-20,-1 0 15,0 0 6,-4 0-7,2 0 0,-2-2 6,-2 2-7,0 0 7,0 0-1,-4-1-6,2 1 6,-3 0-13,-1 0 7,0-1 1,0 0 6,-1 0-13,-1 0 7,0-1-12,-1 1 14,-1 1 0,0-1 0,-1 1 0,-1-1-1,1 1 7,-1-1-7,0 1 6,-1 0-1,3-1-1,-3 1-13,3 0 14,-1-2-13,3 1 7,2 0 0,-2-1-12,3 1 2,1-2 13,0 1-6,2 1 13,0-1-7,0-1-1,0 1-6,-3-2 1,3 2 6,-2 0-6,-2-1 7,2 2-20,-3-1 9,-1 1-5,-2-2 1,-1 3 8,-1-1-6,-3 0 8,-1 0-13,-1 1 2,-2 0 2,-1 0 14,-3 0-13,0-1 1,-4 1 14,0 1-1,-4 0-13,0 0 20,-4 2-8,0-2 0,-5 1-7,-1 0 7,-2 1 0,-3 0-7,0 0-6,-1-2 14,-3 1-13,-2 2 8,1-2 6,-3-1-1,0 1 0,0 1-7,-2-1 7,0 0-1,1-1-6,-1 1 6,0-1-6,0 0 6,-2 0-6,2 0-6,-2 0 1,2-1 13,-2 0-7,0-1 1,0 2 6,0-1-1,-2 0-13,0 0 8,0 0 6,-2 0-13,0 0 14,2 0-14,-2 0 8,2 0-7,-2 0 1,2 2 1,-2-2 1,2 1-1,0 0 2,0 1 0,0-1 0,0 1 0,2 0 1,-2-1 0,2-1 0,0 1 1,0-1 0,0 0 0,2 0 0,-2 1 0,2-1 0,0-1 1,-2 1 0,2-1-1,1 0 0,-1 0 1,0 0 0,0-1 0,2 1 0,0 0 0,2-1-1,1 2 1,1-1 0,0 1 0,1-2 0,1 2 0,0 0-1,1 0 1,-1 0 0,3 0 0,-3 2 0,0-1 0,1 0 0,-1 0 0,1 1 0,-3 0 0,0 0 0,-1 1 0,-1 2 0,-2-3-1,2 1 1,-2-1 0,3 2 0,-3-1 0,2-2 0,0 2 0,3-1 0,-1-1 0,2 0 0,3-1 0,-1 1 0,1-2 0,1 1 0,3 0 0,-3 0 0,3-1 0,2 0 0,-1 1 0,1-1 7,0 1-8,3 0 0,1-1 1,2-1 6,-2 2-7,2 0 0,2-1 6,0 1-7,-1 0 1,3 0 0,0 0 6,0 0 0,3 0-1,3 0-7,2 0 1,0 0 0,3 1 0,-1-1 0,2 2 0,3-2 1,1 1 0,3-1 0,0 0 7,3 0-7,3-1 6,0 1-1,0-2-6,4 1 6,0 0-7,2-1 0,0 1 0,2-1 0,0 1-1</inkml:trace>
  <inkml:trace contextRef="#ctx0" brushRef="#br0" timeOffset="133508">8198 2020 72,'0'0'5,"0"0"6,0 0-2,0 0-13,0 0 19,0 0-15,0 0 7,0 0-7,0 0 0,0 0-7,0 0 7,0 0 7,0 0 5,0 0-14,0 0 7,0 0-7,0 0 0,2 0 6,2 2 0,2-1-1,3 0 0,1 2 0,0-2-7,1 1 13,1-1-7,3 1-13,1-1 14,3 0-1,1 0-6,3 0 7,4-1-7,4 1 1,0-1 6,4 0-6,2 0 0,3 0 7,1-1 5,0 0-7,3 0 6,1 0-1,1 0-1,1-2-13,5 1 7,0 0 6,4-1-1,-3 1-13,3 1 8,-2-1-7,0 0 1,-2 0 13,-1 1-13,-3 0 7,-1 1 0,-3 0 6,-3 0-13,-4 1-6,1-1 14,-5 0 0,-2 1-7,-2-1-5,-2 1 20,-1-1-8,-3 1 6,-2-1-1,-2 0-1,-1 0-13,-3 2 1,-1-2 1,-4 0 0,1 1 7,-3-1 6,0 0-7,-1 0 6,-1 1-13,0-1 13,-2 0-13,0 0 13,-2 0-13,2 0 13,-2 0-14,3 0 14,-3 0 5,0-1-14,0 1-6,0 0 1,0 0-6,-2 0 1,0 0-1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6:04.6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129 0 58,'0'0'19,"0"0"-2,0 0-2,0 0-2,0 0-2,0 0-1,0 0-8,0 0 0,0 0 6,0 0-1,0 0-7,0 0 0,0 0 0,0 0-6,0 6 7,0 4 6,2 1-1,2 3-1,-2 4-7,0 1 7,0 2-7,-2 2 0,-2 3 7,0 2-1,0 2 6,-2 3-14,-3-1 7,1 2-1,0-1 0,-2 0 0,0 1-7,-1-1 1,1-2 1,-2-2 0,1 0 0,1-2 13,0-3-26,0 0 21,1-6-7,-1-2 13,4 0-8,0-4-13,0-1 20,0-2-1,1-1-8,1-4-12,2-4 7,2-4-5,5-4 13,1-5-19,2-3 8,3-4 14,3-4-8,1-3 1,3-2 0,1 0-13,0 0 8,2 0 7,-1 1-7,1 1-6,0 2 15,0 0-1,1 2-13,-3 3 14,0 2-13,-3 1 7,-3 2 7,-3 4-1,1 0-7,-3 2 13,-2 1-7,1 1-1,-3 1 0,-4 2 0,0 1-13,-4 3 8,-2 1-6,-3 4 7,-1 2 1,-2 2 12,-3 0-7,1 3-1,-2 1-7,1 1 7,-1 0-6,1 1 0,3 1 7,-2 0-7,3 1 6,1-1 0,2 0 6,2 2-1,0-2-1,4 0-7,0 0-7,2-1 20,4 1-2,0-2-7,2 0 6,3-2-14,1 0 7,0 0-7,3-1 13,-1-2-14,3 2 7,-3-2-19,3-1 2,-3 1 1,-1-1 0</inkml:trace>
  <inkml:trace contextRef="#ctx0" brushRef="#br0" timeOffset="1522">788 576 92,'0'0'21,"0"0"-9,0 0 5,0 0-8,2 0 5,-2-2-8,9-1 5,-1-1-1,2 0-14,3 1 13,1-2-13,1 0 6,-1 2 0,3-1-6,-1 2 6,3-1 6,-1 0-1,1 2-7,0-1 0,-1 1 0,-1 1 6,-1 0-13,-1 0-5,-1 0-5,-1 1 2,-3 0 0,0 0 2,-1 1 0</inkml:trace>
  <inkml:trace contextRef="#ctx0" brushRef="#br0" timeOffset="1782">859 749 43,'0'0'9,"0"0"11,2 0-15,0 0 18,2-2-3,2 0-21,2-2 13,5-1-8,-3 2 12,3-2-15,1 1 6,3-1-13,-1 0 7,3 1 6,-1-1-13,1 0 1,2 2-7,-1-1 1,-1 1-1</inkml:trace>
  <inkml:trace contextRef="#ctx0" brushRef="#br0" timeOffset="2102">1765 417 36,'0'0'9,"0"-1"-1,0 1-1,0-2 6,0-1-2,-3 1 5,3-3 4,0 1-9,-2 1-1,2-1 5,-2 1 4,0-1-8,0 1 11,2 1-9,-2-1-2,2 1 5,-2 1-14,0 0-1,2-1 7,-2 0-1,-2 2-1,-2 1-7,-3 3 12,1 0-1,-2 3-8,-3 2 0,-1 1-13,-3 4 21,1 1-2,-1 1-13,1 3 13,-1-2-7,3 2-7,1 0 1,1-1-6,4 0 14,-1 0 0,5 0-7,2-2 7,2-1 6,4 0-20,4-3 20,3-2-7,3-2-7,3-2 13,1-1-13,3-3 7,4-2 0,-2-1-1,-1-2 0,3-2 0,-2-1 0,-4-1-13,-1-2 2,-1-2 1,-5-1 1,-1-2 14,-5-3-1,0 1 6,-4-1-8,0-1 0,-4 2 5,-4 1-7,0 0-6,-3 0 0,1 1 1,0 2 1,0 0-6,-1 3 13,3 0-6,0 2-19,0 2-4,1 1 3,1 1 2</inkml:trace>
  <inkml:trace contextRef="#ctx0" brushRef="#br0" timeOffset="2652">2236 827 31,'0'0'4,"0"1"12,0-1-8,0 1 5,0 2-8,2 3 6,2 2 4,-2 1-1,-2 2 4,0 0-2,-2 3-2,-2 4-8,-2 1 12,-2 2-15,-3 1-1,-1 2-6,0-2-6,-3 1-6,-1 0 0</inkml:trace>
  <inkml:trace contextRef="#ctx0" brushRef="#br0" timeOffset="4132">2714 289 30,'0'0'4,"0"0"6,0 0 5,0 0-2,0 0 4,0-1-2,0-2-2,-2 1 11,0 0-3,2-1-15,-2 2 6,2-1 4,-2 1-2,2-1-8,0 1 12,0 0-15,-2 1 6,2 0-7,0 0-7,0 0 7,0 0 6,0 0-7,0 0 6,0 5-7,0 2 0,0 3 6,-3 4 0,1 2 5,-2 3-8,0 2-12,2 1 19,-2-1-7,0 1-7,2 0 7,0-1-7,0 0 7,-1 0 6,1-1-14,0-2 7,0 1-25,0-2 9,2-1-11,0-2 2,0-2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6:09.4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10 390 154,'0'0'13,"-2"-1"5,2 1 4,0 0-9,0-1-2,-2 0 5,0 1-2,2-1-8,-2-1 6,2 2-8,-2-1 0,2 0 5,0 1-20,0-1 14,2 1-19,2 0-4,4 0-4,0-1 1</inkml:trace>
  <inkml:trace contextRef="#ctx0" brushRef="#br0" timeOffset="300">548 363 69,'0'0'18,"-2"0"-9,2 0 5,0 0-1,0 0 4,0 0-14,0 0 6,0 0 5,0 0-15,0-1 7,2 0-7,4 1 12,2-2-7,5-3-19,-1 2 1,3-1 2,-3 0 1,0 0 1,1 2 1,-1 1 1,-1-1 1,-3 1 2,0 0 0,-2 1 1,0 0 0,1 0 1,-3-1 0,0 1 0,0 1 1,-2-1 1,2 0 0,-2 0 0,0 1 0,0-1-1,1 0 1,-3 0 0,2 0 0,-2 0 1,2 0 0,-2 0 0,0 0-1,0 3 0</inkml:trace>
  <inkml:trace contextRef="#ctx0" brushRef="#br0" timeOffset="1686">1083 590 62,'0'0'19,"0"0"-3,0 0-2,0 0-1,0 0-21,0 0 14,0 0 11,0 0 5,0 0 3,0 0-3,0 0-3,0 0 4,0 0-15,2-3 11,1-2-21,3-3 19,4-4-15,3-2 6,-1-1-7,2-2 6,3-1-7,-3-1 13,3-4-8,2 0-1,-3 0 6,3-4 5,-3-1-8,1 0-7,-1 0 6,1 2-1,-1 1-7,-1 2 7,-3 2-7,-1 4 6,-3 2-6,0 1-13,1 2 15,-3 3 0,0 2-6,-2 1 7,0 4-13,0 3 8,-2 5 6,0 2-6,1 2 13,-3 4-7,2 2-7,-2 2 7,-2 0 0,2 2-7,-3 0 7,3 1 0,-2-1-7,2-2 7,0 1 6,0-3-13,0 0 0,0-2 1,2-2 0,-2 0 7,3-3-6,-3-1 0,0-2 13,4-3-20,0-1 7,2-4 7,2-2 6,3-3-14,1-3 0,0-1 13,1-3-13,-1-2 7,3-3 5,-1-3-1,3-1-7,-3-4 0,3-1 0,-3-1 0,3 1 7,-3 1-8,-1 2-12,-1 3 8,-2 1 13,-1 3-7,-1 3-7,0 1 7,-4 3 0,3 0-12,-3 3 14,2 1-1,-2 1 6,0 3-13,0 1-12,0 2-17,1 3 4,-3 1 3,0 1 2</inkml:trace>
  <inkml:trace contextRef="#ctx0" brushRef="#br0" timeOffset="2376">1762 410 124,'0'0'11,"0"0"11,0 0-9,0 0 5,4-2 4,2-2-16,4-1 6,5 1 5,1-1-15,5 1 12,0-2-8,4 0-7,-1 1 13,3 1-8,0-1 6,2 1-14,-2 1 7,-2-1-7,0 3-5,-3 0 19,-1 0-32,-2 1 15,-3 0-18,-1 0 10,-5 1-5,0 0 2,-1 0 0</inkml:trace>
  <inkml:trace contextRef="#ctx0" brushRef="#br0" timeOffset="2666">2376 102 104,'0'0'20,"0"0"3,0 0-9,0 0-1,0 0 4,0 0-8,0 0 5,0 0-2,0 0-14,0 0 19,0 4-8,0 2-1,2 5 11,-2 0-21,2 4 7,-2 2 11,0 1-14,-2 2 6,2 0 5,-2 2-20,0 0 7,0 0 0,0 1-6,0 0-12,0 0-11,-2-1 4,-1 1 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7:00.6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879 1028 21,'-4'2'4,"-3"0"-1,1 3-2</inkml:trace>
  <inkml:trace contextRef="#ctx0" brushRef="#br0" timeOffset="1200">64 167 51,'0'0'8,"0"0"5,0 0-2,0 0-1,0 0-14,0-1 13,0-1 5,-2 1 5,2-2-3,-2 2-2,2-1-14,0 2 13,-2-3-8,2 2-7,0 1 0,0-1 19,0 0 4,0 0-9,0 1 5,-2 0-8,2 0-14,0 0 13,0 0 5,0 0-7,0 0-1,0 0-1,0 0 0,0 0-1,0 0 6,0 2-7,0 4 6,-3 2-1,-1 4-7,2 3 0,0 2-7,-2 4 1,0 1 7,-2 2 0,2 0 0,-1 0-6,1 1-6,-2-1 14,2-2-1,0 0-6,2-2 0,0 0 1,2-3 7,0-2-13,2-1 13,0-2-7,0-1 1,4-2 6,0-3-6,3-3 0,1-3 0,0-3-6,5-4 7,1-4-6,1-4 7,1-4-6,3-3-5,-2-3 7,1-2 1,1-4-6,-2-2 1,-3-1 13,1-1-13,-5 2 1,1-1 14,-1 3-7,-4 2 12,1 2-14,-5 4 7,0 0 5,0 5-7,-2 2 12,-2 2-8,2 1 5,-2 4-1,2 0-8,-4 5-7,0 3 7,0 3 12,-4 3-20,2 0 6,-3 4 7,1 1-1,2 2-8,-2-1 1,2 3-7,0 2 7,2 2 13,-3 1-20,3 1 7,0 3 6,0 0-1,0 1-7,0 2 1,0-1 0,0 3 6,0-1 6,0 2-14,0 0 6,2-1 0,0 0-7,0-2 1,0-1 13,2 0-8,2-3 0,2-1 6,-2-3-13,5-2 0,1 0-5,0-4-5,5-3-5,1-4-4,5-3-3,2-4 2</inkml:trace>
  <inkml:trace contextRef="#ctx0" brushRef="#br0" timeOffset="2210">972 290 84,'-2'-1'22,"-2"0"-9,1 1 5,1-1-9,0 1-13,2-1 25,-2 1-9,2 0-1,-2 0-8,2-1 19,-2 1-9,0 0-2,2 0-8,0 0 12,0 0-8,0 0-7,0 1-6,0-1 13,0 1-1,0-1-7,2 0 0,2 1 13,0 0-8,3 2 0,3-1-7,4-1 0,5 0 7,4-1 0,2 0-13,2-1 1,4 0 19,-3 0-7,3-2-1,-2 2 0,2 0-7,-2 0-12,-2 1 21,0-1-1,-4 1-13,0 0 2,-3 0 13,-1 0-7,0 0 0,-5 0-6,-1 0 1,-3 0-12,0 0 2,1-1-5,-5-1 1</inkml:trace>
  <inkml:trace contextRef="#ctx0" brushRef="#br0" timeOffset="2673">1017 646 87,'0'0'9,"0"0"12,0 0-9,0 0 5,6 0-3,1-2-1,5 0-8,0-1-1,3 1 12,2 0-2,-1-2-2,5 2-7,-1-2-7,3 1 6,2 1-6,2-2 6,0 2 0,0-1 5,2 1-1,-3 0-7,1 1 0,-2-1 6,0 1-7,0 0 0,-2 1-13,-3 1 2,-1-1-12,-3 1 2,-1 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2:47.7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1 126,'0'-1'23,"0"1"-9,2 0-2,-2 1-7,2-1 18,-2 0-9,2 0-2,0 1-27,2-1-4,-2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7:05.8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122 1211 75,'-2'-2'23,"0"0"-3,2 1-2,-2-1 4,2 0-15,0-1 5,2-1-14,0 0 19,2 0-8,-2 1-8,1 1-6,-1-1 19,0 2-8,-2-1-7,2 1-6,-2 1 14,2-2-1,-2 4-7,0 2-6,-2 3 19,0 4-8,-5 1 0,1 6-7,-4 3 1,0 0 6,-1 1 0,-1 0-7,-1 0-6,3-1 1,0-2 7,-1-4-6,3-1 7,2-3-6,0-1 13,0-1-7,1-1-6,3-2 1,0-6 7,4-5 6,2-4-1,5-7-1,3-5 5,5-5-1,1-3-8,5-6 6,4-3-1,0-6-7,4-3 0,0-3 0,0-1-12,0 1-5,0 2 15,-2 3 12,0 4-7,-4 4-1,-3 4-6,-1 5 0,-2 4-5,-3 2 1,-3 2 1,-1 4 13,-2 3-1,1 3 0,-1 3-7,-2 6 6,-1 5-6,-1 7-6,0 4 1,-4 7 7,0 3 0,0 6-6,-2 2 7,0 3 6,-2 4-1,-2 0 5,-2 1-7,2 1-1,-3 1 0,-1-1-1,2 1-6,0-2 7,-3-2 6,3-1-14,0-4 7,2-1-13,0-3 1,0-3-11,0-3 3,1-3 1,1-3 1</inkml:trace>
  <inkml:trace contextRef="#ctx0" brushRef="#br0" timeOffset="540">164 1270 114,'0'0'12,"0"0"-8,0-1 19,2-2-9,2-2-15,6-2 0,3 0 1,3-3 12,3 1-8,2-1-6,1 0 12,3 0-13,0-1-6,2 0-6,2 0 1,-2 0-1</inkml:trace>
  <inkml:trace contextRef="#ctx0" brushRef="#br0" timeOffset="1041">596 397 104,'0'0'20,"0"0"-9,0 0-8,0 0 6,0 0-1,2 0-7,4 0 18,3-3-2,1 2-2,2 0-14,3-2 6,1-1-14,5 1 7,0-1 0,3-1-6,-1 0 7,2-1 6,0 0-26,0 1 9,-3-1-5,1 2 1,-2-1 0</inkml:trace>
  <inkml:trace contextRef="#ctx0" brushRef="#br0" timeOffset="1351">1117 0 69,'0'0'18,"0"0"-15,0 0-7,0 0 1,0 0 19,0 2-14,2 3 6,0 2-1,0 2-8,-2 5 7,2 1-1,0 4-1,1 3 12,-3 3-14,2 1 0,-2 1 6,0 2-14,0 0-5,0 0 0,0 0 1</inkml:trace>
  <inkml:trace contextRef="#ctx0" brushRef="#br0" timeOffset="3551">1316 843 53,'-2'-1'1,"2"0"6,-2 0 6,2 0-15,0 1 1,0 0 12,0 0-7,0 0-7,0 0 0,0 0 7,0 0-1,0 0 0,0 0-7,0 2 1,-3 5 7,3 2-1,0 5 0,-2 4-1,0 1 6,0 5 6,0 0-8,2 2-1,-2 0-1,2 1 6,-2 1-14,2-1 1,-2-1 6,2-1 0,0-1 6,0 0-8,0-4 0,2 0 6,0 0 0,-2-4-8,2-1 1,0-2 6,0-2-7,-2-1 0,2-1-6,-2 0 1,2-4 0,1-2 1,1-3 13,2-4-1,2-4-13,0-2 13,3-4-1,1-4 0,1-3-1,1-4-1,-2-4 0,3-3-1,-3-4-6,3-2 6,-3-2 6,3 1-7,-3 0-1,1 3 7,-3 3-1,0 1-14,1 4 14,-3 3-8,-2 1 1,0 6-7,0 0 14,1 3-7,-3 2-7,0 2 7,-2 0-12,2 2 1,-2 2-5,2 1 1,-2 2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7:10.3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41 56,'0'0'13,"0"0"-1,0 0-8,0 0-1,0 0 0,0 0 12,0 0-8,0 0-7,0 0 0,0 0 12,0 0-1,0 0-8,0 0 0,2 0-1,4-2 0,3 0 0,3 0 0,5-2 6,3 2-1,5-2-7,6 1 6,4 0-1,5-2-1,1 1 0,0 1-7,3 1 7,-1-1-1,-2 2-6,1 0 0,-5 1-6,-2 1 1,-2 0-5,-2 0 8,-4 1-6,-4-2 1,-2 1 1,-3 0 0</inkml:trace>
  <inkml:trace contextRef="#ctx0" brushRef="#br0" timeOffset="340">209 382 103,'0'0'14,"0"0"4,4-1-8,4-1 11,1-2-15,9-1-7,3-2 12,2 0-1,4-1 5,4-2-14,0 2 6,4-2-14,0 0-5,2 2-6,0-1 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7:11.2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242 1075 31,'-2'0'4,"2"0"6,0 0-8,0 0-1,0 0 1,0 0-1,-2 4 0,0 1 0,-2 2 0,-2 2 0,-3 4 0,1 2 12,0 3-14,-5 3 0,1 1 0,0 4 7,-3-2-1,1 3-1,-1-1 0,1-1-1,-1-1 6,1-2-14,1-1 1,3-3 13,0 0-7,-1-4-7,5-2 1,0-1 7,0-2-1,-1-2 6,3 0-13,2-1 13,0-4-14,4-3 14,2-4-1,3-2 5,3-5-1,7-6-8,1-5 0,7-5-1,2-2-6,2-5 13,2-5-8,2-3-6,2-2 13,0-1-7,0-1-7,-2 2 7,1 2 0,-3 2 6,-2 5-7,-5 3 0,-1 4 0,-2 4 7,-3 3-1,-1 3 5,-3 2-7,-1 1 5,-3 4-13,1 2 6,-3 3-6,0 5 19,-2 4-8,0 5-1,-1 5-7,-3 4 7,0 5-7,-2 4 0,-2 1-6,-2 3 0,-1 3 14,1 0 5,0 3-8,-2 1-6,0 3-6,0-2 7,-1-1 0,1 1 6,0-2 0,0-1-1,-1-2-7,1-3 1,2-1-19,-2-2 2,2-3 1</inkml:trace>
  <inkml:trace contextRef="#ctx0" brushRef="#br0" timeOffset="530">236 1246 93,'-2'0'21,"2"0"-15,2-2 12,2 0-9,0-2 5,7-2-1,3-1-15,5 1-6,-1-3 14,3 2-13,0-1 13,1 1-7,3-1 6,0 1-13,0-1-5,2 1 1,0 0 0</inkml:trace>
  <inkml:trace contextRef="#ctx0" brushRef="#br0" timeOffset="985">1171 395 89,'0'0'15,"0"0"-2,0 0-1,0 0 5,-2 3-15,0 0 6,-2 3-1,-1 2-1,-1 2-7,-2 3-6,0 2 13,-5 4 0,1 2 5,-5 1-20,1 2 1,-5 1 7,2-3 7,-1 0 5,-1-2-20,2-2 14,1-1 5,-1-3-7,3-2-7,1-1 7,3-3 6,-1-2-14,3-4 7,0-3 0,1-4 0,3-4-13,4-4 7,0-2 1,4-2 0,-2-2 7,4 1-1,0-3-6,1 2-12,1 0 14,0 2 0,2 2 0,1 1 7,-1 2-1,2 2-1,-2 2 0,3 1-13,-3 2 7,2 3 7,1 1-1,-1 3-13,0 1 1,3 4 7,-3 1 7,0 2 5,1 1-7,-3 1-1,2 1 0,-1 0 6,-1-1-8,0 1-6,1 0 13,-3 0-1,0 0-13,0-1 13,0 0-7,1-2 0,-1 0-6,-2-2-13,0-1 2,0 0 2,0-3 0</inkml:trace>
  <inkml:trace contextRef="#ctx0" brushRef="#br0" timeOffset="1607">834 575 23,'0'0'4,"0"0"0,0 0-1,0 0 0,2-1 0,4 0 0,0-1 6,2 1-2,1 0-7,1-1 0,2 0 0,1 1 13,1 0-2,1 1-7,3 0-1,1-1-7,0 1 13,3 0-1,-1 0-7,2 0 6,-2 1-7,1 0 6,-1-1 0,2 1-1,-3-2-13,1 1 1,-2 0 7,1-1-6,-1 0 0,-2-1 0,-1 1 1,1 0-1,-3 1 0</inkml:trace>
  <inkml:trace contextRef="#ctx0" brushRef="#br0" timeOffset="2502">1632 35 21,'0'0'4,"0"0"0,0 0 0,0 0-2,0 0 1,0 0-1,0 0 0,0 0 0,0 0 0,0 0-1,0 0 1,0 0-1,0 0 0,0 0 7,0 0-1,0 0 5,0 0-8,0 0 0,0 0-7,0 0 7,0 0-1,0 0-7,0 0 7,0 0 6,0 0-14,0 0 14,0 0-14,0 0 13,0 0-1,0 0-7,0 0 12,0 0-14,0 0-6,0 0 1,0 2 20,0 4-2,2 4-1,-2 2-1,2 2-14,-2 0 7,0 1 6,0 1-1,0 2-7,-2-1 12,2 3-14,-2 0-6,0 1 14,0 2-1,0 0 0,-2 3-1,-3-2-1,1 3-6,0 1-6,-2-1 14,2 0-1,-1-1-1,1 1-6,-2-3 0,2-1 7,-1-2-1,1-1-6,2-4 6,-2 1 0,2-3 0,0-3-1,2 0 6,-3-2-13,3-1 0,0 0 7,0-2 6,2-1-13,0-1-6,0 0-5,-2-1 2,4-1 1,-2-6 2,2-1-1</inkml:trace>
  <inkml:trace contextRef="#ctx0" brushRef="#br0" timeOffset="4232">1440 24 23,'0'0'4,"0"0"0,0 0-1,0 0 0,0 0 0,0 0-1,0 0 0,4 1 0,0 1 12,0-2-1,4 1-14,1 0 18,1 0-8,4-1-1,3-1 5,2 1-1,1-1-8,5 0-7,0-1 0,0 1 1,2 0 13,2 0-21,-3-1 8,1 1 13,0-2-2,0 1-1,-4 1-7,0-2 6,-1 2-13,-3 0 7,-2 0 0,-3 0-7,-2 0 1,1-1 19,-5 2-14,0 0 13,1-1-2,-3-1-14,0 2 7,-2 0-1,0 0 6,0 1-7,-1-2-1,1 1-18,-2 1 8,0-1-5,0 1 1,0 2 1,-2-2 0</inkml:trace>
  <inkml:trace contextRef="#ctx0" brushRef="#br0" timeOffset="5052">2033 895 80,'0'0'10,"0"0"5,0 0-2,0 0-14,0 0 7,0 0-1,0 0 5,0 0 5,0 0-14,0 0 6,0 0-19,0 0 7,0 0 13,0 0-1,0 0 6,0 0-14,0 1 12,0 3-7,0 4 5,2 4-7,-2-1 6,2 3-7,-2 1 0,2 2-7,-2 0 7,3 1-6,-1-1 13,-2 2-1,2 0-7,-2 0-6,2-3 13,-2 2-7,2-2-13,0-1 21,0-1-14,0-1 1,0 0 13,0-3-7,0 1-7,0-2 14,0-1-14,0-1 7,0 0 0,1-1 6,-1-2-1,2-1-13,-2 0 20,2 0-8,0-3-7,2-2 6,0-2 12,3-2-14,1-2 12,0-2-14,3-2 6,1-3-1,3-3 6,-3-2-8,5-3-6,2-2 6,1-3 6,1-5 5,2-1-26,0-4 20,0-2-1,-1 1-13,1-2 7,-2 4 6,0 1-7,-5 2 18,1 4-8,-2 4 5,-5 3-8,0 2-1,1 4-7,-5 0 6,0 5 0,1 0-1,-3 2-7,-2 0 1,0 2 0,0 1 0,0 1-18,-2 2 2,3 0-10,-3 3-4,2 0 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9:35.2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 0 17,'0'18'4,"0"13"-1,2 10 1,0 10 0,3 12-1,-1 9 0,0 8 12,0 7-8,-2 9-1,0 5-7,0 6 19,-2 6-8,-2 3 5,0 4 4,-2 3 4,0 2-22,0 2 13,-1 0-8,1 1-1,-2 1-1,2 1 6,0-1 5,0 0-14,2 2 6,0-2 5,-1 0-1,1-3-20,2 0 20,2-3-8,1-3 0,1-3-1,0-4 0,2-5 0,0-6-7,0-7-5,1-6 7,3-6-6,-2-7 1,-2-7 1,3-5-12,-1-4 3,2-5 2,-1-5 2,-1-3 1,0-3 1,0-4 1,-1-2 1,3-3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9:49.9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55 61,'0'0'19,"0"0"-9,0 0-1,0 0-1,0 0-1,0 0-7,0 0 6,0 0-1,0 0 6,0 0-14,0 0 7,0 0-1,0 0 6,0 0-7,0 0 12,0 0-8,0 0-13,0 0 13,0 0-7,0 0 0,2 0 19,2-2-15,2 0-6,2 0 12,3-1-7,-1 2-6,2 0 0,1-1 13,3-2-1,1 2-1,-1-2-7,3 2-6,0-1 13,-1-1-14,1 2 14,-1-2-7,3 2 0,-4 0 0,1-1-13,1 1 21,-3 0-14,3 1 13,-2-1-7,-1 1-6,1 0 7,-1 0 6,1 1-1,-3 0-7,3 0-6,-3 1 7,3-1 6,-3 2-7,3 0 1,-3-1 0,1 1 0,-1 0 6,3 0-7,-3 0 6,3-1 0,-3 0-1,3-1-1,-1 1-6,-1-1-6,-1 0 1,1 0 1,-1 2 13,1-1-7,-1-1-12,-1 0 14,1-1 0,-1 1 0,1 0 0,-2 0 0,1 0 6,-3 0-14,1-2 14,-1 1-7,-2 1-7,0-1 14,1 0-7,-1 1-7,0-1 8,-2 1-7,1 0 7,-3-1 6,2-1-7,-2 2 0,0-1-6,0 0 13,-2 1-7,3-1-6,-3 1 13,0 0-13,-2 0 0,2-1 14,-2 1-8,2 0 0,-2 0-6,2 0 13,-2-1-7,2 1-6,-2 0 13,0 0-13,0 0 7,0 0 0,0 0 0,0 0-7,0 1 7,0-1 6,0 0-13,0 1 13,0-1-7,0 0 0,0 0 0,0 0 6,0 0-13,0 0 7,0 1-6,-2-2 7,2 1 0,0 0-6,-2 0 0,0 0 13,0 0-13,0 0-6,-2 0 14,-3 0-7,1 0 7,0 1 0,-4-1-1,-1 1-6,1 0 7,-3 2-7,3-2 7,-4 1-1,1 1-6,-1 0 13,-1-1-14,-1 3 13,1-2-13,-1 0 13,-1 0-13,-1 1 13,-1 0-1,-2 1-14,1 1 14,-3 0-14,0 1 14,-4-1-1,0 0-1,0 0-1,3 0-6,-3 0-6,0-1 7,2-2-6,2 1 7,1-1-6,3-1 0,0 1-5,3-1 14,-1 0-7,3 0 7,-1 0 0,3 0-13,2-1 1,-1 0 14,3-1-1,2 0-13,-3 2 7,3-2-12,2 0 1,0 1 2,0-1 1,0 1 1,0-1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8:18.5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1024 398 24,'0'0'4,"0"0"6,0 0-7,0 0 0,0 0-1,0 0 0,0 0 6,0 0 11,0 0 4,0 0-9,0 0-2,0 0 5,0 0-8,-4 0-8,-5 4 7,-1 1 5,-4 2-2,-3 1-1,-2 4 5,-3 1-8,-5 1-7,-2 2 6,-6 2-1,-3 0-13,-3 3 13,-4 1-6,-7 1 6,-2 3 6,-2-2-2,0 2-20,1 0 14,3-1-6,0 0 6,3-3 6,5 0-7,3-2 6,1-2-1,7 1-20,2-3 2,7-1 1,1-1 1,4-1 14,5-1-7,3-1 13,5 0-14,4-2 7,6-2-7,7 0 0,3-2 7,5-3 6,5 0-14,7-2 13,7 0-14,3 0 1,3-1 7,1-1 5,1-1-7,1 1 6,-1 0-1,-1-1-7,1 1 7,-3 1-7,-2 0 0,-3 0 0,-1 1 6,-4 1-6,-2-1-13,-6 1 8,-2 0 7,-3 0 0,-3-1-6,-1 1 19,-5 1-2,-3 0-14,-4 1 1,-4 2-7,-4 2 20,-6 2-1,-7 3-14,-2 1 6,-5 1 6,-7 2-7,-3 3-7,-5 0 7,-2 2 6,-5 1 6,3 3-8,-3-1 5,3 2-14,2 1 13,1-2-7,3 2-1,4-3 6,2 1-13,2-1 13,4-1-1,2-1-1,5-1-13,1 0 13,3-1-1,1 0-13,5 0 7,4-2 1,2 1 6,2-2-13,4 0 13,4-4-1,5 0 0,1-1-7,7-2 12,4-1-20,2-4 8,6 0 0,2-2-6,2-1 14,2-2-1,3 0-1,1-3 0,3 1-1,-1 0-6,3-2-6,-1 0 7,3 0 0,0-1 13,-3 2-7,-1-2-7,-3 3 6,-2-2-6,-1 2 0,-3-1 7,-4 0-19,-2 1 1,-4 0 2,-4-1-17,-3 1-3,-1 0 2</inkml:trace>
  <inkml:trace contextRef="#ctx0" brushRef="#br0" timeOffset="2693">331 1934 72,'-2'0'11,"2"0"5,0 0-8,0 0 5,0 0 5,0 0-15,0 0 0,-2 1-1,2 0 12,-2 1-8,2 1 12,-2 3-8,-2 4-2,-3 3-1,1 3 6,0 4-8,-2 2 6,-1 2-8,1 1 12,-2 1-8,2 0-13,-1 0 13,-1 1-7,0 0 12,1-2-8,-1 0-6,2-2 12,-1-1-7,3-2-7,0-3 13,2-2-7,0-2-7,0-1 14,-1-3 5,3-2-8,0-1-7,4-4 0,3-2-6,-1-3 1,4-6 7,4-2-26,3-4 16,3-3-11,1-2 8,0 0 2,1-3 1,1 2 8,0-1 0,-1 3-13,1-1 21,-4 2-14,-1 3 1,-1 1 1,-3 3 7,-2 0 0,-1 2-7,-1 1 7,0 2 12,-2 0-8,-1 2 6,-3 1-2,0 2-7,-4 2-1,0 0 6,-1 3-1,-5 1-7,0 3 13,-2 0-8,-1 1 6,1 0-2,0 1-7,-1 0-7,1 1 7,2-1 6,-1 1-1,3 0-13,2 0-6,0-1 14,2 2-6,0-2 0,2 1 13,2-1-13,2-1 6,4 1 0,0-1 6,3-2-1,1 0-13,1-1 7,1 0 0,-1-2 6,1 1-1,-2 0-7,1-2-12,-1-1-18,-1 1 3,-3-1 2</inkml:trace>
  <inkml:trace contextRef="#ctx0" brushRef="#br0" timeOffset="3303">724 2172 125,'0'0'5,"0"0"-1,0 0 12,0 0-8,0 0 5,0 0 5,0 0-15,0 0 6,0 2-8,4 0 19,2 0-3,0 1-20,3 0 25,-1-1-28,2 1 7,1-1 13,1-1-2,1 0-20,-1 1-18,0-2 3,-1 0 1</inkml:trace>
  <inkml:trace contextRef="#ctx0" brushRef="#br0" timeOffset="3523">703 2376 80,'0'0'16,"0"0"5,0 0-22,0 0 19,2 0-8,2-1-2,3 0-1,1-1 12,-2 0-21,4 1 13,3-1 5,-1-1-9,1 0-1,1-1 0,1 1-7,1-1-19,-1 1 1,-1-1 1</inkml:trace>
  <inkml:trace contextRef="#ctx0" brushRef="#br0" timeOffset="3753">1286 2059 34,'0'1'10,"-2"-1"-2,2 0 12,0 0-9,-2 1-1,2-1-8,-2 0 13,-2 0-15,0 1 19,0 1-9,-2 1-1,-1 0 5,1 3 5,0 0-3,-2 2-14,0 0 12,-1 3 5,1 0-22,-2 2 1,1 2 6,1 0-13,2 1 8,0 1 6,-1 0 6,3 1-8,0-1 0,4-1-7,0 1 1,4-2 0,0-1 7,5-2-7,-1-1 13,4-3-8,1-1 6,1-3-1,3-3-7,-1-2 13,1-4-21,2-1 14,-3-3-1,1-2 6,-3 0-8,1-3-13,-5-3 14,-2 0-7,-2-3 13,-1 0-14,-3 0 1,-2-1 6,-5-1-6,1 2 6,-2 0 0,-2 3-7,0-1 7,-3 3 0,3 1-19,0 2-12,2 2 2</inkml:trace>
  <inkml:trace contextRef="#ctx0" brushRef="#br0" timeOffset="5487">207 582 64,'0'0'12,"0"0"-8,0 0 0,0-1-1,0-5 0,2 0 6,0-1-1,0-1-1,2-1-1,0-2 5,1-2-20,-1-1 20,2-1-7,2-2 5,-2-3-1,3 1-7,1-2 12,0-1-8,-1 0 6,1 1-8,-2 0 0,3 2 0,-3 0-7,0 3 13,-2 1-20,3 1 14,-5 2 0,2 3-7,-2 1 7,0 0 6,0 2-1,0 1-14,1 2 7,-1 0 6,0 4-7,0 2-12,-2 3 14,2 1 6,0 1-20,-2 2 8,3 2 6,-3 1-19,2 0 21,-2 1 0,0 2-7,0-2 13,0-2-1,0 1-14,0 0 7,2-1-19,-2-2 21,0-1-1,0 1-6,-2-2 0,3-2 13,-1-1-8,0 0 6,0-2-13,2 0 13,0-3-14,2-3 7,2-1 0,1-3-6,-1-2 7,2-4 0,1-1 12,-1-1-14,0-3 0,1-2 6,-1-2 5,-2 0-1,3 1-8,-3-1 6,0 3-1,-2 1-13,1 2 13,-1 1-1,-2 2-13,0 1 7,0 2 7,-2 2-14,2 0 7,-1 2 0,-1 0-25,0 0 3,0 1 3,0 2 1</inkml:trace>
  <inkml:trace contextRef="#ctx0" brushRef="#br0" timeOffset="6161">676 305 54,'0'0'20,"0"0"-3,0 0-8,0 0 5,0 0-2,0 0 5,0 0-15,0 0 13,0 0 4,0 0-2,0 0-15,2 0 6,1 0-1,3-1-1,0 0-1,2-2 0,3 2-1,-1-1 12,2 0-2,1-2-8,1 2-1,3-2-7,-1 2 7,1-2-7,-1 2 0,1-1 1,-1-1 0,1 1-19,-3 0-4,1 1 3,-3 1 1,-1-1 3</inkml:trace>
  <inkml:trace contextRef="#ctx0" brushRef="#br0" timeOffset="6532">1140 0 84,'0'0'10,"0"0"11,0 0-15,0 0 12,0 0-3,0 0-2,0 0-1,0 0-2,0 0 5,0 0-14,0 0 19,2 5-3,-2 1-15,2 3 0,-2 3 0,0 1 0,0 2-1,2 2 13,-2 2-14,0 2 6,0 0 5,0 2-7,0 1-1,0 2-25,0-1 3,0 0-6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7:47.9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 69 36,'0'-1'9,"-2"1"-1,0-1-1,0 1 6,0-2-8,2 1-7,-2 1 19,2 0-8,-2 0 5,2 0-8,0 0-1,-2 0 12,2 0-15,0 1 12,0-1-8,-2 3 6,2 1-8,-2 5-7,0 2 7,-1 2 0,-1 4 5,0 4-7,0 3 6,0 2-7,0 3-7,2 3 14,-2 0-14,1 2 13,1 0-7,0-2 0,0 0-6,4-3 13,0-1-7,0-4-6,3-1 7,1-3 0,0-2-7,2-3 7,1-4 6,3-2 0,0-6-8,5-3 7,-1-5-13,3-4 0,0-5 14,1-4-1,1-6-7,0 0 6,-3-4-7,1 1-6,-2-1 1,-5 0 8,0-1-7,-1 3 7,-5-1-6,0 2 7,-2 2-1,-2 2-6,-2 3 13,-2 0-7,0 3 0,0 1 12,0 2-8,0 3 6,0 0-8,2 2 0,-2 1-13,2 3 14,-2 3-1,0 3-13,0 4 14,0 4 6,-1 2-8,1 4 0,2 1 0,-2 2 0,2 2 6,2 3 5,0-1-14,3 2 12,-3-1-13,2 2 6,2 0 6,0-2-14,3 1 7,-1-2-13,0 1 7,2-3-5,3-1-6,-1-3-11,1 0 1</inkml:trace>
  <inkml:trace contextRef="#ctx0" brushRef="#br0" timeOffset="764">649 298 24,'0'0'4,"0"0"0,0 0 0,0-2-1,0-1 0,4-1-2,0 0 1,0 1 6,0 0-7,0 1 0,1 0 6,-1 1 5,0 1-14,0 2 7,2 1-1,-2 4 12,0 2-2,1 3-1,-1 3 4,0 3-21,-2 3 7,-2 1 12,0 2-14,0 0 6,-2-2-1,0 0-13,0 0 7,0-2 12,2-2-14,-2-1 1,-1-4 6,1-1-7,2-1 7,-2-2-13,2-1 7,0-3 6,0-4 0,4-5-14,1-5 14,-1-4-13,4-3 7,0-4 7,1-3-7,-1-1 6,0-1-19,0 2 14,1 0 0,-1 3-6,0 1 7,-2 3-1,1 1 7,-1 3-1,-2 2-1,0 3-7,0 2 7,0 4-7,0 4 0,1 3 13,-1 5-8,2 3 0,-2 1-7,0 5 13,2 0-7,-1 3 0,-1 0 6,0 1-8,0 0 7,0-2-8,2 1-19,-2-2 3,3-1 1,-3-3 0</inkml:trace>
  <inkml:trace contextRef="#ctx0" brushRef="#br0" timeOffset="3714">587 0 20,'0'0'5,"0"0"-1,0 0-1,0 0 1,0 0 5,0 0-7,0 0 6,0 0-7,0 0 6,0 0 5,0 0-1,-2 5-8,0 2 6,-3 3-7,1 2 6,0 3 5,0 4-20,-2 1 13,2 2-7,-3 2 13,3 3-2,-2 2-7,2 2-1,0 2 12,2 1-14,-2 0 13,2 1-2,-1-1-8,3 0-6,3-2 13,1 0-8,2-1 6,0-2-1,4-1-1,3-3 0,-1-2-7,3-1-13,1-2 14,3-4-12,-1-2-6,3-2 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7:51.1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0 23,'0'0'4,"0"0"0,0 0-1,0 0 0,0 0-1,0 0 0,0 0 1,0 0-1,0 2 0,2 0 6,2 4 11,3 1-8,1 2 5,-2 3-2,0 2-8,0 2-1,1 3 6,-1 1-2,-2 3 5,0 2-8,-2 2-7,0 1 7,-2 0 5,-2 1 5,-2 1-8,-2-1 5,0 0-20,-3 0 1,-1-2-12,0 0 1,-3-3 2,-1-2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7:52.2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90,'0'0'21,"0"0"-2,0 0-9,0 0 11,0 0-8,0 0-8,0 0 5,0 0-1,0 0-7,0 0-1,0 0-6,0 0 13,0 0-1,0 0-7,7 1 6,-1 4 6,4-1-2,2 0-1,3 0-14,-1-1 20,5 0-8,0-1-1,-1 0-7,3 0 0,2 0 13,-3-2-8,3 0-1,0 0-6,-2 0 6,-1 0-25,1 0 9,-2 0-11,-3 0 1,3 0 2</inkml:trace>
  <inkml:trace contextRef="#ctx0" brushRef="#br0" timeOffset="319">95 319 106,'0'0'19,"0"0"-8,0 0-8,0-1 19,5 1-9,1 0-2,0 0-1,4-1 5,1-1-2,-1 0-2,5 0-1,-1-1-2,3 1-1,-1 1-7,3-1 7,1-1-8,1 0 7,0-1-13,-1 2 13,1 0-13,2-1 13,-2 0-7,1 0-12,-1 0-5,0 1-5,-1-1 2,-1 2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8:39.1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415 18 23,'0'0'5,"0"0"-1,0 0 0,0 0-1,0 0 0,0 0 12,0 0-8,0 0 5,0 0-1,0 0-2,0 0-1,0 0-1,0 0-1,0 0 6,-2-2 5,0 0-3,-3 1 5,3-2-21,-2 2 0,2 0 13,-2 0-2,0-2-1,-2 2-7,0 0 6,-1 0-1,-1 0 0,0 1-7,-1 0 0,-1 0 0,-2 1 6,-3 0 0,1 1-1,-3 2 6,1-1-2,-3 3-7,-2 1 6,1 1-1,-1 1-13,0 0 7,1 0 7,1 2-1,0-1-7,1 1 0,1 0-6,3 2 7,1 0 0,1 1 0,4 2 0,-1 1 0,3 1 0,2-1 0,2 1 6,4-1-13,4-2 13,1-1-13,3-1 13,2-4-13,3-2 7,3-3 0,1-3-6,4-2 7,-3-4-6,5 1 6,-2-5 0,0-1 0,-1-1 0,1 0 0,-2-2 6,-2 0-7,-3 2 0,-1-2 0,-5 0 0,0 1-6,1 2 7,-5-1-7,0 2 14,-2 1-8,0 0 13,0 2-8,1 0-1,-3 2-6,0 0 0,2 1 0,-2-1 0,0 3 13,0 1-1,0 1-2,0 4-19,0 2 20,2 1-1,0 0-14,3 3 7,-1-1 6,0 2-7,2-1 0,1 1-12,1-2-11,2 0-4,-1-2 3,3-1 2</inkml:trace>
  <inkml:trace contextRef="#ctx0" brushRef="#br0" timeOffset="3587">770 393 37,'0'0'3,"0"0"6,0 0-7,0 0 6,0 0 5,0 0-2,-2-1-7,0-2 18,0 1-22,0 0 19,0-1-2,-2 2-2,2-1-2,0 1 4,0 0-14,0 1 12,-2-2-8,2 1 5,-1 0-8,-1 2 6,0 2-7,0 1-7,-2 2 13,0 2-14,-1 1 20,-1 3-8,2 1 5,0 0-8,0 2 6,1-1-8,1 1-12,0-1 1,2 0 14,0 0-7,4-3 6,0 1 0,0-2-7,4 0-6,1-3 7,1-1 1,2-4 12,3-1-14,-1-3 7,3-1-7,-1-1 1,-2-1 0,1-1 6,-1-1 0,-1-1-13,-3 0 1,-4 0 14,-2 0-14,-2-2 1,-2 2 7,-2 1 0,-2 0 7,-3 2-1,1 0-1,0 1-1,0 2-13,1 0-5,3-1-4,0 2-4,0 0 2,4 0 1,0 2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3:33.9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72 402 24,'0'0'5,"0"0"-1,0 0-1,0 0 0,0 0 6,0 0-1,0 0 5,0 0-1,0-1-8,-2 0 12,0 0-8,0 1 11,0-1-9,0 1-7,0 0 0,0 1 5,0 1-7,0 3 13,0 1-2,0 3-2,2 2-1,-3 5 5,1 1-14,2 3 0,-2 3 6,2 1 6,-2 3-14,2 2 6,-2 3 0,0 0 5,0 1-1,-2 1-1,2 0-13,-2 0 13,2-1-19,-2-2 7,1-3 13,-1-1-13,2-3 7,0-2 0,0-4-26,0-2 10,0-3-6,0-3 0</inkml:trace>
  <inkml:trace contextRef="#ctx0" brushRef="#br0" timeOffset="365">64 267 79,'0'0'10,"0"0"5,0 0-2,0 0-1,0 0-2,0 0-20,0 0 8,0 0 0,0 0 13,2-4-8,0-2 6,2-3 5,3-3-14,1 0 6,4 0-13,1-4 13,3 0-7,5-1 13,0-1-14,3 0-6,1-1 13,4 2-6,0 0-7,0 1 20,2 2-20,-2 1 1,-2 3 1,0 2 13,-2 1-13,-1 2 13,-3 4-7,-2 2 6,-5 4-7,-1 3 6,-5 2-13,-2 5 20,-6 5-1,-2 2-8,-6 3-7,-3 0 13,-1 4-7,-3-2-7,1 0 14,0-4-2,1-1-13,3-2 7,2-1-13,1-1 21,7-2-1,2 0-8,3-2 7,3-1-1,2-1-7,5 0 0,3-1 0,1 1-6,2-2 7,-1 1 12,1 1-14,-3-1-6,1 1 14,0-1-1,-5 1 0,1 1-7,-5 1 19,-4 1-15,-2 2 0,-6 2 6,-2 2 11,-6 0-8,-5 2-8,-3 0 12,-3 2-14,-4-1 12,-4 1 5,2-1-9,0-1-1,1-1-7,3-3-6,0-2-12,2 0-17,3-5 3,3 0 2</inkml:trace>
  <inkml:trace contextRef="#ctx0" brushRef="#br0" timeOffset="1917">809 1030 23,'-2'-1'4,"-1"2"0,-1 0 0,0 0-1,0 2 6,-2-1-1,2 2-7,-3-1 6,1 2 5,0 1-14,0 1 7,0 1 5,2 1-14,-3 3 7,3-1 0,0 1 0,2 1 6,2 1-8,0-2-6,2 0 13,0 1-1,2-2-13,2 0 7,3-2-1,1-1 0,2-2 7,3-2-14,-1-4 1,3-3 13,0-1 0,1-3-14,-1-1 7,-1-2 13,1 0-14,-3-2 0,-3-1 6,-1 3 0,-4-3-7,-2 1-6,-4 2 13,-4-2 6,-2 2-2,-2 1-7,-3 2 6,-1 1-13,0 1 6,-3 2 13,3-1-21,1 2 14,1 0-1,0-1-13,1 2-6,3 0 1,4 0 0</inkml:trace>
  <inkml:trace contextRef="#ctx0" brushRef="#br0" timeOffset="2413">1427 1181 74,'-2'5'17,"-2"2"-8,0 3 5,-3 3-2,-1 1-1,-2 1-20,-1 2 7,-1-1 6,0-1-6,-1 1 6,1-1-13,-1 0-1,1-2 0</inkml:trace>
  <inkml:trace contextRef="#ctx0" brushRef="#br0" timeOffset="4601">1810 741 52,'0'0'1,"0"0"13,0 0-2,0 0-2,0 0 5,0 0-2,0 4-1,0 1-8,0 3 18,0 3-9,-2 2-1,2 4-2,-3 3 5,1 0-8,0 5 12,-2-1-3,0 4-2,0 0-14,0 1 6,0 1 0,-1 1 5,1-2 5,0-1-21,0-3 13,2 0-7,0-3 6,0-3-7,2-1-19,-2-2 9,2-3-5,0-1-11,2-3 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8:43.9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 0 47,'0'0'14,"0"0"-1,0 0-8,0 0 12,0 0-3,0 0-8,0 0 0,0 0 5,0 0 5,0 0-2,0 0-8,0 0-1,0 0-7,0 0 1,0-1 0,0-1 6,0 2 6,0 0 5,0 0-2,0 0-15,0 2 7,-2 1 5,0 2-1,-3 2-14,1-1 7,0 2-7,0 0 7,0 0-7,2 1 1,0 1 0,0 0 1,0 0 12,2 2-1,0-1-7,0 1 6,2 0 5,0 0-14,2-1 0,2 0 6,2-2 0,1-1-13,-1-1 13,4-1 0,1-4-7,1-1 6,1-1 0,1-3-1,1-1-6,-1-1 6,-1-2 0,-1-3-19,1 1 14,-5 1 0,0-3-6,-3 1 14,-1-2-1,-2 0-13,-4 0 14,0 0-7,-2 1 12,-2 0-7,-2 2-1,1 0 6,-1 0-14,2 2 13,-2 1-7,4 1-6,-2 0-18,2 1-4,0 0 3,-1 3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8:45.3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176 12 23,'0'0'5,"0"0"5,0 0-7,0 0 0,0 0 5,0 0 6,0 0 4,0 0-8,0 0-8,-2-1 12,0-1-1,-2 0-8,-2 0 5,2 0 5,-3 1-1,1 0-2,0 0-2,0-1-1,0 4 5,-3-1-8,1 1-1,0 3 6,-3-1-1,1 3-14,0 1 0,-1 3 1,1-1 0,0 3 7,1 1-1,1 0 6,0 1-7,2 0-13,2 2 8,1-2 6,1-1 0,2 0 6,5-2-20,-1-1 8,2-1 6,2 0 6,0-3-20,3-3 14,3-1 6,1-3-7,-1-2-13,3 0 8,-1-4 6,1-1 6,-1 0-7,1-2 6,-3-1-8,-1 0 0,-3 0 7,-2-1-1,-1 2-13,-3 0 19,0 1-8,-2-1 6,2 4-14,-2-1 13,0 0-1,0 3-7,-2-1 6,2 2-7,-2 2 0,0 1 6,2 2-13,1 3-5,-3 2 7,4 2 1,0 0 1,0 2 0,2-1 7,0 2-13,3 0-6,-1 1-11,2-1 2</inkml:trace>
  <inkml:trace contextRef="#ctx0" brushRef="#br0" timeOffset="652">577 350 23,'3'0'4,"-3"0"-1,0-2 0,4 2 1,0-2-2,2 0 7,2 1-8,-2-1 7,3 2-1,-3 0 5,0 0-14,0 3 19,1-1-2,-3 2-2,2 1-20,0 4 13,0-1-1,-4 1 6,3 1-1,-5 1 5,-3 3-8,1-1-8,-2 1 7,-2 1-13,-2-2 19,-1-1-1,1 1 5,-2-1-21,2-3 13,-3-1-7,3-3 12,-2-2-2,1-2-1,1-2 5,0-5-8,4 0-1,0-6-13,1-2 13,1-2-13,4-2-12,1 1 3,3 0-6,0 0 4,0 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8:47.8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38,'0'0'22,"0"-1"-3,0 2-2,0-1-3,0 0 5,0 0-15,0 0 0,0 0-1,0 0 6,0 0-7,0 2 12,0 0-2,2 1 5,-2 2-21,0 2 19,2 1-14,-2 0 12,2 3-1,-2-1-21,2 1 8,-2-1 6,2 2-1,-2-1-6,2 1-19,-2-1 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8:48.8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217 48 30,'0'0'4,"0"0"-1,-2-1 0,2-1 6,-2 0 11,-3 0-2,3-1-2,-2 1 10,2-1-3,-2-1 3,0 1-16,0-1 12,0 1-16,-3-2 0,3 2 5,-2 0 5,0 0-2,0 2 5,-3-1-22,3 1 13,-2 1-7,-2 0 12,-1 4-14,1 0-1,-3 3 7,1 3-1,0 0-1,-1 3-7,1 2 0,1 1 7,1 1-7,2 0 0,2 0 13,4 1-20,-1-1 7,6 0-6,-1-2 14,4-1-1,2-3-1,2-1 0,3-2-1,3-4-12,1 0 7,2-4 0,1-2-6,3-2-11,-2-3 21,-1 0 0,3-2-1,-4-2-12,-1 1 14,1 1-13,-5-1 1,1 2 20,-5 1-14,1 1 7,-3 1-7,0 1 6,0 1 0,-3-1 0,1 2-7,-2-1 7,0 3 6,0 3-1,0 1-1,-2 3-8,0 4 1,3 1 0,-1 1 0,0 1-19,2 0-4,2 1-4,1-1 3</inkml:trace>
  <inkml:trace contextRef="#ctx0" brushRef="#br0" timeOffset="2665">703 397 22,'0'0'4,"0"0"-1,0 0 0,0 0 0,4 0-1,0 1 1,2 0-1,0 1-1,1 2 1,-1-1-1,-2 1 1,2 2 6,0-1-8,1 2 1,-3 1 0,0 3 6,0-1 5,0 2-14,-4 2 13,0 0-2,0 0-1,-4 1-1,0-1 6,0 0-14,-5 0 12,1-1-7,0-2 18,0 0-9,-3-2 4,1-2-8,0-1 5,-1-3-8,-1 0 6,1-5 4,-1-1-8,4-4-1,2-2 6,-1-3-15,3-3 1,4-1 0,0-2-6,4 0-12,3 0-4,-1 2 2,4-2 2,0 3 2</inkml:trace>
  <inkml:trace contextRef="#ctx0" brushRef="#br0" timeOffset="3280">1060 514 23,'0'0'4,"3"-1"0,-1-1-1,0-1 0,2 1 0,2 0-1,0-1 0,0 1 0,1 1-1,-1 0 0,0 1 1,0 0-1,0 2 13,1 1-2,-1 2-1,-2 2 4,0 1-8,-2 3 12,0 3-2,-2 1-3,0 1-1,-2 0 4,-2 3-2,2-2-8,-2 1-1,0-3 6,2-1-8,-2 1-7,4-2 13,-3-2 5,6 1-14,-1-2-7,2-1 14,4-2-14,2-4 20,5-2-27,1-2-5,5-1-4,2-3 2,2-2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8:52.6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1 110,'0'0'19,"0"0"16,0 0-10,0 0 3,0 0-4,0 0 4,0 0-10,0 0 4,0 0 3,0 0-22,0 0 6,0 0-7,0 0-7,2 0 1,0 0-24,4 0-3,7-1 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8:52.7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0 129 126,'0'0'17,"0"0"4,0 0-9,0 0 11,0 0-15,0-1 5,2 0-2,2-3-7,5-2-26,-1 1 2,2-2 0</inkml:trace>
  <inkml:trace contextRef="#ctx0" brushRef="#br0" timeOffset="141">279 86 96,'0'0'14,"0"0"-1,2-1-2,2 0-14,3-4-6,5 0 0,0 0 2,3-1 0,1-1 0,1 1 0</inkml:trace>
  <inkml:trace contextRef="#ctx0" brushRef="#br0" timeOffset="241">616 28 25,'0'0'11,"2"0"-2,-2 0-1,0 0-7,5 0 0,3-2-1,0-1 7,2 1-7,3 0 0,-1-2-1,1 2 1,1-1 0,-1 1-1,1 1 1,1 0 0,-1-2 0,0 2 0,-1 1 0,1-1 0,-3 1 0,1-1 0,-2 1 0,-1 0 0,1 1 0,-2-1 0,1 0 0,-1 1 0,0 2 0,-2-2 0,3 1-1,-3 0 1,0 1 0,-2-1 0,2 0 0,-1 1 7,-1 0 5,-2 0-14,2-2 0,-2 1 13,0-1-14,0 0 7,0 1 5,-2-1-13,2-1 7,0 1-7,-2-1 0,2 1-1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8:54.3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403 10 39,'-2'0'9,"2"0"-7,-4-2 6,-1 1-1,-3 1 11,0-1-2,-2 0-14,-3 0 6,3 0 5,-5 0-2,1-1-1,-3 2-8,1 0 19,-3 3-15,-2-1 5,1 3 5,-1-1-2,0 1-14,1 3 6,-1 0-1,0 3 6,3 0-8,-1 3 6,1 1-7,3 2 6,1 0-20,3 2 2,1 0 7,4 0 13,2 0-1,1-2-8,6 1 0,1-3 6,2 0-13,4-2 7,3-3 0,-1-3 6,5-1-7,1-4-6,1-1 13,1-2-1,3-1-13,-2-3 13,2-1-7,-3-2 0,1 0 7,-4-1-1,-1 0-7,-1-1 6,-3 2-13,-4-1 20,1-1-7,-3 3-1,-2 1 12,0-1-2,0 2-7,-2 0-1,2 1-7,-2 1 6,1 2 6,-1 2-14,0 3 7,0 3 0,0 2-1,0 1-6,2 2 7,2 2-7,0 0 7,1 1-19,3 0-5,-2 0-9,3-1 2,1-1 1</inkml:trace>
  <inkml:trace contextRef="#ctx0" brushRef="#br0" timeOffset="1239">798 358 21,'0'0'4,"0"-1"0,2 1-1,0-1 0,0 1 0,2 0-1,2 0 0,-2 0 0,3 0 6,-1 1-1,-2 2 0,2 0-1,2 1 5,-1 1 5,-3 2-2,2 0-8,-2 3 12,0 0-2,-2 2-2,0 1 4,-4 1-8,0-1 5,-2 1-2,-2 0 4,0 0-8,-3-1 5,1 0-2,-2-1-7,-3-3 11,1-2-2,0 0-1,-1-1-2,1-3-1,-1-2 5,3-2-8,-2-2-1,1-4-1,3-1-1,0-4 6,0-2-1,3-1-1,1-1-8,2-3 7,4 0-14,0 1 7,2 0-18,3 0 8,1 0-5,2 2-10,1 0-4,1 1-3,2-1 4,3 4 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8:56.3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24,'0'0'4,"0"0"0,0 0-1,0 1 0,0 0 0,2 1-1,0-1 0,0 1 0,0-1 12,2 2-1,-2 0 4,3 3-2,-1 0-2,-2 1-8,2 2 6,-2 1-8,0 2 6,-2 2-7,2 0 12,-2 1-8,0 3-7,-2-2 13,0 0-8,0 2-1,-2-1 13,2-1-15,-2-1 0,-1-2 6,3-2-7,0-2 6,0-1-1,0-1 6,2-2-8,0-4-12,4-5 7,0-4 0,3-2 7,3-4-13,0-2 7,1-2 0,1-1-6,1 0 7,-1-1-6,2 0 0,-1 2 14,-1 0-14,1 3 1,-1 1 7,-2 1-13,-1 3 20,1 1-7,-4 2 12,2 2-14,-1 3 12,-1 3-1,0 2-20,0 4 13,-2 4 6,1 3-1,-1 2-8,-2 4 0,-2 4 6,2 4-19,0 2 8,-2 3-19,0 0 3,-2 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9:19.8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175 0 119,'0'0'24,"-2"2"3,2-1-3,-2-1-22,2 0 12,-2 1-8,2 0 6,-3 1 5,1 2-9,0-1-1,0 2-1,0 0 0,0-1 5,0 1-1,0 1-1,2 0-2,0 1-7,0 1-18,2 0-4,2-1-4,0 0 3,3 0 2,-1-3 0</inkml:trace>
  <inkml:trace contextRef="#ctx0" brushRef="#br0" timeOffset="176">344 313 23,'0'2'4,"-2"1"-1,2 1 1,-2 1 6,0 0 5,0 1-8,0 1 5,0-3-8,0 1 12,0-1-14,0 0-1,0-1 0,2 1-7,-2-3 0</inkml:trace>
  <inkml:trace contextRef="#ctx0" brushRef="#br0" timeOffset="371">202 715 80,'-2'0'23,"-1"3"-16,1-1 12,-2 2-27,0-2 7,2 0-7,2 1 0,-2-2 0,2 0 0</inkml:trace>
  <inkml:trace contextRef="#ctx0" brushRef="#br0" timeOffset="507">276 847 90,'-2'0'21,"2"1"-8,-4 1-2,0 2-8,2-1 12,-2 1 5,1-2-9,-1 0-1,2 2-8,2-2 0,-2 2-7,2-2-12,0 0 2,2 0-1</inkml:trace>
  <inkml:trace contextRef="#ctx0" brushRef="#br0" timeOffset="1601">369 1463 25,'0'0'5,"-2"0"11,0-1-2,-2-1-1,-2 0 4,-1 1-2,1 0-8,-2-1 12,0 0 4,-3 0-3,-1 1 3,0 0 4,-1 1-10,-1 0-8,-1 2 11,-1 1-9,-3 1-1,0 2 11,1 2-9,-1 3-7,1-1-1,-1 4 0,0 1-1,1 2-7,-1 1 1,3 2 13,1 0-1,3-2-8,1 0-6,5-2 0,2 0 14,2-2-8,6-1 6,2-1-1,3-4 0,3-4-7,2-2 6,3-5-13,2-3-5,1-2-11,3-4 3,0-2 2,0-3 9,1 0 1,-1-2 1,0 1 1,-2-1-5,-5 3 14,3 0 0,-5 0 0,-1 5 12,-3-1-2,-2 2-8,0 2 12,-1-1-14,-1 4 12,-4 1-2,0 1-7,0 0-1,0 4-7,-2 4 7,0 3-1,0 4 0,0 2-7,2 1 1,0 1 0,2 2 7,1-1-1,3 1 0,0-1-7,5-1-24,-1 1-4,0-2 3</inkml:trace>
  <inkml:trace contextRef="#ctx0" brushRef="#br0" timeOffset="2931">675 1790 24,'0'0'4,"0"0"6,0 0-1,0 0-7,0 0 18,0 0-15,0 0 6,0 0 11,0 0-3,0 0 4,0 0-9,0 0-2,-2 3 5,0 4-15,-2 1 6,-2 4 12,2 2-9,0 1 5,-1 0-2,1 3-2,-2 0-7,2 2-7,-2 0 0,-1 1 13,1-1-2,0-1-1,-2 0-7,2-2 0,1 0-7,-1-2 7,0-1-12,2-3 1,0 0 20,0-3-7,2 0-1,-3-1 0,3-1 6,2-3-1,0 1-7,0-3-6,5-2 13,-1-3-13,0-1 7,4-5-7,0-1-5,3-2-5,-1-1 8,0-1 7,3 0-6,1-2-11,-1 1 21,1-1-20,-1 0 9,-1 1 7,2 0 0,-1 1-18,-1 1 21,-1 2-1,-1 2-12,0-1 7,-1 3 7,-3 0 0,0 2-7,0 0 1,-2 2 6,0 0 6,1 1-1,-3 0-1,0 3 5,0 3-20,-2 2 14,-2 1 5,0 4-14,0-1 7,-1 0-1,-1 3-6,0-1 13,0 2 5,0 0-2,0-1-8,2 0-1,0 0 0,0 0-1,2-1 0,2 1 0,2-2 5,0 1-7,2-1 6,0 1-7,3-2-6,1-1 13,0-1-26,1-1-10,-1 0 10,2-3-5,-1 1 3,-3-1 0</inkml:trace>
  <inkml:trace contextRef="#ctx0" brushRef="#br0" timeOffset="5098">1290 1860 23,'0'0'4,"-3"0"7,3 0-8,-2 0 6,-2 0 5,2 0-8,0-2 12,-2 2 4,2 0-9,0-1-8,0 0 5,0 1-7,0 0 0,0 1 12,-1-1-8,-1 0-1,2 1 5,-2 3-1,0-1 5,2 2-2,-2 3-14,0 2 6,0 1 6,1 3-2,1 0-1,2 2-1,0 1-7,0 0 0,2-1 0,5 1-12,-1-1 1,0 0 20,4-2-1,1 0-1,3-2-13,1-3 1,1-2 6,1-1-6,-1-4-6,1-2 14,2-2-19,-3-3 2,-1-2 2,1-1 8,-1-1-6,-3-3 1,-2 1 14,-1-2-1,-3-2-13,-2-1 8,-4 0 12,0 1-7,-4 1 5,0 1 5,-5 2-1,1-1-2,-2 3-8,-3-1 13,3 2-9,-2 4-7,1-2 0,-1 1 0,4 1 13,-3 0-21,5 2-5,0-1-11,2 1 2,2 2 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9:26.9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302 22 24,'0'0'4,"0"0"0,0 0-1,0 0 0,0-1 0,-2-1 0,0 1-1,0-1 12,0 0-1,0 0-2,0 1-14,-2-2 1,2 2 12,-2-1-13,-1 1 12,1 0-1,-2-1 6,0 1-2,-2 1-2,-1 0-13,-1 0 6,0 3 0,-1 0-1,-1 2 0,-3-1 0,-1 3-7,-1 0 14,1 0 5,-3 1-8,3 1 5,-1-1-1,3 1-8,-1 0-6,1 1 7,1 0-13,5-1 20,0 1-14,1 0 0,5-1 7,0 1 0,4-2-1,3-1 0,3-3-6,2 0 6,5-3-12,3-2 1,1-3 7,2-1-12,-1-2 1,3-3 2,2 0 8,0-1-6,-3 2 1,-1-1 8,0 0-7,-5 2 7,1 2 0,-5 2-6,1-1 13,-5 3-7,0 1 7,-4 3 11,0 4-8,1 3-8,-3 2 12,-2 1-1,0 3-8,0 2-1,0-1 12,2 1-8,-2 1-1,2-2-1,2 2-19,0-1-5,0-1 1,4-1 0</inkml:trace>
  <inkml:trace contextRef="#ctx0" brushRef="#br0" timeOffset="749">497 405 53,'0'0'14,"0"0"-8,0 0 11,0 1-21,0-1 13,0 0 6,0 0-9,-4 5 6,-1 0-8,1 5 18,0-1-2,-2 0-9,2 3-1,0 1-2,-3 1 6,1 1-2,0 1-8,0 0-7,0 1 13,-1-2-7,1 1 6,0-3-2,2 0 0,0-3-8,0-2 13,2 0-14,-3-2 13,3-1-20,4-2 13,0-3-13,3-3 8,1-3-13,2-2 2,2-4-5,1-2 2,1 0-4,3-1 2,-1 0 3,1 0 1,-1-1 1,3 1 2,-3 2 2,-1 0 0,-1 0 2,0 4 0,-1 0 1,-3 1 0,0 2 1,1 0 1,-5 2 0,0 2 7,-2 1-1,0 1 6,-4 1 12,0-1-9,0 4-2,-2-1 5,-3 3 5,-1 0-9,2 0-1,0 2-14,-3 0 19,3 0-8,-2 1 5,2 2-1,0 0-2,1 0-7,3 0 6,0 2-7,2 0 12,2 0-8,2 0 0,1-1-1,3 1-7,0 0 7,2-1-13,3-3-11,-1 1 8,1-2-11,-1-1 3,-2-1 1,3 0 2,-3-2 1</inkml:trace>
  <inkml:trace contextRef="#ctx0" brushRef="#br0" timeOffset="1653">1034 465 67,'-2'0'18,"2"0"-8,0 0-2,-2-1 24,0 0-16,0 2-8,0-1 11,0-1-2,2 1-2,0 0-2,0 0 4,0 0-14,0 3 12,-2 3-8,2 4 5,-2 0 5,2 3-9,0 1-1,0 1 0,0 0-1,0 2 5,2 1-7,0-1 5,-2 2-13,0-2-12,2 2 2,-2-2-11,2-1-4,0-1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3:40.4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194 0 24,'0'0'4,"0"0"0,0 0-1,0 0 0,0 0 0,0 0-1,0 0 7,0 0-8,0 0 19,-3 0-9,3 0 5,0 0-2,0 0-2,0 0-14,0 0 0,0 0 1,0 0 12,0 0-1,0 0-1,0 0-1,0 3-1,-4 6-1,-2 4-14,0 5 14,-2 3 5,-3 4-20,-1 3 1,-3 3 8,1 3 6,-1 2-1,-1 3 0,1 2-1,1 4-7,2-1 7,-1 1 6,3 1-27,1-2 21,3-2 0,2-2-13,2-1 7,4-3 7,0-5-1,6-1-1,3-3 0,1-4 0,5-2-7,-1-3 7,5-4-7,4-4 7,0-2-7,-1-3 7,3-3 0,0-2-19,0-1 1,-2-1 1,-2-3-1</inkml:trace>
  <inkml:trace contextRef="#ctx0" brushRef="#br0" timeOffset="470">615 79 36,'0'0'3,"-4"1"-1,2 0 1,-2 1-1,0 1 0,0-1-1,0 3 1,0 0 6,-1 2-8,1 3 7,0 3-8,0 0 1,2 5 0,-2 3 6,2 1-7,-2 2 6,2 3-7,-1 0 13,1 0-1,0 2-8,0-1 6,2-1-7,0 0 6,0-1 5,2-1-1,0-1-8,3-3 0,-1-2-7,4-1 7,0-3-7,0-2 13,3-3-1,1-2-19,1-3 20,1-3-14,3-2-6,-3-3 1,3-2 0,-3-2 1</inkml:trace>
  <inkml:trace contextRef="#ctx0" brushRef="#br0" timeOffset="800">419 403 35,'0'0'10,"0"0"-8,0 0 0,0 0 0,0 0-1,0 0 6,0 0-7,0 0 0,0 0 7,0 0-8,2 0 13,4 0-1,0-1-14,5 0 13,-1 0-8,3-2 6,-1 1-1,4 0-13,3-3 0,0 0 7,1 1-7,3-3 0</inkml:trace>
  <inkml:trace contextRef="#ctx0" brushRef="#br0" timeOffset="1140">1010 62 24,'0'0'5,"0"2"-1,0-1 0,3 1-1,1 0 0,2 3 6,0 1-8,0 1 6,3 2-1,-1 0 12,2 4-8,-2 1 5,3 1-2,-1 3 4,0 2 5,1 2-3,-3 2-21,0 2 12,1 2 12,-3 2-3,-2 2-15,0 3 0,-4-1 5,-2 2-1,-2 1-1,-2-1-7,-3 0 13,-1-1-8,-2-1-32,-3-3 3,1-2 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9:29.2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67,'0'0'12,"0"0"11,0 0-22,0 0 19,0 0-15,0 0-7,0 0 25,0 0-15,0 0 11,0 1-2,2 1-2,4 2-8,3-1 5,3 1-8,0-1-19,5-1-5,2 1 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9:29.3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 95,'0'-2'21,"0"2"3,0-1-21,0 0-7,4-1-6,-2-2 0,2 0-1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9:29.5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24,'4'0'4,"1"0"-1,3 0 0,0 1 0,2 2 0,3-2-1,-1 1 0,3-1 0,-1 2 6,3-2-7,1 1 0,3-1-1,2-1 0,4 0-1,2-2-1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9:29.6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63,'4'-1'12,"2"2"5,2-1-8,5 1 5,1 1-8,3-1-1,1 1-13,3-1 1,2 0 1,-1-1 0,5-1 1,0 0 1,0 1 0,2-2 1,0 1 0,0 1 0,2-2 1,-2 2 0,0 0 0,0 0 0,0 0 0,0 0 1,2 2 0,0-2 0,2 0 0,-2 0 0,0 1 0,2-1 1,-2 1 0,2 0-1,-2 1 1,-2 0 0,0-1 0,0 1 0,-2 0 0,0 0 6,0 0 6,-2 0-14,-1-1 0,-1 1 7,0-1-1,0 0 0,-1-1-8,1 0 0,0-1 0,2-3-1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9:29.9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37,'0'0'9,"0"0"12,0 0-3,0 0-2,0 0-2,0 0-14,0 1 0,2 1 6,0 2-1,0 0-7,2 2-6,2 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9:30.4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296 21 43,'0'0'2,"0"0"13,0 0-15,0 0 13,-2 0-2,2 0-8,-2-1 0,0-2 18,-3 0-2,1 0 4,-2 1-16,0 0 18,-2-1-9,-1 2 4,1-1-9,-2 1-1,-3 1 5,-1 1 4,1 0-27,-1 1 13,-3 3 6,3 0-8,-3 2 6,1 0 5,-1 0-20,1 2 13,1 1-1,1 2 0,-1 1-7,3 2 0,2 0 0,1 0 6,3 2-7,4-1 7,2 0-1,2-2 0,4 0-7,3-2 7,3-4-1,5-2 0,-1-3-1,5-2-6,-1-2-12,3-4 8,2 0 7,0-5-12,2 0 8,-2-1 0,-1 0-5,1 0 7,-4 0-6,0 0 14,-5 1-7,-1-1-6,-3 2 7,-2 1 7,-1 1-1,-3 1-7,-2 1 0,0 2 13,0 1-1,-4-1-8,0 4-6,0 2 0,0 1 7,-2 5-7,2 2 1,-2 2 7,2 2 5,0 1-1,0 2-1,4 0-7,-2 2-6,2-1-18,3-1-4,-1 0 3,4-1 2</inkml:trace>
  <inkml:trace contextRef="#ctx0" brushRef="#br0" timeOffset="1630">798 408 23,'-2'-1'5,"2"0"5,0-1 5,0 1-1,0 1-2,0-1-8,0 1 0,0-1-1,0 1 12,0 0-14,0 0 18,0 0-8,0 1 5,-2 0-2,2 0-2,-2 4 11,-2 2-15,2 2 5,-2 3-14,-2 1 0,-1 2 12,1 0-7,0 3 6,-2-1-14,2 0 13,-3 1 5,3-2-2,-2 0-1,2 1-8,-3-2 12,3-2-14,-2-1 6,2-1-7,-1-1-6,1 0 7,2-2-1,0-2 0,0-2-6,2 1 7,0-2 6,0 1-1,0-1-7,2 0 7,-3-1-13,3-3 7,0 0-13,3-3 14,-1-2 0,4-1 6,0-1-13,2 1 1,-1-2 7,1 1-7,2-1 1,0-2-12,1 2 2,-1-2 8,3 2 0,1 0 7,-2 1-12,3 1 14,-3 0-7,3 1-6,-3 1 14,1-1-7,-3 3-6,0-1 8,-1 1-6,-1 1 13,0-1-13,-2 2 13,1 1-1,-1-1 0,-2 0-13,-2 0-6,2 1 15,-2 0-7,2 0 14,-2 0-1,0 0-14,-2 0 14,0 1-1,0 1-14,-2 0 1,-2 0 14,2 0-1,-2-1-7,-2 1 6,2-1 0,-3 2-7,1-2 6,-2 1 6,2 1-14,-2-1 7,1 0 12,1-1-8,0 2-1,0-2-1,2 1 0,1-1-7,-1 1 13,2 1-14,2 1 6,-2-1 0,2 3 0,2 0-7,0 1 7,2 0-1,1 0-12,1 1 13,-2 1 0,2 0-7,0 1 7,1-1-6,-1 0 0,0-1-12,0 2 2,0-2-12,1-1 4,-1 0 2,-2 0 1</inkml:trace>
  <inkml:trace contextRef="#ctx0" brushRef="#br0" timeOffset="2620">1326 584 54,'0'0'13,"0"0"-1,0 0-8,0-2 0,0 2-1,0 0 0,0 0 6,0 0-2,0 0 6,2 0-2,2 2-7,2-1-1,0 2 12,1 1 5,-3 0-22,2 2 13,-2 1 11,-2 1-9,2 3-1,-4-1 4,2 2-8,-2 1-1,-2 1 5,0-2-1,-2 1-8,0 1 0,0-1 6,-2 0 5,1-3-8,-1 1-7,2-2 13,0-1-14,2-1 6,-2 0-13,2-2 7,0-1 7,2 0 6,0-4-14,0-4 6,2-1 0,4-5-7,0-1-5,0-2 1,3-2 7,1-2-6,2 0-6,-1 0 15,1-1-13,1 2 7,-1 0 7,0-1-6,3 3 6,-3 0 0,-1 2-7,-1 0 1,0 3 0,1 0-6,-3 2 8,-2 3 0,2 0 12,-1 3-1,-3 2 5,0 3-14,0 2-1,-2 2 7,-2 1-1,0 3-13,0 1 13,0-1-7,-2 2 6,2 0 0,-2 1-1,2-1-25,-2 0-11,2-1 4,-2 0 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7:57.0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231 318 25,'-2'-1'11,"2"1"-2,-2-1-7,2 0-1,-2 0 1,2-1-1,-2 1 0,2 0 6,-2-1 6,0 1-2,0-2-7,-2 2-1,2 0 0,-2 0 6,0 1 5,-3 0-2,1 1-2,0 1 5,-4 3-14,-1 1 6,1 1-1,-5 3-7,3 2 0,-2 1-6,-1 2 14,1 1-7,1 3 6,-1-1-7,1 2 0,1 1 6,4-1-7,-1-1 7,3 0-13,2 0 7,2-2 6,0-3 0,4 0-1,2-2-7,2-2-5,3-1 13,1-2-7,2-3 13,3-3-8,-1-3 6,5-3-7,-3-2 6,3-2-7,2-3 6,-3 0-7,-1-2 6,-1-1-7,-1 1-6,-3 0 7,1 1 0,-5 1 6,0 1 6,1 1-2,-3 2 5,-2 1-2,0 0-8,0 2-7,0 1 7,-2 0-13,0 1 20,0 0-21,1 3 20,-1 3-1,0 0-1,0 4-8,0 0 0,0 2 0,0 1 0,2 1 6,0 0-7,0 0 0,0 1-13,3 0 2,-1-1 8,0 1-19,2-2-3,-1 2 2,3 0 0</inkml:trace>
  <inkml:trace contextRef="#ctx0" brushRef="#br0" timeOffset="666">494 1 71,'0'0'-1,"0"0"12,0 0-1,0 0-7,0 0 5,0 0-1,0 1 6,2 4-2,-2 0-1,-2 5-1,0 0 5,0 5-8,-2 2-1,-2 1-7,-1 1 13,-1 0-14,0 1 0,-2 0 1,-1-1 6,1-3 0,0 0-1,-1-2-6,1 0 6,2-2 0,-1-2 6,1-2-1,0-1-14,0-2 13,1-3-13,1-3 13,0-4-7,0-2 6,-1-3-7,3-4 7,0-1-1,2-2-7,0-3 0,0 0 1,2 1 0,0 2 6,2 1-7,-2 3 7,0 0-7,0 1 6,0 3-6,2 0 6,-2 3 0,2 0-20,-2 3 15,4 2 0,0 1 6,1 2-7,1 3 7,0 2-1,4 2 0,-1 2-7,1 1 0,0 2 7,1 0-7,1 2 1,-2-1 6,3 2 0,1 0-1,-1-1-13,1 2 14,-1-1 0,3-2-13,-1 0-12,-3-1 2,3-2 2,-1-1 1</inkml:trace>
  <inkml:trace contextRef="#ctx0" brushRef="#br0" timeOffset="1226">287 196 20,'0'0'5,"-2"0"-1,2-1 0,0 1-1,0 0 0,0 0 0,0 0-1,0 0 6,0 0-7,0 0 6,0 0-7,0 0 13,0 0-2,0 0-1,0 0-2,0 0-1,2 1 0,0 0-8,0 0 1,1 1 18,-1 0-2,0-1-2,0 0-2,-2 0-7,2 1-7,-2 0 12,2-1-1,-2-1-1,2-1-7,-2 1 0,2 1-7,-2 0 14,0 0-1,0-2-1,0 2-7,0-1-6,2 0 13,-2 0-1,0 0-7,0 0 1,2 0 6,-2-1-13,2 2 20,2-1-8,0-1-1,1 1-6,1 0 0,2 0 7,2-1-7,1 0 0,1 0 7,3 1-1,1-1 0,3-1-7,-1 1-5,1-1 13,2 1-6,1 0-19,-1-2 2,2 2 2,-2-1 0</inkml:trace>
  <inkml:trace contextRef="#ctx0" brushRef="#br0" timeOffset="3266">1158 46 55,'0'0'13,"-2"0"-8,2 0-7,0 0 7,0 0-7,0 0 19,-4 2-8,0 2 5,-3 2-14,-1 4 18,0 4-14,-2 4 12,-1 2-9,-1 6 0,-3 2-1,1 5 5,-1 0-1,1 2 5,-1 1-15,1 1 13,4-1-2,-1-1-7,3-1 5,2 1-1,2-3-7,2 1 6,4-2-7,0-1 0,4-1 6,2-3 6,3-2-2,1-3-1,2-3-1,5-2-1,0-3-13,1-2 0,3-4-11,2-2-11,0-2 2</inkml:trace>
  <inkml:trace contextRef="#ctx0" brushRef="#br0" timeOffset="3686">1456 338 24,'0'0'5,"0"0"-2,0 1 7,-2 0-1,2 2-8,-2 0 0,0 2 0,0 2 0,2 1 12,-2 1-8,-3 2 12,3 1-2,-2 2-2,2 3-14,-4 0 0,0 2-6,-1-1 20,1 0-8,0 0 12,2 1-9,-4 0-7,4-2 6,-3 0-13,1-1 13,2-3-7,0-1 13,0 0-15,0-3 13,2-1-7,-1-1-1,1-1 6,2-1-7,0-3-7,0-3 13,5-5-1,3-2-13,0-4 7,4-2-19,3-2 2,1-4 15,1-2-13,2-2 8,-1-1 1,1-1 1,2 0 6,-3 0 0,3 1-13,-3 0 8,-1 2 0,0 3 1,-1 1 6,-3 1-13,-1 4 8,0 3 6,-3-1-7,-1 3 7,0-1-7,-2 3 0,-2 0-6,1 4 20,-3 2-2,-2 2-1,-2 1-1,-3 4-7,1 2 6,-4 4-1,-2 2-7,-3 1 0,1 1 6,0 2 0,-1 0-1,1 1 0,-1 1-7,3-2 19,0 0-14,-1 0-7,5 0 1,0-2 0,0-1 7,4 0 6,2-1 5,0 0-8,4-1 12,0-2-9,4 0-7,0-2 0,3-1-7,-1-1 19,5-2-14,-1 0 6,1-1 0,-1-3-14,0 2 1,1-2-11,-1 0-4,1-1 2,-3 0 1,1-1 1</inkml:trace>
  <inkml:trace contextRef="#ctx0" brushRef="#br0" timeOffset="4276">1954 427 23,'0'0'4,"0"0"0,0 2 6,2-1-1,0 1-1,3 0-1,-3 1-1,2 0 12,0 2 4,0 1-3,-2 2 4,2 1-9,-2 2-2,0 0 5,-2 2-15,0 1 0,0 1 6,-2 1-1,-2 1 5,2-1-1,-2-2-2,-2 0-1,2-1 5,-1-2-8,1 0-13,2-3 20,0-1-1,0 0-14,0-1 0,0-3 13,2 1-14,2-6 7,0-1 6,6-4-14,3-3 7,1-2-6,3-1 13,-1-1-20,5 0 20,-3 0-14,1 0 13,-1 3-7,-1 0 6,-3 2-13,1 1 7,-3 1 0,0 2 6,-1 2-1,-1 1-7,-2 4-6,0 1 13,-2 3-7,1 2 7,-1 3-7,-2 0-7,-2 2 8,2 2 0,-2 1-7,0 2-11,0-1-4,2 0-4,0-2 2</inkml:trace>
  <inkml:trace contextRef="#ctx0" brushRef="#br0" timeOffset="5568">1886 550 22,'0'0'5,"0"0"-1,0 0-1,0 0 0,0 0 6,0 0-1,0 0 5,0 0-14,0 0 7,0 0 11,0 0-8,0 1 11,0 3-15,-4 5 19,0 0-3,2 0-16,-2 2 6,-3 0 5,3 1-2,0 2-2,0 1-8,-2 1 6,0 0-7,-1 3 12,1-1-2,-2 0-8,2 1-7,-3 0 0,1 1-12,0 0-12,-3 0 3</inkml:trace>
  <inkml:trace contextRef="#ctx0" brushRef="#br0" timeOffset="6303">2527 202 23,'0'0'5,"0"0"-1,0 0-1,0 0 7,0 0-8,0 0 0,0 0 0,0 0-1,0 0 6,0 0-7,0 0 0,0 0 7,0 0 5,0 0-2,0 0-1,0 1-1,2 4-1,2-1 12,-2 3-3,3 3-2,1 0 5,0 2-3,0 3-2,2 1 5,-1 3-2,-1 3-3,0 1-1,-2 3-14,0 3 12,-2 1 5,-2 1-8,-2 3 5,0 0-8,-2 2 6,-2-1-8,0 0 6,-5-1-7,1 0-19,0-2-17,-3-1 3</inkml:trace>
  <inkml:trace contextRef="#ctx0" brushRef="#br0" timeOffset="8356">3212 554 24,'0'0'4,"0"0"0,0 0 0,0 0 5,0 0 6,0 0-2,0 0-15,0 0 1,0 0 6,0 0-7,0 0 13,0 0-14,0 0 13,0 0-1,0 0-14,0 0 1,0 0 0,0 0 1,0 0 6,0 0 6,0 0-1,0 0-7,0 0 0,0 0 0,0 0 0,0 0-1,0 0 13,0 4-2,-2 2-7,0-1-13,-3 0 13,1 0-6,0-1 19,0 0-9,0-1-7,0 1 12,2-2-1,0 0-14,0 0 0,0-2 6,2-3 0,0 1-1,0-3 6,2-1-7,2 1 0,0-1-7,0 0-12,0 0 2,0 0 2,0 2 1,3-1 1,-3 3 0</inkml:trace>
  <inkml:trace contextRef="#ctx0" brushRef="#br0" timeOffset="8816">3596 373 25,'0'0'11,"0"0"-2,0 0-1,0 0-1,0 0 6,0 0-14,0 0 12,0 0-1,0 0-14,0 0 13,0 0-7,0 3-1,0 2 13,0 2-14,0 2 6,0 3-1,0 1 6,0 1-2,2 1-1,-2 0-1,0 1-1,0 0 0,3 1-1,-3 0-1,2-1 0,2 1-7,-2-1 0,2-1 1,0 0 0,0-1 6,0 0 0,1-2-1,-1-2-6,0-2 0,0 0 1,0-2 0,0-2 6,2-3 0,3-1-7,-3-2 0,2-3 1,0-3 6,3-3 0,-3-3-1,2-2 0,1-2-19,-1-3 21,0-3 5,-1-1-14,-1-2 13,2-1-7,-1 0-6,-1 1 6,-2 2 6,0 3-7,0 1 6,1 1-13,-3 1-6,2 4 2,-2 0-6,-2 2 2,2 3 1,-2 1 0</inkml:trace>
  <inkml:trace contextRef="#ctx0" brushRef="#br0" timeOffset="10196">4415 25 23,'0'0'4,"0"0"0,0 0-1,0-1 0,0 1 6,-2 0-7,2 0 12,0 0-2,-2 0-7,-2 0 5,-2 3-1,-2 3-14,-1 2 20,1 4-15,-2 2 13,-3 3-2,1 4 5,0 1-8,-1 4-7,1 0 12,1 0-8,1 2 0,0 0-1,-1-1-7,5 0 19,0-1-2,2-1-8,2-1 6,2 1-20,2-3 13,2-1 6,0-3-8,4 1 6,3-4-14,-1-2 1,2-2-6,3-1-5,-1-2-5,3-3 2,-3-2 1</inkml:trace>
  <inkml:trace contextRef="#ctx0" brushRef="#br0" timeOffset="10544">4606 161 29,'0'0'10,"0"0"-7,0 0-1,0 0 6,0 0-1,0 1-7,0 3 0,0-1 7,-2 4 11,0 0-2,0 3-15,-3 1 7,1 2 5,0 3-8,-2 2 12,2 0-2,-2 1-2,-1 0-21,-1-1 14,2 1-7,0-1 13,-1 0-8,1-1-1,2-2 6,-2 0-7,2-3 0,0 0 6,0-3-8,1-1 0,-1-1 0,2-1 0,2 0 7,-2-2-8,2-1 7,0-3-1,2-3-7,0-1-6,5-3 7,1-4-6,0-1-5,2-4-5,3 0 2,-1-2 2,3-3 2,1 0 1,1-3 1,1 2 2,-1 0 0,-1 2 1,1 3 1,-2 0 0,-1 1 1,-2 4 13,1 0-1,-5 3-7,0 1 0,-1-1 12,-3 5-8,0 0-13,-4 2 7,0 2 1,-2 2 6,-2 2-7,-3 3 12,-3 2-1,-2 2-1,1 0-8,-1 1 7,0-1-1,-1 3-14,1 0 14,-1 0-8,3 1 7,2-1 5,-1 0-1,1 0-20,2 0 7,2 0 13,0 0 5,2-1-8,0 1-1,4-1 0,0-2 5,0 1-14,2-2 1,2 0 6,0-1 0,3-2-7,-1 0 0,2-1-6,0-2 1,3-1-5,1-1-5,-1-1 1</inkml:trace>
  <inkml:trace contextRef="#ctx0" brushRef="#br0" timeOffset="11154">5028 0 24,'0'0'5,"0"0"-1,0 0 0,0 0-2,0 0 0,0 0 7,0 1 11,4 1-2,0 2-3,0-2 5,2 3-3,0-1-2,1 4 5,1 2-22,0 1 26,0 1-16,1 2-1,-1 2 12,0 0-9,1 3 5,-1 1 4,-2 2-8,0 2 5,-2 2-21,-2 1 13,1 0-7,-6 3 0,1 1 6,-4 0-1,0 1-7,-2-1 6,-3 1-7,1-1-18,0-1 9,-1-1-11,1-2-5,0-3 2</inkml:trace>
  <inkml:trace contextRef="#ctx0" brushRef="#br0" timeOffset="38492">285 1243 21,'0'0'4,"0"0"0,0-2-1,0 0 0,-2 0 0,2-1 6,-2 1-8,2 0 0,-2-1 7,2 1 5,0 0 5,0-1-9,0 2 5,0-1-8,0 1 12,0 0-27,0 0 13,0-1 6,0 1-7,0 0 12,0 1-15,0 0-6,0 0 7,0 0-6,0 0 13,0 0-7,2-1 6,-2 2-7,0-1 12,2 0-14,0 0 7,2 0-1,1 0-13,1 1 7,2-1 7,2 0-1,1 0-6,1 1 0,3 1 6,1-2 0,3 1-7,6-1-6,1 0 14,3 1-1,4-1 0,3 0-7,1 1-6,2 0 7,0 0 7,3 0-7,1 1 0,3 0 1,-1 0 6,1 1-7,3 0 0,3 1 7,2-1-1,2 2-13,2-2 14,-3 2 5,3 1-7,-2-2-7,0 1 7,-2 0 0,0-2-7,-3 2 13,1-3-14,0 0 14,-1 0-2,-1-2 0,-4 1-14,1-2 7,-3 1 7,-1-3-20,-2 2 8,1-1 13,-5 1-1,0-1-7,-4 0 0,0 1-6,-4 0 0,0 0 7,-2-1-12,0 1 1,-4 1 8,0-1 0,-1 0 0,-1 1 7,-2-1-14,1 0 8,-1 1 0,-1-1 6,-1 1-13,-2 0 7,-1 0 1,0-2 6,-3 2-1,-1 0-13,-2 0 1,-1 0 1,1-1 1,-4 1 6,0-1 7,0 1-8,0 0 0,-1 0 7,-1 0-8,0 0 7,0 0-1,-2-1-7,2 1-6,-2 0-5,0 0 1,0 1 1,-2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8:10.5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4 103,'0'-1'7,"0"0"12,0 1-2,0 0-3,0 0 5,0-2-21,0 2 6,2 2-19,0-1 1,0 1 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8:10.3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141 0 72,'0'-2'17,"0"2"-8,0 0 11,0 0 4,0 0-3,0 0-9,0 0 5,0 0-21,0 0 13,0 0 5,0 0-8,0 2 0,-2 2 5,0 7-1,0 0-8,-2 4 6,-1 1-1,-1 1-7,2 3 0,-4 0-6,2 0 19,-5 1-8,1 2-6,-2-3 0,-1 1 6,-1-1-7,-1-1-12,3-1-11,-3-1 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8:11.8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24,'0'0'5,"-2"0"-1,2 0 0,0 0-1,0 0-1,0 0 0,0 0 6,0 0 6,0 0-8,0 0 5,0 0-1,0 0-14,0 0 7,0 0 6,0 0-8,0 0 6,0 0 0,0 0-1,0 1-7,2-1-6,-2 2 13,4 2-7,1 4 13,3 3-8,0 3-1,-2 1 6,1 2-7,-3 1 6,0 2-7,-2 1 6,-2 1 5,0 0-8,-2 0 0,0-1-7,-2-1 13,2-1-20,-3-2 20,-1-1-20,2-2 14,0-1-13,2-1 20,-2-2-21,2-2 20,0-1-13,0-1 6,2-4 0,0-2-13,4-2 20,0-5-14,2-3 13,4-3-7,1-5-13,1-1 20,3-5-1,-1 1-1,3-1-13,-3-2 7,3 2 0,-1 0 0,-1 4-7,-1 2 7,-1 1-12,-3 3 20,-2 1-20,0 2 7,-1 2 1,1 2 7,-2 1-1,-2 5-7,0 2 7,1 5 0,-1 2 12,-2 3-14,-2 2-1,0 3 7,0 2-7,-2 1 0,0 3-13,0-1 27,-3 1-15,1 0 1,0 0-7,-2-2 7,2 0-12,0-3-5,2 0 1,-1-2 2</inkml:trace>
  <inkml:trace contextRef="#ctx0" brushRef="#br0" timeOffset="538">447 173 80,'0'-1'16,"0"1"5,0 0-3,0 0-2,0 0-8,2 0-8,4 0 13,1-1-2,3-1-1,0 1 5,5 0-15,-1 1 7,5 0-1,1 0 5,1 0-1,0 0-1,0 1-8,-1-1 0,1 1 0,-3 1-6,1-1-12,-2 0-5,-3 0 1,1 0 2</inkml:trace>
  <inkml:trace contextRef="#ctx0" brushRef="#br0" timeOffset="778">497 380 82,'0'0'16,"0"0"4,0 0-21,2 0 19,2-1-2,2-2-2,4 0-2,1 1 5,1-2-2,3-1-8,1 1-1,3-1 5,-3 0-7,3 1-1,0 0-19,-1 1 2,1-1-6,-1 2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3:42.4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36 25,'0'0'4,"0"0"6,0 0-1,0 0-8,0 0 7,0 0-1,0 0-1,0 0-7,2-1 0,2 0 0,3-1 0,3 0 0,0 0 7,3-1-1,1 1-7,3-1 0,1 0 7,1 1-1,2 0-6,-1-1-1,3 1 14,-2 1-2,1-2-13,1 2 0,-2 0 0,-3 0 0,-1 0 0</inkml:trace>
  <inkml:trace contextRef="#ctx0" brushRef="#br0" timeOffset="264">114 336 91,'0'0'9,"0"0"17,0 0-22,0 0-6,2-1 25,4 0-9,2-2-8,3 0-1,1-1 6,1 0-2,3-2-1,1 0-1,3 0-1,1 0 6,2 0-14,2 1-6,2-1 1,-3 0-13,3 3 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8:12.8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242 4 52,'0'-1'7,"-4"0"6,0 0-2,0 1-1,-1-1-1,-1 1 11,0 1-15,-2-1-1,-1 0 0,-1 0 12,-2 2-2,1 1-2,-3 4-8,-1 0 0,1 3 6,2 2 5,-3 2-2,3 2-8,-3 2-13,3 1 1,-1 1 1,3 1 7,0 1 12,1 0-8,3-1-13,2 0 13,2-1 6,4-2-8,0 1 0,4-4-7,3 0 1,5-3-6,1-3 7,1-2-6,5-2 8,-1-4 6,1-1-1,2-3-19,-2-1 20,-1-3 0,1-4-1,-2 0-7,-5-3 6,0-1-6,-3-4 0,-3-1 13,-2-2-2,-4 0-7,-2-1 12,-2-2-2,-2 3-1,0 4-8,-4-1 0,2 3 0,-1 1 12,1 2-15,0 1 0,2 2 0,2 2-6,-2 1-18,4 3-4,0 2 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8:14.7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124 475 67,'0'3'12,"-2"0"5,-2 3 4,2 2 3,-2 0-9,-3 1 4,3 1-14,-2 0 5,0 1-1,0 0 5,-1 1-14,-1 0 12,0-1-7,0 1 11,-1-1-8,1-1-7,0 0 6,0-2-13,1-1-12,1-1-4,0 0 1</inkml:trace>
  <inkml:trace contextRef="#ctx0" brushRef="#br0" timeOffset="230">449 257 81,'0'0'16,"0"1"-8,-2 6 12,0 1-9,0 1 11,-1 3-15,-1 2 24,2 2-17,-2 2-1,-2 0-2,2 2-1,-2 2 11,-3 0-21,3-1 6,0 1 12,0 0-9,-1-1-7,1-1-7,0 0-25,2-3 4,0-1 1</inkml:trace>
  <inkml:trace contextRef="#ctx0" brushRef="#br0" timeOffset="630">645 503 120,'0'0'24,"0"0"-9,0 0-8,0 0 5,0 0-2,0 0 5,0 0-8,0 0 12,0 0-2,0 0-15,2 0-13,4-1-11,3 0 1,1-2 1</inkml:trace>
  <inkml:trace contextRef="#ctx0" brushRef="#br0" timeOffset="780">906 482 81,'0'0'23,"0"0"-10,0 0-14,0 0 19,0-1-8,2 1-2,2-2-1,4-1-7,3 0-13,-1-1 1</inkml:trace>
  <inkml:trace contextRef="#ctx0" brushRef="#br0" timeOffset="910">1106 459 45,'0'0'15,"0"0"-15,2-1 13,1-2-15,5-1 0,2-1 0,3-1 0,-1 2-2</inkml:trace>
  <inkml:trace contextRef="#ctx0" brushRef="#br0" timeOffset="1020">1355 446 71,'0'0'11,"0"0"11,0 0-2,0 0 3,0 0-2,0 0-16,0 0 12,2 0-8,2-1 5,4-1-8,0-1 6,3 2-21,1-1-5,0-2-5,1 2 2,-3 0 3,3-1 1,-3 1 2,-2 1 1,1 0 2,-3 1 1,0-1 1,-2 1 0,0 0 1,-2 0 1,2-2 0,-2 2 0,3 0-1</inkml:trace>
  <inkml:trace contextRef="#ctx0" brushRef="#br0" timeOffset="1370">1677 531 58,'0'1'13,"0"0"-8,0 2 6,0-2-2,0 1-13,0-1 13,0 1-8,0-1 6,0 0 0,0 0 5,0 0-2,0-1-1,0 1 5,2-2-1,2 0-2,1-1-1,-1-1 5,2-1-2,2-1-14,3-2-7,1 0 14,0-2-1,1-2 6,1 0-2,3-2 6,1-2-2,1-4-14,0-1 0,-1-3 12,3-2-7,0-2 5,1-1-1,-1-1-7,2 0 6,-3 2-13,-1 1 13,0 4 5,-5 3-1,1 1-14,-3 4 0,-2 1 20,-1 3-15,-1 1-7,0 1 14,-2 2-2,-1 2 0,-1 4-1,-2 4-7,0 2 0,-2 3 0,-2 2 0,0 3 0,-2 3 0,-3 1 7,1 4-7,0 2 6,-2-1-1,-1 1 0,3 1-1,-2-1-6,2-1-6,-1-1 14,1-1-1,2 0-7,0-3 13,0-2-20,2-1 14,0-3-7,0-2-6,2 0-5,2-5 27,2-2-14,2-3 0,4-5 0,3-3 13,1-4-2,1-2-14,3-4 7,1-3-13,2-4 14,1-3-1,3-2-6,0 0 0,2-1 13,-2-1-7,0 3-1,-1 2-6,-1 2-6,-2 2 14,-3 2-7,1 2 7,-4 3-7,-1 1 0,-2 2 1,-1 2 0,-1 2-6,-2 1-5,-1 3-24,-1 2 5,0 2 3,-4 1 2</inkml:trace>
  <inkml:trace contextRef="#ctx0" brushRef="#br0" timeOffset="1990">2432 310 82,'0'0'16,"0"1"-8,2-1 11,-2 1-8,0 1 5,2-1 10,0 1 3,2-1-16,1-1 11,-1 1-16,4-1 12,0-1-9,5 0-7,-1-1-7,3-3 19,1 0-2,3 1-8,1-1-1,-1 1 6,0-1-8,1 0 6,-1 1-7,-3 0-7,1-1-5,0 2-18,-3-2-4,-2 2 3</inkml:trace>
  <inkml:trace contextRef="#ctx0" brushRef="#br0" timeOffset="2255">2962 71 104,'0'0'20,"0"0"3,0 0-2,0 0-3,0 0-9,0 0 12,0 0-9,0 0-2,0 0 18,0 2-10,2 1 4,-2 2-15,0 2 5,-2 3 11,0 2-15,-3 3-14,1 3 14,-2 3-1,-2 0 5,-3 2-14,1 4 13,0 2-14,-3 0 7,1 1-1,-3 1-13,1 0-5,2-1-23,-3 0 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8:58.0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301 33 25,'0'-1'4,"-2"-2"6,-2 2 5,0 1-2,0-1-7,-2 0-1,-1 0-1,-1-1 6,0 1-8,-1 1 13,-1 0-2,2-1 4,-2 1-8,-1-1-1,1 1 5,-3 1 5,3 0-15,0 0 0,-1 1 6,-1 0-2,-2 0 6,1 1-8,1 1 12,-1 1-9,1 1-13,2 1 19,-3 0-8,1 1-13,1 0 7,1 1 6,2 2 0,2-1-7,1 1 6,1-1-1,2 1-6,6-2 6,1 0-13,3 0 8,4-2 0,3-1 12,1-3-14,5-2 7,2-4 0,-1 0-20,3-4 15,2 0 0,-2-3-6,2-2 1,-2-1-6,-3 0 8,-1-1 0,0 2-5,-5 0 13,1 0-6,-5 3 0,-1 0 13,-1-2-2,-4 2-1,-2 1-1,0 2-13,-2 0 13,-2 3-1,-2 0-7,2 2 13,-2 2 4,2 3-8,-2 2 5,2 3-14,-2 3 0,2 3 13,2 2-20,0 3 13,0 0-7,5 1-18,-1 0-4,2-2-4,0 1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9:01.0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 2 23,'-2'0'5,"2"0"-1,0 0-1,0 0 7,0 0 5,0-1-15,0 1 19,-2 0-21,0 0 6,2-1 12,0 1-2,0 0-1,0 0 4,0 0-14,0 0 5,0 0-1,0 0-7,0 0 13,0 0-8,0 0-13,0 0 20,0 0-2,0 0-7,0 0 5,0 0 6,0 0-8,0 0-1,0 0-7,0 0 13,0 0-2,0 0 6,0 0-21,0 0 26,0 0-15,0 0 5,0 0-7,0 0-1,0 0 6,0 0-13,0 0 7,0 0 12,0 0-14,0 0 6,0 0-7,0 0 0,0 0 13,0 0-20,0 0 13,0 0 6,0 0-8,0 0 0,0 0-7,0 0 1,0 1 12,0 4-7,0 2-6,-2 1 13,2 1-2,-2 1-13,2 2 1,-2 2 13,0 0-1,0 0-7,0 1 0,0 0-6,2 1-18,-2 1-4,2-1-3,0 0 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9:01.6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139 4 38,'0'0'3,"0"0"0,-2-1-1,-1 1 6,1-1-1,-2 1 6,0-1-8,0 1 5,0 0 5,0-1-2,0 1-1,-1 0-14,1 0 19,-2 1-9,2 0-7,0 0 6,0 2-7,-2 0 0,-1 3 13,1 2 4,0 1-8,-2 2-7,-1 2 6,1-1-1,2 3-1,-2 3-7,1-1 0,3 1 0,0 0 0,2 1 0,2 1 0,2-2 0,2 0 1,0-1 0,5-2-7,-1-1 20,4-3-8,1-3-1,3-3 0,1-4-7,1-4 1,1 0 0,2-3-6,-1-3 7,1-2 0,-2 0 7,-3-2-14,-3 0 8,-3-1 0,-2 0 0,-6 1-7,0 1 14,-4-1-7,-2 1 0,-2 2 0,-2-1 0,-3 3-7,3 0-11,-2 1 2,-1 1 2,1 0 0,2 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9:03.1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178 19 37,'0'0'9,"0"0"-7,0 0 0,0 0-1,0 0 13,0 0-8,0 0 12,-2-1-3,0-2-2,-2 0-14,0 1 13,0 0-2,-1-2-1,1 2-7,-2 1 12,0 0-8,0 1-7,-1 1 6,-1 0 0,-2 1 5,2 3-7,-3 1 0,-1 3 5,1 0 6,1 2-2,0 2-14,-1 0 13,3 3-2,0 0-1,0-1-7,3 1 6,-1 1-1,4-1-13,2-1 1,2-1 7,2 0-13,3-3 8,1-1 7,2-2 6,1-3-8,1-3-12,2-2 20,3-2-8,0-4 0,-1-1 0,1-3 0,-1 0 6,1 0-1,-3-2-7,-1 0 0,-1 1 0,-2-1-12,-1 3 14,-1-2-12,-2 2 20,-2 1-8,0 1 0,-2 0-6,1 2 13,-1 1-7,0 0 12,0 1-8,0 3 6,0 2-8,-2 4 0,2 2-1,0 3 6,0 3-7,2 2 0,-2 0-13,2 0 2,3 0-5,1 1-11,-2-2 2,2 0 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9:05.0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 0 30,'0'0'4,"0"0"18,0 0-9,0 0 5,0 0-9,0 0 5,0 0-8,0 0 12,0 0-8,0 0-2,0 0 12,0 0-15,0 0-1,0 2 12,0 3-8,-2 2 5,0 2-1,-2 3-8,1-1-1,-1 2-6,2 1 6,-2 0 6,2 1-7,0 0 6,-2 0-14,2 1 1,0-1 7,0 0-6,0-2-6,0-1-5,-1 1-6,3-2 3,-2-2 1</inkml:trace>
  <inkml:trace contextRef="#ctx0" brushRef="#br0" timeOffset="410">323 14 46,'0'0'14,"0"0"-14,0 0 19,0 0-9,0 0 5,0 0-8,-2 5-7,2 0 13,-4 3-8,2 3 12,-2-1-9,2 3-1,-1 2-7,3 2-6,-2-1 13,2 2-1,0 1 6,2 1-14,-2 0-6,3-1-6,-1 3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9:06.4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207 52 24,'-2'-1'11,"0"-1"-8,0 0 12,0-2-8,2 1-1,-2-1 6,-3 1-2,1-2 5,0-1-1,-2 3-2,2-2 5,-2 2-28,-3-1 21,1 2 5,0-1-2,0 2-14,-3 0 12,1 1-7,0 2-7,-3 1 0,3 1 19,-3 2-2,3 0-20,-2 2 19,1-1-14,3 2 13,0 1-8,-1 0 0,5 1 5,0 0-13,2 1 13,2-2-1,2 1-8,2-2 0,3-1 0,1-1 7,4-2-8,3-3 1,-1-2 0,5-2-13,-1-2 8,1 0 1,2-2 0,-1-2 1,-1 0 0,0 1-6,-3-1 7,-1-1-12,-3 4 21,0-2-7,-1 2 12,-3 0-8,-2 2 6,-2-1-7,1 1-1,-3 1 6,0 0-1,0 2-7,-4 0 6,2 3 6,0 3-8,-2 3 6,2 1-14,0 4 7,0 0-13,2 1 7,2 2 7,0-1-7,0 0-18,4 0-4,1 0 2</inkml:trace>
  <inkml:trace contextRef="#ctx0" brushRef="#br0" timeOffset="730">596 244 53,'-2'0'20,"2"0"-21,0 0 12,-2 1 11,0 2-2,-1 0-9,1 3-2,-2 1 6,2 2-2,0 2-2,0 0-8,0 2 6,0 0-1,0 1-7,2 1 0,0 0-7,0-1-5,0 0 1,2-1-5,0-1 1,0-1-1</inkml:trace>
  <inkml:trace contextRef="#ctx0" brushRef="#br0" timeOffset="1240">844 211 23,'0'0'4,"0"0"-1,0 0 0,0-2 7,2 0-8,2-3 13,4 0-15,3-2 6,-1 0 6,0 0 5,3 0-9,-1 0-1,3 2-7,-3-1 6,-2 3 6,3 0-8,-5 2 12,3 1-8,-3 3-7,0 1 12,-2 2-2,-2 2-7,-2 3 18,1 0-9,-3 3 5,-3 1-21,-1 2 6,0 0 6,0 1 5,0-1-1,0 0-2,0 1-1,2-2-14,0-1 7,2 0 5,2 0-7,2-2 6,2-1-1,4-4-13,1-1 14,3-2-26,3-3-11,1-2 3,3-2 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9:08.6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 73,'0'0'11,"0"0"-1,0 0-8,0 0 12,0 0-1,0 0-2,0 0-1,0 0 5,0 0-8,2 0-1,0 0-7,6 1 6,2 0-1,3-1-6,6 0-13,-1-3 1,5-2 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9:08.8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24,'0'0'11,"0"0"-1,0 3-8,0 1 0,0-1 12,2 1-14,-2-1 12,2 2-7,4-2 5,0 0-14,5-1 0,-1-1-1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3:44.5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124 67 23,'0'0'11,"-2"-2"-1,2 1-8,-2-1 12,0 1 5,0-2-15,0 2 6,0-1 11,0-2-3,0 1 4,0-1-9,0 2-7,-1-1 11,-1-1-14,2 1 12,0-1-8,-2 1 5,0-2-1,0 2-2,2-1 5,0 1-8,0 0 6,-1 1-2,1 1-7,0 0 6,2-2-14,-2 3 7,2 1-7,-2 3 7,2 3 0,0 3-6,0 4 6,-2 4 0,2 4 0,-2 2 0,2 3-7,-2 2-6,0 1 2,-2 2 7,2 0-6,-2 1 7,2-1 1,-3 2 0,3-1 0,-2-1 6,2 0-1,0-1-7,-2-3-6,2 0 14,0-3-7,0-1 0,0-3 12,0-2-7,0-2-1,-1-2 0,1-2-13,0-2 1,0-2-11,0 1-4,0-4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9:08.9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24,'0'0'4,"0"0"0,0 0-1,0 1 0,6 1 0,2 0-1,3 1 0,-1-2 0,2 0 0,3-1-1,-1 1 0,1-1-1,-1 0 1,3 0 0,-3 0-1,1 0 0,-1 0-1,1-1 1,-1 1 0,1-1 0,-3 0 0,0 0 0,-1 1 1,1-2 0,-2 2-1,-1-1 1,-1 0-1,0 1 0,-1 0 0,-1 0 0,0 1 0,2-1 0,-2 1 0,1-1 0,-1 2 0,0-1 0,0-1 0,0 0 0,1 1 1,1 0-1,-2-1 1,2 0-1,3 0 1,-1 0-2,2-1 0,1 0-1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49:09.7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280 56 24,'0'-1'11,"-2"0"-8,0-2 0,0 1 6,0-1-1,-2-1-8,-2 1 7,-1-1-7,1 0 18,-2 0-2,-3 1-8,3-2 11,0 1-2,-2 0 4,-1 0-3,-1 2-8,-1 0-14,-1 0 13,-1 2-1,1 0 5,0 3-8,-1-1 6,1 3-20,1-1 14,1 2-14,-1 2 14,1 3-7,4 0 13,-1 3-1,3 2-8,0 0-6,4 1 13,2 1-14,4-2 13,2-1 5,3-1-8,3-2-13,2-3 8,3-2 6,4-4-1,1-3-7,3-2 0,0-3 1,2 0 0,0-3-6,0-2-6,-2 0 14,-1-1 7,-3 0-8,0 0 0,-5 2 0,-1 1 0,-3 1 0,-2 1 7,1 0-8,-1 0 1,-4 3 6,1-1-1,-1 4-7,-2 3 0,-2 4 7,0 2-7,-2 3 7,0 3-1,0 2-7,2 2 13,0 3-20,2 1-5,0 0-11,3 1 3,-1-2 0</inkml:trace>
  <inkml:trace contextRef="#ctx0" brushRef="#br0" timeOffset="2270">737 240 43,'-2'0'9,"2"0"-8,0 0 13,0 0-15,0 0 7,0 0-7,0 0 19,0 0-3,0 0-2,0 2-7,-2 0 11,0 5-8,0 2 5,0 0-2,0 3-1,-2 1 5,0 3-21,1 1 7,-1 0 6,0 3 5,-2 0-2,2 1-7,0 0-1,-3-1-13,3 1 8,-2-2 6,2 0 6,0-3-7,0 1-7,0-4 7,-1 1 6,3-2-14,0-1 13,0-3-7,0 0 12,0-1-1,0-3-8,0 1-1,2-5 0,0-1-7,0-4 13,0 1-7,2-6 0,0 0-13,2-2 8,0-1 6,1-1 0,1 2 0,-2-2-7,2 0 0,0 0 1,3 1 0,-1 0-6,0 0 2,0 2 0,3-2 1,1 1 7,-2 2 0,3-1 0,-3 2-13,3 1 14,-3 0-12,0 1 7,-1 0 7,-1 2-13,0-1 13,0 3-6,-1-2 6,-3 3-19,0 0 14,0-1-6,0 1 14,-2 1-14,0 0 14,0 0-1,0-1-7,0 1-6,-2 1 13,-2-1-7,2 1 6,-2-1 0,0 1-7,0 1 6,0-1 0,0 1-1,0-1 0,-2 0 6,0 1-8,0 2 0,-1 0 0,1 2 0,-2-2 6,2 3-7,0 0-6,2 1 1,-2 0 0,2 1 1,0 1 7,-1 1-7,3 0 0,3 1 13,1 0-13,2 0 0,0 0 7,2 0 0,1-1-1,1 0-12,0-1 7,3 0 7,-3-1-13,2 0 20,-1-1-27,-1 2 8,0-2-5,-1-1 2,-1 1-6,-2 0 2,0-1 1</inkml:trace>
  <inkml:trace contextRef="#ctx0" brushRef="#br0" timeOffset="6017">652 549 83,'0'0'10,"-2"-1"11,2 1-3,0 0-14,0 0 18,0 0-22,0 0 13,0 0-8,0 0-1,0 0 12,2 0-2,0-1-8,3-2-13,1 0 14,4 0-14,0-2-5,5 0-5,2-1 2,1 1 1,1-2 2,1-2 1,1 2 1,2 1 1,-2-1 1,-1 2 1,-3 0 0,-1 2 1,1 0 1,-3 2 2,-3 0 0,-1 1 1,-2 0 1,1 1 0,-1-1 0,-2 1 0,-2 1 1,2-1 0,-1 1 6,-3-1-1,2 0 6,0 2-8,0-2-6,2 0 19,0 0-15,3 2 0,1-3 6,2 0-13,5-3 0,2 1 0,-1 0-1</inkml:trace>
  <inkml:trace contextRef="#ctx0" brushRef="#br0" timeOffset="6307">1364 503 47,'0'0'8,"0"0"-1,-2 0-1,2 0 6,0 0-8,2 1-7,-2-1 7,4 1 12,0-1-8,4 1 5,1-1-14,1-1 0,2 0-7,1 0 1,1-1 0,1 1 0,-3 1 2,1 0 0,-1 1 0,-2-1 0,-1 3 1,-1-1 0,-2 0 1,-2 1 0,-2 0 1,2 0 0,-1 0 0</inkml:trace>
  <inkml:trace contextRef="#ctx0" brushRef="#br0" timeOffset="8067">810 351 20,'0'0'5,"0"0"-1,0 0 0,0 0 0,0 0-1,0 0 6,0 0 5,0 0-2,0 0-14,0 0 13,0 0-14,0 0 1,0 0 12,0 0-13,0 0 19,0 0-21,0 0 7,0 0 0,0 0 12,0 0 4,0 0-8,0 0 5,0 0-15,0 0 7,0 0-1,0 0-1,0 0 6,0 0 5,0 0-2,0 0-15,0 0 0,0 0 13,0 0-1,0 0-8,0 0 12,0 0-8,0 0-1,0 0 6,0 0-2,0 0-7,0 0 5,0 2-1,0-2-7,0 1 7,-2 0-1,2 0-1,0 3 6,0 3-8,-3 2-13,1 3 8,0 1 12,0 4-7,-2 1-7,0 3 13,0 1-1,0 2-1,0-2-13,-1 1 13,1 0-13,0-1 13,2-1-14,-2-1 8,2-1-13,0-2-5,0-2-16,4-3 3,-2-1 3</inkml:trace>
  <inkml:trace contextRef="#ctx0" brushRef="#br0" timeOffset="8764">1440 414 98,'0'0'14,"0"0"-2,0 0-1,0 0 5,0 0-2,0 0-8,0 0-1,0 0 6,0 1-2,0 3-7,2 2 12,1 2-8,-1 1-1,0 3 12,-2 1-2,0 2-2,-2 1-14,0 1 19,-1 2-21,-1 1 7,0 0 5,0-2-13,0 0 7,0-3-1,0-2 0,-1-1 6,3-1-1,0-2-7,0-2 0,0 0 0,2-2 0,0-5 0,4-5 12,3-3-26,3-3 8,0-4-6,5-1 21,-1-1-2,3-1 0,-1-2 5,1 2-14,-1 0 6,1 1 0,-3 3-1,1 1-6,-3 2 6,1 1 6,-3 2-7,-2 1-13,-1 1 20,1 4-7,-2 2 0,0 2-1,0 4 0,1 3 0,-1 3 0,-2 3 0,0 1 6,-2 3-1,0 1-7,0 0-6,-2 0-5,2 1-11,-2-1-11,0 0 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0:27.1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461 499 22,'-2'-1'4,"2"0"-1,-2-1 1,2 1-1,-2-2-1,0 1 0,2-2 0,-2 1-1,0-1 0,0 1 1,0 1-1,2-2 0,-2 2 0,2 0 0,-2-1 0,2 1 0,-2 0 0,2-1-1,-2 1 0,0 0 0,-1-2-1,1 2 1,0-1-1,-2 1 0,2 0 1,-2-1 0,2 1 0,-2 0 0,0-1 0,2 1 0,-3 1 0,-1-1 0,0 1 0,-2-1 0,-3 2-1,-1 2 1,0 0 0,-5 1 0,1 2 0,-3 1-1,-2 1 0,1 2 1,-1 2 0,-2 0 0,2 2 0,-1 2-1,-1 0 1,2 3 0,1-1 0,-1 3 0,2 0 0,5 2 1,-1 0 0,3 0-1,2 1 0,3 0 0,5-1 0,0-2 1,6-1-1,3-3 1,1-2-1,4-3 0,5-4 0,1-3 1,3-4 0,4-3 0,0-5-1,2-4 0,2-2 0,0-2 0,-1-2 0,-1-2 0,0 1 0,-2-1 0,-2 0 0,-3 0-1,-3 2 2,0 0-1,-3 2-1,-2 3 1,-1 1 0,-3 1 0,0 2-1,-1 2 1,-1 0 0,0 1 0,-2 0 0,0 3 0,-2-1 0,0 2 0,0 2 0,1 3-1,-1 3 1,0 1 0,0 4 0,0 1 0,0 4 1,2-1 0,0 1 0,2 0-1,1 2 0,-1-2 1,0 0 0,2 0-1,-2 0 0,5-1 0,-1 0 0,0-1 0,3-1 0</inkml:trace>
  <inkml:trace contextRef="#ctx0" brushRef="#br0" timeOffset="1122">1119 19 21,'0'-2'4,"0"0"0,0-1-2,0 1 1,0 1-1,0 0 0,0-1-1,0 1 1,0 0-1,0-1 0,0 2 0,2-1-1,-2-1 1,0 2-1,0 0 0,0 3 0,0 0 0,-2 3 0,2 3 0,-2 4 1,0 3 0,0 3 0,-4 3-1,-1 1 0,1 2 1,-2-1 0,-2 2-1,-1-2 1,1-1-1,0 0 1,-3-4-1,3 0 1,0-4-1,-1-1 1,1-2-1,2-3 0,-1-3 1,1-4-1,0-3-1,2-4 1,-1-5 0,1-4-1,2-4 0,0-3 0,0-2 0,2-1 1,2-1 0,0 2 0,0 1 0,2 3 0,-2 2 0,2 3-1,0 1 0,0 3 1,0 2-1,0 3 1,4 1 0,1 6 0,-1 1 0,2 4 0,2 2 1,1 5-1,1 3 1,0 1-1,1 2 1,1 0 0,1 1 0,-1 0 0,3-2-2,-1 0 2,1 0-1,-3-3 1,3 0-1,0-2 0,-5-1 0,2-1 0,-1-2 0,-5-2-2</inkml:trace>
  <inkml:trace contextRef="#ctx0" brushRef="#br0" timeOffset="1906">887 301 22,'0'0'4,"0"0"0,0 0-1,0 0 0,0 0-1,0 0 0,0-2-1,0 1 0,5 0 0,-1-2 0,2 0 1,2 0-1,0 0 0,5 0 0,-1-1 0,1 1 0,3 0-1,3-2 0,-1 0 1,3-1-1,2 1 0,2-2 1,2 0-1,0 0 0,1 0 1,3-1-1,-2 2 0,0 0 1,-2 0-1,-2 1 0,-2 2 0,0-1 0,-5 2 0,-1 0-1</inkml:trace>
  <inkml:trace contextRef="#ctx0" brushRef="#br0" timeOffset="3366">1775 212 23,'0'0'4,"0"0"0,0-2-1,-4 0-1,2-1 1,-3 1-1,1 0 0,0-2 0,-2 2-1,0 1 1,-1 1-1,1 1 0,-2 1 0,-2 3-1,1 3 0,-1 4 1,-2 3-1,-3 3 0,1 5 0,-1 3 1,-3 2-1,-1 2 1,0 3 0,-1 0-1,-1 4 0,2-1 0,3 3 1,-1 2 0,3 1-1,-1 0 0,3-2 0,4 1 7,4-2 5,1-1-1,6-2-2,3-4-13,2 0 6,4-4 6,5-4-1,2-2 0,3-2-1,1-3-1,4-4-13,2-2 7,0-3-6,2-2 0,2-4 0</inkml:trace>
  <inkml:trace contextRef="#ctx0" brushRef="#br0" timeOffset="3826">2052 617 34,'0'0'3,"0"0"0,0 0 0,0 0-1,0 0 0,0 2-1,0 1 1,-2 1-1,0 3 7,0 0-8,0 4 7,0 3-1,-3 1-1,1 3-7,-2 2 0,0 2 1,-2 3 12,-1-1-7,-1 2-1,2 0-7,-3 1 1,3-1 13,0-3-1,0-1-8,-1-1-6,1-4 0,2 0 7,0-3 6,-1-3-1,3 0-1,0-2 0,2-2-14,0-2 8,0-3 0,4-4 6,2-3-7,0-4 0,4-5 0,5-4 0,1-3 13,3-2-2,2-1-13,1-2 0,1 0 13,2 1-8,-3 2 0,3 1 0,-2 2 0,-3 2-7,1 2 7,-2 2-6,-3 1 6,-2 3-12,-1 1 13,-3 0-6,0 4 6,-1-1 0,-3 3-7,-2 5 7,-2 2 0,-2 4-7,-2 4-6,-7 2 14,1 2 0,-3 2-13,-1 0 7,2 1-6,1 0 13,1-1-6,0 1 12,1-1-7,3 0-7,0-2-6,4 0 7,0-2 7,4 0-7,0-2 6,4-1 6,0-1-1,5-2 5,1-1-20,2-2 7,1-1-1,-1 0-6,1-2-6,-1-1 2,1 2 0,-1-2 0</inkml:trace>
  <inkml:trace contextRef="#ctx0" brushRef="#br0" timeOffset="4446">2501 982 67,'0'0'12,"0"0"5,0 0-3,0 0-1,0 1-21,0 5 1,-2 0 7,2 2 0,-2 0 7,-3 3-1,1 0-1,-2 2 6,0 1-8,0 0-7,-3 0-5,1 1 0,0-1 1,0-1 0</inkml:trace>
  <inkml:trace contextRef="#ctx0" brushRef="#br0" timeOffset="4836">2834 683 24,'0'0'5,"0"0"-1,0-1 6,0 1-1,0 0-8,2 0 6,0 0-1,0-1-7,2 1 7,0 0 5,2 1-14,-2 1 13,3 3-7,-3 0 6,0 3 5,0 2-8,-2 3 5,-2 3-14,0 3 1,0 1 13,-4 1-2,0 2-1,0-1-1,-2 1-1,-1-1 6,-1-1-14,0-1-6,-1-3 1,3 0 7,0-3-6,0-3 7,2-1 6,2-2-7,0-4 0,4-4 6,4-3-1,0-5-1,4-5 0,5-3-1,-1-4 0,3-2 0,2-1-7,-3-1 1,3 2 6,-3 1-6,-1 3 0,-1 1-6,1 2 14,-3 2-13,-2 2 1,1 2 13,-3 0-13,2 4 1,-1 1 7,-1 2 6,-2 3-1,2 2-7,-1 4 12,-1 3-7,-2 4 12,0 1-8,0 2-14,-2 2 1,0 2 0,0 0-5,-2 0 1,0 1-5,0 0-1</inkml:trace>
  <inkml:trace contextRef="#ctx0" brushRef="#br0" timeOffset="5476">3677 237 22,'0'0'4,"3"1"0,1 0-1,2 1 0,0 2 0,2 0-1,3 2 1,1 1-1,0 1 0,1 2 0,-1 0-1,1 3 0,-1 1 0,3 3 6,-3 1-1,0 3 0,1 1 5,-3 2-1,1 3 5,-3 3-8,-2 0 11,-2 4-21,0 1 19,-2 2-2,-2 2-8,-2 1-13,0 1 20,-2 0-14,-2-2 12,-2 1-7,-3-3-1,1-1 6,0-3-20,-1-3-5,-1-2 2,1-5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0:34.0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0 203 30,'0'-1'4,"2"1"-1,4 0 0,5-2 0,3 1-1,5-1 6,5 0-7,5-1 0,5 0 0,1 0 6,2 0-1,4 1-1,1-2 6,1 1-14,3-1 13,-1 2-14,7-2 13,-1 3-7,3-1 0,4 0 6,2-1-14,0 1 1,0 0 7,0-1-1,0 1-6,-2 0 13,-2 0-14,-2 0 8,-3 0 6,-1 1-1,0-1-1,-5 2-14,1-1 8,-7 0 0,0 1-6,-4 0 7,-4 0 6,-2-1-7,-2 1 0,-4-1-7,-4 1 7,-3 0 7,-1 0-14,-1 0 7,-4 0 0,1 0-6,-3-1 7,0 1-6,-2 0 7,-1 0-7,1 0 0,-2-2-1</inkml:trace>
  <inkml:trace contextRef="#ctx0" brushRef="#br0" timeOffset="620">1516 0 41,'0'0'15,"0"0"-2,0 0-8,0 0-7,4 0 13,-2 0-14,6 0 13,3 2-7,3 0-1,3 1 13,3 1-15,1-1 0,4 3-6,0 0 1,2 0 7,0 1 6,-1-1-8,1 2-6,0 0 7,0 0 12,-4 0-14,0 0 0,-3 0 1,-1 1 6,-3 0 5,1-1-7,-5 0-7,-1 1 13,-3 3-14,-2 1 13,-4 1-7,-2 1 6,-4 1-8,-4 3 0,-2-2 7,-5 1-1,-2-1-7,1-1 0,-3 2-6,-1-2-6,-1-1 1,-2 0 2,3-1 0,-1 0-1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0:36.0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279 17 26,'0'0'11,"0"0"-2,0 0-7,0-1 0,0 1 6,-2-2-8,2-1 0,0 0 0,0 1 0,0 0 7,0 0-1,0 1-1,0 0-7,0 1 0,0 0 1,0-1-1,0 1 0,0 0 1,0 0 0,0 1 0,0 4 1,-2 5-1,0 4 1,0 5-1,-2 4 1,-3 3 0,1 1 0,-2 5 0,-2 0 12,-1 2-7,1-1 5,-5 0-7,3 0-1,-2-2 6,1 1-7,1-3 13,-1-1-21,3-2 20,-2-1-8,3-3-1,1-2 0,0-3-1,-1-2-6,3-2-7,0-1 1,2-3 0</inkml:trace>
  <inkml:trace contextRef="#ctx0" brushRef="#br0" timeOffset="610">118 506 22,'0'-2'4,"2"-2"-1,0-1 0,4 1-1,0-1 0,0-2 0,3 0 0,1 0 0,0 1 0,1-1 0,1-1 0,1 1-1,-1 0 0,0 0 0,1 1 0,-1 2 0,3 0-1,-3 2 1,-2 1-1,1 1 1,-1 1 0,-2 3 0,-1 1-1,-1 2 1,-2 5-1,-2 1 0,-2 4 7,-2 2 5,-4 1-8,0 2 0,-7 1-1,1 0-6,-5 0 0,-1 1 7,-3-3-7,-2 0 13,-2-2-14,0 0 13,1-2-1,-3 0-7,4-5 0,0 0-1,1-3 0,3-1-6,0-3-1,5-4 1</inkml:trace>
  <inkml:trace contextRef="#ctx0" brushRef="#br0" timeOffset="969">527 486 23,'0'0'4,"0"0"0,0 0-1,0 0 0,0 0 0,0 0 12,0 0-8,0 0 12,0 0-3,0 0-8,0 0 5,0 0 5,0 0-15,0 0 12,0 0-20,-2 1 7,0 3 6,-4-1-14,-2 2 13,-3 1 6,1 1-2,0 0-14,-1 0 7,3 1-13,-2-2 13,1 1-13,3-2 14,0 1-1,2 0-6,0-1 6,0 0-7,1 0 7,3-1 0,3-2-13,3 0 13,2-2-7,2-1-5,3-4 7,3 1 0,3-3 0,0 0-6,1 0 1,1-1 7,0 0 0,-3 1-7,-1 2-5,-5 0 7,1 1 1,-3 1 7,-4 3-13,-4 1 13,-2 4 0,-2 2-1,-2 2 0,-2 1-1,0 1 0,-1 1 6,1 1-13,2-2 0,0 2 7,2-2 0,2-1-7,2-1 7,2-2-6,4-1-6,3-2 8,1-3-6,5-2 1,3-3 0,5-3 1,0-1 20,2-2-2,0-2-14,2-2 0,-2-1 7,-1-1-7,-1-1 6,0 0-6,-2 1 0,-5-1 6,1 2 0,-5 0-1,1 1-6,-5 3 13,-1-1-8,-5 3-6,-2 2 0,-2 0-6,-2 2 14,0 0 0,-2 3-7,-1 1 0,-1 1 7,2 0-7,2 1 1,0 1 6,2 2 0,0-1 5,4 3-7,2-1-7,3-1 14,3 1-8,0 0-6,3 1 0,1-2-5,1 2 20,-1-1-8,1 2-6,0-2 0,-3 1 1,1 0 0,-5 1 1,0 0 12,-4 1 5,1 2-14,-5 0 12,-2 0-8,-2 2 6,-5 0 5,-1 0-8,0 1-14,0-1 13,-3 1-13,3-2 7,0 0 6,1-1-1,1 0-19,2-2-5,0-1 2,2-2 1,2 0 1</inkml:trace>
  <inkml:trace contextRef="#ctx0" brushRef="#br0" timeOffset="1636">1359 608 50,'0'0'1,"0"0"13,0 1-2,0 2 5,-2 1-15,2 2 6,0 1-1,0 0-1,0 0 6,0 0-21,-2 0 1,2 0 1,-3 0 0,3-1 0</inkml:trace>
  <inkml:trace contextRef="#ctx0" brushRef="#br0" timeOffset="1781">1495 386 36,'-2'-1'3,"2"0"0,0-2-1,2 1 0,2 0 0,0-2 6,3 1-1,1-2-1,0 2-7,0 0 6,3 0 0,-1 1-7,0 0 6,-1 0 0,-1 1 6,-2 1-14,-2 0 0,0 2 13,-1 2-1,-6 0-1,-3 3-1,0 1 0,-4 2-1,-3 0 6,1 0-8,0-1 0,1 0-1,1 0 0,2 0 0,3-2 6,3 1-8,2 0 7,7-1-7,-1-3 0,6 2-7,3-1 7,3 0 7,3-2-7,0 2 6,1-1-1,1 1-7,0 0-6,-2-1 14,-3 2-7,-1 0 6,-3 0 12,-1 2-2,-3 0-2,-2 3-8,-4-1-1,-4 3-6,-4 0 19,-4 1-2,-2 1-15,-3 1 6,-3-1 6,-1-1-14,1 0-6,-1 0 20,0-2-14,3 0 6,2-1-7,-1-1-18,1 1-4,1-3 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0:39.1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208 402 22,'0'0'5,"5"-1"-1,1 1-1,0 0 0,2 1-1,3 1 0,-1 1 0,0 1 0,1 2 0,-3 1 6,-2 2-1,-2 2 5,0 2-14,-2 2 13,-6 2-14,0 1 7,-4 1-7,-5 1 13,-1 0-7,-5-2 5,-1 1-1,-3-3-7,-2-1 7,0-1 5,0-3-2,1-2 5,3-2-14,0-2 0,5-4 6,1-3-13,3-3 19,6-4-1,1-3-2,8-3-7,5-4-7,2-2 7,7-2-13,3-1 14,5-2-1,4-1-13,4 1 14,0-1-7,5 1 7,1 1-1,-2 2-6,2-2 13,-1 3-2,-3 2-13,-4 2 0,0 0 1,-6 4 7,-3 1-1,-1 2 6,-4 0-7,-3 3 0,1 0 6,-5 1-7,-2 2 6,-4 1 0,-2 1-14,-2 3 14,-4 3-7,0 1 0,-6 5 0,-3 1 0,1 4 0,-3 1 7,1 4-1,0 1-1,1 4-6,-1 2 0,3 4 0,1 1 7,2 4 5,1 2-14,1 0 13,2 2-7,2 0 0,0 0-7,0 1-5,2 0 7,-2-1 7,0 1-7,0 1 7,-2-1-7,-1 1 7,1 1-13,0-1 7,-2-2-12,-2 0-6,-1-2 3,-3-2 1,2-3 0</inkml:trace>
  <inkml:trace contextRef="#ctx0" brushRef="#br0" timeOffset="522">308 887 24,'4'-5'5,"6"-1"-1,5-3 6,5-1-1,5-2-2,4-1-7,2-1-1,2 0 0,0 0-1</inkml:trace>
  <inkml:trace contextRef="#ctx0" brushRef="#br0" timeOffset="732">1120 632 23,'0'2'5,"0"3"-1,-2 2 12,2 2-15,-2 4 7,-2 1 5,0 1-8,-4 3 0,-1-1 5,-1-1-1,0 2 5,-3-3-2,3-1-1,2-2 11,0-2-3,-1-1-8,5-1 4,-2-1 5,2-2-9,2-4-8,2-2 0,4-5-7,0-2 1,4-7 7,9-5 5,1-2-1,5-3 5,4-6-1,4-4-8,2-2-7,2-3 1,5-3 12,1-4-1,2-1-7,3-2-7,1 0 7,1 0 12,0 2-8,-1 2 6,-1 5-20,-5 4 7,-6 6 6,-2 3-7,-6 4 1,0 3 0,-6 3 0,-1 4 0,-3 5 0,-3 4 0,-1 8 7,-5 4-7,-4 7 6,-4 4 6,-6 7-14,-2 5 6,-3 2 6,-1 4-1,-5 4-1,3 2 6,-3 1-8,1 0-13,-1 0 13,3-1-19,-1-2 14,1-1-6,2-3 0,1-4-11,1-1-11,0-6-3,3-3 3</inkml:trace>
  <inkml:trace contextRef="#ctx0" brushRef="#br0" timeOffset="1170">1449 517 87,'0'0'16,"0"-1"-2,2 0-2,5-3 5,1 0-9,4-1-7,5-1 0,1 0 6,5-1-1,2 0-7,0 2 6,2-1 0,0 0-13,2 0 1,-3 1-7,-1 1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0:46.5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56 69 22,'-2'3'5,"0"1"-2,-3 6 1,3 1-1,-2 3 0,0 3-2,0 1 1,-2 3 0,2 2-1,-1 3 0,1 1 0,0 1 0,0 0 0,2-2-1,0 1 1,2-1-1,0-4 0,0-1 1,2-3 0,2-2-1,0-2 1,2-2-1,1-4 1,1-2-1,2-4 1,3-4 0,-1-5-1,5-3 0,1-6 0,3-2 0,0-3 0,-1-1 0,1-1 1,-2-2-1,-1 2 0,-1 0 0,-3 3 0,-1 1 0,-3 3 0,0 2 7,-1 2-1,-1 2-1,-4 2-7,0 3 0,0 4 0,-2 4 1,-2 4 6,2 4-7,-2 3 7,3 1-1,-3 2 0,2 4-7,0 0 7,4 1-1,0 0 6,0 1-14,3-2 1,3-2 0,0 0 0,1-3 0</inkml:trace>
  <inkml:trace contextRef="#ctx0" brushRef="#br0" timeOffset="658">742 0 43,'0'0'15,"0"0"-15,-2 2 7,0 3 5,-4 2-1,0 3-8,-2 4-7,-1 2 7,-1 4 6,0 2-14,-1 1 7,1 3-6,0 3 13,3 1-1,-1 2-1,4-1-1,0 1-7,2-1 12,2 0-7,2 0-1,2-2 0,2-3-7,2 0-6,3-2 8,1-3 0,3-1 0,-1-4-6,3-1 0,1-2 0</inkml:trace>
  <inkml:trace contextRef="#ctx0" brushRef="#br0" timeOffset="950">1110 224 23,'0'0'4,"3"2"0,-1 0-1,0 1 0,0 1-1,2 1 1,-2 2 6,2 1-1,-2 3-1,0 2-8,0 2 7,-2 3 12,0 3-9,-4 4-1,2 0-7,-4 1 6,0 0-1,2-1 5,-3 0-13,3-5-6,0-1 7,2-1 12,0-3-20,0-4 1,2 0 1,2-5 14,0-4-7,6-4-7,3-5 8,1-6 6,3-5-1,3-3-13,1-2 13,-1-4-1,1 1 0,2-2-7,-3 1 0,1 1 0,-1 4 7,-3 3-7,-1 1-7,-1 2 14,-3 3-13,1 1 14,-3 3-7,-2 2 0,0 4 13,0 2 4,1 4-14,-1 5 0,-4 3 6,0 3-1,0 2-1,-2 4 5,2 1-7,-2 1-1,0 1-13,2 1-5,0 0 1,0-4 1,0 1 0</inkml:trace>
  <inkml:trace contextRef="#ctx0" brushRef="#br0" timeOffset="1365">1756 50 75,'0'0'5,"0"1"11,0 3-2,4 1-8,0 1 6,0 2-8,2 1-7,3 2 13,-3-1 5,4 4-14,-2 0 6,3 4 12,-3 1-9,2 6-1,-1 3 5,-1 4-8,0 6-1,-4 2 12,1 3-2,-3 3-8,-2-1-1,-5 1-1,-1 0-19,0-1-5,-4-2-4,-1-2 2</inkml:trace>
  <inkml:trace contextRef="#ctx0" brushRef="#br0" timeOffset="70511">27 1297 44,'0'0'2,"0"0"6,0 0-8,0 0 1,0 0 0,0 0-1,0 0 1,0 0-1,0 2 0,2-1 0,2 1 0,2 1 0,0 1 1,3-1-1,-1 1 0,0-1 0,0 0 0,1 0 0,-1 0 0,0 0 0,3-1 0,1 1 0,3-1 0,-1 0 7,0 1-1,7-2-1,2 0-7,2 0 7,2 0-1,2 1-7,2-1 0,4-1 7,0 1 0,4 0-7,3 0 7,1-1-7,2 0 0,3 0 0,2 0 1,3-1 0,3 1 7,0-1-1,0 0 0,2 0-1,0-2-7,0 1 1,2 0 0,-2-1 7,0 1 0,-1 0-1,1-2-7,-2 1 1,0 0 0,-4 0 1,-3 0 6,-1 0-7,-5 1 1,-1-1 0,-3 1 0,-4 0 0,0 0 0,-4 0 0,-2 1 0,-2 0-1,-2-1-1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0:48.8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42 63,'0'0'6,"0"0"12,0 0-2,0 0-9,0 0-1,0 0 0,5-2-1,1 1-1,6-1 6,1 0-1,5-2-8,3 1-6,2 0 13,4 0 5,2-2-7,2 2-7,0-1 6,4 2-1,-2-1 6,0 1-7,-2 1-13,-4 0 7,0 0-12,-5 1 1,-1 1 1</inkml:trace>
  <inkml:trace contextRef="#ctx0" brushRef="#br0" timeOffset="230">149 273 97,'0'0'21,"2"0"-3,3-2-15,5 0 0,0-1 12,5-3-2,3 0-8,3-2 0,2 1 5,4-2-1,2 1-7,0 1-1,0 0 0,0 1-19,2-1 2,-2 1 1,-3 0 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0:49.6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895 754 24,'0'-1'4,"0"0"0,5-2-1,-1-1 0,2 0-1,0 1 0,0-1 0,-2 1 0,1 0 0,-1 1-1,0 0 7,-2 0 5,2 1-14,-2 0 19,0 1-9,0 0 12,-2 0-9,2 1-2,-2 2 5,-4 1-2,-2 4-7,-4 4-7,-5 3 12,-5 3-1,-5 1-1,-6 3-8,-7 3 0,-5 0 6,-2 2-1,-7 1 0,-2 1-7,0 0 6,-2 0-7,1 2 19,-1-2-15,2-1-6,4-2 7,3 1 12,3-4-8,7-2 5,4-2-14,4-2 0,4-2 7,5 0-7,1-1 6,4-2 0,5 0-7,4-3 1,6-2 6,6-2 0,7-2-1,3-3 0,7-2 6,6-2-8,8-2 0,4-1-6,7-1 13,4-1-1,3 0-7,3 1-7,2-1 1,-2 1 1,0 1 1,-4 2 13,0-1-8,-7 2-6,-1 1 1,-3-1 13,-3 2-8,-5 1 0,-4 1-6,-2 0 7,-7-1 6,-1 1-8,-4 1-6,-5 2 1,-4 2 13,-6 2-1,-4 2-1,-8 2-7,-4 1-6,-9 4 1,-6 1 1,-6 3-6,-9 1 20,-3 1-7,-3 2 6,-2-1-14,1 2 13,-1-1 6,4 1-8,3-2-1,1 0 0,5 0-1,6 0-6,2-2 13,4-1-14,4-1 13,5 0-8,3-1 0,5 1 6,4-3 0,4-2 5,6 0-2,6-3-7,5-1-13,7-3 8,9-1 6,5-3 6,5-3-20,4-2 14,7-2 5,2 0-13,4-2 6,0-1 6,2-1-7,0 1-6,-2-1-6,-3 1-5,-5 0-4,-2 0-17,-7 1 5,-4 0 4,-6 2 3</inkml:trace>
  <inkml:trace contextRef="#ctx0" brushRef="#br0" timeOffset="1651">422 2084 42,'0'0'15,"0"0"-8,0-5 5,0 2-1,0 1 11,-2-2-9,2 1-2,0 0-1,0 2-1,0 0-8,0 0 6,0 2-7,2 1 0,-4 4 13,2 2-8,-2 3-1,0 3-7,-3 3 7,-1 3-7,0 3-6,-4 3 14,-1 0-13,-1 1 7,0 0 7,-1 0 5,-1-2-1,1 0 5,3-3-8,0-1-1,1-3-1,1-3-7,2-1 7,2-1-7,0-4 6,4-2-7,2-3 7,4-4-13,4-4-5,3-4 8,5-3 1,3-3 7,4-3-1,4-1 6,0-2-13,2 0 1,0 1 7,-2 1-1,0 1-6,-3 2 1,-1-1 0,-4 4 7,-2 1-13,-5 3 8,1 1 6,-7 1 0,-2 4-1,-4 2 0,-2 1-7,-4 1 1,-2 4 0,-5 2 13,-1 2-1,-2 0-2,-3 2 0,-2-1 11,3 2-2,-1-1-15,3 1 0,1-2 6,1 2 6,2-1-8,3-1-1,5 1 6,0-2-1,4 1-8,2-1 7,3 1 5,3-2-14,0 0 6,3 0 6,1-1-20,1-1 19,1-2-7,1 1-13,-1-1 1,1 0 1,-1-2-5,-1 1-17,-1-2 3,1 0 2</inkml:trace>
  <inkml:trace contextRef="#ctx0" brushRef="#br0" timeOffset="2253">949 2352 67,'0'0'12,"0"0"5,0 0-9,0 0 12,0 0-3,0 0-14,0 0 12,0 0 4,4 0 4,3-2-15,3 2 5,0-1-8,5-1 12,-1 1-9,5-2-7,-3 2 13,1 0-21,2 0 1,-3 1-12,-1-1-4,-1 1 2,-4 0 0</inkml:trace>
  <inkml:trace contextRef="#ctx0" brushRef="#br0" timeOffset="2491">989 2539 92,'0'0'27,"0"0"-15,0 0 11,4-3-3,2 1-3,4-1-8,1-2 5,3 0-8,0 1 5,5-2-13,0 1 6,1 1 6,-1-1-14,0 0-12,-1 2-5,-1-1 1</inkml:trace>
  <inkml:trace contextRef="#ctx0" brushRef="#br0" timeOffset="2723">1634 2227 57,'0'0'19,"0"0"4,0 0-9,-2-1-2,-2 1 5,-1-1 4,-1 1-2,-2 1-3,0 1-8,-3 2 5,-1 2-1,-3-1-8,-1 4 12,1-1-2,-1 2-14,1 3 0,1 0 0,-1 2 12,3 0-20,2 0 20,1 1-8,3 1-7,4 0-6,2-1 20,2-1-1,4 1-2,5-2-1,1-4-19,3-1 14,1-2 0,3-1 6,-1-4-14,3-2 7,0-2 0,-3-1 0,1-3-7,0-1 7,-5-3 0,-1-1 0,-3-1 6,-4-2-7,-4 0 0,-2-2-6,-4 0 1,-4-1-6,-1 0 8,-3-2-12,0 2 1,-1-2-11,3 0 2</inkml:trace>
  <inkml:trace contextRef="#ctx0" brushRef="#br0" timeOffset="3866">107 586 58,'0'-1'19,"0"-2"-8,0-3-8,3-2 6,1-3 5,2-1-8,2-4-7,2 0 13,1-2-2,-1-2-1,5-2-1,-3-2-1,3-1 5,1-3 5,1-1-2,-1-1 4,3-2-9,-1 2-13,-1 0 6,2 2 0,-3 3 0,-1 3-1,-5 5 6,0 1-7,1 2 0,-5 2 0,0 2 6,2 0-7,-2 4 6,1 2 5,-3 4-7,-2 3-7,0 7 13,-2 2-8,-2 6 0,0 2-6,0 2-12,-2 1 14,-1 3 0,1-1 1,0 1 12,-2-1-7,2-1-7,0-2-6,2 0 14,-2-4-7,1 0 6,1-3-6,2-1 12,2-3-7,-2-1-7,3-2 13,-1-3-7,4-4-7,2-1 7,4-4-6,3-3-12,2-2 14,-1-3 7,3-2-1,-1-1-7,1-2 13,0-2-7,-1-3-7,1 1 13,-1-2-1,-1 2-20,-3 0 14,1-1 0,-1 2 0,1 2 6,-5 1-14,0 1 7,1 1-6,-3 2-12,0 0-4,1 2 2,-3-1-4,2 3 2,-2-1 2</inkml:trace>
  <inkml:trace contextRef="#ctx0" brushRef="#br0" timeOffset="4658">794 303 95,'0'0'8,"0"0"-1,0 0 12,0 0-15,2-1 6,0-2-14,2 0 7,3-2 6,1 0-1,0 1-8,5-2 13,-1 0-2,2 1-14,1 0 13,1 0-7,1 0-1,0 1 0,-1 1-6,1 1 13,-3 0-2,1-1-13,-3 3 1,-2-1-12,1 1 2,-3 0 1,-2 1 0</inkml:trace>
  <inkml:trace contextRef="#ctx0" brushRef="#br0" timeOffset="4923">1255 0 102,'0'0'14,"0"0"4,0 0-2,0 0-8,0 2-1,2 1 5,-2 0-8,2 4 12,-2 3-14,3 0 6,-3 3 5,0 2-14,2 4 6,-2 1 6,0 3-20,-2 0 7,-1 3 7,1 0-13,-2 1-12,2 0 2,-2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0:55.7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333 432 23,'-2'0'4,"2"0"0,0 0 0,0 0 18,0 0-9,0 0 5,0 0-9,0 0 5,-2-3-8,0-1 18,-2 1-3,0-2-21,-2 1 12,0 1-7,-3-1 12,1 1-3,-2 1 5,-3 1-2,1 2-9,-5 1-7,1 4 0,-3 1 0,-1 3 6,-1 3-1,0 1-7,-2 2 6,3 1 6,1 2-8,3 0 6,-1 1-1,3-2-7,3 2-13,1-1 14,4-1 0,2-1 0,4-2-1,2-3-12,4-1 14,2-4-1,4-2 0,5-4 0,2-4-13,1-2 14,5-4-7,0-1 7,2-2 6,2-2-7,0-1-7,0-1 13,0-1-7,-2 0-6,-3 2 6,-3 0 0,-2 2-6,-3 3 7,-1 2 0,-3 0-7,-2-1-6,1 4 14,-5 0 6,-2 4-13,-2 2 19,-4 4-15,0 2 0,0 2 0,-4 4 7,0 1-1,-1 1-1,3 1-1,2 0 0,0 1-7,2 0-6,2-2-11,2 0 2,0-1-10,3-1 3,1 0 3,0-4 0</inkml:trace>
  <inkml:trace contextRef="#ctx0" brushRef="#br0" timeOffset="560">623 0 53,'0'0'1,"0"0"12,0 0-1,0 0-8,0 0 0,0 0 5,0 0-7,0 0 6,0 3-7,-4 3 0,0 3 6,0 4-14,-3 3 14,-1 2-1,0 1-1,-2 1-7,-1 0 0,1 1 1,-3-1 12,3-1-1,0 0-1,2-2-1,-1 0-14,1-3 7,0-3-13,1 1 21,3-3-1,2-1-1,0-1-14,0-2 1,4-2 1,2-1 0,3-4-5,3-1 1,2-3 1,3-2 1,-1-2 0,3-2 1,1-1 1,1 0 1,0-2 0,1 1 1,-1 0 0,0 0 0,-3 2 0,-1-1 1,-1 1 0,1 2 1,-3 0 0,-2 3 0,-1 0 0,-1 2 0,-2 0 1,0 2 0,-2 0 0,0 0 0,1-1 0,-1 2 6,-2 0-1,0-1 6,0 2-8,0 0 6,0 1-7,-2 0 0,0 0 12,-2 0-8,2 1-7,0 0 0,-2-1 6,2 3 0,-2-2-1,2-1-7,-2 2-5,0 0 7,-2 2 0,2 1 6,-3-1 6,1 2-8,-2 1 0,0 0 6,0 3-20,-3 1 8,1 0 12,-2 1-7,-3 1 0,1 0 6,0 1-7,-1-2 6,1 1-1,-1-2-7,3-1 0,-2 1 0,-1-2 0,1-1 7,1-1-7,3 0 12,0-1-1,0-2-1,1 0-8,3-1-6,-2 0 13,0-3-7,0-1 0,2-1 6,-1-1-1,1-3-1,0 0-1,0 1-19,2-1 15,-2-2-7,2 1 7,0-2 0,0 2-6,0 1 13,-1 0-7,1 0 0,2 1 7,-2 1 5,2 0-8,-2 1-7,2 0 7,0 1 0,0 0-1,-2-1-7,2 2 1,-2 0 0,2 0 13,0 0-1,0-1-1,0 1 5,0 0-14,0 0 13,0 1-14,0-1 12,0 1-13,0 0 0,0 0 7,0 0-13,0 0 13,0 0-7,0 0 13,0 0-7,0 0-13,0 0 20,0 0-14,0 0 13,0 0-7,0 0-13,0 0 20,0 0-7,0 0 0,0 0-7,0 0 13,0 0-13,0 0 13,0 0-7,0 0-7,0-1 7,0 1-12,0 0 20,0 0-14,0 0 7,0 0-7,0 0 7,0 0 0,0 0 0,0 0 6,0 0-7,-2 1-1,2-1 7,0 1-14,-2-2-5,2 1 14,0 0-7,0 0 7,0 0 0,0 0 0,0 0 0,0 0-7,0 0-6,0 0 14,0 0-6,0 0 13,0 0-14,0 0 7,0 0-1,0 0 6,0 0-1,0 0-19,0 0 14,0 0-13,0 0 14,0 0-7,0 0 7,0 0-13,0 0 14,0-1-1,-2 0 0,2-1-1,-4-1-6,0-1 0,-1 1 7,1-1-6,0 2 6,0 0-6,0-1 6,0 2-6,2 0 0,0-1 7,0-1-7,2 2 6,-2 1 0,-1 0 0,3 0-7,-2-1 1,2 1 0,0 0 7,0 0-7,0 0 0,0 0 7,0 0-1,0 0-13,0 0 8,0 0 6,0 0 0,0 0-13,0 0 14,0 0-1,0 0-1,0 0-6,0 0 0,0 0 7,0 0-1,0 0-6,0 0 0,0-1 7,0 1-7,-2 0 7,2 0-1,0 0 0,0 0-1,0 0 0,0 0-13,0 0 2,0 0 1,0-1 7,0 0 0,0-1 0,-2 1 0,2 0 1,0 1 0,-2-2 6,2 1-1,0 1-13,0-2 13,2 2-19,0 0 8,2 0 13,1 2-1,1-1-7,0 1 7,2 2-13,3-1 7,-1 1 6,2 0-1,3 2-7,-1 0 1,3 0 6,-1 0-13,3 0 13,2 1-13,-3 0 7,3 2 7,-2-2-13,1 0-6,-1-2 8,0 1 13,-1 0-13,-1 0 13,-1-2-14,-3 1 7,-1 0 6,-2-3 0,1 2-8,-3-1 7,-2 1 5,0-2-20,1-1 14,-3 1-20,0 0 9,0 0 7,-2 0-7,-2-1-12,2 2 3,-2-1-5,0 0 2,0 1 2,2-1 1</inkml:trace>
  <inkml:trace contextRef="#ctx0" brushRef="#br0" timeOffset="3337">1256 97 67,'0'0'24,"0"0"-3,0 0-2,0 0-3,0 0-8,0 0-1,0 0 5,0 0-14,-2 3 13,-2 2-7,-7 3-7,-1 5 6,-3 4 6,-1 1-7,-3 4-13,1 4 14,-1 1 0,-2 2-1,3 2 6,-1 2-1,1 1-1,1 1 0,3 1-7,-1 2 12,5-1-14,1 0 13,3-1-7,4-1-1,4-1 6,2-2-1,3-2 0,3-3 5,2-2-2,5-3-13,2-3 13,1-1-8,1-4-13,2-2-5,-1-3-10,1-3 3,0-3 1</inkml:trace>
  <inkml:trace contextRef="#ctx0" brushRef="#br0" timeOffset="3696">1552 267 55,'0'0'13,"0"0"-1,0 0-2,0 0-7,0 0 6,0 0 5,0 0-2,0 0-14,0 0 13,0 0-8,-2 6-7,2 1 7,-2 3 0,-1 4-1,-1 1 0,2 3 6,-2 0-1,-2 2-1,2 3 6,-2 1 5,-3 0-9,3 2 12,-2 0-22,0 0 7,-1 1 6,-1-1-2,2 1-13,-1-2 13,1-1-14,2-1 13,-2-1-7,1-2 6,3-4-7,-2 0 6,2-4-1,0 0 0,2-3-7,-2-1 6,4-3-13,0-3-5,2-3 14,0-3-6,4-5 7,2-1-19,3-3 15,1-1-12,0-1 8,3-2-5,1-1 7,1 1-11,2-1 8,-3 1 1,3-1-6,-1 3 8,-1 0 1,-1 2 7,1 2-13,-3 0 14,-1 2 5,-3 2-1,1 0-7,-5 0 6,2 2 12,-4 2-28,0 1 8,-4 0 19,-2 4-3,-2 0-8,-2 1-1,-4 4 0,-1 2-1,-1 0-1,-1 1 0,1 1-7,0 0 7,-1 1 5,3 2-1,-1 0-1,3 0-19,2 1 7,0 0 7,2 0 12,2-1-1,2 0-2,0-1-8,2 1 6,2-1-1,2-2-1,0 0 6,2-1-8,3-2-13,-1 1 13,1-4-19,-1 2 1,0-1-10,1-1-5,-1-1 3</inkml:trace>
  <inkml:trace contextRef="#ctx0" brushRef="#br0" timeOffset="4397">1949 688 24,'-2'0'4,"2"1"0,2 0 6,-2 3 5,2 2 4,-2-1-2,2 2 4,-2 0-9,0 3 11,-2 1-3,2 2-21,-4 1 13,2 2-2,-5 2 5,1 0-14,-2 2 6,-2-1-7,1-1 0,-3 1-6,2-3-12,-1 0 1,1-2 0</inkml:trace>
  <inkml:trace contextRef="#ctx0" brushRef="#br0" timeOffset="4693">2226 579 25,'0'-2'4,"0"2"0,2 2-1,0 0 6,2 0 6,-2 3-2,2-2 4,-2 3-2,3 0-2,-3 1 5,0 2-2,-2 2 4,0-1-3,0 3-8,0 2-7,-4 1 6,-1 2 5,1 0-2,-2 1-1,0-2-1,-2 1-20,1-1 14,-1-2-1,2-1 0,0-1 6,0-1-1,1-3-1,3-2-13,-2-1-5,4-4-5,0-3 8,0-1-5,2-4-4,4-4 14,3-2-5,1-2 1,0-2 1,3-1 1,-1 0 0,1 1 1,1-1 1,3 2-6,-3 1 7,1 2-6,-1 0 8,-1 3 0,-3 0 6,0 4 6,1 0-14,-1 3 7,0 2 12,-2 2-2,1 3-8,-1 2 5,0 2-14,-1 3 20,-3 1-3,0 1-1,0 4-8,-2 2-13,-2-1-12,0 1 3,-2 1 1,0-2 1</inkml:trace>
  <inkml:trace contextRef="#ctx0" brushRef="#br0" timeOffset="5174">2842 234 23,'2'-1'5,"2"0"-1,1 1 0,1-1-1,2 1 6,0 0 5,1 1-14,1 1 12,0 2-1,1 1-1,1 0-2,-2 3-7,3 2 0,-3 1 19,3 2-3,-3 1 4,2 1-15,-1 3 18,-1 1-3,-2 2-3,-2 2-8,3 1 5,-3 0-2,-2 3-2,-2 1-1,-2 2-1,-2 3-1,0 1-1,-6 2-14,-3 0 14,-1 1 5,-3 0-8,-1-2-6,-5-1-6,1-2-18,-1-3-5,0-2 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3:46.4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212 39 22,'0'0'3,"0"-1"1,4-1-1,0-1 0,1 0-1,3-1 0,0 1 0,0-1-1,3 1 0,1-2 1,1 1-1,-1 0 1,0 3-1,1 0 0,1 1 0,-1 1 0,1 2 0,1 3 0,-3 1 0,0 3-1,1 2 1,-3 2-1,-4 3 1,1 1-1,-3 3 7,-4 0-8,-2 2 7,-2 1-7,-5 0 0,-3 2 0,-3-2 7,-3 0-7,-5 0 6,-2-2 12,-4-1-8,0-3 11,-2-1 4,0-5-10,0-1 5,2-4-9,2-5-7,1-2 18,3-3-9,0-5-7,4-4 5,5-2-7,4-5-1,1 0 13,7-5-2,2 0-8,6-1 5,3 0-1,5-1-20,3 1-5,6-2-10,-1 3 3,5 1 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1:02.6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4 183 41,'0'-1'9,"-2"0"-8,2-1 7,0 1 5,0 0-14,0 0 0,0 1 6,0-1 12,-2 1-15,2 0 6,0 0 6,0 0-8,0 0 5,0 0-1,0 1 5,2 2-8,0 4-7,0 1 6,0 4 5,-2 2-7,2 2-1,-2 3 0,2 1 6,-2 1-14,-2 1 13,2 1-7,-2 0-6,0 2 6,0-2-6,0-1-6,0-1 8,2-1 7,0-2-7,0 0 0,0-2 7,0-1-1,0-1 0,2-2 0,-2-2-1,0-2 6,0 0-1,2-2 6,0-3-8,0-3-1,4-4 0,3-2-7,1-3 7,2-3-7,1-3 6,1-2-6,3-3 6,-1-2 13,3-2-9,-2-2 6,3-3-8,-1 0-13,-1-1 19,3 1-7,-4 2-7,-1 1 13,-1 2-8,-3 2 0,1 2 6,-1 1-7,-2 4-6,-1 1 0,-3 1 1,0 3-6,0 1-5,0 2-11,-2 1 3,1 1 2,-1 4 2</inkml:trace>
  <inkml:trace contextRef="#ctx0" brushRef="#br0" timeOffset="670">809 1 62,'0'0'19,"0"0"-3,0 0-20,0 0 13,0 0 5,-3 0-8,-3-1 5,0 1 5,-2 1-2,0 2-8,-3 3-7,-1 2 13,-3 2 4,1 4-14,-1 1 6,-1 5-1,-1 1-1,-1 3 6,-1 4-14,0 1 19,3 3-15,-1-1 6,1 1 5,3-2-8,3 1 6,2-1-1,4-2-2,2 1-1,2 0-1,2-2 6,4 0-2,2-1-1,2-3-1,3-2-13,1 0 0,3-4-5,-1-1 7,1-2-12,2-1-17,-1-4 4,1 0 2</inkml:trace>
  <inkml:trace contextRef="#ctx0" brushRef="#br0" timeOffset="1035">1096 151 52,'0'-1'7,"0"1"-7,-2 0 13,2 0-14,0 0 6,0 0-7,0 4 13,-2 0-8,-2 2 0,0 4 0,0 0 5,-3 4-7,1 2 6,0 2-13,-2 1 7,-1 1 12,1 2-8,0 2 0,0 0 5,-3 0-7,1 2 0,2-2-7,-3 2 13,3-2-1,-2-1-1,3-3-14,-1 0 14,2-1-7,0-4 12,2-1-1,-1-2-2,1-3-13,2-1 13,-2-2-8,2-3 13,2-2-8,2-4-20,2-3 21,0-3-1,5-4-7,-1-1 0,2-3-6,3-2-6,1-2 8,1-2 1,1 0-6,3-2-5,1 1 8,1 0 7,0 2-6,0 3-6,-3 0 8,3 3 1,-3 1 7,-1 2-14,0 1 14,-3 4 0,-2 1-7,1 0 7,-3 2-1,-2 3-6,1 2 0,-3 1-6,-4 4 1,0 0 14,-4 2-1,0 0-7,-2 1 0,-4 0 13,1 0-1,-3 1-8,0-1 6,-1 2-1,-1-1-1,-1 0 6,-1 1-8,-1 0-13,3-1 20,0 1-1,-1-1-8,1 0 0,2 2-13,1-2 14,1 0 0,0 1 5,2-2-7,1 1-6,3 0 7,2 1 12,0-1-2,4 0-1,1-1-14,3 2 13,0-1-2,5-1-1,-1-1-7,0 1 0,5 0 7,-3-1 5,3 0-14,-3 2 0,3-2 13,-3-3-14,1 1-12,-3-1-11,1 0 3,-1-2 2,-2 1 0</inkml:trace>
  <inkml:trace contextRef="#ctx0" brushRef="#br0" timeOffset="1680">1623 114 58,'0'0'7,"0"0"11,0 0-8,3 3-1,-1-2 5,0 2-8,2 2 11,0 0 5,2 2-3,2 1-3,-1 1-2,1 1-1,2 3 4,-2 1-8,3 1 5,-3 2 11,2 1-16,-1 3 5,-3 2-8,0 2 6,-2 2-2,-2 2-1,-2 2-7,-4 3 12,-2 2-2,-6 2-8,-1 0-13,-3 2-5,-3-2-10,-4 0-10,1-4 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2:33.5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1268 81,'0'0'10,"0"0"-1,0 0 11,0 0-2,0 0-15,0 0 12,0 0 4,0 0 4,0 0-9,0 0-8,0 0 12,0 0-21,0 0 19,0 0-14,0 0-19,0 0-5,0 0 3,0 0 0</inkml:trace>
  <inkml:trace contextRef="#ctx0" brushRef="#br0" timeOffset="12633">9433 0 89,'0'0'15,"-2"0"5,2 0-3,0 0-14,0 0 12,0 0 4,0 0-15,0 0 0,0 0-1,0 0 6,0 0-1,0 0-7,0 0-7,0 0 1,0 0-12,0 0 2,0 0 0,0 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2:27.0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1016 232 24,'0'0'4,"0"0"0,0 0 0,0 0-1,0 0 12,0 0-2,0 0 5,0 0-8,0 0-8,0 0 12,0 0 5,0 0-3,0 0-8,0 0-1,0-2 6,-2 0-8,2 1-13,-2 1 26,2-1-21,0 1 0,0-1 0,0 1-6,-2 1 20,2 1-14,0 6 7,-2 3-7,0 3 7,0 3-1,-5 3 6,1 2-1,-2 4-7,0 0 12,-3 2-1,-1 1-2,-1 2-20,1-2 8,0-1 6,-1-3-7,1-2 7,1-2 6,1-2-8,2-4 0,2-1 0,-1-2 0,1-2-7,2-2 1,2-1 0,0-4 1,2-7 0,4-4 7,0-6-1,4-9-13,5-4 14,3-3-13,1-4 7,4-3-12,-1-2 2,3 0 14,2-1 0,0 1-19,0-1 21,-3 3-1,3 1 0,-2 2-7,-2 3-6,-1 4 8,-3 3-6,-1 2 7,-1 2 6,-3 4 0,1 2-1,-3 2 0,-2 3-13,1 4 1,-1 3 13,0 4-7,0 6 7,-4 4-7,1 4 0,-1 4 7,-4 3-1,0 4 0,0 1-7,0 2 7,0 1-7,-2 2 0,2 0 7,0-2-1,0 0 6,0-2-13,0 2 6,2-3-6,0-1 0,0-2-5,0-1-6,0-3 1,0-1 1</inkml:trace>
  <inkml:trace contextRef="#ctx0" brushRef="#br0" timeOffset="609">1018 529 60,'0'0'13,"0"0"-2,0 0-8,0 0 0,0 0-7,0 0 20,0 0-9,0 0 0,0 0-1,0 0 5,0 0-14,2 0 7,2-1-7,2 0 13,3-1-14,1-1 7,2 1 0,3 0 6,1-3-8,3 2 13,0-1-8,1-1-20,1 1 1,0-1 1,1 2 1</inkml:trace>
  <inkml:trace contextRef="#ctx0" brushRef="#br0" timeOffset="5909">1574 629 20,'0'0'4,"0"0"-1,0 0 0,0 0-1,0 0 1,0 0-1,0 0 0,0 0 0,0 0 0,0 0 0,0 0-1,0 0 1,0 0-1,0 0 1,0 0-1,0 0 0,0 0 0,0 0 0,0 0-1,0 0 7,0 1-1,0-1-1,2 0-6,-2 0 0,0 2 6,0-2 6,0 1-8,0-1 6,0 1-7,0-1-1,0 0 0,0 0-7,0 0 2,0 1 13,0-1-8,0 0 0,0-1-6,0 2 7,0-1-7,0 0 13,0 0-1,3 0-7,-3 0 0,0 0-6,0 0 7,0 1 6,0 2-13,2-1 7,-2 3 6,0-2-1,0 2-13,0 1 7,0-2 6,0 2-13,0-1 1,0-1 13,0 1-14,0 0 8,0-1 6,0 0-1,-2 2 5,2-2-7,-3 2 5,1 0-1,0 0-13,0-1 0,-2 2 1,0 2 1,-2-1-7,0 0 1,-1-1 0</inkml:trace>
  <inkml:trace contextRef="#ctx0" brushRef="#br0" timeOffset="13948">615 0 26,'0'0'4,"0"0"0,0 0-1,0 0 0,0 0 0,0 0-1,0 0 0,-2 3 0,0-2 0,-3 2 12,3 3-14,-2 1 12,-4 1-1,0 1-14,-3 3 13,-1 2-2,-3 2-7,-1 3 6,-3 2-13,1 2 1,-5 2 13,0 0-8,-2 3 7,1 1-14,-5 2 14,2 3-1,-2 0-1,-2 0-1,2 1 0,0-3-1,0 1-6,4-3-6,0-2 1,0-1 14,3-2-1,3-2-1,3-2-7,1-1-5,1-4 19,3 1-7,1-2-1,4-1 6,2-2-7,1 0-1,3 0 7,5-1-1,1-1-1,4-1-7,0-1-6,5-1 7,2 0-7,1-1 8,3-1-1,2-1 7,-1 1-14,1-2 1,0 1 13,2-2 0,-3 2-8,1-1 7,0-1-13,-2 2 13,-1-1-1,-1 1-13,-1-1 1,-1 2-5,-3-1 1,3 0 1,-5 1-1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2:36.0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114 369 20,'0'0'5,"0"0"-1,0 0-1,0 0 0,0 0-1,0 0 0,0 0-1,0 0 1,0 0-1,0 0 1,0 0-1,0 0 1,0 0-1,2 0 0,-2 0 0,2 1 0,0-1 0,-2 1-1,2-1 0,0 0 1,0 1-1,0-1 1,0 3-1,0-2 0,0 0 0,-2 1 0,2-1 0,-2 2 0,2-1 0,-2 0 0,0 1 0,-2 0 0,0 1 0,0 0 0,-2 1 0,0 0 0,0 0 0,-2 0 0,-3 0 0,3-1 0,0-1 0,0-1 0,-1 1 1,3 0-1,-2-2-1,2-1 1,0 0 0,2-1-1,-2-2 1,4 1 0,0-1-1,0-1 0,2 0 1,2-2 0,0 1 0,2 2 1,-2-2-1,3 1 0,-1 1 0,-2 1 0,2-1 0,-2 1 0,0 1 0,1 1 0,-1 1 0,-4 0 0,2 3 0,-4-1 0,0 3 0,-3 0 0,1 2 0,-4 0 0,0 0 0,-1 0 1,-3-1-1,2 0 1,-3 0-2,3-1 1,2-1 0,-1-1-1,1 0 0,2-3 0,2-1-1</inkml:trace>
  <inkml:trace contextRef="#ctx0" brushRef="#br0" timeOffset="722">538 423 30,'0'-1'4,"0"1"-1,0 0-1,0 0 1,0 0-1,0 0 0,0 0 0,0 0 0,0 4-1,-3 2 0,1 0 0,-2 3 0,2-1 0,-2 2 6,2 1-7,-2-1 0,0 2 0,0-4 0,2 0 0,-3 0 0,3-2 0,0-1 0,0-2 0,2 1 0,0-2 0,0-1 0,2-4 0,4-4 6,1-4-7,1-2 7,4-3-8,3-4 0,1-3 1,3-2 0,2-5 0,-1-1 0,1-4 13,0-2-14,1 1 7,1 0 5,0 1-7,-2 2-1,-3 4 0,1 5-6,-3 1 0,-1 3 13,-3 2-1,-1 5 5,-1 1-8,0 4 6,-1 3-1,-1 5-2,0 6-7,-4 4 0,0 6 0,1 2 6,-3 4-1,-2 4-1,0 3 0,0 1-7,-2 3 0,2 0-6,-3 0 7,1-1 0,0 0 1,0-3 6,2-1-1,0-3 6,2-1-27,-2-5 2,2 0 8,-2-3-6,0-2 2,2-2-1</inkml:trace>
  <inkml:trace contextRef="#ctx0" brushRef="#br0" timeOffset="1190">707 416 66,'0'0'12,"0"0"5,2-1 4,2 0-3,3-2-8,3-3-2,0 0-1,5-1 6,1 0-14,1-1 0,1-1 12,3 0-20,-2 1 1,1-1-5,-1 1 1,0 1 0</inkml:trace>
  <inkml:trace contextRef="#ctx0" brushRef="#br0" timeOffset="1610">1191 476 23,'0'0'5,"0"0"-1,0 0-1,0 0 0,0 0 0,0 0 0,0 0-1,0 0 6,0 1-7,0 2 6,0 2 5,0 0-7,2 2 5,-2 1-7,2 2 6,0 2 11,-2-1-9,2 3-1,-2 3 5,2-1-21,-2 1 14,3 2-8,-1 1 13,0 0-14,-2-1 12,2 1-7,-2 0 5,-2 0-7,2 1-13,-2-2 20,0 1-13,-3 0 7,-1-2 5,0 0-7,0-1-6,-5-2 7,3 1-7,-2-4-5,-1-1-5,1-2 14,0-2 0,-1-3 0,1-3-13,0-5 3,-1-2 1,3-4 1,2-3 0,0-4 1,0-2-1</inkml:trace>
  <inkml:trace contextRef="#ctx0" brushRef="#br0" timeOffset="2099">1311 348 40,'0'0'2,"0"0"13,-2 3-8,0 1-7,-2 0 12,-2 2 5,-1 0-2,1 0 4,-2 0-2,2-2-9,-1 2-1,1-2-7,0-1 7,2-1-1,0 1-1,2-1-1,0-2-6,2-1 6,0-1 6,2-3-1,2-2-27,2-1 3,0-1 1,3-1 1,1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2:39.9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23,'-2'0'3,"2"0"0,0 0 0,0 0-1,0 0 1,0 3-1,2-2 0,0 1 0,2 2 0,0-1-1,5-1 0,1 2 0,2-2 0,3 2 0,-1 0 0,5 0 0,0 1 0,3 0 0,1 1-1,0 1 0,2 1 0,-3 0 0,3 3 0,0-1 1,-2 1-1,-3 0 0,3 1 0,-2 0 0,-2-1 0,-1 0 0,-1-1 0,-1 1 0,1-1 0,-3-1 0,-1 1 0,-1-1 0,0-1 0,1 0 0,-1 0 0,-1 1 0,-1-1 0,0 0 0,-1 0 0,-1-1 0,-2 0 0,0 0 0,-2 1 1,1-1 0,-3 0-1,-2 1 0,0 0 7,-5 0-1,1 2-1,-2 0-7,-2 0 13,-2 1-1,-3 2-8,-3 1-6,-3 1 6,-2 0-6,-1 1 13,-5 2-14,-2-1 13,0 2-7,-4 1 6,2 1-1,-2-2 0,-1 1-1,1 2-7,0-2-6,2 1 0,2-2 1,4-2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2:42.0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 57,'-2'0'7,"2"0"-1,0 0-1,0 0 6,0 0-14,0 0 0,0 0 0,2 1 1,0-1 0,2-1 7,2 1-7,3 0 0,1 0 0,2-1 13,5 1 5,2 0-8,1-1-7,5 1-1,2 0 13,0 0-8,2-2-7,-2 2 0,2 0 1,-3 0 0,-1 0 12,0 2-7,-2 0 6,-2-1-8,-1-1-6,-3 1 0,-3-1-6,1 1 2,-5 1 13,0-1-7,1-1-7,-5 0 2,0 1-1,0-1 0</inkml:trace>
  <inkml:trace contextRef="#ctx0" brushRef="#br0" timeOffset="420">130 241 43,'0'0'9,"0"0"-2,0 0 0,0 0-8,0 0 13,4-1-8,3 1 6,3-2 5,0-1-2,5 1-1,1-2-2,3 1-7,2-1 5,1 0-1,3 0 6,2 1-2,0-1-7,0 1-7,-2 1 13,1-1-2,-3 2-7,0 0 6,-2 0-19,-3 1-6,-1 1 3,-1 0 1,-3 1 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2:43.1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275 0 25,'0'0'4,"0"0"0,0 0-1,0 0 6,0 0-7,0 0 0,0 0 12,0 0-2,0 0-7,0 0-1,0 0 6,0 0-14,0 0 7,0 2 6,-2 3-8,-2 4 0,-3 5 6,1 3-13,0 3 7,-4 5-7,1 4 7,-1 2 0,0 3-6,-3 1 7,1 2-7,-1 2 13,-1-1-1,0 0 0,-1 0-1,3-2 5,-3-2-1,1-1-20,1-3 14,1-2-1,-1-3-7,5-5 7,-2-1 0,4-3-1,-3-1 6,3-3-19,2 0 14,0-4-1,2-1 6,0-4-1,4-3-7,2-2 6,2-6-13,4-3 7,5-4 0,2-3 0,-1-4-6,5-4 13,1-2-7,5-3-12,0-2 14,2-1-13,2 3 1,-2 0 14,2 0-13,0 5 14,-2 0-7,-2 4 0,0 1-6,-4 4 1,-1 0 13,-3 3-7,-2 3 13,-5 0-8,0 2 0,-3 2-7,-1 1 13,-4 3-8,-4 3-12,-2 1 13,-2 2 0,-2 2-7,-3 2 1,-3 0 6,0 2-12,-3-1 7,3 2 13,-1-1-8,1 0 0,0 1-1,-1-1 6,1 1-7,1 1 0,1-1 6,2 2-1,-1 0-7,1-1-6,2 0 13,2 0 0,0 1-7,2 0-6,0 0 0,2 0 8,2 1 12,2 0-2,0-2-1,0 2-8,4-1 6,1 0 6,-1 1-2,2 0-2,3 1-13,-3 0 6,2 0 6,1 0-1,-1 0-13,1 0 6,-1 0-12,0 1 14,1 0-19,-3 0-6,3 0 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2:45.7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141 301 24,'0'0'4,"0"0"0,0 0-1,0 0 0,0 0 0,0 0 6,0 0-8,0-2 19,0-1-15,0 2 6,0-1 5,0 0-9,0 1 12,0-1-2,0 1-3,0 0-1,2 0-2,-2 0-1,0 1-2,0-1 6,0 1-8,0 0-7,0 1 6,0 0 12,-2 2-8,-3 4-2,-1 3 0,-2 2-1,-2 5-1,-3 0-1,-1 3 0,1 1-1,-1-1 0,1-1 0,1 1-7,0-1 0,3-1 1,3 0 13,2-2-14,2-1-6,2 0 14,4-2 0,2-1-1,5-2 0,1-3-13,3-1-5,1-4-11,3-1 3,1-3 1</inkml:trace>
  <inkml:trace contextRef="#ctx0" brushRef="#br0" timeOffset="1002">426 408 73,'0'0'11,"0"0"5,0 0-15,0 0-6,0 0 1,0 0 6,0 0-6,2-1 7,2 0-7,2-2 7,5 2-7,-1 0 13,0 0 5,5 0-8,1 0-7,3 1 13,0-2-2,1 2-1,1-1-7,2 1-7,0 0 7,1 0-13,-1 0 1,-2 0 8,-1 0-7,-1 0 2,0 1 0,-5 1 1,1-2 0,-3 1 0</inkml:trace>
  <inkml:trace contextRef="#ctx0" brushRef="#br0" timeOffset="1315">418 579 26,'0'0'4,"0"0"0,0 0-1,0 0 0,0 0 0,0 0 6,0 0 5,4 0-8,0 0 5,4 0-1,3 0-1,1 0-2,3-1 6,-1 0 4,5-2-14,1 2 6,1-2-14,2 0 7,2 1 6,-3 0-1,3-1-7,-2 0-13,2 1 1,-3-1 1,-1 3 1,0-1-1</inkml:trace>
  <inkml:trace contextRef="#ctx0" brushRef="#br0" timeOffset="2127">1102 356 30,'0'0'4,"0"0"-1,0 0 0,0 0-1,0 0 7,0 0-1,0 0-8,0 0 7,0 0-8,0 0 7,0 0-1,0 0-1,0 0-7,0 0 1,0 0 13,0 0-15,0 0 8,0 1-7,2 4 13,0 0-1,1 2-8,-1 2-6,0 1 7,0 0 6,0 3-8,0 1-6,0 2 7,0 1 0,-2 1-6,4 3 13,-2-1 5,0 1-2,2 1-7,-2 1-1,1 1 0,-1-2 6,-2 1-1,2-1-8,-2-1 0,0 0 0,-2-1 0,0-2-12,-3 0 8,1-2 0,-2-1 13,-2-1-1,0-2-13,-3-1-6,1-1 20,-3-3-1,-1-2-7,2-1 0,-3-2-13,1-3 8,-1-2 13,3-4-1,-1-3-14,3-1-5,0-4 1,1-4 7,1-2-6,4-3 0,2-2 0</inkml:trace>
  <inkml:trace contextRef="#ctx0" brushRef="#br0" timeOffset="2750">1140 155 51,'-3'0'8,"3"0"11,0 0-9,0 0-7,0 0 12,0 0-8,0 0-1,0 0-13,0 0 7,0 0 12,0 0-7,0 1-7,-4 1 6,2 2 6,0 0-1,0 0 5,0-2-14,0 0 0,0 1 12,2-2-8,-2 1 0,0-1 12,0-2-2,2-1-21,-2-3 14,2 1 5,2-5-14,0 1 7,4-2-7,0-1 0,0 2-12,1-1-6,1 0 2,-2 2 1</inkml:trace>
  <inkml:trace contextRef="#ctx0" brushRef="#br0" timeOffset="39489">219 20 20,'0'0'4,"0"0"-1,0 0 0,0 0 0,0 0 0,0 0 0,0 0-1,0 0 0,0 0-1,0 0 1,0 0-1,0 0 0,0 0 0,0 0 0,0 0 0,0 0 0,0 0 0,0 0-1,0 0 1,0 0 0,0 0 0,0 0 0,0 0-1,0 0 7,0 0-8,0 0 1,0 0 0,0 0 6,0 0-1,0 0-7,0 0 1,0 0 6,0 0-1,0 0 0,0 0-7,0 0 7,0 0-1,0 0 0,0 0 0,0 0-7,0 0 7,0 0-1,0 0 0,0 0-6,0 0 6,0 0-6,0 0 7,0 0-1,0 0-7,0 0 1,0 0 1,0 0 0,0 0 7,0 0-7,0 0 7,0 0-1,0 0-7,0 0 1,0 0 0,0 0 7,0 0-7,0 0 0,0 0 1,0 0 7,0 0-1,0 0-1,0 0-7,0 0 1,0-1 1,2-3 0,0 2 6,-2 1-6,2-2 6,-2 2-7,0 0 13,0 0-7,0-2-7,2 2 1,-2 1 13,0 0-8,0-1 12,0 1-8,0 0-13,0 1 7,0-1 0,0 0 0,0 0 13,0-1-14,3 0-7,-3 1 1,0 0 0,0 1 1,0 0-1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2:55.2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0 138,'0'0'22,"0"0"-16,0 0 6,0 0 5,0 0 4,0 0 3,0 0-15,0 0 5,0 0 5,0 0-9,0 0 5,0 0-27,0 0-5,0 0-11,0 0 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2:51.0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149 92 61,'-2'-2'6,"2"0"12,-2 1 4,2 0-9,-2 0-20,2 0 19,-2 1-1,2-1-14,-2 1 19,2-2-8,-2 2-1,-3 2 5,1-1-1,0 1-8,-2 3 6,0 1-7,-2 4-1,-3 3 0,-1 2 6,1 4-1,-1 1-7,0 4 1,-1 1 12,3 1-1,2-1-27,-1 1 21,5 0-7,2-3 7,2-1-1,2-1-7,6-1 7,1-4-7,3-2 7,5-4-1,1-1-6,5-6 6,2-4 0,0-3-1,2-1 0,2-6 0,-1-1 0,-1-2-13,0-1 14,-2-2-1,-4-3 0,-5 0 0,-1-2 0,-5-1-1,-4 0 7,-4-2-14,-2 2 7,-4 1 6,-4 1-7,-2 2 0,-3 2 0,1 2 19,-3 1-9,3 1-1,2 3-7,-1 0-7,1 2-6,2 1-11,1 1-3,3 4 1</inkml:trace>
  <inkml:trace contextRef="#ctx0" brushRef="#br0" timeOffset="36791">329 15 20,'0'0'3,"0"0"1,0 0-1,0 0 0,0 0 0,0 0-1,0 0 0,0 0 0,0 0-1,0-1 1,0 0-1,0 0 0,-2-2 0,2 2 0,0 0 1,0 0-1,0 0 6,0 0-7,-2-1 7,2 1-8,0 0 7,0 1-7,0 0 0,0 0 0,0 0 0,0 0 0,0 0 7,0 0-7,0 0 0,-2 0 6,2 0-7,0 0 0,0 0 7,0 0-7,0 0 0,-2 1 0,-2-1 7,1 1-7,1 1 0,0-2 0,0 1 7,-2 0-7,2-1 0,0 1 1,0 0 0,0-1 0,0 0 7,0 1-7,0-1 0,-2 0-1,1 2 0,-1-1 8,2 0-7,-2 0 6,0-1-7,2 1 0,-2-1 7,0 1-7,-1 2 0,1-2 0,0 0 0,0 1 7,0 1-7,0-2 1,0 0-1,0 1 0,-1 1 1,1 1 0,-2 0 0,2-1 0,-2 1 0,2 0 7,-3 0-7,1-2 0,2 3 7,-2-1-7,2 1-1,0 0 1,-3-2 6,3 2-7,0 1 1,0-2 0,2 1 0,-2 1 0,2-3 6,0 2 0,0 0-7,-1-1 0,3 1 0,-2 0 0,2-1 1,0 1 6,0-2-7,2 1 0,-2-1 1,3 1 0,-3-2 6,2 2 0,0-1-1,-2-1 0,2 1-7,-2 0 0,2 0 1,-2-1 6,2 0-7,-2-1 0,2 1 1,-2-1 0,2 0 0,-2 0 0,0 0 0,0 0 0,0 1 0,0-2-1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3:47.8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538 129 22,'-2'0'4,"0"1"0,-4 2-1,0 1 0,-3 2 0,-1 1 0,-2 3-1,-3 1 0,1 2 0,-3 2 6,-2 3 5,1 1 5,-3 3-15,-2 0 6,1 2-1,-1 1-1,-2 1-7,0-1 6,-2 2 5,3-1 5,-1-3-14,2 0 12,2-2-14,1-2 0,3-2 12,1-2-7,1-1-7,3-1 12,1-1-13,3-3 6,2 0 0,2 1-13,4-3 14,0 0-7,4-2 7,4 0-7,2-1 13,3-2-1,3-2-14,1 0 7,2 0 0,1-2-1,3-1-6,2 0 1,0-2 13,-1 2-8,1-2 0,0 2-13,0-1 21,-2-1-26,-3 3 2,1-1 8,-4 0-6,-3 1 1,-2 0 1,-3 0 0</inkml:trace>
  <inkml:trace contextRef="#ctx0" brushRef="#br0" timeOffset="440">0 828 55,'0'0'13,"0"0"-14,0 0 13,0 0-8,0 0 6,0-1-14,0 1 13,3 0-7,3-1-1,2-1 13,2-1-2,5 0-14,1 0 0,3 0 13,2 1-8,1-2 0,3 1 6,2-1-7,0 1-1,2-1 0,2 2-6,-2-2 0,0 2 1,0 0-6,-2-1 2,0 1-1,-5 0 1,1-1 0</inkml:trace>
  <inkml:trace contextRef="#ctx0" brushRef="#br0" timeOffset="880">1059 13 25,'0'-1'5,"0"1"-2,-2-1 7,2 0-8,0-1 6,2 0-1,-2 1-1,0 0 12,0 0 4,0-1-3,2 2-21,-2-1 7,0 1 12,0 0-15,0 1 6,0-1-13,-2 2 13,2 0 5,-2 3-2,0 2-7,-2 3-1,-2 2 0,0 2 12,-3 2-21,1 2 7,0 3-6,0 1 1,-3 3 6,1 2 0,0 1 12,-3 1-1,3 0-15,-1 1 13,1-1-1,2-1-1,2 0-14,-1-3 13,3 0-13,2-2 0,2-1 1,2-2 13,2-3-1,1 0-14,3-5 7,0 0 0,2-4 6,5-2-1,-1-2-7,3-3-12,0-2-5,1-3-4,-1-1 2,1 0 2,-1-2 0</inkml:trace>
  <inkml:trace contextRef="#ctx0" brushRef="#br0" timeOffset="1309">811 347 29,'0'0'10,"0"0"-1,0 0 11,0 0-8,0 0 4,0 0-14,0 0 0,0 0 12,0 0-2,0 0-1,0 0-2,0 0-1,0 0-1,0 0-1,2 1 6,4-1-20,3-1 19,3 1-14,1-1 7,3-2 0,1 0-1,3-1-7,5 0 13,0-1-7,2-1 0,2-1 6,0 0-14,2 1-11,-2-1 1,0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2:52.9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73 312 23,'0'0'5,"0"0"5,0 0-1,0 0-1,-2-3 5,0 1-1,-2 1 11,-1 0-3,1-1-3,0 2-8,0 2-1,-2-1-1,2 1 5,-2 3 5,-1 2-21,1 2 26,2 3-16,-2 0 0,2 4 5,2-1-1,0 2-20,-1 1 13,6-2-6,-1 0 13,2 0-2,2 0-13,2-3-6,3 0 8,1-1-19,0-3 3,3-1 1,1-3 0</inkml:trace>
  <inkml:trace contextRef="#ctx0" brushRef="#br0" timeOffset="270">183 7 139,'0'-1'28,"-3"1"-10,1-1 4,-2-1-3,2 2-2,2-1-8,-2 1 5,2-1-21,0 1 7,0-1-12,0 1-11,0 0 2,0 0 1</inkml:trace>
  <inkml:trace contextRef="#ctx0" brushRef="#br0" timeOffset="650">398 409 66,'0'0'18,"0"0"-2,0 0-2,0 0-14,0 0 6,0 0 5,2 1-1,4 3 5,0-2-2,4 1-20,1-1 13,3 0 6,3 1-21,3-2 8,1 0 12,4 0-20,0 0 14,2 0-13,0 1 13,-1-2 0,-1 1-1,2-1-7,-2 1-6,0 0 2,0-1-6,-5 1 2,1-1 1,0 0 0,-5 0 1,-1 0-1</inkml:trace>
  <inkml:trace contextRef="#ctx0" brushRef="#br0" timeOffset="960">503 594 37,'-2'0'22,"2"0"-22,0 0 0,0 0 7,0 0 11,0 0-21,0 0 19,0 0-2,0 0-8,0 0 6,0 0-8,4-1 0,0 0 12,5 0-9,-1 0-1,2-2-13,3 1 7,1 0 13,1-1-2,3 1-1,1 0-8,-1-1 6,3 1 6,2 0-2,-3-1-8,3 1 0,0 1-13,0-2 7,-1 2 13,-1-1-2,0 1-7,-3 1 0,-1-3 6,0 2-20,-3 1 8,-2-1 0,1 1-6,-3 0-11,1 0 2,-3 0 3,-2-1 1,2 1 0</inkml:trace>
  <inkml:trace contextRef="#ctx0" brushRef="#br0" timeOffset="1330">778 106 82,'0'0'16,"0"0"-2,0 0-2,0 0-14,0 0 7,0 0-7,0 0-6,0 0 1,0 0 13,0 0 6,0 7-2,-2 3-7,0 5 12,0 4-8,-2 4-7,0 5 6,-3 5-7,-1 3 19,0 3-15,-2 3 12,-3 2-14,1 3 19,-1-1-3,-1 0-15,-1 0 0,1-2 0,2 1-13,-1-5 2,1 0-12,1-4 2,3-2 2,0-5 0</inkml:trace>
  <inkml:trace contextRef="#ctx0" brushRef="#br0" timeOffset="1930">1202 335 31,'0'-1'4,"0"0"12,-2 1-8,2 0 5,0 0 4,0 0-2,0 0 5,0 0-3,0 0 4,0 0-9,0 0 5,0 0-14,0 0-7,0 0 7,0 0-1,0 0 6,0 0-1,0 0 12,0 1-15,0 1 0,0 4 5,-4 3-13,2 3 13,-2-1-8,2 3 13,-2-1-15,-1 1 1,1 1 0,0 0 6,2 2 5,-2 0-1,2-1-1,-2 1-14,2 0 7,-3 0 0,3 1-7,-2-1 13,4 1-1,-2-1-7,2 0 6,0-1 0,0-1-7,0 1 6,-2-1-7,2-1 0,0 0 7,0-1-1,0-1-6,-2-2-6,2 1 7,-2-1 6,0-2-7,0 0 1,-2 0-7,-2-1-11,-3-2-4,-1-1-3,0-1 2,-3-3 2,1-1 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3:37.6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111 0 37,'0'0'9,"-2"0"5,2 0-8,0 0 0,0 0 5,-2 0 5,2-1-2,0 1-2,0 0-14,0 0 26,0 0-10,0 0-8,0 0-7,0 0-6,0 0 26,0 0-9,0 0 5,0 0 5,0 0-9,0 0-8,0 0-6,0 0 13,0 0-2,0 0-13,0 0 13,0 0-7,0 0 6,0 0-7,0 0 12,0 0-7,0 0-14,0 0 20,0 0-7,0 0-7,0 0 13,0 0-8,0 0-6,0 0 13,0 0-8,0 0-6,0 0 13,0 0-7,0 0-6,0 0 13,0 0-8,0 0-6,0 0 13,0 0-7,0 0-6,0 0 13,0 0-7,0 0 0,0 0-6,0 0 7,0 0 0,0 0 0,0 0 6,0 0-7,0 0 6,0 0-1,0 0-7,0 0 1,0 0 6,0 0-7,0 0-6,0 0 1,0 0 13,0 0-19,0 0 14,0 5 0,-2 6-6,-3 5 0,1 5 7,-2 2 0,0 4-7,0 1 13,-3 1-7,3 2-6,0 2 7,-2 0-7,2 1-5,-3 3 13,1-1-13,0-2 14,2 0 0,1-1-1,1-4-6,2-1 12,0-2-7,4-2 0,0-3 6,0-3-1,2-4-14,3-2 1,1-5 14,2-4-14,3-5 7,1-5 0,1-6 0,3-2-7,1-4 7,-1-3 0,3-2-12,2-4 7,-2-1 7,-3-4-7,3-1 7,-2-1-13,-3 0 14,-1 0-13,-1 2 20,-4 4-8,1 1 6,-3 4-7,0 3-13,-2 4 14,1 0 0,-1 2-7,-2 4 0,0 0 13,-2 2-1,2 1-1,-2 3-13,-2 3 1,0 4 0,-2 5 7,2 2 0,-2 5 6,-2 4-7,0 1 0,-2 4-1,2 0-6,0 1 13,1 1-7,-1-1 7,4 2-1,0-1-1,0 1-7,2-1 0,0 0 1,5-2 0,-1 0 6,2-1-19,2-2-5,1-1-4,3-3-4,1-1 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3:40.3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206 21 24,'0'0'11,"0"0"-8,0 0 6,0 0-7,0 0 6,0-1 5,0 1-8,0 0 6,0 0-8,0-1-6,-2-4 6,0 3 0,0-2 12,-1 3-8,3-1 5,0-1 11,-2 3-9,2-1-8,-2 0 6,2 1-8,-2 0 6,2 0-8,-2 1 6,0 3-1,-4 1-1,0 6-7,0 3 0,-5 6 7,1 2-7,-1 5-6,-1 3 0,-2 2-5,1 2 20,-1 3-1,-1 3-7,3 2 0,-1 1 6,1 0-7,4 0 1,-1 0-7,3-3 1,0 0 1,4-3 19,0-2-14,4-2 0,0-2 0,2-3 6,4-3 0,1-1-1,3-3-13,3-3 19,3-3-13,3-2-6,2-2-12,1-4 2,3-4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3:40.8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38 476 47,'0'-1'2,"0"1"0,0 0-1,0 0 6,0 0 6,2-1-8,2 1 6,0 1-14,0 0 13,-2 2-14,2 2 13,-2 2-8,0 4 7,0 3-14,-2 2 13,-2 2-1,0 2 0,-2 0-14,0 2 14,-2-1 5,2 0-1,-5-1-1,3-2-1,0-1-1,2-3-14,0-3 1,0 0 13,0-2 0,1-1-1,1-2 5,2-4-20,0-3 1,5-5 20,-1-2-8,4-6 0,4-3-1,1-4-6,1-1-6,3-2 1,-1 0 1,1 1 1,-1 1 0,1 2 7,-3 1-6,1 4 1,-3 1 6,-1 4 0,-1 0-13,0 3 14,-1 3 0,-3 4 6,2 1-1,-4 5-1,-2 3-20,-2 4 14,-2 3 0,-2 3 6,0-1-7,0 3-6,-2 0 7,1-2 6,-1-2-13,2 0 0,0-2 1,2-3 7,2-1 6,0-3-7,0-1 6,4-3-1,2-6-7,3-1 6,5-6 0,0-4-7,3-2 0,4-4 7,1-2-1,1-2-1,0 0 0,2-2-7,-2 3 7,-3 1-6,1 3 6,-2 1-6,-5 3 0,0 2 0,-1 2 1,-3 3 0,-2 4 13,1 3-14,-5 6 0,0 3 13,-4 5-7,0 3-1,-2 4 6,-2 2-7,0 3 12,0 1-14,-1 2 7,3-1 5,-2 0-1,2 0-14,2-3-18,2 0 2,0-3 1,2-3 1</inkml:trace>
  <inkml:trace contextRef="#ctx0" brushRef="#br0" timeOffset="612">863 785 73,'-2'4'17,"2"0"-14,-2 5 12,0 0 4,0 3-2,-3 0-2,1 1-2,-4 2 4,0 0-2,-1 2-2,-1 0-20,0-1 13,-3 2-25,1-2 1,0-1 2</inkml:trace>
  <inkml:trace contextRef="#ctx0" brushRef="#br0" timeOffset="892">1057 468 25,'0'0'4,"0"0"6,0 0-8,0 0 0,2 0 0,2 1 0,1 1 0,1 1 12,-2 0-8,2 3 6,0 2-2,1 1-7,-1 4-1,-2 2 6,-2 4 18,0 1-10,-4 1-14,-2 3 0,0-1 12,-3 2-8,-1 0 5,0 0-20,0-3 20,1-1-1,-1-3-8,2-1 0,0-2-6,2-2 6,-1-4-6,3-1 7,2-5-7,2-3 7,1-4 6,3-5-2,4-4 6,5-4-27,-1-3 14,3-4-6,1-1 13,3-1 0,0 1-8,1 0 1,-1 2 0,0 3-7,-3 0 14,1 4-1,-3 2-13,1 2 0,-3 3 20,-1 2-8,-1 5-13,1 2 7,-3 3 7,0 5 5,-3 5-1,-1 4-1,-2 1-14,0 4 13,-4 3-7,0 0 12,-2 2-20,2 0 1,-2-2-6,0 0-11,0-2 1,2-2 1</inkml:trace>
  <inkml:trace contextRef="#ctx0" brushRef="#br0" timeOffset="1442">1717 0 57,'0'0'13,"0"0"-8,0 0 0,0 0-1,0 0-7,0 0 19,0 0-8,0 0-7,0 0 0,0 0 12,0 0-2,0 2 5,0 1-2,2 2-14,6 2 19,1 1-9,3 2 5,0 2-8,3 2-1,-1 1 6,3 2 11,-1 3-16,-1 2 12,1 3 4,1 1-9,-3 5-8,-1 2 5,-1 5-1,1 3 5,-3 6-2,-2 2-14,-1 2 0,-1 0 6,-2 0-7,-4-1 13,-2-2-1,-2-3-1,-5 0-14,-1-4-6,-4-1-30,-1-3 4,-1-2 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4:20.1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 62 35,'0'0'3,"0"0"0,0-1 12,-2 0-8,2 0 5,0 1-1,0-1-14,0-2 13,0 1 5,2 0-8,-2-2-7,2-1 12,0 2-14,2-2 0,-2 2-6,2-2 8,3 2 0,-1-2 0,2 2 6,3-2-1,-1 1-1,2 2 6,3 0-1,-1 1-7,1 1-13,1 1 14,1 0 6,1 2 5,-1 2-21,2 2 7,-3 0 7,1 2-20,-3 2 14,-1 0 6,-3 3-7,-2 3 6,-2 1-7,1 3 13,-5 2-14,-4 2 6,-3 0-13,-3 1 14,-2 0-1,-5-2-6,1 0 6,-5-3 6,1-1-8,-3-2 0,-2-5 0,3-1-7,-3-3 14,2-3-2,2-3 0,1-5-1,1-3-1,1-6 6,3-3-2,1-4-7,4-6-13,4 0 20,1-4-1,3 0-7,5 1 6,-1 1-7,4-1 0,2 1-6,5 2-19,-1 2 3,3 1 3,-1 3 2,3 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4:20.9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447 0 24,'0'0'4,"0"0"0,0 0 0,0 0-1,-2 0-1,2 1 1,-2 1-1,-2 3 12,-2 0-8,-4 4 6,-1 0-8,-3 4 6,-3 1 5,-1 2-21,-3 1 26,-4 4-27,-2 3 19,-2 1-1,-2 2-20,0 0 19,2-1 5,0 1-8,2-2-1,3-1 0,3-2-7,0 0 6,5-2-7,3-1 7,5-1-7,0 0-6,6-3 20,2-1-2,4-2-1,8-1-1,7-3 5,4-3-2,6-1-7,2-1 5,6-3-13,0 0 13,2-2-20,3 0 8,-3 0 12,0-2-13,-4 1 13,-2 1-8,-1-1-18,-6 1 2,-3 0 2,0 0-5,-4 0 2,-3 1 1,-1 0 1</inkml:trace>
  <inkml:trace contextRef="#ctx0" brushRef="#br0" timeOffset="450">104 733 83,'0'0'10,"0"0"11,0 0-15,0 0 5,4 0-7,4-1 18,3 0-3,5 0-2,5-2-8,2 0-2,4 1 12,4-2-2,0 1-9,4 0-1,0 0-1,2 0 6,0 1-14,-1 1 6,-1-1-19,-4 1 8,0 1-18,-6 0 3,-3 1 3,-1-1 1</inkml:trace>
  <inkml:trace contextRef="#ctx0" brushRef="#br0" timeOffset="1473">1091 203 24,'0'-1'5,"-2"0"-2,2-2 1,2 2-1,0 0-1,0-1 1,4-2-1,0 2-1,0 0 7,3-2-7,1 2 6,-2 1-7,3-1 6,-3 2-1,2 3-7,-2-1 0,3 3 13,-3 2-1,0 1-1,-1 5-1,-1 2 11,-2 3-21,-2 4 7,-2 4-1,-2 1 6,-2 2-2,-2 0-13,-3 0 1,-1 0 6,-2-2 6,-1-2-1,1-1-13,-1-2 7,1-3 6,2-2-1,-1-2-1,3-2 6,0-2-1,1 0-2,3-4 6,0-4-8,2-3 5,4-4-7,2-6-7,5-5 0,3-6 1,5-3 6,1-4-7,3-2 1,4-2 0,-1 0 0,3 0 7,-2 3-7,0 1 6,0 4-6,-2 3-6,-5 2 7,1 3 0,-3 2 6,-1 4-7,-3 0 7,-1 3-7,-1 4-6,-2 3 7,-2 5-12,-4 3 14,1 3 0,-3 6-6,-5 2 6,-1 3 7,-2 2-1,0 0-14,-1 2 7,-1-3-12,2-2 14,-1-2-7,3-3 13,0-2-7,2-3 6,0 1-7,0-3 0,0-2-6,4-1 13,2-5 6,2-3-15,4-5 7,6-5-1,3-4-6,2-3 0,3-3 0,5-2 0,0 0 1,4-1 0,-2 1-6,0 0 13,0 5-7,-4 1 0,-2 3 6,-5 1 0,1 4-7,-3 2-6,-1 2 1,-5 5 13,1 2 0,-5 5-14,-4 5 14,-2 4-7,-2 5 12,-2 1-7,-5 3-1,1 2 0,-2 0-7,-1-1 7,3 0-7,0-2-5,0-1 1,1-1-5,3-3 1,0 0-5,0-3 2,2-1-1</inkml:trace>
  <inkml:trace contextRef="#ctx0" brushRef="#br0" timeOffset="2123">1928 556 87,'-2'3'9,"0"1"12,-2 6-15,-2 0 5,0 3 5,-1 0-15,-1 1 7,2 0 5,-2-1-14,-3 0 12,3 0-14,-2 0 1,-1 0 0,1-2-12,0-1 1,1-1 1,1-2 0</inkml:trace>
  <inkml:trace contextRef="#ctx0" brushRef="#br0" timeOffset="2373">2156 259 23,'0'0'4,"0"0"-1,0 0 1,0 1 6,0 1-8,4 2 6,2-1 5,-2 1-7,2-1 5,1 2-1,-1 2 11,-2 0-9,2 1-1,-2 1-2,0 4 5,1 0 5,-1 3-9,-2 2 5,-2 0-8,-2 2 5,-2 0-1,-1 0-1,1-1-8,-2 1 6,-2-3-7,2 1 6,-3-3-13,3-1 13,0-2-14,2-2 14,0-1-7,0-2 0,1 0-7,-1-2 20,2-3 5,2-3-9,2-5-7,2-3-13,5-4 14,3-4 0,1-4-7,3-4 0,5-1-5,-1-2 7,5 1-12,0 1 8,0 2 1,0 3-6,-3 1 8,1 4-6,-4 2 13,-1 3 0,-1 2-7,0 4 7,-3 1 5,-2 4-1,-1 4-13,-1 3 13,-2 2-7,-1 4 6,-3 2-14,0 2 14,0 2-1,-2 2 5,-2 0-7,0 0-13,0 0 1,2-1-5,-2 0-11,2-1 2,-2-2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4:25.5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407 18 22,'-2'-1'4,"2"1"-1,0-1 0,0 1 0,0 0 0,0-2-1,2 1 1,1 0-1,-3 0 0,2 0-1,-2 1 1,0 0-1,2-1 0,-2 1 6,0 0 0,2 0-1,-2 0-8,0 0 7,0 0 6,0 1-2,0 0-14,-2 1 20,-2 3-8,-3 2-7,-1 1-6,-2 4 7,-5 0 0,1 3 12,-5 1-8,1 0-7,-5 0 7,2 0 5,-2 1-13,3-1-7,1-1 14,0 0 0,1 2-7,-1-2-6,3 0 14,1-2-7,3-1 0,-1 1-6,3-1 8,0-2 0,3 0 6,1-2-1,0-1-7,2 0 7,2 0-7,2-2 0,2 0 7,2-1-1,4-2-1,3 0-12,5-2 0,3 0 8,4-1-6,1 0 0,5-1 14,0-1-7,2 2 6,0-1-7,0 1-6,-2-1 14,0 1-8,0 1-6,-4-1 20,0 1-20,-4 0 7,-5 0-7,1 0 1,-5 0 1,-2 0-1,1 1 1,-5 0-1</inkml:trace>
  <inkml:trace contextRef="#ctx0" brushRef="#br0" timeOffset="640">0 654 44,'0'0'15,"0"0"-2,0 0-2,0 0-7,4 1 5,0 0-1,5-1-1,-1 0-1,6 0-7,1-1 19,5 0-15,3-1 6,4-1 5,4 1-8,0 0 6,2-1-8,2 0 6,-1 0-8,-1 1-6,0 0 13,-4 1-7,-2-1-7,-3 1 7,-1 0-7,-4 1 1,-3-2-12,-1 1 1,-3 1 3,-2 0 0,1-2 1,-3 1 0</inkml:trace>
  <inkml:trace contextRef="#ctx0" brushRef="#br0" timeOffset="1268">912 745 46,'0'0'8,"0"0"5,0 0-14,0 0 13,0 0 5,0 0-9,0 0-7,0-2 12,0-1 5,0-3-2,2-2 4,4-2-15,3-3 6,1-2-8,2-3 6,3-3-1,1-1 11,3-2-8,2-3 5,-1-1 4,3-2-3,2-2-21,0-1 1,2-2 7,0-2-1,2-2 6,-1-3 5,1 1-8,0 0-1,0 4-7,-2 2 7,-4 3-7,-2 6 7,-3 1-1,-1 5-1,-3 3-12,-1 5 1,-3 3 13,0 4-7,-3 5 7,-1 6-7,-2 7 0,-4 4 0,-2 6-6,-4 2 14,-3 5-1,-1 3-13,-2 2-5,-3 1 14,3 1 0,-3 1-13,3 0 14,2-1-6,-1-2 6,1-3 0,4 0 6,-1-4-1,1-3-13,2-2 7,2-2-13,0-3 20,2-3-1,0-2 0,2-4-8,2-4 1,2-4 12,5-4-8,-1-1 0,5-5-13,1-5 1,5-5 13,-1-2-6,5-3 0,2-3 0,2-5 6,0-1-7,2-3 7,0-1-7,2-1 6,-2 1 0,-2 1-1,0 2 6,-2 3-20,-4 3 2,-1 5 13,-3 2-6,-2 2 12,-3 2-7,-1 3-13,-3 1 1,0 1-5,-2 4 8,1 2-12,-1 3-4,-2 2-4,-2 2 3,1 4 1</inkml:trace>
  <inkml:trace contextRef="#ctx0" brushRef="#br0" timeOffset="1882">1839 471 47,'0'0'2,"0"0"6,0 0 5,2 0 11,2-1-3,4-1 10,2-2-17,5 1-8,-1-2 18,3 1-15,4-2-7,1-1 18,3 0-15,2 1 6,0-1-2,2 1-13,0 0 13,-2 2-14,-2-1 7,-1 0-19,-3 2 2,0-1-4,-3 2 1,-1-1 2</inkml:trace>
  <inkml:trace contextRef="#ctx0" brushRef="#br0" timeOffset="2121">2596 5 90,'0'0'21,"0"0"-8,0 0-2,0 0-8,0 0 12,0 1-1,2 3-8,0-1-1,0 4 5,0 2 5,-2 5 11,0 4-9,-2 3-9,-2 3-1,0 4 6,-5 4-2,1 2-8,-2 4 6,-3 2-1,1 1-1,-1 3-13,1 2-18,-2-1-4,1 0 3,1 1 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4:54.9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5 324 36,'0'-1'3,"-3"-1"6,3 1-1,0 0-1,0-1 5,0 2-1,0-1-8,-2 1 0,2-1 6,0 0 11,0 0-9,-2 1-14,4-1 20,-2-1-3,0 2-1,0 0 4,0-1-8,0 2-7,0-1-7,0-1 13,0 2-1,0-1-1,0-1 0,0 1-7,0 1 12,0 1-1,0-1-14,0-1-6,0-1 2,0 1 13,0 0-7,0 1 13,0 2-1,0 3-14,2 1-6,-2 2 8,3 4 0,-1 2 0,0 3 0,0 1-6,0 4 8,0 0 0,0 1 0,0 2 6,0-1-1,0 0 6,0-1-8,0 1 0,2-2-7,-1-1 7,1-1-1,-2-1 0,2-3 0,-2-1-7,2 0 1,-2-4 1,0 0 0,0-2 0,-2-1 1,2-2-13,0-2 21,0 1-1,-2 0 0,3-3-1,-3 0 0,2-3-7,2-3 0,2-2 1,2-3 0,0-4 13,5-2-2,-1-2-13,3-3 0,-1-2 7,1-2-1,-1-3 6,1 0-7,-3-5 0,3 1 6,-1 0-13,1 0 13,-3-2-7,0 4 6,1 2-7,-3 1 7,0 2-20,-1 2 14,-1 2 7,-2 1-8,0 3 7,-1 0-1,1 2-7,-2 1 7,0 2-7,0 1 6,-2 1-19,0 3 14,0-1-18,0 0 2,0 2-5,-2 1 2,3-1 2</inkml:trace>
  <inkml:trace contextRef="#ctx0" brushRef="#br0" timeOffset="11732">815 70 18,'0'0'4,"0"0"0,0 0 0,0 0-1,0 0 0,0 0-1,0 0 0,0 0 0,0 0-1,0 0 1,0 0 0,0 0-1,0 0 0,0 0 0,0 0 0,0 0 0,0 0 0,0 0 0,0 0 0,0 0-1,0 0 1,0 0-1,0 0 1,0 0 0,0 0-1,0 0 0,0 0 0,0 0 0,0 0 0,0 0 0,0 0 7,0 0-8,0 0 7,0 0-7,0 0 0,0 0 0,0 0 0,0 0 0,0 0 1,0 0 0,0 0-1,0 0 0,0 0 7,0 0-7,0 0 0,0 0 7,0 0-7,0 0-1,0 0 1,0 0 0,0 0 0,0 0 0,0 0 0,0 0 1,0 0-1,0 0 1,0 0-1,0 0 0,0 0 0,0 0 1,0 0 0,0 0-1,0 0 1,0 0 0,0 0 0,0 0 0,0 0 0,0 0 0,0 0 0,0 0 0,0 0 0,0 0 0,0 0 6,0 0-7,0 0 1,0 0-1,0 0 0,0 0 0,0 0 1,0 0 0,0 0 0,0 0 0,0 0 0,0 0 0,0 0 0,0 0 0,0 0 0,0 0 0,0 0 0,0 0 6,0 0-7,0 0 0,0 0 0,0 0 0,0 0 7,0 0-7,0 0 0,-2 6 0,2 1 0,-2 3 7,-2 3-8,0 3 7,-2 3-7,-1 2 0,1 3 0,0 3 0,0 3 8,0 3-8,-3 0 1,3 2-1,0 0 1,0 0 7,-3-1-8,3-1 7,2-1-7,2-3 7,0-1-7,0-2 6,4 0 0,0-2 6,0-1-2,2-2-13,2-2 13,3 0-7,-1-2-7,2-2 1,1-1 7,1-1 0,3-2-7,1-2 0,1-2 1,-1-2 0,1-1 0,-1-1-2</inkml:trace>
  <inkml:trace contextRef="#ctx0" brushRef="#br0" timeOffset="35599">1194 395 23,'0'0'4,"0"0"0,0 0-1,0 0 0,0 0 0,0 0 0,0 0-1,0 0 6,0 0-1,0 0-7,0 0 6,0 0 0,0 0-7,0 0 0,0 0 6,0 0 6,0 0-14,0 0 13,0 0-8,0 0 0,0 0 6,0 0 5,0 0-1,0 0-2,0 0-1,0 0-1,0 0-14,0 0 14,0 0 5,0 0-8,0 0-7,0 0-6,0 0 14,0 0-1,0 0-1,0 0-7,0 0-5,0 0 19,0 0-7,0 0 5,0 0-7,0 0 6,0 0-1,0 0-13,0 0 13,0 0-13,0 1 13,0 4-14,0 3 8,-2 4-13,0 2 14,0 0-7,0 0 14,-1 1-8,1 1 0,0 0 0,0 1 0,0-1-13,0-1 20,0 1-13,0 0 13,0-1-7,0-1-19,2-2 21,-2 0 6,0 0-8,0-2-6,0-2 13,-1 0-13,3-2-12,-2 0 14,2 0 13,-2-3-1,2 2-20,0-3 20,-2 2-1,2-2-1,0 0-7,0 0-6,0-2 13,0-2-7,0 1-6,0-2 0,0-2 14,0-1-14,0-1 7,2 2-6,0-2 7,0-2-1,-2 2-12,3-1 14,-1-1-1,0 1-12,2-1 1,0-1 7,0 1-12,0-2 8,2 2-6,3-1 2,-1-1 14,0 1-13,3 0 1,-1 0 7,0 0-6,3 0 7,-3 1 0,0 1 0,-1 1-7,-1 1 2,0 0 7,-2 2-7,1-1 1,-1 1 0,-2 2 7,0-1-7,-2 0 7,2 1 0,-2 0-1,0-1 0,0 2-6,1 0 0,-3 0 7,2 0-1,-2 1 6,2-2-7,-2 1 0,0 1 12,0 0-14,0 1-6,0 1 14,-2-1-1,0 1-1,-3 0-13,3 1 13,-2 0-7,2 1-6,-2-1 14,2 2-13,-2 0 13,2-1-13,0 2 0,0-1 14,0 0-7,-1 1 6,3 1-7,-2-1 0,2 1 0,0-1 7,0 1-7,2 0 12,-2 1-20,3-1 14,-1 1-7,2-1-6,-2 0 7,2 0-6,2 0 7,-2-1-6,2 1 1,1-1 7,1-2 6,-2 2-1,2-1-7,1-1 6,-1 1-1,2-2-1,3 1-6,-1-1-7,1 0 1,-1 0 0</inkml:trace>
  <inkml:trace contextRef="#ctx0" brushRef="#br0" timeOffset="37019">1796 543 29,'0'0'4,"0"0"-1,0 0 0,0 0-1,0 0 1,0 0-1,0 0 0,0 0 6,0 0 5,0 0-14,0 0 6,0 3 0,0 3 5,0 1-13,0 1 6,0 2 12,-2-2-1,2 1 4,-3-1-21,1 2 19,2 0-14,-2 2 12,-2-1-8,0 1-1,0 0 0,0-1-14,-2 1 8,-1-1-6,1 1 1,-2-1-6,2-1 1,-3 0 0,3 0 0</inkml:trace>
  <inkml:trace contextRef="#ctx0" brushRef="#br0" timeOffset="37753">1957 698 23,'0'0'4,"0"0"0,0 0-1,0 0-1,0 0 1,0 0-1,0 0 0,0 0 0,0 0 6,0-2-7,2 1 0,2-1 6,0-1-1,2-1-7,1 1 0,1-3 13,2 0-2,1-1-7,-1-1 6,0-2-1,1-1-8,1-1 13,3-2-2,-3 0-20,2-2 8,3-3-7,0 1 8,-1-1 12,1-1-8,-3 1 6,3-2-7,-3 0 6,1 0-8,-3 2-6,0 0 7,-1 0 6,-1 0-1,0 2-7,-1 1 0,-3 0 0,0 1-7,0 3 7,-2-1 13,-1 1-8,1 2-7,-4 0 13,2 1-14,0 2 0,-2 0 7,0 0-7,-2 3 1,0-1 6,-2 0 0,1 2-13,-1 0 20,0 1-8,0 1 0,0 0-7,-2 0 7,2 1-13,-3 0 14,3 1-13,0 0 13,0 0-13,-2 1 14,2 0-13,-3 0 13,3 0 0,-2 1-1,2 0-1,0 1-6,0 1 0,-3 1 7,3 2-7,0 2 7,0-2-7,2 2 0,-2 3 7,0 0-1,0 2 6,-1 0-7,-1 2 0,2 2 6,0 0-8,-2-1 7,0 2-1,-1 0-1,1 0-7,2-1 7,0 1-13,0 0 13,0-2-13,-3 2 13,3-1-13,2-2 8,0 1-7,0-2 14,2-1-14,-2 0 14,4-2-7,-2 0 6,2-2-13,2 1 13,0-3-7,1 1 6,3-2 0,0-1-7,0-1 0,3-2-6,1 0 1,1-2 13,3-1-13,1-1-12,1-2 2,3 0 1,0-3 1</inkml:trace>
  <inkml:trace contextRef="#ctx0" brushRef="#br0" timeOffset="38658">2551 0 25,'0'0'5,"0"0"-1,0 0-1,0 0 0,0 0 6,0 0 5,0 0-2,0 0-14,0 0 7,0 0 5,0 0-13,0 0 6,0 0 6,0 2-13,2 2 6,0-1 6,2 2-7,2 1 6,0 2-7,2 0 6,1 1-13,3 3 13,-2-2 0,3 3-1,-1 1 12,1 1-2,1 2-15,-1 1 7,-1 3-1,0 2-14,1 2 14,-1 3-13,-1 2 19,-3 1-14,0 2 13,0 2-8,-3 0 6,-1 2-13,-4 0 0,0 0 13,-2 2-1,-3-2-13,-1-1 13,-2 0-8,-2 0 7,-1-1-1,-1-1-7,-1-3 0,-1-2-12,2-1-5,-1-4 1,1-2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5:34.2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92,'-2'1'21,"2"-1"-15,-2 0 6,2 0-14,0 0 6,0 0-7,0 0 13,0 0-1,0 0-14,0 0 13,0 0-7,4 0 13,5 0-8,-1 3-7,4-2 6,3-1-1,1 1-13,3-1 14,2 0 6,-1 0-8,3 0 6,2 0-20,-2 0 8,-1 0 6,1 0-6,0 0 6,0 1 0,-1-1-1,1 1-6,-2-1 7,-1 1-13,-1 1-5,-2-1 1,-3 0 1,1 0 1</inkml:trace>
  <inkml:trace contextRef="#ctx0" brushRef="#br0" timeOffset="318">197 291 84,'2'0'22,"0"-1"-9,2 1 5,2 0-2,5-3-21,1 2 19,3-1-14,1 1 0,1 0 12,-1-2-7,1 2 5,1 0-1,3-1-1,0 0-1,-1 0-13,1 0-6,0 1 14,-1-2-13,-1 0-5,0 0 1,-3 2 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5:36.7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1646 690 25,'0'-1'4,"0"-1"-1,-2 0 0,0-1 0,0 1-1,0 1 1,0-2 6,0 1-2,-2-1 6,2 0-8,-2 1-1,-3-1-7,3 0 7,-2 2 0,-2-1-7,-3 2 13,1 0-8,-2 0-6,-1 2 0,-1 2 13,-3-1-7,-1 3-7,-1 1 1,0 1 7,1 1-7,-3 2 13,0 2-13,1 3 13,-1 1-2,0 2 0,1-1-8,1 2 13,2 0-14,3 1 7,2-1-14,-1-1 2,7 0 19,2 0-14,2-2 7,4-2-7,2-1-6,4-2 7,5-3 0,3-3 7,3-4-7,1-2 6,3-3-1,2-2-6,2-3-6,-2-3 7,0-1-7,1-3 14,-1-1-7,-2-1 7,0 0-1,-3-1-14,-1 0 8,-2 0 6,-5 2 0,0 1 5,-1 1 5,-3 1-8,-2 2 6,0 2-14,-1 2 0,-1 0 6,0 1-13,0 2 13,-2 1 12,-2 2-14,2 5-1,-2 2 6,2 1-1,-2 4-7,0 2 13,0 3-14,2 1 6,0 1-1,0 2 0,0 1-1,3 0-13,-1 0 2,0 0-12,0 0 9,2-1-6,0 0 1</inkml:trace>
  <inkml:trace contextRef="#ctx0" brushRef="#br0" timeOffset="2043">1932 956 20,'0'0'5,"0"0"-1,0 0-1,0 0 0,0-2 0,-2 2-1,2 0 0,0 0 0,0 0 0,0 0 0,0 0 0,0 0-1,0 0 0,0 0 0,0 0 0,0 0 6,0 0-7,0 4 0,0 3 6,-2 1-7,2 2 7,-3 3 5,1 1-14,-2 2 19,2 1-2,-2 1-20,0 2 7,-2 2 6,0 0-1,-1 0-7,1 2 0,0-2 13,0 0-2,-1 0-7,1-2-7,0-1 7,0 0 6,2-3-7,-2-1-7,1-2 13,3-2-7,-2-2-6,2-1 6,0 0 7,0-2-8,0-1-6,2-1 7,-2 0 6,2-1-7,0 0 0,2-4-6,0-3 7,2-2-7,0-3 7,5-1-6,-1-2 1,2-1 0,3 0 7,-3-2 0,2 0-1,1-1-13,1 0 14,1-1-13,-1 1 20,-1 0-20,1 1 14,-2 1-7,1 0 7,-1 2-7,-1 2 7,-3-1-1,0 3 6,0 1-7,-1 0-7,-1 1 14,-2 2-8,0 0 0,0 1-6,-2 0 0,0 2 13,-4 1-13,2 2 7,-2 1-13,-4 1 8,0 2 13,0 1-8,-1 0-6,-1 0-6,2 1 14,-2-1-14,1 1 21,3 1-8,0-3-7,0 4-5,0-2 13,2 0-7,2-1 13,0 1-7,0-1-13,2 1 14,2 0 5,-2-1-19,4 0 1,-2-1 20,3 0-2,1 1-1,-2 0-7,2-1 0,1 1-7,-3-1 1,2-1 13,-2 1-19,1 0 20,-1-1-20,-2 0 1,2 0 1,-2 0 1,0 1-1</inkml:trace>
  <inkml:trace contextRef="#ctx0" brushRef="#br0" timeOffset="3143">2287 1309 58,'-2'0'0,"2"0"7,-2 1-1,2 0 5,0 2-14,0 0 13,-2 2-7,0-1 6,0 3-1,0 0-14,-2 3 20,0 0-15,-2 1 13,-1-1-8,1 2-7,0 1 7,-2-1 0,-1 0-13,1 1 1,0-3-1,0 2 1</inkml:trace>
  <inkml:trace contextRef="#ctx0" brushRef="#br0" timeOffset="3663">2436 1393 24,'0'0'4,"0"0"0,0 0-1,0 0 0,0 0 0,0 0-1,0 0 0,0 0-1,0 0 0,0 0 7,0 0-7,0 0 6,0 0 5,0-3-1,7 0-2,-1-2-14,2-1 14,2 1-14,1-2 13,-1-1-1,2-1 0,1-1-1,1-1-1,-1-1-1,1-1 0,1-2-14,-3 0 15,3-3-14,-1 0 1,1-2 14,-1 0-1,-4-1-7,3 0 7,-5 1-13,0 2 7,1 0 6,-3 2 6,-2 2-8,0 0 0,0 1 0,-2 2-7,-2 0 7,2 2-7,-2 1 1,0 1 0,-2 1 7,0 1 5,0 3-1,-2 2-1,-2 2-1,2 2 0,-5 3-1,3 1-7,-2 3 0,0 0 7,-1 3-1,1 0-19,0 1 21,-3 3 5,5-1-8,-2 2 6,2-1-13,2 2 13,-1-1-8,1-1 6,4 0-7,2 0 7,3 1-14,1-3 1,2 0 7,2 0-19,1-1 2,1-3 1,1 0 1</inkml:trace>
  <inkml:trace contextRef="#ctx0" brushRef="#br0" timeOffset="14029">1508 0 21,'0'0'5,"0"0"-1,0 0 0,0 0-2,0 0 1,0 0-1,0 0 0,0 0 0,0 0 0,0 0 6,0 0-8,0 0 1,0 1-1,-2 0 1,-3 3 0,1 0-1,-4 3 0,0 0 7,-5 2-7,-1 1 6,-3 1-8,-3 3 1,-5 1 0,-2 2 0,-6 1 7,-2 2 5,-5 0-14,-3 1 7,-2 1-1,-3 0-6,0 1 0,1-1 13,-3 0-14,1-1 7,1 0-7,0-1 1,3 0 13,1-3-8,3 1 0,0-1-6,4-2 6,3 0 0,3-2 0,2 0-7,3-1 7,3-2 0,2 1 0,5-2-7,1 0 1,3-1 0,1 0 7,3-1-7,4 2 1,0-2 0,4 1 7,2-1 6,4-2-2,0 2-7,5-1 6,3-1-7,1 0-6,3-2 13,3-1-13,2 0 7,1-1 6,3 0-14,2-2 8,2 0-7,2-1 14,3 0-14,-1 1 7,2-1 6,2-1-1,-2 2 0,1 0-1,-5-1-7,-2 0 6,-2 1-13,-2 0 14,-5 1-13,-1 0 7,-4-1 0,-1 1 7,-3-1-1,-1 1 6,-2 0-8,-1 1 6,-5 0-1,0 1-8,-6 2 13,-2 1-14,-5-1 0,-3 3 13,-5 0-8,-3 1-13,-1 3 13,-4-1 0,-2 3 6,-4 1-8,0 1 6,-4 1-13,0 3 7,-4 1 6,-5 2-8,1 1 0,-5 1-6,1 3 13,-5 0-1,2 0 0,1 1-7,-1-2 0,5 0 12,1-2-7,3 1-13,4-2 7,1-2-6,3 0 14,4-1-1,2-2-7,5 0-6,-1-2 7,4 0 0,3-2 7,1 0-7,3-1 6,2-1 0,1 0-1,3-1-1,2 0-6,2 1 6,2 0 0,4-2 0,0 2-1,4-3-6,1 0 7,3 2-7,1-2 7,5 1-1,1-2 6,6-1 6,1-2-8,6 1-1,3 0 5,2-1-13,2 1 19,3-2-8,1 2-14,2-3 13,3 1 6,2-1-2,-1 0-1,5-1-2,2-1-7,-2 0-12,2-1 7,-3 0 13,-1 0-1,-4 0-7,-3 0 6,-4-2-7,-3 1-13,-5 1 14,-2-1-6,-6 0 7,-1-1-13,-5 1 14,0 0-7,-5 0 1,1 1-12,-3-1-5,-2 1-10,-1-1 4,-3 1 2,0 0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0:05.4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78 372 25,'0'0'11,"0"0"-8,0 0-1,0 0 7,0 0-1,0 0-8,0 0 7,0 1 5,0 4 5,-2 2-2,-2 1-8,0 0-1,0 2-7,0 0-6,-3 1 19,-1-1-8,2 0 0,0 1-7,-1-1 7,-1 1-14,2-2 1,0-1 0,0 0 0</inkml:trace>
  <inkml:trace contextRef="#ctx0" brushRef="#br0" timeOffset="553">422 0 23,'0'0'4,"0"0"0,0 0 0,0 0-1,0 0 6,0 0-7,0 0-1,0 0 0,0 0 0,0 0 6,0 0 0,0 0-8,0 0 7,0 0-1,0 0-1,0 0-6,0 1 6,-3 4 6,3 2-8,-2 2 0,0 2 6,-2 2-7,0-1 6,0 3-1,-2 1-1,-1 1-13,1 0 20,-2 2-1,0 0-8,-1 0 0,-1 0-1,2 0 0,-2-1 0,1-2 6,1 1-1,2-3-7,0-3-7,-1 0-5,3-2 1,0-2 21,2 0-14,0-1 0,0 0 7,0-3 0,2-3-1,2-1 0,0-4 0,4 1 0,0-4-1,1-2 0,1 0-6,0-2-6,2-1 2,1-1 1,1 2 1,1-3 7,-1 1 0,0 0-6,3 0 7,-1 0-1,1 0-6,1 1 7,-1 1 6,1 2-7,-1-2-6,-1 3 7,1 0-6,-3 1 13,1-1-8,-1 2 7,-2 2-7,1 0-7,-5 0 7,0 2-6,0-1 7,1 2 6,-5 1-13,0 1 13,0 0-7,-4 1 6,-2 1-13,-1 1 7,1 0 6,-2 2 0,0-1-14,-2 2 8,-1 0 0,1 1-7,0 0 8,-3 0 6,3 1-14,-2 1 7,2 0 7,-3 0-14,3-1 1,2 1 7,-3-1-6,3 1 0,0-1 7,2-1 6,0-1-7,0-1-6,0 1 7,1-2-1,1-1 0,2 2 6,-2-2-7,2 1-6,0 0 13,2 1-7,0-1 6,1 0 0,1 1-7,0-1 6,2 0-7,-2-1 0,2 2 7,1 0 5,1-2-7,-2 2 6,2 0-1,-1-1-14,1 1 1,0 0 13,0-1-7,1 1 0,-3 1-7,2-2-6,-2 1 1,0 0 0</inkml:trace>
  <inkml:trace contextRef="#ctx0" brushRef="#br0" timeOffset="2378">742 192 34,'0'0'10,"0"0"-8,0 0 0,0 0 0,0 0 6,0 0-8,0 0 7,0 0-1,0 0-1,0-1 6,0 0-8,2 0 6,4-2-1,1 1-1,1 0-1,2-2-1,1 2 0,-1-1-1,0 1-7,1 0 7,1-1-13,-2 1 1,1 1 20,-1 1-14,0 0-7,-1 0 1,-1 0-1</inkml:trace>
  <inkml:trace contextRef="#ctx0" brushRef="#br0" timeOffset="15817">1141 99 25,'0'0'5,"0"-1"-1,-2 0-1,2 1 0,-2 0 0,2-1 6,0 1-2,0 0 6,0 0-2,0 0-1,0 0-1,0 0-2,0 0-7,0 0 7,0 0 5,0 0 5,0 0-2,0 0-21,0 0 19,0 0-1,0 0-8,0 0 0,0 0 12,0 0-9,0 0 6,0 0-8,0 0 12,0 0-15,0 0 12,0 0-14,0 0 6,0 0-7,0 0 7,0 0-7,0 0 12,0 0-7,0 0-7,0 0 7,0 0-7,0 0 6,0 0 0,0 0 0,0 0-1,0 0 6,0 0-1,0 0-19,0 0 14,0 0-7,0 0 7,0 0-13,0 0 14,0 0-6,0 0 6,0 0 0,0 0 6,0 0-14,0 0 13,0 0-20,0 0 14,0 0-6,0 0-6,0 0 14,0 0-13,0 0 7,0 0-6,0 0 14,0 0-7,0 0 12,0 0-13,0 0 6,0 0-7,0 0-6,0 0 8,0 0 12,0 0-7,0 0-13,0 0 13,0 1-6,0 3 0,-2 6 0,2-1 13,-2 1-8,2 3 6,-2 0-13,0 2 0,0-1-6,0 0 14,0 0 0,0 0-13,-1-1 13,1-2 0,0 1 5,0 0-7,0-1-13,0 1 20,0-3-13,0-1 7,0-1-1,2-1-13,-2-1 2,0 1-18,2-2 2,0-1 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3:52.8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452 0 17,'0'0'4,"0"0"-1,0 0 1,0 0 0,0 0-1,0 0 0,0 0 0,0 0 0,0 1-1,-2 0 0,0 2 0,-3 0-1,-1 3 0,-2 1 6,-2 4 0,-1 1 5,-3 3-8,-3 3 6,-1 2-1,-3 2-8,-2 3-6,-4 1 7,0 1 18,1 1-2,-1-1-15,0 0 6,0-1-7,2-1 6,2-1-8,3-2 0,1-3 13,3 0-14,1-1 12,3-3-7,1-1 5,3-2-7,4 0 6,2-2-7,4-1-7,2-1 14,6-2-14,5-3 20,3-1-15,5-2 7,0 0-1,2-1-1,2-1 0,2-2-7,-3 1 1,1-1 6,-2 1 0,-2 1-1,0-1 0,-5 1-7,-1 0 1,-3-1 0,-1 2-6,-1 0 7,-4 0-6,1 0-5,-3-1 8,-2 2-12,-2-1 2,0 1 2,-2 0 0,-2 0 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5:42.1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217 0 24,'0'0'4,"-2"-1"6,2 1-7,0 0 0,0 0 5,0 0-1,0 0 6,0 0-2,0 0-7,0 0 12,-2 1-9,0 3-7,-2 2 6,-2 1-7,-1 3 1,-1 4 6,-2 2-1,-1 3-1,-1 4 0,0 3 6,-3 3-8,1 3 6,-1 4-1,1 3-1,-3 0 0,3 3-1,-1-1-13,3-2 1,1 0 13,3-3-7,4 0-6,2-4 13,2-1-7,2-2 13,4-2-8,2-3 0,3-3-1,1-3 0,3-2-1,3-4-6,1-2-12,2-3 2,1-3 0</inkml:trace>
  <inkml:trace contextRef="#ctx0" brushRef="#br0" timeOffset="390">484 405 37,'0'0'3,"0"0"6,0 0 5,0 1-8,0 2-7,2 1 0,0 1 7,0 2 5,0 2-8,0 2 0,-2 0 6,0 3-1,0 2 5,-2 1-2,0 0-7,0 1-1,-2-1 6,2 0-1,-2 1 5,0-3-20,-1-1 13,3-1-7,-2-3 13,2 0-2,0-2-13,-2-1 0,2 0 13,2-3-14,-2 1 1,2-3 0,2-3 7,0-4-7,2-3 7,4-2-7,3-3 6,1-3-6,5-4 0,-1-1 1,3-1-13,-1-1 8,-1 2 8,2 0-13,-5 3 1,1 3 14,-3 3-13,0 0 2,-1 3 19,-3 2-20,0 3 14,-2 4 6,1 2-2,-3 4-1,-2 2-1,-2 5-1,0 1-19,-4 2 14,0 1-7,-3 0 7,3-2 7,0 0-8,0-1 0,0-1-6,0-1 13,2-2-7,0 0 6,-1-4 0,3 1-1,3-2-1,1-3 0,2-2-7,2-3 0,2-4 7,5-2 0,-1-3 5,5-3-13,0-3 0,-1-1 7,1-1 6,0 0-20,-1 0 14,-1 2-7,-3 3 1,1 1 6,-5 1 0,0 1 0,1 4-7,-3 1 13,-2 3-1,0 2-7,-2 6-7,1 2 1,-3 2 19,-2 2-8,-2 4-13,0 3 7,-1 0 6,1 2-7,-2-1 1,0 2-7,0 0 14,0-2-14,2 0-5,-2-1-5,4-1 2,-2-2 1,2-1 0</inkml:trace>
  <inkml:trace contextRef="#ctx0" brushRef="#br0" timeOffset="975">1102 672 90,'0'3'3,"-2"0"12,2 3-2,0 2 5,0 2-3,-2 0-8,0 2-1,0 2 0,-2 0 5,0 1-8,-2-1-12,1 1 19,-1 0-7,0 0-13,0 0-5,-2-1 1,1-2-1</inkml:trace>
  <inkml:trace contextRef="#ctx0" brushRef="#br0" timeOffset="1235">1363 388 37,'0'0'3,"0"0"0,0 0 6,0 1-8,0 1 6,2 2 12,2-1-15,0 3 12,0-1 4,0 1-8,1 3 4,-3 0-2,2 1 5,-2 2-3,0 1-2,0 1-14,-2 0 6,0 0 6,0 0-8,-2 0 0,0 0-1,0-2 6,0 1-7,0 0-1,-2-3-12,-1 1 7,3-3 20,0-1-2,-2-1-15,4-2 1,-2 1 6,0-1-13,2-4 13,2-3-7,2-1 0,2-6 6,3-1-13,1-6-5,2 0 14,3-4-6,-1 0 13,3-2-7,2 1 6,-3 0-7,1 2 6,-1 1-1,-1 5-7,-1 2-12,1 1 21,-5 3-8,2 3 7,-1 1-7,-3 4 6,0 4 6,-2 4-2,-1 4-1,-1 2-1,0 3-7,-4 2 0,2 2 6,-2 0-7,-2 1 1,0 1-7,0-1 1,0 0 13,0-1 0,0-1-14,-1-1-5,3-2-5,-2-1-11,2-2 2,0-1 2</inkml:trace>
  <inkml:trace contextRef="#ctx0" brushRef="#br0" timeOffset="1875">2093 21 24,'0'0'4,"0"0"0,0 0-1,2 1 0,0 1 6,2 1-7,0 1-1,0 0 7,1 2 5,1 1-2,2 2-14,-2 3 13,5 1 12,-1 1-16,0 2 12,1 3 4,-1 2-3,2 2-15,-1 4 19,-1 3-16,-2 2-1,-1 3 6,-1 4-2,-4 0-1,0 2-1,-2 1-1,-2 0-1,-2 2 6,-2-1-8,-3-1-1,-1-1 0,-3 0-7,-1-2-18,0-3-3,-1-4 2,1-2 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5:45.3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87 197 24,'-2'0'11,"2"0"-8,0 0 0,0 0-1,0 0 7,0 0 5,0 0-2,0 0-14,0 0 0,0 0 13,0 0-1,0 1-2,0 1-13,-2 3 13,0 3-1,0 2-7,0 2 0,-2 7 0,-2 2 6,-3 2 6,1 4-14,0 0 0,-2 1 6,1-1 6,1 1-1,2-1-20,2-1 1,0-2 20,1-1-7,6-1-1,-1-3 6,4-2-1,0 0 6,2-4-14,1-4 6,3-1-1,0-3-13,5-4 14,-1-2-1,1-4-6,2-3 12,-1-3-13,1-1 13,-3-4-8,1-1 0,0-3 6,-3-2-1,-2-2-7,1-1 0,-1 1 6,1-1 5,-5 2-1,0 2-7,0 2-1,1 2-6,-3 1 0,-2 3 19,2 0-1,-2 4-8,-2 0-14,3 2 20,-3 0-1,0 1-8,0 0-7,0 3 1,0-1 0,0 1-6,0 2 20,0 1-14,0 2 1,0 0 0,0 3-6,0 1 20,-2 2-2,2 2-1,-2 2-1,0 2-7,0 2 6,0 2-1,0 1-1,0 3-1,0 1-6,0 0-6,0 1 7,0-1 0,0 1-6,0-2 13,0-1 0,3 0-1,1-3-7,0 1-6,2-3-12,0-2-10,5-2 3,-1-2 1</inkml:trace>
  <inkml:trace contextRef="#ctx0" brushRef="#br0" timeOffset="830">997 0 25,'0'0'4,"0"0"-1,-2 0 7,0 3 5,-4 1-2,0 2-14,-4 4 0,-1 1 6,-1 4 12,-3 3-2,-1 1 5,-3 6-3,-2 2-8,3 3 17,-3 2-3,0 3 3,5 1-3,1 0-21,3-1 24,4 1-9,2-1-9,4-1-1,2-1 12,4-3-9,4-2-13,0 0 13,5-4-14,1-2-18,5-3 9,-1-3-5,3-2-11,0-4 3,-1 0 1</inkml:trace>
  <inkml:trace contextRef="#ctx0" brushRef="#br0" timeOffset="1210">1324 331 53,'0'0'1,"0"0"6,2 1 6,0 2-8,0 1 5,0 3 5,1 2-2,-3 3-1,-3 1 5,3 0 4,-2 3-9,0 1-8,-2 0 12,-2 2-8,0 0-1,0-1-7,-1 0 6,-1-1-1,2-2 6,0-1-14,-1-1 7,3-1-7,-2-3 6,2-1 6,2-1-1,-2-2-1,4-2-13,0-2 13,4-4-7,0-3 0,4-4 6,5-3-19,1-2 8,3-4 13,3-2-8,3-1 0,-2-1-12,2-2 14,-3 3 0,1 1-13,-2 4 14,-3 2-13,-1 1 7,-1 1 1,-1 4-6,-3 1 13,0 4 0,-4 3-7,1 3 6,-1 4-6,-4 2 6,0 4-7,-4 3 7,0 1-1,-2 1 0,-3-1 0,3 0-1,-2-1-6,2-1 7,0-1-1,2-1-6,0-3 13,2-1-8,0-1 0,2-3 0,2-4 0,4-4 6,5-3-7,1-3 0,3-4 0,3-1 0,1-4-6,0-1 0,-1 0 1,3-2 7,0 0 0,-2 2-7,-3 2-12,1 3 21,-3 1 0,-1 2-1,-3 2 0,-1 2 6,-1 3-20,0 3 8,-4 3 6,1 3-6,-3 6 6,0 1 6,-2 4-1,-2 3-1,0 0 5,0 2-1,-2 1-2,-2 1-1,2 0-7,-2-1-13,2 0-11,-3-1 3,3-3-4,-2 0 2,2-2 1</inkml:trace>
  <inkml:trace contextRef="#ctx0" brushRef="#br0" timeOffset="1835">2056 557 43,'0'4'15,"0"2"4,0 1-2,-2 2-9,0 3 18,0-1-22,-4 3 6,2 0-1,-4 1 5,-1 0 4,1 2-8,-2-2-14,-3 0 1,3-2 0,0-1-13,-1 0 2,3-1 1</inkml:trace>
  <inkml:trace contextRef="#ctx0" brushRef="#br0" timeOffset="2138">2375 263 22,'0'0'5,"0"0"-1,0 0 0,0 0-1,0 0 0,0 0 6,0 0-1,2 1 5,2 2-8,0 0 6,0 2-8,0 0 18,1 1-2,-1 3-3,0 2-8,-2 2 12,0 1 3,-2 2-9,0 2-1,0 0 4,-4 2-8,0 1-1,0 0-14,-3 1 1,-1 0 7,2 0 12,-2-2-8,-1-1-1,3-2 0,-2-1-7,2-2 13,-1-2 4,3-2-14,0 0 0,0-2-6,2-1 0,0-4-5,4-3 20,2-4-2,2-3-13,5-4 0,1-3 14,3-3-14,3-4 7,1-5 0,1 0-1,3-2-6,0 0 13,0 1-1,-1 3-13,-1 1 13,-2 3-7,-1 3-6,-1 2 13,-3 4-14,1 0 14,-3 3-14,-1 3 8,-1 4-1,-2 3 7,1 4-1,-5 2-7,0 5-6,-2 3 13,-2 4-1,-2 1 0,0 2-1,0 2 0,0 0 5,-3 0-26,3-2 15,0-1 0,0-1-6,0-1-18,0-2 4,0-2-5,2-1 3</inkml:trace>
  <inkml:trace contextRef="#ctx0" brushRef="#br0" timeOffset="2698">3299 10 25,'0'1'11,"0"-1"-8,0 2 6,2 3 11,0 2-15,3 2 0,-1 3 12,0-1 10,-2 5-10,2-1 11,0 3-4,-4 3-9,0 1 11,0 4-4,-4 3-2,0 3-3,-2 3 4,-3 3-15,-1 0-7,-2 1 7,-3 3 5,-3 3-8,-3 0 0,-2 1-7,-4 1-24,0-3 3,1-2-4,-3-1 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5:54.0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1010 0 23,'0'0'4,"0"0"0,0 0-1,0 0-1,0 0 1,0 0-1,0 0 0,0 0 0,0 0 0,2 0 0,2 0-1,0 0 0,-2 1 0,2 2 0,1 0 0,-1 3 0,-2 0 0,2 3 6,-2 1-1,0 2-7,-2 3 6,0 1 0,0 2 5,0 3-1,-2 1 5,-2 1-1,0 2-8,0-1 5,-3-1-1,1 2-1,0-3-1,-2 0 5,1-4-7,1 0-1,2-2 6,-2-3-8,2-1-6,0-2 13,2-1-1,-3-1-1,3-2-1,2-2-7,0-4 6,5-5-1,-1-3-6,2-5 6,0-2-13,2-2 1,3-3 8,1-1-7,0-1 7,1 0 0,1 1-6,-1 0 7,-1 2-6,1 2 13,-1 2-7,-4 2-13,3 1 20,-5 2-13,2 1 13,-2 2-7,1 2-7,-1 3 14,0 2-1,-2 2-8,0 4 7,0 1-1,0 2-7,1 4 0,-3 2 7,0 1-1,-2 3 0,2 1 6,-2-1-8,0 2 0,0 1-7,-2-1 7,2 1 0,-2-1-13,2-1-11,-2-1 2,4-2 2,-2-1 0</inkml:trace>
  <inkml:trace contextRef="#ctx0" brushRef="#br0" timeOffset="4490">1417 342 52,'0'0'1,"0"0"0,0 0 0,0 0-1,2 0 0,0 0 1,5 0 0,-1 0-1,2 0 7,0-2-7,3 2-1,-1-2 0,2 0 1,3 1 6,-1 0-1,1 0 0,-1 1-7,3 0 0,-3-2 7,1 1-1,-1 0-7,-1 1 7,-3-1-7,0 2 1,1 1-1,-3-2 1,-2 0-1,0 2 0,1-1 0,-5 1-1</inkml:trace>
  <inkml:trace contextRef="#ctx0" brushRef="#br0" timeOffset="4870">1523 540 23,'0'0'4,"0"0"0,0 0-1,0-2 0,4 2 0,2 0 0,2-2 6,5-1-8,-1 0 6,3 0-1,1-1 0,-1 1-7,1-1 6,-1 1-7,1 0 0,-1 1-1,-1 0-1</inkml:trace>
  <inkml:trace contextRef="#ctx0" brushRef="#br0" timeOffset="6677">2058 307 53,'0'-1'14,"-2"1"-2,0-1-2,2 0-14,0-1 14,0 2-8,0-1 12,0 0-1,0 1-15,0-1 7,0 0 6,-2 0 4,0-1-1,0 1-8,2-1-7,-2 0 12,-2 0-7,2 0 12,-2 1-9,2 0-1,-3 0 6,1-1-20,-2 4 13,0-1 0,0 3-1,-3 2 6,-1 4-14,0 0 7,-1 3-7,-1 2 13,2 0-14,-3 2 14,3 0-20,0 0 14,1-1-1,1 1 6,2-2-13,2 0 13,2-1-1,2 0-14,2-3 14,2 0-14,4-2 14,0-3-7,5-1 6,1-4-7,5-2 6,2-3-13,-1 0 1,-1-3 7,2-3 13,-3 0-8,1-2-13,-5-1 13,1-1-7,-5-1 7,-2-1-1,-4 0 0,-1-3-1,-3 1 0,-3 0-7,1 1 1,-4 2 0,0-2 7,-2 3-1,-1 0-6,1 3-6,2 1-18,0 2 3,0 0 0</inkml:trace>
  <inkml:trace contextRef="#ctx0" brushRef="#br0" timeOffset="7788">772 477 23,'0'0'4,"0"0"0,0 0 0,0 0-1,0 0 0,0 0 6,0 0 5,0 0-14,0 2 12,0 5-14,-2 1 13,2 2-8,-2 1 6,2 1-7,-2-1 6,0 1-14,0 2 14,-2 0-14,-1 0 7,1 0-7,-2 0 0</inkml:trace>
  <inkml:trace contextRef="#ctx0" brushRef="#br0" timeOffset="8201">5 212 23,'-2'0'4,"2"-2"0,-2 2-1,2-1 0,-2-1 0,2 1-1,0-1 0,2 0 0,-2-1 0,0 1 0,2-1-1,-2 2 0,2-1 0,0-1 0,0 1 0,4-1 0,-2-1-1,0 1 0,3-1 7,-1 2-7,0-1 0,0 1-1,2 0 1,-1 1 0,1-1 6,0 1-1,0 1 0,1 1-1,-1 1-7,0 0 7,1 1-7,-3 3 7,2 0 6,-2 2-8,-2 2 0,1 0 0,-3 3-7,0-2 13,-2 2-7,-2 1 0,0 0 6,-3 1-1,-1 0-1,0-1 6,0-1-14,-3 0 1,1-1-6,0-2 19,2-1-14,2-1 7,-3-1-7,3-2 7,0 0 6,2-1-2,-2-2-1,4-4 0,0-2-14,2-3 7,0-4 7,4-3-1,0 0-14,5-1 8,-1-1-7,0 0-5,3-1 14,-3 2 0,3 1 6,-1 0-7,-2 4-7,1-1-5,-1 3 20,0 0-8,-1 1-6,-3 3 7,0 0-13,0 3 14,1 1 0,-3 2-7,0 4 1,-2 1 6,0 1 0,-2 3 6,-2-2-1,2 4-8,-2-2 0,0-1-6,0-1-5,0-2 13,0-1 6,-1 0-7,3-1 0,-2 0 0,2-3-6,2 1 6,1-5 0,-1 0-6,4-2 7,0-3-13,2-4 20,3 1-7,-1-3-7,0 0 7,1 0 6,-1 2-7,0-1-6,1 2 6,-1 0 0,-2 2 0,3 1 0,-3 1 0,0 3-6,-2 0-6,1 3 14,-1 2-7,0 2 1,-2 2-6,0 5 7,-2 0 13,-2 3-8,0 2 0,0 2-7,-2 2 7,-2-1 6,2 2-7,0 1-13,0-1 1,0 1 0,-2-1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6:20.6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 47 24,'0'0'3,"0"0"1,0 0-1,0 0-1,0 0 1,-2 0-1,2-1 0,-2 1 0,2-1 0,0 1 6,0-1-8,0 0 7,0 1-1,0 0 6,0 0-14,0-1 0,-2 1 6,2 0-6,0 0 6,0 0 0,0 0 5,0 0-14,0 0 8,0 0 6,0 0-14,0 0 13,0 0-1,0 0-13,0 0 0,0 0 7,0 0 7,0 0-1,0 0-14,0 0 1,0 0 1,2-2 0,-2 0 1,6-1 7,0-2 6,1 1-14,3 1 13,0-2-13,1 2 13,3-1-1,1 1-7,1-1 6,3 2-1,-1 1-13,5 0 1,0 1 13,0 1-7,2 2-6,-1 2 7,1 2-6,0 1 1,-4 3 13,-1 0-13,-3 3 13,-1 1-1,-1 3-7,-5 0-7,-1 1 7,-5 2-6,-2 0 13,-4 2-13,-5 0 7,-1 1 6,-4-2-1,-3 0-7,-1-3 0,-1 1 13,-3-1 5,-1-4-2,0-2-8,0-3-8,1-2 13,-1-2 5,0-3-9,3-5 6,-1-1-15,3-5 7,1-3-1,3-3 6,1-2-20,5-4 7,4-1 6,4-2 6,4-1-1,5-1-14,3 1 1,3 1-18,1 0 2,3 4 2,6 0 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6:21.5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585 0 31,'0'0'10,"0"0"-1,0 0-1,-2 0-1,2 3-7,-4 0 0,-2 3-1,0 1 1,-2 2 0,-3 0 6,-1 2-7,-1 1 6,-1 2 6,-1 2-14,1 1 0,-5 2 13,-1 1-1,-1 2-1,0 0-7,-1 1 6,-1-1-7,0 0 6,0 0-13,3-1 7,-1-2 0,4-1 6,1-1-13,3-1 7,1-2-6,2 0 0,3 0 14,3-2-1,2-2-14,4-1 1,5-1 13,1-3 0,6 0-8,3-4 7,3-1-1,5 0-1,0-2-13,2-1 14,0 1-13,-2 0 1,0-1 7,-3 1-6,-1 1 0,-2-2 1,-5 2 0,1 0 1,-5 0-1</inkml:trace>
  <inkml:trace contextRef="#ctx0" brushRef="#br0" timeOffset="560">0 853 67,'0'0'-1,"0"0"19,0 0-8,2-2-14,4 1 19,5 0-8,-1-1-1,5-2-7,1 1 7,5-2 11,-1 1-14,5-2 12,0 1-15,2 0 13,2 2-8,0-1-7,0 1-6,-2 1-5,0-1 1,2 2 0,-5-1 2,3 1-1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6:24.3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220 94 23,'0'0'5,"0"0"-1,0 0-1,0 0 0,0-1 12,0 1-1,0 0-2,0 0 5,0 0-3,0 0-20,0-1 1,2 0 13,-2 1 5,0-1-2,0 2-1,0-1 5,0 6 4,-2 4-8,2 3-2,-5 4-1,1 5-1,-2 3-7,-2 3 0,0 2 0,-1 1 0,-3 2 0,2-1 0,-3 1-6,-1 0 1,1-1 7,-1 0-1,1-2-6,-1-2 13,1-2-7,3-1 0,0-3 0,-1-3 6,3-3-1,2-1-1,0-3 6,0-1-14,1-2 6,3-4 13,2-4-15,4-3 6,1-6-7,5-5 6,4-2-7,5-5-6,2-2 1,2-2 1,1-2-6,1-1 2,2-1-6,0 2 21,0 1-13,0 1 7,-5 3-6,-1 2 13,-2 2-1,-3 3-13,-3 1 13,-1 1-13,-2 3 7,-1 3-6,-3 3 13,-4 4-7,-2 1 6,-2 5-1,-4 3-6,-3 1 0,-1 3 12,-2 1-1,-1 0-1,1 2-14,2-1 7,1 0-7,1 1 14,0-1-8,4 0 6,2 0 6,-1 0-2,3-3-14,5 3 7,1-4-1,4 0-6,0 0 13,5-3-14,1-2-12,1 0 2,2-2-11,-1-1 3,1-1 2,-1-1 1</inkml:trace>
  <inkml:trace contextRef="#ctx0" brushRef="#br0" timeOffset="753">757 585 67,'0'1'18,"0"4"-2,0 2 4,-4 6-9,0 2-1,0 1-1,-2 3-20,0 0 26,-1 1-14,-1 2 0,-2-1 12,-1 0-8,-1 1-19,2-2 1,-3 0 0,1-2 0</inkml:trace>
  <inkml:trace contextRef="#ctx0" brushRef="#br0" timeOffset="1073">962 665 24,'0'1'4,"0"1"0,4 0 6,0-2-8,3 0 6,-3-1-7,4-2 13,0 0 4,3-2-8,-1-1-2,2-2-7,3-2 6,3-2 6,1-2-8,0-1 5,1-1-1,1-3-7,2-1-1,-3 0 0,3-3 6,-2-1 6,-3-3-2,3-2-1,-2-1-14,-3-3 7,1-1-1,-3-3 0,1 1-13,-3 3 14,1 0 0,-3 3 12,-2 3-2,-2 2-8,-1 3 12,-1 2-14,0 3-1,-2 2 12,-2 4-1,0 3-14,-2 4 0,-4 5 12,-3 5-1,-1 5-14,-2 4 1,-3 7 13,1 2-8,-3 5-6,-1 1 0,1 3 13,3 1-1,-1-1-7,3 1 0,-1-1 6,5-2-7,2 1-7,2-3 14,2 0-1,-1-3-13,6-1 7,-1-2-7,4-2 1,0-2 7,2-3-12,1-2-5,1-1-11,0-5 3,3-1 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6:26.4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325 55 37,'0'0'9,"0"0"-1,0 0-1,0 0-7,0 0 13,0 0-2,0 0-8,0 0 0,0 0 0,0 0-1,0 0 0,-2 0 6,2 2-1,-2 1-1,-2 6 12,-5 2-21,-3 4 13,-3 4-14,-3 2 13,-3 1-7,-2 2 6,1 1 11,-3 2-15,0-2 6,0 0-14,2-1 19,3-1-20,-1-1 13,5-2 5,1 0-20,5-2 13,1 0-7,3-2 13,4 0-2,4-2 5,2-1-8,7-2-1,1-2 0,7-1-20,1-2 21,3 0-14,2-3 14,2 0-8,2-2 13,-2 0-14,0 0 0,-1-1-6,-3 0-5,-2 0-5,-2 0-4,-3 0 3,1 0 1,-5 0 2</inkml:trace>
  <inkml:trace contextRef="#ctx0" brushRef="#br0" timeOffset="2150">54 826 74,'0'0'11,"0"0"11,0 0-9,0-2-2,4 1 5,2-1-8,5-2-1,1 0-1,0 0 6,5 0-14,0 1 0,-1 0 13,3 0-8,1 1 6,1 2-1,0-1-14,-3-1 14,3 2-8,-2-2 7,1 0-8,-1 2-6,0-1-5,-3-1-5,1-1 2,-3 2 1,-1-2 0</inkml:trace>
  <inkml:trace contextRef="#ctx0" brushRef="#br0" timeOffset="2463">658 708 25,'0'1'4,"0"2"-1,0 0 1,0 1-1,0-2-1,2 0 13,0 1-8,0-2 5,2 0 11,-2-1-15,2-1-1,3-2 12,-1-1-3,2-2-8,2-1-1,5-4 12,-1 1-9,3-4-14,2-1 26,-1-3-9,3 0-2,2-4-14,-3-1 7,3-4-1,2-1 6,0-2 5,-1-5-8,1-2 0,0-3-7,2-1 18,-2 1-14,-2 1 12,-1 2-8,1 3-1,-4 3-1,-1 3 6,-3 4-8,-3 3 6,1 3-1,-3 3-7,-2 1 0,0 3 12,1 1-8,-5 6-1,2 1 0,-2 4-1,-2 4 0,0 4 0,-2 5-1,-2 5-6,0 3 7,-2 2-1,0 4 0,0 3 0,0 0-1,-3 2 7,3-1-8,-2 2 7,2-3-1,0 1-7,2-3-6,0-1 7,0-3-7,2-2-5,2-2 8,0-1-6,-2-2 14,2-3-1,2-3-6,0-1 0,2-5 0,3-4 1,1-3-6,4-4 7,1-2 0,1-4-6,1-3-5,2-5 1,-1-2 27,3-2-15,-3-5-6,3-3 13,0-4 5,0-2-14,-1-2-6,1 1 13,0 2 6,-3 2-14,-1 3-6,-1 3 7,-1 3 0,-1 4-12,-1 3-24,-3 1 5,0 5 4,1 2 3,-3 2 3,-2 4 1</inkml:trace>
  <inkml:trace contextRef="#ctx0" brushRef="#br0" timeOffset="3105">1607 464 58,'0'0'13,"0"0"5,0 0-9,0 0 11,0 0 4,0 0-3,2 1 4,4 0 3,3 0-16,3-2 5,3 1 4,1-2-9,5 0-8,4-2 6,-1-1-14,5 1 13,2-1-7,0 0 18,0 0-8,0 0-8,-2 0-1,-4 1 0,0 0-7,-4 1-18,-3-1-3,-1 2-4,-3-2 3</inkml:trace>
  <inkml:trace contextRef="#ctx0" brushRef="#br0" timeOffset="3369">2348 0 84,'0'0'22,"0"0"4,0 0-4,0 0-15,2 5 12,0-1-3,0 3 5,0 1-3,0 4 4,0 4 4,0 3-4,-2 3-2,0 4-9,-2 1-2,0 5 6,-2 2-21,0 3 19,-3 1-7,1 5-7,-2 3-13,0 4-17,-3 3-3,1 2 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6:05.6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1962 656 25,'0'0'4,"0"0"6,0-1-1,0-1-1,0 0-7,2-2 6,0-3 5,2-2-14,2-1 0,1-4 1,1-1 6,0-1-1,2-3 6,1-2-1,-1-1-14,3-2 13,1-3-7,-2-3 6,3-1-7,-3 0-6,3 1 0,-3-1 8,1 4-7,-1 1 0,-2 3 8,-1 2-7,-1 3 0,-2 3 1,0 1 0,1 3 0,-3 0 1,0 4 0,0 1 0,0 3 0,0 4 1,-2 5 0,2 3 0,-2 4 0,1 3 0,-1 4 1,-2 2-1,0 3 1,0 0-1,0 1 1,0-2 0,0-1 0,2-1-1,-2-1 1,2-2 0,0-2 0,0-1 0,2-1 0,-2-3 6,0-1 0,0-1-1,0-1 6,0-2-8,3-3 6,-1-2-8,0-3 0,2-2 0,2-4-6,1-4 13,1-1-1,0-6-1,3-2 12,-3-2-9,2-1-13,-1-3 0,1-1 7,-2-3-13,1 3 1,-1-1 14,0 3-13,-1 2 1,-1 3 1,-2 2 7,0 3-7,1 1 1,-3 1 0,0 3 0,0 1 2,0 1-1,-2 1 1,2 2 0,1 3 0,-3 0-2</inkml:trace>
  <inkml:trace contextRef="#ctx0" brushRef="#br0" timeOffset="658">2498 449 42,'0'0'2,"0"0"6,0 0-1,0 0 0,0 0-8,0 0 1,0 0 12,0 0-1,0 0-8,0-1 0,4 1 5,0-3-13,6 1 1,3-1 6,1-1 6,3-2 6,3-1-2,1 1-2,2 1-13,-1-1 6,1 0 0,0 0-1,-2 2 0,-1-1-6,-3 1 0,-1 2 1,-1 0 13,-3-1-14,1 2 0,-3 0-6,-2 2 1,1 0-1</inkml:trace>
  <inkml:trace contextRef="#ctx0" brushRef="#br0" timeOffset="1278">3128 10 24,'0'-1'11,"-2"0"5,2 1-2,-2-1-2,2-1-14,-2 0 0,2 2 7,0-1 5,0 0-13,-2 1 0,2-1 7,0 1-7,0 0 0,0 0 0,0 0 1,0 2 0,0 4 0,0 1 0,-2 5 14,2 2-8,0 4 12,-2 6-2,0 2-8,-2 3 5,0 4 5,-1 1-14,1 2-1,-2 0-6,2-1 7,-2 0 0,2-1-7,0 0-6,1-1 0</inkml:trace>
  <inkml:trace contextRef="#ctx0" brushRef="#br0" timeOffset="4236">1515 1005 23,'0'0'4,"0"0"0,0 0-1,0 0-1,0 0 0,0 0 0,0 0 0,0 0 0,0 0 0,0 0-1,0 0 0,0 0 1,0 0-1,0 0 7,0 0-8,0 0 7,0 0-1,-2 2-7,-2 3-1,-4 2 7,-7 2-7,-3 4 1,-9 1 6,-4 2-1,0 3 6,-4-1-14,-5 3 7,-1 0 0,-5 0-7,1 2 1,-5 2 13,1-2-15,-5 1 1,0 1 13,0-2-7,3 0 6,1-1-1,4-1-1,5 0-1,2-1-13,4-4 20,4-1-8,4-1-6,2-1-6,2-2 13,4-2-13,3 1 13,1 0 0,3-2-13,2-1 19,1 0-13,3 0 6,2 0-7,2-2 1,2 2 6,4-3-13,2-1 14,3 0-1,5-2 0,5-2-1,1 0-13,5-2 14,4 0-13,2-1 14,2-2-1,0 2-13,5-2 14,-3 0-13,2 0 13,0 2-13,3-1 13,-3 0 0,2 0 5,-2 0-20,1 0 8,-1 2 0,0 0 7,-2 1-7,-2 0 6,-2 1-13,-4 0 14,-2-1-1,-4 2 0,-3-1-7,-1 0 0,-5 1 7,1 0 0,-5 1 5,0 0-1,-6 3-7,-2 3-6,-6 1 6,-6 4 13,-3 2-8,-6 2-1,-1 2-13,-7 2 7,-2 2 13,-7 3-8,-5 1 6,-2 5-8,-9 1 0,-2 3-6,-6 2 0,-2 2 13,0 3-7,-3 1 6,3 0-1,-2-2-14,4 2 7,0-1 7,4-1-1,4-3-1,3-2 6,3-1-8,7-3 6,4-2-1,1-2-7,5-1-7,4-3 1,5-2 13,3 0-13,5-2 6,5-1 0,5-1-6,4-2 7,4-2 0,7-1 6,3-1-1,7-3-14,6-2 7,2-1 7,6-3 5,2 0-20,7-2 13,3-3-13,5-1 20,4 0-2,2-2-1,2-1-7,-3 1 6,3-2-20,-2 1 14,-2 0 6,0 0-14,-4 1-5,-3 1 8,-1-1-6,-5 2 7,-3 0 13,-5 0-2,-4 1-1,-4 0-7,-2 1-6,-7 1-18,-5 0 2,-3 1-4,-6 2 2,-2 0 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6:38.5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31 221 23,'0'0'4,"0"0"0,0 0 0,0 0-1,0 0 6,0 0-8,0 0 7,0 0-7,0 0 12,0 0-2,0 0-7,0 0 6,0 0-8,0 0 6,0 0-1,0 0-1,0 0 6,0 0-2,0 0-1,0 0-7,0 0-1,0 0 6,0 0 6,0 0-14,0 2 0,0 5 6,-2 6 6,2 5-8,-2 3-6,0 5-6,0 5 7,-2 2 13,2 4-8,-1 2 6,-1 2-7,2-1-7,-2 0 7,2-2 0,0-1-7,2-1 7,0-3-6,2-3 6,0-1-6,2-2 7,2-3-1,1-3 6,1-2-19,0-4 20,3-4-8,1-4 6,2-6-13,1-2 7,1-6 0,3-4-6,-2-2-6,1-4 8,1-2 6,-1-3 6,1-3-14,-2-3 7,-1-4 6,1 0-1,-1-4-7,-3-3 6,1 1-13,-4 0-5,1 0 26,-1 1-1,1 3-8,-5 2 5,-2 3-7,0 3 6,-2 3-8,0 1 0,0 3 13,-2 3-2,2 1-8,-2 2 0,0 3-1,2-1 0,-2 3-1,2 0 0,-2 1 0,0 1-7,0 1 13,0 2-1,0-1 0,0 2-8,0-1-6,0 0 14,0 1-7,0 1 0,0-2-7,0 2 14,0 0-7,0 0-7,0 0 1,0 1 13,0-1 0,0-1-8,-2 2 1,2 0 0,0 0-7,0 0 1,0 0-5,0 0 20,0 0-8,0 0 0,0 0 0,0 0 0,0 0-13,0 0 21,0 0-1,0 0-8,0 0 0,0 0-6,0 0 1,0 0 13,0 0-7,0 0 0,0 0-7,0 0 1,0 0-6,0 0 20,0 0-7,0 0 6,0 0-1,0 0-20,0 0 21,0 0-1,0 0-7,0 0 0,0 0 0,0 0-7,0 0-5,0 0 20,0 3-7,0 3 6,0 8-7,-2 2 0,2 4 0,-2 4-12,-2 4 20,2 3-1,0 4-1,0 2-1,-2 4-7,2 1 1,0 2-7,0 0 1,-3 1 8,3-4-1,2-1-6,0-3 13,2-2 0,3-2-1,-1-3-1,4-2-7,0-3 0,5-1 7,3-5-7,3-1 6,1-5 0,3-4-7,0-3-12,2-3-4,0-4-11,-1-1 3,1-3 2</inkml:trace>
  <inkml:trace contextRef="#ctx0" brushRef="#br0" timeOffset="1100">1071 0 49,'-2'0'14,"0"0"-2,0 0-1,-2 2-2,-2 2 6,0 1 4,-1 3-15,-1 3-7,0 6 19,-3 2-2,-1 7 5,2 3-9,-3 6 5,3 5-2,2 3-1,-1 2-8,3 1 6,2 1-8,2-1 6,2 0 6,2-2-8,2-2 5,4-4-8,1-1 6,3-3-1,1-2-1,3-3-7,1-4-12,1-4-11,3-3-4,0-3 1</inkml:trace>
  <inkml:trace contextRef="#ctx0" brushRef="#br0" timeOffset="1590">1413 366 24,'0'0'4,"0"0"0,2 2-1,-2 0 0,6 3 0,0 0 12,0 4 4,0 1-2,1 3 4,-1 2-2,-2 2-15,2 3 12,-2 2-9,-2 1 0,3 2-8,-5-1 7,2 1-13,-2-1 0,-2-2 20,2 0-2,-3-3-7,1-2 12,0-2-15,0-1 13,2-2-8,-2-3 5,2 0-7,0-7-1,0-4 6,2-4-20,2-6 20,3-4-7,1-3 0,0-3-1,3-2 6,1-2 0,-2-2-14,3 1 7,-3 2 0,2 2-6,1 2 1,-5 4 0,0 2 7,1 2 0,-1 4-6,-2 1 0,-2 5 1,2 3 6,-1 3 6,-1 4-7,0 2-1,-2 5 0,-2 1 6,2 1-7,-2 0 0,0 0 0,0-2-12,2 0 8,-2-2 6,2-2 6,0-1-1,2 0-1,0-5-7,1-2 1,3-3 0,0-3 0,3-6-7,-1-1 14,2-3-1,3-2-7,-3-3 0,-2 0 0,3 2-6,-1 2 13,1-2-13,-1 5 7,-2 0-12,-1 3 20,-1 2-7,0 2 12,1 4-14,-1 1 13,0 5-14,0 3 12,-1 3-1,1 4-14,-2 3 7,0 2 13,0 1-9,1 1-13,-1 2-5,0-1-11,0 1-4,0-2 1</inkml:trace>
  <inkml:trace contextRef="#ctx0" brushRef="#br0" timeOffset="2200">2321 627 72,'0'1'17,"0"1"-2,0 4-8,2 4 6,0 1-2,0 2-1,0 2 5,0 1-15,-2 3 13,-2 2 4,0 1-8,-2 0-1,-3 2-7,1 0-19,0-1 2,-2 0 0,-1-2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6:41.3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0 307 86,'0'0'22,"0"0"-9,0 0 5,0 0-9,0 0-14,4 0 20,0 3-15,2 0 7,0 2-1,3 2-1,-1 1-1,0 2 12,0 3-8,1 2 5,-1 3 5,0 3-8,-2 3 5,1 4-9,-1 1 6,-4 2-8,0 1 6,-2-1-1,0 0 5,-2-1-2,0-3-14,0-2-6,0-3 14,0-3 5,0-3-8,-1-2 0,3-3-7,0-4 7,0-4-13,5-7 8,-1-5 6,2-6 0,2-4-13,3-4 1,-1-4-5,0-2 1,3-3 21,1-2-8,1 0-6,-1 3 0,1 2 1,-1 1 13,-2 3-1,-1 6-7,1 1 0,-1 3-1,-1 2 0,0 5 7,-2 3-7,3 4 6,-3 5 5,2 4-14,1 4 7,-3 6 0,0 3 5,1 4-13,-3 1 13,2 2-8,-2 1 0,0-1-6,1-1-18,-1-3-10,0-2 4,-2-2 3,0-2 1</inkml:trace>
  <inkml:trace contextRef="#ctx0" brushRef="#br0" timeOffset="430">748 0 66,'2'3'18,"2"1"-15,3 2 13,1 1 10,2 3 3,3 1-10,-1 2 4,3 2-3,-1 2 4,1 4 9,-1 2-16,1 3 16,-1 4-22,0 5 4,-1 5-1,-1 2 10,1 1-21,-3 1 24,-2 2-22,-1 1 6,-3-2-8,-2 0-19,-4 1 2,0-3-17,-5-2-9,1-2 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3:53.4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56 0 30,'0'0'4,"0"0"-1,0 0 0,0 0 0,0 0-1,0 0 6,0 0-1,0 0-1,0 0 12,0 0-8,0 2 11,0 2 4,0 3-4,0 3-8,0 0-2,0 4 5,0 2-15,-2 3 13,0 2-2,0 3 5,-1 2-2,1 3-2,-2 1-8,2 3 5,-2 2-1,0-1-1,0 2-7,0-1 6,-3 0-7,3-1-13,-2-4-17,0-2 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6:49.3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 1 104,'-4'0'13,"0"-1"-7,-1 1-1,1 0 12,2 1-21,0-1 13,-2 0-8,2 0 7,0 0-1,2 0-1,-2 0 5,2 0 11,-2 0-15,2 0 5,0 0-14,0 0 7,0 0 6,0 0-8,2 1 6,0-1-14,2 2 7,4 0-13,3 0 27,1-1-21,5 1 13,1 0-7,5-1 0,2 0 6,2-1-14,2 0 14,2-1-1,-2 0-20,2-1 15,0 2-13,-2-1 2,-3 1-12,1 0 2,-2 1 2,-4 1 2</inkml:trace>
  <inkml:trace contextRef="#ctx0" brushRef="#br0" timeOffset="290">64 340 69,'0'0'18,"0"0"-9,0 0 5,0 0-1,0 0-2,2 0-8,2-1-6,4-1 13,5 1 5,1 0-2,5-2-2,1 0-1,3 0-1,2 0-2,2 1-7,0 0 0,0 1-6,2 1-12,-2 0 2,-1 0 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6:50.5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1016 919 22,'4'-1'4,"2"1"0,2 0-1,0 0 1,3 1-1,-1 1 0,-2-1-1,-1 2 6,-1-1 6,-4 0 10,-2 3-9,-4 1 4,-7 2-8,-5 1 11,-7 4-9,-6 2 5,-6 1-3,-6 5-8,-7 2 12,-4 3-9,-3 3 11,-1 1-8,-4 2 4,2 0-2,-2 1 4,0-1-2,2 0-21,2-2 7,0-2 6,9-1-1,1-3-14,7-2-5,4-2 14,6-1 5,6-3-1,7-1-13,5-2 20,9-2-8,6-1-14,7-2 8,5-2-7,7-3 7,6-2 7,4-2-7,4-2-7,5 0 1,5-1 1,5 0-6,2 1 2,-1-1 7,-1 2 0,0 2 7,-5 0-7,-3 1-19,-5 3 22,-6-1 0,-4 3-7,-6 2 14,-9 2-14,-5 4 7,-7 2-6,-11 3 0,-5 3 1,-11 4 13,-8 3-1,-4 2 5,-7 5-2,-3 2-1,-7 2 11,-4 1-15,0 1 12,-2-1-2,0-2 4,4-2-9,5-1-1,3-3 5,7-3-15,6-3 0,6-1 7,6-2-1,8-3-1,7-1-7,10-3 7,6-4-20,9-3 15,8-3-7,6-2 1,8-5 7,5-2 0,7-3-12,5-2 1,6-1-11,2-1 9,2-1-24,1 0 5,-3-1-4,-2 2 4</inkml:trace>
  <inkml:trace contextRef="#ctx0" brushRef="#br0" timeOffset="744">2579 869 73,'0'0'11,"0"0"11,0 0-21,0 0 6,0 0 11,0 0-14,0 0 18,-2 1-3,-4 4-8,-4 2 4,-7 1 5,-4 4-9,-4 4-1,-6 2 11,-6 2-15,-4 3 5,-7 4 5,-1 0-14,-3 1 12,2-2 4,1 2-14,1-1 18,3-1-3,3-3-8,5-1 4,4-3-20,4-2 13,4-2-1,4-2-1,5 0 6,4-2-8,3 1-1,5-3-6,8 1 6,5-5 0,7 0-7,7-2 7,8-3 0,8-1-7,7-1 1,1-2 0,5 0-12,2 0 14,-1 1-6,1-1-5,-2 3 14,-2 0-7,-3 0 7,-3 2 0,-3 0-7,-6 2 7,-6-1-6,-4 1 6,-4 2-19,-9 2 9,-4 3 13,-8 3-13,-6 1 14,-6 4-1,-9 0-7,-6 3-6,-6 1 20,-6 4 5,-9 1-15,-6-1 0,-2 3 12,1-1 4,-1 0-14,4-1 5,2-1-1,7-1 6,2-2-15,6 2 0,6-1 7,2-2 5,6 0-7,7 0-7,5-2 7,7-2-7,6-1 6,7-2 0,9-2 0,7-2 6,8-3-8,5-1 0,3 0-6,3 0-6,3-2 14,-1 1-7,1 0-5,-1 0 7,-2 0-6,-3-1 1,-2 1 7,-1-1-6,-3 0 13,-6-1-7,-2 0 0,-4-2-13,-3 2 15,-3-2-7,-2 0 7,-3 1-13,0-1-5,-3-1-4,-3-1-16,-2-1-2,1 0 4,-3-2 2</inkml:trace>
  <inkml:trace contextRef="#ctx0" brushRef="#br0" timeOffset="3071">1309 2652 24,'0'0'11,"0"0"5,0-1-15,0 0 0,0-1 0,0 1 0,0-1 12,2 0-1,0-3-2,3 2 5,1-2-2,0 1-1,2-2-8,1 0-1,1 1 6,0 2-7,1 1 6,1-1-1,-2 3 5,1 3-14,-1 0 13,0 4-1,-1 1 5,-3 2-8,0 1 5,-2 4-2,0 2-7,-4 0-13,0 0 1,-2 2 20,-2 0-7,-2-2 12,0-2-15,2 0 0,-3-3 0,3-2 6,2 0 5,0-3-7,0-2-1,2-1-13,2-5 20,2-3-2,4-4-13,3-2 7,3-4 5,1-1-7,1 0-6,1-2 13,1 1-7,1 1 0,-2 2 6,1 0-7,-1 3-7,-3 2 7,1 2 0,-1 1-12,-1 4 20,-3 2-13,-2 3 7,0 2-1,-1 2 0,-3 1-12,-2 3 13,-2-1 0,0 1-13,0 1 21,-2-3-2,2 1-7,-2-3 0,2 0-13,-2-1 21,2-3-14,2 0-6,0-3 14,2-3 0,4-3-1,1-3 6,3-2-19,0-3 7,5-1-5,-1-2 7,3 0 0,0 0 0,-1 2 7,-1 1-19,-1 3 14,-1 2-13,-1 3 2,-3 3 14,-1 3 6,-4 5-1,-2 3-14,-2 4 1,-2 3 7,-2 3-1,0 1 7,-2 0-8,0 3 7,0-1-14,2 0 1,-2 0-5,2-2 7,0-2-19,2-2 3,2-2 2,2-2 0</inkml:trace>
  <inkml:trace contextRef="#ctx0" brushRef="#br0" timeOffset="3751">2308 2869 91,'0'3'15,"0"3"-2,0 2-14,0 4 13,0 2-2,0 1-1,-2 2-1,0 2-14,0 0 20,-2 0 4,-2 1-8,-3 0-1,3-2-2,-2 0-19,0-2 8,-1-2-12,3-2 0,0-2 0</inkml:trace>
  <inkml:trace contextRef="#ctx0" brushRef="#br0" timeOffset="3991">2525 2650 36,'0'0'9,"0"1"-1,0 2-7,2 0 0,1 2 0,-1-1 6,2 3 12,0 0 3,0 1-2,0 2 3,0 0-9,0 2-8,1 1 6,-3-1-2,2 2 5,-2 2-14,-2-1 6,0 0 5,0 1-7,0-1 5,-2-1-1,0 0-20,2-2 14,-2-2 0,0-1-1,-1-2 0,3-1-6,0-2-12,3-4 14,1-4-6,0-4 1,2-2 7,2-3-12,3-1 14,-1-2-7,2-1 7,1 1-13,-1 0 14,3 1 0,-3 1-13,-2 2 1,1 2 14,-1 0-7,-4 3 6,3 2-6,-3 2 0,-2 4-6,0 4 20,-2 1-14,-2 3 12,2 3-1,-4 2-1,2 0 5,-2 2-14,2 1 0,-2 1-18,2-1 8,0 1-5,-2-2 1</inkml:trace>
  <inkml:trace contextRef="#ctx0" brushRef="#br0" timeOffset="4651">2966 2841 127,'0'0'11,"0"0"11,0 0-3,2 0-15,0 0 6,2 0 5,4 0-8,3 0 5,1 0-14,3-1 19,1-2-21,3 2 7,-1 0 6,1 0-14,-2 0-5,1 1-5,-1-1-5,-1 1 2,-3 0 1</inkml:trace>
  <inkml:trace contextRef="#ctx0" brushRef="#br0" timeOffset="4851">3049 3018 108,'0'0'7,"0"0"5,0 0-1,6-3-2,2 2-1,2-1-7,5-2 12,-1 1-8,1-1-7,1 1 1,1-1-6,0 1-6,-1-3 1,1 1 1</inkml:trace>
  <inkml:trace contextRef="#ctx0" brushRef="#br0" timeOffset="5051">3739 2671 61,'0'0'13,"0"0"4,0 0-2,0 0-2,-2 0-14,2-1 19,-4 1-9,-2 1-1,-2 0 12,-3 2-3,1 1-14,-2 1 18,-1 2-3,1 1-8,-1 1-14,1 3 7,0 1 12,-1 2-8,3 1 5,-1 2-14,3 0 7,0 2 5,2-2-1,4 1-1,0-1-13,2-2 13,4-1-1,0-1-14,4-2 14,0-3-14,5-2 14,1-4 5,1-2-14,-1-2 7,3-3-14,-1-3 8,1 0 6,-1-3-7,-3-1 7,-1-2-7,-1 0 6,-3-2 0,-2 0-1,-2 0-6,-2 1 0,-2-1 7,-2 1-1,-2 0-6,-2 0-12,0 1-5,-3 1-10,-1 1 3</inkml:trace>
  <inkml:trace contextRef="#ctx0" brushRef="#br0" timeOffset="9721">1442 2802 25,'0'0'11,"0"0"5,0-1-15,-2 0 0,0 0 0,-1 1 19,1 0-3,2 0-8,-2-1 5,2 1-2,0 0-1,0 0 17,0 0-29,0 0 26,0 0-10,0 0-8,0 0 5,0 0-7,0 0 5,0 0-13,0 0 6,0 0 0,0 0 6,4 0 11,3 0-9,1 0-1,0-1-1,5-1-8,-1 1 6,5 0 6,1 0-14,1 0 6,4-2-7,1 1 0,3 0 7,2-2-13,0 1 7,2 1 6,0-2 6,-2 2-20,2 1 14,-2-2-1,0 2 6,-2 0-2,-4 0-19,-1 1 7,1-1 7,-4 1 0,-3 0 6,-3 0-20,-1 0 1,-1 0 1,-5 0 8,0-2 0,0 2-19,-2-1-10,-2 1 3,0-1 2,0 0 2</inkml:trace>
  <inkml:trace contextRef="#ctx0" brushRef="#br0" timeOffset="10371">2370 2971 94,'-2'0'8,"0"0"12,0-1-9,0 1-7,0 0 5,2 0-1,0 0 5,0 0-1,0 1-2,2 0-1,2 2-1,0-2-1,2 1 5,3-1-7,1 0-1,2 1-1,5-2 0,0 1-7,3-1 1,1-1-6,4-1 7,0 0 7,-1 0-13,5-2 1,-2 1 1,-2-1-6,0 1 14,-4 0 6,-1 0-1,-1 1-7,-5-1 6,1 2 6,-3 0-20,-1-1 13,-3 0-1,0 0-6,-2 1-19,-2-1 9,-1 0-5,-3 0 2,-3 2 1,-1-1 0</inkml:trace>
  <inkml:trace contextRef="#ctx0" brushRef="#br0" timeOffset="11481">1516 3351 30,'0'0'4,"-2"0"12,2 0-2,0 0-14,0 0 0,0 0 12,0 0 5,0 0-21,0 0 19,0 0-2,0 0-7,0 0 5,0 0-1,0 0-2,0 0-13,0 0 7,0 0-7,0 0 13,0 0-7,0 0 0,0 0-6,0 0 7,0 0 6,0 0-1,0 0-8,0 0 1,0 0-7,0 0 7,0 0-6,0 0 13,0 0 0,0 0-14,0 0 7,0 0 0,0 0-6,0 0 13,0 0-7,0 0 6,0 0-13,0 0 1,0 0 1,0 0 13,0 0-1,0 0-1,0 0-7,0 4 13,0 0-14,0 3 6,0 3-13,0 0 14,2 2-7,-2 1 13,2 2-8,-2 2 6,0 1-7,-2 1-13,2 2 20,-2 1-7,0 0-7,0 2 1,-2-2 13,-2 1-8,1-1 6,-1-2-7,2 0-6,-2-3 13,2 1 6,0-3-2,-1-3 5,3-1-15,-2-1 0,2 0 0,-2-4 0,2-3 0,0-2 0,2-4 0,0-3 6,2-3-14,0-3 14,4-3-1,0-1-13,5-3-6,-1-1 14,3-1-18,1 0 2,1-1 8,-1 0 7,3 1-6,-1 0 13,3 2-20,-3 0 14,3 0-6,-1 2 13,1 2-7,-2 2-13,-3 1 8,1 1 1,-1 1 6,-4 2 0,1 1-1,-1 1-12,-4 1 7,0 0 1,-1 2 6,-1 0 6,-4 3-8,0 1-6,-4 1 7,2 1-7,-7 3 7,1 1-1,0 2 13,-3 0-9,1 3 6,-2 0-2,1 0-7,3 4 12,0-1-14,2 2 6,-1 1-14,5-1 20,0 0-8,4 1-7,0 0 1,2-1 12,3-1-1,1-1-14,0-2 1,3 0 6,1-2-25,-2 1 9,3-3-11,-3 1 3,2-2 1,-1-1 1</inkml:trace>
  <inkml:trace contextRef="#ctx0" brushRef="#br0" timeOffset="12351">1965 3693 90,'0'0'21,"0"1"-8,-2 3 4,2 2-2,-2-1-8,2 5 5,-2 0-7,-2 2-1,1 1 6,-3 1-2,2 1 6,-2 1-21,-2 1 7,1 0 7,-1 1-8,0-1-6,-2-2-12,1 0 2,3-2 1</inkml:trace>
  <inkml:trace contextRef="#ctx0" brushRef="#br0" timeOffset="12741">2281 3714 93,'0'0'15,"-2"0"-2,2 2-2,2 2 5,-2-2-21,2 2 20,0 0-8,1 1 5,-1-2-1,0 1-2,0-1-13,2 0 13,-2-1-8,2-1 6,2 0-7,0-2-6,3-2 7,1-3 6,0-3-20,1-2 27,1-2-8,1 1-1,1-3-7,-2-2 1,3 0-6,-1-2 0,3-2 20,0-1-8,-1-1 6,1-3-20,1 2 13,-1-3 6,1 2-1,-1-2-8,-1 2 0,1 1 0,-5 1-6,3 1 0,-5-2 7,1 5-19,-5 0 15,0 4-6,-2 1 7,0 1 0,-4 2 0,0 1 1,0 3 0,-4 1 0,2 3 12,-4 2-8,-2 3 0,-1 3-1,-1 1 6,-2 3-13,1 1 13,-1 3-14,-1 2 19,1 2-8,0 2 0,-3 2-7,3 2 12,-3 2 5,3 0-2,-1 3-14,1 0 6,2 1 6,-1-1-2,3-1-14,2-1 13,0-1-7,4-2 0,2 0-1,2-3 0,2-1-6,4-4 19,0-2-8,5-1-13,1-3 7,1-3-6,1-2-18,3-2-3,2-2-4,-3-3 3</inkml:trace>
  <inkml:trace contextRef="#ctx0" brushRef="#br0" timeOffset="14652">1785 651 59,'0'0'0,"0"0"19,0 0-15,0 0 0,0 0-7,0 0 7,0 0 12,0 0-15,0 0 6,0 0-7,0 0 13,0 0-8,0 0-1,0 0 0,0 0-1,0 0 12,0 0 5,0 0-9,0-1-8,0-1 0,2-5 6,4-6 5,5-2-8,-1-3-1,2-2 6,3-3-14,-1-1 0,1-2 7,1-1 6,3-1-14,0 0 7,-1 1-1,1 0 6,-3 3-13,1 2 7,-3 2 6,1 3-14,-3 0 13,-1 3-13,-1 3 7,-2 1 6,0 1-1,-1 1-1,-3 2 0,2 3-7,0 3 0,-2 2 7,0 3-7,1 3 6,-3 3 0,0 3-7,0 4 7,-2 2-1,0 3-13,0 2 14,-2 2 0,2 0-7,0 0-6,-2-1 7,2 1 7,2-3-13,0-1 13,0-4 0,2-2-14,2-3 8,0-4 6,1-3-13,3-6 7,0-3 7,5-7-7,-1-4 6,5-5-13,-3-1 13,3-5-13,-2 1 14,-1-1-7,1-2 0,-3 0 0,-1 1 6,1 0-6,-2 3 6,-1 0-7,-1 3 0,0 0 7,-1 1-13,-3 3-6,2 1-4,-2 2 2,1 1-4,-1 3 2,0 1 1,0 2 1</inkml:trace>
  <inkml:trace contextRef="#ctx0" brushRef="#br0" timeOffset="15259">2542 426 113,'0'0'12,"0"0"11,0 0-15,0 0 5,0 0 5,0 0-9,4-1-13,2-2 19,3 1-8,3 0-1,0-3-1,5 0 0,2-1 11,1 1-14,3-1 6,0 0-14,-3 0-5,3 0-11,-2 2 2,-1-2 1</inkml:trace>
  <inkml:trace contextRef="#ctx0" brushRef="#br0" timeOffset="15562">3036 0 113,'0'0'19,"0"0"3,0 0-15,0 0 12,-2 5-3,2 2-8,-2 3-7,0 4 12,-2 1-8,2 4 12,-2 1-2,0 2-8,-1 2 5,1 2-1,0 0-14,2 2-6,-2-1-17,2 1 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7:08.3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304 540 73,'0'0'11,"0"0"-1,0 0-8,0 0 0,0 0 0,0 0 12,0 0-2,0 0 5,0 0 4,0 0-9,0 0-8,-2-1 6,-2-1-1,-3-1-1,1 1-1,-2-2-7,0 2 12,-3 1-1,-1 0-2,-1 1-7,1 2 0,-5 2-1,1 1 13,-3 2-2,-1 3-1,-1 1-8,0 2 0,3 1-7,-3 2 7,4 1 6,1 0-2,3 2-7,3-3-6,2 1 1,4 0 13,4-2-1,2-1-1,4-2-7,4-1 0,3-4-12,3-4 8,5-3 7,2-2-1,4-4-6,2-2-6,4-1 8,0-3 7,0-2-13,-2-1 7,-2 1-6,0-1 13,-4 1-6,-5 1 6,-1 2-1,-1 1-6,-3 2 0,-3 1 6,-1 1 6,-1 1-7,-2 1-1,-1 2 6,-3 2-1,-2 2-7,0 4 6,-2 3-7,0 2 7,0 2-14,0 2 8,0-1-7,4 1-5,0 0-18,2 0 4,0 0 1</inkml:trace>
  <inkml:trace contextRef="#ctx0" brushRef="#br0" timeOffset="2130">879 885 35,'0'0'10,"0"0"-8,0 0 12,0 0-14,0 0 13,0 0-15,0 0 7,0 0 12,0 0 4,0 0-3,0 0-2,0 3 4,0 5-8,-4 5-8,-1 3 12,1 4-21,-2 2 19,-2 1-14,0 3 13,-1-1-8,-1 3-1,0-1 12,-3 1-8,3-3-7,-3 1 6,3-2-7,-2 0 6,1-3-1,3-3 0,0-2-1,2-2-1,-1-1 6,3-2 5,0-3-14,0-2 0,4-4 6,2-2 0,2-4-1,2-3-7,5-4 7,1-3-14,3-2 8,1-3 6,3-1-13,-1-2-5,3 0 8,-2-1 7,1 1-7,-1 1 7,0 0-7,-3 1 7,-1 4-6,-1 1 7,-4 1-7,1 3 7,-1 1-1,-4 0-6,0 3 13,-1 3-20,-3-1 14,0 2 6,-4 2-14,-2 1 13,-1 3-1,-1 3-1,-2 2-7,-2 1 7,-1 3-1,1 1-19,0 2 14,1 0 6,1 1-7,0 2 0,2-2-6,1 0 7,1 0 6,2 0-13,2-1 14,2 0-1,0-1-1,5-3-7,-1 1-12,4-3-5,0-1-10,1 1 3,1-4 2</inkml:trace>
  <inkml:trace contextRef="#ctx0" brushRef="#br0" timeOffset="3150">1301 1263 58,'0'0'19,"0"0"-2,-5 5-2,1 1-8,0 2-8,-2 1 26,0 3-16,0 1 5,-3-1 11,-1 1-10,0 2-8,-3 0 6,1 1-2,-1-1-1,1-1-8,0-2 0,1 0-7,1-2-18,0-1 2,3-2 0</inkml:trace>
  <inkml:trace contextRef="#ctx0" brushRef="#br0" timeOffset="3482">1462 1369 52,'0'0'7,"0"0"6,0-1-2,2-1-1,4-3-14,2-1 13,1-2-7,3-2 6,1-3-8,1-2 0,0 0 7,1-3-7,2 1 12,-3-3-14,3-1 7,-3-1 5,-2 1-14,1-1 7,-1 0 12,-1 0-2,-5 0-14,2 1 0,-4 0 19,0 4-8,-2 0 5,-2 2 4,0 1 4,-2 1-3,-2 3-21,0 0 19,0 3-2,-2 2-9,-3 1 12,3 4-2,-2 4-9,0 3-1,-1 3-1,1 4 0,0 3-14,2 2 14,-1 3-1,3 1-1,0 1 0,4 0-1,2 0 0,2 0-13,3-1 1,3-1 14,2-1-1,5-2-19,-1-3-4,5-1-17,2-3 3</inkml:trace>
  <inkml:trace contextRef="#ctx0" brushRef="#br0" timeOffset="5605">777 9 23,'0'-2'5,"0"1"5,0 0 5,0 0-1,0 1-8,0-1 11,0 1 4,0-1-2,0 1 4,0 0-9,0 0 4,0 0-8,-2-2-2,2 2 6,0 0-8,0 2 5,0 5 5,-4 4-15,0 4 7,-2 3 5,-2 3-14,-5 2-6,3 1 19,-3 2-14,-1-2 7,1 1-7,1-3 13,0-2-2,1-3-20,3-2 20,-2-2-1,3-1-7,1-3 6,0-2-13,2-2 1,0-4-6,0-7 20,2-3-7,2-3-1,0-3-12,2-1 20,0-2-14,2 0 13,0-2-7,2 2-6,-2 1-6,3 2 14,-3 1-13,2 1 14,-2 1-13,2 2 14,0 2-7,1 1-6,1 2 13,0 2-7,0 0 13,3 5-8,1 1-6,1 3 6,-1 2-6,0 1 0,1 3 7,1-2-7,-1 3-6,-1-1 20,-2-1-8,3 1-6,-3 0-6,1-1-11,-3-1-5,0-2 2,0-1 3</inkml:trace>
  <inkml:trace contextRef="#ctx0" brushRef="#br0" timeOffset="6075">639 166 30,'0'0'4,"0"0"6,0-2-2,0 2 6,0 0-2,0 0-8,0 0 12,0 0-8,0 0-1,0 0 12,0 0-3,0 0-2,0 0-2,0 0-1,0-1-1,0 1-2,2-1-1,-2 0-1,2 0-7,0 1 7,2-1-7,2-2 12,-2 2-1,3 0-1,1 0-20,0 0 14,0 1-7,5-2 7,-1 1 6,3 0-8,1-1 7,1 0-1,4-1-1,-1 1-14,1 0-5,2 0-11,-1 2 2,-1 2 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7:15.4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140 0 37,'0'0'3,"0"0"6,-2 0-1,0 2 5,0-1-8,-2 0 0,-2 1-7,0 1 12,-1-1 5,-1 3-8,2 0 12,-2 2-9,-1 3 5,-1 1-2,2 4 5,-3 3-15,3 0 6,-2 5-1,2 1 5,1 2-14,1 0-6,0 2 7,2 0 13,2 1-2,4-1-8,0 1 0,4-1-7,2-1 13,5-2-7,1-1 6,3-3-7,4-2-19,3-2 8,1-2-11,0-2 2,2-3 2,0-1 0</inkml:trace>
  <inkml:trace contextRef="#ctx0" brushRef="#br0" timeOffset="360">579 246 69,'0'0'12,"0"1"4,0 0-2,2 1-1,2 1 4,2 1-8,-2 2-14,3 1 13,-3 3 6,0 1 4,0 2-8,0 2 5,-4 1-15,0 3 0,0 0 6,-2 1 0,-2 0 5,-2 0-7,2 0-1,-3-3 0,1 0 6,0-4-2,2 0 0,0-2-1,0-2-1,-1-2-7,3 0 7,2-4-14,0-1 8,5-6 6,-1-2-19,4-4 2,4-3 7,1-1 1,1-1 13,1-1-7,1-2 6,1 2-8,-1 0 7,-1 2-14,-3 2 1,1 2 7,-1 2-13,-2 1 14,-1 1 0,-1 2-13,-2 3 8,0 3 0,-2 3 1,-1 1 6,-1 2-13,-2 1 1,-2 2 14,-1 0-7,1 1 0,0 0 13,-2-3-21,2-1 2,0-1 7,2-1 0,0 0 0,2-3 12,0 0-1,4-3-8,3-4 0,1-2 6,2-2-2,5-2 0,0-1-14,1-2 1,1 2-5,-1-1 7,3 0 7,-4 3 0,-1 0-7,-1 2 7,-1 1-7,-1 1 7,-3 4-1,-2 1 6,-2 4-1,1 0-7,-3 5 7,-2 1-1,0 3-14,-2 0 14,-2 2-1,2-1-19,-2 1-11,2 0 3,-2 0 1,0-2 1</inkml:trace>
  <inkml:trace contextRef="#ctx0" brushRef="#br0" timeOffset="885">1319 519 93,'-4'4'21,"0"3"-3,0 3-8,-4 3-1,-1 0-1,1 2-8,0 1 13,0 0-2,-3-1-26,1 0 8,-1 2-6,1-3 1,0-1 1,2-3 0</inkml:trace>
  <inkml:trace contextRef="#ctx0" brushRef="#br0" timeOffset="1137">1563 183 77,'0'0'11,"0"0"-14,0 1 13,0 2-2,0 1 12,4 3-3,1 0-8,-1 2 11,0 1-15,0 1 18,2 2-15,-2 2 5,1 2-8,-3 0 6,0 2 5,0-1 4,0 1-9,-2 1-1,-2-1-7,0-1-7,0-1 13,0-2-7,-1 0-7,-1-2 1,0-1 6,2-3 0,0-1 0,0-1-13,0-3 14,2-3-19,0-5 8,0 0 14,2-6-1,2-2-19,4-5 20,3-2-1,-1-5 0,5 1-7,-1-4 6,5 1-19,-3 0 8,3 3 7,1 1 0,-1 1-6,-2 3 7,-1 3 6,-1 4-13,-1 2 7,-1 5 6,-1 1 5,-2 7-1,-1 3-14,-1 3 7,-4 6-7,0 1 6,-2 4 0,-2 2 6,-2 2-1,0-1-14,0 2 1,-2-1-6,2-2 2,0-2-12,0-2-4,0-3 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7:17.0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56,'0'2'19,"2"4"-2,2 1-15,-2 3 25,4 1-9,3 3-3,-1 1 5,0 4 3,0 1 4,1 2-10,-1 3-2,-2 3 11,2 2-16,-1 2 11,-3 3-15,-2-2 12,-4 3-2,0 0-9,-2-1-1,-3 1 0,-1-2-14,0-2-5,-5-2-11,1-2-10,0-3 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7:18.3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0 268 23,'0'0'5,"0"0"-1,0 0 6,0 0-8,0 0 6,0 0 12,0 0-3,0 0-2,0 0-2,0 0 11,0 0-15,0 0 11,0 0-21,0 0 19,0 0-2,0 0-2,0 0-2,0 0-2,0 0-1,0 0 5,0 0-14,0 3 6,4 5 6,2 2-2,1 7 5,-3 1-2,0 4-1,0 3-8,0 1-1,0 2 0,-2 0 0,2 1-7,-2-1 19,1-1-8,1-1-7,-2-2 0,2-2 0,-2-2 13,2-2-21,-2-1 14,2-3-1,0-2-7,3-1 7,1-4-7,0-4 6,5-3 0,-1-4 5,2-4-13,3-5 7,0-3-1,-1-4 0,1-2 0,1-4-1,-1-3 0,-1-4-6,3-1 7,-2-2 6,-1-3-14,1 1 1,-1 1 1,1 1 6,-3 3 0,-1 4-13,-1 2 21,-2 4-2,1 2-1,-3 2-7,-2 4 0,0 1-12,1 3-5,-3 0 2,2 2-17,-2 2-2,0 3 4,0 2 3</inkml:trace>
  <inkml:trace contextRef="#ctx0" brushRef="#br0" timeOffset="2568">873 38 25,'0'0'5,"-2"0"-1,2 0 18,0 0-15,0 0-1,0 0 6,0 0-8,0 0 12,0 0-8,-2-1 17,0 1-3,-3-1-3,1 1-8,0 0-8,-2 1 6,2 2-7,-4 2 12,-1 3-2,-1 3 5,0 3-2,-3 2 4,3 5-2,-3 3-15,1 4 0,2 1 12,-1 4-14,3-1 6,0 3 6,4 0-2,2 1 5,2-1-14,2 0 12,4-1 5,4-2-15,3 1 12,5-3-14,5 0 6,2-3-13,4-1 0,0-3 1,0-3-12,2-2-10,0-4-9,0-2 4,0-2 1</inkml:trace>
  <inkml:trace contextRef="#ctx0" brushRef="#br0" timeOffset="3488">1413 281 53,'0'-1'1,"0"0"12,-3 0-1,3-1 5,0 1-3,0 1-1,0 0-8,0 0-7,0 0 13,0 0-20,0 0 13,0 0-7,0 0 7,0 0-7,0 0 13,0 0-1,0 0-1,0 0-1,0 0-1,0 0-1,0 0-13,0 0 1,0 0 1,0 0 7,0 0-6,0 0 13,0 0-1,0 0-1,0 0-1,0 0-1,0 0 0,0 0-1,-2 0-6,2 0 0,0 0 7,0 0-1,0 0-13,0 0 14,0 0-13,0 6 8,0 0 0,-4 1 6,2 1-1,-2 0-6,0 0 6,2 2 0,-2-2-1,2 1 6,0-1-7,0 2-13,-1-2 8,1 0 6,0 0 0,0 0 6,0-1-14,2-1 13,-2 0-20,2-2 14,-2 1 0,2-2-6,0 0 6,0-1-6,0 0 19,0 0-14,2-4 12,0 0-8,2-1 6,3-3-8,-1 0-6,0-2 13,2 0 5,-2-2-9,3 0-13,-3-2 20,2 0-14,3-4 0,-3 0 6,2-1 0,-2-3 5,3-2-14,-1 0 7,-2-1 0,3-1-7,-3 0 7,-2 2 6,2 2-1,-1 0 5,-1 4-8,-2 1-7,2 2 7,-4 1-1,0 2-7,0 2 13,3 1-14,-3 1 7,-2 1 6,2 4-14,-2 4 14,0 3-8,-2 4 0,-3 4 6,3 4-7,-4 3-6,0 5 7,-2 2 0,-1 2-7,-1 3 1,-2 1 13,-1 2-7,-1 1 6,-1 0-7,1-2 0,1 0-6,-1-3 13,2 1-1,-1-2-13,1-3 13,1-1-7,1-4 7,2-2-1,0-4-1,-1-2 6,5-1-1,-2-1-14,2-5 13,2-3-1,2-4-7,2-3 6,2-5 0,2-4-7,4-3 0,3-3-6,1-4-6,3-2 8,1-3 1,3-3 6,4 0-12,0-1 7,2-2 1,0 1 0,2 1-6,-1 1 13,1 1-7,-2 3-6,0 2 8,-4 1 0,0 3 0,-5 2 0,1 3-7,-5 1 8,1 3 6,-5 0-14,1 2 1,-5 1 7,0 3 0,-4 3-13,-4 2 14,0 2 0,-4 4 6,-5 4-1,-1 0-1,0 4-7,-3 2 13,1 1-8,1 2-7,1 0 13,1 1-7,1 0-7,2 0 7,2-2 0,-1 1 5,5-1-13,2-1 7,0 0 6,4-2-1,1-1-20,3-1 21,0-1-1,0-1-8,3-2-6,1-1-5,-1-2-17,1 0 10,-2-2-17,3-2 3</inkml:trace>
  <inkml:trace contextRef="#ctx0" brushRef="#br0" timeOffset="4448">1981 564 74,'0'0'30,"0"0"-4,0 2-10,0 5 11,0 2-10,-2 2-2,2 2 11,-4 1-16,2 2-7,-2 1 5,-2 1-1,-1 1 0,1 2 5,-4-1-2,2 1-7,-1-2-7,1-1-24,0-1 3,2-2 1</inkml:trace>
  <inkml:trace contextRef="#ctx0" brushRef="#br0" timeOffset="4706">2211 632 118,'0'-1'24,"2"0"-3,2-1-15,2 0 12,3-1-21,1-2 13,2 1 11,1-3-9,3-1 5,1-3-2,-1-1-2,5-1-8,0-3 6,-1 0-2,1-2-1,2-2-1,0-1-1,-3-2-7,1-2 0,0-2 7,-3-3-7,-1 1 6,-3-2-1,1-1 0,-5 1-13,0 2 14,-3 2-7,-1 3 6,-2 3 0,-2 2-7,0 3 13,-4 3-1,0 4-8,-2 2 13,-2 6-8,-3 3 5,-3 5-14,0 6-6,-3 5 14,1 7 6,-3 3-2,0 3-7,1 3 0,1 1 6,1 1-14,4 0 7,1 0 6,3 0-7,2-2 0,2-2 6,4-2-7,0-1-6,4-3 1,1-4 1,3-3-18,0-4-16,3-4 4,1-4 3,3-3 3</inkml:trace>
  <inkml:trace contextRef="#ctx0" brushRef="#br0" timeOffset="5116">3063 0 47,'0'0'2,"0"0"18,0 1-2,2 2 4,2 3-9,2 1 17,1 4 2,-3 1 3,2 5-11,-2 2-3,0 5 4,0 2 3,-2 5-4,-2 2-3,0 3-9,-4 5 5,-2 2 4,-4 3-9,-5 0 5,1 2-8,-5 1 5,-2-2-8,-1 2 5,-3-2-13,0-3-13,-2-2 2,-2-2-11,2-2-9,0-5-9,-1-1 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7:25.8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114 148 24,'0'-3'4,"0"3"0,-2 0 6,0-1-1,0-1 5,0 1-8,0 0 5,0-2 11,0 2-9,0-1-1,0 1 5,2-1-3,-2 2 5,2-1-9,0 1 5,0 0-14,0 0 12,0 0 5,0 0-9,2-1-13,0-1 7,4-2-13,2 0 13,3 0 13,3-1-15,3 2-13,1 0 14,5 0 6,0 1 6,4 1-21,-1 0 7,1 2 7,2 1-8,-2 4 7,0 2-1,-2 1-13,0 5 13,-5 1 0,-1 4-7,-4 1-6,-3 2 13,-6 0-13,-2 2 8,-4 1 6,-6-1-7,-2-1 6,-7 0-13,-1-1 7,-7-3 13,-4 1-14,-4-4 6,0-2 0,-4-2 6,0-2-14,0-4 13,-1-3-14,1-5 26,0-5-21,4-3 12,2-7-1,2-4-8,7-6 6,5-2-8,3-4-6,8-2 7,4 0 6,4 1-1,6 0-7,7 1-6,1 2-6,7 1-11,2 2-10,4 2 4,2 3 3,2 2 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7:27.4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230 126 24,'0'0'5,"0"0"-1,0 0 6,0 0-1,0 0 5,0 0-8,0 0 11,0 0-2,0 0-14,0 0 12,0 0 5,0 0-9,0 0 12,0 0-3,0 0-15,0 0 13,0 0-2,0 0-2,0 0-8,0 5 12,-4 5 4,0 5-8,-5 5-8,1 3 12,-2 5-2,-1 4-8,-1 1 5,2 6-7,1 0 12,1 2-15,0 2 13,4-1-21,-1 0 20,5-2-14,5 0 12,1-3-1,2-2-1,5-3-14,1-2 7,5-3-13,-1-3 14,5-3-19,0-3 2,2-3-11,1-3-3,3-3-3,0-2 3,0-3 3,0-3 1</inkml:trace>
  <inkml:trace contextRef="#ctx0" brushRef="#br0" timeOffset="1199">1134 396 65,'0'-1'6,"0"-1"12,0 1-9,2-1-1,4-2-7,2 0 12,3 0-2,-1 1-1,0 2-1,3 1 11,-1 1 4,-2 1-9,5 5 4,-3 2-2,-1 3-2,-1 2 4,0 5-15,-1-1 0,-3 3 5,-2 1 5,0 3-20,-4-1 13,-2 2-7,-2-3 6,-2 1 0,-3-2-1,1 1-13,-2-4 13,-1-1 6,3-3-2,0-2-7,0-1 0,-1-1 0,3-3-1,2-4 6,4-6-13,2-3 13,2-6-7,4-5 0,5-4-12,3-2 7,3-1 14,2-3-2,1 1 0,1-1-1,2 0-7,0 2-6,-2 2 13,1 1-13,-3 3 7,0 3-13,-3 3 8,-1 2 13,-3 3-1,-1 1-7,-1 5 0,-1 4 0,-3 1 0,-2 3-12,-2 3 20,-2 0-7,0 3 6,0 0-7,-2-2 6,0 0-7,0-1 6,2-1-7,1-2-12,-1 0 14,2-3 7,4-3-7,0-2 6,5-5-13,-1-3 7,5-2 6,-1 0-13,1-2 7,1-1-13,1-1 2,0 1 14,-1 1 6,-1-1-14,-1 4 7,1 0 6,-3 2-14,-1 2-5,-1 3 14,-2 2-13,-1 4 14,-3 4 5,0 3-7,-2 1 0,-2 3 6,0 4-14,0 0 14,-2 2-14,0 1 13,-2 0-7,0 1-19,0-1-16,2-1 4,0 1 2</inkml:trace>
  <inkml:trace contextRef="#ctx0" brushRef="#br0" timeOffset="1877">2131 784 123,'0'1'24,"-3"3"3,3 2-16,-2 1 5,2 3-8,-2 3-8,0 1 13,-2 2-14,-2 3 6,-2 0 6,-1 0-2,-3 2 5,0 0-14,-1-1 0,1 1 0,-1-3-19,-1 1-4,1-4 2,1-2 1</inkml:trace>
  <inkml:trace contextRef="#ctx0" brushRef="#br0" timeOffset="3405">2424 274 60,'0'0'19,"0"0"-15,0 0 0,0 0 12,0 0-2,0-2-8,0 1 5,4 0-1,3-1 5,-1 0-8,2 0-1,0 2 5,1 0-1,-1 0-1,0 3 11,0 0-9,3 2 18,-3 3-10,0 2-3,1 2 5,-3 3-16,0 4-6,-2 3 18,-2 1-8,-2 3-1,-2 0 11,0 2-8,-2-1-14,0 0 13,-2-2-1,-1 0-8,3-3 13,-2-3-15,2-2 13,2-2-8,-2-2-13,2-1 14,0-3-1,2-5 0,2-2-13,2-6 7,2-5-6,6-4 7,1-4-6,3-4 14,3-3-14,2 0-5,-1-4 14,3 0 0,0 1-7,-3 2 1,3 0-12,-2 3 27,-3 4-8,1 1-7,-2 4 7,-3 1 0,-1 4 6,-1 3 5,-2 5-8,1 5-7,-5 4 0,-2 5 13,-2 3-2,-2 3-7,0 5 5,-4 0-1,0 4-25,-5 0 8,1 2-24,0 0-2,-2-1-2,-1-1 4</inkml:trace>
  <inkml:trace contextRef="#ctx0" brushRef="#br0" timeOffset="4879">675 16 23,'0'0'4,"0"0"0,0-2-1,2 0 0,0 0 0,0 1 12,0-2-8,0 2-1,-2 0 12,2 0 10,0 0-3,-2 1-16,2-2 11,-2 2-2,0 0-9,0-1 6,0 1-2,0 1-2,-2-1-1,2 0 5,-2 2-2,0-1-2,-4 2-14,-1 1 1,-1 0 12,0 1 5,-2 0-8,-1 0-1,-1 2 0,-3 2 5,1 0-14,-5 1 13,1 2-1,-3 1-1,0 1-1,-1 1-7,-3 2 0,-2 3 12,0 2-8,0 3 0,-2 0 6,0 2-2,0 0 6,2 1-21,0 1 20,3 0-8,-1-1-13,4-1 13,0 0-13,3-1 7,-1-3 13,3 0-8,3-2 0,-1-1-7,3-3 7,3 0-7,0-2 7,0-2-1,1-2-13,3 1 20,0-3-1,0-1-1,0-1-1,2 0-14,-2-1-5,2-1 8,-1-2 7,1 1-1,2-1-6,-2 1-6,2-2 7,-2 0 7,2 1 0,0-1 5,0-1-7,0 2 0,2-2-7,2 1 7,1-1-6,-1 0-6,2 2 14,0-2-13,0 1 19,3 0-13,-1 2 13,0-1-14,3 2 7,1 0-1,0-1-6,1 1 13,3 1-14,-1 0 19,1-1-20,3 2 1,2-1 7,-1 1-1,3 0 6,2 0-7,2-1 7,2 1 5,0-2-14,4-1 0,0 0 7,-2-1-1,0 0 0,-2-1 5,0 0-13,-2-1 0,-2 1 1,-3-1 13,-1-1-8,-2 1 6,-3 0-13,-1 0 0,-3-1 1,-2 0 7,1 1-1,-3-1 6,-2 0-7,0 0 6,1 0-1,-3 0-7,0 0 7,-2 0-7,0 0 6,2 0-1,-2 0 6,0 0-7,0 0-13,-2 0 13,2 0-25,-2 0 22,2 0-13,-2 0-11,0 0 16,3 0-6,-3 0-17,2 0 4,-2 0-9,0-1-3,0 1 5,0-1 2</inkml:trace>
  <inkml:trace contextRef="#ctx0" brushRef="#br0" timeOffset="6368">234 999 104,'-2'0'13,"-2"1"18,2-2 2,0 0-10,0 2 3,0-2-10,-1 1 5,3 0-9,-2 0-2,2 0 5,0 0-2,2 0-1,-2 1 5,5 0-9,3 1 12,0 0-9,5 0-8,-1-1 0,4 2 12,3-1-8,2 0 5,2 1 5,1-2-15,5-2 6,0 2-1,2-1 6,0-1-14,0-2 6,2 1 6,-2-1-14,-2 0 0,-2 0-12,0-1 2,-4 1-11,0-1 3,-3 0-16,-1-1-2,-2 1 4,-5 0 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7:57:35.8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432 39 51,'-2'0'20,"2"-1"-2,0 1-9,-2 0 5,2 0-2,0 0 5,0 0 4,0 0-2,0 0-3,0 0 5,0 0-9,0 0 11,0 0 3,0 0-9,-2 1-3,0 2-1,-4 0-2,-2 4-8,-3 1 0,-1 2 6,-3 1-7,-1 3-1,-3 1-6,-2 3 1,-1 0 6,-3 1 0,-2 2 6,0 1-1,0 3 12,-2-2-15,2-1 6,1 1-8,3-2 6,2 0-13,2-1 13,5-2-1,2-1 5,1-1-8,7-1 0,2 0 6,6-2-20,4 0 7,5-4 13,3-1-14,7-1 1,2-2 13,6-1-8,0 0-6,4-3 13,2 0-14,3 2 1,-1-1-6,0 0-11,-1 1 8,-3-2-10,-2-1-10,-4 0 4,-4-1-3,-3 1 4,-1-2 2</inkml:trace>
  <inkml:trace contextRef="#ctx0" brushRef="#br0" timeOffset="420">27 779 86,'0'0'16,"0"0"-2,0 0-2,0 0 5,2 1-2,2-1 10,2 1-3,3-1-9,3-1-2,5 0-7,1-2-1,3-1 6,4-1-1,4 0-7,0-1 0,2 0-7,-2 1 7,0 1 0,2-1-12,-3 2 1,1-2-11,-4 3 1,0-1 2</inkml:trace>
  <inkml:trace contextRef="#ctx0" brushRef="#br0" timeOffset="790">819 701 24,'0'0'4,"-2"1"0,2 0 6,0 1-1,0-2 11,2 1 10,-2-1-10,2 0 4,-2-3-9,2 2 10,2-3-9,3-2 4,-1-3-2,2-2-9,2-2 5,3-3-2,-1-1-1,5-6-8,1-1 12,3-3-8,0-3 6,1-1-2,3-2-1,0-3-2,2 0-7,0-1 13,2-2-15,-2 1 0,0 2 1,-3 1 12,-1 3-1,-2 1-14,-5 6 6,1 1-6,-5 5 0,1 2 13,-3 1-1,-2 2-20,1 3 20,-3 2 5,-2 6-8,-2 4-13,-4 6 7,0 5 6,-2 5-1,-5 6-6,1 3 0,0 3 6,0 1 6,-1 2-8,1-2-13,2 1 8,0 1 6,2-4-7,2-2 1,-1-1 6,3-3-6,0-4 0,3-1-6,1-4 13,0-4-7,4-4-6,4-4 14,1-5-1,3-3 0,3-3-7,0-4 0,-1-2 6,3-4 0,-2 0-13,1-2 14,-1 0-14,-1 0 8,1 0-6,-2 0 13,-3 2-7,1 1-6,-3 3-18,0 1 3,-3 2-16,1 2 5,-2 3 3,-2 3 2</inkml:trace>
  <inkml:trace contextRef="#ctx0" brushRef="#br0" timeOffset="1290">1617 506 134,'0'0'22,"0"0"-21,0 0 25,0 0 3,0 0-4,0 0-22,5-1 6,1-1 11,2 0-2,2-1-15,3-1 0,1-2-1,5 1 13,-1-4-15,3 1 6,2 0 0,0 0-7,-1 0-6,3 1-6,-4 0-4,0 1-11,-3-1 3,1 1 2</inkml:trace>
  <inkml:trace contextRef="#ctx0" brushRef="#br0" timeOffset="1560">2182 7 183,'0'0'35,"0"0"-5,0 0-16,0 0 11,0 0-3,0 3-9,0 2 11,0 3-10,-2 4-1,0 3 4,0 4-2,-2 1-2,0 4-8,-3 2 0,3 5 5,-2 0-7,0 2-7,0 2 1,-1-1-6,-1 2-18,2 1-16,0-3 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3:55.7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136 0 38,'-2'0'15,"0"0"5,-2 0 4,-2 0-16,2 0 5,-2 0-1,-1 1-2,-1 0 5,2 1 5,-2 1-9,1 0-2,-1 3 6,0 0-2,2 2-14,-3 1 6,3 4-7,-2 1 13,2 2-14,-1 3 0,1 1 13,0-1-1,4 4-14,0-1 13,0-1 6,2-2-8,4 1 5,0-2-1,2-2-8,5-2 6,3-4-1,3-3-13,3-3 7,3-3-6,0-3 6,0-4-6,1-2 1,1-4 0,0-1 7,-2-1-7,0-1 1,-5-2 0,-1-1 1,-3 1 6,-3-2 0,-3 1-20,-2 0 15,-6 2 0,-2 0 6,-2 0-13,-4 4 20,-1 0-14,-3 3 6,2 1 6,-3-1-1,1 2-7,3 2-1,1 0-12,0 2-5,2-1-4,-1 2-5,5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3:57.3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146 367 23,'2'-2'4,"2"-1"0,2 0-1,3-2 0,1-1-1,0 1 0,3 0 0,-1 1 0,0 2 0,-1 1 0,1 2 0,-1 1-1,-3 2 0,-2 2 6,0 2-1,-2 2-7,-2 2 13,-2 1-1,-2 1-14,-4 1 6,-2-1 0,-2 1 6,-5 0-1,1-1 5,-5 0-2,0-2-1,1-1 5,-3-3-2,0-1 5,1-2-15,1-3 12,0-3-8,1-4 5,1-3-14,3-2 1,3-4 12,3-2-14,4-2 7,4-3-1,4 0-19,4-2 9,3 0-12,3-2 2,1 1 1,1 2 0</inkml:trace>
  <inkml:trace contextRef="#ctx0" brushRef="#br0" timeOffset="360">499 550 22,'0'-2'5,"3"2"-1,-1-1 0,2 0 12,2-1-15,2-3 0,1 0 6,-1-3 18,2-1-9,5-3-8,-3-2 11,5-1-9,-3-3 5,3-1 5,-1-2-9,1-1-1,-1-1-8,1 0 0,-3-2-7,1 1 1,-5-1 7,0 1-1,1-1-6,-5 1 19,2 1-8,-2 4-7,-1 2 0,-1 2 6,0 2-7,0 1 13,0 3-2,-2 2-7,2 5-1,-2 4 0,-2 4 6,0 5-20,0 5 14,2 3 0,-2 5 6,-2 1-13,2 3-6,0 0 14,2 1 0,-2-1 5,3 0-7,-3-3 0,2 1-19,0-2 2,0-2-4,0-2 1,-2-3 0</inkml:trace>
  <inkml:trace contextRef="#ctx0" brushRef="#br0" timeOffset="711">520 284 75,'0'-1'23,"0"0"-9,0 1-2,2-1-14,2 0 19,1-2-14,1 1 12,4 0-2,2-2-2,3 0-7,-1-1 6,5 0 5,2-2-21,-1 0 19,1 0-7,2 0-7,0-1 6,-1-1 6,1 0-8,-2-2 0,2 1-1,-3-2-19,-1 1 21,-1-1-7,1 0 1,-2 2 0,-3-1 6,-2 0-6,1 1 0,-3 1 0,-2 1 7,1 0-7,-1 1 6,-2 0-6,-2 2 6,3 1-7,-3 0 1,0 1 0,-2 0 0,2 2-6,-2 3 7,0 2 1,0 2 0,0 3-7,-2 3 14,0 0-7,0 6-7,0 2 7,-2-1 0,2 4-12,-2 0 20,0-1-7,0 1-13,0-1 21,2 0-8,-2-2 0,2-1 6,0-2-7,0-2-12,2-2 20,0-2-7,0-3-1,2-1 0,0-4-6,3-1-5,1-3 7,0-1 1,0-3 13,1 1-20,-1-2 20,-2 1-8,0 1-13,1 0 8,-3 1 0,0 0 13,-2 0-7,2 2 6,-2 1-8,0 1 6,-2 1-13,2 3 7,-2-1-13,2 3 14,0-1 6,0 1-7,3-1-6,-1 0 13,0-2-1,2-1-7,2-1-13,1-1 8,1-3 13,0-2-7,3 0 6,-1-3-7,1-1-12,1-2 1,-2 0 14,1-2-7,-3 1 13,1-2-7,-5 0 6,-2 1-7,0 1-13,-2-1 14,-2 4 6,0 0-7,-4 3-7,0 2 1,-4 2 13,1 2-7,1 2 0,-2 3 0,2 1-7,-1 2 14,3 2-8,2-1 0,2 2 7,2-2-1,2 0-7,5-2 0,3-2-6,3-2 7,3-3-6,3-2-6,2-1 2,1-4 1,1-1 7,0-2-12,2-3 2,-2 1 1,-2-1 1,-1 0 2,-1 0 7,-2-1 0,-3 2 0,-1 2-6,-5 1 1,0 2 1,-3 1 1,-1 4 0,-4 1 7,-2 4-7,-2 2 0,0 1 1,-2 3 7,-1 3-7,1 0 0,0 2 7,0-1 0,0 2-1,2 0 0,0-1-1,0-1 0,0 0-7,2-2 1,-3-2 7,3 0 6,0-3 5,0 0-2,-2-3-1,2-1-2,-2-3 5,0-3-8,-2-1 6,2-3-2,-2-3 5,-2-1-1,2-1-15,-3-2 7,1-2 5,0-2-1,0 0-14,2-2 1,-1 0 12,1 0-13,0 1-6,2 0 8,2 2-6,-2 2-6,2 2-5,2 2 3,0 2 2,0 3 1,0 3 1,2 0 2,-1 3 1,1 3 1,0-1 0,2 1 0</inkml:trace>
  <inkml:trace contextRef="#ctx0" brushRef="#br0" timeOffset="1621">1707 215 23,'2'1'4,"-2"2"0,2 3-1,-2 2 0,3 3-1,-3 0 0,2 1 0,-2 2 0,0 0-1,2 0 0,0 0 0,0-1 1,0-1-1,0-1 0,0-2 0,0-1 13,2-1-15,0-2 7,0-3 5,1-2-14,1-2 13,2-3-7,-2-3-7,3 0 13,-3-2-14,2-3 14,-2 0-8,3-2 6,-3 0-1,0 0 0,0 0-14,0 1 14,1 1-7,-3 2-6,0 2 13,0 2-7,0 0 0,0 4 0,0 0 7,1 2-1,-1 3 6,0 3-2,-2 2-1,2 1-1,-2 1-7,2 1 0,0-1 6,0 0-7,-1 0 7,1-1-1,0-3-19,0-1 8,0-1 13,0 0-7,2-3 0,3-4 6,-1 0-7,0-5 6,3 1 0,-1-2-13,0-3 7,-1 0 6,-1 1 0,2-2-1,-4 1-1,1-1 0,-3 1 6,0 3-7,0 0-1,-2 2 0,2 1-12,-4 1 20,2 3-8,0 1-6,-2 3 13,2 1-13,-2 3 0,2-1-12,1 2 1,-1 2 2</inkml:trace>
  <inkml:trace contextRef="#ctx0" brushRef="#br0" timeOffset="2101">2377 200 105,'0'1'20,"0"1"-3,0 6-8,-2 2 11,0 1-9,0 3-1,0 0-14,0 0 7,0 0 6,0-1-1,0 0-1,2-2-20,0 0-5,0-2 1,2-2 1</inkml:trace>
  <inkml:trace contextRef="#ctx0" brushRef="#br0" timeOffset="2261">2411 33 79,'-3'-1'10,"3"1"-7,0 0 6,0 0 5,0 0-2,3-1-8,3 1 0,0 0 6,4-1-2,3-2-1,1 0-1,3-2-7,1 2-6,3-1-5,0 0 1,1 1 1,-1 1 2,0 1 0,-5 0 2,-1 1 0,-1 0 2,-1 1 13,-5 1-14,-4 2 7,-2 0 0,-2 2 6,-4 0-1,0 2 5,-2 0-2,-1 2-7,1-2 12,0 0-2,2 0-8,2 0-7,2 0 13,0 0-7,4-1-1,2 0 6,2 0-1,3 0-1,-1-1-7,3 1 6,-1 1-1,-2 0-13,-1 2 14,-1-1-14,-2 1-5,-2 2 14,-2 1-6,-2 2 0,-2 0 1,-4 0 13,-4 2-7,-1-2 6,-1 0-14,-3 0-12,3-1 2,-2-3 1,1 0 0</inkml:trace>
  <inkml:trace contextRef="#ctx0" brushRef="#br0" timeOffset="2641">2915 246 105,'-2'0'13,"2"0"11,0 0-3,0 0-15,0 0 6,0-1 4,0-1-8,4-2-1,2-1 5,3 0-1,-1-2-14,2 0 0,3-3 13,-1 1-1,3 0-1,-1-2-7,-2 0 0,3-1 6,-3 2-7,1-1 6,-1 1-7,-4 2 6,1-1 0,-1 2-14,-2 2 2,-2 0 13,0 1-1,-4 2-13,-2 1 14,-2 1-1,0 2 5,-2 2-1,0 0-13,-3 3 0,1 2 7,0 1 6,0 0-14,-1 2 13,3 1-1,0 1-13,0 1 19,2-1-8,2 1 6,2 0-8,2 0 6,2-2-7,2-1 6,4-2-14,1-2-24,1-2-3,3-2 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4:00.2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0 141,'0'0'34,"0"0"-4,0 0-10,0 0-3,0 0 4,0 3-15,2 0 12,0 1-9,0-1-1,0 0-20,-2-1-17,2 0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48:08.2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20,'0'0'4,"0"0"-1,0 0 0,0 0 0,0 0 0,0 0 0,0 0-1,0 0 1,0 0-1,0 0 0,0 0 6,0 0-8,0 0 0,0 0 1,0 0 12,0 0-14,0 0 13,0 0-8,0 0-1,0 0 6,0 0-1,0 0 5,0 0 5,0 0-9,0 0-7,0 0 12,0 0-14,0 0 0,0 0 13,0 0-15,0 0 1,0 0 12,0 0-7,0 0 5,0 0-13,0 0 7,0 0-7,0 0 7,0 0-13,0 0 7,0 0 7,0 0-13,0 0 20,0 0-20,0 0 13,0 0-13,0 0 14,0 0-7,0 0 7,0 0-1,0 0-1,0 0 0,0 0 6,0 0-7,0 0 6,0 0-8,0 0 7,0 0-8,0 0 7,0 0-1,0 0-1,0 0 0,0 0-1,0 0-6,0 0-12,0 0 8,0 0-12,0 0 2</inkml:trace>
  <inkml:trace contextRef="#ctx0" brushRef="#br0" timeOffset="111215">1567 2475 66,'0'0'18,"0"0"-8,0 0 5,0 0 4,-2 0-9,2 0-1,0 0 12,0 0-3,0 0-2,0 0-2,0 0 4,0 0-2,0 0-2,0 0-2,0 0-8,0 0 6,0 0-7,0 0-13,0 0-11,0 0-4,0 0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49:48.9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55 341 25,'0'-2'11,"-2"0"-8,2 1 0,-2-1 6,2-1 5,-2 0-8,0-2 5,2 0 5,-2 0 11,0-1-10,2 1 4,-2 2 4,2-1-3,-2 1-16,2-1-7,0 2 7,-2 0 5,2-1 11,0 2-9,0-1 5,0 1-15,0-1 12,0 2-14,0-1 6,0 1 6,0 0-8,0 0-7,0 0 13,0 0-8,0 0 6,0 0-8,0 0 0,0 0 6,0 0 0,0 0-1,0 1-1,0 5-1,0 5-6,0 3 6,0 2-19,0 1 20,0 4-6,0 1-7,0 0 1,0 3 14,0-1-1,0 1-7,2-1 6,-2 2-7,0-2 1,-2 1 0,2-2 6,2-1 0,-2 0-7,0-3 6,0-3 0,0-2-7,0-1-12,0-3 14,0-1 0,0 0 0,-2-2-18,2-2-4,0-2-10,-2-3 3,0-3 2</inkml:trace>
  <inkml:trace contextRef="#ctx0" brushRef="#br0" timeOffset="560">2 231 25,'0'-1'5,"0"-1"-1,-2-1-1,2 0 6,0-1-7,0 0 12,2-2-14,-2-2 6,2 0-1,0-3 6,2 1-8,2-1 6,0-1-13,0-1 6,5 0 0,-1 0-6,0-1 13,3 1-8,-1 2-6,5-2 13,-3 1-1,3 3-1,1 0 6,1 1-21,0 1 8,-1 2 6,1 0 0,0 4-1,-3 0-1,1 2-6,-3 1-6,-1 3 14,-1 1-1,-2 2-1,-1 3-6,-5 0-6,0 3 14,-4 2 5,-2 3-7,-4 1-1,-5 2-6,-1 0 7,-3 0 5,-3 0-7,1 0 0,-1-1-6,1-1 7,-2-1-13,5-2 7,-1-3 7,5-1 0,0-2-1,1-1 0,3-1-6,0-2 13,4-1-1,4-2-1,2-1-1,4-2-7,3-1-6,3-1 0,3 0 1,1-2 14,1 2-14,2 0 7,-3 1 0,1 1 6,0 0-1,-5 3-1,1-1 0,-1 2-7,-4 1 6,1 2 0,-5 1-7,-2 3 1,-2 2 0,-6 1 13,-2 1-2,-2 2-1,-5 1 5,-1 3-8,-5 1 0,-2 0-1,-1 0 0,-1 1-1,0 0 6,0-1-1,3 0-7,1-2-7,0-2 14,3-3-1,1-1-1,1-2-1,4-3-13,-1-1-5,3-2-12,2-4 3,0-2 0</inkml:trace>
  <inkml:trace contextRef="#ctx0" brushRef="#br0" timeOffset="1435">479 717 25,'0'0'5,"0"0"-2,0 0 1,0 3 5,0 2-7,-4 4 12,-2 1 5,2 2-9,-2 0-7,2 1 12,-1 1-2,3 1-2,0 2-1,0-2-1,2 0-2,0-1-7,2 0-6,0-1 13,0-3-1,3 0 0,1 0-1,0-2-7,2-3-13,0-2 2,1-2 0</inkml:trace>
  <inkml:trace contextRef="#ctx0" brushRef="#br0" timeOffset="1735">546 582 42,'0'2'15,"0"-2"-8,-3 0 5,3 0-1,0 1-8,0-1 0,0 0 6,0 0-2,-2 0 0,2 0-1,0 0-7,0 0 6,0 0-13,0 3 0,0 0 0,0-1 0</inkml:trace>
  <inkml:trace contextRef="#ctx0" brushRef="#br0" timeOffset="2345">759 901 40,'0'0'3,"0"0"6,0 0 5,0 0 4,0 0 4,0 0-3,0 0-2,0 0-8,0 1-1,0 4-8,-3-1 13,3 3-8,-2 0 6,0 2-8,0 0 0,0 0 5,-2 2-1,0-2 6,-2 1-14,2 1 0,-3-2-19,1 0 2,0 0 0</inkml:trace>
  <inkml:trace contextRef="#ctx0" brushRef="#br0" timeOffset="2695">1019 516 24,'0'0'5,"0"0"-1,0 0-1,0 0 0,0 0 6,0 0-7,0 1 6,0 4 5,-2 3-2,2 3-7,-2 1-7,2 1 13,-2 1-8,2 2 0,-2 2 19,2-1-9,-2 2-14,2 2 12,-2 0-7,0 1 6,0 1-8,0 0 13,-1 1-8,-1-2-1,2-1-1,-2-3 0,2 1-1,-2-3 6,2-2-1,0-1-13,0-3 13,0 0 5,2-3-2,-2-2-1,-1-2-7,1-4 5,2-5-1,0-2-7,2-4 0,1-1-12,1-2 14,0-2-7,2-2 1,0 0 7,3 1-13,-3-2 7,2 0 1,0 2 0,3 0 0,-3 2-6,2 0 14,-2-1-20,3 3 21,-3 0-14,2 3-5,-1-1 14,1 3 0,-2 0-13,1-1 20,-1 3-14,0 0 7,0 2-6,-1 0 7,-1 0-7,0 2-6,0 0 14,-2 1-1,1 1 6,-1-1-1,0-1-1,-2 2-1,2 1-7,-2 0-6,0 0 14,-2 1-1,0 2-7,-2-1 0,0 1 6,-2 2 0,-2 1-7,-1 0 0,-1 2-6,0 0 13,-2 1 0,-1 2-7,3-1 6,-2 0-6,1-1 0,-1 1 6,2 1 0,-1-2-1,1 2-6,2-1 0,0 0-6,2 0 1,-1-1 20,3 0-1,-2 2-8,4-2 6,0 0-1,2 1-7,0-1 12,3-1-2,1 0-1,2-1-1,0 0-1,1 0-1,1 0-1,0-1-14,1-1 8,-1-1-7,2 1 8,-1 1-7,-1-2 13,0 2-7,1-1-18,-3 0 2,2-1-11,-3 2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49:53.4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 0 53,'0'0'14,"0"0"-8,0 0-8,0 0 13,0 0-7,0 0 12,0 0-9,0 0-13,0 0 13,0 0 6,0 0-21,0 0 14,0 0-1,0 2-7,0-2-6,0 0 1,4 3 14,3 1-14,-1-1 1,4 0 7,0 2 6,5-1-7,1-1 6,1 1-7,4-1 13,-1-1-8,5 1-7,-2-2 1,2-1 0,2 1-6,-3-1 20,1 0-8,0 0 0,-4 0-14,-1 0 8,-1 0 7,-2 0-1,-3 0-7,-1 0 7,-1 0-13,-4 0 1,0 0 0,-1 0-1</inkml:trace>
  <inkml:trace contextRef="#ctx0" brushRef="#br0" timeOffset="465">0 386 23,'0'0'4,"0"0"0,0 0 0,0 0-1,0-1 0,4 1 0,0-2-1,4 0 0,0-1-1,1 0 1,1 0 12,0 0-14,3-1 12,3 2-1,1-1-8,-1 0-7,5 1 13,2 0-1,0-1 5,1 2-20,1 1 13,2 0-7,0 0 7,-2-1-1,2 2-1,-2-1 6,-1 3-1,-1-1-7,0-1-7,-2 0 1,-1 2-6,-3-1 1,-1 1 0,1-2-1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49:55.3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254 0 24,'0'0'4,"-2"0"0,2 0-1,0 0-1,0 0 0,0 0 0,0 0 1,0 0-1,0 0 0,0 0 0,0 0-1,0 0 0,0 0 0,0 0-1,0 0 1,0 0 0,0 0-1,0 0 7,0 3-7,0 3 0,-2 6 6,0 2-7,-2 2 0,0 3 0,-2 0 0,-1 1 0,1 3 0,0 0 7,-2 0-1,1 2-6,-1 0 0,0 2 0,0 0 0,-3 0 0,1 1 6,0 1 0,-1-2 5,1 0-1,0 0-14,-1-2 7,3 1 6,2-3-13,0-1 7,-1-1 6,5-2-7,0-3 6,2 0-14,0-2 14,2-1-7,4-2 6,3-2-1,-1-3-1,4-2 0,3-3-7,-1-1 1,5-1 6,-2-2-13,1-1 7,-1 1-6,-1-1 1,-1 1 0,-1-2 1</inkml:trace>
  <inkml:trace contextRef="#ctx0" brushRef="#br0" timeOffset="600">0 457 30,'0'0'10,"0"0"-8,0 0 7,0 0-8,0 0 6,0 0-7,0-1 7,0 0-1,4-1-1,0-3 6,4 0-8,1 1-7,-1 0 7,4-1 0,1 2-1,-1-1 6,3 1-13,1 1 13,-1-1-7,1 1-7,3 1 7,-3 0 0,1 1 0,-1 0 0,1 0-7,-3 1 1,1 0 1,-3 0-1,1 0 0</inkml:trace>
  <inkml:trace contextRef="#ctx0" brushRef="#br0" timeOffset="1040">525 565 67,'0'0'6,"0"0"5,0 0-8,0 0 6,0 0-1,0 0-13,0 0 13,0 0-7,0 0-1,2 0 7,0 0-1,2-1-7,3 1 6,1 0 6,4 0-8,1 0-6,1 0-6,3 1 13,-1-2-13,1 1 14,1-1-1,1 1-6,0 0 0,-1 0 13,1 0-2,0-1-7,-1 1 0,1 0-1,-3 0-12,-1 0 7,-3 1-5,1-1 0,-3 0 0,-2-1-1</inkml:trace>
  <inkml:trace contextRef="#ctx0" brushRef="#br0" timeOffset="1720">1313 0 25,'0'0'11,"0"0"-8,0 0-1,0 0 13,0 0-2,0 0-8,0 0 0,0 0-1,0 0 6,0 0-8,0 0 6,0 0-7,0 0 6,0 1-13,0 3 1,-2 0 0,0 3 13,0 3-1,0 3-1,-2 1-7,0 1-6,-3 2 20,3 2-14,-2 0 12,0 4-7,-2-1-7,-1 1-6,3 1 20,-2 1-14,0-1 1,-1 1 0,3-1 6,0 0 0,0-2-7,2-1 7,-1 2-7,3-3 7,0 0-1,0-2 0,2-1 6,2-2-2,0-1-7,2-2 0,3-1 0,-1-1-6,0-3 13,4-1-1,1-3-7,1-3-6,3-1-5,-1-3 0,3 0 1,-1-2 0</inkml:trace>
  <inkml:trace contextRef="#ctx0" brushRef="#br0" timeOffset="2250">1129 344 20,'0'0'5,"0"0"-2,0 0 0,0 0 0,0-2 0,0 1-1,0-1 0,0 0 1,0 2-1,0-1-1,0 0 7,0 0-8,0 0 0,0 1 0,0 0 1,0-1 6,0 1-1,0 0-1,0 0-7,0 0 13,0 0-1,0 0 5,0 0-2,0 0 5,0 0 4,0 0-16,0 0 6,0 0 5,0 1-3,0-1-8,0 0 6,0 0-2,0 0-7,-2 0 6,2-1-8,0 1 7,0 0-1,0 0-8,0 0 1,0 0 0,0 0 0,0 0 6,0 0-7,0 0 6,0 0-7,4 0 1,2-2 0,1 1-6,1 0 7,2 0 0,3 0-7,1 0 1,3-1 1,-3 1 7,3 0-7,1 0-5,-1 0 7,1 0 1,-1-1-6,-1 2-12,1-1 2,-3 1 2,-1 0 2,-1 0 0,-1 1 2</inkml:trace>
  <inkml:trace contextRef="#ctx0" brushRef="#br0" timeOffset="3730">1659 528 24,'0'0'4,"-3"0"0,3 0 6,-2-1-1,2 1-1,-2 0-8,2 0 0,-2 0 13,0 1-2,0 0-1,0 0-14,-2 3 19,0-1-8,0 3-1,-1 1-7,-1 2 0,0 2 7,2 1-7,-2 0 0,2 0-6,-1 1 7,3-2 0,-2 1 12,2 0-1,2-1-8,0 0-13,2-1 20,0 1-13,2-2-6,3-2 7,1 0-6,-2-1 7,2-3-7,1 0 1,1-2-1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0:25.9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0 148 18,'0'0'3,"0"0"0,0 0 0,2 0 0,-2 0 0,0 0-1,2 0 0,0 0 0,5 0 0,-1 0 0,0 0 0,0-1-1,2 1 1,1-1-1,1 1 0,0 0 0,1 0 0,1-1 0,1 1 0,-1 0 0,0 0-1,1 1 0,-1 0 1,1 0 0,-1 0-1,0-1 7,1 1-7,-1 1 12,1-1-14,-1 1 7,3-1 5,-3 0-13,2 2 6,-1-2 6,1 0-14,-1 0 14,1 0-8,1-1 0,1 2 6,1-2-7,-1 0-7,1 0 14,4 0-1,-3 0 0,5 0-7,-2 0 0,1-2 12,3 2-7,-2-1-7,2 0 13,0 0-8,-1 0-6,1 0 13,0-1-8,0 1 0,0 0-6,1 0 7,-1 1 0,2-1-1,0 0 0,2-1-6,-2 1 7,2 0 6,2 0-8,0-1 0,4 0 0,0 0-12,0 1 8,3 0 0,-1 0 13,2-2-7,-2 2 0,3 0-7,-3 0 7,2 0-7,-2 0 1,3 1 1,-3-2 0,0 2 0,0 0 1,1-1 6,1 1 6,-2-1-1,2 1-8,1 0-6,1 0 13,-2 0-7,3-1-7,-3 1 1,2 0 7,-1 0-6,1 0 6,-2 0 0,1 0 0,-1 0 6,0 0-14,1 0 7,-1-1 6,-2 1-7,2-1 7,-1 1-1,3-2-1,-2 2-1,1 2 0,-1-2-1,2 1-19,-1-1 15,-1 1 6,-2 0-19,0 0 14,0-1 0,-1 3 0,-1-2 0,-2 0 0,0 1 0,0-1-6,0 2 0,0-2 1,0 1 7,0 0 0,-2 1 0,0 0-1,3 0 0,-3 0 0,-2-1 0,2 2-6,-2 1 6,-1-2 0,-1 2 0,2-1-6,-2 1 0,0-1 7,0 0 0,0 1 0,0-1-7,0 0 1,0 1 7,-1-2-1,1 1-6,2-2 7,0 0-1,0-1 0,0 2 6,2-2-1,0-1-1,2-1-7,0 0-6,3 1 20,-1-2-8,2 1-7,0 0 0,0-1 13,1 1-2,-1-2-13,0 0 7,0 0-1,1 0 0,-1-1-13,0 1 8,0-1-6,-2 1 20,3-2-2,-3 2-7,0-1 12,2 1-14,0 1 6,1-2 0,-1 1-1,0 0 5,0 0-7,-2 0 0,3 1-7,-3 0 7,2-1-7,0 2 1,-2 0-6,3-1 13,-3 1-6,-2-2 6,2 2-7,0 0-6,-2-1 8,2 1 0,-1-1 13,1 0 4,-2 1-20,0-1 13,0-1-2,0 2 0,0 0-1,0-1-1,-2-1-7,2 1 13,-2 0-8,0-1 0,0 1-7,0 0 7,-2-1 0,0 1-7,0 0 0,-2-1 7,-2 0-6,2 0-6,-2 1 20,-3 0-8,1-2-13,0 2 8,0 0 6,-1-1 0,-1 1-7,0-1 0,0 0 13,-3 1-7,3 0 5,-3-1-19,3 1 1,0 0 20,-1 0-7,1 0-7,0 0 7,-3-1-1,3 0 6,0 1-7,0-1-6,-3 1 13,1 0-7,-3-1-1,1 1 7,-1 1-7,-1 0 0,-3-2 0,1 2 0,-1-1-7,-2 1-5,-1 0 20,-1-1-13,2 1 0,-1 0-5,-3 0 1,2 0 20,-2 0-8,0-1 0,-1 2-19,1-1 27,-2 0-14,0 1-6,-2-1 14,2 1-1,-2-1-7,0 1 7,0 0 6,1 0-14,-1 0 0,0 0 1,0 0-6,0 0 20,0-1-2,-2 1-7,2-2-6,-2 2 13,0-1-2,2 1-7,-2 0 0,2-1 0,-2 1-6,0 0 1,0 0 7,0 0-1,2-1 7,-2 1-8,0 0-12,0 0 14,0 0-13,0-1-17,0 1 3,0-1 2,0-1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0:22.2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169 0 30,'0'0'10,"0"0"-7,0 0-1,0 0 6,0 0-1,0 0 12,0 0-2,0 0 4,0 0-22,0 0 13,0 0 5,0 0-15,0 0 6,0 0-1,0 0 5,0 0-7,0 0-1,-2 3-7,0 3 1,-5 2 12,1 3-13,-2 3 6,-2 3 6,-1 2-7,1 1 6,-1 3-7,1 2-1,0 0-12,-1 3 8,3 1 13,-2 0-8,2 2 0,-3-2 6,3 0-7,2-1-12,0-2 14,-1-1-7,3-2 7,2 0 0,2-2-13,2-2 14,0-2 6,4 0-14,1-2-5,3-2 13,0-4 6,3-1-7,1-2 6,5-3-14,-1 0-5,1-2-5,0-1 1,-3-1 0</inkml:trace>
  <inkml:trace contextRef="#ctx0" brushRef="#br0" timeOffset="520">423 71 25,'0'0'4,"0"0"-1,0 0 0,0 0 0,0 0-1,0 0 1,0 0-1,0 0-1,0 0 1,0 0-1,0 2 7,0 1-1,-2 3-1,0 3 5,-2 4-7,0 1-7,0 2 13,-3 3 5,-1 2-8,2 0-14,-2 2 20,-1 0-14,1 2 13,0-2-14,-1 0 6,3-1 0,0-1-7,2 0-6,0-2 20,2-1-14,2-2-6,0-2 14,2 0-13,2-1 1,0-2 7,2-3 6,3-2-7,1-3 6,2-1-7,1 0-6,-1-4 0,3 0 0</inkml:trace>
  <inkml:trace contextRef="#ctx0" brushRef="#br0" timeOffset="990">239 334 25,'0'0'5,"0"0"-1,0 0-1,2 0 0,0-2 0,4-2 6,-2 2-8,3-3 0,1 1 6,0 0-1,0 0 6,3 0-14,1-1 19,1 1-15,1-1 12,3 0-8,-3 1-7,3-1 7,-1 1-7,1-1 6,-1 1 6,-1 0-20,-1 0 0,1 2 1,-3-2 0,1 1-1</inkml:trace>
  <inkml:trace contextRef="#ctx0" brushRef="#br0" timeOffset="1350">671 49 22,'0'0'4,"0"0"-1,0 0 0,0 0 0,0 0-1,0 0 1,0 0-1,0 1 0,6 1 0,1 0 0,1 1-1,0 1 0,0 1 0,3 0 0,-1 1 0,3 1 0,-3 0 0,0 4 6,1-1 5,1 3-1,-2 1-8,-1 1 12,1 2-1,-2 2-8,-2 1 5,-1 1-8,-3 1 6,0 0-7,-4 2 0,-3 1 6,-3 0-1,-2 1 5,-5-2-1,1 2-8,-3-1 0,-1 0 5,-1-2-13,-2 0-6,3-1-5,-3-1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1:23.0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23,'0'0'3,"0"0"0,0 0 1,0 0-1,0 0 0,0 0-1,0 0 0,0 0-1,0 0 0,0 0 1,0 0 0,0 0 0,0 0-2,0 0 0,0 0 1,0 0 0,0 0 0,0 0 0,0 0-1,0 0 0,0 0 0,0 0 1,0 0-1,0 0 1,0 0-1,0 0 0,0 0 0,0 0 1,0 0-1,0 0 0,0 0 0,0 0 7,0 0-8,2 0 7,4 0-1,3 1 6,1 2-14,0-2 7,3 0-1,1 0 6,3 0-1,-1 0-14,5-1 7,0 0 0,2 0 13,1 0-8,3 0-1,0 2 5,2-2-7,0 0-7,2 0 1,0 0 0,0 0 7,0 1-14,0-1 8,0 0 7,-2 1-1,2 0-7,0 0-5,-2 0 13,0 0-7,0 2 7,0-1-7,0 0 13,0 1-8,0-1 6,0 0-1,0 1-8,0-1 7,0 2 5,0-2-20,0 0 13,0 1-13,2-1 20,-2 0 5,2 1-9,0-2 6,0 1-15,4-1 7,-2-1 5,2 0-7,2 0 5,3 0-13,1-1-6,0 0 20,3 0-14,1-2-6,3 2 14,-1-1 6,-1 0-8,1-1 0,1 2 0,0-1-13,-3 1 14,3-2-7,-3 1 1,3 1 0,-1-2 7,1 2 6,-1-1-14,1 0 13,2-1-7,-3 1 6,3 0-14,-3 0 7,1 1 0,-1 1 0,-1-1-7,-3 1 7,-1 0 7,-1 1-1,0 0-1,-1 2-1,-3-1-1,0-1 0,0 2-7,1-1 0,-3 0 1,2 2 0,0-2 19,-2 0-21,1 1 13,1-2-7,-2 1 12,2 1-2,-2-1-1,3-1-20,-3-1 7,2 1 7,2 0 5,-1-1-14,3 0 7,0 0-6,3-1 6,1 0 0,5 0 6,2-1-14,1 0 1,3 2 6,0-2-6,0 1 13,2 0-1,2 0-14,-2 1 14,2 0-8,0 1 0,0-1 0,-3 0-6,3 1 7,-2 1-13,-2 1 8,-2-2 7,0 1 0,0-1-7,-3 2-6,-1-1 20,2 0-7,-3 1 6,1-1-14,-1 0 7,1 0-7,-2 0 7,-3-1-6,1 1 13,-1-1-14,-3 2 13,-1-2-7,0 1-6,-1-1 13,-3 0-1,0 1-7,0-2-7,-2 1 7,-1-1 0,1 0 7,-4 0-14,2 0 14,0 1-7,-2-1 0,2 0 0,0 0 0,0 0 6,0-1-7,0 1 6,0-1-7,1 1 1,-3-2 0,2 2-13,-2-1 15,0 0 6,0 0-7,0 1 6,0-1-7,0 0-6,-2-1 13,2 1-7,-2 1 0,2-1 0,-2 0 0,2 0 7,2 0-7,0-2 6,0 2-7,0-1 1,2 1 0,-2-2-6,2 1 7,1 1-7,-3-1 14,2 0-7,0 0-13,0 1 14,0-1-6,1 0 7,-1 1-13,0-1 14,0 1 0,2 1-1,0-1 6,1-1-1,-1 1-1,0 0 0,2 1-1,-1 0-1,1 0-7,-2-1 7,2 1 0,-1 0-1,-3-1 6,2 1-20,-4 0 8,0-1 6,0-1 6,-4 1-20,0 0 8,-2 0 7,-2 0 5,-2 0-1,-3 1-13,1-2 7,0 1-1,-3 0 0,1 1 0,0-1-6,-1 1 0,-1 0 13,-3 1-1,1-1-19,-1 0 14,1 0 6,-3 0-14,-2 0 1,1 0 13,-1 0-1,0 0-7,-1 1 6,-3-1 0,2 0-7,-2 0 0,1 1-13,-3-1 8,0 0 14,0 0-1,0 0-20,-2 0 14,0 0 6,0 0-1,0 0-13,1 0 1,-1 0 7,-2 0-13,2 0 2,0 0-11,-2 0-4,2-1-10,-2 1 4,-2 0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4:47.8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 89 61,'0'0'6,"0"0"-7,0 0 13,0 0-8,0 0 6,0 0-1,0 0-8,0 0 0,0 0-6,0 0 13,0 0-1,0 0-7,0 0 6,0 0-7,0 0 0,0 0 7,0 0-7,0 0-7,0-1 1,-2-1 8,2 1-1,0 0 0,-2 1 0,2-1 0,0 1-6,0 0 1,0 0 7,0 0-7,0 0 1,0 0 7,0 0-1,0 0 0,0 0 0,-2 0-7,2 1 7,0 1 0,0 2 0,0 3-1,-2 5 7,2 2-8,0 3 7,0 4-1,0 2-1,0 4 6,0 2 4,0 2-14,-2 3 0,2 2 0,-2 0 12,0 1-14,0 2 6,-1-1 12,1-2-2,0 0-14,-2-2 0,2-3 0,0-2 12,0-3-14,0-3 0,0-3 13,2-4-2,0-1-1,-2-2-8,2-2-25,-2-3 2,2-4 0</inkml:trace>
  <inkml:trace contextRef="#ctx0" brushRef="#br0" timeOffset="580">1 282 39,'-2'-1'3,"0"-1"6,2 2-1,0-1-1,0-1-1,2-1 5,0-1-14,0-1 13,-2 1-7,3-3 6,-1 1-14,2-2 7,0 0 6,0-3-7,4 0 6,3-2-1,-1-1-1,4 0-7,1-2 0,-1-1 7,3 1-13,2 1 13,-1 0-13,-1 2 7,1-1-6,-1 2 14,1 1-1,-1 0-13,0 2 7,-1 2 6,-1 1-1,-1 3-13,1 0 1,-5 2 7,0 4-6,1 1 7,-5 6 6,-2 2-1,-2 3-7,-2 4 13,-4 3-8,0 0 6,-5 1-1,-1 1 5,0 0-8,-1-1-1,1-2-19,0-1 20,1-2-7,3-2 6,0-2 0,2 1-13,0-2 7,4-2 0,0 0 6,2-3-19,4 0 14,0-2 7,5 0-1,-1 0-1,2-2-7,3 0 13,-1 0-14,3 1 7,-3 0 5,1 0-20,-3 1 8,1 1 7,-3 1-1,-2 3 6,-2 0-14,-3 6 14,-3 0-8,-3 2 6,-1 2-1,-4 1-13,-2 1 20,-5 0-8,-1 2 6,-1-1-8,-4-1 6,1 2 5,-1-3-14,2-2 6,3-2-13,1-3 1,3-1 0,2-2-11,-1-3-5,3-1 2,2-1 0</inkml:trace>
  <inkml:trace contextRef="#ctx0" brushRef="#br0" timeOffset="1391">597 719 24,'0'0'4,"0"0"-1,2 0 0,-2-1 7,2 1-8,2 0 0,3-2 0,1-1-1,0 2 0,0 1 6,1 0 0,1 1-1,0 2-1,-1 0-1,1 2 6,0-1-1,-1 2-8,-1 1 0,-2 1 13,0 3-8,0-1 5,-4 2 5,1 1-14,-3-1 6,0 1-8,-3 0 13,-1 0-8,-2 1-7,-2-1 13,-5-1-14,1 1-6,-2-1 20,-3-3-1,0-1 5,1-1-9,-3-2 0,3-3 5,1-1 5,1-3-8,1-3-1,3-1-14,0-2 20,4-2-14,1-2 13,3-1-21,2 1-5,0-1-4,4 0 8,3 0-11,-1 1 2,4 0 1,1 1 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4:49.6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91 223 83,'0'0'22,"0"0"-9,0 2-8,0 0 0,0 1 12,0 2-2,0 1-9,0 1 12,-2 2-2,0 2-8,0 0-8,0 3 13,-4 1-2,0 2-7,-1 1 12,-1 1-15,0 0-12,0 1-12,-3-2 3,1-2 2,0 1 2,1-3 1</inkml:trace>
  <inkml:trace contextRef="#ctx0" brushRef="#br0" timeOffset="330">199 29 23,'-2'0'4,"2"0"-1,0 0 1,0 0-1,0 0 0,0 0 6,0 0 5,0 0-2,0 0-14,0 0 19,0 0-8,0 0-7,0 0-7,0 0 13,0-1-1,2 0-1,2-4-13,2 2 7,0 0-6,1 0 1,1 1 19,-2-2-8,0 2-7,3 1 0,-3-2 13,2 2-8,0 1-13,1 0 1,-3 1 20,2 0-14,0 2 13,-1 0-8,-1 2 6,0 2 5,-4 2-2,0 2 5,0 1-8,-6 4-1,0 0-14,-2 2 13,0 1-13,-3 1 19,1-2 5,0 1-2,-1-3-15,1-1 6,4-1 6,0-1-2,0-2-7,0-2-1,2 0 0,2-1-1,2-1 0,2-2 6,0-2-7,4 0 0,2-3 6,3-1-1,3-3-20,1-1 15,2 0 0,-1 0-13,-1-1-5,-1 0 2,-1 1-12,-1-1 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5:00.2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166 0 22,'0'0'4,"0"0"-1,0 0 0,0 0 0,0 0-1,0 0 0,0 0 0,0 0 0,0 0-1,0 0 1,0 0-1,0 0 0,0 0 0,0 0 0,0 0 0,0 0-1,0 0 1,0 0 0,0 0 0,0 0 0,0 0-1,0 3 0,-5 2 0,3 2 0,-2 4 0,-2 1 0,0 3 1,-2 1-1,-1 3 0,1 0 1,0 3-1,0 2 0,-3 1 0,3 3 1,-2 1-1,-1 1 0,1 2 0,2 0 0,-1 2 0,1 1 0,2 0 7,0 0-8,-1-3 1,3 0-1,2-2 1,0-1 0,2-2 0,2-2 0,2-1 6,3-2-1,-1-3 0,4 0-7,0-3 13,1-2-2,3-2-1,3-4-1,1-1-13,1-3 13,2-1-7,-3-2 0,3-1-7,0-1 0,-3-1-1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5:00.7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99 5 35,'0'-2'3,"0"1"6,0 0-1,0 0-8,0 0 1,0 1 12,0-1-8,0 1 0,0 0-1,0 0 0,0 0-7,0 0 6,0 0 6,-2 3-14,2 4 1,-4 4 7,-2 4 0,-2 2-7,0 4 13,-1 2-1,1 2-1,0 0-7,-1 1 6,3-1-7,0 1-6,0-2 7,4 0-6,0-2 13,0-1-7,4-1 6,0-2-7,2 0 7,2-2-1,2-3-7,1 1 0,1-3 7,0-1-13,1-2 7,1-4 6,3 0-13,-3-3 1,2-2 0,-1-2 0,-1 0 0</inkml:trace>
  <inkml:trace contextRef="#ctx0" brushRef="#br0" timeOffset="360">0 231 25,'0'0'4,"0"0"0,2-1 0,0-1-2,2-2 0,3 1 0,-1-1 0,0 0 6,0 0-1,1 1-7,1-1 6,0 0 0,0 0-7,3 0 6,1-1-7,3 0 0,-3 1 0,2-1 0,1 0 0,-1 1-1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5:01.3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 25,'0'0'4,"0"0"6,2 0-7,-2 0-1,4 0 6,2 0-1,3-2-7,1 2 0,-2 2 13,3 0-2,-1 0-1,4 3-8,-1 1 13,1 3-2,1 3 4,-3 2-14,1 2 6,-3 2-8,-2 3 6,1 3-7,-5 1 6,-4 3-7,-2 2 13,-3 3-8,-5-1 6,0 2-7,-5 1-1,1-1 6,-3-1-20,3-1-5,-1-3 2,1-1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5:03.7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240 2 15,'0'0'2,"0"0"0,0 0 0,0 0 0,0 0 0,0 0-1,0 0 0,0 0 0,0 0 0,0 0 0,0 0-1,0-2 1,0 1 0,0 1 0,0 0-1,0 0 0,0 0 0,0 0 0,0 0 0,0 0 0,0 0 0,0 0 0,0 0 0,0 0 0,0 0 0,0 0 0,-2 0 0,2 0 0,0 0 0,0 0 0,0 0 0,0 0 0,0 0 0,0 2 0,-2 4 0,0 2 0,-4 6 0,0 5 0,-2 1 0,-1 4 0,-1 1 1,0 2-1,1 0 1,-1 1-1,2-2 0,1 2 1,1-1 0,2 1 0,-2-1-1,4-1 0,0 1 0,0-1 0,2-3 1,2 0 0,2 1 0,2-5-1,0 0 1,1-3-1,1-1 0,2-2 0,0-1 1,1-3 0,1-1-1,3-1 0,-3-1 1,3-4-1,-1 1 0,1-3 1,-1-2-1,1 0 0,-1-1-1</inkml:trace>
  <inkml:trace contextRef="#ctx0" brushRef="#br0" timeOffset="640">0 421 17,'0'0'3,"0"0"0,0 0 0,0 0-1,0 0 0,3-1-1,1-2 1,4-1-1,2-1 0,5 0 0,1-2 0,3 2 0,2-1-1,1 0 0,1 0 0,-2 1 0,-1 2 0,1-1-1</inkml:trace>
  <inkml:trace contextRef="#ctx0" brushRef="#br0" timeOffset="8005">296 327 36,'0'0'9,"0"0"-1,0-2-7,0 2 0,0 0 19,0 0-9,0 0 5,0-1 4,0 1-9,0 1-14,0-1 13,0 0-1,0 2-1,0-2 5,0 0-2,0 0-7,0 1 6,0-1 5,0 1-15,0 2 13,0 2-8,0 1 5,-2 3-13,-2 4 6,-2 1 0,0 2 0,-5 3 12,1 2-2,-2 1-2,-1 1-1,-1 0 5,1 1-8,-1-2-7,-1 0 0,1 0 0,1-2-7,-1-1 14,2-1-14,-1-3 1,3-1-12,1-4-4,-1 0-4,4-6 3,0-1 2,0-5 2</inkml:trace>
  <inkml:trace contextRef="#ctx0" brushRef="#br0" timeOffset="8255">9 425 23,'-2'-1'5,"2"-1"5,-2 1 5,2 0-1,0-1 4,-2 1 4,-1 0-15,3 1 5,0-1 5,-2 1-15,2 0-6,0 0 0,0 0 13,0 0-7,2 1 6,1 1-7,5 2 6,0 2-1,2 1 18,3 1-9,1 1-2,3 3-8,-1-1 6,1 2 4,2 1-8,-1 0-7,1 2 13,-3 0-14,1 0 0,-1 0 12,1 0-20,-3 1-17,-1-3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5:14.8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292 0 32,'0'0'10,"0"0"-8,0 0 6,0 0-7,0 0 19,0 0-9,0 0 17,0 0-9,0 0-3,0 0 5,0 0-16,0 0 12,0 0-2,0 0-2,0 0-1,0 0-2,0 0-14,0 0 1,0 0 7,0 0-1,0 0 6,0 0-20,0 0 8,-2 0 0,2 0 7,0 0-1,0 0 0,0 2-1,-2 5-6,-1 3 0,-1 0 7,0 3 0,0 2 6,0 1-8,0 2-6,0 0 7,0 3 0,-1 0 6,-1 0-8,2 1-6,2 1 7,-2 1 0,0-1 0,2-1 0,0-1 0,0 0-1,2 0-6,-3-3 7,3 1-6,0-3 7,0 1 6,0-3-8,0-3 7,0 1-14,0-3 7,0-2-6,0 0 20,0-1-8,0-1-7,0-1 19,0 0-3,0-2-2,0 2-1,0-2-2,0-1-7,0 1 6,0-3-14,0 1 13,0-1-1,-2-2-19,2-1 1,-2 1-24,2-2 4,0-2 2</inkml:trace>
  <inkml:trace contextRef="#ctx0" brushRef="#br0" timeOffset="22297">269 478 14,'0'0'2,"0"0"1,0 0-1,0 0 0,0 0 0,0 0 0,0 0 0,0 0 0,0 0 0,0 0 0,0 0-1,0 0 0,0 0 1,0 0 0,0 0-1,0 0 0,0 0 0,0 0 0,0 0 0,0 0 0,0 0-1,0 0 1,0 0-1,0 0 0,0 0 0,0 0 0,0 0 0,0 0 0,0 0 1,0 0-1,0 0 0,0 0 0,0 0 0,0 0 0,0 0 0,0 0 0,0 0 0,0 0 1,0 0-1,-2 1 0,0 1 0,2 2 0,-2-2 0,2 1 0,-2-1 0,2 1 0,0 1 1,2-1-1,-2 2 1,0 1-1,0 0 1,-2-2 0,2 2 0,-2 1-1,2 0 0,0 0 0,0 0 0,0 0 0,0 0 0,-2-1 0,2-2 0,0 2 0,0 0 0,0-1 0,0-1 0,0 1 0,-3 0 0,3-2 0,0 1 0,0-2 0,0 0 0,-2 1 0,2-1 0,0 0 0,0 1 0,0-2 0,0 1 0,0 0 0,0 1 0,0-2 0,2 0 0,-2 0 0,0 2 0,0-2 0,3 1 0,-3 0 0,0 1 0,0-1 0,2 0 0,-2 1 0,2-1 0,0 1 0,-2 0 0,2-1 0,0 0 0,0 0 0,-2 0 0,2-1 0,0 1 0,0 0 0,2-1 0,0 0 1,1 0-1,1-1 0,0 1 0,-2-1 0,4-1 0,1 0 0,-1 1 0,2-2 0,1 0-1,-1 0 1,0 0 0,3-1 0,-3 0 0,0 1 0,1-1 0,-1 0 0,0 1 0,1-2 0,-3 2 0,-2-2 0,2 2 0,-1 0 0,-1-1 0,-2 1 0,0 1 0,0 0 0,0-1 1,-1 1-1,1 0 0,-2 0 0,-2 0 0,2 0 0,-2-1 0,0 2 0,0-1 7,0 0-1,0 0-7,0 0 6,-2 1-6,2 0-1,0 0 1,0 0-1,0 0 1,0-1 0,0 1 0,0 0 0,0 0 0,0 0-1,0 0 0</inkml:trace>
  <inkml:trace contextRef="#ctx0" brushRef="#br0" timeOffset="23508">0 295 19,'0'0'4,"0"0"-1,0 0 0,0 0 0,0 0-1,0 0 0,0 0 0,0 0-1,0 0 1,0 0 0,0 0-1,0 0 0,0 0 0,0 0 0,0 0-1,0 0 1,0 0 0,0 0-1,0 0 1,0 0-1,0 0 0,0 0 0,0 0 0,0 0 1,0 0 0,0 0-1,0 0 0,0 2 0,2-2 1,0 0-2,2 0 1,0 0 0,3-2 0,1 1 1,0-1-1,1 1 0,-1-2 0,2 1-1,0 0 1,1-1 1,-1 2-1,0-1 0,3 0 0,-3-1 0,3 1 0,1 0 1,-1-1-1,-3 1 0,2 0 0,-1 1 0,-1-2 0,0 2 1,1-1-1,-1 1 0,-2-1 0,1 0 0,-3 1 0,2 0 0,-2 0 0,0-1 0,3 2 0,-3-1 0,0 1 0,0-1 0,1 1 0,-3-1 0,2 1 0,-2 0 0,0-1 0,2 1 0,1-1 0,-1 1 0,-2-2 0,0 2 0,2-1 0,0 1 0,1 0 0,-1-1 0,0 1 0,0-1 0,-2 1 0,1 0 0,1 0-1,-2 0 1,0 0 0,0 0 0,0 0 0,2 0 0,-1 0 1,1 0-1,-2-1 0,2 1 0,-2 0 0,2 0 0,-1 0 0,-1 0 0,-2 0 0,2 1 0,-2-1 0,2 0 0,-2 0 0,0 0 0,0-1 0,0 1 0,-2 0 0,3 0 0,-3 0 0,2 1 0,-2-1 0,2 0 0,-2 0 0,0 0 0,2 0 0,-2 0 0,0 0 0,0 0 0,0 0 0,0 0 0,0 0 0,0 0 0,0 0 0,0 0 0,0 0 0,0-1 0,2 1 0,-2 0 0,0 0 0,0 0 0,-2 0 0,2 0 0,0 0 0,0 0-1,0 0 1,0 0 0,0 0 0,0 0 0,0 0-1,0 0 1,0 0 0,0 0 0,0 0-1,0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5:05.0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82 16,'0'0'3,"0"0"-1,0 0 0,0-1 0,2-2-1,4-1 0,0 0 1,5-1-1,1-1 0,3 0-1,1-1 1,1 0 0,1 2-1,3-2 0,2 2 1,-1-1-1,1 0 1,0 3-1,-2-1 0,1 3 0,-3 0 0,0 1 0,-1 1 0,-1 0 0,-3 2 0</inkml:trace>
  <inkml:trace contextRef="#ctx0" brushRef="#br0" timeOffset="250">54 355 19,'0'0'3,"0"0"-1,0-2 0,2 2 0,2-2 0,2 0 0,2-1-1,3-1 0,3 0 0,1 0 0,-1-2 0,5 0 0,-1 0 0,3-1-1,2 1 0,0-1 1,-1 2-1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5:17.8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92 25 20,'0'0'3,"0"0"1,0 0-1,0 0 0,0 0 0,0 0-1,0 0 0,0 0-1,0 0 1,0 0-1,0 0 0,0 0 1,0 0-1,0 0 0,0 0 0,0 0 0,0 0 0,0 0 0,0 0 0,0 0 0,0 0-1,0 0 0,0 0 0,0 0 0,0 0 0,0 0 0,0 0 1,0 0-1,0 0 1,0 0-1,0 0 7,0 0-8,0 0 0,0 0 1,0 0 0,0 0 0,0 0 0,0 0-1,0 0 7,4-1-7,4-1 0,2-2 0,1 1 1,1 0 0,3-1 6,1 1-7,-1 1 6,1 0-7,1 2 7,1 0-7,1 1 0,-3 2 1,-1 0 6,-1 2-7,1 0 0,-3 4 13,-3 0-1,-1 1-14,-4 3 13,-2 1-7,-4 2 6,-6 2-8,-3 0 7,-3 1-1,-3 1-14,-1 0 14,-5-2-13,0-2 13,0 0 12,1-2-15,-1-4 18,0-1-8,3-3-8,-1-2-1,0-4 0,5-4-1,-1-3 6,3-2-7,1-3 6,3-1-1,4-3-1,4 0 5,2-3-1,4 2-1,4-2-14,0 1 1,5 0-20,-1 3 4,3 1 2,-3 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0:46.3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23 161 46,'-2'0'8,"2"-1"-1,-2 0-1,0 0 6,0 0-15,0-1 7,2 1 6,-2 0 11,0-1-2,-1 1-3,1-1-2,0 2-8,2-1 0,-2 1-7,2-1 12,0 1-7,0 0 5,0 0 6,0 0-21,0 0 13,0 0-19,0 0 20,0 0 5,0 0-8,0 0 0,0 0-7,0 0 0,0 0 0,4 1 7,1-1-1,3 1-7,4-1 1,3-1 0,1 0 0,1 0 0,3-1 1,3 0 0,0 0 0,-2 1 6,1-1 0,1 0-1,0 1-7,0 0 1,-1 1 0,-1 0 6,-2 0 0,-1 0-7,-1 0 1,-3 0-6,-1 0-6,-3 0 8,-2 0 7,1 0 6,-1 0-7,-2-1 13,-2 1-14,-2 0-6,0 0-6,0 0-5,-2 0 2,0 0 2,0 0 0</inkml:trace>
  <inkml:trace contextRef="#ctx0" brushRef="#br0" timeOffset="480">342 3 23,'0'0'5,"0"0"-1,0 0-1,0 0 0,0 0 0,0-1 6,0 0-8,0 0 0,0 1 0,-3 0 13,3 0-15,0 0 7,0 0 5,0 0-1,0 0-8,0 0 6,0 0-14,0 0 8,0 0-7,0 1 13,0 3-13,0 2 13,0 3-1,-2 3-13,2 1 7,-2 2 0,0 2 6,0 1-1,2 2-1,-2 2 6,0 0-2,0 0-13,0 1 13,0-1-8,0 2-6,0-4 7,2 1 0,-2-1 6,2-1-1,-2-1-14,2-1-6,0-1 1,2-1-1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5:18.8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372 15 20,'0'0'4,"0"0"0,0 0 0,0 0-1,0-1 0,2-1 0,-2 0 6,2 0-1,-2 0-1,0 0-1,0 1-1,0 1 6,0-2-14,0 2 0,2-1 13,-2 0-1,0 2-1,-2-1-14,2 0 7,0 0 6,0 0-13,0 0 0,0 0 1,0 0 20,0 3-2,-2 2-14,-4 4-6,-2 2 7,-7 4 6,1 2 6,-3 1-2,-1 3-14,-3 0 7,0 1-7,1 1 7,-1 1 6,-2 0-7,0 1-1,1-2 7,1-1-20,0 0 14,3-1 0,1 0-1,1-1 6,3-3 0,1 0-1,3-1-14,1-4 1,2 0 8,2 0 6,4-1-1,0-1-13,4-1 7,2-2 6,2-1-7,3-3 6,1 1 0,5-1-13,-1-2 7,5-1 6,-2 1 0,3-2-1,1 1-7,-2-1 1,-1 0 6,-1 1-13,0 0 1,-3 0 14,-1 1-1,-1 0-19,-3-1 8,1 1-6,-4-1 0,1 0 1,-1 0 0</inkml:trace>
  <inkml:trace contextRef="#ctx0" brushRef="#br0" timeOffset="2085">87 770 23,'0'-1'4,"0"1"-1,-2 0 1,0-2-1,0 0 6,-3 0-7,3 1 6,-2-1 5,2 0-1,-2 1-8,2 0 6,0-1 5,0 2-15,0-1 6,0 1 6,0 0 5,2-2-15,-2 2 0,2 0-7,-3 0 7,3 0 6,0 0 5,0 0-20,0 0 7,0 0 6,3 2 0,-1 1-20,4 1 21,2 0 5,4 0-20,1-1 13,5 0 0,1-1-7,4 0 0,2 1 13,-1-2-2,5 0-13,-2-1 7,0 1-1,0-1 0,-4 1-7,0-1 14,-5 1-20,1-1 7,-5 0-5,1 0 1,-5 0-6,0 0 1,-1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5:22.8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255 3 25,'-2'-1'5,"2"0"-1,0 0-1,-2 1 0,2 0-1,0 0 0,0 0 0,0 0 0,0 0 0,0 0 6,0 0-1,0 0-7,0 0 6,0 0-1,0 3-1,0 3-6,0 3 12,-3 5-14,-1 4 1,0 1 13,-2 5-14,0 0 7,-2 4 0,-1 0 6,-1 1-14,0 0 1,-1 1 0,1-1 13,0 3-1,1-2-7,1-1-7,0 0 14,2-1-1,1-2-1,3-2-14,0-1 20,2-2-20,2-2 13,0-2 0,3 0-1,1-4-7,2-1 7,2-1 0,3-3-1,-1-1-7,3-2 7,-1-1-13,1-3 1,1 0 1,-1-2 0,-1 0 0</inkml:trace>
  <inkml:trace contextRef="#ctx0" brushRef="#br0" timeOffset="405">0 395 44,'0'0'2,"0"0"6,0 0 5,0-1-7,2 0-7,0-2 0,3 2 0,-1-1 0,2-2 13,-2 2-14,2 0 12,5-1-7,-1 1-7,2-1 13,3 0-14,1 1 7,3-2 0,0 1 6,3 1-14,1-1 1,0 1 0,0 1-1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5:23.7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366 0 31,'0'0'4,"0"0"-1,0 0 0,0 0 0,0 0-1,0 0 0,0 0 12,0 0 5,0 0-9,0 0 5,0 0-2,0 0-8,-2 0 12,2 1-14,-4 2-1,-4 4 0,-5 2 6,-1 3 5,-5 3-14,-4 3 6,-1-1 0,-3 2-1,2 0-13,-2 0 8,2 0 12,2-1-7,1 0-7,1-1 0,2 1 13,5-1-20,-1-2 8,1 0 6,4-2 6,1 1-14,3-1 7,4-2-13,2 1 14,4-1-1,4-2-6,5-2 0,3-1 7,5-2-1,4 0-7,2-3 7,2 0-6,2 0 6,0-2 0,0 1-7,0-1 13,-2 0-20,0 0 14,-4-1 0,-1 1-7,-3 0-12,0 1 2,-5 0 2,-3-1 1,-1 0 1,-4 1 0,1-1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5:24.2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74 0 24,'0'0'5,"0"0"5,0 0-8,0 0 1,0 0 5,0 0 6,0 0-15,0 0 7,0 0 5,0 0-7,0 0-1,0 0 0,0 0 6,0 0-1,0 0 5,0 0-2,0 4-1,0 7 5,-2 4-2,0 2-2,0 4-7,-2 1-1,-2 3-6,1 0 6,-1 1 0,0-1-1,0 1 0,0-2 6,-1 0-7,1 0 0,2-1 6,2-1-1,-2-1-19,0 0-6,2 0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6:00.7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122 86 23,'-2'-1'4,"2"-1"-1,0 1 0,0-2 0,0 1 0,0-1 0,-2 0-1,2 0 6,-2-1-1,0 1-7,0-2 13,2 0-14,-2 2 12,0-2-1,0 1-8,2-1-6,-2 1 19,0 0-8,-1-1-7,3 2 12,-2 0-1,2 1-1,-2 0-14,2-1 0,0 1 1,0 1-6,0 0 14,-2 0-7,2-1 0,0 2 0,0-1 7,0 1-7,-2 0-6,2 0 13,0 0-7,0 0 1,0 0 12,0 0-7,0 0-7,0 0 0,0 5 1,-2 2 6,2 5-13,0 3 8,-4 3 0,2 4 12,0 3-7,-2 0-1,0 2 6,-1 1-7,1 0 12,-2 0-8,2-1 5,-2-1 5,2 1-2,-1-3-8,1 1 0,0-2-1,0-2 5,0-1-7,0-3 0,2-3-13,0 0 13,0-2 6,0-3-7,-1 0-13,1 0 8,2-2 0,-2-3 1,2 1-6,-2-2-6,2 0-5,-2-3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6:01.5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367 209 21,'0'0'5,"0"0"-2,0 0 0,0-1 0,0 0 0,0 0-1,0 1 0,0 0 7,0 0-1,0 0-8,0 0 0,0 0 0,0 1 7,0 0-1,-2 2 5,-2 3-1,-2 2-8,0 3 0,-4 2 6,-1 2-7,-3 2 0,-3 1 12,-1 1-14,-3 1 6,-2 0 0,0 1 5,1 0-13,-1 0 0,-2-2 7,2 0-1,3-1-7,1-2 1,2-2 7,3-1-13,2-2 19,1 1-7,1-2-7,4 0 1,-1-1 6,5-1 0,2-1 6,5-1-7,3-3-1,2 2-6,7-3 1,1-1-6,3-1 14,4-1-13,2 0 19,2-1-7,2-2 0,-2 2-1,0-2-6,0 2 0,-5 1 1,1-1 13,-4 1-2,-3-1-13,-3 1 0,-1 0 14,-3 0-2,-1 0-7,-2 0-12,-1-1 1,-1 1 1,-2 1 1,-4 0 0,0-1 1,0 1 0</inkml:trace>
  <inkml:trace contextRef="#ctx0" brushRef="#br0" timeOffset="819">49 765 29,'0'0'10,"0"0"-7,0 0-1,0 0 0,0 0 0,0 0 0,0 0-1,0 0 7,0 0-1,0 0-8,0 0 0,0 0 1,0 0-1,0 0 1,0 0 6,0 0 6,4 0-2,4 2-1,3 1 5,1-1-2,3-1 5,1-1-15,3 1-6,1 0 13,1-1-1,2 0-1,2 0-1,-3-1 5,3 0-1,-2 0-20,0 0 20,-3 1-8,-1-1 0,-2 1 0,-1-2 0,-3 2-1,-3-1 0,0 0 0,-1 1 0,-3-1 0,0 1-6,0 0 0,-2 0-12,-2-1 2,-2 0 1,0 1 1,0 0 0</inkml:trace>
  <inkml:trace contextRef="#ctx0" brushRef="#br0" timeOffset="1467">988 3 23,'0'-1'4,"-2"1"0,2-1 6,-2 0-7,2 1-1,0-1 0,0 1 0,0 0 6,0 0-1,0 0-1,0 0 5,0 0-1,0 2-8,-2 3 0,0 3 12,0 3-1,-5 7-2,1 2-1,-2 3-8,-2 2 6,-1 3-1,-1 3 6,-3-1-8,1 0-13,-1-1 19,3 0-7,0-2 5,-1 0-1,3-3-7,4-1 6,-1-1-1,3-1-7,2-1 7,2-1-1,0-3-7,2-1 0,2-1-6,3-1 14,1-4-7,2-1-6,1-1 1,1-1 0,2-1 1,1-2-12,-1-2 2,1-1 1,-3-1 1</inkml:trace>
  <inkml:trace contextRef="#ctx0" brushRef="#br0" timeOffset="2166">742 302 20,'0'0'4,"0"0"0,0-1-1,0 1 0,2 0-1,-2 0 0,0 0 0,0 1 0,2-1 0,2 1 6,0 0-7,0 2 13,3-2-15,1 1 13,2 1-2,1 0 5,3-1-1,0 2-2,5-1-2,0 0 5,1 0-8,3 0-1,0-2-7,0 1 13,-1 0-14,1-1 6,0 1 6,0-1-7,-3-1-1,-3 1-6,-1-1 13,1 1-14,-5 0 7,-1-1-19,-1 1 2,-2-1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6:04.9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290 133 22,'0'0'4,"0"0"0,0 1-1,0 0 0,0 0 0,0 2-1,0-5 1,0 2 5,0 0-7,0 2 0,2-2 12,-2 0-1,0 0-8,0 0-7,0 0 7,0 1 6,0-1-2,0 1 6,0-1-8,-2 1-14,0 1 1,-2 2 14,-2 3-1,-2 3-7,-3 3 6,-3 2-7,-3 1-6,-1 2 1,-3 1 14,0-1-1,1 1-7,-1-2 6,2 1-7,1-2 7,1 0-1,3 0 6,-1 0-1,3-2-8,1-1 7,3-1-1,2 0-1,2-1-14,2-1 1,2 0 14,4-1-14,4-2 14,2 0-1,5-1-1,1 0 6,5-1-14,2-2 13,4-1-1,4 0-8,0-1 0,2-1 6,2 0-1,-2-1-19,-2 1 20,0 0-19,-4 1 7,-4-2 1,-2 2-12,-3-1 2,-1 0 2,-3-1 1,-1 1 0</inkml:trace>
  <inkml:trace contextRef="#ctx0" brushRef="#br0" timeOffset="505">964 122 51,'0'0'8,"-2"0"5,2 0-14,0 1 12,0 1-14,0-1 13,0 0-7,0 0-1,-2 4 13,0-1-15,-2 2 0,-2 1 13,0 0-8,-5 2-1,3 0-6,-2-2 12,-3 0-7,3-2-7,-2 0-6,1-1 8,1-1 0,2 0 0,-1 0 7,3-2-1,2-1-6,0-2-6,0-4 7,4-1 6,0-2 6,2-1-14,2-3-6,4 0 20,0-3-1,5 1-8,-1-1 0,3 0-7,-1 2 1,1 0 0,-1 2 7,-1 2 0,-3 0-1,0 2-6,-1 1 0,-3 1 1,0 2 7,0 0-7,0 3 0,-1 4 1,-3 2 12,-2 5-7,0 1-1,-5 7 6,1 0-1,-2 3 0,-4 2-14,-1 4 7,-3 1 7,-1 1-1,-1 3 5,-1-2-14,1-1 13,-1 0-7,1 0 6,-1-2-8,3-2 6,1-1-1,1-2 0,2-3-7,-1-1 0,5-3-6,0-1 7,0-2-13,1-2 14,5-2 0,0-2 0,5-1 0,1-4-6,2-2 7,5-2-7,1-1 7,0-1-7,3 0 1,2 1 13,-3-1-7,3 0 6,-3 2-8,3-1-6,-3 2 13,1 1-7,-2 0-6,-1 0 13,0 1-13,1 1 1,-3 0 13,1 0-7,-3 0-7,-2 0 1,1 2-6,-1-2-5,-2 1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5:54.2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176 192 24,'0'0'4,"0"0"0,0 0 6,0 0-8,0 0 0,0 0 0,0 0 0,0 0-1,0 0 0,0 0 6,0 0-7,0 0 13,0 0-8,0 0-1,0 0 0,0 0-7,0 0 0,0 0 1,0 0 13,0 0-15,0 0 14,0 0 5,0 0-15,0 0 0,0 0 13,0 0-8,-2 0-1,-4 4-6,-1 2 12,-3 0-13,0 0 0,-1 1 7,1-1-7,0-2 0,-1 0 7,1-1 6,2 1-2,2-2-7,-3 0 0,3-2 6,2 0-1,0-2-1,2-4 6,2-1-8,4-3 0,0-3 0,4-2-1,3-2-12,1-2 7,2 0-6,1 1 8,-1 0 0,1 2 6,-1 1-1,-1 1-19,-1 1 21,1 3-7,-1 0 0,-2 2-6,-1 2 1,-1 1 7,0 1 0,-2 2-13,1 3 14,-3 2-7,-2 4 7,0 4-12,-2 4 13,-2 5 0,0 2 6,-4 2-20,-1 3 1,-1 1 2,0 0 19,-3 0-7,1 1-1,-2-1-6,-1 0 0,-1 0 7,-1 1-1,1-1-7,-3-2 7,3 0-6,-3-2 6,3-2 0,1-3-1,1-3-6,2-1 0,1-2 13,1-2-7,2-2 0,0-2 0,-1-4-7,1-1 7,4-5 0,0-3-7,0-1 7,2 0 0,2 0 0,-2 2-1,2-2 0,2 1-6,0 1-6,3 1 14,-1-1-7,0 3 1,4-2 13,1 2-1,1-1-2,1 0 6,3 1-2,-1-1-1,3 1-8,1 0-6,-1-1 13,1 2-14,-2 0 13,1-1-1,-1 1-1,-1-1-7,1 2 7,-3-1-7,3 0-6,-3 0-12,3 1 2,-3-1-1</inkml:trace>
  <inkml:trace contextRef="#ctx0" brushRef="#br0" timeOffset="830">459 437 31,'0'0'3,"0"0"0,0 0 0,2-1-1,-2 1 0,2-1 6,5 0-1,1-3 6,0 2-2,2-2-14,1 2 13,3-1-1,3-1-1,-1 2-1,1-2-1,2 3-1,-3-1 0,1 1-14,-3-2 1,-2 2 1,-1 1-1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5:56.8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250 11 24,'-2'0'4,"2"0"0,0 0-1,0 0 0,0 0 0,0-1 6,-2 0-8,0-2 7,0 2-1,0 1-1,0-1-1,0 0-1,0 0-7,2 0 7,0 1 0,0-1 5,-2 1-1,2 0-13,0 1 19,-2 3-14,0 3 12,-3 4-14,-1 3 7,-2 3-7,0 3 0,-3 3 7,1 2-7,0 0 6,-3 2 0,1 0-1,1-1-6,1-1 6,0 0-6,2-1 6,1-2 0,1-1 6,0-3-7,2 1-7,2-2 7,0 0 0,0-2-7,4-2 7,0-2 0,4 0 6,0-2-7,0-1 6,5-1-1,-1-2-1,4-2-1,-1 0 0,3-2-19,1 0 1,0-2 2,-1-2 1,-1 1 1,-1-1 1</inkml:trace>
  <inkml:trace contextRef="#ctx0" brushRef="#br0" timeOffset="410">0 295 24,'0'0'5,"0"0"-2,0 0 0,2 0 0,0-1 0,4-2 6,1 2-8,1-1 13,2 0-8,1-1-1,5 1-1,1-2-7,1 2 14,3-1-2,2 0-14,2 0 7,-1 0-6,-1 2-1,0 0-2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6:37.0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7 184,'0'0'35,"0"0"-11,0 0 3,0 0-9,0 0 10,0 0-22,0 0-20,0-4-17,0 1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0:54.8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261 0 22,'0'0'4,"0"0"-1,0 0 0,0 0-1,0 0 1,0 0-1,0 0 0,0 0 0,0 0 0,0 0-1,0 0 0,0 0 0,0 0 0,0 0 0,0 0 0,0 0 7,0 0-8,0 0 0,0 0 0,0 0 0,0 0 7,0 0-8,0 0 7,0 0-8,0 0 1,0 0 13,0 0-8,0 0-1,0 0 0,0 0 6,0 0-1,0 0-7,0 0-1,0 0 0,0 0 7,0 0-7,-2 0 6,0 3-13,-4 0 13,-3 2 5,1 1-20,0 1 8,-3 2 6,-1 0-7,2 3 0,-1 1 7,-1 2 6,2 3-8,-3 2 0,1 1-7,-1 1 7,1 1-1,0 2 0,-1 0 0,3 1 6,-3-2-7,3 1-7,0-1 1,1 0 13,1-2-7,2 0-7,0-3 7,0 1 0,1 0-6,3-1 7,2-2 0,2-1-1,0-1 0,3 2 0,3-2-13,0-1 8,3 0 7,1-1-7,0-2 1,5 2 0,-3-3-6,3 1 14,2-1-7,-3 1 7,1-2-1,-1-1-13,-1-1 1,-1 1 14,1-1-1,-3 0-14,-2-1 1,3 0 1,-5 0 0</inkml:trace>
  <inkml:trace contextRef="#ctx0" brushRef="#br0" timeOffset="835">689 82 21,'0'0'4,"0"0"0,0 0-1,0 0 0,0 0 0,0 0-1,0 0 0,0 0 0,0 0 0,0 0-1,0 0 0,0 0 0,0 0 0,0 0 0,0 0 0,0 0 0,0 0 0,0 0 0,0 0-1,0 0 7,0 0-7,0 0 6,0 0-7,0 3 0,-2 2 7,-2 4-8,0 2 0,-2 4 1,-1 1 0,1 4 0,-2 1 1,0 2 0,-1 0-1,1 1 0,0 0 1,-1-1 0,3 0 6,-2 1-8,2-2 8,2-1-7,0-1 6,-1-2-7,3 0 0,2-3 1,0-1 0,2-2-1,0 0 1,3-1 0,1-2 0,0-2 7,2 0-1,1-3-1,1 0-7,2-2 0,-1-1-1,1-2-1</inkml:trace>
  <inkml:trace contextRef="#ctx0" brushRef="#br0" timeOffset="1327">515 317 24,'0'0'4,"0"0"0,0 0-1,0 0 0,0 0-1,0 0 0,0 0 0,0 0 6,0 0-1,0 0 0,2 0 5,5 1-2,1-1-1,0 0-7,2-1 12,3 1-14,-1-2 6,3 2-13,-1 0 1,1 0 13,-1 0-13,-1 3-1,1-1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6:31.0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425 31 23,'0'0'5,"0"0"-1,0 0-1,0 0 0,0 0 0,0 0 0,0 0-1,0 0 0,0-1-1,-2-2 7,0 0-7,2 1-1,-2-1 0,0 0 7,0 1-8,0 0 7,0-1-1,-3 1-7,3-2 7,-2 3 5,-2 0-7,-2 0-7,-3 1 1,1 1 6,-2 1 0,-3 1-7,1 1 1,-3 1 7,-1 1-8,-1 1 1,0 1 1,-1 3 0,-1-1 0,0 3 0,1 1 7,-1 1-7,0 1 0,3 2 1,-1 0-1,3 1 1,-1 1 6,2-1 0,3 1-7,2 0 0,1 1 7,3 1-1,2-1-7,4-1 1,2-3 6,4 0-7,5-1 1,1-4 6,5-1 0,3-4-1,3-3 0,6-2-7,2-6 0,0-1 1,2-3 0,2-2 1,-2-2 13,1-2-2,-1 0-1,-4-1-7,-5-1 6,-1 0-13,-4-1 7,-5 1 6,-3 0-1,-5-2-7,-6 2 0,-4 1-6,-7 1 7,-1 2 0,-5 2 0,-3 2 13,1 1-15,0 1 7,3 1-1,1 1-6,3-1 12,0 3-21,3 2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6:32.3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225 288 24,'2'-2'4,"2"-1"-1,0 0 0,5-1-1,-1 0 1,0-1-1,0 2 0,1-1 0,-1 2-1,0 1 1,1 2-1,-3 1 1,0 3-1,0 2 0,-2 2 0,-2 4-1,-2 1 1,-2 1-1,-2 1 1,-4 0-1,0 1 0,-5-1 1,-1 1-1,-3 0 0,-4-3 1,1 0-1,-3-3 0,-2 1 0,2-4 13,1-1-14,1-1 0,0-4 19,3-1-9,1-2-1,1-2-1,3-3-7,3-2 0,4-4 13,2-1-15,4-1-6,6-2 0,4-1 0</inkml:trace>
  <inkml:trace contextRef="#ctx0" brushRef="#br0" timeOffset="460">434 689 25,'0'0'5,"0"0"-1,0 0-1,0 0 0,0 0 6,0 0-7,2 0 12,0-1-14,2-1 0,0-3 12,2-3-8,3-1 0,1-4 6,0-4-8,5-2 0,1-3 6,3-3-1,0 0-1,-1-3-13,1-3 7,2-1 6,-3-2 6,3-2-8,-5-2-13,3-2 13,-4 3-6,-1 0 12,0 3-7,-1 3 0,-3 4-1,1 4 0,-5 2-13,0 3 14,0 3 6,0 4-7,-1 4-7,-5 4 13,0 8-7,-3 5-6,1 8 0,-4 5-5,-4 6 13,0 5-6,-1 1-6,1 0 13,2 0-6,-1-2 6,1 0 0,2-3-13,0-1 0,-1-3 0,3-1 1</inkml:trace>
  <inkml:trace contextRef="#ctx0" brushRef="#br0" timeOffset="800">572 333 76,'0'0'11,"0"0"-2,0 0-7,0 0 0,0 0-1,5 0 7,3-1 5,4 0-8,1-3-1,3 1-6,1-3 6,1 0 0,1-2-1,2-1-13,-1-2 20,1 0-1,2-2-14,-3 0 7,1-1 6,0-2-20,-3 0 14,-1-2-12,-3 0 1,1-1 1,-3-1 1,1 2 7,-3-2 6,0 1 0,-1 3-1,-3 2-7,0 2-6,0 2 1,1 2 7,-3 2 0,-2 3 6,0 4 0,-2 3-14,-2 7 1,-2 4 8,-1 6-7,-1 4 7,0 3 6,0 5-7,-2 1 6,-3 1-13,3 1 14,-2-2-1,1 1-14,1-2 8,0-4 6,2-1-1,-1-3-13,3-4 7,0-2 7,2-3-1,0-2-13,0-2 0,4-4 8,0-2 6,4-5 0,5-4 5,-1-3-14,2-4 1,3 0-6,-1-3 19,-1 2-14,-1-1 7,1 3 0,-3 0-1,-2 2 6,0 2-14,-1 0 7,-1 2-6,-2 3 0,0 1-6,0 3 14,-2 2-7,0 1 7,0 0-7,3 1 7,-3 0-13,2-1 14,0 1-14,0-1 14,0-1-13,2 0 7,1-1 0,1-1 7,0-1 5,2-1-14,3-2 7,-3-1-13,3-1 1,1-2 1,-1-1 0,-1 0 1,2-2 1,-1 0 1,-1-1 0,-1-3 1,-1 2 0,0-2 1,-4 2 0,1 0 0,-3-1-1,-2 2 2,0 1 0,-2 0 0,0 3 0,-2-1 1,-2 1-1,0 2 7,-1 2-7,-1 2-1,-2 1 1,2 1 0,-2 3 0,1 0 7,1 3-8,0-2 1,0 1 7,2-1-1,1 0-7,1 1 0,0-1 0,2-1 7,2-1-1,0-1-7,1-1 1,3-1 0,0-2 0,2-1 1,1-1 0,1-2-1,2-3 7,3-1-7,-3-1 1,5-3-1,-1 0 1,1-2 0,-1 1 0,1 1 0,-1 0 0,-3 2 0,-1 2 0,-1 0 1,-1 2 0,-2 2 0,-2 1 0,1 2 0,-3 1 0,2 1-1,-2 2 1,0 0 0,2 0 0,-1-1 0,1 1 0,0-1 0,0 1 0,2-3 0,3 0 0,1-2 0,1 0 0,1-3 0,1 1 0,1-2 0,1-1 0,-1 0 0,1-1 0,-1 0 0,-1 0 0,-1 3 0,-3-1 0,-1 2 0,-2 0 0,0 2 0,-3 2 6,-1 2-7,-2 1 1,-2 2 6,-2 1-8,0 1 1,0-1 0,0 0 0,-1 0 0,1 0 0,0-2 1,2-1-1,-2 1 1,2-1-1,-2-1 1,2 1 0,-2-1 0,2-1 0,0 1 0,2-1 0,0-1 6,0 0-1,0-1 0,3-1-7,1-1 0,2-3 0,0-2 0,1-1 7,1-1 0,0-3-7,1-2 0,-1-2 6,-2-2-6,0 1 0,1 0 0,-3 0 19,0 2-21,-2 2 20,0 3-2,1 2-2,-3 0-14,0 1 13,0 3-2,0 3-1,-4 3-7,2 3 0,-2 2 0,0 2 6,0 2-7,-1 0 0,1 0 0,2 0-7,2 0 7,1-2 0,1 1-6,2-1 7,2-1-6,0-1 0,1-2-6,1-2 2,2-2 1,1 0 1,-1-2 1,3-1 1,-1-2 0,3-1 1,-1-1 0,1 0 1,-3-1 0,3 0 1,-3 1 0,1 2 0,-5-1 0,1 1 1,-3 2 0,-2 1 0,0 1 0,0 2 7,-1 3-7,-1 1 0,-2 2 0,0 0 0,0 1 0,-2 2 0,0-2 0,2 2 0,0-1 0,2 1 1,0-2-1,3-1 0,1-1 1,2-1-1,0-2 1,1-1 0,3-2 0,1-2 0,-1-3 6,3 1-7,-1-3 7,1 0-1,-1-2-7,-1 2 0,-1-1 13,-1 1-14,-3 2 1,0-1 0,-1 2 0,-1-1 7,-2 3-8,-2 1 1,0 0 7,1 2-7,-3 2 6,2-2 0,-2 2-1,0-1-6,0-1 6,0 2 0,0-2-7,0-1 1,2 1 6,1-2-6,-1-2 0,2 0 0,2-3-1</inkml:trace>
  <inkml:trace contextRef="#ctx0" brushRef="#br0" timeOffset="3156">2562 339 23,'0'1'4,"0"2"0,-2 1-1,0 2 0,-2 1-1,2 1 0,-2 0 0,-1 0 0,1-1 0,0 2-1,2-4 0,-2 1-1,2-1 1,0-2-1,2 1 0,-2-2 0,2-2-2</inkml:trace>
  <inkml:trace contextRef="#ctx0" brushRef="#br0" timeOffset="3536">2653 273 35,'-2'0'3,"2"0"0,-2-1 0,2 1 5,0 0 6,0 0-2,0 0 5,0 0-2,0 0-9,0 0 6,0 0-14,0 0 0,0 4 0,0 4 7,-4 2-13,0 1 7,-1 0 0,1-1 0,0 1 7,2-2-14,-2-1 20,2 0-1,0 1-8,-2-1 6,2-1-7,2 0-1,-2-2 0,2 2-6,-2-1 0,2-1 1,2 1-6,-2-2 14,4 0 6,0-2-14,2-2 1,2-1-6,3-3 7,3 0-6,1-4 7,1-2 7,3 0-1,-1-3-13,1-1 1,-2 0 13,-1 0-7,-1 1 0,-3 3 7,0 1 5,-3 1-1,-1-1-14,0 4 7,-2-1 12,1 0-8,-1 3-7,-2-1 6,0 3 5,-2 3-1,0 3-1,-2 2-8,0 2-12,0 0 14,-2 2-1,2-1-6,2 1 13,0-1-26,2 1 8,1-1-5,1-2 0,2 0 0</inkml:trace>
  <inkml:trace contextRef="#ctx0" brushRef="#br0" timeOffset="3942">3149 260 92,'0'2'9,"-2"3"-8,2 2 13,-2 1 4,0 1-8,2 2-2,-2-1-1,2 2-7,0-2 13,0 1-2,0-1-20,0 1-5,2-2 0</inkml:trace>
  <inkml:trace contextRef="#ctx0" brushRef="#br0" timeOffset="4096">3294 131 109,'0'0'25,"0"-1"-9,0 1-15,2 0 13,0 0-2,2-1 5,5-1-9,1 0 6,0 1-15,5-1 1,-1-1-7,3 2 7,-1 0 0,1 1 0,0-1 7,-3 1-20,-2 0 14,-1 0-19,-5 1 3,-2 1 8,-2 3 1,-6 1 0,0 0 7,-4 2 6,-3 2-7,3 0-6,0 0 13,-1-1-7,3 2 0,0-1 0,2 1-12,4-1 7,0-1 7,4 1 0,4-2 0,3-1-7,1 1 1,5 0 13,-1 0-14,1-1 1,1 1 7,-1-1-7,-3 3 7,1-2-7,-3 1 7,-3 2 0,-5-1-1,-2 2 6,-4-1-7,-7 2-13,-1-1 2,-2-1 1,-3 1 1,1 0 0,-1-2 0</inkml:trace>
  <inkml:trace contextRef="#ctx0" brushRef="#br0" timeOffset="4448">3795 354 85,'0'0'16,"2"-1"4,0 0-2,2-1-15,4-2 12,1 1-8,-1-2 5,2 0-8,0 1-13,1-1 8,1 0 0,1 0-6,-1 0-6,0-1 2,3 0 1,-1 0 2,-1-1 1,1 0 0,-1-1 1,-3 1 1,0 0 0,1 0 1,-5 2 1,-2-1 13,-2 2-1,0 0 5,-4 0-8,0 2 5,0 1 11,-4 2-2,2 1-3,-3 2-8,1-1 11,0 3-9,0-1 5,2 2-14,2 0 12,0 1-8,4 0-1,0 0 0,4-1-14,2 0-18,5 0 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6:40.3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83 316 22,'-2'-1'4,"0"0"0,0 0 0,2 0-1,-2 0 0,2 1 0,-2 0-1,2 0 0,-2-2-1,2 2 0,0 0 7,0 0-8,0 0 0,0 0 0,0 0 1,0 0-1,0 0 7,0 0-7,0 0 0,0 0-1,0 5 1,0 3-1,-2 4 0,2 3 7,-2 3-7,0 3 0,-1 5 0,-1 4 7,0 2-1,-2 1-1,2 2-7,-2 0 1,1 1 7,-1-2-1,2 0-1,-2-3-6,2-1 6,2-1 0,-2-2 0,2-3-1,-1 0 6,3-3-7,-2-3 0,2-1-7,0-2 1,0-3-1,2 0 0</inkml:trace>
  <inkml:trace contextRef="#ctx0" brushRef="#br0" timeOffset="383">50 215 23,'0'-1'4,"-2"-1"-1,-2 1 0,2-1 0,0 1 0,0-1-1,0 1 0,2-2 0,0-1-1,2-2 1,2-3-1,4-1 0,0-2-1,7-2 1,1-3-1,5 1 1,2-1-1,4-2 1,0 2-1,1 1 0,1 4 0,0 0 0,-2 3 1,-2 3-1,-4 2 0,-1 3 1,-3 2-1,-3 4 0,-1 2 0,-3 5 0,-4 2 0,-1 2 0,-3 2 0,-4 3 0,-5 3 0,-1-1 0,-2 1 0,-3 1 0,3-2 0,-2-2 0,3 0 0,1-3 0,2 0 0,0-2 0,4 0 0,4 0 0,0-1 0,4 0 1,2-1-1,3 1 0,1-1 0,2 1 0,1 0 0,-1 0 0,1 1 1,-3 2 0,1-1-1,-5 3 13,-2 0-2,-2 1-1,-4 2-1,-2 1 5,-6 2-8,-4 2 5,-5-1-7,-4 1-7,-1 0 7,-1-3-1,-2 0 6,0-2-14,2-2-5,1-4 0,3-1-1</inkml:trace>
  <inkml:trace contextRef="#ctx0" brushRef="#br0" timeOffset="2384">865 743 22,'0'0'4,"0"0"-1,0 0 0,0 0-1,0 0 1,0 0 0,0 0-1,0 0 0,0 0 0,0 0-1,-2 0 1,2 0-1,0 0 0,0 0 0,0 0 0,0 0 6,-2 0-1,0 1-7,-5 5 1,1 1 0,-2 1 0,2 3 0,-2 0 6,1 3-1,1 1-1,0 0-6,2 2 6,0 0-7,2-1 0,0 1 1,2-1 0,2-1 7,0-2-7,0 0 7,4-3-1,0-2-1,2-1-7,1-2 14,3-4-14,0-2 0,1-1 1,3-5 0,1-2 1,0 0 0,-3-2 7,3-2-7,-5-1 6,-2-1 0,-1-2-7,-5 1 0,0 0 0,-4 1 1,-4 0 13,0 1-14,-3 0 13,-1 2-14,2 0 7,-2 2 6,-1 1-14,3 2 1,0 1 0,2 0-1,0 3 0</inkml:trace>
  <inkml:trace contextRef="#ctx0" brushRef="#br0" timeOffset="3264">1318 917 22,'0'0'4,"0"0"-1,0 0 0,0 5 0,0 2 0,0 1-1,0 2 0,-2 0 0,0 0-1,0 2 1,-3 1-1,-1-1 0,2 0 0,-2-1-1,0-1 0,2 0 0,-1-1-1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6:44.1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0 29,'0'0'3,"0"0"1,0 0-1,0 0-1,0 0 1,0 0 12,0 0-15,0 0 13,0 0-14,0 0 6,0 0-1,0 0-6,0 0 12,0 0-13,0 2 0,-2 5 7,0 4 5,0 2-1,-3 1 6,3 0-15,0 1 7,0 0-14,2 0 8,-2-1 6,2-1-13,0 0 19,0 0-7,2-3-7,0 0 6,0 0-7,2-1 7,1-1 0,-1-2-7,4-3 6,0 1 0,1-3-7,1-1 13,2-2-7,1-3 0,-1-2-13,3-2 14,-3 0 0,2-2-7,-1-2 7,-1-1-7,1 0 7,-3 0-13,-2 2 14,1-1-7,-3 2 7,0 0-1,-2 1 0,0 2-1,0 1 13,-2 0-2,1 2-14,-1 1 0,0 1 6,-2-1-7,2 3-12,-2 2 20,2 3-7,-2 0 1,-2 3-7,2 3 20,2 1-8,-2 3-7,0 1 13,2 4-20,0 1 13,0 1-6,-2 1 6,2 1-13,0 1 8,0 1-7,-2-1 8,2-1 0,0 2 6,0-3-7,0 0-12,1-1 1,-1-2-1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6:45.4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213 3 24,'-2'0'4,"2"0"0,-5-1-1,1 0 0,0 1 6,0-1-8,0 1 13,0 0-8,0 0 6,-3 0-8,1 1-7,-2 0 1,0 1 6,-3 3 0,3 1-7,-2 3 6,-1 4-6,1 4 0,0 3 7,-1 6 6,1 3 5,0 3-9,1 2 6,1 1 5,0 1-9,0 1 6,1 0-15,1-1 0,0 0 13,2-1-1,0-2-14,2-2 0,2-1 7,0-1-13,2-1 13,4-2-6,0-2 6,2 0-7,1-3 7,1-3-7,4-2 1,1 0 6,4-2-13,-1-5-5,1-1 1,3-1 0</inkml:trace>
  <inkml:trace contextRef="#ctx0" brushRef="#br0" timeOffset="550">589 5 50,'-2'0'8,"2"-1"-8,0 0 7,0 1-7,-2-1 6,2 1 5,0 0-1,0 0-8,-2 5 6,0 0-1,-2 6-13,-3 3 7,1 4 0,0 4-6,-2 4 6,2 4 0,-3 0 0,1 3 0,0 0 6,-1-2-7,3 0-6,2 0 7,0-2-7,4-3 1,0-1 13,2-2-1,0-1-13,2-3 1,2-2 13,3-2-7,1-1-7,2-3 7,1-2-6,-1-3 13,5-3-14,-1-1 1,-1-4-1</inkml:trace>
  <inkml:trace contextRef="#ctx0" brushRef="#br0" timeOffset="850">438 340 40,'0'0'15,"0"0"-2,0 0-8,4-3 6,2-1-1,3-2-14,1 1 13,2-2-7,1 0 6,-1 0-14,3 0 7,-1 0 0,1 1-7,-1 0 0,1 0 0</inkml:trace>
  <inkml:trace contextRef="#ctx0" brushRef="#br0" timeOffset="1080">806 70 30,'0'0'4,"0"0"-1,0 0 0,0 0 0,0 0-1,0 0 0,2 2 0,2-1 6,3 2 5,1 2-2,2 2-1,3 1-1,-1 4-1,0-1 11,3 4-2,-3 2-2,3 2 4,-3 2-2,-1 3-21,-1 1 7,0 3-1,-4 1 0,1 3 0,-5 0 6,-4 0-1,-2 0 5,-3 0-1,1-1-33,-4-1 2,-1 0 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6:47.9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 22,'-2'0'4,"2"0"-1,0 0 0,0 0 0,0 0-1,0 0 0,0 0 0,0 0 0,0 0-1,0 0 0,0 0 0,0 0 0,0 0 0,0 0 0,2 0 0,2 0 0,2 0 0,3-1 0,3 0 0,3 0-1,1-1 0,1 0 0,-1 0 0,3 1 1,-1 0-1,1 0-1,0 1 1,-1 0 0,-1 1-2</inkml:trace>
  <inkml:trace contextRef="#ctx0" brushRef="#br0" timeOffset="300">31 259 25,'0'0'4,"0"-1"0,0 1 0,4-1-2,0-1 0,3 1 0,-1-2 0,2 0 0,2 1-1,1-1 0,-1 0 1,2 1-1,3-2 0,-3 3-1,3-1-1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6:56.3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192 70 21,'-2'3'4,"0"0"0,0 3-1,0 1-1,0 1 1,0 0-1,-2 2 0,0 0 0,0 1 0,1 0 0,-1 1 0,2-1-1,0 2 0,0 1 7,0 0-8,0 0 0,2 0 0,-2 1 7,2 1-1,-4 1-1,2-1-7,2 1 13,-2 1-14,0 1 13,0-2-8,-1-1 6,3-1-7,-2 2-7,0-2 14,0 1-14,2-1 14,0-1-8,0 1 7,0-2-7,2 0 6,-2-2-7,2 0-6,3-1 13,-3 1-1,2-2-13,0-1 1,0 0 14,2 1-8,-2-4 7,3 1-7,1-1 6,0-2-13,0-2 1,3 1 0,1-4 1,-2 0 0,3 0-1</inkml:trace>
  <inkml:trace contextRef="#ctx0" brushRef="#br0" timeOffset="629">0 348 37,'-2'0'9,"2"0"-7,0 0 6,0 0-7,0 0-1,0 0 7,0 0-1,0 0-7,0 0 0,0 0 0,0 0 0,0 0 0,0 0 0,0 0 1,0 0 6,0 0-7,0 0 0,0 0 13,2 0-14,0 0 12,2 0-1,2 0-1,3-1-1,-3 0-7,2 0 6,0 0-1,3-2 0,1 1-7,-1 0-6,1-2 1,2 2 13,-1-3 0,1 2-1,3-2-1,-3 2-7,1-1 7,-1 1 0,1-1-7,-3 1 0,-1 0 7,-1 1-7,0 1 0,-4-1-6,1 0 1,-1 1 0,-2 0 0</inkml:trace>
  <inkml:trace contextRef="#ctx0" brushRef="#br0" timeOffset="2913">509 22 22,'0'0'4,"0"0"0,-2 0-1,2-2 0,0 1 0,-2 0-1,2 0 7,0 0-8,-2 1 0,2 0 0,0 0 6,0 0-7,0 0 0,0 0 0,0 0 0,0 0 0,0 0 0,0 0 6,0 0 0,0 0-8,0 0 13,0 0-7,0 0-7,0 0 0,0 0 7,0 0 6,0 0-8,0 0 0,0 0 6,0 0-14,0 0 8,0 0 6,0 0-14,0 0 13,0 0-1,4 0-7,0-1 7,4-2-13,2 2 13,-1-1-13,1 0 1,0-1 13,1 2-14,-1 0 14,0 0-7,-1 0 0,-1 1 6,-2 0-1,0 0 0,1 1-7,-5 1 6,2 3-13,-4 1 14,-2 0-7,-2 1 6,-3 3-13,3-1 8,-2-1 6,-2 2-7,2-2 7,-1 0-13,1-1 7,0 0-6,4 0 1,0-1 0,0-1 7,2 0 7,0 0-14,4-1 13,-2 0-13,2-1 7,0 0 0,5 0 0,-1-1 6,0 2-14,0-2 8,-1 1-7,1 0 7,-2-1-6,0 1 7,0-1-7,-1 2 1,-1 0 7,-4 1 5,0 1-13,-2 1 13,-2 1-13,-1-1 13,1 1-8,-2-1-6,0 0 0,0 1 0,-1-1 0</inkml:trace>
  <inkml:trace contextRef="#ctx0" brushRef="#br0" timeOffset="4942">116 850 30,'0'0'3,"0"0"0,0 0 6,0 0-1,0 0-7,0 0 6,0 0-7,0 0 0,0 0 0,0 0 0,0 0 0,0 0 6,0 0 0,0 0-7,0 0-1,0 0 1,0 0 6,0 0-7,0 0 1,0 0 6,4 0-7,2 0 7,2 0-7,1 1 6,3-2-6,1-1 19,1 1 4,3 0-3,1-1-15,3-2 6,2 1-1,-1-1-7,3 1 6,2-2 5,2 0-20,-2 1 14,2-1 5,0-1-14,-2 2 7,-2 0 6,-1 1-8,-1-1-6,-2 2 0,-3 0 7,-1 0 6,-3 0-14,-1 0 1,-1 1 6,-3-1 6,-1 2-19,-2-1 7,0 1 7,0 0-7,-4-1-5,3 1 13,-1 0 0,-2 0-1,0-1-19,0 1 2,0-1 0,0 1 1</inkml:trace>
  <inkml:trace contextRef="#ctx0" brushRef="#br0" timeOffset="5501">438 946 23,'0'0'4,"0"0"0,0 0-1,0 0 7,0 0 5,0 0-8,0 0-1,0 0 5,0 0 5,0 0-2,0 0-2,0 0-14,0 0 7,0 0 5,0 0-1,0 0-7,0 0 12,0 2-2,-2 4-7,0 1 5,0 2-1,-2 2-7,0 1-1,-2 0 0,2 2-6,-3 3 7,1-1 6,0 2-1,0 1-1,0 0-7,-1 0 0,-1 0-6,2 0 1,2-1 13,-2 0-1,1-1-1,1-2 0,0 0-7,2-1 0,2-1 7,0-1 5,0-3-14,4 0-5,0-2 1,5-2 1,-1-2 1,2-3 13,1-2-1,1-1-1,3-3 0,-3 0-20,2-1 8,-1-1 14,-1 0-7,-1 1-13,-3-1 14,-2 0-6,-2-1 13,0 2-7,-2-1 0,-2 1 0,-2 1 6,-2 1-1,-2-1-7,0 1 0,0 2 6,-3-1 0,1 2-13,0-2 7,2 3-19,-3-1 2,3 0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7:04.7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12 201 24,'0'-1'4,"-2"-1"0,0 1 0,2 0-1,0 0 0,0 0-2,0 0 1,0-2 0,2 1 6,0-2-8,2 1 1,0-1 0,0 1-1,3-2 0,-1 2 7,2-2-1,0 1-7,3 0 6,-3 1-7,2 0 7,1 2-1,-1 1-6,0 0-1,3 2 1,-3 2 0,0 1 1,1 0 6,-1 2-7,0 1 0,1 2 1,-1 0 6,-2 2-1,-1-1 6,-3 2-14,-2 0 13,0 1-13,0 0 13,-2 0-1,-2 1-14,-2-1 7,-2 1-6,-3-1 0,-1 0 7,-2-1 6,-1 0-1,1-3 6,-3 1-8,1-3 5,1-3 5,-1-1-8,-1-3 6,1-1-8,-1-2-1,1-3 6,0-2-8,3-2-6,3-2 7,2-1-7,4-3 7,2-2-7,4 1 7,2 0-7,2-2 1,1 1-12,1 1 1,2 0 1,1 2 0</inkml:trace>
  <inkml:trace contextRef="#ctx0" brushRef="#br0" timeOffset="1788">870 0 22,'0'0'4,"0"0"-1,0 0 1,0 0-1,0 0 0,0 0 0,0 0-1,0 1 0,-2 0 0,0 0-1,-2 0 7,-2 2-8,0 0 7,-3 3 5,-1 0-1,0 1-2,-5 3-7,1 2-7,-1-1 14,-1 2-14,-3 2 13,0 0-1,1 2-1,-1-1-13,1 0 7,-1 0 6,5 0 0,-3-2-1,5 0-13,-1-1 13,1-1-13,4 0 1,-1-1 1,1-1 13,2-2-1,2 1 0,-1-2-14,1 1 8,4-2 0,0 0-7,2 0 7,0-2-6,3 0 7,1-1 6,0 0-7,0-1 0,5-1 0,-1-1 6,2 0 0,3-1-7,1-1-6,1 0 13,2 1-13,-1-1 7,-1 1 0,1-2 6,-3 2-13,-1-1 0,1 1 8,-5 0 0,0-1-7,-1 1 1,-1 0 0,-2 0 1,-2 1-1,0-1 0,1 0 0</inkml:trace>
  <inkml:trace contextRef="#ctx0" brushRef="#br0" timeOffset="2303">513 487 25,'0'0'11,"0"0"-8,0 0 6,0 0-7,0 0-1,0 0 0,0-1 0,2-2 6,0 1-7,2 0 0,2-1 0,2 2 0,-2-1 0,5-1 0,-1 1 6,3 0 6,-1 0-8,5-1 0,-1 1-1,-1 0-6,1-1 6,3 1 6,-3 0-7,1 0-7,-1 1 0,-1 0 1,-1 0 0,-1 0 0,-3 1-2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7:07.7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124 0 21,'0'0'3,"0"0"0,0 0 0,0 0-1,0 0 1,0 0-1,0 0 0,-2 0-1,2 0 1,0 0 0,0 0-1,0 0 1,0 0-1,0 3 0,0 3 0,0 0 0,0 1 0,0 1 6,0 2-7,0 2 0,-2 1 0,0 2 0,0 2 13,0 3-8,-2 1 6,-2 0-8,2 1 0,-3 1 5,3 0-1,-4 1-13,2-1 1,-3-1 0,3-1 7,2 0 13,0-2-9,0-2 6,0-1-8,2 1-7,0-4 7,2 1 6,-2-2-8,4 0-6,0-3 0,2 0 7,2-2 6,2-1-1,3-1-1,1-3-1,3-1-20,1-2 2,3 0 14,-1-3-6,3 2-6,-2-3 1,-3 2 0,-1-1 1,-1 0-1</inkml:trace>
  <inkml:trace contextRef="#ctx0" brushRef="#br0" timeOffset="475">0 326 31,'0'0'3,"0"0"0,0 0 0,0 0-1,0 0 0,0 0 0,0 0 0,0 0-1,0 0 1,2 0-1,0-1 0,3 1 0,1-1 0,2 0 6,2-2-1,3 2-7,1-1 0,5 1 0,-3 0 0,3-2 1,0 2 0,-1 0-1,-1 1 0,-1-1 0,1 1 1,-3 1-1,-1-1 0,-1 1-1,-1 0-1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7:09.0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343 0 22,'0'0'5,"0"0"-1,0 0-1,0 0 0,0 0 6,0 0 12,0 0-3,0 0-2,0 0-15,0 0 6,0 0-7,-2 0 7,-2 2 5,-3 0-2,-3 2-1,-2 1-1,-3 2 5,-1 3-8,-5 3 6,0-1-14,-1 2 13,-1 4-7,0-1-1,0 1-6,3 0 13,-1 1-1,0-2-14,5 2 13,-1-3-1,5 0 0,-1 1-1,5-3-7,0 0-12,4 0 20,2-2-7,2 0-6,4-2 14,4 0-1,4-3-1,3 0-1,1-3-6,5 0 0,4-1-12,0-2 1,2 1 21,0-2-14,1-2 1,-1 1 1,-2 0 13,0 0-8,-2 0 6,-3 0-13,-3-2 1,0 2 0,-5 0 1,-2 0-13,-1 1 2,-1-1 1,-2-2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0:59.1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46 257 51,'0'0'1,"0"0"6,0 0 12,0 0-2,0 0-9,0 0 6,0 0-2,0 0-2,0 0-1,0 0-1,0 0-1,0 0-13,0 0 13,-2 3-14,0 1 14,-3 6-7,-1 0 6,0 2-7,0-1 6,0 3-7,1-1 1,1 0 6,0-2-1,4 3-6,0-1 6,0 1 0,2 0-1,2-1 0,3 0-13,-1-3 1,2-1 8,2 1-13,1-3 1,1-1 1,1-2-1</inkml:trace>
  <inkml:trace contextRef="#ctx0" brushRef="#br0" timeOffset="3203">238 450 53,'0'0'20,"0"0"-15,0 0-1,0 0-7,0 0 13,0 0-13,0 0 6,0-1 6,-2 0-7,2 1 12,0-1-21,0 0 14,0-1-14,0 2 14,0-1-1,2 2-7,-2-1 0,2 0 0,2 0-6,0 0 1,3-2 7,1 1 0,0 0 6,2-2-1,1 1-13,1 0 7,3-2 6,-3 1-1,3-1 0,-1 1-1,1 1-13,-1-1 1,1 1 8,-3 0-7,0-1 1,1 1 0,-3 0 0,0-1 1,-1 2-1</inkml:trace>
  <inkml:trace contextRef="#ctx0" brushRef="#br0" timeOffset="3613">393 364 19,'0'0'4,"0"0"0,0 0-1,0 0 1,0 0-1,0 0-1,0 0 1,0 0-1,0 0 0,0 0 0,0 0-1,0 0 7,0 0-8,0 0 7,0 0-8,0 0 1,0 0-1,0 0 1,0 1 0,0 5 6,0 1-7,0 0 0,0 1 0,0 2 1,0-1 0,0 1-1,0 2 0,-2 0 0,2 0 7,0 1-1,0 1-7,0-2 0,-2 1 0,2-3-1,0-1-1</inkml:trace>
  <inkml:trace contextRef="#ctx0" brushRef="#br0" timeOffset="4033">670 243 35,'0'0'3,"0"0"6,0 0-7,0 0 6,0 0-8,0 0 1,0 0 6,0 0-7,0 0 6,2 5-1,-4 1-7,0 2 0,0 2 1,0 1 6,0 0 6,-2 2-2,0 1-13,-2 0 6,1 0 0,1 1-6,0 0 13,-2 0-8,2 2 6,-2-1-7,1 0 7,1-2-1,0 0-14,0-1 14,0-1-7,0-2-6,-2 1 1,1-1 13,3-2-13,-2-1 0,2-1 14,0 0-8,0-2 7,0 0-8,0-2 7,2-2-13,0-2 7,0-2 0,4-1-7,2-5 1,5 0 0,-1-2 1,0-1 1,3-1 0,1 2 1,-1-2 0,1 0 0,1 0 1,-1 1 0,0-1 1,1 1 0,-1 2 0,1 0-1,-1 1 1,-1 0 0,-3 2 1,0 1 0,-1 1 0,-1 2 0,-2-2 0,0 3 0,-1-1 6,-1 1-7,0 0 0,-2 1 0,-2 1 0,-2 0 0,0 1 1,-2 1 0,-1 0-1,-1 1 7,0 2-7,-2-1 0,2 0 0,-3 1 1,3 1 0,-2-2 0,2 2-1,-3 0 7,3-1-7,0 1 0,0 1 0,2 1 0,-1-1 0,1 1 1,0 1-1,2 0 0,0 0 1,0 0 6,2 0-7,0 0 0,2-1 13,2 1-2,0 1 5,0-2-8,3 1-13,1 0 7,0-1 6,1 0-7,-1-1-6,2 1 13,0 0-7,1-2 6,1 1-13,1-1 0,-1 0 0,0-1-1</inkml:trace>
  <inkml:trace contextRef="#ctx0" brushRef="#br0" timeOffset="6588">995 32 23,'0'0'4,"0"0"0,0-1-1,0 1 0,0 0 0,0 0-1,-2-3 7,0 1-8,-2-2 6,2 2-7,-2 0 13,1-1-8,1 1-1,0 0-6,0-1 6,0 2 0,2-1 5,-2 1-7,2 0 0,-2-1 6,2 1-8,0 1 0,-2 0 7,2 0-7,0 0 0,0 0 0,0 0-7,0 0 1,0 1 7,6 2 6,0 0-13,1 0 0,1 0 8,2 1-1,3-1 7,-1-1-14,5 1 13,-1-1-13,1 0 7,1 1 0,1-1 0,0-1 0,1 1-7,-1 0 7,-1 0 0,1-1 0,0 0 6,-1 2-7,-3-2-7,-1 0 8,1 0-7,-3 0 7,-4-1 0,1 1 0,-1-1 0,-2 0 6,-2 2-13,2-2 7,-1 0-7,-3 0 14,0 0-1,0 1-7,2-1 6,-2 0-7,0 0 0,0 0 6,-2 0-13,0 0 1,2 0-1,0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7:09.4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2 25,'0'-2'11,"0"2"-8,0-1 12,0 1-8,0 0 6,0 0 4,0 0-8,0 0 5,0 0-2,0 1-1,0-1-2,-3 0-1,6 2-13,-3-1 7,2 0-1,-2 1 6,0 2 6,0 0-2,0 3-7,0 1 5,0 3 12,2 2-9,-2 1-2,-2 2-1,0 4-1,-1 2 5,-1 1-8,2 1 6,0 1-8,-2 0 0,2 1-7,2 0 7,-2-1-19,2 1-11,-2-3 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7:12.1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8 516 41,'0'0'2,"0"0"0,0 0 6,0-1 6,0 1-8,-2-2-1,2 1 5,-2 0-1,2 0 5,-2 1 5,2-1-9,-2 1-1,2 0 5,0 0-14,0 0 12,0 0-1,0 0-8,0 0 0,0 0 6,0 0-8,0 0 6,0 0 6,0 0-8,0 0-1,0 0 0,0 0-1,2 1 0,2-1 0,2 0-1,3 0 0,1-1 6,3 0-1,-1 0-1,4-1-19,1 0 1,2 1 14,-1-1 0,3 0 0,0 1-7,-1 0 1,-1 0-6,0 0 8,-1 0-6,-3-1 19,-1 1-1,1 1-8,-5-1-6,0 1 7,-1-1-1,-1 1-25,-4 0 3,0 0 1,0 0 3,-2 1 0</inkml:trace>
  <inkml:trace contextRef="#ctx0" brushRef="#br0" timeOffset="495">445 304 31,'0'0'16,"0"0"-15,0 0 7,0 0-1,0 0-1,0 0 6,0 0-15,0 0 7,0 0 6,4 0-1,2 0-14,2-1 13,1 1-1,3 0-7,0 0 0,1 0-6,-1 0 7,1 1 6,-1 0-7,-2 2 6,1-1-13,-1 3 1,-2-1 13,1 2-7,-3 0 6,-2 2-1,-2 0-7,0 2 1,-2 0-6,-2 0 13,0 1-7,-2 1 0,0-1 6,0-2 0,-1 0-7,1-1 6,2-1-6,0 0 6,0 0 0,2 0-7,2-2 0,2 1 1,3 0-6,-1-1 13,2-2-7,0 2 7,5 1-1,-1-2-13,0 2 8,1-1 0,-3 1 0,3-1-6,-3 2 19,-4 0-7,0 2-7,1-1-6,-5 2 19,0 1-7,-4 1-1,-2 1 12,-1 1-1,-3 0-2,0 0-8,-2 0 6,-3 0-8,3 0-12,-3-2 13,3-1-19,2 0 1,-3-3 1</inkml:trace>
  <inkml:trace contextRef="#ctx0" brushRef="#br0" timeOffset="3218">989 448 22,'0'0'4,"0"0"0,0 0 0,0 0-1,0 0 6,0 0-1,0 0-1,0 0-7,0 0 13,0 0 4,0 0-14,0 0 5,0 0-7,0 0 13,0 0-2,0 0-2,0 0-7,0 0 6,0 0 5,0 0-8,0 0-7,0 0 12,0 0-1,0 0 5,0 0-2,0 0-14,0 0 13,0 0-2,0 0-1,0 0-1,0 0-7,0 0 12,0 0-20,0 0 13,0 0-7,0 0 6,0 0 0,0 0-1,0 0-7,0 0 7,0 0-7,0 0 7,0 0-7,0 0 7,0 0-13,2 0 7,2-1-6,2 0 1,2 0 7,3-1 6,1 0-7,1 1 7,-1 0 5,0 0-7,1 1-1,-1-1 0,-2 1-1,3 0-12,-3 0 13,-1 1 6,-1-1-1,0 1-1,0 0-1,-1 0-19,-1 1 14,-2-2 6,2 1-20,-2-1 8,-2 1-5,2-1 7,-2 0-12,1 1 2,-1-1-12,0 0 3,-2 0 3,2 0 1</inkml:trace>
  <inkml:trace contextRef="#ctx0" brushRef="#br0" timeOffset="3718">1113 345 23,'0'0'4,"0"-1"0,0 1 0,0-1-1,0 1 0,0-2 6,0 2 5,0-1-8,0 1 5,0 0-7,0 1 6,0 1-8,0 1 0,2 2 6,-2 1-1,2 2-7,-2 0 0,2 1 12,-2 2-1,0 0-2,0 1-1,0 2-13,0 0 7,2 0-1,-2 0 0,0 1-6,0-1-6,-2 2 14,2-2-13,0 0 1,0 0 0,-2-1 1,2-1 0</inkml:trace>
  <inkml:trace contextRef="#ctx0" brushRef="#br0" timeOffset="6218">1206 213 20,'0'0'4,"0"0"0,0 0 0,0 0-1,0 0 0,0 0 0,0 0-1,0 0 0,0 0 0,0 0 12,0 0-14,0 0 13,0 0-15,0 0 1,0 0 0,0 0 0,0 0 13,0 0-8,0 0 6,0 0-2,0 0-13,0 3 7,-2 0-1,2 1 0,0 0 0,-2 1-7,2 1 14,-2 0 5,2 1-14,-2 0 0,-1 2 0,1-1-6,0 1 20,0 2-14,0-2 6,0 2-7,-2-1-6,2 1 14,-2-1-7,2 1-6,-2-2 13,2 1-7,-3 0-6,3 0 20,0-1-15,0 1 7,0 0-1,0-1-13,0 2 14,0-2-1,0 0-13,0 1 8,0-2 0,0 1 0,-2 1 13,1-1-14,1-1 0,-2 0 6,2-1-6,-2 2 0,2-2 6,-2 2-6,2-1 6,-2-1-7,2 0 1,-1-2 12,1 2-13,0-2 6,0 0 0,0-1 0,0 1-13,2 0 13,-2-2 0,2 2 0,-2-2-7,2 0-6,0 0 14,0-1-7,0 1 1,0-1 6,-2 2 6,2-2-8,0 0-12,0 1 13,0-2 0,0 1 0,0 0-1,0 1 0,0-1-6,0-1 13,0 0-2,0 2-13,0-3 7,0 1-6,0 0 7,2 0 6,-2 1-8,0 1 0,0-1-6,2 0 13,-2 1-7,2-1-6,-2 0-6,0 1 8,0-2 7,2 1 0,-2 1-1,2-2 0,-2 1 0,2-1-1,-2 0 7,2 2-8,3-3-12,-1 0 1,0-3 14,2 1 6,2 0-7,1-1-7,-1-1 13,2-1-13,1 2 7,-3-2-13,2 0 8,-2 2-6,3-2 13,-3 1 0,2-2-1,-1 2-13,-3 0 2,2 0 0,-2 1 2,1-1 0,-3 1 0,2-1 1,-2-1 0,0 2-1</inkml:trace>
  <inkml:trace contextRef="#ctx0" brushRef="#br0" timeOffset="7539">1367 52 23,'0'0'4,"0"0"0,0 0 6,0 0-8,0 0 0,0 0 6,0 0 6,0 0-15,0 0 19,0 0-2,0 0-15,0 0 0,0 0 0,0 0 0,0 0 12,0-2-1,2-1-2,0 1-1,2-3-14,3 1 14,1-2-8,0 0 0,3 1 0,-3-1 0,2 2-7,-2 0 7,3 2 0,-1 1 6,-2 0 0,1 0-8,-3 2 7,0 0-20,0 0 15,-2 3-7,1-1 7,-3 4 6,0 0-13,-4 1 1,2 0 0,-5 2 1,1 0 0,-2 0 13,2 0-7,-2 0-6,2-2 0,-1 2 1,1-2 12,2 0-1,-2-1-7,2 0 0,2 0 0,2 0 6,0-1-7,4-1 0,1 1 0,-1-2 0,2 0 0,0 0-6,3 1 7,-3-2-1,2 1 7,-3 0-7,1 1 6,-4 0-20,0-1 8,-2 2 1,-2 0 1,-2 1 0,-2 1 7,-2 0 6,0 0-14,-3 0 7,1 0-6,0-1-7,-1 0 1,1 0 0</inkml:trace>
  <inkml:trace contextRef="#ctx0" brushRef="#br0" timeOffset="9536">1779 411 23,'0'0'5,"0"0"-1,0 0 6,0 0-8,0 0 0,0 0 0,0 0-1,0 0 0,0 0 7,0 0-8,0 0 13,0 0-14,0 0 0,0 0 6,0 0 6,0 0-1,0 0-8,2 0 0,2 1 0,2-1 18,0 1-15,1-1 12,1 2-8,2-1-2,-2-1 6,5 1-8,-1-1 6,3 1-8,1-1 0,-1 0-1,1 0 6,3 0 5,-3-1-14,1 0-6,2 0 7,-3-1-6,3 1 13,-1 0 6,1 0-8,-2 0 5,-1 1-20,-1 0 14,-1-1-13,-4 1 1,1 1-5,-3-1 2,0 0-5,-2 0 2,-1 0 1,-1 2 1,-2-1 0,-2 0 1</inkml:trace>
  <inkml:trace contextRef="#ctx0" brushRef="#br0" timeOffset="9919">2093 301 23,'0'0'4,"0"0"0,0 0-1,0 0 13,0 0-15,0 0 19,0 0-15,0 0 12,0 0-15,0 0 0,0 0 12,0 0-8,0 0-7,0 0 7,0 0 5,0 0-14,0 0 1,0 0 6,0 3 0,0 4 5,-2 2-7,2 2 6,-2 1-1,2 0-7,-2 2 6,2 0-7,0 1 13,0 3-14,-2-2 6,2 2 6,0-1-14,-2 2 13,2-2-20,0 2 14,0-2 0,0-1 0,0-1-7,0-1-12,2 0 2,-2-2 1,0-2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7:22.7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73 368 37,'0'0'9,"0"0"-7,0 0 12,0 0 5,0 0-9,0 0-1,0 0 11,0 0-9,0 0-1,0 0-1,0 0 5,0 0-14,0 0 6,0 0-13,0 0 13,0 0-1,0 0 18,0 2 4,0 5-22,0 4 12,-3 1-3,1 4-1,-2 1-2,2 2-8,-2-1 0,0 2 6,0 1-20,-2-1 14,1-1 6,1 0-1,0 0-14,0-2 13,0-1-7,0 1 0,0-2-6,-1-1-18,3-3 3,-2 0-4,2-2 3,0-2 1</inkml:trace>
  <inkml:trace contextRef="#ctx0" brushRef="#br0" timeOffset="630">273 407 23,'0'0'4,"0"0"-1,0 0 1,0 0-1,0 0-1,0 0 0,0 0 1,0 0-1,0 0 0,0 0-1,0 0 1,-2 0-1,2 0 0,0 0 0,0 2 6,-2 1-7,-2 3 13,-2 0-8,-3 1-1,1 0 0,0 0 5,0-2-13,-1 1 6,1 0-6,0-1 13,2-2-7,1 0 6,-1-1-14,2 0 13,2-3 6,0 0-8,2-3-13,2-3 7,2 0 0,0-2-6,5-1 13,1-3-7,2 0 13,3-1-8,1 0 0,-1 1-1,3 1 0,-1 0-1,-3 1 0,3 2-13,-5 1 1,1 1 15,-1 0-7,-1 4 12,-3-1-7,0 3-13,-2 2 1,-2 4 14,1 1-7,-5 3 13,0 2-8,-3 3 0,-1 4-1,-2-1 0,0 3 12,-4 2-1,1 0-21,-3 2 20,0-1-1,-1 0-21,-1 1 2,-3 0 1,3-1 13,-3-1-1,1-1-13,1-1 26,-2-2-8,3 0-14,2-4 13,-1-1-1,5-2-7,0-2 6,1 0-7,1-2-13,0-4-5,2-2 2,0-2 15,4-1 0,0-2 0,2 0 1,0-2 6,2 0-7,0 0-6,0 0-6,3 2 14,-3-1 0,2 2-12,0 0 1,-2 1 14,4 1-7,-1 1 13,1 1-8,0 1 6,0 1-7,1 0 13,1-1-15,-2 2 13,1-2-14,-1 2-6,0-1 13,0 2 6,3-3-8,-3 0 6,0 0-26,3-1 9,-1-1-7,0-1 2,3-2-1</inkml:trace>
  <inkml:trace contextRef="#ctx0" brushRef="#br0" timeOffset="1392">784 183 24,'0'0'4,"0"0"0,0 0-1,0 0 0,0 0 6,-2 0-7,2-1 0,-2 1-1,2 0 0,0 0 0,0 0 0,0 0 0,0 2 6,0 2 5,-2 0-1,2 1-2,-2 1-7,2 2 0,-2 1 0,-3 2 12,3 1-2,-2 2-1,0 3-8,0 0 12,0 3-2,-2 0-1,2 2-2,-3 0-7,1 0-7,0 1 13,0 0-1,0 1-20,-1-1 20,1 0-1,0-1-13,2-1 1,0 0 13,2-1-7,-1-1-7,1-3-5,2-1 14,0-1-1,0-1 0,2-3-7,1 1 7,1-3 0,0-1 6,0-3-7,4 0 6,1-3-7,-1-1-6,2-2-6,3-2-5,-1 1 2,-2-3 1,3 0 1,-1 0 1</inkml:trace>
  <inkml:trace contextRef="#ctx0" brushRef="#br0" timeOffset="1818">643 499 30,'-2'0'10,"2"0"-1,0 0-7,0 0 6,0 0 5,0 0-8,0 0-1,0 0-6,0 0 6,0 0 0,0 0 5,0 0 5,0 0-1,0 0-2,0 0-1,2 0-14,2 0 13,1 0 5,1 0-14,-2 0-6,2 1 13,2-1-14,1 0 14,3 0-14,1-1 1,-1 1 14,4-2-1,3 0-21,-2-3 2,3 1 0</inkml:trace>
  <inkml:trace contextRef="#ctx0" brushRef="#br0" timeOffset="3453">1107 103 23,'0'0'4,"-2"0"0,2 0-1,-3 3-1,-1 1 1,2-1-1,-2 1 0,0-1 0,-2 1 0,2-1 6,0-1-7,1 1 0,-1-1 6,2-1-1,-2 0-1,2-1-7,-2-1 13,2-1-8,0 0 0,0-3-7,2-1 13,2-1-1,-2 0-7,2-1-6,2-1 0,0-1 7,0 0 0,2 1 6,1-1-7,-1 2 12,0 0-14,-2 1 0,2 1 6,-1 1-6,-1 1 12,0-1-14,0 2-6,-2 1 14,2 0-13,-2 2 13,2 2 0,-2 1-13,-2 2 1,0 2 7,-2 1-6,0 1 13,0 3-7,0-1 6,0 2-7,-4 1 6,2 0-7,-2 1 7,-3 0 6,3 0-2,0 1-20,0-2 8,-1-1 13,1 0-1,0-2-2,0-1-7,2 1 0,0-2-6,-1-1-5,1-2 20,2 0-8,2-2-6,0-2 13,4-2-1,0-2-7,3-1 0,1 1-6,0-2 13,1 2-7,1-1 6,-2 2-1,2-1 6,-1 1-14,1-2 13,-2 2-8,1 0 0,1 1-6,-2 1 13,1-1-20,1 1 20,-2 2-14,0-1-5,1 2-5,1-3 1,0 2 0</inkml:trace>
  <inkml:trace contextRef="#ctx0" brushRef="#br0" timeOffset="6033">1382 531 30,'0'0'16,"0"0"-8,0 0 12,0 0-3,0 0-2,0 0 4,0 0-2,0 0-8,0 0 5,0 0 4,0 0-2,0 0 4,0 0-8,0 0 4,0 0-14,0 0 6,0 0-1,0 0-14,4 0 14,2-2-1,0 1-7,5 0 13,-1 0-2,4 0-14,3-1 13,2-2-7,1 1 6,5-2-1,0 1-1,2 0-7,0 0 6,0 1-6,-3-1 6,1 2-1,-2 0-13,0 0 1,-5 1 8,1-1 0,-3 1 0,-1 0 6,-3 1-7,-1-2 6,-3 2-7,0-1-6,0 1-5,-3 0 14,-1 1 6,0 1-13,-4-1 7,0 0-6,-2 1-6,0 1 14,-2-1-7,2-1 13,-3 1-20,3 0-4,0-1-11,0 0 3,0 0 2,2 0 2,0-1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7:29.2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68 172 48,'0'0'2,"0"0"18,0 0-9,0 0 12,0 0-10,0 0-1,0 0 5,0 0-3,0 0 5,0 0-2,0 2-9,0 1 12,0 2-9,0 2-8,0 2 12,0 3-1,-2 0-2,0 4-2,0 1-7,0 2-1,-2 1 13,2 3-15,-2-1 7,0-1-1,-1 1-1,-1 0-1,2-1 6,0 0-1,0-2-8,0-1-6,0-1 1,-1-2-12,1-1-17,2-2 4,0-2 2,0-1 2</inkml:trace>
  <inkml:trace contextRef="#ctx0" brushRef="#br0" timeOffset="320">267 213 22,'0'0'4,"0"0"0,0 0 0,0 0-1,0 0 6,0 1 12,4 2-3,0-2-2,-2 2-8,0 2 11,0-2-2,0 2 4,-2 2-22,-2 0 13,0 2-1,-2-1 4,-2 2-1,-2-2 4,-1 1-15,1-2-6,0 0 13,0-1-2,-1-1-7,1-2 0,2-2 0,2-1 0,0-3-7,1-1 14,1-3-1,4-2-20,1 0 8,1-3 7,2-1-1,0 0 7,2 0-1,1-1-14,1 0 1,0 1 7,3 0 0,-3 1-6,2 2 13,-1 1-1,-1-1-1,0 3-1,1 0-13,-3 3 7,0 0-6,1 2 7,-1 1 0,-2 3-6,-2 2 7,0 3 6,-2 2-1,-2 2-13,-2 6 1,-2 1 7,-2 4 6,-2 3-1,-3 0-13,1 2 13,-2 0-1,-3 0 6,3-1-14,-1-1 1,1-1 0,-2-2 6,1-2-6,3-1 6,-1-4 0,3-1-7,2-1 0,0-3-18,0-1 21,-1-1-12,5-3 1,0-3 8,0-2-19,2-2 22,0 0-6,2-1 0,2-1-5,5 0 8,-1 0 0,0 0 0,0 1 1,1-1 12,-1 3-1,2-1-1,3 2-1,-3 0-1,2 0-1,-1 1 12,1 0-14,1 1 6,-1 0-20,0-1 7,1 0 13,-1 0-1,-1 0-13,-1 0-12,0-1 8,1 0-11,-1 0 1,-2-1 1</inkml:trace>
  <inkml:trace contextRef="#ctx0" brushRef="#br0" timeOffset="2603">918 5 23,'0'0'4,"0"-1"0,2 0 6,-2 1-7,0-2 12,0 2-8,0-1 17,0 1-15,0 0 5,0 0-2,0 0 11,0 0-15,0 0 5,0 0 11,0 0-9,0 0-8,0 0-1,-4 4 5,0 0-1,-2 2-14,0 2-6,0 1 14,-3 1 6,1 0-1,2 3-20,-3 1 14,-1 2-1,2 2 0,-5 2 0,3 2-7,-2 3 7,-1 1 0,-1 2 6,1 0-1,1 0-13,0-2 7,1 1 6,1-2-7,4-3 12,-3 0-14,3-2 7,2-2-1,0-2-1,2 0 6,2-3-1,2-1-13,2-3 13,2 0-1,3-5-1,1 0-1,2-3-7,5-2 1,-1-2 6,1 0-13,4-2-12,-3 1-3,-1-2-4,1 0 3,-1-1 3,-3 1 2,1-1 1</inkml:trace>
  <inkml:trace contextRef="#ctx0" brushRef="#br0" timeOffset="3065">697 228 41,'0'0'9,"0"0"-8,0 0 7,0 0-8,0 0 7,0 0-8,0 0 7,0 0-7,0 0 0,0 0 19,0 0-2,0 0-2,2 1-2,2 2-14,0-2 6,3 1 0,1 1 6,0-2-2,0-1 6,5 1-2,-1-1-2,5 0-7,-1-1-1,3-2 0,0 2 0,3-1-7,-1 0-11,2-2 0,-1 2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7:33.2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3 323 92,'0'0'21,"-3"0"-2,3-2-15,0 2-1,0-2 6,3-1-1,1 2 5,0-1-1,0 0-2,4-1-7,-2 2 5,5-1-1,-1-2 0,5 3-8,1-1 1,1 1-7,1-2 1,5 2 13,0-2-13,0 0 13,-3 1-7,1 0-6,0-1 13,-1 2-1,-3 0 0,-1 1-1,-1-1-1,-3 0-13,-1 1-5,-1 0 2,-2-1-5,-4 1 2,3-2 1,-3 2-1</inkml:trace>
  <inkml:trace contextRef="#ctx0" brushRef="#br0" timeOffset="334">269 149 47,'0'0'14,"0"0"-14,0 0 6,0 0-7,0 0 13,0 0-2,0 0-1,0 0-13,0 0 13,0 0 5,0 0-15,0 0 26,0 3-10,0 2-2,-2 1-1,2 2 4,-2 1 5,2 3-15,-2 1 11,0 3-2,0 0-8,0 2-1,-2 2-1,0 0 0,-3 0-1,3 1-7,-2 0-5,2-1 19,0 0-14,-2-2 1,1-2 13,1 1-14,0-2-19,0-3-3,2-1 3,0-2 1,0 0 1</inkml:trace>
  <inkml:trace contextRef="#ctx0" brushRef="#br0" timeOffset="694">718 0 37,'0'0'3,"0"0"-1,0 0 13,0 0-8,0 0-1,0 0-1,0 1 0,0 0 5,0-1 11,0 2 4,0 0-9,0 3 4,0 0-9,-2 2-7,0 1 5,0 2 5,0 0-8,0 2 12,-2 2-2,0 1-15,-1 1 7,-1 2 5,-2-1-2,2 2-1,-3-1-14,3 1 7,0 0-1,2-2 0,-2 0 0,2 0-7,-1-2 1,1-1 1,2-1 0,0-3 13,0-1-14,2 2 19,0-3-2,2-1-14,0-2 7,2-2-1,3-1-7,1-2 0,2 0 7,0-1-1,3 0-13,-3-1 8,3 1 12,-1-3-1,0 2-8,-1-2 0,-1 2-13,0 1 8,1 0 7,-5-2-1,0 2 0,0 0-1,1-1 0,-3 0-6,0 2-12,-2-1-18,0 0 5,0-1 3,-2 1 3,0-1 2,0 1 1</inkml:trace>
  <inkml:trace contextRef="#ctx0" brushRef="#br0" timeOffset="1096">923 102 25,'0'0'11,"0"0"5,0 0 10,0 0-16,0 0 5,0 0-1,0 0 10,0 0-21,0 0 5,0 0 12,0 0-9,0 0-7,0 0 12,0 0 4,-2 4-21,2-1 12,-2 2 5,2 1-8,-2 1 11,2 1-2,-2 1-2,2 3-8,-2 0 11,2 3-2,-5 1-2,3 3-2,-2 1-7,0 4 5,0 0-14,0 3 1,-2-2 7,-1 3-7,3 0 13,-2 0-2,2-1-1,-2 0-7,2-2-6,-1-1 1,1-2-6,2-3-23,0-1-2,0-2 4,0-3 2,0-1 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7:36.0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0 239 20,'0'0'3,"0"0"1,0 0-1,0 0 0,0 0 0,0 0 0,0 0-1,0 0-1,0 0 1,0 0 0,0 1 0,0 0-1,0-1 0,0 2 0,0-2 0,0 1 0,0 0 0,2-1 6,-2 1-7,0 0 13,2 0-15,-2-1 13,0 2-1,2-2-8,0 0 6,0 0-7,2 0 0,1 0 0,-1 0 12,0 0-8,2 0 0,0 0-7,2 0 0,1 0 0,-1 0 7,2-2 5,1 2-13,-1-1 0,0 0-6,3 0 8,-1 0 12,1 1-1,1-1 5,-2 1-8,3-2 5,-1 2-1,1 0-21,-1-1 20,1 1-13,-1-1 6,1 1-6,-1 0 13,3-1-8,-3 1 6,3-1-7,-1 1 6,-1-1-1,1-1-7,1 1-6,0 0 7,-1 0-6,3 1 7,-3-1 6,3 0-7,-3-1 0,3 1 6,-2 0-7,-1 0-6,3 0 13,-3 1-13,1 0 13,-1 0-13,1-1 14,-3 1-8,1 0-6,1 0 14,-1 0-7,-1 0-7,1 0 14,-1 0-14,1 1 14,-3-1-7,3 1 0,-3-1 0,3 1-7,-3 0 14,2 0-7,1-1 6,-3 0 5,3 0-14,-3 2 7,3-1 0,-1-2-1,3 1 0,-3 0 6,3 0-14,-1 0 1,3-2 13,0 0-2,-1 1-13,3-1 1,-1-1 13,3 0-14,0 1 7,0-2 0,-1 1 6,3-1-19,2 2 14,0-2 0,0 1 6,0-1-20,0 2 20,0 0-1,0-2-1,1 2-13,-1-1 13,2 0-13,0 1 13,0-1 0,0 0-7,0 1 0,0-1 6,0 1-7,2-2 1,-2 1 12,2-1-1,0 2-8,0-1 0,2-1 0,-2 1-7,0 0 1,0 2 0,0-1 13,0-1-1,0 2-1,0 0-1,-2 0-7,2 0 7,-2 0-13,0 1 0,0-2 8,0 2-7,-2 0 1,0 0 13,0 0-7,0 2 6,-2-1-7,-1 0 0,1 0 0,2 0-6,-2 0 7,0 1-7,2-2 7,-3 1 6,1-1-7,2 1-6,0-1 13,2 1-7,-2-1-12,2 1 7,0-1 7,0 1 6,0-1-13,0 0 13,2 2-1,-2-1-1,2-1-1,0 0-7,0 1-6,0-1 8,0 0-7,0 0 14,2 0-14,0 0 7,0 0 0,2-1 0,0 1 0,0-1-6,1-2 13,-1 2 0,0 0-1,0 0-7,2 0-6,-2-1 0,1 1 14,-1 1-1,0-1-1,0 1-7,2-1-6,-2 0 14,1 0-1,-1 1-7,2-2-6,-2 1 7,2 0-6,1 0 14,-1 0-20,2 0 20,0 0 0,1-2-14,1 1 14,-2 0-8,3-1 1,-3 1-7,2 1 14,-1 0-1,-1-2-1,0 2-1,3 0 0,-3 0-7,2-2-6,-1 2 1,1 1 14,2-1-1,-1 0-7,-1 1 1,1-1 0,1 1 6,-2-3-13,1 2 1,-3 0 1,2 0 1,-1 1-6,1-1 20,-2 1-1,1-1-1,1-1-7,-2 1 0,1 1-13,1-1 21,-2 1-1,3-1-1,-1 1-7,-2 0 6,3-1-7,-1 0 7,-2-1-7,1 1 0,-1 0-12,0 0 14,-2 1-6,1-2 7,-1 1-13,0-1 21,0 2-14,-2-1 13,3 0-13,-1 0 0,0 0 13,-2 1-7,3-1 6,-1-1-1,0 1-7,0-1 0,0 1 7,1-2-1,-3 2-7,2-1 0,-2 1-6,-2-2 8,2 1-7,-1 0 1,-1 1 14,0-2-8,-2 0 7,2 0-8,-2 1 1,-2 0-7,0 1 7,0-3 7,0 2-7,-2 2 0,-1-1 6,-1-2-7,0 1 0,-2 2 0,0-1-6,-3 0 7,-1-2 0,0 2-6,-1-1-6,-1 2 14,-3-1 0,1 1 0,-5 0 0,0-1-1,-1 1-6,-3 0 1,0 0 13,0-2-2,-2 4-7,3-2 0,-3 0 0,-2 0 7,0 0-1,0 1-7,-2 0-6,0-1-6,0 0 2,-2 1-5,-2-1-11,0 0 3,-3 0 3,-1 0 2,-2 0 2,-1 0 0</inkml:trace>
  <inkml:trace contextRef="#ctx0" brushRef="#br0" timeOffset="1876">3605 269 31,'0'0'3,"0"0"0,0 0 0,0 0-1,0 0 0,0 0 0,0 0 0,0 0 12,0 0-2,0 4-1,-2-1-1,2 1 5,-2 0-15,0 3 19,-3 2-2,3 0 4,-2 1-28,0 1 20,-2 0 4,2 2-21,-2 1 13,-3 0-1,3 0 6,0 1-2,-2 1-8,-1 1 6,3 0-8,0 2 0,-2 1 12,1-1-1,-1 1-8,0 0-1,0 0 0,1 1-1,-1-2 6,2 0-14,0 0-5,0-1 7,1-2 13,1 1 5,0-2-14,2-1-7,-2-1 14,2-2-1,0 0-1,0-2-1,0-1-1,0-1 6,2 0-26,-3 0 21,3-2-1,0-1-7,3 0 7,-3-1-13,0 1 1,4-2 7,2 0-6,-2 0 13,4-2 0,1 0-1,-1-2-1,4 0-6,1-1 6,-1-1-7,3 1 1,-1-3-13,1 1 9,-1-1 13,-2-1-7,3 0 0,-3 0-7,3 0 14,-3 0-1,-1 1-1,-1-3-7,0 1 1,-4 1-13,1 0 14,-3 0 0,0 0-12,-4-1 8,0 1 13,-4-1-8,0 2 0,-3 0 13,1 2-2,-2 0-14,-2 2 6,1 0-13,1-2 1,0 2 14,-1 0-1,3-1-7,0 1-24,0 0 3,2-1-5,2 1 3</inkml:trace>
  <inkml:trace contextRef="#ctx0" brushRef="#br0" timeOffset="42235">211 2609 31,'0'0'4,"0"0"-1,-2 0 12,2 0-1,0 0-2,0 0-14,0 0 6,0 0 0,0 0-1,0 0 6,0 0 5,0 0 5,0 0-9,0 0 5,0 0 5,0 0-3,0 0-2,0 0-2,0 0-2,0 0-1,0 0-1,0 0-1,0 0-8,0 0 7,0 0-7,0 0 0,0 0-7,0 0 20,0 0-20,0 0 13,0 0-1,4 0 6,0 0-2,2 0-13,5 0 0,-1 0 1,0 0 13,1-1-2,1 0-7,3-1 6,-1 1-7,0-1 0,1 0 6,1-1 0,3 1-1,0 0-7,1-2 13,1 1-20,0 0 7,2 2 0,3-2 7,1-1 5,2 1-7,0-1 6,2 2-8,2-2-6,-2 1 1,0 1 13,2-2-1,-2 1-8,3-1 0,-3 2 7,2-2-14,-2 2 7,2 0 7,-2-1-14,2 1 14,0 1-8,0 0 7,2-2 5,0 1-14,1 0 7,-1 0 0,2 0-13,0 1 7,0-1 13,1-1-8,1 1-7,-2 0 7,2-1-6,1 1 12,-1 0-7,0-2-6,1 2 0,-1 0 1,2-2 12,1 2-7,1-2-6,3 2 6,-3-2 0,0 2-13,3 0 14,-3-2 6,3 2-7,-3-1-7,3 0 1,-3 1-6,1-2 8,-1 1 6,1-1 0,1 1-7,1 1 6,1-2-12,-1 2 13,1-1 0,1 1 5,-1 1-1,3-1-13,-2-1 0,1 1-5,-1 0 7,1-1 7,-1 1-13,0 0 20,1-1-2,1 1-7,-1 0 6,-1-1-7,2 1-7,-3 0 1,1-1 7,-1 1-13,-1 0 20,-3 1-1,3-1-1,-3 1-13,1 1 7,-1-1 0,0 0 6,1 0-7,-1 0 0,1-2 0,1 2-6,1-1 7,-1-1-7,1 1 1,-1 0-6,1-1 2,-3 1 7,1 1 7,-1-1 5,1 1-14,-1-2 1,0 1 0,1 0 1,-1-1 6,3 1-7,-1 0-5,1-1 13,-1 1-7,1 0 13,-1-2-8,-1 2 0,1 1 0,-1-2-13,1 2 20,-1-1-20,-1-1 20,0 1-2,1 0-1,-1 1-7,-1-2 0,1 1 0,3 0-6,-3 1 1,2-2 7,-1 1-13,1 0 8,-1-1 0,-1 2 0,1 0 1,-3 0 0,3 0 6,-3-1-6,0 2 0,-1-1 0,1 1 0,-2-1 7,1 1-7,1 0 13,-2 0-2,3 0-1,-1 0-1,-2 1-7,3-1 6,-1 1-7,0-1 7,1 0-1,-1 0-7,0-1 0,3 1-6,-3-1 1,1 0 1,1-1 7,-2 0 0,3 0 6,-1 1-7,1-1 0,-3 0 0,2 0-6,-1 1 1,-1-1 7,1 0-1,-1 1-6,-2 0 7,0 0 0,-1-1-1,-1-1 0,0 2 0,0-1 0,1 0 0,-1-1 6,-2 1-7,0 0-6,0 0 0,0 0 7,-1 0 0,1-1 6,-2 1-1,2 0-7,-2-1-6,0 2 7,0 0 0,-2 0 0,2-1 7,-4 0-7,2 1 0,-2 0 0,0 0 0,-2 0 0,0-2 0,0 2 6,-2 0-1,-3-1-7,1 1 7,-2-1-7,-2 1 6,-1 0 0,-1 0-1,-3 0-19,1 1 8,-3-1 1,-2 0 1,-1 1 14,-1 0-8,-2 0 0,0 0 0,1 1 13,-3-1-8,0 0-1,0 0 0,-2-1 6,2 1 5,-2 1-21,0-1 13,-2 0-1,2 0 0,-2 0-1,2-1-7,0 1 0,-2 0 7,3 0 5,-3 0-20,0 0 8,2 0 0,-2 0-6,-2-2 1,2 2-24,0 0 10,-3 0-16,1 0-3,-4 0 5</inkml:trace>
  <inkml:trace contextRef="#ctx0" brushRef="#br0" timeOffset="45226">3503 2567 64,'0'0'6,"0"0"5,0 0-1,0 0-7,0 0-1,0 0 6,0 0-7,0 0 12,0 0 5,0 0-9,0 0 12,0 0-9,0 0-2,0 0-7,0 0 0,0 0-1,0 0 6,0 0 5,0 2-7,-2 4 11,-2 0-8,0 2-1,0 3 11,-2-1-21,0 3 7,-1 0 5,-1 2-1,-2 1-7,-1 1 12,1 2-8,-2 2-7,-1 0 6,-1 1 0,1 0-1,1 1 6,0-1-14,1 1 13,-1-1-7,1-3 6,1 1-8,0-2 7,4-1-7,-3-1 6,5-1-1,0-1-1,0 0 0,2-2-1,2-2 6,2 0-20,2-3 14,2-1 0,2-2 0,5-1-1,-1-2 6,3-2-7,1-3 0,3 1 0,0-2-7,-1-1 14,-1 0-1,-3 0-20,1 1 20,-3 0-1,-2 0-7,-1 1 7,-3-2-13,-2 1 0,-2 1 1,-2-1-5,-2 1 7,-4 2 13,-5 0-7,1 1 6,-2-1-7,-3 2 6,3 0-7,1 0 0,1 0-25,2 0-3,0-1-10,3 0 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7:51.7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19 348 20,'0'0'4,"0"0"0,0 0 0,0 0-1,0 0 0,0 0 0,0 0-1,0 0 0,0 0 6,0 0-7,0 0 0,0 0 19,0 0-9,0 0 5,0 0-9,0 0 12,0 0-15,0 0 6,0 0 5,0 0-8,0 0 5,0 0-8,0 0 6,0 0 5,0 0-8,0 0-1,0 0-1,0 0 0,0 0-7,0 0 6,0 0 6,0 0-14,0 0 13,0 0-7,0 0 6,0 0-7,0 0 12,0 0-14,0 0 0,0 0 0,0 0 0,0 0-6,0 0 1,0 0 20,0 0-2,0 0-8,0 0 6,0 0-14,0 0 7,0 0-7,0 0 7,0 0-7,0 0 1,0 0 7,0 0-7,0 0 6,0 0-12,0 0 13,0 0 6,0 0-14,0 0 13,0 0-13,0 0 6,0 0-6,0 0 0,0 0-5,0 0 7,0 0-6,0 0 13,0 0-6,0 0 0,0 0 12,0 0-14,0 0 7,0 0-7,0 0 13,0 0-14,0 0 7,0 0-6,0 0 0,0 0 7,0 0-7,0 0 6,0 0-6,0 0 0,0 0-6,0 0 8,0 0 6,0 0-7,0 0 7,0 0-1,0 0 6,0 0-14,0 0 7,0 0-1,0 0 0,0 0 0,0 0-7,0 0 7,0 0-6,0 0 0,0 0-12,0 0 15,0 0-6,0 0 7,2 0-6,0 0 0,2-2 14,6-2-1,3 1-8,-1-2 7,3 1-7,-3 0 6,3 0-7,-1 2 7,-2 0-7,1 0 13,-1 2-14,-1 0 13,-1 2-14,0 1 7,-1 1-7,-3 3 7,-2 1-7,0 2 1,-4 4-6,-2 0 13,-4 1 0,-5 3-7,1 0 7,-4 3-1,-1-1-13,1-1 14,-3-1 0,3 1-1,-1-3 0,3-2-7,1-1 7,3 0-13,0-3 14,2 1-13,4-2 7,0 0 7,2-1-13,4-1 13,0 0-13,4-1 13,0 0-13,1 0 14,1-2-13,0 2 13,1 0-13,-1-1 13,-2-1-13,1 1 13,-3 1-13,0 0 13,-4 2-7,0 0 13,-4 0-14,-2 1 6,-2 2-13,-3-2 8,-1 1-13,-2 2 15,-1-1 6,1-2-7,-3 0-7,3-1 8,0 0-13,-1-1-11,3-1 2,-1-2 2,3-1 2</inkml:trace>
  <inkml:trace contextRef="#ctx0" brushRef="#br0" timeOffset="1080">666 178 23,'-2'0'5,"2"-1"-1,-2 1-1,2 0 0,-2-1 19,0 1-16,0 0 12,0 0-2,0-1 4,2 1-9,-2 0 5,2 0-14,-2 0 6,2 1-14,-3 1 26,1 2-9,0 1-1,0 1 5,-2 2-2,2 2-14,-2 1-6,0 2 19,0 1 5,-3 2-2,-1 3-8,-2 1-1,-1 2-1,1 2 6,-4 2-1,1 2-14,-1-2 0,1 2 1,1 0 0,0-1 1,1 0 0,3-3 6,0-1 0,1 0-7,1-3 7,2-1-1,2-3 6,2-1-1,0-2-7,4-2 6,2-3 5,3-2-1,1-3-8,2-2 0,3-2 6,1-4-8,3 0-19,0-2-4,-3 0-3,3-3 3,-3 0-4,-1 1 2,-3-1 2,1 0 2</inkml:trace>
  <inkml:trace contextRef="#ctx0" brushRef="#br0" timeOffset="1502">426 443 30,'0'-1'4,"0"1"6,2-1-8,-2 1 6,0-1-1,0 1-1,0-3 18,0 2-15,-2 1 11,2-1-2,0 0-9,2 0-13,-2 0 13,0 1-2,0 0 0,0 0-14,4-2 20,1 2-14,-1-1 6,2 1-13,0-1 20,2 0 4,3-1-8,1-1 5,1 1-7,1-2 5,1 1-20,-1 0 20,3-1-20,-1-1 13,1 2 0,-1-2-7,1 2-18,-3-1 2,1 1 0</inkml:trace>
  <inkml:trace contextRef="#ctx0" brushRef="#br0" timeOffset="2920">887 20 20,'0'0'4,"0"0"-1,0 0 1,0 0-2,0 0 1,0 0-1,0 0 0,0 0-1,0 0 1,0 0 0,0 0 0,0 0-1,0 0 1,0 0-1,0 0 0,0 0 0,0 0 0,0 0 6,0 0-1,0 0 0,0 0-1,0 0 5,0 0-13,0 0 6,0 0 0,0 0 0,0 0-1,0 0 6,0 0-7,0 0 6,0 0-13,0 0 0,0 0 1,0 0 13,0 0-1,3-1-7,-1 0 6,2-4 0,2 3-14,0-1 14,0 0-7,-2 1 6,3-1-13,-1 3 1,0 0 7,0 0 0,0 1-6,-1 2 13,-1 0-7,-2 2 6,2 2-13,-4 1 7,0 1 7,0 2-14,-4 0 1,0 1 13,0 1-1,-3-2-7,-1 1 1,2-2 12,0 1-8,2-2 6,-3-1-14,3 1 1,2-2 0,0-2 1,0 0 0,2 0 13,2-3-8,2 0 0,0 1 5,3-2-7,-1 0 6,0-1-7,2 1 0,0 0-6,1 0 1,-3 1 0,-2-1 1,2 0 0,-2 0 13,-1 1-7,-1 2 0,-2-1 6,-2 1-7,-3 2 6,-1-1-14,-2 2 7,0 2-6,-3-2 1,1 0-6,0 0 0,-1 0-1</inkml:trace>
  <inkml:trace contextRef="#ctx0" brushRef="#br0" timeOffset="4914">1260 534 23,'0'0'5,"0"0"-1,0 0 6,0 0 5,0 0-14,0 0 24,0 0-15,0 0-1,0 0-2,0 0 6,0 0-2,0 0-1,0 0 5,0 0 4,0 0-2,0 0-2,0 0-2,6 0-2,2 1 5,5 0-2,1 2-8,1-1-1,1-1 6,3 0-1,-1 0-14,1 1 19,2-2-2,-3 1-1,3 0-8,-2 0 6,-1 0-14,1 0 13,-3-1 5,3 0-2,-3 0-14,-1-1 7,-1 1-1,-1 0 0,-3-1-13,1 1 1,-1-1 13,-4 1-7,0-1 7,0 1-1,-1-1-19,-1-1 8,0 1-5,-2 0-11,2 1-10,-2-1 4,0 1 2,2 0 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7:57.0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200 480 39,'0'0'15,"0"0"-14,0 0 6,0 0-1,0 0-1,0 0 12,0 0-2,0 0-8,0 0-7,0 2 6,0 1 6,-2-1-14,0 2 12,0-1-1,0 2 5,0 0-14,-2 0 6,0 0 0,-2 1-14,-1-1 14,1 0 5,-2 0-7,0 0 5,-1-2-7,1 2-13,2-2 8,-2 1-6,1-2 7,1-1 7,2 0-1,0-2-6,0 0 6,0-2-13,4-3 7,0 0 1,0-2 6,4-1-1,0 0-13,0 0 8,2 0-6,3-1 13,-1 1-7,0 2-6,-2 0 7,3 0 6,-3 1 6,2 2-14,-2 0 0,0 2 0,-1 1 7,1 1-13,-2 1 19,0 2-13,-2 3 12,0 2-1,0 3-20,-2 2 20,-2 2 5,-2 0-14,-2 4 0,0 0 13,-3 1-8,1 1-13,-2 0 13,-1 0-7,1 0 13,-2 1-1,-3-2-8,3 1 0,-1-3 0,1-2-7,0 0 7,3-4-6,-1 0-6,2-3 7,1-1-12,3-1 15,-2-3 0,2-3-13,2-2 8,-2-1 1,4-1 0,2 0 1,0-1 0,0 0-12,2 0 2,2 2 8,-2-2 6,5 3 7,-3-1-1,2 1-8,0 1 7,1 0-1,1 1 12,0 0-15,3 1 19,-3 1-3,3 0-2,-3 1-2,2-2-8,-1 0 5,-1-1 5,-2 2-20,3-2 6,-3-1 6,2 0-1,3-2-13,-1-3-18,0-1-4,1-1 1</inkml:trace>
  <inkml:trace contextRef="#ctx0" brushRef="#br0" timeOffset="4119">449 450 23,'0'0'4,"0"0"0,0 0 0,0 0-1,0 0 0,0-1 0,0-1 12,0 0-8,0 1-1,0 0-1,0 0 6,0-1-2,0 0 12,0 0-3,0 1-21,0 0 19,0 0-8,0 1 5,0-1-2,0 1-13,0 0 12,0-2-13,0 2-6,0 0 20,0 0-8,0 0 12,0 2-2,-2 2-8,2 2 0,-3 2 5,3 1-20,-2 2 14,0 1 6,0-1-14,0 3 13,0 1-7,-2 3-1,0-1 7,0-2-1,0 1-8,1 1 7,-1-1-7,2-1 6,0-2-13,0-3 7,2 1-12,-2-2 14,2-1 6,2-1-13,0-2 19,2-2-14,3-1 7,1-4-7,2 0-7,1-3 14,-1 1-1,2-2 0,1 0-7,1 0-13,-1 1 15,-3 0 0,2 0 6,-1 2-19,-3-1 14,0 1 0,-2 0-1,1 0-6,-1 1 7,-2 0 0,0 1-6,0 0-6,0 0 1,-4 0 8,2 0-12,0 0-5,1-1 2,-3 2 2,2 0 2,-2 0 2,0 0 1,0-1 0,2 1 2,-2-1 1,2 0 0,0 0 1,0-3 0,0 1 1,0-2 1,0-1 0,2-1 1,0 1 0,-2-1 1,3 2 1,-3-3 0,0 1 0,2 0 0,-2 0 1,2 0 0,-2 1 0,0 0 0,0 1 7,0 2-1,0-1 12,0 1-21,1 1 12,-1-1-1,-2 1 6,2 1-15,-2 0 13,0-1-2,0 2-7,0 2 0,0 0 5,-2 3-1,0 0 0,-1 2-1,-1 1 11,2 3-2,-2 1-2,0 2-1,-2 1 11,0 1-16,-1 4 6,1 1-8,0 0 6,0-1-8,2 3 12,-1-1-14,1-1 6,0 0-7,0-1 12,0-1-8,2-1 6,0-2-14,0-1-12,0-2-10,-2-3-4,1 1 3,3-3 1</inkml:trace>
  <inkml:trace contextRef="#ctx0" brushRef="#br0" timeOffset="6409">964 342 22,'0'-1'4,"0"0"0,0-1-1,2 1 0,0-1-1,0 0 0,2-1 0,-2 2 0,0 0-1,0-1 1,0 1-1,0 1 0,0-2 0,-2 1 0,2 0 0,-2 1 0,2 0 0,-2-1 0,0 0 0,3 0 0,-3 1 18,0 1-2,0-1-2,0 0-2,0 0 5,0 1-9,0-1-1,0 0-1,0 1 5,0-1 5,0 0-15,0 1 0,0 2 12,0 1-8,-3 2 6,-1 2-20,0 1 13,0 3-13,0 1 14,-2 2 5,-1 0-1,-1 1-8,2 3 0,-2 1-7,-3 1 14,3 1-2,-2 1 0,2-1-1,-1 1-1,1-3 6,2 0-8,0-1 6,-1-2-1,3-2-1,2 0-1,0-1-1,0-2-1,2-1-13,2-1 14,2-4-1,2-1-6,1 0 12,3-3-13,0-2 13,3-2-20,1-2 7,3 0 0,-1-2-5,1-1 1,-1 0-18,1 0-4,-3 0 4,-1-1 1</inkml:trace>
  <inkml:trace contextRef="#ctx0" brushRef="#br0" timeOffset="6929">895 535 22,'0'1'4,"-2"-2"-1,2 1 0,-2-1 0,0 1 0,0-1 0,2 1 0,-2 1-1,2-1 0,0 0-1,0 0 0,0 0 0,0 0 7,-2 0 5,2 0-14,0 0 0,0 0 6,0 1 0,0-1 5,0 0 5,0 0-2,0 0-14,0 0 7,0 0 11,0 0-8,2 0-1,0 1-1,0-1-7,4 0 0,1 0 0,1 0 6,0-1-13,2 0 7,3 1 12,-1-1-1,1 0-2,1-2-1,1 2-1,-3-1 6,2 1-8,-1-1-1,-1 2-19,1 0 8,-3 0-12,0-1 2,1 1 0</inkml:trace>
  <inkml:trace contextRef="#ctx0" brushRef="#br0" timeOffset="8139">1323 106 23,'0'0'5,"0"0"-1,-2 0 0,2 0 12,0 0-9,0 0 6,-2 3 4,-2 1 5,0-2-3,0 1-3,0 0 11,2-1-10,0 1 4,0-2-2,-1 0-9,-1 0 11,2 0 4,2-2-9,-2-1-2,2 0 4,2-3-15,0-1 0,0-1 6,0-2-14,3-1 7,1 0 0,0 1-7,2-2 7,-2 1-6,-1 0 0,3 2 1,-4 0 0,0 2 7,0 2-1,0-2 0,1 2 0,-3 2-13,0 1 20,0 3-14,0 3-6,-2 2 8,-2 3-6,0 4 13,-2 1 6,-3 4-14,3 1-6,-4 1 7,-2 2 1,1 0 6,-3 1 6,0 0-27,1-1 15,1-1 0,0-1 6,-1-2 0,3-2 5,0-3-13,1-1 0,3-1 7,0-3-1,0 0 0,2-3 6,2-1-20,2-2 7,2 0 1,2-5 6,3 1 6,-1-1-7,2 0-13,1-1 8,1 1 0,-2 0-12,3-1 27,-1 1-14,1 1-6,-1 0 20,0-1-8,-1 1-13,-1 1 1,0 0 7,-1 1 7,1 1-32,-2 0 3,3 0-4,-3 1 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8:06.9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0 172 17,'0'0'4,"0"0"0,0 0 0,0 0-1,0 0 0,0 0 0,0 0 0,0 0-1,0 0 7,0 0-2,0 0 6,0 0-8,0 0 12,0 0-2,0 0-2,0 0-2,0 0-7,0 0 5,0 0-1,0 0 5,0 0 11,0 0-3,0 0-15,0 0 12,0 0-9,0 0-7,0 0 12,0 0-8,0 0-7,0 0 13,0 0-8,0 0 0,0 0-7,0 0 7,4 1-1,2-1 0,0 2-1,5 0-6,1-1 0,3-1 1,1 0-6,3 0 7,-1-1 1,3 1 12,-2 0-14,1 0 7,-1 0-1,0 0-12,-3-1 19,1 1-13,-1 0 6,-3 0 0,-1-1-7,-2 1 1,-1 0-6,-1-2 1,-2 2-11,0 0-5,-4 2 2,-2-1 2</inkml:trace>
  <inkml:trace contextRef="#ctx0" brushRef="#br0" timeOffset="390">300 1 24,'0'0'4,"0"0"0,0-1-1,0 1 0,0 0 0,0 0-1,2 0 0,-2 1 0,-2-1 19,2 1 3,0 2-15,0 1 5,2 2-2,-2 2-8,0 3 12,-2 2-8,0 1-1,0 2 5,-1 1-1,-1 1-8,0-1 0,0 3-7,-2-1 13,2-1-7,0 0 0,-1-2-1,1 1-6,2 1-12,0-3 2,-2-1 2,2-2 1,2-2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8:07.7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276 22 22,'0'0'5,"0"0"-1,0 0 6,0 0 5,0 0 4,0 0-8,0 0 11,0 0-3,0 0-2,0 0 4,0 0-3,0 0-2,0 0-8,0 0 5,0 0-2,0 0-7,0 0 12,0 0-8,0 0-1,0 0 5,0 0-14,0 0 0,0 3 13,-2 3-20,2 3 20,-4 4-14,-5 1-6,-1 4 20,-3 0-8,-1 2-13,-3 2 14,-1 0 6,-1 1-8,1 2 6,-1 0-7,0 1 6,3 0-1,-3-2-7,3 2 0,1-2 7,3-1-13,1-1 7,1 2 0,4-5 12,0-1-20,4-2 7,2-1 7,4-2-1,2-4-7,2-2 6,3-2 0,3-4-7,3-1 7,3-3-1,1-2-6,-2-1-6,1-1 1,-1-2 7,-3 1 0,1-2-18,-5 2 8,1 0 2,-5-1 7,-2-1 0,-4 1 7,-2 1-7,-2 0 6,-4 0-6,-2 1-13,-3 1 15,-1 0 0,-2 1 0,1 2-13,1 0-4,1 0-5,1 2 3,2-1 1,2 1 2</inkml:trace>
  <inkml:trace contextRef="#ctx0" brushRef="#br0" timeOffset="560">555 239 21,'0'0'4,"0"0"0,0 0-1,0 0 0,0 0 0,0 0-1,0 0 7,2 0-7,0 0 6,2 3-1,0-1-8,0 1 19,1 2 4,-1 1-21,0 1 12,-2 1-1,0 1-14,-2 1 19,-2 1-3,0 1-1,-4 1-2,-1 1-1,-1-1-2,-2 1 6,-3 2-8,1-3-1,-2 0-7,1 0 13,-1-2-2,-1-1-1,3-1-1,1-2 12,1-1-15,2-2 6,0-3 5,1-5-8,1-2-7,4-2-7,2-2 7,0-4-12,4-2 1,0-2-11,5 0-4,-1-2 3,0-1 2,3 1 1</inkml:trace>
  <inkml:trace contextRef="#ctx0" brushRef="#br0" timeOffset="1000">900 0 22,'0'0'5,"0"0"-1,0 0-1,0 0 0,0 0 0,0 0 0,0 0 6,0 0-2,0 0 6,0 0-14,0 0 12,0 0-1,0 0 5,0 2-2,0 1-2,0 3-1,0 0-1,-2 0-1,0 1-8,0 1 13,-2-1-8,2 1-1,0 3 6,-2-1 5,0 1-8,2 0-7,-3 1 6,3 1-1,-2 1 6,2-1-20,-2 3 20,0-1 5,2 2-2,-2 1-8,2 0-1,-3 2-1,-1-1-13,2 0 14,0 1-7,0-1 0,0-1 7,2 0-1,0-1-7,2-1 13,0 0-1,0-4-1,0 1-7,0-1 6,4-2-1,0-2-7,0-1 6,2-1 6,0-2-14,5-1 0,-1-3-5,5-1 7,-1-2-19,0-2-10,1-1 4,-1 0 3,3-1 1,-3-1 2</inkml:trace>
  <inkml:trace contextRef="#ctx0" brushRef="#br0" timeOffset="1460">782 217 39,'0'0'3,"0"-1"6,0 1-1,2-1 5,3 0-2,-1-1-14,-2 1 19,0 1-14,4-1 12,-2 0-2,0 1 5,3-1-2,-1 0-8,2 1-1,0 0-1,5 0 6,-3-2-8,0 1 0,3 0-7,1-1 1,1 1-13,1-2 1,-1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1:06.3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213 49 24,'0'0'4,"0"-2"0,0 0-1,2-1 0,-2 0 0,2-2-1,0 2 0,-2-1 6,0 1-7,2-2 6,0 2-1,-2 0 0,0 1-1,0 0-7,0-1 13,0 2-14,0 0 6,0 0-6,0 0 6,0-1-6,0 2 13,0 0-14,0-1 0,2 1 13,-2 0-13,0 0 0,0 1 13,0 1-13,0 0 0,-2 3 13,0 2-7,0 2 0,-2 1-1,0 4 0,-2 1 0,0 3 6,-1 3-7,-1 1 6,0 2 0,-1 1-7,1 1 12,0 2-14,0 0 7,-1 0-7,1 0 1,0-2-6,2-1 13,-1 0-13,3-2 1,0-1 13,0-1-7,2-3 7,2 1-7,2-3-6,0-1 13,0-2-13,4 0 7,1-2-7,1-2 14,0-2-13,2-3 0,1 0 0,1-2 0,-1-2 0</inkml:trace>
  <inkml:trace contextRef="#ctx0" brushRef="#br0" timeOffset="500">0 371 24,'0'0'5,"0"0"-2,0 0 0,0 0 0,0 0 0,0 0 0,0 0-1,0 0 0,0 0-1,2 1 7,2-1-1,2-1-1,3 1-7,-1 0 6,0-1 0,5 0-7,-1 0 6,0 0-6,3-2 6,1 1 0,-1 0-7,1 1 0,3-2 0,-2 2 0,-3 0-1,1-1-1</inkml:trace>
  <inkml:trace contextRef="#ctx0" brushRef="#br0" timeOffset="950">472 83 23,'0'-1'4,"0"1"0,0 0-1,0 0 0,0 0 0,0-1-1,2-1 0,2 1 0,-2 0-1,0-1 0,0 1 1,0 1-1,0 0 0,2 0 0,-2 0-1,2 2 0,1 0 1,1 2 0,0-1 0,0 3 6,2 1-1,1 2-1,-1 2 6,0 3-14,1 0 0,-1 2 13,2 3-1,-2 0-7,3 2 12,-3 3-14,0 0 0,1 0 6,-1 2 5,-2 1-20,-2-1 20,2 4-1,-4-3 5,1 3-2,-3-1-14,-3 1 6,-1-1 12,0-1-15,-4-1 0,0-1 0,-1-1 6,-3-2-7,0 0 6,-1-2-20,1-1 2,-3-1-6,3-3 1,-1-1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8:11.2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43 47,'0'0'8,"0"0"5,0 0-8,0 0 6,0 0 5,0 0 4,0 0 10,0 0-10,0 0-2,0 0-3,0 0-1,0 0-2,0 0 5,0 0-9,0 0 5,0 0 5,0 0-8,4 0-2,2 0-1,4-1-13,5-2 13,1 2-1,3-1 6,4 0-2,-1-2-7,5 2 12,-2-1-8,2 0-1,-2 1-7,-2-1-6,-1 1 19,-1 0-1,-2-1-8,-3 2-6,-1 0-6,-3 0 20,1 0-8,-3-1-13,-2 1 20,-2 0-7,1 0-1,-1 0-12,-2 1-5,-2 0 8,-2 0-12,-2 0-4,2 0 3,0 0-10,-2 0 3,0 0 3,0 0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8:14.3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 3 38,'-2'0'15,"2"-1"-1,-2 1 4,0-1-2,2 1 4,-2-1-2,2 1-15,-2 0 12,2 1-8,0-1 5,0 0-8,0 0 6,-2 1-1,2 4 11,0 1-2,-2 2-9,0 2 5,0 3-1,-2 3-2,-3 2-1,3-1-8,-2 1 0,2-1-13,-2 0 8,2 0 13,-1-2-8,1 0 0,0-1 0,0 0 6,2-2-20,2-2 20,2 0-1,0 0-19,0-2 14,4-1 6,1-1 5,1-3-8,2 1-7,3-2 7,-3-1-1,2-1-1,1-1 0,-1 1-19,-2-1 8,-1 0 1,-1 0 7,0-1 13,1 1-14,-5 1-25,0-1 3,0 0-4,0-1 3,-2 0 3,0 0 2,0 1 2,-2-1 1</inkml:trace>
  <inkml:trace contextRef="#ctx0" brushRef="#br0" timeOffset="320">240 137 24,'-2'-1'5,"2"0"12,0 0-9,0 1 5,0-2 11,0 2-9,0 0-2,2 0-1,-2 0-2,0 0 11,-2 0-15,2 0-1,0 2 0,0-1 5,-2 3-1,0 2 12,0 1-3,-1 2-9,1 3-7,-2 1 6,0 1 12,0 1-9,0 1-14,0 2 7,2-1-7,-2 2 6,-1-1 13,1 2-9,2-1 6,0-1-2,0 0-20,0-2 14,2-1-7,0-2-6,-2 0-12,2-2-10,0-1 3,0-3 2,0 0 2</inkml:trace>
  <inkml:trace contextRef="#ctx0" brushRef="#br0" timeOffset="650">401 87 74,'0'0'11,"0"0"-1,0 0-8,0 0-6,0 0 6,-2 0 6,2 0 12,0 1-3,-2 3-2,2-1 5,-2 2-15,2 1 11,-2 1-2,2 1-1,0 0 4,-2 2-2,2 2-2,-2 0 5,2-1-9,-2 1-1,2 1-7,0-1-6,0 0 7,2-1-1,-2 0 13,0-2-2,2 0-8,0-2-13,0 0 14,2-2-7,-2 0 6,4-1 6,1-3-7,1-1 6,0-3-14,0 0 13,5-1-13,-3-1 6,3 0-6,-3-2 1,0 1 6,-2 0-6,3 0 13,-3 2-14,-2-1 13,0 1-19,1 0 14,-1 2-1,0 1-6,-2-1 13,0 4-8,1 0 6,-1 1-7,-2 3 0,2 2-6,-2 2 13,0 0-7,0 2-6,0-1 7,2 1-6,-2 1 13,2-2-8,1 1-6,-1 0-5,0-1-18,0 0-3,0-2 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7:41.8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62 33 22,'0'0'4,"0"0"-1,0 0 1,0 0 0,0 0-1,0-1 0,-2-1 6,2 0 5,2-2 4,-2 2-15,0-1 13,0 1 4,0 0-9,0-1-1,0 1 11,0 1-9,0 0-14,0 0 13,0 1 5,0-2-15,-2 1 13,4 0-2,-2 1 5,2-1-3,-4 1-14,2-1 13,0 1-8,0 0-7,0-1 13,0 1-8,0 0-7,0 0 13,-2 1-19,2-2 13,0 1 0,0 0 6,0 0-8,0 0 0,0 0-6,0 0 13,0 4-7,2 2-7,-2 2-5,0 4 14,-2 1-1,2 1-6,-2 1 13,-2 1-20,2 1 1,-2 2 14,2 1 6,-3 0-8,1 1 0,0 1 6,0-1-7,2-1 6,-2 0-1,2 0-1,-2-1-6,2-3 0,-3-1 0,3-1 0,0 0 0,0-2-6,2-2 7,0-1-6,-2-1 1,2 1 6,0-4-6,0 1-12,-2-1-11,2-3 4,0 1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7:43.8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472 117 23,'0'0'4,"0"0"0,0 0-1,0 0 0,0 0 0,0 0-1,0 0 7,0 0 5,0 0-8,0 0 12,0 0-9,0 0-1,0 0-7,0 0 0,0 0 12,0 0 5,0 0-9,0 0 5,-2 2 5,0 2-3,-3 0-2,-1 2-8,-2 1 6,-2 3-8,-1 1 0,-3 1-1,-3 1 0,-1 1-1,-3 0-6,0 1 7,1 1-1,-3-1-6,0 1 0,0 1 7,1-1 6,-1-1-8,0-1 7,2 0-1,3 0-1,1-3-14,3 1 8,1-3-13,3 0 21,0-1-14,1-2 13,3-1-1,2 2-13,2-1 7,2 0 7,2-3-1,2 1-7,2-3 0,5 0 0,-1 0 0,5-3 6,1 0-6,3-1 0,1 1-6,1-1 7,0-1-7,-1 1 14,-1-1-7,-2 2 0,-1-1 0,-1 2 0,-3-1-13,0 1-4,-3 1 8,1-1-12,-2 0 3,-2-1 1,1 1 2,-3 1 1</inkml:trace>
  <inkml:trace contextRef="#ctx0" brushRef="#br0" timeOffset="660">0 645 23,'0'0'5,"0"0"-1,0 0-1,0 0 0,0 0 6,0 0-7,0 0 0,0 0 12,0 0 4,0 0-8,0 0-1,2 0-2,4 0 6,3-1-8,1 0 12,2-1-15,3 0 19,-1 0-3,5 1-2,0-2-8,1 0-1,1 0-8,2 0 7,-3 1-13,3-1 7,-2 1 0,-1 0 12,-1 1-20,-2-1 13,-3 1 6,-1-1-8,-3 1-6,0 0 0,1 1-12,-5-2 2,0 1-5,0 1 1,-2-1 2,-2 0 1</inkml:trace>
  <inkml:trace contextRef="#ctx0" brushRef="#br0" timeOffset="1030">759 12 40,'0'-1'9,"-2"0"-1,2 0-7,0-1 12,0 0-8,0 0 6,0 1-8,0 0 0,2 1-1,-2-1 13,0 1-15,2 0 6,-2 0-7,0 0 7,0 1-1,0 1 12,-2 2-8,2 1 5,-2 1-8,0 2 5,0 3-7,0-1-1,-2 3-7,0 0 7,-1 2 0,1 1 12,-2 3-8,0 1 5,-2 1-14,-1 1 7,1 1-1,-2 0 6,1 2-8,-1 0 0,2 1 6,0-1 5,1 1-8,1-2-6,0 0 6,2-2 6,2-1-14,0-2 6,2 0 0,0-3 6,2-2-8,0 0 13,4-2-14,0-3 0,3-1 0,-1-1 6,4-2-1,1-4-7,1 0-12,1-1 8,-1-2-12,1-2-10,1 1 3,-1-3 2,-3-1 1</inkml:trace>
  <inkml:trace contextRef="#ctx0" brushRef="#br0" timeOffset="1470">625 317 40,'0'1'3,"-2"-1"6,2 1-8,-2-1 6,2-1-1,-3 1 0,3 0-1,0 0 18,0 0-15,0 0 11,0 0-8,0 0-2,0 0 5,0 0-8,0 0 6,0 0-2,0 0-7,0 0-1,0 0 6,0 0-1,0 0 0,0 0-1,5 1 5,-1 2-7,2-2-7,2-1 6,1 0 6,-1 0-7,2 0 6,3-1-7,1 1 0,0-3 12,3 2-14,0-1-6,1 0 13,1 0-1,1 0 0,1 1-1,-2 0-19,-3 0-11,1 1 3,-3-2 2,-1 2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7:46.1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327 108 74,'0'0'23,"0"0"-9,0 0-14,0 0 13,0 0-2,0 0-8,0 0 19,0 0-9,-2 1-8,-2 4-1,-2-1 6,-3 3-1,-1 3-1,-2 0-20,-3 3 14,-1 1 12,-5 0-2,-2 1-1,1 1-2,1-1-7,0 2 6,0-3-7,3-1 6,1 1-1,3-1-1,-1 1-7,3-1 7,2-1-7,1 0 7,1-1-14,0-1 14,2 1-7,1-2 7,3-1-1,2 0-7,2 2-6,1-2 20,1-1-1,4-1-1,0-2-1,5 0-1,3-3-8,1 1 1,1-2-7,3 1 1,2-2 7,-1-1 6,1 0-1,-2 0 0,0 1-1,-1 0-13,-3 0 1,-1 0 1,-3-2 0,-3 2 7,0 0-6,-1 0 1,-3 0-12,0 0-11,0-1 3,-4 2 3,3-2 1,-3 1 2</inkml:trace>
  <inkml:trace contextRef="#ctx0" brushRef="#br0" timeOffset="471">728 132 56,'0'0'7,"0"0"-7,0 0 12,0 0-7,0 0-1,0 0 12,0 0 4,0 0-9,0 1-1,-2 4 5,0-1-2,0 0-8,-2 2 6,-2 0-1,0 0-8,-1-1 0,-1 1 0,0-1-13,2 0 1,-3-2 14,3-1 6,0 1-14,2-1 0,0-1 1,2-1 13,0-1 5,0-1-8,2-2-7,2-2-13,2-1 20,0-1-7,2-1-6,0 0 20,3-3-21,-1-1 20,2 1-14,3-1 0,-3 0-6,0 0 7,3 0 0,-3 3-7,2-1 14,-1 3-1,-3 0-1,0 1 6,1 1-2,-5 2-7,2-1 6,-2 3-7,0 1-7,-2 2 1,2 2 13,1 3-7,-5 3 12,0 2-7,-3 2-7,-1 2 0,-2 1 6,0 3-1,-4 2 0,-1 1-1,-1 2-6,-3 0 13,-1 3 5,-3-1-8,1-1-1,-1 1-14,2-3 14,1 0-1,-1 0-7,1-3 13,1-1-1,3 0-14,-1-3 13,1-2-14,4-1 7,0-4 0,-1-1 0,3 0-13,0 0 1,2-2 2,2-2 7,2-3 6,0 0-7,2 0 1,0-2 0,2 0 6,2-1-7,0 0-6,1 1 7,-1 1-6,0 0 1,2 0 7,0 1 0,1 1-6,-1-1 7,2 2 6,3 0 11,-3-1-2,5 0-9,-1 1 6,3-2-2,1 0-2,-1 0 5,3 0-20,1-1 13,-2 0-14,1-1 14,-1 0-1,0 0-1,-3 1-7,-1-1-19,-1 1 3,-1-2-23,-3 2 4,0 2 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8:23.1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279 54 37,'0'0'3,"0"0"-1,0 0 7,0 0 11,0 0-2,0 0-3,0 0 5,0 0-9,0 0 5,0 0-15,0 0 13,0 0-8,0 0-7,0 0 6,0 0-1,0 0 6,0 0-7,-2 1-7,2 1-6,0 3 20,-4 4-1,-5 0-7,3 0 6,-2 2-1,0-2-7,-3 1 0,3-1 0,-2 0 6,-3-1-7,3-1 0,-1-1-6,3 0 1,0-2-6,4 1 2,-2-2 26,1-1-15,1-2 0,2-3 0,4-1 0,-2-2 6,2-4-7,7 0 6,-1 0 0,4-3-1,-1 0-7,1 1 0,1 1 13,1 0-8,-2 3 0,1 0 0,-3 2 5,0 1-13,-1 2 13,-1 2-7,-2 3 0,-2 3 0,-4 2-7,0 3 1,0 4-12,-4 2 15,-2 3 0,-4 2 13,-1 2-8,-3 2 0,-1 1-7,-3 1 1,-3 1 6,0 0 6,1-2-7,-1-1 6,0-2-1,3-2-7,1-1 0,1-4 12,1 0-8,3-4-13,-1 0 14,5-3-7,0-2 13,4-1-20,0-2 13,4-2-6,4-2 0,0 0 6,4-2-6,5-2 6,1 1-7,0-1 1,3-1 12,0 3-13,-1 1 13,1 0-14,-3 1 13,1 0-1,-1 2 5,-2 2-8,-1-2 6,-1 1-8,1 2-7,-3 0 13,0-1-1,0 0-7,-1-1 6,-1 2-1,0-3-7,2 2-12,0-3 2,1 0 1,1-1-24,0-2 4,5 1 2</inkml:trace>
  <inkml:trace contextRef="#ctx0" brushRef="#br0" timeOffset="2460">1106 3 21,'0'0'4,"0"-1"0,0 1 0,0-1 6,2 1-1,-2-1-2,0-1 6,0 2 11,0 0-3,0-1-9,0 1 5,0 0-9,0 1 12,0 2 3,-2 0-9,0 2-1,-2 2-8,-4 2 12,-1 3-3,-3 1-1,-5 1-14,-3 2 18,-3-1-14,-2 2 6,-2 0-1,-2 0 5,0 1-2,-2-2-14,2 0 1,2 0 0,1 0 6,3-2 0,0-2-7,4 0 13,3 0-1,1-3-8,3 0 0,4 0-12,-1 0 1,5-1 20,4-1-1,2-1-14,3-1 13,3 0-13,2 0 13,7-2-14,-1 1 14,3-3-8,2 1 0,3-2 7,1 0-14,0-1 14,0 1-1,0-1-7,-3 0 6,1-1-7,-4 2-12,-1-1 8,-3 0-5,-3-1 7,1 1-12,-3 1-10,-2 0-3,1 0 3,-3-2 2,0 2 1</inkml:trace>
  <inkml:trace contextRef="#ctx0" brushRef="#br0" timeOffset="2992">699 533 109,'0'0'19,"0"0"-2,0 0-2,0 0-9,0 0 6,4 2 5,2-2 4,2 0-3,3-2-8,1 1-2,5 0 6,3-1-8,3 1-7,0-1 12,4 0-7,-3 0-7,3-1 0,-2 1-6,-2 0-5,0-1-4,-3 2-5,-1 0 2,-3 1 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8:26.9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297 71 44,'0'0'8,"0"0"6,0 0-15,-2 0 7,0 2 5,-2 2-7,0 0 5,-2 2-1,-3 1 12,-1 2-3,0 3 4,-1 2-2,-1 1-15,0 3 12,-1 1-15,1 2 19,-3 1-2,3 0-9,-3 2-1,3-1-1,0 0 12,-1-1-9,5 0 5,0-1-8,1-1 5,3 0-8,2-3 0,0 1 6,4-3-2,0-1 6,5-3-15,1-1 13,2-1-14,5-3 0,-1-3 7,3 0-13,-1-2 7,3-2-12,-1-1-11,-1 0 3,2-1-11,-5-1 4,1 0 2</inkml:trace>
  <inkml:trace contextRef="#ctx0" brushRef="#br0" timeOffset="630">6 384 48,'0'0'8,"0"0"18,0 0-4,0 0-2,0 0 3,0 0 4,0 0-4,0-2-9,-2 1 11,2-1 3,0 1-10,-2 0 4,2-1-15,0 2-1,0-1 6,-2 1 5,2-1-21,0 1 6,0 0 13,0 0-21,0 0 13,0 0 6,0-1-2,6-1-8,0 1-12,0-1 13,5 1 6,-1-1-8,2 0 6,3 0-13,1 0 7,1 0 6,-1-1-1,3 1-7,0-1 0,-1-1-13,1 2-11,-3 1-9,1-2 4,-1 2-4,-1 0 3</inkml:trace>
  <inkml:trace contextRef="#ctx0" brushRef="#br0" timeOffset="1130">1145 59 25,'0'0'4,"0"0"6,0 0-7,0 0 12,0 0-2,0 0 5,0 0 4,0 1-3,2-2 4,-2 1-9,2 0 10,-2 1-9,0 2-8,-2-1 12,-2 4-9,0 1 11,-4 1-9,-2 2-14,-3 2 13,-1 1 5,-3 0-2,-4 3-14,-1 1 6,-3 2 6,-2 0-14,0 0 0,0 1 6,-2 0 12,4 0-8,1-2-1,-1 1-7,4-2 0,-2 1 12,5-3-14,3 0 7,1-1-7,3-1 0,5-3 7,4 1-1,4-1 0,2-2-1,5-2 0,3 0-1,3-1 0,3-3 6,5 0-7,2 0 6,0-2-7,3 0-13,-1-1 15,2 0-1,-2-1 0,-2 1 0,-2-2 0,-3 1-6,-1 0 0,-2 1-5,-3-1-24,-2 1 4,1-1-3,-3 1 4,-1 0 1</inkml:trace>
  <inkml:trace contextRef="#ctx0" brushRef="#br0" timeOffset="3150">1491 9 24,'-2'0'5,"2"0"12,0 0-9,0 0 5,0 0 18,0 0-11,0 0-2,0 0 10,0 0-3,0 0-3,0 0 3,0 0-3,0 0-9,0 0 5,0 0-9,0 0-1,2 0 11,4 0-2,6 0-2,3-2-2,5 1-8,1 0-13,4-2 7,0 2 13,0 1-2,-1-1-7,-1 1-7,0 0 1,-2 1 6,-3 1 6,1 0-7,-5 1 0,-1-1 6,-1 2-1,-4 1-20,-1 1 8,-3 1 13,-4 3-7,-4 0-7,-3 1-5,-1 0 8,-4 0 12,-3 0-7,-1 0-6,1 1 13,1-2-2,-1-1 0,3 1-1,2-3-1,1 1-1,3 0 0,2 0-13,2 2 7,2 1 0,4-1 7,4 1-1,1-1 0,3 1-7,2 0 7,1 2-1,-1 0-6,1 0 0,-3-2 0,1 2 1,-3 0 0,0 0 0,-3-2 13,-1 2-14,-4 1 7,-4-1-1,-4 0 6,-3 0-7,-5 0-13,-3 0 20,-3 1-7,-3-2-13,-4-1-11,0 1 3,-2-1-4,4-2-17,-2-2 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8:38.9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17,'0'0'2,"0"0"0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8:39.5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432 329 20,'0'0'5,"0"0"-2,0 0 0,0 0 1,0 0-1,0 0 0,0 0 0,0 0-1,0 0 6,0 0 12,0 0-9,0 0-1,0 0 5,0 0-2,0 0-2,0 0-14,0 0 7,0 0 12,0 0-8,0 0-8,0 0 7,0 0-8,0 0 1,0 0 12,0 0-20,0 0 7,2 3 6,-2 1 0,2 2-1,-2 2 0,0 3-7,0 3 7,-2 1 5,2 2 5,-2 2-20,-2 4 7,0 0 0,0 3 0,-2-2 6,2 2-7,-3 0 0,3-2 0,-2-1 6,2 0-7,2-2 6,-2-1-7,2-2 7,2-2-1,0-1 0,0-3-1,2-2-13,4-1 8,0-2 6,2-2-6,1-3 6,3-2-7,2-2 13,3 0-1,0-2-1,1-2-7,1 1-7,-1 0-5,-1-1 14,-1 1-7,1 1 1,-5 0 6,1 1 0,-3-1-13,1 1 14,-3 1-7,-2-1 0,0 2-6,0 1 14,-4-1-7,1 1 0,-1 0-6,-2 0 8,0 0-7,0 0 14,0 1-14,-2-1-5,-1 1-5,3-1 2,0 0 2,3 1 0,-3-1 1</inkml:trace>
  <inkml:trace contextRef="#ctx0" brushRef="#br0" timeOffset="690">687 437 24,'0'0'4,"0"0"0,0 0-1,0 0 0,0 0 6,0 0-1,0 0 5,0 0 5,0 0-9,0 0-1,0 0-1,0 0 6,0 0-2,0 0 5,0 0-8,0 0 5,0 2 5,0 5-3,-2 3-8,2 3 6,-5 2-2,3 2-14,-2 3 19,0 2-2,0 3-2,-2 1 5,-3 1-8,3 2-8,-2-1 7,0 1-8,2-1 0,-3 0 7,3 0-1,0-1-1,0-2-1,2-1 6,-1-2-7,1-1-7,2-2 0,2 0-5,0-3 1,0-1 1,-2-1-12,2-3-10,2-2 4,0-2 2,2-2 2,1-4 1</inkml:trace>
  <inkml:trace contextRef="#ctx0" brushRef="#br0" timeOffset="1210">999 449 20,'0'0'4,"0"0"0,0 0 0,0 0-1,0 0 0,0 0-1,0-1 0,0 1-1,0 0 0,0 0 1,0 1-1,0-1 0,0 1 0,0-1 0,0 1-1,0-1 0,0 0 1,0-1 0,0 1 0,0 0 0,0 0-1,0 0 7,0 0-1,0 0-7,0-1 0,0 1 7,0-1-1,0 1-7,0 0 7,0 0-1,0-1 0,0 2-1,0-1-7,0 0 7,0 0 0,0 0-7,0 0 7,0 0 0,0 1 5,0-1-13,0 0 7,0 0-7,0 1 1,0-1 13,0 1-14,0-1 7,0-1 0,0 1 0,0-1-1,2 1 7,-2 1-14,0-2 13,0 1-1,0 0-7,0 0 1,0 0 6,0 0-7,0 0 6,0 0 0,0 0-1,0 0-13,0 0 7,0 0 7,0 0-14,0 0 2,0 0 7,0 0 0,0 0 0,0 0 6,0 0-7,0 0-6,0 0 13,0 0 0,0 0-14,0 0 8,0 0 6,0 0-1,0 0-13,0 0 7,0 0 7,0 0-14,0 0 8,0 0-7,0 0 8,0 0-7,0 0 7,0 0 6,0 0-1,0 0-7,0 0 1,0 0-7,0 0 1,0 0 7,0 0 6,0 0-7,0 0 0,0 0 0,0 0-6,0 0 0,0 0 0,0 0 0,0 0-1</inkml:trace>
  <inkml:trace contextRef="#ctx0" brushRef="#br0" timeOffset="2783">927 749 24,'0'0'4,"0"0"6,0 0-7,0 0 12,0 0-2,0 0 5,0 0-15,0 0 12,0 0-8,0 0 18,0 0-9,0 0 4,0 0-9,0 0-1,0 0-2,0 0-7,0 0 0,0 0 0,0 0 6,0 0-7,0 0 0,0 0-6,0 0 13,0 0-1,0 0-13,0 0 19,0 0-7,0 0 12,0 0-3,2 1-8,0 3 6,6-2-2,2 0-1,1 2-1,1-2-1,3-1-1,-1 2-13,5-2 13,-1 0 0,3 0-14,2-1 8,1-1 0,-1 1 6,2-1-1,0 0-1,2 0-6,-2-1-6,-1 1 7,-1 0-6,-2-1 1,-3 1-6,-1-1 20,0 1-1,-5 0-13,0 0-5,-1 1-5,-3-1-5,-2-2 3,-2 2-4,-2 0 1,0 0 2</inkml:trace>
  <inkml:trace contextRef="#ctx0" brushRef="#br0" timeOffset="3433">1692 299 22,'0'0'4,"0"0"0,0 0 0,0 0-1,0 0 0,0 0 6,0 0-1,0 0-8,0 0 1,0 0 6,0 0 5,0 0-1,0 0-2,0 0-1,0 0 5,0 0-1,0 0-8,-2 6-1,2 2 6,0 5-1,-4 1-7,-3 3 6,3 2 5,-2 3 5,-2 2-2,0 3-21,-1 1 7,1 0 7,0 0-1,-1 1-1,1-1 5,0-1-1,2-1-1,-1-1-2,1-1-7,2-2 7,0-1-8,4-2 7,0-1-20,0-3 21,4-1-14,2-2 8,3-3-1,1-2 7,2-3-7,3-3 0,1-2-7,1-2 7,2-1-6,-1-3-18,1 0 3,-1-2 2,-1 0 1,-3 0 2</inkml:trace>
  <inkml:trace contextRef="#ctx0" brushRef="#br0" timeOffset="3913">1537 572 31,'0'0'4,"0"0"12,0 0-8,0-1 11,0 1-2,0-1 4,0 1-3,0-1-2,0 1-2,0-1 4,0 1-2,0-1-2,0-1-8,0 2 6,2 0-2,-2-2-1,2 0-14,2-1 13,0 1-1,4 0 6,1-1-14,-1 0 6,4-1-1,1 2-6,1 0 6,1-1-19,-1 2 21,3-1-1,-1 1-7,-1 0 0,1-2-18,-1 2-4,-1 1 2,-1 0 1</inkml:trace>
  <inkml:trace contextRef="#ctx0" brushRef="#br0" timeOffset="6131">2056 317 25,'0'0'4,"2"2"6,-2 4-7,2 3-1,4 3 0,0 0 0,-2 4 6,3 0 11,-3 1 4,2 2-9,-2 2-8,0 1 6,0 2 11,1 1-3,-3 0-3,0 1-8,-4 1 11,0-1-8,-3 2-14,-3 1 12,-2-1 5,-3 0-8,1 1-7,-5-1-6,1 1-6,-5-2-4,-2 0-5,1-1 1</inkml:trace>
  <inkml:trace contextRef="#ctx0" brushRef="#br0" timeOffset="6903">240 364 23,'0'0'5,"0"0"-1,0 0 6,0 0 5,0 0-2,0 0-8,-2 0-7,0-2 26,0 0-3,-2-1-3,2 1-21,-3 1 19,3-2-8,0 2-7,0 0-1,-2 1 7,2 0 5,-2 0-1,0 1-2,0 2 5,-3 2-8,1 2-7,0 4 7,-2 2-1,1 2 12,-1 5-9,0 0-7,2 4 0,0 1 12,-1 2-7,1 0-1,2 0-7,2-1 6,0 1 0,2 0-13,0-2 14,4 0-14,0-2 14,2-1-7,3-1 7,-1-1-13,2-2 7,3-1-6,1-1 1,3-1-6,-3-2-5,5-2-4,-3-1 2,3-3 0</inkml:trace>
  <inkml:trace contextRef="#ctx0" brushRef="#br0" timeOffset="7698">2261 33 111,'-3'-1'31,"-1"1"-10,0-2 4,0 1-22,0 1 18,2-1-21,-2 1 19,2-1-15,0 1 12,0-1-8,2 1-1,-3 0 5,3-1-20,3 0 13,-3 1-7,4-4 1,4 1 12,2-1-1,1 2-8,3-2 0,1 2-6,-1 1 0,3-2 7,-3 2-7,3 1 1,-1 1 13,-1 1-8,-3 0 0,0 1-7,1 2 13,-3 1-7,-2 1 0,1 1 0,-5 1 0,0 3-7,-4 0 7,-2-1 0,0 2-12,-4 0 1,-1 1 14,-1-2-7,0 1-6,0-1 20,-1-2-14,1 1 1,0-3 6,4 0-7,0-1 7,2 0-1,-1-1 6,6 0-7,-1-2-7,4 1 7,0-2-6,2 1 0,3-1 7,-1 1-7,2-1 1,-1 2 13,-1 0-8,-2-1-6,1 1 0,-1 0 7,-2 1 0,-2-1-1,0 2-12,-4 1 1,-2 1 13,-4 2-6,-2 1 12,-3-1-13,-1 2 0,0 1-18,-3-1-4,-1-1 1</inkml:trace>
  <inkml:trace contextRef="#ctx0" brushRef="#br0" timeOffset="9668">0 1234 41,'0'0'3,"0"0"5,0 0 6,0 0-8,0 0-7,0 0 12,0 0-1,0 0-14,0 0 13,2-1-7,2-2 12,0 2-8,3-1-1,1 0 0,2 1-7,1-2-6,-1 1 7,2 0 6,3-1-6,-1 2 18,1 0-2,1 0-14,3 0 0,-1-1 6,1 2-7,2 0 6,2 0-7,-1 0-6,1 0 1,2 0 7,0-1 12,-1 1-1,3-1-2,2 0-14,2 0 13,2-3-1,1 1-7,1-2 12,0 0-1,0 1-2,0-2-20,2-1 14,-1 1 6,1-2-14,-2 1 0,-2 1 1,0 0 0,0 1 13,0-1-1,0 0-14,-2 0 1,0 2 7,0-2 6,3 1-8,-3 2-6,2-1 0,-2 1 1,-2-1 13,0 1-7,0-1 6,-1 2-1,1-2-1,0 1-1,-2 1-1,0-2-13,0-1-5,0 2 15,-2-2-1,2 1 0,-3-2 7,1 1-7,0 0 0,0 1 0,-2-2 0,2 1 0,-3 1 6,-1-1-20,2 2 15,-1-1-1,-1 2 7,0-2-1,-3 2-7,3 0-6,-2 0 7,-1 1 6,1-1-13,2 0 1,-1-1 7,-1 1 6,2 0-1,-1-1-7,1 0-6,0-1 1,1 2 0,-1 0 7,2-1 7,-2 1-1,-1 0-14,1 1 7,-3-1 0,3 0 7,-2 1-14,-1 1 1,1 0 7,0 0 0,-3 0 6,3-1-13,-3 1-6,3 0 8,-3 0 13,3 0-1,-2 0-14,-1 1 1,1-1 7,1 0 6,-1 0-14,2 0 7,-3 1 0,1-1 6,-3 0-13,3 1 7,-3-1 6,3 0-7,-1 1 0,-1-1 0,1-1 0,1 0 6,-3-1 0,3 1-1,-1-1-7,-1 1 13,1-1-2,-1 1-7,1 0-7,-1-1 1,-3 1 1,-1 0-6,1 0 20,-2 0-2,3 0-7,-5-1-7,0 2 1,1 0 0,-3 0 7,-2 0-6,0 0 12,0-1-1,0 1-1,-2 0-13,-2 0-6,0-1-11,-2 1-3,0 0 2,2 1 3</inkml:trace>
  <inkml:trace contextRef="#ctx0" brushRef="#br0" timeOffset="10838">1574 1198 25,'0'0'4,"-2"0"-1,0 2 1,-2 1 5,0 0 6,-1 1-2,-1-1-2,0 2 5,-2-1 10,-1 2-15,3 0 11,-2 1-3,-2 0-2,-1 1 4,1 1-9,2 2 11,-1-1-9,-1 3-8,2 0 12,-1 1-3,1 1-27,-2 1 2,0 2 20,1 0-8,-1 2 6,2 0-1,-3 1-7,1 0 0,0 1 13,-1-1-8,3 0-13,-2 0 7,-1-1 13,1 1-8,2-1 6,-1 0-8,3-1 0,0 0 0,0-1-7,0-2 7,1 0-6,3 1 0,-2-3 13,2-2-20,-2-1 8,4-1 6,0 0 0,2-3-7,0-2 7,0-1 0,4-1-7,3-3 7,-1 0 0,4-3-1,1-2-13,1-1 8,1-2-12,1 0 8,1-1 1,-1 1 1,1-3-12,-3 3 14,3-1 1,-3 1-19,-1-1 15,-1 3 7,-1-1-6,-3 1 7,0 1-7,-4-1-5,0 2 14,-4 0-7,-2-1 0,-2 1 1,0 0 6,-4 2 6,-3-1-8,1 0 0,-2 1-6,-1 0 13,1-1-8,2 1 13,-1 0-8,1-1-14,0 1-5,1 0-11,1-2 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7T06:59:05.0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96 70 68,'0'-1'12,"-2"1"-14,2-1 0,0 0 13,2 1-8,0-3 6,-2 3-1,2-1-1,0 0-14,-2 0 1,2 0 1,0 0 1,-2-1 19,2 2-8,0 0-1,0-1 5,3 0-1,-3 1-1,2-1-1,-2 0-1,2 0-7,0-1 0,0 1 6,0-1-1,3 1 6,1-2-8,0 1 0,2-3-1,1 2 0,-1-2 6,3 1-7,-1-1 0,0 2-7,3-2 7,-1 1-12,1 1 14,-1 1 12,1 0-15,-1 2-6,1 3 7,-3 0 6,1 2-1,-1 2 12,-2 2-15,1 2 6,-3 1-7,0 2 0,-2 1-7,-1 4 19,-3 0-8,-2 2 6,-2 1 5,-1 0-15,-3 1 6,0 0 5,-4-1-8,-3 0 6,-1-2-8,-3 0-6,-1-1 13,-3-3 5,-2-2-8,0-4 11,-1 0 4,-1-5-15,-2-2-13,0-4 13,0-4 5,2-2-1,1-5-8,1-2 0,4-1-1,3-3 6,3-3-7,5-1 0,2 0-6,6-3-6,2 1-11,4-2-4,4 2-3,5-1-9,-1 2 4,1 2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71F5-455C-BB40-B117-0FE77097A5AA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DFC6-614D-0F40-8ED4-7C35ECF5D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57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44C-0B5F-C942-9E9B-6E7338A19EB0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020-41D0-5349-BD1F-52F7C8AF56C0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1D8-8B9C-884A-9D2D-66F61E0F46D6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E4C6-27C2-F847-95F5-04FA3549E6F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F62-C147-B248-BCD6-2C66C0FD7B5A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BF2E-AB0A-3B46-8015-D6A68D9DDE9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5F04-DAEB-1A4E-8019-A5A3C38901B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2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EB5-F51C-0A4B-8BD4-AF90164DFA51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F8AD-F5CD-004F-97CB-36344709897F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9384-3EFA-7D44-A854-D1A1D1E61339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658-2C3B-7A45-9EBE-43AD4F0FC910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3728-3D01-3548-AA60-DDDB135D2DD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8.xml"/><Relationship Id="rId18" Type="http://schemas.openxmlformats.org/officeDocument/2006/relationships/image" Target="../media/image20.png"/><Relationship Id="rId26" Type="http://schemas.openxmlformats.org/officeDocument/2006/relationships/image" Target="../media/image137.png"/><Relationship Id="rId39" Type="http://schemas.openxmlformats.org/officeDocument/2006/relationships/image" Target="../media/image142.png"/><Relationship Id="rId21" Type="http://schemas.openxmlformats.org/officeDocument/2006/relationships/customXml" Target="../ink/ink132.xml"/><Relationship Id="rId34" Type="http://schemas.openxmlformats.org/officeDocument/2006/relationships/customXml" Target="../ink/ink139.xml"/><Relationship Id="rId42" Type="http://schemas.openxmlformats.org/officeDocument/2006/relationships/customXml" Target="../ink/ink143.xml"/><Relationship Id="rId47" Type="http://schemas.openxmlformats.org/officeDocument/2006/relationships/image" Target="../media/image146.png"/><Relationship Id="rId50" Type="http://schemas.openxmlformats.org/officeDocument/2006/relationships/customXml" Target="../ink/ink147.xml"/><Relationship Id="rId55" Type="http://schemas.openxmlformats.org/officeDocument/2006/relationships/image" Target="../media/image150.png"/><Relationship Id="rId63" Type="http://schemas.openxmlformats.org/officeDocument/2006/relationships/image" Target="../media/image154.png"/><Relationship Id="rId7" Type="http://schemas.openxmlformats.org/officeDocument/2006/relationships/customXml" Target="../ink/ink125.xml"/><Relationship Id="rId2" Type="http://schemas.openxmlformats.org/officeDocument/2006/relationships/image" Target="../media/image126.png"/><Relationship Id="rId16" Type="http://schemas.openxmlformats.org/officeDocument/2006/relationships/image" Target="../media/image133.png"/><Relationship Id="rId29" Type="http://schemas.openxmlformats.org/officeDocument/2006/relationships/image" Target="../media/image138.png"/><Relationship Id="rId11" Type="http://schemas.openxmlformats.org/officeDocument/2006/relationships/customXml" Target="../ink/ink127.xml"/><Relationship Id="rId24" Type="http://schemas.openxmlformats.org/officeDocument/2006/relationships/image" Target="../media/image136.png"/><Relationship Id="rId32" Type="http://schemas.openxmlformats.org/officeDocument/2006/relationships/customXml" Target="../ink/ink138.xml"/><Relationship Id="rId37" Type="http://schemas.openxmlformats.org/officeDocument/2006/relationships/image" Target="../media/image16.png"/><Relationship Id="rId40" Type="http://schemas.openxmlformats.org/officeDocument/2006/relationships/customXml" Target="../ink/ink142.xml"/><Relationship Id="rId45" Type="http://schemas.openxmlformats.org/officeDocument/2006/relationships/image" Target="../media/image145.png"/><Relationship Id="rId53" Type="http://schemas.openxmlformats.org/officeDocument/2006/relationships/image" Target="../media/image149.png"/><Relationship Id="rId58" Type="http://schemas.openxmlformats.org/officeDocument/2006/relationships/customXml" Target="../ink/ink151.xml"/><Relationship Id="rId5" Type="http://schemas.openxmlformats.org/officeDocument/2006/relationships/customXml" Target="../ink/ink124.xml"/><Relationship Id="rId61" Type="http://schemas.openxmlformats.org/officeDocument/2006/relationships/image" Target="../media/image153.png"/><Relationship Id="rId19" Type="http://schemas.openxmlformats.org/officeDocument/2006/relationships/customXml" Target="../ink/ink131.xml"/><Relationship Id="rId14" Type="http://schemas.openxmlformats.org/officeDocument/2006/relationships/image" Target="../media/image132.png"/><Relationship Id="rId22" Type="http://schemas.openxmlformats.org/officeDocument/2006/relationships/image" Target="../media/image135.png"/><Relationship Id="rId27" Type="http://schemas.openxmlformats.org/officeDocument/2006/relationships/customXml" Target="../ink/ink135.xml"/><Relationship Id="rId30" Type="http://schemas.openxmlformats.org/officeDocument/2006/relationships/customXml" Target="../ink/ink137.xml"/><Relationship Id="rId35" Type="http://schemas.openxmlformats.org/officeDocument/2006/relationships/image" Target="../media/image141.png"/><Relationship Id="rId43" Type="http://schemas.openxmlformats.org/officeDocument/2006/relationships/image" Target="../media/image144.png"/><Relationship Id="rId48" Type="http://schemas.openxmlformats.org/officeDocument/2006/relationships/customXml" Target="../ink/ink146.xml"/><Relationship Id="rId56" Type="http://schemas.openxmlformats.org/officeDocument/2006/relationships/customXml" Target="../ink/ink150.xml"/><Relationship Id="rId8" Type="http://schemas.openxmlformats.org/officeDocument/2006/relationships/image" Target="../media/image129.png"/><Relationship Id="rId51" Type="http://schemas.openxmlformats.org/officeDocument/2006/relationships/image" Target="../media/image148.png"/><Relationship Id="rId3" Type="http://schemas.openxmlformats.org/officeDocument/2006/relationships/customXml" Target="../ink/ink123.xml"/><Relationship Id="rId12" Type="http://schemas.openxmlformats.org/officeDocument/2006/relationships/image" Target="../media/image131.png"/><Relationship Id="rId17" Type="http://schemas.openxmlformats.org/officeDocument/2006/relationships/customXml" Target="../ink/ink130.xml"/><Relationship Id="rId25" Type="http://schemas.openxmlformats.org/officeDocument/2006/relationships/customXml" Target="../ink/ink134.xml"/><Relationship Id="rId33" Type="http://schemas.openxmlformats.org/officeDocument/2006/relationships/image" Target="../media/image140.png"/><Relationship Id="rId38" Type="http://schemas.openxmlformats.org/officeDocument/2006/relationships/customXml" Target="../ink/ink141.xml"/><Relationship Id="rId46" Type="http://schemas.openxmlformats.org/officeDocument/2006/relationships/customXml" Target="../ink/ink145.xml"/><Relationship Id="rId59" Type="http://schemas.openxmlformats.org/officeDocument/2006/relationships/image" Target="../media/image152.png"/><Relationship Id="rId20" Type="http://schemas.openxmlformats.org/officeDocument/2006/relationships/image" Target="../media/image134.png"/><Relationship Id="rId41" Type="http://schemas.openxmlformats.org/officeDocument/2006/relationships/image" Target="../media/image143.png"/><Relationship Id="rId54" Type="http://schemas.openxmlformats.org/officeDocument/2006/relationships/customXml" Target="../ink/ink149.xml"/><Relationship Id="rId62" Type="http://schemas.openxmlformats.org/officeDocument/2006/relationships/customXml" Target="../ink/ink1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5" Type="http://schemas.openxmlformats.org/officeDocument/2006/relationships/customXml" Target="../ink/ink129.xml"/><Relationship Id="rId23" Type="http://schemas.openxmlformats.org/officeDocument/2006/relationships/customXml" Target="../ink/ink133.xml"/><Relationship Id="rId28" Type="http://schemas.openxmlformats.org/officeDocument/2006/relationships/customXml" Target="../ink/ink136.xml"/><Relationship Id="rId36" Type="http://schemas.openxmlformats.org/officeDocument/2006/relationships/customXml" Target="../ink/ink140.xml"/><Relationship Id="rId49" Type="http://schemas.openxmlformats.org/officeDocument/2006/relationships/image" Target="../media/image147.png"/><Relationship Id="rId57" Type="http://schemas.openxmlformats.org/officeDocument/2006/relationships/image" Target="../media/image151.png"/><Relationship Id="rId10" Type="http://schemas.openxmlformats.org/officeDocument/2006/relationships/image" Target="../media/image130.png"/><Relationship Id="rId31" Type="http://schemas.openxmlformats.org/officeDocument/2006/relationships/image" Target="../media/image139.png"/><Relationship Id="rId44" Type="http://schemas.openxmlformats.org/officeDocument/2006/relationships/customXml" Target="../ink/ink144.xml"/><Relationship Id="rId52" Type="http://schemas.openxmlformats.org/officeDocument/2006/relationships/customXml" Target="../ink/ink148.xml"/><Relationship Id="rId60" Type="http://schemas.openxmlformats.org/officeDocument/2006/relationships/customXml" Target="../ink/ink152.xml"/><Relationship Id="rId4" Type="http://schemas.openxmlformats.org/officeDocument/2006/relationships/image" Target="../media/image127.png"/><Relationship Id="rId9" Type="http://schemas.openxmlformats.org/officeDocument/2006/relationships/customXml" Target="../ink/ink1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4.xml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customXml" Target="../ink/ink155.xml"/><Relationship Id="rId4" Type="http://schemas.openxmlformats.org/officeDocument/2006/relationships/image" Target="../media/image1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customXml" Target="../ink/ink156.xml"/><Relationship Id="rId7" Type="http://schemas.openxmlformats.org/officeDocument/2006/relationships/customXml" Target="../ink/ink158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customXml" Target="../ink/ink157.xml"/><Relationship Id="rId4" Type="http://schemas.openxmlformats.org/officeDocument/2006/relationships/image" Target="../media/image1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customXml" Target="../ink/ink164.xml"/><Relationship Id="rId18" Type="http://schemas.openxmlformats.org/officeDocument/2006/relationships/image" Target="../media/image171.png"/><Relationship Id="rId26" Type="http://schemas.openxmlformats.org/officeDocument/2006/relationships/image" Target="../media/image175.png"/><Relationship Id="rId3" Type="http://schemas.openxmlformats.org/officeDocument/2006/relationships/customXml" Target="../ink/ink159.xml"/><Relationship Id="rId21" Type="http://schemas.openxmlformats.org/officeDocument/2006/relationships/customXml" Target="../ink/ink168.xml"/><Relationship Id="rId7" Type="http://schemas.openxmlformats.org/officeDocument/2006/relationships/customXml" Target="../ink/ink161.xml"/><Relationship Id="rId12" Type="http://schemas.openxmlformats.org/officeDocument/2006/relationships/image" Target="../media/image20.png"/><Relationship Id="rId17" Type="http://schemas.openxmlformats.org/officeDocument/2006/relationships/customXml" Target="../ink/ink166.xml"/><Relationship Id="rId25" Type="http://schemas.openxmlformats.org/officeDocument/2006/relationships/customXml" Target="../ink/ink170.xml"/><Relationship Id="rId2" Type="http://schemas.openxmlformats.org/officeDocument/2006/relationships/image" Target="../media/image164.png"/><Relationship Id="rId16" Type="http://schemas.openxmlformats.org/officeDocument/2006/relationships/image" Target="../media/image170.png"/><Relationship Id="rId20" Type="http://schemas.openxmlformats.org/officeDocument/2006/relationships/image" Target="../media/image172.png"/><Relationship Id="rId29" Type="http://schemas.openxmlformats.org/officeDocument/2006/relationships/customXml" Target="../ink/ink1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customXml" Target="../ink/ink163.xml"/><Relationship Id="rId24" Type="http://schemas.openxmlformats.org/officeDocument/2006/relationships/image" Target="../media/image174.png"/><Relationship Id="rId5" Type="http://schemas.openxmlformats.org/officeDocument/2006/relationships/customXml" Target="../ink/ink160.xml"/><Relationship Id="rId15" Type="http://schemas.openxmlformats.org/officeDocument/2006/relationships/customXml" Target="../ink/ink165.xml"/><Relationship Id="rId23" Type="http://schemas.openxmlformats.org/officeDocument/2006/relationships/customXml" Target="../ink/ink169.xml"/><Relationship Id="rId28" Type="http://schemas.openxmlformats.org/officeDocument/2006/relationships/image" Target="../media/image176.png"/><Relationship Id="rId10" Type="http://schemas.openxmlformats.org/officeDocument/2006/relationships/image" Target="../media/image168.png"/><Relationship Id="rId19" Type="http://schemas.openxmlformats.org/officeDocument/2006/relationships/customXml" Target="../ink/ink167.xml"/><Relationship Id="rId4" Type="http://schemas.openxmlformats.org/officeDocument/2006/relationships/image" Target="../media/image165.png"/><Relationship Id="rId9" Type="http://schemas.openxmlformats.org/officeDocument/2006/relationships/customXml" Target="../ink/ink162.xml"/><Relationship Id="rId14" Type="http://schemas.openxmlformats.org/officeDocument/2006/relationships/image" Target="../media/image169.png"/><Relationship Id="rId22" Type="http://schemas.openxmlformats.org/officeDocument/2006/relationships/image" Target="../media/image173.png"/><Relationship Id="rId27" Type="http://schemas.openxmlformats.org/officeDocument/2006/relationships/customXml" Target="../ink/ink171.xml"/><Relationship Id="rId30" Type="http://schemas.openxmlformats.org/officeDocument/2006/relationships/image" Target="../media/image17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customXml" Target="../ink/ink178.xml"/><Relationship Id="rId18" Type="http://schemas.openxmlformats.org/officeDocument/2006/relationships/image" Target="../media/image185.png"/><Relationship Id="rId3" Type="http://schemas.openxmlformats.org/officeDocument/2006/relationships/customXml" Target="../ink/ink173.xml"/><Relationship Id="rId7" Type="http://schemas.openxmlformats.org/officeDocument/2006/relationships/customXml" Target="../ink/ink175.xml"/><Relationship Id="rId12" Type="http://schemas.openxmlformats.org/officeDocument/2006/relationships/image" Target="../media/image182.png"/><Relationship Id="rId17" Type="http://schemas.openxmlformats.org/officeDocument/2006/relationships/customXml" Target="../ink/ink180.xml"/><Relationship Id="rId2" Type="http://schemas.openxmlformats.org/officeDocument/2006/relationships/image" Target="../media/image164.png"/><Relationship Id="rId16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customXml" Target="../ink/ink177.xml"/><Relationship Id="rId5" Type="http://schemas.openxmlformats.org/officeDocument/2006/relationships/customXml" Target="../ink/ink174.xml"/><Relationship Id="rId15" Type="http://schemas.openxmlformats.org/officeDocument/2006/relationships/customXml" Target="../ink/ink179.xml"/><Relationship Id="rId10" Type="http://schemas.openxmlformats.org/officeDocument/2006/relationships/image" Target="../media/image181.png"/><Relationship Id="rId4" Type="http://schemas.openxmlformats.org/officeDocument/2006/relationships/image" Target="../media/image178.png"/><Relationship Id="rId9" Type="http://schemas.openxmlformats.org/officeDocument/2006/relationships/customXml" Target="../ink/ink176.xml"/><Relationship Id="rId14" Type="http://schemas.openxmlformats.org/officeDocument/2006/relationships/image" Target="../media/image18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customXml" Target="../ink/ink186.xml"/><Relationship Id="rId3" Type="http://schemas.openxmlformats.org/officeDocument/2006/relationships/customXml" Target="../ink/ink181.xml"/><Relationship Id="rId7" Type="http://schemas.openxmlformats.org/officeDocument/2006/relationships/customXml" Target="../ink/ink183.xml"/><Relationship Id="rId12" Type="http://schemas.openxmlformats.org/officeDocument/2006/relationships/image" Target="../media/image189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customXml" Target="../ink/ink185.xml"/><Relationship Id="rId5" Type="http://schemas.openxmlformats.org/officeDocument/2006/relationships/customXml" Target="../ink/ink182.xml"/><Relationship Id="rId10" Type="http://schemas.openxmlformats.org/officeDocument/2006/relationships/image" Target="../media/image188.png"/><Relationship Id="rId4" Type="http://schemas.openxmlformats.org/officeDocument/2006/relationships/image" Target="../media/image20.png"/><Relationship Id="rId9" Type="http://schemas.openxmlformats.org/officeDocument/2006/relationships/customXml" Target="../ink/ink184.xml"/><Relationship Id="rId14" Type="http://schemas.openxmlformats.org/officeDocument/2006/relationships/image" Target="../media/image190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9.xml"/><Relationship Id="rId21" Type="http://schemas.openxmlformats.org/officeDocument/2006/relationships/image" Target="../media/image200.png"/><Relationship Id="rId42" Type="http://schemas.openxmlformats.org/officeDocument/2006/relationships/customXml" Target="../ink/ink207.xml"/><Relationship Id="rId47" Type="http://schemas.openxmlformats.org/officeDocument/2006/relationships/image" Target="../media/image20.png"/><Relationship Id="rId63" Type="http://schemas.openxmlformats.org/officeDocument/2006/relationships/image" Target="../media/image220.png"/><Relationship Id="rId68" Type="http://schemas.openxmlformats.org/officeDocument/2006/relationships/customXml" Target="../ink/ink220.xml"/><Relationship Id="rId84" Type="http://schemas.openxmlformats.org/officeDocument/2006/relationships/customXml" Target="../ink/ink228.xml"/><Relationship Id="rId16" Type="http://schemas.openxmlformats.org/officeDocument/2006/relationships/customXml" Target="../ink/ink194.xml"/><Relationship Id="rId11" Type="http://schemas.openxmlformats.org/officeDocument/2006/relationships/image" Target="../media/image195.png"/><Relationship Id="rId32" Type="http://schemas.openxmlformats.org/officeDocument/2006/relationships/customXml" Target="../ink/ink202.xml"/><Relationship Id="rId37" Type="http://schemas.openxmlformats.org/officeDocument/2006/relationships/image" Target="../media/image208.png"/><Relationship Id="rId53" Type="http://schemas.openxmlformats.org/officeDocument/2006/relationships/image" Target="../media/image215.png"/><Relationship Id="rId58" Type="http://schemas.openxmlformats.org/officeDocument/2006/relationships/customXml" Target="../ink/ink215.xml"/><Relationship Id="rId74" Type="http://schemas.openxmlformats.org/officeDocument/2006/relationships/customXml" Target="../ink/ink223.xml"/><Relationship Id="rId79" Type="http://schemas.openxmlformats.org/officeDocument/2006/relationships/image" Target="../media/image228.png"/><Relationship Id="rId5" Type="http://schemas.openxmlformats.org/officeDocument/2006/relationships/image" Target="../media/image192.png"/><Relationship Id="rId19" Type="http://schemas.openxmlformats.org/officeDocument/2006/relationships/image" Target="../media/image199.png"/><Relationship Id="rId14" Type="http://schemas.openxmlformats.org/officeDocument/2006/relationships/customXml" Target="../ink/ink193.xml"/><Relationship Id="rId22" Type="http://schemas.openxmlformats.org/officeDocument/2006/relationships/customXml" Target="../ink/ink197.xml"/><Relationship Id="rId27" Type="http://schemas.openxmlformats.org/officeDocument/2006/relationships/image" Target="../media/image203.png"/><Relationship Id="rId30" Type="http://schemas.openxmlformats.org/officeDocument/2006/relationships/customXml" Target="../ink/ink201.xml"/><Relationship Id="rId35" Type="http://schemas.openxmlformats.org/officeDocument/2006/relationships/image" Target="../media/image207.png"/><Relationship Id="rId43" Type="http://schemas.openxmlformats.org/officeDocument/2006/relationships/image" Target="../media/image211.png"/><Relationship Id="rId48" Type="http://schemas.openxmlformats.org/officeDocument/2006/relationships/customXml" Target="../ink/ink210.xml"/><Relationship Id="rId56" Type="http://schemas.openxmlformats.org/officeDocument/2006/relationships/customXml" Target="../ink/ink214.xml"/><Relationship Id="rId64" Type="http://schemas.openxmlformats.org/officeDocument/2006/relationships/customXml" Target="../ink/ink218.xml"/><Relationship Id="rId69" Type="http://schemas.openxmlformats.org/officeDocument/2006/relationships/image" Target="../media/image223.png"/><Relationship Id="rId77" Type="http://schemas.openxmlformats.org/officeDocument/2006/relationships/image" Target="../media/image227.png"/><Relationship Id="rId8" Type="http://schemas.openxmlformats.org/officeDocument/2006/relationships/customXml" Target="../ink/ink190.xml"/><Relationship Id="rId51" Type="http://schemas.openxmlformats.org/officeDocument/2006/relationships/image" Target="../media/image214.png"/><Relationship Id="rId72" Type="http://schemas.openxmlformats.org/officeDocument/2006/relationships/customXml" Target="../ink/ink222.xml"/><Relationship Id="rId80" Type="http://schemas.openxmlformats.org/officeDocument/2006/relationships/customXml" Target="../ink/ink226.xml"/><Relationship Id="rId85" Type="http://schemas.openxmlformats.org/officeDocument/2006/relationships/image" Target="../media/image231.png"/><Relationship Id="rId3" Type="http://schemas.openxmlformats.org/officeDocument/2006/relationships/image" Target="../media/image191.png"/><Relationship Id="rId12" Type="http://schemas.openxmlformats.org/officeDocument/2006/relationships/customXml" Target="../ink/ink192.xml"/><Relationship Id="rId17" Type="http://schemas.openxmlformats.org/officeDocument/2006/relationships/image" Target="../media/image198.png"/><Relationship Id="rId25" Type="http://schemas.openxmlformats.org/officeDocument/2006/relationships/image" Target="../media/image202.png"/><Relationship Id="rId33" Type="http://schemas.openxmlformats.org/officeDocument/2006/relationships/image" Target="../media/image206.png"/><Relationship Id="rId38" Type="http://schemas.openxmlformats.org/officeDocument/2006/relationships/customXml" Target="../ink/ink205.xml"/><Relationship Id="rId46" Type="http://schemas.openxmlformats.org/officeDocument/2006/relationships/customXml" Target="../ink/ink209.xml"/><Relationship Id="rId59" Type="http://schemas.openxmlformats.org/officeDocument/2006/relationships/image" Target="../media/image218.png"/><Relationship Id="rId67" Type="http://schemas.openxmlformats.org/officeDocument/2006/relationships/image" Target="../media/image222.png"/><Relationship Id="rId20" Type="http://schemas.openxmlformats.org/officeDocument/2006/relationships/customXml" Target="../ink/ink196.xml"/><Relationship Id="rId41" Type="http://schemas.openxmlformats.org/officeDocument/2006/relationships/image" Target="../media/image210.png"/><Relationship Id="rId54" Type="http://schemas.openxmlformats.org/officeDocument/2006/relationships/customXml" Target="../ink/ink213.xml"/><Relationship Id="rId62" Type="http://schemas.openxmlformats.org/officeDocument/2006/relationships/customXml" Target="../ink/ink217.xml"/><Relationship Id="rId70" Type="http://schemas.openxmlformats.org/officeDocument/2006/relationships/customXml" Target="../ink/ink221.xml"/><Relationship Id="rId75" Type="http://schemas.openxmlformats.org/officeDocument/2006/relationships/image" Target="../media/image226.png"/><Relationship Id="rId83" Type="http://schemas.openxmlformats.org/officeDocument/2006/relationships/image" Target="../media/image230.png"/><Relationship Id="rId88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9.xml"/><Relationship Id="rId15" Type="http://schemas.openxmlformats.org/officeDocument/2006/relationships/image" Target="../media/image197.png"/><Relationship Id="rId23" Type="http://schemas.openxmlformats.org/officeDocument/2006/relationships/image" Target="../media/image201.png"/><Relationship Id="rId28" Type="http://schemas.openxmlformats.org/officeDocument/2006/relationships/customXml" Target="../ink/ink200.xml"/><Relationship Id="rId36" Type="http://schemas.openxmlformats.org/officeDocument/2006/relationships/customXml" Target="../ink/ink204.xml"/><Relationship Id="rId49" Type="http://schemas.openxmlformats.org/officeDocument/2006/relationships/image" Target="../media/image213.png"/><Relationship Id="rId57" Type="http://schemas.openxmlformats.org/officeDocument/2006/relationships/image" Target="../media/image217.png"/><Relationship Id="rId10" Type="http://schemas.openxmlformats.org/officeDocument/2006/relationships/customXml" Target="../ink/ink191.xml"/><Relationship Id="rId31" Type="http://schemas.openxmlformats.org/officeDocument/2006/relationships/image" Target="../media/image205.png"/><Relationship Id="rId44" Type="http://schemas.openxmlformats.org/officeDocument/2006/relationships/customXml" Target="../ink/ink208.xml"/><Relationship Id="rId52" Type="http://schemas.openxmlformats.org/officeDocument/2006/relationships/customXml" Target="../ink/ink212.xml"/><Relationship Id="rId60" Type="http://schemas.openxmlformats.org/officeDocument/2006/relationships/customXml" Target="../ink/ink216.xml"/><Relationship Id="rId65" Type="http://schemas.openxmlformats.org/officeDocument/2006/relationships/image" Target="../media/image221.png"/><Relationship Id="rId73" Type="http://schemas.openxmlformats.org/officeDocument/2006/relationships/image" Target="../media/image225.png"/><Relationship Id="rId78" Type="http://schemas.openxmlformats.org/officeDocument/2006/relationships/customXml" Target="../ink/ink225.xml"/><Relationship Id="rId81" Type="http://schemas.openxmlformats.org/officeDocument/2006/relationships/image" Target="../media/image229.png"/><Relationship Id="rId86" Type="http://schemas.openxmlformats.org/officeDocument/2006/relationships/customXml" Target="../ink/ink229.xml"/><Relationship Id="rId4" Type="http://schemas.openxmlformats.org/officeDocument/2006/relationships/customXml" Target="../ink/ink188.xml"/><Relationship Id="rId9" Type="http://schemas.openxmlformats.org/officeDocument/2006/relationships/image" Target="../media/image194.png"/><Relationship Id="rId13" Type="http://schemas.openxmlformats.org/officeDocument/2006/relationships/image" Target="../media/image196.png"/><Relationship Id="rId18" Type="http://schemas.openxmlformats.org/officeDocument/2006/relationships/customXml" Target="../ink/ink195.xml"/><Relationship Id="rId39" Type="http://schemas.openxmlformats.org/officeDocument/2006/relationships/image" Target="../media/image209.png"/><Relationship Id="rId34" Type="http://schemas.openxmlformats.org/officeDocument/2006/relationships/customXml" Target="../ink/ink203.xml"/><Relationship Id="rId50" Type="http://schemas.openxmlformats.org/officeDocument/2006/relationships/customXml" Target="../ink/ink211.xml"/><Relationship Id="rId55" Type="http://schemas.openxmlformats.org/officeDocument/2006/relationships/image" Target="../media/image216.png"/><Relationship Id="rId76" Type="http://schemas.openxmlformats.org/officeDocument/2006/relationships/customXml" Target="../ink/ink224.xml"/><Relationship Id="rId7" Type="http://schemas.openxmlformats.org/officeDocument/2006/relationships/image" Target="../media/image193.png"/><Relationship Id="rId71" Type="http://schemas.openxmlformats.org/officeDocument/2006/relationships/image" Target="../media/image224.png"/><Relationship Id="rId2" Type="http://schemas.openxmlformats.org/officeDocument/2006/relationships/customXml" Target="../ink/ink187.xml"/><Relationship Id="rId29" Type="http://schemas.openxmlformats.org/officeDocument/2006/relationships/image" Target="../media/image204.png"/><Relationship Id="rId24" Type="http://schemas.openxmlformats.org/officeDocument/2006/relationships/customXml" Target="../ink/ink198.xml"/><Relationship Id="rId40" Type="http://schemas.openxmlformats.org/officeDocument/2006/relationships/customXml" Target="../ink/ink206.xml"/><Relationship Id="rId45" Type="http://schemas.openxmlformats.org/officeDocument/2006/relationships/image" Target="../media/image212.png"/><Relationship Id="rId66" Type="http://schemas.openxmlformats.org/officeDocument/2006/relationships/customXml" Target="../ink/ink219.xml"/><Relationship Id="rId87" Type="http://schemas.openxmlformats.org/officeDocument/2006/relationships/customXml" Target="../ink/ink230.xml"/><Relationship Id="rId61" Type="http://schemas.openxmlformats.org/officeDocument/2006/relationships/image" Target="../media/image219.png"/><Relationship Id="rId82" Type="http://schemas.openxmlformats.org/officeDocument/2006/relationships/customXml" Target="../ink/ink2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3.xml"/><Relationship Id="rId21" Type="http://schemas.openxmlformats.org/officeDocument/2006/relationships/image" Target="../media/image242.png"/><Relationship Id="rId42" Type="http://schemas.openxmlformats.org/officeDocument/2006/relationships/customXml" Target="../ink/ink251.xml"/><Relationship Id="rId47" Type="http://schemas.openxmlformats.org/officeDocument/2006/relationships/image" Target="../media/image255.png"/><Relationship Id="rId63" Type="http://schemas.openxmlformats.org/officeDocument/2006/relationships/image" Target="../media/image262.png"/><Relationship Id="rId68" Type="http://schemas.openxmlformats.org/officeDocument/2006/relationships/customXml" Target="../ink/ink264.xml"/><Relationship Id="rId84" Type="http://schemas.openxmlformats.org/officeDocument/2006/relationships/image" Target="../media/image272.png"/><Relationship Id="rId89" Type="http://schemas.openxmlformats.org/officeDocument/2006/relationships/customXml" Target="../ink/ink275.xml"/><Relationship Id="rId16" Type="http://schemas.openxmlformats.org/officeDocument/2006/relationships/customXml" Target="../ink/ink238.xml"/><Relationship Id="rId11" Type="http://schemas.openxmlformats.org/officeDocument/2006/relationships/image" Target="../media/image237.png"/><Relationship Id="rId32" Type="http://schemas.openxmlformats.org/officeDocument/2006/relationships/customXml" Target="../ink/ink246.xml"/><Relationship Id="rId37" Type="http://schemas.openxmlformats.org/officeDocument/2006/relationships/image" Target="../media/image250.png"/><Relationship Id="rId53" Type="http://schemas.openxmlformats.org/officeDocument/2006/relationships/image" Target="../media/image258.png"/><Relationship Id="rId58" Type="http://schemas.openxmlformats.org/officeDocument/2006/relationships/customXml" Target="../ink/ink259.xml"/><Relationship Id="rId74" Type="http://schemas.openxmlformats.org/officeDocument/2006/relationships/image" Target="../media/image267.png"/><Relationship Id="rId79" Type="http://schemas.openxmlformats.org/officeDocument/2006/relationships/customXml" Target="../ink/ink270.xml"/><Relationship Id="rId102" Type="http://schemas.openxmlformats.org/officeDocument/2006/relationships/customXml" Target="../ink/ink282.xml"/><Relationship Id="rId5" Type="http://schemas.openxmlformats.org/officeDocument/2006/relationships/image" Target="../media/image234.png"/><Relationship Id="rId90" Type="http://schemas.openxmlformats.org/officeDocument/2006/relationships/image" Target="../media/image275.png"/><Relationship Id="rId95" Type="http://schemas.openxmlformats.org/officeDocument/2006/relationships/customXml" Target="../ink/ink278.xml"/><Relationship Id="rId22" Type="http://schemas.openxmlformats.org/officeDocument/2006/relationships/customXml" Target="../ink/ink241.xml"/><Relationship Id="rId27" Type="http://schemas.openxmlformats.org/officeDocument/2006/relationships/image" Target="../media/image245.png"/><Relationship Id="rId43" Type="http://schemas.openxmlformats.org/officeDocument/2006/relationships/image" Target="../media/image253.png"/><Relationship Id="rId48" Type="http://schemas.openxmlformats.org/officeDocument/2006/relationships/customXml" Target="../ink/ink254.xml"/><Relationship Id="rId64" Type="http://schemas.openxmlformats.org/officeDocument/2006/relationships/customXml" Target="../ink/ink262.xml"/><Relationship Id="rId69" Type="http://schemas.openxmlformats.org/officeDocument/2006/relationships/image" Target="../media/image265.png"/><Relationship Id="rId80" Type="http://schemas.openxmlformats.org/officeDocument/2006/relationships/image" Target="../media/image270.png"/><Relationship Id="rId85" Type="http://schemas.openxmlformats.org/officeDocument/2006/relationships/customXml" Target="../ink/ink273.xml"/><Relationship Id="rId12" Type="http://schemas.openxmlformats.org/officeDocument/2006/relationships/customXml" Target="../ink/ink236.xml"/><Relationship Id="rId17" Type="http://schemas.openxmlformats.org/officeDocument/2006/relationships/image" Target="../media/image240.png"/><Relationship Id="rId25" Type="http://schemas.openxmlformats.org/officeDocument/2006/relationships/image" Target="../media/image244.png"/><Relationship Id="rId33" Type="http://schemas.openxmlformats.org/officeDocument/2006/relationships/image" Target="../media/image248.png"/><Relationship Id="rId38" Type="http://schemas.openxmlformats.org/officeDocument/2006/relationships/customXml" Target="../ink/ink249.xml"/><Relationship Id="rId46" Type="http://schemas.openxmlformats.org/officeDocument/2006/relationships/customXml" Target="../ink/ink253.xml"/><Relationship Id="rId59" Type="http://schemas.openxmlformats.org/officeDocument/2006/relationships/image" Target="../media/image260.png"/><Relationship Id="rId67" Type="http://schemas.openxmlformats.org/officeDocument/2006/relationships/image" Target="../media/image264.png"/><Relationship Id="rId103" Type="http://schemas.openxmlformats.org/officeDocument/2006/relationships/image" Target="../media/image281.png"/><Relationship Id="rId20" Type="http://schemas.openxmlformats.org/officeDocument/2006/relationships/customXml" Target="../ink/ink240.xml"/><Relationship Id="rId41" Type="http://schemas.openxmlformats.org/officeDocument/2006/relationships/image" Target="../media/image252.png"/><Relationship Id="rId54" Type="http://schemas.openxmlformats.org/officeDocument/2006/relationships/customXml" Target="../ink/ink257.xml"/><Relationship Id="rId62" Type="http://schemas.openxmlformats.org/officeDocument/2006/relationships/customXml" Target="../ink/ink261.xml"/><Relationship Id="rId70" Type="http://schemas.openxmlformats.org/officeDocument/2006/relationships/customXml" Target="../ink/ink265.xml"/><Relationship Id="rId75" Type="http://schemas.openxmlformats.org/officeDocument/2006/relationships/customXml" Target="../ink/ink268.xml"/><Relationship Id="rId83" Type="http://schemas.openxmlformats.org/officeDocument/2006/relationships/customXml" Target="../ink/ink272.xml"/><Relationship Id="rId88" Type="http://schemas.openxmlformats.org/officeDocument/2006/relationships/image" Target="../media/image274.png"/><Relationship Id="rId91" Type="http://schemas.openxmlformats.org/officeDocument/2006/relationships/customXml" Target="../ink/ink276.xml"/><Relationship Id="rId96" Type="http://schemas.openxmlformats.org/officeDocument/2006/relationships/image" Target="../media/image27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3.xml"/><Relationship Id="rId15" Type="http://schemas.openxmlformats.org/officeDocument/2006/relationships/image" Target="../media/image239.png"/><Relationship Id="rId23" Type="http://schemas.openxmlformats.org/officeDocument/2006/relationships/image" Target="../media/image243.png"/><Relationship Id="rId28" Type="http://schemas.openxmlformats.org/officeDocument/2006/relationships/customXml" Target="../ink/ink244.xml"/><Relationship Id="rId36" Type="http://schemas.openxmlformats.org/officeDocument/2006/relationships/customXml" Target="../ink/ink248.xml"/><Relationship Id="rId49" Type="http://schemas.openxmlformats.org/officeDocument/2006/relationships/image" Target="../media/image256.png"/><Relationship Id="rId57" Type="http://schemas.openxmlformats.org/officeDocument/2006/relationships/image" Target="../media/image20.png"/><Relationship Id="rId10" Type="http://schemas.openxmlformats.org/officeDocument/2006/relationships/customXml" Target="../ink/ink235.xml"/><Relationship Id="rId31" Type="http://schemas.openxmlformats.org/officeDocument/2006/relationships/image" Target="../media/image247.png"/><Relationship Id="rId44" Type="http://schemas.openxmlformats.org/officeDocument/2006/relationships/customXml" Target="../ink/ink252.xml"/><Relationship Id="rId52" Type="http://schemas.openxmlformats.org/officeDocument/2006/relationships/customXml" Target="../ink/ink256.xml"/><Relationship Id="rId60" Type="http://schemas.openxmlformats.org/officeDocument/2006/relationships/customXml" Target="../ink/ink260.xml"/><Relationship Id="rId65" Type="http://schemas.openxmlformats.org/officeDocument/2006/relationships/image" Target="../media/image263.png"/><Relationship Id="rId73" Type="http://schemas.openxmlformats.org/officeDocument/2006/relationships/customXml" Target="../ink/ink267.xml"/><Relationship Id="rId78" Type="http://schemas.openxmlformats.org/officeDocument/2006/relationships/image" Target="../media/image269.png"/><Relationship Id="rId81" Type="http://schemas.openxmlformats.org/officeDocument/2006/relationships/customXml" Target="../ink/ink271.xml"/><Relationship Id="rId86" Type="http://schemas.openxmlformats.org/officeDocument/2006/relationships/image" Target="../media/image273.png"/><Relationship Id="rId94" Type="http://schemas.openxmlformats.org/officeDocument/2006/relationships/image" Target="../media/image277.png"/><Relationship Id="rId99" Type="http://schemas.openxmlformats.org/officeDocument/2006/relationships/customXml" Target="../ink/ink280.xml"/><Relationship Id="rId101" Type="http://schemas.openxmlformats.org/officeDocument/2006/relationships/customXml" Target="../ink/ink281.xml"/><Relationship Id="rId4" Type="http://schemas.openxmlformats.org/officeDocument/2006/relationships/customXml" Target="../ink/ink232.xml"/><Relationship Id="rId9" Type="http://schemas.openxmlformats.org/officeDocument/2006/relationships/image" Target="../media/image236.png"/><Relationship Id="rId13" Type="http://schemas.openxmlformats.org/officeDocument/2006/relationships/image" Target="../media/image238.png"/><Relationship Id="rId18" Type="http://schemas.openxmlformats.org/officeDocument/2006/relationships/customXml" Target="../ink/ink239.xml"/><Relationship Id="rId39" Type="http://schemas.openxmlformats.org/officeDocument/2006/relationships/image" Target="../media/image251.png"/><Relationship Id="rId34" Type="http://schemas.openxmlformats.org/officeDocument/2006/relationships/customXml" Target="../ink/ink247.xml"/><Relationship Id="rId50" Type="http://schemas.openxmlformats.org/officeDocument/2006/relationships/customXml" Target="../ink/ink255.xml"/><Relationship Id="rId55" Type="http://schemas.openxmlformats.org/officeDocument/2006/relationships/image" Target="../media/image259.png"/><Relationship Id="rId76" Type="http://schemas.openxmlformats.org/officeDocument/2006/relationships/image" Target="../media/image268.png"/><Relationship Id="rId97" Type="http://schemas.openxmlformats.org/officeDocument/2006/relationships/customXml" Target="../ink/ink279.xml"/><Relationship Id="rId7" Type="http://schemas.openxmlformats.org/officeDocument/2006/relationships/image" Target="../media/image235.png"/><Relationship Id="rId71" Type="http://schemas.openxmlformats.org/officeDocument/2006/relationships/customXml" Target="../ink/ink266.xml"/><Relationship Id="rId92" Type="http://schemas.openxmlformats.org/officeDocument/2006/relationships/image" Target="../media/image276.png"/><Relationship Id="rId2" Type="http://schemas.openxmlformats.org/officeDocument/2006/relationships/customXml" Target="../ink/ink231.xml"/><Relationship Id="rId29" Type="http://schemas.openxmlformats.org/officeDocument/2006/relationships/image" Target="../media/image246.png"/><Relationship Id="rId24" Type="http://schemas.openxmlformats.org/officeDocument/2006/relationships/customXml" Target="../ink/ink242.xml"/><Relationship Id="rId40" Type="http://schemas.openxmlformats.org/officeDocument/2006/relationships/customXml" Target="../ink/ink250.xml"/><Relationship Id="rId45" Type="http://schemas.openxmlformats.org/officeDocument/2006/relationships/image" Target="../media/image254.png"/><Relationship Id="rId66" Type="http://schemas.openxmlformats.org/officeDocument/2006/relationships/customXml" Target="../ink/ink263.xml"/><Relationship Id="rId87" Type="http://schemas.openxmlformats.org/officeDocument/2006/relationships/customXml" Target="../ink/ink274.xml"/><Relationship Id="rId61" Type="http://schemas.openxmlformats.org/officeDocument/2006/relationships/image" Target="../media/image261.png"/><Relationship Id="rId82" Type="http://schemas.openxmlformats.org/officeDocument/2006/relationships/image" Target="../media/image271.png"/><Relationship Id="rId19" Type="http://schemas.openxmlformats.org/officeDocument/2006/relationships/image" Target="../media/image241.png"/><Relationship Id="rId14" Type="http://schemas.openxmlformats.org/officeDocument/2006/relationships/customXml" Target="../ink/ink237.xml"/><Relationship Id="rId30" Type="http://schemas.openxmlformats.org/officeDocument/2006/relationships/customXml" Target="../ink/ink245.xml"/><Relationship Id="rId35" Type="http://schemas.openxmlformats.org/officeDocument/2006/relationships/image" Target="../media/image249.png"/><Relationship Id="rId56" Type="http://schemas.openxmlformats.org/officeDocument/2006/relationships/customXml" Target="../ink/ink258.xml"/><Relationship Id="rId77" Type="http://schemas.openxmlformats.org/officeDocument/2006/relationships/customXml" Target="../ink/ink269.xml"/><Relationship Id="rId100" Type="http://schemas.openxmlformats.org/officeDocument/2006/relationships/image" Target="../media/image280.png"/><Relationship Id="rId8" Type="http://schemas.openxmlformats.org/officeDocument/2006/relationships/customXml" Target="../ink/ink234.xml"/><Relationship Id="rId51" Type="http://schemas.openxmlformats.org/officeDocument/2006/relationships/image" Target="../media/image257.png"/><Relationship Id="rId72" Type="http://schemas.openxmlformats.org/officeDocument/2006/relationships/image" Target="../media/image266.png"/><Relationship Id="rId93" Type="http://schemas.openxmlformats.org/officeDocument/2006/relationships/customXml" Target="../ink/ink277.xml"/><Relationship Id="rId98" Type="http://schemas.openxmlformats.org/officeDocument/2006/relationships/image" Target="../media/image279.png"/><Relationship Id="rId3" Type="http://schemas.openxmlformats.org/officeDocument/2006/relationships/image" Target="../media/image2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6.xml"/><Relationship Id="rId13" Type="http://schemas.openxmlformats.org/officeDocument/2006/relationships/image" Target="../media/image288.png"/><Relationship Id="rId18" Type="http://schemas.openxmlformats.org/officeDocument/2006/relationships/customXml" Target="../ink/ink291.xml"/><Relationship Id="rId3" Type="http://schemas.openxmlformats.org/officeDocument/2006/relationships/image" Target="../media/image283.png"/><Relationship Id="rId7" Type="http://schemas.openxmlformats.org/officeDocument/2006/relationships/image" Target="../media/image285.png"/><Relationship Id="rId12" Type="http://schemas.openxmlformats.org/officeDocument/2006/relationships/customXml" Target="../ink/ink288.xml"/><Relationship Id="rId17" Type="http://schemas.openxmlformats.org/officeDocument/2006/relationships/image" Target="../media/image290.png"/><Relationship Id="rId2" Type="http://schemas.openxmlformats.org/officeDocument/2006/relationships/customXml" Target="../ink/ink283.xml"/><Relationship Id="rId16" Type="http://schemas.openxmlformats.org/officeDocument/2006/relationships/customXml" Target="../ink/ink2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5.xml"/><Relationship Id="rId11" Type="http://schemas.openxmlformats.org/officeDocument/2006/relationships/image" Target="../media/image287.png"/><Relationship Id="rId5" Type="http://schemas.openxmlformats.org/officeDocument/2006/relationships/image" Target="../media/image284.png"/><Relationship Id="rId15" Type="http://schemas.openxmlformats.org/officeDocument/2006/relationships/image" Target="../media/image289.png"/><Relationship Id="rId10" Type="http://schemas.openxmlformats.org/officeDocument/2006/relationships/customXml" Target="../ink/ink287.xml"/><Relationship Id="rId19" Type="http://schemas.openxmlformats.org/officeDocument/2006/relationships/image" Target="../media/image291.png"/><Relationship Id="rId4" Type="http://schemas.openxmlformats.org/officeDocument/2006/relationships/customXml" Target="../ink/ink284.xml"/><Relationship Id="rId9" Type="http://schemas.openxmlformats.org/officeDocument/2006/relationships/image" Target="../media/image286.png"/><Relationship Id="rId14" Type="http://schemas.openxmlformats.org/officeDocument/2006/relationships/customXml" Target="../ink/ink28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7" Type="http://schemas.openxmlformats.org/officeDocument/2006/relationships/image" Target="../media/image294.png"/><Relationship Id="rId2" Type="http://schemas.openxmlformats.org/officeDocument/2006/relationships/customXml" Target="../ink/ink2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4.xml"/><Relationship Id="rId5" Type="http://schemas.openxmlformats.org/officeDocument/2006/relationships/image" Target="../media/image293.png"/><Relationship Id="rId4" Type="http://schemas.openxmlformats.org/officeDocument/2006/relationships/customXml" Target="../ink/ink29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5.xml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0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2.xml"/><Relationship Id="rId18" Type="http://schemas.openxmlformats.org/officeDocument/2006/relationships/image" Target="../media/image307.png"/><Relationship Id="rId26" Type="http://schemas.openxmlformats.org/officeDocument/2006/relationships/image" Target="../media/image311.png"/><Relationship Id="rId39" Type="http://schemas.openxmlformats.org/officeDocument/2006/relationships/customXml" Target="../ink/ink315.xml"/><Relationship Id="rId21" Type="http://schemas.openxmlformats.org/officeDocument/2006/relationships/customXml" Target="../ink/ink306.xml"/><Relationship Id="rId34" Type="http://schemas.openxmlformats.org/officeDocument/2006/relationships/image" Target="../media/image315.png"/><Relationship Id="rId42" Type="http://schemas.openxmlformats.org/officeDocument/2006/relationships/image" Target="../media/image319.png"/><Relationship Id="rId47" Type="http://schemas.openxmlformats.org/officeDocument/2006/relationships/customXml" Target="../ink/ink319.xml"/><Relationship Id="rId50" Type="http://schemas.openxmlformats.org/officeDocument/2006/relationships/image" Target="../media/image323.png"/><Relationship Id="rId55" Type="http://schemas.openxmlformats.org/officeDocument/2006/relationships/customXml" Target="../ink/ink323.xml"/><Relationship Id="rId7" Type="http://schemas.openxmlformats.org/officeDocument/2006/relationships/image" Target="../media/image302.png"/><Relationship Id="rId2" Type="http://schemas.openxmlformats.org/officeDocument/2006/relationships/customXml" Target="../ink/ink296.xml"/><Relationship Id="rId16" Type="http://schemas.openxmlformats.org/officeDocument/2006/relationships/image" Target="../media/image306.png"/><Relationship Id="rId29" Type="http://schemas.openxmlformats.org/officeDocument/2006/relationships/customXml" Target="../ink/ink310.xml"/><Relationship Id="rId11" Type="http://schemas.openxmlformats.org/officeDocument/2006/relationships/customXml" Target="../ink/ink301.xml"/><Relationship Id="rId24" Type="http://schemas.openxmlformats.org/officeDocument/2006/relationships/image" Target="../media/image310.png"/><Relationship Id="rId32" Type="http://schemas.openxmlformats.org/officeDocument/2006/relationships/image" Target="../media/image314.png"/><Relationship Id="rId37" Type="http://schemas.openxmlformats.org/officeDocument/2006/relationships/customXml" Target="../ink/ink314.xml"/><Relationship Id="rId40" Type="http://schemas.openxmlformats.org/officeDocument/2006/relationships/image" Target="../media/image318.png"/><Relationship Id="rId45" Type="http://schemas.openxmlformats.org/officeDocument/2006/relationships/customXml" Target="../ink/ink318.xml"/><Relationship Id="rId53" Type="http://schemas.openxmlformats.org/officeDocument/2006/relationships/customXml" Target="../ink/ink322.xml"/><Relationship Id="rId58" Type="http://schemas.openxmlformats.org/officeDocument/2006/relationships/image" Target="../media/image327.png"/><Relationship Id="rId5" Type="http://schemas.openxmlformats.org/officeDocument/2006/relationships/image" Target="../media/image301.png"/><Relationship Id="rId19" Type="http://schemas.openxmlformats.org/officeDocument/2006/relationships/customXml" Target="../ink/ink305.xml"/><Relationship Id="rId4" Type="http://schemas.openxmlformats.org/officeDocument/2006/relationships/customXml" Target="../ink/ink297.xml"/><Relationship Id="rId9" Type="http://schemas.openxmlformats.org/officeDocument/2006/relationships/image" Target="../media/image303.png"/><Relationship Id="rId14" Type="http://schemas.openxmlformats.org/officeDocument/2006/relationships/image" Target="../media/image305.png"/><Relationship Id="rId22" Type="http://schemas.openxmlformats.org/officeDocument/2006/relationships/image" Target="../media/image309.png"/><Relationship Id="rId27" Type="http://schemas.openxmlformats.org/officeDocument/2006/relationships/customXml" Target="../ink/ink309.xml"/><Relationship Id="rId30" Type="http://schemas.openxmlformats.org/officeDocument/2006/relationships/image" Target="../media/image313.png"/><Relationship Id="rId35" Type="http://schemas.openxmlformats.org/officeDocument/2006/relationships/customXml" Target="../ink/ink313.xml"/><Relationship Id="rId43" Type="http://schemas.openxmlformats.org/officeDocument/2006/relationships/customXml" Target="../ink/ink317.xml"/><Relationship Id="rId48" Type="http://schemas.openxmlformats.org/officeDocument/2006/relationships/image" Target="../media/image322.png"/><Relationship Id="rId56" Type="http://schemas.openxmlformats.org/officeDocument/2006/relationships/image" Target="../media/image326.png"/><Relationship Id="rId8" Type="http://schemas.openxmlformats.org/officeDocument/2006/relationships/customXml" Target="../ink/ink299.xml"/><Relationship Id="rId51" Type="http://schemas.openxmlformats.org/officeDocument/2006/relationships/customXml" Target="../ink/ink321.xml"/><Relationship Id="rId3" Type="http://schemas.openxmlformats.org/officeDocument/2006/relationships/image" Target="../media/image20.png"/><Relationship Id="rId12" Type="http://schemas.openxmlformats.org/officeDocument/2006/relationships/image" Target="../media/image304.png"/><Relationship Id="rId17" Type="http://schemas.openxmlformats.org/officeDocument/2006/relationships/customXml" Target="../ink/ink304.xml"/><Relationship Id="rId25" Type="http://schemas.openxmlformats.org/officeDocument/2006/relationships/customXml" Target="../ink/ink308.xml"/><Relationship Id="rId33" Type="http://schemas.openxmlformats.org/officeDocument/2006/relationships/customXml" Target="../ink/ink312.xml"/><Relationship Id="rId38" Type="http://schemas.openxmlformats.org/officeDocument/2006/relationships/image" Target="../media/image317.png"/><Relationship Id="rId46" Type="http://schemas.openxmlformats.org/officeDocument/2006/relationships/image" Target="../media/image321.png"/><Relationship Id="rId20" Type="http://schemas.openxmlformats.org/officeDocument/2006/relationships/image" Target="../media/image308.png"/><Relationship Id="rId41" Type="http://schemas.openxmlformats.org/officeDocument/2006/relationships/customXml" Target="../ink/ink316.xml"/><Relationship Id="rId54" Type="http://schemas.openxmlformats.org/officeDocument/2006/relationships/image" Target="../media/image32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98.xml"/><Relationship Id="rId15" Type="http://schemas.openxmlformats.org/officeDocument/2006/relationships/customXml" Target="../ink/ink303.xml"/><Relationship Id="rId23" Type="http://schemas.openxmlformats.org/officeDocument/2006/relationships/customXml" Target="../ink/ink307.xml"/><Relationship Id="rId28" Type="http://schemas.openxmlformats.org/officeDocument/2006/relationships/image" Target="../media/image312.png"/><Relationship Id="rId36" Type="http://schemas.openxmlformats.org/officeDocument/2006/relationships/image" Target="../media/image316.png"/><Relationship Id="rId49" Type="http://schemas.openxmlformats.org/officeDocument/2006/relationships/customXml" Target="../ink/ink320.xml"/><Relationship Id="rId57" Type="http://schemas.openxmlformats.org/officeDocument/2006/relationships/customXml" Target="../ink/ink324.xml"/><Relationship Id="rId10" Type="http://schemas.openxmlformats.org/officeDocument/2006/relationships/customXml" Target="../ink/ink300.xml"/><Relationship Id="rId31" Type="http://schemas.openxmlformats.org/officeDocument/2006/relationships/customXml" Target="../ink/ink311.xml"/><Relationship Id="rId44" Type="http://schemas.openxmlformats.org/officeDocument/2006/relationships/image" Target="../media/image320.png"/><Relationship Id="rId52" Type="http://schemas.openxmlformats.org/officeDocument/2006/relationships/image" Target="../media/image3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7.xml"/><Relationship Id="rId21" Type="http://schemas.openxmlformats.org/officeDocument/2006/relationships/image" Target="../media/image337.png"/><Relationship Id="rId42" Type="http://schemas.openxmlformats.org/officeDocument/2006/relationships/customXml" Target="../ink/ink345.xml"/><Relationship Id="rId47" Type="http://schemas.openxmlformats.org/officeDocument/2006/relationships/image" Target="../media/image349.png"/><Relationship Id="rId63" Type="http://schemas.openxmlformats.org/officeDocument/2006/relationships/image" Target="../media/image356.png"/><Relationship Id="rId68" Type="http://schemas.openxmlformats.org/officeDocument/2006/relationships/customXml" Target="../ink/ink358.xml"/><Relationship Id="rId84" Type="http://schemas.openxmlformats.org/officeDocument/2006/relationships/customXml" Target="../ink/ink366.xml"/><Relationship Id="rId89" Type="http://schemas.openxmlformats.org/officeDocument/2006/relationships/image" Target="../media/image368.png"/><Relationship Id="rId16" Type="http://schemas.openxmlformats.org/officeDocument/2006/relationships/customXml" Target="../ink/ink332.xml"/><Relationship Id="rId11" Type="http://schemas.openxmlformats.org/officeDocument/2006/relationships/image" Target="../media/image332.png"/><Relationship Id="rId32" Type="http://schemas.openxmlformats.org/officeDocument/2006/relationships/customXml" Target="../ink/ink340.xml"/><Relationship Id="rId37" Type="http://schemas.openxmlformats.org/officeDocument/2006/relationships/image" Target="../media/image345.png"/><Relationship Id="rId53" Type="http://schemas.openxmlformats.org/officeDocument/2006/relationships/image" Target="../media/image352.png"/><Relationship Id="rId58" Type="http://schemas.openxmlformats.org/officeDocument/2006/relationships/customXml" Target="../ink/ink353.xml"/><Relationship Id="rId74" Type="http://schemas.openxmlformats.org/officeDocument/2006/relationships/customXml" Target="../ink/ink361.xml"/><Relationship Id="rId79" Type="http://schemas.openxmlformats.org/officeDocument/2006/relationships/image" Target="../media/image363.png"/><Relationship Id="rId5" Type="http://schemas.openxmlformats.org/officeDocument/2006/relationships/image" Target="../media/image329.png"/><Relationship Id="rId90" Type="http://schemas.openxmlformats.org/officeDocument/2006/relationships/customXml" Target="../ink/ink369.xml"/><Relationship Id="rId95" Type="http://schemas.openxmlformats.org/officeDocument/2006/relationships/image" Target="../media/image370.png"/><Relationship Id="rId22" Type="http://schemas.openxmlformats.org/officeDocument/2006/relationships/customXml" Target="../ink/ink335.xml"/><Relationship Id="rId27" Type="http://schemas.openxmlformats.org/officeDocument/2006/relationships/image" Target="../media/image340.png"/><Relationship Id="rId43" Type="http://schemas.openxmlformats.org/officeDocument/2006/relationships/image" Target="../media/image347.png"/><Relationship Id="rId48" Type="http://schemas.openxmlformats.org/officeDocument/2006/relationships/customXml" Target="../ink/ink348.xml"/><Relationship Id="rId64" Type="http://schemas.openxmlformats.org/officeDocument/2006/relationships/customXml" Target="../ink/ink356.xml"/><Relationship Id="rId69" Type="http://schemas.openxmlformats.org/officeDocument/2006/relationships/image" Target="../media/image358.png"/><Relationship Id="rId8" Type="http://schemas.openxmlformats.org/officeDocument/2006/relationships/customXml" Target="../ink/ink328.xml"/><Relationship Id="rId51" Type="http://schemas.openxmlformats.org/officeDocument/2006/relationships/image" Target="../media/image351.png"/><Relationship Id="rId72" Type="http://schemas.openxmlformats.org/officeDocument/2006/relationships/customXml" Target="../ink/ink360.xml"/><Relationship Id="rId80" Type="http://schemas.openxmlformats.org/officeDocument/2006/relationships/customXml" Target="../ink/ink364.xml"/><Relationship Id="rId85" Type="http://schemas.openxmlformats.org/officeDocument/2006/relationships/image" Target="../media/image366.png"/><Relationship Id="rId93" Type="http://schemas.openxmlformats.org/officeDocument/2006/relationships/image" Target="../media/image369.png"/><Relationship Id="rId3" Type="http://schemas.openxmlformats.org/officeDocument/2006/relationships/image" Target="../media/image328.png"/><Relationship Id="rId12" Type="http://schemas.openxmlformats.org/officeDocument/2006/relationships/customXml" Target="../ink/ink330.xml"/><Relationship Id="rId17" Type="http://schemas.openxmlformats.org/officeDocument/2006/relationships/image" Target="../media/image335.png"/><Relationship Id="rId25" Type="http://schemas.openxmlformats.org/officeDocument/2006/relationships/image" Target="../media/image339.png"/><Relationship Id="rId33" Type="http://schemas.openxmlformats.org/officeDocument/2006/relationships/image" Target="../media/image343.png"/><Relationship Id="rId38" Type="http://schemas.openxmlformats.org/officeDocument/2006/relationships/customXml" Target="../ink/ink343.xml"/><Relationship Id="rId46" Type="http://schemas.openxmlformats.org/officeDocument/2006/relationships/customXml" Target="../ink/ink347.xml"/><Relationship Id="rId59" Type="http://schemas.openxmlformats.org/officeDocument/2006/relationships/image" Target="../media/image354.png"/><Relationship Id="rId67" Type="http://schemas.openxmlformats.org/officeDocument/2006/relationships/image" Target="../media/image16.png"/><Relationship Id="rId20" Type="http://schemas.openxmlformats.org/officeDocument/2006/relationships/customXml" Target="../ink/ink334.xml"/><Relationship Id="rId41" Type="http://schemas.openxmlformats.org/officeDocument/2006/relationships/image" Target="../media/image120.png"/><Relationship Id="rId54" Type="http://schemas.openxmlformats.org/officeDocument/2006/relationships/customXml" Target="../ink/ink351.xml"/><Relationship Id="rId62" Type="http://schemas.openxmlformats.org/officeDocument/2006/relationships/customXml" Target="../ink/ink355.xml"/><Relationship Id="rId70" Type="http://schemas.openxmlformats.org/officeDocument/2006/relationships/customXml" Target="../ink/ink359.xml"/><Relationship Id="rId75" Type="http://schemas.openxmlformats.org/officeDocument/2006/relationships/image" Target="../media/image361.png"/><Relationship Id="rId83" Type="http://schemas.openxmlformats.org/officeDocument/2006/relationships/image" Target="../media/image365.png"/><Relationship Id="rId88" Type="http://schemas.openxmlformats.org/officeDocument/2006/relationships/customXml" Target="../ink/ink368.xml"/><Relationship Id="rId91" Type="http://schemas.openxmlformats.org/officeDocument/2006/relationships/image" Target="../media/image17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27.xml"/><Relationship Id="rId15" Type="http://schemas.openxmlformats.org/officeDocument/2006/relationships/image" Target="../media/image334.png"/><Relationship Id="rId23" Type="http://schemas.openxmlformats.org/officeDocument/2006/relationships/image" Target="../media/image338.png"/><Relationship Id="rId28" Type="http://schemas.openxmlformats.org/officeDocument/2006/relationships/customXml" Target="../ink/ink338.xml"/><Relationship Id="rId36" Type="http://schemas.openxmlformats.org/officeDocument/2006/relationships/customXml" Target="../ink/ink342.xml"/><Relationship Id="rId49" Type="http://schemas.openxmlformats.org/officeDocument/2006/relationships/image" Target="../media/image350.png"/><Relationship Id="rId57" Type="http://schemas.openxmlformats.org/officeDocument/2006/relationships/image" Target="../media/image353.png"/><Relationship Id="rId10" Type="http://schemas.openxmlformats.org/officeDocument/2006/relationships/customXml" Target="../ink/ink329.xml"/><Relationship Id="rId31" Type="http://schemas.openxmlformats.org/officeDocument/2006/relationships/image" Target="../media/image342.png"/><Relationship Id="rId44" Type="http://schemas.openxmlformats.org/officeDocument/2006/relationships/customXml" Target="../ink/ink346.xml"/><Relationship Id="rId52" Type="http://schemas.openxmlformats.org/officeDocument/2006/relationships/customXml" Target="../ink/ink350.xml"/><Relationship Id="rId60" Type="http://schemas.openxmlformats.org/officeDocument/2006/relationships/customXml" Target="../ink/ink354.xml"/><Relationship Id="rId65" Type="http://schemas.openxmlformats.org/officeDocument/2006/relationships/image" Target="../media/image357.png"/><Relationship Id="rId73" Type="http://schemas.openxmlformats.org/officeDocument/2006/relationships/image" Target="../media/image360.png"/><Relationship Id="rId78" Type="http://schemas.openxmlformats.org/officeDocument/2006/relationships/customXml" Target="../ink/ink363.xml"/><Relationship Id="rId81" Type="http://schemas.openxmlformats.org/officeDocument/2006/relationships/image" Target="../media/image364.png"/><Relationship Id="rId86" Type="http://schemas.openxmlformats.org/officeDocument/2006/relationships/customXml" Target="../ink/ink367.xml"/><Relationship Id="rId94" Type="http://schemas.openxmlformats.org/officeDocument/2006/relationships/customXml" Target="../ink/ink371.xml"/><Relationship Id="rId4" Type="http://schemas.openxmlformats.org/officeDocument/2006/relationships/customXml" Target="../ink/ink326.xml"/><Relationship Id="rId9" Type="http://schemas.openxmlformats.org/officeDocument/2006/relationships/image" Target="../media/image331.png"/><Relationship Id="rId13" Type="http://schemas.openxmlformats.org/officeDocument/2006/relationships/image" Target="../media/image333.png"/><Relationship Id="rId18" Type="http://schemas.openxmlformats.org/officeDocument/2006/relationships/customXml" Target="../ink/ink333.xml"/><Relationship Id="rId39" Type="http://schemas.openxmlformats.org/officeDocument/2006/relationships/image" Target="../media/image346.png"/><Relationship Id="rId34" Type="http://schemas.openxmlformats.org/officeDocument/2006/relationships/customXml" Target="../ink/ink341.xml"/><Relationship Id="rId50" Type="http://schemas.openxmlformats.org/officeDocument/2006/relationships/customXml" Target="../ink/ink349.xml"/><Relationship Id="rId55" Type="http://schemas.openxmlformats.org/officeDocument/2006/relationships/image" Target="../media/image112.png"/><Relationship Id="rId76" Type="http://schemas.openxmlformats.org/officeDocument/2006/relationships/customXml" Target="../ink/ink362.xml"/><Relationship Id="rId7" Type="http://schemas.openxmlformats.org/officeDocument/2006/relationships/image" Target="../media/image330.png"/><Relationship Id="rId71" Type="http://schemas.openxmlformats.org/officeDocument/2006/relationships/image" Target="../media/image359.png"/><Relationship Id="rId92" Type="http://schemas.openxmlformats.org/officeDocument/2006/relationships/customXml" Target="../ink/ink370.xml"/><Relationship Id="rId2" Type="http://schemas.openxmlformats.org/officeDocument/2006/relationships/customXml" Target="../ink/ink325.xml"/><Relationship Id="rId29" Type="http://schemas.openxmlformats.org/officeDocument/2006/relationships/image" Target="../media/image341.png"/><Relationship Id="rId24" Type="http://schemas.openxmlformats.org/officeDocument/2006/relationships/customXml" Target="../ink/ink336.xml"/><Relationship Id="rId40" Type="http://schemas.openxmlformats.org/officeDocument/2006/relationships/customXml" Target="../ink/ink344.xml"/><Relationship Id="rId45" Type="http://schemas.openxmlformats.org/officeDocument/2006/relationships/image" Target="../media/image348.png"/><Relationship Id="rId66" Type="http://schemas.openxmlformats.org/officeDocument/2006/relationships/customXml" Target="../ink/ink357.xml"/><Relationship Id="rId87" Type="http://schemas.openxmlformats.org/officeDocument/2006/relationships/image" Target="../media/image367.png"/><Relationship Id="rId61" Type="http://schemas.openxmlformats.org/officeDocument/2006/relationships/image" Target="../media/image355.png"/><Relationship Id="rId82" Type="http://schemas.openxmlformats.org/officeDocument/2006/relationships/customXml" Target="../ink/ink365.xml"/><Relationship Id="rId19" Type="http://schemas.openxmlformats.org/officeDocument/2006/relationships/image" Target="../media/image336.png"/><Relationship Id="rId14" Type="http://schemas.openxmlformats.org/officeDocument/2006/relationships/customXml" Target="../ink/ink331.xml"/><Relationship Id="rId30" Type="http://schemas.openxmlformats.org/officeDocument/2006/relationships/customXml" Target="../ink/ink339.xml"/><Relationship Id="rId35" Type="http://schemas.openxmlformats.org/officeDocument/2006/relationships/image" Target="../media/image344.png"/><Relationship Id="rId56" Type="http://schemas.openxmlformats.org/officeDocument/2006/relationships/customXml" Target="../ink/ink352.xml"/><Relationship Id="rId77" Type="http://schemas.openxmlformats.org/officeDocument/2006/relationships/image" Target="../media/image362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6.png"/><Relationship Id="rId18" Type="http://schemas.openxmlformats.org/officeDocument/2006/relationships/customXml" Target="../ink/ink380.xml"/><Relationship Id="rId26" Type="http://schemas.openxmlformats.org/officeDocument/2006/relationships/customXml" Target="../ink/ink384.xml"/><Relationship Id="rId39" Type="http://schemas.openxmlformats.org/officeDocument/2006/relationships/image" Target="../media/image388.png"/><Relationship Id="rId21" Type="http://schemas.openxmlformats.org/officeDocument/2006/relationships/image" Target="../media/image380.png"/><Relationship Id="rId34" Type="http://schemas.openxmlformats.org/officeDocument/2006/relationships/customXml" Target="../ink/ink388.xml"/><Relationship Id="rId7" Type="http://schemas.openxmlformats.org/officeDocument/2006/relationships/image" Target="../media/image373.png"/><Relationship Id="rId12" Type="http://schemas.openxmlformats.org/officeDocument/2006/relationships/customXml" Target="../ink/ink377.xml"/><Relationship Id="rId17" Type="http://schemas.openxmlformats.org/officeDocument/2006/relationships/image" Target="../media/image378.png"/><Relationship Id="rId25" Type="http://schemas.openxmlformats.org/officeDocument/2006/relationships/image" Target="../media/image382.png"/><Relationship Id="rId33" Type="http://schemas.openxmlformats.org/officeDocument/2006/relationships/image" Target="../media/image386.png"/><Relationship Id="rId38" Type="http://schemas.openxmlformats.org/officeDocument/2006/relationships/customXml" Target="../ink/ink390.xml"/><Relationship Id="rId2" Type="http://schemas.openxmlformats.org/officeDocument/2006/relationships/customXml" Target="../ink/ink372.xml"/><Relationship Id="rId16" Type="http://schemas.openxmlformats.org/officeDocument/2006/relationships/customXml" Target="../ink/ink379.xml"/><Relationship Id="rId20" Type="http://schemas.openxmlformats.org/officeDocument/2006/relationships/customXml" Target="../ink/ink381.xml"/><Relationship Id="rId29" Type="http://schemas.openxmlformats.org/officeDocument/2006/relationships/image" Target="../media/image384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4.xml"/><Relationship Id="rId11" Type="http://schemas.openxmlformats.org/officeDocument/2006/relationships/image" Target="../media/image375.png"/><Relationship Id="rId24" Type="http://schemas.openxmlformats.org/officeDocument/2006/relationships/customXml" Target="../ink/ink383.xml"/><Relationship Id="rId32" Type="http://schemas.openxmlformats.org/officeDocument/2006/relationships/customXml" Target="../ink/ink387.xml"/><Relationship Id="rId37" Type="http://schemas.openxmlformats.org/officeDocument/2006/relationships/image" Target="../media/image387.png"/><Relationship Id="rId5" Type="http://schemas.openxmlformats.org/officeDocument/2006/relationships/image" Target="../media/image372.png"/><Relationship Id="rId15" Type="http://schemas.openxmlformats.org/officeDocument/2006/relationships/image" Target="../media/image377.png"/><Relationship Id="rId23" Type="http://schemas.openxmlformats.org/officeDocument/2006/relationships/image" Target="../media/image381.png"/><Relationship Id="rId28" Type="http://schemas.openxmlformats.org/officeDocument/2006/relationships/customXml" Target="../ink/ink385.xml"/><Relationship Id="rId36" Type="http://schemas.openxmlformats.org/officeDocument/2006/relationships/customXml" Target="../ink/ink389.xml"/><Relationship Id="rId10" Type="http://schemas.openxmlformats.org/officeDocument/2006/relationships/customXml" Target="../ink/ink376.xml"/><Relationship Id="rId19" Type="http://schemas.openxmlformats.org/officeDocument/2006/relationships/image" Target="../media/image379.png"/><Relationship Id="rId31" Type="http://schemas.openxmlformats.org/officeDocument/2006/relationships/image" Target="../media/image385.png"/><Relationship Id="rId4" Type="http://schemas.openxmlformats.org/officeDocument/2006/relationships/customXml" Target="../ink/ink373.xml"/><Relationship Id="rId9" Type="http://schemas.openxmlformats.org/officeDocument/2006/relationships/image" Target="../media/image374.png"/><Relationship Id="rId14" Type="http://schemas.openxmlformats.org/officeDocument/2006/relationships/customXml" Target="../ink/ink378.xml"/><Relationship Id="rId22" Type="http://schemas.openxmlformats.org/officeDocument/2006/relationships/customXml" Target="../ink/ink382.xml"/><Relationship Id="rId27" Type="http://schemas.openxmlformats.org/officeDocument/2006/relationships/image" Target="../media/image383.png"/><Relationship Id="rId30" Type="http://schemas.openxmlformats.org/officeDocument/2006/relationships/customXml" Target="../ink/ink386.xml"/><Relationship Id="rId35" Type="http://schemas.openxmlformats.org/officeDocument/2006/relationships/image" Target="../media/image20.png"/><Relationship Id="rId8" Type="http://schemas.openxmlformats.org/officeDocument/2006/relationships/customXml" Target="../ink/ink375.xml"/><Relationship Id="rId3" Type="http://schemas.openxmlformats.org/officeDocument/2006/relationships/image" Target="../media/image371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4.png"/><Relationship Id="rId18" Type="http://schemas.openxmlformats.org/officeDocument/2006/relationships/customXml" Target="../ink/ink399.xml"/><Relationship Id="rId26" Type="http://schemas.openxmlformats.org/officeDocument/2006/relationships/customXml" Target="../ink/ink403.xml"/><Relationship Id="rId39" Type="http://schemas.openxmlformats.org/officeDocument/2006/relationships/image" Target="../media/image407.png"/><Relationship Id="rId21" Type="http://schemas.openxmlformats.org/officeDocument/2006/relationships/image" Target="../media/image398.png"/><Relationship Id="rId34" Type="http://schemas.openxmlformats.org/officeDocument/2006/relationships/customXml" Target="../ink/ink407.xml"/><Relationship Id="rId42" Type="http://schemas.openxmlformats.org/officeDocument/2006/relationships/customXml" Target="../ink/ink411.xml"/><Relationship Id="rId47" Type="http://schemas.openxmlformats.org/officeDocument/2006/relationships/image" Target="../media/image411.png"/><Relationship Id="rId50" Type="http://schemas.openxmlformats.org/officeDocument/2006/relationships/customXml" Target="../ink/ink415.xml"/><Relationship Id="rId55" Type="http://schemas.openxmlformats.org/officeDocument/2006/relationships/image" Target="../media/image415.png"/><Relationship Id="rId7" Type="http://schemas.openxmlformats.org/officeDocument/2006/relationships/image" Target="../media/image391.png"/><Relationship Id="rId2" Type="http://schemas.openxmlformats.org/officeDocument/2006/relationships/customXml" Target="../ink/ink391.xml"/><Relationship Id="rId16" Type="http://schemas.openxmlformats.org/officeDocument/2006/relationships/customXml" Target="../ink/ink398.xml"/><Relationship Id="rId29" Type="http://schemas.openxmlformats.org/officeDocument/2006/relationships/image" Target="../media/image402.png"/><Relationship Id="rId11" Type="http://schemas.openxmlformats.org/officeDocument/2006/relationships/image" Target="../media/image393.png"/><Relationship Id="rId24" Type="http://schemas.openxmlformats.org/officeDocument/2006/relationships/customXml" Target="../ink/ink402.xml"/><Relationship Id="rId32" Type="http://schemas.openxmlformats.org/officeDocument/2006/relationships/customXml" Target="../ink/ink406.xml"/><Relationship Id="rId37" Type="http://schemas.openxmlformats.org/officeDocument/2006/relationships/image" Target="../media/image406.png"/><Relationship Id="rId40" Type="http://schemas.openxmlformats.org/officeDocument/2006/relationships/customXml" Target="../ink/ink410.xml"/><Relationship Id="rId45" Type="http://schemas.openxmlformats.org/officeDocument/2006/relationships/image" Target="../media/image410.png"/><Relationship Id="rId53" Type="http://schemas.openxmlformats.org/officeDocument/2006/relationships/image" Target="../media/image414.png"/><Relationship Id="rId5" Type="http://schemas.openxmlformats.org/officeDocument/2006/relationships/image" Target="../media/image390.png"/><Relationship Id="rId19" Type="http://schemas.openxmlformats.org/officeDocument/2006/relationships/image" Target="../media/image397.png"/><Relationship Id="rId4" Type="http://schemas.openxmlformats.org/officeDocument/2006/relationships/customXml" Target="../ink/ink392.xml"/><Relationship Id="rId9" Type="http://schemas.openxmlformats.org/officeDocument/2006/relationships/image" Target="../media/image392.png"/><Relationship Id="rId14" Type="http://schemas.openxmlformats.org/officeDocument/2006/relationships/customXml" Target="../ink/ink397.xml"/><Relationship Id="rId22" Type="http://schemas.openxmlformats.org/officeDocument/2006/relationships/customXml" Target="../ink/ink401.xml"/><Relationship Id="rId27" Type="http://schemas.openxmlformats.org/officeDocument/2006/relationships/image" Target="../media/image401.png"/><Relationship Id="rId30" Type="http://schemas.openxmlformats.org/officeDocument/2006/relationships/customXml" Target="../ink/ink405.xml"/><Relationship Id="rId35" Type="http://schemas.openxmlformats.org/officeDocument/2006/relationships/image" Target="../media/image405.png"/><Relationship Id="rId43" Type="http://schemas.openxmlformats.org/officeDocument/2006/relationships/image" Target="../media/image409.png"/><Relationship Id="rId48" Type="http://schemas.openxmlformats.org/officeDocument/2006/relationships/customXml" Target="../ink/ink414.xml"/><Relationship Id="rId56" Type="http://schemas.openxmlformats.org/officeDocument/2006/relationships/customXml" Target="../ink/ink418.xml"/><Relationship Id="rId8" Type="http://schemas.openxmlformats.org/officeDocument/2006/relationships/customXml" Target="../ink/ink394.xml"/><Relationship Id="rId51" Type="http://schemas.openxmlformats.org/officeDocument/2006/relationships/image" Target="../media/image413.png"/><Relationship Id="rId3" Type="http://schemas.openxmlformats.org/officeDocument/2006/relationships/image" Target="../media/image389.png"/><Relationship Id="rId12" Type="http://schemas.openxmlformats.org/officeDocument/2006/relationships/customXml" Target="../ink/ink396.xml"/><Relationship Id="rId17" Type="http://schemas.openxmlformats.org/officeDocument/2006/relationships/image" Target="../media/image396.png"/><Relationship Id="rId25" Type="http://schemas.openxmlformats.org/officeDocument/2006/relationships/image" Target="../media/image400.png"/><Relationship Id="rId33" Type="http://schemas.openxmlformats.org/officeDocument/2006/relationships/image" Target="../media/image404.png"/><Relationship Id="rId38" Type="http://schemas.openxmlformats.org/officeDocument/2006/relationships/customXml" Target="../ink/ink409.xml"/><Relationship Id="rId46" Type="http://schemas.openxmlformats.org/officeDocument/2006/relationships/customXml" Target="../ink/ink413.xml"/><Relationship Id="rId20" Type="http://schemas.openxmlformats.org/officeDocument/2006/relationships/customXml" Target="../ink/ink400.xml"/><Relationship Id="rId41" Type="http://schemas.openxmlformats.org/officeDocument/2006/relationships/image" Target="../media/image408.png"/><Relationship Id="rId54" Type="http://schemas.openxmlformats.org/officeDocument/2006/relationships/customXml" Target="../ink/ink41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93.xml"/><Relationship Id="rId15" Type="http://schemas.openxmlformats.org/officeDocument/2006/relationships/image" Target="../media/image395.png"/><Relationship Id="rId23" Type="http://schemas.openxmlformats.org/officeDocument/2006/relationships/image" Target="../media/image399.png"/><Relationship Id="rId28" Type="http://schemas.openxmlformats.org/officeDocument/2006/relationships/customXml" Target="../ink/ink404.xml"/><Relationship Id="rId36" Type="http://schemas.openxmlformats.org/officeDocument/2006/relationships/customXml" Target="../ink/ink408.xml"/><Relationship Id="rId49" Type="http://schemas.openxmlformats.org/officeDocument/2006/relationships/image" Target="../media/image412.png"/><Relationship Id="rId57" Type="http://schemas.openxmlformats.org/officeDocument/2006/relationships/image" Target="../media/image416.png"/><Relationship Id="rId10" Type="http://schemas.openxmlformats.org/officeDocument/2006/relationships/customXml" Target="../ink/ink395.xml"/><Relationship Id="rId31" Type="http://schemas.openxmlformats.org/officeDocument/2006/relationships/image" Target="../media/image403.png"/><Relationship Id="rId44" Type="http://schemas.openxmlformats.org/officeDocument/2006/relationships/customXml" Target="../ink/ink412.xml"/><Relationship Id="rId52" Type="http://schemas.openxmlformats.org/officeDocument/2006/relationships/customXml" Target="../ink/ink4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6.png"/><Relationship Id="rId16" Type="http://schemas.openxmlformats.org/officeDocument/2006/relationships/customXml" Target="../ink/ink8.xml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1.png"/><Relationship Id="rId5" Type="http://schemas.openxmlformats.org/officeDocument/2006/relationships/image" Target="../media/image4.png"/><Relationship Id="rId90" Type="http://schemas.openxmlformats.org/officeDocument/2006/relationships/customXml" Target="../ink/ink45.xml"/><Relationship Id="rId95" Type="http://schemas.openxmlformats.org/officeDocument/2006/relationships/image" Target="../media/image49.png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80" Type="http://schemas.openxmlformats.org/officeDocument/2006/relationships/customXml" Target="../ink/ink40.xml"/><Relationship Id="rId85" Type="http://schemas.openxmlformats.org/officeDocument/2006/relationships/image" Target="../media/image44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83" Type="http://schemas.openxmlformats.org/officeDocument/2006/relationships/image" Target="../media/image43.png"/><Relationship Id="rId88" Type="http://schemas.openxmlformats.org/officeDocument/2006/relationships/customXml" Target="../ink/ink44.xml"/><Relationship Id="rId91" Type="http://schemas.openxmlformats.org/officeDocument/2006/relationships/image" Target="../media/image47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81" Type="http://schemas.openxmlformats.org/officeDocument/2006/relationships/image" Target="../media/image42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6" Type="http://schemas.openxmlformats.org/officeDocument/2006/relationships/customXml" Target="../ink/ink38.xml"/><Relationship Id="rId97" Type="http://schemas.openxmlformats.org/officeDocument/2006/relationships/image" Target="../media/image50.png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Relationship Id="rId87" Type="http://schemas.openxmlformats.org/officeDocument/2006/relationships/image" Target="../media/image45.png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56" Type="http://schemas.openxmlformats.org/officeDocument/2006/relationships/customXml" Target="../ink/ink28.xml"/><Relationship Id="rId77" Type="http://schemas.openxmlformats.org/officeDocument/2006/relationships/image" Target="../media/image40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93" Type="http://schemas.openxmlformats.org/officeDocument/2006/relationships/image" Target="../media/image48.png"/><Relationship Id="rId98" Type="http://schemas.openxmlformats.org/officeDocument/2006/relationships/customXml" Target="../ink/ink49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.xml"/><Relationship Id="rId21" Type="http://schemas.openxmlformats.org/officeDocument/2006/relationships/image" Target="../media/image62.png"/><Relationship Id="rId42" Type="http://schemas.openxmlformats.org/officeDocument/2006/relationships/customXml" Target="../ink/ink71.xml"/><Relationship Id="rId47" Type="http://schemas.openxmlformats.org/officeDocument/2006/relationships/image" Target="../media/image75.png"/><Relationship Id="rId63" Type="http://schemas.openxmlformats.org/officeDocument/2006/relationships/image" Target="../media/image83.png"/><Relationship Id="rId68" Type="http://schemas.openxmlformats.org/officeDocument/2006/relationships/customXml" Target="../ink/ink84.xml"/><Relationship Id="rId84" Type="http://schemas.openxmlformats.org/officeDocument/2006/relationships/customXml" Target="../ink/ink92.xml"/><Relationship Id="rId89" Type="http://schemas.openxmlformats.org/officeDocument/2006/relationships/image" Target="../media/image96.png"/><Relationship Id="rId16" Type="http://schemas.openxmlformats.org/officeDocument/2006/relationships/customXml" Target="../ink/ink58.xml"/><Relationship Id="rId11" Type="http://schemas.openxmlformats.org/officeDocument/2006/relationships/image" Target="../media/image57.png"/><Relationship Id="rId32" Type="http://schemas.openxmlformats.org/officeDocument/2006/relationships/customXml" Target="../ink/ink66.xml"/><Relationship Id="rId37" Type="http://schemas.openxmlformats.org/officeDocument/2006/relationships/image" Target="../media/image70.png"/><Relationship Id="rId53" Type="http://schemas.openxmlformats.org/officeDocument/2006/relationships/image" Target="../media/image78.png"/><Relationship Id="rId58" Type="http://schemas.openxmlformats.org/officeDocument/2006/relationships/customXml" Target="../ink/ink79.xml"/><Relationship Id="rId74" Type="http://schemas.openxmlformats.org/officeDocument/2006/relationships/customXml" Target="../ink/ink87.xml"/><Relationship Id="rId79" Type="http://schemas.openxmlformats.org/officeDocument/2006/relationships/image" Target="../media/image91.png"/><Relationship Id="rId102" Type="http://schemas.openxmlformats.org/officeDocument/2006/relationships/customXml" Target="../ink/ink101.xml"/><Relationship Id="rId5" Type="http://schemas.openxmlformats.org/officeDocument/2006/relationships/image" Target="../media/image54.png"/><Relationship Id="rId90" Type="http://schemas.openxmlformats.org/officeDocument/2006/relationships/customXml" Target="../ink/ink95.xml"/><Relationship Id="rId95" Type="http://schemas.openxmlformats.org/officeDocument/2006/relationships/image" Target="../media/image20.png"/><Relationship Id="rId22" Type="http://schemas.openxmlformats.org/officeDocument/2006/relationships/customXml" Target="../ink/ink61.xml"/><Relationship Id="rId27" Type="http://schemas.openxmlformats.org/officeDocument/2006/relationships/image" Target="../media/image65.png"/><Relationship Id="rId43" Type="http://schemas.openxmlformats.org/officeDocument/2006/relationships/image" Target="../media/image73.png"/><Relationship Id="rId48" Type="http://schemas.openxmlformats.org/officeDocument/2006/relationships/customXml" Target="../ink/ink74.xml"/><Relationship Id="rId64" Type="http://schemas.openxmlformats.org/officeDocument/2006/relationships/customXml" Target="../ink/ink82.xml"/><Relationship Id="rId69" Type="http://schemas.openxmlformats.org/officeDocument/2006/relationships/image" Target="../media/image86.png"/><Relationship Id="rId80" Type="http://schemas.openxmlformats.org/officeDocument/2006/relationships/customXml" Target="../ink/ink90.xml"/><Relationship Id="rId85" Type="http://schemas.openxmlformats.org/officeDocument/2006/relationships/image" Target="../media/image94.png"/><Relationship Id="rId12" Type="http://schemas.openxmlformats.org/officeDocument/2006/relationships/customXml" Target="../ink/ink56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33" Type="http://schemas.openxmlformats.org/officeDocument/2006/relationships/image" Target="../media/image68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59" Type="http://schemas.openxmlformats.org/officeDocument/2006/relationships/image" Target="../media/image81.png"/><Relationship Id="rId67" Type="http://schemas.openxmlformats.org/officeDocument/2006/relationships/image" Target="../media/image85.png"/><Relationship Id="rId103" Type="http://schemas.openxmlformats.org/officeDocument/2006/relationships/image" Target="../media/image102.png"/><Relationship Id="rId20" Type="http://schemas.openxmlformats.org/officeDocument/2006/relationships/customXml" Target="../ink/ink60.xml"/><Relationship Id="rId41" Type="http://schemas.openxmlformats.org/officeDocument/2006/relationships/image" Target="../media/image72.png"/><Relationship Id="rId54" Type="http://schemas.openxmlformats.org/officeDocument/2006/relationships/customXml" Target="../ink/ink77.xml"/><Relationship Id="rId62" Type="http://schemas.openxmlformats.org/officeDocument/2006/relationships/customXml" Target="../ink/ink81.xml"/><Relationship Id="rId70" Type="http://schemas.openxmlformats.org/officeDocument/2006/relationships/customXml" Target="../ink/ink85.xml"/><Relationship Id="rId75" Type="http://schemas.openxmlformats.org/officeDocument/2006/relationships/image" Target="../media/image89.png"/><Relationship Id="rId83" Type="http://schemas.openxmlformats.org/officeDocument/2006/relationships/image" Target="../media/image93.png"/><Relationship Id="rId88" Type="http://schemas.openxmlformats.org/officeDocument/2006/relationships/customXml" Target="../ink/ink94.xml"/><Relationship Id="rId91" Type="http://schemas.openxmlformats.org/officeDocument/2006/relationships/image" Target="../media/image97.png"/><Relationship Id="rId96" Type="http://schemas.openxmlformats.org/officeDocument/2006/relationships/customXml" Target="../ink/ink9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3.xml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76.png"/><Relationship Id="rId57" Type="http://schemas.openxmlformats.org/officeDocument/2006/relationships/image" Target="../media/image80.png"/><Relationship Id="rId10" Type="http://schemas.openxmlformats.org/officeDocument/2006/relationships/customXml" Target="../ink/ink55.xml"/><Relationship Id="rId31" Type="http://schemas.openxmlformats.org/officeDocument/2006/relationships/image" Target="../media/image67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60" Type="http://schemas.openxmlformats.org/officeDocument/2006/relationships/customXml" Target="../ink/ink80.xml"/><Relationship Id="rId65" Type="http://schemas.openxmlformats.org/officeDocument/2006/relationships/image" Target="../media/image84.png"/><Relationship Id="rId73" Type="http://schemas.openxmlformats.org/officeDocument/2006/relationships/image" Target="../media/image88.png"/><Relationship Id="rId78" Type="http://schemas.openxmlformats.org/officeDocument/2006/relationships/customXml" Target="../ink/ink89.xml"/><Relationship Id="rId81" Type="http://schemas.openxmlformats.org/officeDocument/2006/relationships/image" Target="../media/image92.png"/><Relationship Id="rId86" Type="http://schemas.openxmlformats.org/officeDocument/2006/relationships/customXml" Target="../ink/ink93.xml"/><Relationship Id="rId94" Type="http://schemas.openxmlformats.org/officeDocument/2006/relationships/customXml" Target="../ink/ink97.xml"/><Relationship Id="rId99" Type="http://schemas.openxmlformats.org/officeDocument/2006/relationships/image" Target="../media/image100.png"/><Relationship Id="rId101" Type="http://schemas.openxmlformats.org/officeDocument/2006/relationships/image" Target="../media/image101.png"/><Relationship Id="rId4" Type="http://schemas.openxmlformats.org/officeDocument/2006/relationships/customXml" Target="../ink/ink52.xml"/><Relationship Id="rId9" Type="http://schemas.openxmlformats.org/officeDocument/2006/relationships/image" Target="../media/image56.png"/><Relationship Id="rId13" Type="http://schemas.openxmlformats.org/officeDocument/2006/relationships/image" Target="../media/image58.png"/><Relationship Id="rId18" Type="http://schemas.openxmlformats.org/officeDocument/2006/relationships/customXml" Target="../ink/ink59.xml"/><Relationship Id="rId39" Type="http://schemas.openxmlformats.org/officeDocument/2006/relationships/image" Target="../media/image71.png"/><Relationship Id="rId34" Type="http://schemas.openxmlformats.org/officeDocument/2006/relationships/customXml" Target="../ink/ink67.xml"/><Relationship Id="rId50" Type="http://schemas.openxmlformats.org/officeDocument/2006/relationships/customXml" Target="../ink/ink75.xml"/><Relationship Id="rId55" Type="http://schemas.openxmlformats.org/officeDocument/2006/relationships/image" Target="../media/image79.png"/><Relationship Id="rId76" Type="http://schemas.openxmlformats.org/officeDocument/2006/relationships/customXml" Target="../ink/ink88.xml"/><Relationship Id="rId97" Type="http://schemas.openxmlformats.org/officeDocument/2006/relationships/image" Target="../media/image99.png"/><Relationship Id="rId7" Type="http://schemas.openxmlformats.org/officeDocument/2006/relationships/image" Target="../media/image55.png"/><Relationship Id="rId71" Type="http://schemas.openxmlformats.org/officeDocument/2006/relationships/image" Target="../media/image87.png"/><Relationship Id="rId92" Type="http://schemas.openxmlformats.org/officeDocument/2006/relationships/customXml" Target="../ink/ink96.xml"/><Relationship Id="rId2" Type="http://schemas.openxmlformats.org/officeDocument/2006/relationships/customXml" Target="../ink/ink51.xml"/><Relationship Id="rId29" Type="http://schemas.openxmlformats.org/officeDocument/2006/relationships/image" Target="../media/image66.png"/><Relationship Id="rId24" Type="http://schemas.openxmlformats.org/officeDocument/2006/relationships/customXml" Target="../ink/ink62.xml"/><Relationship Id="rId40" Type="http://schemas.openxmlformats.org/officeDocument/2006/relationships/customXml" Target="../ink/ink70.xml"/><Relationship Id="rId45" Type="http://schemas.openxmlformats.org/officeDocument/2006/relationships/image" Target="../media/image74.png"/><Relationship Id="rId66" Type="http://schemas.openxmlformats.org/officeDocument/2006/relationships/customXml" Target="../ink/ink83.xml"/><Relationship Id="rId87" Type="http://schemas.openxmlformats.org/officeDocument/2006/relationships/image" Target="../media/image95.png"/><Relationship Id="rId61" Type="http://schemas.openxmlformats.org/officeDocument/2006/relationships/image" Target="../media/image82.png"/><Relationship Id="rId82" Type="http://schemas.openxmlformats.org/officeDocument/2006/relationships/customXml" Target="../ink/ink91.xml"/><Relationship Id="rId19" Type="http://schemas.openxmlformats.org/officeDocument/2006/relationships/image" Target="../media/image61.png"/><Relationship Id="rId14" Type="http://schemas.openxmlformats.org/officeDocument/2006/relationships/customXml" Target="../ink/ink57.xml"/><Relationship Id="rId30" Type="http://schemas.openxmlformats.org/officeDocument/2006/relationships/customXml" Target="../ink/ink65.xml"/><Relationship Id="rId35" Type="http://schemas.openxmlformats.org/officeDocument/2006/relationships/image" Target="../media/image69.png"/><Relationship Id="rId56" Type="http://schemas.openxmlformats.org/officeDocument/2006/relationships/customXml" Target="../ink/ink78.xml"/><Relationship Id="rId77" Type="http://schemas.openxmlformats.org/officeDocument/2006/relationships/image" Target="../media/image90.png"/><Relationship Id="rId100" Type="http://schemas.openxmlformats.org/officeDocument/2006/relationships/customXml" Target="../ink/ink100.xml"/><Relationship Id="rId8" Type="http://schemas.openxmlformats.org/officeDocument/2006/relationships/customXml" Target="../ink/ink54.xml"/><Relationship Id="rId51" Type="http://schemas.openxmlformats.org/officeDocument/2006/relationships/image" Target="../media/image77.png"/><Relationship Id="rId72" Type="http://schemas.openxmlformats.org/officeDocument/2006/relationships/customXml" Target="../ink/ink86.xml"/><Relationship Id="rId93" Type="http://schemas.openxmlformats.org/officeDocument/2006/relationships/image" Target="../media/image98.png"/><Relationship Id="rId98" Type="http://schemas.openxmlformats.org/officeDocument/2006/relationships/customXml" Target="../ink/ink99.xml"/><Relationship Id="rId3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7.xml"/><Relationship Id="rId18" Type="http://schemas.openxmlformats.org/officeDocument/2006/relationships/image" Target="../media/image112.png"/><Relationship Id="rId26" Type="http://schemas.openxmlformats.org/officeDocument/2006/relationships/image" Target="../media/image116.png"/><Relationship Id="rId39" Type="http://schemas.openxmlformats.org/officeDocument/2006/relationships/customXml" Target="../ink/ink120.xml"/><Relationship Id="rId21" Type="http://schemas.openxmlformats.org/officeDocument/2006/relationships/customXml" Target="../ink/ink111.xml"/><Relationship Id="rId34" Type="http://schemas.openxmlformats.org/officeDocument/2006/relationships/image" Target="../media/image120.png"/><Relationship Id="rId42" Type="http://schemas.openxmlformats.org/officeDocument/2006/relationships/image" Target="../media/image124.png"/><Relationship Id="rId7" Type="http://schemas.openxmlformats.org/officeDocument/2006/relationships/customXml" Target="../ink/ink104.xml"/><Relationship Id="rId2" Type="http://schemas.openxmlformats.org/officeDocument/2006/relationships/image" Target="../media/image104.png"/><Relationship Id="rId16" Type="http://schemas.openxmlformats.org/officeDocument/2006/relationships/image" Target="../media/image111.png"/><Relationship Id="rId20" Type="http://schemas.openxmlformats.org/officeDocument/2006/relationships/image" Target="../media/image113.png"/><Relationship Id="rId29" Type="http://schemas.openxmlformats.org/officeDocument/2006/relationships/customXml" Target="../ink/ink115.xml"/><Relationship Id="rId41" Type="http://schemas.openxmlformats.org/officeDocument/2006/relationships/customXml" Target="../ink/ink1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customXml" Target="../ink/ink106.xml"/><Relationship Id="rId24" Type="http://schemas.openxmlformats.org/officeDocument/2006/relationships/image" Target="../media/image115.png"/><Relationship Id="rId32" Type="http://schemas.openxmlformats.org/officeDocument/2006/relationships/image" Target="../media/image119.png"/><Relationship Id="rId37" Type="http://schemas.openxmlformats.org/officeDocument/2006/relationships/customXml" Target="../ink/ink119.xml"/><Relationship Id="rId40" Type="http://schemas.openxmlformats.org/officeDocument/2006/relationships/image" Target="../media/image123.png"/><Relationship Id="rId5" Type="http://schemas.openxmlformats.org/officeDocument/2006/relationships/customXml" Target="../ink/ink103.xml"/><Relationship Id="rId15" Type="http://schemas.openxmlformats.org/officeDocument/2006/relationships/customXml" Target="../ink/ink108.xml"/><Relationship Id="rId23" Type="http://schemas.openxmlformats.org/officeDocument/2006/relationships/customXml" Target="../ink/ink112.xml"/><Relationship Id="rId28" Type="http://schemas.openxmlformats.org/officeDocument/2006/relationships/image" Target="../media/image117.png"/><Relationship Id="rId36" Type="http://schemas.openxmlformats.org/officeDocument/2006/relationships/image" Target="../media/image121.png"/><Relationship Id="rId10" Type="http://schemas.openxmlformats.org/officeDocument/2006/relationships/image" Target="../media/image108.png"/><Relationship Id="rId19" Type="http://schemas.openxmlformats.org/officeDocument/2006/relationships/customXml" Target="../ink/ink110.xml"/><Relationship Id="rId31" Type="http://schemas.openxmlformats.org/officeDocument/2006/relationships/customXml" Target="../ink/ink116.xml"/><Relationship Id="rId44" Type="http://schemas.openxmlformats.org/officeDocument/2006/relationships/image" Target="../media/image125.png"/><Relationship Id="rId4" Type="http://schemas.openxmlformats.org/officeDocument/2006/relationships/image" Target="../media/image105.png"/><Relationship Id="rId9" Type="http://schemas.openxmlformats.org/officeDocument/2006/relationships/customXml" Target="../ink/ink105.xml"/><Relationship Id="rId14" Type="http://schemas.openxmlformats.org/officeDocument/2006/relationships/image" Target="../media/image110.png"/><Relationship Id="rId22" Type="http://schemas.openxmlformats.org/officeDocument/2006/relationships/image" Target="../media/image114.png"/><Relationship Id="rId27" Type="http://schemas.openxmlformats.org/officeDocument/2006/relationships/customXml" Target="../ink/ink114.xml"/><Relationship Id="rId30" Type="http://schemas.openxmlformats.org/officeDocument/2006/relationships/image" Target="../media/image118.png"/><Relationship Id="rId35" Type="http://schemas.openxmlformats.org/officeDocument/2006/relationships/customXml" Target="../ink/ink118.xml"/><Relationship Id="rId43" Type="http://schemas.openxmlformats.org/officeDocument/2006/relationships/customXml" Target="../ink/ink122.xml"/><Relationship Id="rId8" Type="http://schemas.openxmlformats.org/officeDocument/2006/relationships/image" Target="../media/image107.png"/><Relationship Id="rId3" Type="http://schemas.openxmlformats.org/officeDocument/2006/relationships/customXml" Target="../ink/ink102.xml"/><Relationship Id="rId12" Type="http://schemas.openxmlformats.org/officeDocument/2006/relationships/image" Target="../media/image109.png"/><Relationship Id="rId17" Type="http://schemas.openxmlformats.org/officeDocument/2006/relationships/customXml" Target="../ink/ink109.xml"/><Relationship Id="rId25" Type="http://schemas.openxmlformats.org/officeDocument/2006/relationships/customXml" Target="../ink/ink113.xml"/><Relationship Id="rId33" Type="http://schemas.openxmlformats.org/officeDocument/2006/relationships/customXml" Target="../ink/ink117.xml"/><Relationship Id="rId38" Type="http://schemas.openxmlformats.org/officeDocument/2006/relationships/image" Target="../media/image1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Image Processing</a:t>
            </a:r>
            <a:br>
              <a:rPr lang="en-US" dirty="0"/>
            </a:br>
            <a:r>
              <a:rPr lang="en-US" dirty="0"/>
              <a:t>CCS331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Image Interpolation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Content Placeholder 5" descr="Screen Shot 2015-05-26 at 1.30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74" r="-6174"/>
          <a:stretch>
            <a:fillRect/>
          </a:stretch>
        </p:blipFill>
        <p:spPr/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41438" y="1768475"/>
              <a:ext cx="2287587" cy="584200"/>
            </p14:xfrm>
          </p:contentPart>
        </mc:Choice>
        <mc:Fallback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2076" y="1759093"/>
                <a:ext cx="2306311" cy="602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33513" y="1317625"/>
              <a:ext cx="2124075" cy="1316038"/>
            </p14:xfrm>
          </p:contentPart>
        </mc:Choice>
        <mc:Fallback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4148" y="1308268"/>
                <a:ext cx="2142805" cy="1334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82888" y="1292225"/>
              <a:ext cx="2149475" cy="966788"/>
            </p14:xfrm>
          </p:contentPart>
        </mc:Choice>
        <mc:Fallback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3530" y="1282853"/>
                <a:ext cx="2168191" cy="985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63688" y="2544763"/>
              <a:ext cx="490537" cy="461962"/>
            </p14:xfrm>
          </p:contentPart>
        </mc:Choice>
        <mc:Fallback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54324" y="2535401"/>
                <a:ext cx="509265" cy="480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43825" y="5202238"/>
              <a:ext cx="1119188" cy="239712"/>
            </p14:xfrm>
          </p:contentPart>
        </mc:Choice>
        <mc:Fallback>
          <p:pic>
            <p:nvPicPr>
              <p:cNvPr id="41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34468" y="5192838"/>
                <a:ext cx="1137901" cy="258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0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30400" y="3514725"/>
              <a:ext cx="2762250" cy="1974850"/>
            </p14:xfrm>
          </p:contentPart>
        </mc:Choice>
        <mc:Fallback>
          <p:pic>
            <p:nvPicPr>
              <p:cNvPr id="410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21044" y="3505371"/>
                <a:ext cx="2780962" cy="1993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0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65913" y="4699000"/>
              <a:ext cx="2270125" cy="385763"/>
            </p14:xfrm>
          </p:contentPart>
        </mc:Choice>
        <mc:Fallback>
          <p:pic>
            <p:nvPicPr>
              <p:cNvPr id="410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56555" y="4689644"/>
                <a:ext cx="2288842" cy="404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10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300275" y="24334788"/>
              <a:ext cx="0" cy="0"/>
            </p14:xfrm>
          </p:contentPart>
        </mc:Choice>
        <mc:Fallback>
          <p:pic>
            <p:nvPicPr>
              <p:cNvPr id="410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300275" y="243347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0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04038" y="4279900"/>
              <a:ext cx="471487" cy="300038"/>
            </p14:xfrm>
          </p:contentPart>
        </mc:Choice>
        <mc:Fallback>
          <p:pic>
            <p:nvPicPr>
              <p:cNvPr id="410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94680" y="4270524"/>
                <a:ext cx="490203" cy="318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10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94600" y="4303713"/>
              <a:ext cx="650875" cy="296862"/>
            </p14:xfrm>
          </p:contentPart>
        </mc:Choice>
        <mc:Fallback>
          <p:pic>
            <p:nvPicPr>
              <p:cNvPr id="410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85256" y="4294380"/>
                <a:ext cx="669564" cy="315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10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61363" y="4030663"/>
              <a:ext cx="346075" cy="119062"/>
            </p14:xfrm>
          </p:contentPart>
        </mc:Choice>
        <mc:Fallback>
          <p:pic>
            <p:nvPicPr>
              <p:cNvPr id="410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352000" y="4021225"/>
                <a:ext cx="364801" cy="137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10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91575" y="4013200"/>
              <a:ext cx="30163" cy="134938"/>
            </p14:xfrm>
          </p:contentPart>
        </mc:Choice>
        <mc:Fallback>
          <p:pic>
            <p:nvPicPr>
              <p:cNvPr id="410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782663" y="4003718"/>
                <a:ext cx="47987" cy="153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11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320075" y="20002500"/>
              <a:ext cx="0" cy="0"/>
            </p14:xfrm>
          </p:contentPart>
        </mc:Choice>
        <mc:Fallback>
          <p:pic>
            <p:nvPicPr>
              <p:cNvPr id="411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320075" y="200025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1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21538" y="3789363"/>
              <a:ext cx="107950" cy="92075"/>
            </p14:xfrm>
          </p:contentPart>
        </mc:Choice>
        <mc:Fallback>
          <p:pic>
            <p:nvPicPr>
              <p:cNvPr id="411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12275" y="3779901"/>
                <a:ext cx="126476" cy="1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1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69200" y="3700463"/>
              <a:ext cx="404813" cy="311150"/>
            </p14:xfrm>
          </p:contentPart>
        </mc:Choice>
        <mc:Fallback>
          <p:pic>
            <p:nvPicPr>
              <p:cNvPr id="411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59836" y="3691143"/>
                <a:ext cx="423541" cy="329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1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80375" y="3690938"/>
              <a:ext cx="477838" cy="246062"/>
            </p14:xfrm>
          </p:contentPart>
        </mc:Choice>
        <mc:Fallback>
          <p:pic>
            <p:nvPicPr>
              <p:cNvPr id="411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71027" y="3681626"/>
                <a:ext cx="496534" cy="264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1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59813" y="3687763"/>
              <a:ext cx="41275" cy="192087"/>
            </p14:xfrm>
          </p:contentPart>
        </mc:Choice>
        <mc:Fallback>
          <p:pic>
            <p:nvPicPr>
              <p:cNvPr id="411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50145" y="3678410"/>
                <a:ext cx="60611" cy="210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1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16800" y="3262313"/>
              <a:ext cx="1588" cy="1587"/>
            </p14:xfrm>
          </p:contentPart>
        </mc:Choice>
        <mc:Fallback>
          <p:pic>
            <p:nvPicPr>
              <p:cNvPr id="411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03037" y="3248559"/>
                <a:ext cx="29113" cy="29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1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62800" y="3219450"/>
              <a:ext cx="396875" cy="261938"/>
            </p14:xfrm>
          </p:contentPart>
        </mc:Choice>
        <mc:Fallback>
          <p:pic>
            <p:nvPicPr>
              <p:cNvPr id="411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53436" y="3210095"/>
                <a:ext cx="415602" cy="280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11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40650" y="3178175"/>
              <a:ext cx="311150" cy="215900"/>
            </p14:xfrm>
          </p:contentPart>
        </mc:Choice>
        <mc:Fallback>
          <p:pic>
            <p:nvPicPr>
              <p:cNvPr id="411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31265" y="3168819"/>
                <a:ext cx="329920" cy="234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1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20863" y="1343025"/>
              <a:ext cx="2497137" cy="4635500"/>
            </p14:xfrm>
          </p:contentPart>
        </mc:Choice>
        <mc:Fallback>
          <p:pic>
            <p:nvPicPr>
              <p:cNvPr id="411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11502" y="1333666"/>
                <a:ext cx="2515858" cy="4654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1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32625" y="2663825"/>
              <a:ext cx="982663" cy="312738"/>
            </p14:xfrm>
          </p:contentPart>
        </mc:Choice>
        <mc:Fallback>
          <p:pic>
            <p:nvPicPr>
              <p:cNvPr id="411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23266" y="2654446"/>
                <a:ext cx="1001380" cy="331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12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07475" y="1311275"/>
              <a:ext cx="76200" cy="14288"/>
            </p14:xfrm>
          </p:contentPart>
        </mc:Choice>
        <mc:Fallback>
          <p:pic>
            <p:nvPicPr>
              <p:cNvPr id="412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98130" y="1301988"/>
                <a:ext cx="94891" cy="32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2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07025" y="1254125"/>
              <a:ext cx="266700" cy="277813"/>
            </p14:xfrm>
          </p:contentPart>
        </mc:Choice>
        <mc:Fallback>
          <p:pic>
            <p:nvPicPr>
              <p:cNvPr id="412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97680" y="1244793"/>
                <a:ext cx="285391" cy="296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12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61038" y="1270000"/>
              <a:ext cx="490537" cy="230188"/>
            </p14:xfrm>
          </p:contentPart>
        </mc:Choice>
        <mc:Fallback>
          <p:pic>
            <p:nvPicPr>
              <p:cNvPr id="412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51688" y="1260605"/>
                <a:ext cx="509238" cy="248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12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80175" y="1219200"/>
              <a:ext cx="166688" cy="249238"/>
            </p14:xfrm>
          </p:contentPart>
        </mc:Choice>
        <mc:Fallback>
          <p:pic>
            <p:nvPicPr>
              <p:cNvPr id="412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70712" y="1209822"/>
                <a:ext cx="185613" cy="267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12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40525" y="1163638"/>
              <a:ext cx="1079500" cy="314325"/>
            </p14:xfrm>
          </p:contentPart>
        </mc:Choice>
        <mc:Fallback>
          <p:pic>
            <p:nvPicPr>
              <p:cNvPr id="412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31172" y="1154277"/>
                <a:ext cx="1098205" cy="333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25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16863" y="1120775"/>
              <a:ext cx="1036637" cy="279400"/>
            </p14:xfrm>
          </p:contentPart>
        </mc:Choice>
        <mc:Fallback>
          <p:pic>
            <p:nvPicPr>
              <p:cNvPr id="4125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07498" y="1111414"/>
                <a:ext cx="1055367" cy="298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26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43988" y="1312863"/>
              <a:ext cx="1587" cy="1587"/>
            </p14:xfrm>
          </p:contentPart>
        </mc:Choice>
        <mc:Fallback>
          <p:pic>
            <p:nvPicPr>
              <p:cNvPr id="4126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38093" y="1271601"/>
                <a:ext cx="13376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27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21138" y="6030913"/>
              <a:ext cx="207962" cy="315912"/>
            </p14:xfrm>
          </p:contentPart>
        </mc:Choice>
        <mc:Fallback>
          <p:pic>
            <p:nvPicPr>
              <p:cNvPr id="4127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11783" y="6021569"/>
                <a:ext cx="226671" cy="334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128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06938" y="5997575"/>
              <a:ext cx="185737" cy="293688"/>
            </p14:xfrm>
          </p:contentPart>
        </mc:Choice>
        <mc:Fallback>
          <p:pic>
            <p:nvPicPr>
              <p:cNvPr id="4128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97543" y="5988217"/>
                <a:ext cx="204528" cy="3124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930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interpolation formula </a:t>
            </a:r>
          </a:p>
        </p:txBody>
      </p:sp>
      <p:pic>
        <p:nvPicPr>
          <p:cNvPr id="5" name="Content Placeholder 4" descr="Screen Shot 2015-05-26 at 2.02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34" r="-633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84550" y="5180013"/>
              <a:ext cx="36513" cy="1587"/>
            </p14:xfrm>
          </p:contentPart>
        </mc:Choice>
        <mc:Fallback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5057" y="5138751"/>
                <a:ext cx="55500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38525" y="5867400"/>
              <a:ext cx="3044825" cy="61913"/>
            </p14:xfrm>
          </p:contentPart>
        </mc:Choice>
        <mc:Fallback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9166" y="5858149"/>
                <a:ext cx="3063542" cy="804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76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5-05-26 at 2.12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88" r="-948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5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shift </a:t>
            </a:r>
          </a:p>
        </p:txBody>
      </p:sp>
      <p:pic>
        <p:nvPicPr>
          <p:cNvPr id="5" name="Content Placeholder 4" descr="Screen Shot 2015-05-25 at 11.31.2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79" r="-1137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interpolating the function </a:t>
            </a:r>
          </a:p>
        </p:txBody>
      </p:sp>
      <p:pic>
        <p:nvPicPr>
          <p:cNvPr id="5" name="Content Placeholder 4" descr="Screen Shot 2015-05-25 at 11.32.5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48" r="-1434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interpolating the function </a:t>
            </a:r>
          </a:p>
        </p:txBody>
      </p:sp>
      <p:pic>
        <p:nvPicPr>
          <p:cNvPr id="5" name="Content Placeholder 4" descr="Screen Shot 2015-05-25 at 11.33.3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2" r="-652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35313" y="2709863"/>
              <a:ext cx="1593850" cy="2149475"/>
            </p14:xfrm>
          </p:contentPart>
        </mc:Choice>
        <mc:Fallback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3710" y="2700499"/>
                <a:ext cx="1597056" cy="2168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37063" y="2757488"/>
              <a:ext cx="222250" cy="2143125"/>
            </p14:xfrm>
          </p:contentPart>
        </mc:Choice>
        <mc:Fallback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7728" y="2748131"/>
                <a:ext cx="240920" cy="2161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1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62488" y="3008313"/>
              <a:ext cx="36512" cy="1778000"/>
            </p14:xfrm>
          </p:contentPart>
        </mc:Choice>
        <mc:Fallback>
          <p:pic>
            <p:nvPicPr>
              <p:cNvPr id="61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52599" y="2998951"/>
                <a:ext cx="56289" cy="17967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599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Screen Shot 2015-05-26 at 2.30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69" b="-306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55925" y="627063"/>
              <a:ext cx="1006475" cy="292100"/>
            </p14:xfrm>
          </p:contentPart>
        </mc:Choice>
        <mc:Fallback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6569" y="617699"/>
                <a:ext cx="1025187" cy="310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1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65625" y="233363"/>
              <a:ext cx="355600" cy="577850"/>
            </p14:xfrm>
          </p:contentPart>
        </mc:Choice>
        <mc:Fallback>
          <p:pic>
            <p:nvPicPr>
              <p:cNvPr id="71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6286" y="224020"/>
                <a:ext cx="374278" cy="596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17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94213" y="957263"/>
              <a:ext cx="342900" cy="122237"/>
            </p14:xfrm>
          </p:contentPart>
        </mc:Choice>
        <mc:Fallback>
          <p:pic>
            <p:nvPicPr>
              <p:cNvPr id="717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84878" y="947915"/>
                <a:ext cx="361571" cy="140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1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05388" y="403225"/>
              <a:ext cx="590550" cy="417513"/>
            </p14:xfrm>
          </p:contentPart>
        </mc:Choice>
        <mc:Fallback>
          <p:pic>
            <p:nvPicPr>
              <p:cNvPr id="71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96031" y="393915"/>
                <a:ext cx="609263" cy="436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17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477663" y="4975225"/>
              <a:ext cx="0" cy="0"/>
            </p14:xfrm>
          </p:contentPart>
        </mc:Choice>
        <mc:Fallback>
          <p:pic>
            <p:nvPicPr>
              <p:cNvPr id="717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477663" y="49752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17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89588" y="631825"/>
              <a:ext cx="1587" cy="1588"/>
            </p14:xfrm>
          </p:contentPart>
        </mc:Choice>
        <mc:Fallback>
          <p:pic>
            <p:nvPicPr>
              <p:cNvPr id="717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75834" y="611181"/>
                <a:ext cx="29095" cy="42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17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65788" y="615950"/>
              <a:ext cx="598487" cy="241300"/>
            </p14:xfrm>
          </p:contentPart>
        </mc:Choice>
        <mc:Fallback>
          <p:pic>
            <p:nvPicPr>
              <p:cNvPr id="717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56414" y="606628"/>
                <a:ext cx="617235" cy="259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17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03975" y="636588"/>
              <a:ext cx="31750" cy="130175"/>
            </p14:xfrm>
          </p:contentPart>
        </mc:Choice>
        <mc:Fallback>
          <p:pic>
            <p:nvPicPr>
              <p:cNvPr id="717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94148" y="627186"/>
                <a:ext cx="51405" cy="148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17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23050" y="279400"/>
              <a:ext cx="415925" cy="334963"/>
            </p14:xfrm>
          </p:contentPart>
        </mc:Choice>
        <mc:Fallback>
          <p:pic>
            <p:nvPicPr>
              <p:cNvPr id="717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13695" y="270035"/>
                <a:ext cx="434634" cy="353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17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36875" y="5310188"/>
              <a:ext cx="53975" cy="34925"/>
            </p14:xfrm>
          </p:contentPart>
        </mc:Choice>
        <mc:Fallback>
          <p:pic>
            <p:nvPicPr>
              <p:cNvPr id="717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27519" y="5300729"/>
                <a:ext cx="72686" cy="53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18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16213" y="5680075"/>
              <a:ext cx="476250" cy="296863"/>
            </p14:xfrm>
          </p:contentPart>
        </mc:Choice>
        <mc:Fallback>
          <p:pic>
            <p:nvPicPr>
              <p:cNvPr id="718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06861" y="5670731"/>
                <a:ext cx="494955" cy="315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18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08088" y="3279775"/>
              <a:ext cx="2927350" cy="2171700"/>
            </p14:xfrm>
          </p:contentPart>
        </mc:Choice>
        <mc:Fallback>
          <p:pic>
            <p:nvPicPr>
              <p:cNvPr id="718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98737" y="3270420"/>
                <a:ext cx="2946053" cy="2190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18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08138" y="3194050"/>
              <a:ext cx="3068637" cy="2135188"/>
            </p14:xfrm>
          </p:contentPart>
        </mc:Choice>
        <mc:Fallback>
          <p:pic>
            <p:nvPicPr>
              <p:cNvPr id="718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98778" y="3184688"/>
                <a:ext cx="3087357" cy="2153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18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17963" y="3182938"/>
              <a:ext cx="3167062" cy="2230437"/>
            </p14:xfrm>
          </p:contentPart>
        </mc:Choice>
        <mc:Fallback>
          <p:pic>
            <p:nvPicPr>
              <p:cNvPr id="718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08626" y="3173560"/>
                <a:ext cx="3185736" cy="22491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318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Screen Shot 2015-05-26 at 2.30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69" b="-306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0738" y="3359150"/>
              <a:ext cx="3844925" cy="2516188"/>
            </p14:xfrm>
          </p:contentPart>
        </mc:Choice>
        <mc:Fallback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372" y="3349791"/>
                <a:ext cx="3863658" cy="2534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1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68575" y="3341688"/>
              <a:ext cx="4763" cy="12700"/>
            </p14:xfrm>
          </p:contentPart>
        </mc:Choice>
        <mc:Fallback>
          <p:pic>
            <p:nvPicPr>
              <p:cNvPr id="81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60835" y="3331976"/>
                <a:ext cx="20243" cy="32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19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00450" y="3192463"/>
              <a:ext cx="1025525" cy="2130425"/>
            </p14:xfrm>
          </p:contentPart>
        </mc:Choice>
        <mc:Fallback>
          <p:pic>
            <p:nvPicPr>
              <p:cNvPr id="819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91091" y="3183103"/>
                <a:ext cx="1044243" cy="2149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19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40263" y="3228975"/>
              <a:ext cx="979487" cy="2155825"/>
            </p14:xfrm>
          </p:contentPart>
        </mc:Choice>
        <mc:Fallback>
          <p:pic>
            <p:nvPicPr>
              <p:cNvPr id="819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0886" y="3219614"/>
                <a:ext cx="998240" cy="2174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19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11688" y="3370263"/>
              <a:ext cx="2070100" cy="1981200"/>
            </p14:xfrm>
          </p:contentPart>
        </mc:Choice>
        <mc:Fallback>
          <p:pic>
            <p:nvPicPr>
              <p:cNvPr id="819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02331" y="3360904"/>
                <a:ext cx="2088814" cy="1999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19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95938" y="3760788"/>
              <a:ext cx="977900" cy="1570037"/>
            </p14:xfrm>
          </p:contentPart>
        </mc:Choice>
        <mc:Fallback>
          <p:pic>
            <p:nvPicPr>
              <p:cNvPr id="819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86566" y="3751425"/>
                <a:ext cx="996643" cy="1588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20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46850" y="3751263"/>
              <a:ext cx="1063625" cy="1662112"/>
            </p14:xfrm>
          </p:contentPart>
        </mc:Choice>
        <mc:Fallback>
          <p:pic>
            <p:nvPicPr>
              <p:cNvPr id="820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37482" y="3741899"/>
                <a:ext cx="1082361" cy="16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20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16363" y="3630613"/>
              <a:ext cx="50800" cy="1728787"/>
            </p14:xfrm>
          </p:contentPart>
        </mc:Choice>
        <mc:Fallback>
          <p:pic>
            <p:nvPicPr>
              <p:cNvPr id="820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06357" y="3621262"/>
                <a:ext cx="70812" cy="17474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665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Screen Shot 2015-05-26 at 2.30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69" b="-306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2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478625" y="22869525"/>
              <a:ext cx="0" cy="0"/>
            </p14:xfrm>
          </p:contentPart>
        </mc:Choice>
        <mc:Fallback>
          <p:pic>
            <p:nvPicPr>
              <p:cNvPr id="92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78625" y="228695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2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01988" y="4194175"/>
              <a:ext cx="817562" cy="357188"/>
            </p14:xfrm>
          </p:contentPart>
        </mc:Choice>
        <mc:Fallback>
          <p:pic>
            <p:nvPicPr>
              <p:cNvPr id="92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2632" y="4184823"/>
                <a:ext cx="836274" cy="375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2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00188" y="4191000"/>
              <a:ext cx="2112962" cy="1146175"/>
            </p14:xfrm>
          </p:contentPart>
        </mc:Choice>
        <mc:Fallback>
          <p:pic>
            <p:nvPicPr>
              <p:cNvPr id="92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90829" y="4181590"/>
                <a:ext cx="2131680" cy="116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22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97275" y="4216400"/>
              <a:ext cx="2143125" cy="1090613"/>
            </p14:xfrm>
          </p:contentPart>
        </mc:Choice>
        <mc:Fallback>
          <p:pic>
            <p:nvPicPr>
              <p:cNvPr id="922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87912" y="4207035"/>
                <a:ext cx="2161852" cy="1109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22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38413" y="5292725"/>
              <a:ext cx="9525" cy="12700"/>
            </p14:xfrm>
          </p:contentPart>
        </mc:Choice>
        <mc:Fallback>
          <p:pic>
            <p:nvPicPr>
              <p:cNvPr id="922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28888" y="5283801"/>
                <a:ext cx="28575" cy="30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22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98725" y="3184525"/>
              <a:ext cx="4381500" cy="2154238"/>
            </p14:xfrm>
          </p:contentPart>
        </mc:Choice>
        <mc:Fallback>
          <p:pic>
            <p:nvPicPr>
              <p:cNvPr id="922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89363" y="3175156"/>
                <a:ext cx="4400224" cy="21729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2554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8850" y="352425"/>
              <a:ext cx="482600" cy="425450"/>
            </p14:xfrm>
          </p:contentPart>
        </mc:Choice>
        <mc:Fallback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514" y="343074"/>
                <a:ext cx="501272" cy="444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44663" y="454025"/>
              <a:ext cx="165100" cy="134938"/>
            </p14:xfrm>
          </p:contentPart>
        </mc:Choice>
        <mc:Fallback>
          <p:pic>
            <p:nvPicPr>
              <p:cNvPr id="102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249" y="444694"/>
                <a:ext cx="183927" cy="1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65338" y="328613"/>
              <a:ext cx="119062" cy="204787"/>
            </p14:xfrm>
          </p:contentPart>
        </mc:Choice>
        <mc:Fallback>
          <p:pic>
            <p:nvPicPr>
              <p:cNvPr id="102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5986" y="319272"/>
                <a:ext cx="137767" cy="22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4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32050" y="241300"/>
              <a:ext cx="146050" cy="284163"/>
            </p14:xfrm>
          </p:contentPart>
        </mc:Choice>
        <mc:Fallback>
          <p:pic>
            <p:nvPicPr>
              <p:cNvPr id="1024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2697" y="231948"/>
                <a:ext cx="164756" cy="302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24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71713" y="1041400"/>
              <a:ext cx="1587" cy="1588"/>
            </p14:xfrm>
          </p:contentPart>
        </mc:Choice>
        <mc:Fallback>
          <p:pic>
            <p:nvPicPr>
              <p:cNvPr id="1024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57959" y="1000112"/>
                <a:ext cx="29095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24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8538" y="944563"/>
              <a:ext cx="415925" cy="325437"/>
            </p14:xfrm>
          </p:contentPart>
        </mc:Choice>
        <mc:Fallback>
          <p:pic>
            <p:nvPicPr>
              <p:cNvPr id="1024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9191" y="935224"/>
                <a:ext cx="434618" cy="344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24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25588" y="936625"/>
              <a:ext cx="88900" cy="180975"/>
            </p14:xfrm>
          </p:contentPart>
        </mc:Choice>
        <mc:Fallback>
          <p:pic>
            <p:nvPicPr>
              <p:cNvPr id="1024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6268" y="927233"/>
                <a:ext cx="107540" cy="199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24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55788" y="1023938"/>
              <a:ext cx="112712" cy="104775"/>
            </p14:xfrm>
          </p:contentPart>
        </mc:Choice>
        <mc:Fallback>
          <p:pic>
            <p:nvPicPr>
              <p:cNvPr id="1024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46365" y="1014544"/>
                <a:ext cx="131558" cy="123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25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06613" y="876300"/>
              <a:ext cx="80962" cy="185738"/>
            </p14:xfrm>
          </p:contentPart>
        </mc:Choice>
        <mc:Fallback>
          <p:pic>
            <p:nvPicPr>
              <p:cNvPr id="1025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7173" y="866886"/>
                <a:ext cx="99841" cy="204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25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28875" y="733425"/>
              <a:ext cx="123825" cy="260350"/>
            </p14:xfrm>
          </p:contentPart>
        </mc:Choice>
        <mc:Fallback>
          <p:pic>
            <p:nvPicPr>
              <p:cNvPr id="1025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19570" y="724075"/>
                <a:ext cx="142435" cy="279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25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7275" y="1368425"/>
              <a:ext cx="617538" cy="344488"/>
            </p14:xfrm>
          </p:contentPart>
        </mc:Choice>
        <mc:Fallback>
          <p:pic>
            <p:nvPicPr>
              <p:cNvPr id="1025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7929" y="1359085"/>
                <a:ext cx="636229" cy="363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25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60563" y="1452563"/>
              <a:ext cx="73025" cy="71437"/>
            </p14:xfrm>
          </p:contentPart>
        </mc:Choice>
        <mc:Fallback>
          <p:pic>
            <p:nvPicPr>
              <p:cNvPr id="1025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51301" y="1443182"/>
                <a:ext cx="91548" cy="90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25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73288" y="1355725"/>
              <a:ext cx="193675" cy="228600"/>
            </p14:xfrm>
          </p:contentPart>
        </mc:Choice>
        <mc:Fallback>
          <p:pic>
            <p:nvPicPr>
              <p:cNvPr id="1025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63980" y="1346409"/>
                <a:ext cx="212291" cy="247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25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39825" y="1906588"/>
              <a:ext cx="404813" cy="287337"/>
            </p14:xfrm>
          </p:contentPart>
        </mc:Choice>
        <mc:Fallback>
          <p:pic>
            <p:nvPicPr>
              <p:cNvPr id="1025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30461" y="1897203"/>
                <a:ext cx="423541" cy="306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25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11313" y="1863725"/>
              <a:ext cx="52387" cy="204788"/>
            </p14:xfrm>
          </p:contentPart>
        </mc:Choice>
        <mc:Fallback>
          <p:pic>
            <p:nvPicPr>
              <p:cNvPr id="1025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02172" y="1854318"/>
                <a:ext cx="70670" cy="223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25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01838" y="1873250"/>
              <a:ext cx="119062" cy="103188"/>
            </p14:xfrm>
          </p:contentPart>
        </mc:Choice>
        <mc:Fallback>
          <p:pic>
            <p:nvPicPr>
              <p:cNvPr id="1025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92429" y="1863803"/>
                <a:ext cx="137880" cy="122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25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51075" y="1814513"/>
              <a:ext cx="173038" cy="111125"/>
            </p14:xfrm>
          </p:contentPart>
        </mc:Choice>
        <mc:Fallback>
          <p:pic>
            <p:nvPicPr>
              <p:cNvPr id="1025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41760" y="1805132"/>
                <a:ext cx="191667" cy="129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25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19363" y="1798638"/>
              <a:ext cx="74612" cy="109537"/>
            </p14:xfrm>
          </p:contentPart>
        </mc:Choice>
        <mc:Fallback>
          <p:pic>
            <p:nvPicPr>
              <p:cNvPr id="1025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10125" y="1789208"/>
                <a:ext cx="93087" cy="128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26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09863" y="1541463"/>
              <a:ext cx="69850" cy="33337"/>
            </p14:xfrm>
          </p:contentPart>
        </mc:Choice>
        <mc:Fallback>
          <p:pic>
            <p:nvPicPr>
              <p:cNvPr id="1026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00404" y="1531724"/>
                <a:ext cx="88768" cy="52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26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28725" y="2273300"/>
              <a:ext cx="547688" cy="346075"/>
            </p14:xfrm>
          </p:contentPart>
        </mc:Choice>
        <mc:Fallback>
          <p:pic>
            <p:nvPicPr>
              <p:cNvPr id="1026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19363" y="2263927"/>
                <a:ext cx="566412" cy="364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26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97075" y="2317750"/>
              <a:ext cx="125413" cy="79375"/>
            </p14:xfrm>
          </p:contentPart>
        </mc:Choice>
        <mc:Fallback>
          <p:pic>
            <p:nvPicPr>
              <p:cNvPr id="1026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87732" y="2308412"/>
                <a:ext cx="144099" cy="98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26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92350" y="2181225"/>
              <a:ext cx="160338" cy="180975"/>
            </p14:xfrm>
          </p:contentPart>
        </mc:Choice>
        <mc:Fallback>
          <p:pic>
            <p:nvPicPr>
              <p:cNvPr id="1026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83024" y="2171852"/>
                <a:ext cx="178990" cy="199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26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536613" y="14843125"/>
              <a:ext cx="0" cy="0"/>
            </p14:xfrm>
          </p:contentPart>
        </mc:Choice>
        <mc:Fallback>
          <p:pic>
            <p:nvPicPr>
              <p:cNvPr id="1026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536613" y="148431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26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96988" y="2741613"/>
              <a:ext cx="271462" cy="355600"/>
            </p14:xfrm>
          </p:contentPart>
        </mc:Choice>
        <mc:Fallback>
          <p:pic>
            <p:nvPicPr>
              <p:cNvPr id="1026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87627" y="2732236"/>
                <a:ext cx="290184" cy="374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26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62113" y="2725738"/>
              <a:ext cx="65087" cy="227012"/>
            </p14:xfrm>
          </p:contentPart>
        </mc:Choice>
        <mc:Fallback>
          <p:pic>
            <p:nvPicPr>
              <p:cNvPr id="1026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652815" y="2716354"/>
                <a:ext cx="83683" cy="245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26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6738" y="2690813"/>
              <a:ext cx="76200" cy="252412"/>
            </p14:xfrm>
          </p:contentPart>
        </mc:Choice>
        <mc:Fallback>
          <p:pic>
            <p:nvPicPr>
              <p:cNvPr id="1026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27167" y="2681491"/>
                <a:ext cx="95342" cy="271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26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39950" y="2752725"/>
              <a:ext cx="95250" cy="119063"/>
            </p14:xfrm>
          </p:contentPart>
        </mc:Choice>
        <mc:Fallback>
          <p:pic>
            <p:nvPicPr>
              <p:cNvPr id="1026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30640" y="2743373"/>
                <a:ext cx="113870" cy="137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269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36800" y="2690813"/>
              <a:ext cx="92075" cy="111125"/>
            </p14:xfrm>
          </p:contentPart>
        </mc:Choice>
        <mc:Fallback>
          <p:pic>
            <p:nvPicPr>
              <p:cNvPr id="10269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27521" y="2681432"/>
                <a:ext cx="110633" cy="129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270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6038" y="2649538"/>
              <a:ext cx="104775" cy="171450"/>
            </p14:xfrm>
          </p:contentPart>
        </mc:Choice>
        <mc:Fallback>
          <p:pic>
            <p:nvPicPr>
              <p:cNvPr id="10270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76709" y="2640193"/>
                <a:ext cx="123434" cy="190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271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36688" y="3409950"/>
              <a:ext cx="1587" cy="1588"/>
            </p14:xfrm>
          </p:contentPart>
        </mc:Choice>
        <mc:Fallback>
          <p:pic>
            <p:nvPicPr>
              <p:cNvPr id="10271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22934" y="3389306"/>
                <a:ext cx="29095" cy="42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272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49388" y="3200400"/>
              <a:ext cx="428625" cy="366713"/>
            </p14:xfrm>
          </p:contentPart>
        </mc:Choice>
        <mc:Fallback>
          <p:pic>
            <p:nvPicPr>
              <p:cNvPr id="10272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40007" y="3191034"/>
                <a:ext cx="447386" cy="385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273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78025" y="3149600"/>
              <a:ext cx="74613" cy="233363"/>
            </p14:xfrm>
          </p:contentPart>
        </mc:Choice>
        <mc:Fallback>
          <p:pic>
            <p:nvPicPr>
              <p:cNvPr id="10273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68608" y="3140237"/>
                <a:ext cx="93447" cy="252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274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93938" y="3182938"/>
              <a:ext cx="130175" cy="96837"/>
            </p14:xfrm>
          </p:contentPart>
        </mc:Choice>
        <mc:Fallback>
          <p:pic>
            <p:nvPicPr>
              <p:cNvPr id="10274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84510" y="3173578"/>
                <a:ext cx="149030" cy="115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275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62225" y="3095625"/>
              <a:ext cx="33338" cy="228600"/>
            </p14:xfrm>
          </p:contentPart>
        </mc:Choice>
        <mc:Fallback>
          <p:pic>
            <p:nvPicPr>
              <p:cNvPr id="10275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52803" y="3086265"/>
                <a:ext cx="52181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276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97213" y="3521075"/>
              <a:ext cx="3175" cy="1588"/>
            </p14:xfrm>
          </p:contentPart>
        </mc:Choice>
        <mc:Fallback>
          <p:pic>
            <p:nvPicPr>
              <p:cNvPr id="10276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88041" y="3512817"/>
                <a:ext cx="21519" cy="18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277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81138" y="3687763"/>
              <a:ext cx="249237" cy="354012"/>
            </p14:xfrm>
          </p:contentPart>
        </mc:Choice>
        <mc:Fallback>
          <p:pic>
            <p:nvPicPr>
              <p:cNvPr id="10277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471733" y="3678380"/>
                <a:ext cx="268047" cy="372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278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22463" y="3632200"/>
              <a:ext cx="115887" cy="238125"/>
            </p14:xfrm>
          </p:contentPart>
        </mc:Choice>
        <mc:Fallback>
          <p:pic>
            <p:nvPicPr>
              <p:cNvPr id="10278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913163" y="3622805"/>
                <a:ext cx="134486" cy="256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279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24088" y="3576638"/>
              <a:ext cx="79375" cy="255587"/>
            </p14:xfrm>
          </p:contentPart>
        </mc:Choice>
        <mc:Fallback>
          <p:pic>
            <p:nvPicPr>
              <p:cNvPr id="10279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14707" y="3567252"/>
                <a:ext cx="98136" cy="274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280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5388" y="3608388"/>
              <a:ext cx="173037" cy="114300"/>
            </p14:xfrm>
          </p:contentPart>
        </mc:Choice>
        <mc:Fallback>
          <p:pic>
            <p:nvPicPr>
              <p:cNvPr id="10280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55996" y="3599101"/>
                <a:ext cx="191822" cy="132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281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06700" y="3467100"/>
              <a:ext cx="133350" cy="150813"/>
            </p14:xfrm>
          </p:contentPart>
        </mc:Choice>
        <mc:Fallback>
          <p:pic>
            <p:nvPicPr>
              <p:cNvPr id="10281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797380" y="3457808"/>
                <a:ext cx="151990" cy="169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282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08338" y="3263900"/>
              <a:ext cx="211137" cy="300038"/>
            </p14:xfrm>
          </p:contentPart>
        </mc:Choice>
        <mc:Fallback>
          <p:pic>
            <p:nvPicPr>
              <p:cNvPr id="10282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198970" y="3254557"/>
                <a:ext cx="229873" cy="31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283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48075" y="204788"/>
              <a:ext cx="650875" cy="582612"/>
            </p14:xfrm>
          </p:contentPart>
        </mc:Choice>
        <mc:Fallback>
          <p:pic>
            <p:nvPicPr>
              <p:cNvPr id="10283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38725" y="195432"/>
                <a:ext cx="669574" cy="601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284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059438" y="8928100"/>
              <a:ext cx="0" cy="0"/>
            </p14:xfrm>
          </p:contentPart>
        </mc:Choice>
        <mc:Fallback>
          <p:pic>
            <p:nvPicPr>
              <p:cNvPr id="10284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059438" y="89281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285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46638" y="1296988"/>
              <a:ext cx="1392237" cy="590550"/>
            </p14:xfrm>
          </p:contentPart>
        </mc:Choice>
        <mc:Fallback>
          <p:pic>
            <p:nvPicPr>
              <p:cNvPr id="10285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837275" y="1287637"/>
                <a:ext cx="1410963" cy="6092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35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previous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and when, do we need image interpolation and image resampling.</a:t>
            </a:r>
          </a:p>
          <a:p>
            <a:r>
              <a:rPr lang="en-US" dirty="0"/>
              <a:t>Interpolation operation </a:t>
            </a:r>
          </a:p>
          <a:p>
            <a:r>
              <a:rPr lang="en-US" dirty="0"/>
              <a:t>Algorithms  for different image transformations and the needed interpolation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8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26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73225" y="877888"/>
              <a:ext cx="236538" cy="487362"/>
            </p14:xfrm>
          </p:contentPart>
        </mc:Choice>
        <mc:Fallback>
          <p:pic>
            <p:nvPicPr>
              <p:cNvPr id="1126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3821" y="868536"/>
                <a:ext cx="255345" cy="506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26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81213" y="890588"/>
              <a:ext cx="109537" cy="365125"/>
            </p14:xfrm>
          </p:contentPart>
        </mc:Choice>
        <mc:Fallback>
          <p:pic>
            <p:nvPicPr>
              <p:cNvPr id="1126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1845" y="881189"/>
                <a:ext cx="128274" cy="383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26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51088" y="1020763"/>
              <a:ext cx="117475" cy="184150"/>
            </p14:xfrm>
          </p:contentPart>
        </mc:Choice>
        <mc:Fallback>
          <p:pic>
            <p:nvPicPr>
              <p:cNvPr id="1126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1661" y="1011466"/>
                <a:ext cx="136329" cy="202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26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22550" y="942975"/>
              <a:ext cx="146050" cy="268288"/>
            </p14:xfrm>
          </p:contentPart>
        </mc:Choice>
        <mc:Fallback>
          <p:pic>
            <p:nvPicPr>
              <p:cNvPr id="1126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13104" y="933612"/>
                <a:ext cx="164942" cy="287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27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35288" y="885825"/>
              <a:ext cx="84137" cy="414338"/>
            </p14:xfrm>
          </p:contentPart>
        </mc:Choice>
        <mc:Fallback>
          <p:pic>
            <p:nvPicPr>
              <p:cNvPr id="1127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25899" y="876465"/>
                <a:ext cx="102914" cy="433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27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02138" y="1733550"/>
              <a:ext cx="2732087" cy="127000"/>
            </p14:xfrm>
          </p:contentPart>
        </mc:Choice>
        <mc:Fallback>
          <p:pic>
            <p:nvPicPr>
              <p:cNvPr id="1127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92779" y="1724196"/>
                <a:ext cx="2750805" cy="145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27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3713" y="1863725"/>
              <a:ext cx="146050" cy="98425"/>
            </p14:xfrm>
          </p:contentPart>
        </mc:Choice>
        <mc:Fallback>
          <p:pic>
            <p:nvPicPr>
              <p:cNvPr id="1127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54406" y="1854419"/>
                <a:ext cx="164664" cy="117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27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81263" y="1703388"/>
              <a:ext cx="169862" cy="444500"/>
            </p14:xfrm>
          </p:contentPart>
        </mc:Choice>
        <mc:Fallback>
          <p:pic>
            <p:nvPicPr>
              <p:cNvPr id="1127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71906" y="1694038"/>
                <a:ext cx="188576" cy="463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27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98763" y="1727200"/>
              <a:ext cx="333375" cy="327025"/>
            </p14:xfrm>
          </p:contentPart>
        </mc:Choice>
        <mc:Fallback>
          <p:pic>
            <p:nvPicPr>
              <p:cNvPr id="1127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89403" y="1717846"/>
                <a:ext cx="352096" cy="345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27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52788" y="1733550"/>
              <a:ext cx="73025" cy="268288"/>
            </p14:xfrm>
          </p:contentPart>
        </mc:Choice>
        <mc:Fallback>
          <p:pic>
            <p:nvPicPr>
              <p:cNvPr id="1127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43481" y="1724174"/>
                <a:ext cx="91639" cy="287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27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0750" y="1609725"/>
              <a:ext cx="890588" cy="490538"/>
            </p14:xfrm>
          </p:contentPart>
        </mc:Choice>
        <mc:Fallback>
          <p:pic>
            <p:nvPicPr>
              <p:cNvPr id="1127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51387" y="1600388"/>
                <a:ext cx="909314" cy="509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27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86275" y="1617663"/>
              <a:ext cx="276225" cy="311150"/>
            </p14:xfrm>
          </p:contentPart>
        </mc:Choice>
        <mc:Fallback>
          <p:pic>
            <p:nvPicPr>
              <p:cNvPr id="1127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76924" y="1608300"/>
                <a:ext cx="294928" cy="329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27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97438" y="1747838"/>
              <a:ext cx="141287" cy="146050"/>
            </p14:xfrm>
          </p:contentPart>
        </mc:Choice>
        <mc:Fallback>
          <p:pic>
            <p:nvPicPr>
              <p:cNvPr id="1127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88067" y="1738439"/>
                <a:ext cx="160029" cy="164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27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51450" y="1487488"/>
              <a:ext cx="1771650" cy="503237"/>
            </p14:xfrm>
          </p:contentPart>
        </mc:Choice>
        <mc:Fallback>
          <p:pic>
            <p:nvPicPr>
              <p:cNvPr id="1127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42086" y="1478109"/>
                <a:ext cx="1790379" cy="521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28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85025" y="1546225"/>
              <a:ext cx="604838" cy="284163"/>
            </p14:xfrm>
          </p:contentPart>
        </mc:Choice>
        <mc:Fallback>
          <p:pic>
            <p:nvPicPr>
              <p:cNvPr id="1128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75648" y="1536885"/>
                <a:ext cx="623593" cy="302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28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86263" y="2559050"/>
              <a:ext cx="2900362" cy="52388"/>
            </p14:xfrm>
          </p:contentPart>
        </mc:Choice>
        <mc:Fallback>
          <p:pic>
            <p:nvPicPr>
              <p:cNvPr id="1128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76901" y="2549721"/>
                <a:ext cx="2919086" cy="71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28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03488" y="2465388"/>
              <a:ext cx="669925" cy="433387"/>
            </p14:xfrm>
          </p:contentPart>
        </mc:Choice>
        <mc:Fallback>
          <p:pic>
            <p:nvPicPr>
              <p:cNvPr id="1128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94134" y="2456014"/>
                <a:ext cx="688634" cy="452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28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62325" y="2492375"/>
              <a:ext cx="466725" cy="441325"/>
            </p14:xfrm>
          </p:contentPart>
        </mc:Choice>
        <mc:Fallback>
          <p:pic>
            <p:nvPicPr>
              <p:cNvPr id="1128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52962" y="2483000"/>
                <a:ext cx="485452" cy="460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28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51288" y="2376488"/>
              <a:ext cx="104775" cy="312737"/>
            </p14:xfrm>
          </p:contentPart>
        </mc:Choice>
        <mc:Fallback>
          <p:pic>
            <p:nvPicPr>
              <p:cNvPr id="1128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42054" y="2367109"/>
                <a:ext cx="123244" cy="331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28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83063" y="2481263"/>
              <a:ext cx="90487" cy="184150"/>
            </p14:xfrm>
          </p:contentPart>
        </mc:Choice>
        <mc:Fallback>
          <p:pic>
            <p:nvPicPr>
              <p:cNvPr id="1128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73801" y="2471838"/>
                <a:ext cx="109012" cy="2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28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9125" y="2425700"/>
              <a:ext cx="298450" cy="312738"/>
            </p14:xfrm>
          </p:contentPart>
        </mc:Choice>
        <mc:Fallback>
          <p:pic>
            <p:nvPicPr>
              <p:cNvPr id="1128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19742" y="2416365"/>
                <a:ext cx="317216" cy="331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28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97450" y="2528888"/>
              <a:ext cx="198438" cy="168275"/>
            </p14:xfrm>
          </p:contentPart>
        </mc:Choice>
        <mc:Fallback>
          <p:pic>
            <p:nvPicPr>
              <p:cNvPr id="1128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88154" y="2519559"/>
                <a:ext cx="217030" cy="186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28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30825" y="2408238"/>
              <a:ext cx="638175" cy="458787"/>
            </p14:xfrm>
          </p:contentPart>
        </mc:Choice>
        <mc:Fallback>
          <p:pic>
            <p:nvPicPr>
              <p:cNvPr id="1128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21477" y="2398868"/>
                <a:ext cx="656871" cy="4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28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48388" y="2419350"/>
              <a:ext cx="533400" cy="339725"/>
            </p14:xfrm>
          </p:contentPart>
        </mc:Choice>
        <mc:Fallback>
          <p:pic>
            <p:nvPicPr>
              <p:cNvPr id="1128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39030" y="2409983"/>
                <a:ext cx="552116" cy="358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29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73875" y="2371725"/>
              <a:ext cx="74613" cy="295275"/>
            </p14:xfrm>
          </p:contentPart>
        </mc:Choice>
        <mc:Fallback>
          <p:pic>
            <p:nvPicPr>
              <p:cNvPr id="1129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64412" y="2362363"/>
                <a:ext cx="93539" cy="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29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75488" y="2400300"/>
              <a:ext cx="123825" cy="203200"/>
            </p14:xfrm>
          </p:contentPart>
        </mc:Choice>
        <mc:Fallback>
          <p:pic>
            <p:nvPicPr>
              <p:cNvPr id="1129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66210" y="2390883"/>
                <a:ext cx="142381" cy="222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29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59650" y="2378075"/>
              <a:ext cx="322263" cy="288925"/>
            </p14:xfrm>
          </p:contentPart>
        </mc:Choice>
        <mc:Fallback>
          <p:pic>
            <p:nvPicPr>
              <p:cNvPr id="1129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50319" y="2368708"/>
                <a:ext cx="340924" cy="307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29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977888" y="18727738"/>
              <a:ext cx="0" cy="0"/>
            </p14:xfrm>
          </p:contentPart>
        </mc:Choice>
        <mc:Fallback>
          <p:pic>
            <p:nvPicPr>
              <p:cNvPr id="1129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977888" y="187277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29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79600" y="3230563"/>
              <a:ext cx="5727700" cy="696912"/>
            </p14:xfrm>
          </p:contentPart>
        </mc:Choice>
        <mc:Fallback>
          <p:pic>
            <p:nvPicPr>
              <p:cNvPr id="1129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70238" y="3221213"/>
                <a:ext cx="5746424" cy="715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29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43338" y="3975100"/>
              <a:ext cx="100012" cy="130175"/>
            </p14:xfrm>
          </p:contentPart>
        </mc:Choice>
        <mc:Fallback>
          <p:pic>
            <p:nvPicPr>
              <p:cNvPr id="1129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33951" y="3965725"/>
                <a:ext cx="118787" cy="148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29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59238" y="3951288"/>
              <a:ext cx="136525" cy="111125"/>
            </p14:xfrm>
          </p:contentPart>
        </mc:Choice>
        <mc:Fallback>
          <p:pic>
            <p:nvPicPr>
              <p:cNvPr id="1129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49897" y="3941907"/>
                <a:ext cx="155207" cy="129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29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08475" y="3854450"/>
              <a:ext cx="261938" cy="152400"/>
            </p14:xfrm>
          </p:contentPart>
        </mc:Choice>
        <mc:Fallback>
          <p:pic>
            <p:nvPicPr>
              <p:cNvPr id="1129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99133" y="3845038"/>
                <a:ext cx="280622" cy="171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29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43700" y="3851275"/>
              <a:ext cx="65088" cy="84138"/>
            </p14:xfrm>
          </p:contentPart>
        </mc:Choice>
        <mc:Fallback>
          <p:pic>
            <p:nvPicPr>
              <p:cNvPr id="1129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34350" y="3841846"/>
                <a:ext cx="83787" cy="102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29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97688" y="3797300"/>
              <a:ext cx="350837" cy="163513"/>
            </p14:xfrm>
          </p:contentPart>
        </mc:Choice>
        <mc:Fallback>
          <p:pic>
            <p:nvPicPr>
              <p:cNvPr id="1129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88284" y="3787915"/>
                <a:ext cx="369645" cy="182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30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957088" y="23318788"/>
              <a:ext cx="0" cy="0"/>
            </p14:xfrm>
          </p:contentPart>
        </mc:Choice>
        <mc:Fallback>
          <p:pic>
            <p:nvPicPr>
              <p:cNvPr id="1130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957088" y="233187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130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36800" y="3954463"/>
              <a:ext cx="5780088" cy="792162"/>
            </p14:xfrm>
          </p:contentPart>
        </mc:Choice>
        <mc:Fallback>
          <p:pic>
            <p:nvPicPr>
              <p:cNvPr id="1130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327442" y="3945114"/>
                <a:ext cx="5798803" cy="810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1302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76725" y="4775200"/>
              <a:ext cx="92075" cy="112713"/>
            </p14:xfrm>
          </p:contentPart>
        </mc:Choice>
        <mc:Fallback>
          <p:pic>
            <p:nvPicPr>
              <p:cNvPr id="11302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267374" y="4765807"/>
                <a:ext cx="110778" cy="131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1303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87863" y="4725988"/>
              <a:ext cx="388937" cy="231775"/>
            </p14:xfrm>
          </p:contentPart>
        </mc:Choice>
        <mc:Fallback>
          <p:pic>
            <p:nvPicPr>
              <p:cNvPr id="11303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478508" y="4716645"/>
                <a:ext cx="407646" cy="250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1304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24688" y="4751388"/>
              <a:ext cx="109537" cy="161925"/>
            </p14:xfrm>
          </p:contentPart>
        </mc:Choice>
        <mc:Fallback>
          <p:pic>
            <p:nvPicPr>
              <p:cNvPr id="11304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015320" y="4742011"/>
                <a:ext cx="128274" cy="180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1305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58050" y="4883150"/>
              <a:ext cx="7938" cy="15875"/>
            </p14:xfrm>
          </p:contentPart>
        </mc:Choice>
        <mc:Fallback>
          <p:pic>
            <p:nvPicPr>
              <p:cNvPr id="11305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247731" y="4873769"/>
                <a:ext cx="28577" cy="34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1306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50138" y="4813300"/>
              <a:ext cx="77787" cy="114300"/>
            </p14:xfrm>
          </p:contentPart>
        </mc:Choice>
        <mc:Fallback>
          <p:pic>
            <p:nvPicPr>
              <p:cNvPr id="11306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440775" y="4803955"/>
                <a:ext cx="96514" cy="132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1307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70800" y="4740275"/>
              <a:ext cx="561975" cy="304800"/>
            </p14:xfrm>
          </p:contentPart>
        </mc:Choice>
        <mc:Fallback>
          <p:pic>
            <p:nvPicPr>
              <p:cNvPr id="11307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661434" y="4730919"/>
                <a:ext cx="580708" cy="323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1308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22475" y="5499100"/>
              <a:ext cx="215900" cy="107950"/>
            </p14:xfrm>
          </p:contentPart>
        </mc:Choice>
        <mc:Fallback>
          <p:pic>
            <p:nvPicPr>
              <p:cNvPr id="11308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13057" y="5489650"/>
                <a:ext cx="234737" cy="126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1309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01913" y="5329238"/>
              <a:ext cx="376237" cy="274637"/>
            </p14:xfrm>
          </p:contentPart>
        </mc:Choice>
        <mc:Fallback>
          <p:pic>
            <p:nvPicPr>
              <p:cNvPr id="11309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592543" y="5319879"/>
                <a:ext cx="394977" cy="293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1310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19450" y="5199063"/>
              <a:ext cx="498475" cy="268287"/>
            </p14:xfrm>
          </p:contentPart>
        </mc:Choice>
        <mc:Fallback>
          <p:pic>
            <p:nvPicPr>
              <p:cNvPr id="11310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210086" y="5189687"/>
                <a:ext cx="517204" cy="287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1311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43350" y="5065713"/>
              <a:ext cx="373063" cy="334962"/>
            </p14:xfrm>
          </p:contentPart>
        </mc:Choice>
        <mc:Fallback>
          <p:pic>
            <p:nvPicPr>
              <p:cNvPr id="11311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933996" y="5056359"/>
                <a:ext cx="391770" cy="353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1312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73688" y="5130800"/>
              <a:ext cx="793750" cy="487363"/>
            </p14:xfrm>
          </p:contentPart>
        </mc:Choice>
        <mc:Fallback>
          <p:pic>
            <p:nvPicPr>
              <p:cNvPr id="11312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364316" y="5121441"/>
                <a:ext cx="812494" cy="5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1313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59563" y="5294313"/>
              <a:ext cx="1281112" cy="288925"/>
            </p14:xfrm>
          </p:contentPart>
        </mc:Choice>
        <mc:Fallback>
          <p:pic>
            <p:nvPicPr>
              <p:cNvPr id="11313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650193" y="5284946"/>
                <a:ext cx="1299851" cy="307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1314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92738" y="5703888"/>
              <a:ext cx="946150" cy="506412"/>
            </p14:xfrm>
          </p:contentPart>
        </mc:Choice>
        <mc:Fallback>
          <p:pic>
            <p:nvPicPr>
              <p:cNvPr id="11314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383377" y="5694510"/>
                <a:ext cx="964871" cy="525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1315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38950" y="5797550"/>
              <a:ext cx="1250950" cy="260350"/>
            </p14:xfrm>
          </p:contentPart>
        </mc:Choice>
        <mc:Fallback>
          <p:pic>
            <p:nvPicPr>
              <p:cNvPr id="11315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829590" y="5788200"/>
                <a:ext cx="1269669" cy="279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1316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827125" y="6310313"/>
              <a:ext cx="0" cy="0"/>
            </p14:xfrm>
          </p:contentPart>
        </mc:Choice>
        <mc:Fallback>
          <p:pic>
            <p:nvPicPr>
              <p:cNvPr id="11316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827125" y="631031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317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27300" y="5572125"/>
              <a:ext cx="1697038" cy="176213"/>
            </p14:xfrm>
          </p:contentPart>
        </mc:Choice>
        <mc:Fallback>
          <p:pic>
            <p:nvPicPr>
              <p:cNvPr id="11317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7936" y="5562698"/>
                <a:ext cx="1715766" cy="1950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932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interpolation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creen Shot 2015-05-26 at 3.09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1" r="-216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1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29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16388" y="2322513"/>
              <a:ext cx="11112" cy="46037"/>
            </p14:xfrm>
          </p:contentPart>
        </mc:Choice>
        <mc:Fallback>
          <p:pic>
            <p:nvPicPr>
              <p:cNvPr id="1229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7891" y="2313162"/>
                <a:ext cx="28107" cy="6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29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16100" y="1203325"/>
              <a:ext cx="5424488" cy="2324100"/>
            </p14:xfrm>
          </p:contentPart>
        </mc:Choice>
        <mc:Fallback>
          <p:pic>
            <p:nvPicPr>
              <p:cNvPr id="1229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6742" y="1193967"/>
                <a:ext cx="5443204" cy="2342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29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73675" y="2936875"/>
              <a:ext cx="477838" cy="260350"/>
            </p14:xfrm>
          </p:contentPart>
        </mc:Choice>
        <mc:Fallback>
          <p:pic>
            <p:nvPicPr>
              <p:cNvPr id="1229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4327" y="2927551"/>
                <a:ext cx="496534" cy="278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29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63825" y="1279525"/>
              <a:ext cx="4006850" cy="2241550"/>
            </p14:xfrm>
          </p:contentPart>
        </mc:Choice>
        <mc:Fallback>
          <p:pic>
            <p:nvPicPr>
              <p:cNvPr id="1229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54463" y="1270160"/>
                <a:ext cx="4025574" cy="2260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29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20975" y="3090863"/>
              <a:ext cx="3740150" cy="66675"/>
            </p14:xfrm>
          </p:contentPart>
        </mc:Choice>
        <mc:Fallback>
          <p:pic>
            <p:nvPicPr>
              <p:cNvPr id="1229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1606" y="3083089"/>
                <a:ext cx="3758889" cy="82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29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25738" y="2714625"/>
              <a:ext cx="4038600" cy="61913"/>
            </p14:xfrm>
          </p:contentPart>
        </mc:Choice>
        <mc:Fallback>
          <p:pic>
            <p:nvPicPr>
              <p:cNvPr id="1229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16372" y="2705970"/>
                <a:ext cx="4057332" cy="7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29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27525" y="2514600"/>
              <a:ext cx="9525" cy="49213"/>
            </p14:xfrm>
          </p:contentPart>
        </mc:Choice>
        <mc:Fallback>
          <p:pic>
            <p:nvPicPr>
              <p:cNvPr id="1229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17206" y="2505192"/>
                <a:ext cx="30163" cy="68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29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84463" y="2344738"/>
              <a:ext cx="2482850" cy="98425"/>
            </p14:xfrm>
          </p:contentPart>
        </mc:Choice>
        <mc:Fallback>
          <p:pic>
            <p:nvPicPr>
              <p:cNvPr id="1229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75099" y="2335225"/>
                <a:ext cx="2501578" cy="117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29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65763" y="3100388"/>
              <a:ext cx="50800" cy="63500"/>
            </p14:xfrm>
          </p:contentPart>
        </mc:Choice>
        <mc:Fallback>
          <p:pic>
            <p:nvPicPr>
              <p:cNvPr id="1229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56396" y="3090899"/>
                <a:ext cx="69535" cy="824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3048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31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17988" y="2592388"/>
              <a:ext cx="31750" cy="296862"/>
            </p14:xfrm>
          </p:contentPart>
        </mc:Choice>
        <mc:Fallback>
          <p:pic>
            <p:nvPicPr>
              <p:cNvPr id="1331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499" y="2583021"/>
                <a:ext cx="50727" cy="315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31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44688" y="1466850"/>
              <a:ext cx="4105275" cy="2087563"/>
            </p14:xfrm>
          </p:contentPart>
        </mc:Choice>
        <mc:Fallback>
          <p:pic>
            <p:nvPicPr>
              <p:cNvPr id="1331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5329" y="1457486"/>
                <a:ext cx="4123993" cy="2106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31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63775" y="2695575"/>
              <a:ext cx="374650" cy="371475"/>
            </p14:xfrm>
          </p:contentPart>
        </mc:Choice>
        <mc:Fallback>
          <p:pic>
            <p:nvPicPr>
              <p:cNvPr id="1331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4391" y="2686225"/>
                <a:ext cx="393419" cy="390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932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Results, </a:t>
            </a:r>
            <a:r>
              <a:rPr lang="fr-FR" dirty="0"/>
              <a:t>constant interpolation </a:t>
            </a:r>
            <a:br>
              <a:rPr lang="fr-FR" dirty="0"/>
            </a:br>
            <a:endParaRPr lang="en-US" dirty="0"/>
          </a:p>
        </p:txBody>
      </p:sp>
      <p:pic>
        <p:nvPicPr>
          <p:cNvPr id="5" name="Content Placeholder 4" descr="Screen Shot 2015-05-25 at 11.39.1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48" r="-1254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58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</a:t>
            </a:r>
            <a:r>
              <a:rPr lang="fr-FR" dirty="0"/>
              <a:t>constant interpolation </a:t>
            </a:r>
            <a:endParaRPr lang="en-US" dirty="0"/>
          </a:p>
        </p:txBody>
      </p:sp>
      <p:pic>
        <p:nvPicPr>
          <p:cNvPr id="5" name="Content Placeholder 4" descr="Screen Shot 2015-05-25 at 11.40.5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80" r="-838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18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cubic </a:t>
            </a:r>
          </a:p>
        </p:txBody>
      </p:sp>
      <p:pic>
        <p:nvPicPr>
          <p:cNvPr id="5" name="Content Placeholder 4" descr="Screen Shot 2015-05-25 at 11.41.5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" b="178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10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transformation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Content Placeholder 6" descr="Screen Shot 2015-05-27 at 1.25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75" b="-5575"/>
          <a:stretch>
            <a:fillRect/>
          </a:stretch>
        </p:blipFill>
        <p:spPr>
          <a:xfrm>
            <a:off x="1742769" y="2039239"/>
            <a:ext cx="6156811" cy="3386009"/>
          </a:xfrm>
        </p:spPr>
      </p:pic>
    </p:spTree>
    <p:extLst>
      <p:ext uri="{BB962C8B-B14F-4D97-AF65-F5344CB8AC3E}">
        <p14:creationId xmlns:p14="http://schemas.microsoft.com/office/powerpoint/2010/main" val="193791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Unitary matrix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By image transformation, a given image is represented as a series summation of a set of unitary matrices. </a:t>
            </a:r>
          </a:p>
          <a:p>
            <a:r>
              <a:rPr lang="en-US" dirty="0"/>
              <a:t>matrix A is a unitary matrix if A inverse is equal to A star transpose where A star is the complex conjugate of A.</a:t>
            </a:r>
          </a:p>
          <a:p>
            <a:r>
              <a:rPr lang="en-US" dirty="0"/>
              <a:t>And these unitary matrices, we will call as the basis images.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" name="Content Placeholder 7" descr="Screen Shot 2015-05-27 at 1.27.36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685" b="-11068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33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27800" y="3902075"/>
              <a:ext cx="223838" cy="1588"/>
            </p14:xfrm>
          </p:contentPart>
        </mc:Choice>
        <mc:Fallback>
          <p:pic>
            <p:nvPicPr>
              <p:cNvPr id="1433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8428" y="3860787"/>
                <a:ext cx="242581" cy="841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0384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36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834813" y="5694363"/>
              <a:ext cx="0" cy="0"/>
            </p14:xfrm>
          </p:contentPart>
        </mc:Choice>
        <mc:Fallback>
          <p:pic>
            <p:nvPicPr>
              <p:cNvPr id="1536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34813" y="56943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36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60600" y="846138"/>
              <a:ext cx="611188" cy="508000"/>
            </p14:xfrm>
          </p:contentPart>
        </mc:Choice>
        <mc:Fallback>
          <p:pic>
            <p:nvPicPr>
              <p:cNvPr id="1536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1225" y="836771"/>
                <a:ext cx="629938" cy="526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36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13088" y="976313"/>
              <a:ext cx="176212" cy="96837"/>
            </p14:xfrm>
          </p:contentPart>
        </mc:Choice>
        <mc:Fallback>
          <p:pic>
            <p:nvPicPr>
              <p:cNvPr id="1536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03738" y="966812"/>
                <a:ext cx="194912" cy="115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36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02038" y="503238"/>
              <a:ext cx="1485900" cy="919162"/>
            </p14:xfrm>
          </p:contentPart>
        </mc:Choice>
        <mc:Fallback>
          <p:pic>
            <p:nvPicPr>
              <p:cNvPr id="1536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2675" y="493873"/>
                <a:ext cx="1504627" cy="937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36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220575" y="10082213"/>
              <a:ext cx="0" cy="0"/>
            </p14:xfrm>
          </p:contentPart>
        </mc:Choice>
        <mc:Fallback>
          <p:pic>
            <p:nvPicPr>
              <p:cNvPr id="1536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0575" y="1008221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36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38375" y="1774825"/>
              <a:ext cx="327025" cy="328613"/>
            </p14:xfrm>
          </p:contentPart>
        </mc:Choice>
        <mc:Fallback>
          <p:pic>
            <p:nvPicPr>
              <p:cNvPr id="1536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29011" y="1765446"/>
                <a:ext cx="345753" cy="347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36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62238" y="1811338"/>
              <a:ext cx="104775" cy="241300"/>
            </p14:xfrm>
          </p:contentPart>
        </mc:Choice>
        <mc:Fallback>
          <p:pic>
            <p:nvPicPr>
              <p:cNvPr id="1536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52877" y="1801974"/>
                <a:ext cx="123498" cy="26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36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03538" y="1811338"/>
              <a:ext cx="52387" cy="233362"/>
            </p14:xfrm>
          </p:contentPart>
        </mc:Choice>
        <mc:Fallback>
          <p:pic>
            <p:nvPicPr>
              <p:cNvPr id="1536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94209" y="1801975"/>
                <a:ext cx="71045" cy="252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37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55963" y="1989138"/>
              <a:ext cx="127000" cy="103187"/>
            </p14:xfrm>
          </p:contentPart>
        </mc:Choice>
        <mc:Fallback>
          <p:pic>
            <p:nvPicPr>
              <p:cNvPr id="1537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46609" y="1979724"/>
                <a:ext cx="145708" cy="122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37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11650" y="1941513"/>
              <a:ext cx="287338" cy="187325"/>
            </p14:xfrm>
          </p:contentPart>
        </mc:Choice>
        <mc:Fallback>
          <p:pic>
            <p:nvPicPr>
              <p:cNvPr id="1537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02288" y="1932183"/>
                <a:ext cx="306062" cy="205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37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41863" y="1987550"/>
              <a:ext cx="138112" cy="136525"/>
            </p14:xfrm>
          </p:contentPart>
        </mc:Choice>
        <mc:Fallback>
          <p:pic>
            <p:nvPicPr>
              <p:cNvPr id="1537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32413" y="1978184"/>
                <a:ext cx="157012" cy="155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37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19675" y="1879600"/>
              <a:ext cx="79375" cy="258763"/>
            </p14:xfrm>
          </p:contentPart>
        </mc:Choice>
        <mc:Fallback>
          <p:pic>
            <p:nvPicPr>
              <p:cNvPr id="1537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10462" y="1870243"/>
                <a:ext cx="97801" cy="277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37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16525" y="1928813"/>
              <a:ext cx="230188" cy="193675"/>
            </p14:xfrm>
          </p:contentPart>
        </mc:Choice>
        <mc:Fallback>
          <p:pic>
            <p:nvPicPr>
              <p:cNvPr id="1537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07188" y="1919418"/>
                <a:ext cx="248862" cy="212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37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54263" y="4144963"/>
              <a:ext cx="169862" cy="280987"/>
            </p14:xfrm>
          </p:contentPart>
        </mc:Choice>
        <mc:Fallback>
          <p:pic>
            <p:nvPicPr>
              <p:cNvPr id="1537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44906" y="4135585"/>
                <a:ext cx="188576" cy="299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537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95513" y="3378200"/>
              <a:ext cx="944562" cy="55563"/>
            </p14:xfrm>
          </p:contentPart>
        </mc:Choice>
        <mc:Fallback>
          <p:pic>
            <p:nvPicPr>
              <p:cNvPr id="1537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86154" y="3368819"/>
                <a:ext cx="963280" cy="74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537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65550" y="1676400"/>
              <a:ext cx="566738" cy="969963"/>
            </p14:xfrm>
          </p:contentPart>
        </mc:Choice>
        <mc:Fallback>
          <p:pic>
            <p:nvPicPr>
              <p:cNvPr id="1537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56176" y="1667039"/>
                <a:ext cx="585485" cy="988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537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98675" y="2781300"/>
              <a:ext cx="777875" cy="601663"/>
            </p14:xfrm>
          </p:contentPart>
        </mc:Choice>
        <mc:Fallback>
          <p:pic>
            <p:nvPicPr>
              <p:cNvPr id="1537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089316" y="2771916"/>
                <a:ext cx="796593" cy="620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537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97263" y="3090863"/>
              <a:ext cx="25400" cy="217487"/>
            </p14:xfrm>
          </p:contentPart>
        </mc:Choice>
        <mc:Fallback>
          <p:pic>
            <p:nvPicPr>
              <p:cNvPr id="1537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87692" y="3081470"/>
                <a:ext cx="44542" cy="236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538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68738" y="3046413"/>
              <a:ext cx="119062" cy="141287"/>
            </p14:xfrm>
          </p:contentPart>
        </mc:Choice>
        <mc:Fallback>
          <p:pic>
            <p:nvPicPr>
              <p:cNvPr id="1538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859414" y="3037089"/>
                <a:ext cx="137710" cy="159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538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65613" y="2968625"/>
              <a:ext cx="465137" cy="239713"/>
            </p14:xfrm>
          </p:contentPart>
        </mc:Choice>
        <mc:Fallback>
          <p:pic>
            <p:nvPicPr>
              <p:cNvPr id="1538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56253" y="2959224"/>
                <a:ext cx="483858" cy="258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538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16500" y="2898775"/>
              <a:ext cx="930275" cy="336550"/>
            </p14:xfrm>
          </p:contentPart>
        </mc:Choice>
        <mc:Fallback>
          <p:pic>
            <p:nvPicPr>
              <p:cNvPr id="1538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007136" y="2889416"/>
                <a:ext cx="949003" cy="355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538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79850" y="4587875"/>
              <a:ext cx="1588" cy="1588"/>
            </p14:xfrm>
          </p:contentPart>
        </mc:Choice>
        <mc:Fallback>
          <p:pic>
            <p:nvPicPr>
              <p:cNvPr id="1538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866087" y="4567231"/>
                <a:ext cx="29113" cy="42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538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86013" y="4549775"/>
              <a:ext cx="182562" cy="11113"/>
            </p14:xfrm>
          </p:contentPart>
        </mc:Choice>
        <mc:Fallback>
          <p:pic>
            <p:nvPicPr>
              <p:cNvPr id="1538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376539" y="4539074"/>
                <a:ext cx="201511" cy="32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538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40088" y="4264025"/>
              <a:ext cx="153987" cy="101600"/>
            </p14:xfrm>
          </p:contentPart>
        </mc:Choice>
        <mc:Fallback>
          <p:pic>
            <p:nvPicPr>
              <p:cNvPr id="1538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30755" y="4254658"/>
                <a:ext cx="172652" cy="120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538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03638" y="4070350"/>
              <a:ext cx="238125" cy="523875"/>
            </p14:xfrm>
          </p:contentPart>
        </mc:Choice>
        <mc:Fallback>
          <p:pic>
            <p:nvPicPr>
              <p:cNvPr id="1538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694257" y="4060969"/>
                <a:ext cx="256886" cy="54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538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60825" y="4157663"/>
              <a:ext cx="182563" cy="255587"/>
            </p14:xfrm>
          </p:contentPart>
        </mc:Choice>
        <mc:Fallback>
          <p:pic>
            <p:nvPicPr>
              <p:cNvPr id="1538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51481" y="4148303"/>
                <a:ext cx="201251" cy="274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538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62100" y="2038350"/>
              <a:ext cx="23813" cy="6350"/>
            </p14:xfrm>
          </p:contentPart>
        </mc:Choice>
        <mc:Fallback>
          <p:pic>
            <p:nvPicPr>
              <p:cNvPr id="1538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52719" y="2029178"/>
                <a:ext cx="42575" cy="24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5389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8600" y="2049463"/>
              <a:ext cx="384175" cy="168275"/>
            </p14:xfrm>
          </p:contentPart>
        </mc:Choice>
        <mc:Fallback>
          <p:pic>
            <p:nvPicPr>
              <p:cNvPr id="15389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489230" y="2040134"/>
                <a:ext cx="402915" cy="186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5390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76650" y="4432300"/>
              <a:ext cx="327025" cy="80963"/>
            </p14:xfrm>
          </p:contentPart>
        </mc:Choice>
        <mc:Fallback>
          <p:pic>
            <p:nvPicPr>
              <p:cNvPr id="15390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667276" y="4423027"/>
                <a:ext cx="345774" cy="995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79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Interpolation  explanation</a:t>
            </a:r>
          </a:p>
          <a:p>
            <a:r>
              <a:rPr lang="en-US" dirty="0"/>
              <a:t>Interpolation operation </a:t>
            </a:r>
          </a:p>
          <a:p>
            <a:r>
              <a:rPr lang="en-US" dirty="0"/>
              <a:t>Unitary matrix and its equation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8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38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40563" y="1250950"/>
              <a:ext cx="14287" cy="4763"/>
            </p14:xfrm>
          </p:contentPart>
        </mc:Choice>
        <mc:Fallback>
          <p:pic>
            <p:nvPicPr>
              <p:cNvPr id="1638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0245" y="1242104"/>
                <a:ext cx="34924" cy="22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38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68413" y="801688"/>
              <a:ext cx="3565525" cy="877887"/>
            </p14:xfrm>
          </p:contentPart>
        </mc:Choice>
        <mc:Fallback>
          <p:pic>
            <p:nvPicPr>
              <p:cNvPr id="1638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9048" y="792314"/>
                <a:ext cx="3584255" cy="896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38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89600" y="1036638"/>
              <a:ext cx="977900" cy="384175"/>
            </p14:xfrm>
          </p:contentPart>
        </mc:Choice>
        <mc:Fallback>
          <p:pic>
            <p:nvPicPr>
              <p:cNvPr id="1638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80235" y="1027250"/>
                <a:ext cx="996630" cy="402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38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37375" y="1117600"/>
              <a:ext cx="857250" cy="212725"/>
            </p14:xfrm>
          </p:contentPart>
        </mc:Choice>
        <mc:Fallback>
          <p:pic>
            <p:nvPicPr>
              <p:cNvPr id="1638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28010" y="1108242"/>
                <a:ext cx="875980" cy="231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39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05000" y="2311400"/>
              <a:ext cx="547688" cy="373063"/>
            </p14:xfrm>
          </p:contentPart>
        </mc:Choice>
        <mc:Fallback>
          <p:pic>
            <p:nvPicPr>
              <p:cNvPr id="1639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95650" y="2302055"/>
                <a:ext cx="566388" cy="391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39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25763" y="2054225"/>
              <a:ext cx="569912" cy="525463"/>
            </p14:xfrm>
          </p:contentPart>
        </mc:Choice>
        <mc:Fallback>
          <p:pic>
            <p:nvPicPr>
              <p:cNvPr id="1639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6391" y="2044842"/>
                <a:ext cx="588657" cy="544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39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49700" y="2314575"/>
              <a:ext cx="242888" cy="138113"/>
            </p14:xfrm>
          </p:contentPart>
        </mc:Choice>
        <mc:Fallback>
          <p:pic>
            <p:nvPicPr>
              <p:cNvPr id="1639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40344" y="2305199"/>
                <a:ext cx="261599" cy="156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39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97388" y="1900238"/>
              <a:ext cx="935037" cy="536575"/>
            </p14:xfrm>
          </p:contentPart>
        </mc:Choice>
        <mc:Fallback>
          <p:pic>
            <p:nvPicPr>
              <p:cNvPr id="1639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88020" y="1890869"/>
                <a:ext cx="953774" cy="555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39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43038" y="4505325"/>
              <a:ext cx="50800" cy="1589088"/>
            </p14:xfrm>
          </p:contentPart>
        </mc:Choice>
        <mc:Fallback>
          <p:pic>
            <p:nvPicPr>
              <p:cNvPr id="1639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33536" y="4495963"/>
                <a:ext cx="69804" cy="1607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39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91038" y="2581275"/>
              <a:ext cx="333375" cy="49213"/>
            </p14:xfrm>
          </p:contentPart>
        </mc:Choice>
        <mc:Fallback>
          <p:pic>
            <p:nvPicPr>
              <p:cNvPr id="1639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81667" y="2571935"/>
                <a:ext cx="352116" cy="67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39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97225" y="2840038"/>
              <a:ext cx="498475" cy="865187"/>
            </p14:xfrm>
          </p:contentPart>
        </mc:Choice>
        <mc:Fallback>
          <p:pic>
            <p:nvPicPr>
              <p:cNvPr id="1639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87854" y="2830689"/>
                <a:ext cx="517217" cy="883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39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00238" y="3163888"/>
              <a:ext cx="322262" cy="255587"/>
            </p14:xfrm>
          </p:contentPart>
        </mc:Choice>
        <mc:Fallback>
          <p:pic>
            <p:nvPicPr>
              <p:cNvPr id="1639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90887" y="3154528"/>
                <a:ext cx="340965" cy="274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39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43150" y="3217863"/>
              <a:ext cx="26988" cy="174625"/>
            </p14:xfrm>
          </p:contentPart>
        </mc:Choice>
        <mc:Fallback>
          <p:pic>
            <p:nvPicPr>
              <p:cNvPr id="1639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33794" y="3208502"/>
                <a:ext cx="45700" cy="193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39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66988" y="3230563"/>
              <a:ext cx="169862" cy="114300"/>
            </p14:xfrm>
          </p:contentPart>
        </mc:Choice>
        <mc:Fallback>
          <p:pic>
            <p:nvPicPr>
              <p:cNvPr id="1639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57690" y="3221276"/>
                <a:ext cx="188457" cy="132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40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73263" y="4373563"/>
              <a:ext cx="295275" cy="211137"/>
            </p14:xfrm>
          </p:contentPart>
        </mc:Choice>
        <mc:Fallback>
          <p:pic>
            <p:nvPicPr>
              <p:cNvPr id="1640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63901" y="4364227"/>
                <a:ext cx="314000" cy="229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40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84425" y="4525963"/>
              <a:ext cx="80963" cy="73025"/>
            </p14:xfrm>
          </p:contentPart>
        </mc:Choice>
        <mc:Fallback>
          <p:pic>
            <p:nvPicPr>
              <p:cNvPr id="1640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75028" y="4516422"/>
                <a:ext cx="99758" cy="92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40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03550" y="4310063"/>
              <a:ext cx="242888" cy="193675"/>
            </p14:xfrm>
          </p:contentPart>
        </mc:Choice>
        <mc:Fallback>
          <p:pic>
            <p:nvPicPr>
              <p:cNvPr id="1640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94139" y="4300651"/>
                <a:ext cx="261711" cy="212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40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78200" y="4464050"/>
              <a:ext cx="4763" cy="46038"/>
            </p14:xfrm>
          </p:contentPart>
        </mc:Choice>
        <mc:Fallback>
          <p:pic>
            <p:nvPicPr>
              <p:cNvPr id="1640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68674" y="4454397"/>
                <a:ext cx="23815" cy="65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40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44925" y="4292600"/>
              <a:ext cx="450850" cy="273050"/>
            </p14:xfrm>
          </p:contentPart>
        </mc:Choice>
        <mc:Fallback>
          <p:pic>
            <p:nvPicPr>
              <p:cNvPr id="1640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35532" y="4283259"/>
                <a:ext cx="469635" cy="291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40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16438" y="4422775"/>
              <a:ext cx="7937" cy="1588"/>
            </p14:xfrm>
          </p:contentPart>
        </mc:Choice>
        <mc:Fallback>
          <p:pic>
            <p:nvPicPr>
              <p:cNvPr id="1640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07840" y="4402131"/>
                <a:ext cx="25134" cy="42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40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70425" y="4376738"/>
              <a:ext cx="342900" cy="46037"/>
            </p14:xfrm>
          </p:contentPart>
        </mc:Choice>
        <mc:Fallback>
          <p:pic>
            <p:nvPicPr>
              <p:cNvPr id="1640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61040" y="4367531"/>
                <a:ext cx="361669" cy="64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40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61000" y="4264025"/>
              <a:ext cx="317500" cy="206375"/>
            </p14:xfrm>
          </p:contentPart>
        </mc:Choice>
        <mc:Fallback>
          <p:pic>
            <p:nvPicPr>
              <p:cNvPr id="1640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51609" y="4254644"/>
                <a:ext cx="336283" cy="225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40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26138" y="4397375"/>
              <a:ext cx="87312" cy="100013"/>
            </p14:xfrm>
          </p:contentPart>
        </mc:Choice>
        <mc:Fallback>
          <p:pic>
            <p:nvPicPr>
              <p:cNvPr id="1640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16718" y="4388021"/>
                <a:ext cx="106151" cy="1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40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25663" y="5470525"/>
              <a:ext cx="534987" cy="771525"/>
            </p14:xfrm>
          </p:contentPart>
        </mc:Choice>
        <mc:Fallback>
          <p:pic>
            <p:nvPicPr>
              <p:cNvPr id="1640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16303" y="5461160"/>
                <a:ext cx="553708" cy="790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41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21038" y="5973763"/>
              <a:ext cx="373062" cy="254000"/>
            </p14:xfrm>
          </p:contentPart>
        </mc:Choice>
        <mc:Fallback>
          <p:pic>
            <p:nvPicPr>
              <p:cNvPr id="1641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11666" y="5964396"/>
                <a:ext cx="391805" cy="272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41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83038" y="6021388"/>
              <a:ext cx="28575" cy="7937"/>
            </p14:xfrm>
          </p:contentPart>
        </mc:Choice>
        <mc:Fallback>
          <p:pic>
            <p:nvPicPr>
              <p:cNvPr id="1641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73513" y="6012416"/>
                <a:ext cx="47625" cy="25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41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78313" y="6032500"/>
              <a:ext cx="3175" cy="4763"/>
            </p14:xfrm>
          </p:contentPart>
        </mc:Choice>
        <mc:Fallback>
          <p:pic>
            <p:nvPicPr>
              <p:cNvPr id="1641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70808" y="6024244"/>
                <a:ext cx="18184" cy="21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41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43413" y="5986463"/>
              <a:ext cx="80962" cy="6350"/>
            </p14:xfrm>
          </p:contentPart>
        </mc:Choice>
        <mc:Fallback>
          <p:pic>
            <p:nvPicPr>
              <p:cNvPr id="1641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34057" y="5976144"/>
                <a:ext cx="99673" cy="26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41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30763" y="5976938"/>
              <a:ext cx="415925" cy="9525"/>
            </p14:xfrm>
          </p:contentPart>
        </mc:Choice>
        <mc:Fallback>
          <p:pic>
            <p:nvPicPr>
              <p:cNvPr id="1641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21400" y="5968398"/>
                <a:ext cx="434651" cy="26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41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32425" y="5957888"/>
              <a:ext cx="6350" cy="7937"/>
            </p14:xfrm>
          </p:contentPart>
        </mc:Choice>
        <mc:Fallback>
          <p:pic>
            <p:nvPicPr>
              <p:cNvPr id="1641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22713" y="5949634"/>
                <a:ext cx="25774" cy="24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41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26138" y="5830888"/>
              <a:ext cx="557212" cy="292100"/>
            </p14:xfrm>
          </p:contentPart>
        </mc:Choice>
        <mc:Fallback>
          <p:pic>
            <p:nvPicPr>
              <p:cNvPr id="1641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16767" y="5821442"/>
                <a:ext cx="575954" cy="310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41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60800" y="3035300"/>
              <a:ext cx="1852613" cy="463550"/>
            </p14:xfrm>
          </p:contentPart>
        </mc:Choice>
        <mc:Fallback>
          <p:pic>
            <p:nvPicPr>
              <p:cNvPr id="1641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51440" y="3025928"/>
                <a:ext cx="1871334" cy="482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41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80175" y="3019425"/>
              <a:ext cx="1588" cy="3175"/>
            </p14:xfrm>
          </p:contentPart>
        </mc:Choice>
        <mc:Fallback>
          <p:pic>
            <p:nvPicPr>
              <p:cNvPr id="1641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74277" y="3005667"/>
                <a:ext cx="13385" cy="30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41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42075" y="3119438"/>
              <a:ext cx="52388" cy="107950"/>
            </p14:xfrm>
          </p:contentPart>
        </mc:Choice>
        <mc:Fallback>
          <p:pic>
            <p:nvPicPr>
              <p:cNvPr id="1641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32483" y="3109891"/>
                <a:ext cx="71572" cy="127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42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54838" y="3046413"/>
              <a:ext cx="266700" cy="136525"/>
            </p14:xfrm>
          </p:contentPart>
        </mc:Choice>
        <mc:Fallback>
          <p:pic>
            <p:nvPicPr>
              <p:cNvPr id="1642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45442" y="3037096"/>
                <a:ext cx="285492" cy="155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42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34250" y="3046413"/>
              <a:ext cx="103188" cy="128587"/>
            </p14:xfrm>
          </p:contentPart>
        </mc:Choice>
        <mc:Fallback>
          <p:pic>
            <p:nvPicPr>
              <p:cNvPr id="1642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24869" y="3037074"/>
                <a:ext cx="121949" cy="147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422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40625" y="2971800"/>
              <a:ext cx="1068388" cy="238125"/>
            </p14:xfrm>
          </p:contentPart>
        </mc:Choice>
        <mc:Fallback>
          <p:pic>
            <p:nvPicPr>
              <p:cNvPr id="16422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31256" y="2962419"/>
                <a:ext cx="1087125" cy="256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423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08188" y="4983163"/>
              <a:ext cx="155575" cy="68262"/>
            </p14:xfrm>
          </p:contentPart>
        </mc:Choice>
        <mc:Fallback>
          <p:pic>
            <p:nvPicPr>
              <p:cNvPr id="16423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98737" y="4973621"/>
                <a:ext cx="174477" cy="87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424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86000" y="5080000"/>
              <a:ext cx="7938" cy="69850"/>
            </p14:xfrm>
          </p:contentPart>
        </mc:Choice>
        <mc:Fallback>
          <p:pic>
            <p:nvPicPr>
              <p:cNvPr id="16424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77027" y="5070442"/>
                <a:ext cx="25885" cy="88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425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32050" y="5065713"/>
              <a:ext cx="92075" cy="107950"/>
            </p14:xfrm>
          </p:contentPart>
        </mc:Choice>
        <mc:Fallback>
          <p:pic>
            <p:nvPicPr>
              <p:cNvPr id="16425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422625" y="5056388"/>
                <a:ext cx="110925" cy="126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426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33725" y="4964113"/>
              <a:ext cx="111125" cy="88900"/>
            </p14:xfrm>
          </p:contentPart>
        </mc:Choice>
        <mc:Fallback>
          <p:pic>
            <p:nvPicPr>
              <p:cNvPr id="16426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124375" y="4954717"/>
                <a:ext cx="129826" cy="107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427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52800" y="5083175"/>
              <a:ext cx="117475" cy="85725"/>
            </p14:xfrm>
          </p:contentPart>
        </mc:Choice>
        <mc:Fallback>
          <p:pic>
            <p:nvPicPr>
              <p:cNvPr id="16427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43373" y="5073771"/>
                <a:ext cx="136329" cy="104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428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62400" y="4995863"/>
              <a:ext cx="390525" cy="155575"/>
            </p14:xfrm>
          </p:contentPart>
        </mc:Choice>
        <mc:Fallback>
          <p:pic>
            <p:nvPicPr>
              <p:cNvPr id="16428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953059" y="4986456"/>
                <a:ext cx="409207" cy="174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429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19650" y="5060950"/>
              <a:ext cx="34925" cy="3175"/>
            </p14:xfrm>
          </p:contentPart>
        </mc:Choice>
        <mc:Fallback>
          <p:pic>
            <p:nvPicPr>
              <p:cNvPr id="16429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10191" y="5051778"/>
                <a:ext cx="53843" cy="21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6430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62538" y="5018088"/>
              <a:ext cx="12700" cy="12700"/>
            </p14:xfrm>
          </p:contentPart>
        </mc:Choice>
        <mc:Fallback>
          <p:pic>
            <p:nvPicPr>
              <p:cNvPr id="16430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53849" y="5007769"/>
                <a:ext cx="30079" cy="33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431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24463" y="5003800"/>
              <a:ext cx="153987" cy="3175"/>
            </p14:xfrm>
          </p:contentPart>
        </mc:Choice>
        <mc:Fallback>
          <p:pic>
            <p:nvPicPr>
              <p:cNvPr id="16431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215174" y="4996921"/>
                <a:ext cx="172565" cy="16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432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49925" y="4899025"/>
              <a:ext cx="606425" cy="255588"/>
            </p14:xfrm>
          </p:contentPart>
        </mc:Choice>
        <mc:Fallback>
          <p:pic>
            <p:nvPicPr>
              <p:cNvPr id="16432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740557" y="4889652"/>
                <a:ext cx="625162" cy="2743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626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41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14575" y="657225"/>
              <a:ext cx="1398588" cy="406400"/>
            </p14:xfrm>
          </p:contentPart>
        </mc:Choice>
        <mc:Fallback>
          <p:pic>
            <p:nvPicPr>
              <p:cNvPr id="1741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5220" y="647882"/>
                <a:ext cx="1417298" cy="425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41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03675" y="841375"/>
              <a:ext cx="712788" cy="139700"/>
            </p14:xfrm>
          </p:contentPart>
        </mc:Choice>
        <mc:Fallback>
          <p:pic>
            <p:nvPicPr>
              <p:cNvPr id="1741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4329" y="831965"/>
                <a:ext cx="731479" cy="1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41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60950" y="750888"/>
              <a:ext cx="639763" cy="280987"/>
            </p14:xfrm>
          </p:contentPart>
        </mc:Choice>
        <mc:Fallback>
          <p:pic>
            <p:nvPicPr>
              <p:cNvPr id="1741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1584" y="741534"/>
                <a:ext cx="658495" cy="299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41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92838" y="762000"/>
              <a:ext cx="674687" cy="419100"/>
            </p14:xfrm>
          </p:contentPart>
        </mc:Choice>
        <mc:Fallback>
          <p:pic>
            <p:nvPicPr>
              <p:cNvPr id="1741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83457" y="752623"/>
                <a:ext cx="693448" cy="437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41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41575" y="1744663"/>
              <a:ext cx="688975" cy="487362"/>
            </p14:xfrm>
          </p:contentPart>
        </mc:Choice>
        <mc:Fallback>
          <p:pic>
            <p:nvPicPr>
              <p:cNvPr id="1741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32226" y="1735304"/>
                <a:ext cx="707674" cy="506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41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60775" y="1817688"/>
              <a:ext cx="173038" cy="98425"/>
            </p14:xfrm>
          </p:contentPart>
        </mc:Choice>
        <mc:Fallback>
          <p:pic>
            <p:nvPicPr>
              <p:cNvPr id="1741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51460" y="1808348"/>
                <a:ext cx="191667" cy="117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41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56075" y="1401763"/>
              <a:ext cx="603250" cy="914400"/>
            </p14:xfrm>
          </p:contentPart>
        </mc:Choice>
        <mc:Fallback>
          <p:pic>
            <p:nvPicPr>
              <p:cNvPr id="1741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46722" y="1392403"/>
                <a:ext cx="621955" cy="9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41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67313" y="1619250"/>
              <a:ext cx="1098550" cy="338138"/>
            </p14:xfrm>
          </p:contentPart>
        </mc:Choice>
        <mc:Fallback>
          <p:pic>
            <p:nvPicPr>
              <p:cNvPr id="1741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57958" y="1609917"/>
                <a:ext cx="1117261" cy="356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41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24625" y="1658938"/>
              <a:ext cx="627063" cy="250825"/>
            </p14:xfrm>
          </p:contentPart>
        </mc:Choice>
        <mc:Fallback>
          <p:pic>
            <p:nvPicPr>
              <p:cNvPr id="1741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15266" y="1649555"/>
                <a:ext cx="645781" cy="269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41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86013" y="2824163"/>
              <a:ext cx="3395662" cy="457200"/>
            </p14:xfrm>
          </p:contentPart>
        </mc:Choice>
        <mc:Fallback>
          <p:pic>
            <p:nvPicPr>
              <p:cNvPr id="1741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76655" y="2814796"/>
                <a:ext cx="3414379" cy="475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42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92288" y="3122613"/>
              <a:ext cx="569912" cy="315912"/>
            </p14:xfrm>
          </p:contentPart>
        </mc:Choice>
        <mc:Fallback>
          <p:pic>
            <p:nvPicPr>
              <p:cNvPr id="1742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82933" y="3113247"/>
                <a:ext cx="588621" cy="334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42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49525" y="3101975"/>
              <a:ext cx="473075" cy="341313"/>
            </p14:xfrm>
          </p:contentPart>
        </mc:Choice>
        <mc:Fallback>
          <p:pic>
            <p:nvPicPr>
              <p:cNvPr id="1742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40150" y="3092614"/>
                <a:ext cx="491825" cy="360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42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5175" y="3063875"/>
              <a:ext cx="214313" cy="249238"/>
            </p14:xfrm>
          </p:contentPart>
        </mc:Choice>
        <mc:Fallback>
          <p:pic>
            <p:nvPicPr>
              <p:cNvPr id="1742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95810" y="3054511"/>
                <a:ext cx="233043" cy="267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42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90975" y="3146425"/>
              <a:ext cx="196850" cy="85725"/>
            </p14:xfrm>
          </p:contentPart>
        </mc:Choice>
        <mc:Fallback>
          <p:pic>
            <p:nvPicPr>
              <p:cNvPr id="1742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81549" y="3137215"/>
                <a:ext cx="215701" cy="104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42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25963" y="2946400"/>
              <a:ext cx="188912" cy="255588"/>
            </p14:xfrm>
          </p:contentPart>
        </mc:Choice>
        <mc:Fallback>
          <p:pic>
            <p:nvPicPr>
              <p:cNvPr id="1742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16590" y="2937040"/>
                <a:ext cx="207659" cy="274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42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07063" y="2828925"/>
              <a:ext cx="415925" cy="314325"/>
            </p14:xfrm>
          </p:contentPart>
        </mc:Choice>
        <mc:Fallback>
          <p:pic>
            <p:nvPicPr>
              <p:cNvPr id="1742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97716" y="2819574"/>
                <a:ext cx="434618" cy="333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42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735963" y="18654713"/>
              <a:ext cx="0" cy="0"/>
            </p14:xfrm>
          </p:contentPart>
        </mc:Choice>
        <mc:Fallback>
          <p:pic>
            <p:nvPicPr>
              <p:cNvPr id="1742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735963" y="1865471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42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38675" y="3505200"/>
              <a:ext cx="134938" cy="166688"/>
            </p14:xfrm>
          </p:contentPart>
        </mc:Choice>
        <mc:Fallback>
          <p:pic>
            <p:nvPicPr>
              <p:cNvPr id="1742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29319" y="3495900"/>
                <a:ext cx="153649" cy="185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42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76913" y="3440113"/>
              <a:ext cx="434975" cy="307975"/>
            </p14:xfrm>
          </p:contentPart>
        </mc:Choice>
        <mc:Fallback>
          <p:pic>
            <p:nvPicPr>
              <p:cNvPr id="1742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67512" y="3430759"/>
                <a:ext cx="453777" cy="3266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7509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43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20875" y="1195388"/>
              <a:ext cx="149225" cy="233362"/>
            </p14:xfrm>
          </p:contentPart>
        </mc:Choice>
        <mc:Fallback>
          <p:pic>
            <p:nvPicPr>
              <p:cNvPr id="1843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1503" y="1186010"/>
                <a:ext cx="167968" cy="252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43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12975" y="1203325"/>
              <a:ext cx="74613" cy="314325"/>
            </p14:xfrm>
          </p:contentPart>
        </mc:Choice>
        <mc:Fallback>
          <p:pic>
            <p:nvPicPr>
              <p:cNvPr id="1843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3603" y="1193964"/>
                <a:ext cx="93356" cy="333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43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92363" y="1196975"/>
              <a:ext cx="704850" cy="352425"/>
            </p14:xfrm>
          </p:contentPart>
        </mc:Choice>
        <mc:Fallback>
          <p:pic>
            <p:nvPicPr>
              <p:cNvPr id="1843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3008" y="1187606"/>
                <a:ext cx="723560" cy="371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43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19788" y="1092200"/>
              <a:ext cx="111125" cy="144463"/>
            </p14:xfrm>
          </p:contentPart>
        </mc:Choice>
        <mc:Fallback>
          <p:pic>
            <p:nvPicPr>
              <p:cNvPr id="1843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10468" y="1082857"/>
                <a:ext cx="129765" cy="163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43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72213" y="1042988"/>
              <a:ext cx="911225" cy="266700"/>
            </p14:xfrm>
          </p:contentPart>
        </mc:Choice>
        <mc:Fallback>
          <p:pic>
            <p:nvPicPr>
              <p:cNvPr id="1843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62867" y="1033617"/>
                <a:ext cx="929917" cy="285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43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64438" y="982663"/>
              <a:ext cx="936625" cy="268287"/>
            </p14:xfrm>
          </p:contentPart>
        </mc:Choice>
        <mc:Fallback>
          <p:pic>
            <p:nvPicPr>
              <p:cNvPr id="1843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55090" y="973313"/>
                <a:ext cx="955322" cy="286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44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66913" y="2486025"/>
              <a:ext cx="996950" cy="325438"/>
            </p14:xfrm>
          </p:contentPart>
        </mc:Choice>
        <mc:Fallback>
          <p:pic>
            <p:nvPicPr>
              <p:cNvPr id="1844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57552" y="2476665"/>
                <a:ext cx="1015672" cy="344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44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54363" y="2608263"/>
              <a:ext cx="185737" cy="104775"/>
            </p14:xfrm>
          </p:contentPart>
        </mc:Choice>
        <mc:Fallback>
          <p:pic>
            <p:nvPicPr>
              <p:cNvPr id="1844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44931" y="2598934"/>
                <a:ext cx="204601" cy="123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44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59225" y="2295525"/>
              <a:ext cx="976313" cy="528638"/>
            </p14:xfrm>
          </p:contentPart>
        </mc:Choice>
        <mc:Fallback>
          <p:pic>
            <p:nvPicPr>
              <p:cNvPr id="1844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49862" y="2286149"/>
                <a:ext cx="995040" cy="547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44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06988" y="2460625"/>
              <a:ext cx="808037" cy="314325"/>
            </p14:xfrm>
          </p:contentPart>
        </mc:Choice>
        <mc:Fallback>
          <p:pic>
            <p:nvPicPr>
              <p:cNvPr id="1844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97630" y="2451210"/>
                <a:ext cx="826753" cy="333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44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94413" y="2471738"/>
              <a:ext cx="1198562" cy="274637"/>
            </p14:xfrm>
          </p:contentPart>
        </mc:Choice>
        <mc:Fallback>
          <p:pic>
            <p:nvPicPr>
              <p:cNvPr id="1844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85046" y="2462343"/>
                <a:ext cx="1217295" cy="293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44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35400" y="2967038"/>
              <a:ext cx="765175" cy="223837"/>
            </p14:xfrm>
          </p:contentPart>
        </mc:Choice>
        <mc:Fallback>
          <p:pic>
            <p:nvPicPr>
              <p:cNvPr id="1844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26038" y="2957666"/>
                <a:ext cx="783899" cy="242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44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21413" y="3167063"/>
              <a:ext cx="149225" cy="144462"/>
            </p14:xfrm>
          </p:contentPart>
        </mc:Choice>
        <mc:Fallback>
          <p:pic>
            <p:nvPicPr>
              <p:cNvPr id="1844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12086" y="3157673"/>
                <a:ext cx="167878" cy="163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44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57975" y="3084513"/>
              <a:ext cx="211138" cy="306387"/>
            </p14:xfrm>
          </p:contentPart>
        </mc:Choice>
        <mc:Fallback>
          <p:pic>
            <p:nvPicPr>
              <p:cNvPr id="1844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48607" y="3075185"/>
                <a:ext cx="229874" cy="325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44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10400" y="3032125"/>
              <a:ext cx="509588" cy="303213"/>
            </p14:xfrm>
          </p:contentPart>
        </mc:Choice>
        <mc:Fallback>
          <p:pic>
            <p:nvPicPr>
              <p:cNvPr id="1844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01030" y="3022795"/>
                <a:ext cx="528328" cy="321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44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51750" y="3028950"/>
              <a:ext cx="850900" cy="298450"/>
            </p14:xfrm>
          </p:contentPart>
        </mc:Choice>
        <mc:Fallback>
          <p:pic>
            <p:nvPicPr>
              <p:cNvPr id="1844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42388" y="3019567"/>
                <a:ext cx="869625" cy="317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45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40100" y="2052638"/>
              <a:ext cx="1127125" cy="925512"/>
            </p14:xfrm>
          </p:contentPart>
        </mc:Choice>
        <mc:Fallback>
          <p:pic>
            <p:nvPicPr>
              <p:cNvPr id="1845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30734" y="2043282"/>
                <a:ext cx="1145856" cy="944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45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52613" y="4338638"/>
              <a:ext cx="839787" cy="339725"/>
            </p14:xfrm>
          </p:contentPart>
        </mc:Choice>
        <mc:Fallback>
          <p:pic>
            <p:nvPicPr>
              <p:cNvPr id="1845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43250" y="4329271"/>
                <a:ext cx="858513" cy="358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45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32100" y="4314825"/>
              <a:ext cx="350838" cy="285750"/>
            </p14:xfrm>
          </p:contentPart>
        </mc:Choice>
        <mc:Fallback>
          <p:pic>
            <p:nvPicPr>
              <p:cNvPr id="1845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22744" y="4305432"/>
                <a:ext cx="369549" cy="304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45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76625" y="4386263"/>
              <a:ext cx="155575" cy="122237"/>
            </p14:xfrm>
          </p:contentPart>
        </mc:Choice>
        <mc:Fallback>
          <p:pic>
            <p:nvPicPr>
              <p:cNvPr id="1845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67196" y="4376943"/>
                <a:ext cx="174433" cy="140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45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92575" y="3821113"/>
              <a:ext cx="1355725" cy="1408112"/>
            </p14:xfrm>
          </p:contentPart>
        </mc:Choice>
        <mc:Fallback>
          <p:pic>
            <p:nvPicPr>
              <p:cNvPr id="1845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83218" y="3811754"/>
                <a:ext cx="1374440" cy="1426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45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03888" y="4176713"/>
              <a:ext cx="614362" cy="528637"/>
            </p14:xfrm>
          </p:contentPart>
        </mc:Choice>
        <mc:Fallback>
          <p:pic>
            <p:nvPicPr>
              <p:cNvPr id="1845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94519" y="4167344"/>
                <a:ext cx="633099" cy="547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45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69063" y="4197350"/>
              <a:ext cx="671512" cy="250825"/>
            </p14:xfrm>
          </p:contentPart>
        </mc:Choice>
        <mc:Fallback>
          <p:pic>
            <p:nvPicPr>
              <p:cNvPr id="1845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59686" y="4188007"/>
                <a:ext cx="690265" cy="269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45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78688" y="4165600"/>
              <a:ext cx="33337" cy="217488"/>
            </p14:xfrm>
          </p:contentPart>
        </mc:Choice>
        <mc:Fallback>
          <p:pic>
            <p:nvPicPr>
              <p:cNvPr id="1845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69267" y="4156207"/>
                <a:ext cx="52180" cy="236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45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73963" y="4186238"/>
              <a:ext cx="1119187" cy="312737"/>
            </p14:xfrm>
          </p:contentPart>
        </mc:Choice>
        <mc:Fallback>
          <p:pic>
            <p:nvPicPr>
              <p:cNvPr id="1845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64600" y="4176913"/>
                <a:ext cx="1137912" cy="331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45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89700" y="5145088"/>
              <a:ext cx="182563" cy="171450"/>
            </p14:xfrm>
          </p:contentPart>
        </mc:Choice>
        <mc:Fallback>
          <p:pic>
            <p:nvPicPr>
              <p:cNvPr id="1845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80375" y="5135743"/>
                <a:ext cx="201214" cy="190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460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00863" y="5032375"/>
              <a:ext cx="1023937" cy="382588"/>
            </p14:xfrm>
          </p:contentPart>
        </mc:Choice>
        <mc:Fallback>
          <p:pic>
            <p:nvPicPr>
              <p:cNvPr id="18460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91505" y="5023000"/>
                <a:ext cx="1042652" cy="401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461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86738" y="5027613"/>
              <a:ext cx="785812" cy="280987"/>
            </p14:xfrm>
          </p:contentPart>
        </mc:Choice>
        <mc:Fallback>
          <p:pic>
            <p:nvPicPr>
              <p:cNvPr id="18461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77379" y="5018271"/>
                <a:ext cx="804530" cy="2996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10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the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Interpolation  explanation</a:t>
            </a:r>
          </a:p>
          <a:p>
            <a:r>
              <a:rPr lang="en-US" dirty="0"/>
              <a:t>Interpolation operation </a:t>
            </a:r>
          </a:p>
          <a:p>
            <a:r>
              <a:rPr lang="en-US" dirty="0"/>
              <a:t>Unitary matrix and its </a:t>
            </a:r>
            <a:r>
              <a:rPr lang="en-US"/>
              <a:t>equation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11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/>
              <a:t>Prof .P. K. </a:t>
            </a:r>
            <a:r>
              <a:rPr lang="en-US" sz="2000" dirty="0" err="1"/>
              <a:t>Biswas</a:t>
            </a:r>
            <a:br>
              <a:rPr lang="en-US" sz="2000" dirty="0"/>
            </a:br>
            <a:r>
              <a:rPr lang="en-US" sz="2000" dirty="0"/>
              <a:t>Department of Electronics and Electrical Communication Engineering Indian Institute of Technology, </a:t>
            </a:r>
            <a:r>
              <a:rPr lang="en-US" sz="2000" dirty="0" err="1"/>
              <a:t>Kharagpur</a:t>
            </a:r>
            <a:endParaRPr lang="en-US" sz="2000" dirty="0"/>
          </a:p>
          <a:p>
            <a:pPr lvl="0">
              <a:lnSpc>
                <a:spcPct val="70000"/>
              </a:lnSpc>
            </a:pPr>
            <a:r>
              <a:rPr lang="en-US" sz="2000" dirty="0"/>
              <a:t>Gonzalez R. C. &amp; Woods R.E. (2008). Digital Image Processing. Prentice Hall.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Forsyth, D. A. &amp; Ponce, J. (2011).Computer Vision: A Modern Approach. Pearson Education.</a:t>
            </a:r>
            <a:endParaRPr lang="en-US" sz="2000" i="1" dirty="0"/>
          </a:p>
          <a:p>
            <a:pPr lvl="0">
              <a:lnSpc>
                <a:spcPct val="70000"/>
              </a:lnSpc>
            </a:pP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values of 1 dimensional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need have to approximate the value of the function f (t) at any arbitrary point in the time axis. Which is the interpolation operation </a:t>
            </a:r>
          </a:p>
          <a:p>
            <a:endParaRPr lang="en-US" dirty="0"/>
          </a:p>
        </p:txBody>
      </p:sp>
      <p:pic>
        <p:nvPicPr>
          <p:cNvPr id="6" name="Content Placeholder 5" descr="Screen Shot 2015-05-26 at 12.05.28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837" b="-54837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the interpolation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 spline function satisfies all these 3  properties we need</a:t>
            </a:r>
          </a:p>
          <a:p>
            <a:endParaRPr lang="en-US" dirty="0"/>
          </a:p>
        </p:txBody>
      </p:sp>
      <p:pic>
        <p:nvPicPr>
          <p:cNvPr id="6" name="Content Placeholder 5" descr="Screen Shot 2015-05-25 at 10.24.13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583" b="-68583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4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0263" y="565150"/>
              <a:ext cx="920750" cy="406400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97" y="555799"/>
                <a:ext cx="939482" cy="425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71675" y="450850"/>
              <a:ext cx="1985963" cy="1544638"/>
            </p14:xfrm>
          </p:contentPart>
        </mc:Choice>
        <mc:Fallback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2307" y="441489"/>
                <a:ext cx="2004699" cy="1563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48113" y="1763713"/>
              <a:ext cx="3248025" cy="39687"/>
            </p14:xfrm>
          </p:contentPart>
        </mc:Choice>
        <mc:Fallback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8751" y="1754159"/>
                <a:ext cx="3266750" cy="58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32250" y="1800225"/>
              <a:ext cx="411163" cy="184150"/>
            </p14:xfrm>
          </p:contentPart>
        </mc:Choice>
        <mc:Fallback>
          <p:pic>
            <p:nvPicPr>
              <p:cNvPr id="10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2889" y="1790837"/>
                <a:ext cx="429885" cy="202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62475" y="1592263"/>
              <a:ext cx="301625" cy="217487"/>
            </p14:xfrm>
          </p:contentPart>
        </mc:Choice>
        <mc:Fallback>
          <p:pic>
            <p:nvPicPr>
              <p:cNvPr id="10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53117" y="1582901"/>
                <a:ext cx="320342" cy="236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3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76825" y="1939925"/>
              <a:ext cx="155575" cy="142875"/>
            </p14:xfrm>
          </p:contentPart>
        </mc:Choice>
        <mc:Fallback>
          <p:pic>
            <p:nvPicPr>
              <p:cNvPr id="103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67440" y="1930568"/>
                <a:ext cx="174345" cy="16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3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03863" y="1579563"/>
              <a:ext cx="247650" cy="263525"/>
            </p14:xfrm>
          </p:contentPart>
        </mc:Choice>
        <mc:Fallback>
          <p:pic>
            <p:nvPicPr>
              <p:cNvPr id="103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94531" y="1570216"/>
                <a:ext cx="266313" cy="282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3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62638" y="1716088"/>
              <a:ext cx="492125" cy="203200"/>
            </p14:xfrm>
          </p:contentPart>
        </mc:Choice>
        <mc:Fallback>
          <p:pic>
            <p:nvPicPr>
              <p:cNvPr id="103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53285" y="1706737"/>
                <a:ext cx="510832" cy="221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3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92875" y="1558925"/>
              <a:ext cx="236538" cy="285750"/>
            </p14:xfrm>
          </p:contentPart>
        </mc:Choice>
        <mc:Fallback>
          <p:pic>
            <p:nvPicPr>
              <p:cNvPr id="103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83486" y="1549532"/>
                <a:ext cx="255317" cy="304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3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32613" y="1597025"/>
              <a:ext cx="554037" cy="349250"/>
            </p14:xfrm>
          </p:contentPart>
        </mc:Choice>
        <mc:Fallback>
          <p:pic>
            <p:nvPicPr>
              <p:cNvPr id="103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23247" y="1587693"/>
                <a:ext cx="572769" cy="367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3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80313" y="1763713"/>
              <a:ext cx="325437" cy="141287"/>
            </p14:xfrm>
          </p:contentPart>
        </mc:Choice>
        <mc:Fallback>
          <p:pic>
            <p:nvPicPr>
              <p:cNvPr id="103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70953" y="1754270"/>
                <a:ext cx="344157" cy="160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3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31163" y="1603375"/>
              <a:ext cx="171450" cy="201613"/>
            </p14:xfrm>
          </p:contentPart>
        </mc:Choice>
        <mc:Fallback>
          <p:pic>
            <p:nvPicPr>
              <p:cNvPr id="103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21759" y="1594064"/>
                <a:ext cx="190259" cy="220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3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02625" y="1603375"/>
              <a:ext cx="34925" cy="179388"/>
            </p14:xfrm>
          </p:contentPart>
        </mc:Choice>
        <mc:Fallback>
          <p:pic>
            <p:nvPicPr>
              <p:cNvPr id="103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92965" y="1593972"/>
                <a:ext cx="54245" cy="198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3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48375" y="2271713"/>
              <a:ext cx="1588" cy="1587"/>
            </p14:xfrm>
          </p:contentPart>
        </mc:Choice>
        <mc:Fallback>
          <p:pic>
            <p:nvPicPr>
              <p:cNvPr id="103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34612" y="2257959"/>
                <a:ext cx="29113" cy="29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4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05488" y="2214563"/>
              <a:ext cx="506412" cy="212725"/>
            </p14:xfrm>
          </p:contentPart>
        </mc:Choice>
        <mc:Fallback>
          <p:pic>
            <p:nvPicPr>
              <p:cNvPr id="104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96130" y="2205205"/>
                <a:ext cx="525128" cy="231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4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27800" y="2312988"/>
              <a:ext cx="217488" cy="9525"/>
            </p14:xfrm>
          </p:contentPart>
        </mc:Choice>
        <mc:Fallback>
          <p:pic>
            <p:nvPicPr>
              <p:cNvPr id="104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18422" y="2303816"/>
                <a:ext cx="236243" cy="27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4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61175" y="2166938"/>
              <a:ext cx="528638" cy="300037"/>
            </p14:xfrm>
          </p:contentPart>
        </mc:Choice>
        <mc:Fallback>
          <p:pic>
            <p:nvPicPr>
              <p:cNvPr id="104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51819" y="2157596"/>
                <a:ext cx="547351" cy="318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4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155275" y="12547600"/>
              <a:ext cx="0" cy="0"/>
            </p14:xfrm>
          </p:contentPart>
        </mc:Choice>
        <mc:Fallback>
          <p:pic>
            <p:nvPicPr>
              <p:cNvPr id="104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155275" y="125476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4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06700" y="2171700"/>
              <a:ext cx="107950" cy="225425"/>
            </p14:xfrm>
          </p:contentPart>
        </mc:Choice>
        <mc:Fallback>
          <p:pic>
            <p:nvPicPr>
              <p:cNvPr id="104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97375" y="2162337"/>
                <a:ext cx="126599" cy="244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4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9588" y="2228850"/>
              <a:ext cx="1228725" cy="203200"/>
            </p14:xfrm>
          </p:contentPart>
        </mc:Choice>
        <mc:Fallback>
          <p:pic>
            <p:nvPicPr>
              <p:cNvPr id="104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40225" y="2219516"/>
                <a:ext cx="1247451" cy="221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4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04950" y="2965450"/>
              <a:ext cx="4513263" cy="42863"/>
            </p14:xfrm>
          </p:contentPart>
        </mc:Choice>
        <mc:Fallback>
          <p:pic>
            <p:nvPicPr>
              <p:cNvPr id="104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95589" y="2956085"/>
                <a:ext cx="4531984" cy="61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4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08100" y="2813050"/>
              <a:ext cx="423863" cy="393700"/>
            </p14:xfrm>
          </p:contentPart>
        </mc:Choice>
        <mc:Fallback>
          <p:pic>
            <p:nvPicPr>
              <p:cNvPr id="104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98729" y="2803710"/>
                <a:ext cx="442605" cy="412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4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66900" y="2746375"/>
              <a:ext cx="377825" cy="288925"/>
            </p14:xfrm>
          </p:contentPart>
        </mc:Choice>
        <mc:Fallback>
          <p:pic>
            <p:nvPicPr>
              <p:cNvPr id="104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57553" y="2737043"/>
                <a:ext cx="396519" cy="3075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4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16200" y="3025775"/>
              <a:ext cx="150813" cy="98425"/>
            </p14:xfrm>
          </p:contentPart>
        </mc:Choice>
        <mc:Fallback>
          <p:pic>
            <p:nvPicPr>
              <p:cNvPr id="104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06797" y="3016332"/>
                <a:ext cx="169619" cy="117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5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81425" y="2894013"/>
              <a:ext cx="68263" cy="204787"/>
            </p14:xfrm>
          </p:contentPart>
        </mc:Choice>
        <mc:Fallback>
          <p:pic>
            <p:nvPicPr>
              <p:cNvPr id="105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71934" y="2884606"/>
                <a:ext cx="87245" cy="223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5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86263" y="2833688"/>
              <a:ext cx="225425" cy="255587"/>
            </p14:xfrm>
          </p:contentPart>
        </mc:Choice>
        <mc:Fallback>
          <p:pic>
            <p:nvPicPr>
              <p:cNvPr id="105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76960" y="2824302"/>
                <a:ext cx="244032" cy="274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5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24413" y="2857500"/>
              <a:ext cx="153987" cy="219075"/>
            </p14:xfrm>
          </p:contentPart>
        </mc:Choice>
        <mc:Fallback>
          <p:pic>
            <p:nvPicPr>
              <p:cNvPr id="105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15080" y="2848132"/>
                <a:ext cx="172652" cy="237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5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24450" y="2806700"/>
              <a:ext cx="109538" cy="228600"/>
            </p14:xfrm>
          </p:contentPart>
        </mc:Choice>
        <mc:Fallback>
          <p:pic>
            <p:nvPicPr>
              <p:cNvPr id="105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14988" y="2797340"/>
                <a:ext cx="128462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5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41950" y="2827338"/>
              <a:ext cx="200025" cy="171450"/>
            </p14:xfrm>
          </p:contentPart>
        </mc:Choice>
        <mc:Fallback>
          <p:pic>
            <p:nvPicPr>
              <p:cNvPr id="105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32613" y="2817993"/>
                <a:ext cx="218699" cy="190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5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91200" y="2736850"/>
              <a:ext cx="481013" cy="363538"/>
            </p14:xfrm>
          </p:contentPart>
        </mc:Choice>
        <mc:Fallback>
          <p:pic>
            <p:nvPicPr>
              <p:cNvPr id="105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81846" y="2727473"/>
                <a:ext cx="499721" cy="382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5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41738" y="3403600"/>
              <a:ext cx="176212" cy="152400"/>
            </p14:xfrm>
          </p:contentPart>
        </mc:Choice>
        <mc:Fallback>
          <p:pic>
            <p:nvPicPr>
              <p:cNvPr id="105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32369" y="3394255"/>
                <a:ext cx="194950" cy="171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5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64038" y="3359150"/>
              <a:ext cx="1222375" cy="200025"/>
            </p14:xfrm>
          </p:contentPart>
        </mc:Choice>
        <mc:Fallback>
          <p:pic>
            <p:nvPicPr>
              <p:cNvPr id="105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54677" y="3349830"/>
                <a:ext cx="1241098" cy="218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5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49925" y="3460750"/>
              <a:ext cx="4763" cy="1588"/>
            </p14:xfrm>
          </p:contentPart>
        </mc:Choice>
        <mc:Fallback>
          <p:pic>
            <p:nvPicPr>
              <p:cNvPr id="105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41669" y="3446987"/>
                <a:ext cx="21275" cy="29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5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60488" y="4402138"/>
              <a:ext cx="652462" cy="487362"/>
            </p14:xfrm>
          </p:contentPart>
        </mc:Choice>
        <mc:Fallback>
          <p:pic>
            <p:nvPicPr>
              <p:cNvPr id="105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351121" y="4392773"/>
                <a:ext cx="671196" cy="506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6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59013" y="4270375"/>
              <a:ext cx="414337" cy="312738"/>
            </p14:xfrm>
          </p:contentPart>
        </mc:Choice>
        <mc:Fallback>
          <p:pic>
            <p:nvPicPr>
              <p:cNvPr id="106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249662" y="4261018"/>
                <a:ext cx="433040" cy="331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6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03538" y="4559300"/>
              <a:ext cx="131762" cy="120650"/>
            </p14:xfrm>
          </p:contentPart>
        </mc:Choice>
        <mc:Fallback>
          <p:pic>
            <p:nvPicPr>
              <p:cNvPr id="106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94203" y="4549992"/>
                <a:ext cx="150431" cy="139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62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16375" y="4259263"/>
              <a:ext cx="44450" cy="252412"/>
            </p14:xfrm>
          </p:contentPart>
        </mc:Choice>
        <mc:Fallback>
          <p:pic>
            <p:nvPicPr>
              <p:cNvPr id="1062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07129" y="4249941"/>
                <a:ext cx="62941" cy="271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63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81550" y="4265613"/>
              <a:ext cx="160338" cy="147637"/>
            </p14:xfrm>
          </p:contentPart>
        </mc:Choice>
        <mc:Fallback>
          <p:pic>
            <p:nvPicPr>
              <p:cNvPr id="1063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72161" y="4256296"/>
                <a:ext cx="179116" cy="166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64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65725" y="4130675"/>
              <a:ext cx="407988" cy="298450"/>
            </p14:xfrm>
          </p:contentPart>
        </mc:Choice>
        <mc:Fallback>
          <p:pic>
            <p:nvPicPr>
              <p:cNvPr id="1064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56346" y="4121315"/>
                <a:ext cx="426746" cy="317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65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92788" y="4144963"/>
              <a:ext cx="163512" cy="188912"/>
            </p14:xfrm>
          </p:contentPart>
        </mc:Choice>
        <mc:Fallback>
          <p:pic>
            <p:nvPicPr>
              <p:cNvPr id="1065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83403" y="4135678"/>
                <a:ext cx="182282" cy="207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66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43625" y="4106863"/>
              <a:ext cx="20638" cy="185737"/>
            </p14:xfrm>
          </p:contentPart>
        </mc:Choice>
        <mc:Fallback>
          <p:pic>
            <p:nvPicPr>
              <p:cNvPr id="1066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34211" y="4097449"/>
                <a:ext cx="39466" cy="204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67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13200" y="4867275"/>
              <a:ext cx="122238" cy="114300"/>
            </p14:xfrm>
          </p:contentPart>
        </mc:Choice>
        <mc:Fallback>
          <p:pic>
            <p:nvPicPr>
              <p:cNvPr id="1067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03852" y="4857871"/>
                <a:ext cx="140933" cy="133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68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45050" y="4689475"/>
              <a:ext cx="1119188" cy="198438"/>
            </p14:xfrm>
          </p:contentPart>
        </mc:Choice>
        <mc:Fallback>
          <p:pic>
            <p:nvPicPr>
              <p:cNvPr id="1068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35687" y="4680111"/>
                <a:ext cx="1137913" cy="217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69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42038" y="4762500"/>
              <a:ext cx="4762" cy="7938"/>
            </p14:xfrm>
          </p:contentPart>
        </mc:Choice>
        <mc:Fallback>
          <p:pic>
            <p:nvPicPr>
              <p:cNvPr id="1069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30782" y="4752672"/>
                <a:ext cx="27273" cy="27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70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32088" y="900113"/>
              <a:ext cx="565150" cy="892175"/>
            </p14:xfrm>
          </p:contentPart>
        </mc:Choice>
        <mc:Fallback>
          <p:pic>
            <p:nvPicPr>
              <p:cNvPr id="1070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722717" y="890744"/>
                <a:ext cx="583892" cy="910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71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93800" y="1601788"/>
              <a:ext cx="436563" cy="366712"/>
            </p14:xfrm>
          </p:contentPart>
        </mc:Choice>
        <mc:Fallback>
          <p:pic>
            <p:nvPicPr>
              <p:cNvPr id="1071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84458" y="1592450"/>
                <a:ext cx="455247" cy="385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72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25638" y="1778000"/>
              <a:ext cx="188912" cy="139700"/>
            </p14:xfrm>
          </p:contentPart>
        </mc:Choice>
        <mc:Fallback>
          <p:pic>
            <p:nvPicPr>
              <p:cNvPr id="1072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916265" y="1768614"/>
                <a:ext cx="207659" cy="158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73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81288" y="1654175"/>
              <a:ext cx="596900" cy="263525"/>
            </p14:xfrm>
          </p:contentPart>
        </mc:Choice>
        <mc:Fallback>
          <p:pic>
            <p:nvPicPr>
              <p:cNvPr id="1073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71939" y="1644840"/>
                <a:ext cx="615598" cy="282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74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97150" y="2001838"/>
              <a:ext cx="2336800" cy="80962"/>
            </p14:xfrm>
          </p:contentPart>
        </mc:Choice>
        <mc:Fallback>
          <p:pic>
            <p:nvPicPr>
              <p:cNvPr id="1074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587793" y="1992313"/>
                <a:ext cx="2355515" cy="100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75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02275" y="2046288"/>
              <a:ext cx="2855913" cy="31750"/>
            </p14:xfrm>
          </p:contentPart>
        </mc:Choice>
        <mc:Fallback>
          <p:pic>
            <p:nvPicPr>
              <p:cNvPr id="1075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92915" y="2036097"/>
                <a:ext cx="2874633" cy="521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049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6638" y="746125"/>
              <a:ext cx="266700" cy="339725"/>
            </p14:xfrm>
          </p:contentPart>
        </mc:Choice>
        <mc:Fallback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204" y="736758"/>
                <a:ext cx="285569" cy="358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09700" y="979488"/>
              <a:ext cx="152400" cy="168275"/>
            </p14:xfrm>
          </p:contentPart>
        </mc:Choice>
        <mc:Fallback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0333" y="970119"/>
                <a:ext cx="171135" cy="187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81163" y="720725"/>
              <a:ext cx="77787" cy="285750"/>
            </p14:xfrm>
          </p:contentPart>
        </mc:Choice>
        <mc:Fallback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1886" y="711356"/>
                <a:ext cx="96342" cy="304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3563" y="757238"/>
              <a:ext cx="57150" cy="163512"/>
            </p14:xfrm>
          </p:contentPart>
        </mc:Choice>
        <mc:Fallback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24159" y="747812"/>
                <a:ext cx="75959" cy="182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73263" y="750888"/>
              <a:ext cx="63500" cy="182562"/>
            </p14:xfrm>
          </p:contentPart>
        </mc:Choice>
        <mc:Fallback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3774" y="741489"/>
                <a:ext cx="82477" cy="2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36888" y="719138"/>
              <a:ext cx="115887" cy="255587"/>
            </p14:xfrm>
          </p:contentPart>
        </mc:Choice>
        <mc:Fallback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27472" y="709712"/>
                <a:ext cx="134719" cy="274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25825" y="768350"/>
              <a:ext cx="184150" cy="247650"/>
            </p14:xfrm>
          </p:contentPart>
        </mc:Choice>
        <mc:Fallback>
          <p:pic>
            <p:nvPicPr>
              <p:cNvPr id="20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16400" y="758991"/>
                <a:ext cx="203000" cy="266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09813" y="969963"/>
              <a:ext cx="125412" cy="127000"/>
            </p14:xfrm>
          </p:contentPart>
        </mc:Choice>
        <mc:Fallback>
          <p:pic>
            <p:nvPicPr>
              <p:cNvPr id="20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00389" y="960688"/>
                <a:ext cx="144260" cy="145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5950" y="841375"/>
              <a:ext cx="125413" cy="100013"/>
            </p14:xfrm>
          </p:contentPart>
        </mc:Choice>
        <mc:Fallback>
          <p:pic>
            <p:nvPicPr>
              <p:cNvPr id="20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16607" y="832021"/>
                <a:ext cx="144099" cy="1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22813" y="776288"/>
              <a:ext cx="163512" cy="284162"/>
            </p14:xfrm>
          </p:contentPart>
        </mc:Choice>
        <mc:Fallback>
          <p:pic>
            <p:nvPicPr>
              <p:cNvPr id="20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13407" y="766900"/>
                <a:ext cx="182323" cy="302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6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33963" y="760413"/>
              <a:ext cx="96837" cy="233362"/>
            </p14:xfrm>
          </p:contentPart>
        </mc:Choice>
        <mc:Fallback>
          <p:pic>
            <p:nvPicPr>
              <p:cNvPr id="206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24568" y="751050"/>
                <a:ext cx="115626" cy="252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6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03838" y="788988"/>
              <a:ext cx="171450" cy="138112"/>
            </p14:xfrm>
          </p:contentPart>
        </mc:Choice>
        <mc:Fallback>
          <p:pic>
            <p:nvPicPr>
              <p:cNvPr id="206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94453" y="779637"/>
                <a:ext cx="190219" cy="156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6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16575" y="709613"/>
              <a:ext cx="26988" cy="142875"/>
            </p14:xfrm>
          </p:contentPart>
        </mc:Choice>
        <mc:Fallback>
          <p:pic>
            <p:nvPicPr>
              <p:cNvPr id="206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07219" y="700279"/>
                <a:ext cx="45700" cy="161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6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86275" y="1447800"/>
              <a:ext cx="44450" cy="195263"/>
            </p14:xfrm>
          </p:contentPart>
        </mc:Choice>
        <mc:Fallback>
          <p:pic>
            <p:nvPicPr>
              <p:cNvPr id="206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76879" y="1438398"/>
                <a:ext cx="63242" cy="214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6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27588" y="1371600"/>
              <a:ext cx="414337" cy="280988"/>
            </p14:xfrm>
          </p:contentPart>
        </mc:Choice>
        <mc:Fallback>
          <p:pic>
            <p:nvPicPr>
              <p:cNvPr id="206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18237" y="1362185"/>
                <a:ext cx="433040" cy="299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6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30838" y="1365250"/>
              <a:ext cx="387350" cy="198438"/>
            </p14:xfrm>
          </p:contentPart>
        </mc:Choice>
        <mc:Fallback>
          <p:pic>
            <p:nvPicPr>
              <p:cNvPr id="206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21487" y="1355818"/>
                <a:ext cx="406052" cy="217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6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4075" y="1460500"/>
              <a:ext cx="238125" cy="207963"/>
            </p14:xfrm>
          </p:contentPart>
        </mc:Choice>
        <mc:Fallback>
          <p:pic>
            <p:nvPicPr>
              <p:cNvPr id="206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84709" y="1451129"/>
                <a:ext cx="256858" cy="226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6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63963" y="1438275"/>
              <a:ext cx="90487" cy="180975"/>
            </p14:xfrm>
          </p:contentPart>
        </mc:Choice>
        <mc:Fallback>
          <p:pic>
            <p:nvPicPr>
              <p:cNvPr id="206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54590" y="1428920"/>
                <a:ext cx="109233" cy="199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6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38838" y="2187575"/>
              <a:ext cx="1587" cy="3175"/>
            </p14:xfrm>
          </p:contentPart>
        </mc:Choice>
        <mc:Fallback>
          <p:pic>
            <p:nvPicPr>
              <p:cNvPr id="206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97576" y="2177256"/>
                <a:ext cx="84111" cy="23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6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48050" y="2214563"/>
              <a:ext cx="173038" cy="150812"/>
            </p14:xfrm>
          </p:contentPart>
        </mc:Choice>
        <mc:Fallback>
          <p:pic>
            <p:nvPicPr>
              <p:cNvPr id="206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38638" y="2205205"/>
                <a:ext cx="191862" cy="169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7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05300" y="2079625"/>
              <a:ext cx="1447800" cy="247650"/>
            </p14:xfrm>
          </p:contentPart>
        </mc:Choice>
        <mc:Fallback>
          <p:pic>
            <p:nvPicPr>
              <p:cNvPr id="207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95938" y="2070293"/>
                <a:ext cx="1466523" cy="266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7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69988" y="3073400"/>
              <a:ext cx="474662" cy="379413"/>
            </p14:xfrm>
          </p:contentPart>
        </mc:Choice>
        <mc:Fallback>
          <p:pic>
            <p:nvPicPr>
              <p:cNvPr id="207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60632" y="3064067"/>
                <a:ext cx="493375" cy="398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7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44663" y="3271838"/>
              <a:ext cx="93662" cy="144462"/>
            </p14:xfrm>
          </p:contentPart>
        </mc:Choice>
        <mc:Fallback>
          <p:pic>
            <p:nvPicPr>
              <p:cNvPr id="207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35297" y="3262518"/>
                <a:ext cx="112394" cy="163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73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79613" y="3001963"/>
              <a:ext cx="350837" cy="282575"/>
            </p14:xfrm>
          </p:contentPart>
        </mc:Choice>
        <mc:Fallback>
          <p:pic>
            <p:nvPicPr>
              <p:cNvPr id="2073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70248" y="2992568"/>
                <a:ext cx="369568" cy="301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074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30475" y="3195638"/>
              <a:ext cx="74613" cy="93662"/>
            </p14:xfrm>
          </p:contentPart>
        </mc:Choice>
        <mc:Fallback>
          <p:pic>
            <p:nvPicPr>
              <p:cNvPr id="2074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21058" y="3186272"/>
                <a:ext cx="93447" cy="112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75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5175" y="2892425"/>
              <a:ext cx="252413" cy="474663"/>
            </p14:xfrm>
          </p:contentPart>
        </mc:Choice>
        <mc:Fallback>
          <p:pic>
            <p:nvPicPr>
              <p:cNvPr id="2075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95800" y="2883083"/>
                <a:ext cx="271164" cy="493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76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68825" y="2855913"/>
              <a:ext cx="312738" cy="176212"/>
            </p14:xfrm>
          </p:contentPart>
        </mc:Choice>
        <mc:Fallback>
          <p:pic>
            <p:nvPicPr>
              <p:cNvPr id="2076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59490" y="2846525"/>
                <a:ext cx="331409" cy="194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077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33963" y="2784475"/>
              <a:ext cx="90487" cy="179388"/>
            </p14:xfrm>
          </p:contentPart>
        </mc:Choice>
        <mc:Fallback>
          <p:pic>
            <p:nvPicPr>
              <p:cNvPr id="2077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24627" y="2775109"/>
                <a:ext cx="109159" cy="198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78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76850" y="2789238"/>
              <a:ext cx="147638" cy="128587"/>
            </p14:xfrm>
          </p:contentPart>
        </mc:Choice>
        <mc:Fallback>
          <p:pic>
            <p:nvPicPr>
              <p:cNvPr id="2078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67488" y="2779925"/>
                <a:ext cx="166363" cy="147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79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53075" y="2765425"/>
              <a:ext cx="9525" cy="125413"/>
            </p14:xfrm>
          </p:contentPart>
        </mc:Choice>
        <mc:Fallback>
          <p:pic>
            <p:nvPicPr>
              <p:cNvPr id="2079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43550" y="2756082"/>
                <a:ext cx="28575" cy="144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80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30563" y="3541713"/>
              <a:ext cx="782637" cy="263525"/>
            </p14:xfrm>
          </p:contentPart>
        </mc:Choice>
        <mc:Fallback>
          <p:pic>
            <p:nvPicPr>
              <p:cNvPr id="2080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21216" y="3532340"/>
                <a:ext cx="801331" cy="282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81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24338" y="3429000"/>
              <a:ext cx="663575" cy="269875"/>
            </p14:xfrm>
          </p:contentPart>
        </mc:Choice>
        <mc:Fallback>
          <p:pic>
            <p:nvPicPr>
              <p:cNvPr id="2081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14982" y="3419644"/>
                <a:ext cx="682288" cy="288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082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10150" y="3422650"/>
              <a:ext cx="331788" cy="203200"/>
            </p14:xfrm>
          </p:contentPart>
        </mc:Choice>
        <mc:Fallback>
          <p:pic>
            <p:nvPicPr>
              <p:cNvPr id="2082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0804" y="3413233"/>
                <a:ext cx="350480" cy="222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083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61000" y="3427413"/>
              <a:ext cx="333375" cy="225425"/>
            </p14:xfrm>
          </p:contentPart>
        </mc:Choice>
        <mc:Fallback>
          <p:pic>
            <p:nvPicPr>
              <p:cNvPr id="2083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51619" y="3418050"/>
                <a:ext cx="352136" cy="244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084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36925" y="3773488"/>
              <a:ext cx="2924175" cy="1104900"/>
            </p14:xfrm>
          </p:contentPart>
        </mc:Choice>
        <mc:Fallback>
          <p:pic>
            <p:nvPicPr>
              <p:cNvPr id="2084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27548" y="3764118"/>
                <a:ext cx="2942929" cy="1123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085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84550" y="4297363"/>
              <a:ext cx="601663" cy="303212"/>
            </p14:xfrm>
          </p:contentPart>
        </mc:Choice>
        <mc:Fallback>
          <p:pic>
            <p:nvPicPr>
              <p:cNvPr id="2085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75205" y="4288022"/>
                <a:ext cx="620353" cy="321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86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89400" y="4216400"/>
              <a:ext cx="514350" cy="327025"/>
            </p14:xfrm>
          </p:contentPart>
        </mc:Choice>
        <mc:Fallback>
          <p:pic>
            <p:nvPicPr>
              <p:cNvPr id="2086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80048" y="4207015"/>
                <a:ext cx="533054" cy="345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087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33925" y="4375150"/>
              <a:ext cx="114300" cy="109538"/>
            </p14:xfrm>
          </p:contentPart>
        </mc:Choice>
        <mc:Fallback>
          <p:pic>
            <p:nvPicPr>
              <p:cNvPr id="2087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24667" y="4365873"/>
                <a:ext cx="132816" cy="128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088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37138" y="4267200"/>
              <a:ext cx="347662" cy="195263"/>
            </p14:xfrm>
          </p:contentPart>
        </mc:Choice>
        <mc:Fallback>
          <p:pic>
            <p:nvPicPr>
              <p:cNvPr id="2088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27771" y="4257781"/>
                <a:ext cx="366396" cy="214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089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18150" y="4378325"/>
              <a:ext cx="146050" cy="15875"/>
            </p14:xfrm>
          </p:contentPart>
        </mc:Choice>
        <mc:Fallback>
          <p:pic>
            <p:nvPicPr>
              <p:cNvPr id="2089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08751" y="4368944"/>
                <a:ext cx="164849" cy="34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090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72150" y="4268788"/>
              <a:ext cx="220663" cy="168275"/>
            </p14:xfrm>
          </p:contentPart>
        </mc:Choice>
        <mc:Fallback>
          <p:pic>
            <p:nvPicPr>
              <p:cNvPr id="2090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762821" y="4259499"/>
                <a:ext cx="239321" cy="186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091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34188" y="3424238"/>
              <a:ext cx="22225" cy="157162"/>
            </p14:xfrm>
          </p:contentPart>
        </mc:Choice>
        <mc:Fallback>
          <p:pic>
            <p:nvPicPr>
              <p:cNvPr id="2091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25016" y="3414866"/>
                <a:ext cx="40569" cy="175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092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40563" y="3375025"/>
              <a:ext cx="323850" cy="233363"/>
            </p14:xfrm>
          </p:contentPart>
        </mc:Choice>
        <mc:Fallback>
          <p:pic>
            <p:nvPicPr>
              <p:cNvPr id="2092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31218" y="3365633"/>
                <a:ext cx="342541" cy="252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093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67613" y="3359150"/>
              <a:ext cx="327025" cy="187325"/>
            </p14:xfrm>
          </p:contentPart>
        </mc:Choice>
        <mc:Fallback>
          <p:pic>
            <p:nvPicPr>
              <p:cNvPr id="2093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58239" y="3349748"/>
                <a:ext cx="345774" cy="206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094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83388" y="4302125"/>
              <a:ext cx="400050" cy="195263"/>
            </p14:xfrm>
          </p:contentPart>
        </mc:Choice>
        <mc:Fallback>
          <p:pic>
            <p:nvPicPr>
              <p:cNvPr id="2094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74009" y="4292636"/>
                <a:ext cx="418808" cy="214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095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62825" y="4203700"/>
              <a:ext cx="657225" cy="190500"/>
            </p14:xfrm>
          </p:contentPart>
        </mc:Choice>
        <mc:Fallback>
          <p:pic>
            <p:nvPicPr>
              <p:cNvPr id="2095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353482" y="4194337"/>
                <a:ext cx="675910" cy="209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096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705513" y="28208288"/>
              <a:ext cx="0" cy="0"/>
            </p14:xfrm>
          </p:contentPart>
        </mc:Choice>
        <mc:Fallback>
          <p:pic>
            <p:nvPicPr>
              <p:cNvPr id="2096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8705513" y="282082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097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27400" y="5030788"/>
              <a:ext cx="1030288" cy="655637"/>
            </p14:xfrm>
          </p:contentPart>
        </mc:Choice>
        <mc:Fallback>
          <p:pic>
            <p:nvPicPr>
              <p:cNvPr id="2097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318037" y="5021447"/>
                <a:ext cx="1049014" cy="674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098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92475" y="6076950"/>
              <a:ext cx="150813" cy="141288"/>
            </p14:xfrm>
          </p:contentPart>
        </mc:Choice>
        <mc:Fallback>
          <p:pic>
            <p:nvPicPr>
              <p:cNvPr id="2098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283183" y="6067531"/>
                <a:ext cx="169397" cy="160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099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84650" y="5842000"/>
              <a:ext cx="1385888" cy="280988"/>
            </p14:xfrm>
          </p:contentPart>
        </mc:Choice>
        <mc:Fallback>
          <p:pic>
            <p:nvPicPr>
              <p:cNvPr id="2099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175293" y="5832634"/>
                <a:ext cx="1404602" cy="299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100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43700" y="4918075"/>
              <a:ext cx="1427163" cy="296863"/>
            </p14:xfrm>
          </p:contentPart>
        </mc:Choice>
        <mc:Fallback>
          <p:pic>
            <p:nvPicPr>
              <p:cNvPr id="2100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34337" y="4908708"/>
                <a:ext cx="1445889" cy="3155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14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Nature of B spline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region of support for this cubic function is 5 points</a:t>
            </a:r>
          </a:p>
          <a:p>
            <a:r>
              <a:rPr lang="en-US" dirty="0"/>
              <a:t>The region of support for quadratic function is 4 points</a:t>
            </a:r>
          </a:p>
          <a:p>
            <a:r>
              <a:rPr lang="en-US" dirty="0"/>
              <a:t>The region of support for the linear B spline is 3 points </a:t>
            </a:r>
          </a:p>
          <a:p>
            <a:r>
              <a:rPr lang="en-US" dirty="0"/>
              <a:t>The region of support for 1 is 2 points.</a:t>
            </a:r>
          </a:p>
          <a:p>
            <a:r>
              <a:rPr lang="en-US" dirty="0"/>
              <a:t>In all cases, the region of support is finite. </a:t>
            </a:r>
          </a:p>
          <a:p>
            <a:endParaRPr lang="en-US" dirty="0"/>
          </a:p>
        </p:txBody>
      </p:sp>
      <p:pic>
        <p:nvPicPr>
          <p:cNvPr id="6" name="Content Placeholder 5" descr="Screen Shot 2015-05-25 at 11.04.30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827" b="-33827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9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interpolation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Content Placeholder 3" descr="Screen Shot 2015-05-26 at 12.17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16" r="-7616"/>
          <a:stretch>
            <a:fillRect/>
          </a:stretch>
        </p:blipFill>
        <p:spPr/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57538" y="6057900"/>
              <a:ext cx="12700" cy="147638"/>
            </p14:xfrm>
          </p:contentPart>
        </mc:Choice>
        <mc:Fallback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8614" y="6048538"/>
                <a:ext cx="30549" cy="166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87713" y="6113463"/>
              <a:ext cx="11112" cy="28575"/>
            </p14:xfrm>
          </p:contentPart>
        </mc:Choice>
        <mc:Fallback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8684" y="6103938"/>
                <a:ext cx="29169" cy="47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89313" y="6040438"/>
              <a:ext cx="90487" cy="157162"/>
            </p14:xfrm>
          </p:contentPart>
        </mc:Choice>
        <mc:Fallback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80014" y="6031087"/>
                <a:ext cx="109085" cy="175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0063" y="5275263"/>
              <a:ext cx="103187" cy="160337"/>
            </p14:xfrm>
          </p:contentPart>
        </mc:Choice>
        <mc:Fallback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30812" y="5265978"/>
                <a:ext cx="121689" cy="178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65363" y="1814513"/>
              <a:ext cx="401637" cy="339725"/>
            </p14:xfrm>
          </p:contentPart>
        </mc:Choice>
        <mc:Fallback>
          <p:pic>
            <p:nvPicPr>
              <p:cNvPr id="30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56023" y="1805156"/>
                <a:ext cx="420318" cy="358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08300" y="1947863"/>
              <a:ext cx="130175" cy="106362"/>
            </p14:xfrm>
          </p:contentPart>
        </mc:Choice>
        <mc:Fallback>
          <p:pic>
            <p:nvPicPr>
              <p:cNvPr id="30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98950" y="1938457"/>
                <a:ext cx="148874" cy="125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0075" y="1874838"/>
              <a:ext cx="138113" cy="144462"/>
            </p14:xfrm>
          </p:contentPart>
        </mc:Choice>
        <mc:Fallback>
          <p:pic>
            <p:nvPicPr>
              <p:cNvPr id="30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30724" y="1865448"/>
                <a:ext cx="156816" cy="163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91225" y="2508250"/>
              <a:ext cx="6350" cy="1588"/>
            </p14:xfrm>
          </p:contentPart>
        </mc:Choice>
        <mc:Fallback>
          <p:pic>
            <p:nvPicPr>
              <p:cNvPr id="30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82053" y="2501369"/>
                <a:ext cx="24694" cy="15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0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85988" y="2222500"/>
              <a:ext cx="263525" cy="319088"/>
            </p14:xfrm>
          </p:contentPart>
        </mc:Choice>
        <mc:Fallback>
          <p:pic>
            <p:nvPicPr>
              <p:cNvPr id="30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76679" y="2213147"/>
                <a:ext cx="282144" cy="337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0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33650" y="2282825"/>
              <a:ext cx="327025" cy="193675"/>
            </p14:xfrm>
          </p:contentPart>
        </mc:Choice>
        <mc:Fallback>
          <p:pic>
            <p:nvPicPr>
              <p:cNvPr id="30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24255" y="2273483"/>
                <a:ext cx="345815" cy="2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8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84513" y="2363788"/>
              <a:ext cx="107950" cy="96837"/>
            </p14:xfrm>
          </p:contentPart>
        </mc:Choice>
        <mc:Fallback>
          <p:pic>
            <p:nvPicPr>
              <p:cNvPr id="308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75188" y="2354463"/>
                <a:ext cx="126599" cy="115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8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7250" y="2276475"/>
              <a:ext cx="131763" cy="228600"/>
            </p14:xfrm>
          </p:contentPart>
        </mc:Choice>
        <mc:Fallback>
          <p:pic>
            <p:nvPicPr>
              <p:cNvPr id="308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87786" y="2267130"/>
                <a:ext cx="150690" cy="247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14738" y="2239963"/>
              <a:ext cx="1101725" cy="307975"/>
            </p14:xfrm>
          </p:contentPart>
        </mc:Choice>
        <mc:Fallback>
          <p:pic>
            <p:nvPicPr>
              <p:cNvPr id="30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05389" y="2230576"/>
                <a:ext cx="1120423" cy="326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08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08538" y="2293938"/>
              <a:ext cx="268287" cy="317500"/>
            </p14:xfrm>
          </p:contentPart>
        </mc:Choice>
        <mc:Fallback>
          <p:pic>
            <p:nvPicPr>
              <p:cNvPr id="308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799150" y="2284568"/>
                <a:ext cx="287063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8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65725" y="2282825"/>
              <a:ext cx="760413" cy="260350"/>
            </p14:xfrm>
          </p:contentPart>
        </mc:Choice>
        <mc:Fallback>
          <p:pic>
            <p:nvPicPr>
              <p:cNvPr id="308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56359" y="2273501"/>
                <a:ext cx="779144" cy="278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8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83300" y="2500313"/>
              <a:ext cx="1588" cy="1587"/>
            </p14:xfrm>
          </p:contentPart>
        </mc:Choice>
        <mc:Fallback>
          <p:pic>
            <p:nvPicPr>
              <p:cNvPr id="308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76419" y="2479682"/>
                <a:ext cx="15351" cy="42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09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75375" y="2489200"/>
              <a:ext cx="128588" cy="17463"/>
            </p14:xfrm>
          </p:contentPart>
        </mc:Choice>
        <mc:Fallback>
          <p:pic>
            <p:nvPicPr>
              <p:cNvPr id="309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66010" y="2479934"/>
                <a:ext cx="147318" cy="35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09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48050" y="2574925"/>
              <a:ext cx="2122488" cy="300038"/>
            </p14:xfrm>
          </p:contentPart>
        </mc:Choice>
        <mc:Fallback>
          <p:pic>
            <p:nvPicPr>
              <p:cNvPr id="309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438689" y="2565560"/>
                <a:ext cx="2141211" cy="318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09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20988" y="3546475"/>
              <a:ext cx="1800225" cy="2227263"/>
            </p14:xfrm>
          </p:contentPart>
        </mc:Choice>
        <mc:Fallback>
          <p:pic>
            <p:nvPicPr>
              <p:cNvPr id="309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11629" y="3537114"/>
                <a:ext cx="1818944" cy="2245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09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34288" y="2312988"/>
              <a:ext cx="46037" cy="1587"/>
            </p14:xfrm>
          </p:contentPart>
        </mc:Choice>
        <mc:Fallback>
          <p:pic>
            <p:nvPicPr>
              <p:cNvPr id="309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624712" y="2271726"/>
                <a:ext cx="65188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09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8638" y="3576638"/>
              <a:ext cx="36512" cy="1700212"/>
            </p14:xfrm>
          </p:contentPart>
        </mc:Choice>
        <mc:Fallback>
          <p:pic>
            <p:nvPicPr>
              <p:cNvPr id="309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059239" y="3567270"/>
                <a:ext cx="55310" cy="17189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05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6165</TotalTime>
  <Words>364</Words>
  <Application>Microsoft Office PowerPoint</Application>
  <PresentationFormat>On-screen Show (4:3)</PresentationFormat>
  <Paragraphs>79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Digital Image Processing CCS331 </vt:lpstr>
      <vt:lpstr>Summery of previous lecture </vt:lpstr>
      <vt:lpstr>Todays lecture </vt:lpstr>
      <vt:lpstr>sample values of 1 dimensional </vt:lpstr>
      <vt:lpstr>Properties of the interpolation </vt:lpstr>
      <vt:lpstr>PowerPoint Presentation</vt:lpstr>
      <vt:lpstr>PowerPoint Presentation</vt:lpstr>
      <vt:lpstr>Nature of B spline functions </vt:lpstr>
      <vt:lpstr>interpolation </vt:lpstr>
      <vt:lpstr>Interpolation </vt:lpstr>
      <vt:lpstr>Changes in interpolation formula </vt:lpstr>
      <vt:lpstr>PowerPoint Presentation</vt:lpstr>
      <vt:lpstr>Change in shift </vt:lpstr>
      <vt:lpstr>interpolating the function </vt:lpstr>
      <vt:lpstr>interpolating the function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interpolation  </vt:lpstr>
      <vt:lpstr>PowerPoint Presentation</vt:lpstr>
      <vt:lpstr>PowerPoint Presentation</vt:lpstr>
      <vt:lpstr>Results, constant interpolation  </vt:lpstr>
      <vt:lpstr>Results, constant interpolation </vt:lpstr>
      <vt:lpstr>Results, cubic </vt:lpstr>
      <vt:lpstr>Image transformation </vt:lpstr>
      <vt:lpstr>Unitary matrix </vt:lpstr>
      <vt:lpstr>PowerPoint Presentation</vt:lpstr>
      <vt:lpstr>PowerPoint Presentation</vt:lpstr>
      <vt:lpstr>PowerPoint Presentation</vt:lpstr>
      <vt:lpstr>PowerPoint Presentation</vt:lpstr>
      <vt:lpstr>Summery of the lecture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</dc:title>
  <dc:creator>user</dc:creator>
  <cp:lastModifiedBy>FA21-BSE-133 (AOUN HAIDER)</cp:lastModifiedBy>
  <cp:revision>480</cp:revision>
  <dcterms:created xsi:type="dcterms:W3CDTF">2015-05-04T09:46:19Z</dcterms:created>
  <dcterms:modified xsi:type="dcterms:W3CDTF">2023-03-26T09:40:02Z</dcterms:modified>
</cp:coreProperties>
</file>