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56" r:id="rId2"/>
    <p:sldId id="349" r:id="rId3"/>
    <p:sldId id="488" r:id="rId4"/>
    <p:sldId id="519" r:id="rId5"/>
    <p:sldId id="550" r:id="rId6"/>
    <p:sldId id="520" r:id="rId7"/>
    <p:sldId id="537" r:id="rId8"/>
    <p:sldId id="538" r:id="rId9"/>
    <p:sldId id="539" r:id="rId10"/>
    <p:sldId id="540" r:id="rId11"/>
    <p:sldId id="541" r:id="rId12"/>
    <p:sldId id="542" r:id="rId13"/>
    <p:sldId id="543" r:id="rId14"/>
    <p:sldId id="544" r:id="rId15"/>
    <p:sldId id="545" r:id="rId16"/>
    <p:sldId id="546" r:id="rId17"/>
    <p:sldId id="547" r:id="rId18"/>
    <p:sldId id="548" r:id="rId19"/>
    <p:sldId id="396" r:id="rId20"/>
    <p:sldId id="30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788" autoAdjust="0"/>
  </p:normalViewPr>
  <p:slideViewPr>
    <p:cSldViewPr snapToGrid="0" snapToObjects="1">
      <p:cViewPr varScale="1">
        <p:scale>
          <a:sx n="82" d="100"/>
          <a:sy n="82"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2B7BBCE-00A9-6840-8071-99B9E710F12D}" type="datetimeFigureOut">
              <a:rPr lang="en-US" smtClean="0"/>
              <a:pPr/>
              <a:t>3/26/2023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5B2964-08AC-3945-B822-ABA3D09E4E69}" type="slidenum">
              <a:rPr lang="en-US" smtClean="0"/>
              <a:pPr/>
              <a:t>‹#›</a:t>
            </a:fld>
            <a:endParaRPr lang="en-US"/>
          </a:p>
        </p:txBody>
      </p:sp>
    </p:spTree>
    <p:extLst>
      <p:ext uri="{BB962C8B-B14F-4D97-AF65-F5344CB8AC3E}">
        <p14:creationId xmlns:p14="http://schemas.microsoft.com/office/powerpoint/2010/main" val="225540701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3:23.88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72 202 21,'0'0'4,"0"0"0,0 0-1,0 0-1,0-1 1,0 0-1,2-2 0,-2 1 0,2 0-1,-2 0 0,0 0 1,0 1-1,0 0 0,2 0 0,-2-1 0,0 2 0,0-1 0,0 0 0,0 0-1,0 0 1,0 0-1,0 1 0,0-2 1,0 2-1,0 0 0,0 0 0,0 0 0,0 0 0,0 0 0,0 0 0,0 0 0,0 0 0,0 3 0,0-1 0,0 2 0,0 0 0,-2 3 0,2 1 0,-2 2 1,0 1-1,0 1 0,0 2 0,0 1 0,0 1 0,-3 3 0,3 0 1,-2 1-1,0 1 0,-2 1 0,0 1 0,0 0 7,1 0-7,-1-1 6,0 1-7,2-2 0,0-1 6,2 0-7,0-4 0,0 0 1,2-2 6,0-1-7,0-1 13,0-2-7,2 0-7,2-2 0,0-2 7,2-1-7,2-1 7,1-2-7,-1-2 19,2 0-2,1-1-2,1-2-1,-2-1-20,3 1 1,-3-3 7,2 0-6,1-2 13,-1 0-7,1-3 7,-1 1-1,1-1-1,-1 0 0,-2-1 6,1-1-20,-3 0 20,0 1-20,0-1 7,-1 0 13,-1 1-1,0 0-1,0-1-8,-2 0 0,1 0-6,-1-1-5,0-1 1,-2 0 14,2 0-7,0-1-6,0-2 7,0 2 1,1 0 0,-1-1 0,0 2-6,0 1 13,0 2-13,-2-1 1,2 1 13,-2 2-1,0 1-13,0 1 7,1 1-6,-3 2 13,2 0-13,0 1 0,-2 0 14,2 1-8,-2 0-6,2 1 7,-2-1 0,0 1-7,0 0 1,2-1 0,-2 1 2,0 2 0,0-1 7,0 1-7,0 0 0,0-1 7,0 1-7,0-1 0,0 1 7,0 0-7,0 0 0,0 0 1,0 0 7,0 0-7,0 0 0,-2 3 0,2 3 0,-4 1 1,0 2 0,-1-1 0,3 2 0,-4 0 0,2 2 7,-2 2-8,2 0 7,-3 1-7,1 1 0,2 0 7,-2 0-7,2 2 7,0-2-8,0 2 1,1-1 0,1-1 1,0-1 6,2 1-1,2-1-7,-2-1 1,2-2 13,3 1-14,-1-1 13,0-2-8,2 0-7,2-2 14,1-1-7,-1 0 12,2-3-8,3 1-1,-3-3-1,2 0-6,3-1-7,-3-1 1,1-1-1</inkml:trace>
  <inkml:trace contextRef="#ctx0" brushRef="#br0" timeOffset="2238">878 18 22,'0'0'4,"-2"1"-1,2 3 0,-4 0 0,2 5 0,-2 0 0,0 1 0,-2 4 5,0 3-7,-1 2 0,-1 2 0,0 1-1,0 3 13,-3 2-14,1 0 13,2 1-2,-1 1-7,1 1-1,0-1 6,-1-1 6,3-1-2,2 1-8,2-2 12,0-1-8,2 0 5,0-1 5,2-2-9,4 1-1,0-4-1,1 0-1,1-3 6,2 0-2,1-2-1,1-1-7,0-2-1,3-2 0,-1-1 0,1-2-12,-1-1-5,1-3-5,-1-1 1</inkml:trace>
  <inkml:trace contextRef="#ctx0" brushRef="#br0" timeOffset="2668">1106 312 22,'0'0'5,"0"0"-1,0 0 0,0 0-1,0 0 0,0 0 0,0 0-1,0-1-1,2 0 1,0 1 0,0 1 6,2 0-8,-2 1 13,3 0-8,1 1-7,-2 2 7,2 0-1,0 0 6,0 2 5,1 2-2,1 0-2,-4 0-1,2 3-14,1 1 7,-3 2 12,0 0-8,0 1-1,-2 2 5,0-1 5,0 2-14,-2 0 0,-2 1 6,0 0 5,-2-1-8,0 0 6,-2-1-8,1-3-13,1-1 1,-2 0 8,2-3 12,2-1-1,-2-1 5,2-2-14,0-1 6,-1-4-7,3-3 6,0-6-7,0-1 6,0-5-7,7-3 7,-1-3-20,2-3 9,3-1 0,1-2 14,0-1-14,3-1 1,-1 1 0,1 2 1,-1 1 7,1-1-1,-1 3 6,1 2-7,-3 2-12,3 2 13,-3 1 0,-2 3 0,3 0 6,-5 4-1,2 1-13,1 3-6,-1 3 8,-2 1 7,1 4-1,-1 1 6,0 3-1,0 1-13,-1 3 1,-1 2 6,0 2 0,-2-1 0,0 2-6,0 2 7,-2-1 6,1 2-20,-1 0 8,-2 0 6,2-2 6,-2 0-7,0-2-12,0 0 7,0 0-12,-2-1-4,0-2 2,-1-1 1,1-2 2,-2-2 0</inkml:trace>
  <inkml:trace contextRef="#ctx0" brushRef="#br0" timeOffset="3328">1644 0 22,'0'0'4,"0"0"0,2 1 0,0 1-2,0 0 1,0 2 0,2-1 6,2 2-8,-2 1 6,3 1-7,-1 1 7,2 2-1,0 2 5,1 0-7,1 2 5,-2 2 5,3 0-1,-1 2-2,0-1 5,1 3-2,-1 0 4,0 2-8,1 0-1,-3 1 11,2 3-21,1-1 12,-3 3-13,0 0-6,0 1 13,-1 1-1,-1 1 6,0 0-7,-2 0-1,0 3 13,-4 0-2,0 0-14,0-1 12,0-1-7,-4-1-1,0-1-7,0-2 7,-2-2-6,0-2 0,-1-2 0,1-1 1,0-3 0,2-3 0,-2-1-6,1-3-11,1-3-5,0-1 3</inkml:trace>
</inkml:ink>
</file>

<file path=ppt/ink/ink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4:43.8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81 22,'-2'0'4,"2"0"0,-2-2-1,2 2 1,-2 0-1,2 0-1,0 0 0,0 0 0,0 0 6,-2 0-1,2 0-7,0 0 0,0 0 6,0 0 0,0 0-8,0 0 0,0 0 7,0 0 0,0 0-1,0 0 0,0 0 5,4 0-7,2 0 0,0 0-1,5 0 7,1-1-8,0-1-6,5 0 13,-1-1-13,3-1 7,0-1-6,1 0 0,3 0 1,-2 0 7,2 0-1,-3 1 0,1-1 0,-2 1-7,-1 2 0,1 0 1,-1-1 7,-3 1-6,-1 0 6,1-1-7,-5 2 1,0 0 0,1 1 7,-3-1-7,-2 0 0,0 0 7,-1 0-7,-1-1 1,-2 2 0,2-1 0,-4 0-1,2 0 1,0-1-1,-2 0 0</inkml:trace>
  <inkml:trace contextRef="#ctx0" brushRef="#br0" timeOffset="497">58 205 20,'0'0'4,"0"0"0,0-1-1,2 0 0,2-2 0,2 1-1,0 0 0,0-1 0,3 1 0,1-1-1,0-1 1,3 2-1,1-2 7,3 0-8,-1-1 1,3 1 6,0 0-1,1-2-8,-1 1 1,-1 1 0,1-1 0,0 2 7,-1-2-1,-1 3-7,-3-2 0,1 2 0,-5-1 0,0 2 7,1 0 0,-5 1-7,0-1 0,0-1 7,1-1-7,-3 4 6,0-2-7,-2 1 0,2-1 1,-2 0 0,0 1 0,0 0-1,0 0 1,0-1-1,1 2-1</inkml:trace>
</inkml:ink>
</file>

<file path=ppt/ink/ink10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2:01.8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0 667 23,'0'0'4,"0"0"-1,0 0 1,0 0-1,0 0 6,0 0-7,0 0 6,0 0-7,0 0 12,0 0-8,0 0 12,0 0-21,0 0 7,0 0 6,0 0 11,0 0 4,0 0-3,0 0-15,0-2-1,2-2 6,0-1-2,0-2 5,0-2-14,3 0 6,-1-1 0,2-4 5,2-1-14,2-3 13,3-2-7,-1-1 6,3-3 5,-1 0-15,3-3 13,-1 0-8,1-2 6,-1 1-14,1-1 13,-3 1-7,3 1 0,-3 3-7,-1 3 7,-3 2-6,1 3 0,-5 2 1,2 3 0,-2 0 7,0 3-1,1 2 0,-3 3-13,2 2 7,-2 2 7,0 3-7,0 4 7,-2 3-7,1 2 7,-1 2-13,0 2 20,0 2-14,-2 1 6,-2 1-6,2 1 13,0 0-27,-2 1 21,0 0-7,2-1 7,-3-1-7,3-1 1,-2-1 6,2-2-7,0-1 7,0 0-13,0-4 14,2 0-7,-2-3 0,3 1 0,-3-3 7,2-2-1,0-1 0,2-4-7,2-3 7,2-3-1,5-4 0,-1-1-1,3-5-12,-1 0 13,-2-1-6,3-4-12,-1-1 8,1-3 13,-1-3-13,1-1 7,-1-2 0,1 0 0,-1-1 6,-1 1-7,1 1-6,-1 0 20,-1 3-14,0 2 6,-1 3-13,-1 2 1,-2 3 1,1 1-12,-3 3-5,0 1 3,0 3 2,0 2 1</inkml:trace>
  <inkml:trace contextRef="#ctx0" brushRef="#br0" timeOffset="680">645 410 45,'0'0'8,"0"0"-7,0 0 6,0 0-7,0 0 6,0 0 0,0 0-1,0 0 12,0 0-9,0 0 6,0 0 4,0 0-8,2-1-2,5-1-1,-1-1 6,2 1 4,2-1-14,3-2 6,-1-2-2,5 1 0,-1-1-8,3-1 1,2 1 6,-1 0-7,1 0 6,2 1-7,-5-1-6,1 0-12,-2 3 3,-1-1 1,-1 3 2,-3-2 0</inkml:trace>
  <inkml:trace contextRef="#ctx0" brushRef="#br0" timeOffset="1034">1183 0 76,'0'0'11,"0"0"-2,0 0 5,0 0-1,0 0-2,0 0-1,0 0-14,0 0-6,0 0 14,0 1 12,0 2-8,2 3-1,0 3 11,0 4 4,-2 2-15,2 3 12,-2 3-21,0 3 19,0 3-9,-4 2-1,2 2-13,-2 2 7,0 1 6,0 1 5,0-1-20,-3 2-11,3 2-5,-2-1 2</inkml:trace>
</inkml:ink>
</file>

<file path=ppt/ink/ink10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4:05.59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8 516 57,'-2'-1'13,"2"2"-14,-2 0 6,2 0 6,-2 2-14,2-1 7,-2-1-7,2-1 13,-2 3-1,2-2 5,0-1-15,0 1 19,0 0-2,0-1-2,2-1-8,0-3 12,2-3-9,2-2-1,3-2-7,-1-2 6,4-4-1,-1 1-7,3-2 0,1-1 0,-1-2 1,3-1 12,1 0-8,-1-3-6,1 1 6,-1-2 0,2 2-1,-3 0 6,-1 0-14,-1 3 7,1 3 0,-5 2 0,0 2-1,-1 1 0,-1 2-6,0 2 1,-2 0 0,-2 2 7,1 2 6,1 3-8,-2 3 6,0 2-13,-2 4 1,2 3 7,-2 1 12,0 2-14,-2 3 0,0 2-13,0 0 14,0 2 6,0 0-7,0 1 7,0-1-14,0-1 14,0 1-14,0-1 7,0-3 7,2-1-1,-2 0-7,3-2 0,-3-2 0,2-2 0,2-1 6,-2-3-19,2-3 8,2-2 13,0-3-13,3-3 13,1-2-1,0-4-7,1-1 0,1-2 7,0-2-13,1-3 13,-1-2 5,1-2-13,-1 0 6,1 0 0,-3-1-7,0 2 6,1 1-12,-3 2 7,-2 2-12,2 1 26,-1 2-14,-3 2 1,2 2-6,-2 0-6,0 3-11,-2 1 3,2 1 2,-2 2 1</inkml:trace>
  <inkml:trace contextRef="#ctx0" brushRef="#br0" timeOffset="658">629 277 31,'0'0'3,"0"0"0,0 0 0,0 0 12,0 0 5,0 0-15,0 0 5,0 0 11,0 0-2,0 0 4,0 0-16,2-2 12,2 1-15,2 0 6,2-1 5,1-1-2,3 1-14,1-1 19,-1-1-9,4 1-1,1-1-7,0 1 6,1-1-7,-1 1 12,-1-1-14,3 1 1,-3 0 12,1 0-14,-5-1-6,1 1 2,-1 1 13,-4 0-1,-1 1-19,-1 0 14,2 0-19,-4 1-4,-4 1 2,0 1 3,-2 2 0</inkml:trace>
  <inkml:trace contextRef="#ctx0" brushRef="#br0" timeOffset="1008">1051 0 23,'0'0'5,"0"0"-1,0 0 0,0 0 12,0 0-9,0 0 6,0 0-2,0 0 5,0 0 4,0 0-2,0 0-15,0 0 6,0 0-7,0 0 6,0 0 5,0 0-14,0 0 19,0 0-9,0 0-1,0 0-1,0 0 5,0 0-1,0 0-8,0 1-6,2 4 19,0 3-2,2 2-2,0 1 5,0 2-15,-2 2 12,2 0-1,-2 2-8,1 3 5,-1 1-7,0 1-1,0 1 0,-2 2 6,2-1-1,0 2-7,-2 0-12,2 0 1,-2 0-17,2-2-4,-2 2 3</inkml:trace>
</inkml:ink>
</file>

<file path=ppt/ink/ink10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39.9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23,'0'0'4,"0"0"0,0 0-1,0 0 0,0 0 0,0 0-1,0 0 0,0 0 0,0 0-1,0 0 0,0 0 7,0 0-7,0 0-1,0 0 1,0 0-1,0 0 0,0 0 0,0 0 0,0 0 0,0 0 0,0 0 0,0 0 0,0 0 0,0 0 0,0 0 0,0 0 7,0 0-7,0 0 0,0 0 0,0 0 0,0 0 0,0 0-1,0 0 7,0 0-8,0 0 7,0 0-7,0 0 0,0 0 0,0 0 0,0 0 0,0 0 0,0 0-1</inkml:trace>
</inkml:ink>
</file>

<file path=ppt/ink/ink10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27.4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35 184 25,'-2'-2'5,"2"-2"-1,-2 2 6,0 0-8,-1-2-1,1 2 0,0-2 0,0 1 1,0-1-1,0 1 0,0-1 0,0 2 0,0 0 0,0-1 6,2 1-7,-2 0-1,0 1 1,2-2 0,-2 2-1,2 0 0,-2 1 0,2 0 1,-2 0-1,2 1 1,2 4-1,-2 2 1,0 3 1,2 4 6,-2 4-7,2 2-1,-2 5 1,2 2 0,0 1 18,-2 1-2,2 0-2,-2 0-2,2 1-7,0-1-1,0-1 6,-2-1-14,2-2 7,2 1 6,-2-2-8,3-3 6,-1-2 6,0-2-8,0 0-7,-2-3 7,2-4 5,0-1-1,2-1-1,1-2-7,-1-5-7,2-2 7,3-3 6,1-5-7,4-2 0,-1-4 13,1-4-14,3-2 0,0-2 0,-1-4 12,-1-3-7,1-4-7,-1-2 0,2-3 1,-3 0-19,1 1 22,-1 1-13,-1 2 8,-3 2-6,1 2 8,-3 2-6,0 3 7,-1 3-13,-3 3 15,0 3-13,0 0 2,0 5 13,-2 0-6,-1 2 0,1 0 0,-2 3-6,2 0 1,-2 0 1,0 4 2,2 1 0,0 0 0,3 2 0</inkml:trace>
  <inkml:trace contextRef="#ctx0" brushRef="#br0" timeOffset="1844">905 362 22,'0'0'4,"0"0"-1,0 0 0,0 0-1,0 0 1,0-2-1,0-2 0,-2 1 0,2 0 0,-2 0 0,2 1 0,-2-2 0,2 2 6,-2-1-8,2 1 13,-2 0-15,2-1 1,-2 2 0,0 0 0,0 1 7,-2 0-1,0 0-1,-1 0 6,1 0-1,0 1-8,-2 2 0,0 0 0,0 2-6,-1 2 7,-1 1-7,0 3 1,0 2 6,-3 2 6,3 3-13,0 0 7,-1 3-7,3 0 1,-2 3 0,2-1 7,2 1 0,-3 1-7,5 0 19,0 0-8,0-1-7,2 0 0,2 1 0,2-2 13,3-2-8,1-1 5,2-2-7,3-1-7,1-2-6,3-4 1,1-1-1</inkml:trace>
  <inkml:trace contextRef="#ctx0" brushRef="#br0" timeOffset="2352">1207 349 62,'0'0'12,"0"0"-14,0 0 13,0 0-14,0 0 13,0 0-1,0 0-1,0 0-1,0 0 5,0 0-14,0 0 7,0 0-7,0 0 6,0 0 0,0 0-1,0 4-13,-2 6 14,2 5-7,-2 3 1,-2 1 0,0 2-6,0 1 14,-2 1-7,2-1 6,-1-1-1,-1 0-6,2-2 6,0 0-7,2-2 7,-2-2-7,0-1 7,1-1-1,1-2 0,0-1-7,2-2 1,-2-1 6,2 0 0,0-2 0,0-2 6,2-1-14,5-4 7,-1-3-13,2-4 1,0-1 2,5-3 1,-1-3 1,1 0 7,-1-2-7,2 1 7,1-1-7,-1 2 8,-1 1-7,-1 2 0,-1 1 8,-3 3-7,0 1 0,-2 1 1,0 0 0,-1 2 7,-1 2 0,-2 2 5,0 2-7,-2 1 6,-2 4-7,0 1 6,-2 4-1,-3-1-1,1 0 0,0 2-1,-2 0 6,2-1-8,-1 2 6,3 0-19,-2-1 13,4-1 0,0 1 0,0-1 12,2 0-8,0-2-13,2-2 7,2 1 0,2-2-6,0 0 13,3-1-13,1-1-6,0 0 20,1-2-20,1-1 2,-2 2 1,3-2 0,-3 0 1,1 0-1</inkml:trace>
  <inkml:trace contextRef="#ctx0" brushRef="#br0" timeOffset="2954">1623 615 67,'0'0'12,"0"3"-2,2 0-7,-2 1-1,2 2 0,-2 1 0,0 1 6,0 1-7,0 1 12,0 2-2,-2 2-7,0 1 6,0 1-2,0 3-7,-2 1-13,0-2 1,0 0 1,-3-1 0</inkml:trace>
  <inkml:trace contextRef="#ctx0" brushRef="#br0" timeOffset="3244">1865 736 40,'0'0'9,"0"0"-8,0 0 0,0-1 13,4 0 4,0-1-8,0-1 5,5-1-8,-3-2 5,4-1-1,1-1-14,-1-3 6,0 0 6,3-2-1,1-1-7,-1-1 6,1 0-7,-1-3 6,-1 0-1,0-2 0,-1 0 5,-3-1-13,-2 0 12,2 0-7,-3-1 6,-1 3-1,-2 1-1,0 1-1,0 3 0,-2 1-1,0 1 0,-2 3-1,0 1 6,-2 3-20,-1 3 14,1 2-13,-2 3 14,0 2-7,-2 2 13,1 1-7,-1 4 5,0 1-7,0 2 0,-1 2 6,1 2-19,2 0 7,-2 4 1,1-1 13,1 1-14,2 0-5,0 2 7,2-2 7,0 0-1,4 0-6,0-1 0,2-1 0,0-2 7,4 0-7,1-3 1,1-1-19,3-3 2,3-3 2,1-3 1</inkml:trace>
  <inkml:trace contextRef="#ctx0" brushRef="#br0" timeOffset="3814">2461 196 55,'0'0'7,"0"0"-7,0 0 6,0 0-7,0 0 7,0 0-1,0 0 5,2 1-7,2 1 6,0 2-1,2-1 5,-2 3-2,3 2-1,-1 0-14,2 2 19,-2 1 5,3 3-3,-1 0-8,0 1 11,0 4-15,-1 1 6,-1 3 5,0 4-15,-2 0 6,0 5 6,-4 2-2,0 2-1,-4 1-8,0 4 0,-4 0 12,-3 2-20,-1 0 7,0-2-25,-1-1-4,-1-4 3,1-3 0</inkml:trace>
</inkml:ink>
</file>

<file path=ppt/ink/ink10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33.0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 2 23,'0'0'4,"0"0"0,0 0-1,0 0 0,0 0 0,-2 0 0,2 1 12,-2-1-2,0 0-2,2 0-7,-2 0 5,2 0-1,-2 1 6,2-1-8,-2 0-1,2 0-13,0 0 13,0 0 0,0 0 5,0 0-7,2 1-1,2 0-12,4 0 7,1 1 13,5-1-1,1-1-1,3 0-1,3 0-1,2 0-7,1-1 0,3-2 0,-2 1 0,2 1-6,-2 0 7,-2-1-6,1 2-6,-3 2 2,0-2 20,-3 1-14,-1-1 1,-3 1-7,1 0 2,-3-1 0,-1 1 1,-3 0 1,0-1 0,0 2 0,-1-1 0</inkml:trace>
  <inkml:trace contextRef="#ctx0" brushRef="#br0" timeOffset="377">0 302 23,'0'0'4,"0"0"0,0 0-1,0 2 0,2 0 0,2 1 0,0-2 6,2 1-8,2 0 13,3 0-2,1 0-8,5-1 12,-1-1-2,5 0-8,4-1 6,0-1-2,3-1-7,1 1 5,2-2-13,0 1 19,1-1-14,-1 1 0,0 1 6,-5-2 6,1 2-14,-2 0-6,-2-1 13,-2 2-7,-3 0 7,-1 0-13,-3 0 7,-1 1-12,-3 0 1,0 0 1,-3 1 1,-1 0 1,-2 0 0</inkml:trace>
</inkml:ink>
</file>

<file path=ppt/ink/ink10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34.5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780 0 37,'0'0'3,"0"0"6,0 0-7,0 0-1,0 0 0,0 0 0,0 0 19,0 0-9,0 0-1,-2 0-14,-2 1 13,-4 1-1,-5 5-8,-3 1 7,-5 3-14,-4 2 14,-4 2-7,-4 2 6,-6 3-14,-3 1 1,1 1 14,-4 1-1,1 2-7,-1-1 0,-1 2 0,3 0 7,1 0-7,3 0 6,4-3-13,4-1 20,2-1-8,4-3-7,2 0 13,5-2-7,3-1-7,3-1-6,4-2 8,3-1 12,3-1-1,6-2-1,5-1-7,5-2-13,5-3 2,4-2 7,6-1-6,6-3 8,4 0 6,4-2-7,3 0 7,1-1-7,1 1 6,0 0 0,-1 0-13,-1 1 13,-3-2-6,-2 3 0,-3 1-6,-3 0 1,-6 2 7,-2 0-6,-5 0 1,-3 1 13,-4 0-8,-3 2 13,-4 2-14,-6 3 0,-4 1 13,-4 2-14,-6 2-6,-3 1 7,-6 1 12,-1 1-7,-5 0-1,-4 1 12,-2 2-8,-5-1-7,1 2 13,-2 0-2,0 2-14,-1 0 7,1 1-1,0 0-6,-1 2 13,3-2-14,2 0 7,0-1-7,4 0 7,0 0-1,4-2 0,4 0 0,0-3 0,7-1-1,-1 1-12,5-1 7,4-1 7,2-2 6,1 0-20,7 0 8,3-2 0,3-3 13,4-2-14,7-2 1,6-3 6,4-2-6,6-2 13,6-1-8,5-1-6,1-1 6,1 0 0,1 0-6,1 0 19,-2-1-8,-3 1-7,-1 0-7,-5 1 1,-2 0-5,-6 3-6,-2-1 2,-4 2 2,-4 0 0</inkml:trace>
</inkml:ink>
</file>

<file path=ppt/ink/ink10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35.6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766 26 21,'0'-1'4,"2"-1"0,2-1-1,-2 1 0,2-1 0,0-1 6,1 2 5,-1 0-1,0 0-8,-2 1 12,0-1-15,0 0 0,0 0 6,-2 2 5,-2 2-14,-2 0 12,-4 4-1,-7 3-7,-3 4-7,-7 2 7,-6 2-1,-4 4-6,-5 1 7,-3 4 12,-5 1-8,1-1-14,-5 1 20,2 1-8,3-1-1,1 0-6,3-3 6,6-1-13,6-2 14,2-1-13,6-1 13,6-2-7,5-1 7,6-2-7,6-2 6,6-3-13,6-3 20,7-3-7,4-1-7,6-4 13,4-1-8,6-2-6,2 1 6,5-2 0,-1 0-6,1-1-6,-1 0-5,-3 1 14,-3 0 0,-2 1-6,-4 1 7,-4-1-12,-4 2 20,-4 0-7,-3-1 6,-1 2-1,-3-1-7,-1 2 13,-7 1-8,-2 3-13,-6 0 1,-6 3 14,-5 1 5,-5 4-1,-7 2-14,-8 2 1,-4 4 0,-7 2 13,-1 2-8,-3 2 0,-1 1-6,-3 1 0,2-1 13,3 0 5,-1 1-2,7-1-14,1-1 7,5 0-7,4-1-12,4-2 14,3 0 6,5-1 0,2 0-1,5-1-1,4-3 0,6 1-7,2-3 7,4 0-7,6-3 0,5-2-6,3-3 8,7-1 6,2-3-1,6-1 6,4-2-7,5 0-1,5-3 6,1 1-19,1-2 13,1 2 6,-2-1-7,-5-1 0,-2 1-19,-1 0 2,-7 2-4,-2-1 1,-2 1 1</inkml:trace>
</inkml:ink>
</file>

<file path=ppt/ink/ink10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38.1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365 135 24,'-2'-1'4,"2"0"0,-2 0 0,0-2-1,0 2 0,0 0-2,-2 0 1,-3 0 6,1-1-1,0 2-7,-2 0 0,-3 0 0,1 2 13,-2 0-8,-3 1-1,3 2 6,-5 1-8,3 2-6,-5 2 0,2 2 13,-1 3-13,-1 1 0,-1 3 1,1 2 0,-2 1 1,3 2 0,1 2 13,1 0-14,3-2 13,1 0-2,3-1-13,1-1 13,4-1-1,2-2-1,2-1-7,2-3-6,2-1 20,4-4-8,5-3-1,-1-3 0,5-3-7,4-5-6,-1-1 20,3-5-8,2-1-6,0-4 12,1-2-13,-1 0 7,-2-2-1,0 0 0,-3-1 6,-1 0-14,-4 3 14,-1 0 5,-2 2-2,-1 2-7,-3 2 12,0 0-15,1 3 0,-3 0-6,-2 3 13,0 3-7,0 3-1,0 4 7,-2 2-7,0 3 6,1 4-7,-3 3-6,4 0 13,0 2-1,0 0-7,0 1 7,4 1-7,1 0 0,1-1-18,0-2 2,3 1 1,1-3 1</inkml:trace>
  <inkml:trace contextRef="#ctx0" brushRef="#br0" timeOffset="540">859 48 72,'-2'0'-1,"0"0"12,-2 2-7,2 0 5,-2 3 6,-2 2-9,-1 2 6,1 4-2,-2 2-1,-2 4-7,-1 1-7,1 3 13,0 1-1,-3 4 0,3 1-1,4 3-7,-1-2 12,3 1-1,2 1-1,2-2-1,2-1-14,4-1 13,1-1-1,3-3-7,0-2-6,3-2-12,1-1 2,1-4 0</inkml:trace>
  <inkml:trace contextRef="#ctx0" brushRef="#br0" timeOffset="2187">1236 0 23,'0'0'4,"0"0"0,0 0-1,0 0 0,0 0-1,0 0 0,0 0 0,0 0 0,0 0 0,0 0-1,0 1 0,0 4 1,0 1-1,0 3 0,-2 2 0,0 1 6,-1 3-1,-1 3 0,0 2-1,0 1 5,-2 1-7,0 1 6,-3 1-1,1 3-8,-2 1 0,-1-1-6,1 2 13,0-2-7,-3 0 7,3-1-14,-2-2 14,1 0-8,1-2 7,2-2-1,-1-3-13,1-1 20,0-2-8,4-2-1,-3-2-12,3-2 13,0 1 0,2-4-1,0 0 0,2-3-7,4-3 1,0-3 6,5-3-13,1-4 8,0-3-6,5-3 1,-1-2 1,1-1 0,1-1 1,3 1 1,-3-1 0,3 1 1,0 0 0,-3 3 0,1-1 1,-1 3 0,-1 1 0,-3 2 7,-1 2-1,-1 2-6,-2 0 6,-2 2-7,1-1 20,-1 2-15,-2 2 0,0-1 6,-2 2-8,0 1-6,-4 1 1,0 2 19,0 2-14,-2 3-6,-4 0 19,-1 2-8,-1 0-6,2 2 6,-3 0-1,3 2-6,-2 0 6,1 0 0,1 1 5,2 1-13,-2 0 13,1 0-1,3-1-8,-2-1 0,4-1-6,0 1 7,0-1 6,2-2 6,2 1-21,0-3 14,0 1-7,2-1 12,2-1-7,1 0-1,-1 0 6,2-1-7,-2-1-1,3 1-6,-3-3-6,2 1-5,0-1 2,1 1 1</inkml:trace>
  <inkml:trace contextRef="#ctx0" brushRef="#br0" timeOffset="2927">1525 454 68,'0'0'18,"0"0"-9,0 0-7,0 1 12,0 3-8,0 1 6,0 2-2,-2 1-1,0 3-1,0 0-7,-2 2 0,-2 2 6,-3 0-1,1 2-1,0-1-13,-2 1 1,1 0-5,1-2 0,0 0 2,-1-2-1</inkml:trace>
  <inkml:trace contextRef="#ctx0" brushRef="#br0" timeOffset="3207">1751 327 25,'0'0'4,"0"0"0,0 1-1,0 0 0,0 0 0,0 4-1,4 1 0,-2 1 12,0 1-8,0 0 0,-2 3 5,0-1 5,0 3 4,-2 0-21,2 1 13,-2-1-2,0 3-1,-2-2-1,0 1-14,-3 0 1,1-1 13,0 0-1,0-3-1,0 1-7,1-3 7,1-1-1,0-1-7,2-2 0,0-1-6,2-3 8,2-5 0,4-2-13,3-4 14,3-3-13,2-4 8,5-3-5,0-2 0,1-3 1,3 2 1,-2-1 1,-1 2 0,1 1 2,-2 1 0,-1 1 1,-3 4 7,-1 1-7,-1 3 0,-1 1 0,-4 1 1,1 3 7,-1 0-1,-2 4 6,-2 1-8,0 3 6,1 2-7,-3 2-6,0 3 0,-2 1 20,-2 2-8,0 1 5,-3 1-8,1-2 0,0 2-1,0-2 0,2 0-1,-2-3 0,2-1 6,-2-1-7,2-1-6,2 0 6,0-3-6,2-2-6,2-3 8,2-3 7,4-3-1,3-2 0,1-2-1,3 1 6,-1-2-7,1 0 0,-3 1-6,1 2 0,-1 1 13,-3 0-1,-1 2 0,-2 2-8,-2 0 1,1 3 0,-1 0 12,0 5-8,-2 1 0,-2 3-1,0 4 0,0 2-7,-2 3 1,-2 1 13,0 4 5,0 0-8,0 0-1,-2 1-1,0-1-7,2 0-12,0-1 8,0-3-12,0-2 2,2-2 1,0-1 0</inkml:trace>
  <inkml:trace contextRef="#ctx0" brushRef="#br0" timeOffset="3872">2508 63 24,'0'0'5,"0"0"-1,2 1 6,0-1-8,0 0 6,2 0-1,0 1 6,0 0 4,0 1-8,1 0 11,-1 0-15,0 2 12,0 0-8,2 2-1,-2 1-1,2 1 11,1 3-8,-3 0 11,0 2-3,0 1-2,-2 2-2,0 3-2,-2 1-7,-2 2 5,0 1-7,-4 5 12,0 1-14,-1 1 12,-3 1-8,0 0 6,-3 0-8,1 1 0,-2-2-13,-1-1-24,1-2 4,-1 0 2</inkml:trace>
</inkml:ink>
</file>

<file path=ppt/ink/ink10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43.4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157 165 30,'0'0'4,"0"0"-1,0 0 0,0 0-1,0 0 7,0 0-8,0 0 0,0 0 0,0 0 0,0 0 6,-2 3-7,0 2 6,-3 3-7,1 2 7,-2 2-8,0 2 0,-2 3 0,-3 1 1,3 1 0,-2 2 7,-1 1-1,1 1-7,-2 1 13,1 1-1,-1-1-14,4 0 0,-1-2 1,3-1 13,0 0-8,2-3 0,0-2 6,2 1-1,2-3-7,2-2 0,0-2 6,2-2-7,2-2 0,2-3 13,3-2-14,3-3 6,1-3 0,3-2-1,1-2 0,-1-4 0,1-1-13,2-2 13,-1-1-12,1-4 13,0-1-13,-1-2 14,-1 0-7,0-2 6,-1 2 0,-1-2-1,-3 2 0,1 1 0,-3 1 6,-1 2-8,-3 4 13,0 0-8,-2 2-14,0 3 14,1 2-1,-3-1 6,0 3-8,0 1-13,-2 3 14,-2 2-1,0 4 0,0 3 6,-2 3-7,0 5-7,-4 3 7,0 1-7,1 2 1,-1 1 1,0 2 12,0 2-7,2 0 6,0 1-20,-1-1 8,3 0 13,0 0-7,2 0-7,2-1 13,0-2-7,3-2 0,1 0-13,2-4-6,2-1 2</inkml:trace>
  <inkml:trace contextRef="#ctx0" brushRef="#br0" timeOffset="870">901 8 24,'-2'0'4,"0"1"0,-2 0 6,0 4-1,-2 1 5,-1 2-14,-1 4 6,0 2-1,-2 2-1,-3 4-6,1 2 0,-1 2 13,1 3 5,-1 0-9,1 2-7,2 0 6,1 0-7,1 0 7,4 0-1,0-1 12,2-1-15,4-2 13,0 0-9,4-3 0,0-1 5,3-3-7,-1-2-1,2 0-19,3-4 1,-3-1 2,2-3 1</inkml:trace>
  <inkml:trace contextRef="#ctx0" brushRef="#br0" timeOffset="1530">1081 238 30,'0'0'3,"0"0"1,0 0-2,4-1 1,0-1-1,1 1 0,1-2 0,0 2 6,0 0-1,0 1-8,1-1 7,-3 1-1,2 1 6,0 1-8,0 2 0,-2-1-7,3 2 7,-3 2 0,2 0 12,-2 1-2,-2 1-20,-2 2 19,2 0-1,-2 2-8,-2 1 12,0 0-2,-2 2-1,0 1-2,-2-2-7,-1 1 6,-1 1-8,0 0 13,-2-2-21,1 0 14,1-1-14,0-2 14,2-3 5,-1-1-27,3-1 27,0-2-1,0-1-20,2 0 7,2-2 0,-2-3 7,4-3-7,0-3 0,2-2 0,4-4 7,1 1-1,3-4 6,3-1-14,3 0 7,-1-2 0,1-1-1,1 3 0,2 0-6,-3 1 6,1 2 0,-3 3-6,-1 0 0,-1 2-6,-1 1 14,-3 2 0,-2 2-1,1 2 6,-3 3-7,-2 4-1,0 1-6,-4 2-6,0 2 14,-4 2 0,0 2 6,-2 0-14,-3 0 1,1 1 0,2-2-6,0 0 2,-1-3 7,1 0 6,2-1-7,2-2 1,-2-2 0,2 0-6,0 0 13,2-4 6,4-3-8,2-2-7,4-3-6,3-1 1,1-3 14,3-1-7,-1-2-6,5-3 13,0 0-1,-1-3-13,1 2 14,0-3-7,0 2 6,-3 0-7,1 3-6,-1 2 14,-3 1-14,-1 4 8,-1 1-13,-1 2 14,-2 2-6,-1 2 7,-3 5-7,0 1 1,-4 4 13,0 2-7,0 3-1,-4 1-6,0 2 7,0 4-7,-2 1 13,-2 2-7,-2 1-6,1 2 7,-1-2-13,2-1 1,0 0-5,2-3 1,-1-1 0</inkml:trace>
  <inkml:trace contextRef="#ctx0" brushRef="#br0" timeOffset="2260">1844 398 23,'0'0'4,"0"0"0,0 1 6,0 6-7,-2 1 12,0 2-2,0 2-8,-2 1 18,0 1-9,-2 1-2,-1 2-1,-1 1-2,-2 0-7,-3 1-7,3-2 1,-2 1-6,-1-2 1,1-1 0,2-2 0</inkml:trace>
  <inkml:trace contextRef="#ctx0" brushRef="#br0" timeOffset="2780">2152 130 41,'0'0'3,"0"0"-1,0 0 0,0 0 12,0 0-2,0 0-14,0 0 7,0 0-1,0 0-6,0 0 12,0 0-7,0 0 6,0 0-1,3 4-8,-1 0 7,0 1 5,0 1-14,2 1 13,-2 1-8,2 0 6,-2 4-7,2-2 6,-2 3 5,-2 0 4,2 1-14,-2 1 6,-2 1-1,0 1-8,0 2 0,-2 0 7,-2 0-1,0 2 5,-1-1-20,-1-1 20,0-2-8,2-1 12,-3-2-14,5-1 12,-2-2-14,4-2 13,-2-1-14,0-2 13,2 0-8,0-3-13,0-2 14,4-5-13,2-2 14,0-2-7,2-5 6,4-2-7,3-1 7,1-2-7,3-2 13,2-1-14,-1 0 7,3 1-6,-1-1 6,1 2 0,-2 2-13,-1 1 14,-1 3-13,-1 0 13,-1 1-6,-3 3 0,-1 1-6,-1 2 13,0 1 0,-1 3-7,-3 2 13,2 2-14,-4 3 6,0 3 0,1 1 0,-3 3 5,-2 3-13,0 2 1,-5 2 0,1 2 1,0 1 12,-4 1-13,2 1 7,-3-1-1,1-1-6,0 0-12,0-1-11,-1 0 3,3-2 2</inkml:trace>
  <inkml:trace contextRef="#ctx0" brushRef="#br0" timeOffset="3370">2740 0 24,'2'0'4,"-2"1"0,4 0-1,-2 2 0,2 0 6,2 2-7,-1 0 6,1 1-7,0 2 12,0 1 5,2 1-3,-1 0 5,-1 3 3,0 1-2,0 1-16,1 2 12,-3 0-8,0 2 5,-2 0 5,-2 4-22,0-1 13,-4 2-1,0 3 5,-3 1-8,-3 1-1,0 1 6,-5 1-8,1 0-6,-5 1-25,1 0 3,-3-1 2</inkml:trace>
</inkml:ink>
</file>

<file path=ppt/ink/ink10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50.5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267 410 20,'-2'0'5,"2"0"-1,0 0 0,0 0-1,0 0 0,0 0-1,0 0 0,0 0 0,0 0 0,0 0 0,-5-2 6,3-2-1,-2 2 5,2-2-14,-2 2 19,0-1-14,0 0-7,0 1 0,-3 0 13,1 0-1,-2 1-7,0 0 6,-1 2-7,1 0 6,-2 3-7,-1-1 7,-1 3-14,0 2 8,-3 3 6,1 0 5,-1 3-13,1 1 0,-1 3 0,1-1 7,1 2 5,1 0-1,2 0-7,-1 0-1,5 1-6,2-2-6,2 0 14,2-1-6,4-2 6,0-1 6,4-3-20,5-3 20,1-2-1,3-4-7,1-2-6,5-2 0,0-3 7,2-2-13,2-2 20,-3-3-1,1-1-1,0-2-13,-2 0 1,-2-1 13,-3 0-1,-1-1-1,-1 1-13,-3 1 13,-1 1-1,-2 1 6,-1 3-1,-1-1-2,0 3-1,-4 0-13,0 2 1,1 1 19,-1 3-8,-2 2-7,0 2 0,-2 5 7,0 3-7,0 0 0,0 4 0,2 1 0,0 2-12,0 0 20,2 2-1,2 0-13,1 0 1,1 1-12,0-2 2,3 0 1</inkml:trace>
  <inkml:trace contextRef="#ctx0" brushRef="#br0" timeOffset="1380">819 730 25,'0'0'11,"0"-1"-8,2-3 0,4-2-1,2-1 6,1-1-7,3-2 0,3-1 6,-3-2 6,2 1-2,1-2-8,-1-1-6,1-2 0,-1 1 0,3-1 7,-3-3 6,3-1-8,-1-2 0,1-3 12,2-2-8,-3-2 12,1 0-2,-1-3-2,-1-2-2,-1 0-14,1 2 13,-3-1 5,-2 3-9,1 1 0,-1 3 5,-2 2-8,-1 4 6,-1 1-8,-2 3 6,0 3-1,-2 0-7,2 4 7,-2 0-14,-2 3 7,-2 2 7,-2 2-14,-2 4 1,-2 5 1,-5 2 13,1 5-7,-5 6-13,1 3 20,-1 3-7,-1 4-6,-1 4 7,-2 0-13,3 1 7,-1 1 1,0 0 7,3-1-7,1 0 6,1-2 6,2-2-13,3 0 6,5-3-6,0 0 0,4-1 7,2-2-13,4-2 8,3-1-12,1-2 1,2-3-5,3-2 1,1-2 2</inkml:trace>
  <inkml:trace contextRef="#ctx0" brushRef="#br0" timeOffset="2200">1046 46 22,'0'0'4,"0"0"0,0 0-1,0 0 0,0 0 0,0 0-1,0 0 0,0 0 0,0 0-1,0 0 1,0 0 0,-2 0-1,2 0 7,0 0-1,-2 2-1,0 2-8,-2 2 13,-2 4-7,0 2 12,-5 2-2,3 0-8,-2 4-1,-3 2-1,1 1 6,-3 2 5,-1 3-14,1 1 0,-1 0-7,-1 3 20,1-1-2,-1 2-1,3-1-8,-1 3 6,3-2-1,-1 2-8,3-1-6,2 1 1,-1-1 7,5 0 0,2-1 12,4-1-2,0-1-1,3 1 4,1-4-14,4 0 0,0-2-6,1 1 13,-1-3-1,3-2-26,-1-1 8,0-2 2,3-1-12,-3-2 1,3-3 1</inkml:trace>
  <inkml:trace contextRef="#ctx0" brushRef="#br0" timeOffset="2990">1379 558 42,'0'0'2,"0"0"0,0 0 0,0 0 0,0 0 6,2 4-8,3 1 0,-1 2 19,-2 1-2,2 0-9,-2 2 6,0-1-15,0 1 13,0 3-14,-4 1 7,0 0 11,-2 1-20,-2 1 6,-3 1-13,1 0 1,0-1 0</inkml:trace>
  <inkml:trace contextRef="#ctx0" brushRef="#br0" timeOffset="3280">1710 439 30,'0'0'10,"0"0"5,2-1-8,0 1-7,0-1 0,3 1 0,-1-1 0,0 1 12,2 1-1,-2 0-14,2 0 7,-1 1 12,-1 3-9,0 0 12,0 2-2,0 0-2,0 2 4,-2 1-21,0 1 6,0 2 0,-2 1-1,-2 2 6,-2 0 5,0 2-8,-2-1-7,0 0 0,-1 0 7,1-2 5,-2-1-1,2-3-8,2 1-6,-1-3 13,1 1-7,0-3 6,0-2-8,2 1 0,0-3 7,0-3-8,4-2 7,2-2-7,0-3 6,7-4-7,1 0 7,0-4-13,5 0 1,-1-3 7,3-2 6,2 1-7,-3-2 0,3 1 13,0 1-8,-3 2-13,1 2 7,-2 1-12,-1 2 21,-4 2-14,1 0 7,-3 3 7,1 3-14,-1 3 14,0 2-14,-1 3 14,-3 3-7,0 3 6,0 1-7,-4 2-6,0 2 7,0 3-6,-2 0 7,0 3-1,-2 1 0,0 1-12,-2 1 14,0 0-7,2-2-5,0 0-13,2-2 3,-2-1 1</inkml:trace>
  <inkml:trace contextRef="#ctx0" brushRef="#br0" timeOffset="35979">186 1243 22,'0'0'4,"0"0"-1,0 0 0,0 0-1,0 0 0,0 0 1,0 0-1,0 0 0,0 0 0,0 0 0,0 0-1,2 0 7,-2 0 5,4 1-1,2 0-14,3 0 6,1 0-7,0 0 7,3 1 12,1-2-15,1 0 0,1 1 13,-1 0-2,1-1-8,1 0 0,-3 1-7,-1-1-6,-1 1 14,-2 0-7,-1-1 0,-1 0-7,-4-1 1,0 1-1</inkml:trace>
  <inkml:trace contextRef="#ctx0" brushRef="#br0" timeOffset="36856">244 430 24,'0'0'4,"0"0"0,0 0-1,0 0 0,0 0-1,0 0 1,0 0-1,0 0 6,0 0-7,0 0 0,0 0 0,0 0 0,0 0 6,0 0 5,0 0-14,0 0 13,0 0-14,0 0 7,0 0-7,0 0 13,0 0-1,0 0-2,0 0 6,0 0-21,0 0 1,0 0 8,0 0-7,0 0 7,0 0 13,4-1-15,0-1 7,2 1-7,1 1-6,-3-1 0,2 0 8,0 0 12,0 0-14,1-1-6,1 2 13,-2-1-7,0 1 0,0-1-6,3 0 7,-3 1-6,-2 0 13,2 1-7,0-1 6,1 0-13,-1 1 1,0-1 7,-2 1 0,2 1 6,-2-1-13,3 0 7,-3 0 6,0 1-7,2 1 12,-2-1-14,0 0 7,1 1-7,1 0 6,-2 0-7,0 0-5,2 2 13,-2-2-7,3 1 7,-3-1-7,0 1-7,0-2 14,0 1-6,0 1 6,0-1-13,1 0 0,-1 0 14,0 0-13,0-2 1,-2 1 13,0 0-7,2 0 6,-2 0-7,0-1-6,0 0 14,1 0-8,-1 1 13,-2-1-14,2 0-6,0 0 14,0 0-7,-2 0 6,2-1-7,-2 1 7,2-1-7,-2 2-6,0-2 0,0 0 14,0 0-14,0 0 2,0 0 0,0 0 0,0 1-1</inkml:trace>
</inkml:ink>
</file>

<file path=ppt/ink/ink1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4:49.2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1560 988 22,'0'-2'4,"0"2"-1,0-1 0,-2 0 0,2 1 0,-2-1 0,0 0-1,2-2 7,-2 2-8,2-1 6,-2 1-1,0-2-7,0 1 0,2 0 1,-3-1 6,3 1-1,-2 0-7,0 1 1,0-2 6,0 1-1,0 0 0,-2 1-1,2-1 0,-2 1 0,0 0-1,-3 1 0,1 0 6,0 0-7,-2 2-7,-1 1 7,1-1 6,-2 0-7,2 2 0,-1-1-7,-1 1 14,2 2-7,-3-1-7,3 1 2,-2 0 1,1 1 0,-1 0 7,2 2-1,-2 1 0,1-1 0,1 1-7,0 1 7,2 0 0,1 1-6,1 1 6,0-1-6,2 0 7,2-1-7,0-1 7,4-2-1,0 1 0,5-3 0,-1-2 0,2-2-7,1-2 1,3-2 0,0-3 7,1 1-7,2-3 1,-1-1-1,3-2 1,-3 1 1,1-2-1,-1 1 1,1-2 1,-1 0 0,-1 0 0,-3-1 0,-1 2 0,-1-1 0,-2 0 7,1 3-7,-3 0 0,-2 1 0,0 1 0,0 0 7,-2 1-8,0 1 7,0 0 0,-2 1-1,2 0 6,-2 1-14,0 1 0,0-1 7,0 2-7,0 0 1,0 0 7,0 2 5,0 1-1,0-1-14,0 5 8,2 0 0,-2 2 6,3 1-1,-1 2-8,0 1 1,0-1-7,2 1 1,0 1 7,0-1 6,2 3-7,-1-1-6,3-1 1,0 0 7,2 0-1,1-2-7,-1 1 0,2-1 1,1-3-2</inkml:trace>
  <inkml:trace contextRef="#ctx0" brushRef="#br0" timeOffset="3395">2257 556 21,'0'-1'4,"-2"1"0,2 0-1,0 0 0,0 0 0,0 0-1,0 0 0,0 0 0,0 0 0,0 0-1,0 0 0,0 0 0,0 0 0,0 0 0,0 0 0,0 0 0,0 0 0,0 0 0,0 0 0,0 0 0,0 0 6,0 0-1,-2 1-7,0 3 0,-2 1 0,0 5 0,-3-2 0,1 4 0,0 0 7,0 3-1,0 2-7,-3 0 1,3 2-1,-2 1 0,2-1 1,-3 3 0,3 0 7,-2 1-1,2 0-1,-3 0-6,3 0 6,2-1-7,-2 2 7,2-2-7,2-1 0,0-2 1,-1 1 0,3-1 0,3-1 1,1 0-1,0-2 1,2-1 0,0-2 0,2 0 0,3-1 1,-1-2 0,0-2 0,5 0 6,-1-2-1,1 0-1,1-3-6,1 1 0,0-2 0,-3-1 0,3 2 0,-1-2 1,-1-1-1,-1 1 1,1 0 0,-1-1-1,-4 0 0,3 0 0,-5-1-1</inkml:trace>
  <inkml:trace contextRef="#ctx0" brushRef="#br0" timeOffset="4025">2536 670 23,'0'0'4,"0"0"0,0 0-1,0 0-1,0 0 1,0 0-1,0 1 0,-2 3-1,2 0 1,-2 2 0,2 2-1,-2 3 0,2-1 0,-2 3 0,2 0 0,-2 1 0,0 1 0,0 1 0,-2 1-1,2 0 0,-1 0 0,1 2 0,-2 0 7,0-1-8,0 0 1,0 0 0,0 0 0,2 0 0,-2 0 0,-1-2 6,1 0-7,2-2 0,-2 0 0,2-2 0,0-3 1,0-1 6,0 0-7,0-1-1,0-1 8,2-1-8,-2-2 7,-1 1-1,3-3 0,0-2-1,0-1 0,0-2 0,3-4-7,1-1 1,0-3 6,2 0 0,0-2-7,3 0 7,-1-2 0,0 0-7,2 0 0,1-3 7,-1 2 0,0-2-7,3 0 0,-1 1 1,1-1 1,-1 1-1,0-1 1,1 1 0,1 2 0,-1 1 7,-1 0-7,-1 1 7,-1 2-7,0 1 0,-2 0 0,1 3 1,-3 1-1,0 1 1,0 1 6,-2 0-7,-1 1 1,1 2 0,-2 0 0,-2 1 0,2 1 0,-2 0 0,-2 1 0,2 0 0,-2 2 1,-2 2 6,-1 0-1,-1 1-7,0 0 7,0 3-7,0-1 0,-3 1 0,3 0 1,-2 3 0,0-2 6,-1 2-7,3 0 7,0-1-1,-2 1-6,1 0 6,3-2-7,0 2 1,0-1 0,0 0 0,2-1 0,-2 1 7,2-2-7,2 0 0,-2 1 1,2-2 6,0 1-7,0-1 7,2 0-7,-2 0 0,2-1 0,0 0 7,0 0-1,2-1 0,-2 0 5,2 0-7,2-1 0,-2-2-7,1 0 7,1 1 6,-2-1-13,4 0 6,-2-1 0,1 0 0,-1 1 6,2-2-7,-2 1 6,3-1-7,-3 1-6,0-1 1,0 0 1,0 0-1,1-1 0</inkml:trace>
  <inkml:trace contextRef="#ctx0" brushRef="#br0" timeOffset="5025">2952 934 23,'0'0'4,"0"0"-1,0 1 1,0 2-1,2 0 0,2 2-1,0 2 0,0 0 0,-2 2 6,1 1 5,-1 2-14,0 2 7,0 1-8,-2 3 1,-2 0 0,2 1 0,-2 1 7,0 0-8,-3 1 0,1 0 0,-2 0 0,2-1-1</inkml:trace>
  <inkml:trace contextRef="#ctx0" brushRef="#br0" timeOffset="5475">3297 845 20,'0'1'4,"0"0"-1,2 0 1,-2 3-1,2-1 0,1 2-1,-1-1 0,0 2 7,0 1-8,0 1 0,0 2 6,0 0 0,-2 0 5,2 2-2,-2-1-7,0 0 0,0 1 5,-2 1-7,0-1-6,0 1 7,-2-1 6,0-1-14,-3 1 13,1 0-13,0-2 7,2-2 0,-2 0 6,1-1-14,-1-1 14,2-1-7,2-2 6,-2-1-13,2-2 13,2-3-13,0-1 7,2-5-6,2-1 13,2-4-7,0-1 0,5-3 6,-1 0-13,0-1 13,3-1 0,-1 0-14,3 0 14,-1 0-7,-1 3 6,1-1 0,-1 2-13,-3 2 13,2 1-13,-1 1 13,-1 3-13,-2 0 8,0 2-7,1 1 14,-3 3-7,2 0 6,-2 2 5,1 2-1,-3 4-14,2 1 7,-2 2-7,2 2 1,-2 2-6,1 1 1,-1 0 7,0 0-6,-2 4 7,0-2 7,0 1 5,-2 2-8,2 0-7,-2-2 7,0 1 0,-2-1-7,0-1-7,0-1 1,0-1 0</inkml:trace>
  <inkml:trace contextRef="#ctx0" brushRef="#br0" timeOffset="6155">3711 468 22,'-2'0'4,"2"0"-1,0 0 0,0 0 0,0 0 0,0 0-1,0 1 0,2 1 0,0 1 0,0 0 0,0 1-1,2 0 1,2 2-1,-1 0 6,1 1-7,2 2 13,-2 0-2,3 1-1,-1 1 5,0 3-8,0 0-7,1 1 12,-1 2-14,0-1 19,0 3-15,-1-1 6,-1 2-7,0 2 13,0 0-8,-2 3-1,-1-2-7,-1 0-6,0 3 26,-2-1-9,-2 2-7,0 0 6,-3-1-1,1 1-1,-2 0-13,0 0 13,0-1 0,-1 0-1,1-2-1,-2 0 0,2-1-1,0-1-6,-1-2 0,1-2-6,2-1-5,0-3-5,0-2 2,0-1 1</inkml:trace>
  <inkml:trace contextRef="#ctx0" brushRef="#br0" timeOffset="18936">1223 370 22,'0'0'4,"0"0"-1,2-1-1,-2 1 0,2-1 1,0 0-1,0-2 0,0 2-1,0 0 1,0 0-1,0 0 0,1-1 0,-3 1 0,2 1 0,-2-1-1,0 0 0,2 1 1,-2 0 0,0 0-1,2 0 0,-2 0 1,0 1-1,-2 0 0,0 0 0,-5 3 0,1 1 0,-4 2 0,-3 2 0,-3 1 0,-3 3 0,-3 1 1,-3 4-1,-4 0 0,-2 0 0,0 0 0,-2 3 1,2 0-1,-3 1 0,3 0 0,-2 2 1,-2-1-1,2 0 0,0 1 0,0 0 0,0-1 1,0-1-1,2 0 0,2 0 0,0-1 0,2-1 0,0 0 0,2-2 0,2 0 0,3-2 0,1-2 0,3-1 0,1 0 0,3-3 0,-1 0 0,3 0 0,2-2 0,-1 0 0,3-2 0,2 0 0,0-2 0,0 2 0,4-1 0,-2-1 0,4 1 0,0-3 0,2 1 0,2-2 0,0 0 1,5-1-1,-1-1 0,5-1 0,-1-2 1,3 1 6,1-3-8,3 0 1,0 0 0,-1-1-1,3 0 0,0 0 1,0 0 0,1 0-1,-1 1 1,0 0 0,2 1 6,-3 0-7,-1 1 0,0 0 0,-3 2 7,-1-1-7,-3 1 0,-1 0 7,-3 1-8,1-1 0,-5 1 7,0 0-7,0 1 0,-4 1 0,-2 2 1,-2-1 0,-4 3 0,-2 0 1,-3 4-1,-1-1 7,-5 2-7,-1 2-1,-3 1 1,-2 1 0,-1 1 0,-3 2 1,-2 2 0,-4 0 6,-1 4-1,-1-1 0,-2 1-1,-2 0-7,4 3 1,-3-2 6,3 1 6,2-1-1,0-1-8,2 2 6,2-2-13,0 0 1,4-1 13,1 0-14,1-1 14,2-1-14,2-1 0,3-2 2,1-1 0,3-1 1,2-1 0,1 0 7,1-2-1,2 0 0,2-2-1,0-1 0,2 0 0,2-1 0,2-1-7,2 0 1,0-2 6,0 0 6,2 0-13,0-2 13,5 1-14,-1-3 8,3 0 6,-1 0-8,2-1 0,5 0 7,2-1-1,2 0-1,3-1 6,1-1-2,2 1 5,2 0-20,0-1 7,4 0 0,1-2 6,1 0-7,2 1 12,2-2-8,1 0-13,3 0 20,3-1 5,-1 0-14,3 0-7,-2 0 13,1 1-13,-1 0 13,-3 0-7,-1 1-7,-5-1 7,0 2 0,-3-1 6,-3 2-13,-2-1-6,-4 2 8,-3-1 13,-1 1-7,-2 1-13,-3 0 8,-3 0 0,-1 1 7,-3-1 5,-1-1-7,-2 2 0,1 0 0,-3 0-1,0 0 0,0 0 6,-2-1 6,-2 1-8,1 0 5,-1 0-1,0 0-7,-2 0-7,2 0 13,-2 0-13,2 0-6,-2 0 8,2 0 7,-2 0-20,0 0 15,0 0 0,0 0-19,0 0 2,0 0 2,-2 0 1</inkml:trace>
  <inkml:trace contextRef="#ctx0" brushRef="#br0" timeOffset="21276">429 1928 22,'0'0'4,"0"0"-1,0 0 0,0 0 0,0 0-1,0 0 0,2 1 0,2 1 0,2 1 0,0 1 0,1 0-1,-1 2 0,0 0 1,0 2-1,0 1 0,1 2 0,-1 2 0,0-1 6,-2 1-7,2 2 0,-2-1 0,1 2 6,-3 0-7,0 0 0,0 0 7,0 0-7,-2 1 6,-2 0-1,-2-1 0,2 0-1,-3-1 0,1-1 0,0 0-7,-2-2 1,2 0 0,0-2 13,0-1-8,1-2 0,-1 0-6,2-2 6,0 0 6,0-4-1,2-2-1,0-4-7,0-2-6,2-3 7,2-3 7,5-2-1,-1-1-13,0-2 13,3 0-7,-1-2 6,0 1-7,3 1-6,-1-1 1,0 2 14,-1 0-7,1 1 0,-1 1 12,-1 1-8,0 0-6,1 1 6,-1 2 0,-2 1-7,0 1 7,1 2-1,-3 0-7,0 1 13,0 2-13,1 0-6,-1 3 1,-2 2 8,0 3-6,0 1 0,0 2 1,-2 2 14,-2 1-1,2 3-14,-2 1 1,0 1 7,-2 1 6,2 0-1,0 2 0,-2-1-1,0 1-7,0-1 6,0 1-6,0-2 6,2 0-7,-2 0 7,0 1-13,2-2 1,-2-1 14,0 0-14,0 0 1,2-3 0,-2 0 0</inkml:trace>
  <inkml:trace contextRef="#ctx0" brushRef="#br0" timeOffset="21966">931 2140 29,'0'0'10,"0"0"-7,0 0-1,0 0 0,0 0-1,4 0 7,1 0-7,3 0 6,0-1-7,0 1-1,3-1 1,1 1 6,1-2 6,-1 1-2,2-1-7,1 1-7,1 0 13,1-2-14,0 2 7,-3 0 6,3 0-14,-3 0 8,1-1 6,-1 2-14,0-1 14,-1 1-1,-1-1-1,-1 1-14,-1-1 1,0 1 0,-1-1 0,-1 1-1</inkml:trace>
  <inkml:trace contextRef="#ctx0" brushRef="#br0" timeOffset="22296">1016 2261 29,'0'0'3,"0"0"0,0 0 0,0 0 0,0 0 0,0 0-1,0 0 0,0 0 0,0 0-1,0 0 7,2 0-8,0-1 7,2 1-1,3-2-1,-1 1-1,2-1 0,0 1-7,3-1 7,-1-1-7,0 1 13,3 0-1,-1 0-2,1-1-7,1 1 0,-2-1 0,3 1 13,-3 0-14,3 0 6,-3 0-1,1 1 0,-1 0-13,-2 1 14,1-1-14,-1 1 1,-2 0 0,1 0 1</inkml:trace>
  <inkml:trace contextRef="#ctx0" brushRef="#br0" timeOffset="22715">1723 1988 23,'0'0'4,"0"0"0,-2 0-1,2 0 0,0 0 0,0 0-1,0 0 7,0 0-1,0-2-8,-2 1 0,0 0 0,0 1 13,-2-1-15,2 1 7,-2 0 0,2 0 5,-2 1-1,-1 0-14,-1 2 13,0 0-1,0 2-13,0-2 13,-1 2-7,-1 1 0,2-2 6,-2 2-7,1 1 7,-1 1-7,0-1 0,2 1 6,0-1-13,-1 0 1,1 0 20,0 1-2,2 2-14,2-2 13,-2 1-14,1 2 1,1-1-6,2 1 1,0-2 1,2 1 20,1 1-8,-1-1-7,2 0 7,2-1-1,0-1-7,2 0-6,1-1 1,1-1 8,2-1 0,1-1 0,-1-1 0,3-2 6,-1-1-7,1-1 13,1-3-8,-1 1 6,1-3-14,-1 0 0,-1-1 13,1 0-1,-3-1-7,1-1 6,-1-2-20,-2 1 15,-1-2 6,-3 0-1,-2 1-14,-2-1 7,0 2 0,-4-2 0,0 2 0,-4-1 0,0 2 0,-1-1 0,-1 2 7,0 0-1,2 2-20,-3-1 14,3 2-12,0 0 8,0 0-6,-1-1-1,3 2 0</inkml:trace>
  <inkml:trace contextRef="#ctx0" brushRef="#br0" timeOffset="24451">439 474 20,'0'0'4,"0"0"-1,0 0 0,0 0 0,0 0-1,0 0 0,0 0 0,0 0 0,0 0-1,0 0 0,0 1 0,0 1 0,-2-1 0,2 0 0,0 1 0,0-2 0,0 1-1,0 0 1,0-1 0,0 0 0,0-1 0,2 0-1,-2-4 0,2 0 0,2-2 0,0-2 1,1 0-1,1-3 0,0 0 0,2 0 1,0-2-1,1-1 0,-1-1 0,2-1 0,1 0 0,-1-1 0,0 2 0,-1 0 0,1 0 0,-2 1 0,1 1 0,-3 2 0,2 1 0,-2 1 0,-2 2-1,3-1 1,-3 4 0,-2-1-1,2 0 1,-2 1-1,0 2 0,0 0 1,0 2 0,0 0 0,0 3 0,2 1 0,-1 0 0,-1 3 0,2 1 0,-2 1 0,0 2 0,0 0 0,0 0 0,0 3 0,0-1 0,0 1 0,-2-1 0,2 2 0,-2 0 1,2 0 0,-2 0-1,0-1 0,0 0 0,0 0 0,0-2 0,0 1 0,0-2 0,0 0 0,0-2 0,0-1 0,0-1 0,0-1 0,0 0 0,0 0 1,0-2 0,0 0-1,0-1 0,2-2 0,-2-1 0,5-3 0,-1-2 0,0-1 0,0-1 0,0-1 0,2-3 1,-2 1-1,3-3 1,-1-1-1,0-2 0,0 0 0,0-2 0,1 1 0,-1-2 0,0 1 0,0 1-1,-2 0 1,3 0 0,-3 0 0,0 1 0,0 1 0,0 0-1,0 1 1,-2 1 0,3 2 0,-3 0 0,2 1-1,-2 3 1,0 0 0,0 1 0,-2 1 0,2 2 0,0-1 0,0 2 0,0 0 0,-2 1 0,2 1 0,0 2-2</inkml:trace>
  <inkml:trace contextRef="#ctx0" brushRef="#br0" timeOffset="25367">958 260 22,'0'0'3,"0"0"1,0 0-1,0 0 0,0 0-1,0 0 0,0 0 0,0 0 0,0 0 0,0 0-1,0 0 0,0 0 0,0 0 0,0 0 0,0 0-1,0 0 1,0 0-1,0 0 0,0 0 0,0 0 1,2 0 0,0 0-1,5-2 0,1 1 0,0 0 0,4 0 0,1 0 0,1-1 0,1-1-1,1 1 1,1 0 1,-1-1-1,1 1 0,2 0 0,-3 0 0,-1 0 0,-1 1 0,1 0 0,-3 0 0,0-1 1,-1 2-1,-3-1 0,0 1 0,-1-1 0,-1 1 0,0 0 0,-2 0 0,0 0 0,0-1 0,0 1 0,-1 0 1,-1 0-1,0 0 0,0 0 0,0 0 0,-2 1 0,2-1 0,-2 1 0,0-1-1,0 1 0</inkml:trace>
  <inkml:trace contextRef="#ctx0" brushRef="#br0" timeOffset="25937">1486 0 23,'0'0'4,"0"0"-1,0 0 0,0 0-1,0 0 0,0 0 0,0 0 0,0 0 0,0 0 0,0 0-1,0 0 0,0 2 0,0-1-1,0 1 0,2 1 0,0 2 0,0 0 0,0-1 0,-2 2 1,2 1-1,-2 0 0,2 1 1,-2 0-1,0 3 0,0-1 0,0 2 1,0 1 0,-2 1 0,2 0 0,-2 1-1,0 0 0,0 1 1,-2 1-1,1 0 0,1-1 0,0 2 0,-2-1 0,2-1 0,2 1 0,-2-2 0,0 0-2</inkml:trace>
</inkml:ink>
</file>

<file path=ppt/ink/ink1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54.38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 0 29,'0'0'4,"0"0"0,0 0-1,4 0 12,2 0-8,3 1 5,-1 0 5,0 3-2,2 2-8,-1 1 5,-1 3 5,2 3-2,-1 3 11,1 4-22,-2 1 18,0 5-9,1 1 4,-3 3-2,-2 2 5,-2 3-15,-4 2 18,0 3-9,-4 2-15,-5 3 1,-3 3 12,-3 0-8,-1 2-13,-3 3-5,-2-3-17,-1 0 2</inkml:trace>
</inkml:ink>
</file>

<file path=ppt/ink/ink11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57.5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6564 69 21,'0'0'4,"0"0"0,0 0-1,0 0 0,0 0 7,0 0-8,0 0 0,0 0 6,0 0 5,0 0-2,0 0 5,0 0-14,0 0-7,0 0 20,0 0-8,0 0-14,0 0 1,0 0 13,0 0-1,0 0-7,0 0 7,0-1-7,0 1 6,0-2 6,0 2-8,2 2-13,0-1 8,0 0 6,2 1 0,1 2-7,-1 2 13,0-1-1,0 2-8,2 3-6,-2 0 13,0 2-7,-2 3 6,1 1-1,-1 0-7,-2 4 13,0 2-2,-2 2-1,-1-1-1,-1 0-7,-2 0 6,0-1-7,0 0 0,-3-2 12,1 0-14,0-3-6,2-1 14,-1-2-7,1-3 0,2 0 6,0-3 6,0-1-20,2-3 7,2-1 6,2-7 6,2-4-7,4-6-1,5-4 6,1-7-13,5-2-6,4-4-5,-1-3 15,3-1-13,2-1 15,0 1 0,0 2 6,-2 1-7,-1 4-19,1 2 15,-4 4-6,-2 2 7,-3 4-5,-1 0 13,-3 5-7,0 3 7,1 4-13,-5 4 13,-2 4-1,-2 3-6,-2 4 12,-2 4-7,0 3-13,-6 2 20,0 0-7,0 4 5,-2-2-1,1 0 0,-1-3-1,2-1-7,2-2 6,0 0-1,2-5 0,2 0-7,0-3 7,4-6-7,2-3-12,2-3 8,7-3 1,1-3 7,3-3 0,1-2-19,1 0 21,0-1 0,0-1-7,-1 1 7,-1 1-7,-3 1 1,-1 2 0,-3 3 0,1 1 13,-5 1-7,0 4-7,-2 3 7,-1 2-1,-1 5-6,-4 2 7,0 4-1,-2 2-12,-3 4 20,1 0-8,0 4-13,-2 0 20,-2 2-19,2 1-5,-3-2 1,3 1 2,0-1 0,2-3-1</inkml:trace>
  <inkml:trace contextRef="#ctx0" brushRef="#br0" timeOffset="1044">7354 349 67,'-2'3'18,"0"2"-2,0 2-2,0 2-2,-2 2-1,0 3-2,-1 0-7,1 0-13,-2 1 14,0 0-7,0 0 7,-3 0-13,3 0 0,0-2 1,0 0 0</inkml:trace>
  <inkml:trace contextRef="#ctx0" brushRef="#br0" timeOffset="1307">7567 86 24,'0'1'4,"0"2"0,0-1 0,0 5 5,4 0-1,2 1 6,-1 1-2,-1 1 5,0 1-3,0 2-8,-2 2 12,-2 0-8,0 4-8,-2 0 6,0 0-1,0 0 6,0 1-15,-2-3-6,0 2 14,1-3-13,-1-1 13,0-1-7,2-2 13,0-3-8,0-1-1,0-1-6,0-2-12,2-3 14,2-4-12,-2-4 14,4-3-7,4-3 1,1-3-6,1-3 2,2-1 1,1-2 1,-1-1 0,3 0 1,-1 0 2,3 1 0,-3 1 0,1 2 1,-3 2 0,0 1 0,1 3 7,-3 1 0,1 3-1,-3 1-6,2 3 13,-2 4 5,-1 2-2,1 4-2,-4 5-1,0 3-1,-2 2-2,-2 5 0,0 2 11,0 3-8,-2 2-2,-2 1-7,2 0 0,-2-1 0,2-2-13,-2 1 2,2-2-6,2-3 1</inkml:trace>
  <inkml:trace contextRef="#ctx0" brushRef="#br0" timeOffset="1804">8144 234 76,'0'0'17,"0"0"-15,2 0 6,2 0-1,3-1-1,-1 0 12,2-1-15,0 1 13,3-1-15,-1 1 12,0-2-7,1 2-7,1 0 6,3 0-1,-3 1-6,0 0 12,1 0-1,1 0-20,-1 1 14,-1 0 0,-2 0-13,1 1-6,-1-1 2,0 0 0</inkml:trace>
  <inkml:trace contextRef="#ctx0" brushRef="#br0" timeOffset="2076">8150 469 81,'0'0'23,"0"0"-10,0-1-14,0 1 13,2-3-14,5 0 13,1-1-8,0 1 12,0-1-8,3 1 5,-1-2-7,3 2 12,-1-2-3,2 0-8,1 1-7,-1-1-6,3 2-5,-3-2-5,-1 1 1,-1 0 1,1 0 0</inkml:trace>
  <inkml:trace contextRef="#ctx0" brushRef="#br0" timeOffset="2350">8864 139 36,'0'0'3,"0"0"12,0-2-8,0 2-1,0-2 18,2-1-9,-2 0 4,2 0-8,-2 0 5,0 0-2,0-1-2,0 2-2,0 0-7,-2 1 6,0-2-14,-2 2 20,0 1-9,-1 1 6,-1 0-2,0 3-7,-2 1 12,0 2-14,-3 0-13,3 2 14,-2 1 6,-1 3-20,1 2 21,-3 1-14,3 3 19,-2 2-14,1 0 13,-1 1-21,4 1 14,-1 1-7,3-2 0,4-1 12,0-2-13,2 1 6,2-2-7,2-2 1,5-2 12,-1-3-13,4-2 6,1-4-6,1 0 0,3-5-12,-1-2 14,3-4-12,-1-1 8,1-4 0,0-1 1,-1-3 7,1-3-7,-3-1 7,-3-3-7,-1-1-5,-3-2 7,-3-2 0,-2 0 0,0 0 7,-4 2 6,0-1-21,-4 3 14,2 1 0,-2 1-1,-3 1-6,3 3-19,0 2 9,0-1-5,0 4 1</inkml:trace>
  <inkml:trace contextRef="#ctx0" brushRef="#br0" timeOffset="49811">1846 2237 25,'0'0'4,"0"0"0,0 0-1,0 0 0,0 0-1,0 0 0,0 0 0,0 0 6,0 0-1,0 0-7,0 0 6,0 0 6,0 0-8,0 0 0,0 0 5,0 0 6,0 0-9,0 0 6,0 0-8,0 0 0,0 0 5,0 2-1,0-4-13,0 2 0,0-1 1,0 0 1,0 0 0,3 1 7,-3 0-1,0 0 0,0 0-13,0 2 14,0 1 5,2-1-1,2 4-13,0 1 7,0 2 6,0 3-1,2 3-20,1 1 14,-1 3 0,0 1 6,0 4-20,0 1 21,1 1-1,-3 1-7,2 1 0,-2 1 6,0-1-7,0 1 6,-2-1-7,3 1 1,-3-2 6,0 1-7,0 0 0,0-1 1,0-1 6,-2-4-7,2-1 13,-2-3-14,2-3 7,-2 0-1,2-2-13,-2-2 14,2-2 0,-2 0-7,0-2 6,0-1 0,0-1 6,2-4-1,0-1-7,2-4-7,3-3 13,-1-3 0,2-4-1,2-1-7,1-4 0,1 0 0,1-5 0,1 0-6,3-4 7,-1-1 13,1-2-8,-1-4 5,3-1-13,0-3 6,-1 1 0,1-2-7,-1 3 7,-1 2-7,2 3-5,-5 0 7,3 4 6,-5 0 6,0 4-26,1 3 27,-3 3-8,-2 0 6,1 4-1,-3 1-7,0 3 0,0 1 6,-2 0-1,1 2-7,-1 2 6,-2 0 0,0 0-7,0 2-6,0-1 13,-2 1 0,2 1-1,-2-1-7,2 1 7,-2 0-13,2-1 7,-2 2 1,0 1-7,0 1-11,0 0 2,2 2-4,-2-1 2,2 2 2,0 0 0</inkml:trace>
  <inkml:trace contextRef="#ctx0" brushRef="#br0" timeOffset="50896">3015 2414 42,'0'0'21,"0"0"-9,0 0-1,0 0-2,0 0-1,0 0 6,0 0-15,0 0 13,0 0-2,0 0-13,0 0 13,0 0-2,0 0-19,0 0 13,0 0 6,0 0-1,0 0-7,0 0 7,0 0-1,0 0-1,0 0-19,0 0 14,0 0-6,0 0 7,0 0-1,2 0 0,0-1 13,4 1-8,1-1-1,-1 0 0,0-2-13,2 1 7,-2 0-6,5-1 14,-3 1-1,2 0 6,1-2-8,-1 2-13,0-2 8,3 2 6,1 0-7,1-2 7,1 1 0,3 0 5,2 0-13,-1-2 6,3 2 0,0-2 0,2 2-13,-3-1 2,-1 1 13,0-1 6,-3 1-14,1 2-6,-5-2 8,1 1 0,-3 1-6,-1-2 14,-3 2-1,0 1-13,1-1 1,-3 0-6,0 0 1,-2 1 2,0-1 0,0-1 1</inkml:trace>
  <inkml:trace contextRef="#ctx0" brushRef="#br0" timeOffset="51464">3118 2619 25,'0'0'11,"-2"0"-2,2 0-1,0 0-7,0 0 6,0 0 6,0 0-2,0 0-1,0 0-2,0-1-1,0 1-7,2-2 6,1 2-13,-1 0 1,4-1 7,0 0 0,2 0 6,3-1 5,1-1-20,2 0 7,1 0 13,2 0-1,1-1-14,1 1 13,-1 0-8,1 0 0,-2 0 6,-1-1 5,1 1-20,-1 0 13,1 1 6,-3 0-2,1-1-20,-3 2 14,-2-1-7,1 1 0,-1-2-5,0 2-6,-1 0 1,1-1 1,-2 1 0</inkml:trace>
  <inkml:trace contextRef="#ctx0" brushRef="#br0" timeOffset="52230">4186 2313 31,'-2'0'4,"2"0"-1,0 0 0,0 0 0,0 0-1,0 0 0,0 0-1,0 0 0,0 0 7,0 0-1,0 0-1,0 0-1,0 0-1,0 0-6,0 0 6,0 1 0,0 6 5,0 4-7,-3 1 0,-1 3 6,0 2-14,0 0 7,-2 2-6,0 1 1,-3-1 13,3 1-8,0 1 0,-2-1 12,-1 0-1,1-3-8,0 0-13,0 0 7,1-3 7,3-2 6,-2 0-2,0-3 5,2 0-8,2-3 6,-2-1-2,1 1-13,1-3 12,0-3-19,2-2 13,2-5 0,3-3 6,3-7-1,4-2-1,5-5-14,-1-4 14,1-4-7,4-4 0,-1-3-13,1-1 14,2-2 0,-1 2 0,-1 1-6,2 2 0,-2 2 7,-1 1 0,1 4 0,0 3-1,-5 3-12,1 3 1,-1 2 1,-1 3 14,-1 3-1,1 1-6,-3 4 12,-2 2-7,3 3 6,-3 3-14,-2 3 13,3 6-7,-5 1 0,0 6-7,0 4 14,-2 5-1,1 2-1,-3 5-1,-2 3-7,0 2 0,0 2 1,-2 1 0,2 0-6,-2-1 7,2 1-6,0-3 13,0-1-7,2-2 0,-2-3 0,2-1-13,0-3-4,0-4 1,0 0 2,0-3 1,0-2 2,0-2 1,0-3-1</inkml:trace>
  <inkml:trace contextRef="#ctx0" brushRef="#br0" timeOffset="52844">4320 2491 82,'0'0'4,"0"-1"5,2-2-7,2 1-6,2 0 6,3-2-6,1 0 7,2-1-1,1-1-6,1 1 0,3 1 1,-1-1 0,1 2 0,0 0 0,-1 2 0,1-1-2</inkml:trace>
  <inkml:trace contextRef="#ctx0" brushRef="#br0" timeOffset="53914">5296 1936 24,'0'0'5,"0"0"-1,0 0-1,0 0 0,0 0 0,0 0-1,0 0 0,0 0 6,-2 1-7,2 4-1,-2 3 0,-2 1 0,-2 2 0,2 2 1,-3 2 6,3 3-1,-2 3-7,-2 1 6,2 5 6,-3 0-8,3 3 6,0 2-13,-2 0 13,1 2-8,-1 0 6,2-2-13,2 1 13,-2-3-13,1 0 1,1-3 13,2-2-7,0-1 12,2-3-2,0-2-1,2 0-1,2-4-8,1-1-6,1-2 13,0-3-7,2-2 0,3-4 0,-1-1 6,2-6 5,3-2-8,1-2 6,1-3-7,-1-5-1,3 0 6,2-5-7,-1-3 0,1-2-7,-2-4 7,-1-1-12,1-1 14,-3-1-7,-1-2 7,2 0-1,-5 1-12,0 1 1,-1 3 7,-1 1-6,-2 2 14,-2 3-1,1 2-1,-1 2-6,-2 3-6,0 0 13,-2 3 0,2 3-1,-2 0-1,3 2 6,-3 2-1,0 0-26,0 0 9,0 1 7,-2 3-6,2-2 7,-2 2 7,0-1-1,0 2-1,2 0 0,-2 0-1,0 1-6,2 0 6,-2 0-6,0 0 6,0 1 6,0-1-7,2-1 0,-2 2-7,-2-1 7,2 1-7,0-1 7,0 1 0,0 0 6,0-1-7,0 1-13,2 0 8,-2 0 7,0 0-1,0 0 0,0 0 0,0 0 0,0 0-13,0 0 7,0 0 7,0 0-6,0 0 12,0 0-1,0 0-26,2 0 15,-2-1 7,0 1-1,0 0 0,0 0-7,0 0-6,0 0 2,0 0 13,0 0 0,0 0-7,0 0-6,-2-1 7,2 1 0,0 0 6,0 0 6,0 0-1,0 0-8,0 0-19,0 0 15,0 0 0,0 0 7,0 0-1,0 0-1,0 0 0,0 0 0,0 0-1,0 0-6,0 0 0,0 0-12,0 0 1,0 0 1,0 0 1</inkml:trace>
  <inkml:trace contextRef="#ctx0" brushRef="#br0" timeOffset="56184">6030 1995 24,'0'0'5,"0"0"-1,0 0 0,0 0-1,0 0 6,0 0-8,0 0 0,0 0 7,0 0-1,0 0 5,0 0-14,0 0 6,0 0 6,0 0-7,0 0-7,0 0 7,0 0 6,0 0-1,0 2-14,-2 0 13,0 0 6,0 1-14,0 1 0,-2 1 0,2 2 0,-4 2-6,2 2 7,-3 0 0,1 4 12,-2 1-14,0 1 13,-1 0-1,1 2-8,0 1 6,-2 0-1,1 0-1,1 1-7,0 0-6,-1 0 7,1-2 0,0-1-6,2 0 7,-1-3 6,1-2-7,2-2 6,0-1 0,0-1-1,0-1-1,2-2-6,0-1 0,2-3 0,2-3-6,-2-4 1,6-2 1,0-4 1,2-5 0,3-2 1,-1-3 0,0-2-5,3-4 7,1-1 0,3-1 7,-1-2 5,1 0-1,-1 1-1,1 1-1,2 1-7,-1 1 0,3 2 0,-3 0 0,3 3 0,0 1 6,2 2-7,-3 1 7,1 2-7,-2 1 6,1 2-1,-1 2-13,-3 3 14,3 3-7,-4 1 0,1 2 1,-1 2 6,-1 3-1,0 2 0,-1 3-1,-3 1-6,1 4 0,-5 2 7,0 1-1,0 3-13,-4 0 8,0 2 0,0 0 13,-2-1-8,0 3-6,-2-1 0,0 0-6,2-1 14,-2 1-7,0-1 6,0 1 6,2 0-14,-2-1 7,0 0 0,2 0-1,-2-2 0,2 0-19,0 0 2,0-3 2,0-1 1,0-1 1,0-2 0</inkml:trace>
  <inkml:trace contextRef="#ctx0" brushRef="#br0" timeOffset="56879">6146 2191 40,'0'0'9,"0"0"-7,0 0-1,2 0 6,-2 0 0,4-2-8,3-1 0,-1 1 13,2 1-14,2-3 7,1 2-1,3 0 0,1-1-7,1 2 6,1 0 0,-1-1 0,3 2-7,-2 0 0,1 0-1,-3 0 0</inkml:trace>
  <inkml:trace contextRef="#ctx0" brushRef="#br0" timeOffset="58667">6690 1666 20,'0'0'5,"-2"0"-1,2 0 0,0-1-1,0 0 0,0 1-1,0-1 1,0 0-1,0 2 6,0-1-7,0 0 6,0 0-7,0 0 0,0 0 0,0 0 0,0 0 6,0 0-7,0 0 0,0 0 0,0 0 7,0 0-1,0 0-1,0 0 0,0 0-1,0 0 0,0 0 6,0 0 5,0 0-14,0 0 6,0 0-1,0 0-13,0 0 14,0 0 5,0 0-1,0 0-20,0 0 14,0 0 5,0 0-7,0 0-7,0 0-5,0 0 7,0 0 7,0 0-7,0 0 13,0 0-7,0 0 5,0 0 6,0 0-8,0 0-14,0 0 14,0 0-1,0 0 0,0 0-7,0 0 0,0 0 6,0 0 0,0 0-1,0 0 0,0 0 6,0 0-7,0 0-7,0 0 7,0 0-13,0 0 20,0 0-1,0 0-1,0 0-7,0 0 6,0 0 0,0 0-1,0-2-7,0-2-6,2-1 13,-2 1-19,2-2 21,0 0-1,0-1-20,0 0 14,1-1 7,-1 1-7,2-2 6,-2 1-7,0-2 6,0 0 0,0 1-14,-2-1 8,2 1-6,0 0 13,-2-1-1,0 1-13,0 1 14,0 0-7,0 0 6,0 1-7,0 1-6,0 1 7,0 1 1,0-1 6,0 1-7,0 2-6,0 0 13,0 1-13,0-1 13,0 1-7,0 1-6,0 1 13,-2 3-7,2 1 1,-2 3 0,2 2-7,-2 3 14,0 1-1,0 1-13,0 3 13,0 0-1,0 1-7,0-1 1,-1 2 6,1-1-7,0-1-12,0 1 20,0-2 0,0 1-14,-2-1 14,2 1-7,0-3 0,0-1 6,0 0 0,2-3-13,-2 1 13,0-3 6,2-1-20,-2 1 7,2-4-6,-3 1-5,3-1-5,-2-1 1,2-1 1</inkml:trace>
  <inkml:trace contextRef="#ctx0" brushRef="#br0" timeOffset="59530">6523 1456 22,'0'0'4,"0"0"-1,0 0 0,0 0-1,0 0 1,0 0-1,0 0 0,0 0 1,0 0-1,0 0 0,0 0 6,4 0-1,0-1-7,2 1 6,0 0-1,3-1 6,-1-1-1,0 0-2,3 1-1,1-1-7,0 0 13,3-1-2,-1 1-8,3-1 6,-1 2-7,1-1 6,2 0-7,-1-1 6,1 1-1,-1 1-1,3 0 0,-2-2-14,-1 2 14,-3 0-7,1 1-6,-3-1 1,-1 1 1,-2 0 1,-1 0 7,-1 0-7,0 0 13,-2-1-7,-1-1 6,1 2-1,-2-1 0,0 0-7,0 1-7,-2 0-5,0-1 1,0 2 2,1 0 1,-1 0-1</inkml:trace>
  <inkml:trace contextRef="#ctx0" brushRef="#br0" timeOffset="208928">1462 3359 24,'-2'0'5,"0"-1"-2,2 1 1,-2-1 5,2 0-7,0 1 0,-2-1-1,2 0 0,0-1 0,-3 2 0,3-1 6,0 1 6,0 0-8,0 0-1,0 0 6,0 0-14,0 0 0,0 0 1,0 0 1,0 0 6,0 0 0,0 0 5,0 0-13,0 0 13,0 0-1,0 0-14,0 0 13,0 0-1,0 0-13,0 0 14,3 0-8,3-1 1,0 0 0,4-1 0,1-1 0,-1 1 6,2-1-1,1 0-1,-1 0 0,3-2-1,-3 2 0,0-2-7,3 1 7,-3 0 6,3 0-7,-3 1 6,3-2-1,-3 2-1,3-2-1,-1 2-19,1-2 8,-1 1 0,3 0 1,-3 0 13,3 0-7,-3-1 6,3 1-1,-3 0-7,3 0 0,-1 1 1,3-1 6,-3 1-13,3-1 7,0 1-7,1-1-5,1 1 14,0-1 6,1 1-1,1-1-13,0 1 13,2-1-1,2 0 6,-1-1-8,1 0-1,2 1-13,2-1 20,2-1-13,1 2 0,1-2 13,0 0-8,4 0 6,0 0-13,3 1 13,-1-2-7,3-1-7,-1 1 1,3 0 13,-3 0-1,0-2-7,1 2 6,-1 1 0,1-3-1,-3 2-13,-2-1 1,3 2 13,-3-1-7,0 0-12,1 1 14,-1-1-6,-2 0 13,5 1-8,-1-1 7,-2 0-1,3 0-1,-3 1-1,0-1-13,0 1 14,1 0-7,-3 2 0,-2-2 7,0 1-1,0 1 0,1-1-7,-3 1 0,0 0-5,0 0 13,0 1-1,0-1-13,0 0 2,0 0 7,0 0 6,2 0-7,1-1 6,-1 1-7,0 0 7,0 0-7,0-1 7,2-1-7,-1 2 6,-1-2-7,0 1 7,0-1-13,-2 2 14,2-1-7,1 0-12,-1 1 20,0-1-1,0 2 0,2 0-7,-2 0 6,1-1-6,-1 1-6,0 0 13,0-1-13,0 1 13,0 0-6,1-1 6,-1 1-7,-2-1 7,0 1-7,0 1-13,0-2 15,0 1-13,-2-1 21,0 1-1,0 0-1,0 0-7,0-1 0,-2 1 6,2-1 0,-2 1-1,0-1-19,0 1 14,-2-1-6,2 2 13,-2-1-7,0 0-6,-2 0 14,1 1-7,1-1-7,-2 1 7,0-2 0,0 1 7,-3 1-1,3 0-13,-2 0 13,-2 0-1,-1-1-13,1 1 14,0 0-1,-3 1-7,-1-2 6,2 1 0,-3 1-13,-1-2 7,1 2 1,-1-1 0,-1 0 0,1 0-13,-1 1 21,1 0-7,-1 0-6,0 0 13,1 0-1,-1 0-7,3-1 0,-3 0 13,3 1-21,-3 0 2,1 0 13,4-1-1,-3 0-7,-1 1 1,1-1 6,3-1-7,-1 2-6,1-1 14,2-2-1,-1 2-7,3 0 13,-2-2-8,2 1-7,-1-1 7,3-1 0,-2 1-7,0 0 1,-3 1 13,3-2-14,0 2 7,-3-2-1,3 2-6,-2-1 0,0-1 7,-1 2-7,-1-1 13,-1 1-7,-1-1-7,0 1 1,-3 0 13,1 0-14,-1 1 7,-2-2 0,1 2 0,-3 0-7,0-1 7,1 2-6,-3 0 0,0 0-12,1 0 15,-3 0 0,0-1 0,0 1 6,0 1 0,-1 0-20,-1-1 8,0 1 8,-2-1-1,0 1 0,0 0 7,0 0-1,0 0-1,0 0 6,-2 0-2,2-1-13,0 1 13,-2 0-14,0 0-6,2 0 8,-2 0 13,0 0-8,0-1 0,0 1 0,0 0 6,0 0-14,0 0 1,0 0-18,0 0 3,0-2 2,3 2 2,-3 0 1</inkml:trace>
  <inkml:trace contextRef="#ctx0" brushRef="#br0" timeOffset="-207657.73">0 5606 20,'0'0'3,"0"0"0,0 0 0,0 0 0,0 0-1,0 0 0,0 0 0,0 0-1,0 0 1,0 0-1,0 0 0,0 0 0,0 0 1,0 0-1,0 0 0,0 0 0,0 0 0,0 0-1,0 0 0,0 0 1,0 0-1,0 0 0,0 0 0,0 0 1,0 0 0,0 0-1,0 0 0,0 0-1,0 0 1,0 0 1,0 0-1,0 0 0,0 0 0,0 0 0,0 0 0,0 0 1,0 0-1,0 0 0,0 0 0,0 0 1,0 0-1,0 0 0,0 0 0,0 0 0,0 0 0,0 0 0,0 0 0,0 0 0,0 0 0,0 0 0,0 0 0,0 0 0,0 0 0,0 0 0,0 0 0,0 0 0,0 0 0,0 0 0,0 0 0,0 0 0,0 0 0,0 0 0,0 0 0,0 0 0,0 0 0,0 0 0,0 0 0,0 0 0,0 0 0,0 0 0,0 0 0,0 0 0,0 0 0,0 0 0,0 0 0,0 0 0,0 0 0,0 0 0,0 0 0,0 0 0,0 0 0,0 0 0,0 0 0,0 0 0,0 0 0,0 0 0,0 0 0,0 0 0,0 0 0,0 0 0,0 0 0,0 0 0,2 0 0,0 0 0,0 1 0,0-1 0,0 0 0,2 0 0,-2 0 0,0 0 0,2 0 0,0 1 0,3-1 0,-1 0 0,0 0 0,0 0 0,3 0 0,1-1 0,0 0 0,3 1 0,1-1 0,-1 1 0,3 0 0,1-1 0,-1 2 0,5-2 0,0 2 0,-1-1 0,5 0 0,-2-1 0,2 1 0,2-2 0,1 1 0,1-1 0,5 0 0,1-1 0,0 0 0,2-2 0,2 2 0,1-2 0,-3 0 0,2 2 0,-2-1 0,3 0 0,-3 0 0,0 2 0,2-2 0,-1 0 0,-1-2 0,2-1 0,0 1 0,3 0 0,-1-2 0,1 0 0,1 0 1,-2 1-1,-1-1 0,-1 0 0,0 1 0,-2 1 1,-1 1-1,-1 1 0,-2 1 0,0 1 0,-4 0 0,0 0 0,-2 2 0,0 0 0,-3 0 0,-1 0 0,0 2 0,0-2 0,-3-2 0,1 2 0,0 0 0,2 0-1,-3-1 1,1-1 0,0 0 0,-1-1 0,3 1 0,-2 0 0,-1-1 0,-1 0 0,0 1 0,-1-2 0,1 2 0,-1-2 0,-1 2 0,0 1 0,-3-3 0,3 2 0,-3 0 0,-2-1 0,3 1 0,-3 0-1,3-2 1,-3 2 0,3 0 0,-3-2 0,3 2 0,-3-1 0,2 1 0,-1 0 0,1-1 0,-1 1 0,-1 0 0,1 1 0,-3-2 0,0 2 0,1 0 0,-3 0 0,0 0 0,-2-1 0,1 2 0,-1-1 0,-2 0 0,0 0 0,0 1 0,-2 0 0,2 0 0,-2 0 0,1 0 0,-1 0 0,0-1 0,0 1 1,0 0-1,2 0 0,-2 0 0,0 0 0,2 0 0,-2 0 0,0 0 0,0 0 0,0 1 0,1-1 0,-1 1 1,0-1 0,0 0-1,0 0 0,0 0 0,2-1 0,-2 1 0,2-1 0,0 1 0,3-1 0,-1-1 0,0 0 7,4-1-1,1 0-7,1 0 6,0-2 0,3 2-1,1-2-7,1 0 1,2 1-1,-1 0 7,1 1-6,-1-2 0,3 3 6,-2-1-6,1 0 0,-1 2 0,2-2 0,-1 2 7,-1 0-7,0 1 0,-1-1 1,-1 0 0,1 0-1,-1 1 1,0-1 0,-1-1 7,-1 1-7,1 0-1,-1 0 1,1 0 0,-1-2 6,1 1-7,-1 0 1,-1-1 0,1 1 0,-1 1 0,1 0 0,-3-2 0,-2 2 0,3 0 0,-3 0 7,-2 0-1,3 0-7,-3-1 1,-2 1-1,0 1 7,1-1-7,-3 1 1,0-1 0,0 1-1,0-1 7,-2 1-6,2 0 6,-2 0-1,0-1-7,-2 1 1,3 0 0,-3 0 0,2 0 0,0-2 0,0 2-1,0-1-1</inkml:trace>
</inkml:ink>
</file>

<file path=ppt/ink/ink11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5:18.9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21,'0'0'4,"0"0"-1,0 0 0,0 0 0,0 0-1,0 0 0,0 0-1,0 0 1,0 0-1,0 0 0,0 0 0,0 0 0,0 0-1,0 0 1,2 0-1,0 0 1,2 0-1,0 0-1,0 0 1,2 0-1</inkml:trace>
</inkml:ink>
</file>

<file path=ppt/ink/ink11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3:25.7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146 287 23,'0'-1'4,"0"0"0,0 0-1,0 0 0,0-2 0,0 0 0,2 0-1,-2 0 0,0 1 12,-2-1-14,4 1 0,-2-2 13,0 2-2,0 0 5,0 1-8,0-2 5,0 2-2,0 0-1,2 1-14,-2-1 13,0 0-14,0 0 20,-2-1-21,2 2 20,0 0-2,0 0-8,0 0 0,0 0-7,-4 4 7,1 4 5,-1 4-1,0 3-1,0 2-7,-4 4-6,2 4-6,-3 0 21,1 2-8,0 1 0,-3 2-13,3 1 14,0 1 6,-2 0-7,1 1 6,1-2-7,0 2-6,-1 1 1,3-3 13,2-1-7,0-3-1,2-3 7,0-2-1,2-2-13,0-3 13,4-4-7,0-1-6,2-5 7,3-5 6,3-4-7,2-5 7,5-3-14,2-5 14,-1-5-13,5-2 13,0-4-7,0-1 6,2-2-7,-2-1 7,1-1-13,-1-2 13,-2-1-7,0 1 1,0 0-6,-3-1 7,-1 2-7,-3 0-5,1 2 14,-5 1 0,1 1 0,-5 3-13,0 3 14,1 1-13,-3 3 14,0 1-1,-2 4 6,-2 1-1,2 2-20,0-1 20,-1 3-1,-1 1-1,0 1-7,0 1 7,-2 1-7,2 1 0,-2 0 0,0 2 0,0 1 0,0 1 7,-2 3-1,2 3-1,-2 3-6,-2 2 6,-1 1-7,1 3 1,0 4 6,0 1 0,0 3 5,2 3-19,-2 1 7,2 1 7,0 1-1,-1 1 0,3 1-7,0-2 1,3 0 0,1-2 0,0-1 1,4-2-6,0 0 7,5-1 0,-1-4-12,5-1 1,1-4-5,3-4 2,2 0 1</inkml:trace>
  <inkml:trace contextRef="#ctx0" brushRef="#br0" timeOffset="2035">1078 7 31,'0'1'3,"-4"-1"-1,0 1 1,2 2 0,-2 0-1,0 2 6,0 2-7,-3 3 0,1 3 0,-2 6 12,-2 2-8,1 4 0,-1 5 5,0 5-7,1 2-7,1 3 13,0 1-7,2 1 6,-1-1 5,5 1-8,2-2 6,0-1-14,4-3 13,3-1 5,1-3-8,2-3-1,3-3 5,3-1-1,3-5-7,2-3-1,-1-2-19,3-3 1,0-5 2</inkml:trace>
  <inkml:trace contextRef="#ctx0" brushRef="#br0" timeOffset="2350">1459 252 73,'0'-1'17,"0"1"-8,0 0 5,0 0-2,0 0-1,0 1-8,2 3 6,2 3-1,0 3-1,2 3-1,-1 2-13,-1 1 1,0 4 13,0 1-1,0 1-1,-2 2 0,-2-1-7,0-1 6,0 0 6,0-2-14,0-1 1,0-1 0,0-3 1,0-3-6,0-2 7,2-1 6,0-3-7,2-2 7,3-4-20,1-4 9,0-4 7,3-4-7,1-4 13,2-4-13,3-3 13,-3-2-7,3-2 6,-3 0-7,3 2-6,-2 1 7,-3 2-6,0 4 7,-1 1 0,-3 5 0,0 0 0,0 4-7,-1 3 14,-1 4-20,0 3 14,-2 4 0,0 5-7,1 0 1,-3 4-6,2 0 14,-4 3-1,2-1-6,0 0 6,-2-1 0,2-1 0,0-2-1,2-2 0,0-1-7,2-3 14,3-4-2,-1-3 0,4-3-1,1-5-7,1-3 0,1-3 0,-1-2 0,3-3 0,-3-1 0,1 1 0,-3-1 1,1 1-7,-1 2 14,-2 3-20,1 1 8,-5 4 7,2 1-7,-2 2-5,-2 4 7,3 4 1,-3 3 6,0 4 0,-2 5-1,0 1 0,0 3-1,0 2 0,-2 2 0,2 0 0,0 2-13,0-1 0,1 0 2,1-1-1</inkml:trace>
  <inkml:trace contextRef="#ctx0" brushRef="#br0" timeOffset="2915">2381 434 104,'0'0'13,"0"2"-14,0 5 13,-2 2-2,2 3-1,-2 0 5,0 2-14,-2 1 13,0 1-2,0 0-1,-3 2-8,-1 0 6,0 2-7,0-1-13,-3-1-6,1 1 1,4-3 2</inkml:trace>
  <inkml:trace contextRef="#ctx0" brushRef="#br0" timeOffset="3152">2613 97 37,'0'0'3,"0"1"-1,0 3 0,0 1 6,2 2-7,0 0 6,0 1 12,0 3-9,2-1-1,-2 3 11,3 1-2,-3 1-2,2 1-2,0 3-2,0 2-8,0 0 0,0 2 12,0 0-2,-1 2-15,1-2 1,-2 1 0,0-2 6,-2 0-7,2-3 0,-2-2 13,2-1-14,-2-2 0,0-3 0,0-2 0,0 0 7,2-5-20,0-3-4,0-4 9,2-5 7,0-5 1,3-3-6,1-5 1,2-2-6,-2-4 2,5-1 7,-1-1-6,1 1 2,1 1 7,-1 2-6,1 4 1,-2 2 0,1 3 1,-1 2 1,-1 5 13,1 3-1,-2 5-14,1 4 14,-3 4 5,2 6-2,-3 2-14,-3 5 20,-2 3-15,0 3 6,0 3 5,-2 1-8,-2 0-19,0 1 14,2 0-12,-2-2 7,0-4-6,2-1 1,0-5 0</inkml:trace>
  <inkml:trace contextRef="#ctx0" brushRef="#br0" timeOffset="3617">3233 0 48,'0'2'8,"2"2"-1,3 2 12,-1-1 3,4 2-15,0 3 12,1 0 4,-1 2-3,2 3-3,1 4-2,-1 1 5,-2 5-9,0 4-2,1 5 6,-5 3-15,-2 2 13,0 4-2,-4 3-20,-4 0-11,-3 3-5,-1 0 3,-4 0 1</inkml:trace>
</inkml:ink>
</file>

<file path=ppt/ink/ink11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3:30.18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 60 75,'0'0'5,"-3"-2"-7,1 2 19,2 0-2,-2 0-9,2 0 0,-2-1-1,2 1 6,-2 0-8,2 0 0,0 0-7,0 0 7,0 0 12,2 0-8,2-1-7,5 0 6,3-1-13,3-2 13,3 2-1,3-2 6,2 1-2,3-1-7,3 1 0,2-2-7,3 2 7,1-1 0,0 0-7,0 0 20,0 2-27,0-1 20,-4 1-26,2 1 15,-4-1-6,0 0 1,-2 2-5,-2 0 1,-4-1 0,-3 1 0</inkml:trace>
  <inkml:trace contextRef="#ctx0" brushRef="#br0" timeOffset="330">271 328 89,'0'0'22,"0"0"-3,2 0-9,4 0-1,3 0 5,3-2-2,3-2 5,3 0-2,3-2-14,4-1 12,-1-1-14,3 0-6,2-1 1,-2 2-6,0 1 2,0 0 7,0 1-12,0 0 1,-5 2-1</inkml:trace>
</inkml:ink>
</file>

<file path=ppt/ink/ink11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3:31.3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1034 3 30,'-2'1'10,"-2"0"-7,0 1-1,-1 1 0,-1 1 6,-4 3-7,0 3 0,-5 0 6,-3 4-1,-3 1-1,-4 3 6,-4 3-14,-4 2 7,-2 1-7,-4 4 13,-3 1 5,-1 3-8,-3-1-8,-1 2 7,1-1-1,-1 1-1,1-3 0,3-1 6,-1-1-2,7-4-13,2 0 13,4-4 5,4-2-8,4-2-13,7-1 1,3-1 7,3-2-6,6-2 13,6-3-19,6-1 1,7-4 8,3-2 7,5-1 5,8-2-13,2-3 0,4 0 7,7 0-7,1-2 7,1 1 0,1-1-13,1 1 1,-3 1 14,-1 2-13,-5 0 19,-2 2-20,-4 1 1,-4 1 8,-4 2 0,-4 2 6,-7 0-7,-5 4 12,-5 2-7,-6 1-7,-7 1 7,-5 2 5,-5 1-7,-8 1 0,-4 3 12,-4 1-8,-4 2-7,-5 2 19,-1 1-15,-5 2 0,1 1 12,-3 3 4,0-2-15,3-1 0,-1 1-7,2-3 19,5 0-2,4-2-1,1 0-2,5-1-1,4-2-2,5-3-1,3-1-1,4-2-7,7-1 7,4-1-1,6-3 6,6-1-8,4-3 0,9-2-1,6-4 6,6-4-7,6-3 6,4-1-7,7-4 6,4 0 0,4-4-7,1 1-7,-1 3-11,0 0 2,-4 0-4,-3 2-3,-3 1-4,-5 0 3,-3 4 3,-7 1 2</inkml:trace>
  <inkml:trace contextRef="#ctx0" brushRef="#br0" timeOffset="710">1861 14 29,'0'0'4,"0"-1"0,0 1-1,2-1 0,0 0-1,0-1 0,1 0 0,-1 0 18,0 1 4,0 0-15,-2 0 17,2-1-9,-2 2-2,0 2-2,-2-1-2,-2 3 5,-5 3-8,-1 4-1,-7 2-1,-3 2-1,-5 2-7,-6 3 7,-2 2-1,-6 2 0,-3 2-13,-3 1 1,1 0 19,1-1-7,1 0-1,1-1 6,4 1-20,2-3 14,2-1 6,4-2-14,4-1 14,4-3-2,3-1 0,5-2-14,5-1 14,6-2-8,4-3 7,6-2-7,7-4 6,7-2 0,7-3-1,9-2-19,1-2 14,6-1 6,1-2-19,3 2-4,1-1 8,0-1 8,-1 2-13,1 1 8,0 2 8,-5 0-7,-1 3 7,-5 0 0,-4 1-13,-6 1 8,-2 1 7,-6 0 6,-3 1-1,-5 2-8,-7 2 0,-4 2 7,-6 2-1,-5 2-1,-5 3-1,-5 1 6,-5 2-14,-5 2 7,-7 2 12,-1 2-20,-4 0 7,-3 3 6,-1 0-1,-1-1-1,1 2-7,-1-1 0,5 0 6,2 0 6,1-1-2,5 0-1,2-2-13,4 0 7,5 1-1,1-2 7,5-3-8,3 1 7,5 0-8,4-3 7,4 1-13,4-2 0,4-2 1,7 0 1,3-2 13,5-4-7,4-2 0,4-2 6,4-1-13,4-2 13,3-2-7,1-4-13,5 0 14,1-2-6,1 2-12,0-1 2,-1 0-4,-1 1 2,-3-1-5,-3 3 3,-5 1 0</inkml:trace>
</inkml:ink>
</file>

<file path=ppt/ink/ink11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3:35.3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235 611 23,'0'-3'4,"2"1"0,0-1 0,0-2-1,0 1 0,2 0 6,-2-1-1,2 0 5,-1 0-8,1 0 6,-2 0 5,0 1-9,-2-1 6,0 0-2,0 1-14,-2 0 13,0 1-7,-2-1 12,-1 1-2,-1 0-8,0 1 6,-2 2-8,-3 1-7,-1 3 13,-3 3-7,-1 1 0,-1 1-7,-1 4 1,-1 1 19,1 2-8,-3 2-1,4 0-1,1 2 0,1 1 5,3 0-1,2 1-7,3-2-1,3 0 0,2-2 0,2 0 0,4-3 6,5-3-1,-1-2-7,4-3 7,5-4-7,-1-3 0,3-2 0,2-4-6,1-2 1,1-3 0,0 0 1,-2-2 13,-1-2-7,-1 1-13,-3-1 14,1 1 0,-5-1-6,-1 2 0,-3 0 1,-2 3 6,0 0-6,-1 2 0,-3 0 7,0 4-1,0 0 0,-2 3 6,0 2-8,0 4 0,0 2 0,-2 3 6,2 2-7,0 2 6,0 2-19,4 0 14,0 1-6,2-1-6,0 0 1,5-1-11,-3 0 2,2-2 2,1-1 0</inkml:trace>
  <inkml:trace contextRef="#ctx0" brushRef="#br0" timeOffset="580">586 42 28,'0'0'4,"0"0"6,0 0 5,0 0 4,0 0-15,0 0 6,-2 0-1,2 0 5,0 0-14,0 0 6,0 0 12,0 1-2,-4 6-2,-2 3-2,-2 2-2,-3 2-13,-1 3 12,0 1-7,-1 1-13,1-1 14,-3 2-6,1-1 12,-1-1-7,3 1 6,-3-3-1,3-2-1,2-1-7,-1-1-12,3-3 8,2-1-6,0-1 1,-1-2-5,1-3 9,2-2-6,2-2 14,0-5-13,0-1 8,2-3-6,0-2 7,0-1 1,2-1-7,-2 0 1,2 0 14,0 1-1,0 2-1,-2 2-13,2 1 7,-2 0 1,2 3-7,-2 1 7,2 1-6,0 3 20,1 1-15,-1 4 7,0 2-7,0 2 12,2 2-13,0 2 0,0 1 0,0 2-6,3-1 14,-1 1-1,2-1 5,0 1-7,1-1-7,1 0 1,-2-3-6,2 1 1,1-3 0,-3-1-1</inkml:trace>
  <inkml:trace contextRef="#ctx0" brushRef="#br0" timeOffset="1040">280 233 29,'0'0'10,"0"0"-7,2 0 6,-2 0-8,7-3 0,-1 1 0,4 0 12,1-1-7,3 0 5,0-1-8,3 1-6,0 1 6,1-1 0,3 1 0,0 0 6,1 1-14,1 1-1,-2 0 1</inkml:trace>
  <inkml:trace contextRef="#ctx0" brushRef="#br0" timeOffset="2110">1178 54 39,'-2'0'3,"0"0"-1,-2 1 0,-3 1 0,-1 2 6,0 0-1,0 3-7,-3 3 6,-1 2-7,-3 4 6,1 2 12,-3 4-14,1 1-1,-1 3 6,1 2 6,-1 1-8,3 0-1,-1 1 5,5 1 5,2-2-8,1 1-7,5-2 6,0 0-7,4-3 1,5 2 6,-1-3-7,4 1 12,0-4-1,5-1-1,-1-3-8,1-2-6,1-2-12,3-1 2,-2-3 0,1-2 1</inkml:trace>
  <inkml:trace contextRef="#ctx0" brushRef="#br0" timeOffset="2440">1385 182 23,'0'0'5,"0"0"-1,0 0 0,0 0-1,0 0 0,0 0-1,0 0 0,0 0 6,-2 2 5,2 0-7,0 6 5,-4 4-8,-1 3 6,-1 1-7,2 2 0,-2 3 6,2 0-8,-2 0 7,-1 1 5,1 0-14,0 0 13,0 0-14,0-1 7,-1 0-1,1-1-7,0-1 13,0-1-7,2-1 6,-3-2-13,3-1 13,0-1-14,0-2 1,2-2 7,0-1 0,0-1 6,2-2-8,2-3 0,2-2-12,2-2 14,4-4-7,1-2 1,3-4 0,1-2-5,1-2 7,1-3-6,-1-2 1,1-1 1,2-1 1,-1 0 0,1-1 1,-1 1 7,1 1-7,-2 2 1,-3 2 6,1 0-6,-3 4 6,0 2-6,-3 1 12,-1 2-7,0 1-6,-2 2 6,-1 1 0,-3 4 12,-2 1-8,-5 4 0,1 0-1,0 4-1,-4 2 0,0 1 5,-3 3-7,1 0 6,0 1-7,1 2 12,1-1-8,0 1 0,2 0 5,1 0-7,1-1-1,2 1 6,0-2-1,4-3 0,0 1-1,2-1 5,3-2-14,1 0 1,2-2 0,3-2 0,1-3-18,1 1 2,1-2 0,-1-1 1</inkml:trace>
  <inkml:trace contextRef="#ctx0" brushRef="#br0" timeOffset="3010">1869 469 71,'0'2'11,"-2"2"-1,2 1-1,-2 2-8,0 3 0,-1 1 6,-1 2 6,0 0-8,-2 2-7,2 0-6,-4 3 1,1-1 7,-1 0 0,0 1-7,0-2 1,-1 0 0</inkml:trace>
  <inkml:trace contextRef="#ctx0" brushRef="#br0" timeOffset="3270">2156 325 30,'0'0'4,"0"0"-1,0 0 6,2 0 5,0 0-1,0 1-14,3-1 12,-1 1-1,0-1 5,0 2-2,0 1-2,0 1 5,0 2-2,-2 1-2,1 2-7,-1 1-1,-2 1 0,0 2 12,-2 0-9,-1 0-1,-1 1 0,0 0-7,-2-2 0,0 2-6,2-2 1,-3 0 0,3-3 14,-2 0 5,2-2-8,2-1-13,0-1 7,0-3 0,4-1 7,0-4-14,4-3 14,2-4-13,5-1 0,-1-3-5,3-4 2,1 0-5,1-2 8,1-1-6,1 0 8,0 1-5,-1 2 7,1-1-6,-3 4 8,-1 0 0,1 3 0,-3 1 6,-1 1 6,-4 3-14,3 4 13,-3 1-8,-2 3 6,-2 3-7,1 3 12,-3 4-14,-2 1 7,-2 3-1,-1 1 6,-3 1-8,0 2-7,0-2 20,-2 2-9,1-3-1,1-2 0,2-1-7,-2-1-6,2-2 0,2-1 14,0-2-14,2-1 1,0-3 7,4-3 6,2-3-7,2-3 7,3-2-8,3-2 7,0-3-13,3-1 7,2-1 12,-3 0-14,3-1 7,-1-1-13,1 3 7,0 3-6,-3-1 7,-1 2 6,-1 1-7,-1 3 0,-1 1 7,-2 1 5,-1 4-14,-3 4 1,0 2 0,-2 2 0,0 2 13,-4 3-8,0 2 0,-2 1-13,-2 3 7,0 0 13,0-2-13,-2 1-13,1-3 9,3 0-12,0-2 1,0-3 2</inkml:trace>
  <inkml:trace contextRef="#ctx0" brushRef="#br0" timeOffset="3910">3019 0 45,'0'0'8,"0"1"6,0-1-15,0 3 13,0 1 5,4 4 4,0 3 3,0 1-3,2-1-2,0 3-9,1 1-1,1 3 5,-2 1 5,0 4-15,1 1 18,-1 3-9,0 2 5,-2 2-9,-2 2-1,-4 3 5,0 0-8,-4 2-7,-2 1 13,-3-1-14,-1 0-6,-3 2 8,-3-3-6,-1 0-12,-2-3-10,-1-1 2</inkml:trace>
</inkml:ink>
</file>

<file path=ppt/ink/ink11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3:41.50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0 350 21,'0'0'4,"0"0"0,0 0-1,0 0 0,0 0 0,0 0-1,0 0 0,0 0 7,0 0-1,0 0-1,0-2 5,0-1-8,0 2-7,0-2 20,0 2-9,0 0-1,0 0-1,0 0 0,0 0 5,0 1-14,0 0 13,0-2-7,0 2 5,0-1-7,0 1-6,0 1 13,2 2-1,-2 1-1,2 2 6,-2 2-14,2 3 6,0 2-7,0 2 13,0 2-1,0 2-7,0 1-7,-2-1 7,2 2 0,0 1-1,0-1 0,0 0-12,0-1 20,0 0 5,1-2-8,-1 1-1,0-2 0,0 1-1,2-3-7,-2 0 1,0-1 0,0-1 0,0-3-6,0 1 1,0-3 13,0-1 0,-2 0-7,2-1 12,-2-1-14,3-1 1,-3-1 19,2 1-15,-2-3 6,2-2-13,0-3 13,2-1-1,-2-2-1,2-3-13,0-1 13,2-3-1,-1-2-7,1-2 1,2-3 6,0-1-1,1-1 0,1-3-1,0-1 0,3 0 0,-3-1 6,2 1-20,1 0 1,-3 0 20,3 3-7,-3 1-1,0 1 0,1 2-7,-1 4-5,-4-1 20,2 3-14,-1 3 1,-1 0 0,-4 2 0,2 2-6,-2 0-5,0 0 8,2 2-11,-2 2-5,-2 1 3,2 0 1</inkml:trace>
  <inkml:trace contextRef="#ctx0" brushRef="#br0" timeOffset="1415">870 109 23,'0'-1'4,"0"1"0,0-1 0,0-1-1,-2 2 6,2-1-1,-2 0-8,0 1 1,0-1 6,-2 2 5,0 0-1,0 2-8,-1 0 0,-1 3 6,-2 3 5,0 2-2,-1 4-1,-1 5-2,-2 0 5,-1 6-8,1 1 0,-1 1 5,3 2-8,0 0 0,1-1-7,3 0 13,2 0-7,0-1 0,2-1 6,2-3 5,2 1-2,2-3-1,2-1-20,3-1 14,1-2 6,2-3-14,1-1 0,1-2 1,3-2-19,-1-1 2,-1-4 1</inkml:trace>
  <inkml:trace contextRef="#ctx0" brushRef="#br0" timeOffset="2455">1164 121 60,'-2'0'13,"2"0"-15,0 0 13,0 1-7,0 1 5,0 0-7,-2 3 0,0 2-7,0 3 20,-2 2 4,-1 3-15,-1 3 6,0 3 5,0-1-14,-3 4-7,1 0 7,0-1 6,0 3-7,-3-2 13,3 1-14,0-2 12,-3-1-14,1-1 13,2-2-20,0-3 20,1-1-14,1-2 13,2-3-13,0 1 13,0-3-8,2-1 0,0-2 6,2-4-13,2-4 7,2-1-13,2-4 8,4-3-6,3-3-5,1-2 15,3-3 0,-1-2-13,3 0 8,2-1 1,-3 3 0,1-1-6,-1 1 2,1 2 1,-2 3 7,-3 1-6,-1 1 7,-3 3 6,0 2-14,-2 1 14,-1 3-1,-3 3-13,-4 3 13,0 2-1,-4 2 0,0 2 5,-5 3-7,-1 1 12,0 1-2,-1 0-2,1-2-7,0 2-1,1 1 6,1-1-1,2 0-1,0 0-7,1 0 12,3-1-14,2-1 7,5-1 12,1 0-9,0-2-7,4 0 6,3-2-13,1 0 1,1-2-6,1-2-11,1 1 2,-1-2 1</inkml:trace>
  <inkml:trace contextRef="#ctx0" brushRef="#br0" timeOffset="3095">1588 575 103,'0'0'1,"0"0"19,0 0-9,0 1 5,0 4-8,0 1 5,2 2-14,-2 1 6,-2 2 6,2-1-2,-4 2-1,0 1-1,-3 1-7,1-2 0,0 1 0,-2 1 0,-1-1-19,-1-2 2,2 1 1,0-3 1</inkml:trace>
  <inkml:trace contextRef="#ctx0" brushRef="#br0" timeOffset="3485">1902 540 25,'0'0'4,"-2"1"0,2-1-1,0 0 0,0 0-1,0 2 7,2-2 5,-2 0-8,0 0 5,0 0 5,0 0-2,0-2-1,0 2-2,2-1-1,0 0-2,3-2-1,1-1 6,0-1-8,0 0-1,4-2-13,1 0 8,-1-1 12,3-2-1,1-1-8,1-2 6,-1-1-13,3-2 7,-1-2-7,3-2 7,-3-1 0,3-1 0,-3-2-13,3 0 20,-2-3-7,-1 0-1,1-1-6,-1 1 13,-3 1-1,-1 1-13,0 2 13,-1 2-1,-3 1 6,0 4-2,-4 0-1,1 3-8,-1 1 7,0 2-1,-4 3-14,0 1 7,-2 3 7,-2 3 5,-3 1-27,-1 3 15,-2 3 6,0 2-1,-1 2 0,-1 2-1,-1 3 0,-1 2-7,1 3 0,-1 1 1,2 1 0,-3 4 6,3-1 6,1 1-20,1 1 14,2-2-7,2 0 7,-1-1-7,5-1 0,2-2 13,0-1-7,4 0-7,1-2 13,1-2-14,2-2 7,2-1-12,1-3-5,-1-2-11,5-1 2,-3-2 3</inkml:trace>
  <inkml:trace contextRef="#ctx0" brushRef="#br0" timeOffset="4037">2661 81 37,'0'0'16,"0"0"-2,0 0-8,0 0 5,0 0-8,0 2 6,2 3 12,0 0-9,1 0-2,-1 2 12,0 3-16,0 1 6,0 2 11,0 2-16,-2 3 18,0-1-15,-2 2 11,2 0-9,-2 2-1,-2 3 4,-3-1-14,-1 1 6,0 2-1,-5 0-7,1 0-25,-2 0 10,-1 1-4,1-2-5,-1 2 2</inkml:trace>
</inkml:ink>
</file>

<file path=ppt/ink/ink11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3:47.7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271 431 24,'-2'-1'4,"2"0"0,-2 1-1,2-1 0,-2-1 0,2-1 6,-2 1-1,2 1 5,-3-2-8,3 1 12,-2-1-8,0 0-2,2 1 12,-2 0-9,0 0 5,0 0-8,-2 0 6,2 1-8,-2 0-1,0 1-7,-3 0 7,1 2 12,-2 0-2,-2 4-14,-3 1 0,1 2 6,-3 4-13,-1 1 13,-3 3-7,1 2 13,-1 0-8,2 2 0,1 0 5,-1-1-7,5-1-13,2 0 2,1-2 1,3-1 13,2-2 6,2-1-8,4-2 6,2-2-1,2-2-1,3-4-1,3 0-13,2-6-6,3 0 8,2-3 7,1-2-6,1-1 13,-2-2-8,1 0-6,-1-2 1,-3-1-6,1 0 14,-5 0-1,1 2-7,-3 1 7,0 0 6,-1 1-1,-3 2-7,0-1 12,-2 2-14,0 2 13,1-1-2,-3 1-1,2 2-1,-2 0-1,0 3 5,0 3-14,0 0 7,0 4-1,0 2-1,2 3-6,-2 0 13,3 3-14,1 0 13,0 1-14,0 2 7,2-1 6,3-1-13,-1 1-18,0-2 2,3-2-10,-1-1 3,-1 1 2</inkml:trace>
  <inkml:trace contextRef="#ctx0" brushRef="#br0" timeOffset="630">658 15 70,'0'-2'18,"-2"1"-9,2-2-1,0 1 5,0 1-8,0-2 6,0 2 5,0 0-8,0 0 11,2 1 4,-2 0-15,0-1-1,0 0-1,0 1 12,0 2-9,-2 3 5,-1 2-14,-1 4 6,-4 3-7,-2 2 7,1 2-7,-3 2 6,0-2-7,-1 2 7,1 1-1,-1-1-7,1-2 7,0 0 6,1-2-14,-1-2-6,1-1 20,3-3-14,2 1 7,0-4 0,0-1-13,-1-2 7,3-1-12,0-2 15,0-4-19,2-1 8,0-2 2,2-3-5,0-2 8,0-3 7,2-2 6,0-3-7,0 0 6,2-2-7,0 1 0,0 0-6,-1 1 20,1 3-15,0 1 13,-2 2-1,2 3-8,-2 1 0,0 2-6,0 1 6,0 5 6,2 1-13,-2 2 0,1 5 1,-1 2-6,0 4 2,2 1-6,0 1 8,2 0-5,0 1 26,1 0-8,1 0-1,0 0-1,0-1-13,3-1 1,-3 0 14,2-1-1,1-1-7,-3-2-13,2-1-4,1-1 2,-3-2 1,0 0 1</inkml:trace>
  <inkml:trace contextRef="#ctx0" brushRef="#br0" timeOffset="1170">426 192 41,'0'0'3,"0"0"-1,0 0 6,0 0 5,0 0-7,0 0 5,0-1 5,2 0 4,2 1-15,0-2 0,0 2 11,5-1-2,1 1-14,-2 0 6,5 0-7,-1 0 1,3 1 0,-1-1 6,5-1-1,1 0 6,1 1-2,2-1-7,-3 1 0,1-1-19,0 0 1,0-1 2,-3 2-1</inkml:trace>
  <inkml:trace contextRef="#ctx0" brushRef="#br0" timeOffset="2350">1024 165 46,'0'0'8,"-2"-1"5,2 0 5,-2 0-2,-1-2 4,1 3-9,2-1-7,-2 1-1,-2 1 0,0 3 12,0 2-8,-4 1 5,-1 3 5,1 2 4,-2 4-15,-1 1 12,-1 3-21,2 1 13,-1 2-2,1 1-13,0 1 13,1 1-7,3-1 12,0 1-2,0 1-1,4-1-7,0 0 5,2-2-1,2 1 6,0-2-8,4-2-1,0 0-13,4-2 14,1-3-7,1-1 0,1-2-12,3-3-4,3-2-11,-1-2 3,1-2 1</inkml:trace>
  <inkml:trace contextRef="#ctx0" brushRef="#br0" timeOffset="2755">1193 591 23,'0'0'4,"0"0"0,0 2 0,0 3-1,0-2 6,0-1 5,0 1-1,0 0-2,2 0-1,-2-1-8,2-1 12,0 0-1,3-1 4,-1-1-8,2 0 5,2-1-14,0-2 12,5-1-1,1-3-8,1 0-7,3-1 13,-1-2-1,2 0-13,1-2 7,-1 0-7,2-2 13,-1-2-1,3-1-7,-2-2 6,-1-2 0,1 0-7,0-2 0,-3-2 0,1 0 6,-2-1 0,-1-1-20,-1 1 15,-1 0 0,-4 3 6,1 0 5,-1 3-1,-2 1 5,-1 2-8,-1 2-1,-2 2-7,-2 3 0,2 0 13,-2 3-14,0 0 6,0 1 0,-2 2-7,-2 2 0,0 3 7,-2 2 6,-2 4-1,-2 1-8,-3 3 0,1 2 0,-1 2 0,-1 2 0,0 0-7,-1 3 14,-1 0-1,1 2-14,1-2 14,-3 2-14,5 1 7,0-1 0,-1 1 7,5-1-1,2 0-14,2 1-5,2-1 21,2-1-8,4 1 0,1-2 7,1-2-8,2-2-12,3-1-5,1-1-10,1-2 3,-1 0 3,3-3 1</inkml:trace>
  <inkml:trace contextRef="#ctx0" brushRef="#br0" timeOffset="4185">1921 484 20,'0'0'4,"0"0"0,0 0 0,0 0-1,0 0-1,0 0 0,0 0 0,0 0 0,0 0 0,0 0 0,0 0 0,0 0-1,0 0 0,0 0 0,0 0 0,0 0 0,0 0 6,0 0-1,0 0 0,0 0 11,0 1-8,0 2-7,2 2-7,-2 1 13,0 1-1,0 0-1,0 1 12,0 2-21,0 2 7,-4 0 5,2 0 6,-2 2-15,-2 2 6,0-3 6,-3 1-8,1 2-7,0-3-5,-3 0-6,-1 0 0,2-1 1</inkml:trace>
  <inkml:trace contextRef="#ctx0" brushRef="#br0" timeOffset="4795">2147 348 26,'0'0'4,"0"0"-1,0 0 1,0 0-2,0 0 7,0 0-7,0 0-1,0 0 13,0 0-2,0 0-8,0 0 6,0 0-1,0 0-14,0 0 20,0 0-9,0 0-7,0 3 7,2 2 5,2-1-7,-2 2-1,0 1 19,0 1-9,-2 1-2,0 1 5,0 3-15,-2 0 6,0 1 0,-2-1 5,0 1 5,0 3-9,-1-2-7,-1-1 0,0 1 12,0-1-1,0-1-8,1-2-1,-1 0-6,2-1 6,0-2 0,0-1 6,2 0-1,0-2 5,0 0-2,0-2-20,2-1 14,-3-2-7,6-1 0,-1-1 1,0-3 0,6-4 6,2-3-13,5-3 1,1-1 7,3-1-6,2-2 1,-1-1 0,3 0-5,-2 2 1,-1 1 1,1 1 1,-2 2 7,-3 3 0,1-1 0,-5 3 6,1 1-13,-1 2 13,-2 1-7,1 2 7,-3 1-7,-2 2 12,0 4-7,-1-1-7,-1 4 7,-2 2-1,-2 2 0,-2 2-1,0 2 6,-3 3-1,-1 0-7,0 2 0,0 1 7,-2 0-1,-1-1-1,1-1-7,0 0 7,-1-2-1,3-2-1,0-1-12,0-1-6,2-2 2,0-1-11,-1-2-3,3-2 2,0-2 3</inkml:trace>
  <inkml:trace contextRef="#ctx0" brushRef="#br0" timeOffset="5405">2682 136 23,'-2'0'5,"2"0"-1,0 0-1,0 0 0,0 0 6,0 0-7,0 0 18,0 1-8,4 4 11,-2 0-16,3 0 12,-3 1-15,4 2 18,-2 0-3,0 3-8,0 1 5,2 0 4,-1 2-3,-1 1-2,2 3-2,-2-1 5,-2 4 10,-2 1-9,0 3 3,-2-1-9,0 4 5,-2 1-8,-2 2-2,-3 1-1,-1-1-1,0 1-7,-1-1 1,-1-2 12,0-1-26,-3-1-5,-1-2-10,1-1-9,-1-3 3</inkml:trace>
</inkml:ink>
</file>

<file path=ppt/ink/ink11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5:44.62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8792 106 20,'0'0'4,"0"0"0,0 0-1,0 0 0,0 0-1,0 0 0,0 0 0,0 0-1,0 0 0,0 0 0,0 0 0,0-1 0,0 1 0,0 0 0,0 0 0,2-1 0,0-1 0,0 1-1,0 0 0,2 0 0,0 1 0,-1-1 0,1 0 0,2-1 1,0 1 0,0 0 0,3 0-1,1-1 0,4-1 0,1 0 0,1 1 0,5-2 0,0-1 0,2 1 0,3-1 0,1-1 0,2 0 0,2 2 0,-2-2 0,2 1 0,0 2 0,-2-2 0,-2 2 0,0 0 0,-2 1 0,-2 0 0,-3-1 0,-3 2 0,-1 0 0,-3 0 0,-1 0 1,-1 0-1,-3-1 0,-2 1 1,0 0-1,0 0 0,-1 1 0,-1-1 0,-2 0 0,0-1 0,0 1 0,0 1 0,0 0-1,-2-1 0,2 1-2</inkml:trace>
  <inkml:trace contextRef="#ctx0" brushRef="#br0" timeOffset="4732">0 4490 25,'0'0'4,"0"0"0,0 0 0,0 0-1,0 0-1,0 0 0,0 0 0,0 0 0,0-2-1,0 1 0,2-1 0,2-1-1,-2 0 1,0 1 0,0 0-1,3-1 1,-1 0-1,-2 0 7,0 0-1,0 2-7,2-2 0,0 0 7,0-1-7,-2 3 0,3-1 0,-1 0 0,0-1 0,0 2 0,0-1 7,2 1-7,3-1-1,-1 0 7,0 1-6,0 0-1,1-1 1,1 0 0,0 2 0,1-1 0,-1 1 7,2 0-7,1-1 0,-1-1 6,1 1-7,-1-1 0,3 0 0,-1 0 1,1-1 6,1 1-6,-1-1 6,3-1-1,-1 1-6,1-2 0,1 1 0,0 0 0,-1-1 0,1 1 0,1-2 1,1 1 0,0 0 0,-1 0 0,3 0 0,-2 0 1,2 1-1,-1 0 1,1 1 0,-2-1 0,2 1-1,-3-2 7,1 2-7,-2 0 7,1-3-8,1 3 1,0-2 0,-3 1 6,1-1 0,-1 0-7,1 1 0,0-1 0,-3-1 1,3 2 6,-3-1-7,3 0 13,0 1-14,1-1 7,-1 1-7,2 0 6,-1-2-6,-1 0 13,2 0-2,-1 2-1,1-2-7,0 1 0,-3-1 0,3 2-6,0-1 1,-1 0 13,1 1-14,2-1 7,-3 1-6,3-1 1,-2 0 13,2 1-8,1-1 0,-1 1 0,0 0-7,0 0 1,-1 0 7,1 0-7,2-1 1,-2 2 7,-3 1 0,3-1 6,-2 1-15,2 0 1,-3-1 1,3 1 1,-2 0 7,1-1 5,-1 1-1,0 0-14,-1-1 8,3 0 6,-2 1-1,2 0-14,-3 0 7,1 0 0,2-2-6,-3 2 13,3 0 0,-2 0-1,0 0-14,1-1 8,-1 0 6,2 1-1,0 0-7,-3-1-6,3 1 20,0 0-14,-1 1 13,1-2-14,0 1 7,0-2-7,2 2 6,-3 0 0,3-1-7,-2 1 1,2 0 7,-1-1-14,1 1 14,0-1 0,0 0-13,0 1 20,2 0-14,-3-1-6,1 1 14,0 0-1,2-1-13,-2 1 20,0 0-8,-1 1 0,1-2-1,2 1 0,0 0 6,0-1-1,0 1-7,2 0 13,-2-1-8,2 1-13,-3 0-6,1-1 21,0 0-7,2 0 6,-2 0-7,-2 1 6,2-1 0,-2 0-13,2-1 19,-3 2-20,1 0 14,0-1-13,0 1 19,0 0-13,-3-1 6,3 0-7,0 1 7,0-1-13,0 0 20,-1-1-8,1 2 0,2-2-7,2 1 7,-2 0-13,2-1 14,-2 1-7,2 0 13,-2 0-14,0 0 7,-1 1 6,1 0-1,2-1-8,-2 1 0,0 0-12,-2 1 20,2-2-13,-2 1 13,-1 0-7,3-1-7,-2 1 13,0 0-13,0-1 13,0 1-7,1 1 6,-1 0-13,0-2-5,2 1 14,0 0 6,0 1-7,0-2 6,0 1-7,-1 0 6,-1-1-7,2 1 6,0 0-7,0-2 7,0 2-7,0 1 6,-3-1-6,3 0 6,-2 1-19,2 0 21,-2 0-7,2 1 6,-2-2-7,1 1-6,-1-1 14,2 1-20,-2 0 2,2-2 14,-2 2-7,2 0 13,-1 0-7,1 0 0,0-2 0,0 2 0,0 0 6,-2 0-1,2 1-13,0-1 7,-3 0 6,3-1-7,-2 2 7,2-1-14,-2 1 14,2-1-13,0 0 7,-3 0 6,3 1-1,-2-1 0,2-1-1,-2 2-13,2-1 14,-2 0-1,1 0-1,1-1 6,0 0-1,2 1-13,-2-1 0,2 1 1,0-2-6,2 2 14,0-1-1,0 0 0,0-1 0,2 2 6,-2 0-14,0-1 1,2 0-6,-2 0 7,0 0 13,2 0-1,-2-1-14,0 2 7,0 0-13,0 0 2,1 0 13,-4-1 6,3 2-7,3-2-1,-3 1 0,0-1-6,2 0 6,-2 0 6,-2 1-7,2-1 0,0 0 0,-2 1 0,2-1-7,-2 0 7,0-1 0,0 2-6,-3-1 0,1-1 1,0 2 7,-2 0-7,0 0 7,0 1 6,0-1-8,-1 1 0,1-1 0,-2 1 0,2 0 6,-3 1-1,3-1-7,0 1-18,0-2 8,0 0 14,0 1 0,-1 0 6,3-2-8,0 2 0,0-1 0,0 0 6,0 2-7,0-1-6,0-1 7,-3 0-7,3-1 1,-2 1 7,-2-1 0,0 1 0,-1 1-7,-1-2 1,0 1 6,-3-2 0,-1 3 0,-1-1 6,-1 1-7,-3-1 6,3 1-20,-5-1 2,3 1 1,-3 0 8,-2 0 6,0 0 6,1 0-1,-1-1-14,-2 0 19,-2 1-14,3 0 6,-3 0 0,0 0-14,0-2 14,0 2-7,0-1-6,-2 1 13,2 0-13,-2 0 1,3 1 13,-3-1-7,0-1 0,0 1 6,0 0-7,0 0 7,0 0-1,0-1-13,0 0 13,0 1 0,0-1-14,0 1 8,-2 0-6,2 0-6,-2 0 21,3 0-1,-3 0-7,2-1-7,-2 1 7,0-2 0,0 2-18,0 2-4,0-2 1,2 0 4,-2 0 1,0 0 1,2 0 0</inkml:trace>
</inkml:ink>
</file>

<file path=ppt/ink/ink1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5:01.4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122 325 23,'0'0'4,"0"0"0,0 0-1,0 0-1,0 0 1,0 0-1,0 0 0,0 0 0,0 0-1,0 0 0,-2 0 0,2 0 1,0 0-1,0 0 0,-2 6 0,-3 1 0,1 3 0,-2 2-1,-2 2 7,2 1-1,-3 1-7,1 0 0,0 2 0,0 0 1,-1 1-1,3-1 1,0 2 0,0 0 0,-1-1 0,1-1 6,0 1-1,2-2-7,2 1 1,0-2-1,0 0 1,2-2 0,0 0 0,2-2 7,0-1-1,0-1-7,4-2 6,0-1 0,1-2-7,3-3 7,0-1-1,3-2 0,1-3-7,1-1 7,-1-2 0,1-3-1,1-1 0,1-1 6,-3-2-13,1-1 6,-1-1 0,1-3 0,-1 0 0,-2-1 0,1 0 0,-1-1 0,-1 1 0,1-1-7,-4 0 7,3 3 6,-5-1-7,2 2 6,-2 1-13,0 1 1,-1 3 13,-1 1-7,0 2 6,-2 1-7,2-1-6,-2 2 1,0 2 1,-2 0 13,2 2-7,-2 0 12,0 4-8,-2 2-7,2 0 7,-4 6-7,0 2 13,0 2-8,-2 1 0,1 2-1,-1 0 0,0 2 0,2-2-7,-2 3 1,2-2 7,-1 2-1,3-2 6,0 2-13,0-2 1,0 1 0,2-1 7,2-1-1,2 2-12,1-3 20,-1 0-8,4-2 6,0-2-1,3 0-1,-1-1 0,0-2-1,5-2-7,-3 0-13,3-2 2,1-2 1</inkml:trace>
  <inkml:trace contextRef="#ctx0" brushRef="#br0" timeOffset="826">858 113 25,'0'0'5,"0"0"-1,0 0-1,0 0 0,0 0-1,-2 1 7,2 0-1,-4 3-1,0 1 5,-3 0-2,1 2-13,0 3 13,0 1-2,-2 3-1,-1 3-1,1-1-7,-2 4 19,1 0-14,-1 3 5,2 1-7,0 2 6,-1 0-1,1 1 5,2 1-7,0-1-7,1-1-6,3 1 1,0 0 26,4-3-22,0 0 13,1-2-1,1 0 5,2-2-14,2-2 6,2 0-13,1-3 7,1-2 6,3-2-7,-1 0 0,1-3-12,-1-2 2,3-2-6,-1-1 2,1-1 0</inkml:trace>
  <inkml:trace contextRef="#ctx0" brushRef="#br0" timeOffset="1231">1174 281 24,'0'0'4,"0"0"0,0 0 0,0 0-1,0 1 0,-2-1-1,2 1 6,0 0-7,0 1 6,2 1 6,-2 1-2,3 2-14,-3 2 7,2 3 12,-2 0 4,0 3-9,0 3 5,0 0-2,0 2-2,-2-1-14,2 2 13,-3 0-1,1-2-8,2 2 6,-2 0-13,0 0 0,0-2 14,0 0-2,0-1 0,0-1-14,-2 0 14,2-2-1,0-2-7,0 0 0,0-2 0,-1 0-6,1-3 13,2 0-1,-2-3-6,2-1-7,0-3 8,0-3 0,2-4 0,3-2-7,-1-4 8,4-1-13,0-3 1,1-3 8,-1-1-12,2-2 2,3-2 14,-3 2-6,4-1 0,-1-1 1,-1 3 0,1 3-6,1-1 14,-2 2 0,-1 2-7,1 2 7,-1 1-7,-1 3 7,0 2-7,-1 1 0,-1 2 1,0 2 0,-2 1 6,0 5-6,1 3 12,-3 1-13,0 3 19,-2 2-9,2 2 6,0 1-14,-2 1 0,-2 0 12,2 2-7,-2 0 6,0 0-14,-2 0 0,0 1-5,0-2 1,2 0 19,0-1-1,0 0-7,-2-2-1,2 0-13,-2-1 14,2-3-13,0 1 2,0-2-6,-2-1 1,4-1 1,-2-1 0</inkml:trace>
  <inkml:trace contextRef="#ctx0" brushRef="#br0" timeOffset="1893">1681 0 24,'0'0'4,"0"0"0,0 0 0,0 0-1,0 0 0,0 0-1,0 0 0,0 0 6,0 3 5,0 0-1,2 2-8,2 2-7,1 2 19,-1 0-2,2 3-1,-2 0-8,2 2 5,-2 0-1,3 1-1,-1 2-7,0 1 12,0 1-1,0 3 4,-2 0-20,3 1 19,-3 0-2,2 1-14,-2 2 12,0-1-1,-2 2-1,2 0 5,-1-2-2,-3 2-8,0 0-6,0-1 0,0-1 13,-3 0-14,-1-1 13,2-1-14,-2-1 13,-2 0-7,2-1-7,-2-1 7,-1-1 0,1-3-13,0-1-11,2-1 9,-2-1-12,2-3 3,-1 0 2</inkml:trace>
</inkml:ink>
</file>

<file path=ppt/ink/ink12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3:59.0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149 85 22,'-2'0'4,"2"-1"0,-2 0-1,2 1-1,-2-2 0,-1 1 1,1 0 0,0 0-1,0 0 0,0 0 0,0-2 6,0 2 5,2 0-2,-2-1-7,0 0-7,2 0 13,0 1-14,-2 1 19,2-1-1,0 1-8,0 0-1,0 0 5,0 0 5,0 0-14,0 0 12,0 0-1,0 0-2,0 0 5,0 0-2,-2 2-7,0 4 5,0 2-14,0 3 1,-3 0 12,3 3-7,-4 0 6,2 2-8,-2 2 0,2 0 6,-3 2-13,1 0 13,0 1-1,-2-1 0,2 1-1,-3-2-1,3 0 0,0 0-20,0-4 27,0-1-13,1-2 12,1 0-7,2-3-1,0 1 0,-2-3 6,2 0-13,0-2 7,2-2-1,0-2-6,2-3-12,0-2 21,4-4-1,2-3-19,3-2 15,1-3-6,1-2 1,1-2 7,1-3-13,1 0 14,3-3 0,-1 0-1,1 2 0,2 0 0,-3 0-12,1 2 13,-1 1 0,-1 3-6,-3-1 0,1 4 7,-1 1 0,-1 2-7,-3 2 7,-2 1-1,1 0-12,-1 2 13,-2 2-6,0 1 0,1 1 7,-3 0-1,0 1-6,0 2-6,-2 0 13,0 1-6,-2 1 6,-2 2 0,2 1-1,-2-1 0,-2 1-7,2 2-6,-2 0 14,0 0 0,-1 0-7,1 1 6,-2 0-6,0 1 6,0 2-6,-1-2 0,1 0 13,2 1-20,-2 0 14,2 0-1,0-1-6,0 1-6,-1 1 7,3-1 0,-2 1 1,2-1 0,0 1 6,0-1-7,0-1 7,2 2-20,-2-2 27,2 0-1,0 1-2,0-2-7,2 0 0,2 0-7,-2 0 1,2-2 13,2 0-7,1 0-1,-1-2 0,2 1 0,0-1 0,3-2 0,-3 1 0,2 0 6,-1-1-7,1-1-13,-2 2 2,3-2-5,-3 1-6,0-1 3,-2 2 0</inkml:trace>
</inkml:ink>
</file>

<file path=ppt/ink/ink12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4:01.7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169 541 48,'0'0'2,"0"0"6,2 0-1,0-3 5,3 0-14,3-2 13,-2-1-14,2-1 7,3 0-1,-1-2 12,0 0-8,3-3 5,-1 0-7,1 0-7,-1-2 6,2-1 0,1-1-13,-1 0 13,1 0-6,-1-2 0,1 1 6,-1-3 6,-1 2-7,1-1 12,-1-1-15,1 1 7,-1-1-14,-3 0 1,0-1 1,1 2 1,-3 2 0,0 1 7,-2-1-7,0 2 7,-1 0 6,-1 2-14,0 1 13,-2 0-1,0 2-7,0 0 6,-2 2-7,-2 1 7,2 0-1,-2 2-1,0 2 0,0 2-1,-2 0 0,-3 1-7,1 2-5,0 3 20,-2-1 4,0 3-14,-3 1 6,1 3-1,0 1 0,-1 1-1,1 4 5,-1 1-7,-1 2 0,2 1-1,-1 3-13,3 1 2,0 0 13,0 1-6,1 1 0,3-3 0,0 1 7,2-2 5,0 0-7,4-1-1,2-2 6,0-1-19,3-2 20,1-2-20,2-1 14,3-2-1,-1-2-25,0 0 9,3-2 2,-1-3-5,1-1 1,-3-1 2,3 0-1</inkml:trace>
  <inkml:trace contextRef="#ctx0" brushRef="#br0" timeOffset="687">22 574 23,'0'0'4,"0"0"-1,0 0 1,0 0-1,0 1 0,3 1 6,-1-1-8,0 0 19,-2 1-15,4 1 12,-2 0-2,0 2-2,0 1-8,0 0 12,0 1-15,0 2 13,-2 1-2,0 1-14,-2 1 12,0 0-1,-2 1-1,0 0-14,-2-1 7,1 1-7,-1-1-11,0-1 1,0 0 1,2-2 0</inkml:trace>
  <inkml:trace contextRef="#ctx0" brushRef="#br0" timeOffset="1142">668 375 66,'-2'0'18,"2"0"-8,0 0-2,0 0-13,0 0 7,0 0 0,0 0 6,2 0-14,-2 0 13,2 0 12,0-1-9,6 0-7,5-2 6,1-2-1,3-1-8,1 0 7,1 1 5,1-1-14,1 0 6,-2 0 6,1 0-20,-1 2 1,-2-1 14,-1 1-13,-1 1 1,-1-1-5,-1 2 1,-3-1 1,-2 0 1,0 2 1,-1 0 0</inkml:trace>
  <inkml:trace contextRef="#ctx0" brushRef="#br0" timeOffset="1452">666 527 103,'0'0'20,"0"0"-9,0 0-1,2 0-2,2 0-13,2-2 19,2 2-1,3-2 4,-1 0-8,5-2-14,-1 1 1,5-1 13,-1 1 5,1-1-8,2 1-20,-1-2-4,1 2 2,-3-2 2,3 0 1,-2 2-1</inkml:trace>
  <inkml:trace contextRef="#ctx0" brushRef="#br0" timeOffset="1722">1516 60 40,'0'0'9,"-2"0"5,2 0-8,-2 0 6,-3 0-8,-1 0 12,2 1-8,-4 1-1,0-1-1,-1 2 11,-1 1-2,0 2-14,-3-1 12,-1 4-8,1-1 6,-1 3-1,-1 1-8,1 1 0,1 1-7,-1 2 1,-1 1 7,3 2-1,0 0 0,-1 2 6,3-2 5,2 2-20,1-1 20,3 0-14,2-2 0,4 0 6,0-3-13,5 0 20,1-2-2,2-4-14,5-1 7,1-3 6,3-4-14,-1-2 7,5-4-6,-2-2 7,2-2 5,-1-3-13,1-2 7,-2 0 0,-1-2-1,-1-1 6,0-2-7,-7-1 0,1 1 0,-5-2 7,0-1 5,-6 1-14,0 1 0,-2 1 0,-4 3 13,0 0-7,-2 2-7,-3 1 6,1 1 0,-2 2-13,2 2 1,-1-2-11,3 2-5,0 1 3</inkml:trace>
</inkml:ink>
</file>

<file path=ppt/ink/ink12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4:35.1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110 149 22,'0'0'4,"0"0"-1,0 0 1,0 0-1,0 0 0,-2-2 6,0 0-1,-2 1-7,0 0 12,1 0-8,-1 1-7,2-2 13,-2 1 5,2 1-8,-2-1-1,2 1-1,0 0-1,0 1-1,0 0-6,0 3 6,0 1 0,-1 3-13,1 1 20,-2 3-14,2 2-6,-2 2 13,2 2-6,-2 3 6,2 1-13,-2 2 8,2 0 0,-3 3 6,3 2-1,-2 2 0,0 1 6,0 1-14,2 1 7,-2 1-13,2 0 20,-2-1-8,1-2 0,1 0-6,0-2 13,2-2-14,2-4 7,0 1 0,1-4-1,1-2 0,2-2-12,0-2 13,2-3 0,1-1 6,1-4-7,2-2-6,3-3-6,1-3 1,1-3 14,2-2-7,-1-2 1,5-3 6,0-2 0,-1-2 5,1-4-7,0 2-13,0-4 1,-1 0 14,1-2 0,-2-2-1,2 1 0,-3 0-7,-1 0 1,0 0 0,-3-1 1,1 1-7,-3-2 2,-1 2 7,-3-1 0,0 0 0,1 0 6,-3 0-1,0-1 0,-2 1-1,0 0-13,1 1 1,-1 1 14,0 0-13,-2 1 0,2 1 8,-1 3 6,-1 0-1,-2 2-13,2 1 13,-2 2-1,0 0 0,0 2-7,0 1 6,-2 1-13,2 1 8,-2 1 6,0 1-7,0 2 0,0-1 7,2 1 5,-2 1-13,0-1 6,0 2 0,0 0-7,0 0 13,0-1-7,0 2-13,0 0 14,0 0-7,-2 1 7,2-1 0,-2 1-7,2 0 7,-2 0-7,2-2 7,-2 4 0,2-2-7,-2 0-6,2 0 2,0 0 13,0 0-13,0 0 1,0 0 13,-2 0-7,2 0 7,0 0-1,0 0-14,0-3 8,-2 1 7,0-2-1,0 1 5,0-2-7,0 1 0,2 0 5,-2 1-7,-1 0 0,3 1 0,-2 0 0,2 0-13,0 1 14,0 1-6,0-1 6,0 0-6,0 0 7,0 1-7,0-1 7,0 0-13,0 1 1,0 1 8,0-1-7,0 1 14,0 1-13,-2 0 13,2 1-1,0 0 0,0 1-13,-2 0 7,2 1-7,-2 1 14,2-1 6,-2-1-14,2 0 0,-2 0 6,0 1-6,2 0 6,-2-2 0,2 2-13,0-3 7,0 2-6,0-2 14,0 1-14,0 0 14,0-1-1,0 0-1,0 1 0,0-1-13,0 0 1,0 1 1,0-1 7,2 0-6,-2 2 0,2-1 0,0 1 0,2 0-1</inkml:trace>
</inkml:ink>
</file>

<file path=ppt/ink/ink12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4:36.7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 18 29,'0'0'10,"0"0"-8,0 0 0,0 0 0,-2 0 0,2 0 0,0 0 12,0 0-14,0 0 6,0 0-1,0 0-7,0 0 7,0 0-1,0 0 6,0 0-7,0 0-1,0 0-6,0 0 0,0 0 7,0 0 0,0 0-1,0 0-7,2 0 8,2 0-1,3 0-7,3 0 1,0 1 0,1-1 1,-1 0 13,2-1-14,3 1 1,-3-1 13,3 1-1,-3-1-8,3 0-6,1 0 13,-1-1-7,-1 0-7,1 1 1,1 0 13,-1 0-7,-3-1-6,0 1 6,1 0 7,-1 0-14,-1 0 13,1 1-1,-2-1-13,1 1 7,-1 0-7,-2 0 2,1 0 0,-3 0 0,0 0 1,-2 1-1,2-1 0</inkml:trace>
  <inkml:trace contextRef="#ctx0" brushRef="#br0" timeOffset="680">25 305 23,'-2'0'4,"0"0"-1,0 0 1,-3 0-1,3 2-1,0-1 1,0 0-1,0 0 0,0-1 6,0 1-7,2-1 0,-2 1 12,2 1-8,0-2 0,0 1-7,2 0 6,0 0 0,4-1 6,1 0 11,-1 0-15,4 0 11,0-1-2,5 0-8,1-3-1,5 2 12,0-2-15,2 0 6,1-3 5,1 1-1,2-1-8,0 0-7,0 1 13,0 0-8,0 2 0,-3-1-7,1 2-6,-2-1-11,0 2 2,-5 0 2,1-1 1,-2 2 1</inkml:trace>
</inkml:ink>
</file>

<file path=ppt/ink/ink12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4:39.26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234 900 24,'0'-2'11,"0"0"-8,0-1 6,0 0 5,0-1-14,2 1 13,-2 0-2,0 1 5,0 0-2,-2-1-2,2 1-8,0 1 19,0 0-3,0 0-15,0-1 12,0 2-15,0-1 6,0 1 5,0 0-1,0 0-2,0 0-14,0 0 13,-2 3-1,2-1-13,-4 5 19,0 2-20,-5 3 13,1 2 5,0 2-8,-2 3-13,1-1 20,-1 3-14,-2 1-5,1 0 13,-1 0 6,-1 2-14,1-2 13,0 0-8,-1 0-13,1-1 14,1-2 6,-1-2-1,2-2-7,1-2 0,3 0 0,0-3 6,0-1-14,2-2 7,-1 0 0,1-3 0,4-2 0,0-4-12,2-3-5,3-4 9,1-5 1,6-3-6,1-4 2,3-5 14,1-2-1,-1-2 0,5-4-13,0-1 14,3-2 0,-1-2-13,2 0 7,2 1-5,-2 1 7,2 2-6,-1 3 13,-1 1-1,-2 3-13,0 4 14,-3 0-1,-1 5-13,0 2 1,-3 2 13,1 2-1,-5 3-19,3 2 21,-5 3-1,0 2-7,1 1 0,-3 6-6,-2 2 1,0 1-6,1 4 14,-1 3 6,-2 4 5,0 3-8,-2 2-6,0 1 0,0 2 0,0 2 0,-2 0 0,2 1 0,-2 0 0,0 0 0,-2 0 7,2-1-1,0 0-1,2 0 0,-2-1-13,0-1 1,2-1 7,-2-1 0,2-3 1,1-1 0,-3-3-13,2 0-5,0-4 2,-2-1 2,2-1 1,-2-4 1</inkml:trace>
  <inkml:trace contextRef="#ctx0" brushRef="#br0" timeOffset="720">261 978 23,'0'0'5,"0"0"-1,-2 0 0,2 0-1,0 0-1,0 0 0,0 0 7,0-1-2,0 1 6,4-2-2,2 0-7,0 0-7,3-1 19,-1 0-8,2 1 5,1 1-2,1 0-7,3-1-7,-1 1 0,0 1 1,1 0 0,-1 0 0,1 1-6,-1 1 7,1-1 13,-3 0-20,3 0 0,-5 0 1,0 0 1,1 1 0,-1-2 0</inkml:trace>
  <inkml:trace contextRef="#ctx0" brushRef="#br0" timeOffset="2136">859 212 23,'0'-1'4,"0"-2"0,0 0-1,0-1 7,0 0-8,2-1 0,-2 2 12,0-2-8,0 1-1,0 2 6,0-1-1,0 1-2,0 0-7,2 1 6,-2 0 6,0 1-14,0 2 18,0 4-2,-2 2-8,0 3 6,0 4-8,-3 1-7,1 4 13,0 1-2,0 2-1,-2 0-7,-2 2-7,1-2 1,-1-1 20,0-1-9,0-1-7,-1-2 7,3-2-1,-2 0-19,2-5 1,-1 0-4,1-3 2,0-4 2,2 0 1,0-4 2,2-4 1,0-1 1,-1-5 1,1 0 1,2-3 1,-2-2 0,2 0 1,-2-3 1,2 0 0,-2-1 0,2 1 1,-2 1 0,2 2 0,0 1 1,0 3 6,0 0-1,0 3 0,0 0-1,2 1 0,-2 2 6,4 3-1,0 2-8,1 2-6,-1 2 7,2 3 6,0 2-1,2 1-7,1 3-6,-1 1 14,0 0-7,3 0 6,-3 1-1,2-1-1,-2 0 0,3-1-7,-3 0-6,0-2 1,1 0 1,-3-2-1,0 0 0</inkml:trace>
  <inkml:trace contextRef="#ctx0" brushRef="#br0" timeOffset="2697">639 387 23,'0'0'4,"0"0"0,0 0 6,2 0-7,3 0-1,1 0 0,0 0 6,4 0-1,1 0-7,1-1 0,1 0 6,1 0 6,3 0-8,-1-2-1,1 2 6,-1-1-7,3 0 0,-3-1-7,-1 2 0,1 0 0,-1-1 0</inkml:trace>
  <inkml:trace contextRef="#ctx0" brushRef="#br0" timeOffset="3182">1146 156 22,'0'0'5,"0"0"-1,0 0-1,0 0 0,0 0 0,0 0-1,0 0 0,0 0 0,0 0 0,0 0 6,0 0-7,0 0 12,0 0-2,0 6-7,0 3 6,2 2-14,-4 0 7,2 3 5,0 1-1,0 2-7,-2-1 7,2 1-8,0 0 1,0 0 12,0-1-14,0 1 7,0-2 5,2 0-7,-2-1-13,0-1 14,2-1-13,-2-1 1,2-1 0,-2-2 1,0 1 0,0-4-1</inkml:trace>
  <inkml:trace contextRef="#ctx0" brushRef="#br0" timeOffset="3632">1005 89 23,'0'0'4,"0"0"0,0 0-1,0 0 0,0 0 0,0 0-1,0 0 0,0 0 0,0 0 6,0 0-1,0 0 6,0 0-8,0 0 5,0 0-1,0 0-7,0 0 6,0 0-14,0 0 1,0 0 13,0 0 5,3 0-1,1 1-14,2-1 6,0 0 0,-2-1 5,4 1-7,-3-2 12,1 1-8,0 0 6,0 1-2,0-1-7,1-1-13,-3 2 20,2-2-8,0 1 0,0 0 6,1-1-13,-1 1 13,0-1-14,-2 2 7,0-1-6,0 1 7,1-1-7,-3 1 7,2 0-6,-2-1 6,0 1-6,0-1 13,0 1-14,-2-1 7,0 1 0,2 0 0,-2 0-1,0-2 7,0 2-1,0 0-1,0 0-14,0 0 14,-2 0-7,2 0 6,0 0-13,0 0 14,0 0-1,-2 0-19,0 0 14,-2 2 0,2-2 0,-2 1 0,-1-1 6,3 1-1,0 1 0,-2-2-7,2 0 6,-2-1-6,2 1 0,0-1 6,0 1-6,0 0 0,0 1 0,2-1 7,-2 1-1,2-1-7,0 0 1,2 0 0,-2-1 0,6 0-6,2-3 7,0 2-6,3-1 7,1-1 7,3-1-1,1 1 5,1-2-7,1 0-1,1 2-7,0-1 7,1 0-13,-1 1 8,1 0-6,-1 1-12,-2 0 2,-1 1 2,-1-2 1,-3 2 1</inkml:trace>
</inkml:ink>
</file>

<file path=ppt/ink/ink12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4:45.8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0 24,'0'0'11,"0"-1"-8,0 1 0,0 0 6,0 0 5,0 0-2,0 0-14,0 0 13,0 0-14,0 0 7,0 0-1,0 0 12,0 0-14,0 0 0,0 0 6,0 0-7,0 0-6,0 0 19,0 0-8,0 0 0,0 0-1,0 0-1,0 0-6,0 0 13,0 1-2,-2 2-1,2 1 6,0 3-8,-2 2 6,2 0-14,0 4 0,0 1 7,2 3-7,0 3 7,0 2 5,0 0-1,2 2-7,1 2 0,-1 1-7,0 0 14,0-2-8,0 1-6,0-1 13,0 0 0,1-2-1,-1-2-1,0-1-1,0-2-6,0-1 0,0-4-6,0 0 1,-2-1 13,3-3-1,-3-2 6,0 0-8,0-1-6,0 0 0,0-3 7,2 0 6,-2-2-8,2-1 0,0-3-7,3 0 7,-1-3 0,0-1-7,0-2 14,0-3-8,3-2 0,-1-2 6,0-1-1,3-4-7,-3-5 7,2-1-7,-2 1-6,3-4 0,-3 1 1,0 0 7,1 1-6,-3 3 1,0 2 0,0 0 13,0 3-1,-1 1-1,-1 3-13,0 2 0,-2 1 7,2 1-12,-2 2-11,0 1 2,0 0 3,-2 2 1,2 2 2,-2 0 1,2 0 0</inkml:trace>
</inkml:ink>
</file>

<file path=ppt/ink/ink12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4:47.68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96 722 23,'0'0'4,"0"0"0,0 0 0,0 0-1,0 0 0,0 0 0,0 0-1,0 0 0,0 0 6,0 0-1,0 0 5,0 0-7,0 0-7,0 0 0,0 0 0,0 0 0,0 0 13,0 0-7,0 0-1,0 0 6,0 0-1,0 2 5,0 4-8,-2 3 6,-3 3-2,-1 3-1,2 1-1,-2 1 6,0-1-14,-3-1 6,3 0-1,0 0 0,0 0-7,2-2 0,-3 0 7,3-1 0,0-2 5,0-1-13,0-1-6,0-1 7,2-1 1,0 0 6,0-1 0,-1-2-1,3 0 0,0-2 0,3-2-1,-1-4-13,2-1 2,2-3 7,2-3-6,0-2 7,1-2-12,1-4 14,3 0-12,-3-1 1,2-1 1,3 0 1,-1 0 14,1 0-7,-1 1 6,1 1-7,-1 1 7,-1 1-7,-1 2 6,0 2-6,-1 1 6,1 2-13,-2 0 8,-1 3 0,-1 0-6,0 2 7,-2 0 6,3 3-1,-3 2 0,-2 1 5,0 2-1,0 2-7,-2 3-1,0 3 13,1 3-15,-3 2 7,0 2-1,0 4-13,-3 0 20,1 3-14,0 2 0,2 0 6,-2-1 6,0 1-14,2-2 7,0-1-6,0-1 0,0-2-6,0-1 1,0-2-5,2-2 1,-2-1 1,0-2 1,0 0 1,0-4 0</inkml:trace>
  <inkml:trace contextRef="#ctx0" brushRef="#br0" timeOffset="608">94 874 31,'0'0'10,"0"0"-1,0 0-8,0-1 0,2 0 0,0-3 0,2 0 0,2-1 12,2 0-8,1 1 0,1-2 5,0 0-1,3-2-7,-1 1-7,3 0 1,-3 0 0,2 1 0,-1 2 0,1-1 0,-3 1 0</inkml:trace>
  <inkml:trace contextRef="#ctx0" brushRef="#br0" timeOffset="950">646 151 24,'0'-2'4,"0"0"0,0 0-1,0 1 7,0-1-2,0 2 6,0-2-2,0 1 5,-2 0-3,2-1-14,0 1 19,0 0-15,0-1 6,0 2-14,0 0 7,0 0-1,0 0 13,-2 2-2,2 1-14,-5 4 6,-1 1-7,-2 4 0,-2 1 13,-3 2-7,-1 1 5,1 3-7,-1-1 0,-1 0 6,1-1-8,2-2 7,-1 0-7,1-2 0,1-1-7,3-3 1,0-1-5,0-2-6,-1-4 9,3-2-5,0-4 2,2-3 0,0-5 2,2-3 8,-3-4 0,3-2-7,2-1 8,-2-2 0,2-2-7,-2 1 2,0-1 13,2 2-14,0 2 13,-2 1 0,2 1-1,0 4-1,0 2-1,0 1 0,0 1 6,0 3-2,2 3-7,-2 4 0,2 3 12,0 4-14,0 3 7,2 6-7,3 4 6,-1 4-1,2 4-6,-2 1 12,1 3-13,1-1 6,-2 0 6,2 0-7,1-2-1,-1-2 0,0-1-19,0-2 15,1-2-13,-1-3 3,-2-2 0,2-1 2,-1-3 0</inkml:trace>
  <inkml:trace contextRef="#ctx0" brushRef="#br0" timeOffset="1464">348 246 22,'0'0'4,"0"0"0,0 0 0,0 0-1,0 0-1,0 0 7,0 0-7,0 0 12,0 0-14,2-1 12,4 1-1,2-1-8,1-1 6,1-1-1,5 1-1,1 0-7,3-2 12,1 2-1,3-2-2,2 2-1,0-1-13,2 0 7,0 1-13,-1 0 1,1-1 0,0 2 0</inkml:trace>
</inkml:ink>
</file>

<file path=ppt/ink/ink12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07.7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17 343 14,'0'0'3,"0"0"-1,0 0 0</inkml:trace>
  <inkml:trace contextRef="#ctx0" brushRef="#br0" timeOffset="50">25 348 15,'0'0'2,"0"0"0,0 0 0,0 0 0,0 0-1,0-2 0,0-1 0,0 2 0,0 0 0,-2 0-1,2 1 1,0-1-1,0 0 1,0-1-1,0 2 0,0 0 0,0 0 0,0-1 0</inkml:trace>
  <inkml:trace contextRef="#ctx0" brushRef="#br0" timeOffset="160">25 338 15,'0'0'2,"0"0"0</inkml:trace>
  <inkml:trace contextRef="#ctx0" brushRef="#br0" timeOffset="210">25 326 13,'0'0'2,"0"0"0,0 0 0,0 0 0</inkml:trace>
  <inkml:trace contextRef="#ctx0" brushRef="#br0" timeOffset="260">27 332 14</inkml:trace>
  <inkml:trace contextRef="#ctx0" brushRef="#br0" timeOffset="1591">0 217 13,'0'0'2,"0"0"0,0 0 0,0 0 0</inkml:trace>
  <inkml:trace contextRef="#ctx0" brushRef="#br0" timeOffset="2307">1018 0 13</inkml:trace>
</inkml:ink>
</file>

<file path=ppt/ink/ink12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08.41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182 449 13,'4'-2'3,"2"-2"-1,6-1 0,3-2 0,1-1 0,3-3-1,0-1 0</inkml:trace>
  <inkml:trace contextRef="#ctx0" brushRef="#br0" timeOffset="50">632 336 15,'2'1'3,"1"-1"-1,1 0-1,2 0 1,0 0-1,2-2 1,1-2 0,-1 1-1,2-3 0,1-1 0,1 1 0,0-2 0,-1 0-1,1-2 1,1-2 0,-1 0 0,0 0-1,1-1 0,-1 0 0,1-1 0,-5 1 0,2 2 0,-4-1 0,3 1 0,-3 3-1,-2 0 1,0 1 0,0 1 0,0 1 0,-2 0 0,1 0 0,1 2 0,-2 0 0,0 1 0,-2 0 0,2-1 0</inkml:trace>
  <inkml:trace contextRef="#ctx0" brushRef="#br0" timeOffset="1046">0 522 14,'0'2'2,"2"2"1,2 1-1,2-1 0,0 2 0,0-1 0,5-1-1,-3 1 0,4-2 0,1 0 0,-1-3 1,3-1-1,-1-2 0,3-1 0,1-3 0,-1-1 0,1-2-1,-1-1 1,0-2 0,-1-2-1,1-2 0,-5 0 0,0-2 0,1 1 0,-5-2 0,0 3 0,1-1 0,-3 2 0,-2 2 0,0 0 0,0 2 0,-2 2 0,2 1-1,-1 0 1,1 2 0,-4 0-1,2 3 1,0-1-1,-2 0 1,2 2 0,-2 1-1,0-2 1,0 3 0,2 0 0,-2 1-1,2 1 1,0 3 0,-2-1 0,0 3 0,2 2 0,-2 0 0,0 1 0,2 1 0,2 0 0,-2-1 0,3 1 0,-1-1 0,0 0 0,0 0 0,0-1 0,0 0 0,2-1 0,-1-1 0,1-1 0,0 0 0,0 0 1,0-3-1,3-1 1,-1-1-1,0 0 1,3-1 0,-1-1 0,2-3-1,-1 2 0,1-2 0,0 0 0,3 1 0,-3-2 0,3 0 0,-3-1 0,3 1 0,-3-1 0,3 0 0,-3 1 0,0-1 0,1 2 0,-1-2 0,1 0 0,-1 0 0,-2 0 0,3-1 0,-3 1 0,1-2 0,-1 1 0,0 0 0,-2 0 0,3-1 0,-3 1 0,0-2 0,1 2 0,-3-1 0,0 0 0,0-1 0,0 1 0,1 0 0,-3-1 0,0 1 0,0 0 0,0 1 0,0-2 0,0 2 0,-1 0 0,1-1-1,-2 1 1,0-1 0,0 1 0,2 0 0,0 0 0,-2 1-1,2 0 1,-2 0-1,0 2 1,1 0 0,-1 0 0,0 1 0,-2 1 0</inkml:trace>
</inkml:ink>
</file>

<file path=ppt/ink/ink12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8:53.4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23 459 23,'0'0'4,"0"0"-1,-2-1 1,2 1-1,-2-4-1,0 1 1,0 1 6,0-1-8,0 0 6,-1 1 6,1-1-8,0 1 6,0 0-14,2-1 19,0 2-8,0-1-8,-2 1 0,2-1 7,0 1-8,0 0 7,0 1-7,0 0 6,0 0-7,0 0 1,0 0 6,0 1-7,2-1 7,-2 0-7,2 1-6,2 1 13,1-1-7,-1 0 7,2 0-1,0 1-7,2 0 13,1-1-7,3 0-13,0 0 1,1 0 14,3 0-7,-1-1-6,4 2 13,-1-2-13,1 0 1,1 0 14,3-2-14,0 2 14,2-1-7,0 0 0,4 0 6,-1-1-1,1 0-13,7 0 13,-1 0-6,2-1 6,0 1-7,3 1 7,1-1-1,-2 0-1,3 0-6,-1 0 13,0 1-8,1-2-13,-1 1 14,0 1-13,-1-2 8,1 2 0,0-1-6,3 0 14,-3-1-7,3 2 6,-3-1-1,2 0-13,1-1 14,-1 2-7,1-1-6,-1 1 7,1-1-6,-3 1 14,2 0-14,-1 0 14,1-1-14,-1-1 1,1 1 13,-2 0 0,3-1 5,-3 0-14,0 0 6,3 1-13,-3 0 14,3-1-7,-3 1 7,0 1-7,1-1 6,-3-1 0,2 2-1,-1 0 0,-1 0 0,-2 0 5,3 1-13,-3-3-6,0 1 8,0 1 0,-2-1-6,3 0 14,-1-1-13,0 1 1,-2-1 13,0 0-7,1-1 0,-1 0 7,-2 2-1,-2 1-7,0-1 0,0 0-6,-2-1 14,-2 1-1,-2 0-13,-1-1 7,1 2-6,-2 0 7,-2 0 7,-3-1-14,1 0 7,-1 1 7,-1 0-8,0 0 7,-3 0-7,1 1 0,-1-1-7,-2-1 8,1 0 6,-1 2 0,-1-1-7,-1 0 6,0 0-13,-1-1 13,-1 2-7,0-1-6,0 1 1,-1 1 1,-1-1 1,-2 2 0,2-1 1,-2 0 0,2-1 1,-4 1-1,3-1 0</inkml:trace>
  <inkml:trace contextRef="#ctx0" brushRef="#br0" timeOffset="855">3088 0 25,'0'0'4,"0"0"0,0 0-1,0 0 0,0 0-1,0 0 0,0 0 0,0 0 0,0 0-1,0 0 0,0 0 0,0 0 0,0 0 0,2 0 0,2 1 0,2-1-1,3 1 0,-1 0 1,4 0-1,-1 1 1,3 1 0,-1 1-1,1 0 0,3 1 0,-1 1 0,1 0 1,1 1-1,1 1 0,0 1 0,1 1 0,1 1 0,2 1 0,-3 0 0,3 2 0,-2 1 0,2 2 0,-3 0-1,1 2 2,-3 0-1,-1 1 0,0 2 7,-3-1-7,-2 0-1,-1 1 0,-3-1 1,-2 1 12,-2 2-14,-2-2 13,-4 1-1,-4-1 5,0 1-8,-4-1-8,-5 2 7,-1-2-7,-3-1 6,-2 1 0,-1-3-7,-3 1 6,0 0 0,0-3 5,0 2-7,1-1-13,1-2 1,2-1 0,2-2 1</inkml:trace>
</inkml:ink>
</file>

<file path=ppt/ink/ink1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5:54.9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0 0 22</inkml:trace>
</inkml:ink>
</file>

<file path=ppt/ink/ink13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8:55.32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136 853 24,'-2'-2'4,"2"0"0,-2-3-1,2 0 0,2 0 0,2-2-1,0-3 0,3 1-1,1-1 1,0 0-1,3 0 0,1-1 0,0 1 0,3-1-1,3 1 0,1 1 1,4 0-1,2 1 0,-1 1 0,5 2 0,-2 0 0,2 0 0,0 2 0,0 2 0,-2 2 0,0 1 0,-2 2 0,0 1 1,-5 5-1,1 2 1,0 4-1,-5 1 0,1 4 0,-5 3 1,1 2 0,-5 3-1,-4 2 7,0 1-7,-6 2 0,0-1 12,-4 2-1,-5 1-8,-1-1 6,-5 0-7,-3 0-7,-5 0 7,-4-2 6,-4 0 5,-2-2-14,-3-2 13,-1-2-8,2-2 6,0-4-8,0-3 12,-1-3-14,5-3 13,0-3-8,2-4 5,2-6-1,2-3-20,2-4-5,1-4 15,3-3-6,0-3-6,5-3 8,3-4-6,3-3 1,6-2 1,2-2 2,4-3 1,4-1 0,4 0 1,7-2 1,-1 2 0,5 3 0,0-1 1,4 4-1,2 2-1</inkml:trace>
  <inkml:trace contextRef="#ctx0" brushRef="#br0" timeOffset="970">1412 537 18,'-2'-1'3,"0"0"0,0 1 0,0-1-1,0 1 0,0 0 0,0 0 0,-2 1-1,-3 0 0,3 1 0,-2 2 0,0 0 0,0 2-1,-5 2 0,1 3 1,0 3-1,-3 3 0,-1 4 1,-3 5 0,3 5 0,-3 3-1,1 2 1,-1 3 0,3 1 0,-1-1 0,5 1 0,0-2 0,3 1 0,1-2 0,4-1 0,2-1 0,2-4-1,4 1 1,3-4-1,1-1 1,4 0-1,1-2 0,4-2 0,1-1 0,3-3-2</inkml:trace>
  <inkml:trace contextRef="#ctx0" brushRef="#br0" timeOffset="1580">1667 1324 20,'0'0'5,"0"0"-1,0 0-1,0 0 0,0 0 0,0 0-1,0-1 0,0 1 0,0-2 0,0-1 0,4-2 6,2-4-7,2 0 6,1 0 5,1-3-1,2-1-15,1 0 14,-1-4-8,3 1 6,-1-3-1,1 0-7,1-2-7,-1-3 1,1 0 8,-1-3-7,1 0 1,-1-3 0,-1 1 0,1 0 0,-3 0 1,0 5 1,1 0 0,-3 5 0,-2 0 0,1 4 0,-3 2 1,0 1-1,-2 2 1,2 2 0,-1 1 0,-1 3 0,2 3 0,-2 5 0,2 3 0,0 4 1,1 3 0,-1 5 0,-2 2 0,2 3 1,-2 2 0,1 2-1,-3 1 0,2-1 1,-2 1 6,0-1-1,0-2-8,0 0 1,0 0 0,0-3 0,0-1 0,0-1 0,0-3 0,0-1 7,0-3 6,1-2-14,-1 0 12,0-3-13,2-2 12,-2-2-1,4-3-1,0-4 6,5-4-14,-1-3 6,0-3 12,5-3-27,-3-1 13,3-5 0,-3-3-13,3-4 1,-1-6 8,3-2-7,-3-5 1,3-1 1,-1 0 0,1 2 1,-1 1 0,1 1 1,-3 4 1,1 2 0,-1 3 0,-1 2 0,-3 4 1,0 2 0,1 3 0,-3 3-1</inkml:trace>
  <inkml:trace contextRef="#ctx0" brushRef="#br0" timeOffset="2200">2655 634 22,'0'0'4,"0"0"-1,0 2 0,2 3 0,0 0-2,5 5 1,1 0 0,2 3-1,-1 2 0,1 2 0,-2 3 1,0 5-1,3-1 0,-3 4 0,-2 1 1,2 2-1,-1 2 7,-3 0-8,-2 1 7,0 0-8,-4 0 7,-2-2 5,-2 0-1,-3-1-1,1-2-14,-4-2 13,1 0-1,-3-3-13,1-1 1,-1-2-1,-1-1 1,1-4-1</inkml:trace>
  <inkml:trace contextRef="#ctx0" brushRef="#br0" timeOffset="2600">2755 0 14,'0'0'2,"2"0"0,0 0 0,4 0 0,4 0-1,1 0 0,1 0 0,2 1 0,-1 0 0,1 1 0,-1 0 0</inkml:trace>
  <inkml:trace contextRef="#ctx0" brushRef="#br0" timeOffset="2690">2928 102 15,'-4'4'3,"-4"0"0,0 2 0,-5 1-1,1 1 0,-3-1-1,3 0 1,2-1-1,1-1 0,1-1 0,2 2 0,2 0 0,2 0-1,4 1 1,0 0-1,4 1 1,0 0-1,2 1 0,1 1 0,1 1 1,0 1-1,1-1 0,1 2 1,-2 1-1,-1-1 0,-1 1 1,-4-1 0,0 1 0,-4 0-1,0 1 0,-4-1 1,-2 1-1,-2 0 1,-3 0 0,1 0-1,-2 0 1,-3 2-1,-1 0 1,-1 3-1</inkml:trace>
</inkml:ink>
</file>

<file path=ppt/ink/ink13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6:22.7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13,'0'0'2,"0"0"0,0 0 0</inkml:trace>
</inkml:ink>
</file>

<file path=ppt/ink/ink13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6:23.28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46 290 20,'0'0'4,"0"0"-1,0 0 0,0 0 0,0 0-1,0 0 0,0 0 0,0-1-1,0 0 1,2-2-1,-2 0 1,0 1-1,2-2 0,-2 2 0,0-1 0,0 2 0,2-1 0,-2 1 0,0 0 0,2-2-1,-2 2 1,0 0-1,-2 0 0,2 1 0,2-1-1,-2 1 0,0-2-1</inkml:trace>
  <inkml:trace contextRef="#ctx0" brushRef="#br0" timeOffset="295">4 131 33,'0'-1'10,"-2"1"-8,2-2 6,-2 2-1,2-1-1,0 0-7,0-1 1,0-1 12,0 0-1,0 2-2,0-2 5,0 2 5,0 0-3,0 0-20,0 0 13,0 0-20,0-1 14,0 2-1,0 0 0,0 0 0,0 0 0,0 0-1,0 4-6,2 3 7,0 2-13,0 5 20,3 2 5,-1 5-14,0 3 0,0 4 0,0 2 13,-2 5 4,2 2-14,-2 1 5,3 4-7,-3-1 6,2-1 6,-2 1-2,2-2-14,-2-1 1,0-1 0,0-2 0,2-1 7,-2-4-1,0-3-1,3-2 0,-3-3 0,2-1-1,0-2-6,0-2 0,0-2-5,-2-1 13,2-3-7,-2-1 7,1-1 6,1-1-8,-2-4 6,2 1-7,-2-2 6,4 0-19,-2-2 7,0-2 1,3 0 7,-3-1-1,0-1 6,2-1-1,0 0-7,1-1-6,1-2 7,0-2 6,0-2-7,1-1-6,1-3 7,2-4 6,1-2-1,-1-5-7,3-4 6,-1-4-13,3-3 1,-1-6 7,1-2 7,-1-4-8,1-1 13,-1-1-14,-1-1 7,1 2-1,-1 1-7,1 2 1,-3 6 6,-3 4 0,1 4-7,-3 5 6,0 2 0,0 4-13,-1 3 8,-3 2-13,0 2 15,0 2-13,0 3 2,0 0 8,-2 3 0,2 3-6,1 2 7,-1 4-12,0 0 8,2 3-12,0 2 2,3 0 0</inkml:trace>
</inkml:ink>
</file>

<file path=ppt/ink/ink13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6:24.6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 1026 23,'-2'-1'4,"0"-2"7,-2 1-8,2 0 6,0 0 5,0 0-2,0 1-1,-2 0-2,1-2 5,3 1-8,-2 1 0,2 1 11,0-1-8,0 0-7,0 0 12,2-1-14,1 0 6,5 0-1,2-2 6,3 0-8,5-1 0,3 1-7,4 0 7,2 0 0,2 1-7,-1-1 13,4 2-14,-1 0 1,2-1 0,2 1 1,-2 1 13,0 0-14,2 0 1,0 1 12,0 0-7,-1 0-6,-6 1 0,1-1 13,-2 1-7,-2 1-13,-4-1 1,0 0 14,-5 1-13,-1-2 1,-3 0-6,-2 1 2,-1 0 1,-1 0 0</inkml:trace>
  <inkml:trace contextRef="#ctx0" brushRef="#br0" timeOffset="360">304 1326 87,'0'0'9,"0"0"-1,0 0-7,0-1-6,3-2 6,3 2 0,0-2 0,2-1 13,3-1-2,1 0-2,2-2-1,3-1-7,2-1-1,1 0 7,5 1-8,4-1-6,2-2 1,2 2 7,0 0-13,2-1 1,-2 2 1,1 0-1</inkml:trace>
  <inkml:trace contextRef="#ctx0" brushRef="#br0" timeOffset="930">1343 1076 58,'0'0'7,"0"0"5,0 0-1,0 0-8,0 0 0,0 0-1,0 0 0,0 0 6,0 0-7,0 0 6,0 1-7,0 4 6,0 3 5,-2 2-20,-3 5 14,1 4-7,0 4 0,-2 3-6,-2 2 8,-3 2 0,-1 2 0,0 1 6,-1 0-7,-1 0 6,1-1 0,-1-1-7,1-1 12,1-2-7,2-2-7,-1-3 7,3-3-7,2-3-5,2-2 7,-3-2 0,3-4-6,4-3 8,2-6 6,5-6-1,1-5-1,4-7 6,7-5-1,4-6-1,4-6-1,1-7-1,4-5-13,1-6-6,0-5 8,0-1 7,0-2 6,0 2-7,0 1-7,-2 1 7,-2 5 7,0 2-1,-4 5-1,0 5-14,-3 4 1,-3 3 8,-2 5-1,-3 4 7,-2 4-1,-1 1-7,-1 4 6,0 3-7,-1 3 13,-1 6-8,0 4 0,1 5 6,-3 6-1,0 3-7,-2 3 6,0 4-7,-2 4-7,2 2 14,-2 2 5,-2 1-1,3 4-8,-1 3 6,-2-1-14,2 1 1,-2 1 7,2-1-1,-2-1 6,2 1-20,-2-1 8,2-3 1,-2-1 0,2-2-6,0 0-11,0-3 2,-2-3 1</inkml:trace>
  <inkml:trace contextRef="#ctx0" brushRef="#br0" timeOffset="1500">1521 1201 61,'0'0'6,"-3"-1"6,1 1-8,2-1 6,0 0-8,-2 1 13,2 0-2,0 0-8,0 0-1,0 0-7,0 0-5,0 0 13,2 0 6,0-1-2,5 1-1,3-3-7,4 0 6,3-3-1,2 1-1,3-2-6,1 0-13,2 0 2,2-2 1,0 1 0,0 0 1</inkml:trace>
  <inkml:trace contextRef="#ctx0" brushRef="#br0" timeOffset="1970">2255 706 30,'0'-1'10,"-2"0"-1,2 0-1,-2-1-7,2 2 6,0-1 5,0 0 5,0 0-2,0 0-2,-2 1-8,2 0 12,0 0-21,0 0 13,0 0 5,0 1-2,-3 4-14,1 1 7,-2 4-13,-2 3 13,2 1 0,-2 3-14,-3 2 8,1 3 6,2 2-7,-4 3 7,-1 2-1,1 3 0,0 1 5,-1 2-7,-1 2 0,-1 0-7,3 2 7,0-3-6,1 1 13,1-2-14,2-1 13,0-3-20,2-2 14,4-2-6,-2-2 0,2 0 13,2-4-1,0-2-13,2-1 7,2-3-1,0-1 0,5-2 0,-1-2 6,0-3-1,3-2-7,1-2 1,1-3 12,-1-2-1,3-3-8,-1-2-19,1-1 8,1-2 20,-1-2-14,2-2 6,-3-1-6,3-3 0,-3 0-6,1-3 13,-3-1 6,1-4-1,-1-2-14,1-1 7,-3-4-1,1-2-6,-1 0 0,-2 0-6,1-1 8,-1 1 6,0 1-13,1 3 20,-3 1-7,-2 2-1,0 1 6,1 1-1,-1 3 5,-2 2-8,0 0 0,0 3-13,0 1 19,-2 2-14,2 3 7,-1 0-7,-1 3-6,0-1 8,-2 3 6,2 0-25,0 3 15,-2-1-12,0 0-4,2 2 2,-2 2 1</inkml:trace>
  <inkml:trace contextRef="#ctx0" brushRef="#br0" timeOffset="3199">3134 743 21,'0'0'4,"0"0"0,0 0-2,0 0 1,0 0 0,0 0-1,0 0 1,0 0-1,0 0 0,0 0-1,0 0 0,0 0 0,0 0 0,0 0 0,0 0 0,0 0 0,0 0 0,0 0 0,0 0 0,0 0 0,0 0 0,0 0-1,0 0 0,0 0 0,0 0 0,0 0 13,0 0-14,0 0 6,0 0-7,0 0 7,0 0-7,0 0 6,0 0-7,0 0 1,0 0 0,0 0 7,0 0-7,0 0 6,0 0-6,0 0 0,0 0 6,0 0 0,0 0-1,0 0 6,0 0-13,0 0 0,0 0 7,0 0-7,0 0 13,0 0-7,0 0 6,0 0-7,0 0-7,0 0 1,0 0 7,0 0 0,0 0-7,0 0 0,0 0 8,0 0-7,0 0 13,0 0-1,0 0-7,0 0-7,0 0 14,0 0 5,0 0-14,0 0-6,0 0 13,0 0-1,0 0 6,0 0-2,0 0-13,0 0 7,0 0-1,0 0 6,0 0-13,0 0 0,0 0 13,0 0-1,0 0 6,0 0-27,0 0 14,0 0 0,0 0 7,0 0-1,0 0-13,0 0-6,0 4 14,-2 5 6,0 4 0,-3 2-1,-1 2-20,0 3 14,0 2 7,-2 3-1,-3 1-7,1 3 0,0 3 0,-3 0 6,-1 2-6,1 0 6,-1 0-1,-1-3 0,3-1 6,-1-1-20,1-3 20,0-2-8,1-2 6,3-3-13,2-2 6,-2-3-12,1-1 14,3-1-13,0-3 14,0-1-7,2-1-6,2-3 14,0-4 5,4-5-1,0-3-1,6-5-20,1-4 14,3-3 6,1-5-7,1-4 0,1-3-7,1-3 7,1-2 6,2-3-7,-1 0 0,3-2 0,0 0-6,-2 2 1,1 3 7,-1 1-7,0 2 7,-3 4-13,-1 3 14,-1 4 0,-3 2 6,-1 3-1,-1 1-14,-1 3 13,-2 1-1,-2 3-13,3 2 7,-3 3-6,0 4 7,2 3-6,-1 4 13,-3 5-1,0 3-7,0 2 6,0 4-7,-2 2 0,0 1-6,-2 3 7,2 2-6,-2-1 13,0 2-7,0 1 0,0 0 6,0 0-1,-2 1-13,0 0 8,-2-1 6,0 0-1,0-1-1,-2-1-6,1-1-6,1-3 13,2 0-13,0-4-5,0 0-5,0-1 2,2-3 2,0-1 1,0-2 2,2 0-1</inkml:trace>
  <inkml:trace contextRef="#ctx0" brushRef="#br0" timeOffset="4199">3121 966 37,'0'-1'2,"0"1"1,0 0-1,2-2 0,5-2 0,-1 1-1,0 0 7,0 0-8,2 1 0,1-2 7,-1 2-7,0 0 6,3-2-7,-3 2 0,2 0 0,-1-1 0,1 1 0,0 0 7,1 0-8,-1 0 0,0 1-1</inkml:trace>
  <inkml:trace contextRef="#ctx0" brushRef="#br0" timeOffset="4819">3494 237 20,'0'0'4,"0"0"-1,0 0 0,0 0 0,0 0 0,0 0 0,0 0-1,0 0 0,0 0 0,0 0-1,0 0 0,0 0 1,0 0 6,0 0-7,2-1-1,0-1 0,0 1 0,2-2 0,-2 2 0,0-1 7,-2 1-8,0 0 0,2-1 1,0 2-1,-2 0 1,2-1 0,-2 0 0,2 0 6,0-1-7,-2 0 0,2 0 0,1 0 0,-1-2 1,0 1-1,0-1 1,0 0-1,0 0 1,2 0 6,-2 0-1,2-1-7,-2 0 7,2-1 6,-2 0-15,1 0 14,-1 0-1,0-1-8,0 2 13,0-2-15,0 0-6,0 1 14,0-1-1,0 1 5,-2 0-1,0 0-8,2 2 6,-2-1-13,0 2 7,0 0 12,0 0-14,2 0 6,-2 1-1,0 0-13,0 1 7,2-1-6,-2 2 7,0-1 13,0 2-14,0 2 6,0 1-13,-2 3 7,0 3 13,0 1-8,0 2 0,0 2-7,-2 2 13,2-1-8,-2 4 0,-1-2 0,1 2-1,0 1 7,2 1-14,-2-2 1,0 1 0,2 0 7,0-2-6,0 0 13,0-2-8,0 0 7,-1-2-1,1-1-14,0-1-5,0-3-5,2-1 2,-2-1 1,2-1 1,-2-2 0</inkml:trace>
  <inkml:trace contextRef="#ctx0" brushRef="#br0" timeOffset="5459">3320 62 24,'0'0'4,"0"0"-1,2 0 0,-2 0 0,2-1-1,0 1 7,4-2-7,3 1 6,-1 0 5,2 0-8,0 0 6,1-1-8,5 0 0,1 0-7,-1 0 1,3-1 19,2 1-2,-1 0-8,3-2 5,2 2-7,-2-2-13,2 1 7,-3 1 13,1-2-2,-2 2-1,2-2-1,-3 2-7,-1 0 6,-1-1 0,-1 1-14,-3 1 1,1 0 1,-5 1 7,1-1 6,-3 1-1,0-2 0,-2 2-1,1-1-1,-1 1-6,-2 0-6,-2 0 1,-2 1-6,0 2 1,0-1 1,0 0 1,-2 2 0</inkml:trace>
</inkml:ink>
</file>

<file path=ppt/ink/ink13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7:35.2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143 460 21,'-2'-2'4,"0"1"0,0-1-1,2 0 0,0 1 0,-2 0-1,2 0 0,-2 1 0,2-1 0,0-1 0,0 2-1,0-1 1,0 1-1,0 0 0,0 0 6,0 0-7,0 0 0,0 0 0,0 0 0,0-1 0,0 1 6,2 0-7,-2 0 0,0-1 1,0 1 0,0 0-1,0 0 0,0 0 1,0 0 0,0 0 6,0 0-7,0 0 0,0 0 13,0 3-14,0 1 13,0 2-8,0 1 0,0 2-1,0 0 6,0 3-1,0 3 6,-4 1-14,2 4 6,-3 1-1,-1 3 0,0 1-1,0 2 0,-3 2 0,1 0-7,0 1 0,-2 1 1,1 0 7,1-4 5,0 1-1,2-2-7,-3-2 0,3-3 6,2 0-13,-2-3 0,2-3 7,2-2-12,-3-3 14,3-2-1,0-1 0,4-6 6,0-5-1,5-7-20,1-6 14,2-7-6,5-6 7,1-7-7,5-5-5,0-7 7,3-5-6,1-4 8,2-3-7,0-3 8,2 0-6,-2 0 7,2 1-7,-2 4 7,-2 4 0,-1 8 0,-3 5-6,-2 5 0,-3 4 1,-1 6 0,-3 4 1,0 3 0,1 6 1,-1 5 0,-1 6 13,-1 6-8,-2 6-7,3 7 7,-3 5 6,-2 5-7,0 3 6,0 6-1,1 2-7,-3 4 0,0 2 0,0 1 0,0 2 6,0-1-1,-2 0 6,3-2-8,-1-1 0,-2-1 6,2-3-14,-2-2 7,2-2 0,-2-3-7,0-3-6,2-2 1,-2-3 1,1-2 1,1-3 0</inkml:trace>
  <inkml:trace contextRef="#ctx0" brushRef="#br0" timeOffset="700">350 522 42,'0'-1'2,"-2"1"0,2 0 6,0 0-1,0 0-7,0 0 0,0 0 6,0-2-7,0 2 0,0 0 0,4-1 0,0 1 1,4 0 6,1-1-7,3 1 0,2 0 0,3-2 0,2 1 1,3-1-1,1 0 0,2 0-1</inkml:trace>
</inkml:ink>
</file>

<file path=ppt/ink/ink13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7:37.0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0 232 22,'0'0'5,"0"0"-2,0 0 0,0 0-1,0 0 1,0 0 0,0 0-1,0 0-1,0 0 0,0 0 0,0 0 1,0 0-1,2 2 0,4-1 0,2 2 0,2 1 0,5-1-1,1 0 1,7 0 0,2-1-1,2 1 1,4-1-1,0 0 0,4 0 0,0-1 0,3 1 0,-1-1 0,0 0 0,0 0 0,0 2 0,1-1 0,-3-1 0,-2 0 1,-2 2-1,0-2 1,-2 0-2,-2 0 1,0 2 0,-5-2 0,-1 0 0,-2 1-1,-3-2-1,-1 1-1</inkml:trace>
  <inkml:trace contextRef="#ctx0" brushRef="#br0" timeOffset="370">606 0 25,'0'0'4,"0"0"0,2 0 0,0 0-2,4 0 0,4 2 0,3 1 0,1 1 0,3 2-1,1 1 1,3 1-1,2 3 0,-1 0 0,3 3 0,0 1 0,0 3-1,-2-1 0,-1 2 0,-1 1 1,-2-1 0,-3 3-1,-1 2 7,-3 1-1,-4 3-1,-1 0 0,-7 1-1,-5 1-1,-5 1-7,-2-1 8,-5 0-8,-4-1 8,-1-1-1,-1-1-7,-2-2 0,2-1-1</inkml:trace>
</inkml:ink>
</file>

<file path=ppt/ink/ink13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7:38.3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1111 24,'0'0'4,"0"0"0,0 0-1,0 0 0,-2 0-1,2 0 1,0 0 6,0 0-8,0 0 19,0 0-3,0-2-2,4-5-14,0-4 6,4-4-1,2-6-1,3-3-7,3-5 7,3-4-1,6 0 6,0-3-7,-1-1-1,5 0 6,0-1-1,0 0-7,-2-3 6,2 1 6,-2 1-14,-2-1 13,0 3-8,-3 3-13,-1 5 14,-4 2-1,-1 5 0,-3 3 6,-1 2-20,-2 2 8,1 6 12,-3 3-7,0 5 0,1 6 6,-1 6-7,-2 9 6,-2 6-7,0 4 6,-2 6-13,0 5 7,-2 2 0,0 1 6,0 1-7,0 0-6,2-2 13,-2-1-7,0-2-12,3-4 8,-3-2 13,2-4-7,0-3 6,2-3-1,-2-2-7,2-3-6,0-4 13,0-4 6,0-5-2,5-6-1,1-7-14,2-7 7,3-5-6,1-7 13,3-5-2,0-5-13,1-3 1,1-3 7,0-3 6,-3-2-1,3 1-1,-2 2-13,-5 3 13,3 3-7,-5 3 6,0 3-7,-1 5-6,-1 2-5,-4 4 2,3 4 14,-3 0-1,0 6-19,0 2 9,0 3-12,1 2 2,-1 5 2,0 5 1</inkml:trace>
  <inkml:trace contextRef="#ctx0" brushRef="#br0" timeOffset="620">1656 109 25,'0'0'4,"0"0"6,0 0-7,0 0-1,0 0 0,0 0-1,0 0 7,0 0-1,-2 4 5,0 5-14,-2 5 13,-6 3-1,-1 5-8,-1 5 6,-3 3-13,1 1 13,-1 4 5,-1 3-14,-3 0-6,3 1 7,-3 1 6,-2 1 6,3-2-14,-1 1 6,1-3 0,1-2 6,3-3-14,-1-4 7,3-3-7,-1-4-6,3-4 1,0-3 1,1-2 1,1-5 1,0-5 0,2-4 1,-1-5 1,1-6 1,2-3 0,0-4 1,2-3 0,2-3 0,-2-2 7,4-1-1,-2 0 6,2 1-14,0 4 13,2 2-1,-2 2-7,2 4 6,0 2-1,1 2-7,1 3 0,2 3-6,0 1 7,3 5 6,-1 2 0,2 4-1,3 4-1,-3 1-13,1 3 8,-1 1 6,3 2 6,-3 0-8,0 2 0,1-1-1,-1 2 6,1-1-13,-1-1 7,-2 0-13,3-2 1,-3-1 0,-2-1 2,3-2-1</inkml:trace>
  <inkml:trace contextRef="#ctx0" brushRef="#br0" timeOffset="1220">1828 989 22,'0'0'4,"0"0"0,0 0 0,0 0-1,0 0 19,0 0-15,0-1 5,2-4-8,0-3 12,2-1-2,2-4-14,3-1 19,-1-3-9,2-2-7,3-3 12,-1-3 4,3-2-9,-1-2 5,5-4-1,-3-2-2,3-3-20,1-2 19,3-2-7,-2-1-7,2 1 13,-3 4-8,-1 2 0,0 3-6,-3 6 13,-1 0-2,-3 5-7,0 3 0,1 3 7,-3 3-14,-2 5 20,3 3-14,-3 4 0,0 5-6,-1 6 19,-1 4-20,0 6 20,-4 3-2,2 5-7,-2 2-13,-2 2 20,2 1-8,-2 2 0,2-1-6,-2 0 13,2-1-14,0 0 7,1-2 0,-1-2 6,2-3-1,0-3-1,0-2-1,-2-2-1,2-4 0,0-5-1,3-2-19,-1-6 15,6-6 6,3-6-13,1-5 7,5-5 7,2-4-7,-1-5 0,3-4 12,0-6-7,2-5-1,-2-6 0,2-2 0,-3-1-1,1 1 0,0 1-7,-2 2-5,-2 3 20,-3 4-1,1 3-20,-5 7 7,-1 3-18,-1 3 15,-2 3 1,1 3-18,-3 4-3,-2 2 3,0 3 3,1 5 1</inkml:trace>
</inkml:ink>
</file>

<file path=ppt/ink/ink13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12.6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43 29,'0'0'4,"0"-1"0,2-1-2,-2 0 1,0 0-1,0-1 0,0 1 0,0-1-1,0 0 7,0-1-1,0 0-7,-2 0 0,0 0 6,2 1-7,0 1 6,0 1 0,0-2-8,-2 3 1,0-1 7,2 1-1,0 0 0,0 0-1,0 0-7,0 0 1,0 0 0,0 0 7,0 0-7,0 0 1,0 0 6,0 0-7,0 0 1,0 0 6,0 0-7,0 0 13,0 0-14,2 5 1,0 0 7,2 0 5,0 1-1,4 1-1,1-1-13,-1 1 13,4 1-7,3 0-7,-1 0 2,5 1 0,0 0 7,3 1 0,1 2 0,2-2-1,0 3 0,-1-1 0,1 1 0,0 1 0,-2 1 0,-2-1-7,-1 1 1,-3 1 13,-1-1-1,-3 1-13,-1 1 13,-4-2-1,1 1-7,-3 0 13,-2 1-2,-2 0-13,-2 1 13,-2-1-2,-2 3-7,-2-2 19,-5 3-15,1 0 12,-4 2-3,-1 0-20,-4-1 19,1 0-1,-1-1-8,1-2 6,-1 1-8,0 0 0,1-3 0,1 0 0,3-2-7,-1 0-18,3-2 2,-1-3 2,1-1 1</inkml:trace>
</inkml:ink>
</file>

<file path=ppt/ink/ink13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13.6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18 172 40,'0'0'9,"0"0"5,0 0-8,0 0-7,0-5 0,-2 0 0,4-1 7,1-2-1,1-1-1,0 0 0,2 0-1,2-2 0,1 2-7,-1-1 0,4-1 1,1 2 1,-1-2 0,5 2 0,-1 0 7,5-1-7,0 1 6,3 2 0,1 1-7,0 2 7,2 0-1,2 2-6,0 2-1,0 1 1,0 3 0,0 3 1,-2 1 0,-1 1 0,-1 4 1,-2 2 0,-2 1 0,-3 3 7,-1 2 5,-5 2-8,-1 1 6,-3 2-14,-4 2 20,-4 0-14,-2 2 0,-4-2-7,-3 1 13,-3 0 0,-5-2 5,1 1-8,-7-2-7,-2 0 7,-2-2 0,1-1 5,-5-4-7,0-1 12,0-4-14,-1-3 0,-1-3 6,2-3 12,0-4-15,2-5-6,0-5 12,0-3-7,5-5 6,-1-1-1,2-3-20,4-2-4,3-2 8,1 0-5,5-1 8,4-1-5,4-1 1,6-1 1,2 0 1,7 0 1,1 0 1,5 1 1,1 1 0,3 2 0,2 3 0,2 1-1</inkml:trace>
</inkml:ink>
</file>

<file path=ppt/ink/ink13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14.4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226 335 24,'-2'0'4,"-5"1"0,1 5-1,-2 2-1,-2 2 0,-3 5 0,-1 2 0,-3 2 0,1 5 0,-3 1-1,2 3 1,1 2-1,-1 2 7,1 0-1,1 4-1,3 2-1,2 0-7,3 0 0,3 1 13,6-2-1,2 0-8,7-1 0,-1-2 0,5-2-1,3-3 7,1-1-8,4-3 13,1-4-14,1-1-6,0-5 0,2-3 0,0-1-1</inkml:trace>
  <inkml:trace contextRef="#ctx0" brushRef="#br0" timeOffset="402">588 1078 34,'0'0'10,"0"-2"-8,2-2 6,2-3-7,2-2 6,0-2-1,3-2 6,1-2 4,0-2-2,5-2-1,-1-1 4,3-2-2,-1-1-14,1-1 18,3-2-2,-1 2-21,2-1 7,-1 2 6,1 0-14,0 2 1,-3 2 7,1 2-7,-2 2 0,-3 1 1,1 2 7,-1 2-1,-4 1 6,1 2-14,-1 3 7,-2 1-13,1 3 8,-1 3 0,-2 3 1,0 2 6,0 2 0,1 5-13,-3 3 7,-2 0 0,0 3-12,0 3 8,-2-1 7,0 0 6,0-1-1,0-1-13,0-1 1,2-3 7,-2 1 6,0-3 6,0-2-2,2-2-26,-2 0 20,0-3-7,0 0 19,0-1-2,2-4-14,2-3 6,3-4-13,1-5 19,4-5-8,1-3-7,1-2 7,3-5-7,-1 0 13,1-4-8,-3 0 0,3-1-13,-3 0 7,1 1-12,-3 1 8,1 2-5,-1 0 8,-2 3 0,1 1 1,-1 4-13,0 0 2,-1 2 2,-1 4 0</inkml:trace>
  <inkml:trace contextRef="#ctx0" brushRef="#br0" timeOffset="963">1591 472 24,'0'0'4,"0"0"0,0 0-1,2 1 0,2 1 0,2 3 6,2 2 5,1 1-2,-1 1-8,0 2 0,0 0 12,1 2-2,-1 2-8,0 3 12,-1 0-9,-1 3-7,0 0 12,-2 4-8,-2 0 12,0 4-15,-4 2 12,-2 0-8,-2 2 5,-2-1-1,-3 2-14,-1-3 7,-3 1-13,-1-2-12,-3-3 2,3-2 2,-3-3 1</inkml:trace>
  <inkml:trace contextRef="#ctx0" brushRef="#br0" timeOffset="1363">1820 30 24,'0'-1'4,"2"0"0,2-1-1,3 0 0,1-1 0,2 0 0,3 0-2,1-1 0,1 1 0,-1 1 0,1-1 0,1 1 0,1 1 0,-3 1 0,-1 0 0,1 1-1,-1 1 0,-3-1 0,0 2 1,-2 0 0,-1 2-1,-5 1 0,0 2 1,-4 1-1,-4 3 0,-3-1 1,1 2-1,-4 0 0,-1 0 0,1 0 0,-1-1 7,1 1-7,4 0 6,-1-1-7,3 0 0,2 1 0,2-1 7,0 1-8,4-1 1,2 2 6,0-1 6,5 0-2,-1-2-1,2 2-1,-2-1-1,1-2-7,-1 0 1,-2-1-7,0 0 14,-1-2-1,-1 0-7,-2 0 12,-4 1-7,-2 0 6,-1 1-2,-3-1-1,-2 1-7,-1 0 6,-3 2-19,-1-1 1,1 1 0</inkml:trace>
</inkml:ink>
</file>

<file path=ppt/ink/ink1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5:55.5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110 850 25,'0'0'4,"0"0"0,0 0-1,0 0 6,0 0-7,-2 0 0,2 0 12,0 0-2,0 0-7,0 0-7,0 0 12,0 0-1,0 0-7,0 0 6,0 0-1,0 0-1,0 0-1,0 0-7,0 0-6,0 0 1,0 1 14,0 6-1,-2 5 5,-1 3-1,-1 3-1,0 1-8,-2 2-6,0 3 7,-2-2 0,1 1-13,-1-1 7,0 1 7,2-1 0,-1-1-7,1-1 1,0-3 0,0 0 0,2-2 1,2-4 0,-3 0 0,3-2 7,-2-1 5,2-1-1,0-2-1,2-4-1,0-3-1,0-5-13,2-4 7,4-6 6,3-5 0,1-7-14,2-4 14,3-2-13,1-3 13,3-4-7,0-1 6,1 0-7,1-1 7,0 0-1,-1 1 0,1 1-1,0 1-6,-1 4-6,-1 2 7,0 4 0,-5 3 7,1 2-1,-1 4-6,-4 3-6,1 3 13,-1 2-7,-2 3 7,1 4-1,-3 4 0,2 6-1,-2 2 0,-2 6-1,1 4-12,-1 4 7,-2 4 7,0 4-7,-2 2 7,0 3-7,0 3 13,-2 2-8,2 2 6,-2 0-1,0 1-1,-2 0 0,1 0 5,1 0-1,-2-2-14,2-1 0,0-2 7,0-4 0,0 0 6,0-5-14,2-1 1,-2-4 6,2-4 0,0-2 0,0-2 0,0-1-7,-2-2-12,2-3-4,-2-5 2,2-3 1,-2-3 1</inkml:trace>
  <inkml:trace contextRef="#ctx0" brushRef="#br0" timeOffset="770">182 918 34,'0'0'3,"0"0"0,0 0 0,0 0-1,0-1 0,2 1 0,-2 0 6,2-2-1,-2 0 5,2 1-8,2 0-6,1-3 12,1 1-7,0-2 0,4-1 12,1 2-15,-1-2 0,2 0 7,1 1-1,1 0-14,-1 0 20,1 1-8,-1 0-13,1 0 2,-2 2-1,3-2 0</inkml:trace>
  <inkml:trace contextRef="#ctx0" brushRef="#br0" timeOffset="1200">610 333 31,'0'0'10,"0"0"-1,0 0-8,0-1 0,-2-1 6,2 2 6,0 0 4,0 0-14,0 0 12,0 0-14,0 0-1,0 0 19,0 0-15,0 0 12,0 0-8,0 0 5,0 0-1,0-1-8,0 1 6,2-2-8,4-3 6,1 1-7,3-2-6,0 0 13,3-1-8,3-1 7,1 0-1,3 0-7,1 1-6,0 0 13,2 0-7,-3 0 6,3 0-6,0 2 6,-3 0-7,-1 1-6,0 0 14,-3 2-1,-1 0-13,-3-1 1,-2 1-6,1 1 8,-5 1-12,0 2 2,-2-1 1,-4 2 2,0 0 1,0 0-1</inkml:trace>
  <inkml:trace contextRef="#ctx0" brushRef="#br0" timeOffset="1660">1088 0 24,'0'0'5,"0"0"-1,0 0 0,0 0 5,0 0-1,0 0-1,0 0-1,0 0-7,0 0 0,0 0 7,0 0-7,0 0 6,0 0-7,0 0 7,0 0 5,0 0-7,0 0 0,0 0-7,0 0 13,0 0-14,0 0 7,0 0 6,0 0-1,0 0-7,0 0 0,0 0-6,0 0 7,0 0 12,0 0 5,0 4-9,2-1 5,0 3-8,0 2 6,-2 0-8,2 4-13,0 0 20,-2 0-8,2 2 0,0 3 0,-2 0-1,2 0 0,-2 1-13,3-1 20,-3 1-1,2 0-1,-2 1-7,2-2 0,0 1 0,0-2 0,-2-1 0,2-1 0,-2-1-6,2-1 1,-2-3 13,2-1-7,-2-1-1,2-1 0,-2-1 0,2 0 0,-2 0 7,0-1-7,0-1 0,0-1-13,0 1-5,0-3 1,0-3 0</inkml:trace>
</inkml:ink>
</file>

<file path=ppt/ink/ink14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6:37.0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0 633 23,'0'0'4,"0"0"0,0 0-1,0-1-1,0 1 1,0 0-1,0 0 1,0 0-1,0 0 0,0 0-1,0 0 7,0 0-8,0 0 7,0 0-8,0 0 0,0 0 1,0 0 0,0 0-1,0 0 1,0 0 0,0 0 0,0 0 0,0 0 0,0 0 0,0 0 0,0 0 0,0 0 0,0 0 0,0 0 0,0 0 0,0 2 0,0 2 0,0 2 0,3 3 0,1 4 0,2 2 0,0 1 0,0 3 6,0 1 0,1 2-1,-3 1 5,2 0-7,-2 2 0,2 0-1,-1 0 6,-1 0-13,0 1 0,-2-1 13,2 0-13,0-2 7,-2-2-7,2 1 1,0-2 7,-1-2 6,-1 0-14,0-1 7,2 0 0,-2-3 6,0-2-8,0 0 0,0-2-6,0 0 1,0-1 7,0-2-7,2 0 7,-2 0-7,1-2 1,-1-1 1,0 1 13,0-2-14,0 0 13,0-1-8,2-3-6,2-3 1,0-1 13,1-3-1,1-3-1,0-1-1,0-2-7,5-2 6,-3-4-1,3-1 0,-1-4 6,0-2-20,3-3 13,1-4 6,-1-2-1,1-2-13,1-1 7,0 0 6,-3 2-14,3 1 13,-3 2-1,-2 3-19,1 1 20,-3 4-19,-1 2 1,-1 4 14,-2 0 6,-2 3-1,2 2-7,-2 3 6,1 1-7,-3 1-13,0 3 14,0-1-12,0 1 7,0 1 1,0 1 0,0 2-6,0-1 1,0 3 0,2 1 1,-2 1-2</inkml:trace>
  <inkml:trace contextRef="#ctx0" brushRef="#br0" timeOffset="851">857 111 25,'0'0'4,"0"0"0,0 0 0,0 0-2,0 0 0,0 0 0,0 0 0,0 0 0,0 0-1,0 0 0,0 4 1,0 0-1,0 3 0,0 3 0,0 2-1,0 5 0,0 2 7,0 4-1,-2 0-7,0 2 7,-1 1-1,1-2-7,0 2 7,0-2-7,2 1 6,-2-3-7,0 0 7,0-1 6,2-1-8,-2-2-6,2-1 0,-2-3 0,0-2-1,2 0-1</inkml:trace>
  <inkml:trace contextRef="#ctx0" brushRef="#br0" timeOffset="1194">679 91 23,'-2'-1'4,"2"1"-1,0-1 0,0-1 0,0 2-1,-2-1 0,2-1 0,0 1 0,0 1 0,0 0-1,0 0 0,0 0 0,0 0 0,0 0 0,0 0 0,0 0-1,0 0 1,0 0-1,0 0 0,0 0 0,0 0 0,2-1 0,4 0 0,2 0 0,3-1 0,1-2 0,2-1 0,3 2 1,2-2-1,3 1 0,1-1 1,4-1-1,0 1 0,4 0 0,0 0 0,2 2 0,-2-2 0,0 1 0,0 2 0,-4 0 0,0-1 0,-2 1 0,-3 0 0,-3 1 0,0-1 0,-5 2 0,1-1 0,-3-1 0,-2 2 0,-1-1 0,-1 1 0,-2-1 0,-2 1-1</inkml:trace>
  <inkml:trace contextRef="#ctx0" brushRef="#br0" timeOffset="1840">1554 474 24,'0'0'4,"0"0"0,0 0-1,0 0 0,0 0 0,0 0-1,0 0 0,0 0 0,2 0 0,0 0-1,2 0-1,2-1 1,2 1 7,1 0-8,1-1 0,5 0 0,1-1 0,3 2 0,1-1 0,3 0 0,0 1 0,2-1 0,0 1 0,-1-1 0,1 1 0,-2 0 0,0-1 0,-3 1 7,1 0-8,-2 0 0,-1 0 1,-3 0 6,-1 0-7,-1 1 0,-1-1 6,-2 0-7,-1 0 7,-1 1-7,-2-1 0,0 0 0,-2 0 1,3 0-1,-3 0 1,-2 1-1,2-1 0,-2 0-2</inkml:trace>
  <inkml:trace contextRef="#ctx0" brushRef="#br0" timeOffset="2353">1622 748 29,'0'0'4,"0"0"0,0 0-2,0 0 0,0 0 7,0-1-8,0 0 0,0 0 6,0 0 0,0 0-1,4 1 5,0-2-14,0 4 13,5-2-7,-1 0-7,2 0 7,5-2-1,-1 0 0,5 1 6,-1 0-13,5 0 7,-2-2-1,2 1 0,-3 0 6,1 1-7,0-1 6,-1 1 0,-1-1-14,-3 2 8,1-1 6,0 0-7,-3 1 6,-2-2-7,1 2 1,-3 2 6,1-2-1,-3-2 0,-2 2-13,0 2 14,0-2-14,-1 0 8,-1 0 0,0-2-7,-2 2 1,2 2 0,-2-2 1,0 2-1</inkml:trace>
</inkml:ink>
</file>

<file path=ppt/ink/ink14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6:40.1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93 1571 23,'0'0'4,"0"0"0,0 0-1,0 0 0,0 0-1,0 0 0,0 0 1,0 0-1,0 0 0,0 0-1,0 0 1,0 0-1,0 0 0,0 0 6,0 1-7,0 4 6,-2 1-7,0 3 7,-2 3 5,0 1-14,0 3 0,-2 1 7,-1 2 0,1 0-1,-2-1 6,2 0-7,-1-2 6,1-1-1,0-1-13,2-2 13,0-1-14,0-2 8,2 0 12,-1-4-2,-1 1-1,2-1-8,2-2 6,-2-1-1,2-5 0,2-3-8,0-4 1,5-6 0,3-6 6,2-3-1,3-3-7,1-3 0,5-3 1,0-2 0,1-2-13,3-3 8,2-1-5,2 0 1,-2 0 1,2 2 8,-2 3-7,-2 3 2,-1 2 1,-1 3 0,-2 3 1,-3 2 0,1 3 0,0 4 1,-3 2 0,-1 1 0,-1 2 1,1 3 0,-1 1 1,1 3-1,-1 2 1,-1 2 0,-1 1 0,0 3 7,1 3-1,-1 2 0,-1 2 5,-1 4-1,0 3-14,-2 0 13,-1 4-7,-1 1 6,0 1-7,0 2 6,-2 0-7,-2 2 13,1 0-8,-1 1-13,0 1 20,-2-1-14,0 0 13,0 1-20,0-1 20,0-2-7,-2 1-7,2 1-6,0-2 1,0-2 1,0-1 0,0 1 0</inkml:trace>
  <inkml:trace contextRef="#ctx0" brushRef="#br0" timeOffset="700">507 1538 24,'0'0'11,"0"-2"-1,0 2-8,2-1-1,0 1 7,0-2-1,4 0-1,3-2-1,-1 1-7,4-2 1,1 0 6,1 1 6,3-1-8,-1 0 6,3 1-7,-1 0-1,1 1-6,0-1 0,-3 2 7,1 0-6,-3 0 0,-1 2 1,-3 0 0,0 0 0,-1 2-1,-5 0-1</inkml:trace>
  <inkml:trace contextRef="#ctx0" brushRef="#br0" timeOffset="1252">1388 850 25,'-2'-1'5,"0"0"-1,0-1-1,-2 1-1,-1-2 0,1 2 1,0 0-1,-2-1 0,0 0 0,0 1-1,-1 1 0,1-1 0,0 1 6,0 0-7,2-1 0,-1 1 0,3 1 0,-2 0 0,0 0 0,2 2 0,0 0 0,0 2 0,0 1 0,2 1 0,0 1 0,2 1 6,0 3 0,0-1-1,2 2-7,-2 1 0,2 0 1,1 1 6,-1 1 6,0 3-14,0 0 6,0 2-6,-2-1 0,2 3 13,-2 0-1,0 2-1,-2 1-1,3 1-8,-3-1 13,2 1-8,-2 0-6,0 0-6,0-2 19,0 2-14,0-1 1,0-2 6,-2 0 0,2 1-7,-3-1 13,3 0-14,-2-1 1,0 0 13,0 1-8,0 0 0,0-1 0,0-1-1,0 0 6,0 0-7,-2-1 0,2 0-6,0-1-5,0 0 7,-1-1 13,1-1-1,0-1-20,0-2 2,0-1 20,2 0-1,-2-2-8,0 0 0,2-2 6,-2 1-7,0-2 6,0-1-7,2 0 0,-2-1 1,2-1-7,-2 0 1,2-2-5,0 1 7,0 0-5,0-2 7,0 1 13,2-2-8,2 0 6,0 1-1,0-2-1,4-1-14,1-3 8,3 1-1,1-1 7,1-2-14,1 0-5,1 1 1,1-2 0,-1 0 0</inkml:trace>
  <inkml:trace contextRef="#ctx0" brushRef="#br0" timeOffset="1952">1847 1428 24,'0'0'4,"0"0"0,0 0-1,-2 1 0,0 2-1,0 0 1,0 3-1,0 0 6,0 1-8,-2 1 1,-3 1 0,3 1 6,-2-1-8,2 0 1,-2-1 0,-1 0-1,3-1 1,0 0 0,0-1 0,2-1 0,0-2 6,0 1 0,0-1-7,0 1 0,2-3 6,0 0 6,0-2-14,2-3 7,4-2-1,2-5 0,3-2-7,1-3 0,5-5 1,1-3 13,3-5-14,2-6 7,1-4 6,1-1-8,0-3 0,0 1 0,0 0 13,-3 2-2,1 3-8,0 2-7,-2 4 1,-3 3-6,1 2 7,-5 4 13,-1 4-2,-1 1-14,-2 2-5,-1 2 7,-1 3 13,-2 2-2,0 3-7,1 2 6,-3 4-7,0 2 6,0 4-1,-2 3-1,0 1-19,0 2 20,0 2 0,-2 4 5,2 1-14,-2 0 1,2 3 6,-2 1-13,3 0 14,-3 2-1,2-2-13,-2 2 1,2 0 7,-2-3 13,2 0-14,-2-1 0,2-1 13,-2 0-8,0-2-6,0-1-13,0-1 2,0-2 2,0-1 2,2-2 0,-2 0 1,0-2 0</inkml:trace>
  <inkml:trace contextRef="#ctx0" brushRef="#br0" timeOffset="2502">2083 1265 24,'0'0'5,"0"0"-2,0 0 0,2 0 0,2-2-1,2 0 1,3-1-1,1 0 0,0 1-1,1-2 1,1 1-1,2 0 0,1 1 0,-1 0-1,3-1 0,-3 0-2</inkml:trace>
  <inkml:trace contextRef="#ctx0" brushRef="#br0" timeOffset="3522">2691 868 23,'0'0'4,"0"0"-1,0 0 1,0 0-1,0 0-1,0 0 0,0 0 0,0 0 0,0 0-1,0 0 1,0 4-1,-2 2 1,-2 2-1,0 2 0,-3 2 0,1 5 0,-2 0 0,0 3 6,-1 0-1,1 3-1,0 1 0,0 2 5,-1 1-14,1-1 1,2 1 7,2 1-7,-3-1 0,3 0 1,2-2 6,-2 0 0,4-2-1,-2-2 0,2 0-1,0-3 6,2 0-7,0-2-7,0 0 2,0-2 6,2-2 0,3 0 6,-1-3-1,2 0-7,0-3 0,1-1-7,1-1 14,0-1-7,1-2 6,-1-1-13,0-1 13,3-2-13,-3 0 13,3-2-7,-3-1 1,0-1-7,1-1 14,-1-2-14,0-1 1,-1-3 13,1 0-7,-2-2 13,-2-1-14,3-2 0,-3-3 0,2-1 13,-2-3-2,3-2-7,-3 1 5,0 0-1,0 0-7,0 1 7,1 2-8,-3 1 7,0 2-7,0 1 12,0 2-7,0 3 6,-2 1-8,2 3-13,-1 0 8,-1 3-6,0 0 7,0 2-12,0 1 1,0 2 2,0 2-1</inkml:trace>
  <inkml:trace contextRef="#ctx0" brushRef="#br0" timeOffset="4322">3196 721 21,'0'-1'4,"0"0"-1,0 0-1,0 0 1,2-2 0,2 2 0,-2-1-1,0-1 0,2 1 0,0-1-1,2 0 1,3 0-1,-1-1 1,2 1-1,-1-1 0,1 0 0,2 0-1,-1 1 1,1-1-1,0 1 0,-1 0 0,1 2 1,-1-1-1,-3 1 7,0 0-7,0 1-1,-1 0 7,-1 1-1,0 1 6,-2 2 5,0 1-2,-2 2 4,0 3-21,-2 0 1,-2 2 0,0 1 13,0 1-2,0 1-1,0 1-13,0 0 7,0 0 6,-2 1-1,2 0-1,0-1-20,0 2 21,2-1-1,-3 1-20,3 0 15,-2 1 0,2 0 6,-2 0-1,4 0-7,-2 1 6,0 0 6,0-2-20,0 2 7,2-1 7,-2-2 5,0 0-20,3 1 20,-3-2-14,2 0 7,-2 2 0,2-2-13,-2 0 7,2 0 7,-2-1 0,2 1-7,-2-1 0,0 0 1,0-1 6,0 1-13,0-1 1,0-1 7,0 1 7,2-2-1,-2 0-7,0 1 0,2-1 7,-2-1-1,2 0 0,-2-1-13,2 0 7,-2 0 7,2-1-13,0 2 1,0-2 7,0 2 0,3-3 0,-3 1 6,2-1-13,-2-1 1,0 1 7,0-1-1,0 0 7,0-1-7,0 0 6,0-1-1,0-1-7,0 1 7,-2-1 5,-2 1-7,0 0-1,-2 2 0,-2 1 6,-4-1-13,-3 2 7,-1-1-1,-3 0 0,-2-1-12,3 0 1,-1 0-5,1-2 1,1 0 0</inkml:trace>
  <inkml:trace contextRef="#ctx0" brushRef="#br0" timeOffset="5142">3909 0 36,'0'0'3,"0"0"0,0 0-1,0 0 6,0 0-1,0 0-7,0 0 0,0 0 0,0 0 0,0 1 0,0 2 0,0 1 13,0 3-15,0 4 7,0 1 6,0 3-2,-2 2-7,0 4 12,0 1-1,-2 4 4,0 0-8,-1 2-1,-1 3-1,2-1-7,-2 0 6,2 1-13,-2 1 0,-1-2 8,1-1 6,2 0-7,0-2 6,0-3-20,0 0 2,-1-3 2,1-2 0,2-2 0,0-2 0</inkml:trace>
  <inkml:trace contextRef="#ctx0" brushRef="#br0" timeOffset="5542">3622 120 22,'0'0'4,"0"0"0,0 0-1,0 0 0,0-1 0,2 1 0,-2 0-1,2 0 0,2-1 0,2 0-1,2-1 0,1 1 0,1-1 0,2 0 6,3-1 0,6 1-1,1-2-1,5 0-1,0-1 0,4 1-1,2-2 6,0 1-7,2 0-7,-1 1 13,1-1-7,-4 2 6,0-1-13,0 1 1,-4-1 13,0 2-14,-5-2 7,1 2-6,-4 1 13,-3-1-7,-1 0 12,-3 1-8,-2 0 6,1 0-20,-3 0 7,-2 0 0,0 1 13,1-2-7,-3 1-1,0 0 6,0 1-20,0 0 8,-2-1-6,0 1 0,0 1 0,-2 0 1</inkml:trace>
  <inkml:trace contextRef="#ctx0" brushRef="#br0" timeOffset="11048">1814 2117 46,'0'0'14,"0"0"-8,0 0 0,0 0-1,0 0-7,0 0 0,0 0 0,0 0 1,0 0 0,0 0-1,0 0 8,0 0-8,2 0 13,4 0-14,5 1 7,3 0 6,3 0-14,3 0 1,1 0 12,4 1-1,0-2-7,4 0 6,0-2-7,4 2-7,0-1 20,4 0-1,0 0-8,5 0-13,1-2 7,2 1 13,1 0-7,-3-2-1,3 1-7,-3-1 1,-1 1 0,-1-1 7,0 2-1,-3-1 13,-1-1-9,-4 1-1,0-1 0,-4 2-1,0-1 6,-2 0-2,-2 1-13,-3-2-6,-1 2 20,-2 1-8,-3-2 0,1 2 0,-5 0 0,1 0-1,-3 0-12,0-1 20,-1 2 5,-3-1-8,0 1-1,0-1 6,-2 1-20,0 0 1,1 0 7,-3-1 0,0 1 0,0 0 0,0 0 1,0 0 6,-2-1-7,2 1 0,-2-1 0,0 1 0,0 0 7,0 0-7,0 0 6,0 0-1,0 0-6,2 0 6,-2 0 0,2 0-1,-2-1-19,0 1 2,2 0-5,-2 0 0</inkml:trace>
</inkml:ink>
</file>

<file path=ppt/ink/ink14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7:42.4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203 120 51,'-2'-2'14,"-2"1"-8,0-1 5,-1 1-7,1 0 5,0 1-7,2-2 0,-2 1 6,0 1-7,0 0-1,0 0 13,-1 1 5,1 3-9,-2 1-1,0 3-14,0 3 14,-3 6-8,1 2 13,-2 5-14,-1 4 0,3 3 13,-2 6-8,0 4-13,-1 2 13,1 3-6,2 1 0,-1 2 13,1-2-8,0 1 0,2-1-7,1-2 1,3-1-6,0-2 7,2-2 7,2-3-1,0-4-1,5-2 0,-1-5-7,4 0 1,1-6 0,1-5 7,2-5-1,3-4 0,2-6-7,1-4 1,3-8 0,0-3 7,2-5-1,-1-6 6,3-4-7,-2-6-7,2-3-5,-2-6 14,-2-3-1,-1-5 0,1 0-1,-2-4-12,-3 0 7,1 0 7,-3 1-13,-1 0 7,-1 5 0,-1 5 7,-3 4-13,1 2 13,-5 6 6,2 4-14,-2 5 13,-2 1-8,0 5-12,1 1 7,-1 3-6,0 1 8,-2 6-13,0 2 1,0 4 0</inkml:trace>
</inkml:ink>
</file>

<file path=ppt/ink/ink14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7:43.1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 4249 25,'-2'-2'4,"0"2"0,2 0-1,-2 0 0,2 0-1,-3 0 1,3 0-1,0 0 0,0 0 6,0 0-1,0 0-7,0 0 0,3 3 12,3 1-1,2 0-2,2-1 6,3 2-2,5 1-14,3 0 12,4 0-1,4-1-8,2 1 6,2 0 6,2-1-8,2 0-20,-2 0 21,1-1-8,1-1 13,-2 2-8,-2-2-13,-2 0 8,2 0 0,-4-1-13,-2 2 1,0-2 2,-4 0 0,-1 0 0</inkml:trace>
  <inkml:trace contextRef="#ctx0" brushRef="#br0" timeOffset="323">569 3831 43,'0'-1'9,"0"1"-2,0 0-7,0 0 0,0 1 7,2 4-1,7 1-1,-1 2-1,2 0 0,3 2-1,1 1 6,3 1-1,1-1-1,3 2 5,4 1-1,2 1-8,2 0 0,4 1 12,0 2-14,0-1 6,2 1-1,0 1-1,-2 0 0,0 1 5,-2 1-14,-2 0 1,-4 2 0,-2 1 1,-4 3 6,-5 0 6,-4 2-8,-3 2 0,-7 1 6,-5 0-7,-5 3 0,-4 0 0,-7 0-7,-2-1 7,-6-2 0,0 2 0,-2-4 6,0-2-26,2-2 3,2-3 1,3-2 0</inkml:trace>
  <inkml:trace contextRef="#ctx0" brushRef="#br0" timeOffset="183277">2013 0 20,'0'0'4,"0"0"-1,0 0 0,0 0 0,0 0 0,0 0-1,0 0 0,0 0-1,0 0 0,0 0 1,0 0-1,0 0 0,0 0 0,0 0 0,0 0 0,0 0 0,0 0-1,0 0 0,0 0 0,0 0 0,0 0 0,0 0 0,0 0 0,0 0 1,0 0-1,0 0 0,0 0 0,0 0 0,0 0 0,0 0 0,0 0 0,0 0 0,0 0 0,0 0-1,0 3 1,0 3 0,0 0 0,0 0 0,-2 1 0,2 0 0,2 0 0,-2 2 0,0-1 0,0 3 0,0-1 0,0 3 0,0 0 0,0-1 1,0 2 0,0 1 0,0-1-1,-2 2 0,2-1 1,-2-1-1,2-2 0,0 1 1,0 0-1,-2-1 0,2-1 0,0-1 0,0-1 0,2 0 0,-2-1 0,2 0 0,0-1 0,0 0 0,-2-1 0,2-1 0,0 0 0,-2-1 0,2 0 0,-2-1 0,2 1 0,-2-1 0,2 1 0,-2-1 0,2-1 0,-2 2 0,2-2 0,0 1 0,-2 0 0,3-1 0,-3 2 0,2-2 0,-2 2 0,2-2 0,0 1 0,0 0 0,0 0 0,0 0 0,0 0 0,0 1 0,0-1 0,0-1 0,2 2 0,-2-1 0,1 0 0,-1-1 0,0 0 0,2 1 0,-2-1 0,0 0 0,2 0 0,0-1 0,0 0 0,0 0 0,1 0 0,1-1 0,0 0 0,0-1 0,0-1 0,3 1 0,-1-1 0,0 1 0,-2 0 0,3 0 0,-3 0 0,2 0 0,-2-1 0,1 2 0,-1-1 0,0 1 0,0 0 0,-2-1 0,3 1 0,1 0 0,-2-1 0,0 1 0,3-1 0,-3-2 0,2 1 0,0 0 0,1-1 0,-1 1 0,0-1 0,0-2 0,1 1 0,-1 1 0,-2-2 0,2 2 0,1-1 0,-1 0 0,-2-1 0,2 0 0,1 0 0,-1-1 0,0 0 0,0 0 0,1-1 0,-3 1 0,0 1 0,0-1 0,-1 1 0,1-1 0,0 0 0,0 1 0,-2 0 0,0-1 0,-2 2 0,1-1 0,-1 0 0,0 2 0,0-1 0,0 1 0,-2-1 0,2 1-1,-2 0-1</inkml:trace>
  <inkml:trace contextRef="#ctx0" brushRef="#br0" timeOffset="184657">2414 421 18,'2'-1'4,"0"-2"-1,4 1-1,-1 0 1,3-3-1,0 1-1,0 0 1,1-2-1,1 1 1,-2 1 0,3-1-1,-1-1 0,0 0 0,1-1 0,-1 2 0,2-1 0,-1 0-1,-1 0 1,0-1-1,1 0 0,-1 0 0,0 0 0,3 0 1,-3 0-1,1 0 0,-1 0 0,-2 0 0,2 0 0,-1 2 0,1-1 0,-2 0 0,3 1 0,-3 0 0,2 0 0,-1 1 0,1 0-1,-2-1 0,0 3-1</inkml:trace>
</inkml:ink>
</file>

<file path=ppt/ink/ink14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7:45.1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8 854 21,'-2'0'3,"2"1"0,-2-1 0,2 0 0,0 0 0,0 1 0,-2-1 0,2 0-1,0 0 0,-2 0 12,2 0-1,0 0-8,0-2 5,0-2-13,2-2 6,2-4 0,4-3 0,2-2-7,1-4 7,3-4-1,1-3 13,3-2-21,1-1 13,2-1-7,-1-1 6,3-1-13,-2 1 13,1 0-13,-1 2 1,-2-1 13,1 3-7,-3 2 6,0 3-7,-1 3-6,-3 3 14,-1 1-1,-4 2-7,3 3 6,-5 0 0,2 5-7,-2 1 6,0 4 6,-1 4-14,-1 4-6,0 3 8,0 7-6,-2 3 20,-2 4-21,0 6 14,0 2-13,-2 5 13,0 0 0,0 3-1,0 0 0,0 0-7,0-1-6,0-3 14,2-2-1,2-3 0,-2 0 5,2-5-7,-2-3-7,2-2 14,-2-2-2,2-4 0,0-2-8,0-4 1,2-1 6,0-7-1,2-3-1,3-5-6,1-4-13,0-7 15,1-4 0,1-5 6,1-5-1,-1-5-7,0-4 7,1-5-7,1-1 7,-1-2-1,1-2-1,-1 1 0,1-1 0,1 3-1,-1 1 6,0 4-7,1 4 0,-1 3 0,1 5 0,-1 2-7,1 4-5,-3 3-5,3 2 2,-3 3 1,1 4 1,-1 4 0</inkml:trace>
  <inkml:trace contextRef="#ctx0" brushRef="#br0" timeOffset="710">1464 124 63,'0'0'0,"-2"0"19,0 2-22,0 0 13,0 3-1,0 2-7,-3 3-7,1 4 13,-4 5-1,0 3-7,-5 6 6,-1 3 0,-3 5-14,1 6 20,-5 2-8,0 4 0,1-1 6,-1 1-8,0-3-13,1-2 14,-1-3 0,2-5 0,3-3-7,-1-5 0,1-4-6,3-5 2,-1-4 1,3-6 0,1-6 8,2-5-7,2-6 1,2-7 7,-1-2 0,3-7 0,2-3-1,0-3 0,2 1-6,3-2 1,-1 1 13,2 2-14,2 1 1,2 4 13,1 2-14,-1 2 7,3 2 0,-1 4 6,0 3 5,3 3-14,-1 3 12,3 3-1,2 4-14,-3 3 19,3 3-1,-1 5-8,3 4-7,0 4 12,-1 2-1,-1 4-14,2 1-6,-3 1 20,1-1-13,-1 0-13,-1-2 2,-3 0 1,-1-3 0</inkml:trace>
  <inkml:trace contextRef="#ctx0" brushRef="#br0" timeOffset="1570">1807 883 24,'0'-4'4,"2"-2"0,2-3 6,1-3-1,3-3-1,0-3 5,2-3-2,1-3 5,-1-2-14,3-5-1,-1-1 6,0-2 12,1-1-9,-1-2-7,1-1 6,-1-1-8,0 1 7,3 1-1,-1 1 11,-1 3-8,1 3-8,-1 3-6,-3 4 19,0 2-8,-1 2-7,-1 3-7,-2 3 14,0 2 5,-2 0-8,3 4 6,-3 3-14,0 4 1,0 3 7,0 4-1,-2 5 6,0 3-20,0 5 8,-2 2 0,0 4 7,0 3-1,0 3 6,-2 3-14,0 1 1,2 0 7,0 0 6,0 0-1,0-2-14,2-2 1,0 0 0,2-2 14,1-3-20,-1-3 7,0-1 7,0-3 0,2-1-1,-2-4 0,3-1 6,-1-3-20,0-3 8,4-2 13,-1-3 5,1-6-27,2-1 21,1-7-7,3-3 6,1-4-1,-1-6-1,3-5-1,0-6-13,1-2 14,3-5-13,-2-3 20,1 0-14,-1-3 6,2 0-7,-2 2 13,-3 0-1,1 5-1,-1 1 5,-1 4-8,0 2 0,-3 4-1,-2 3 0,1 4-1,-3 2-7,-2 3-5,1 1-18,-1 2 3,-4 2-4,2 4 2</inkml:trace>
  <inkml:trace contextRef="#ctx0" brushRef="#br0" timeOffset="23305">4953 774 23,'0'0'4,"0"0"0,0 0-1,0 0 0,0 0-1,0 0 0,0 0 0,0 0 0,0 0 0,0 0 0,0 0 6,0 0-1,0 0-1,-2-1-1,0 0 6,0-1-8,0 1 6,2-2-1,-2 1-1,0 0-7,-1-3-7,-1 0 14,4-2-7,-2-2-6,4 0 0,-2-2 20,4-3-8,1-2 5,3-3-7,0-1-1,5-3-6,1 0 6,0-1-6,5-1 12,0 1-7,1 1-6,1-1 6,0 1-6,2 2-6,-1 0 14,1 3-7,0-1 7,0 3-1,-1 1-13,-1 1 14,0 1-7,-1 2-6,-1 3 14,-3 1-7,3 4 7,-4 3-1,-1 3-7,1 4 7,-5 4-1,0 4 0,-2 7 0,-3 7-1,-3 6 0,-2 6-6,-4 5-6,-5 5 7,-1 3 1,-2 3 0,-5 0 6,-2 0 0,-3 0 6,-1 0-2,-2-4-13,0-2 13,0-2-1,1-6-7,-3-3-6,2-5 19,-2-5-8,2-5 0,-2-4-1,5-4-7,-3-5 1,2-6 19,2-5-9,1-6 6,-1-8-8,2-6-1,1-4-7,1-3-6,3-5-5,1-3 20,3-3-1,2-2-1,4-2-6,1 1 12,8 2-1,1 0-8,2 2 0,4 2 0,5 1-7,4 3 1,1 2 7,3 3-1,0 2-6,0 4-6,2 4 1,-4 2-5,-1 3-4,1 5 1,-4 2 1</inkml:trace>
  <inkml:trace contextRef="#ctx0" brushRef="#br0" timeOffset="24674">6090 294 38,'0'0'9,"0"0"5,0 0-1,0 0-15,0 0 1,-2 0 6,0 0-1,-2 3 6,-2 1 5,0 5-8,-3 5 12,-1 5-3,-2 7-2,-3 6 5,-1 7-9,-1 5-7,1 3-1,-1 2 6,3 2-1,-1-1 6,3-2-2,3 0-14,5-2 13,2 0-1,2-2-14,2-2 7,4-3 6,3-3 5,1-2-1,3-3 4,1-2-20,0-3-6,3-3 14,0-3-1,1-4-13,1-3-17,-1-4 2,1-3 3,0-3 1</inkml:trace>
  <inkml:trace contextRef="#ctx0" brushRef="#br0" timeOffset="25112">6357 1002 20,'0'3'3,"-2"1"1,0 2-1,0 1 0,0 0 0,0 1 0,2-1-1,-2-1 0,0 0 0,2-2 0,-2 1 0,0 0 0,2-2-1,0 0 13,0-2-8,2 1-1,0-3 6,0-1-8,2-4 0,4-2 5,3-4-1,1-2 6,5-1 4,-1-2-8,1-4-1,1-3-7,3-1 6,-2-2 5,1-1-1,1-2-8,-2-2 6,1 2-7,-1 0-7,-1 2 7,1 1 0,-2 4-1,-3 2 7,1 3-1,-3 0-8,-2 3 1,1 2 6,-3 3-13,-2 0 13,0 3-7,1 2 0,-1 3 6,-2 6 0,2 2-7,-2 4-12,-2 5 14,2 4 6,-2 3-1,-2 2 0,0 2-1,0 1-7,0 0 7,0-1 0,0 0-7,0-2-6,0 0 7,0-2-6,0-3 1,3-2 7,-3-2-6,2-1 7,-2-3 6,2-1-1,0-3 12,0-4-8,4-3-8,0-3 6,2-5-1,3-4-1,-1-3 0,3-5 5,-1-4-8,0-4 0,3-5 6,-1-4-7,1-3 6,-1-1-1,3-1-1,-3 1-7,1 1-6,-1 4 7,1 2 0,-3 2-13,1 4 2,-3 4 1,0 2-17,-4 2 3,3 4 2,-3 2 3,-2 3 2,2 3 1</inkml:trace>
  <inkml:trace contextRef="#ctx0" brushRef="#br0" timeOffset="26047">7242 180 23,'0'0'4,"0"0"0,0-1 0,0 0-1,5-3 6,3-1-7,2 0 6,1-1-1,-1 2-1,2-2-1,1 1 0,-1 0 5,3 1-7,-3-1-1,0 3 6,1-2-7,-1 2-6,1 1 7,-3 0 6,-2 1-14,0 0 13,1 1-7,-5 1 6,0 2-13,-2 0 20,0 1-2,-4 2-1,-2 1-8,0 0 6,-4 1-13,1 0 7,-1-1-7,2-1 7,0-1 0,-1 1 0,3-1-7,2 1 1,2 0 6,0 0 6,4 2-19,1-2 7,-1 1 1,4 0 6,0 1 6,3-1-1,-1 2-7,0-2 0,1 0 6,-3 2-7,0 0 0,0 0 6,-1 1-1,-3 0-7,-2 2 13,-2 0-7,-4 2 5,0 1-1,-5 2-7,-3-1 0,-1 2 6,-1 0-1,-3-1-7,3-2 0,-1 0-18,3-2 2,2-1 1,1-1 1</inkml:trace>
  <inkml:trace contextRef="#ctx0" brushRef="#br0" timeOffset="26587">7919 58 31,'0'-1'4,"0"1"-1,0-1 0,0 1-1,0 0 13,0 1-8,0-1 5,0 3 5,2 1-2,-2 1-2,2 2-2,0 3 5,2 1-8,0 2 11,0 4-2,0 3-8,-1 0-2,1 5 6,2 0 4,-2 5-2,-2 1 5,2 5-3,-4 5 4,0 4-9,-4 4-1,-2 4 5,-2 5-8,-5 5 5,-3 5-2,-5 1 5,-2 5-2,-2-2-20,-1 0 13,-1-1-14,-2-4-5,0-3 8,0-4-12,0-5-17,0-3-2,0-6 3</inkml:trace>
  <inkml:trace contextRef="#ctx0" brushRef="#br0" timeOffset="167299">424 3959 24,'-2'-1'4,"-1"0"-1,-1-1 0,0 2 0,0-1 0,0-2 0,-2 2-1,2 1 6,-3-1-1,3 0 6,0 0-2,2-1-8,-2 1-6,2 0 0,-2 0 1,2 1 12,0 0-1,2-1-7,-3 1 6,3-1-1,-2-1-14,2 2 1,-2 0 1,2 0 13,0 0-1,0 0-13,0 0 0,2 2 7,3-1 0,1 0 0,0 0 0,0 1 0,4 2 0,1-2-7,1 1 1,3-1 7,-1 1 6,3 0-7,1-1-7,3 0 7,2 1-6,0-2 1,3 0 6,3 0-6,0-1 13,2 1-14,2-1 13,1 0-13,-1 0 13,2 1-7,2-1-7,-2 0 1,2 0 7,1 0 0,-1-1 0,2 1-1,0-1-6,3-1 7,-3-1 0,5 1 6,1-1-8,1-2-6,-1 0 7,1 2-6,-1-2 0,3 2 13,-3-2-13,1 2 1,-3-1 13,-2 1-2,1 0-7,-1 1 0,-2 0 7,1 0-1,-3 0-14,0 1 8,-2 0 6,-2 1-1,3-1-13,-5-1 1,-2 2 7,0-1-6,-3-1 7,-1 1-6,0 1 0,0 0 13,-4-1-13,-1 0 7,1-1-1,-2 2-6,-3-1 1,-1 1 19,-1 0-14,1 0 6,-1 1-1,-2 1-1,3-1-1,-3 0 0,1-1-7,-1 0 7,0 1 6,3 1-2,-3-1-1,3 1-7,-3-1 0,3 0 0,-3 0 0,3 0-6,-1 0 1,1 1 13,-1-1-7,1-1-1,-1 0 0,1 0-12,-1 0 14,3 0 6,-3-1-7,0 1-7,3-2 14,0 1-8,-1 1-6,1-1 7,-3 1 0,3 0 0,-3-1 0,3 0 0,-3 0-7,3-1 7,-3 1-6,1 0 7,-3 1-13,1-1 1,1 0 14,-2 1-13,1 0 14,-1 0-7,1-1-6,-3 1 7,2 0 6,-1-1-6,-1 1 6,0-3-13,1 3 13,-1 0-13,-2 0 14,1-1-7,-1 1 6,-2 0-1,0 0 0,1-1-13,-3 1 14,0 0-7,0 0 6,0 0-7,-2 0 7,0 0 0,0 0-1,0 1 0,0-1-1,-2-1 0,2 1 0,-2 0 0,3 1-14,-3-1 2,2 0 0,-2-1 2,0 0-1</inkml:trace>
  <inkml:trace contextRef="#ctx0" brushRef="#br0" timeOffset="173668">4897 3859 21,'-2'-1'4,"2"1"-1,0 0 1,0 0-1,0 0 0,0 0 0,0 0-1,0 0 0,0 0 0,0 0-1,0 0 0,0 0 7,0-1-7,0 0-1,0 1 0,0 0 0,0 0 0,0 0-1,0 0 8,0 0-7,0 0 0,0 0 12,0 0-1,0 0-14,0 0 13,0 0-2,0 0 6,0 0-15,0 0 1,0 0 6,0 0-1,0 0-7,0 0 0,0 0 7,0 0-1,0 0 0,0 0-1,0 0 6,0 0-7,0 0 6,0 0-1,0 0-14,0 0 8,0 0 6,0 0-1,0 0-1,0 0-1,-2-1-6,0-2 6,-2 2 0,2-1-1,-2 2-6,1-2 6,1 0-6,0 0 6,0 1-6,0-1-6,0 2 7,2-2 7,-2 2-7,0 0 0,2 0 0,0 0 7,0 0-1,0 0-7,0 0 7,0 0-1,0 0-6,0 0 6,0 0 0,0-1 0,-2-1-7,0 2 1,2-1 6,-2 0 0,2-1-1,-2 1 0,2 0 0,-2 0 0,2 0-1,0 1-6,0 1 1,0 0-6,0 0 14,0-1-1,0 0 6,0 0-7,0 0-1,0 1-12,0 1 14,0-4 6,0 4-8,0-2 6,0-2-19,0 2 20,0 2-1,0-2-1,-2 0-13,0 0 13,-1 1-1,1 1 0,-4-1-1,0 4-7,-2 0-5,-1 0 13,-3 3-7,0 2 7,-3-1-13,-1 3 7,-1-1-6,-4 3 1,1 1 7,-5 2 6,-2-1-20,0 1 14,-2 2-6,-4 0-6,0 0 14,-2 1 0,0 0 6,-3 0-8,3 1-6,-2 0 7,2-2-7,-2 2 13,1 1-19,1-1 20,2 0-14,0 0 13,0-1-1,2 0-7,0 1-6,4-2 13,0 0-13,2-3 7,3-1 0,1 0-7,2-1 13,3-2 0,1-3-1,3 1-14,2-3 14,-1 1-1,3-2-7,0-1 1,1 1 6,3-1-1,0 0-6,2-1 0,2 1 6,0-2-6,2 1 6,2-1-13,0 1-5,1-2 20,1 0 0,2 0-1,2-4-7,1 4-6,-1-2 14,3-2-1,1 0-20,0 0 9,1-1 13,2 2-1,1-2-1,1-1-7,1 0 7,3-1-7,4 0 0,0 1 0,4-3 7,2 1-7,2-1-12,0 0 14,3 0-6,1 1-6,2-1 21,1 0-14,-1 0 13,0 0-13,3 1-6,1-1 14,-1 2-1,1-1 0,-1 0 6,3 1-7,1 1-6,-1-1 13,1 2-8,-3 0-6,1 1 13,-3 0-7,1-1-6,-5 2 7,0 0 0,-1 0-13,-3 0 14,-2 1-6,-2-2 13,-4 2-1,-2 0-8,-3 0-6,-1 0 7,-2 0 0,-3 0 6,-1 2-7,-3-2 6,-2 0 0,1 1-7,-3-1-7,-2-1 8,0 2 0,1-1-7,-3 0 20,0 0-20,0 0 13,-2 0-1,0 0 0,0 0-7,0 0 6,0 0-6,0 1 6,1-1 0,-1 0-1,-2 0 0,2 0-13,-2 1 20,2-1-14,-2-1 13,2 1-14,-2 0-5,2 0 1,-2 0 7,0 0 7,0 0-7,0 0 0,2 0 1,-2 0 0,0 0 6,0 0-19,0 0-5,0 0 2,-2 1 0</inkml:trace>
  <inkml:trace contextRef="#ctx0" brushRef="#br0" timeOffset="193078">3100 726 20,'0'0'4,"0"0"0,0 0-1,0 0-1,0 0 0,0 0 0,0 0 0,0 0 0,0 0-1,0 0 1,0 0-1,0 0 0,0 0 1,0 0-1,0 0 0,0 0 0,0 0 0,0 0-1,0 0 1,0 0-1,0 0 0,0 0 0,0 0 0,0 0 0,0 0 0,0 0 0,0 0 0,0 0 0,0 0 0,0 0 0,0 0 1,0 0-1,0 0 0,0 0 0,0 0 0,0 0 1,0 0-1,0 0 0,0 0 0,0 0 0,0 0 0,0 0 0,0 0 0,0 0 0,0 0 0,0 0 0,0 0 0,0 0 0,0 0 0,2 0 0,0-2 0,4 2 0,-2-1 0,3 0 0,-1 1 0,0-1 0,0 1 0,0 0 0,1 0 0,1-1 0,0 1 0,0 0 0,3 0 0,-1 0 0,0-1 0,3 1 0,-1 0 0,3 0 0,-3 0 0,3-2 0,-1 2 0,1 0 0,-1 0 0,0 0 0,-1-1 0,-1 1 0,3 0 0,-3 1 0,1-1 0,-3 2 0,0 0 0,1-1 0,-1 0 0,-2 0 0,0 2 0,1-2 0,-1 0 0,-2 1 0,3 0 0,-3-1 0,2 0 0,-2 0 0,0 0 0,1 0 0,-1 1 0,0-2 0,0 0 0,0 0 0,3 0 0,-3-2 0,0 1-1,0 0-1</inkml:trace>
  <inkml:trace contextRef="#ctx0" brushRef="#br0" timeOffset="195018">3284 455 22,'0'0'4,"0"0"-1,0 0 0,0 0 0,0 0 0,0 0-1,0 0 0,0 0-1,0 0 1,0 0-1,0 0 1,0 0-1,0 0 0,0 0 0,0 0 0,0 0 0,0 0 0,0 0-1,0 0 1,0 0-1,0 0 0,0 0 0,0 0 0,0 0 0,2 0 0,2 2 0,4 0 0,1 1 0,-1-1 0,0 1 0,5 1 0,-3-1 0,4 1 0,1-1 0,-1 1 0,3 1 0,2-1 0,-1 1 0,3 0 0,2-1 0,-1 2 0,1 1 0,2 1 0,-2-1 0,1 1 0,-1-2 0,-2 1 0,0 1 0,-3 0 0,1 0 0,-5 2 0,1-1 0,-3 0 0,1 1 0,-5-1 0,0-1 0,-2 0 0,1 2 0,-3-2 0,0 0 0,0 0 0,-2 0 0,0-1 0,-2-1 0,2 0 0,-2-2 0,2 1 0,-2 0 0,0-2 0,0 1 0,0-1 0,0 1 0,0-2 0,-2 0 0,2-1 0,-2 2 1,2-1-1,-2 0 1,2 0-1,-2-1 0,0 0 0,2 0 0,-2 0 0,2 0 0,-2 1 0,2-1 0,0 0 0,-2 1 0,0 0 0,0 2 0,-3-1 0,1 2 0,0 1 0,-2 0 0,0 1 0,-5 1 0,1 1 0,-2 2 0,-3-1 0,1 2 0,-3 1 0,-1-1 0,-3 1 0,0 1 0,0-1 0,-1 1 0,-1-1 0,0 1 1,-2-1-1,3 1 0,1-1 0,0-1 0,1-1 0,1 0 0,2-1 0,1-1 0,3-1 0,1-1 0,2-3 0,1 2 0,1-1 0,2-1 0,2 0 0,2-1 0,0-1-1,4-1 0</inkml:trace>
</inkml:ink>
</file>

<file path=ppt/ink/ink14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1:18.28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0 19,'0'0'4,"-2"0"0,2 0-1,0 0 0,0 0 0,0 0 0,0 0-1,0 0 0,0 0-1,0 0 0,0 0 1,0 0-1,0 0 0,0 0 0,0 0-1,0 0 1,0 0 0,0 0 0,0 0-1,0 0 1,0 0 0,0 0 0,0 0-1,0 0 1,0 0-1,0 0 1,0 0-1,0 0 0,0 0-1,0 0 2,0 0-2,0 0 2,0 0-1,0 0 0,0 0 0,0 0 0,0 0 0,0 0 0,0 0 0,0 0 0,0 0 0,0 0 0,0 0 0,0 0 0,0 0 0,0 0 7,0 0-7,0 0 0,0 0-1,0 0 1,0 0-1,0 0 1,0 0-1,0 0 1,0 0-1,0 0 1,0 0 0,0 0 0,0 0-1,0 0 1,0 0 0,0 0 0,0 0 0,0 0 0,0 0 0,0 0 0,0 0 0,0 0-1,0 0 0,0 0 0,0 0-1,0 0-1</inkml:trace>
</inkml:ink>
</file>

<file path=ppt/ink/ink14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32.9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106 318 25,'-2'-3'5,"-2"1"-1,2 1 6,-2-3-8,-1 2 0,3 0 6,-2-1-1,2 1-1,0 0 6,0-1-14,0 1 0,-2-1 6,2 0 12,0 0-14,2-1 0,-2 1-1,0 0 13,0 0-2,2-1-14,-3 1-6,3 1 20,3-3-8,-3-1-13,2 0 20,2-2-2,0 0-13,2-1 0,0-2 7,3 0-7,1-2 1,2 0 7,1 0-7,3-1 6,1 0-6,1-1-6,3 0 7,2 1 7,0 0-7,-1 0 6,3 2 0,0-1-1,0 2 0,0 3 0,-1 1-1,1 3 0,0 1 6,-2 4-7,0 4-7,-1 4 1,-1 5 13,-2 4-1,-3 5-13,-1 6-6,-5 4 2,-2 3 14,-2 2-1,-3 4 6,-6 1-14,-1 2-5,-4-1 1,-4 1 1,-3-4 7,-6 1 1,-1-2 12,-3-3-8,-4-2-13,-4-4 14,0-2-1,-4-4-13,-1-7 20,3-2 5,-2-7-8,2-6-1,0-6-14,2-5 20,1-6-8,4-5 6,1-5-8,4-4 6,4-4-7,7-2 6,4-6-8,3-2 7,10-2-1,3 0-20,6 0-4,5 1 2,6 2 1,4 3 2,4 0-1</inkml:trace>
</inkml:ink>
</file>

<file path=ppt/ink/ink14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33.8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164 9 25,'-2'-1'4,"0"0"-1,2 0 0,-2-2 0,0 2 6,0 0-1,0 0-8,0 1 7,0 0 5,0 0-7,-1 0-7,-1 0 13,0 2 4,0 3-8,-2 2-13,-2 2 7,-1 5 0,-1 5 12,0 2-8,-1 5 12,-1 4-21,2 5 13,-1 4-7,-1 4 12,3 3-2,1 3-7,0 0 12,4 0-9,2-3 5,2 0-1,4-3-8,4-3 12,2-1-8,5-4-14,4-3 14,-1-4-8,5-2 0,2-3-12,2-4-11,0-3 2,-1-5 1</inkml:trace>
</inkml:ink>
</file>

<file path=ppt/ink/ink14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34.2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135 218 24,'0'0'4,"0"0"-1,0 1 0,0 5 0,0 1-1,-3 1 0,3 3 1,-2 1 5,-2 1-7,0 0 0,0-1 0,-2 2 0,-2-1 0,-3 1 0,3-1 6,0-3-1,-1 0 5,1-2-1,-2-1-14,1-2 13,1-3-7,0-2 0,4-4 6,0-4-14,0-2 0,1-4 2,3-4 0,0-1 13,0-2-14,5-4 7,-1 0 6,2-1-14,2-1 8,0 1 0,1 0-1,1 2 6,0 1-7,3 3 0,-3 1-6,3 3 7,-3 2 6,2 1-14,-1 2 2,-1 6 13,0 2 5,1 4-8,-3 4-7,0 4 13,-2 5-1,1 4-2,-5 5-1,0 4-13,-4 5 7,-2 6-6,-3 5 0,-1 2 7,-4 3 0,-3 3 6,1-1-14,-3 0 1,1-4 1,-1-1 0,1-5 1,-1-4 13,3-4 5,1-4-15,3-5 0,2-3 0,-1-6 0,5-5 0,0-6-12,4-5 8,2-5 6,2-2 0,0-5-6,5-4 0,3-1 7,2-2-1,3 0 6,0 1 6,1 0-2,3 2-2,0 0-13,-1 4 0,1 1 13,2 4-1,-3 2-1,-1 2-1,2 2-8,-3 3 1,3 2 0,-2 2-7,1 2-5,-1 1-5,-1 1 1,-1 0 2,2 0 1</inkml:trace>
</inkml:ink>
</file>

<file path=ppt/ink/ink14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35.1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0 963 24,'0'0'4,"0"0"0,0 0 0,0 0-1,0 0 0,0 0 12,0 0-8,0 0 5,0-2 11,2-3-9,2-3 5,3-2-3,1-6 4,0-2-2,0-2-15,5-2 0,-1-2-1,1-2 6,1-1-7,1-1 6,-1-1 6,1 0-8,-1-1-7,3 1 13,-3 1-2,-2 2-1,3 3-1,-5 1-1,3 2-7,-5 4 0,0 0 7,0 3-13,-1 2 13,-1 2-1,0 1-7,0 3 7,1 3-7,-3 2 6,0 6 6,0 3-7,0 5-1,-2 5-6,0 4 7,-2 5-13,0 4 7,0 4 1,0 4 6,2 1-7,-2-1 7,2 1 6,0-3-14,0-1 7,3-5-7,-3-2 7,2-2-7,2-3 7,-2-3 0,2-4-13,1-1 20,-1-5-8,2-2 6,0-4-1,1-6-1,3-4-7,0-4 7,1-6-1,1-5-7,3-5 7,-1-5-7,1-4 0,-1-4 0,1-5 0,0-1 1,-1-3-6,-1-1 7,-1 1-7,1-1 1,-1 4 1,0 2 7,-1 5-7,-3 3 1,1 4-12,-3 2-4,0 4-4,0 3 3,-1 2 1,-1 4 2</inkml:trace>
  <inkml:trace contextRef="#ctx0" brushRef="#br0" timeOffset="760">993 12 62,'-2'0'0,"0"-1"6,0 1 12,2 0-9,0 0 6,0 0-21,0 0 13,4-1-7,0-1 0,2 1-6,2-1 13,1 1-1,1 0 6,0-1-21,5 1 14,1 1-7,1-1-6,0 2 14,-1 2-1,-1-1-7,-1 3 13,1-1-2,-5 3-1,0 1-1,-4 4-13,1 1 13,-5 3-7,-2 0 6,-4 3 0,-1 1-1,-3 0-1,-2 0-7,2 1 1,-1-1 0,1-1 7,2-2-1,0 1-7,1-3 1,3-1 0,2-2 6,4 0-13,3-1 1,1-1 8,0 1 0,5-2 0,-1 0 6,0 2-1,1-2 0,-1 1-14,-1 1 14,-1 0-7,-2 1 13,1 1-8,-3 0-6,-2 1 19,-2 1-21,-4 1-6,0 0 21,-4 2-2,-3-1-1,1 1-7,-4-1-6,-1 2 7,1-3-19,1 0 2,-1-1 1,2-2 0</inkml:trace>
  <inkml:trace contextRef="#ctx0" brushRef="#br0" timeOffset="1220">1655 54 30,'0'0'10,"0"0"-7,0 2 6,0 0-2,4 3 12,2 1 10,0 1 3,0 3-10,3 3 9,-3 3-16,2 3 11,1 3 3,-1 5-10,-2 3-3,0 5-2,0 5-1,-4 3-2,1 5 5,-3 5-15,-3 3 13,-3 2-2,-2 2-20,-2 2 7,-3-1 13,-3 1-8,-1-3-7,-1-1-18,-3-3 9,0-3-11,0-3 9,1-3-17,-1-6 2,3-2 2</inkml:trace>
</inkml:ink>
</file>

<file path=ppt/ink/ink1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5:58.1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13 52,'-2'0'1,"2"0"0,0 0 6,-2 0-7,2 0 13,0 0-2,0 0-1,0 0-15,0 0 8,0 0-7,0 1 7,4-1 6,0 1-14,0-1 13,4 1-1,3-1-13,1 1 13,1-1-14,3 0 8,1 0-7,-1 0 7,3 0 7,-1-1-8,3 1 0,-2-1-6,1-1 13,1 0-13,-2 1 13,-1 0-7,1 0 6,-3 0-7,1 0 0,-3-1 7,-1 2-7,-1-1 6,1 1 0,-5 0-7,0 0 0,-2 0-6,1 0 7,-1 0-6,-2 0 13,0 0-13,0 0 7,0-1-6,-2 1 0,-2 0 0,3-1 1,-1 0-1</inkml:trace>
  <inkml:trace contextRef="#ctx0" brushRef="#br0" timeOffset="870">45 282 25,'0'0'11,"0"0"-8,0 0 0,0 0-1,0 0 6,0 0-1,0 0-7,0 0 7,0 0-1,0 0-7,0 0 0,0 0 0,0 0 6,0 0 6,2 0-1,2 0-8,3 2-6,1-1 13,4-1-8,1 0-6,1 0 0,3 1 20,-1-1-8,5 0-7,0-1 0,-1 0 6,3-1-1,0 2-1,0-1 6,-1-1-14,3 1 13,0 0-1,0-2-7,2 1 0,-5-2 6,3 1-1,-2 1-1,0-2-6,-3 1 6,-1 0-1,-2 1-13,-1 0 8,-3-1 6,-1 1-7,-2 2 13,-1-1-14,-1 0 13,-2 0-8,0-1 0,-2 2-6,1-1 13,-1 1-14,0-1 1,0 1 6,-2 0-6,0 0-12,0 1 2,0-1 0,2 0 2</inkml:trace>
</inkml:ink>
</file>

<file path=ppt/ink/ink15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46.2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0 312 22,'0'0'4,"0"0"-1,0 0 0,0 0 0,2 0 0,4 0-1,0 2 0,5 0 0,1 0 0,5 1 0,-1-1-1,7-1 0,2 2 0,2 0 0,2-1 0,2 0-1,2 0 1,2-1-1,-2 0 0,0-1-1,0 0-1</inkml:trace>
  <inkml:trace contextRef="#ctx0" brushRef="#br0" timeOffset="269">304 3 37,'0'-1'16,"-2"0"-9,0 0-7,2 1 0,-2-2 0,2 2 0,0 0 0,0 0 0,0 0 0,0 0 0,0 0 0,0 0 0,0 0 0,0 0 13,0 0-15,0 2 1,4-1 6,2 1-7,2 2 1,3-2 0,1 1 6,3 2-7,1-1 0,5 0 0,0 1 7,1 1-7,3 1 0,2 2 0,-2 0 1,4 3 6,0 2-7,0 1 1,-2 1 0,-3 2 0,3 1 0,-2 2 0,-4 0 0,-3 3 13,-1-1-14,-5 2 13,-3 0-2,-7 0 6,-2 2-9,-4 1 12,-7 0-2,-1 0 4,-5 1-9,-3 0-13,-5 0 19,-2-1-3,-2 0-8,-2 0 0,0-2 5,-2 0-1,0-2-1,0 0-8,2-3 0,2-2 0,4-2-6,2-3-12,4-3-5,3-1 3,1-1 1,5-3 0</inkml:trace>
</inkml:ink>
</file>

<file path=ppt/ink/ink15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45.3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85 897 21,'-2'-1'4,"0"1"-1,0 0 0,0-1 0,0-1 0,-3 1-1,3-1 1,-2 1-1,2-2 6,-2 2-7,2-1 6,-2-2-7,2 2 13,-2 0-8,2-1-1,2 1 0,-3-1-1,3-1 6,0 1-1,0-2-14,5-2 14,-1 0-1,0-2-14,4-3 1,2 1 13,1-3-13,3-3 13,5 1-1,0-3-7,1 1 1,1-3-7,2 1 7,1 0-6,-1 2 7,2 0 0,0 3 0,-2 2 0,-1 4 0,1 2 0,-2 4 6,2 0-14,-3 4 14,-1 4-1,2 3-1,-3 4-1,-1 3 0,1 2-13,-1 3 14,-3 3-7,-1 2 0,-3 3 6,-2 2-13,-1 1 8,-5 2 0,-2 2-6,-2 1 13,-5 0-7,1 3 7,-4 1-1,-3-2-7,-1 2 13,-3-3-8,-1 0 0,-3-3-1,-4-1-12,0-3 20,-1-2-8,-3-4 0,-2-3-7,-3-5 7,1-4 6,-2-5-1,0-7-7,2-6 6,0-5 0,0-8-7,6-7 6,0-4 6,6-6-21,3-5 8,5 0 6,7-5-13,4 0 14,8-1-1,5-1-13,3 1 8,5 0-6,3 5 1,1 3-6,2 4 1,2 4 0,0 3 0</inkml:trace>
  <inkml:trace contextRef="#ctx0" brushRef="#br0" timeOffset="4033">1175 538 23,'0'0'4,"0"0"-1,0 0 1,0 0-1,0 0-1,0-3 1,-2 0 6,0 0-1,0 1-1,0 0-1,0-1-1,-3 2 6,-1 1-8,0 3 6,-2 1-8,-1 3 7,-1 5 11,-2 3-2,-1 4-9,1 3-13,-3 3 0,1 4 7,-1 4 6,3-1-1,-2 5-13,1-1 7,3 0 0,-1-2 6,5 1-7,4 0 6,2-2-1,2-1 0,2 0 5,5-3-7,3-2 12,3-3-14,1-3 6,5-2-7,2-3 6,1-3-20,3-4-5,0-1 2,0-3 1</inkml:trace>
  <inkml:trace contextRef="#ctx0" brushRef="#br0" timeOffset="4403">1568 1052 23,'-2'2'4,"0"3"0,0 1-1,-3 4 0,3 0 0,-2 1 0,0 0-1,2 1 0,0-2 0,0 0 6,0-3-7,0-1-1,0-1 7,2 0 11,0 0-2,0-3-2,0-1-8,4-4-1,0-3 6,4-5-20,1-3 13,3-2 6,0-4-20,3-1 14,1-3 12,1-2-15,-1 0 13,3-5-2,0 0-14,1 0-6,-1-2 20,2 2-14,-3 2 6,-1 3 6,-1 2-14,-1 3 7,-1 2 6,-1 3-1,-3 3-14,0 1 14,1 5-8,-3 3-6,0 4 13,-1 4-13,-1 5 1,-2 3 7,2 5-13,-2 2 20,-2 5-7,0 2-1,0 5 6,-2-1-7,0 0-6,2 2 1,1-2-6,-1-2 14,0-2 0,2-1-1,2-3 0,-2-3 0,2-3 12,3-1-2,-1-5-14,0-3 13,3-3-8,1-5 0,2-5-13,1-5 14,1-4-1,3-3 6,0-4-1,-1-4-1,1-2-7,-1-3 6,-1-4-7,2-1 7,-1 0-20,-1-1 14,-3 2 0,3 1-12,-3 1 1,-1 3 2,-1 1 1,1 5-12,-3 0 2,-2 3 2,2 4 1</inkml:trace>
  <inkml:trace contextRef="#ctx0" brushRef="#br0" timeOffset="5026">2552 356 25,'0'0'4,"0"-1"0,0 1-1,2 0 0,0 0 0,5 0-1,-3 1 0,2 2 6,2 0-1,0 2-7,3 2 6,-1 0 12,3 3 4,1 3-3,-2 4-8,3 2 5,-1 4 4,-1 3-3,1 3-2,1 1-8,-3 4 5,1 1-14,-3 3 13,-2 0-14,-2 3 7,-4 0 6,1 1-8,-3 0 0,-3-1-7,-1 0-11,-4-1 8,0-2-12,0-3 2,-1-3 1</inkml:trace>
  <inkml:trace contextRef="#ctx0" brushRef="#br0" timeOffset="6521">2805 14 31,'-2'-1'4,"2"0"6,-3-1 5,3 1-9,-2-1 12,0 0-2,2 1-2,0 0 4,0 1-8,-2-1-14,2-1 7,0 2 0,0 0-7,0 2 7,-2 2-1,0 4 6,-2 4-7,2 2 6,-2 2-1,0 3-7,2 1 0,-1 0 13,1 1-20,2-1 13,0-1 6,0-1-8,5-1 6,-1-2-13,2-2 13,2-2-8,3-1 6,-1-4-7,4-3-6,5-3 7,0-5-6,3-3-6,1-2 20,0-3-14,0-4 14,-1 1-14,-3-1 13,0-2-1,-3 3-1,-1 1-13,-1 2 7,-4 1-6,1 2 13,-3 2-7,0 1 0,-2 3-6,1 4 7,-1 5 0,-2 4-1,0 4 0,0 4 0,-2 6 0,2 1 0,1 3 0,-1 2 0,0 2 0,2 2-19,2-2 2</inkml:trace>
</inkml:ink>
</file>

<file path=ppt/ink/ink15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9:10.8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16,'0'0'3,"0"0"0,0 0-1,0 0 0,0 0 0,0 0 0,0 0-1,0 0 0,0 0 0,0 0-1,0 0 0,0 0 1,0 0 0,0 0-1,0 0 0,0 0 1,0 0 0,0 0-1,0 0 1,0 0-1,0 0 0,0 0 0,0 0 0,0 0 0,0 0 0,0 0 0,0 0 0,0 0 0,0 0 0,0 0 0,0 0 0,0 0 0,0 0 0,0 0 0,0 0 0,0 0 0,0 0 0,0 1 0,0 4 0,0 2 0,3 1 0,-1 0 0,-2 1 0,2 0 0,0 0 0,-2 0 0,2 1 0,-2-1 0,2 2 0,0-1 1,-2 0-1,2 1 0,-2-1 0,2 1 0,0-2 1,0 2-1,0-1 0,0 1 0,0-2 1,0 1 0,1 0-1,-1 0 0,0-1 0,2 2 1,0-2-1,0 2 1,0-2-1,0 0 0,1 1 1,-1-1-1,2 0 1,-2 0 0,2 1-1,-2-2 1,3 1-1,-1-1 0,-2 0 0,2 1 0,0-1 1,0 0-1,1-1 1,-1 0-1,0 0 0,0 0 0,3 0 0,-3 0 0,2 0 0,-2-1 0,3 0 0,-1 0 0,2 1 0,-2-1 1,1 0 0,1 0 0,2-2-1,-1 1 0,1-1 0,1-1 1,-1 0-1,2 1 0,1-2 1,-1 1-1,3-1 0,0-1 0,1 0 0,1 0 0,-1 1 1,3-2 0,-2 1 0,1-1-1,1 1 0,2-2 0,-3 1 0,3-1 0,-2-1 7,2 2-7,-3-1 6,3 0-8,-2 0 1,2 0 0,-3-2 0,1 2 0,0-1 0,-3 1 7,3 0-7,0-1 0,-1 1 0,1 1 7,0-1-7,-1 1-1,-1-1 1,2 1 13,-1 0-15,1-1 1,0 0 0,1 1 0,-1-1 1,2 1 0,0-2 0,1 1 0,1 0 0,0-1 7,-2 1-1,2-1 5,-3 0-13,3 1 6,0 0 0,-2 0 6,2-1-8,-1 0-6,-1 1 13,2 1-7,-2-1-6,1 1 13,1-1-14,2-2 13,0 2-7,0-1 0,2 1 7,2-2-1,-2 0-7,2 0-6,-2 0 13,2 1-7,-2-1 0,2 1 6,-2 0-6,2-1 6,-2 0-1,2 1-6,-2-1 0,2 2 0,0-1 0,0-2 7,0 2-1,0 0 0,0-1 5,0 0-1,0 0-13,0 1 13,2 0-1,0 1-7,0-2 6,0 1-1,0 1 0,1-2 5,-1 2-7,0-1-1,0 1-6,0-1 7,0 0-1,2 0 0,-2 0-13,2-1 14,-2 1 6,3 0-20,-1-2 14,2 2 0,0-2-1,3 1-19,-3-1 21,2 1-13,0-1 14,1 2-1,-1-1 0,0 0-7,-2 0 13,1-1-8,-3 2-6,0 0 7,0-1-1,0 2-6,-2-1 6,1 1 6,-1 0-13,0-1 13,-2 1-13,2 0 13,0 0-14,-2 1 1,2-1 7,-2 0 0,0-1-1,0 2 0,-2 0 0,0 0 0,-2 0 0,0 2-7,0-2 7,-3 1-18,1-1 20,0 1-6,-2 0 6,2 0 6,-3 0-1,3-1-7,-2 2 0,2-2 0,2 0-7,0 0 7,-1 0 0,3-2 0,0 2 0,0 0 0,0 0-7,2 0 20,0 0-14,0 0-7,2 0 1,1 2-5,-3-2 20,2 1-1,0 0-7,0 0-7,0 0 7,0 0 0,0-1 6,0 0-7,0 2 0,0-2 0,0 0-6,1 0 7,-1 0-7,2 0 14,0-2-20,2 1 20,-2 0-7,3 0 6,-3 0-1,0 0-7,0-2 0,-2 1 7,0 0-7,-2 0 0,-2 1-6,0 0 13,0-1-1,-2 1-7,-2-2-6,0 2 14,-1-1-1,1 1-7,-2-1-12,0 0 27,0 1-8,-1 0-1,1-2 0,0 2-7,-3 0-6,3-1-5,-2 1 21,0 0-1,-1-2-1,3 2-7,-4-1-6,1 1 7,-1 1 7,2-2-1,-1 1-7,-1 0-6,2 1-5,-3-1 1,1 0 21,-1 0-8,1-1 0,0 1 6,-3 1-7,3-1 6,-1 1 6,1-1-8,-2 1-7,1-1 1,-1 1-6,1 0 7,-1 0-6,-1-1 7,1-1 6,0 2 0,-3-1-14,1 0 1,-1 0 7,0 0 0,1 0-6,2-1 13,-3 1 0,3 0-1,-3 0-7,0 0-6,1 0-6,-1-1 2,3 1 20,-3 0 5,1 0-14,-1 0 0,1 0-6,-1 1-6,3-2 8,-1 1 19,1 1-21,0-1 14,-3 1-8,3-1 0,-1 1-6,1 0 1,-3 0 13,1 0-1,-5 0-1,0-1-1,1 1-6,-3 1-7,0-1 1,0 0 14,-3-1-20,-1 1-5,0 0 3,0 0 1,-2 0 1,2 0 1</inkml:trace>
</inkml:ink>
</file>

<file path=ppt/ink/ink15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1:46.88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392 886 20,'-2'0'5,"-3"2"-1,-1 2-1,0 1 0,0 3 0,-2 0 0,-3 1 6,1 3-1,0 2 5,-1 1-14,-1 1 12,-1 0-7,1 3-7,0 1 13,-1 1-1,3 0 5,-1 0 4,1 1-21,2-1 13,2 0 5,-1-1-8,3 0-1,2-1-7,0-2 7,2 0-7,2-2 12,0-1-7,2-2-1,3 0 0,1-3-1,2-3 0,3-1 0,1-5-7,1-2 13,1-5-7,3-4 6,1-2 6,1-4-8,0-2-1,-1-3 0,3-2-7,-2-2 13,0-3-14,-1 0 1,-1-1-13,0 1 15,-3 1-6,-1 2 7,-3 2-13,-2 2 8,1 2 13,-3 2 12,0 5-15,-2 0 12,1 1-2,-3 2-8,-2 2-1,0 1-7,-2 2 0,0 3-6,0 2 19,-2 2-1,2 3-2,-2 5-13,0 3 7,0 3-7,0 2 0,2 1 1,0 2 13,0 0-8,2 1 6,2 1-1,2 0-1,2-1 0,0 0-7,3-1 0,1 0 6,1-2 0,1 0-14,1 0-17,-1-4 3,3-1-5,1-2 2</inkml:trace>
  <inkml:trace contextRef="#ctx0" brushRef="#br0" timeOffset="1243">419 1005 19,'0'0'4,"0"0"0,0 0 0,0 0-1,0 0 0,0 0-1,0 0 0,-3 0 0,3 0 0,0 0 0,0 0 0,0 0-1,0 0-1,0 0 1,0-1 0,0-1 0,-2 0 0,2 1 0,-2 0 0,2 1-1,0-1 7,0-1-8,-2 1 1,2-1 0,0 1 0,2-3-1,-2 2 1,2 0 0,-2-2 0,2 2 0,-2 0 0,3-2 0,-3 1 0,2 0 0,-2 1 0,2-2 0,0 0 0,0 0 0,-2 0-1,2 0 1,0 1 0,0-2 0,0 1 0,0 2 0,0-1 0,0-1 0,0 1 0,-2-1 6,2 1-7,0-2 7,1 3-7,-1-1 0,0 0-1,0 1 1,0-2 0,2 2 1,-2-1 6,2 1-7,0 0 0,0-2 0,1 1 0,-1 1 0,0-1 0,0 1 0,0 1 0,0-2 0,0 0 1,1 1 0,-1 0 6,2 0-7,-2 0 0,0 1 0,0-2 1,0 1 0,1 2 0,-1-1 0,0 0-1,-2-1 0,2 2 7,-2-1-7,2 0 6,-2 0-7,0 1 1,0 0-1,0 0 1,1 1 0,-1-1 0,0 0 7,0 0-7,0 0 0,0 1 6,0-1-7,-2 0 0,2 0 1,0 0-1,-2 3 1,2-3 0,-2 0 0,2 1 1,-2-1 6,2 1-1,-2-1 0,2 1-7,-2 0 0,2 0 0,1-1 0,-3 2 7,2-1-7,-2 1 0,2-1 1,-2 0 0,2 1 0,0-1 0,0-1 0,0 1 0,0-1 7,0 1-1,0-1-7,0 1 6,2 0-6,-2-1 0,0 0 0,1 0 0,-1 0 1,0 0 0,0 0 0,0 0 0,0 0 0,0 0 0,-2 0 0,2 0 1,-2 0-1,0 0 1,2 0 6,-2 0-1,0 0-8,0 0 1,2 0 0,-2 0 0,0 0-1,-2-1 0</inkml:trace>
  <inkml:trace contextRef="#ctx0" brushRef="#br0" timeOffset="2160">522 858 17,'0'0'3,"-2"0"1,2 0-1,-2 0-1,0 0 1,0 1-1,0-1 0,0 0 0,-1 2 0,-1-2 0,2 0-1,-2 1 0,2-1 0,-2 0 0,2 0 0,-2 1-1,0-1 1,-1 2 0,1-1 0,0 1 0,0-1-1,2 1 1,-2-1-1,0 2 0,0-1 1,-3 0-1,3 0 1,0 2 0,-2-2-1,2 2 1,0-2-1,-1 0 0,1 1 0,0-1 0,0 0 0,0 1 0,0-1 0,2 2 0,-2-2 0,-1-1 0,3 1 1,-2 1-1,2-1 0,-2 2 0,2-2 0,0 2 0,0 0 1,0-2-1,0 2-1,-2-2 1,1 0 1,3 0-1,-2-1 0,2 1-1,-2 0 0,2 1-1</inkml:trace>
  <inkml:trace contextRef="#ctx0" brushRef="#br0" timeOffset="4140">1080 1009 53,'0'0'1,"0"0"19,0 0-15,0 0 5,0 0-1,0 0-7,0 0 6,0 0-14,0 0 7,0 5 0,0 6-6,-2 4 13,2 1-7,-2 3 6,0 1-1,0 4-1,-2 1-1,2 2 12,-2 2-14,-2-1 0,1 1 6,-1-1-8,0 0 13,0 0-14,0 1 6,-1-2-13,1-3 7,2-1 13,-2-2-20,2-1 7,-3-3 0,3-1 0,2-3 13,-2-2-2,0-2-1,2-1-7,0-1 6,2-1-8,-2-5 0,2-3 0,0-4 7,0-2-20,2-5 14,0-3 0,4-3-19,0 0 15,1-2 7,1 0-13,2-1-6,-2 0 15,3-1 0,-1 1-13,3 1 8,-3 1 7,0 1 0,1 3-7,-1 1 13,-2 2-7,-2 1-6,3 2 0,-3 0-5,-2 3 20,0 2-1,0-1-8,0 1 0,-2 2 0,-2 0-13,3 2 14,-6 2-12,3 3 13,0-2 0,-4 4 6,0 1-1,0 0-8,0 2 7,0 0-1,-2 3-1,1 0-1,-1 1 6,2-1-7,0 2 6,0 0-2,2 0-13,2 1 7,0-1 0,2 0-13,0-1 21,2 0-2,0 0-13,2-1 1,3 0-6,-1-2 27,0-1-15,3-1 0,1-1 6,-2-1-26,3-2 9,-1 0-5,-2-2 1,3-2 1</inkml:trace>
  <inkml:trace contextRef="#ctx0" brushRef="#br0" timeOffset="5220">1213 298 25,'0'0'5,"0"0"-1,0 0-1,0 0 0,0 0 6,0 0-1,0 0-8,0 0 7,0 0 5,0 0-14,0 0 0,0 1 7,0 6-1,0 7 12,-2 3-8,2 3 5,-2 2-8,-1 1 0,-1 3-7,2-2 6,-2 2-6,0-2 0,0 0 6,2-2 0,-2-2-13,2-2 20,-3 0-14,3-3 0,-2-3 1,0 0 0,0-1 0,0-4 0,0-2-6,0-2 8,-1-3 0,1-5 6,2-2-1,-2-2 0,2-4-1,-2-3-7,2-3 13,0-2-7,0-1 5,0 0-13,2 0-6,0 1 8,0 4-6,0 1 20,0 2-8,0 3-6,2 0 13,-2 4-8,2 2 0,0 1-7,0 4 1,4 2 0,-2 4 13,2 2-1,3 3-13,1 0 0,-2 2 1,3 1 1,-1 1 0,2 0 7,1-1-7,-3 1 0,3-1 7,-3 0-1,2-2 0,1 1-13,-3-3 14,0 0-7,-1-1-6,-1-2 1,0-1 1,-2-1 0,-1 0 1,1-1-1</inkml:trace>
  <inkml:trace contextRef="#ctx0" brushRef="#br0" timeOffset="5710">1109 548 26,'0'0'4,"0"0"0,0 0-1,0 0 0,0 0 0,0 0-1,0 0 0,0 0 0,0 0 6,4-1 5,1-2 5,1 0-9,2 0 5,2 0-1,3-2-2,-1 2-1,1-3-2,3 1-1,1 2-1,-1-1 0,1 1-1,1-1-1,1 1 0,-2 1-1,1-1-6,3 1-13,0 0 2,-1 0 0</inkml:trace>
  <inkml:trace contextRef="#ctx0" brushRef="#br0" timeOffset="87571">348 23 23,'0'0'4,"0"0"-1,0 0 0,0 0 0,0 0 0,0 0-1,0 0 0,0 0 0,0 0 0,0 0-1,0 0 7,0 0-7,0 0 0,0 0 6,0 0-1,0 0-7,0 0 12,0 0-7,0 0-7,0 0 0,0 0 7,0 0-7,0 0 7,-2-1-7,0 1 1,0-1 6,0 0 0,2 1-1,-2-1 0,0-2 12,0 2-2,0-1-2,0 1 5,0 0-21,-1-2 14,1 2-2,-2-1-7,0 1-6,-2-1 13,2 1-13,-2 0 7,-3 1 6,1 1-1,-4 2-7,-1 0 7,-1 3-14,-1 2 8,-3 0 6,1 3-13,1 0 13,-3 3-1,2 0-7,1 4 7,-3 1-1,3 2-13,-1 4 14,3 0-7,1 0 6,1-1-6,1-1 0,3-1 6,2-2 6,0 0-1,4-3-14,2-1 7,4-4-6,0-1 6,4-4 6,5-4-19,3-5 20,3-3-14,4-3 7,-1-3-13,3-3 14,2-3-13,-2 0 8,0-3 13,0-1-2,-1 0-13,-3-1 13,0 1-14,-3 0 7,-1 3-13,-5 0 14,1 2 0,-3 2-1,-2 1 0,-2 2 0,1-1-1,-1 3 0,-2 1 0,-2 1 0,2 1 6,-2 1 6,0-1-8,0 3 5,-2-1-7,3 1-1,-3 0 0,2 1 0,-2 1-13,2-1 2,-2 1 7,0-1-6,0 1 7,0 0-6,0 0 7,0 1-6,0-1 1,2 1 7,-2-1-7,0 1 7,0-2 0,0 2-7,0 0 1,0 0 7,0 0-1,0-1 6,0 1-1,0-1-7,0 1 0,0-1 0,0 1 0,0 0-6,0 0 13,0 0-7,0 0-6,0-1 7,0 1 0,0 0-1,0 0-19,2 1 3,-2-1 2,2 1 1,0-1 1</inkml:trace>
</inkml:ink>
</file>

<file path=ppt/ink/ink15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2:00.6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0 158 40,'0'0'2,"0"0"0,0 0 0,2 0-1,-2 0 0,4 1 0,4 0 0,0-1-1,5 0 1,-1-1 0,5 0-1,1 0 1,1 0-1,4 0 1,1-2 0,3 2 0,4 0-1,5 0 1,1-2 6,2 1-8,2 1 1,3 0 0,-1 0 0,1 1-1,-1 0 1,1 0 0,-1 0 0,-2 0 0,1 0 0,1 0 0,-1 1 0,-1-1 0,0 0 0,-1 1 0,1-1 0,-2 0 0,1 0 6,-3-1-7,-2 0 0,0 1 7,-2-2-1,-4 2-7,0-1 0,-4 0 7,-2 1-7,-3 0 0,-1 0 0,-3 0 0,-3 0 0,-1-1-1</inkml:trace>
  <inkml:trace contextRef="#ctx0" brushRef="#br0" timeOffset="490">1038 0 22,'0'0'5,"4"2"-1,0-1-1,4 2 0,3-1-1,5 0 0,3 1 0,2-1 0,3 0 0,3 2-1,0 0 0,2 1 0,0 0 0,0-1 0,0 3 0,0 0-1,-2 0 1,-2 0 0,-1 1 0,-1 2 0,-4-1 0,-3 0-1,1 3 7,-5 0 5,-1 2-8,-5 1-7,-4 1 7,-2 0 0,-2 3-7,-4-1 7,-3 1-1,-3 0 0,0-2-7,-5 2 13,0-2-14,1 1 1,-1-3 0,-1 0 0,1-1-1</inkml:trace>
</inkml:ink>
</file>

<file path=ppt/ink/ink15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2:04.1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97 383 37,'0'-1'3,"0"-1"0,0 0-1,0-1 0,0 2 0,0-1 0,0 1 12,0 1-8,0-2 5,0 2-7,0 0 5,0-1-14,0 1 8,0 0-1,0 1 13,0 2-15,0 1 13,0 3-2,0 5-20,0 5 14,-2 4-1,0 6 6,0 5-2,-2 4-1,0 2 0,-3 4-1,3 1-1,-2 1-13,-2 1 7,2 0-12,-3-1 14,3-1 6,0-3-7,0 0 0,0-3-13,-1-1 1,3-3 2,0-3 1,0-3 0</inkml:trace>
  <inkml:trace contextRef="#ctx0" brushRef="#br0" timeOffset="440">494 453 46,'0'0'2,"-2"1"-1,0 3 1,-2-1-1,-2 3 0,0 0 0,-3 2 6,1 3-7,-2 1 6,-5 5 6,1-1-8,-1 2 0,1 2-8,-3 2 1,1 0 7,1 1 6,-1 0-2,3-2-13,1 0 1,1-2 6,1 0-6,2-3 7,0 1 5,1-3-14,1-2 2,2 0 13,0-2-8,2 1-6,0-3 7,4 0 0,0-1-1,0 0 0,4-1-6,0 1 0,1-1 7,-1 1-7,2-1 8,0 0 6,1 1-14,-1 2 7,0-2 0,0 1 6,1 0-14,-3 1 7,0-1 6,0 2-1,1-1-7,-1 0 0,0 1-6,-2 0 1,2-1 0,0 1-1</inkml:trace>
  <inkml:trace contextRef="#ctx0" brushRef="#br0" timeOffset="960">844 50 30,'0'0'4,"0"0"6,0 0-8,0 1 0,0 2-1,-2 2 1,2 1-1,-2 2 0,0 0 6,2 4-1,-3 0-7,1 2 1,-2 3 0,2 0 12,-2 2-8,2 1 0,-2-1-1,2 1 0,-2 0 0,0-2-7,1 1 0,-1 0 0,0-3 1,2 0 0,-2-2-1</inkml:trace>
  <inkml:trace contextRef="#ctx0" brushRef="#br0" timeOffset="1220">678 339 45,'0'0'8,"0"-1"-7,2 0 12,2-1-1,3-2-2,1 1-14,0-1 7,3-1 0,1 1-7,2-1 7,-1-1 0,1 2-8,3-1 1,-3 0-1</inkml:trace>
  <inkml:trace contextRef="#ctx0" brushRef="#br0" timeOffset="1490">1123 0 24,'0'0'5,"0"0"-1,0 0 0,0 0-1,0 0 0,0 0-1,0 0-1,0 1 1,0-1 6,0 2-1,0 2-7,-2 0 0,2 3 6,0 4-7,-2 0 6,-2 3 0,2 3-7,-3 0 13,1 3-15,-2 0 14,2 1-8,0-1-6,-2 1 13,-1 0-1,1-2-8,0 0 13,2-2-8,0-1 6,2-2-14,0-1 13,0-3-8,-1 0 0,3-2 0,0-1-13,0 0 8,5-4 6,-1 0-6,0-5 0,4-1 7,0-2-7,1-2-6,1 0 1,-2 0 20,3-1-20,-1 2 7,-2 1 6,1-1-7,-1 2 7,-2 1-7,0 1 13,0 0-8,1 4-7,-1 0-5,0 3 1,0-1 7,0 3 6,1 1-6,-1 2-7,0-1 8,0 0 0,0 2 0,1-1-7,-1-1 0,2 1 1</inkml:trace>
</inkml:ink>
</file>

<file path=ppt/ink/ink15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2:07.60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243 340 45,'-2'-1'15,"-4"-1"-2,-1 0-8,-1 1-1,0 1 12,-3 0-14,-1 0 6,2 1-8,-3 3 13,1 0-2,-3 2-1,3 2-8,0 1 0,-1 3 0,-1 1 6,1 2-14,1 0 14,-1 3-1,3-1-1,-2 0-7,3 1 6,1-1-7,2 1 1,2-2 0,2-1 0,4 0-6,2-1-6,4-1 2,3-4 1,3-1 1,5-4 0,3-2 1,3-3-1</inkml:trace>
  <inkml:trace contextRef="#ctx0" brushRef="#br0" timeOffset="210">853 404 22,'0'0'4,"0"1"0,2 1-1,-2 2 1,2-1-2,0 2 1,-2 2-1,0 1 0,0 1 6,-2 3-1,-2 1-1,0-1 0,-5 3 5,-1 2-8,-2-1 6,-5 0-7,1-1 6,-3 1-1,-2-2-1,1-3-1,-1 1-7,0-2 7,1-3 6,1-2-8,0-4 6,5-1-1,-1-5-8,5-3-6,0-3-5,4-3 1,3-4 8,3-2-6,5-3 1,-1 0 0,4-1 0,2-2 1,1 2 1,3-1-2</inkml:trace>
  <inkml:trace contextRef="#ctx0" brushRef="#br0" timeOffset="500">822 568 21,'0'0'4,"2"0"0,2-2-1,0 1-1,2-2 0,3-3 1,-1-1-1,4-2 0,1-3 0,-1-1 0,5-3 0,-3-1-1,3-2 0,1-3 7,-1-3-8,2-1 0,-3-2 0,3-1-1,-3-2 1,-1 0 0,-1-1 0,1 0 7,-3 2 5,-2 1-1,-1 2 4,-1 3-8,-4 2 6,0 3-2,0 3-8,-4 1 0,-2 3 0,-2 4 12,0 3-8,-2 4-7,-2 3 6,-3 5 5,1 5-7,-3 2 5,1 3-7,-2 4-6,1 1-6,1 3 14,1 1-13,1 2 7,2-1 6,2 1 6,1 0-20,1-2 14,2-2-1,2 0-19,0-3 9,4-1-6,1-2 1,1-3 9,2-4-7,0-3 2,5-1 0,-1-4 0,5-3 2,-1-3 0,3-2 1,-1-2 0,3-3 1,-2 1 0,1-1 0,1-1 1,-2 1 0,1-1 1,-1 2 0,0 2 1,-1-1 0,-1 2 0,-3 1 1,1 2 0,-1 0 0,-1 2 0,-1 1 0,0 3 0,-1-1 0,-1 3 0,-2 0 0,3 2 1,-3 1 0,-2 2-1,0-1 1,1 2-1,-5 0 0,0 2 7,0 0-1,-4 0-1,0 1-1,-2-1-6,-3 1 6,-1-1 6,0-1-8,0-1 6,-3-1-7,1-1 6,-1-2-1,1-2-7,0-1 7,4-1-13,-1-3 7,1-4 0,4-2-7,0-2 1,2-3 0,2-2 1,2-3 1,2-2 1,3-1 0,1 1 0,0-2 1,3 2 0,1 0 0,-1 1 0,1 0 0,-1 3 1,-1 2 0,0 0 0,1 2 0,-1 0 0,-1 3 1,-3 0-1,0 3 0,0 1 1,-1 2 0,-3 2 0,0 4-1,0 1 0,-2 2 1,-2 0 0,2 1 0,-2 1 0,-2 1 0,0 1 0,0 0 0,0-1 0,0 0 0,2-1 0,-2-2 0,2 0 0,0-1 0,0-2 0,2 0 7,0-3-7,2-1-1,0-2 1,2-1-1,5-3 0,-1-2 1,0 0 0,1-2 0,1-1-1,3 0 1,-3-1 0,2 1 0,-1 1 0,-3-1 0,1 3 0,-1 2 0,0 0 0,-1 3 0,-1 2 6,0 3-7,-4 2 7,0 2-1,-2 3-7,0 1 0,-2 0 13,-2 2-8,0 1-7,0-1 14,0 0-14,-2-2 1,2 1 12,0-3-7,0-1 6,0-1-7,2-1 12,0-1-14,2-3 0,2-2-6,2-3 13,0-3-7,7-3-6,-1-3 14,3-1-7,1-3 0,1-2 0,1 0-7,1-2 1,0 0 7,-1 3-6,1 1 7,-5 3-1,1 0-6,-1 2 7,-3 3-7,-1 0 14,-2 5-14,1 2 7,-3 2 6,-2 3-7,-2 2 6,0 2-7,-2 2 6,0 1 5,0 0-7,-2 0-1,0-1 0,2-1-1,0-1-12,0 0 7,0-1 7,0-2-13,0-1 13,0-1-6,4-2 6,0-1-7,2-5-5,1 0 7,3-5 6,0 1 0,1-2-7,-1 0 0,2-1 0,-1 2 7,1-1-13,-2 2 13,-1 2-7,-1 0-6,0 2 14,-2 2-7,1 3 6,-3 3 6,0 4-2,0 3-1,-2 1-7,-2 2 0,0 0-7,2 1 1,-2-1 1,0 1 7,0-2-13,0 1 0,0 0 1,0-3 0</inkml:trace>
  <inkml:trace contextRef="#ctx0" brushRef="#br0" timeOffset="1728">2379 358 23,'0'0'4,"2"0"0,-2 1 6,2 2 5,2-2-2,1 0-8,-1 0 12,2-1-8,2 0-1,1-2 5,1 1-14,2-3 6,1 1 6,-1-2-8,3-1 0,1-2-1,1 0 6,-1-1-1,-1-2 0,-1 1-20,-1 1 20,-1-1-7,-4-1-6,1-1 13,-3 3-7,-4-1 13,0 3-8,-4 0-7,-4 4 6,-5 1-6,-3 3 12,-1 3-1,-1 2 5,-5 2 5,0 4-3,1 2-8,-1 2-1,2 2-1,1 0-1,1 2 6,1 0-1,3 0-8,5-1 12,0 1-14,6-1 13,2-1-14,4 0 12,4-3-26,4-1-5,7-4-3,4 0-4,2-5 1</inkml:trace>
</inkml:ink>
</file>

<file path=ppt/ink/ink15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2:10.4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157 201 35,'0'0'3,"0"0"0,0 0 6,0 0-1,4-1-1,2 0-8,0 0 13,3-2-8,-1 2 0,0 1 6,0 1-2,1 2 12,-1 0-9,-2 4-7,0 2 12,-2 2-2,-1 2-8,-3 1-7,-5 2-7,-1 3 20,0-2-8,-4 0 6,-3 1-1,-1-2-7,-1 0-13,-1 0 26,-1-4-14,-1 1 0,1-2-7,0-2 1,3-1 19,0-2-8,-1-3-13,3 1 7,-1-4 0,5-4 0,0-1-18,6-4 21,0-2-7,4-4-6,2-4 8,4-2-13,0-2 9,5-4-6,3-2 2,1 0 1,1 1 1,3 1 1,0 2 0,-1 2 1,1-1 1,2 3 1,-2 2 1,-1 1 6,1 2-6,-2 2 0,-3 2 7,1 2 5,-5 2 5,0 1-1,-1 1-2,-1 1-1,-4 4-8,-2 2 12,1 3-8,-3 2 0,-4 2-7,-3 2 12,1 3 5,-2 1-8,-2 2-7,2 0 12,-3 2-2,3 0 5,-2 3-2,2 1-8,0 1 6,1 0-14,1 0 13,0 2-14,2 0-12,0 1 14,2-1-6,0 2 13,0 1-7,2 0 13,-2 0 5,2 1-15,0 2 0,0 2-1,0 0 13,0 1-8,-2 3-7,0 1 12,0 0-1,0 0-1,-2 1-14,0-2 7,0-1 6,0-2-7,-2-2-13,0-2 2,0-2 7,-3-2-6,3-3-17,-2-2-4,-2-2 4,2-4 1</inkml:trace>
  <inkml:trace contextRef="#ctx0" brushRef="#br0" timeOffset="580">217 614 89,'2'-1'15,"2"-3"-8,4 0 12,3-2-9,1 0-7,4-1-7,1 0 13,4-1-1,-1 0-14,3 1 20,2 1-2,0-1-14,2 1-12,2 2 1,-2-1 0</inkml:trace>
</inkml:ink>
</file>

<file path=ppt/ink/ink15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2:11.4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178 1048 73,'0'0'11,"0"0"5,0 0-8,0 0 5,0 4-8,0 0 12,0 3-8,-2 3 5,-2 1-15,-2 1 13,-4 3-14,-1 1 7,-1 3 5,-3 0-14,-1-1 13,1 0-7,1-1 0,1-3 6,1-1-1,2-2-7,-1-1 6,3-1-1,2-2 0,0-1 5,2-2-7,1-1 6,3-4-27,3-5 15,3-1 1,4-7 0,9-4 6,6-4-13,1-3 14,7-7-13,3-5 1,1-4 1,2-3 7,3-2-7,-1-1 7,0 0 0,1 1 6,-5 4-19,0 4 14,-2 3-7,-4 4 1,-4 4 13,0 4-1,-4 2-1,-5 4-7,1 5 18,-2 2-8,-5 6 5,0 4-8,-3 4-1,-1 6 5,-2 4-7,-4 4 5,-2 6-1,-2 2-1,-2 6-7,0 1 6,-2 2 0,-1 1 5,1 2-7,0-2-7,0 1 6,0-2 6,-1 0-7,1-2 0,2-1 6,0-2-1,2-2-7,-2-3 0,2-3-7,0-1-18,0-2 10,2-4-17,-3-1 3,3-2 3,-2-2 1</inkml:trace>
  <inkml:trace contextRef="#ctx0" brushRef="#br0" timeOffset="476">447 1031 104,'0'0'20,"0"0"-9,0 0-1,0 0-14,0 0 7,2-1 12,0-2-2,2 2-2,3-5-1,5 1-8,0-2 6,5-2-1,0 2-7,3 0 6,1-1-7,4 0-6,-2 0-5,3 1 1,-1 1-5,0 0 1,-2 1 0</inkml:trace>
  <inkml:trace contextRef="#ctx0" brushRef="#br0" timeOffset="2231">1312 140 34,'-2'0'22,"2"-1"-15,-2-1 12,2 2 3,0-2-9,0 2-14,0 0 7,0 0 18,0 0-10,0 0-8,0 0 6,0 0-14,0 0 6,0 0 0,-3 3-1,3 1 6,-4 8-1,-2 4 5,-2 4-20,-2 3 13,-1 2 0,-1 2-7,-3-1 6,1 1-7,-1 1 0,-1-1 7,-1-1-1,1 0 0,-1-2-7,1 1 0,-1-3 1,3-2 6,-1-2-6,3-1 0,1-3 0,1-3 7,2 0-14,2-3 2,-1-2 0,1-3 8,2-2-7,2-4-5,2-3 1,0-2 8,2-4 6,2-2-7,2-2 1,1-4 0,-1-1 6,2-2-6,0-1-13,3-1 9,-3 2 7,0 3-7,0 0 7,-1 3 0,-1 1 0,0 2-6,-2 3 0,0 1-5,0 3 1,1 1 13,-3 4-13,2 4 20,-2 3-14,0 2 13,0 3-1,0 2-1,0 2-14,0 0 14,2 0-1,-2 1-7,3 0 6,-1 0-1,0-1-7,0 0 7,2 0-7,-2-1 0,0-1 7,3-1-7,-3-1-13,2 0 2,-2-2 2,0-1 1,0-2 0,1 0 0</inkml:trace>
  <inkml:trace contextRef="#ctx0" brushRef="#br0" timeOffset="2801">946 419 23,'0'0'4,"0"0"0,0 0 6,0 0-1,0 0-8,0-1 7,2 1-1,4-2-1,0 1 11,0-1-2,5 1-2,-3-1 5,4 1-15,1 0 12,-1-1-14,5 1 0,-1 0 0,1-1 12,1-1-8,-1 2 6,2-2-14,-1 0 13,-1 2-8,-1 0 6,1 0-19,-1 0-6,-1-2 2,-3 3 2,1 0 0</inkml:trace>
  <inkml:trace contextRef="#ctx0" brushRef="#br0" timeOffset="3381">1798 32 22,'0'0'4,"0"0"0,0 0-1,0 0 1,0 0-2,0 0 0,0 0 0,0 0 0,0 0 6,0 0-1,0 3 6,0 3-14,0 1 12,0 3-1,0 1 5,0 3-2,0 2-8,-2 3-1,0 0-6,0 3 6,-1 0 0,-1 1 5,2 0-1,-2 1-7,0-2 0,0 0-6,0-2 6,0-1-6,-1-1 7,1-2 0,2 0-13,-2-2 8,2-1-6,-2-1-1,2-2 1</inkml:trace>
  <inkml:trace contextRef="#ctx0" brushRef="#br0" timeOffset="3771">1591 2 30,'0'0'4,"0"0"-1,0 0 0,0 0-1,0 0 0,0 0 13,0 0-15,0 0 7,0 0 5,0 0-8,0 0 6,0 0-14,0 0 13,4 0-7,-2 1 0,4-1-1,3 0 6,1 0 0,2 0 5,3 0-14,1 1 6,3-1 6,2 0-1,1 0-7,3 0-7,0 0 13,2-1 5,0 1-20,2-1 7,0 1 0,0-1 6,0 1-7,0 0 7,0-2-7,-5 4 6,-1-2-13,-2 0 14,-5 0 5,1 0-8,-5 0-12,1 0-6,-3 1 2,-4-1 1,0 1 0</inkml:trace>
</inkml:ink>
</file>

<file path=ppt/ink/ink15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3:19.4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25,'0'0'4,"0"0"6,0 0-8,0 0 1,0 0 5,0 0-7,0 0 6,0 0 6,0 0-8,0 0 5,0 0-7,0 0 6,0 0-14,0 0 13,0 0-13,0 0 7,0 0 12,0 0-8,0 0 5,0 0-1,0 0-1,0 0-1,0 0-1,0 0-14,0 0 20,0 0-14,0 0 19,0 0-3,0 0-20,0 0 13,0 0-14,0 0 20,0 0-8,0 0-1,0 0 0,0 0-1,0 0 6,0 0-2,0 0-7,0 0 0,0 0 0,0 0 6,0 0-1,0 0-7,0 0 7,0 0-7,0 0 0,0 0 0,0 0 6,0 0 0,0 0-7,0 0 6,0 0 0,0 0-1,0 0-6,0 0 6,0 0-19,0 0 15,0 0 0,0 0 0,0 0 0,0 0-6,0 0 1,0 0-12,0 0-4,0 0 3,0 0 1,0 0 1</inkml:trace>
</inkml:ink>
</file>

<file path=ppt/ink/ink1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6:00.3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221 477 25,'0'0'5,"0"0"-1,0 0 6,0 0-8,0 0 0,0 0 6,0 0-7,0 0 0,0 0-1,-2 1 0,2 3 0,-2 4 0,-2 3 0,0 3 7,0 3-1,-3 3-7,-1 2 12,0 3-14,0 0 13,-3 1-1,1 2-14,-3-2 14,1 1-14,0 1 13,-1-1-1,1-2-1,-1 0 0,3-3-1,0-1-7,-1-1 6,1-3-6,2-2-6,2-1 13,-1-2-7,1-2-6,2-3 20,0-3-8,2-4 0,2-5-1,2-4 0,2-6-7,2-5 1,5-5 6,3-2 0,1-6-13,1-2 20,3-2-7,-1-3 6,3 2-8,0-2 0,-1 2-6,1 1-6,0 3 8,-1 0-6,-1 5 13,-2 3-6,-1 2 12,-1 2-20,-1 5 14,-2 1-7,1 0 1,-1 5 6,-1 1 0,-3 2-7,2 5 7,-2 2 5,1 2-1,-1 2-7,0 4-6,-1 5 7,-3 2 6,0 2-1,0 5-14,-2 1 14,-2 4-14,0-1 7,0 2 7,-2 1-1,0 0-1,0 1-7,0-2 7,0-1-7,0 0 0,0-2 0,2 1-6,0-3 1,-3-1 7,3 0 0,0-3 7,0 1-8,0-4-12,3-1 1,-3-1 1,0-1 1,2-3 1,-2-1 0</inkml:trace>
  <inkml:trace contextRef="#ctx0" brushRef="#br0" timeOffset="610">221 721 35,'0'0'2,"0"0"1,0 0 0,0 0-1,2 0 0,0-3 6,4 2-7,-1-1-1,3 1 0,0-2 7,0 0-7,3 1 0,-1-2 6,2 2-1,3-2-7,-3 2 1,3 0 0,-1-1-1,1 1 0,-3 0-1,1-1 0</inkml:trace>
  <inkml:trace contextRef="#ctx0" brushRef="#br0" timeOffset="910">802 0 25,'-2'0'11,"0"0"-2,2 0 6,-2 0 4,0 0-9,0 0-1,2 0 5,-2-1-2,2 2-14,-2-1 7,0 1-7,0 1 19,0 2-8,0 2 5,-3 1-2,1 1-14,0 3 13,0 2-2,0 2-13,-2 0 13,-1 2-1,1 0-14,0 2 13,-2-2 0,-1 2-14,3-2 14,-2-2-8,2 0 7,-2-1-13,1-2 7,3-3 6,-2 1-13,2-2-6,2-2 8,0-2-12,0-3 2,0-3 9,-1-3 0,1-4-6,0-1 2,2-3 2,-2-2 13,2-3-13,0 1 1,0-2 13,-2 2-7,2-1 13,0 1-8,0 2 0,0 1 5,-2 2-1,2 2-19,0 0 1,-2 2 20,2 1-1,0 0-20,0 3 14,0-1-7,0 2 1,0 1 6,0 2 0,2 3 12,0 0-8,2 4-14,0 2 8,1 2-1,1 2 7,0-1-14,0 2 7,0 2 7,3-1-7,1 0-7,0 0 14,1-1-1,-1 0-13,0 0 13,1 0-20,-1-1 21,0-3-7,1 0-13,-1 0 1,0-3 2,-1 0 1,-3-1 0</inkml:trace>
  <inkml:trace contextRef="#ctx0" brushRef="#br0" timeOffset="1490">581 196 24,'0'0'4,"0"0"-1,0 0 0,0 0 7,0 0-8,0 0 0,0 0-1,0 0 7,0 0-1,0 0-8,0 0 7,2 0-1,-2 0 0,2-2-7,2-2-1,2 1 8,3 1-8,-1-2 1,0 1 7,3 0-7,1-1 0,0 0 0,3 1 1,1-1 6,1 1-7,0-1 7,1 1 5,1 0-14,-1 1 7,1 0 0,-2 1-7,1-2 0,-1 3 1,-3 0-1,1 0 0</inkml:trace>
  <inkml:trace contextRef="#ctx0" brushRef="#br0" timeOffset="3354">1168 85 22,'0'0'5,"0"0"-2,0-2 0,0 1 0,0 0 0,0 0 0,-2 0 6,2-1-8,-2 0 6,2 1 6,-2-1-2,2 1-1,0 0 5,0-1-15,0 1 7,0 1-7,0-1 6,0 1 5,0-1-7,0 1 5,0 0-7,0 0 6,0-1-7,0 1 0,0 0 0,0 0 6,0 0-1,0 0-7,0 1 6,0 0 0,0 3-7,0 1 0,0 3 0,-2 2 7,2 0 5,-2 3-13,2 1 0,-2 1 7,0 0-7,2 0 6,-2 0 6,2 2-20,-2-2 14,2 2 0,-2 0-13,2-3 1,0 1 20,-2 0-1,2-1-20,0-1 7,0-2-6,0 1-5,-2-2 1,2 0 2,0-3 0,0-1 0</inkml:trace>
  <inkml:trace contextRef="#ctx0" brushRef="#br0" timeOffset="3989">1055 61 21,'0'0'4,"0"0"0,0 0-1,0 0 1,0 0-1,0 0 6,0 0-7,0 0-1,0 0 0,0 0 0,0 0-1,0 0 0,0 0 1,0 0 0,0 0 0,0 0-1,0 0 7,2 2-7,2-2 0,2 1 0,-2-1 6,2 0-7,3 0 6,-1-1 0,0-1-7,5 0 0,-1 0 0,0-1 13,3 0-14,-3-1 1,3 2 0,1-1 6,-1 0 6,-1 0-1,1 0-14,-3 2 7,1-1 0,-3 0 0,0 1-7,1-1 1,-3 1 0,-2 0 1,0 1 6,0-1 0,-1 0 6,-1 1-7,0 0-1,-2-1-6,0 1 0,0-2 0,0 4 0,-2-2 0</inkml:trace>
</inkml:ink>
</file>

<file path=ppt/ink/ink16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3:16.23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244 322 53,'0'0'14,"0"0"-15,0 0 0,0 2 0,0 3 7,-2 2-1,0 1-7,-2 4 7,0 2 5,0 2-13,-5 4 0,1 2 7,0 4-1,-5 4 0,1 2 12,0 2-14,-3 0-1,3 0 0,-3 0 13,1 0 5,-1-3-15,1-2 6,-1-1-1,3-1-1,-1-4-14,3-2 26,2-2-2,2-4-15,-1-2 0,1-2 12,2-1-14,0-6 6,4-6-1,2-5 0,2-7 5,4-7-1,5-8-20,1-6 2,5-7 13,4-3 0,1-4 5,3-3-13,4-3 13,0-1-14,5 0 7,-1 2 6,0 1-1,0 5-7,0 0-6,-4 5 0,0 3 7,-2 4 7,-4 4-8,-2 5-6,-3 4 7,-1 4 6,-2 4-7,-3 5 6,-1 4 6,-3 8-14,-2 7 6,-2 7 6,-2 4-1,-1 8-1,-1 4-1,-2 5-7,-2 4 0,-3 3-13,-1 4 20,0 2 0,0 1-1,2-1-7,0 0-6,-1-1 0,1-4 1,0-1-5,2-4 1,0-3 14,2-5-1,2-1 0,-2-6-7,2-2 1,0-3-18,0-1-4,0-4 2,0-3 3,3-4 1</inkml:trace>
  <inkml:trace contextRef="#ctx0" brushRef="#br0" timeOffset="552">393 578 23,'0'-1'4,"2"-1"0,0 0 0,2 0-1,0-1 0,3 1 0,-1 0 5,2-1-7,-2 0 0,5-2 12,-1 1-14,2 0 13,1 2-2,-1-2-13,1 1 0,1-1 7,-1 2-7,1-1 7,-2 1-1,3 1-8,-1 1 1,1 0-1</inkml:trace>
</inkml:ink>
</file>

<file path=ppt/ink/ink16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3:18.3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236 12 22,'0'-1'4,"-2"0"0,2-1-1,0 1 0,0-1 0,2 1-1,-2 1 0,0-1 7,0 1 5,0-2-8,0 1-7,-2 2 6,2-1-1,0 4-6,-3 3 0,-1 2 13,-4 4-15,0 3 8,-3 3-1,1 3 12,0 1-8,-3 3-13,-1 1 13,-1 0-13,1 1 13,-1-1-1,1-1-7,-1-3 6,3-1-13,0-1 7,1-4-6,3-1 14,0-3-7,-1-1 0,3-4 0,2-2 0,0-2-7,0-6 14,2-3-14,2-4 7,0-3-6,2-3 7,0-3-7,2-3 8,-2 0-7,2-2 7,0 1 0,1 0 0,-3 1-1,2 2-6,0 2 7,0 2 6,-2 1-7,2 2 0,-2 2-1,0 0 7,0 2-14,3 4 7,-3-1-6,2 4 7,0 1 0,0 3 6,2 3-7,0 1 6,-1 2 6,1 3-2,0-2-1,0 3-7,2 1-1,-1 0 0,1 0 0,0 1 0,-2 0 0,3-1-6,-3 0 6,0-1-6,2 0-6,-1-3 1,-1 1 0,0-1 0</inkml:trace>
  <inkml:trace contextRef="#ctx0" brushRef="#br0" timeOffset="498">8 226 52,'0'0'14,"0"0"-8,0 0-1,0 0-7,0 0 7,0 0 5,0 0-14,0 0 13,0 0 6,0 0-9,4-1-7,2-3 7,5 2-7,1-2 6,1 3-7,1-1 1,3 0 6,-1 2-1,1 0 0,1 0-7,1 1-7,0 0 1,-1 1 0</inkml:trace>
  <inkml:trace contextRef="#ctx0" brushRef="#br0" timeOffset="1624">202 1004 40,'0'0'15,"0"0"-8,0 0-1,0 0 6,0 0-15,0 0 1,-2 4 7,2 5-7,-4 2 0,0 2 13,-2 2-2,2 1 5,-2 3-20,-1 1 7,1 1 6,0 1-1,-2 0-1,-1 1 0,1-1-1,0 0-7,-2 0 1,1-2 0,3-2 0,0-2 1,0-1 6,-1-3-1,3-3 6,0 0-7,0 1 5,2-4-1,-2-1-13,2-1 20,0-6-15,4-1 0,0-4 13,0-5-8,6-2 6,5-3-7,-1-3-7,2-1-6,1-2 8,2 0 6,1 0 0,-1 0-1,1 2 0,-1 2-7,-1 0 7,-1 3 0,-1 2-1,-3 2-6,-1 1 6,0 2 0,-3 1-6,-1 1 6,0 3 6,-2 1-13,-4 6 7,0 0 6,-2 3-7,-2 2 6,-4 3 5,-3 1-8,1 1 0,-2 2-1,-1 2 0,1 0 6,-1 0-14,3 2 1,2-1 7,-1-2 5,3 1-1,2 1-7,4-3-6,2 0-5,0 1 13,4-2 0,1-1 6,1 0-20,2 0 14,3-2 0,-3 0 0,2-3-13,1-1 2,-1-1-12,-1-1 1,1 0 1</inkml:trace>
  <inkml:trace contextRef="#ctx0" brushRef="#br0" timeOffset="2497">614 1343 47,'0'0'2,"0"0"12,0 0-8,0 1-7,0-1 13,0 4 4,0 2-2,0 2-8,-2 1 12,0 0-8,0 3 5,-2 0-21,0 3 20,-3 1-2,1-1-20,0 2 1,0-2-6,-3 1 1,1-1 1,2-1 0</inkml:trace>
  <inkml:trace contextRef="#ctx0" brushRef="#br0" timeOffset="2787">846 1348 23,'0'0'4,"0"0"0,0 0 6,0 0-8,0 0 0,4 0 6,0-1-7,4-2 12,1 1-7,1-3 11,0 0-2,3-2-14,-1 0 0,0-4 6,3 0-1,1-2 5,1-2-1,0 0-20,-1-2 14,1 0 6,-3-2-2,1 1-13,-1-2 7,-2-1 12,-1 0-8,-1-1-1,0-1-7,-1 2 7,-3 0-1,0 2-13,-2 2 20,-2 2-8,0 1 6,-2 1 5,0 2 5,0 2-21,-2 3 13,-2 3-2,-2 2-7,0 2 0,-2 3 6,-1 5-8,-1 2-6,0 3 13,-1 2-7,-1 3 6,2 1-7,-1 2 13,1 1-14,2 0 0,1 1-6,1-1 14,2 0 5,4-2-7,0 1-13,2-1 13,0-2-6,4-1-6,3-1 19,-1-2-7,4-1-1,1-1-13,-1-4 2,3-1-12,1-3-4,3-3 2,-3-2 1</inkml:trace>
</inkml:ink>
</file>

<file path=ppt/ink/ink16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3:21.9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44 35,'0'0'3,"0"-1"6,-2-1-8,2 2 7,-2-1-8,2 1 13,0-1-8,0 2 0,0-1 12,0 0-3,0 0-8,0 0 0,0 0 5,0 0-20,0 0 14,0 0-1,0 0 6,0 0-14,0 0 13,0 0-14,0 0 20,0 0-15,0 0 13,0 0-14,0 0-6,0 0 19,0 0-1,2 1-2,0-1-1,2 0-7,2 2 6,3-1-13,1-1 19,0 0-14,7-1 13,-1-1-8,5 2-13,0-2 7,4 1 19,-1-1-20,5-1 19,2 1-15,2 0 0,-2-1 6,3 1-1,-3 1 0,0-1-1,0 0-7,-2 0 6,-5 1-6,1 0 6,-2 0 0,-4-2-1,-1 2 0,-3 0-7,-1 1-6,-1-1-11,-1-2 3,-2 3-4,-1-2 2,-3 1 2,0-1 0</inkml:trace>
  <inkml:trace contextRef="#ctx0" brushRef="#br0" timeOffset="509">320 288 81,'0'0'10,"0"0"-7,0 0-1,0 0 12,0 0-1,0 0-14,2 0 18,-2 0-2,5 0-2,1 0 5,4-1-15,1 0 6,3 0-7,3-1 6,-1 0 5,5 1-14,2-3 6,-1 2 0,1 0 5,0-2 5,0 3-2,-1 0-7,1-1-1,-2-1 5,-3 1-7,1 1 6,-5 0-14,1-1 13,-1 1-13,-3 0 0,-1 1 1,-2 0-6,1-1 2,-3 2-12,0-1-4,-2-1 3,0 1 2,-2-1 0</inkml:trace>
</inkml:ink>
</file>

<file path=ppt/ink/ink16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3:37.3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366 599 25,'0'0'5,"-2"-1"-1,2-1 6,-2 2-8,-2-2 0,2 1-1,-1 1 7,-1-1-8,2-2 7,-2 2-1,0-1 12,0 0-3,0-1-14,0 2 0,-1 0 6,1-1-7,-2 1 6,2-1-7,-2 2 0,-2-1 13,1 2-20,-1-1 19,-2 3-1,-3 0-1,1 2-8,-3 1 0,1 2 6,-1 1-7,-1 2 7,-3 3 5,3 2-20,-3 0 13,3 3-13,-3-1 1,2 2 13,3 0 0,-1 0-14,3-1 8,2 0 12,-1-2-8,5 0 0,0-1-7,4-2 1,0-1 6,4-3 0,2-1-1,4-2-7,1-2 7,3-4 0,2-3-1,5-3 0,0-2 0,3-4-7,1-3 1,0-1 7,0-3-13,2 0 1,-3-3 14,1 0-1,0 0-7,-3 0-5,-1 0 19,0 1-1,-3 0-14,-1 4 1,-3 1 6,-2 1 6,-1 2-1,-3 3-1,-2 0-1,0 2-1,-2 2-6,0 4 12,-4 2-7,0 4 5,0 2-7,0 6 6,-4 4-1,0 4-7,2 2 6,-1 2-7,1 0 6,2 2-19,2-1 14,2-2 0,2 0 7,1 0-8,1-2 7,2-1-7,2-2-13,1-1-11,1-2 2</inkml:trace>
  <inkml:trace contextRef="#ctx0" brushRef="#br0" timeOffset="757">767 0 61,'0'0'13,"0"0"-8,0 0 5,0 0-1,0 0 5,0 0-8,0 0-7,0 2 7,-2 5-1,0 4 5,0 2-1,-4 4-1,0 4-1,-1 1-13,-1 4 7,-2 0 6,-1 1 5,-1 1-1,0-1-20,-1-1 1,1 0 7,-1-3 6,3-2-7,-2-1 7,1-3-7,3-1-12,0-4 8,-1-1-6,1-3 1,2-3 2,2-4 1,0-4 1,2-4 1,2-2 0,0-5 1,2-3 1,2-3 0,0-3 1,0-3 0,0 1 0,2-2 1,-1 1 1,1 1-1,0 3 1,-2 2 0,0 2 0,0 4 0,0 0 7,-1 4-7,1 2 0,0 4 6,0 6 6,-2 1-14,2 5 13,-2 3-14,2 3 1,-2 3 0,3 2 0,-1 0 7,-2 2 6,2 0-8,0-1-7,0 1 8,2-2-7,-1-1 7,1 0-7,-2-2 1,2-1-1,-2-1 1,-2-2-1</inkml:trace>
  <inkml:trace contextRef="#ctx0" brushRef="#br0" timeOffset="1216">525 295 87,'0'0'22,"0"0"-3,0 0-9,2 0-1,2 0 5,3 0-8,1-1 6,2 1-2,3-1-7,1 1-1,1 0-6,1 0 7,1 0 12,1 0-2,1 1-2,2 0-1,-3 2-14,1-2-6,-3 1-11,1 2 2,-3-2 2,1 1 0</inkml:trace>
  <inkml:trace contextRef="#ctx0" brushRef="#br0" timeOffset="1606">786 871 39,'0'0'3,"0"0"12,0 0-8,0 0-7,0 0 6,0 0 5,0 0-1,0 0-1,0 0 5,0 0-2,0 3-8,0 2 6,0 2 5,0 2-14,-2 3 6,-2 1-1,-1 1-1,1 1 0,0 1 5,-2 2-1,0 0-7,0 2-1,-3 1 7,1-1-8,0 1 0,-1-1 0,3 0-6,-2-1 13,2-4-1,0 0 0,1-2 5,1-2-20,0-1 20,0-2-8,0-1 0,2-1 0,2-4-1,0-3 0,2-3-13,2-1 8,2-6 6,5-2 0,-1-2-13,4-2 8,1-2 6,1-1-13,1 1 14,2-1-7,-1 0 0,1 1-12,-3 1 14,1 0 0,-1 2-6,-1 2-6,-1 1 14,1 2 0,-5 0-6,1 3 13,-5 0-14,0 1 1,-2 2 6,0 2 0,-2 1 6,-2 3-13,-2 2 0,0 1 7,-4 2 0,-4 1 0,-1 2-7,3 1 20,-2 2-9,-1 1 6,3 1-2,0 0-13,-1 1 0,1 0 0,2 1 13,2-2-7,0 1 6,2-1-8,0 0 13,4-1-15,0 0 13,2-2-1,4 0-14,0-3 13,3 1-2,1-2-13,1-2-6,1 1-5,3-3-10,-1-1 1,1-2 1</inkml:trace>
</inkml:ink>
</file>

<file path=ppt/ink/ink16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3:40.3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78 16 54,'0'0'1,"-2"1"12,0 0-1,-2 1-14,0 2 12,-2-1-13,0 1 13,-3-1-8,3 2 6,0-1 5,0 0-14,0-2 7,-1 2-1,3-2-1,0 0 6,2 0-14,0-1 1,0-1 13,2-1-2,2-1-1,0-1-1,2-2-7,4-1 1,-1 1 6,-1 0-1,2-1-1,-2 0 0,1 1-1,-1 1 0,-2 2-13,0-2 14,0 1-1,-2 2 0,0-1 6,-2 1-7,0 1-1,-2 0-6,2 0 1,-2 3-6,-2-1-6,0 1 2,0 0 0</inkml:trace>
</inkml:ink>
</file>

<file path=ppt/ink/ink16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3:41.8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242 772 23,'0'-1'4,"0"1"0,0-4-1,0 0 0,0-2 6,0 0-7,2-1 6,-2 0-7,0 0 18,-2 0-2,0 0-2,0 1-2,-2-1-2,0 1-1,-1 1-1,1-1-8,-2 1 6,2 1-7,-2 0 13,-2 1-14,1 1 12,-1 1-14,-2 2 13,-1 1-7,1 1-7,-2 3 7,-1 0 0,1 3-13,-3 3 20,3-1-2,-3 3-1,3 0-7,0 2 7,-1 2-1,3-2-7,2 2-6,-1-2 7,5 0 0,0 0 6,4 0-7,0-4 0,2 1 6,4-2-6,1-3-7,1-1 20,2-4-14,3-3-6,-1-2 1,5-2 7,-1-1 7,1-2-8,1-4 1,1 1-7,-1-1 7,1 0-6,-2-2 7,-3 1 6,-2 1 6,1 0-8,-5 2-7,0-1 0,-1 2 13,-1 1-8,0 2 6,-2 0-7,0 0 0,-2 3-7,3 2 1,-5 3 19,0 4-8,0 3-1,-3 2-7,1 4 0,0 0 13,2 1-2,0 1-14,0 0 1,0 0 0,2-1 1,3 1 12,1-2-7,-2 0-13,4-2-5,0-1 2,1-1-12,1-2 3,2-3 1</inkml:trace>
  <inkml:trace contextRef="#ctx0" brushRef="#br0" timeOffset="602">695 201 52,'-2'-1'14,"2"2"-8,0-1 5,0 0-7,0 2-1,-2 4-7,-2 0 13,0 4-1,-3 2-1,1 1-1,-2 2-13,-2 2 7,1 2-6,-1 0 7,0 0 12,-1 0-7,1 1-1,-3-3-13,3 2 7,0-3 13,-1-2-2,1-1-7,0-2-7,2 0 0,-1-2 7,1-1-6,0-2 0,1-1 0,1-3-6,2-2 2,2-3 0,0-4 1,2-2 1,2-2 7,0-2 0,0-1-7,0-2 1,2 0 7,3-1-1,-3 2 6,0 2-7,0 3 0,0-1-7,-2 2 14,2 2-8,-2 0 0,3 4 13,-1 0-14,0 3 12,0 3-13,0 0 0,2 4 6,-2 1 0,3 2-1,-3 1 6,2 1 5,0 1-14,-2-1 6,3 2 0,-3-1-7,2 0 6,-2 0-1,2-2 0,-2 0-1,3-1-13,-3 0-5,0-3 2,0 0 1,-2-2 0</inkml:trace>
  <inkml:trace contextRef="#ctx0" brushRef="#br0" timeOffset="1226">368 385 24,'0'0'4,"0"0"0,0 0 0,0 0-1,0 0-1,0 0 0,0 0 0,2 0 6,2 1-7,3-1 19,-1 1-15,4-1-1,0 1 12,3-1-2,-1 1-2,5-1-1,-1 1-8,1 1 0,-1-1-7,3-1 7,-2 0-7,1 1 1,-1-1-6,1 0 0,-1 1 0</inkml:trace>
  <inkml:trace contextRef="#ctx0" brushRef="#br0" timeOffset="3677">490 1481 23,'0'0'4,"0"0"0,0-3-1,0-2 0,4 2 0,0-3-1,1 0 0,-1-2 0,0 0-1,2-2 7,2 1-7,1-3 6,1 1 5,0-2-7,1-1 5,1-2-1,0-2 5,3 0-2,-3-1-1,3-2-2,-3-1-7,3 0-6,-3-2 6,3-1-6,-3 0 0,0-1 1,-1-1 13,1 2 5,-1 0-21,-3 1 20,0 2 4,0 3-2,-1 3-15,-1 0 13,-2 2-15,-2 1 13,0 4-1,0 0-2,0 1-13,-2 2 13,-2 1 5,0 2-8,-2 4-7,-2 2 6,-3 3-7,1 1 0,-2 2 7,-1 3-7,-1 0 7,2 2-14,-3 1 8,1 3 6,-1 0 0,1 2-7,2 2 6,-3 0-7,3 0-5,0 2 7,-1-1 6,3 0 0,0-1-14,2 2 8,1-3 6,3-1-13,2 0 1,2-2 13,3-3-7,1 1 1,0-3-7,2 0 7,3-3 7,1-1-7,2-2 6,1-1-7,-1-1-6,3-3 1,2-1-12,-3-1-5,3-2 1</inkml:trace>
  <inkml:trace contextRef="#ctx0" brushRef="#br0" timeOffset="4617">1251 71 29,'0'0'10,"0"-1"-8,0-1 7,0 1-1,0 1-1,-2-1-7,2 1 12,0 0-1,0 0-2,0 0 5,0 0-8,0 0 6,0 0-8,0 0 0,0 0 5,0 4-1,0 6-13,0 4 19,-2 0-2,-2 2-1,2 2-2,-2 1 6,-2 2-15,1 1 6,-1 1 6,0 0-2,0 1-7,0-1 6,-1 0-20,1-1 1,0-1 8,0-2 13,2 0-27,-2-3 8,-1 1-5,3-4 8,0-1-6,0-1-5,0-2 2,0-1 1,2-1-1</inkml:trace>
  <inkml:trace contextRef="#ctx0" brushRef="#br0" timeOffset="5057">1020 40 22,'-2'0'4,"2"0"0,0 0-1,0 0 0,0 0 6,0 0 6,0 0-2,0 0-14,2 0 12,-2 0 5,0 0-2,2 0-8,2-2-1,6 0 12,3 0-21,-3-1 7,4 1 12,1 0-2,1-2-1,3 2-2,0-1-7,1 1-1,3 0 6,2-1 6,-2 1-15,2 0 7,-1-1 5,1 2-1,0 0-14,-2 0 1,-3 1 0,1 0-6,0 0 14,-5-1-1,-1 1-7,-3 1 1,1-1-13,-3 0 9,-2 1-12,-2 0 1,1 0 1</inkml:trace>
</inkml:ink>
</file>

<file path=ppt/ink/ink16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4:41.1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0 569 20,'0'-1'4,"0"-2"0,0 0 0,0-1-1,0 1 0,0-2-1,0 3 0,0-2 7,0 0-1,2 0-1,0 1 5,-2-1-2,0 2 5,0 0-8,0-1-1,0 2-7,0 0 7,2-1-1,-2 1-7,0-1 7,-2 1-13,4 1 13,-2 0-7,0 0 7,0 5-7,0 3 13,-2 2-8,2 4 6,0 3-8,0 2-6,0 2 7,-2 1 0,2 1 6,0 0-8,2 0-6,2-1 13,3-1 0,1-2-8,0-2-6,3-1 14,3-3-7,3-2 0,1-4-7,5-3-5,2-3 14,4-3 0,0-5-7,4-2-5,0-3 20,2-3-14,2-2 0,0-3 7,-1-1-7,1-1 13,0 0-1,-2-1-7,-2 2 0,-2 1 0,0 2-13,-4 2 2,-2 2 1,0 3 14,-4 0-7,-3 2 6,1 3-7,-3 1-5,-3 3 7,1 4 6,-3 3-7,-1 3 7,-2 1-1,0 4-7,-1 1-6,-1 1 2,-2 0 13,2 0-7,0 1 0,1-2-6,-1-2 7,2 1-6,0-1 7,1-2 0,1 1 6,2-4-7,1-2 6,-1 0-1,3-4 6,1-2-1,1-1-2,-1-2-1,1-1-13,-1 0 13,-1-1-13,-1 1 7,-1 2-7,-1-1 1,-1 1 7,-3 1 6,-2-1-7,0 1 0,0 0 0,1 2-1,-3 0 7,2 2-1,-2 1-1,0 1-1,2 1 0,-1 0-1,1 0-12,2 1 1,2-1 19,1-2-7,3-1 6,1-1-2,3-2-7,5-1 6,0-1-7,6-3 0,2-1 0,2-3 13,4 1-15,0-3 13,3 2-7,-1 1-1,0-1 0,0 1 12,3 1-2,-1 0-20,1 2 13,-1 0-7,0 2 0,1-1 6,-1 1 0,2 2-13,-1 0 19,-3 2-7,0 0-26,1 0 3,-1 1-5,-2 0 4,3-1 0</inkml:trace>
  <inkml:trace contextRef="#ctx0" brushRef="#br0" timeOffset="23915">1965 643 19,'0'0'3,"0"0"1,0 0-1,0 0 0,0 0 0,0 0 0,0 0-1,0 0 0,2 0-1,0 0 0,4 0 0,-2 0 0,1 0 0,-1-1 0,0 0 0,0 0 0,2-2 0,0 1 0,-1-1 0,1 0 0,0 0 0,0-1-1,0 1 0,1-1 0,-1 0 1,0 0 0,2 0 0,-2-2-1,3 1 0,-1-1 0,0-2 0,1 1 0,1-1 0,0-1 0,1-2 0,-3 1 0,2-3 0,3 1 0,-1 0 0,-2-4 0,3 1 7,-3 1-8,-2-1 7,3 0-7,-3-1 0,2 2 0,-1 0 0,-1-1 0,0 1 1,0 0 6,1-2-7,-1 1 0,0-2 6,0 2 6,-1 0-14,1 0 7,0 0-1,1 0 0,-3 1-7,0 0 13,0 1-7,0 0 6,1 3-1,-3-2-7,2 2 0,-2-1 6,0 1-1,0-1 0,0 2-7,-2-2 6,3 2 0,-3 0-7,2 1 7,-2 1-7,2 0 0,-2 0 13,-2 1-7,2 3-1,0-2-6,0 1 0,-2 2-6,2 0 20,-2-1-1,0 3-1,0-1-7,0 2 6,-2 1-7,2-1 6,-2 2-7,0 2 0,0 1-6,0-1 7,-2 2-6,2 2 1,-2-1 0,0 2 13,-1 0-7,1-1 0,0 0 0,0 2-6,0-1 6,0-1-6,0 2 1,-3-1 6,3 1 0,-2 0 0,2 0 0,-2 0-7,0 1 1,-1-1 0,1 0 1,0 1 0,0-2 7,-1 1-1,-1 0 0,2 0-7,0 0 13,-2 2-7,1-2 6,1-1-1,-2-1-7,2 2 0,-3-2 0,1-1-6,0 1 0,2-1 1,-3 0-6,3 0 21,0-1-2,0 1-7,0-1 6,-1 0-7,1 1-6,0-1 1,0 0 13,0-1-8,-3 0-6,3 1 1,2-1 1,-2-2 6,2 2-6,-1 0-6,-1-2 8,2 1 6,-2 0-7,0-1 1,2 1 0,-3 1-6,1-1 7,0-1 0,0 1-6,-1-1 1,1 0 13,0 1-1,-2-2 0,2 1 5,-3-1-7,1 1-1,0 0 0,0 0 6,-1-1-14,1 2 7,0-2 0,-1 1-1,1-1 6,0 1 0,0-1-8,1 2 1,-1-2 0,0 1 0,0 1 0,-1-1 0,1 0 0,0-1-7,2 1 7,-3-1-6,1 1 7,0-2 0,-1 1-6,-1 1 0,2-2 7,0 2 6,-1-2-13,1 0-6,-2 1 14,1-1 0,1-1-7,-2 2 0,2-2 1,-3 1 0,3-1-6,-2 0 14,-1 1-1,1-1-13,0-1 14,-1 1-7,1-1 0,0 0 7,-3 0-7,3 0 0,-1-1 1,-1 0 6,2-1-1,-1 1-6,1 0 0,0-1 0,1 1 7,-1-2-1,0 1-1,-3-2-6,3 2 0,0 0 1,-1-1 6,1 1 0,0 1-1,-1 0 6,1 0-1,0-1-1,-1 1-20,1 0 8,2 0 7,-3 1 0,1-1-1,0 1 0,1-1 6,-1 1-7,0 0 0,1-1 0,1 1 0,0-2 7,0 2-1,1-1-7,-1 1 0,0-1 6,2 0-7,-3 0 7,3-2-1,0 2 0,0-1-1,-3-2 0,3 2-13,-2-1 14,2 0-1,0 0-13,-1 0 2,1 0 7,0-1 0,0 0 6,2 0 0,-3 0-1,3 0-13,-2 0 7,0-1 7,0 0-7,2 2 7,-1-2-7,-1 0 0,2 2 13,-2-2-8,2 2 0,0-2-1,-3 1-12,3 0 7,-2 1 7,2 0-1,0 1 0,0 0-1,-1-1 6,1 1-19,0 0 7,0-1 1,0 2 6,2-1-12,-2 1 1,2-2 7,-2 2 0,1 0 6,-1 0 0,2 1-7,0-1 0,0 1 7,2-2-13,-2 2-6,2 0 8,-2-1-5,2 1 1,0 0 1,0 0 2,0 0 0,0 0 0,0 1 1,0 1 0,0-1-1</inkml:trace>
  <inkml:trace contextRef="#ctx0" brushRef="#br0" timeOffset="25525">1129 542 18,'-2'-1'4,"0"0"-1,0 0 0,0-1 0,0 1 0,0-1-1,0 0 0,0-1 0,-2 1 0,2 0 0,-2-1 0,1 1 0,-1 0-1,2-1 0,-2 1-1,0 0 1,0-1 0,0 0 0,0 1 0,-1-1 0,-1 1-1,2 1 0,0-2 0,0 2 0,0-1 1,0 1-1,-3-2 0,3 2 0,0-1 0,0 1 0,0 1 1,0-1-1,0-1 7,-1 2-8,1 0 7,0-1-7,0 1 0,0 0 0,0-1 0,0 1 1,-1-1 6,1 1-1,0 0-1,0 0 0,0 0-1,-2 1 0,2-1-7,-1 1 7,1 0-6,0-1 6,-2 0-6,2 2 0,-2 0 0,-1-1 1,1 1 0,0 1 0,0-1 0,0 2 1,-3-2 6,1 1-1,0 1 0,-1-2-7,1 3 1,-2-2 0,2 3 13,-3-1-8,3-1 6,-2 0-14,-1 1 7,1-1 0,0 1-7,-3 0 7,3-1 0,-3 1 6,3 0-14,-2-1 1,1 1 7,-1-1 0,0 1-7,-1 0 13,1-1-7,-1 0 0,3 1-6,-2-1 13,-1 0-1,1 0-14,-1 1 1,1-2 14,-3 1-1,3 1-14,0-2 7,-3 1 7,3-1-8,-1 1-6,1-1 7,0-1 7,-1 1-1,1-1-13,1 0 7,-1 1 0,2-2-7,-1 0 8,1 0-1,2-1 0,-3 1 0,3-1 7,0 0-1,-1 0-13,1 0 7,0 0 6,0-1-13,-1 0 13,3 0 6,-2-1-8,2 0-14,-3 0 15,3-1-7,-2-1 6,2 1-7,-3-2-5,3-1 19,0 0-14,-2 0 1,2 1 0,-1-2 7,1 1-7,2-1 12,0 0-1,0-1-1,0-2-7,0 1 0,-1 0 0,1-2 6,2 1-7,-2-2-7,2 1 7,-2-1 0,2-1-6,0 2 7,0-1-6,-3 2 7,3 0-1,0 1 7,0 1-8,0 1 13,-2 0-21,2 2 8,2 1 6,-2-1-13,0 0 13,0 3-1,2 0 0,-2-1-1,2 1-7,-2 1-12,2 1 15,0 0-7,0 0-5,0 0 8,0 0 6,0 0 0,0 0 0,0 0 0,0 0-13,0 0 8,0 0 0,0 0 7,0 0-1,0 2 0,0 2-7,0-2 7,0-1-7,0 1 1,0 1-6,0-1 7,0 2 0,0-3 7,0 0-1,0-1-6,0 0-7,0 1 14,2 0 0,-2 0-1,0-1-1,0 0-6,0 0 0,0 2 1,2-2 0,-2 0 0,0 0 7,0-2-1,0 4-7,0-4 1,0 2 0,0 0 6,0 2 0,0-2-1,0-2 0,0 2 0,0 0-1,0 0 0,0 0-13,0 0 20,0 2-7,0-2-7,0 1 1,0-1-6,0 0 2,0 0 0,0 0 0,0 1 1</inkml:trace>
  <inkml:trace contextRef="#ctx0" brushRef="#br0" timeOffset="26635">116 262 22,'0'0'4,"0"0"0,0 0 0,0 0-1,0 0-1,0 0 0,0 0 7,0 1-8,0 0 7,-2 3-8,0 0 7,0 2-8,0 1 1,-2 4 6,2-2 5,-3 1-14,3 3 7,-2-1 6,2 2-8,-2 1 6,2 1-13,-2 0 7,0 1-7,2-1 13,-1 1-13,1 0 13,2 0-14,-2-1 14,0 2-1,0-1-14,2 1 14,0-2-7,0 0 0,0-1-7,2 1 20,0-3-8,2 1 6,1 0-2,-1-1-1,2-1-20,2-2 14,1 0 6,-1-1-1,2-1-7,0-1 0,1 0 7,1-1-14,1 0 14,1-1-1,1-1-1,-1-1-1,1 0 0,3-1-1,1-1-6,1-1-6,1-1-6,2 1 2,2-1 1,0 0 1</inkml:trace>
</inkml:ink>
</file>

<file path=ppt/ink/ink16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4:43.0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213 2 45,'-2'0'15,"2"-1"-15,-3 1 6,3-1-7,0 1 7,-2 0-7,2 0 12,0 0-1,0 0-1,0 0-8,0 4 7,0 3-1,-4 5 5,0 3-2,0 7-7,-2 6 0,-2 4 5,-1 5-13,1 4 13,-2 0-7,-3 4 6,1 0-1,-1 1-1,-1 0 6,2-3-1,-3 0-8,3-1 6,-1-2-7,3-2-7,0-4 1,1-1-12,1-4 2,2-3 2,2-4-1,2-4 1</inkml:trace>
  <inkml:trace contextRef="#ctx0" brushRef="#br0" timeOffset="398">310 509 22,'0'-1'4,"0"0"0,2 0-1,0-2 0,0 1 0,2 0 0,-2-2-1,2 2 0,-2 0 0,1 0 0,-1 1-1,2 1 0,-2 3 6,2-1-7,0 1 13,0 2-2,0 2-1,-2 1-8,0 1-6,1 2 0,-1 2 1,-2-1 19,-2 2-8,-1 0-8,1 0 0,0 1-6,0 1 20,-2-2-8,0-3-1,0 1-7,2-2 0,0 0 7,0-3-7,0-2 0,0 0-6,2-3 7,0-1-6,4-4 1,0-4 7,4-3 0,2-3 0,3-2-6,1-3 13,1 0-14,3-2 1,1 1 1,-2 2 0,1 0 7,-1 2-1,-3 3 0,1 1 0,-3 1 6,-2 2-1,-1 2-7,-1 1-6,0 4 19,-2 2-8,-1 4 6,-1 2-8,0 2-6,-2 1 0,-2 3-6,0 1 20,0 1-8,-2 0 0,0 2-13,0 0 14,2-1-13,-2 0 1,2-1 1,-2-1 0,2-2-1</inkml:trace>
  <inkml:trace contextRef="#ctx0" brushRef="#br0" timeOffset="878">874 420 23,'0'1'4,"0"0"0,0 1 0,3 1 6,-1 1-2,0 1 6,0 1-8,0 1 5,2 1-14,-2 1 13,2 2-14,-2 0 13,-2 2-1,2 1-7,-2 1 0,0 0 0,-2 0 0,0 0-1,0 2 0,0-3 13,-2 1-8,2-2-13,-2-2 7,2-2 7,0 0-1,-1-2-1,3-2 0,0 1-1,0-3 0,0-5-1,5-1 0,-1-3 0,2-3-7,4-4 14,1-2-8,1-1-6,0-2 0,3 0 1,-1 0 13,-1 1-7,1-1-1,1 3 7,-1 1-8,-1 3 0,-3-1-6,0 3 1,1 2 0,-3 1 1,-2 1 1,0 3 6,1 3 6,-5 1-1,2 4-1,-2 2-7,-2 3 0,0 0 6,-2 3 6,0 1-14,-2 2 0,-1-1 6,1-1-19,2 1 8,-2 0-5,2-1 0,2-3 2,0 1 0</inkml:trace>
  <inkml:trace contextRef="#ctx0" brushRef="#br0" timeOffset="1558">1358 558 23,'0'0'4,"0"0"-1,2 0 1,1-1-1,-1 0 0,2-2 0,-2 2-1,2-1 0,0 0 6,2-2-7,-2 1 6,3-1-1,1-1 6,-2 0-2,2-1-14,1-2 7,1-1-7,0-1 13,1 1-13,1-2 0,-2 0 0,3-1 1,-1 0 13,1 0-14,-3-1 13,0 0-1,1 0-7,-3-1 6,0 1-13,1 2 7,-3-2 6,0 3 12,-2 1-3,0 1-8,-2 2-14,0 2 7,-4 0 13,0 2-8,-2 3-1,-2 3-7,-2 0-6,-3 4 7,1 3 7,-3 1-20,-1 2 27,0 1-14,-1 2-12,1-1 14,-1 2-7,1-1 7,3 1-6,1-1 7,2-2 0,1 0-1,3-1 0,2-1 0,2-1 6,4-3-7,3-2 6,3-1-7,0-3 0,7-2 7,-1-3-13,5-1 0,0-4 8,4-3 6,-1 0-14,3-3 7,2-1 7,0-1-1,0-2-7,2-1 0,-2-2 6,-2 2 0,0-2-13,-2 3 13,-3-2-7,-1 3 0,-2 1 7,-3 2-1,-3 2 0,-1 2-1,-2 1-13,-1 2 14,-1 0 6,-2 4-8,-2 4 6,0 3-7,-4 3 6,0 4-13,-2 0 13,2 4-7,-2-1 6,2 2-19,-2 1 14,2 0 0,-2 1 6,2-1-7,0 0 6,0-1-7,0 1 6,0-4 0,0 0-13,0-3-6,2 0 8,-2-2 7,0-1 7,0-2 5,0-1-14,2-2 0,-2-3 6,0-1 0,0-4-1,0-2-1,0-2 0,-2-4 6,0-1-1,0-1-1,0-3-7,-2-2 0,0-1 6,0-1-1,0 0-7,-1 1 7,1 1-1,0 1-19,2 2 2,0-1-11,0 3 2,0 3 1</inkml:trace>
</inkml:ink>
</file>

<file path=ppt/ink/ink16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4:45.8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188 377 24,'0'0'5,"0"0"-2,0 0 1,0 0-1,0-3 6,0 0-1,0-2-7,0 3 12,0-2-8,0 1 6,0 2-8,0-2 12,0 2-8,0 0 6,0 1-2,0 1-14,0 3 0,0 3 20,0 3-3,0 7-14,-2 3 13,-2 5-14,-2 4 6,2 3-1,-3 2 0,-1 1-1,0 2 6,-2 1-7,-1-1-7,1 0 13,0-1-7,-3-1 6,3-3-7,-3-3 6,3-1-13,0-3 14,-1-3-1,3-3 5,2-2-1,0-2-1,0-3-2,-1-2-7,3-4-6,0-4-5,2-6 20,0-4-20,2-4 14,2-6-13,4-2 7,0-6-6,3-5 14,1-6-7,4-3 7,1-7-13,4-3 13,-1-3-19,3 0 8,2 1 0,-1 2 7,1 2-6,0 4-6,0 4 2,-1 2 13,1 6-6,-2 2 6,-3 3 0,1 4-1,-2 3 6,-3 4-7,1 0-7,-3 5-5,0 3 20,-1 2-14,-3 5 13,-2 3-14,-2 5 13,-2 5-7,-2 3-6,-4 4 7,-2 5-1,-2 0-6,-3 4 13,-1 0-7,-2 2 0,-1 0 6,1 1-7,-3-2 6,0 0-1,3-2-13,0-2 14,1-2-7,1-2 6,1-2-7,3-3 0,2-2-12,4-2 2,0-4-6,6-3 3,2-5 2,4-4 1,3-4 2,5-5 0,3-3 2,4-5 0,4-2 1,4-4 1,0 0 1,0-1 1,2 0 0,0 0 1,-1 3 1,-1 0 0,-2 3 0,-4 1 1,-3 4 0,-1 2 0,-4 1 1,-3 3 18,-1 1-8,-3 2-1,-1 2-8,-5 4 0,-2 4 6,-4 3-7,-2 4 0,-4 4 0,-3 3 13,-3 4-2,0 2-1,-5 1-8,2 4 6,-1 0-1,1-1-20,-1 4 15,1-3-1,1 1 0,2-1 6,1-1-1,1-1-7,0-2 7,3-2-1,1-2-1,2-2-6,0-1 0,0-4 6,2-1 0,0-2-1,0-1 0,-1-3 0,3-3 6,3-3-20,-3-2 1,2-4 8,0-4-6,-2-2 7,0-2 0,0-3 13,0-3-2,-2-3-7,0-1-7,-1-2 7,1-1 6,0 0-8,2 3-6,-2-1 7,2 3-1,2 1 7,0 1-14,3 2 7,-1 3 0,2 2 0,4 1 0,1 3 0,1 0-19,2 2 14,3 1 1,2 3 0,1-1 7,1 3-7,4 1 7,-2 1-7,1 1-6,1 1 8,0 3-7,0 1 1,-2 2 14,-3 0-7,-1 2-7,-1 3 1,1 1 7,-4 2-6,-3 2 1,-2 2 0,-1-1 1,-3 3 0,-2-1 19,-4 1-21,-2 2 7,-2-2 0,-3 0 0,-1-1 6,-2-1-8,-3-3 7,-1 0-7,2-1 12,-3-4-1,1 0-2,1-3 5,1-2-8,-1-2-7,3-4-6,0-2 7,1-5 7,3-2-8,2-4 1,2-4 0,2-4-13,2-3 2,4-4-5,1-1 1,3-1 2,0 1 1,3 2 0</inkml:trace>
  <inkml:trace contextRef="#ctx0" brushRef="#br0" timeOffset="1155">1431 333 22,'0'0'3,"0"-2"0,0 1 0,2 0 0,0 0 0,0 0 0,0 0-1,-2-1 7,0 0 5,0 0-8,0-1 12,-2 1-3,0 0-8,0-1-7,-2 1 6,-2 0-7,0 3 0,-3 0 7,1 0-1,-2 3 6,-3 2-2,1 1-1,0 2-13,-5 5 7,3 1 6,-1 4-1,1-1 5,-1 4-8,3 3 0,-1-1-13,1 0 7,4 1 7,-1-2 5,5-2-14,0-2 1,2-2 7,4-2-7,2-3 6,5-3 0,-1-4-7,4-4 1,3-3 13,3-5-14,1-4 7,4-3-7,-3-2 1,3-4 13,0-2-2,0-5-7,-3-1-6,-1-1 13,0-3-1,-1-1-1,-1 0-13,-3-2 13,-1 1-1,-1 3 12,-2 2-2,1 3-14,-3 3 0,-2 3 6,0 2 5,1 3-14,-3 3-6,0 1 7,-2 4 7,0 4-7,0 5 12,-4 5-7,2 3-1,-2 7 0,-4 4-13,2 3 7,-3 3-5,1 1 13,0 1-7,2 0 0,2 0-12,0 0 8,2-2-12,0-2 3,2-1-6,0-2 3,0-3 0</inkml:trace>
  <inkml:trace contextRef="#ctx0" brushRef="#br0" timeOffset="1619">1781 344 69,'0'0'30,"0"0"-16,0 0-2,0 0 5,0 0-2,0 4-14,-2 1-7,2 5 7,-2 1 19,-3 3-15,3 3-7,-2 0 19,0 2-15,0-2 6,0 1-1,2-1 6,0 0-14,2 0 0,0-3 0,0 0 6,2-4 6,0 1-2,2-3-1,0-1-13,2-4 13,3-2-7,1-2 0,-2-2-1,3-2 0,-1-1-6,0-2-5,1-2 1,-3-1 14,-2 1-1,2 0-6,-1 2 13,-3 1-2,0 0-1,-2 3-1,0 0 0,-2 3-20,0 2 14,-2 4 7,2 1-14,-4 2 1,0 1 13,-1 2 0,3 0-8,-2 1-12,4-1-5,0 0-4,2-1 3,2-2-1</inkml:trace>
  <inkml:trace contextRef="#ctx0" brushRef="#br0" timeOffset="1959">2294 366 102,'-2'1'14,"-3"1"4,1 2-2,-4 1 10,0 3-15,-1 1-2,-3 4-1,0 2 18,-1 3-22,1-1 6,-1 2-2,3 0 6,0 0 4,4 0-15,-1-1 6,5 0-1,2-2-1,4-1-7,3-1 0,1-2-19,2-2-10,3-3 3,1-1 3,3-3 2,-3-1 1</inkml:trace>
  <inkml:trace contextRef="#ctx0" brushRef="#br0" timeOffset="2143">2515 550 61,'0'0'13,"0"0"-8,0 5 5,0 0-1,0 1 5,0 0-2,2 0 5,0-1-2,2 0-8,-2 0 5,2-2 5,3 0-8,-3-2 5,4-2-14,0-3 18,3 0-14,1-4 12,3-2-9,-1-1-1,3-3-7,-3-1 1,3-4 12,-3-1-14,1-2 7,-1 0-1,1-2-1,-3-3 6,0-1-1,-1-2-13,1-3 0,-2-1 7,1-2-6,-1 0 19,2 1-2,-3 3-20,-1 2 19,0 5-1,1 3-8,-3 4-6,-2 1 12,2 4-1,-4 5-7,0 6 6,0 5-7,-2 6-12,-2 3 14,0 6-1,0 4-6,-4 5 7,2 1 6,-2 2-7,1 2 6,1 2-14,0-1 14,0 0-20,2 0 8,2-1-6,-2 0 2,2-3-18,0-1 3,0-1-3,0-4 1</inkml:trace>
  <inkml:trace contextRef="#ctx0" brushRef="#br0" timeOffset="2541">2707 273 76,'0'0'23,"0"0"-3,0-1-2,7-1 4,-1-1-9,4 0-8,0 1 18,3-2-15,1 2 5,1 1-2,3-2-7,1 2-1,0-1 6,1 1-1,1-1-14,0 1 14,-1 1-26,1 0-4,-2 1 1,-1 2 1</inkml:trace>
</inkml:ink>
</file>

<file path=ppt/ink/ink16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4:49.8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50 216 29,'0'0'4,"0"-1"-1,0 1 0,2-1 0,0-2-1,4-1 6,5 0-7,-1 0 6,0-1-7,1 0 6,1 2-7,3 0 1,-3 1 12,3 3-1,-3 2-8,0 1 18,1 3-21,-3 4 12,1 1 5,-5 5-8,-2 1-1,-4 2-8,-2 1 7,-4 1-7,-3 0 6,-1 0-7,-2-1 0,-3-1-12,-1-1 14,-3-2 12,0-1-8,1-1 0,1-2-1,-1-2-7,3-3 7,1-2 6,3-3-14,1-3 7,2-3-7,3-4 0,3-4 13,4-4-13,3-3 0,3-2 7,4-5-7,3 0 7,1-2 0,5-1-1,4-1-6,2 0 7,2 1-1,-2 0-6,2 1 7,-3 3-7,-1 2 0,-2 1-12,-2 1 15,-3 4 6,-1 1 0,-5 2-7,1 1 6,-3 2 6,-2 1 5,1 0-8,-5 2-7,0 2 12,-4 0-14,-2 3 13,0 2-8,-2 3 0,-3 2 0,-1 3 12,-2 2-2,-1 3-2,3 4-1,0 1-8,0 4-6,-1 3 7,3 1-7,-2 5 1,2-1 12,-1 4-19,3-1 20,0 3-2,0 2-1,2 0-1,0 0 0,0 1-7,2 1 0,-2 1 0,0 0 0,0 1 6,-1-3 0,-1 2 5,0 0-20,0-3 8,0-1-12,-2-1 8,0-2-6,-1-3-5,-1-2-4,0-3-5,-3-3 4,3-4 1</inkml:trace>
  <inkml:trace contextRef="#ctx0" brushRef="#br0" timeOffset="530">104 757 30,'0'-3'16,"4"-1"-14,0-3 0,2-3 6,3 1-8,5-3 0,1 0 0,3-2 7,3 0-7,4-1 12,0 1-15,-1 0 0,5-1 1</inkml:trace>
</inkml:ink>
</file>

<file path=ppt/ink/ink1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6:23.1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109 807 20,'0'0'4,"0"0"-1,0 0 0,0 0 0,0 0 0,0 0 0,0 0-1,0 0 1,0 0-1,0 0 0,0 0 6,0 0-7,0 0 6,0 0-1,0 0-1,0 0-7,0 0 1,0 0 0,0 0 6,0 0-1,0 0-6,0 0 0,0 0 13,0 0-8,0 0-7,0 0 1,0 0 0,0 0 0,0 0 7,0 0-6,0 0-1,0 0 1,0 0 0,0 0 1,0 0 6,0 0 6,0 3-8,0 6 6,0 3-1,0 5-14,0 0 1,-2 3 0,2 0 8,-2 2-7,-2 1 7,0 0-7,-1 2 13,-1 0-14,0 0 7,0 0 6,0 0-13,-3-1 0,3-1 1,-2-2 1,2-1 6,-1-3 0,1-1-1,0-4 6,2-1-1,0-2 6,0-1-2,-1-3-7,3-4-7,0-3 6,0-5 6,4-4-7,0-4 12,5-6-14,-1-2-6,2-5 0,0-3 7,5-3 0,-1-2 6,1-2 0,3-3-1,1 0-1,-1-1-7,3 2 0,2 0 1,-1 1-7,1 3-5,0 2 14,-1 2-6,1 2 13,-2 3-1,-3 3-13,3 3 0,-5 1 1,1 4 7,-1 2 0,-1 1 0,1 4-13,-4 3 14,3 3-1,-3 4 0,0 3 0,-1 5 6,-1 3-7,0 5-1,-4 1 0,1 4 7,-1 3-20,-2 0 8,-2 3 7,0 3 6,-2 0-14,2 0 14,-2 1-8,2-1 7,-5 2-1,3-2-1,0-1-19,0 1 20,2-2-7,-2-3-13,2 0 9,-2-2-6,0-3 1,2 0 1,-2-3 0,0-2 1,2-2 0</inkml:trace>
  <inkml:trace contextRef="#ctx0" brushRef="#br0" timeOffset="710">221 955 24,'0'-2'4,"0"2"0,0-1-1,0 0 0,0 0-1,2-1 0,2-2 0,-2 1 0,2-1 0,2 0 0,0-1-1,3 0 0,1 1 0,2 0 0,3 1-1,-1-1 1,3 2-1,0 2 0,3 0 0,1 0-1</inkml:trace>
  <inkml:trace contextRef="#ctx0" brushRef="#br0" timeOffset="3100">913 801 29,'-2'-1'4,"2"1"6,0 0-8,0 0 0,0 0-1,0 0 1,0 0-1,0 0 7,0 0-8,0 0 0,0 0 7,0 0-8,0 0 0,0 0 0,0 0 0,0 0 1,0 0-1,0 6 1,-4 5 6,-2 5 0,0 1-7,0 3 6,-5 3-7,3 3 0,-2 0 0,-3 1 0,3 1 1,-2-1 6,1-2-6,3 1 0,-2-3 0,1 0 0,1-2 0,0-2 0,2-3 0,1-1 0,1-3 7,0-2-1,0-3-7,4-3 0,0-5 0,0-5 1,4-3 0,2-8 0,5-4 0,1-5 0,3-5 0,-1-2 0,3-6 1,1-1-1,1-3 1,-1-2 0,1 2-1,0 0 1,1 3-1,-1 0 1,-2 3 0,1 3 0,-1 3-1,-3 4 1,1 3 0,-3 2 0,-2 3-1,1 3 1,-3 1 0,0 3 0,-2 4 0,1 2 0,-3 5 0,0 4 0,-2 5 0,0 4 0,-2 6 0,-2 5 0,-2 5 7,0 5-8,-2 5 1,1 3 6,-1 4-1,-2 0-7,2 2 1,-3-2 0,3 0-1,0-2 1,0-2 6,4-3-7,-2-2 0,2-4 0,0-3 0,-1-4 0,3-3 0,-2-3-1</inkml:trace>
  <inkml:trace contextRef="#ctx0" brushRef="#br0" timeOffset="3680">889 1050 23,'0'0'4,"0"0"-1,0-2 1,2-2-1,0 1 0,0-2-1,4-2-1,0 0 1,0 0-1,3-1 0,-1-1 0,2 2-1,1-1 1,-1-1 0,0 2 0,3 2 0,1 0-1,-1-1-1</inkml:trace>
  <inkml:trace contextRef="#ctx0" brushRef="#br0" timeOffset="4270">1557 191 23,'-2'0'4,"2"-1"0,-2 2-1,0-1 0,-1 0 0,3-1 0,-2 1-1,2 1-1,-2 1 0,0 4 1,0 2 0,-2 2-1,0 4 0,0 3 0,-2 2 0,-1 2-1,-1 3 0,0 0 1,-3 2-1,3-1 1,-2 1-1,0-1 1,-1-1-1,1-2 0,-1-3 0,1-1 0,0-3 0,2-2 0,-1-3-1,1-3 1,2-2 0,-3-4 0,3-3 0,0-2-1,2-3 1,-2-3 0,2-3 0,-3-1 0,3-2 0,0-3 0,0 1 0,2-1 0,-2-1 0,2-1 0,0 2 0,2 0 1,0 3-1,0 2 1,0 1-1,-2 2 0,2 3 0,2 0 0,-2 1 0,2 4 0,2 0 0,0 3 0,0 4 0,2 0 0,1 3 0,1 4 0,0 1 0,2 2 0,1 1 0,-1 1 0,0 1 0,1 1-1,1-1 1,-1 0 1,1-1-1,-2-2 0,1 0 0,-1-3 0,0 1-1,-1-2-1,-1-1-1</inkml:trace>
  <inkml:trace contextRef="#ctx0" brushRef="#br0" timeOffset="4805">1304 470 24,'-2'0'4,"2"-1"0,0 1-1,0 0 0,0 0-1,0 0 0,0 0-1,2-3 1,3 2 0,-1-1-1,2-1 0,0 0 0,4-1 0,1 1 0,3-1 0,1 0-1,-1-1 1,5 1 0,-3 0-1,1-1 0,-1 2 0,1-1 0,-3 1-1,1-1 0,-1 2-2</inkml:trace>
  <inkml:trace contextRef="#ctx0" brushRef="#br0" timeOffset="6565">1906 55 20,'-2'0'4,"2"0"-1,0 0 0,0 0 0,0 0-1,0 0 1,0 0-1,0 0 0,0 0 0,0 0-1,0 0 1,0 0-1,0 0 0,0 0 0,0 0 0,0 0 0,0 0 0,0 1 0,0 6 0,0 6 0,-2 3-1,-2 4 7,2 2-7,-2 3-1,0 2 7,2 2-7,-3-1 0,1 1-1,0-1 2,2 0 0,-2-1 0,0-2-1,0-2 0,2 0 0,-3-3 1,3-2-1,2-2 0,-2-3-2</inkml:trace>
  <inkml:trace contextRef="#ctx0" brushRef="#br0" timeOffset="7075">1739 122 23,'0'1'4,"0"-1"0,0 0-1,2-1 0,0 0-1,2 0 0,2-3 0,0 1 0,3-1-1,1 0 0,0-1 0,5-1 0,-1 0 0,3-1 0,1-1 0,3 1 0,2-1-1,0 1 1,1-1-1,-1 1 1,0 2-1,-2 0 0,-1 0 0,-1 1 0,0 0 0,-3 0 0,-1 2 0,-3-2-1,-2 2 0,1 1-1</inkml:trace>
</inkml:ink>
</file>

<file path=ppt/ink/ink17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4:50.53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25 703 79,'0'0'23,"0"0"-16,0 2 0,0 1 5,0 3-14,2 2 13,-2 1-8,0 4 6,-2 1-14,2 2 13,-2 2-1,-2 2 12,0-1-9,-1 0-13,3 0 6,-2-3 12,2-1-20,0-2 13,2-2 5,0 0-8,0-3 12,0-3-2,2-3-2,2-4-1,5-4-8,3-5 6,0-4-8,5-2-6,-1-4 0,5-5 7,0-2-7,-1-4 13,5-4-1,-2-1-1,2-4-7,2-3-6,0-1 0,0 0 14,-1 0-1,3 2-1,-2 2-1,0 4-1,0 2 0,-4 5-13,-3 4 14,1 4-1,-2 5-7,-3 4 13,-3 5 5,-1 7-21,-2 4 1,-1 6 20,-5 6-9,-2 8 0,-2 2-1,-2 6-7,-2 6 0,0 0 7,-3 0-7,1 1 0,0-2 13,2-1-8,0-1 0,2-4 6,0-1-8,0-3 0,2-2 0,0-3 6,2-3-7,2-3 13,0-5-14,2-3 0,4-4 6,1-5 6,3-5-14,3-3 13,1-4-8,1-3 0,2-7 6,-1-1-7,3-3 0,0-5-1,0 0 0,1-2-6,-1 0 13,0 0-19,-2 2 14,-3 3 0,1 2-13,-3 3 1,-1 0-11,-3 5-10,1 2-2,-3 2-3,-2 2 4,-2 2 1</inkml:trace>
  <inkml:trace contextRef="#ctx0" brushRef="#br0" timeOffset="620">1289 184 30,'0'0'4,"0"0"-1,0 0 0,0 0 12,0 1-2,0 1-1,0 2 11,-3 3-9,1 1-8,0 2-1,-2 3 12,0 3 10,-2 3-10,-2 3-8,-1 5 5,-1 2-2,-2 2 5,-3 4-2,1 1-14,-1 1 6,-1 1-1,1-1-1,-1-2 6,1-4-8,1-1 0,1-4-7,1-3-6,-1-2-11,3-4 3,2-1-5,-1-5 2,1-3 3,0-3 3,2-6 1,2-4 2,-1-3 2,3-5 2,0-2 1,2-3 0,0-5 1,2-1 8,0-3-7,1-1 1,1 2 7,0 0 5,2 3-7,-2 1 13,0 3-8,2 2-1,-1 2-1,1 1 6,-2 2 5,2 3-8,2 3-7,-1 1 18,3 4 4,0 1-15,1 5 6,3 0-8,1 5 12,1 0-21,3 3 13,-1 1-8,1 3 6,2 0 0,-1 0-1,1 1 5,-2-1-1,-3 0-8,1 0 0,-1-2-13,-3-2-11,-1-1-4,-4-1 2</inkml:trace>
  <inkml:trace contextRef="#ctx0" brushRef="#br0" timeOffset="1070">1156 477 62,'0'0'12,"0"-1"-7,0 2 5,2-1-1,0 0-1,2 0 5,1 0-1,-1 0-2,4 0-7,0 0 12,1 1-8,3-1-1,2 0-7,3 0 0,4 1 12,1 0-7,3-1-7,2 0 0,2 1 7,-2-1-7,2 0-12,-2 0 1,-2 0 1</inkml:trace>
  <inkml:trace contextRef="#ctx0" brushRef="#br0" timeOffset="2220">1741 705 25,'-2'1'4,"2"-1"0,-2 1 0,2 0 5,-2 0 5,2-1 11,0 0-3,0 0 4,0 1-10,0-1 4,0 0 10,0 0-3,0-2-4,0-3-9,0-2-2,2-1-1,0-3-14,3-2 19,1-2-2,2-4-20,0-1 13,3-2 5,1 0-8,-2-2 0,5-2-13,-3-1 7,3 1 13,-3-1-14,3 0 13,-1 2-14,-1 0 7,-3 2 6,2 3-14,-1 2 13,-3 1-13,-2 3 7,0 2-7,0 1 13,1 2-1,-3 1-13,0 3 13,0 2-19,2 1 7,-2 5 1,1 1 7,-1 3-1,0 5-12,-2 1 13,0 3 0,-2 3-13,0 2 1,2 1 14,-2 2 6,2 0-2,-2 2-1,2 0-13,-2 0 7,2-1 6,0-2-14,2-1 7,-1-2 6,1-1-13,0-3 7,0-1 6,0-2-1,0-2-1,0-3-13,3-3 1,1-3 14,2-2-14,3-4 14,-1-3-8,0-5-6,3-3 7,1-2-6,3-3 1,0-2 13,-1-4-1,1-2-7,2-1 0,-1-3-13,-1-4 15,2 0-13,-1-2 14,1 1 6,-2 2-2,-3 3 0,-1 1-8,1 5 1,-3 0 6,-1 3-1,-2 2-7,1 4 7,-1 0-13,-2 4 7,-2 1 6,1 2-13,-1 3 1,0 3-12,0 0-16,0 2 4,1 2 2</inkml:trace>
  <inkml:trace contextRef="#ctx0" brushRef="#br0" timeOffset="3322">2893 372 97,'-2'0'14,"2"0"-8,-2 0 12,2-1-8,-2 1 5,2 0-2,-2-1-14,2 1 12,0 0-14,0 0 7,2 0 6,2 0 5,3 1-8,3-1 11,2 0-2,5 0-15,4 1 0,1-1 13,5 1-2,4-1-2,2 0-1,2 0-1,5 1-13,1 1 13,5-1-8,-1 0-6,1-1 1,1 0-6,-1 1 20,-1-1-1,-3 1-19,-1-1 20,-2 1-1,-4-1-1,1 1-8,-5 1 7,-2-2-13,-5 0 13,1 0-1,-4 0 0,-3 0-14,-1 0 20,-3 0-14,-1 0 13,-3 0-13,1 0 12,-1-2-7,-2 2-13,-2 0 20,1 0-7,-3 0 6,2 0-7,-4 0-13,2 0 2,-2 0-18,2 2 10,-2-2-11,0 0 2,3 0 3</inkml:trace>
  <inkml:trace contextRef="#ctx0" brushRef="#br0" timeOffset="3872">3758 224 53,'0'0'7,"0"0"-7,0 0 13,0 0-14,0 0 6,0 0-7,2 0 13,0 3-8,4 0 6,3 1-1,1 0-1,2 0-7,3 0 12,1 2-20,1 1 14,4-1-1,-1 1-7,1 1 13,2 0-2,-3 0-7,1-1 12,0 2-14,-3-2 0,-1 0 12,-1 1-1,-1-1 5,-3 0-15,-1 1 6,-3 0-7,-2-1 13,-2 1-8,-4 1 6,-4 2-8,-2 0-7,-2 0 20,-7-1-15,1 2 0,-5 1 6,-2-2-7,-1 2-13,-1 0-10,2 0 2,1-2 1,-1 3 1</inkml:trace>
</inkml:ink>
</file>

<file path=ppt/ink/ink17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4:55.12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124 54 73,'0'0'5,"-2"-1"12,2-1-2,-2 1-9,2 0 0,-2-1 11,2 1-2,0 0-8,0 1-7,0 0 0,0 0 13,0 2-2,0 5-1,2 4 5,-2 3 4,0 6-9,0 3-1,-2 4 5,-2 3-2,-2 2-7,0 3-7,-1 0 0,-1 2 7,0-1-1,-3 2-7,3-2 7,0-3-7,-2-1 13,1-2-8,1-2-12,0-3-18,2 0 2,-1-3 3</inkml:trace>
  <inkml:trace contextRef="#ctx0" brushRef="#br0" timeOffset="290">0 135 78,'0'-2'10,"2"0"5,0 1-8,5-3-7,5 1 6,2-3 0,5 0 11,4-1-20,2 2 0,4-2 7,2-2 5,2 1-13,0 1 13,0-1 5,2 1-14,-2 0 0,0 1 12,-2 1-8,-2-1 0,-2 1-1,0 1 0,-4-1-13,-5 3 8,1-2 0,-3 2-12,-3-1 1,-1 2 2,-1-1 1,-3 1 1,-2 1-1</inkml:trace>
  <inkml:trace contextRef="#ctx0" brushRef="#br0" timeOffset="570">56 418 48,'0'0'14,"0"0"-8,0 0 6,0 0-2,0 0 5,0-1-2,2 0 5,2 0-15,2-1 6,5-2-14,-1 1 20,5-2-8,-1 1 5,5-1-1,-1 0 4,5 0-8,2 1-1,0-1 6,2 0-8,-1 2-7,-1 1 1,0-1-19,0 2 3,-2 0 1,-1 2 0</inkml:trace>
  <inkml:trace contextRef="#ctx0" brushRef="#br0" timeOffset="897">689 660 39,'0'3'3,"-2"2"6,0 2 5,-2 4-14,-1 0 12,1 3-14,-2 1 0,0 3 13,0-2-14,-3 0 13,-1 0-1,0-1-14,-1 0 0,-1-2 0,2-1-1</inkml:trace>
</inkml:ink>
</file>

<file path=ppt/ink/ink17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4:56.50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325 22 48,'0'0'14,"0"0"-8,0-1-1,0-1 12,-2-1-2,0 0-8,2 0 12,-2 1-3,0 0 5,0-2-3,-2 2-2,0 1-15,-3 1 13,-3 2-2,0 3-8,-5 3 0,1 5-13,-3 2 7,-3 5 13,-1 3-2,0 4-13,-2 3 6,-1 1 0,1 2 6,0-1-7,2 1 0,5 0 6,-1-1-13,5-2 13,4 1-14,4-4 8,1-1 6,8-2-7,1-3 6,4-1-13,5-4 19,1-3-1,3-2-8,1-4-7,3-3 7,2-1 6,-2-3-7,0-3 6,-3 0-20,3-3 14,-4-1-7,-1-2 14,-1-3-8,-5-1-6,1 1 13,-7-2-7,0 0 6,-4 0 5,0 0-8,-2 2 0,-2 2-7,0-1 13,2 3-7,-2 1-13,2 1 13,2 2 6,0 1-1,2 3-13,2 0 13,3 1-1,3 3-1,3-1-1,1 3-7,1 0 7,1 2-13,1 0 13,-3 2-13,1-1 14,0 1-14,-5 1 14,0-1-7,-1 2 6,-1 1 0,-4-2-1,0 3 6,-1-1-2,-3 0-1,-2 1-13,-2 0 1,-1-1 7,1-1-7,-2 1 7,-2 1-6,2-1-12,-4 0-11,1-1-9,1 1 2</inkml:trace>
</inkml:ink>
</file>

<file path=ppt/ink/ink17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5:39.4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0 469 22,'0'0'4,"0"-1"0,0-2-1,2-1 0,2-2 0,2-2-1,0 0 1,0-2-1,3-1 0,-1-2 6,0-1 5,3-1-14,-3 0 13,2 0-2,-2-1-1,3-2-1,-1 0-14,0-1 20,1-2-14,-3 1 12,2 1-14,1-1 19,-1 1-2,-2 3-8,-1 1-1,1 2-1,-4 3 0,2-1 11,-2 2-2,-2 1-8,3 1 0,-3 0-7,0 2 0,2 0 0,-2 2 19,-2 1-9,2 2-7,0 2 0,0 0-7,-2 3 13,2 1-7,-2 2-6,0 2 19,0 1-8,0 2-13,0 2 1,0 1 13,-2 0 5,2 3-14,0 0 7,0 0-7,0 0 0,0 1 13,0-2-8,0 0 0,2-2 6,-2-1-1,2-1-8,0-1-6,0-2 13,-2-1 0,2-2-14,3-1 7,-3-2 7,2-3-1,2-2-1,0-4-1,0-1 0,5-4-1,-1-2 0,0-3 0,3-2-1,-3-2-13,5-3 14,-3-1 0,3-1 0,-3 0-7,0-2 0,1 1 1,-1 1 0,-1 0 1,1 4 6,-2 0-7,-1 2 1,1 1-6,-2 1 7,-2 3-6,3 0-12,-3 1-4,0 3-4,0 0 3,0 4 2</inkml:trace>
  <inkml:trace contextRef="#ctx0" brushRef="#br0" timeOffset="590">554 246 66,'0'0'6,"0"0"-1,0 0 6,0 0 11,0 0-9,0 0-2,0 0 5,0 0 4,0 0 4,0 0-3,2-1-9,4-3-8,2 2 0,3-1 12,-1-1-8,0 1-1,3-2-8,-1 1-6,3 1 20,-3 0-2,3-1-14,-1 1 7,-1 0-7,-1 1 13,0 0-1,1-1-20,-3 2-5,0-1-4,1 1-4,-3-1 2,0 1 1</inkml:trace>
  <inkml:trace contextRef="#ctx0" brushRef="#br0" timeOffset="965">1015 15 42,'0'0'9,"0"0"5,0 0 4,0 0-14,0 0 12,0 0-9,0 0 18,0 0-9,0 0-8,0 0-1,0 1 5,0 0-14,0 1 25,0 2-9,0 0-8,0 2-1,0 2 6,-2 1-1,2 2-2,0 3-7,0 1 0,-2 4 12,-2 2-8,0 3 6,0 4-20,-1 1 1,-1 3 1,0 0-18,0 2 2,-2 0 2</inkml:trace>
</inkml:ink>
</file>

<file path=ppt/ink/ink17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5:17.1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389 72 29,'0'0'10,"-2"0"-1,2 0 5,0 0-8,0 0 6,0 0 4,0 0-8,0 0-1,0 1 6,-3 2-8,-1 6-1,-2 1 6,-4 4-1,-1 2 5,-3 4-2,-3 2-14,-1 1 6,-3 4 0,-2 1 6,1 0 5,-5 1-2,2 1-2,-4 0-7,4 2-1,0-3 6,3 0-1,3-2-7,0-1-1,5-1 7,1-2-7,3-2 6,2 0 5,6-1-14,2-3 13,4 1-7,2-4-7,7-2 1,3 0 0,3-3-6,1-1 14,3-2-7,2-1 0,2-2-12,0 0 2,0-3-12,-1 0 3,-1-1 2,0 1 1</inkml:trace>
  <inkml:trace contextRef="#ctx0" brushRef="#br0" timeOffset="848">891 61 95,'0'0'21,"-2"0"-9,2 5-8,-2 2 6,-2 3-8,0 5 6,0 3-13,-3 3 13,1 3-1,0 3-13,-2 2 0,-1 4 20,-1-1-2,0 4 5,-1 1-15,1 2 0,-2-3 6,1 0-7,3-4 0,0 0 0,0-5-19,1-4 2,3-3 1,2-4 1</inkml:trace>
  <inkml:trace contextRef="#ctx0" brushRef="#br0" timeOffset="1076">862 145 59,'2'-2'13,"0"1"-2,2-3-7,5-1 5,1-2-1,2-1 5,3-1-20,4-2 13,-1 1 0,1-2 5,1 2-14,1-3 13,0 3-1,0 0-1,-1 1-14,-1 1 1,-1 2-6,1 0 1,-2 2-1</inkml:trace>
  <inkml:trace contextRef="#ctx0" brushRef="#br0" timeOffset="1278">916 332 64,'0'0'6,"0"0"5,0 0 5,0 0 5,0 0-3,4 0-15,2-1 0,5 0 12,1-1-2,0-2-2,5 1-13,0-1 12,1-1-7,1 0-7,-1 0-12,1-1 2,2 0 0,-3 2 0</inkml:trace>
  <inkml:trace contextRef="#ctx0" brushRef="#br0" timeOffset="1506">1433 375 52,'0'0'26,"0"1"-9,0 8-9,0 1 6,2 2 4,-4 3 4,2 1-9,-2 3 5,0 2-9,-2 1-7,0 1 12,-5 0 5,3 2-15,-2-1-1,0-1-25,-3 1 2,3-2 1</inkml:trace>
</inkml:ink>
</file>

<file path=ppt/ink/ink17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5:19.2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318 93 31,'-2'0'4,"2"0"12,0 0-2,0 0-2,0 0-14,0-1 19,0 1-8,-2 0 11,2-1 4,-4-1-16,-2-1 6,2 0 4,0 0-15,-1 3 12,-1 0-1,0 2-15,0 0 0,-5 4 7,1 1 5,-4 2-1,-1 6 5,1 4-8,-5 2-7,0 2 12,1 4-1,-1 3-2,1 1 5,-3 4-20,2 0 1,3 0 0,-1 1 7,3 0 0,1-1 6,5-1 5,2-2-8,4 0 6,4-3-14,4-1 19,4-3-8,5-3-7,1-3-7,7-4 7,2-5 0,4-4 6,4-5-7,0-3-6,2-4-6,0-3-4,1-4 14,-1-2-6,-2-1 1,0-4 1,-4-1-5,-4 0 7,-3-2 1,-1 0-6,-6-1-5,-3 2 20,-4 0-13,-4 2 7,-1 2 6,-6 0 6,-1 4 5,-2 1-9,-2 2-7,0 1 0,-1 1 12,1 2-1,4 0-14,0 3 0,0 2 6,4 0 6,2 4-7,2-1 5,6 2-1,5 1-13,-1-1 7,5 3 0,1 1 6,3 0-7,0 1 0,2 1-13,-3 2 8,3 0-5,-4 1 7,0 1 1,-3 2 12,-3 1-13,-5 3 0,-2-1 13,-1 1-8,-5 1 6,-4 2-7,-3-1-6,-1 1 7,0-1 6,-2-1-14,-1-1 7,1-1-13,0-1-17,0-2-3,1-1 2</inkml:trace>
  <inkml:trace contextRef="#ctx0" brushRef="#br0" timeOffset="1140">1007 0 62,'0'0'19,"0"0"-15,0 0 6,0 3-14,2-2 13,2 2 5,2 2-8,3 3-1,-1 1 6,4 4-8,1 2 0,1 3 18,3 1-2,-1 4-3,1 0 4,-1 2-2,1 3-2,0 4-2,-3 1-2,-2 2-2,-3 1-7,-3 2 0,-2 2-1,-6 3-6,-2 3 6,-4-2 13,-3 1-8,-3-1-8,-5-2-12,1-2 8,-3-4-6,0-1 2,3-5-12,-1-3-5</inkml:trace>
  <inkml:trace contextRef="#ctx0" brushRef="#br0" timeOffset="1500">1472 426 88,'0'0'28,"0"0"-4,0 0-9,2 0-2,3-1-1,5-1-2,6 0 5,3-1-2,4-1-1,2 1-14,2 0 12,1 1-7,3 0 0,1-1-7,-1 1 0,-3 1 7,4 1 12,-6 0-27,1 0 2,-2 0-5,-2 0-5,-2 0 2,-3 0 1</inkml:trace>
  <inkml:trace contextRef="#ctx0" brushRef="#br0" timeOffset="1740">1793 743 114,'0'0'25,"0"3"-16,2-2-1,4 0 5,2-1-1,5-2 4,3-3-2,1 1-20,4 0 13,1-3 5,1 0-14,0-1-12,2 1-4,0-1 1,-1 1 1</inkml:trace>
</inkml:ink>
</file>

<file path=ppt/ink/ink17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5:22.1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1121 0 74,'0'-1'17,"0"1"-14,0 0 12,0 0-2,0 0 4,0 0-2,0 0-8,-2 0-1,2 0-7,-4 1 0,-5 0 7,-1 4-1,-4 1 6,-5 2 5,-2 2-2,-4 4-8,-4 0 5,-4 4-8,-4 2 6,-4 3-1,-5 1-7,-1 1 0,-5 1 6,0 2-7,3-1-6,-1 1 19,2-3-8,1 1 0,3-2 5,5 0-1,2-2-7,6-2-1,2-2 0,4 1 0,4-3 0,5-1-6,4-2 6,5-1 7,5-3-8,6-1-12,5-2 20,5-1-13,7-2-6,8-2-5,4-1 21,6-1-7,5-1 6,3-1-6,3 0 0,1-1 0,1 1-12,2 1 8,-2 0 1,-3 0 7,-1 2-1,-5 1 0,-5 2-12,-3-1 7,-4 1 13,-6 2-13,-7 1 0,-5 1 1,-7 2 6,-4 0 6,-6 3-14,-7 1 14,-7 1-2,-5 2-7,-6 2 7,-10 0 5,-7 4-8,-5 3 18,-7 1-15,-4 2 6,-3 3-2,-1-2 11,-2 1-3,2-2-2,4 0-2,2-2-8,4 0-7,6-2 0,7-3 6,4 0-1,6-2-7,6-2 7,4 0-1,6-2 0,7-1-7,6-3 6,8 0 0,4-3 6,9-1 5,6-2-8,8-3 6,4-2-21,10-1 14,5-4-1,6-1-13,4-1 1,2-1 1,0 0-5,-2 0-5,0 0-10,-2 0-9,-5-1-3,-3 2 5</inkml:trace>
  <inkml:trace contextRef="#ctx0" brushRef="#br0" timeOffset="770">2186 37 80,'0'-2'16,"0"1"11,0 1-22,0 0 5,0-1 12,-2 1-3,2 0-9,0 0 5,-2 0-8,-2 1-7,-5 1 19,-5 2-3,-3 3-2,-5 3-14,-7 3 6,-4 2 6,-5 4-2,-3 2 5,-2 3-8,-5 2-13,-4 1 19,1 3 5,-1-1-8,2-1-8,1-1 6,1 0-1,7-1-13,1-2 0,5-2 7,4-1 0,6-2 6,7-2-7,3-2-12,7-1 20,6-1-1,6-4-13,6 0 13,7-5-13,8-3 13,4-1-14,8-2 8,2-1-1,7-2-12,3-1 1,5 1 14,0 1-6,0-1-12,0 2 14,-5-1-12,-3 1 1,-3 0 8,-6 2 7,-2-1-13,-6 1 20,-2 0-8,-6 1-6,-4 0 0,-5 1 1,-6 1 13,-4 3-14,-8 0 0,-6 4 7,-7 1 6,-6 2 5,-6 2-8,-6 2-1,-4 4 0,-5 2 18,-2 2-15,-1 2 11,-1 3-2,3 1-15,-1 2 0,5 0 6,3 1-7,3-1 12,6 1-14,6-1 0,5 0 13,3-2-14,7-1 0,4-1 13,8-1-8,4-4 0,8-2-1,5-4 0,8-2 0,4-3-7,4-3 7,6-3-13,5-1 8,1-2-18,1-2 8,0 1-10,-3-2-4,1 0-9,-5-3 4,-4 1 3,-2-2 2</inkml:trace>
</inkml:ink>
</file>

<file path=ppt/ink/ink17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5:25.1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240 310 123,'0'0'11,"0"0"-1,2-1-2,0-2 6,6-3-2,3-1-8,1-3 6,3 0 5,-1-2-2,3 1-20,-3-2 19,0-1-1,1 1-2,-1-1-7,-3 0-6,1-1 0,-4 0-6,1 0 2,-3-1 13,-4-1-13,0 2 20,-2-1-2,-2 2-1,0 1-14,0 2 13,-4 0-7,-3 2 6,3 2-1,-4 3-7,2 1 7,-3 2-1,-1 2-7,-1 2 0,1 3 7,0 5-7,-1 1 0,1 5 7,-3 1-1,5 4 6,-2 3-1,1 2-8,1 2 0,0 2 0,1 3 6,1 1-1,2 2 0,2 1-14,0 4 8,-1 1 6,3 2-7,0 2 0,0 1 0,2 1 13,-2-2-21,2 2 14,-2 0-7,2-1 13,-2 0-8,0 0 0,0 0-13,-2-2-5,0-2 8,-3 1-11,3-4-4,-2-3 2,-2-5-3,2-2 2,-1-6 2,1-4 0</inkml:trace>
  <inkml:trace contextRef="#ctx0" brushRef="#br0" timeOffset="400">0 745 78,'0'-2'10,"2"-2"-1,0 1-7,4-2 0,1-1 18,3-1-9,2-1 5,3-1-2,3-2-2,3 1 5,4 0-2,2-2-2,4 1-14,2 1-6,2-1 13,0 2-7,2 0 0,3 0-18,-3 0 2,0 0 1,0 1 0</inkml:trace>
  <inkml:trace contextRef="#ctx0" brushRef="#br0" timeOffset="640">1080 168 68,'-5'2'18,"-3"0"-9,-2 2 6,-3 1-15,-1 1 19,-3 2-2,1 3-9,-5 0 12,3 4-9,-3 2-1,0 1 11,3 3-3,-3 1-2,4 4 4,1 1-2,1 2-9,3 0 5,4 0-1,3 1-2,5 0-8,3 0 6,5 1-7,2-2-7,5-1-5,3-4-12,5 0-3,0-3-4,2-1 1</inkml:trace>
  <inkml:trace contextRef="#ctx0" brushRef="#br0" timeOffset="930">1400 374 24,'2'0'11,"0"0"-1,0 1-8,5 2 12,-1 0-1,0 1-2,0 1-1,0 2-8,1 3 19,-1 0-9,-2 4-8,-2 0 12,0 2-8,-2 2 11,0 0-15,-2 1 6,-4 0 5,2 0-2,-3-1-8,1-1 0,0-2 5,0-1-1,0-3-7,1-1 12,1-2-8,0 1-13,2-5 13,2-4-7,2-3 0,0-4 7,2-4-14,5-3 14,-1-3-7,4-2 0,1 0 0,1-4-6,1 2 1,1 1 13,-1 0-7,-1 1 0,1 2-6,-3 3 13,1 1-7,-3 1 0,-2 3 0,0 2 0,1 2-6,-3 4 0,0 2-5,-2 3 7,0 2 7,-2 3 0,1 2-1,-3 1 0,0 2-13,0 3 2,-3-1 13,3-1-6,-2 0-6,2-2 19,0 0-1,2-3-7,1 1-1,-1-3 0,2-2 0,2-4-19,2-1 8,3-3-5,-1-3 8,4-2 1,3-2-6,-1-2-5,1 0 2,0-1 14,-1-1 0,1 0-6,-1 1 13,-1 1-7,-1 2-6,-1 1 13,-1 2-1,-2 0 12,1 3-8,-3 0-8,0 3 12,-2 4-8,-1 0 6,-1 3-2,0 4-1,-2 1-1,2 0-13,-2 5 6,0-1 0,0 1-12,2 2 14,-2 0-13,3-2-12,-3 0 2,2 0 1</inkml:trace>
  <inkml:trace contextRef="#ctx0" brushRef="#br0" timeOffset="1510">2347 632 123,'0'0'30,"0"0"-4,0 5-9,0 3 10,0 1-3,-2 4-10,0 2-14,0 2 0,-2 1 13,0 2-8,-2 0 5,-3 1-1,1 0-1,0 0-7,-2-1-7,1 0-11,-1-2-11,0-3 2</inkml:trace>
  <inkml:trace contextRef="#ctx0" brushRef="#br0" timeOffset="1780">2620 397 47,'0'3'14,"2"0"5,1 2-9,-1 1 11,2 1-15,0 0 6,2 2 5,-2 0 10,-2 1-10,2 1-2,1 2 5,-3 1-3,-2 2-15,0 0 6,-2 3 6,-1 0 4,-1-2-2,0 2-21,-2-3 13,2-1 6,-2 0-21,2-1 7,-1-2 0,1-2 0,0 0-12,2-3 1,0-3 8,0-1 6,2-5-6,2-2-6,2-3 1,2-5 1,3-2-12,3-3-3,2-3 15,1-1-12,1-2 9,1 0 7,2-1 1,-1 1-6,1 1 1,-1 1 1,-1 2 0,2 2 1,-3 2 13,-1 2-1,-1 3-1,1 1 12,-3 4-2,0 2-2,1 4-2,-3 3 5,1 4-2,-5 3-2,0 3-2,-2 2-1,0 4-8,-2 2-6,0 1 13,-2 0 5,-2 2-8,2 0-1,-2-2-13,2 0-11,-2-3-11,0-1 4,0-3 2</inkml:trace>
  <inkml:trace contextRef="#ctx0" brushRef="#br0" timeOffset="2240">3338 111 67,'0'2'24,"4"2"-9,0 3 11,3 4-16,1 1 24,0 4-17,0 1 17,3 2-17,-1 3 10,0 4 3,1 3-10,-3 3 4,0 3-3,-4 2-3,1 3 4,-3-1-3,-2 2-21,-5 1 7,-1-1 5,-2 1-20,-4-2 20,-5-2-20,0-1-5,-1-3-10,-3-1-10,0-4-2,1-2 1</inkml:trace>
</inkml:ink>
</file>

<file path=ppt/ink/ink17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5:28.9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537 457 25,'-2'-2'11,"0"0"-8,-2-2 12,1 1 5,-1-2-9,0 1 5,0 0-8,-2-2 11,0 1 4,-1 1-9,-1-1 4,-2 1-8,2 1 5,-3 2-2,-1 1-8,1 2-7,-1 2 19,2 0-21,-3 2 20,3 2-15,2 2 0,-1 0 12,3 0-1,2 1-8,2-1-1,4 0 0,0-1-7,4 0-5,3-2 13,3-2 0,0 0-13,3-3 13,4-2-6,-1-1 0,3-2 0,-1 1 0,-1-1 7,2-2-1,-3 1-19,-1 1 14,-3 1 7,-1-1-13,-1 1 13,-3 1-1,-1 0 0,-2 2-14,-4 1 2,-2 4 19,0 2-1,-6 4-8,2 3 6,-5 3 5,1 3-8,0 4 6,-2 3-8,-1 4 6,-1 3-2,1 2-1,-1 4-1,0 2 6,-3 1-2,1 0-7,-1 2 0,1-3-1,-3 0 6,1-2-1,-1-2-1,-2-3 0,3-2-7,-3-3 6,1-2-7,-3-3 0,0-4 7,1-5-1,-1-4-13,-2-3 14,0-6-1,1-4-19,-3-4-4,2-7 14,0-4 14,1-5-8,1-4 6,2-5-7,-1-5-6,3-2 7,3-4 0,3 1 0,5-2 0,6 2-13,2 0 8,4 3-6,3 3 1,5-1 8,3 4-13,1-1 2,3 3-11,2 4-10,2 0 3,-1 1 1</inkml:trace>
  <inkml:trace contextRef="#ctx0" brushRef="#br0" timeOffset="765">1184 5 60,'-2'-1'13,"2"-2"4,-2 3-8,-2-1 5,2 1-2,-2 0-7,0 1 11,-1 3 5,-1-1-15,-2 4-1,0 3 5,-3 2-7,-1 4 12,-3 2-8,1 3 5,-3 3 5,-1 2-8,-1 2 5,1 1-2,-3-1-8,2-1 0,-1-2 6,1-1-14,2-2 0,1-4 7,-1 0 0,5-4-13,-1-2 7,3-2 7,0-3-7,2-4 7,1-3-7,1-3 0,2-4 7,2-4-7,2-2 1,0-2 0,2-2-6,2-3 13,0-2-6,0 1 6,1 0-7,-1 0 0,2 1 1,2 3 0,-2 1 0,3 3 0,-3 1 6,2 3-19,-2 2 8,3 2 1,1 4 7,-2 2-1,3 4 6,-1 3-7,0 4-6,3 2 13,-1 3-1,0 3-13,1 2 14,-1 0-14,3 0 14,-3 2-14,1-2 7,-1 0 7,0-1-26,-1-2 8,-1 0-5,0-4-4,-1 0 1,-1-2 1</inkml:trace>
  <inkml:trace contextRef="#ctx0" brushRef="#br0" timeOffset="1265">754 221 93,'0'0'15,"0"0"-8,0 0 11,0 0-8,0 0-1,2 0-8,2 0 6,4 0 6,3 0-8,1 0 12,3 1-15,3-1 12,3-2-1,4 2-15,0-1 7,1 1-7,3-1 7,-2 1-1,2-2-7,0 1-18,-2 1 15,0-1-12,0 3 2,-4 1 0</inkml:trace>
  <inkml:trace contextRef="#ctx0" brushRef="#br0" timeOffset="2475">1618 72 38,'0'-1'9,"0"0"-7,0 1 0,-2-1 12,2 0-2,-2-1-1,0 2 4,0 2-1,-2-1 4,-2 1-8,-2 4-8,-3 3 19,-3 3-3,-3 3-2,-3 5-21,-1 3 13,-4 4-7,-2 3 18,0 3-14,0 1 5,3 4 5,-1 0-8,2 0 5,4 2 5,5 1-2,1-1-8,7 2-13,6-3 7,4-1-1,5-2 7,3-2-1,5-4-13,1-1 13,3-2-1,2-6-19,1-4 2,1-3-5,2-2-4,-2-5-5,0-4 2</inkml:trace>
  <inkml:trace contextRef="#ctx0" brushRef="#br0" timeOffset="2795">1823 412 24,'0'-1'4,"2"1"0,0 0 0,2 0 5,1 0-7,-1 1 12,0 1 5,0-1-9,2 3 11,-2-1-2,3 3-15,-3 1 12,0 0-2,-2 4 11,0-1-16,0 4 11,-2 0-8,-2 0-8,0 2 6,-2-1 5,0 0-21,-3 2 20,1-3-15,-2 0 0,2-2-6,0 0 20,-1-3-2,3 1-14,0-3 13,0-2-20,2 0 8,2-4-6,0-2 13,4-4-7,0-2 1,4-3 6,3-2-13,3-2-12,1-2 15,1 0-5,1-2 14,3 1-20,-1-1 21,2 2-7,-5 2 7,3 1-7,-3 2 0,-1 0-6,-3 4 14,1 0-1,-3 4-1,0 2-7,-3 2 13,-5 4-13,0 2 0,-2 2 0,0 2 1,-2 3 6,-2 0 6,-1 1-14,-1 2 1,2-2 0,-2-1 7,2-1-1,0-2-6,2 0 6,2-2 6,2-3-1,2-2-7,0-1-7,6-4 7,3-2-6,3-3 1,3 0 6,2-5-12,-1-1 13,1 0-6,0-3-6,1-2 13,-1 1 0,2 0-7,-5 1 7,1 1-1,0 1-13,-5 1 14,1 3 0,-5 1-1,2 2-6,-1 1 12,-3 4-1,0 1-13,-2 5 7,-1 3-1,-3 2 7,0 3-8,-2 2-6,0 3 13,0 0-1,-2 2-7,0-1-12,-3 0-5,3 1-4,2 0 3,-2-3 0</inkml:trace>
  <inkml:trace contextRef="#ctx0" brushRef="#br0" timeOffset="3345">2632 757 90,'0'2'15,"-2"3"5,2 4-3,0 3-8,-2 1-8,2 3 6,-2 2-7,0 0 0,-3 1 7,1-1 5,0 1 5,-4-2-2,0 1-21,-1-1-6,1-2 2,-2-1-7</inkml:trace>
  <inkml:trace contextRef="#ctx0" brushRef="#br0" timeOffset="3640">3130 305 76,'0'0'17,"0"0"-8,0 0 5,0 1-8,2 0 11,0 4 5,3-1-3,1 2-3,-2 4 5,-2 1 3,0 2-9,0 2 4,-2 3-8,-2 0 5,-2 3-9,0 2 6,-4 1-21,1-1 20,-1-1-14,0-1 0,-1-1 13,1-4-7,0-1 5,2-2-1,2-2-20,-1 0 14,1-4-12,2-1-12,2-4 3,2-3 15,2-5-12,5-1-10,-1-2 22,4-3 0,1-2 1,1-1 0,3-2 0,-1 0-6,3 0 8,0 2-13,-3 0 2,3 1 8,-1 2 13,-1 2-7,-1 3 12,-1 1-2,-1 1-8,1 4 6,-3 1 11,3 4-21,-5 4 6,0 3-7,1 3 19,-5 5 4,0 3-15,-4 4 11,0 1-8,-2 5-1,-2 0-8,0 1 6,-2 0 6,0-3-14,2-2-13,-2-2-4,2-1-4,-2-3-4,1-5-4</inkml:trace>
  <inkml:trace contextRef="#ctx0" brushRef="#br0" timeOffset="4088">3918 186 74,'2'1'30,"0"4"2,3 2-23,1 2 12,0 2-3,2 4 17,1 2-5,-1 4-10,0 4 4,-2 3 10,0 3-11,-1 3 3,-3 4-3,-2 3-3,-2 1-15,0 2 6,-5 1-8,-3 1 12,0-1-20,-5-1 7,-3-1-13,-1-1-5,-4-4-29,0-2 5</inkml:trace>
</inkml:ink>
</file>

<file path=ppt/ink/ink17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5:35.6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9 162 36,'-2'-2'16,"2"0"-2,-2-1-8,0 1 11,2 1-2,0-1-2,-2 0-1,2 1-2,-2 0-1,2-2 5,2-1-14,-2 1 6,2-2-7,0 0 0,0 1 7,2-1-7,-2-1 6,5 2-1,-1-1-13,0 1 20,2 0-14,1 0-5,1 1 19,0 0-7,1 1-1,-1 1-6,2 1 6,1 0-6,-1 0 12,-1 2-1,1 1-7,-2 2 0,1 1 0,-1 1-7,-2 1 14,1 2-1,-3 0 5,-2 4-8,0 2-13,-2 2 8,0-1 12,-4 2-20,0 2 14,-2-1 5,0-1-13,-5 0-6,1 0 20,0-3-8,0 0 0,-1-2-1,1-1-6,0-3 19,2 0-2,-1-2-1,1-1-2,4-4-1,0-2-26,0-4 27,4-5-8,0-4 0,2-4 6,5-4-13,3-3 0,0 0 1,3-2 7,1 0-20,1-1 9,2 3 1,1-1 1,-1 1 7,-1 2 0,-1 3-1,0 1 0,-1 3 0,-1 3 0,-3 1 7,0 5-14,-3 2 1,-1 2 1,0 4 7,-4 2 0,1 3-1,-5 3 6,0 2-13,-3 2 7,-1 1 0,2-1 6,-2 2-1,0-2-13,0-1 7,0-4 0,2 1 6,0-2-7,-1-2-6,1-3 7,2-1 7,2-6-8,5-2 1,-1-5 0,4-2-19,1-2 8,3-4 2,1 0 1,1-1-5,1 0-5,-1 1 2,1 0 9,-1 2 0,1 2 1,-3 1-5,-1 3 1,-1 2 14,1 2 6,-5 4-2,0 0-1,-2 6 6,-2 2-8,-2 2-7,-2 3 7,0 1-7,-2 2 12,0 2-7,0 1 0,-2 0-7,-2 4 7,2-1-1,-2 1-19,1-2 9,-1 0-7,0-2 2,2-1 0</inkml:trace>
  <inkml:trace contextRef="#ctx0" brushRef="#br0" timeOffset="690">781 207 90,'-2'1'9,"0"1"5,-2 4-8,-1 2-1,1 1 12,-2 2-14,0 3-1,-2 1 12,1 0-8,-3 1 0,2 2-1,-1 0 6,1 0-14,0-1-12,0-2 0,1 0 2,1-3 0</inkml:trace>
  <inkml:trace contextRef="#ctx0" brushRef="#br0" timeOffset="930">1008 87 24,'0'0'4,"0"0"6,0 0-1,2 0 5,0 2-1,0 0-2,1 3 5,-1 1-2,2 0-8,-2 2 5,0 0-1,0 4-1,0-1-8,0 2 13,-2 1 4,0 3-2,0 2-2,0 0-21,-2 0 14,0 1-1,0 1-1,-2-1 0,0 0 5,-1-3-20,1 1 14,0-5-7,0 0 1,2-2 6,0-3 0,0-2-7,2-3 0,2-5 1,0-3-6,2-3-6,2-5 2,3-4-5,-1-3 2,2-2 1,1-2 2,3-3 2,-2 0 0,3-1 2,1 0 1,1 1 2,0 2 0,-1 0 7,1 5 6,-1-1-1,1 3-7,-3 3 0,-1 1 0,-1 2 19,0 3-9,-1 2 5,-1 4-1,0 2 4,1 3-8,-3 4 5,-2 2-2,1 2-2,-3 4-8,0 1 6,0 2-7,-4 1-7,2 3 7,-2 1-6,-2 0 13,2 2-1,-2-3-20,2-1-12,-2 0 3,0-2 0</inkml:trace>
</inkml:ink>
</file>

<file path=ppt/ink/ink1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6:33.7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31 119 22,'0'0'4,"0"0"0,0 0 0,0 0-1,0 0 0,-2 0 0,2 0 6,0 0-2,0 0 0,0 0-8,0 0 1,0 0 0,0 0-1,0 0 0,0 0 7,2 0-8,0 0 1,3 0 13,1 0-8,6 0 0,3-1-7,5-3 7,5 1-1,2-3 0,2-1-7,4 0 1,2-1 6,0 0 6,3-2-1,-1 2-7,0-1 0,-2 2-7,0-1 7,-4 2-6,-2 0 0,-2 0 0,-2 3 2,-4-1 0,0 2 7,-5 1-7,1 0 0,-5-2-1,0 2 1,-1 1 1,-1 0 0,-2 0 0,1 0 0,-3 0-1,-2 0-1</inkml:trace>
  <inkml:trace contextRef="#ctx0" brushRef="#br0" timeOffset="543">0 479 42,'0'0'9,"0"0"-8,0 0 6,0 0-7,0 0 0,0 0 0,0 0 0,2 0 0,-2 0 0,3-2 0,1 0 7,0-1-1,2 1-7,0-2 6,2 1-1,1 1 0,1-2-7,0 1 7,3-1-7,-1-1 0,3 2 7,1-3 0,3 0 5,2 1-1,1-2-1,5-2-1,0 2 0,6-2-1,0 0-14,2-2 14,1 1-13,1 1 7,0-2 7,0 1-13,-2-1 7,-1 2-7,-1 1 14,-2 1-14,-4 1 1,-1 1 7,-3 1-6,0 3 13,-4-2-7,-3 1 6,-1 1-7,-3 0-7,0-1 14,-1 1-7,-3 0 6,0 0-13,-2 0 7,1 1 0,-1-1 0,-2 1 0,-2 0 0,2-2-7,-2 2 1,2-1 1,-2 1-1,3 1 0</inkml:trace>
</inkml:ink>
</file>

<file path=ppt/ink/ink18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5:37.20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0 147 128,'0'0'23,"0"0"-9,0 0 4,2 0-2,0 0-14,3 0 12,-1-1-8,4-1-1,0 1-7,1 0 7,3 0-1,0 0 0,3 0-7,1-1 13,1 1-8,-1 0-6,-1 0 6,1 0-6,-1 1-18,-1-1 9,-1 1-6,-3 1 2,-2-2 2,1 1 1</inkml:trace>
  <inkml:trace contextRef="#ctx0" brushRef="#br0" timeOffset="250">6 369 95,'0'0'15,"0"0"-2,0 0-14,0 0 6,0 0 12,0 0-2,0 0-15,3 1 0,3-1 19,0-1-9,2-2-1,3 0-7,1-3 0,2-1-7,1 1-12,1-2 1,-1-1 2,2 0 0</inkml:trace>
  <inkml:trace contextRef="#ctx0" brushRef="#br0" timeOffset="520">728 8 52,'-2'0'7,"2"-1"0,-2 0-1,0 0 11,-2-1-2,2 2-14,-2-2 6,-2 1 5,-1 2 11,-1 1-2,0 0-9,-3 1-8,1 2 6,0 1 11,-3 1-15,1 1 12,0 2-9,-3 3-1,3 0 5,-3 1-8,3 2 12,1 2-2,1-1-14,0 1 6,4-2-1,1-1-1,1 0 6,2 0-14,4-1-6,0-2 14,5-2-1,1-1 0,2-3-20,3-1 15,1-5 0,3-1-12,-1-3 7,1-2 7,1-2-12,1-1 14,0-1-1,-3-2-12,-1-1 13,-1 0 0,-2-1-7,1 2 1,-3-2 6,-2 0-6,-1 0 13,-3 1 5,-2 0-8,0 2 5,-4 0-8,0 2-7,-2-1 13,-3 4-7,1-1-1,0 2-12,0 0 13,-2 2-25,1 0-10,-1 1 4,2 0 2</inkml:trace>
</inkml:ink>
</file>

<file path=ppt/ink/ink18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6:02.0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0 58,'-2'1'13,"0"-1"-2,0 1-7,0 0-1,2 0 6,-2 1-1,2 1-14,0 2 7,2 2 7,-2 0 11,2 2-21,0 2 19,0-1-8,2 2-2,-2 0 0,4 1 5,0 0-2,1 1 5,1 1-20,0 1 7,3 1 6,-1-1-1,2 1-1,3 0-13,-3-1 13,3-1-1,1-1 0,-1-1 5,1-3-1,3 1-14,2-3 13,-3-4-7,3-1 6,2-3-7,1-4 6,1-3 0,2-4-14,0-3-5,2-4 14,2-3 0,0-2 6,2-2-1,0-2 0,0 0-1,2 3-7,-1 0 0,-1 3 1,0 4 6,0 1-7,0 4-6,-2 2 20,0 3-8,0 3-7,0 3 13,0 3-14,2 3 13,0 3-13,0 1 7,2 5-1,1 0 0,-1 4-7,0-1 7,4 2 0,3-1-6,-1 0 0,4 0 7,3 0-1,0-2 6,1 0-13,1 1 1,2-2 0,-3-1 1,1 0-19,-1 0-3,-1 0 2,0-2 1</inkml:trace>
  <inkml:trace contextRef="#ctx0" brushRef="#br0" timeOffset="960">120 649 22,'0'0'4,"-2"0"0,-1 0 0,3 0-1,0 0 0,-2 2 0,0-2-1,0 1 0,0 0 0,2 2-1,0 0 7,0 1 5,0-1-14,0 2 12,0 2 5,2 1-2,0 2-20,2 2 7,3 2 12,1 0-1,2 2-2,3 2-14,-1-1 7,3 0 12,3 0 5,1 0-9,4-2-8,1-1 0,3-2 6,0-2-8,2-1 0,2-5 6,0 0 6,0-4-8,2-3 5,-2 0-1,2-4-13,0-2 13,-2-2-14,3-2 13,-3 1-1,0-2-13,2-2 13,-4 1-13,2 0 7,-2 0 6,0 2-1,-3 2-7,-1-1 6,0 2-19,0 0 14,-2 3 6,-1 0 0,1 3-1,0-1-13,2 0 7,-2 3 6,1 2-19,3 0 14,0 2 0,0 2 6,0 2-7,2 1 7,2 1-7,0 0 0,2 2 0,0 1 6,2-1-13,2 2 8,1 1-7,-1-2-11,0 2-4,0-1 2,-1 1 2,-1-2 0</inkml:trace>
</inkml:ink>
</file>

<file path=ppt/ink/ink18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6:08.9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104 17 24,'0'0'5,"0"0"-1,0-1-1,0-1 0,0 0 0,0 0 12,0 1 4,-2-1-15,2 0 6,0 1 11,-2 0-2,2 0-9,0 0 11,-2 1-8,2-1 4,2 2-2,-2-1-8,0 0-13,0 1 7,-2 1-1,0 4 7,0 3 5,-2 4-8,-1 4-6,1 1 6,0 4 6,-2 3-1,-2 3 5,2 1-15,-3 3 7,3 2-1,-2 2-1,-1 0-13,3 2 14,0 1-1,0-1-6,2 0 0,2-1 13,2-3-14,0-1 6,2-3 6,4-3-13,0-1 6,4-2 0,3-4 6,3-3-7,3-2 6,2-3-7,1-5 6,3-4-7,0-3 0,0-3 0,0-3 7,0-2-1,-1-5-1,-1-2-6,0-2-13,0-3 21,-1-2-13,-1 0 7,-2-2-13,-3 0 21,-1-2-14,-1 1 14,-3-1-14,-1-1-5,-4 0 13,2 0-6,-1-1 0,-3 1 13,0 0-13,0 3 13,-2 1-1,0 1-14,-2 1 13,2 2 0,0 2-20,-2 0 20,2 2-1,-2 2-19,2 3 20,-2 1-1,2 1-7,-2 2 1,0 0 0,0 0 6,3 3-7,-3-1 6,2 3-7,-2 2-12,0 3 21,0-1-1,0 3-7,-2 1 0,2 1-6,-3 1 1,1 2 13,0 2-7,-2-1 6,2 4-1,-2 1-13,0 0 7,0 3-6,0 2 1,-1 2 13,3 0-7,-2 2-6,2 1 13,0 1-7,2 3-6,2-2 1,2-3 6,2 2-6,3-1-6,1-3 8,0 0 0,5-3 1,1-3 13,3-1-8,2-4-13,2-2-11,1-2 2,1-3-4,2-1 2</inkml:trace>
</inkml:ink>
</file>

<file path=ppt/ink/ink18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6:15.04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33 944 24,'0'0'5,"0"0"-1,0 0 0,0 0-1,0 0 0,0 0-1,0 0-1,0 0 7,0 0-7,0 0-1,0 0 1,0 0 0,0 0 6,0 0-1,0 0-1,0 1 6,0 4-14,0-1 7,0 2 5,0 0-1,0 1 5,0 1-1,-2 0-8,2 2 6,-2-1-1,0 1-14,0 2 7,0 0 6,0 0-1,0 0-1,-2 1-1,2-2 6,-1 0-20,-1-3 13,2-1-6,0 0 12,2 0-7,-2-2-7,0-2 7,4-2 6,0-4-8,0-3-6,4-3 1,3-5 6,-1-3 0,2-1 0,3-5-7,1-4 14,3-3-20,1-3 7,-1-2 13,2-1-1,1-1-7,-1-2 0,2 2 0,-3 1 6,1 2-14,-1 3-5,-1 1 8,-1 4 13,-1 3-8,-1 2 7,-1 2-14,-1 3 7,-1 2 6,-1 4-1,-2 4-7,3 6-6,-1 2 7,0 6 0,-1 6 0,1 4 7,-2 3-14,2 3 1,-1 4 1,-1 1 7,0 4 6,1-1-8,-3 3 7,2-1-1,-2 0-7,0-1-6,1-1 1,-1-1 0,0-2 1,0 0 13,3-3-20,-3-3 2,0-2-5,-2-2 0,0-4 2</inkml:trace>
  <inkml:trace contextRef="#ctx0" brushRef="#br0" timeOffset="589">221 960 52,'0'0'20,"0"0"-9,0 0 5,0 0-2,3-1-2,1-3 5,4 1-15,2 0 13,1-2-8,1 1-1,2 0-1,3-1 6,2-1-8,1 2 0,3-2 5,0 0-1,0 1-7,1 1-12,-1 0 14,0 2-7,-2 1-12,-1 1 2,-1 0 1,-1 0 0</inkml:trace>
  <inkml:trace contextRef="#ctx0" brushRef="#br0" timeOffset="1119">772 982 68,'0'0'5,"0"0"0,0 0 5,0 0 5,0 0-1,0 0-2,0 0-8,-5 5 12,3 2-14,-2 1-1,0 2 6,0 4 0,0 2-1,0 3 11,0 2-8,-1 4-1,1 0-1,2 3 5,-2 0-7,-2 2 5,0 2-7,-1-1 6,1 0-2,0 0 6,0-2-21,0-2 26,2-2-8,-3-3-1,3-1-1,0-3-20,2-3 8,-2-3-6,2 0 20,2-4-1,-2-2-2,4-4-7,0-3-12,4-5 1,0-2 8,3-3 0,3-4 1,0-3-13,3 1 15,-1-4-6,3 0 7,1-1-1,1 0 0,0-1-12,-1 4 8,-1-1 0,-1 1 1,1 3 0,-3 0-6,-3 3 1,-1 1 1,0 3-5,-1 1 1,-3 1 2,0 1 1,-2 3 7,-2 0 13,-2 2 5,0 2-21,-2 0 13,-2 2 5,0 3 4,-4-1-2,-1 4-2,1 1-8,0 2 6,-2 0-2,1 1-1,3 2-14,0 2 20,4 0-2,0 1-21,4-1-5,2 2 14,2-2 0,4-1-6,1-1 0,3-1-18,1 0-3,1-1 3,1-2 2,-1-2 0</inkml:trace>
  <inkml:trace contextRef="#ctx0" brushRef="#br0" timeOffset="2339">1295 1538 82,'-2'4'10,"0"1"5,-2 3-14,-1 2 12,1 0-8,0 3-1,-2 0 6,2 0 5,-2-1-14,1 1-14,1-1 2,0-2 0</inkml:trace>
  <inkml:trace contextRef="#ctx0" brushRef="#br0" timeOffset="2669">1555 1502 46,'0'0'8,"0"0"-1,3 0-1,-1-1 6,0 1-2,0-2 5,2 0 5,2-1-9,0-2 5,0-1-21,3-2 13,-1-2 5,2-2-14,1-2 13,1-1-20,-2-4 13,3 0 0,-1-2-1,1-2-7,-1-3 1,0 2 6,-1-4-13,-1 0 1,1 0 7,-3-1 13,0 2-8,0 1 6,-1 2-1,-3 2 5,0 1-8,0 4-1,-2 0 0,-2 4-1,0 2 6,0 2-8,-4 2 0,2 3 6,-4 3-1,-1 2-7,-1 4 6,-4 2 6,1 3-2,1 4-7,-2 5 5,1 3-1,1 1 6,2 4-14,-1 1-6,5 1 13,2 0-13,2 0 13,2-1-1,4-1 6,3-2-8,1-3 6,5-2-7,1-3-13,1-3-5,1-3-10,3-4-4,-2-4 4,-1-1 2,1-5 2</inkml:trace>
  <inkml:trace contextRef="#ctx0" brushRef="#br0" timeOffset="3321">1018 0 36,'0'0'22,"0"0"3,0 0-9,0 0-8,0 0 5,0 0 5,0 0-3,-2 1-8,2-1-1,0 4 18,-5 5-3,1 1-2,-2 3-9,0 1-7,-2 2 6,1 3-8,-1 0 13,0 1-15,-2 1 7,1-1-7,-1-3 12,2 1-14,-1-3 13,3-2-13,-2 0 12,2-4-19,2 0-5,-3-2 20,1-2-19,2-3 20,0-2-7,0-2 0,0-4 1,0-2-7,-1-3 7,3-1 0,-2-5 0,0 1-6,0-3-5,2 0 7,0-2 13,0 2-13,0 0 6,2 3 0,2 2 0,-2 3 6,2 0-14,2 3-5,0 3 14,2 3 6,0 3-1,1 3-14,3 3 7,0 1 6,1 2-13,1 3 1,3 1 13,-1 1-14,1 1 7,-1 2 6,3-1-13,-3 1 7,3-1 6,-3 1-20,3-3 15,-5 1-19,2-2-5,-1-1 2,-3-2 2,1-1 1</inkml:trace>
  <inkml:trace contextRef="#ctx0" brushRef="#br0" timeOffset="3801">840 201 61,'-2'0'19,"2"-1"-15,0 1-7,0-1 7,2 1 18,2-2-21,0 1 12,0-1-8,5 0 12,-1-1-15,0 1 19,2-2-15,3 1-1,-1 1-1,1-2 6,1 2-7,3-1-1,1 1 0,-1 1 6,1 0 5,3 1-14,0 0-19,-1 0 2,3 0 1</inkml:trace>
</inkml:ink>
</file>

<file path=ppt/ink/ink18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6:44.48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 19,'0'-1'4,"0"0"0,0 1 0,0-1-1,0 1 0,0-1 0,0 1 6,0-2-1,2 2-1,-2 0 5,0 0 5,0 0 4,0 0-9,0 0-1,0 0-2,0 0-1,0 0 5,0 0-1,0 0-14,0 0 13,0 0 4,0 0-1,0 0 4,0 0-15,0 0-6,0 0 13,0 0-2,0 0-7,0 0 12,0 0-7,0 0 5,0 0-14,0 0 13,0 0-7,0 0 5,0 0-13,0 0 1,0 0 13,0 0-8,0 0 6,0 0-7,0 6-6,2 4 1,0 0 13,3 4-7,-1 2-7,-2 3 7,2 2-6,0 1 0,-2 1 14,2 3-14,-2 2 7,2 2-7,-1 1 13,-1 1-1,2-1-13,-2 2 13,0-1-1,0 1-7,0-2-6,0 0 14,0 0-14,0-3-5,0-2 8,0 0 6,0-3 6,0-2-1,1-2-7,-1-3-6,0 0 1,2-3 13,-2-1-1,2-2-1,0-1-13,0 0 7,0-2 6,1-3-1,1 1-6,-2-2 0,2-1 6,2-4-1,1 0 0,-3-3-13,2-2 7,2-2-6,1-1 1,-1-4 14,3-3 5,1-1-1,-2-4-8,3-3 6,-1-3-8,1-3 0,-1-2 6,3-3-19,-3 0 8,1 1 13,-1-1-8,1 2 6,-3 0-7,1 1 0,-3 3 0,0 1-6,-1 3 13,-1 2-1,0 2-7,-2 2 7,-2 4-1,3 1-13,-1 0 13,-2 2 0,0 0 5,-2 3-1,2 0-20,-2 2 20,0 1-13,1 1 6,-3 1 0,2 0 0,-2 1 6,2 1-14,-2-1-5,2 2-5,-2 0-4,2 1 2,-2 1-16,2 0 3,0 2 3</inkml:trace>
  <inkml:trace contextRef="#ctx0" brushRef="#br0" timeOffset="2805">931 280 23,'0'0'4,"0"0"0,0 0-1,-2-1 0,2 1 13,-2 0-9,0-1 6,0-1-2,0 1 5,-1 1-2,1-1-2,0 0-1,0 1-2,0-1-1,0 1 5,0-1-1,0 0-2,0 3-7,-2-1-1,2 0-6,-2 3 0,-1 1 1,-1 1 13,0 5-8,0 3 0,-2 2 0,-1 1 6,1 4 5,0 1-2,-1 3-1,1 0-1,2 2-8,0 0-6,0 0 13,-1-2-7,5 1 0,0-2 12,0 1-8,4-2-7,0 0 7,2-2-13,1-1 7,1-3 6,2 1-13,2-3-5,1-2 8,-1-2-18,3-3 2,1-2 1</inkml:trace>
  <inkml:trace contextRef="#ctx0" brushRef="#br0" timeOffset="3235">1262 165 76,'0'0'4,"0"0"0,0 0-1,0 0 0,0 0 6,0 0-7,0 0 6,0 0-1,0 0 5,0 0-2,0 5 5,-2 4-8,-2 2-1,-1 6 0,1 0 5,0 4-1,0 2 5,-2 3-8,2 1-7,-2-1 6,-1 2-7,3 0 12,-2 0-7,-2-1-1,4 0 6,-1-2-7,-1 1 0,0-2-1,0-1 6,0 0-19,-1-5 14,3-2-13,2-2 1,-2-1 8,2-4 0,0 1 0,0-2 1,0-2 6,2-3-13,2-4 1,2-2 20,2-3-21,2-4 7,3-3 1,1-3 0,1-2 0,1-3 6,1-2-1,1-1-7,3-1 0,-3 0-6,3 2 14,-3 1-13,1 2 13,-3 3-13,-1 2 7,-1 1-13,-3 3 15,-1 1-7,-2 2 13,0 3-13,-4 4-6,-2 3 26,-4 4-14,0 2-6,-2 4 19,-2 3-20,-3 1 7,1 3-1,0-1 7,-1 1-7,1 1 6,2-2-1,-1 1 6,5 0-2,0-2-1,0 0-1,4 0-1,2-1-13,2-1 1,0-1 7,5-2 6,-1-1-13,0 0 0,2-2 7,3-2-6,-1 0-12,3-2 2,-3-2-4,3-1 1,-3 0 1</inkml:trace>
  <inkml:trace contextRef="#ctx0" brushRef="#br0" timeOffset="3785">1700 645 59,'0'1'19,"2"3"-9,-2 2-1,2-1 12,0 4-9,1 1-2,-1 0-1,0 2-1,-2 2 5,0 0 5,-2 1-21,2 1 6,-2 2 0,-3 0-13,-1 0-5,2-2 1,-2 0 2,-2 0-1</inkml:trace>
  <inkml:trace contextRef="#ctx0" brushRef="#br0" timeOffset="4055">1913 729 39,'0'0'3,"0"1"12,0-1-8,2 0-1,2 1-1,5-1 0,-1-1-1,0-1 18,3-2-9,-1 0-8,2-2 6,3-2-1,1-2-14,1-1 13,0-2-1,-1-2-8,1-2 7,1 0-7,-1-3 6,-3 0-1,1 0 6,-1-3-8,-1 0 6,-1-2-7,-2-2-7,-1 0 1,-1 0 13,-2 2-8,0 2 6,-2 2 0,-1 2 5,1 3-8,-2 2 6,0 1-1,-2 3-8,2 0 6,-2 2-7,0 1 7,-2 2-1,-2 3-1,0 3 6,-1 3-14,-1 2-6,0 2 20,-2 3-14,-1 3-6,1 1 1,-2 3 20,2 2-14,-1 1 6,-1 2 0,2 0-1,-1 1 0,1 2 0,2 0-7,0-2-6,-1 0 20,3 1-1,2-1-7,2 0-1,2-2 0,2 0 6,1-2-7,-1-1 0,4-1 0,0-3 0,1-1-6,1-3 1,0-1 7,3-2-19,-1-2 2,0-3-12,1-2 3,-1-1 3,1-2 1</inkml:trace>
  <inkml:trace contextRef="#ctx0" brushRef="#br0" timeOffset="4625">2608 80 39,'0'0'9,"0"0"5,0 0-14,0 0 6,0 0 6,0 0-2,0 2-7,4 1-1,-2-1 13,3 3-9,-1-1 0,2 2 18,0 2-16,2 2 5,1 1-7,-3 1 5,2 2 5,0 2-8,1 0 5,-1 3-2,2 2 5,-1 1 4,-1 2-8,-2 2 11,0 2-16,-2 2 6,0 3-2,-1-1-20,-1 3 20,-4 0-20,-1 1 13,1 0-6,-4 0-6,2 0-12,-4-1-10,0-1 3,-3-3 2</inkml:trace>
</inkml:ink>
</file>

<file path=ppt/ink/ink18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6:56.4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0 342 52,'-2'0'7,"2"0"6,0 0-8,0 0-7,0 0 13,0 0-14,0 0 13,0 0-14,2 0 13,0-1-1,2 1-7,6-1 12,3-4-2,5 0-20,5 1 8,2-1 6,4 0-7,2 1-6,6-1 14,6 1-1,5 0-7,4 1 13,4-1-2,-1 1-7,5-1 6,0 2-1,2-1-7,0 2 6,3-1-1,-1 1 0,0-2 5,-2 2-7,-2 1-7,-4-1-5,-5 1-6,-5 0 2,-3 2 2,-6 0 0,-1 0 1,-7 1-1</inkml:trace>
  <inkml:trace contextRef="#ctx0" brushRef="#br0" timeOffset="340">1056 0 41,'0'0'15,"0"0"-14,0 0 12,0 0-8,0 0 6,0 0-8,0 0 6,3 1-7,3 1-7,0-2 13,4 1-1,5 0-7,1 0 0,5 0 6,4 1-7,2 1 7,4 0-7,2 1 0,0-1 6,2 3-13,-2 1 7,2 1 1,-4 3 0,0 3 6,-4 1-7,0 2 0,-4 4 13,-4 1-8,-3 3-7,-1 1 0,-7 2 7,-2 1 0,-4 2 5,-4 0-1,-2 0-1,-4 1-7,-5-1 0,-1 1 0,-3-3 0,-1 0 0,-3-1 6,0-2-19,-2 0 1,3-2 1,-1 0 0</inkml:trace>
</inkml:ink>
</file>

<file path=ppt/ink/ink18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6:57.5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419 3 34,'-3'-1'10,"1"1"-8,0 0 0,0 0 0,0-2-1,-2 2 13,2 2-2,-2-1-14,0-1 13,0 2-2,-3 2 6,-1 1-9,0 4 0,-3 2-1,-1 4 6,-2 4-2,-1 2-1,-1 3-20,-3 2 14,-2 1 6,3-1-1,-1 2-13,0 0 13,1-1-1,-1-3 6,3 1-2,1-3-7,1-2 6,-1-2 5,3 0-2,1-3-1,1-1-8,0-3 0,2 0-13,1-2 7,-1-1 1,2 0 6,2-2 0,0 0 12,-1-1-9,3-1-1,0 0-13,0-1 20,0 0-2,0-1-1,0 0-1,0-1-2,0 1 0,0-2-1,2 1-1,0-1 6,0 1-27,0 0 15,-2 0 6,2 2-13,0-2 7,0 0 7,0 0-1,0 0-13,0-1 7,0 1 0,0-1 0,0 0 0,-2 0 0,2 0 1,0 0 6,0 1-1,0-1-13,0 0 1,0 0 13,0-1-13,2 2 1,-2-1 1,0 0 13,0 0-1,0 2-1,0-2-1,0 0 0,0 0-1,0-2-1,0 1 6,0 0-20,0 1 2,0 0 1,0 0 13,0 1 0,0-1-1,0 0 0,0 0-13,0 0 7,0 0 0,0 0 13,0 0-14,0 0 1,0 0 6,0 0 0,0 0 5,0 0-26,0 0 15,0 0 0,0 0 7,0 0-1,0 0 6,0 0-8,0 0-6,0 0 0,0 3 7,4 0-7,4 3 7,2 1-13,5 2 14,2 2-1,1-1-6,5 3 6,0 0 0,4 1 0,-1 0-1,3 1 0,2-1 6,2 0-1,-2 0-7,3 0 6,-1 0-1,0-1-6,-2 0-7,0-1 14,0-2-7,-2 1 0,-2-2-6,-3 0 13,-1 0-7,-2-1 0,-5-1-6,1-1 14,-3-1-7,-3 0-7,1 0 20,-1-1-8,-5 2-1,0 0 6,-4 0-14,0 1-12,-2 0 2,-2 1 2,0-1-11,-2 0-9,2 0 3,-2 0 3,0-1 2</inkml:trace>
</inkml:ink>
</file>

<file path=ppt/ink/ink18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6:58.8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267 8 31,'-2'-1'3,"0"0"0,2-2 0,-2 2 6,2 0-7,0 0 6,-3 1-8,3 0 0,0 0 0,0 0 7,0 0-8,0 0 1,0 0 12,-2 3-1,-2 7-14,-4 3 13,0 2 5,-3 3-9,1 3 6,0 2-8,-3 3 6,1 1 5,-3 1-14,3 2 12,-3 0-8,1 0-7,0 2 13,1-1-1,-1 1-8,1-1 6,1-1-1,1 0-13,1 1 13,0-2-20,2 0 14,1-1-6,1-2 1,4 0 13,0-3-1,2-1-14,0 0 7,4-3 12,2-2-1,1 0-2,3-3-7,0-3-1,3-1-12,1-3 13,3-3 6,1-1-20,3-3 14,2-3 0,-1-1 6,1-1-1,0-3-20,2 0 8,-2-3 0,1 0 1,-1-3 0,0 0 13,-2-1-8,1-2-6,-1-1 7,0-2 6,-1-2-8,1 0-12,-2-3 20,-3 1-1,1-3-1,-3-1-14,3-1 7,-5-1-12,3 1 8,-3-3 13,0 2-2,-1 2 0,-1 2-14,0-2 7,-1 2 7,-1 4-14,0 1 14,-2 2-8,1 3 1,-3 1 6,2 1-1,-2 3-1,0 0 0,-2 3-7,2 1 7,-1 1-7,-1 0 0,0 2 7,0-1 0,-2 0-1,2 2-7,-2 1-12,2-2 15,-2 2-12,2 1 20,-2 1-7,0-2 0,0 2-6,0 0 13,0 0-7,0 0 0,0 0-7,2 0 8,-2-1-7,0 1 13,0-1-7,0 2 7,0-1-8,0 0 1,0 0-7,0 0 1,0-1 13,0 1-7,0-1 0,0 1 7,0 0-8,0 0 1,0 0 6,0 0-13,0 0 7,0 1 6,0-1-13,2 0 13,-2-1-7,0 1 6,0 1-6,0-1 6,-2-1-7,2 1 7,0 0-7,0 0 6,0 0-13,0 0 14,0 0-13,0 0 7,0 0 6,0 0 0,0 0-13,0 0 1,0 0 13,0 0-1,0 0-7,0 0 7,0 0-20,0 0 21,0 0-7,0 0 0,0 0-6,0 0-5,0 0 14,0 0 6,0 0-8,0 0 0,0 0-6,0 0 7,0 0 6,0 0-13,0 0 1,0 0 7,0 0-1,0 0 6,0 0 0,0 0-8,0 0 7,0 0-7,0 0 6,0 0 0,0 0-1,0 0-1,0 0 0,0 0-13,0 0 14,0 0-1,0 0-12,0 0 7,0 0 0,0 0-6,0 0 7,0 0-6,0 0 7,0 0 0,0 0 7,0 0-7,0 0-13,0 0 14,0 0 0,0 0-6,0 0 13,0 0-1,0 0-7,0 0 6,0 0-1,0 0-13,0 0 14,0 0-1,0 0-7,0 0 6,0 0-6,0 0 6,0 0-7,0 0 1,0 0 6,0 0 0,0 0-7,0 0 7,0 0-13,0 0 7,0 0 0,0 0-6,0 0 14,0 0-13,0 0 13,0 0-13,0 0 13,0 0-7,0 0 0,0 0 0,0 0-6,0 0 1,0 0-5,0 0 13,0 0 0,0 0-6,0 0-6,0 0 20,0 0-1,0 0-8,0 0-6,0 0 1,0 0-6,0 0 7,0 0-12,0 0 2,0 0-5,0 0 1,0 0 2</inkml:trace>
  <inkml:trace contextRef="#ctx0" brushRef="#br0" timeOffset="1670">943 588 22,'0'0'4,"0"0"-1,0 0 0,0 0 0,0 0 0,0 0-1,0 0 0,0 0 0,0 1 0,2 2 6,0 0 5,0 3 5,0 0-15,0 3 12,2 1-1,-1 0 4,-1 3-8,0 1 5,-2 1 4,-2 2-9,0 2 5,-5-1-2,3 2-14,-4 1 0,0 2 1,-3 1 6,-1-1-7,-3 0-19,1-1 2,-1 0 1</inkml:trace>
</inkml:ink>
</file>

<file path=ppt/ink/ink18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7:06.70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201 721 23,'0'0'4,"0"0"0,0 0 0,0 0-1,0 0 0,0 0 6,0 0-1,0 0-1,0 0-1,0 0-7,0 0 6,0 0 6,0 0-2,0 0 6,0 0-2,0 0-2,0 0-1,0 1-8,0-1 6,-2 5-13,-4 6 0,-3 3 7,1 4 12,-4 0-8,-1 5-7,1 2 1,-3 2 12,1-1-8,-1 2-6,1-2 6,0-1 0,3-1-13,-1-2 7,4-3 6,-1-1 0,3-3-1,0-1-6,0-2 6,1-3 0,3-2 6,0-5-20,6-3 8,3-7 0,1-4 0,4-5 7,5-4 0,2-3-7,1-3 0,3-2 7,0-3-13,2 0 7,1-4 7,1-4-13,0-2 13,2-2-1,2-1-13,0-2 14,2 3 6,0 2-14,-2 4 6,-4 3-12,-2 5 13,-4 4 0,-1 3-1,-3 2 0,-3 4-1,-1 4-6,-1 3 0,-3 6 13,-1 4-13,-2 7 13,-2 4-1,-2 7-1,-2 4-7,-2 3 6,-2 3-7,0 4-6,-2-1 13,-3 2-13,1 0 7,2 0 0,-2-2-6,1 0 13,3-2-7,-2 0 0,2-2 6,0-2-7,0 0-6,2-2 7,0-2-6,0-4-12,-1 1 2,1-3 1,0-1 1</inkml:trace>
  <inkml:trace contextRef="#ctx0" brushRef="#br0" timeOffset="580">356 765 24,'0'-1'5,"0"1"-1,0-1-1,2 1 6,0-2-7,0 1 6,2-1-1,1 0-7,1-1 6,2 1-1,0 0-6,3-1 12,-1 2-7,4-1-1,1 1 6,1-1-14,3 2 1,0 0 7,1 0-7,1 0 0,0 2-1,-1-1 0</inkml:trace>
  <inkml:trace contextRef="#ctx0" brushRef="#br0" timeOffset="1093">1167 71 23,'0'-1'5,"-2"-1"-1,2 2-1,-2-1 0,2 0 0,-2 1 0,2 0-1,0 0 6,0 0-1,0 0 6,0 0-15,-2 4 1,-3 0 12,1 4-14,-2 3 1,-2 0 0,0 2 0,-1 1 0,-1 1 7,0 2-7,-1-2 0,1-1 13,0 1-14,-1 0 1,1-2 6,0-2 0,1 0-7,1-3 7,2 0 5,-3-1-14,3-1 1,0-2 1,2-1 0,0-3 0,0-3 1,2-1 0,0-3 0,2-2 0,0-4 7,2-1-7,2-1 1,0 0 0,0-3 0,2 2 12,-2 1-1,3 0-7,-3 2-1,0 1-6,0 3 0,0 0 13,0 0-1,-2 2-13,0 2 6,0 0 7,1 2-8,-1-1 0,-2 3-6,2 1 1,-2 2 13,2 2-14,-2 1 1,2 4 13,-2 1-7,2 3 12,0 0-7,0 2-7,0 1 6,2 0-1,0 2 0,0 0-1,1 1 6,-1 1-7,2 0 6,-2-2-7,2 1-7,0-3 7,-1 0 0,1-1-13,-2-1 14,0-1-6,2-2-6,-2-2 1,1-2 1,-3 0 0,0 0-1</inkml:trace>
  <inkml:trace contextRef="#ctx0" brushRef="#br0" timeOffset="1625">919 287 24,'0'0'4,"0"-1"0,0-2 0,4 1-1,-2 0-1,4 0 1,0-1 5,0 0-1,3-2 6,1 2-2,0-2-14,5 0 7,-1 1-1,1-1 6,1 1-7,1 0 6,-1 0-14,3 1 14,0-1-14,1 1 7,1 1 0,0-1 6,-1 2-14,-1 1 1,0 0 0,-3 0 1,-1 0-2</inkml:trace>
  <inkml:trace contextRef="#ctx0" brushRef="#br0" timeOffset="3403">952 1033 22,'0'0'4,"0"0"0,0 0-1,0 0 0,0 0 0,0 0-1,0 0 1,0 0-1,0 0 0,0 0 0,0 0 6,0 0-1,0-1 5,0 0-1,-2 1-2,2-1-7,-2 0 12,2 0-14,0 1 12,0 0-1,0 0-2,0 0 6,0 0-2,0 0-14,0 0 6,0 0-1,0 0 0,0-3-7,2 1 13,0-3-8,0 2 6,0-1-19,0 1 14,0-3-7,0 1 7,2 0-7,-2-1 7,2-1-7,1 1 7,-1 0 0,-2-1-1,2-1-6,0 1 6,-2 1 0,2 0-6,-2 0 6,2 0 0,-2 0 6,1 2-13,-1 1 7,-2-1-7,2 1 7,-2 1-7,2 0 1,-2 2 7,0 2-7,0 1 13,-2 3-7,0 4 0,-3 3 6,1 2-20,-2 4 14,0 1-7,-2 2 13,-3 2-1,1 1-13,0 0 7,-3 1 0,1-1 6,-1 1-7,1-2-6,2 0 13,-3-2-13,3-3 7,0-1 6,1-1-14,3-3-5,0-1 8,0-2 0,-1-2 7,3-1-7,2-1 13,0-2-7,2-2 6,2-2-7,2-4 0,3-2 6,1-2-1,4-2-1,1-2-7,1-1 7,3-2-13,-1-1 1,3-2 7,0 1-13,-1 0 21,1 1-1,-1-1-8,-1 1 1,-1 3-7,-1 0 7,-3 1 0,-1 3 0,-3 0-12,0 1 14,0 1 6,-3 2-14,1 0 7,-4 2 0,0 1 6,-4 3-7,0 2 0,0-1 7,-4 4-14,-1 1 14,-1 3-8,0-1-12,0 2 20,1-1-7,-1 2 0,2 0 7,0 0-20,2 0 20,-1-2-7,1 2 0,2 0 0,2-2-12,2 0 26,0-1-8,2 1 6,3-3-2,1 0-1,2-1-7,3-1-13,1 0-5,3-2-5,-1-1 2,1-1 1</inkml:trace>
  <inkml:trace contextRef="#ctx0" brushRef="#br0" timeOffset="4183">1388 1265 49,'0'0'14,"0"0"-8,0 0 6,0 0-8,0 1 6,0 3-2,4 0 12,-2 2-9,0 2-1,0 1-2,-2 2-1,-2 1 0,0 0-8,-4 3 1,0-1 18,-2 2-21,-1 0 1,-1-1-6,-2 0-6,1 0 1,-1-2 1</inkml:trace>
  <inkml:trace contextRef="#ctx0" brushRef="#br0" timeOffset="4606">1804 1110 47,'0'0'8,"0"0"12,0 0-3,0 0-8,0 0-1,0 0-1,0-1 5,0 1-8,0-1 6,0-3-1,2-1-14,2 0 13,0-1-13,0 0 19,5-1-8,-1 0 6,0 0-2,0 0-14,3 0 7,-1-1 6,0 0-7,3-1-1,-1 0 0,3-1 0,-1 1 0,1-2-13,-1 1 8,1 0 7,1-1-1,-1-1 6,-3 1 6,3-1-15,-3-1 13,0 2-8,1-1 6,-3 1-7,-2-1 12,1 1-2,-3 2-2,-2 0-1,0 1-1,0 1-8,0 0 6,-2 1-1,-2 0-13,0 3 7,0-1 7,-2 2-8,-2 1 1,-2 2-7,-2 0 1,-3 2 1,-1 2 7,2 2 6,-5 1-7,1 2-7,-1 2 7,-1 2 0,-1 4-13,3 3 8,-3 0 13,1 2-1,-1 1-1,3 1-1,1 0-1,1 1-13,-1 1 1,5-1 1,0 0 7,0-1 0,3 1-6,1 0 0,2-2 7,0-1-6,2 1 13,0-1-1,2-2-8,0 0 7,0-2-8,5 0-6,-1 0 1,0-3-12,2-1-10,3-2 3,-1-3 1</inkml:trace>
  <inkml:trace contextRef="#ctx0" brushRef="#br0" timeOffset="6394">2550 0 50,'0'0'14,"0"0"-14,0 0 12,3 2-14,1 0 7,-2 1-1,4 0-7,0 2 19,2 0-2,5 2-1,3 1-2,3 0-20,2 2 20,3 1-20,3 2 13,2 0 0,2 3-7,0 1 7,0 3-7,-2 1 7,0 2-1,0 3-7,-4 0 13,0 5 6,-4 0-2,-3 4-2,-3 0-8,-3 2 13,-6 2-9,-2 1 6,-2 2-8,-6 2-1,-2 0 6,-4 2-8,-5 0 6,-1 1-1,-3-1 6,-2 1-8,-3-1-1,-1-2-6,-4 0 12,0-2-7,-2-2-1,0-3-6,2-1 0,-2-3-12,4-3-10,2-2 3,2-4 0</inkml:trace>
</inkml:ink>
</file>

<file path=ppt/ink/ink18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7:53.9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0 101,'-2'0'20,"2"0"4,0 0 3,0 0-10,0 0-2,0 0-14,0 0 19,0 0-9,0 0-14,0 0 19,0 0-8,0 0-14,0 0-5,0 0-12,5 2 2</inkml:trace>
</inkml:ink>
</file>

<file path=ppt/ink/ink1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6:34.8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180 775 46,'0'0'2,"0"0"6,0 0-7,0 0 0,0 0-1,0 0 7,0 0-7,0 0 6,0 0 5,0 0-14,0 0 7,0 0-7,0 1 7,0 6-1,0 5-6,0 2 13,-2 3-8,-2 3-6,0 3 13,-2 2-8,-3 1 6,1 2-7,-2 3 13,-3-1-8,3 1-1,-2 1-6,-1-1-6,1-1 13,-1-1-7,3-2-6,0-1 7,1-4-6,1-4 14,0 0-7,2-3-7,1-2 7,1-4 0,0-3 0,4-4 13,2-5-2,2-5-14,5-6 1,3-5 6,3-3-6,1-4 6,3-4-13,1-4 1,1-3 1,2-1 1,2-4 1,2 0 7,2-1-7,-3 1 0,3 1 8,-2 2-1,2 3-6,-2 3 0,-2 3 0,-2 3 8,-1 4-1,-3 2 0,0 3-7,-5 2 1,1 2 0,-1 4 0,-4 2 1,3 2 6,-5 4 6,0 3-1,1 4-1,-1 3-1,-4 2-1,0 5-7,-2 4 6,0 3-1,-2 2-6,-2 4 0,0 1 6,0 3 0,0-1-7,-2 2 7,2-2-1,-2-1-6,2-1 6,0-1-13,-1-2 2,1-3 0,2-1 0,-2-3 1,2-2 0</inkml:trace>
  <inkml:trace contextRef="#ctx0" brushRef="#br0" timeOffset="540">317 1047 29,'0'-1'4,"0"0"-1,0 0 0,-2 0 6,2-1-8,0 1 0,2-1 0,2-2 0,2 1 0,0-1 6,5 0-7,-1-2 6,4 1-7,1 0 0,1-2 7,1 0-7,4 0 0,-1-2-1,1 0 0,2 1 0,-3 0 0,3 0-1</inkml:trace>
  <inkml:trace contextRef="#ctx0" brushRef="#br0" timeOffset="1257">923 90 22,'0'0'4,"0"0"0,0 0-1,0 0 0,0 0 0,0 0-1,0 0 0,0 0 0,0 0 0,0 0 6,0 1-8,-5 3 7,3 4-7,-4 1 0,0 4 0,-2 2 6,-3 4-7,1 2 0,-2 1 0,-3 2 1,1 2 6,-1-1-7,1 1 0,-3 0 0,1-2 6,1-1-7,1-2 0,1-1 7,1-4-7,2-2 0,1-2 7,3-3-8,0-4 1,2-5 0,2-5 1,2-3 0,2-2 0,-2-6 0,6-2 7,-2-2-7,2-1 0,-2 0 0,3-1 0,-1-1 0,0 1 0,0 1 0,0 2 0,1 1 0,-3 1 1,0 3 0,0 3-1,-2 0 0,2 2 1,-2 2 0,2 1 0,1 3 0,-1 3 0,0 3 0,0 3 0,0 3 0,0 4 7,0 2-8,1 3 1,-1 0-1,0 3 0,-2 0 1,2 0-1,0 0 1,0-1 0,2-2 0,-1 1-1,-1-3 1,0-2-1,2 0 0,-2-2 0,-2-3-1,2-1-1</inkml:trace>
  <inkml:trace contextRef="#ctx0" brushRef="#br0" timeOffset="1787">668 396 23,'0'0'4,"0"0"0,0 0-1,0 0 0,0 0-1,0 0 0,0 0 0,0 0 0,0 0-1,0 0 0,2-1 0,0-1 0,5-1 0,-3 1-1,4 0 0,0-2 0,1 2 1,1-2-1,2 1 1,3-1-1,-1 1 1,1-1-1,1 0 1,1 0-1,-1 1 1,3-1-1,0 1-1,-3-1 1,1 2-1</inkml:trace>
  <inkml:trace contextRef="#ctx0" brushRef="#br0" timeOffset="2327">1227 27 22,'0'0'4,"0"0"0,0 0-1,0 0 0,0 0 0,0 0-1,0 0 0,0 0-1,0 0 1,0 4 0,2 1-1,-2 2 0,2 1 0,-2 3 7,2 4-1,0 2-1,-2 1-7,2 2-1,-2 1 7,0 1-7,0 1 0,0-1 1,0 1 6,0-1-7,-2-1 1,2-2 6,-2 0-7,2-2-1,0-1 1,0-3 0,0 0-1</inkml:trace>
  <inkml:trace contextRef="#ctx0" brushRef="#br0" timeOffset="2697">1090 101 22,'0'0'4,"0"0"-1,0 0 0,0-3 0,2 2 0,2 0 0,0 0 0,3-1-2,-1-1 1,2 0 0,3 0-1,-1 1 0,2-1 0,1-2 6,3 0 0,1 1-8,-1-3 7,3 1-1,2-1-1,-1 0 0,1 1-1,-2 0 0,-1 2-7,1-1 1,-3 2 0,-1-1 0,-3 1 0,-1-1 0,-3 3 1,0-1-1</inkml:trace>
  <inkml:trace contextRef="#ctx0" brushRef="#br0" timeOffset="4005">1558 780 22,'0'-3'4,"0"1"0,-2-1-1,2 0 0,0 1 0,0 0-1,0-1 0,0 1 0,0 0 0,0-1-1,0 1 1,0 0-1,0 1 0,0-1 0,2 2 0,-2-1 0,0 2-1,0 1 0,0 0 1,-2 3 0,2 3-1,-3 1 0,3 4 7,-4 1-8,0 2 7,0 1-7,0 2 0,-2-2 7,2 1-7,-3-2 0,3-1 0,0-1 0,0-1 0,0-2 0,2-3 0,0 0 0,0-2 0,0-1 7,2-1-1,0-4-7,4-5 1,0-5 0,6-5-1,3-5 0,1-6 1,3-3-1,3-3 1,1-2 1,4-1 0,0-2 0,-1 1-1,3-1 1,-2 2 0,0 1 0,0 3 0,0 2-1,-5 2 0,1 2 1,-5 4 6,1 3-7,0 0 0,-5 3 1,0 3-1,1 1 0,-3 3 1,0 1 0,1 2 6,-3 2-7,2 3 0,-1 2 0,-3 5 1,0 2 6,0 4-1,-2 3-7,-1 3 0,-1 3 7,0 0-7,0 3 7,-2 0-1,0 1-7,0 1 1,0 1 12,-2-1-7,2 1 6,0-1-14,0 1 13,2-1-7,-2-1 0,2-1-7,-2-2 7,0 0 0,2-2-6,-2-1 0,2-1 0,-2-3 1,0-1-2</inkml:trace>
  <inkml:trace contextRef="#ctx0" brushRef="#br0" timeOffset="4655">1758 769 23,'0'0'4,"0"0"0,0 0-1,0 0 0,0 0 0,0 0-1,2-1 0,2-2 0,1-1 0,3 1-1,0-2 0,2 2 0,1-3 0,1 1 0,3 0 0,1 1 0,1 0-1,-1 0 1,3 0-1,0 1 0,-1 0-1,1 1-1</inkml:trace>
</inkml:ink>
</file>

<file path=ppt/ink/ink19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7:52.2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199 271 22,'0'-2'4,"0"-2"0,-2 1-1,0-2 1,2-1-1,-2 1 0,0-1 12,0 0-2,0-1-14,2 1 12,-3-1-1,1 0 11,0 3-2,0-2-3,0 1-2,2 0-1,-2 2-2,2-1-8,-2 2 0,2 1-13,0-1 8,0 0 12,0 2 5,0 0-2,0 3-14,0 4 0,0 4 7,-2 6-1,0 5-1,-2 6 6,0 5-20,0 5 8,-5 1 0,3 4 6,-2 1-6,-1 2-6,-1-1 7,0 3 13,-1 1-2,3-2-1,-2 1-14,0-4 1,-1-1 0,1-3-5,2-4 1,1-5-6,1-3-4,0-4 2,2-4 1,2-4 2,-2-5 1,2-6 1,-1-7 1,1-5 1</inkml:trace>
  <inkml:trace contextRef="#ctx0" brushRef="#br0" timeOffset="300">83 293 22,'0'-3'4,"0"-3"-1,2-2 0,0-2 0,2 1 0,-2-2 0,3-1 6,-1 0-1,0 1-1,0-2-7,2 0 0,0 0 0,3-1 12,-1 2-14,2-2 7,1 0-7,3 1 6,1-1 0,-1 1-1,3 1-6,1 1 0,1-1 7,-1 3 12,3 1-2,-2 2-8,1 1-1,-1 3-7,-2 2 6,-1 2 6,1 4-7,-3 2 12,-1 4-15,-3 3 13,-2 6-14,-4 3 6,-2 4-7,-6 6 1,-2 2 12,-4 4-14,-7 1 13,-1 4-1,-5-1-7,0 0-1,-2-2-6,0-1 1,1-4-6,-1-2-5,4-3 1,2-3 1,3-3 1</inkml:trace>
  <inkml:trace contextRef="#ctx0" brushRef="#br0" timeOffset="700">724 415 91,'0'0'3,"0"0"12,0 0 4,0 0-9,0 0-1,-2 5-7,0 0 0,0 2 6,-2 2-8,0 4 13,-2 1-8,-3 3 6,1 3-2,0 3-13,-5 3 13,3 2-8,-2 3-6,-3 2 7,1 1 6,-1 2-14,3 2-5,-1-1 20,1 0-8,4-2 0,-1 0-6,3-4 13,2-3-7,2-3 0,2-3 0,0-4-1,2-1-6,0-5 13,2-3-13,2-4 13,1-4-1,-1-3 0,0-4-1,0-5-1,-2-4-13,1-3 1,-5-2 20,-3-2-1,-1-2-8,-4-1 6,0-1-14,-3-2 13,-1-1-7,0 1 6,-1 1-13,1 0 19,1 2-14,3 0 0,0 1-18,2 1 8,2 1-11,4 1 2,4 0 1</inkml:trace>
  <inkml:trace contextRef="#ctx0" brushRef="#br0" timeOffset="1100">1312 736 66,'0'3'6,"0"0"11,0 3-8,2 0-1,0 1 5,0 1 5,2 1-15,-2 0 12,0 2-8,-2-1-1,0 2-1,0 0 0,-4 2-1,0 0 0,-4 1-1,-1-1 6,-3 1-1,-1 0-1,-1-1-13,-5-3 7,1 0-1,-3-2 13,2-3 5,-1-3-9,1 0-1,1-4-7,-1-4 12,4-3-2,1-3-13,6-3 12,-1-3-1,5-3-1,4-4-1,4-2-13,3-2 0,3 0 7,2 0-12,3 2 1,1 1 1,3 2-11,0 2-4,-1 0 2,1 4 2,0 0 1</inkml:trace>
  <inkml:trace contextRef="#ctx0" brushRef="#br0" timeOffset="1440">1649 596 60,'0'0'13,"0"0"4,0 0-2,0 0-14,0 0 6,0 0 5,0 0-1,0 0-14,0 0 13,0 1 5,0 3-8,2 2 5,0 1 5,2 2-9,-2 4 12,0 1-3,2 2-8,-2 3-1,-2 3-1,0 3 12,-2 5-22,0 4 1,-2 3 0,0 2 13,-2 3-2,-3 1 12,-1 1-15,0-1-7,-1 2 6,-3-4-1,2 0 6,-3-4-20,1-2-11,-1-3 3,1-3 2,-1-4-11,3-3 3,-1-4 1</inkml:trace>
  <inkml:trace contextRef="#ctx0" brushRef="#br0" timeOffset="1980">2081 770 29,'2'1'4,"0"1"6,4 1 5,1-1-2,3 0-8,0 0 12,1-1-8,1-1 5,0 0-2,3-1 5,-3-2-15,3 1-6,-3-3 19,3 1-8,-1-2-1,3-2 5,-1-2-1,-1 0-14,-1-3 19,1 0-1,-5-2 4,0-1-8,-1-1 5,-3-2-15,-4-1 6,0 3 6,-2-1 5,-2 2-15,-2 1 6,-2 2 5,-3 3-14,-3 3 13,2 2-14,-5 3 13,-2 4-2,1 3-7,-1 4-13,-1 3 14,1 0 6,1 3-14,1 2 13,1 1-7,1 2 0,3 0 6,4 2-7,0 0 6,4-1-7,4 0-18,2 0 2,4-1-17,4-3 4,3-2 2</inkml:trace>
  <inkml:trace contextRef="#ctx0" brushRef="#br0" timeOffset="2310">2712 566 110,'-2'2'13,"-4"0"4,-3 1 4,-1 2-8,-2 1-2,-1 2 11,-1 3-9,-1 1-2,1 2 5,-1 1-8,1 3-1,3 0 5,1 1-7,4 1-7,2 0 0,2-1 0,4 0-6,6 0-18,2-2 2</inkml:trace>
  <inkml:trace contextRef="#ctx0" brushRef="#br0" timeOffset="2530">3003 910 73,'0'0'5,"2"0"5,1 0-7,3-2 12,2 0-2,4 0-14,3-3 13,-1 0-8,1 1-7,1-2 7,1-1-7,2-1 13,-1 0-8,-1-2 0,1-1 0,1-2 6,0 1-1,-1-2-7,1-1 12,-3-1-14,1-3 1,-1-3 18,1-2-8,-3-5-7,3-4-1,-3-5 7,1-5-1,-1-4-1,1-2-1,-1-3 6,1 0-8,-1 0-7,1-1 7,-3 4 12,1 5-8,-1 6 12,-4 5-3,1 5-8,-1 3-7,-2 5 12,-2 6-8,0 8 6,-4 9-8,0 5-6,-4 7 13,0 8-8,-4 8 6,-5 10-7,-3 7 6,-1 4-7,-1 5-6,-1 1-6,3-2-5,-1 0 2,3-4-16,-1-3 3,3-4 3,1-3 2</inkml:trace>
  <inkml:trace contextRef="#ctx0" brushRef="#br0" timeOffset="2900">3210 576 141,'-2'0'28,"4"-1"-23,-2-1 18,4 0-9,3 0-8,3-3 6,0 2-2,5-2-1,-1 2 5,3 0-2,-1 0-1,3 2-14,0 1 19,-1 1-2,1 0-14,-1 1-19,-1 3 9,-1 1-18,1 1 3,-5 1 1</inkml:trace>
  <inkml:trace contextRef="#ctx0" brushRef="#br0" timeOffset="3100">3665 714 110,'0'0'25,"0"0"-9,0 0 4,0 0-9,0 0 5,0 0-14,0 1 18,0 5-15,0 1 12,0 0-8,-2 2-1,2 3 11,-2 1-2,0 0-15,0 1 6,0 1-1,-2 0-7,0 1-6,-1-1-12,1-1-11,0 0 3,0-1 2</inkml:trace>
  <inkml:trace contextRef="#ctx0" brushRef="#br0" timeOffset="3310">3678 553 100,'0'0'8,"0"-2"17,0 1-3,2-1-15,0-2-1,0 1-7,2-2 0,0 2 19,0-1-15,2 0-12,-1 1-6,1 1 1,-2-2 1</inkml:trace>
  <inkml:trace contextRef="#ctx0" brushRef="#br0" timeOffset="3445">3996 626 22,'2'1'5,"0"2"6,0 1-2,2 1 5,-1 0-1,1 2 10,-2 2-15,0-1 18,0 0-16,-2 2 5,-2 1-2,0 0 5,-4 2-9,-1 0-1,-3 1 5,0-1-14,-3 1 0,-1-2 13,-1 0-1,1-1-2,-1-1-1,1-2-7,4 0 0,-1-2-13,5-2 2,0-2-12,0-2 3,1-4 2,5 0 9,3-2-6,-1-5 2,6-1 1,2-3 1,3-4 1,1-1 1,3-1 1,1-1 0,1 1 1,2-1 2,-3 2 1,1 2 1,-1 1 0,1 2 0,-2 1 1,-3 3 0,0 1 0,1 4 0,-3 0 13,1 3-14,-1 3 6,-1 4 6,-1 2-14,-2 3 7,0 3 6,-1 0-14,-1 5 13,-4-1-7,0 3 6,-2-1-1,0 2 0,-2 0-14,2-2 14,-2 0-1,2-2-7,-2-1 0,2-2 13,-2-3-20,2 0 20,0-3-14,2-2 0,0-1 13,4-3-1,2-4-1,3-3-1,1-2-20,3-4 14,1-2 0,3-3 6,1-2 0,1-2-1,0-1-7,1 1 6,-1 1 6,2 2-8,-2 1 0,-3 2 6,-1 3 5,-1 2-2,-1 2 5,-1 3-2,-1 3-9,-1 3 6,0 4-2,-1 3-1,-3 1-7,0 4 6,-1 3-1,-3 2-1,0 2-1,-2 1-19,0 2-17,-2 1 1</inkml:trace>
</inkml:ink>
</file>

<file path=ppt/ink/ink19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7:58.5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227 364 25,'0'0'4,"0"0"-1,0-1 1,0 1-1,2 0-1,0-1 0,0 0 0,2 1 0,3 0 0,-3 0-1,2 1 0,0 0 0,0 1 0,3 2 0,-1 0 0,2 1 0,1 2 0,-3 2 0,0 2 6,-2 0-7,1 3 6,-5 1-1,0 3-1,-4 1-6,-5-1 0,-3 3 13,-4-1-8,-1 1 6,-3-1-14,-3-2 1,-2 0 0,-2-3 7,0-1-6,-1-3 6,1-3 0,0-1-1,2-2 13,2-4-2,3-2-8,3-4-1,3-2 0,4-4-1,4-4 6,4-5-1,6-2-13,6-4 0,7-3 1,6-1 7,4-1-1,6-2 0,4-1 0,7 1-7,-1 0 13,5 0-7,-1 3 0,-1 2 0,-1 0-7,-1 3 14,-3 0-1,-3 3-7,-3 3 12,-6 1-8,-4 2-13,-2 2 14,-5 0 6,-3 2-14,-3 1 6,-1 0 0,-5 2-7,-2 0 7,-4 0-7,-2 2 7,-2 3 0,-2-1-1,0 3 0,-2 1 0,-3 2 6,3 1 5,-4 4-14,2 3 13,-3 3-2,3 2-7,-2 4-1,1 3 6,1 4-7,0 4 6,2 2-13,-1 4 7,1 4 6,0 0-7,0 3 12,2 2-7,-2 1 5,1 3-14,-1 2 13,2 0-1,-2 4-13,2 0 7,-3 1 6,1-2-14,0 1 1,2-1 7,-2-1 0,0-2-1,-1-3 0,1-1 6,2-3-7,-2-2-6,0-3 7,-1-2-13,1-4-4,0 0-11,0-3 3,0-5 2,-1-2 1</inkml:trace>
  <inkml:trace contextRef="#ctx0" brushRef="#br0" timeOffset="865">330 982 43,'-2'-2'9,"0"1"-8,0 1 13,2-1-2,-2 1-8,0 0 6,2 0-14,0 0 13,0 0-1,0 0 5,2-1-8,2 0 6,5 0-1,3-3-2,3 1-1,5-2 12,3 0-2,4-1-15,2 1 18,2-3-8,4 1-14,0-2 12,2 2-13,1 2 13,-1-2-8,0 0 6,2 0-13,-1 1 6,-3 1-6,-2 1-18,-2-2 2,-4 1 2</inkml:trace>
</inkml:ink>
</file>

<file path=ppt/ink/ink19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8:00.3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276 71 24,'-2'-1'5,"2"0"-1,-2-2 6,2 1-1,0 0-2,0-1 6,0 0-8,0 1 6,-2-1-2,2 0-7,-3-1 12,1 1-2,2 0-7,-2 1 11,0 0-2,0 1-1,2-2-2,-2 2-1,0 1-8,0 1 6,-2 3-1,-4 4 6,-3 5-8,-1 4-7,-1 6 0,-3 5 7,-3 4 5,1 3-20,1 2 14,-1 2-1,-1 2 6,2 1-13,1 0 6,-1 1-12,3-3 20,3 1-14,1-2 7,4-1 12,0-3-15,6-3 7,0 0-14,6-4 14,2-4-14,3-3 14,1-4-1,4-4 5,5-6-14,6-3 13,2-7-13,2-2 6,2-5-13,0-4 20,2-1-13,-2-5 6,1-2-13,-1-2 8,-4-5 6,0-3-13,-3-4 14,-3-2-7,0-5 0,-2-3 1,-3-1-7,-1-1 14,-1 2-7,1 3 13,-3 1-8,-1 5-13,-1 3 20,-2 4-14,1 4 6,-3 3-6,0 2 6,-1 5-6,-1 1-6,2 2-5,-2 4 8,0 0-6,3 4-11,-1 2 2,0 2 0</inkml:trace>
</inkml:ink>
</file>

<file path=ppt/ink/ink19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8:02.50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191 422 19,'0'0'4,"0"0"0,0 0-1,0 0 0,0 0 0,0 0-1,0 0 0,0 0 0,0 0 0,0 0-1,0 0 1,0-1-1,0 1 0,2-2 0,-2 0-1,2 0 1,0 0-1,-2 1 1,2 0 0,-2-2 0,3 2 0,-3 1-1,2 0 0,-2 0 1,2-1-1,-2 0 1,0 0-1,2 0 7,-2 1-8,0 0 0,0 0 1,0-2 0,0 2 0,0 0 0,0 0-1,0 0 1,0 0 0,2 0 0,-2 0 0,2-1 0,-2 0 6,2 0-7,0 1 0,0-1 1,-2 1-1,2-1 1,0 1-1,-2-2 0,2 1 1,-2 1 0,2-1 0,-2 0 6,0 0-1,0 1-6,0-1 12,0 1-1,0 1-14,0-1 13,0-1-14,2 1 7,-2-2-6,0 2 19,0 0-8,0 2-7,0-4 6,0 2-1,0 0 0,0 0-13,-2 0 13,2 0-7,0 0 13,0 0-14,0 0 0,0 0 7,0 0-7,-2 0 7,0-1-7,-4 1 7,0 0-7,0 1 0,-1 1 7,1 0 0,0 1-1,-2 2 6,1 0-7,-1 1 6,2-1-14,-2 1-6,2 0 21,-1 1-8,1 0-6,0-1-6,2-2 14,0 1 0,-1-1 0,3-1-1,-2 1-6,2-2-6,0 0 1,0 0 8,0 0 0,2-1 12,-2 0-1,2-1-1,0 0-1,2-2-1,-2-1-1,4 0-1,0-2-1,0 1 0,3-1-1,-3-1-13,0 1 8,0 1 0,0-2 0,0 0 1,0 1 0,1 1 0,-1-1 6,0 1-7,0-1 7,2-1-1,0 0-6,1-1 0,-1 1 6,2 1-6,2-3 6,-1 1 0,1 1-1,0-1-7,3 1 7,-1 1 0,1 1-7,-1 0 7,3 1 0,-3 1-20,0 2 9,1 2 7,-3 0 0,2 3 7,-3 2-1,-1 1-7,0 1 13,-1 4-2,-3 1-1,-4 1-1,0 2-1,-2 2 0,-5 1-7,-3 1 0,-2 1 6,-3 0-1,-6 0 0,1-1-7,-5 0-6,-2-1 14,0-2-7,-2-2 7,2-2-7,-2-1-6,5-4 1,1-2 13,2-2-7,0-4 0,5-2 0,4-4 0,1-3 13,5-2-8,2-5-6,6-2 0,4-2 0,2-2-6,5-2 1,1-1 13,3 2 0,1 0 5,1-1-20,2 1 1,-1 1 1,3 2-12,-2 2 3,-3 2 1,1 1 2,0 2 1,-3 2 0</inkml:trace>
  <inkml:trace contextRef="#ctx0" brushRef="#br0" timeOffset="940">545 434 23,'0'1'4,"0"3"0,0 0 6,2 3-7,0 1 12,0 2-2,-2 0 4,2 3-14,-4 1-1,0 1 6,0 1 6,0 1-2,-2 1-14,0 2 13,-1-1-14,-1-1 6,2 0 6,-2-3-1,2-1-1,2-3 6,0 0-21,-3-2 20,5-2-8,-2 0-7,0-2 1,2-3 13,4-2-2,1-5 5,3-2-14,4-2 0,3-4 6,1-2 0,3-3-14,2-1-5,1-2 20,-1-1-13,2-1 7,-3 1-6,1 3 19,0 2-2,-3 1-7,-1 2-7,0 3-6,-5 0 7,0 3 13,1 4-14,-3 0 0,0 4 0,-1 2 7,-3 4-7,0 4 0,-2 1 0,0 2 7,-2 2-7,-2 2 0,3 1 0,-3-1-6,0 2-12,0-2 3,0 0 2,0-1 2,2-1-1,-2-1 1</inkml:trace>
  <inkml:trace contextRef="#ctx0" brushRef="#br0" timeOffset="1290">998 691 45,'0'0'2,"0"-2"6,0-1-1,4 0 5,0-2 11,0-1-9,2 1 5,3-4-9,1 0 5,-2-1 11,5-2-16,-1-1-1,3-2 11,1 0-2,1-2 4,1-3-16,1-1 6,-1-2-8,3-2 0,-2-2 5,1-1-7,-1-1 0,0 0 0,-3-2 6,3-2-8,-3-1 7,-1-1-14,1-1 14,1 2 5,-3 2-2,-1 5-13,-1 2 19,-1 4-8,-3 3-8,-2 2 13,0 5-8,-2 3-7,1 4 7,-5 8-1,-3 4-13,-1 5 20,0 6-14,-4 6 0,-4 3 7,-1 2-1,1 5-12,-1 0 13,3 0-13,0 0 1,-1-2-5,3 0-5,0-2-16,2-1 4,-1-3 3,1-2 2</inkml:trace>
  <inkml:trace contextRef="#ctx0" brushRef="#br0" timeOffset="1650">1149 257 83,'0'0'10,"0"0"11,2 0-9,2-1 5,2 0-8,4-1 5,1-1-8,5 2-1,3-1-1,0 1-6,1-2 6,1 3-7,2 0 7,-1 0-13,1 0 14,0 1-14,0 2-5,-3-1 1,1 2 0</inkml:trace>
  <inkml:trace contextRef="#ctx0" brushRef="#br0" timeOffset="2190">1736 390 23,'2'0'4,"0"1"0,2-1 0,3 1-1,-1 1 6,2 2-1,-2 1-1,3 0 5,-3 2 5,2 1-2,0 2-2,-2 1-14,1 2 6,-3 0 12,-2 2-8,0 1 5,-4 1-14,0-1-6,-4 0 19,-3 1-20,-1-2 26,-2 0-9,-3-2-8,-1-1 6,-3 0-1,0-3-13,1-1 26,-1-3-9,3 0-8,-1-4 13,3-2-2,1-2-2,3-1-8,2-4-7,3-2 13,3-1-7,2-3-1,4-1-6,5-2 0,-1 2-18,2 0 3,1 1-4,-1 1 2,0 1 2,1 0 1</inkml:trace>
</inkml:ink>
</file>

<file path=ppt/ink/ink19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8:06.35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415 49 31,'0'-2'4,"0"-1"24,0 1-3,2-1-10,-2 0 5,0 1-3,2-2-8,-2 3-7,0-1-1,0 1 13,0 0-2,0-1 5,2 4-2,-2 0-9,0 5-7,-2 2 7,0 5 12,-2 4-21,0 5 6,-4 2 6,-1 3-1,-1 4-1,-2 1 5,-3 3-7,-1 2 5,-1 0-7,-4 0-7,1 0-12,-1-2 2,0-3-11,1 0 3,1-3 2</inkml:trace>
  <inkml:trace contextRef="#ctx0" brushRef="#br0" timeOffset="260">0 377 114,'0'0'18,"4"-2"-8,2 0-8,2-1 13,5-2-8,3 1-8,3-2 13,6-1-8,-1-1-13,3-2 14,2 1-1,2-1 0,2-1 6,0 0-14,0-1 7,3 0-1,-3 1-19,2-3 2,-2 0 8,0 0-5,-2-1 2,0 0 0,-4-3 1,0 2 2,0-2 0,-4 1 1,-1 1 1,-3-1 8,-1 3-7,-1 2 0,-2 0 1,-3 3 0,0-1 7,-3 3 6,1 2-8,-4 0 0,-2 0 12,2 4-2,-1 1-1,-1 5-8,-2 2 12,-4 3-1,0 3-15,0 2 13,-3 4-8,-1 2-7,-2 1 13,0 2-1,-1 3-1,-1 1-1,2 0-7,-2 1 0,1-1 6,-1-2 6,2 0-8,-1-3-1,3-2 6,0-2-13,0-3 0,2-1 7,2-2 6,2-4-1,2-2-1,4-3-1,2-3-14,2-3 1,3-4 14,1-1-7,3-1 0,-3-3 0,3 1 0,-3 0 0,-1 1 0,-1 2 0,-4 0 0,1 1 6,-1 2-1,-2 1-13,0 2 1,1 4 1,-1 0 13,-2 3-1,-2 2-13,2 2 7,-2 1 0,0 1 6,2-1-7,-2 2-6,5-1 1,-1-2-12,0 1 3,2-3 8,1 1-12,1-2 2,2-1 2,1-3 2,1 1 1,3-2 0,-3-2 1,3 0 1,-3-1 2,3-3 1,-3 1 1,3-1 1,-3 0 1,1-2 1,-1-1 1,1 1 1,-3 0 0,1 1 0,-1-2 0,0 0 7,-1 1-1,1-1-7,-1 1 1,1-1 0,-2 1 0,3 0 12,-3-1-1,2 3-1,-1-2-1,1 1 5,1 2-2,-3-2-14,2 2 20,-1-2-9,-3 2 5,2-1-1,-1-1-2,1 1-7,-2 0-7,0 1 19,-1-1-1,-1 1 4,0-1 4,0 1-3,-2-1-8,-2 1 5,1-1-9,-3 1 6,-3-2-2,-1 3-1,-2 0-14,-4 2 13,-3 1-7,-3 2 6,-1 3 5,-3 1-2,-3 0-1,0 3-1,0 1-14,1 1 13,1 0-1,0 2-13,3 1 0,1 1 14,5 0-8,1 0 0,5 0-6,4 1 7,4-1 0,6-2-13,7-1 8,4-2 7,3-1-7,7-3-18,2 0 3,4-4-10,1-1-4,3 0 2</inkml:trace>
</inkml:ink>
</file>

<file path=ppt/ink/ink19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8:10.5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214 187 20,'0'0'5,"0"0"-1,0 0-1,0 0 0,0 0 0,0 0 0,0 0-1,0 0 0,0 0 0,0 0 6,0 0-8,0 0 7,0 0-1,0 0 6,0 0-14,0 0 12,0 0-7,0 0 0,0 0 12,0 0 4,0 0-21,0 0 6,0 0 0,0 0 6,0 0-2,0 0-7,0 0 13,-2 0-8,2 0-14,0 0 20,-2 0-8,0 0 6,-4 2-1,-2 4-14,-3 0 7,-1 3 6,0 2-1,-1 2 5,1 4-14,-3 1 7,3 2-7,-3 3 7,3 4 5,0 1-7,-1 2-7,1 3 7,-1 1-1,5 2 6,0 0-7,2 1 6,2-1-1,1-2-13,1-1 14,4 0-1,3-3-1,1-2-1,2-1-13,4-3 14,1-1-1,3-2-13,5-3-11,0-3 9,2-2-5,1-4-5,3-3 1</inkml:trace>
  <inkml:trace contextRef="#ctx0" brushRef="#br0" timeOffset="462">698 243 62,'-2'0'0,"2"0"0,0 0 12,0 1-14,-2 1 13,-2 3-7,2 3-7,-2 1 13,-2 4-2,0 2 6,-1 4 4,1 0-15,0 5 13,-2 1-15,-1 3 12,1 1-7,-2 2-1,1 0-1,-1 0 0,2 1 5,-2-1-1,1 1-1,1-3-13,0-2 13,2-1-1,-1-2 6,3-1-8,-2-5 0,2-2-7,2-2-6,0-1 20,0-2-20,2-3 7,0-4 0,4-4-6,0-4 14,2-4-7,2-5-6,3-5 1,1 0-6,3-4 2,-1-2-6,1-1 3,3-2 1,-1-1 1,-1 0 2,3 2 1,-3 0 1,3 2 7,-2 0 0,-1 5-6,-1 1 1,-3 2 7,0 3-1,-3 0 0,-1 4 13,-2 1-8,-2 3-1,-2 3-13,-2 4 7,-2 2 13,-2 3-21,0 2 8,-4 3 6,-3 3 12,1 0-8,-2 1-8,1 0 13,1 2-2,0-1-14,-1 1 6,5-1 6,0 1-7,0-1-1,4 0 6,0 1 6,2-2-2,2 0-8,2-2-7,4-1 7,2-1-1,3-3 0,3-2-13,1-1 1,4-1-11,-1-3 2,1 0 2,0-1 0</inkml:trace>
  <inkml:trace contextRef="#ctx0" brushRef="#br0" timeOffset="1002">1139 715 41,'0'0'15,"0"0"-2,0 2-1,0 3 4,0 2-8,-2 1 5,0 2-1,0 3-2,-2 3 5,-3 1-8,1 1-7,0 1 12,-2 1-7,-3-1-7,3 0 0,0 0-13,0-1 2,-1 0 1,1-3 0</inkml:trace>
  <inkml:trace contextRef="#ctx0" brushRef="#br0" timeOffset="1262">1317 796 30,'0'0'4,"0"1"-1,0 0 0,0 1 6,2-2-8,0 0 19,0 1-9,2-2 5,0-2 5,0 1-9,1-2-14,1-1 19,2-2-15,2-3 0,1 1 12,1-3-14,1 0 6,1-2 6,3-3-8,1-1-1,1-1-6,1 1 0,1-3 13,0-1-14,0-2 1,-1 0 13,1-3-8,-2-1 6,-1 0-7,-1 0 0,-1 1 6,-3 0 5,-1 0-1,-2 4-2,-1 1-7,-3 2 6,0 1-7,-4 3 0,0 3 12,-4 3-14,0 3-6,-4 3 19,-2 4-7,-5 5-7,1 3 0,-3 3 13,-3 4-2,1 2-1,1 4-7,1 2 6,-1 2-7,1 3 0,1 1 6,-1-1-1,5 1 0,-1 1-7,3-1 0,4-1 0,2-1-6,2-3 8,2-1 6,2-1-20,4-3 15,3-2 6,1-4-7,1-1 6,3-3-13,-1-2 1,1-1-12,1-4-11,1-2 4,-1-1 2,1-2 1</inkml:trace>
  <inkml:trace contextRef="#ctx0" brushRef="#br0" timeOffset="1882">2146 205 31,'0'0'4,"0"0"-1,0 0 0,0 0-1,0 0 0,0 0 0,2 2 12,0-1-14,5 2 6,-3 1 6,4 0 5,-2 3-3,0 1-8,3 2 12,-3 3 4,2-1 4,-2 5-10,3 0 4,-3 3-2,0 2-15,-4 4 0,0 1-1,-4 5 6,0 3-13,-4 2 7,-3 4 0,-3 2-13,0 1 1,-3-1-11,1-2 2,-1-3 2,1-3 1</inkml:trace>
  <inkml:trace contextRef="#ctx0" brushRef="#br0" timeOffset="2342">2717 0 30,'0'0'16,"0"0"-8,0 0 12,0 0-15,0 0 5,0 0 5,0 0 5,0 0-9,0 0-1,0 1 5,0 8-2,-2 4-2,0 3-8,-2 4 0,2 2 0,-2 2-1,-3 3 6,1 0-1,0 2-1,0 0 0,-1 0-1,1-1-7,0 0-6,0-1-11,0-4 1,-1-1 3,1-1 0,0-2 0</inkml:trace>
  <inkml:trace contextRef="#ctx0" brushRef="#br0" timeOffset="2932">2628 238 23,'0'0'4,"0"0"0,0-1-1,2 1 0,0-1 0,2-2-1,0 1 0,3 1 0,-1-3 12,0 2-1,2 1-8,3-1-7,-1-1 13,0 1 5,5 0-15,-3-1 0,3 0 0,-3 0 0,3 1 0,-3 1-1,0 0 0,1-2-6,-3 1-1,1 1 1</inkml:trace>
  <inkml:trace contextRef="#ctx0" brushRef="#br0" timeOffset="3212">2988 10 29,'0'0'10,"0"0"-8,0 0 0,0 0 7,0 0-8,0 4 6,-2 0-7,2 1 13,-2 2-8,-2 1 5,2 2-7,0 1 12,-3 2-2,3 2 5,0 1-2,-2 2-9,0 1-7,0 1 13,-2 0 4,-1 1-14,1-3 6,0 1-2,0-3 0,0 1-14,1-4 14,3-1 5,-2-1-8,2-2 0,0-1-7,0-2 7,2-2-7,2-1 0,2-4-6,2-2 20,3-4-7,1 0 5,2-2-7,1-1 0,1-1 6,-1 1-8,1 0 7,-1 2-1,-3 0 5,0 1-1,-1 0-1,-1 1-20,-2 2 20,2 1-1,-1 1-7,1 2-7,-2 0 7,0 2 0,0 1 6,1 1-13,-1 2 13,0 1-1,2 1-1,-1 0 6,1 2-20,-2 0 20,2 1-14,1-1 7,-1 1-7,0-1-6,0 0 7,1 1-24,-1-2-4,0 1 2</inkml:trace>
</inkml:ink>
</file>

<file path=ppt/ink/ink19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8:15.9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338 0 42,'0'0'9,"0"0"-1,0 0-1,0 0-1,0 0-1,0 0-1,0 0 6,0 0-1,0 0-1,0 0-1,-2 3 5,-1 2 5,-1 2-15,0 5 12,-2 3-1,2 4-8,-2 2-7,-3 3 13,1 4-8,0 2 0,-3 2-1,1 1 0,-2 1 6,-3 2-7,1 0 6,-3 1-1,1-1-1,-3 0-7,0-1 7,3-2-1,-1-2 0,3-2-1,-1-3 0,3-4 0,2-3 5,1-2-7,1-2 6,0-1-1,4-2-7,-2-3 7,3-3-1,3-5-13,5-4 7,1-4-6,4-4 1,7-3-6,-1-2 14,7-3 6,2 2-7,2-2-6,0 2 0,2-1 1,-1 1 7,1 2-7,-2 2 7,-2 1-13,-2 3 8,0 1 6,-5 2 0,-1 3-13,-3 3 7,-1 2 0,-5 3 7,-4 2-7,-4 3 6,-2 2 0,-6 2-1,-5 2 0,-1 0 6,-7 4-8,-4 0 7,-2 0-8,-4-1 7,0 2-1,-2-1-14,0-3 1,0 1 8,4-3-1,2-1 0,2-2-6,5-2-5,1-2-11,3-1 2,1-2 2,3-3 1,3-1 2</inkml:trace>
  <inkml:trace contextRef="#ctx0" brushRef="#br0" timeOffset="560">747 579 22,'0'-1'5,"0"1"-1,0 0 0,0 0 6,0 0 5,0 0-9,0 0 0,0 0 18,0 0-22,0 0 18,0 0-2,0 0-2,0 0-2,0 0-2,-2 0-14,-2 1 6,2 3 6,-6 1-1,-3 1 5,-1 3-14,-1 0 12,-1 3-14,2 0 7,-3 0-1,3 1-7,1-2-5,1 2 13,2-1 6,1-1-14,1 1 13,2-3-20,2 1 13,2-3 0,4-3-7,4-1-5,1-3 7,1-3 7,2-1-26,5-2 21,0-1-6,1 0 1,-1-1 0,-3-2 1,1 1 1,-3 0 0,-2 0 0,-1 0 7,-1 2-1,-4 2-12,-2 0 19,-2 1-7,-2 3-7,0 0 7,-2 2 0,2 2-7,-2 0 13,2 2-7,-2 1-1,1-1-6,3 2 7,3-1 0,1 0 6,4 0-8,2-3 7,5-2-1,3-1-13,5-1 7,0-3-13,4-2 14,0-2 0,0-2 0,-1 1 6,1-1-13,-2-2 1,-2 0-6,0 1 8,-5-1 12,1-1-13,-5 2 13,-1-2-8,-3 1-12,-2 1 20,-4 0-14,-1 3 7,-3 0 6,0 2-1,-3 0-1,-1 2 6,2 1-27,0 1 27,0 2-20,0 1 7,0 3 0,2-1 7,2 3 5,0 0-1,2 2-8,2 0 6,3 2-13,-1 1 13,2 2-7,1 0-7,-1 2 14,0 1-8,-1 3 0,-1 0 7,0 2-14,-4 1 14,0 3-8,-1-1 1,-6 1 6,-1-1-13,-2-1 0,-4 1 1,-1-2 14,-1-3-1,0-1 5,-1-2-2,1-3-20,1 0 20,3-4-1,0-1-13,2-2 13,2-4-8,4-4-6,2-2-6,0-1 14,6-4 0,2-2-1,5-3-6,1 0 0,3-2 7,0-1-13,3 0-5,1 1 15,0-3-13,0 2 14,-3 0 0,1 1 0,0 1 0,-5 1 0,1 2 0,-5 2-7,1 1 1,-1-1 7,-2 2-7,-3 1-5,1 3 20,-2-2-8,-2 2-6,0 1-6,2-1 20,-1 1-8,-3 0 0,0 2-6,-2 1 0,2 0 13,-2 0-20,2 0 2,-2 1 13,0 1 0,0-2-7,0 0 0,0-2-5,0 2 1,0 0 0,0 0 14,0 0-1,0 0-7,0 0 6,0 0 0,0 0-1,0 0-13,4-1-5,-2 1 20,2-1 0,-2 0-14,2 0 14,1 1-7,-1 0 6,0 0-7,0-1 1,0 1 0,-2 1 0,2-2-6,0 1 13,-1-2-1,1 1-6,-2 0 0,4 1-6,-2-2 13,2 1-1,-2-2-7,3 2 1,-3 0-7,-2 0 14,0 0-1,0 0-7,2-1 1,-2 1 0,0 1 0,-2-1-6,2 1-6,-2-1 21,0 1 5,0 0-8,0-1-7,2 1 7,-2 0-7,0 0 0,0 0-6,2 0 14,-2 0-1,0 0 5,0 0-7,0 0 0,0 0-1,0-1 0,0 1 0,0 0-13,0 1 8,0-1-6,2 0 1,-2 0 13,0-1 0,0-1-7,0 2 0,-2 0-6,2 0 14,0 0-7,0 0 6,0 0-7,0 0-6,0 0 7,0 0 7,0 0-1,0 0-7,0 0 0,0 0 7,0 0 5,0 0-1,0 0-13,0 0 0,0 0-6,0 0-5,0 0 21,0 0-1,0 0-7,0 0 1,0 0 12,0 0-7,0 0-7,0 0 0,0 0 1,0 0 0,0 2 6,0-2-6,0 1 0,0 0 0,0 0 7,0-1-1,0 1-1,0 0 0,0 1-7,0 0 1,0 0 7,0-1-13,-2 0 19,2 1-1,0-2-7,0 1 0,0-1-1,0 1 0,0 0-6,0 0 0,-2-1 1,2 1-6,0-1 8,0 0-12,0 2 1,0-4 21,0 2-8,0 2-6,0-2 7,0 0 0,0 0-6,0-2 13,2 2-7,-2 2-7,0-2 7,0 1 0,2-1-6,-2 0 13,0 0-7,2 0-1,-2 0-6,0 0 13,0 0 0,0 0-14,0 0 1,0 0 1,0 0 7,0 0-1,3 0 0,-3 0 0,0 0-6,0 0 13,0 0-1,0 0-1,0-1-19,2 1 14,-2 0 6,0 0-1,0 0-7,0 0 0,0 0 0,0 0-6,0 1 13,0-1 0,0-1-7,-2 1-6,2 0 7,0 0 0,0 0-7,0 0 1,0 0 7,0 0 6,0 0-7,0 0 7,0 0-1,0 0-7,0 0 0,0 0 6,0 0-7,0 0 1,0 0-7,0 0 14,0 0-7,0 0 0,0 0 6,0 0-6,0 0 0,0 0 0,0 0 6,0 0-7,0 0-6,0 1 8,0 0 0,0 0-7,0-1 1,0 0 13,0 0-7,0 0-6,0 1 13,0-1-1,0 0 0,2 0-7,-2 0 6,0-1-1,2 1-19,-2 1 21,2-1-1,-2 0-7,0 0 7,0 0-1,2 1-7,-2-1-6,0 0 8,0 2 0,0-2 6,0 0 0,0 0-13,0 0 7,0 1 0,0-1 6,0 0 0,0 0-1,0 0-13,0 0 14,0 1-7,0-1-6,0 0 13,0 0-7,2 0 7,-2 0-1,0 0-13,0 0 14,0 0-1,0-1-6,0 1 6,0-1-7,0 1-6,0 1 14,0-2-1,0 2-6,0-1 6,0 0 0,0 0-13,0 0 13,0 0-6,0 0 6,0-1-7,0 1-6,0 0 14,0 0-1,0 0-6,0 0 6,0-2-7,2 4 7,-2-2 0,2 1-7,-2-1 6,2 0 0,-2 0-13,0 0-5,0 0 21,0 0-7,0 1 6,0-1 0,0 0-14,0 0 14,0 0-1,-2 1-6,2-1 6,2 0 0,-2 0-13,2 0 13,-2 0-6,2 1 0,0-1-6,0-1 7,3 1-6,-1-1 1,0 0 7,0-2-13,2 1 20,0 0-13,1-1 13,-1 0-7,0 1 6,-2-2-7,2 1 0,-2-1-6,3 1 13,-3 0-1,-2 0-7,2-1-12,0 2 20,-2 0-7,0-1 0,0 1 6,0 0-1,0-1-13,-2 2 14,3 0-7,-1 0 0,-2 1-6,0-1 19,2 1-7,-2-1-7,0-1 6,0 2 6,2 0-14,-2 0 1,0-1-6,0 1 13,0 0 0,0 0-7,0 0 7,0 0 6,0 0-8,0 0-6,0 0-12,0 0 14,0 0 0,0-1 7,0 1-7,0 1 0,0-1-18,0 0 15,0 0-6,2 0-5,-2 1 1,0-1 1,0 0 0</inkml:trace>
  <inkml:trace contextRef="#ctx0" brushRef="#br0" timeOffset="6173">1756 642 23,'0'0'4,"0"0"0,0 0 6,0 0 5,0 0-2,0 0-1,0 0-8,0 0 6,0 0 5,0 0-2,0 0-2,0 0-1,0-1 11,0-1-21,0 1 12,0 1-1,0-2 4,0 1 5,0 0-21,0 1 6,-2 2 12,0 1-9,2 1-1,-4 3 0,-2 1-14,0 3 20,0-1-21,-1 1 8,1 0-7,0 1 8,0 0-7,-3-1 20,3 0-15,0-1-12,0 0-11,0-2 3,-1 0 1,3 0 1</inkml:trace>
  <inkml:trace contextRef="#ctx0" brushRef="#br0" timeOffset="6443">1802 438 93,'0'-2'21,"0"2"-3,0-1 4,-2 0-9,2 1 5,0-1-2,0 0-2,0 0-2,2-1-1,-2 1-8,0 1 0,2-1 5,-2 1-1,2 0-7,0 1 0,0 0 13,2 2-21,3-1-17,-1-1 15,2 2-5,0-2-5,5 0 3,-1-1 2,0 1 1,3-1 3,-1-1 1,1 1 1,-1-1 1,1 0 1,-3-1 1,1 1 2,-1 0-1,-2 0 2,1-1 6,-3 0 12,0 2-8,-4-1 6,3 1-2,-3-1 5,-2 1-2,2-1-14,-4 0 25,-2 2-16,0-1 5,0 1-8,-4 3-7,-3 0 7,1 1 11,-2 1-8,-1 1-7,3 0 12,2 0-2,-2 1-14,1 0 0,3 0 13,0 1-8,4 1-6,0-1 0,4 0 13,0 1-7,5-1-1,-1 0-13,2 2 21,1-2-2,1 1-1,0 1-7,-1-1 0,1 1-6,-1-1 7,-1 2 0,-4-2 12,0 1-8,-2 0 0,-1 2 5,-3 0-13,-5 1 12,-1-1-7,-2 2 6,-2-1-7,-3-1-7,-1 1-24,-1-3-3,1 0 4</inkml:trace>
</inkml:ink>
</file>

<file path=ppt/ink/ink19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8:25.6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54 157 43,'0'-1'2,"0"1"13,0-1-2,0 0-2,0 1 5,0 0-8,0 0 5,0 0 11,0 0-9,0 4-9,-2 4 0,0 3 5,0 1-1,-3 1-8,3 3 0,-2-1 0,2 0 0,-2 0 12,2 0-8,-2 0 5,-2 0-20,2-1-5,-1-1-5,-1-1 2,2-1 1</inkml:trace>
  <inkml:trace contextRef="#ctx0" brushRef="#br0" timeOffset="220">54 0 75,'0'0'11,"0"0"5,0 0 4,0 0-3,0 0-14,0 0 6,0 0-1,0 0-1,0 0-8,0 0 7,0 0-7,2 0-13,2 2 1,2 1 1,3 0 0</inkml:trace>
  <inkml:trace contextRef="#ctx0" brushRef="#br0" timeOffset="392">314 148 42,'-2'1'2,"2"2"6,-2 2 6,2 2-2,-2 1-8,0 2 6,0-1-8,2 1 0,-2 2 12,0-2-8,0 1 12,0-1-21,0 1 1,0-1 12,0 1-1,0-3-7,-1 0 6,3-2-8,-2 0 0,2-1 7,0-1-14,0-1 14,2-1-1,3-4-1,1 0-13,0-3 1,4-2 13,3-1-7,-1-2 7,1-2-14,3-1 14,-1 2-13,1-3 7,-1 1 0,-1 1-6,1 2 7,-1 1 6,1 1-14,-3 1 1,-2 1 1,1 1 7,-3 2 6,0 0-7,-2 3 6,1 3-1,-1 0-7,0 2 12,-2 1-13,-2 2 0,2 0 13,-2 0-8,-2 0 6,2 0-14,-2 0 7,0-1-6,0 0 13,0 0-2,3-1-7,-1-1 0,0-3-6,4-1 1,0-1 13,2-2-20,3-2 8,-1-1 7,2-1-1,3-1-12,-1-1 7,1 0 0,-3-1-5,1 1 1,-1 1 13,-2 2 5,-1-1-7,-1 2 6,-2 1-20,0-1 20,1 2-8,-3 2-6,-2 1 13,0 3-14,0 0 13,-2 2-7,0 2 0,0 0 0,0 0 6,0-1 5,0 2-1,2-2-2,0 0-7,0-2-7,2 1-5,2 0-5,1-3-5,1 1 9,2-3-5,3-1 2,-1-1 1,3-1 2,1-2 1,1 1 1,-1-3 0,1 0 2,1 0 1,1 0 0,0 1 1,-3-2 1,1 0 0,1 0 1,1 0 0,-3-1 1,1 1 0,0 0 1,1 0 0,-1 1 0,-3-1 0,1 1 0,-1 0 1,1 0 0,-3 2 0,-2-2 7,1 1 5,-3 2-14,0-1 13,-2 1-8,-1 0 6,-3 1-1,-2 1-1,-4 1-7,-1 1-7,-1 1 14,-2 3-1,-4 1 5,-1 1 5,-1 2-8,-1 0-1,-1 2-1,1-1-13,1 2 13,1-1 6,3-1-14,0 2-6,3-3 7,1 0 13,2 1-2,2-4-7,4 0-7,4-1 1,0-2-6,7-1-5,-1-2 0,3-3 3,-1 0 1,3-1 1,-3 0 1,-1-1 1,1-1 1,-4 2 1,1-1 1,-1 1 1,-2 1 6,-1 1 6,-1 0-7,-2 0-1,0 2 0,-2 0 6,0 1 0,-2 2-8,2 1-6,-2 1 7,0 1-6,0 1 7,-2 1-6,2 1 13,0 0-14,0 2 7,0 1 7,0-1-8,0 1 7,0-1-8,-2 1 1,2 0 0,0 0 0,-2 1-7,2 1 14,-2 1-1,0-1-1,0 3 6,-2 0-8,0 2-7,-1 0-5,-1 2 7,-2 0 0,0 1 1,-3 2-7,-1-1 14,0 1-1,-5-1 0,3 2-7,-3-2 6,-2 2 0,1-3-1,-1 0-13,1-2 14,-1-1-7,0-1 1,1-3-6,1 0 1,1-3 1,1-2 0,3-2 7,-1-2-7,1-1 2,4-4 0,-1-2 0,1-4 1,4-1 1,0-3-1,4-3 1,0-3 0,4-2 1,2-4 6,2-4-1,5 0-7,1-2 1,3-1 0,4-1 7,-1 0-1,5 0 0,0 1-1,2 1 6,0 3-7,0 1-1,-1 2 7,1 2-14,0 2 0,-2 0 0,0 3 0,-2 3 0</inkml:trace>
  <inkml:trace contextRef="#ctx0" brushRef="#br0" timeOffset="1578">1605 291 21,'0'-2'3,"2"-1"1,2 1-1,0-2 0,3 0 0,-1-1 6,2-1-7,0 0 0,1 1 6,-1-1-1,2 0-7,-2-1 6,3 1-7,-3 0 12,0 1-7,1-1-1,-3 0-6,-2 1 19,2 1-15,-2-1 13,0 2 4,-2-2-2,1 1-2,-1 1-2,-2-2 5,0 2-15,-5 0 6,1 2-1,-2 0-1,-2 1 6,2 1-14,-3 0 13,-1 2-20,0 0 7,-1 2 19,1 1-21,2 1 13,-3 1-1,3-1-14,0 1 7,2 0 13,-1 0-14,5 0-7,2-1-5,0 1 14,5-1-7,1-1 7,2 0-6,2-1-12,3-2-5,3 0 2,-1-2 2,1 0 0</inkml:trace>
  <inkml:trace contextRef="#ctx0" brushRef="#br0" timeOffset="1908">2072 218 37,'0'0'3,"0"0"0,0 0 12,0 0-15,0 0 7,0 0-1,0 1 5,0 2 11,2 0-21,-2 1 19,3 1-15,-3 0 18,2 0-22,0 1 12,2 1-7,-2-1 5,4 0 5,0 0-8,0-1-26,5 0 1,-1-3 0</inkml:trace>
</inkml:ink>
</file>

<file path=ppt/ink/ink19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8:31.6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217 798 36,'0'-1'3,"0"1"0,0 0 6,2 0-1,-2-1 5,2 1-2,0 0-1,-2 0 5,2 1-2,-2-1-2,2 0-14,-2 0 20,2 0-21,-2 2 13,0 2 5,-2 1-2,0 5-1,-2 1 4,-2 3-8,-3 4 6,-1 1-21,-2 5 14,-3-1 12,-1 1-21,-1 2 12,1-2-1,-3 1-7,2-2 12,-1-2-14,3 0 7,1-3-7,1-2 6,3-2-7,2-3 0,2-2-6,3-3 14,6-5 5,3-5-13,6-7 6,7-4 6,6-6-1,1-3-14,6-3 7,3-2 0,0-3-1,2-2 6,0-2-7,1-1 0,1-2 7,-2 0-8,2 0 1,-1 3 0,-3 1 0,0 3-7,-2 3 14,-4 3-14,-2 3 7,-2 3 0,-3 3-6,-1 2 13,-4 2 0,-3 3-1,1 5-7,-5 2 6,0 4-1,-1 5-13,-5 5 14,0 3-1,-2 3-6,-2 4 0,0 2-6,-2 2 13,-2 1 0,-3 4-7,1 0-6,-2-1 7,0 0-12,-1-1-11,3 0-3,-2-3 3,2 0 1</inkml:trace>
  <inkml:trace contextRef="#ctx0" brushRef="#br0" timeOffset="470">370 899 90,'0'-1'21,"0"1"-8,2 0-2,2 0-8,2-1 12,5 0-20,1-2 13,2 1 5,5-2-1,2 2-8,1-1-1,3 0 6,4 1-7,0 0 6,2 0-14,0 1-5,2 1-5,-2 0 1,-2 1 1</inkml:trace>
  <inkml:trace contextRef="#ctx0" brushRef="#br0" timeOffset="770">1003 1062 31,'0'0'10,"0"0"-1,0 0 11,0 0-2,0 0 4,0 0-9,0 0 4,0 0-2,0 0-8,0 0-1,0 0-1,0 0 6,0 0-1,0 4-2,-2 5 6,-3 0-15,1 4 7,-4 1 5,0 2-7,-1 1 5,-1 3-1,-2 1-7,-1 1 0,1 0 0,-3 3 12,1-1-8,-1 2 0,1-2-7,-3 1 6,3-2 0,-1 1 6,1-2-8,2-1 0,-1-2 0,3-3-7,2-1 1,1-2 13,1-4-8,4-1 0,0-4-12,6-3 7,4-4 1,3-4 6,3-4-6,5-3-12,4-3 14,-1-4-12,5-1 7,-2-4 1,2-2 1,2 0-12,-2-1 21,0 1-7,0 2-13,-3 1 15,-3 2 0,0 2-6,-5 2 13,1 3-7,-5 2 6,1 1-1,-5 3 0,0 2 5,-2 2-1,1 2-7,-5 3 6,-4 4-1,0 0-20,-1 4 8,-3 2-6,-2 3 14,-2 0 0,-1 2 6,1 2-2,0 0 0,-3 2-14,3 0 14,-3 0-8,3 0 1,2 0-7,0-2 14,-1 0-7,3 1 12,2-2-8,2-1 0,2-2-13,2 0 20,0-1-14,4-2 0,3-2 7,-1 0-19,4-1 8,-1-2-6,1 0-11,0-1 2,1 0 2</inkml:trace>
  <inkml:trace contextRef="#ctx0" brushRef="#br0" timeOffset="1630">1416 1533 40,'0'0'15,"0"-1"-2,2-1-8,7-2 0,-1-1-7,4-2 19,1 0-2,3-2 4,1-2-2,1 0-2,1-2-2,4-2 4,0-1-2,-1-2-14,3 0 0,0-2 0,0-1 12,0-2-2,-3-2-1,1 1-1,-2-3 5,-1 0-8,-3 1 5,-3 0 5,-1 3-2,-3 1-8,-2 1 6,-3 3-2,-1 2-7,-4 2 6,-2 2-1,-2 5-8,-5 5 7,-3 6 5,-3 3-2,-3 4-13,-1 5 0,1 4 7,-3 2 5,2 4-19,3 1 7,-1 1 7,5-1 5,1 1-19,3-1 13,6 0 6,2 0-7,2-3 0,4-2-7,5-2-6,1-3-4,3-2 1,-1-2-10,3-4-10,1-3 3,-1-2 4</inkml:trace>
  <inkml:trace contextRef="#ctx0" brushRef="#br0" timeOffset="2200">1640 7 24,'0'-1'4,"-2"0"0,2-1-1,0 0 7,0 0 5,0 2-15,0-1 6,0 1 6,0 0 5,0 0-9,-3 2 12,3 4-3,-6 4-8,0 4-7,-4 4-1,-1 2 13,-3-1-8,-1 3 5,-1 2-14,-5 0 1,3 1 12,-5 0-13,2-2 6,-2 0-6,3-3 6,-1-1 6,2-3-1,1-3-7,3-2 6,1-2 5,-1-2-14,5-2 7,0-5-1,1-4 6,5-2-14,0-2 1,4-2 0,0-2 13,4-2-8,3-2 0,-1-2 0,4 0 0,0-2-19,3 1 8,-1 1 7,-1 1 1,1 3 6,-2 3-1,-1 0 6,1 3-14,-2 2 7,3 3 6,-3 3-7,0 5 6,0 2-8,1 4 0,-1 2 7,0 3-1,3 2-7,-3 0 6,2 4-13,0 1 7,1-1 0,-1 0 7,0 0-7,1-1 12,-1-2-13,-2 0-13,1-3-10,-1-1 2,0-2 2,-2-2 2</inkml:trace>
  <inkml:trace contextRef="#ctx0" brushRef="#br0" timeOffset="2650">1367 244 77,'0'0'11,"0"0"4,0 0-1,0 0-15,0 0 13,2 0-2,0-1-1,4 1 12,2-1-9,3 1 4,-1-1-8,4 1-1,1-1-1,3 1-7,3-1 13,2 1-8,4-2 6,0 0-8,2 1-12,2 1-5,-2-1-5,0 1 1</inkml:trace>
  <inkml:trace contextRef="#ctx0" brushRef="#br0" timeOffset="3780">754 909 20,'0'0'4,"0"0"-1,0 0 1,0 0-1,0 0-1,0 0 1,0 0-1,0 0 0,0 0 7,0 0-2,0 0 6,0 0-14,0 0-1,0 0 7,0 0 12,0 0-2,0 0-14,0 0 6,0 0-7,0 0 12,0 0-1,0 0-8,0 0 6,0 0-1,0 0-1,0 0-7,0 0 0,0 2 0,-2 1 6,0 3 5,0 2-13,-2 1 0,0 3 6,0 1 6,-2 2-14,-1 1 13,1 3-13,0 1 13,0 1-1,0 2-1,-1 2-14,-1 2 1,0 1 7,0 0-6,-1 0-13,1-1 2,2-3-1</inkml:trace>
</inkml:ink>
</file>

<file path=ppt/ink/ink19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9:30.0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19,'0'0'4,"0"0"0,0 0-1,0 0 0,0 0-1,0 0 0,0 0-1,0 0 1,0 0 0,0 0-1,0 0 1,0 0-1,0 0 0,0 0 0,0 0-1,0 0 1,0 0-1,0 0 1,0 0-1,0 0 0,0 0 1,0 0-1,0 0 0,0 0 0,0 0 0,0 0 1,0 0-1,0 0 1,0 0-1,0 0 0,0 0 1,0 0-1,0 0 0,0 0 0,0 0 1,0 0-1,0 0 0,0 0 0,0 0 0,0 0 0,0 0 0,0 0 0,0 0 0,0 0 0,0 0 0,0 0 0,0 0 0,0 0 0,0 0 0,0 0 0,0 0 0,0 0 0,0 0-1,0 0 0,0 0-1</inkml:trace>
</inkml:ink>
</file>

<file path=ppt/ink/ink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3:29.1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0 296 24,'0'0'4,"0"0"0,2 0-1,0-2 0,5 0 0,-1-1-1,2 0 0,0-1 0,3 1-1,-1-1 1,3 2-1,1-1 0,0-1 0,3 1 6,0-1-1,3 1-7,3 0 7,-2 0-8,1 2 7,1-2-7,0 2 7,-2 0-1,-1 0-7,1 0 7,0 1-7,-3 0 0,1 0 7,-5 0-6,1 1 6,-3 0 0,1-1-7,-5 1 0,2-1 0,-4 2 0,3 0 0,-3 0-1</inkml:trace>
  <inkml:trace contextRef="#ctx0" brushRef="#br0" timeOffset="370">71 497 24,'0'0'4,"0"0"0,0 0-1,0 0 0,-2-1 0,2-1-1,2 0 0,-2 2 0,4-2 12,0 1-14,2 0 6,0 0 6,5 0-8,-1 0 6,2-1-8,3 0 6,1 0-13,1 0 7,2 0-7,-1 1 7,1 0 6,-1-1-1,1 1 5,-2-1-14,-3 1 7,1 1-7,-3-1 13,2 1-2,-1-1-1,-3 1-7,3 0 0,-5 1 0,0-1 0,0 1-7,1 0 14,-3-1-1,0 2-8,0-2-6,-2 1 1,1-1-6,-3 1 1,0 1 1,0 1-1</inkml:trace>
  <inkml:trace contextRef="#ctx0" brushRef="#br0" timeOffset="8552">290 2 19,'0'0'3,"0"0"-1,0 0 0,0 0 0,0 0 0,0 0 0,0 0-1,0 0 0,0 0 0,0 0 0,0 0 0,0 0 0,2 0-1,2 0 0,2 0 1,0-1 0,3 1-1,1 0 0,-2 0 0,3-1 0,1 1 0,-2 1 0,3 0 0,1 0 0,1 2 0,-1 0 0,5 2 0,0 1 0,-1 1 0,3-2 0,2 2 0,-1 1 1,1 1-1,2 0 0,2 0 0,0 2 1,-2 1 0,1 1 0,3 1-1,0 1 1,-2 0-1,2 2 0,-2 0 0,-2 2 1,0-1-1,-3 1 1,1 0-1,-2-1 0,-3 0 1,-1 0-1,0 0 0,-3-2 0,-2 0 0,1-1 0,-1-2 0,-1 0 0,-1-3 0,-2 0 0,-2-1 0,3-1 1,-3-2 0,-2 1-1,0-2 0,0-1 0,0 1 0,1-2 0,-3 1 0,0-1 0,0 0 0,0-2 0,0 1 0,-2-1 0,-2 2 0,-2 0 1,-5 3-1,1 2 0,-4 1 0,-3 3 0,-1 1 1,-5 1-1,0 1 0,-1 2 0,-3 2 0,-2 2 0,0 1 1,0 1-1,0 2 0,-2 0-1,0 1 2,0-1-1,0 1 0,3-3 1,1 0-1,0-2 0,2 0 0,2-3 1,3-2-1,3-2 0,1-1 0,-1-3 0,5 0 0,2-2 0,0-1 0,1-2 0,3 1 0,2-2 0,0-3-1</inkml:trace>
</inkml:ink>
</file>

<file path=ppt/ink/ink2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6:40.3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15 20,'0'0'4,"0"0"0,0 0 0,0 0-1,0 0 0,0 0-1,0 0 0,0 0 0,0 0 0,0 0 0,4 0-1,0 0 0,4 0-1,1 0 1,1-1-1,4 1 1,1-3 0,4 2 0,-1-1 0,3 1-1,2-2 0,-1 2 0,1 0 0,0 0 0,0 0 0,-3 1 0,1 1 0,-2-2 0,-1 1 0,-1 1 0,-1-1 0,1 0 0,-5 1 0,1-1 0,-3 0 0,-2 1 0,0-1 0,-1 0 0,-3 0 0,0 1-1,0-1 0,-2 0-1</inkml:trace>
  <inkml:trace contextRef="#ctx0" brushRef="#br0" timeOffset="549">14 233 31,'-2'-1'4,"2"1"-1,0 0 0,0 0 6,0 0-8,0 0 0,0 0 6,0 0-7,0 0 7,0 0-8,2-1 7,2 0-1,5 0-1,-1 0 0,4-1-1,3 0 0,1 0 6,3-3-7,2 0 6,1 1-8,3-1 7,2-1-8,-2 2-6,0-2 1,0 1 1,-3 2 0,1-1 1,0 2 0,-2-2 0,-3 1 0,-1 1 2,-3 0-1,1 0 0,-5 1-1</inkml:trace>
</inkml:ink>
</file>

<file path=ppt/ink/ink20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9:22.88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125 483 29,'0'0'17,"0"-1"-9,0 1-1,0 0-1,-3-2-7,-1-1 19,4 0-8,-2 0-2,0 1 6,2 1-8,-2 1 11,2-1-8,0 0-7,0 1 12,0-2-2,-2 1-8,2 0 6,-2 1-1,2 0-7,-2-1 12,2 1-2,0 0-20,0 0 7,0 0 6,0 0-13,0 0 8,0 0 6,0 2-7,0 6 6,0 4 0,-2 4-7,0 3 0,0 2 6,-2 1 0,-1 1 6,-1 3-2,0-1-19,0 0 7,-2 0 1,1 1 6,1-2 0,0 0 6,0-2-20,-3-1 14,3-3 0,2-2-1,0-2-6,0 0 0,0-3 19,0-2-8,2-1-1,-1-1-7,3-2-6,0-4 20,0-3-2,3-5-20,1-5 20,2-3-14,2-6 13,0-3-7,3-4-13,1-4 7,3-4-6,-1-3 1,5-3 8,-1-1 0,3 1 6,2 0-1,0 2-7,-1 1-12,1 2 14,0 3-6,0 2 20,-3 0-15,1 3 13,0 0-8,-1 2-13,1 2 20,-2 2-8,-1-1-6,1 3 0,-3 2 7,1-1-1,-1 2 0,-3 3-7,-1 2 7,-1 1 0,-1 1-13,-2 3 1,0 2 20,1 2-1,-1 1-8,0 3 12,-2 4-8,3 3 0,-3 4-14,0 4 1,-2 4 7,0 2 7,1 3-14,-1 4 1,-2 3 7,0 2 0,-2 5 12,0 1-20,2 4 1,-2 0 7,0 0 6,0 0-1,0 0-7,0 0 7,-2-2-1,2-3-1,0-1-19,0-3 8,0-2 7,2-2-6,0-1 7,0-2 6,0-4-1,2-3-13,-2-2 7,2 0-12,-1-4 7,1-2-18,0-1-3,0-3 2,2-3 3,0-2 1</inkml:trace>
  <inkml:trace contextRef="#ctx0" brushRef="#br0" timeOffset="823">383 583 24,'0'0'4,"0"0"0,0 0-1,0 0 0,0 0 12,0 0-8,0 0-7,0 0 6,0 0 12,0 0-15,0 0 6,0 0 5,0 0 5,0 0-2,0 0-9,0 0-1,0 0 12,0 0-3,0 0-14,0 0 6,0 0-7,0 0 18,0 0-2,0 0 4,0 0-3,0 0-2,0 0-2,0 0-8,0 0 12,0 0-2,0 0-2,0 0-2,0 0 5,0 0-15,0 0 0,0 0 6,0 0-1,0 0-1,0 0-1,0 0 0,0 0-7,0 0 12,0 0-13,0 0 13,0 0-20,0 0 7,0 0 13,0 0-14,0 0 7,0 0-13,0 0 14,0 0 6,0 0-8,0 0 6,0 0-13,0 0 0,0 0 7,0 0-6,2 0 13,2-1-14,2-1 13,5 0-7,3-1 0,5-1 0,0-3-7,3 0 13,-1 2-7,2 0 0,-3-1-6,1 1 7,0 1-13,-1-1 14,-1 2 0,-2-2 0,-1 2 6,-1 0-14,-3 1 7,-2 0 0,-1 0-6,-1 1 7,0 1-7,-2-1-12,-1 1 15,1-1-6,-2 1 14,-2 0-14,2-1-11,-2 1 15,0-1-19,-2-1-15,2 1 4,0 1 3</inkml:trace>
</inkml:ink>
</file>

<file path=ppt/ink/ink20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9:25.9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 32 42,'-2'-1'9,"2"1"-8,0 0 6,0-1 0,0 1-1,-2-1-8,0 1 1,2-2 6,-2 0-7,0 2 13,2 0-7,-2 0 12,2-1-9,-2 0-7,2 0-6,0 1 19,0 0-14,0 0 7,2 0-7,0-1 12,2 1-7,0 1-1,2-1 0,5 0-7,-1 1 7,4-2-13,1 1 14,4-1 6,-1 0-2,5-1-1,0 1-7,-1 0-6,3-1 7,0 1 0,0-2 0,-2 2 0,1-1-7,1 1 7,-2-1-6,-2 1 7,-1 0-1,1 1 0,-4-1 0,-1 1 6,-1 0-7,-3 1 6,0-1 0,-1 0-20,-3 0 21,0 0-1,1 0-1,-3 0-1,-2 0-6,2-1 6,-2 1-7,-2 1 1,3 0 13,-3-1-2,0 0-1,-2 0-7,2 0 0,0 0-13,-2 0-5,2 1 2,-2-1 1,2 0 2,-2 2 0</inkml:trace>
  <inkml:trace contextRef="#ctx0" brushRef="#br0" timeOffset="540">118 353 24,'0'0'5,"-2"0"-1,2 0-1,-3 0 0,1 0-1,2 0 0,0 0 0,0 0 6,0 1-7,0-1 6,0 0 6,0 0-15,2 0 1,3 0 0,1 0 12,0 0-1,2 0-7,5 0 5,-1 0-7,5-1 0,1 0 12,1 0-1,2 0-8,1 0 12,1-1-8,0 0-1,0 1-1,-1 0-13,1 0 13,0-2-1,-3 2 6,1 0-1,0 0-2,0 0-1,-5 0-7,1-1-6,-3 2 7,1-1-6,-1 1 6,-4-1 7,1 1-1,-3-1-8,0 1 7,-2-1 5,-1 1-1,1 0-1,-2 0-8,0 0 6,0 0 0,-2 0-20,0 0 20,0 0-19,-2 0 1,3 0 14,-3 0-13,0 0-12,0 0 3,2 0 2,0 0 1</inkml:trace>
</inkml:ink>
</file>

<file path=ppt/ink/ink20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9:27.36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544 43 23,'-2'-1'5,"2"0"-1,-2 0 0,2-2 5,-2 1-7,2 0 6,-2-2-1,2 2-1,0-2 6,-2 2-8,2-2 12,0 2-2,-2 0-21,2 0 20,0-1 5,0 1-9,0 1-13,0 0 13,0-1-14,0 1 13,0 0-1,0 1-7,0 0 12,0 0-20,-3 0 7,3 0 7,0 0-1,0 0-7,0 0 7,0 5 5,-2 1-20,2 3 14,-2 2-7,2 3 13,-2 3-7,0 0 6,0 2-2,0 0 6,0 2-2,2 2-14,-2 2 13,2 1-7,-2 0-7,2 3 7,0 2-1,0-1 0,0 1 6,0 0-7,0-1 6,0-1-13,2-1 13,-2-1-1,2-3-1,0-1 0,0-1-7,-2-2-12,2-1 8,0-3 7,-2-1 12,2-1-14,-2-2 0,2-2 13,-2-1-21,2 0 14,1-4-13,-3 1 1,0 0 7,0-3-6,0 1-19,2-2 3,-2-1 2,0-2 2</inkml:trace>
  <inkml:trace contextRef="#ctx0" brushRef="#br0" timeOffset="1027">0 943 22,'0'0'4,"0"0"-1,0 0 0,0 0 0,0 0 0,0 0 0,0 0-1,0 0 0,0 0 0,0 0-1,0 0 0,0 0 0,0 0 0,0 0 0,0 0 0,2 0 0,4 1 6,0 0 6,3 2-15,-3-2 7,2 0-1,3-1 6,-1 1-1,2 0-8,-1 1 7,1-1-1,3-1 5,-1 1-14,0-1 13,5 0-14,0 0 13,-1 0-2,3-1-1,2 0 0,2-1-1,1 0-1,-1-1 6,2 0-14,2 0 0,0 0 7,0 0-7,2-1 0,-2 2 7,2-1-1,0 0 6,2 0-1,-2-1-7,2 0 0,2 0 0,-1 1 0,1-2-1,-2 2 0,0-1 7,0 1-1,-2-1-1,0-1-1,0 2 6,0-2-1,-2 1-1,0-1-1,-2 0-1,0 0-13,0 0 1,-3 0 0,-3 2 7,0-2 6,-3 2-19,-1 0 14,-3 1 0,-1 0 6,-3-1-14,1 1 1,-1 1 0,-4 0 1,0-1 13,0 2-14,1-1 7,-3 0-6,0 1 13,0-1-14,-2 1 13,0-1-1,0 1-1,2 0-13,-2 0 7,1-1 0,-3 1-12,2 0 14,0 0 0,-2 0 6,0 0-14,2 0 1,-2-1 7,0 1 6,0 0-8,0 0-6,2 1 1,-2 0-6,0 0-11,2 0 1,-2 0 1</inkml:trace>
  <inkml:trace contextRef="#ctx0" brushRef="#br0" timeOffset="3515">1338 1443 24,'0'0'4,"0"0"0,0 0-1,0 0 0,0 0 0,-2 0-1,0 0 0,-2-1 6,0 1-7,-3-1 6,1 1-7,0 0 6,-2 0-7,-3 0 7,-1 1-8,0 1 1,-3 1 6,-1-1 6,-5 1-1,0 1-2,-4 1-14,-1-1 14,-3 1-7,-2-1 6,-5 1-7,1 1 0,-2 0-6,0-2 0,2 2 1,-3-1 7,3 0 0,0-2-7,2 2 1,4-2 13,0 1-8,2-1 0,2 1 6,3-2 0,1 0-1,2 1-1,3-1-1,1 0 0,5 1-1,0-2 0,-1 0 0,5 0-1,-2-1 0,2 1 0,1-1-1,1 1 0,0-1-6,2 0 7,0 2-7,0-1 1,0 0 7,2-1-1,0 0-6,2 1 7,-2 0-7,2-1 0,-2 0 7,0 0 0,0 0-7,2 0 13,-2 1-1,2-1-1,0 3-1,0-1-7,0 3 0,0 2 7,3 1-7,-1 3-6,0 3 13,0 4 5,0 2-7,0 2 6,0 2-2,3 4-1,-3 0-7,0 2 0,0 0 0,0 2-12,0-1 14,0 1 6,-1-1-8,-1-2-6,0 1 13,0-1 0,-2-2-1,2 0-1,0-3-7,-2 1 0,0-3 1,2-1 0,-2-3 0,0 0 6,0-3 0,2-1-1,-2-3-7,0 1-6,2-4 14,-2 0-1,2-1 0,-2-1-1,0-1-6,0 1 13,0-3-8,0 1 6,0-2-7,-2-1 12,2-1-14,-2-1 0,0 0 7,-2-2-7,0 0 12,0-2-7,-3-1-1,1-1-7,0 2 1,-2-2-6,1 1 14,-1-1-1,2 1-7,-2 1-12,-1 0 15,1 1 6,-2-1-13,2 3 13,-3 0-1,3 1 0,-2 1-14,1 2 14,-1 1-13,0 1 7,-1 3 13,1 1-14,0 1 6,-1 3-6,3 1 6,-2 0-7,1-1-6,3 2 8,-2 0-6,2 1-18,2-1 3,-1 0 2,1 0 1,2 0 1</inkml:trace>
  <inkml:trace contextRef="#ctx0" brushRef="#br0" timeOffset="4533">1193 1885 23,'0'0'5,"0"0"-1,0 0-1,-2 2 0,0 2 6,0 0-7,-2 1 0,0 0 6,0-1 5,0 2-2,-3-1-14,1-1 13,0 2-14,-2-1 20,1 0-9,-1-1 0,0 0 5,2-2-2,-3 0 5,1 1-20,2-2 19,0-1-14,0-2-6,1-2 13,3-2-7,0-1 12,2-2-14,2-2 7,3-1-7,-1-3 13,2 1-14,2-3 13,-2 1-14,5 0 13,-3 1-14,2 1 7,-1 0 6,1 1-7,0 3-6,-1 0 0,-1 1 1,2 1-6,-2 3 14,1 2-1,-1-1-6,0 1 6,0 1-6,-1 2 13,-1 4-8,-2 1 0,2 0 6,-2 5-1,-2 1-20,1 3 21,-3 1-8,0 3 7,0 0 5,-3 2-14,-1 1 0,-2 1-12,2 0 14,-4 2 6,-1 0-7,1 0 7,-4 1-7,1-1 0,-1 1 0,0-1-12,-1-2 20,-1 0-7,1 2-6,-1-3 0,1-3 20,1 1-8,0-3-7,1-2 13,1-1-14,0 0-6,3-4 7,1-1 0,0-1-12,2 0 7,0-4 1,0-1-5,1-2 1,3-4 7,0-1 0,3 0-12,1-2 21,0-1-1,2-1-7,0 2-13,0 0 8,1 2 14,1-1-1,-2 2 5,2 1-14,-1 0 13,1 1 5,0 1-9,0 1 0,1 0 5,1 0-14,2 2 13,-1 1-14,3-2 0,1 0 13,-1-1 5,3 0-2,1 0-14,1-1 6,0-2-6,-1 1 12,1-1-20,-1 0-18,3 0 3,-2-2 3</inkml:trace>
  <inkml:trace contextRef="#ctx0" brushRef="#br0" timeOffset="6881">2054 74 21,'0'0'4,"0"0"0,0 0-1,0-1 0,-2-2-1,2 0 0,-2 0 0,-1 0 0,3-1-1,-2 2 0,2-1 0,-2 1 0,2 1 0,-2-1-1,2 0 1,0 1-1,0 0 1,0 0-1,-2 1 0,2 0 0,0 0 0,-2 2 0,0 2 0,-2 0 0,0 5 0,-2 0-1,-3 1 1,3 2 0,-2 1 1,0 1-1,1 0 0,-1 0 0,2 2 0,-2 1 0,1 2 1,-1 2 0,2 1-1,0 1 1,-3 4 0,3 1-1,-2 0 1,2 2-1,0 0 0,-1 2 0,1 0 1,0 1-1,0-1 1,0 2 0,1 0-1,-1 1 0,2-2 0,2 2 13,-2-1-14,2 0 12,0 1-7,2-2 12,0 0-8,0-1 5,2 0 4,0 0-14,0 1 12,0-1-8,2 1-7,-2-2-7,2 2 14,0-2-1,1 1-7,-1-1 13,0-1-8,0-1-1,2 2 6,0-2-7,1-1 12,-1-3-2,2 2-7,0-1-7,1-2 6,-1-1 0,2 0-13,1 0 1,-1 0 13,2-1 12,-1 0-8,1 0-8,1-1 7,-1 0-8,0 0 7,3 0-14,-1-1 14,1-2-1,-1 1-7,1-1 6,1 0-1,-1-1-13,1 0 8,1-2-6,-3 0 7,3 0-13,-3-1 14,3-1 7,-3-2-8,1 1 0,-1-2-12,1 0 14,-3 0 6,1-2-1,-1 2-1,0-3-1,-1 0 6,-3 0-8,2-1-6,-1 0 6,-3 0-13,0-1 8,0-2-6,0 1 7,-1-1-12,-1 0 14,0-1 6,0 0-13,-2-1 13,0 1-7,0 0 12,0-1-14,0 0 13,0 0-14,1 1-6,-3-2 8,2 1-7,-2-1 8,0 1-7,0-1 1,2-1-5,-2 1-11,0-1 1,0-1 0</inkml:trace>
  <inkml:trace contextRef="#ctx0" brushRef="#br0" timeOffset="10251">2422 254 23,'0'0'4,"0"0"0,0 0-1,0 0 0,0 0-1,0 0 1,0 0-1,0 0-1,0 0 0,0 0 0,0 0 0,0 0 0,0 0 0,0 0 0,0 0 0,0 0 0,0 0 0,0 0-1,0 0 1,0 0-1,0 0 0,0 0 0,0 1 0,-2 1 0,0 3 0,2 0 0,-2 4 0,0 1 1,-1 2-1,-1 1 0,2 0 1,0 3-1,0 1 7,0 3-8,0 0 7,0 0-1,-2 3 0,2-1-8,-2 0 1,-1-1 13,3 1-14,-2-1 7,0 0-1,2-2-7,-2-1 1,0-1 13,2-2-14,0-1 7,0-1 0,0-2-1,-1-1 6,1-2-1,0 0-14,0-2 2,0 0 0,2-1 0,0-2 1,0 1-1</inkml:trace>
  <inkml:trace contextRef="#ctx0" brushRef="#br0" timeOffset="13579">2627 1373 23,'0'0'4,"0"-1"0,-2 0-1,2 1 0,0-1 0,0 1 0,0-1-1,0 1 0,0 0-1,0 0 1,0 0 12,0-2-8,0 2 5,0 0-13,0 0 6,0 0 0,0 0-1,0 0-7,0 0 7,0 0 6,0 0-1,0 2-14,0-1 7,0 0 0,0 2-6,2 3 7,-2 0 6,0 3-1,0 2-1,0 2 5,-2 1-13,-1 1 12,1 1-1,0 0-7,0 3 12,0-2-2,-2 2-8,0 0 0,0 0-7,0 1 19,-1 0-2,1-2-8,0 0 0,0-1-1,2 0-1,-2-3 6,2-2-8,0-1 6,0-2-7,2-2-6,-2 0 7,0-1-1,-1 0 0,3-2 0,-2 0 0,2-1 0,0 1 0,-2-2 6,2 0-20,0 1 2,0-2 1,0-1-11,2 0 3,3 0 1,-3-2 1</inkml:trace>
</inkml:ink>
</file>

<file path=ppt/ink/ink20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9:39.40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343 572 18,'0'0'4,"0"0"-1,0 0 0,0 0 0,0 0-1,0 0 1,0 0-1,0 0 0,0 0-1,0 0 1,0 0-1,0 0 1,0 0-1,0 0 0,0 0 0,0 0 0,0 0 0,0 0 0,0 0 0,0 0 0,0 0 0,0 0-1,0 0 0,0 0 0,0 0 0,0 0 0,0 0 1,0 0 0,0 0-1,0-1 1,0-2-1,0 0 0,2-2 0,-2 3 0,2-2 0,-2 1 0,2-1 0,1 0 0,-1 0 0,-2 0 0,2 0 0,0 0 0,0 0 0,0-1 0,-2 2 0,2-2 0,0 2 0,-2-2 0,2 2 0,0-2 0,-2 0 0,2 1 0,-2-1-1,2-1 2,-2 2-1,2-2 0,-2 0 0,2 0 0,-2-1 0,2 0 0,-2 0 0,3 1 0,-3-1 0,2 0-1,-2 2 1,0-1 0,2 0-1,-2 0 0,0 1 1,0 2 0,2-2 0,-2 2 0,0 1 0,0-1 0,0 2 0,0-1 0,0 1 0,0-2 1,0 2-1,0 0 0,0 0 0,0 1 0,0-1 0,0 1 0,0 0-1,0 0 1,0 0 0,0 0 0,0 2 0,-2 0 0,0 4 0,0 1 0,-3 1 0,1 3 0,-2 0 0,2 2 0,0 1 1,-2 0-1,-1 2 0,3-1 0,-2 3 1,2 2-1,-2-1 7,-1 2-7,1 0 6,2 0-1,-2 1-7,2-2 13,0 0-8,0-2-6,-1 0 0,3-2 7,0-1-1,0-1-6,0-1-1,2-1 1,-2-2-2</inkml:trace>
  <inkml:trace contextRef="#ctx0" brushRef="#br0" timeOffset="3160">0 1859 52,'-2'0'14,"2"0"-8,0 0-8,0 0 7,0 0-7,0 0 1,0 0 6,2-1 6,-2 1-15,2-1 14,6-2-8,3 1 0,-1 1 0,2-1 6,5-1-8,2 2 7,-1-1-1,1 1 12,3-2-15,-1 2 6,2-1 5,-2 2-14,-3-1 12,1 1-1,-1-2-8,-3 1 6,-1 2-14,-3-1-5,1 2 20,-4-2-14,1 1 7,-1-1-1,-2 0 12,-2 0-8,3 0 6,-3 0-14,-2 0 13,2 1-2,-2-1-1,0 1-1,0-1-7,0 0 13,-2 0-8,2 0-1,0 0-13,-2 0 20,2 0-8,-2 0-6,2 0-6,-2 1 13,0 0-13,0 2 2,0-2-12,0 2-5,0 0 2</inkml:trace>
  <inkml:trace contextRef="#ctx0" brushRef="#br0" timeOffset="3610">649 1538 24,'0'0'5,"-2"0"-1,2 0-1,0 0 0,0 0-1,0 0 13,0 0-8,0 0-1,0 0 12,0 0-2,0 0-9,0 0-1,0 0 6,0 0 5,0 0-2,0 0-27,0 0 20,0 0-7,0 0 12,0 4-2,-2-1-13,0 3-6,0 0 19,0 0-7,0 1-7,-2 1 7,2 1 5,0 1-1,0 1-1,0 2-7,-3-1 19,3 4-3,0-1-14,0 0 0,0 1 6,0 2-1,0-1-1,0 0 12,0 2-9,0 0-1,0-1-7,0 1 6,0-1-14,-1 1 20,3-1-8,-2-2 6,2-1-20,-2 0 13,0-2 6,2-2-20,-2-1 14,2-1-1,-2-2-13,2 0 2,-2-1 1,2-2 1,0 1-12,-2-1-4,2-2-5,0-2 3</inkml:trace>
  <inkml:trace contextRef="#ctx0" brushRef="#br0" timeOffset="4412">945 0 23,'0'0'4,"0"0"0,0 0-1,0 0 0,0 0-1,0 0 0,0 0 0,0 0 0,0 0-1,0 0 0,0 0 0,0 0-1,0 0 1,0 0 0,0 0-1,0 0 1,0 2 0,0 2-1,2 0 0,4 3 1,1 4-1,3 0 0,-2 2 0,0 2 1,3 3 0,-1-1 0,3 3-1,-3 1 1,0 2 0,3 0 12,-3 3-2,0 2-1,1 1 5,-1 2-14,-2 3 12,1 4-8,-1 4 12,-2 4-15,0 2 6,-2 2 6,3 3-15,-3-2 13,2 2-8,-2 0-7,-2-1 1,2 2 6,0-1-6,1 0 12,-3 1-1,0-2 11,0 1-2,0 0-9,-2-2-1,0 0-7,0-2 12,0 0-1,-2-2-2,2-3-7,-2-1 12,2 0-2,-2-1-8,-3-2 6,3-1 5,0-1-2,-2-1-15,2-1 7,-2-2 5,0-1-7,0-2-7,-2-2-6,1-1 14,1-2-1,0-3 0,-2-1-1,0-1 6,-1-1-14,1-2 1,-2 0 7,2-3-7,-2 0 1,1-2 12,1-2 6,0 1-27,2-3 7,0-1 14,0-1 5,-1-1-15,1 0-6,2-1 7,0-1 7,0 0 5,0-1-1,0 0-14,0-1 6,2-1 0,-2 1 0,2 0-20,-2-1 21,2 1 0,0 0 6,-2 0-27,2-1 21,-2 0 0,2 0-13,-3 0 7,3 2 0,0-2 7,0 0-13,0-1 7,-2 1 0,2-1 0,0 1-6,0-1 1,0-1 13,0 2-1,0-1-7,0 0 0,0 1 7,0-1-13,0 0 0,0 0 20,0 0-8,0 0 0,0 2-7,0-4-19,0 2 3,0-1 2,0 1-4,0-1-16,0 1 3,2-1 3</inkml:trace>
</inkml:ink>
</file>

<file path=ppt/ink/ink20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9:50.54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295 247 22,'-2'-1'4,"2"0"-1,0 1 0,-2-2-1,2 2 0,0 0 0,0 0 0,0 0 0,0 0-1,0 0 0,0 0 0,0 0-1,0 0 1,0 0 0,0 0-1,0 0 0,0 4 1,0 1-1,-2 2 1,-3 2-1,1 0 0,0 4 0,0 2 0,-4 1 1,2 3-1,-3 2 0,-1 3 1,2 2-1,-3 2 1,-1 2-1,0 3 1,-3 0-1,3 3 1,-3 2 0,1 1 0,-1 1 6,-1 0-1,1 0-1,1 1 0,1-1-8,1 2 1,0-1 7,1 0-1,1-2 0,4-2-8,-1-2 8,3-1-1,0-4-7,4-2 13,0-1-13,0-4 7,4-2-7,-2-1 19,5-4-8,-1-3 5,2-2-20,2-2 7,3-4 7,-1-1-13,5-4 7,-1-4 12,5 0-8,0-4 0,1-3 6,3-2-2,-2-2-19,2-2 7,0-4 7,-1-1-7,1-1 1,-2-3 0,0-1 13,0-2-7,-3-2-1,3-2-6,-4-1 7,1 0-7,-1-2 7,-3-1-13,-1 0 1,-1 0 1,-1 1 1,-1 0 1,1 1 0,-3 1 1,-2 3 1,0 1 0,1 1 1,-3 1 0,0 2 0,0 3 0,1 0 1,-3 2 1,2 2-1,-2 1 1,0 1-1,0 2 1,0 1 0,-1 3-1,1 0 1,-2 1 0,0 1 1,0 1-1,0 1 0,-2 2 1,2 0 0,-2 0 0,2 1-1,-2 0 1,2 2 0,-2-2 0,0 3 0,0-1-1,0 1 0,2-1 1,-2 1 0,0 0 0,0 0 0,0 0 0,0 1 0,0 0 0,0-1 0,0 1-1,0-2 1,0 2 0,0 0 0,0 0 0,0 0 0,0 0 0,0-1 0,0 1-1,0 1 1,0-1 0,0 3 0,-2 0-2</inkml:trace>
  <inkml:trace contextRef="#ctx0" brushRef="#br0" timeOffset="970">1261 895 24,'0'0'5,"-2"-2"-2,0 2 0,-1 0 0,1 0 6,2 0-7,-2 0 6,2 0-8,-2-1 13,2 1-8,0 0 6,0 0-14,0 0 13,0 0-14,0 0 13,0 0-1,0 0-1,0 0-1,0 0-13,0 0 0,0 0 14,2-1-7,5 0 0,-1 0-6,4-1 19,3-1-1,1 1-14,0 0 6,5-1-7,2 1 1,-1 0 6,3-1-7,2 2 13,2-1-7,0 1 6,-2-1-8,1 1 0,-1 0 6,2 1-1,-4 0-19,0 0 8,-1 0 0,-3 0 1,0 1 7,-5 0-7,1 1 7,-1-1 0,-1 0-1,-3 0 0,-2 0 0,0 0-1,-1 1 0,-1-2 0,0 1-6,-2-1 7,0 1-7,-2 0 1,2 0-6,-1 0 1,-1 2 8,-2-2-7,2 1 1,0-1 1,0 2 0,-2-1 0</inkml:trace>
  <inkml:trace contextRef="#ctx0" brushRef="#br0" timeOffset="1562">1271 1221 22,'0'0'4,"0"0"-1,2 0 1,2 2-1,2 0 0,3-1-1,1 1 7,0 1-8,5-2 13,-1 0-8,3 0 5,-1 0-1,5 1-8,0-1-6,2 0 7,-1-1-1,3 1 6,0 0-7,0-1 0,-2 1-6,-1 0 13,-1 1 5,0-2-2,-3 1-7,-3 0-7,-1 0 0,-1-1 7,-1 1 6,-4 0-8,3 1 12,-3-2-1,-2 1-8,-2-1 5,2 1-1,-1-1-7,-1 1-7,-2-1 13,2 0-7,-2 0 6,0 1-7,0-1 6,-2 0 0,2 1-14,0-1 8,-2-1-19,0 1 2,2 0 2,-2 0 1,2 0 1,-2-1 0</inkml:trace>
  <inkml:trace contextRef="#ctx0" brushRef="#br0" timeOffset="4142">2522 0 17,'0'0'3,"0"0"0,0 0-1,0 0-1,0 0 1,0 0 0,0 0-1,0 0 0,0 0 0,-2 0 0,2 3 0,-4 1 0,-2 2-1,-4 2 1,-1 2 0,1 1-1,-3 3 0,-1 1 1,2 2 0,-3-1-1,1 1 0,-1 3 0,-1 1 1,1 2 0,-1 2 0,-3 2-1,0 3 1,1 2 0,-3 4 0,0 5 1,-1 2-1,-3 2 0,-2 3-1,0 2 1,0 0 0,0 2 0,0 3 6,3 0-1,-1 2 0,2-1 5,4-1-14,3 0 13,1-3-1,5 1-1,4-3-1,4-2-14,2 0 20,2-3-8,4 0-7,0-2-6,5-1 14,-1-2-1,2 0-7,1-2 13,1 1-20,3-1 20,-3-2-14,3-2 13,-1-2-8,1-2-6,-1-2 6,3-2 0,-2-3-13,-1-1 14,1-2-6,-1-1 0,1-3 7,-1-2-7,-1-2 7,-1-1-7,3-2 6,-3 0 0,-1-2 0,-1-3 6,0 1-14,1 0 7,-5-2 12,-2 1-14,1-2 12,-1-2-7,0 0-7,-2 0 6,-2-1 6,0 0-26,0-2 8,0 2-5,-2-1 1,0-1 1,-2 0 1,0-1-1</inkml:trace>
  <inkml:trace contextRef="#ctx0" brushRef="#br0" timeOffset="5161">2975 224 22,'0'0'4,"0"0"0,0 0 0,0 0-1,0 0-1,0 0 0,0 0 0,0 0-1,0 0 1,0 0-1,0 0 0,0 0 0,0 0 0,0 0-1,0 0 0,0 0 1,0 0-1,0 0 0,0 0 0,0 0 1,0 0 0,0 1-1,-2 6 0,0 4 0,-2 2 0,0 2 1,0 3 0,0 0 6,-1 3 5,1 3-7,-2 1-1,0 2 6,0 0-8,2 2 0,-3 0 6,1-1-13,2 1 13,-2-1-8,2-2 0,-1 0 13,1 0-2,0-2-1,0-2-1,2 0-8,0-2 13,-2 0-15,2-3-6,0-1-6,2-2 0</inkml:trace>
  <inkml:trace contextRef="#ctx0" brushRef="#br0" timeOffset="8481">2806 1571 43,'0'-1'2,"0"0"0,0 1 6,0-1-7,2 0 0,2 0-1,0-2 1,2 1-1,2-2 0,3 1 0,-1-1 0,5 1 7,-1-1-8,5 1 0,-1 0 1,3 0 0,0 1-1,1 0 1,1-1 0,0 1 0,-4 1 0,-1 2 0,-1 0 0,-3 3 6,-1-2-7,-5 3 0,-2-1 7,-2 3-7,-4 0-1,-2 1 1,-4 2 6,-4-1 0,-1 0-7,-1 0 6,-3 1 6,-1-2-7,1 1-1,-1 1 0,1-2 6,3 0-7,2-1 0,-1 0 6,3 0-14,2-1 8,0 1-7,1-2 7,3 1 0,2 0 0,2 1 0,3 1 0,1-1 0,0 2-7,4 1 20,-1 0-21,1 2 1,-2-2 7,3 3 6,-3 1-7,-2 0-6,0 0 13,-2 0 5,-2 1-7,-2 0 5,-2 1-7,-4-1-1,-2 1 0,-5 0 6,-1-1-1,-3 0-1,1 0-7,-3-2 7,1-1-1,1-1-1,1-1-6,1-1-13,3-2 2,1 0 0,1-3 0</inkml:trace>
</inkml:ink>
</file>

<file path=ppt/ink/ink20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19:57.5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530 178 20,'0'0'4,"-2"0"0,0 1-1,-2 2-1,-4 1 1,0 0 0,-1 1-1,1 0 0,-2-1-1,-1 2 0,-1-1 1,2-2-1,-3 2 0,1-2 0,2 0 0,-1 0-1,-1 0 1,1-2 0,3 0 0,-2-1 0,2-1 0,1-2-1,3 1 1,0-3-1,0 1 0,4-4 0,4-1 0,0-1 0,4-2 0,3 0 0,1-1 1,3-1-1,1-1 0,3 0 0,-1-1 0,1 3 0,0 0 0,-3 0 0,3 1-1,-5 3 1,1 0 0,-3 1 0,1 2 0,-3 0 0,-2 1 0,1 3 0,-1 1 0,0 1 0,-4 3-1,0 3 1,-2 2 1,-2 2-1,-2 2 0,-2 3 1,-2 3-1,-2 2 0,-3 2 0,-3 1 0,-1 3 7,-3 2 5,-1-1-8,-1 5 6,-3 0-1,0 1-1,-2 1 5,0-1-14,1 0 0,1-2 6,0 0-13,0-1 7,1-2 7,1-2-7,2-1 12,1-4-1,1-1-1,3-3-1,1-2-8,3-2 7,2-1-7,-1-3 0,3 0 0,0-2 0,0 0-7,2-2 7,2-3 0,4-3 7,0-3-20,2 0 14,2-6-12,4-1 1,3-1 7,1 1 1,1-2 0,-3 0 0,3 3 1,-3-1 12,0 2-1,1 1-1,-3 1-8,0 2-6,1 0 0,-3 2 1,0 2 7,1 1-7,1 1 13,0 1-1,-1 3-7,1-1 12,2 3-8,1 0 6,-1 2-1,3 0-2,-1 0-7,1 2 6,-1-1-13,3 1 13,-1-1-7,-1-1 6,1 1-1,-1-1 0,1 0-7,1-1-6,-1 1 1,3-2-12,0-1 2,-1-1 1</inkml:trace>
  <inkml:trace contextRef="#ctx0" brushRef="#br0" timeOffset="2460">98 1535 48,'0'0'1,"0"0"7,0 0 5,0 0-8,0 0 0,0 0-1,0 0-1,0 0 0,0 0 0,0 0-7,0 0 7,0 0 6,0 0 5,0 0-2,0 0-14,0 4 13,0 5 5,-4 4-2,-2 2-8,0 3-7,-1 0 0,-1 3 6,0 0 0,0 0-7,-1 1 0,1 0 13,2 1-2,0-4-7,-1 1 6,1-1-14,2-1 1,2-1-12,0-2 15,0-3 0,4 0 13,0-3-1,2 0-14,4-4 13,3-1-8,1-1 7,3-2-8,1-2-6,3 0 13,-3-1-1,1-1-7,0 1-6,-1-1 14,-1-1-14,-3 2 7,0 0 7,-1-1-7,-3 1 6,0 0-13,-2-1 7,1 0 0,-1 0-7,-4 1 1,0 0-11,-2 1 1,2-2 2,-2 1 2,-2 0 1,2-1 1,-2 1 1,2-2 1,0 1 0,2 0 1,-2-2 1,2-1 1,2-1 0,-2 1 1,2-1 1,1-1 1,1 0 0,0-1 0,0-1 1,0 0 0,3 1 0,-3-1 1,2 2 1,0-1-1,1 1 0,-3 1 0,0 0 7,0 0-1,-2 1 5,1 1-14,-1 2 1,-2 1 13,0-2-8,2 2 6,-2 1-1,-2 2 5,2 2-2,-2 3 5,-2 3-2,-2 3 5,0 2 4,0 2-10,-3 4-1,1 1 5,0 1-15,-2 2 12,-1 2-2,3 0-1,-2 0-8,2 1 0,0-1 6,1-1-8,1 0-6,0-1-6,2-3 14,0 0-6,0-2-6,2-3 1,2 0-12,0-3-4,0-2 2,0 0 3,2-3 1</inkml:trace>
  <inkml:trace contextRef="#ctx0" brushRef="#br0" timeOffset="3368">1488 240 22,'-2'-2'5,"2"0"-1,-2-2-1,0 1 0,2-1-1,-2 0 1,0 0-2,0-1 1,2 2-1,-2-2 1,2 2-1,-2-2 1,2 2-1,-3-1 0,3 1-1,-2 0 1,2 0-1,-2 1 1,2-1-1,-2 1 0,2 1 0,-2-2 1,2 2-1,0 0 0,0 0 0,0 0 0,0 1 0,-2 0 0,2 0 1,0 0-1,0 3 1,0 4-1,2 1 0,0 4 0,0 3 0,2 4 0,3 4 19,-1 5-2,4 6-2,3 4 17,-1 4-17,2 4 4,3 3-2,0 4-2,-1 2-14,1 5-1,-3 4 13,-4 3 11,-1 3-9,-3 1-2,-6 1-14,-4 1 12,-4 3 5,-5 0-8,-1 2 5,-5 3-14,-4 0 13,-2-1-14,-1-2 6,-3-1 6,0-3 5,0-4-2,2-3 5,0-3-3,0-4-8,2-4 6,3-5-2,1-6-1,2-4 5,5-5-9,-1-4-13,3-5 7,-1-3-6,5-3-18,0-3-16,0-3-2</inkml:trace>
</inkml:ink>
</file>

<file path=ppt/ink/ink20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1:06.5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 7 21,'0'0'4,"0"0"0,0 0-1,0 0 0,0 0-1,0 0 1,0 0-1,0 0-1,0 0 0,0 0 0,0 0 0,0 0 0,0 0 0,0 0 0,-2 0 0,2-1 0,-2 0 0,0 1 0,-1-1-1,1 1 0,0-1 0,2 1 1,0-1-1,-2 1 0,2-2 0,-2 4 0,2-2 0,0 0 0,0 0 0,0 0 0,0 0 0,0 0 0,0 0 1,0 0-1,0 0 0,0 0 0,0 0 0,0 0 0,0 0 0,0 0 0,0 0 0,0 0 0,0 1 0,0 3 0,2 2 0,-2 1 0,0 2 0,2 2 0,-2 3 0,2 1 1,-2 4 0,0 0 0,0 3-1,0 2 0,2 1 0,-2 1 7,0 1-1,0 1-1,3 1-1,-3-1-6,2 1 0,0 0 6,0-1 6,0-2-7,2 0-1,0-3 6,-2-1-13,2-3 13,0-2-7,3 0 6,-5-3-1,0-2-7,2-1 6,-2-2 0,2-1-7,0 0-6,0-2 1,1-1 13,-1-2-7,0 1 7,0-2-1,0-1-7,0-1 13,0-1-2,3-1-7,-1-1 0,0-1-7,0 0 13,0-1-1,3-2-7,-3-2-6,2-1 13,2-2-13,1 0 7,-1-4-7,3-2-5,-1-2 8,2-2 0,-1 0 7,1-3-7,-1 1 0,1 0 13,1-2-1,-3 0-8,3 1 0,-3-1 0,0 2-13,-1 1 21,-1 1-8,0 1-12,1 2 14,-3 0-7,-2 4 7,0 1-1,1 4-6,-3-1 7,0 2-1,0 1-6,-2 1 0,2 1 7,-2 0-13,0 2 1,0 0 14,1 1-1,-1-1 0,-2 2-7,2 0-6,-2-1 1,2 2 1,-2 0 1,0 1 7,2 1-7,0 1 0,0 1 0</inkml:trace>
</inkml:ink>
</file>

<file path=ppt/ink/ink20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1:09.7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 49 23,'0'0'4,"0"0"0,0 0-1,0 0 0,0 0 0,0 0 0,0 0-1,0 0 0,0 0 0,-2-1-1,0-1 0,0 1 0,0-2 0,0 2 0,2 0 0,-2 0 0,2 0 6,0 0-1,0-1-7,-2 2 6,2-1 0,0 1-1,0-1-7,0 1 1,0-1 0,0 1 0,0 0 7,0 0-7,0 0 0,0 0 7,0 0-1,0 0-7,2 0 0,4 1 1,4-1 0,3 0 0,-1-1 0,5 0 7,-1 0-7,5-2 1,0 0-1,3-1 1,1 1 0,0-1 0,2 2 7,0-1-1,0 0-7,-2 2 0,-1-1 0,-1 1 0,0 1 1,-2-2 0,-1 2 7,-1 2-7,-3-2-1,-1 1 0,-1-1 1,-1 1 0,-3 0 0,-2-1 0,1 1 0,-3-1 1,-2 1-1,2-1 7,-2 0-7,0 0 0,-1 2 0,1-2 0,-2 1 0,2-1 0,-2 1-1,0 0 1,0 0-2</inkml:trace>
  <inkml:trace contextRef="#ctx0" brushRef="#br0" timeOffset="630">70 261 14,'0'0'2,"0"0"2,2 0-1,-2 0 0,0 0 0,0 0 0,0 0 0,4 2 0,0-2-1,1 2 0,-1-4 0,2 2 0,2 2 0,0-2-1,5 0 0,-1-2 0,3 2 0,1-1-1,3 0 1,-1-1 0,1-1-1,2 1 1,-1-1-1,1-1 0,0 2 0,-3-1 0,3 1 0,-2 1 0,-1 0 0,1 0 0,0-1 1,-3 2 0,-1-1-1,-1 1 0,-2-1 0,-1 1 0,-1 0 0,-2 0 0,1 0 1,-1-1-1,-4 1-1,0 0 2,0 0-1,1 0 0,-3 0 0,2 0 0,-2 0 0,0 0-1,0-1 1,0 1-1,0 1-1,0-1 0</inkml:trace>
</inkml:ink>
</file>

<file path=ppt/ink/ink20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1:13.56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554 49 23,'0'-2'5,"-2"-2"-1,-2-1 0,2 1-1,0-1 0,0-1-1,0 2 0,-2 0 0,2 1 0,2 0-1,-3 1 0,1 0 0,2 1 0,0-2 0,-2 2-1,2 1 0,-2-1 1,2 1-1,0 1 0,0 3 0,-2 2 1,-2 6-1,4 3 0,-2 3 0,0 4 7,-2 2-8,2 3 1,-2 1 12,-1 3-14,1 3 1,-2 0 18,0 2-14,2 0-1,0-1 6,-1 0-7,1-3 0,0-1 0,2-1 12,2-3-8,-2 0-13,2-4 1,0 0 0,0-5 0</inkml:trace>
  <inkml:trace contextRef="#ctx0" brushRef="#br0" timeOffset="449">0 831 23,'0'0'4,"0"0"-1,0 0 0,0 0 0,0 0-1,0 0 0,0 0 0,0 0 0,2 0 0,2-1 0,0 1-1,2-1 0,3 1 0,1-1 0,3 1 6,1-1 0,3 1 5,1-1-8,3-2 0,4 2 5,4-1-14,0-2 14,2 2-14,2-2 13,4 2-13,0-1 13,4-1-7,1 1-7,-3-1 7,3 1-6,-3-1 13,-2 2-7,0-2 6,-2 2-7,-4 0 12,0-1-14,-4 1 7,-2 0-7,-2-1 7,-2 2-7,-3-1 6,-3 1 0,-1 1-7,-1-1 7,-3-1-7,0 1 0,-1 1-6,-3-1 0,-2 0 0,0 1 0</inkml:trace>
  <inkml:trace contextRef="#ctx0" brushRef="#br0" timeOffset="930">511 1100 24,'2'0'4,"-2"0"0,0 1-1,0-1 0,0 3 0,0-1 0,0 0-1,0 2 6,0 0-7,-2 2 6,-2 1 5,0 1-7,-1 4-7,-1-1 13,-4 1-8,2 1-7,-5 2 7,1-1-7,-1 0 13,1 0-7,0-1 12,-3-2-8,3 1-7,-1-3 13,1-1-2,1-1-1,3 0-1,0-1-1,0-2-7,1-2 6,3-2-7,0-4-6,2-1 1,2-3 1,2-4 13,2-4-1,3-1-20,3-1 14,0-2-12,3 0 14,1 3 5,-2-1-13,3 2-6,-1 3 8,1 2 7,-5 0-7,3 2 0,-3 1 1,0 2 6,-1 1 0,-3 3-7,2 2 6,-2 3 0,1 3-7,-1 2 7,-2 4 0,-2 2-7,-2 1 13,-2 4-7,0 0 0,-2 5-1,0-1 6,-3 1 6,-1 2-8,-2 1-7,1-1 0,-1 2 13,-2 0-8,1-1 0,-1 1-7,-3-3 7,3 1-6,0-3 6,-1-1 0,1-2-1,-1-1 0,3-3-6,2-2 6,0-1 0,1-3-6,1-2-6,2-1-5,0-2 14,2-3-12,2-2 8,0-2 7,2 0-7,2-1 7,2 0 0,2 1-13,1-1 8,1 1 6,0 1-6,3 0 13,1 1-14,1 0 19,1 1-8,1 0-7,1 0 12,3 0-1,0 0-8,0 1 6,1 0-1,-1-1-7,2 0 6,-1 0-1,1-1-7,0 0-6,2-1-12,-2-1 1</inkml:trace>
</inkml:ink>
</file>

<file path=ppt/ink/ink20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1:19.0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187 0 21,'0'0'4,"0"0"-1,0 0 0,0 0 0,0 0-1,0 0 1,0 0-1,0 0 1,0 0-1,0 0 0,0 0-1,0 0 0,0 0 0,0 0 0,0 0 0,0 0 0,0 0 0,0 2 0,-2 4 0,-3 2-1,-3 3 1,0 3-1,0 2 7,-1 4-8,-1 3 1,0 3 0,-3 3-1,3 3 0,-3 4 7,3 5-7,0 2 13,-3 5-14,3 1 13,0 2-2,-1 0-7,3-1 0,0 0-1,4-1 13,0-2-15,1 0 7,6-2-7,-1 0-6,2-2 13,0-4-1,4-1 6,3-2-1,1-1 5,2-2-15,3-2 13,-1-3-14,1-2 6,2-3-13,-3-2 7,3-1 6,-3-2 0,-1-3 5,1 1-20,-3-5 14,-1 0-7,1-2-5,-3-1-6,-2-1 8,-2 0-6,1-2 2,-1-1 1,-2 0 0,0-2 0</inkml:trace>
  <inkml:trace contextRef="#ctx0" brushRef="#br0" timeOffset="1250">658 93 22,'0'0'5,"0"0"-1,0-1-1,0 1 0,0 0 0,0 0-1,0 0 0,0 0 0,0 0 6,0 0-1,0 0-7,0 0 13,0 0-8,0 0 12,0 0-3,0 0-14,0 0 6,0 0-13,0 0 14,0 0-8,0 0 1,0 0 0,0 2 6,0 5-13,-2 5 13,-2 2 5,2 2-1,-2 3-1,2 1-8,-2 0-6,-1 3 7,1 0-7,0-1 7,0 0-13,2 0 1,-2-1 1,2 0 0</inkml:trace>
  <inkml:trace contextRef="#ctx0" brushRef="#br0" timeOffset="5055">675 956 22,'0'-1'4,"0"1"0,0 0 0,0 0-1,2-1 0,-2 1 0,0-2 6,0 2 5,0-1-8,0 1-1,0 0-1,0 0 0,0 0 6,0 0-8,0 0 6,0 0 5,0 1-8,0 3 6,-2 2 5,0 2-8,0 2-8,0 3 13,-3 2-8,1 3 6,0 1 5,0 1-2,0-1-8,0 2-1,0-1-7,-1-1 0,-1 1 0,2-1 1,0-1 0,2-1 6,-2-1 0,2 0-1,-2-1-26,1-2 9,1 0-5,0-3 2,0 1 0</inkml:trace>
</inkml:ink>
</file>

<file path=ppt/ink/ink2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6:42.5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311 61 25,'0'0'5,"0"0"-1,0 0 6,0 0-8,0 0-1,0 0 7,0 0-8,0 0 0,0 0 0,0 0 0,0 2 1,0 7 0,0 3 0,0 5-1,-2 2 7,-1 4-1,1 2 5,-2 4-1,2 4-14,-2 0 7,0 2 0,0 0-7,0 1 13,-3-1-7,3 0 12,0-1-2,0-2-8,0 0-6,0-2 6,0 0 6,0-3-1,1 0-14,1-3-6,0-1 1,0-2 2,0-2 0,0-3 0,0-1 0</inkml:trace>
  <inkml:trace contextRef="#ctx0" brushRef="#br0" timeOffset="457">0 929 23,'0'0'4,"0"0"-1,0 0 0,0 0 0,2-2 0,-2 0-1,5-1 1,-1-1-1,2 1-1,-2-1 0,2 1 0,0-1 0,1 0 0,1 0 0,0 1 0,1-1 0,-1 1 0,2-1-1,0 1 0,3-1 0,-3 2 0,3-2 1,1 1 0,-1 0-1,1 0 0,-2 1 0,3-1 1,-1 1-1,3 0 0,-3 1 0,3-2 0,-1 2 0,1-1 0,2-1 0,-3 2 0,3-1 0,-1 0 0,1-1 0,-2 1 0,1 0 0,-1 0 0,-3 0 0,3 1-1,-3-1 1,1 0-1,-3 1 0,-2-1 1,1 1-1,-5-2-1</inkml:trace>
  <inkml:trace contextRef="#ctx0" brushRef="#br0" timeOffset="1287">164 75 22,'0'0'4,"0"0"-1,0 0 0,0 0 0,0 0 0,0 0 0,0 0-1,0 0 0,0 0 0,0 0 0,0 0 0,0 0-1,0 0 0,0 0-1,0 0 1,0 0 0,0-1 0,4-1 0,2-1-1,0 0 0,3-1 0,1 2 0,-2-1 0,5 0 1,-1 0-1,0 0 0,3 0 0,1 1 0,1-2 0,0 2 0,1-2 0,1 1 0,1 0 0,-1 0 0,2 1 0,-3-1 0,1 1 0,0 0 0,-3-1 0,-1 1 0,-1 1 0,-1-1 0,-3 0 0,0 1 0,-2 0 0,1 1 0,-3 0 7,-2-1-7,0 1-1,0-1 1,0 1-1,1 0 0,-3-1 0,0 1-1</inkml:trace>
</inkml:ink>
</file>

<file path=ppt/ink/ink21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1:22.90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155 95 23,'0'-2'4,"0"2"-1,0 0 0,0 0 1,0 0 5,0-2-7,2 1 6,-4-1-1,2 0 5,0 2-1,0-1-14,0-1 7,0 2-7,0-1 13,0 1-14,0-1 13,0 1-14,0-2 13,-2 2-13,2 0 7,0 0 6,0 0-14,0 0 1,0 0 13,0 0-13,0 0 0,0 2 13,0 2-7,0 3 13,-3 1-15,1 4 13,-2 1-8,2 1-7,-2 0 7,2 1 0,-2 1 5,0 1-1,0 1-1,-1-2-1,1 2-13,2-1 1,-2 1 1,2-1 0,0-1-6,0-1 0</inkml:trace>
  <inkml:trace contextRef="#ctx0" brushRef="#br0" timeOffset="2969">0 1049 21,'-3'0'3,"3"0"0,0 0 0,0 0 1,0 0-1,0 0 0,0 0 0,0 0-1,0 0 0,0 0 0,0 0 12,0 0-2,0 0-7,0 0-7,0 0 6,0 0 0,0 0 5,0 0-13,0 0 19,0 0-14,0 0 0,0 0 12,0 0-2,0 0-7,3 0 5,3 0-7,2 0 0,4 0 0,3 0-13,1 0 14,1 1 6,2-1-2,-1-1-13,1 1 13,-1-1-1,-1 1 0,0-1-1,-1 1-1,-1 1-6,-3-1 0,-2 0 6,-1-1-6,-1 1 0,-2 1-6,0-1 1,-2 1 1,1-1-7,-3 1 2,-2 2 0,-2-2 1</inkml:trace>
  <inkml:trace contextRef="#ctx0" brushRef="#br0" timeOffset="3359">380 889 25,'0'0'11,"0"0"-2,0 0-1,0 0 6,0 0-15,0 0 0,0 0 13,0 0-14,0 0 7,0 2 11,0 3-2,-2 2-14,2 2 19,0 3-9,-2 0 5,2 3-14,-2 3 19,2 1-15,-2 0 5,2 5-7,-2 0 6,0 2 5,0-1-2,0 1-8,-1-1 6,1 2-8,2-1 6,-2-2-13,2-1-6,0-1-5,0-2 2,0-1-4,0-3 1,2-2 1</inkml:trace>
  <inkml:trace contextRef="#ctx0" brushRef="#br0" timeOffset="4101">761 0 25,'0'0'5,"0"0"-1,0 0-1,0 0-1,0 0 0,0 0 1,0 0-1,0 0 0,0 0 0,0 0-1,0 0 0,0 0 6,0 0-7,0 0 0,0 0 7,0 1-1,6 3-7,0-1 12,2 3 5,1 1-8,-1 3 5,4 0-8,-1 4 12,-1 2-14,2 3 5,1 3-7,-3 2 6,2 3 6,1 2-8,-1 4 12,1 3-9,-3 4 6,2 2-2,-1 5-8,-3 2 6,0 2 5,-1 4-2,-1 0 5,-4 3-15,-2 2 12,-2 1-2,-2 1-2,-1 1-1,-3 1-1,-4-1-8,-1-3 7,-1-1-1,-1-2 5,1-4-20,-1-3 26,1-5-21,0-2 6,1-5-6,1-2 13,-1-2-2,3-4-1,2-4-7,-3-3-6,3-2-6,2-3-17,0-3 10,-1-3-16,3 0 3,2-4 3</inkml:trace>
</inkml:ink>
</file>

<file path=ppt/ink/ink21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1:42.2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348 17 23,'-2'-2'4,"2"1"0,-2 1-1,2-1-1,-2 0 1,0-1-1,2 0 0,-3 2 0,3-2-1,0 1 0,-2-1 0,2 0 1,-2 2-1,0-1 0,0 1 0,0 0 0,0 1 0,-2 2-1,0 0 1,0 3 0,0 1-1,-3 2 1,-1 3-1,2 2 0,-2 1 0,-3 4 0,1 0 0,0 4 7,-3 1-8,-1 4 0,-1 2 0,-1 4 7,-1 3 6,1 4-2,-3 2-7,2 1-1,-1 2 6,1 1-7,1 1 6,1-2-1,3 2 6,-1-1-14,3 2 0,0 1 13,4 0-2,3 0-1,1 0-1,4-1 6,3-2-14,3-1 6,2 0-7,5-3 13,1-4-20,3-1 13,4-2 6,1-2-1,5-2-8,0-3-6,2-3 13,4-2-1,-1-3-7,1-2-6,-2-1 13,0-4-20,-4-1 15,0-2-7,-2-3 13,-2 0-1,-5-2-1,-1 0-7,-1-2 13,-3-1-2,-1-2-7,-3 0-7,-1-2 1,0 0 6,-3-2 0,-1-1-13,0-1 1,-2 0-5,-2-1 2,2 0-5,-2 0 2,-2-1 1,3 0-1</inkml:trace>
  <inkml:trace contextRef="#ctx0" brushRef="#br0" timeOffset="640">954 219 29,'-2'0'4,"2"-1"-1,0 1 0,0-1-1,0 1 1,-2-2-1,4 2 0,-2 0 0,0 0-1,0 0 7,0 4-1,0 2-8,-2 2 7,0 2-7,0 4 12,-1 5-13,-1 2 19,0 3-9,0 4 5,0 2-1,0 3-14,0-1 19,0 2-2,-1 0-15,1 0 0,0-1 13,0 0-14,0-2 0,2 0-6,0-2 13,0-3-19,0 0 1,2-2 0,0-3-1</inkml:trace>
  <inkml:trace contextRef="#ctx0" brushRef="#br0" timeOffset="2465">919 1206 25,'0'0'4,"0"0"6,0 0-7,0 0 12,0 0-14,0 0 6,0 0-1,0 0 5,0 0-7,0-1 5,0-3-1,2-1-1,-2 0-1,2-1-7,2-1 7,0 3-7,2-2 12,3 0-7,-1 0-7,0 0 0,2 2 7,1-1 6,1 1-8,3 1 6,-1-2-1,3 2-1,-3 1-13,1 0 7,-1 1-6,1 1 1,-3 1 0,0 3-5,-1-1 7,-1 1 13,-4 2-7,0 1-1,-3 1 0,-1 1 0,-4 3 0,-1-1 6,-3 2 5,-2 0-14,-2 1 0,-1 1 6,1-2 0,0 0 5,1-1-7,1 0-7,2-2 7,0 1-7,-1-2 13,5 2-13,0-2 13,2 0-20,2-1 1,3 1 14,1-1-1,2-1 0,2 0 6,1 0-8,1 0-12,-2-2 20,1 1-20,-1 0 14,0 0-7,-3-1 1,-1-1 19,-2 1-8,0-1-1,-4 3-1,-4 0-7,-2 2 12,-5 0 5,-3 1-20,0 1 0,-3 0 19,-2 0-2,3 1-7,-1-2 5,1 0-1,3 1-8,1-2-19,2 2-4,-1-2-4,3 0 3,2-1 1</inkml:trace>
</inkml:ink>
</file>

<file path=ppt/ink/ink21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1:43.4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138 347 24,'0'0'4,"0"0"0,0 0 0,0 0-1,0 0-1,0 0 0,0 0 0,0 0 0,-2 0 0,0 2 6,-2-2-8,0 1 0,-2 0 1,-1 0-1,-1 0 0,2 0 0,-2-1 7,1 0-7,-1 0 0,2-1 0,0-1 0,2 0-1,-1-2 0,1-3 7,4 0-1,0-2-7,2-3 1,5-2-1,-1-1 1,4-2 0,0-2 0,5 2 0,-1-2 7,1 2-8,-1-1 1,1 2 0,1 1 0,-1 1 0,-1 1 7,-1 3-1,-1 0 6,1 2-2,-3 1-1,0 3-1,1 1 6,-3 3-8,-2 4-7,0 3-6,-4 2 13,-2 5-7,-2 3 1,-2 3 0,-2 2 0,-2 4 0,-5 2 13,-1 1-2,-3 2-7,-1 3 6,-1 0-14,0-1 13,-1 2-13,1-2 6,3-3 7,1-1-8,1-2 7,3-4-1,1-2-1,2-4-1,1 0 0,3-4-1,2-3-6,4-3 6,0-2 0,5-5 0,-1-4-1,4-3-13,0-2 8,3-2-6,1 1 8,1-1-13,-1 3 21,1 0-1,-1 2-13,1 2 7,1 1-7,-1 1 8,1 2-7,1 2 7,1 2 6,1 1 6,2 2-14,-1 1 6,1 1 6,2 0-21,0-1-5,-3 2 1,3-1 0</inkml:trace>
  <inkml:trace contextRef="#ctx0" brushRef="#br0" timeOffset="2205">33 1159 24,'0'0'4,"0"0"0,0 0 6,0 0 5,0 0-8,0 0 5,0 0-8,0 0 0,0 0 12,0 0-8,0 0-8,0 0 13,0 0-14,-2 2 12,2 4-7,-2 2 12,-1 3-2,-1 4-2,0 1-1,0 1 4,0 0-1,2 2-15,-2-1 0,2 1 7,2-2-1,-2 0 6,2-2-2,2 0-13,0-1 13,0-2 5,2-1-14,2-3-7,2-2 14,1-3-14,1-1 1,2-4 13,3 0-13,1-4 13,-1-1-7,1-3 13,1-1-8,0 0-13,-3-2 1,1 0 7,-1 3 6,-4 0 6,1 2-8,-3 1-1,0 0 0,-2 3-7,1-1 7,-1 3 6,-2 3-1,0 2-1,0 4-1,0 3-1,-2 2 0,1 3 5,-1 2-20,0 1 8,2 2 6,-2 1 6,2 1-20,0 1 1,0 0-5,2-1 2,1 1-18,1-1 2</inkml:trace>
  <inkml:trace contextRef="#ctx0" brushRef="#br0" timeOffset="3150">827 0 23,'0'0'4,"0"0"0,0 0-1,0 0-1,0 0 1,0 0-1,0 0 0,0 0 0,0 0 0,0 0 0,0 0 0,0 0-1,0 0 0,0 0 6,0 1-7,0-1 0,0 3 6,2 3 0,2 4-7,2 1 6,0 4 6,3 2 5,1 1-9,0 3 6,3 2-2,1 2-8,1 2 13,3 2 4,1 1-3,2 1-8,1 4-1,1 4-1,-2 1 11,2 4-8,-3 3 5,1 3-14,0 1 12,-3 1-2,1 2 5,-3 1-8,-1-1 5,-3 2-8,-1 1 0,-3-1 12,-2 1-9,-2-1 12,-2-3-15,-2-1 5,-2-2-13,-2-3 19,-2-3-9,0-2-7,0-3 7,-3-1-1,1-2 5,-2-4-20,-1-1 20,1-4-1,0-1-8,1-4 0,-1-1 6,0-1-7,1-4-13,1-2 20,2-1-7,0-2 0,0-1 6,1-1-7,1-2 0,2-1-13,-2-1 2,2-2 14,0 2-13,0-3-11,2 0-16,0-1 10,0-3-9,2-1 4</inkml:trace>
</inkml:ink>
</file>

<file path=ppt/ink/ink21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06.5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293 1 21,'0'0'3,"0"0"0,0 0 0,0 0 0,0 0 0,0 0 0,0 0-1,0 0 0,0 0 7,0 0-8,0 0 0,0 0 0,0 0 0,0-1-1,-2-1 7,-2 2-7,2 2 0,-4 1-1,-1 3 1,-1 2 0,-2 4 6,-3 3-1,1 3-6,-4 4 0,1 4 6,-2 5-1,-1 6 0,-1 2-1,1 5 6,-1 2-7,0 2-7,1 2 14,1 0-8,3 0 0,-1 0 12,5 0-14,2-1 7,4-1-7,1-3 0,6-1 6,3-1 0,2-3 5,2-2-14,5-3 1,-1-1-6,5-4 7,0-2 13,-1-3 5,3-3-8,0-3-1,1-1-1,-1-3-20,2-3 2,-1-2 1,-1-2 2,2-2 0,-2-1 1,-3-2-1</inkml:trace>
</inkml:ink>
</file>

<file path=ppt/ink/ink21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07.5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81 0 25,'0'0'4,"0"0"-1,0 0 0,0 0 0,0 0 0,0 0-1,0 0 0,0 0 6,0 0 6,0 0-2,0 0-14,0 0 6,0 0-6,0 0 19,0 0-9,0 0-13,0 0 7,0 0 6,0 0-1,0 0-14,0 0 1,0 0 20,0 1-2,0 4-8,-2 6 6,0 0-8,-2 4 13,-1 0-15,1 3 13,0 0-8,-2 1-7,2 2 6,-2 0 0,-1 1-7,1-1 7,2 0-7,-2 0 13,2 0-8,0-1-12,-1-2-5,1 0 1,0-3 1</inkml:trace>
  <inkml:trace contextRef="#ctx0" brushRef="#br0" timeOffset="1778">46 912 22,'0'0'5,"0"0"-1,0 0-1,-2 0 0,2-1 0,0 1 0,0 0-1,0 0 0,0 0 6,0 0-1,0 0-7,0 0 6,0 0-1,0 0 6,0 0 5,0 3 4,0 3-15,2 2 6,-2 4-8,0 1 6,0 2-7,0 1 6,-2 1-8,2 1 7,-2 0 5,-1 1-14,1-1 7,0 0-7,-2 0 12,2-1-7,-2-1 0,2-1-13,-2 1 20,2-1-27,0-3 9,0 0-6,0 0 2,-1-3 1,1 0-2</inkml:trace>
</inkml:ink>
</file>

<file path=ppt/ink/ink21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08.3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422 33 23,'0'-1'4,"0"-1"0,0 0-1,0-1 0,0 0 6,0 0-1,0-1 5,2 2-1,-2-2-8,2 2 6,-2 0-14,0 1 13,0-2-7,0 2-1,0 0 7,0 1-14,0 1 7,0 3 0,-2 0 12,2 6-14,-2 0 13,-2 4-8,0 2 0,0 3 12,-1 1-9,-1 1-1,2 1-7,-2 0 7,2 0-1,0 0-1,-3 1 0,3 0-13,2 1 20,-2-2-8,2 0 0,2-1-13,0-3-5,0 1 0</inkml:trace>
  <inkml:trace contextRef="#ctx0" brushRef="#br0" timeOffset="1555">0 1141 73,'0'-1'5,"0"1"5,0 0-1,0-2-1,2 2-1,2 0 5,2 0-14,3-2 7,1 1-7,5-1 13,1-1-2,3 1-7,1-3 12,1 2-14,2-1 6,2 1 6,-3 1-8,3-1 6,-2 1-14,0 1 13,-3 1-1,1 0-7,-4 0-7,-1 0 1,-1 1 7,-3-1 0,-2 0-7,-1 1 13,-1-1-1,0 0-1,-2 1-7,-1 0 7,1 1-1,-2 0-7,0 0 7,-2 1-20,0 0 2,0 1-4,2-2 0,-2 1 1</inkml:trace>
  <inkml:trace contextRef="#ctx0" brushRef="#br0" timeOffset="1890">680 885 48,'0'0'8,"0"0"5,0 0-1,0 5-14,3 2 12,-3 1-1,0 1 5,2 2-2,-4 1-7,2 2-1,0 3 18,0 0-2,0 3-9,-3 1 5,3 2-15,-2 0 6,0 3 6,0-2-2,0 1-8,0-1 6,0 0 5,0 1-8,0-1-13,0-2 14,0-1-14,0-2-5,0 0 8,-2-4-19,1 0 3,1-2 1,0-3 1</inkml:trace>
</inkml:ink>
</file>

<file path=ppt/ink/ink21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10.8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51 22,'0'-2'4,"-2"1"-1,2-2 0,0 1 0,0 0 0,0-2 6,0 2-8,0-2 1,0 1 12,0 1-14,0-2 18,2 2-8,-2-2 5,2 2-8,-2 0-1,0 0-7,0 0 6,0 1-7,0 0 7,0 1-7,0 0 7,0-1 5,0 0-1,0-1-1,0 2-14,0-1 1,0 0 7,0 1 6,0 1-1,0 0-13,2 2 13,-2 0 5,2 1-14,0 1 13,0 2-8,1 0 0,1 3-7,2 1 1,0 2 13,0 2-2,3 2-1,1 1 0,2 3-1,1 2-14,3 2 20,-1 3-1,1 2-2,3 4-1,2 2-7,-1 4 6,1 3 12,0 3-9,1 1 5,-1 2-2,0 1 5,-3 1 4,1 2-15,-5 1-1,-1 5 11,-3-1-8,-2 2-7,-1 2-7,-5-1 20,0 2-2,-4-2-8,-4-1-1,-3-2 0,3-1-1,-2-2 0,0-4-1,-3-2-12,3-3 20,0-4-14,-3-2 0,3-4-5,0-4 7,-1-3 13,1-2-2,0-2-7,0-4 0,-1-2-7,3-2-12,-2-5 3,2 0-24,-1-3 5,3-3-3,-2-1 3</inkml:trace>
</inkml:ink>
</file>

<file path=ppt/ink/ink21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19.97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24,'0'0'4,"0"0"0,-2 0-1,2 0 0,0 0 0,0 0-1,0 0 0,0 0 0,0 0-1,0 0 7,0 0-1,0 0 5,0 0-7,0 0-1,0 0-7,0 0 7,0 0-1,0 0 6,0 0-13,0 0 13,0 0-14,0 0 13,0 0 5,0 0-14,0 0 13,0 0-8,0 0-7,2 0 1,3 0 6,-1 1-7,4 1 13,0-1-20,3 2 14,-1-1-7,4-1 7,1-1-7,1 0 1,3 0 6,2 0-13,-1 0 1,3-1 14,-2 1-7,2 0-7,-1 0 1,-1 0 20,2 0-20,-3 1 0,-1 0 14,0 0-7,-3 1 6,-1 0-7,-3 1-6,-2 0 1,1 0 0,-3 1 0,-2-1 1</inkml:trace>
  <inkml:trace contextRef="#ctx0" brushRef="#br0" timeOffset="520">44 368 22,'0'0'4,"0"0"-1,0 0 0,0 0 0,0 0 0,0 0-1,0 0 1,0 0-1,0 0 0,0 0-1,0 0 7,0 0-1,0 0-1,2 0-1,2-1 12,2 1-8,3-1-8,1-1 7,2 0-1,3-1-8,1-1 1,3 0 12,2 0-1,-1 1 4,3-1-8,2 0-1,2 0-7,-2 1 7,1 0-1,-1 2-1,0 0 6,0 0-7,-2 1-19,-1 1 14,-3-1 7,0 0-1,-3 1-1,1 0 0,-5 1-7,1-1-5,-1 0-5,-4 0 1,3 0 1,-3 0 1,0-1 0</inkml:trace>
</inkml:ink>
</file>

<file path=ppt/ink/ink21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21.42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430 13 24,'0'0'4,"0"0"0,0 0-1,0 0 0,0 0 0,0 0 6,0 0 5,0 0-14,0 0 12,0 0-8,0 0-6,0 0 12,0-1-1,0 0-7,-2-2 6,2 2-1,-2 0-7,2 0-7,0 0 1,0-1 20,0 2-8,0 0-1,0-1-7,0 1 7,0-1 5,-2 1-1,2 0-1,0 0-14,0 0 14,0 0 5,0 0-14,0 0 12,0 0-7,0 0 6,0 0-8,0 0-6,0 0 13,0 0-8,0 0-6,0 0 13,0 0-1,0 0-1,0 0-1,0 0-7,0 0 1,0 0-6,0 0 0,0 0 14,0 0-1,0 0-1,0 0 0,0 0-7,0 0 0,0 0 0,0 0-6,0 0 14,0 0-7,0 0 0,0 0 0,0 0-12,0 0 20,0 0-1,0 0-1,0 0-7,0 0 1,0 0-6,0 0 19,0 0-14,0 5 0,0-1 13,2 5-7,-2 1-1,2 3 6,-2 3-20,2 4 14,-2 2 0,-2 4-1,2 1-13,-2 3 14,0 1-6,-2 0 13,2 1-14,0-1 7,-3-2 5,3-1-1,-2-2-7,2-2 7,0-2-8,2-2-6,-2-3 7,2-3 7,-2-1-14,0-1-5,2-3 8,0 0-12,0-1-5,-2-1 16,2-1-12,0-1 2,2-3 0,-2-1 2</inkml:trace>
  <inkml:trace contextRef="#ctx0" brushRef="#br0" timeOffset="1150">18 1028 25,'-2'0'4,"0"-2"0,0 1 6,2-1-8,-2 1 0,0 0-1,0 0 0,0 0 1,0-2-1,0 3 0,2-1 0,0 0 0,2 0 12,2-1-14,2 0 13,5 0-8,1 0 0,5-2 5,1 1-7,5-1 12,2 2-2,4-2-7,0 1 12,2-2-15,2 3 6,2 0-7,0-2 12,0 2-20,-2-2 19,2 2-1,-1 0-8,-1 1-6,-2-1 12,-2 2-1,-2 0-7,-3 0 0,-1 0-13,0 0 8,-5 0 13,1-1-1,-2 1-14,-5 0 14,-2 1-8,1-1-18,-3 0 14,-2-1-12,0 0 1,-1 1 1</inkml:trace>
  <inkml:trace contextRef="#ctx0" brushRef="#br0" timeOffset="1568">581 1111 40,'0'0'9,"0"0"-1,0 0 5,-2 2-14,2 1 6,-2 2 0,0 1-1,0 0 0,-2 1-7,-1 1 6,1 0 6,-2 2-1,-2 1-14,2-1 1,-3 2 7,-1 1-6,0-2 7,-1 1-1,1 0-7,-2-1 14,1-1-1,-1-1-14,2 0 1,-1-2 13,1 0-13,-1-1 6,3-1 7,0-1-14,0 0 13,1-2-13,1 0 13,2 0-7,-2-2 6,2-2-13,0 0 13,0-3-13,4-2 1,0 0 1,0-2 13,2 0-7,0-2 6,2 0-7,0-1-7,0-1 14,2 2-1,0 0-1,1 1-7,-1-1-6,2 1 20,0-1-8,1 1-6,-1 2 12,2 1-7,-1 0-7,1 2-6,-2 1 14,3 0 0,-3 2-1,2 2 0,-2 1 6,1 4-20,-1 0 20,2 3 5,-1 3-2,-1 3-1,-2 1-8,2 2 6,-1 3 5,-3 1-8,0 1-7,-2 3 13,0-1-2,-2 3-13,-2-2 12,-2 2-7,0 1 6,-3-1-1,1 0-1,0-3-1,0 0-13,-2 1 14,1-3-7,-1-1 6,0 0 0,2-3-7,-3-1 6,3-2 0,0-2 5,0-2-19,2 0 13,-1-2-6,1-1-6,2-2 7,0-3 0,0 0 13,0-2-20,4-2 14,0-2-7,0 0 6,4-3-13,3 0 14,-1 0-13,2 1 7,3-1 0,1 0 0,1 1 0,1 1 7,3 0-1,-1 1-1,3 2 0,0-1-1,-1 2-6,1-1 6,2 1-12,0 1 19,-1 2-13,3-2 0,-2 1-6,0 1-11,-1-2-4,3 1 2,0-1 0</inkml:trace>
</inkml:ink>
</file>

<file path=ppt/ink/ink21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25.05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217 21 22,'0'0'4,"0"0"-1,0 0 1,0-2-1,0 0 0,-2 0-1,2-1 0,-2 1 7,2 0-2,-2 1 6,2-2-2,-2 2-1,0 0-14,0 0 7,2 1-1,-2-1 0,2 1 6,-3 1-1,1 1-7,0 3 6,-2 1-7,0 2 13,-2 3-20,0 4 13,-5 2-7,3 3 7,-2 0-7,-1 4 6,-1 0-6,0 3 6,-1 2-7,1 0 1,-1 2 0,1 2 13,2 3 5,-1 1-9,1 3 6,2-1-14,-1 3 12,3 0-14,2 0 13,0 0 5,4 0-2,0-2-14,4 2 13,0-2-2,4-1-7,1-2 6,3-1-8,3-1 0,-1-1 13,3-1-2,1-3-8,1 0 0,4 0 5,-1-1 6,3-2-2,0-1-8,0-3-7,2-1 0,-3-2-6,3 0 1,-2-3 7,0-1 0,-2-1 0,-3-1 0,1-2 0,-4 0 7,-1-3-8,-3 0-6,-1-2 14,-2 0-14,-1 0 14,-1-2-1,-2-2-1,0 1-1,1-1-13,-3 1 8,0-3 0,-2 1 6,2 1-7,-2-1 1,0-1 0,0 0 0,0-1 6,0 1-7,-2 1 7,0-1-13,0 0 13,2-1-7,-2 0-18,2 0 9,-2 0-11,0 0 2,0 1-4,0-2 3,0 0 1</inkml:trace>
  <inkml:trace contextRef="#ctx0" brushRef="#br0" timeOffset="7001">751 17 22,'0'0'4,"0"0"0,0 0-1,0 0 0,0 0-1,0 0 1,0 0-1,0 0-1,0 0 0,0 2 0,-2 4 0,-1 0 0,-1 3 1,0 2-1,0 3 0,0 1 0,-2 2 0,2 1-1,-3 2 1,-1-1 0,2 3-1,0 0 7,0 2-7,-3-2-1,3-1 1,0 1 6,0-1-1,-1-3-7,3 2 7,0-2-7,0-2 0,0-1 7,0-1-7,2-1 7,2-3-7,0 0 0,0-1 0,0-2 0,2-1 1,0-2 0,2 0 0,0-3 6,2 0-7,0-1 1,1-1 0,-1-1 0,0-1 6,0 1-7,1-2 1,-1 2-1,-2 0 7,0-1-7,0 2 0,0-1 1,-2 0 0,2-1 0,-1 2 0,-1-1 0,0 1 0,0 0-1,0 1 1,0-2 0,-2 1-1,2 0-1</inkml:trace>
  <inkml:trace contextRef="#ctx0" brushRef="#br0" timeOffset="7431">844 203 20,'0'0'4,"0"0"-1,0 0 0,0 0 0,0 0 0,0 0 0,0 0-1,0 0 1,0 0-1,0 0 0,0 0-1,-2 0 7,2 0-8,0 0 0,0 0 1,0 0-1,0 0 0,0 0 0,0 0 0,0 0 13,0 0-14,0 0 6,0 0-7,0 0 1,0 1 6,0 4-7,0 5 7,-2 2 5,-1 2-7,-1 1 6,2 3-2,-2 1 6,0 1-8,0 3-13,-2 2 13,-1-1-7,1 3 13,0 0-1,-2 1-14,2-1 7,-1 1-13,3-2 20,-2-2-14,2 0-6,0-3 2,2-2 0,0-2 1,0-2 0,-1-2 0</inkml:trace>
  <inkml:trace contextRef="#ctx0" brushRef="#br0" timeOffset="9558">782 1179 24,'0'0'5,"0"0"-2,0 0 0,0 0 0,0 0 6,0 0-8,0 0 1,0 0 6,0 0-1,0 0 5,0 0-1,0 0-8,0 0 6,0 0-1,0 0-8,2 3 13,4-2-2,0 2-1,0-1-8,3 2 0,-1-2 6,2 0-1,1-1-1,1 2 0,0-1-7,3 0 0,-1-1 6,3 1-7,-1-2-6,1-2 1,-3 1-6,3 0 1,-3-1 1,1-1 0</inkml:trace>
  <inkml:trace contextRef="#ctx0" brushRef="#br0" timeOffset="9928">1264 1110 43,'0'0'15,"0"0"-2,0 1-2,0 3-7,-3 0-1,3 2 0,-2 0-7,0 1 13,0-1-13,0 1 13,-2 0-2,2 0-13,-2-1 13,0-1-7,0 2 13,-1-1-8,1-1-13,2-2 7,-2 2 0,0-2-6,2 1 13,-2-2 0,2 1-14,0-2 20,0-1-8,-1-1 6,1-3-7,2-2-1,0-1-13,0-1 14,2-1-6,3-2 6,-1 2 0,0-1-7,2-1 7,2 2-7,-1 1 7,1 0 0,0 1-13,0 1 14,-1 1-7,1 1 0,-2 1-6,2 2 8,-1 1-6,-3 4 19,2-1-1,-2 5-2,0 3-7,-4 3 0,0 1 0,0 3 6,-4 3 5,0 2-14,-2 3 6,-3 1-1,-1 1 6,0 1-14,-3 1 7,1-1 0,-3-1-13,1-1 7,-1-2 7,1-1 0,2-2-1,-1-3-13,1-1 8,1-3 0,3-2-6,2-3 1,0 0 1,2-3-6,4-2 14,0-2-6,4-2 0,0-2 7,4-2-7,3 0 1,-1-2 7,4 1-1,1 0-7,-1-1 1,1 2 7,1-1 5,1 1 5,-1 1-1,-1-1-14,-1 1 6,1 1 6,-1 1-14,1 0 13,-3 0-14,3 1 7,-3 0-7,0 0 0,-1 0-12,1 1 1,-1-2 1</inkml:trace>
</inkml:ink>
</file>

<file path=ppt/ink/ink2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7:21.8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139 67 21,'0'0'4,"0"0"0,0 0-1,0 0 0,0 0 0,0 0 0,0 0 6,0 0-8,0 0 0,0 0 0,0 0 0,0 0 12,0 0-1,0 0-8,0 0 0,0 0 5,0 0-14,0 0 1,0 0 7,0 0-7,0 0 1,0 0 13,0 0-8,0 0-6,0 0 0,0 0 13,0 0-7,0 0 6,0 0-14,0 0 7,0 1 7,0 1-14,0 0 7,-2 1 6,2 2-14,-3 1 2,1 2 13,2 0-7,-2 0 6,-2 3-7,2-1 6,-2 3-7,0 0 0,0 0 0,0 2 6,-1 0-6,1 1 6,-2 2-1,2 0-13,-2 2 1,0 0 14,-1-1 5,1 1-20,0 0 1,0-1 8,0 0-7,-1 0 8,1-2 6,2 1-7,-2-1-7,2 0 1,2-1 13,-3-1 0,3-1-8,0-1 1,0-1 6,0 0-1,0-1-7,2-1-6,0-1 7,-2 1-6,2-2 7,0 0 13,0-1-8,2 1-1,-2-1-6,2-1 0,0 1 6,2-1-6,-2-2 6,3 1 6,-3 1-14,2-3 7,2 1-7,-2-1 1,2 0 0,1-3 7,1-2-1,-2 0 6,2-1-1,3-2-20,-1-1 14,2-1 0,1-1 0,-1-1 6,3-1-7,-3 0-1,3-2 7,-3 1-1,2-2-1,-1-1-7,-1 0 0,1-1 7,-1 0-7,1-2 7,-1 1-1,-2-1-1,1-1 0,-1 2 0,0-1-1,-1-1 0,-1 1 0,-2 0-19,2 0 14,-1-1 1,1 2 0,0 0-6,-2-2 7,3 3 0,-1 0 7,0 0-7,-2 0 6,3 0-7,-1 1 7,0 0-1,-2 1-7,1 0-12,-1 1 8,0 0 1,-2 2 7,0-1 6,0 1-7,0 0-6,-1 1-5,-1 2 13,0-1 0,-2 0 0,2 1 0,-2 0 6,0 1-20,0 0 14,0 0 6,0 2 5,0 0-20,-2 0 7,2 0 6,-2 1-7,2 0 0,0 1 7,0 1-20,0-2 21,0 2-7,0 0 12,0 0-14,0 0 0,0 0 7,0 1-7,0 0 6,0 0-6,-2 1 0,2 0 0,-3 0 7,1 1-1,2 1-7,-2-1-12,0 0 15,0 3 6,0-1-1,0-1-13,0 3 7,0 0 7,-2-1 5,2 4-14,-2-1 7,-1 1-7,1 2 7,2-1-7,-2 0 7,0 1-1,2 2-7,0 1 7,0 0-13,0 1 8,0 1 6,0 1 0,-1 2 6,1 1-2,2 0-19,-2 1 20,2 1-20,0-1 20,0-1-20,0 1 8,2 0 13,0-1-8,1-1-13,1-1 14,0 0 0,0-2 6,0-1-8,0 0-6,0-2 13,3 0-1,-1-2-7,2 0 0,0-3-6,1 0-6,1-1 14,0-1-6,1-1-12,3-3 1,-1-1 1</inkml:trace>
</inkml:ink>
</file>

<file path=ppt/ink/ink22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33.55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243 250 21,'0'0'4,"0"0"-1,0 0 0,0 0 0,0 0 0,0 0-1,0 0 1,0 0-1,0 0 0,0 0 6,0 0-1,0 0-8,0 0 7,0 0-7,0 0 7,0 0-1,0 0-7,0 0 0,0 0 1,0 0 6,0 0-1,0 0 6,0 0-14,0 2 7,-2 3 6,0 3 5,-3 3-8,1 3-1,-2 4 0,-2 0-7,-2 5-6,-1 1 20,-1 3-2,-3-1-1,1 4-14,-1 0 13,-1 0-1,-1 0-7,-1 0 7,1 1-14,3-2 1,-1-3 13,3 0-7,1-3-6,3-1 1,2-1 13,2-2-14,4-3 14,0-1-8,2-3-6,2-2 1,4-1 13,1-4-7,1-1-7,2-3-5,1-1 1,1-2 8,1-3 6,-1 0 0,1 0-1,-3-2-13,0 0 20,-1-1-13,-3-1 6,-2 1-13,-2-1 14,-2 0 0,-2-1-7,-2 1 6,-2 0-12,0-1 13,-2 2-13,-2 1 1,-1 0 1,1 0 0,0 2 0</inkml:trace>
  <inkml:trace contextRef="#ctx0" brushRef="#br0" timeOffset="3303">472 1536 30,'0'0'4,"-2"0"-1,2 0 0,0 0 6,0 0-1,0 0 5,0 0-2,0 0-7,0 0 12,0 0-8,0 0-8,0 0 0,0 0 0,0 0 13,0 0-2,0 0-1,0 0-14,0 0 7,0 0-1,2 0 0,-2 0 0,4 0 0,5 0-7,3 1 20,1-1-9,1-1 0,3 0 5,1-2-7,1 0-1,-1-1-7,1 2 7,0-2-6,-3 1 0,1 1-12,-1-2 2,-1 2 0,-3-2 1,1 1 1</inkml:trace>
  <inkml:trace contextRef="#ctx0" brushRef="#br0" timeOffset="3681">958 1401 46,'0'0'8,"0"0"-1,0 1 6,0-1-8,0 4-8,-2 0 1,-2 2 7,0 0-1,0 0 6,0 1-8,-2 0-6,-3 2 19,3 0-2,-2 0-14,0 1 6,-1-1 0,1-1-7,0 0 13,2-2-8,-1 0-7,1-1 1,0-2 13,2-1-8,0 1-6,2-1 0,-1-3 1,3-3 0,0 0 7,3-3-13,1-2 7,4-3 0,0-1-6,3 0 8,-1-1 0,2 0-7,1-1 1,-1 2 1,1 0 0,-1 1 1,0 0 0,1 3 8,-3 0 5,0 2-7,1 1 0,-3 1 6,-2 2-8,0 0 0,1 3-6,-1 3 20,-2 1-2,-2 3-14,-2 4 6,0 2 6,-2 3-7,-2 4 12,-2 4-2,-3 3-14,-1 3 0,0 4 6,-5 3 6,-1 1-8,1 1-13,-1-1 14,-1-2-7,1-1 13,1-1-13,3-4 6,-1-2 6,3-3-20,0-2 2,1-5 1,3-3 1,2-4-6,4-3 8,2-5 1,2-3-6,2-3 1,5-4 14,1-2-7,3-3-6,-1-2 14,3 1-1,1 0 5,-1 1-7,1 0 0,-1 0 5,0 2-1,1 1-7,-1 2 13,-3 1-14,3 0 12,-3 1-1,-1 3-8,1 1 6,-2 0-13,1 2 13,-1 0-20,1 1 2,1 2-6,-1-2 2,1 1 1</inkml:trace>
  <inkml:trace contextRef="#ctx0" brushRef="#br0" timeOffset="4664">1244 238 20,'2'-1'4,"-2"0"0,2 1 0,-2-1 0,2-1-1,-2 1 0,0 1-1,2-1 0,-2 1 0,0 0-1,0-1 0,0 1 7,0 0-1,2 0-1,2 1-7,0 3 6,3-1 6,1 2-14,0 3 0,5 2 19,-1 3-8,2 2-1,3 4 6,4 1-2,-1 4 5,1 2-2,4 2-8,0 2-7,-1 3 12,1 2-1,2 3-1,-2 1-1,0 2-14,0 2 13,-3 4 6,-1 2 4,0 2-2,-5 2-8,1-1 6,-5 3 4,-1-2-8,-3 2 5,-2 1-8,-4 1-1,0 1 0,-4 0-1,0 0-1,-2-2 0,-4-1 6,-1-3 5,1-2-2,-2-2-20,-3-3 14,1-2-1,0-2-1,-1-3 0,-1-2 5,-1-5-7,1 0-19,-1-5 2,1-2-4,1-3 2,1-3 2,2-1-17,-1-6 3</inkml:trace>
  <inkml:trace contextRef="#ctx0" brushRef="#br0" timeOffset="8617">3103 235 21,'0'0'4,"0"0"-1,0 0 0,0 0 0,0 0-1,0-2 0,0 1 0,0 0 0,0 1 0,0 0 0,0-1-1,0 1 0,0 0 1,0 0-1,0 0 0,0 0 0,0 0-1,0-1 1,0 1 0,0 1 0,0-1-1,0 0 1,0 0 0,0 0-1,0 0 7,0 1-8,0-2 7,2 1-7,-2-1 0,0 2 6,0 0 0,0-1 5,0 1-7,0 0 0,0 3-1,0 1 0,0 2 0,0 4 6,0 2-8,-2 3 0,0 4 13,0 2-2,0 1-1,0 3-1,-2-2-8,2 2-6,-3 1 1,1-3 0,0 1-6,0-1 14,0-1 6,0-1-14,2-2 1,-2 0-7,2-3 1,-1 0 0</inkml:trace>
  <inkml:trace contextRef="#ctx0" brushRef="#br0" timeOffset="11114">2960 1559 22,'-2'0'5,"2"0"-1,0 0-1,0 0 0,0 0-1,0 0 0,0 0 1,0 0-1,0 0 6,0 0 5,0 0-1,0 0 5,0 1-9,0 5-1,-2 4 12,0 3-21,-2 2 12,-2 2-7,2 0 12,-3 1-14,1 0 6,0 1-7,0-1 6,0 0-1,-1-1 0,1 1-7,2-2 0,2-1-12,-2-1 1,2-1 1,0 0 2,2-3-2</inkml:trace>
  <inkml:trace contextRef="#ctx0" brushRef="#br0" timeOffset="13824">2545 0 25,'-2'0'4,"2"0"-1,-2 2 1,-3 2-2,-1-1 0,2 2 0,-2 0 0,2 1 0,-2 2 0,-1 1-1,1 0 1,0 2-1,-2 3 6,-1 0-7,1 5 7,0 4-1,0 3 5,-1 3-1,-1 3-8,2 5 13,-3 2-15,3 2-6,-2 3 13,-3 1-1,3 2 12,-2 3-8,1 2 5,-1 4-15,1 0 13,-1 1-2,0 1 5,1-1 4,1 1-9,0-1 5,1-1-8,1 0-13,0-1 13,2 1 11,-1-2-21,3 2 19,0-2-8,0 1 5,2-2-2,0 2-8,2-3 6,0 1-7,0-2 5,4-1-1,0 0 6,2 0-2,1-1-14,1-3 7,4 1-13,1-2 20,-1-1-8,2 0 12,3-1-14,2-1 0,-1-1 12,1-2-8,2-1-13,1-1 20,-1-1-2,2-1-13,-1-1-6,-1-3 13,2 0-6,0 0-6,-1-4 7,-1 1-6,-2-2 7,1-3-6,-3-2 13,2 0-13,-5-3 19,1-3-8,-1-1-7,-2-2 1,-1 0 0,1-4 12,-2 0-1,-1-2-1,-1 0-8,0 0-6,-1-2 7,-1 0 6,-2-1-14,2 0 14,-2-2-14,0 0 13,0 0-26,1-2 15,-1 1-5,-2-1-12,2 0-3,-2 0 21,-2-2-12,2 2-17,0 0 4,0-3-3,0 1 3</inkml:trace>
</inkml:ink>
</file>

<file path=ppt/ink/ink22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43.7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387 141 30,'0'0'10,"0"0"-1,0 0-1,0 0-7,0 0-1,0 0 0,0 0 0,-3 0 13,3 0-8,0 0-7,0 0 0,0 0 7,0 0-1,0 0 6,0 0-1,0 0 5,0 5-2,0 7-1,-2 3-2,0 4-7,0 2-7,0 2-5,0 1 20,0 1-8,-2 0 0,2 2-6,-2-1 13,0 0-14,-1 0 7,3 0-13,-2-2 1,2 0 1,-2-2 1,2-1-1</inkml:trace>
  <inkml:trace contextRef="#ctx0" brushRef="#br0" timeOffset="1657">0 1529 31,'0'0'10,"0"0"-1,0 0-1,0 0 11,0 0-2,0 0-2,0 0-2,0 0-2,0 0-1,0 0 5,0 0-15,0 0 13,0 0-2,0 0-1,0 0-14,0 0 13,2 0-1,2 0-1,2-1-7,0 1-6,5 0 0,3 0 14,1 0 5,1-1-2,3 1-7,2-2-1,1 2 0,3 0-1,-2-1 0,2 2 6,-3-2-7,1 2 6,-2-1-7,0 3 6,-3-2-1,-1 1-6,-1-2 6,-3 1-1,-1 2 0,-2-2-7,-1 0-12,-1-1 8,-2 1 7,-2-1 6,-2 1 0,0 1-20,-2 0 21,-2 0-1,0-1-1,0 2-13,0 0-18,0-2 3,0 0 2,0 1 2</inkml:trace>
  <inkml:trace contextRef="#ctx0" brushRef="#br0" timeOffset="2107">664 1363 24,'0'0'4,"0"0"0,0 0 0,0 0-1,0 0 0,0 0-1,0 0 13,0 0 4,0 0 4,0 0-3,0 2-9,-2 4-1,-2 3 11,1 3-2,-3 2-3,2 2-2,-2 3-2,0 0-1,-1 3 5,3 2-21,-2-1 7,0 1 6,0 2-1,0-1-1,-1 1-7,1-3 6,0 1 0,2-2-1,0-1-7,2-2-18,-3-1 3,1-3-5,2-1 2,-2-2 0</inkml:trace>
  <inkml:trace contextRef="#ctx0" brushRef="#br0" timeOffset="2747">1024 0 35,'0'0'3,"0"0"6,0 0-7,2 1 0,2 0-1,2 4 6,4 2 0,3 1-8,-3 4 19,5 2-2,-1 4-8,1 4 11,-1 4 4,3 3-21,1 3 12,-1 4 4,-1 3-8,-1 3 17,-3 3-16,-2 4-1,1 4 11,-3 6-2,-2 2-15,-4 4 12,0 3-2,-4 0-2,-2 2-1,-2 1-2,-2 1-7,-3 3 12,-1-1-14,0 0 12,-3-3-1,1-1-2,-3-4-7,-2-3 6,1-4-13,-1-3 0,-1-3 1,1-6 0,-2-1-5,3-6 1,-3-4-6,2-3-23,3-2 4,-1-5 4</inkml:trace>
</inkml:ink>
</file>

<file path=ppt/ink/ink22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2:58.4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99 32,'0'0'3,"0"0"0,0 0 0,0 0 0,0 0 5,0 0-7,0 0 13,0 0-2,0 0-2,0 0-7,0 0 6,0 0-1,0 0-1,0 0-8,0 0 13,0 0-1,0 0-21,0 0 20,0 0-1,0 0 5,2 0-14,-2 0 13,4 0-2,4-3-1,0 1-2,5-3-1,1 2-7,3-2-12,4-1 20,1 1-14,3-2 7,2-1-12,4 1 7,0-2-5,2 2 13,0 0 6,0 0-7,-2 2-1,0 1-6,-2 1 6,0 0 0,-2 2-6,-2 0 0,-2 0-6,-3 2 2,-1 0-6,-2 0 2,-3 2 1,1-2 1,-3 0 1,-2 1 1,1 0 0</inkml:trace>
  <inkml:trace contextRef="#ctx0" brushRef="#br0" timeOffset="475">266 382 22,'-2'0'4,"0"0"-1,0 2 0,-2 0 0,0-1 0,0 1-1,0 0 0,0-1 13,-1 0-14,3 0 6,0 0-1,0 0-7,0 1 6,0-1 12,2 0-15,-2-1 0,2 1 0,0-1 0,0 1-1,-2-1 7,2 0 5,0 0-8,0 0 12,0 0-15,0 0 0,0 0-7,0 0 14,0 0-8,2-1 0,0 1-6,0-1 0,2-1 20,0-2-2,1 1-2,1-1-1,2 1-1,0-1-2,1 1-7,1 0 0,2 0-6,1 0 13,1 1-1,1 0-7,1 0 1,1-1 0,-1 2 0,3 0-7,0 1 7,1-1 7,-1 1-14,0-1 14,-1 1-1,-1-2-1,-1 1-1,1 0 0,-3 0-1,1 0-6,-1 0 6,-1 1 0,-3-2-7,0 2-5,1 0 1,-3 0-12,-2 0 9,2 0-6,-1 2 2,-1-2 2,-2 1 1</inkml:trace>
</inkml:ink>
</file>

<file path=ppt/ink/ink22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09.4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271 0 46,'0'0'8,"0"0"-7,0 0 0,0 0 0,0 0 12,0 0-2,0 0-1,0 0-1,0 0 5,0 0-14,0 0 12,0 0 11,0 0-9,0 0 5,0 0-15,0 0-1,0 5 6,-2 4 11,-1 5-15,-7 5 12,0 4-2,-1 4-2,-1 2-14,0 6 19,-3 2-8,1 4-2,-1 3 6,1 3-2,-3 5-14,3 2 13,-3 3 11,1 4-16,1 0 0,1 3 11,-1 2-8,3 3 11,1 2 4,3 2-15,2 2 17,2 1-9,2 1-15,4 1 19,0-1-9,4 0-2,0-1-1,5 1-1,1-3-1,3-1-1,3-2-7,1-3 6,1-2-6,3-3 0,0-4 12,2-2-1,0-2-8,-1-4 6,1-2-19,0-4 26,0-2-8,0-3-7,-3-3-6,1-2 7,0-3-1,-2-3 7,-3-3-7,-1-2 6,-3-2-1,1-4-1,-5-1 0,0-3-1,-1-2 0,-3-1-7,2-2 1,-4-1 7,2 0-7,-1-2 13,-1-1-14,0-1 0,-2 1 1,2-3 7,-2 2-1,0-1-19,0 0 21,0-2-7,0 0 0,-2-1-6,3 0 7,-1 0 0,0 1-6,0-2-5,2 1 8,-2 0 0,2 0-12,-2 0 8,2 0-5,-2 0-17,0-1 10,3 1-4,-3 0-3,0 0-22,0-1 6,0 0 4</inkml:trace>
</inkml:ink>
</file>

<file path=ppt/ink/ink22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00.6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110 337 24,'0'0'5,"-2"0"-2,2 0 1,-2-1-1,-2 1-1,2 0 1,0 0-1,0 0 0,-1 0 6,1 0-1,0 0 5,0 1-7,-2-1-7,2-1 12,0 1-1,0 0-1,0 0-7,0 0 6,0 0-1,0 0-13,0 1 1,-3 0 19,3 0-14,-2 0 6,2-1-13,0 1 14,0-1-1,-2 2 6,2-2-2,-2 1-1,2-1-1,-3 1-1,3-1-7,-2 1 7,2 0-14,0 0 14,0-1-13,-2 2 13,2-2-13,0 1 7,0-1-6,0 1 13,2-1 5,-2 1-7,2-1 5,-2 0-14,2 1 7,-3-1 0,3 0-1,0 0-6,0 0 13,0 0-14,0 0 7,0 0-6,0 0 13,0 0-8,0 0 6,0 0-7,-2 0 7,2 0-8,0 0 1,2 0 0,-2 0 0,0 0 0,0 0 6,0 0-7,0 1 6,0-1-13,0 0 7,0 0-6,0 2 7,0-2-6,3 1 7,-1 0-6,2 0 0,0 0 13,2 1-7,0 1-6,0-1 7,3 2-13,1-1 14,0 2 6,1-2-8,1 3 6,1 0-13,1 0 13,-2 1-7,3 1 6,-3 0-7,3 2-12,1 1 8,-1 1 13,-1-2-13,1 2 0,-3-1 1,1 1 7,-1 1-13,-2-2 13,-1 2 0,-1 1 6,-2-1-1,0 0-20,-4-1 20,0 2-7,-2 0 6,-2-1-7,-2 1 6,-2-1-13,0 0 13,-2-1-7,-3 1-12,-1-1 20,-1-1-7,1 0-6,-2-2 1,-1 1 13,1-3-1,1-1-7,1 1-13,-1-2 2,1-1-6,0-3 2,1 0 2,3-2 0</inkml:trace>
  <inkml:trace contextRef="#ctx0" brushRef="#br0" timeOffset="760">943 0 24,'0'0'4,"0"0"6,0 0-7,0 0-1,0 0 0,0 0 6,0 0-1,0 0 6,0 0 4,0 0-8,0 0-1,0 0 11,0 0-2,0 0-8,-2 0-2,0 1 0,-2 0-1,-2 1 11,-2 2-2,-3 1-8,-1 1-7,-2 2 0,-1 1-6,-4 0 1,1 0 13,-1 0-1,-1 2-1,-3 1 5,2-2-20,-2 1 8,1-2 6,-1 0 6,2 0-14,3 0 0,-1-2-12,4 1 8,1-3 7,2 1 0,1-1-19,1 0 2,2-2 3,1 1 1,1-2 1,2 0 2,2 1-1</inkml:trace>
</inkml:ink>
</file>

<file path=ppt/ink/ink22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03.9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0 604 34,'0'0'3,"0"0"6,0 0-1,0 0-1,0 0-7,0 0 6,0 0 0,0 0 5,0 0-14,4 0 0,0 0 7,4 0 6,1-1-8,3 1 0,0 0 6,3-1-1,1 0-1,3 0 0,0 0-1,-1-1-1,1 1 0,-1 0-1,1 0-6,-2 0 0,-1 1 0,-1 0 7,-3 0-1,0 0 0,1 0 0,-3 0-1,-2-1 6,1 1-7,-1 0-6,-2 0 7,-2-1-1,0 1-6,1 0 7,-3 1-13,0 1 1,-2 0 1,0 1 1,0 0 0,-2-1-1</inkml:trace>
  <inkml:trace contextRef="#ctx0" brushRef="#br0" timeOffset="362">637 411 61,'0'0'19,"0"0"-21,0 2 19,0-2-9,0 0-13,0 3 19,-2 3-8,0 1 18,0 2-9,2 3 4,-3 1 4,1 2-9,2 3-2,0 2 5,0 2-8,2 1 11,1 3-21,-3 0 12,2 2-1,0-2-7,2 2-1,-2 0-19,0 1 2,0-2-11,0 0 3</inkml:trace>
  <inkml:trace contextRef="#ctx0" brushRef="#br0" timeOffset="3552">386 2014 19,'0'-3'4,"3"0"0,-1-2-1,0 1 0,2-2-1,0 0 0,0 0 0,2-1 0,-2 1 0,1-1 0,1 0 6,-2 2-1,0 0-1,-2 0 6,2 1-2,0-1-7,-2 2 6,1-1 5,-1-1-2,0 2 5,0-1-8,0 1-2,-2-2 0,-2 1 11,2 0-8,-2 0-2,0 0 12,-3 1-3,1-2 5,-2 1-16,0 2 0,-2 0 11,-1 2-8,1 0-1,-2 1-1,-3 1-7,3 2 12,-2 0-14,1 3 13,-1 0-14,1 4 13,1 0-1,0 3-1,-1 1-14,3 4 13,2-1-7,0 1-6,2 0 13,2 0-1,2-1-13,2 1 13,4-1 0,0 0-1,4-3-1,5-1 0,-1-3-13,5-1 13,2-3 0,1-3-1,3-2 0,2-4-7,0-1 1,0-2-12,0-2 8,0-2-5,0-1 14,-5-2-1,1-1-12,-4-2 7,-3-2 7,-1 0 0,-5 0-13,-4-1 1,-4 1 14,-4-2-7,-2 2 6,-4-1 6,-3 1-1,-3 1 5,-5 1-2,-1-1-8,-1 4 6,0 0-7,1 2 12,-1 0-8,4 1 5,1 2-8,3 0-13,1 1-5,6 0-4,2 1 2,4-1-17,6-1-3,4 0 4</inkml:trace>
  <inkml:trace contextRef="#ctx0" brushRef="#br0" timeOffset="4562">1079 0 24,'0'0'4,"0"0"6,0 0-7,0 0 0,0 0-1,0 0 0,0 0-1,0 0 7,0 0-8,2 1 7,3 0 5,1 6 5,6 4-15,1 1 19,3 3-3,5 4-2,2 4 4,1 4-2,3 4-9,0 6 12,0 3 3,0 6-3,-2 7-9,0 6-1,-3 8 17,-1 4-10,-4 3-8,-3 3 11,-4 4-9,-3 4-1,-3 2 5,-4 2 10,-4 1 3,-5 1-16,-1 0 5,-5 1-3,-3-1 5,-1-1-21,-4-3 18,-1-3-2,-1-4-8,0-4-13,-2-4 19,2-4-8,-2-5 6,3-6-1,-1-5-8,2-5 6,2-5-7,1-5-13,1-4 2,3-4-11,1-5-10,1-3 4,1-5 3,1-2-16,1-4-8,1-3 6,2-5 4</inkml:trace>
</inkml:ink>
</file>

<file path=ppt/ink/ink22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05.53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105 376 22,'0'0'4,"-2"0"0,2 0-1,-4 0 0,0 0 0,-2-2 6,2 2-1,-3 0-1,3 2-7,-2-2 6,0 0 6,2 0 4,-2 0-8,-1 0 18,3 0-10,-2-2-2,2 1-14,0 0 13,2 0-2,-2 2 5,-1 0-15,3-1 6,0 0 12,0 0-21,0 1 13,0-1-2,0-1-7,2 2 12,-2 1-14,2-2-6,-2 0 19,2 0-14,0 1 6,0-1 0,2 1-7,2-1 13,0 1-8,2 1-7,3 1 7,1-1 0,0-1-7,5 1 7,1 1 0,3-1-1,0 0 0,1 1 0,3-2-13,-2 0 8,-1 1 6,1 1 0,0-1-1,-3-1 0,-1 2 0,0-2-7,-1-1 7,-4 0-6,1 0 13,-3 1-20,1 0 14,-3 0-7,0-1 13,-2 0-7,-2 1-7,1-1 7,-1 0-6,0 0 13,-2 0-8,2 0-6,-2-1-12,-2 1-4,2 0-4,-2 0 2,0 0 3,0 0 1</inkml:trace>
  <inkml:trace contextRef="#ctx0" brushRef="#br0" timeOffset="528">910 153 23,'0'0'4,"0"0"0,-2 4 6,-2-1-7,2 3-1,0 0 12,-3 1-8,1-1 12,0 1-8,0-1 5,0 1-2,0-2-2,0 2-7,-3-1 5,3 1-1,-2-1-7,2 0 12,-2-3-1,2 1-14,-3-1 6,1 1-7,2-3 7,0-1 6,0-1-1,0-3-14,2 0 1,-1-5 6,1-1-6,2-2 13,0-2-20,2-1 14,3-1-7,-1-1 7,0 0-13,4 0 1,0 1 20,3-1-1,-3 2-1,2 2-8,1 1 0,-1 1 0,-2 1-13,1 2 14,-1 1 0,-2 1 0,0 2-13,1 2 1,-1 2 14,-2 3 0,0 3-1,0 4 0,-2 1 6,-2 3-8,-2 2 6,0 3-7,0 3 0,-2 3 7,-2 1-8,-3 3 7,-1 3 5,-2-1-20,-1 2 14,1-1 5,-1 0-1,-1-2-13,2 0 0,-1-3 7,-1-2 6,1-1-1,3-5-14,0 0 1,-1-3 13,5-2-1,-2-2-1,2-3-13,1-3 1,1-2 0,2-3 1,0-4 7,4-1 0,-2 0 6,2-3-1,2-2-7,5 1-7,-1-2 1,0 2 7,3 1 0,-1 2 0,0 0-6,5 1 13,-3 2 5,3 1-8,1 1 12,-1 0-8,3 2-1,-1 1 5,1 0-8,1 1-7,0-2 13,-1 1-2,-1 1-7,1-1 6,-1 1-1,-3-1-13,1 1 7,-1-2-19,1 0 2,-3 1-17,-1-2 4,1-1 2</inkml:trace>
</inkml:ink>
</file>

<file path=ppt/ink/ink22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0:59.6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20 22,'0'-1'4,"0"-1"-1,-2-1-1,2 1 1,0 1-1,0-1 0,0 2 0,0-2 0,0 1-1,0-1 0,0 2 0,0 0 0,0-1 0,0 0-1,0-1 0,0 2 0,2 0 0,-2 2 0,2-1 1,5 0-1,-1 1 0,4-1 0,3 2 0,3 0 0,5 1 0,4-1 0,4 2 0,4-2 0,2 1 0,2-2 1,2 1-1,5-1 0,-1-1 0,1 0 0,3 0 1,1 0-1,3-1 0,1 2 0,2-2 0,2 1 0,2-1 0,2 1 0,0-1 0,0 1 0,0-1 0,0 1 0,0 0 0,0-1 0,4 0 0,-2-1 0,0 0 0,0 0 0,0-1 0,-2 0 0,0 0 0,0 0 0,-2 0 0,0-1 0,2 1 0,2-2 0,0 3 0,0-1 0,2 2 0,0-1 0,2 1 0,-2 0 0,0 0 0,0 1 0,3 0 0,-1 0 0,0 0 0,0 1 0,-2 0-1,-2 0 0,0 1 1,-2-1 0,0 1 0,-2 1 0,-2 0 0,0 1 0,-2 0 0,-1-2 0,1 3-1,-2-1 1,-2 1 0,-3 1 0,1-2 0,-3 1 0,-1 0 0,-3 1 0,0-1 0,-1 0 1,-1 1-1,0-2 0,-1 2 0,-1-1 0,0 0 0,-2-1 0,2-1 0,-1 0 0,-3-1 0,2 1 0,-2-1 1,0 0-1,-2-1 1,2-1-1,0 0 0,0 0 0,-2-1 0,2 0 0,-2 0 0,-2 0 0,-2 2 0,0-2 0,-2 1 0,-2-1 0,-3 0 0,1 0 0,-2 0 0,-3 0 0,1 1 0,-1-1 0,-1 1 0,-1 0 0,-1-1 0,-1 1 0,-2-1 0,1 1 0,-3 1 0,0-1 0,-2 0 0,1 0 0,-1-1 0,-2 1 0,2 0 0,-2 1 0,-2-2 0,3 1-1,-3-1 1,2 1 0,-2-1 0,0 0-1,0 0 1,0 1 0,-2-1 0,2 0 0,-2 0 0,0 0-1,2 0 1,-2 0 0,0 0 0,0 0-1,2 0 1,-2 0 0,0 0-1</inkml:trace>
</inkml:ink>
</file>

<file path=ppt/ink/ink22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35.1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310 509 21,'0'0'4,"0"0"0,0 0-1,0 0-1,0 0 1,0 0-1,0-1 0,0-1-1,0-3 0,-2 1 0,2 1 0,0-1 0,-2 1 0,2 1 0,0-2-1,-2 2 1,2-1 0,0 1-1,-2 0 0,2-1 0,-2 1 0,2 0 0,0 1 0,-2-2 1,2 1-1,-3 0 0,1-1 0,-2 1 1,2 0-1,-2-1 0,0 0 0,0 1 0,-2-1-1,-1 2 1,1-1-1,-2 1 1,0 1 0,-3 1 0,1 0 0,0 2 0,-3 2 0,1 0 0,-1 2 0,1-1 0,-2 2 0,-1 0 0,1 2 0,-1 1 0,1 0 0,-1 4 0,1 2 0,1 0 0,1 2 0,1 1 0,3-2 0,2 2 0,0 0 0,4 1 0,2-2 1,0 0 0,2-2 0,2-1-1,2-1 0,2-3 1,3 0 0,1-3-1,1 0 0,1-5 0,3-1 0,-1-5 1,3 0 0,-1-4-1,1-4 0,2-1 0,-1-3 0,1-1 0,0-2 0,-1-1 1,-1 0-1,-2-2 0,-1 0 0,-1 0 0,-3 3 0,-2 1 0,1 1 0,-3 3-1,0 1 1,0 2 0,-1 1 0,-3 1 0,0 0 0,0 2-1,-2 2 1,2 2 0,-2 2 0,0 4 0,1 2 0,-1 1 0,-2 2-1,2 2 1,2 2 0,0 1 1,0 1 0,2 2 0,0-2-1,3 1 0,-3 0 7,4 0-7,-1 0 6,3 0-7,0-1 12,1 0-14,1-2 0,3-1-1</inkml:trace>
  <inkml:trace contextRef="#ctx0" brushRef="#br0" timeOffset="3870">1013 853 29,'0'0'10,"0"0"-8,0 0 0,0 0 0,0 0 0,0 0 6,0 0 5,0 0-8,0 0 6,0 0-14,0 0 7,0 0 6,0 0-15,0 0 8,0 0-1,0 0-7,0 0 8,0 0 6,0 0-2,0 0-7,0 0 0,0 7 0,-2 2 7,-2 2-1,0 3-14,0 1 1,-3 2 8,3 1-1,-2 2 7,0-1-1,0 2-13,0 1 13,-1-1-1,1 1-7,0 1 19,-2-2-14,1-2 12,1 1-8,-2-1-1,2-2 5,0-1-1,-1-1-8,1-1-12,2-1 20,0-2-8,0-2 0,0-1-13,2-1 20,-1-1-7,1-1 0,2-1-7,-2-1 13,4-5-7,-2-2 0,2-2 0,3-3 0,3-3 6,0-1-14,0-1 8,5-1-7,-1-1 7,1 0 0,1-2-6,1 0 7,-1 0 6,1-1-14,-1 2 1,3 0 7,-3-1 6,1 2-20,-3 0 14,2 2 0,-1 0-1,-1 2-6,-1 0 1,-3 2-12,-2 1 14,0 2 7,0 0-7,1 1 6,-3 0 6,0 1-14,-2 2 13,0-1-20,-2 3 2,0 0 7,-2 2 7,0 2 5,-2 2-13,-2 1 6,-1 2 0,1 3-7,-2 0 1,0 2 0,-1 0 7,1 0 5,0 2-7,2-1-6,-1 1 13,1 0-14,4 1 7,0 0 0,0-1 6,2-1-1,0 1-1,0-2-1,2-1-1,2 0 0,0-2-7,0 0 0,3-1 1,1-1-6,2-1 13,1-1-13,-1-3 1,2 0-5,1-1-5,-1-1 1</inkml:trace>
  <inkml:trace contextRef="#ctx0" brushRef="#br0" timeOffset="4726">1100 0 18,'0'0'4,"0"0"-1,0 0-1,0 0 0,0 0 0,0 0 0,0 0 0,0 0-1,0 0 0,0 0 0,0 6 0,-2 4 0,-2 7 0,-2 6-1,-3 1 1,1 3 0,0 1-1,-3 1 1,1 0 0,0-1-1,-1 1 1,1-1-1,0-2 1,-1 0 0,1-2-1,0-3 0,1 0 0,1-3 0,0-3 0,0-1 1,1-4 0,1 0 0,0-4-1,2-2 0,0-4 0,0-2-1,4-4 1,0-3 0,0-4-1,0-4 1,2-1 0,2-4 0,-2 0 0,2-2 0,0 1 0,0 1-1,0 2 0,-2 3 1,1 2-1,1 3 1,-2 2-1,2 2 1,0 3 0,0 3 0,0 3 0,0 3 0,3 3 0,-1 4 0,0 0 0,2 3 0,1 1 0,-1 2 0,-2-1 0,2 0 0,1 1 1,-1-1-1,0 0 0,0 0 1,1 0 0,-1-2-1,0-2 0,1 1 1,-1-2 0,-2-1-1,2-2 0,-2-1 0,-1-1-2</inkml:trace>
  <inkml:trace contextRef="#ctx0" brushRef="#br0" timeOffset="5206">885 335 19,'0'0'3,"0"0"0,0 0-1,2-2 1,2 0-1,2 0 0,3-1-1,-1 1 0,0 0 0,2-2 0,3 2 0,1-1 0,1 0 0,1 1 0,1 0-1,2-1 1,1 1 0,1 1 0,0 1-1,-1-1 0,1 1 0,0 0 0,3 0 1,-1 1-1,0-1 0,2 0 0,0 1-1</inkml:trace>
</inkml:ink>
</file>

<file path=ppt/ink/ink22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44.29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0 332 23,'0'0'4,"0"0"-1,0 0 0,0 0 1,0 0-1,0 0 6,0 0-8,0 0 0,0 0 7,0 0-1,0 0 5,0 0-14,0 0 13,0 0-14,0 0 6,0 0 6,0 0-13,0 0 13,0 0-8,0 0-6,0 0 1,0 0 13,0 0-8,0 0 0,4 0-7,3-1 14,3 0-7,2 0 6,3-1-1,1-1-7,3 1-7,4-2 8,1 1 13,3-1-15,2 0 7,4-1-13,1 2 13,3-2 0,2 0-1,0 1-7,3-1 7,-3 0-1,2 1-6,-1 0 6,-1 1-6,-2-1-6,-2 1 7,0 0 1,-1 1 6,-3 0-7,-2 0 7,-3 0-7,-1 1 6,-2 0-13,-2 0 14,-5 0-13,1 0 13,-3-1-7,-3 1 1,-1 1 0,-2 0 0,0 0 6,-1-1-13,-1 1 7,-2 0-6,2 0 0,-4 1-1</inkml:trace>
  <inkml:trace contextRef="#ctx0" brushRef="#br0" timeOffset="470">670 2 31,'-2'-1'10,"0"1"-1,0 0-1,0 0-1,2 0-1,-2 0-8,2-1 1,0 1 0,0 0 7,0 0-1,0 1-1,4 1-7,2 1 0,5-1 1,-1 3 0,4 0 1,5 2-1,0 2 1,3 0 0,3 0 0,4 0 0,2 3 7,2-1-8,0 0 1,3 2 0,-1 0 0,0 1 7,-4 1-8,0 0 1,-4 0 0,-4 1 6,-3 1 0,-1 0-1,-7 2 0,-1-1-1,-7 2 0,-2 1-7,-6-1 13,-5 2-13,-1 0 6,-6-1 6,-3 0-14,-2-1 1,1-1 1,-1-1 13,2-1-14,1-2 0,1 0 0</inkml:trace>
</inkml:ink>
</file>

<file path=ppt/ink/ink2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7:23.8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 25,'0'0'4,"0"0"-1,0 0 0,0 0 0,0 0-1,0 0 0,0 0 0,0 0 0,0 0-1,0 0 0,0 0 0,0 0 0,0 0 0,0-1 0,4 0 0,0 1-1,0 0 0,0-1 0,2 1 0,-2 0 0,3 0 1,-3 1-1,2-1 0,2 0 1,1 1-1,1 0 1,2-1-1,1 1 0,1-1 0,3 0 0,1 0 0,3 0 0,0 0 0,1 0 0,-1 0 0,2 0 1,0-1-1,-3 1 0,1-1 1,0 2-1,-3-1 0,1 1-1,-3-1 1,-1 0 1,-1 0-1,-3 2 0,-1-2 0,-2 0 0,1 0 0,-3 0 0,0 0 0,-2 0 0,2 0 0,-1 0-1,-3-2 0,0 2-1</inkml:trace>
  <inkml:trace contextRef="#ctx0" brushRef="#br0" timeOffset="490">31 240 24,'0'0'4,"0"0"-1,0 0 0,0 0 0,0 0-1,0-1 0,4-1 0,0 0 0,2-1 0,2 1-1,1 1 1,1 0-1,2-2 0,1 2 0,3-1 0,3 0 0,2 0 6,-1 0 5,3 0-14,0-1 13,2 1-7,-3 0-1,-1 1 6,2-1-1,-3 1-14,1 0 7,0 0-6,-3 1 13,-1-1-7,-2 1 6,-1-1-7,0 1-6,-3 0 19,-1-2-14,0 4 6,-3-4-13,-1 2 14,0 2-1,-2-4-7,0 2 0,1 0 7,-1-1-7,-2 1-7,0-1 1,0 1 1,0 0-1,0-2 0</inkml:trace>
</inkml:ink>
</file>

<file path=ppt/ink/ink23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45.3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122 437 35,'0'0'16,"0"0"-15,0 0 0,0 0 6,0 0-1,0 0 0,0 4-1,2 2-1,-2 3 0,0 3 6,0 2-8,-2 4 19,2 5-3,-2 2-2,0 3-2,0 2-8,-2 3 5,-2-1-1,-1 2-1,1 0-2,0 0 6,0-1-2,2 0-20,-2-2 1,-1 1 7,1-3 13,-2 0-8,2-2-6,1-2 0,-1-2 6,0-1 0,0-2-13,2-1-12,0-2 9,-1-2-4,1-2 1,0 0 1,4-3 0</inkml:trace>
  <inkml:trace contextRef="#ctx0" brushRef="#br0" timeOffset="474">344 721 23,'0'0'4,"0"0"0,0 0-1,0 0 0,0 0 0,0 0-1,0 0 7,0-1 5,0 1 4,2-2-8,0 0-8,0-1 0,-2 2 6,2-1 5,-2-1 5,2 2-2,-2 0-2,0 0 4,0 0-2,0 0-8,0-1 5,0 1-2,0 0-1,0 1-8,0-1 6,0-1-1,0 0-13,0 2 7,0-1-6,0 1 7,0 0 6,0-1-1,-2 0-14,2 0 7,0 0 7,0 0-8,0-1 7,0 1-7,0 1 0,-2-1 13,2 0-21,-2 1 14,2 0-7,0 0 0,0 0-6,0 0 20,0 0-14,0 0 7,0 0-7,0 0 6,0 0 0,0 0-1,0 0-6,0 0-6,-2 0 20,2 0-8,-2 1-7,-1 1 1,-3 4 13,0 1-2,-2 1-7,2 2 6,-3 0-1,1 2 0,0-1-7,-3 2-6,3 1 13,-2 0-13,-1 1 13,1-1-1,0 0-7,-1 0 1,1 0 0,2-1 0,0-3 6,-1-1-7,3 1 7,2-2-1,0-1-6,0 0 0,2-1 0,0 0-6,4-2 14,0 0-7,2-1 0,2-1 6,2 0-7,1-1 0,1 0 7,2-1-7,1 0 0,-1-1 7,1 1-7,1 0 0,-2 1-12,-1-1 8,1 1 1,-2 0 7,1 2-1,-1 0 0,1 1-6,-1 0 13,0 2-1,1 0-7,1 0 0,-2 1-6,1 0 13,1 0-1,0 0-1,1 0-7,-1 0 1,3 0-25,-3-1-3,1 0 3,1 0 2</inkml:trace>
  <inkml:trace contextRef="#ctx0" brushRef="#br0" timeOffset="2917">699 85 23,'-2'-1'4,"0"-1"0,0 1-1,2 0 0,-2-2-1,2 1 0,0 2 0,-2-2 0,2 0 0,-2 2-1,2-1 0,-2 0-1,2 1 1,0 0-1,0 1 0,0 2 0,-2 0 0,2 4 0,-2 2 1,0 4-1,2 2 1,-3 0 0,-1 3-1,2 0 0,-2 1 0,2 0 1,-2-2 0,2 0-1,0 1 0,-2-1 0,2-2 0,0 2 0,-3-3 0,3 0-1,-2 0-1</inkml:trace>
  <inkml:trace contextRef="#ctx0" brushRef="#br0" timeOffset="3224">534 325 23,'0'-1'4,"0"0"0,0-1-1,2 1-1,2-2 1,0-1-1,0 1 0,2-2-1,3 2 1,-3-2 0,2 0-1,3 1 0,-1-1 0,2 0 0,3 1-1,1-2 1,1 2 0,-1 0-1,1 0 1,0 0-1,1 0 0,-1 1 0,1-1 0,-1 2-1,-1 0-1</inkml:trace>
  <inkml:trace contextRef="#ctx0" brushRef="#br0" timeOffset="3474">972 7 20,'0'0'4,"0"-1"-1,0-1 0,0 2-1,2-1 0,-2 0 0,0 1 0,0-2 0,0 2-1,0 0 1,2 2-1,-2 0 0,0 3-1,0 0 1,0 2 0,0 4 0,0 0 0,-2 2 0,2 2-1,-2 2 1,0-1 0,0 1-1,-2 1 1,2-1 0,-2 1 0,2-1-1,0 1 0,2-3 0,-2-2 0,2-1 0,-3-1 0,3-2 0,0-1 0,0-1 0,3 0 0,-1-2 1,0-1-1,2-1 1,2-3-1,0-3 0,3 1 1,-1-3-1,0 0 0,2-2 0,-1 0 0,-1 0 0,0 1 0,0 1 0,-1-1 0,1 3 0,-2-1 0,0 2 0,1 2 0,-1 0 0,0 2 0,0 2 0,0 1 0,1 0 0,-1 2 0,0 2 0,0 0 0,2 0 0,1 0 0,-1 2 0,2-1 0,3 1-1</inkml:trace>
</inkml:ink>
</file>

<file path=ppt/ink/ink23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49.87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238 389 22,'0'0'4,"0"0"7,0 0-8,0 0 12,0 0-14,0 0 6,0 0-7,0 0 12,0 0-7,-2 0-1,0 0-7,-4-1 19,0 1-8,-1 1-1,-1 0-7,-2 1 0,0 3 0,-1 1 6,-1-1 6,-3 5-14,1 0 6,-1 2 6,1 1-1,-1 1 5,1 1-8,-1 2-7,3-1 6,2 1 0,1 0-1,1-1 6,0 2-20,2-2 7,2-1 1,1-1 6,1 0 0,4-1 5,1-1-13,3-3 0,2 0 7,2-3 0,5-1-1,1-2-13,3-2 8,2-2-6,3-4-5,5-1 1,2-3 2,0-1 1,3-1 1,1 0 1,-2 0 1,2 0 0,-2-1 2,-2 0 0,-2 1 1,0 2 1,-2-2 0,0 4 1,-2 0 0,-3 1 1,-1 0 0,0 2 0,-1 0 0,-1 1 0,-2 2 0,-1 0 7,-1 2-1,-1 0-7,-2 1 1,1 2-1,-1 0 1,-3 2 6,-1 1 0,0 2 12,-4 2-15,0-1 6,-4 3-1,-2 0 5,-2 1-7,-4 0-7,0-1 0,-5-1 6,-1 1 6,-1-2-7,1-1-1,-1-2 0,-1-1 6,1-1-1,3-2-7,-1-2 12,1-3-26,0-3 14,1-2 0,3-2 6,2-2-7,0-3 7,4-2-7,-1 0-6,3-1 1,5-3-6,-1 0 8,2 1-6,2-1 1,3 2 1,1-1 0,2 2-1</inkml:trace>
  <inkml:trace contextRef="#ctx0" brushRef="#br0" timeOffset="590">898 725 25,'0'0'4,"0"0"0,2 1-1,2-2 0,2-2 6,3 0-1,1-1 5,2-1-1,3-2-8,-1-3-1,3 1 6,-1-3-1,5-2-13,0-1 6,2-1 7,-3-1-8,3-2-6,0-2 20,-1 0-15,-1-2-6,0-2 20,0 0-8,-3-3 6,1-2-8,-3-3-7,1-1 7,-3 1 0,-1-2 6,-1 0-2,-2 1 0,-1 3-1,-3-1 5,-2 5-20,0 2 7,0 2-6,-2 2 14,1 4-1,-1 0-7,-2 4 7,-2 5-1,-3 5-7,-1 3 7,-2 6 6,-2 4-14,-3 6 13,1 4-14,-5 2 14,1 4-14,-1 2 7,-4 1 6,3 1-7,-1 1-1,3 1-6,-3-2 7,5 0-6,3 1 0,-1-2 7,4 0 6,1-1-19,3-2 1,4-1 1,0-1 1,2-2-5,2-1 2,3-2 0,1-3 1,0-2-1</inkml:trace>
  <inkml:trace contextRef="#ctx0" brushRef="#br0" timeOffset="1010">1423 610 22,'0'0'4,"0"0"0,0 0-1,0-2 0,0 0 0,2 0-1,0-1 1,0 2 5,1-1-1,-3 0 6,2 0-14,-2 1 6,0 0 6,0 0-8,2 0-7,-2 0 7,2 1 6,-2 0-1,0 0 5,0-1 5,0 1-15,0-2 6,0 2-1,0-1-7,0 1-1,0 0 13,0 0-14,0 0 6,0 0 0,0 0-7,0 0 0,0 0 6,0 0 0,0-1-1,0 1 6,0 0-13,0 0 6,0 0 0,0 0-6,0-1 6,0 1 6,0 1-19,0-1 7,0 1 7,0-2-13,0 1 14,0 0-1,0 0 6,2 0-13,-2-1 0,0 1 7,2-1 0,0-2-13,0 2 7,2-1 7,-2 0-7,2-1 0,3 1 7,-3-2-7,2 2 1,2 0 6,0 1 0,1-2-1,-1 2 0,0-1-1,1 2-6,1 0 0,-2 0 7,0 2-6,-1-1 12,1 3-7,-2-1-13,-2 3 2,2 0 7,-3 1 13,-1 1-2,0 2-13,-2 2 13,-2 0-1,-3 1-8,-1-1 7,-2 2-7,0-1 0,-3-1 6,-1 0-1,0 0-7,-1 0-12,-1-3 14,1-1 0,1-1-6,-1-2 7,3-1 0,0-1 0,1-3 0,1-1-7,0-4 7,4-1 0,0-1 0,2-4-19,2-1 9,2-2-6,2-2 1,2-2 2,4-2 1,1 1 2,1 0 0,3 0 2,-1 3 0,1 0 2,-1 1 0,3 1 0,-3 1 1,1 3 1,-1-1 1,0 3 0,1 1 0,-3 2 0,1 1 1,-3 1-1,-2 3 1,3 0 1,-3 4 0,0-1 0,-2 3 0,1 1 0,-1 2 0,0 1 0,-4 1 0,2 2 0,-2 0 0,0 0 6,-2 2-7,0 0 0,-2 0 0,2 0 0,-2-1 1,0 0 0,-2-1 0,2-3 6,0 0-7,0-3 0,0 0 0,2 0 1,0-3-1,0-1 0,2-3 7,2-3-7,2 0 0,2-3 7,3-3-1,-1-2-1,5 0 0,-1-3-7,3-3 0,-3 1 7,3 1-1,1 0 0,-1 0-7,-3 1 1,3 2 0,-3 1 0,-1 1 1,-1 3 0,-1 0 1,-1 3 6,-2 1 6,-2 2-2,3 3-7,-5 2 6,0 2-1,-2 1-1,0 3-1,-2 1-7,-2 1 13,0 0-20,0-1 7,-2-2 13,4 0-1,-2 0-2,2 0-7,-2-2-6,2-2 0,-3 0 1,3-1 13,0-1-1,0-1 5,5-2-8,-1-2-13,2-4 7,2 0 1,3-2 0,-1-1 0,0-3 0,3 1 0,-1-2-7,0 1 7,3 1 0,-3 0 0,-1 2 7,1 1-1,-4 1-1,1 1-19,-1 2 20,0 2-1,-2 2-13,-1 2 8,-1 2 0,0 1 0,-2 2 6,-2 1-1,2 0-7,-2 1 7,-2 0-1,2 1-7,-2-2 7,2 0-7,0-1 7,0-1-1,-2-2 0,2 1-7,0-1 1,0-1 6,0-1 6,2-2-20,2 0 21,0-1-20,2-2 7,1-2 7,1-2-1,2 0-6,0 0 6,1-1 0,-1 0-7,0 1-6,1 0 8,-1 1-12,-2 1 14,3 2 0,-3 0 6,0 1-1,-1 2-13,1 3 14,-2 0-7,0 2 0,-2 1 6,0 1 0,1 1-1,-1 2 0,0 1-7,-2-1 6,0 1 0,0 0-7,0 1-5,0-2-6,2 1 1,-2-2 0</inkml:trace>
  <inkml:trace contextRef="#ctx0" brushRef="#br0" timeOffset="2280">2511 562 23,'0'-1'4,"0"0"0,2-2-1,0 3 0,0-1 0,3 0-1,-1 0 0,-2 0 6,0 1 6,0 0-15,2 1 13,-2 0-8,2 1-7,-2 1 7,2-1 6,1 1 5,-1 2-2,-2 1-2,0 0 5,2 2-14,-4 0 6,2 1-1,0 1-7,-2-1 12,-2 1-8,0 1 6,2-2-14,0-1 13,-2-1-13,2 0 7,-2-2-13,2 0 7,-2-2 13,4 0-14,0-1-5,2-4 7,2-1-6,2-2-5,3-2 14,1-1 0,1 0 0,1-1-1,-1 1-12,-1 0 8,0 1 6,-1 0-13,-1 1 15,0 1-1,-1 0-13,-1 2 14,-2 1-1,0-1-6,1 2 0,-1 2 7,-2 0-7,2 2 7,-2 0 5,0 0-7,3 1 6,-3 1-1,2 0-13,0-1 13,0 1-13,1 0 13,1-2-1,2 0-20,0 1 2,1-3 1,3 1 0</inkml:trace>
</inkml:ink>
</file>

<file path=ppt/ink/ink23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54.3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40 317 24,'0'0'4,"-2"-2"0,2 1-1,0 0 0,0 1-1,0-1 0,0 1 0,0 0 0,0 0 0,0 0-1,0 0 0,0-1 0,0-2 0,2 1 0,2-3-1,2 2 0,0-2 1,3-1-1,-1 2 1,2-1-1,1 0 0,-1 0 0,2-1 0,3 1 0,-1 1 0,1-2 0,-1 1 1,1 2-1,1 0 0,-1 1 0,-1 1 0,-1 1 0,1 1 0,-1 1 0,-1 2 0,-2 0 0,-1 3 0,-1 2 0,0 1 0,-4 2 0,0 0 0,-4 4 0,0-1 1,-4 2 6,0 3-8,-4-2 0,-5 2 7,-1 0-1,-3-1 6,-1-1-14,-3 0 13,-2-3-14,1-1 7,-3-1 0,2-2 6,0-3-2,3-1-7,1-3-6,0-3 1,3-3 19,1-4-14,5-2-6,2-3 7,2-2-7,4-3 7,4 0-6,0-3 0,2 2 1,4-2 0,0 2 0,5-1 1,-1 1 0,1-1 1,1 3 0,3 0 0,-1 1 0,1 3 1,-1-1-1,1 1-1</inkml:trace>
  <inkml:trace contextRef="#ctx0" brushRef="#br0" timeOffset="460">563 221 24,'0'-1'4,"2"-1"-1,2-1 0,0-1 0,5-1-1,-1 0 0,0 0 0,3-1 0,-1-1-1,2 0 0,-1-1 0,1-2 0,-2 0 0,1 1 0,-1-3 0,-2 2 0,1-1-1,-1-2 0,0 2 0,-2-2 1,-1 2 0,-1 1-1,-2 1 0,0-1 0,0 1 0,-2 2 0,-2 1 0,-2 2 0,-2 1 0,1 3 0,-3 1 0,0 3 0,0 3 0,-3 1 0,1 4 0,0 0 0,-3 5 1,3 0-1,-1 4 7,3 1 5,-2 3-7,2 0-7,-1 3 12,3 2 5,-2 3-1,0 2-8,1 1 5,1 1-1,0 1 5,0 1-2,2-1-2,-1 2 5,1-2-2,0 2-20,2-2 7,-2 0 6,2-2 5,0 0-8,0 2 6,0-2-1,0 0-1,0-1-1,-3-1-14,3 0-5,0-1 8,-2-3 0,2-1-12,-2-1 2,0-2-5,0-4 2,-3-1 1</inkml:trace>
  <inkml:trace contextRef="#ctx0" brushRef="#br0" timeOffset="912">557 853 35,'2'-3'10,"2"0"-2,2-2-7,3-1 6,3-1 6,5-1-15,1 0 13,3-1-7,2 1 5,-1-1-13,1 1 6,2 1 13,0 0-2,2 2-14,-3-1-6,3 0 0,-2 1 1,-2 1-1,2 0 0</inkml:trace>
</inkml:ink>
</file>

<file path=ppt/ink/ink23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3:55.87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130 736 29,'0'0'3,"0"0"1,0 0-1,0 0 0,0 0-1,0 0 13,0 0-8,0 0 17,0 0-15,0 0 11,0 0-8,0 0-2,0 0-1,0 0-14,0 0 7,0 0 6,0 0-1,0 0-1,0 0-1,0 0 12,0 0-8,0 0-1,-2 5-1,0 1-1,-2 4 5,-4 3 5,-1 1-14,1 2 0,-2 2 12,0-1-8,-1 1-7,1-2 6,2-1-13,-1 0-5,3-1 14,0-2 0,0-1 6,-1-1-1,3-1-1,2-3-13,0 1 20,-2-3-14,2 1 6,2-3 0,2-3-7,2-4 1,2-3 0,7-6 6,1-2-6,3-4-6,4-2 7,-1-1 0,3-4 6,2-2-7,2-1 1,0-3-6,1 0 13,-1 0-7,2 1 0,0 0 0,-2 3 0,0 2 0,-4 3-6,2 2-5,-5 2 14,-1 4-13,0 1 14,-5 2 0,0 4-13,-1 3 1,-3 3-5,1 6 14,-5 3 0,0 3 13,-2 5-2,-2 3-8,0 4 6,-4 2-7,2 3 6,-4 3-1,0 4-7,0 0 0,0 1 6,0 2-13,1-1 13,-1 0-7,0-1 7,4-2-7,-2 1 12,2-4-1,0 0-14,0-4 1,2 0 6,-2-2-13,2-3 8,-2-1-12,0-4 20,0-1-1,2-3-7,-2 0-25,0-3 4,0-1 1,-2-3 2</inkml:trace>
  <inkml:trace contextRef="#ctx0" brushRef="#br0" timeOffset="582">246 812 60,'0'-2'0,"2"0"6,0 0-7,2 0 13,3-4-8,1 1 0,2-2 6,1 1-2,1 1 6,0-2-2,3 1-14,3 0 6,1 0 0,2 0-1,-1 1-13,-1 0 2,2 0 13,1 2-13,-1-1 1,-2 2 1,-1-1 0,1 0-1,-2 1 0</inkml:trace>
  <inkml:trace contextRef="#ctx0" brushRef="#br0" timeOffset="836">1131 234 24,'0'-1'11,"0"-2"-8,0 0 6,2-1 12,-2 0-9,2 0-8,-2 1 6,0 1-2,3-1 6,-3 2-8,0-1-1,2 1-1,-2-1-6,0 2 6,0 2-13,0 0 20,0 4-1,-2 2-2,-3 5-7,-1-1-6,0 5 13,-2 1-7,-3 4-1,-1 0 13,-3 3-8,-1 0-1,-1 0 0,-1-1-1,-3 1 6,0-3-7,1 0 0,1-2-7,0-2 1,3-1 0,1-3 13,1-3-1,4 0-13,-1-3 7,1-2-1,4-4-6,0-1-6,-1-3 8,5-4 7,2-2-7,2-5 6,2-1 0,3-3 0,-1-3-1,2-3-6,3-1 7,-3 1-7,2-1-6,-2 0 1,1 5 8,-1 2 0,-2 2 6,0 1-13,-2 1-5,3 4 2,-3 1 7,0 2-6,0 2 8,0 2 0,0 5 7,-2 1-1,3 6-13,1 0 20,-2 2-8,2 2 0,0 0-7,1 2 7,1-1-7,0 1-5,0 1 13,1-1 6,-1-1 5,2 0-14,-1-1 12,-1 0-8,0-1 0,-2-3-7,0 0-13,1-2 2,-3 0 1,0-2 0</inkml:trace>
  <inkml:trace contextRef="#ctx0" brushRef="#br0" timeOffset="1340">840 397 23,'0'0'4,"0"0"0,0 0 6,2 0 5,4-1-8,2-1 5,3 2-1,-1-1-2,0 0-1,5 1 6,-1 0-2,3 1-14,3-1 0,1 0 13,2 0-2,4 0-13,0 0 7,2 1-1,-3-1 0,1 2 0,0-2-13,-2 0 1,-2 1 0,0-1 1,-5 1-1</inkml:trace>
  <inkml:trace contextRef="#ctx0" brushRef="#br0" timeOffset="1690">1590 61 24,'0'0'5,"0"0"-1,0 0-1,0 0 0,0 0 6,0 0-7,0 0-1,0 0 0,0 0 0,0 0 0,0 0-1,3 2 7,-3 3-1,0 2-7,0 2 13,-3 3-8,1 3-7,0 1 20,2 1-3,-2 3-8,-2 0 6,0 2-20,0-1 13,0 1 0,0 0 5,-1 0-7,1-1-13,-2 0 7,2-2-6,-2-1 1,2-1-1,-1-2 1</inkml:trace>
  <inkml:trace contextRef="#ctx0" brushRef="#br0" timeOffset="1980">1394 0 25,'0'0'4,"0"0"-1,0 0 0,0 0-1,0 0 1,0 0-1,0 0-1,2 0 0,4 0 1,3 0-1,3 1 0,4-1 0,3 0 1,4 0-1,2 2 0,6-1 0,2 0 6,0-2-7,2 1 0,2 0 0,0 0 0,-1 0 0,-1-1 6,-2 1 0,-2 0-1,-2 0-7,-2 0 0,-5 0 7,1 1-8,-4-1 1,-5 0-1</inkml:trace>
</inkml:ink>
</file>

<file path=ppt/ink/ink23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52.94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 48,'0'0'8,"0"0"-1,0 0-8,0 0 7,0 0-1,2 0 6,4 0-8,3 0-7,1-1 8,0 1-1,5 0 6,-1 0-7,5 0 6,2 0-1,1 1-1,3 0-14,-2 0 14,4 1-13,-2 0 7,-1-1 0,-1 3 0,-2-2-7,0 1 0,-5 1 1</inkml:trace>
  <inkml:trace contextRef="#ctx0" brushRef="#br0" timeOffset="230">35 280 46,'0'0'2,"2"1"12,5-1-14,3-1 6,0 0 6,7-1-8,1-1-1,5 0-6,0-1 0,4 0 7,0 0-7,2 0 0,0-1 0,-2-1-1</inkml:trace>
</inkml:ink>
</file>

<file path=ppt/ink/ink23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11.3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396 90 26,'0'0'4,"-2"0"0,2 0-1,0 0 6,0 0-1,0 0-1,0-1-1,-5-3 0,1-1 11,0 1-2,-2-1-14,2-1-7,-2 2 14,-3-2 5,3 1-20,0 1 7,-2 0 12,-1 1-8,1-2-6,-2 1 6,-1 2 0,1 1-13,-2 1 13,-1 2 0,-1 1-7,1 1 7,-3 3-1,1 1 6,-1 2-14,-1 1 7,-1 3 6,1 3-20,-2 0 15,3 3 5,-1 1-7,1 1-13,1 1 8,1 0 13,1 1-1,3-1-13,2 0 0,4-1 13,0-1-7,4-1-6,2-2 0,4-2 1,0-4-6,4-1 8,1-4 13,3-4-8,3-2 0,1-4-1,3-2-6,2-4 6,0-3-12,3-2 20,1-3-14,0-2-6,0 0 8,-2-2 6,0-1-13,-3 0 8,-1 1 12,-4 2-7,-1 2-1,-3 1 0,-1 2-1,-2 3 0,-1 0 6,-1 3-7,-2 0 0,-2 2-7,0 3 7,1 4 6,-1 2-13,-2 7 7,0 1 6,0 3-7,0 4 13,0 2-15,2-1 7,0 2-1,0 1 6,1 0-7,1 1-1,2-3 6,0 3-7,3-3-6,1 0-6,0-1-6,3-3 3,-1 0-2</inkml:trace>
  <inkml:trace contextRef="#ctx0" brushRef="#br0" timeOffset="1960">654 0 23,'-2'1'4,"2"1"0,-4-1-1,2 2 0,-2 1 0,0 3-1,-3 1 0,-1 3 6,0 2-7,-3 2 0,-1 3 0,-2 3 12,-3 1-8,-2 1 6,1 0-8,-3 2 0,0-2 0,-1-1-7,-1 0 1,2-1 6,1-2-7,1-2 7,0-2-6,1-2 6,3-2-6,1-3 0,-1-2 0,3-4 1,2-3-1,-1-4 1,1-2 0,4-5 1,-3 0 6,5-5-7,0 0 1,0-3 6,2 0-7,0 2 0,0-1 1,2 4 6,0 1-1,-2 1-6,2 3 0,0 1 0,0 2 0,2 2 0,2 3 7,0 0-7,2 5 13,5 1-8,1 5 0,2 0 0,3 1-7,2 4 7,-1 0-7,3 1 13,2 2-1,-3 0-1,3-1-1,-2 2-1,2-1 0,-1 2-13,1-2 0,0 1 0</inkml:trace>
</inkml:ink>
</file>

<file path=ppt/ink/ink23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14.4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162 937 30,'0'0'10,"0"0"-7,0 0-1,-3 0 0,3 0 0,0 0 0,0 0-1,0 0 0,0 0 0,0 0 0,-2 2 0,-2 5 0,0 3 0,-4 0 6,0 4-8,-1 1 7,-1 0-7,0 1 0,-1 2 0,1-1 0,0 1 0,-1-1 1,3-1-1,-2 0 0,1-2 1,3-2 0,0-1 6,0-1-1,2-2-7,-1-1 1,3-1 6,-2-1-1,2-2 6,2-1-1,2-5-1,2-3-14,5-3 14,1-4-8,2-2 7,5-5-1,0-2-7,1-4-6,3-4 13,0-1-1,1-5 0,1-1 5,2-4-7,2-2-7,-2 0 7,1 1-1,1 0-6,0 2 7,-2 2-7,-2 5 13,-3 1-1,1 4-1,-2 3-7,-3 2 0,-1 4-6,-3 2 7,-1 1-7,-1 5 7,-2 0 6,0 4-7,1 3-6,-1 4 1,-2 3 13,2 4-1,-1 4-14,-1 3 14,-2 3-1,2 4 5,-2 5-7,-2 1 6,3 3-8,-3 1 0,2 1-7,-2 1 7,0 1 6,0-2-7,0 2-6,0-1 6,0-1-6,2-2 7,-2 1 6,2-2-7,-1-1-7,1-2 7,-2-1-12,0-3-6,0 0 9,0-2-6,0-3 2,-2-1 1,2-2 1,-2-2-1</inkml:trace>
  <inkml:trace contextRef="#ctx0" brushRef="#br0" timeOffset="590">337 1047 30,'0'-1'4,"0"-1"6,2 0-8,3-2 6,1-1-7,0 0 0,4-1 0,1 0-1,1-1 0,3 1 0,-1-1 1,3 1 12,-1 2-8,3-2-7,-1 1 0,1 1 1,2 0-1,-1 1-1,1-1 1</inkml:trace>
  <inkml:trace contextRef="#ctx0" brushRef="#br0" timeOffset="1486">981 958 29,'-3'0'4,"3"0"0,0 0-2,0 0 0,0 0 0,0 0 0,0 0 0,0 0-1,0 0 1,0 2-1,-2 4 0,-2 2 6,0 1-7,0 4 0,-2 2 0,-2 3 0,1-1 7,-1 3-1,0 0-1,-1 1-7,-1 1 13,2-1-8,0 2 6,-1-1-7,1 1 6,0-1-1,0-1-7,1-1 0,-1 0 6,2-3-7,0 1 6,1-3 0,-1-1 5,4-3-7,-2 0-13,2-3 14,0 0-1,0-1-7,0-1 7,0-1-6,0-2 6,2 1 0,-2-2-7,2-2 7,2-2-7,-2-3 7,2-1 0,0-2 6,2 0-8,0-1 6,0-1-7,2 0-6,1-1 1,-3 1 13,2-2-7,2 1-7,-2 0 1,3 0 13,1-2-7,-2 1 0,3-1 0,-1 1-7,0-1-5,3 1 14,-3-1-7,0 2 0,3 0 7,-3 2-6,1-2-6,-1 2 0,0 1 14,-2 0-6,1 0 6,1 1-7,-4 1 7,3 0-14,-3 1 1,-2 2 14,0-2-7,0 3 6,-2 0 0,2-1-7,-2 1-6,1 0 13,-3 1 0,2-1-7,-2 2 13,-2 0-14,2 2 0,-3 0-6,-1 1 20,-2 2-7,-2 0-7,2 2 0,-3 1-6,1 1 8,0 0 6,0 2-1,1 0-6,-1 2-6,2-1 7,-2 0 0,1-1 6,3 1 0,0-1-7,0 1 0,2 0 13,2-1-8,0 1 6,0-2-1,2 1-13,2-1 13,2 1-14,3-2 7,-1-1 6,2 2-1,3-4-7,-3 1-6,2-1-6,1 0 1,-3-2 0</inkml:trace>
  <inkml:trace contextRef="#ctx0" brushRef="#br0" timeOffset="2341">1425 1349 47,'0'1'8,"0"2"-1,0 2 5,0 1-7,0 1 5,-2 0-7,0 1-7,0 2 13,-2 1-13,0-1 6,0 3-6,-3-1-1,-1 0 1,2 0 0</inkml:trace>
  <inkml:trace contextRef="#ctx0" brushRef="#br0" timeOffset="2604">1568 1388 24,'0'0'4,"0"-1"0,2 1-1,0-1 0,2-2 6,0 0-1,5-2-1,-3 1 5,2-3-7,2-1 5,1-1-1,1-1-14,1-2 7,1 1 0,3-2 6,1-2-7,1-2 6,-1 0-7,1 1 0,0-3 0,1-1 0,-3-1 6,-1 1 6,3-4-2,-2 0-7,-3-2-1,-2 0 6,3-1-1,-5 2-1,1 2-7,-3 2 7,-2 3-1,0 1-7,-2 2 13,-1 2-2,-1 2-13,-2 3 0,-2 3 13,-1 3-7,-1 2 0,-4 3-7,0 4 20,0 2-9,-5 4 0,1 1-20,-1 4 14,-1 0 13,1 3-14,-1 1 0,-1 4 6,1-1 0,2 1-1,1 1-13,1-1-5,2 1 20,1-1-7,3-1 13,2 1-14,2-2 13,4 1-8,3-3 0,3 0 6,2-3-8,3-3 6,1-2-7,3-3-6,2-2-18,1-5 3,1-1 1</inkml:trace>
  <inkml:trace contextRef="#ctx0" brushRef="#br0" timeOffset="3906">1427 0 22,'0'0'4,"0"0"-1,0 0 0,0 0 0,0 0-1,0 0 0,-2 3 1,2 1-1,-2 3 0,0 1 12,-2 5-1,0 2-14,-2 2-1,-1 4 13,-1 1-13,-2 1 6,-1 1 0,-1 0 5,-2 2-7,-3-2 6,0-1 5,-1 1-8,-1-2 0,1-1-1,-1-3-7,2-1 7,1-2-7,-1-4 7,5-1-7,0-3 7,1-3-7,3-4-6,2-2 14,2-4-7,-1-3 0,5-3 7,0-2-1,3-1-7,1-1 7,2-2-13,2 1 1,0-1 13,1 1-6,-1 2 6,0 2-1,-2 0-13,3 3 14,-1 2-7,2 1 7,-1 2-14,-1 3 8,0 3 6,2 2-13,-1 3 14,-1 2-14,0 3 8,3 0 6,-3 2-13,0 2 7,0-1 0,-1 1 0,1 1 0,-2-1 0,0 0 0,1 0-7,-1-1 8,-2 0-7,0 0 0,-2-3-1</inkml:trace>
  <inkml:trace contextRef="#ctx0" brushRef="#br0" timeOffset="4346">1160 357 42,'0'0'15,"0"0"4,3 0-15,-1 0-6,0 0 19,4 1-15,0-1 0,2 1-7,3 1 13,1-1-7,5 2 0,1-1-7,3 0 8,2 2-1,4-2-6,-1 1 0,3-1 14,2-1-14,0 1 0,-2 0 0,2-1-1</inkml:trace>
</inkml:ink>
</file>

<file path=ppt/ink/ink23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19.7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38 31,'0'0'4,"0"0"6,0 0-8,0 0 0,0 0-1,0 0 0,2 0 0,3 0 6,1 0 0,2-1-1,2-1-8,5-1 7,1 1 6,5 0-2,2-2-1,6 1-13,4 0 19,2 1-2,2-1-7,0 0-7,3 0 6,-3 2 0,0-2-7,-2 1 0,-2 2 7,-2-1 6,-4 1-8,0 0 0,-4 0-6,-4 1 6,-1 0 6,-3-1-7,-1 0 0,-1 0 0,-5 1 6,2 0-13,-2 1-6,-1-1 1,-1 1 1,-4 2 1,0-3-1</inkml:trace>
  <inkml:trace contextRef="#ctx0" brushRef="#br0" timeOffset="350">139 368 25,'0'0'4,"0"0"-1,0 0 0,0 0 0,0 0 0,0 0-1,0 0 0,0 0 13,0 0-15,0 0 13,0 0-15,0 0 13,0 0-14,0 0 13,0 0 5,2 0-8,4 1 6,2 1 4,5-1-8,3 0-1,5-1-20,2 0 20,4 0-13,4-1 19,0-2-20,2 1 0,2 0 20,0 0-14,0-2 6,-2 2 12,1-1-15,-1 1-1,-4 0 13,-3 1-8,-1-1-1,-2 1-7,-4 0 12,-1 1-7,-3-1-7,-3 1 0,-2-1 13,1 1-7,-3 0 6,-2-1-20,0-1 14,1 2-13,-3 0-12,0 2 2,0-1 1</inkml:trace>
</inkml:ink>
</file>

<file path=ppt/ink/ink23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22.3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493 584 23,'0'0'4,"-2"0"-1,0-2 1,-4 2-2,0 0 1,-3 0-1,1-1 0,-2 2 0,-3-1 0,1 0-1,-3 2 0,1 0 7,-3 0-7,1 2-1,-5 0 7,1 2-1,-3 1-7,2 2 6,-4 1-7,3 1 13,-3 2-8,2 3 6,0 1-1,0 0-14,3 2 8,-1 0-1,2 1 7,1 1-8,3-1-6,1 0 1,4-1 13,1 0-7,3-1 0,2-1-1,2-2-6,4-2 1,0 0 13,4-4-1,5-1-7,1-3-7,2-3 1,3-2 1,2-3 1,3-3 0,5-2 7,0-4-6,2-2 6,0-3 6,0-2-1,0-3-14,0 0 7,-4-3 0,0 2 6,-1 0 6,-3 2-2,0 1-7,-5 3 12,1 2-15,-5 2 12,-1 1-14,-1 3 7,-2 1 5,0 3-7,-1 5-7,-3 5 13,2 3-8,-2 4 0,-2 4-7,2 1 7,-2 3 6,0 2-7,3 0 0,-1 1 6,0 2-1,2-2-7,0 0 7,1 0-1,3-1-13,0 0 1,1-3-12,1 1 2,0-2 2,1-1 1</inkml:trace>
  <inkml:trace contextRef="#ctx0" brushRef="#br0" timeOffset="910">868 1018 37,'0'0'3,"0"0"12,0 0-8,0 0-1,0 0-7,0 0 0,0 0 13,0 0-14,0 0 19,0 0-8,-3 5-2,1 2 6,-2 2-14,0 4 19,-2 1-9,-2 1-1,-1 1-1,1 2 5,2-1-7,-2 1-1,-3-1-1,3 2 0,0-1-7,-3 1 7,3 1 0,0-3-13,0 1 14,1-3-13,1-1 13,0-3-6,0 1 12,2-3-20,-1-2 20,3 1-20,-2-2 20,2-1-13,0-2 12,4 0-7,2-6 0,0-1-7,7-7 7,1 0-6,5-4 6,3-4 0,3-1 0,0-1-19,2-1 15,0 0 6,1 0-7,-1 0 7,2 1-1,-4 2 0,0 2-19,-3 2 2,-1 1 14,-2 2-6,-3 2 7,-2 0 12,-1 3-20,-3 2 7,-2 2 6,-2 3-13,-4 3 7,-4 4 0,0 2 0,-4 3 0,-3-1 0,1 3 6,0 1 0,-3 0-7,5 2 12,0-2-14,0 1 7,1 0 0,3 1-7,2 0 0,2-1 1,2 1 12,2-1-1,3-1-1,-1-1-7,4-1 6,0-2-14,3 0-11,1-2 1,3-1 1</inkml:trace>
  <inkml:trace contextRef="#ctx0" brushRef="#br0" timeOffset="2125">1283 0 23,'0'0'4,"0"0"0,0 0 0,0 0-1,0 0 6,0 0-1,0 0-8,0 0 1,0 0 0,0 0 0,0 0-1,-2 1 0,2 4 13,-4 5-2,0 4-7,-4 5-7,-3 3 13,-1 2 5,-3 3-15,-1 2 7,-3 1-1,1-1-1,-1 0-1,-2-1-6,1-1 6,1-1-7,0-3 13,3-1-7,1-3 6,1-2-8,2-3 0,1-2 0,3-2 0,0-3-13,-1-2 8,5-5-6,2-5 2,2-2 7,2-3 0,0-3-6,5-4 1,-1 0 0,4-3 1,-2-1 7,3 2 0,-3-1 6,2 2-7,-1 2 6,-3 1-1,2 3-7,-2 2 0,0 1 6,1 2-13,-1 2 7,0 5 1,0 1-7,0 4 14,3 3-7,-3 2-7,2 2 1,-2 1 13,1 1-13,-1 0 1,0 1 13,0-1-14,0 1 14,-1-1-1,1 1-1,0-1-7,-2-1-7,0-1 1,0-1 0,-2-1 1</inkml:trace>
  <inkml:trace contextRef="#ctx0" brushRef="#br0" timeOffset="2602">1043 236 23,'0'0'4,"0"0"0,0 0 0,0 0-1,0 0 0,4 0-1,3-1 0,3 1 0,0 0-1,3 1 7,-1-1 5,5 0-14,-1 0 0,5 0 7,0 0-8,1 0 13,1 1-7,2-1 5,0 0-7,0 0-6,-1 1-1,1 0-1</inkml:trace>
  <inkml:trace contextRef="#ctx0" brushRef="#br0" timeOffset="3515">1744 825 54,'0'0'1,"0"0"0,0 0-1,0 0 0,0 0 1,0 0 0,0 0-1,0 0 0,-2 0 7,0 0-8,-2 2 1,-2-1-1,2-1 1,-2 0 6,2 0-7,-3 0 0,3 0 0,0 0 0,0-3 0,2 2 0,-2-1 0,2 1 1,2-2-1,2 2 1,0-1 6,0 0-7,2-1 0,0 2 1,0 1 0,0 0-1,-2 0 0,1 0 7,-1 0-1,0 1 6,-2 2-14,0 0 7,0 1-1,-2-1 0,0 2-1,-1-2-6,-1 2 0,2-2 0,0 0 0</inkml:trace>
</inkml:ink>
</file>

<file path=ppt/ink/ink23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26.5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349 756 51,'0'-1'8,"0"0"-8,0-2 13,0 0-8,0 0 6,0 0 4,0 1 5,0-2-21,0 1 18,-2-1-2,2 1-2,-2-1-1,-2 1-2,-1 0-1,-1 1 5,0 1-8,-2 1 6,-3 2-21,-1 2 8,-5 1 6,-1 4-7,-3 2 7,-2 4-1,1 2 6,-3 2-8,0 2 6,0 1-13,2 2-6,3-1 14,1 0 6,3-1-7,3-1-1,1-1-6,4-1 1,3-2-12,3-2 14,4-1-6,5-2 1,3-3 1,2-2 7,3-3 0,3-4 6,5-3-7,2-1-13,0-2 21,0-2-7,-3-2 6,3 0 5,-2-2-8,-2-1 6,-1 1-1,-1-1-1,-3 1-1,1 3 5,-5 1-14,-1 1 13,-3 1-20,0 1 20,-1 2-14,-1 0 13,0 5-8,-4 3-6,2 2 6,-2 4 0,0 1 6,0 1-20,0 3 14,0 0-6,1 1 0,3 1-18,0 0 9,0 1-11,2 1 2</inkml:trace>
  <inkml:trace contextRef="#ctx0" brushRef="#br0" timeOffset="1340">649 1691 25,'0'0'4,"0"0"-1,0 0 1,0 0 5,2 0-7,2 0-1,0-1 7,2-3-8,0 1 0,3-3 0,-1-1 13,2-2-8,1-1 0,-1-1-7,2-2 0,1-1 7,-1-4-1,3 0-1,-1-2-6,1-1 13,-1-1-8,1-2 0,-1 0-7,1-1 14,-1-1-8,-2-1-7,-1 1 14,-1-1-1,1 1-1,-3 2-13,-2 1 13,0-1-7,0 2 13,-1 1-2,-3 3-13,2 2 19,-2 0-8,-2 4-8,2 0 7,-2 2-1,0 0-1,-2 4-1,-2 2 6,0 3-7,-5 2-7,1 3 0,-2 5 13,-1 2-7,-1 2 0,-1 2 0,1 3 6,0 1-8,1 5 0,-1-1 13,2 2-8,-1 2-7,3 0 7,0 2 5,1-1-7,3 0-7,0 0 13,4-2-7,0 1-7,2 0 1,4-2-6,1-1 14,3-2-7,5-1 0,-1-4-5,5-1-13,3-3 2</inkml:trace>
  <inkml:trace contextRef="#ctx0" brushRef="#br0" timeOffset="2990">707 145 31,'-2'-2'3,"2"0"0,-3-2 0,3 1-1,0-1 0,0 0 0,0-1 6,0 0-1,0 2-1,0-1 12,0 1-21,3 1 13,-3-1-1,0 2-1,0 0-8,0 0 7,-3 1-8,3 1 7,0 4-1,-4 4 6,-2 4-8,-2 4 6,-2 2-1,-1 3-14,-1 1 7,-3 0 6,1 2-13,-1-1 13,1 1 6,-3-2-2,3 0-8,-1-2-6,1-1-6,1-3-5,3-1 2,0-3 20,-1-1-7,5-2-1,0-1-13,0-3 2,2-3 2,2-3 0,0-4 2,4-1 1,-2-2 1,2-4 0,2-3 1,0-2 0,2-2 1,-2 0 0,3-2 1,-3-1 6,2 1-7,-2 1 1,2 0 0,-2 5 0,0 2 1,-1 1-1,1 1 1,-2 2 0,2 2 0,-2 2 7,0 3-8,2 3 1,-2 4 0,0 2 6,0 2-6,3 4 0,-3 0 0,0 1 0,0 2 13,2-2-15,-2 1 7,2 0-7,2 1 0,-2-2 1,3 0 0,-1-1 0,0-1 1,2-1 0,-2-1 0,1-2-1,1-1-2</inkml:trace>
  <inkml:trace contextRef="#ctx0" brushRef="#br0" timeOffset="3520">382 366 31,'0'0'3,"0"0"0,0 0 0,0 0-1,2 0 7,0 0-1,2-1-1,2 0 5,3-1-14,1 1 13,0-1-8,5 1-7,-1 0 7,3 1-7,-1 0 7,3 1 6,2-1-7,-1 1-7,3 1 7,0-1 0,0 0-7,-3 0 0,3-1 0</inkml:trace>
  <inkml:trace contextRef="#ctx0" brushRef="#br0" timeOffset="3802">1129 21 23,'0'0'4,"-3"0"0,3 0 12,0 0-15,0 0 19,0 0-8,0 0 4,0 0-14,0 0-7,0 0 7,0 0 6,0 0-7,0 0 12,0 1 5,0 6-2,3 5-8,-6 2-8,3 2 7,-2 4 5,0 1-2,0 2-1,0 1 5,-2 2-20,0 1 19,0-2-14,0 2 7,-3-1-7,3-2 0,0 0 6,-2-1-26,2-1 3,0-3 2,0-1 2,-1-2 1,3-2 0</inkml:trace>
  <inkml:trace contextRef="#ctx0" brushRef="#br0" timeOffset="4152">922 48 31,'0'0'10,"0"0"-7,0-1-1,0 1 0,0 0-1,4-4 13,0 2-2,0-2-7,2 2-1,1-2 6,-1 1-2,2 1-7,2-2 0,3 2 0,-1 0 6,3-1 12,3 0-9,3 0-7,0 2 5,3-1 6,3 1-15,2 0 1,-2-1 0,2 1 12,-2 0-8,0 1-6,-2 0-13,-3 0 1</inkml:trace>
</inkml:ink>
</file>

<file path=ppt/ink/ink2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7:25.6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80 1156 23,'0'0'4,"0"0"0,0 0-1,0 0 0,0 0 6,0-1 5,0 1-1,0 0-8,0 0-1,0 0 0,0 0-1,-2 1 6,0 1-14,0 3 7,-4 2-6,0 1 7,-1 1-1,1 1-7,-2-2 1,2 1 7,2-1-7,-3-1 1,3-1 13,0-1-1,0 1-14,2-2 13,0 0-13,0-1 13,0-1-1,0 1-14,0-1 14,2-2-1,0-3-1,2-3-7,2-2 7,2-6 5,4-3-7,3-2-7,1-5 1,5-3-6,-3-4 13,5-1 0,0-3 6,-1-1-8,5-1-6,-2-2-6,0 1 7,2 1 7,-3 1 0,3 1-1,-2 1-7,-2 3 7,-1 2 0,-3 2-7,1 1 7,-1 4 0,-3 2-1,-1 3 0,-1 3 0,-1 1-1,-3 2-6,0 1 1,-2 2 13,0 2-8,-1 3 0,1 2-6,-2 2-6,0 2 8,2 4 6,-2 3 0,1 0 0,-3 3-1,2 1 0,-2 1 6,2 1-7,-2 2-7,0 0 1,0 2 7,2 1 0,-2 0 0,3 2-7,-3 0-6,0 2 8,-2 0 7,2 2-1,-2 1 0,0-1-1,-2-1-6,2 2 0,-2-2 13,0 0-1,2-2-1,-5-1-1,3-1-13,-2-1-5,2-1 20,0-3-13,0-1 6,0-4-6,0 0 7,0-2-13,2-1 2,-2-1 0,0-2 1,2-1 0,-2 0-1</inkml:trace>
  <inkml:trace contextRef="#ctx0" brushRef="#br0" timeOffset="700">250 970 22,'-2'0'4,"2"0"-1,0-1 0,0 1 0,0-1-1,0-2 1,2 0 0,2-2-1,2 0 6,-2 1-7,2-2 0,3 1 6,-1 0-7,2-1 0,1 0 0,1 1-1,1-1 1,-1 2 6,0-1-7,-1 2 0,-1-1 0,2 1 0,-1-1 0,1 1-1,1 0-1</inkml:trace>
  <inkml:trace contextRef="#ctx0" brushRef="#br0" timeOffset="1300">692 229 25,'0'0'5,"0"0"-1,0 0-1,0 0 0,0 0 0,0 0-1,0 0 0,0 0-1,0 0 7,0 0-7,0 0-1,0 0 7,0 0-1,0 0-1,7-1-7,1-1 1,2-2 0,3 0 12,-1 0-7,0-1-7,3 1 7,-3-1-7,3 1 6,-3-1-6,-1 1 13,-1 0-8,0 0 0,-2 2 0,1 0-7,-1-1 1,-2 2 0,-2-1 0,1 1 1,-1-1 0,-2 1-1,0 0-1</inkml:trace>
  <inkml:trace contextRef="#ctx0" brushRef="#br0" timeOffset="1740">1075 4 22,'-2'-2'4,"2"2"0,0-1 0,0 1-2,0-1 1,0 1 0,0-1-1,0 1 6,0 0-7,0 0 6,0 0-7,0 0 0,0 0 0,0 0 0,0 0 0,0 0 0,0 0 0,0 2 0,-2 1 0,2 0 6,0 3 0,0 1-8,0 2 1,-2 3 0,2 1 0,-2 1 0,0 2 7,0 1-7,0 3 12,-1 0-7,1 0-7,2-1 13,-2 2-14,2-1 7,-2 0 6,2-3-1,-2 0-8,2-2-6,0-3 0,0 0 1,0-1 0,2-2 0</inkml:trace>
</inkml:ink>
</file>

<file path=ppt/ink/ink24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51.94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246 339 23,'0'-2'5,"0"1"-1,0 0-1,0 0 0,0 0 0,0 0 0,0-1-1,0 1-1,0 0 0,0 1 7,-2 0-1,2 0-1,0 0-1,0-1-7,0 1 1,0 0-1,0 0 7,0 0-7,0 0 0,0 0 1,0 0 0,0 0 0,0 0 0,0 0 0,0 0 0,0 0 1,0 0-1,0 0 7,0 5-8,-2 4 8,-2 3-1,-3 3-1,-1 1 6,-2 4-14,-3 1 7,-1 1 0,0 1-7,-3 1 7,0 1 6,1 0-8,-1 0 6,5-2-13,-3 0 7,3-1 0,2-2 0,-1-2 6,3-2-1,0-1-1,0-3 0,1-2 5,1-1-1,2 0-20,0-2 20,4-6-1,0-4-7,4-4 12,2-3-14,5-5 6,5-5 0,5-4-7,-1-4-12,5-4 1,2-4 8,2-4-6,0-3 1,2-3 2,2-1 0,-2 0 1,2 2 2,-2 2-1,0 2 1,-2 4 2,-2 3-1,-4 5 1,0 3 0,-3 3 1,-3 3 0,-1 3-1,-1 2 1,-3 3 0,-1 4 1,-1 2 0,0 5 0,-1 3 1,-1 5 0,-4 3 0,0 4 0,0 5 7,-4 5-7,0 2-1,-2 3 7,-2 3-7,0 0 13,-2 2-14,2 1 0,-5 1 19,3-1-2,-2 0-2,2 1-2,-3-1-7,1 0-1,2-2-6,0 0 6,0-1-6,-1-1 6,3-2-13,2-3 2,0-1 0,0-3 1,-2-1-1</inkml:trace>
  <inkml:trace contextRef="#ctx0" brushRef="#br0" timeOffset="680">283 556 30,'0'0'4,"0"0"6,0 0-8,2 0 6,0 0-1,5-2-1,1-2-7,2 0 0,3-1 0,1 0 7,3 1-7,-1-1 6,3 0-7,-1 2 7,5-1-1,-2 1-7,2-1 1,1 2-1,1 0-1</inkml:trace>
</inkml:ink>
</file>

<file path=ppt/ink/ink24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53.68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523 50 22,'0'-2'4,"0"0"-1,0-2 0,0 0 0,0 0-1,0-1 0,3 2 0,-3-2 0,2 1-1,-2 0 0,0 2-1,0-2 0,0 2 1,0 0 0,0 1-1,0-1 0,2 4 0,-2-1 1,2 3-1,-2 3 1,2 3 0,-2 1 0,-2 4 0,0 4 0,0 2 0,0 2-1,-3 4 7,-1 1-7,0 2 0,0 1 6,-2 2 6,1 0-15,1-2 1,0 0 0,0 1 7,0-3-1,1-1 0,1-2-7,0 0 0,0-3 0,2-1-2</inkml:trace>
  <inkml:trace contextRef="#ctx0" brushRef="#br0" timeOffset="530">0 827 47,'0'0'8,"0"0"-8,2 0 20,5-2-9,5 1-2,2-2 6,7 0-15,2-2 6,6 2-7,6-1 13,2 1-8,2-1 6,5 3-1,1-1-8,1 2 13,1 0-21,1 0 7,-2 2 13,-1 0-8,-2 1-7,1 0 13,-5 1-8,-2-1 6,-3 1-1,-3-1-7,-3 1 0,-3-1 6,0-1-7,-6 1-7,-3-1-5,1 0 2,-5 1-6,1-2 2,-5 0 0</inkml:trace>
  <inkml:trace contextRef="#ctx0" brushRef="#br0" timeOffset="1550">517 1204 25,'0'0'5,"0"0"-1,0 0-1,0 0 0,0 1 0,-2 2-1,0 2 0,0 0 0,-2-1 0,-2 2 6,-3-1-8,-1 1 7,0 0-8,-1-1 1,-1 1 0,-2-1 0,1-2-1,1 1 7,1-2-7,-1 0 13,2 0-15,1-2 1,1-2 13,2 0-8,2-1 0,2-3-1,4-3 6,2-2-7,4-1 6,3 0-1,3-3-7,0-1-6,5 0 14,0 0-8,-1 0 7,1 2-7,0 0 0,-1 3 0,-1 1 0,-3 2 0,-1-1 0,-1 4 1,0 2-7,-3 3 7,-1 4 7,-4 2-14,-2 3 1,-2 4 7,-2 4-7,-4 3 8,-4 2 6,-3 2-14,-3 3 7,-3 1 6,-2 1-13,1 1 1,-3 1 7,0-2-1,0-1 0,3-2 6,1 0-7,0-2-6,5 0 13,-1-5-13,3-1 7,2-3 0,1-2 0,3-2 6,4-3-7,2-2-7,4-2 8,3-3-1,5-2 0,0-2 7,1 0-14,3-1 1,1 2 1,-1 0 7,1-1 0,-1 3-7,1 2 7,0-1-7,-1 1 7,3 0 6,-1 2-1,3-1-7,-2 3-6,1-1 13,-1 1-7,2 1-7,-3-1 1,3-1 0,-2 0 1,-1-2 0</inkml:trace>
</inkml:ink>
</file>

<file path=ppt/ink/ink24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56.1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475 29 23,'0'-2'4,"0"-1"-1,0 0 1,0 0-2,0 0 1,0-1-1,0 1 0,0 1-1,-2-1 1,2 2-1,0 0 0,-2 0 0,0 3 0,-4 3 0,-3 3 0,-5 5 0,-3 4-1,-3 4 1,-3 5 12,-2 4-7,-4 5 11,0 7 4,-2 5-15,-2 6 6,0 2 11,0 5-22,0 1 6,4 2 12,2-2-21,2 0 25,6-1 3,5-1-9,4 0-8,3-2 5,5-1-8,4-4-1,3-2 12,5-3-9,2-2-1,3-3 6,1-2-8,5-4-7,2-3 7,4-1-1,0-3 6,4-3-2,0-2-1,0-3-7,0-2 0,-2-2-18,0-2 21,-3-1-13,1-3-5,-4 0 2,-2-3-11,-3 0-4,-3-1 4,-1-1 2,-1-1 0</inkml:trace>
</inkml:ink>
</file>

<file path=ppt/ink/ink24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57.3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198 27 24,'-2'-2'4,"2"1"0,-2 0-1,2 0 0,-2 0 0,2-1-1,-2-1 0,2 1 0,-2 1 0,2-2-1,0 1 0,0 1 0,0-1 0,0 0-1,0 1 0,0 0 0,-2 1 0,2-1 0,0 1 0,-2 0 0,2 0 1,0 1 0,0 3-1,-5 4 0,1 3 1,0 3 0,-4 3-1,0 1 7,-1 4 5,-1 4-14,0-1 19,-3 2-8,3 1-1,0-1-1,-1 0-7,1-2-7,0 1 7,1-2 0,-1 1 0,2-2 13,-1 0-2,1-2-14,2 0-6,0-2 0,0-2-1</inkml:trace>
  <inkml:trace contextRef="#ctx0" brushRef="#br0" timeOffset="3100">237 1230 55,'0'0'7,"0"0"-7,0 0 0,0 0 0,0 0 6,0 0-7,0 1 7,0 3-1,0 0 5,-2 3-1,0 2-7,0 1 0,-2 4 12,-2 1-8,0 3-7,-1 1 0,1 3 13,-2 0-14,2 2 6,-3-1 12,3 0-8,-2-1-1,2 0-20,0 1 14,-1-1 13,1-3-27,0 1 27,2-2-21,0-1 13,0-2-13,-1-2-6,3 0 1,0-2 0,0 0 1</inkml:trace>
</inkml:ink>
</file>

<file path=ppt/ink/ink24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4:58.2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504 53 23,'0'0'4,"0"0"-1,0 0 0,0 0-1,0 0 1,0 0-1,0 0-1,0 0 0,0 0 0,0-2 1,0 0-1,0 0 0,0 1 0,0 0 0,0 0 0,0 0-1,0 0 1,0-1 0,0 1-1,0 1 0,0 0 0,0-1 0,0 1 0,-2 0 0,2 1 0,0 3 0,-2 0 1,2 3-1,-2 3 1,0 1-1,-2 4 1,2 3 0,-2 3 6,0 1 5,-3 0-1,3 2-8,-2 1 6,2-1-1,0 2-7,0-2 0,0 2 6,-1-1-1,3 0-1,-2-1-7,2-1-6,0 0 0</inkml:trace>
  <inkml:trace contextRef="#ctx0" brushRef="#br0" timeOffset="2953">0 1547 108,'0'0'19,"-2"0"-2,2 0-2,0 0-8,0 0-8,0 0 7,0 0 5,0 0-1,0 0-1,2 0-8,4-1 13,4 1-2,3-1-14,1 1 13,5 0-14,2-1 0,3 1 13,1-1-7,4 1-1,2-1 6,-2-1-1,2 1-7,-2 1 0,0-1 6,0 1-13,-4 0 1,0 0 13,-5 0-13,1 0 13,-4 0-13,-1 0 13,-4 0-1,1 0-19,-3 0 7,-2 1-11,-1-1 2,-1 0-5,0 0 3,-4 0 1,0 1 0</inkml:trace>
  <inkml:trace contextRef="#ctx0" brushRef="#br0" timeOffset="3283">777 1299 52,'0'0'1,"0"0"6,0 0-1,0 0 6,0 0-8,0 0-7,0 2 7,2 1 6,-2 2 5,0 3-8,-2 0-1,2 5 5,-2 1-1,0 3 5,0 3-8,-2 3-1,-2 2 5,2 0 5,0 3-14,-3 1 12,1 1-20,2 0 7,-2 0-1,2 0 13,-2 0-2,-1 0-7,3-1-13,0 0-12,0-1 3,0-3 1,2-2 0</inkml:trace>
  <inkml:trace contextRef="#ctx0" brushRef="#br0" timeOffset="3903">1325 0 20,'0'0'4,"0"0"-1,0 0-1,0 0 1,0 0-1,0 0 0,0 0-1,0 0 0,0 0 0,3 1 1,-1 5-1,4 3 0,0 4 0,2 2 0,3 7 0,-1 2 1,0 8 6,3 1 11,-1 7-14,1 3 18,1 5 9,-2 4-4,1 5-3,-3 6-3,-2 4-9,-3 8 4,-3 1-2,-2 5-14,-4 1 0,-5 7 18,-1 1-21,-2 3 13,-3 0 5,-2 0-21,-1-1 13,-3-2-1,1-2-1,-3-3 0,0-4-1,-2-4-1,0-5 6,3-4-20,-3-7 14,4-5-7,-2-5-6,5-5 1,-1-6-11,3-5-10,1-5 3,1-4 0</inkml:trace>
</inkml:ink>
</file>

<file path=ppt/ink/ink24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09.69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153 674 56,'0'0'1,"0"0"0,0 0 6,0 0 5,0 0-14,0 0 7,0 0-1,0 0 6,0 0 5,0 0-8,0 0-8,0-1 1,0 0 12,0 0-8,0 0 0,2 0 12,-2 1-15,0-2 0,0 1 6,0 0-1,0 0 0,0 0-1,0 1-1,0 1 0,0 1 6,-2 3-8,2 3 12,-2 5-20,-2 1 13,0 4 5,0 2-1,-3 2-20,1 3 7,-2-1 13,0 1-1,-1 0-2,-1 1-13,2-1 7,-3 0 6,3-2-14,0-1 7,0-1 0,-1-1 0,1-3 6,2-1-7,2-2-6,-2-2 7,1-2 6,1-1-14,2-1 8,0-2-1,0-2 0,2-1-12,0-5 1,2-2 14,4-4 6,1-6-7,1-3 6,2-4-7,3-4 6,1-5-1,3-5-1,1-4-7,3-1-6,0-5 7,3 1-6,3 0 1,0 0 1,2 2 7,-2 1-7,0 2 1,0 3-6,0 2 20,-5 5-20,1 2 8,-4 4 6,-1 2-7,-3 4-5,-1 2 7,-1 4 0,-1 3 0,-2 4 6,1 4 6,-3 4-1,-2 4-20,0 4 20,1 2-2,-3 2-1,0 3-7,-2 3-6,0 1 7,0 2 6,0 3-13,-2 0 13,2 2-13,0 2 13,-2-2-13,2 0 7,-2 1 6,3 0-14,-3-1 7,2-1 7,0-1-7,0 0 0,-2-1 6,2-2-7,0-1 0,0-2 0,0-1 6,0-3-6,0 0-25,2-2 15,-2-1-11,2-2 2,-1-1 3,1-2 1,-2-2 0</inkml:trace>
  <inkml:trace contextRef="#ctx0" brushRef="#br0" timeOffset="700">261 885 40,'0'0'3,"0"0"-1,0 0 0,0 0-1,0-1 7,2-2-7,2 1 6,0 0-7,0-1 0,2 2 18,3-1-2,1 0-14,0-1 12,1 1-8,3 0-1,1 0-13,1 0 14,3 1-1,1 0-7,1-2-6,0 1 1,2 0 0,-3-1 0,3 2 0</inkml:trace>
  <inkml:trace contextRef="#ctx0" brushRef="#br0" timeOffset="2276">914 1095 20,'0'0'5,"0"0"-1,0 0 0,0 0-1,0 0-1,0 0 0,0 0 1,0 0-1,0 0 0,0 0 0,0 0 6,0 0 5,0 0-8,0 0-7,0 0 13,0 0-1,0 0-2,0 0-1,0 0-13,0 0 13,0 0-1,0 0-7,0 0 1,0 0 12,0 0-1,0 0 4,0 0-1,0 0-8,0 0-1,0 0-1,0 0 0,0 0-1,0 0 6,0 0-1,0 0-7,0 0 6,0 0-7,0 0 6,0 0-1,0 0 0,0 0-1,0 0 6,0 0-8,0 0 6,0 0-7,0 0 6,0 0-7,0 0 6,0 0-1,0 0 0,0 0-1,0 0-7,0 0 7,0 0-25,0 0 8,0 0 15,0 0-1,0 0-6,0 0 1,0 0 6,0 0 0,0 0-6,0 0 6,0 0 0,0 0 0,0 0 6,0 0-1,0 0-7,0 0 6,0 0-7,0 0 6,0 0-13,0 0-11,0 0 8,0 0 8,0 0 7,0 0-1,0 0 0,0 0-1,0 0 0,0 0 6,0 0-7,0 0 0,0 0 0,0 0-1,0 0 0,0 0 0,0 0-6,0 0-5,0 0 7,0 0 1,0 0 0,0 0 7,0 0-1,0 0 0,0 0 6,0 0-8,0 0 0,0 0 6,0 0 0,0 0-8,0 0-12,0 0 20,0 0-7,0 0-12,0 0 8,0 0 0,0 0 1,0 0 6,0 0 0,0 0-1,0 0 0,0 0-6,0 0 6,0 0-6,0 0 0,0 0 7,0 0-6,0 0 0,0 0 7,0 0-7,0 0 0,0 0 7,0 0-7,0 0 0,0 0 1,0 0 6,0 0-13,0 0 8,0 0 6,0 0-7,0 0 0,0 0 7,0 0-1,0 0 0,0 0-1,0 0 0,0 0 0,0 0-1,0 0 0,0 0 0,0 0-1,0 0 7,0 0-8,0 0 0,0 0 0,0 0 7,0 0-1,0 0-20,0 0 2,0 0 8,0 0 13,0 0-20,0 0 7,0 0 7,0 0-13,0 0 14,0 0 0,0 0 5,-2 0-1,0 0-13,0 0 7,0 0-1,-4 4 0,-1-1 6,1 2-1,0 0-7,-2 0 7,2 2-7,-1 0 0,-1 2 6,2 0-7,-2 0-6,1 0 14,1 2-13,2 1 7,0-1 6,0 1-1,0 1 0,4-2-13,-2 0 7,2 0 6,0 0-7,2-1 1,0 1-13,2-2 8,0-1 7,2 0 0,0-1 6,1-1-1,1-1-13,2-3 7,1-1 6,-1-1 0,0-1-14,3 0 8,-1-3-13,3 1 8,-1-1 7,3 0 0,-3-2-7,1 0 7,-3-1 0,0 0 0,1-1-1,-5 0 0,0 0 6,-1-2-7,-1 1-6,-4 1-6,0-1 8,-2-2 13,-4 2-7,-2-2 6,-1 1-14,1 1 7,-2 1 0,0-2-6,-1 2 7,1 0 6,0 1-1,-1 1-14,3 0 7,-2 2 7,4-1-7,0 2 0,0-1-7,-1 1-11,1 0-4,2 1 2,0 1 2,0-2 0</inkml:trace>
  <inkml:trace contextRef="#ctx0" brushRef="#br0" timeOffset="4096">1338 1243 25,'0'0'11,"0"0"-8,0 0 6,0 0-1,0 0-8,0 0 13,0 0-1,0 0 4,0 0-8,0 0 5,0 0-1,0 0 4,0 0-8,0 3 5,-2 4-7,-2 3-1,0 0 5,-2 2-13,-3 1 13,1 1-2,0-2-19,-3 1 13,3 1-12,0-2-6,0-1 2,-1 0 0,1-1 1</inkml:trace>
  <inkml:trace contextRef="#ctx0" brushRef="#br0" timeOffset="4426">1659 1107 23,'0'0'4,"0"-1"0,0 1-1,0-1 0,0-1 0,0 1 6,0 0-7,0 1 6,0-1-1,0 0-1,0 1 5,0-1-1,0 1 5,0-2 4,0 4-15,2-2 12,-4 0-2,2 0 5,0 0-15,0 1 12,-2-1-21,-2 2 7,-1 0 6,-1 1-1,0 1-1,0 2 6,0 1-8,-3 0-13,1 3 14,0-1-14,-1 1 14,1 2-1,2 0 0,-2-1-7,2 3 1,-1-1 6,1-1-13,4-1 1,-2 0 7,4 0 1,-2 1 0,4-3 0,0 0 0,0 1 0,4-3 0,0-1 6,3-3-1,1-2-13,2-1 7,1-2 7,3-3-1,1-2-20,0-1 15,1-1 6,1-3-1,-3 1 0,1-3-1,-1 1 0,-1-1-1,-3 0 0,-1 0-1,-3 0 0,-2 1 0,-2 0 0,-2 2-1,-2-1-12,-2 3 14,-2 0-13,-2 0 7,0 2 1,-1 2 12,1-1-13,0 1 0,0 2-12,2-1-5,0 1 3,-1 0 1,1 1 2,0 1 0</inkml:trace>
  <inkml:trace contextRef="#ctx0" brushRef="#br0" timeOffset="7878">1142 24 36,'0'0'16,"0"0"-9,0 0-7,0 0 0,0 2 0,-4 1 7,-1 4-1,1 1-1,-4 3-1,0 4 0,-1 2-7,1 2 0,-2 2 1,-5 1 0,3 1 7,2-1-1,-3-1 6,1 0-8,1-1 0,1-2 0,0-1-1,1-2 0,3-1 6,0-3 0,0-1-8,2-2-6,-2-1 1,1-3 1,3-2 0,0-4 1,2-2 0,0-3 1,2-4 0,0-3 1,0-2-1,1-2 1,1-3 0,-2-3 0,2 0 1,-2-1-1,2 0 1,0-1 1,-2 2 12,2 1-7,-2 3 5,1 1-7,1 4-7,-2 2 1,0 2 12,-2 1-1,2 3-1,2 4-7,0 3 6,0 2 0,3 5-1,-1 5 6,0 2-14,0 2 6,2 3 6,3 2-1,-1 0-1,0 1-1,1 0-13,-3-1 13,2 1 0,-1-1 5,1 0-20,-2 0 14,3-2-1,-3 0-7,0-2-12,-2-1 1,3-1 2,-3-3 1</inkml:trace>
  <inkml:trace contextRef="#ctx0" brushRef="#br0" timeOffset="8388">889 273 29,'0'0'3,"0"1"1,0-2-1,2 1 0,-2-1-1,2 0 6,1 0-1,1-2 6,2 0-8,-2-1-7,2 1 13,3-2-8,1 1 6,2-1-14,3-1 14,1-1-8,1 3 6,4-2-1,-3 0-7,3 1 1,2-1 12,-1 2-8,3 0 0,-2 0-7,2 1 0,-3 2-6,1 1 0,0 1 1</inkml:trace>
</inkml:ink>
</file>

<file path=ppt/ink/ink24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15.1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2 37,'-2'-1'9,"2"0"-7,-2 0 0,2 1 12,0 0-8,0 0-1,0 0 0,0 0-1,0 0-1,0 0-6,0 0 0,0 0 1,0 0 6,0 0-7,0 0 7,0 0-7,0 0 7,0 0-7,0 0 7,0 0-1,0 0-6,0 1 0,2 0 7,2 1-8,3 1 8,-1-1-1,-2 1 0,4 0-7,-2-2 13,3 1-14,1 1 1,0-1 19,1-1-2,1 1-7,1 2-1,-1-3-1,2 0 0,-1-1-13,-1 1 7,1-1 0,1 0 13,-1 0-1,-1 0-8,0 0 6,-1 0-1,-1 0-1,0 2 6,-1-2-27,-3 0 21,0-2-1,0 2-7,0 0 1,1 0 6,-3 2-1,0-2 0,-2 0-1,2 0 0,-2 1 0,0-2-7,0 1 7,0 0-1,-2-2-19,0 2 21,2 0 0,-2 0-1,3 0 0,-3 0-13,0-1 1,2 0-5,-2 2 21,0-2-1,2 1-1,0 1-19,0 0 8,-2-1 0,2 0-5,0 0 1,-2 0 0,0 0 2,0 0 0,0 0 0</inkml:trace>
  <inkml:trace contextRef="#ctx0" brushRef="#br0" timeOffset="1302">180 194 36,'0'0'9,"0"0"-1,0 0-1,0 0-1,0 0 0,0 0-7,0 0 12,0 0 5,0 0-2,4 0-2,2-1-1,3 1-8,-1-1 6,4 1-7,-1-1 6,3-1 5,1 2-8,-1-1 0,3 0 5,-1 0-1,-1 1-7,1-1-1,-1 1 0,-1 0-12,-1 0 20,-1-1 5,-2 1-14,1 0 0,-3 0 0,-2 0-7,0-2 7,-1 2 0,-1-1-12,0 1-5,-2 0 0</inkml:trace>
</inkml:ink>
</file>

<file path=ppt/ink/ink24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25.5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465 0 53,'0'-1'14,"-2"0"-2,2 1-14,-2 0 13,2 0-2,0 0-7,0 0 0,0 0 6,0 0-8,0 0 7,0 2-14,0 3 7,0 1-6,-2 3 13,2 1-1,0 3 0,-2 4-1,2 2 6,-2 3-2,0 2-1,2 2 5,-2 2-20,-1 1 7,3 2 6,-2-1 0,2 0-1,-2 0-13,2 1 7,-2-2 13,2-2-14,0 0 6,2-1-7,0-1-6,0-1 8,1-2-13,1-1 1,2-2 1,-2 0 0</inkml:trace>
  <inkml:trace contextRef="#ctx0" brushRef="#br0" timeOffset="378">0 957 67,'0'0'6,"-2"0"5,2-1 5,0 1-15,0 0 7,0 0-8,0 0 7,0 0-8,2 1 13,2 0-1,2 1-8,4-1 0,3 0 12,3 0-2,5 0-2,4 0-7,4 0-1,2 1 6,4-1 5,4 0-2,1-1-7,1 0-1,2 1 6,-1-1-8,-1 0 0,0 0 6,1 1-1,-5-1-1,0 0-26,-4 0-3,0 1 2,-4 1 2,-4-1 1,-2-1 1</inkml:trace>
  <inkml:trace contextRef="#ctx0" brushRef="#br0" timeOffset="790">417 1313 31,'0'0'4,"0"0"-1,0 0 0,0 0 0,0 0-1,0 0 0,0 0 6,0 0-7,0 0 0,0 0-1,0 1 0,0 3 7,-4 1-1,-2 1-1,0 2 6,0-1-14,-3 2 6,1-2-6,0-1 13,-5 3-8,1-2 6,0-2-13,-1 2 13,1-1 5,-1-2-8,1 0-7,2 0 7,1-4-1,-1 0 0,2-1 5,2-3-7,-1-2-6,3-2 6,4-1 0,0-3-13,2 1 14,4-1-13,3 2 20,-1-2-1,4 1-7,1 0-1,-1 0-6,1 3-6,1 0 21,1 2-2,-1 2-7,1 0 0,-1 3-13,1 2 2,-5 3 14,0 1 5,1 4-13,-5 2 13,0 3-1,-4 4-20,-4 3 20,-2 2-1,-2 4-13,-3 0 13,-3 4-1,-3 1-13,-3 1-6,-1-1 27,-4 0-8,1-2 6,1-1-21,-2-1 14,3-2-7,-1-2 7,2-2-1,3-2-13,1-4 14,3-1-1,-1-3-1,5-2-6,0 0 0,4-5 1,2 0 0,2-4 0,2-1 0,4-2 7,4 0-1,3-1 0,3 0-1,1-1 12,4 3-2,-1 0-1,1 1-20,2 1 7,1 3 6,-1-1 6,2 2-2,0 2-7,0-1 6,-3 2-7,3 0 12,-2-1-1,2 1-21,-2-1 1,1 0-5,-1-1-11,2-3 2</inkml:trace>
</inkml:ink>
</file>

<file path=ppt/ink/ink24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31.75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126 25 17,'0'0'5,"0"0"-1,0 0 0,0 0 0,0 0-1,0 0-1,0 0 0,0 0 0,0 0 0,0 0 0,0 0-1,0 0 0,0 0 0,0 0 0,0 0 13,0 0 4,0 0-14,0 0 5,0-4-7,-2 1 6,0-1 5,0 1-8,0 0 0,0 1 5,2 1-7,-2 0-1,0-1 6,2 1-7,-2 1 6,2-1-1,-3 2 0,3 2-7,-2 2 0,-2 5 6,2 1 0,-2 5 5,-2 1-14,0 4 7,-1 3 6,1 4-14,0 5 7,-2 2 6,2 3-7,-3 4 6,1 3-1,0 3-7,-1 2 0,3 1 7,0 0-13,4-1 7,0-3-7,4-2 1,2-2 14,4-2-14,1-3 13,3-3-7,3-1 6,1-3-7,3-3 1,1-1 6,3-4-7,4-3 6,2-2-7,2-1 1,-2-4-20,2-2 3,-2-2 2,-2 0 1</inkml:trace>
</inkml:ink>
</file>

<file path=ppt/ink/ink24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32.37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0 41,'0'0'2,"0"0"0,0 0 0,0 0-1,0 0 1,0 0 12,0 0-2,0 0-8,0 0 12,0 0-8,0 0-7,0 0 6,0 0-7,0 0 12,0 0-1,0 2 5,0 5-15,2 5 13,-2 4-8,2 1 5,-2 4-1,0 1-14,0 1 13,0 2-14,-2-1 7,2 0 6,-2 1-13,2-2 13,-2 0-7,2 1-13,-2-3 14,2 0-6,0-2-13,0-1 2,2-1 0,-2-1 1</inkml:trace>
  <inkml:trace contextRef="#ctx0" brushRef="#br0" timeOffset="2260">75 873 94,'0'0'15,"0"0"4,0 0-15,0 1 0,0 3 5,2 5-1,-2 1-7,2 3 6,-2 2-7,2 3 13,-2 1-15,2 2 7,-2 2-1,0 1 0,2 0-7,0 2 13,0-2-1,-2-1-1,0 2-8,0-2 0,2 0-6,-2-1 1,2-1 13,-2 0-7,0-3-7,0-1-11,0-2 0,0-2 2</inkml:trace>
</inkml:ink>
</file>

<file path=ppt/ink/ink2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7:29.6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0 116 23,'0'0'4,"0"0"0,0 0-1,0 0 0,0 0-1,0 0 0,0 0 0,0 0 0,0 0-1,0 0 0,0 0 1,0 0-1,0 0 0,0 0-1,0 0 1,0 0 0,0 0 0,0 0 0,0 0-1,0 0 0,0 1 0,0 0 0,0 5 0,2 1 1,2 1 0,-2 1-1,0 2 0,0 1 0,0 0 1,0 1-1,0 1 0,0 1 7,1 1-7,-3 2-1,2-1 0,-2 1 0,2-1 1,-2 0 0,2 1 0,-2-1-1,0 0 7,2-1-7,-2 0 0,2-2 0,-2 0 7,2-1-7,0-2 0,0 0 0,0-1 0,0-1 0,0-3 0,0 1 7,0-2-7,0 0 0,3-2 0,-1-2 7,0 1-7,2-2-1,2-4 1,-1 1 6,1-3 0,2-1-1,1-1 0,-1-3-7,2 0 6,1-3-7,1-1 1,1-2 7,-1-1-1,3-2-7,-3 0 8,3 0-7,-3-1 0,1 0 1,-1 2 0,-1-2 6,-1 0 0,0 1-7,-3 0 0,1 2 0,-2-1 7,-2 3 0,3 0-7,-3-1 0,0 3 0,-2 0 1,2 2 1,-1 0-1,-1 1 1,0 2 0,0 1 0,-2 0 0,0 1 0,0 1 0,0 1 0,0 1 0,0 0 0,0 1 1,1 2-1,-1-1 0,0 1 0,0 2-1</inkml:trace>
</inkml:ink>
</file>

<file path=ppt/ink/ink25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35.3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25,'0'0'11,"0"0"-8,0 0 6,0 0-7,0 0-1,0 0 7,0 0-8,0 0 0,0 0 0,0 0 7,0 0-1,0 0 5,0 0-7,0 0 12,0 0-15,0 0 0,0 0 6,0 0-1,0 0-13,0 0 13,0 0-13,0 0 7,0 0 6,0 0-7,0 0-6,0 0 14,0 0-1,0 0-7,0 0 6,0 0-7,0 0 7,0 0-1,0 0 0,0 0-13,2 1 20,2 2-8,2 1 0,2 2-7,1 1 7,-1 1 6,2 1-2,1 3-13,1 1 7,0 3 6,3 2-1,-1 3 6,3 3-2,2 3-7,-1 3 6,1 3-1,1 1-1,-1 1-1,0 1 5,-3 2-1,1-1-14,-1 0 7,-3 1-1,-1 1 0,-4-2-6,1 0 13,-5 1-14,-2 0 13,-2-1-1,-2-1-1,-2-1 0,-3-1-1,-1-3-1,-2 0-7,-1-2 1,-1-2 13,2-1-14,-3-3-6,3-1 7,2-2 0,-1-4-12,1 0-4,0-2 2,2-1-6,2-2 2</inkml:trace>
</inkml:ink>
</file>

<file path=ppt/ink/ink25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38.3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311 36 23,'0'-2'4,"0"0"0,0 0-1,0 1 0,0-1 6,0-1-1,0 1-1,-2 0 6,2-1-2,-2 0-8,0 1-6,2-1 19,-2 1-8,-1 0 5,1-1 4,-2 2-8,2 0-7,0 0 12,-2 1-14,-2 1 0,2 4 6,-5 2-7,1 3 0,0 3 0,-5 5 13,1 6-2,-2 4-1,-3 4-14,2 3 7,-1 5 6,-3 1-7,1 4 0,-1 1 0,-2 3 0,3 1 6,1 1-14,3 1 14,1 1-1,1-2-1,4-1 0,4-4-1,4 0-1,4-3 0,2-1 6,2-4-20,5-2 14,1-2 0,3-4-7,1-2 13,1-2-7,1-4-13,-1-3 14,2 0-19,-1-4 2,1-1-6,-2-3 3,-1-2 0</inkml:trace>
</inkml:ink>
</file>

<file path=ppt/ink/ink25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38.93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161 4 26,'0'0'11,"-2"-1"-8,2 0 6,-2 1-1,2-1-1,-2 1 5,2 0-1,-2-1 5,2 1-2,0 0-15,0 0 13,0 0-8,0 0 0,0 0-1,0 0-6,0 0 19,0 0-2,0 0-2,0 0-8,0 0 6,0 0-1,0 0 5,0 0-8,0 0-7,0 0 0,0 0 0,0 0 13,0 0-21,0 0 8,0 0 6,0 0 6,0 0-14,0 0 7,0 0-1,0 0 6,0 0-14,0 0 7,0 0 0,0 0 0,0 0 6,0 0-1,0 0-14,0 0 7,0 0 7,0 0-14,0 0 7,0 0 7,0 0-14,0 0 1,0 0 13,0 0-19,0-1 14,0 1 0,0 0 6,0 0-8,0 0 0,0 0 7,0 0-8,0 0 13,0 0-14,0 0 13,0 0-8,0 0-19,0 0 21,0 0-7,0 0 13,0 0-14,0 0-6,0 0 14,0 0-7,0 0 12,0 0-7,0 0 6,0 0-8,0 0 0,0 0 0,0 0-6,0 0-6,0 0 2,0 0 7,0 0-6,0 0 1,0 0 20,0 0-21,0 0 20,0 0-2,0 1-7,-2 6 12,2 2-8,-2 3 5,-3 3-14,3 6 7,-2 3-7,0 4 13,0 2-14,0 4 6,-2 2 0,1 0 6,-1 1-7,0 1-7,0-2 13,0 0-1,-1 0-13,-1-1 13,2-2-1,-2 0-13,1-1 13,-1 0-13,2-2 13,0-2 0,0 0-1,-1-3-7,3 1 7,0-4 5,0-2-14,0-3 1,2 0 0,0-3-18,0-3-4,2-1-3,0-2-3,0-3 1</inkml:trace>
</inkml:ink>
</file>

<file path=ppt/ink/ink25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40.8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64 8 24,'0'0'4,"0"0"0,0 0-1,0 0 7,0 0 5,0-1-15,-2-2 6,2 2 6,-2 1 5,2-1 4,0 0-9,-2 0 5,2 1-9,0 0-7,0 0 12,0 0-1,0 0-8,0 0 12,0 1-2,-2 2 5,2 4-9,-2 3-8,2 3 0,-2 3 6,0 1-1,0 4 6,0 0-2,0 2-14,-2-1 7,-1 2 5,3 0 6,-2 0-15,2 2 13,-2-2-21,2 1 14,-2 0 5,2 0-14,0-1 7,0-1 0,0 0-7,0-1-6,-1-1-11,1-2-11,2 0 3,-2-3 3</inkml:trace>
</inkml:ink>
</file>

<file path=ppt/ink/ink25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41.2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41,'0'0'15,"0"0"-2,0 0-14,0 0 0,0 0 7,0 0 5,0 0-8,0 0 6,0 0-13,0 0 19,0 0-2,0 1-20,2 1 13,2 2-1,2 0 0,3 2-7,-1 0 19,2 2 4,3 1-9,-1 3 5,1 1-9,1 2 12,1 1 4,-1 4-3,1 3-3,-1 3-8,0 0-14,1 5 13,-1 1 5,-1 3-2,-1 1-1,-1 1-8,-3 2 12,0 1-14,-2 2 0,-4 1 6,0 0-7,-2 0 0,-2 3 6,-2-2-1,-2 1 0,-2-2-1,-3 0-1,-1-2 0,0-1-13,-3-3 8,-1-2 0,1-3-19,-1-2 3,-1-2-16,0-2 3,1-3 3</inkml:trace>
</inkml:ink>
</file>

<file path=ppt/ink/ink25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51.49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 18 72,'0'0'11,"-2"-1"5,2 0-8,0 0-1,-2 0-1,2-2 5,0 2-13,2 1 6,4 0 12,2-1-2,3-1-20,1 1 7,5-1 6,1 1 5,5-1-14,2 2 7,2-1-1,4 2 6,0 0-2,4-1-13,0 1 7,0 0-13,0 2 14,1 0-7,-1 0 1,-2 0-6,-2-1 14,0 2-1,-2-2-1,-4 3 0,0-2-13,-5 1 1,-1-1-5,-3 0 1,-3 0 1</inkml:trace>
  <inkml:trace contextRef="#ctx0" brushRef="#br0" timeOffset="335">63 320 47,'0'0'14,"0"0"-8,0 0-7,4 1 13,2-1-14,5 0 13,3 0-2,3-1-7,1-1 6,3 1-1,2 0-1,2 0-13,1 0 7,3 0 0,0-2-6,2 2 13,0 0-14,2 0 1,-2 1 1,3 0 0,-3 0-2</inkml:trace>
</inkml:ink>
</file>

<file path=ppt/ink/ink25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52.97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622 5 36,'0'-1'9,"-2"0"-1,2 0-7,0 1 0,0 0-1,0 0 1,0 0 6,0 0-7,0 0 0,0 0 6,0 0 6,0 0 4,0 0-14,0 0 0,0 0 6,0 0 5,0 0-8,0 6-1,0 4 6,0 3-1,2 4 11,-4 4-9,2 4-7,0 2-1,0 0 6,-2 5-1,0 0 5,0 1-8,-2 2-6,2-1 6,-3-1-1,1 1 6,0-1-7,0-1-1,0 0 0,0-3 0,2-3-26,0 0 3,0-4 2,-1-1 1</inkml:trace>
  <inkml:trace contextRef="#ctx0" brushRef="#br0" timeOffset="815">76 1054 68,'-2'-1'24,"0"0"-15,0-1-1,-2 2-1,2-2 5,2 1-14,-2 1 13,2-1-2,2 1-20,-2 0 21,4 0-2,0 0-1,4 1-1,0-1 6,5-1-2,3 1-1,3 0-20,4 0 27,2 0-9,4 0 6,2 0-8,2 0-1,2 0 0,0 0-1,0 1 0,0 0 0,-2 2-13,0-1 1,-4 0 1,-2 0-5,-4-1-5,-2 2 2,-5 0 1</inkml:trace>
  <inkml:trace contextRef="#ctx0" brushRef="#br0" timeOffset="1175">306 1259 40,'0'1'9,"-2"-1"-1,-1 2-1,-1 2-1,0-1-1,0 0-7,0 0 7,2 0 5,0-2-7,0 0 6,0 0-8,0 0-6,0 0 13,2 1-7,0-2 6,-3 1-1,3 0-7,0-1 7,0 1 5,0-1 5,-2 1-21,2-1 1,0 1 13,0-1-1,0 0-1,0 0-7,0-1 6,0 1-13,0 0 13,0 0-1,0 0 6,0 0-2,0 0-1,0 0-1,0 0 6,0 0 4,0 0-14,0 0-1,0 0 6,0 0 6,0 0-8,0 0-1,0 0-13,0-1 13,-2-1 0,2-3-7,0 3 6,0-2 6,2 0-8,0-1-6,3-1 7,-1-1-1,4 0-6,0 0 13,1 0-1,3 1-8,0 2-12,1-1 14,1 0 0,-1 2-7,-1-1-5,3 2 13,-5 1-6,2 1 6,-1 1-6,-3 4 6,-2 2 6,-2 3-1,-2 4-7,0 2-7,-4 4-5,-2 3 20,-4 2-14,-2 3 1,-5 2 7,-4 0 6,1 0-8,-5 1-6,0 0 7,-1-1 0,-3 1-13,0-2 14,0-1-1,-2-3 0,2 0 6,0-2-13,2-1 0,1-3 13,3-4-13,2 0 7,3-4-7,3-2-12,3-3 15,2-3 0,4-3-12,4-3 14,2 0-6,2-2 7,2-2-6,4 0 0,3-1 7,1 1-6,3 1 0,-1 2 13,1 0 5,-1 1-2,1 2-7,1 2 5,1-1 12,0 2-9,-1 2-15,1 0 19,0 2-14,-1 1-7,-1 0-6,1 0 20,-1 1-7,-1 1 0,3 0 5,0-1-13,-1 0-6,1-1-5,-3-1-16,3-2 3,2 1 3,-1-2 1</inkml:trace>
</inkml:ink>
</file>

<file path=ppt/ink/ink25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55.1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371 18 26,'-2'-1'4,"2"0"0,-2 0-1,2-1 6,0 1 5,-2 0-8,2-1 12,-2 1-8,2-1-8,-2 0 19,0 0-22,-3 1 7,1-2-7,-2 3 6,2 3 12,-4-1-2,-3 4-2,-1 3-8,-3 5 6,-1 3 5,-3 4-2,-1 6 4,-3 7-8,-2 4-2,0 5-7,0 4-6,1 2-6,1 1 14,0 2 0,4-1-1,1 1 6,3 1-7,5-1 0,4 0 6,2-2-1,6-1-1,2-1 6,4-3-14,5-2 13,1-1-8,3-3 0,1-2 6,3-4-7,4-1-19,0-3 9,1-4-18,1-1 2,0-4 2</inkml:trace>
</inkml:ink>
</file>

<file path=ppt/ink/ink25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56.24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85 7 66,'0'-1'6,"0"0"5,-2 0-1,0-2 5,0 2-2,2 1-8,-2 1 6,2 3 5,-3 2-9,-1 2 6,2 2-8,-2 3 12,-2 3-9,0 2-13,-1 3 13,1 2-1,0 3 5,0 0-7,0 2-1,2 0-1,-1-1-12,1 0-12,2-2 3,0 1 1,-2-4 0</inkml:trace>
  <inkml:trace contextRef="#ctx0" brushRef="#br0" timeOffset="1683">153 891 25,'-2'-1'17,"2"0"-2,0 0-8,-2-1 11,2 1-8,-2-1 5,2 1 4,0-2-2,0 2-2,0 0-2,0 1 5,0-1-3,0 1-2,0 1 5,0 0-2,0 5-2,0 2-8,0 3 12,-2 1-3,0 4-20,-2 1 7,-3 3 6,1 1-8,0 1 0,-2 1 13,-1 1-8,1 0-1,0-1-6,0 0-13,-3 0-17,3 1 4,2-3 0</inkml:trace>
</inkml:ink>
</file>

<file path=ppt/ink/ink25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5:56.9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180 316 40,'0'-1'9,"0"0"11,0-1-2,0 0 4,0 1-9,0-1-2,0-1 11,2 2-9,-2-1 5,0 1 4,0-1 3,0 1-15,0 0 5,0 2-2,0 0 5,0 5 4,-2 4-9,0 2-15,-4 6 19,-1 3-20,1 3 19,-2 4-15,-2 1 6,-1 1 6,3 2-2,0-1-20,-1 2 14,3-2-14,-2-1-11,0-1-17,1 1 4,-1-4 2</inkml:trace>
  <inkml:trace contextRef="#ctx0" brushRef="#br0" timeOffset="1730">45 1265 101,'0'-1'20,"-2"-1"-9,2 2 11,0 0-15,0 0 6,0 0-8,0 0-1,0 0 0,0 0 12,0 5 4,-2 4-9,2 3 5,-2 1-2,2 3-8,-4 3-1,2 0 6,-2 2-14,0 1 7,0 2-7,-3-1 6,3 1-6,0 0 6,2-2-12,-2 0 1,4-1-6,0-1-4,0-3-5,0-1 2</inkml:trace>
  <inkml:trace contextRef="#ctx0" brushRef="#br0" timeOffset="2360">716 0 42,'0'0'2,"0"0"6,0 0-1,0 0 0,0 0-1,0 2-1,0 0 6,2 3-2,4 2-7,-2 1 6,2 5 5,2 2-2,-1 4 5,3 3-8,0 3 18,1 4-10,-1 5 5,2 6-9,3 4 11,-3 5-22,1 5 0,-3 3 19,0 4-15,-1 0 5,-3 3-14,-2 4 13,-2 1 12,0 4-3,-4 0-2,-2 1-8,-2 1 5,-5-1-8,-1-1 12,-2 1-2,-3-2-15,-2 1 13,-3-3 5,-3-2-3,0-3-14,-2-3 0,0-4 12,-2-4-20,2-4 13,-2-4-1,3-3-6,-1-4-7,2-6-5,2-2-11,2-6 10,5-4-17,-1-2-11,5-5 3</inkml:trace>
</inkml:ink>
</file>

<file path=ppt/ink/ink2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7:44.0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 67 23,'0'0'4,"0"0"-1,0 0 1,0 0-2,0 0 1,0 0-1,0 0 0,0 0 0,0 0 0,0 0 0,0 0 6,0-2-7,0 1-1,-2 0 7,2 1-1,-2-1 5,0 1-7,2-1-1,-2 1 0,2 0-1,-2-1-6,2 1 0,0 0 7,0 0 0,0 0-7,0 0 0,0 0 7,0 0 6,0 0-1,0 0-1,0 0-7,2-1 0,2-2-7,2 1 2,3 0 7,1-2-7,2 1 7,1-1 6,5-1-1,1 2-13,2-1 7,1 1 6,-1 1-1,2-2-13,-2 1 7,-1-1 0,1 3 0,-2-1-7,-1 1 8,-1-1-1,-3 1-6,-1-1 13,-3 2-7,-2-1-7,0 1 1,1-1 1,-3-1-1</inkml:trace>
  <inkml:trace contextRef="#ctx0" brushRef="#br0" timeOffset="440">112 369 72,'2'0'-1,"-2"-1"12,2 1-14,2 0 13,0-1-1,2-2-1,5 0-14,1-1 14,2 1-1,1-2-7,-1 1 6,3 0-13,0-1 13,-1 2-13,1-1 13,-3 1-7,3 1-7,-3-1 1,-1 1 1,-1 1-1</inkml:trace>
</inkml:ink>
</file>

<file path=ppt/ink/ink26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46.61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21 26,'0'0'4,"0"0"0,0 0-1,0 0 0,0 0 6,0 0-1,0 0-1,0 0-1,0 0-1,0 0 0,0 0-1,0 0 12,0 0-2,0 0-2,0 0-1,0 0-2,0 0-1,0 0-1,0 0-1,0 0 0,0 0-1,0 0-1,0 0 0,0 0 5,0 0-7,0 0 0,0-1-19,-2 1 14,2-1-5,0 1 7,0 0 0,0 0 6,0 0-7,0 0 7,0 0-1,2 0 0,4 1-1,5 0-13,-1-1 14,4 0 0,1 0-1,3 0 0,1-1-1,2 0-12,4-1 13,-1 1-12,5-1 1,2 1 1,2 0 7,3-2 6,1 1 6,0 1-8,0-2-1,-2 2-6,-1 0 6,-1 0 0,-2 1 0,-2 0-13,-3 0 7,-3 0 7,-2 0-1,-2 0 0,-5 0 0,0 0-7,-3 0 7,-1 1-7,-2-1 7,1 0-19,-3 0 2,-2 1 1,-2 0 1,0 2 1,-2-2 2,-2 0 0</inkml:trace>
  <inkml:trace contextRef="#ctx0" brushRef="#br0" timeOffset="566">93 376 41,'-2'0'3,"2"0"12,0 0-8,0 0 5,0 0-14,0 0 6,0 0 6,0 0-7,2 0 6,2 0-2,4 0 6,3 2-8,5 0 6,3 1-14,2 0 13,3-1-8,5 2 12,4-2-8,1 2 6,-1-2-8,2 1 6,0 0-1,0-1-8,-2 0-6,-2 1-6,0 0 8,-2 0 0,-2 0-12,-2-1 2,-2 1 1,-5-2 1,1 0 1,-3 0-1</inkml:trace>
</inkml:ink>
</file>

<file path=ppt/ink/ink26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48.07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75 875 24,'0'-2'4,"-2"2"0,2-1-1,0 1 0,0-1 0,0-1 0,2 1-1,-2-2 6,2 2-1,-4-1-1,2-1 0,0 1 5,2 0 5,-2 0 4,2 0-2,-2 0-9,0 1-7,0 0 12,2 1-14,-2-1 6,0-1-7,0 1-6,-2 0 13,2 1 0,0 0 5,0 0-1,0 0-8,0 0 6,0 0-13,0 0 13,0 0-7,0 0 6,0 0-7,0 2 12,0 2-8,0 1-6,-2 1 0,2 1 0,-2 2 0,0-1 7,0 2-1,-3 1-7,1 1 7,2 1-7,-2 0 1,0-1 0,-2 0 6,2 0-6,-1 1 0,1-3-6,0 1-5,0-2 20,0 0-1,0 1-1,0-3 0,2 0-1,-3-2 0,3 1-1,2-1 0,-2-2-1,2 0 0,-2-1 0,4-3 6,0-3-14,2-1 14,3-7-1,5-2-7,3-3 6,1-3-20,5-5 21,2-4-1,1-3-1,3-7-7,2-1 1,0-3-7,2 1 1,-2 0 8,0 1-1,0 3 0,-2 2-6,0 3 13,-4 2-7,-1 3-6,-3 4 1,0 1 0,-3 4 1,-1 1 7,-3 3-1,0 1 0,-3 3 6,-1 1-7,0 1-6,-2 2 0,1 2 1,-1 4 0,-2 2 1,-2 3 6,0 3 0,0 2 0,-2 3 6,0 2-14,0 2 13,0 1-13,-2 4 6,0 3 0,2-1 6,-2 4-13,0-1-5,0 3 1,0 2 7,0-1 1,0 0 0,0 2 0,-1-2 13,1-1-8,0 0-12,2-2 1,-2-1 19,2 0-20,0-2 8,0 0 0,0-3 12,0-1-7,0-1-7,0-3 0,0 1 1,0-3-12,0-3-5,0 0 2,-2-1 1,2-2 0</inkml:trace>
  <inkml:trace contextRef="#ctx0" brushRef="#br0" timeOffset="800">333 923 35,'0'0'16,"0"0"-15,0 0 0,2 0 6,2-1-1,5 0 0,1-1-7,2-1 0,1 1 6,1-1-7,1 0 1,-1 0 6,3 1-1,-1-1 0,1 1-1,1 0 0,-1-1-8,0 1 1,-1 0-1</inkml:trace>
  <inkml:trace contextRef="#ctx0" brushRef="#br0" timeOffset="1620">1287 85 37,'-2'0'3,"2"-1"0,0 0-1,0 0 0,0-1 0,0 1 18,0 1-8,0-1-2,0 1 5,-3 0-2,3 0 5,0 0-2,0 0-9,0 4-7,-2 1 13,-2 2-2,-2 3-8,0 2-12,-4 4 19,-1-1-1,1 1-1,-5 0-7,1 2-7,-1-2 7,1 0-12,2 1 20,-3-4-7,3 1-1,-1-1 6,1-2-13,1-1 1,3-2-6,0-1-5,0-2 2,1-3 2,3-1 0,0-2 2,2-3 2,2-3 0,2-5 1,0-2 2,2-2 0,1-4 1,1-1 7,0-1-6,0-1 12,0-2-13,1 2 13,-1 1-8,0 1 7,0 2-8,-2 3-6,-2 2 7,2 3 6,-1-1-13,1 3 13,-2 0-7,2 4 6,-2 2 6,2 2-8,-2 2-1,2 5 6,0 1-13,1 5 6,-1 2 6,0 1-13,0 1 1,0 2 0,0-1 13,0 2-7,3-1-1,-3 0-6,2 0 1,-2-1 0,2-1 1,0 0-7,-1-2 2,1 0 0,0-2-1</inkml:trace>
  <inkml:trace contextRef="#ctx0" brushRef="#br0" timeOffset="2210">1026 218 24,'0'0'4,"0"0"0,0 0 6,2 0-8,-2 0 6,4-2-1,2 0 0,1 0-1,1-1-8,2 1 13,3-1-7,-1 0 6,3 1-8,-1 0 0,5-1-7,-3 1 1,5 0 13,-3 1-7,3-1 6,-2 2-1,-1 0-14,1 0 1,0 2 0,-3-1 0,-1 0-1</inkml:trace>
</inkml:ink>
</file>

<file path=ppt/ink/ink26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23.70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201 51 29,'0'-1'4,"0"-2"-1,-3 3 6,3-1-7,0 0 0,0 0 0,0 0-1,-2 0 13,2-1-2,-2 1-8,2-1 6,-2 1-1,0 1 5,0-1-8,2 1 5,-2 0-14,2-2 13,-2 2-7,2 2 6,-2 0-1,-2 1 5,0 4-8,0 4 6,-3 3-14,-1 3-6,0 4 13,-3 4 0,1 3 6,0 2-2,-3 2-7,1 3-6,0 4 13,-1 0-1,1 2-1,-1 1-1,3 1-13,2-1 14,-3-1-1,5 0-1,2 0 0,2-3 6,2-1-8,2-2-6,4-1 19,2-1-8,5-3 5,3-2-8,3-2 0,4-1-13,2-3 7,1-2-6,1-3 7,2-2-18,0-1 2,0-2-4,0-2 2,-2 0 1,-4-2 1</inkml:trace>
  <inkml:trace contextRef="#ctx0" brushRef="#br0" timeOffset="2899">713 164 19,'0'0'4,"0"0"0,0 0 0,0 0-1,0 0 0,0 0 6,0 0-1,0 0-1,0 0-1,0 0 0,0 0 5,0 0-14,0 0 7,0 0-7,0 0 13,0 0-1,0 0-8,0 0 6,0 0 0,0 0 5,0 0-2,0 0-1,0 0 5,0 0-8,0 0-13,0 0 20,0 0-8,0 0 5,0 0-1,0 0-7,0 0 6,0 0-1,0 0-1,0 0-7,0 0 0,0 0-6,0 0 7,0 0 0,0 0 0,0 0 6,0 0-7,0 0 7,0 0 5,0 0-1,0 0-14,0 0 7,0 0-1,0 0 6,0 0-13,0 0 7,0 0-13,0 0 14,0 0 0,0 0-7,0 0 13,0 0-14,0 0 13,0 0-1,0 0-7,0 0 0,0 0-6,0 0 7,0 0 6,0 0-13,0 0 7,0 0 6,0 0 5,0 0-14,0 0 1,0 0 6,0 3-7,0 6 7,0 3-7,-2 3 6,2 1-7,-2 3 7,0 1-7,0 2 7,0 0-7,0 2 7,0 1-7,-2-2-6,2-1 14,0 0-7,0-1-6,2 0 13,-2-2-6,-1-3-7,3-1 14,-2-2-7,2-3 6,-2 1-13,2-3 7,-2-1-24,2-1 2,0-4 2,0-2 0</inkml:trace>
  <inkml:trace contextRef="#ctx0" brushRef="#br0" timeOffset="6486">755 1253 115,'0'0'25,"-2"0"-4,2 0-8,0 0 4,0 0-2,0 0-8,0 0 5,0 0 5,0 0 4,0 4-9,0 0 5,-2 3-2,2 3-8,0 1 11,-2 2-8,0 3-1,-3 2-8,3 2 0,-2 0-6,2 3 13,-2-1-7,0-1 0,0 1-1,2-1 0,0 0-12,0-3-11,-1 1-11</inkml:trace>
  <inkml:trace contextRef="#ctx0" brushRef="#br0" timeOffset="9522">238 0 23,'0'0'5,"0"0"12,-2 0-2,2 0-2,0 0-2,0 0 5,0 0-8,0 0 5,0 0-2,0 0-1,0 0-14,0 0 7,0 0 12,0 0-14,0 0 0,0 0 6,0 0-14,-2 2 7,0 3 0,-3 1 7,1 0 5,0 4-14,0 0 7,0 3-7,0 1 6,0 1 6,-1 1-8,-1 2 6,0 0-1,0 2-13,2 2 1,-2 0 0,-1 3 14,-1-1-2,0 2 0,-1 1-8,3 0 1,0 3 6,0-1-1,0 2 6,-1 2-2,3 0 5,-2 1-8,0 0-7,2-1 1,0 2 18,0-1-8,1 1-1,1-1-2,0-1 0,2 0-8,-2 1-6,0-2 7,2 0 7,0 0 5,0 0-8,0-1 6,0-1-14,0 2 13,2-1 5,0-1-1,0-1-8,3 0-1,-3-1 0,2-1-7,2 1 7,-2-1 5,2-3-13,0 0 6,1 1-6,-1-2 13,2 0-14,-2 0 13,1-3-1,1 1 0,-2 0-20,0-1 14,0-1 0,1-1-6,-1 0 6,-2-1-6,2-1 1,0 0 6,1-1 0,-1-1 0,0-2-7,0 0 14,0 1-2,-1-3-7,-1 1-12,0-1 20,0 0-13,0-1 13,0 0-20,0 0 14,1 1 0,-3-2-13,2 0 20,-2 0-14,2 0-5,-2-1 20,2 0-14,-2-1 13,2 0-14,-2-1 1,3 0 1,-3 0 6,0-2 6,0 1-1,0-1-14,0 1 7,0-2 0,-2-1 0,2 1 6,-2-1-1,0 0-7,0 0 1,2-1 0,-2 1 0,2 0 6,-2-1-1,2 0-13,-2 0-5,2 0 1,0 0 14,-2-1 0,2 1-19,-2 0 8,2 0-11,-2-1-16,3-1 4,-3-1 3</inkml:trace>
</inkml:ink>
</file>

<file path=ppt/ink/ink26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28.4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0 293 79,'0'0'10,"0"0"5,0 0-8,0 0 6,0 0-2,2 0-8,0 0 12,6 1-8,1-1-7,3 0-6,5 0 13,-1-1 6,5 1-2,4-1-8,1-1 6,3 1-1,0-2-1,2 2 5,2 0-14,-1 0 7,-4 0-1,1 1-13,-2 1 8,-2-1 0,-2 1-6,0 0-12,-5 0 9,-1 2-6,-3-2 1,-1 0 1</inkml:trace>
  <inkml:trace contextRef="#ctx0" brushRef="#br0" timeOffset="288">943 4 83,'-2'0'22,"2"-2"-15,0 1 5,0 0-1,0 0 5,0 1 4,0 0-9,0 1 5,0 0-8,0 3 11,0 2-8,0 2-2,2 3-7,-2 3 0,0 3 12,0 2-2,-2 2-1,2 1-14,-2 3 0,0 2 13,0-2-1,2 2-14,-2 1-12,2 1-11,-2-1 3</inkml:trace>
  <inkml:trace contextRef="#ctx0" brushRef="#br0" timeOffset="2739">184 1407 94,'-2'0'8,"0"0"6,2 0 4,0 0-2,0 0-2,0 0 4,0 0-14,-2 0 5,0 0-1,0 0 6,2 0-2,2 0-8,0 1 6,4 0 5,2-1-8,3 2 5,3-2-1,3 0-8,1 0 0,5-2 12,0 1-2,4-1-8,0-2 6,-1 2-8,-1-1 0,0 0-1,0 0-13,-2 1-4,-1 0-17,-3 0 3,0 2 2</inkml:trace>
  <inkml:trace contextRef="#ctx0" brushRef="#br0" timeOffset="3039">924 1169 126,'0'0'23,"0"0"-9,0 0 11,0 1-16,0 5 5,-2 4 5,0 2 4,0 3-9,2 1 4,-2 2-8,0 0-2,0 3 6,0 1-15,0 2 0,0-1-12,2 0 8,-2-1-18,2-1-4,0 0 3,2-2 0</inkml:trace>
</inkml:ink>
</file>

<file path=ppt/ink/ink26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31.8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 77 54,'-2'-1'20,"0"-2"-9,0-1 5,2 1-15,-2-2 25,0 0-9,0 1 4,2-1-3,-2 1-8,-1-1 11,1 0-3,0 1-2,2-1 4,-2 0-2,2 2 4,0-1-9,0 2-2,0 0-1,0 0-1,0 0-8,0 1 0,0 0 6,0-1-1,0 2-7,2 2 7,2 2 5,1 5-1,3 1-8,0 4 6,3 3-7,1 3 6,2 5-1,3 0 6,2 5 5,-1 5-9,1 4-7,-1 4 6,1 6 5,-2 4-7,-3 5 5,1 5-1,-5 2-14,-2 5 1,-4 3 19,0 3-2,-4-1-20,-2 2 20,-2 0-14,-2-3 0,-2-2 6,-5-1-7,1-1 0,-3-1-12,-1-3-4,-3-2-11,1-3-21,-3-2 5</inkml:trace>
</inkml:ink>
</file>

<file path=ppt/ink/ink26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51.28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70 5 64,'0'-1'12,"0"0"-8,0 1-6,0-1 6,0 0 12,3 1-2,-3-1-2,2 1-1,-2 0-1,0 1 11,0 0-9,0 2-8,0 2 18,0 1-9,0 3-7,-2 2-1,-1 1 5,-1 4 5,2-1-8,-2 1 6,-2 1-21,0 2 14,-1 0-1,1-1-1,-2 0 0,2-2-7,0 1-12,1-1-11,-1-4 3,2 0 1</inkml:trace>
  <inkml:trace contextRef="#ctx0" brushRef="#br0" timeOffset="280">362 146 120,'0'0'18,"-2"4"4,0 1-16,-2 6 12,0-1-8,-3 2 5,1 2-15,0-1 13,-2 1-21,-1 0 20,-1 0-26,2-2 1,-2 0-5,-1 0 0</inkml:trace>
</inkml:ink>
</file>

<file path=ppt/ink/ink26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51.9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137 20 48,'0'0'14,"0"0"-2,0 0-7,0 0 5,0 0-1,0 0-1,0 0 5,-2 0-8,-2 2 6,-1-1 5,-1 2-2,-2 1-2,0 2-14,-1 1 7,1 1 11,-2 2-14,0 3 12,-1 2-8,1 0 12,-1 3-9,3 0 6,0 2-15,0-1 13,4 0-8,-1-1 5,3 0 5,2 0-8,2-2-7,3-1 6,1-2 0,2 0-1,0-3-1,3-2 6,1-3-14,3-1 7,1-4 0,1-2 6,-1-2-8,3-3 6,-3-2-1,1-3-7,-1-1 1,-1-2 0,-3-1 6,1-3-13,-5-1 13,0 1 5,-4-1-7,-2 0-1,-2 0-6,-2 2 6,-2 0 6,-2 3-1,0 0-13,-2 1 6,1 2 0,-1 2-6,2 1 1,2 0-6,0 3-11,-1-1-17,1 3 5,0 1 2</inkml:trace>
</inkml:ink>
</file>

<file path=ppt/ink/ink26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59.60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112 619 23,'0'-2'5,"0"1"-1,-2 1 0,2 0-1,0 0 0,0 0 12,0 0-8,0 0-8,0 0 7,0 0-7,0 0 19,0 0-9,0 0 6,0 0-9,0 0 0,0 0-7,0 0 6,0 0-7,0 0 13,0 0-1,0 0-8,0 0 6,0 0-1,0 0-7,0 0 0,0 0 0,0 0 6,0 0-1,0 0-6,0 0 6,0 0-1,0 0-6,0 0 12,0 0-13,0 0 0,0 1 19,0 6-8,0 5-7,-2 2-1,0 2 7,0 3 5,-2 2-8,-1 2 0,-1 3-7,0 0 0,0 2 1,-3-1 6,3 0 6,-2 0-1,2-3-1,-2-1-8,1-1-6,1-2 1,0-2 1,2-3 0,0-3 13,0 0-7,-1-3 12,3 0-8,0-5-1,2 0-13,0-4 20,0-5-8,2-4 6,2-6-8,5-4-12,-1-4 7,4-4 7,1-3-7,1-4 7,1-4-1,3-3-13,1-3 1,2-3 14,1-2-13,3 1 1,0-1 1,0 1 1,2 2 13,-2 3-20,1 3 1,-1 5 2,0 3 7,-2 5 0,-2 2 7,-1 4-1,-1 5 6,-1 5-7,-1 4-7,-3 7 0,1 3 7,-1 8 0,-3 5-1,-1 5 6,-2 5-7,1 6 0,-3 2 0,-2 4 6,-2 2-13,0-1 13,0 2-20,-2-3 14,2 0-6,-2-1 7,2-4 6,-2 0-14,2-4 1,-2-1-12,2-1-4,-2-5 2,3-4 2,-3 1 1</inkml:trace>
  <inkml:trace contextRef="#ctx0" brushRef="#br0" timeOffset="630">341 783 83,'0'-2'22,"3"2"-9,1 0-8,6-1 12,2-3-2,5-1-8,2 0-7,3 2 0,1-1 12,0 1-14,2 1 7,-1 0-7,1 1-13,0 1 1,0 1 1</inkml:trace>
  <inkml:trace contextRef="#ctx0" brushRef="#br0" timeOffset="1400">968 1029 62,'0'0'12,"0"2"-7,-2 2 5,2 4-1,-4 3 11,2 2-2,-2 1-15,0 3 6,-3 0-7,1 2 12,0 1-2,0-1-1,-2 2-2,-1-1-7,1-1-7,0-1-5,1 0 7,1-2-12,0-2 1,0-3 1</inkml:trace>
  <inkml:trace contextRef="#ctx0" brushRef="#br0" timeOffset="2180">865 1048 23,'0'-1'4,"-2"-2"0,2 2 6,-2-2-1,2 0-1,0 1 5,0 0 5,0-2-3,0 2 5,-2-3-9,2 2-8,-3 0 6,3 0 5,0-1-1,0 2-8,-2 0-1,2-2 6,0 3-20,0-1 20,-2-1-20,2 2 20,0 0-1,0 0-2,0 2 0,0-1 11,0 1-2,0 2-2,0 0-8,0 3-1,-2 1 12,2 2-2,-2 3-21,-2 2 14,0 1-8,0 1 13,-2 2-8,-1 0 6,1 2-21,-2-1 14,0 0-13,-1 0 14,1-1-1,0 1-19,0-3 2,1-1-18,1-1 3,0-3 2</inkml:trace>
  <inkml:trace contextRef="#ctx0" brushRef="#br0" timeOffset="3488">1020 1137 20,'0'0'4,"0"0"-1,0 0 0,0 0 0,0 0 0,0 0-1,0 0 1,0 0-1,0 0 0,0 0-1,0 0 1,0 0-1,0 0 1,0 0 6,0 0-8,0 0 7,0 0-1,0 0 5,0 0-7,0 0 5,0 0-1,0 0-1,-2 1-1,2-1 0,-2 3-1,0-2 5,2 1-7,-2-1 0,2-1-1,-2 0-13,-1 2 14,1-4 6,0 2-7,2-2 6,-2-1-7,0-1 6,0 2-1,2-2-7,-2 1 0,2 0 6,-2 1 0,2-1-1,-2 0 0,0 1-1,2-2 0,-2 2-1,2 0 0,0-2 0,0 3 0,0 0-1,0 0-12,0 0-5,0-2 14,0 2 1,0 1 6,0-1-1,0 0 0,0 1-19,0 0 14,0-1 13,0 1-21,0 0 8,-2 0 6,2 0-1,0 0 0,0 0-13,0 0 20,0 0-2,0 0-13,0 0 7,0 0-1,0 0-13,0 0 14,0 0-13,0 0 14,0 0-19,0 0 27,0 0-14,0 0 0,0 0 13,0 0-14,0 0 7,0 0-7,0 0-6,0 0 14,0-1-1,2-2-7,0 0-6,0 0 8,-2 1 0,0 1 12,2 0-1,-2 0-1,0-1-14,2 1 13,-2 0-1,0 0-1,2 0-7,-2 1 7,0 0-7,0 0 12,0-1-7,2 1-1,-2 1 0,0-1 6,0 1-14,0 0-5,0 0 13,0 0 6,-2 2-1,2-1-13,-2 2 6,2-2 7,-2 1-8,2 1 0,-2-2 7,0 1-14,0-1 7,2 0-12,0 1 8,-2-1 13,0 0-20,0 0 14,-1 1 5,3-2-1,0 0 0,-2-1-1,2 1-7,0 0 6,0 1-7,0-2 13,-2 1-20,2-2 13,0-1-6,0 1 6,2-3-7,0-1 7,1-1 0,-1 2-7,2-2 6,-2 0-6,2 0 6,-2 1 0,2 1-7,-2-2 7,0 2-13,0 0 2,0 0 13,1 1-19,-1 1 14,-2-2 6,2 3-13,-2-1 13,2 0-13,-2 1 13,2 0 0,0 0-7,-2 0 0,0 0 6,2 1-7,0 1 7,0 0-1,-2 1 0,2 2-1,2-1 6,-2 2-14,2 1 7,1 1 6,-1 1 6,-2 3-8,-2 2 5,2 2-8,-4 2 6,-2 1-1,0 2-13,-3 1 13,-1 0-7,-2 1-7,-5 0 1,3 0 13,-3 1-1,1-1-7,-3-1-6,1-1 0,-1-1 14,3-3-20,1-2-11,1-1-10,0-3 2</inkml:trace>
  <inkml:trace contextRef="#ctx0" brushRef="#br0" timeOffset="4898">1448 992 48,'0'0'14,"0"0"5,0 0 4,0 0-16,0-1-7,0 0 19,0-1-3,0 1 5,0-1-9,0 2 11,0-1-9,0 2-8,0 1 5,-2 2-1,2 3 11,-2 3-9,0 3 5,0 1-8,0 3 5,0 1-8,-1 3 5,-1 0-14,2 1 7,0 0 6,0 1-14,0 2-12,2-3 2,-2 0-17,2-3 2,-2 1 2</inkml:trace>
  <inkml:trace contextRef="#ctx0" brushRef="#br0" timeOffset="7539">983 15 50,'-2'-2'14,"-1"-1"-8,3 1-1,0 1-7,-2-1 0,2 1 13,-2-1-1,2 1 5,-2 0-2,0 1-2,2-1-13,0 1 6,0-1 12,0 1-8,0 0-7,0 0 12,0 0-2,0 0-7,0 1 12,0 4-15,0 1 13,0 4-2,0 1-8,0 5-7,-2 1 13,0 2-1,-2 2-1,-2 1-7,0 1 6,-1 0-14,1-1 7,-2 0 13,2 0-2,-1-1-26,-1-2 8,2-3-5,0-2 14,2-2-7,2-1 1,-3 0-6,3-4-11,0-1 15,0-4 1,0-3 0,0-5-12,2-3 9,0-3 7,0-2-6,-2-2 1,2 0 1,-2-2-6,2 2 8,0 0 6,0-1 6,-2 1-20,2 2 14,0 1 6,0 2-14,0 1 1,0 1 0,0 2 13,0 1-1,2 0-19,0 3 26,0-1-21,2 3 7,2 0 0,1 2 6,3 3-7,-2-1 6,5 3-7,-1 0-6,3 2 7,-1 0 0,3 0 0,-1 2 7,-1-2-1,1 2-7,-1 0 0,-1-2 0,3 1-6,-3-1-5,-1 0 0,-1-1 1,0 0 0</inkml:trace>
  <inkml:trace contextRef="#ctx0" brushRef="#br0" timeOffset="8049">859 237 30,'0'0'4,"0"0"6,0 0-2,0 0-1,0 0-7,0 0 7,0-1-1,0 1 5,2 0 5,0-1-14,4-1 6,2-3 5,5-1-14,-1 0 0,7 0 19,-1 1-28,3 0 20,2 0-1,-1 1-13,1 0 13,2 1-2,2 0-13,-2 2-6,2 1 0,-1-1 0</inkml:trace>
</inkml:ink>
</file>

<file path=ppt/ink/ink26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7:08.1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32 67,'-2'-1'18,"2"0"-2,-2 1-8,2-1 11,0 1-15,0 0 6,0 0-1,2-2-1,0 2-8,2-1 7,0 1 5,5-1-8,-1 0 6,4 0-8,3 0-6,1-2 13,5 2-7,4-1 12,2 0-8,2-1 5,2 1-14,4 0 7,2-1 0,0 1 5,3 1-1,-3 0-13,0 1 7,-2 1-7,-2 0 1,-2 0-19,-4 1 3,-2 2 2,-2-2 1,-5 2 1</inkml:trace>
  <inkml:trace contextRef="#ctx0" brushRef="#br0" timeOffset="420">438 320 104,'0'0'7,"0"0"-1,0 0 12,0 0-2,0 0-8,0 0 5,0 0-8,4 0 6,5 2-2,-1-2-1,4-2 5,3 1 5,4-1-2,3 0-9,1-2 6,4 1-14,0-1 12,0 1-1,2 0-14,0 2 7,-3 0 6,1-1-8,0 2-12,-4 0-5,0 0-4,-3 0-4,1 1 1,-4 0 1</inkml:trace>
</inkml:ink>
</file>

<file path=ppt/ink/ink26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7:12.2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511 23 25,'0'-2'17,"0"0"-2,0-1-2,0 1 5,0 0-3,0-1-8,0 2 12,0-1 4,0 0 3,0 0-9,0 1-9,0 0 6,0 1-2,0-1-2,0 1-13,0 0 25,0-1-28,0 1 20,0 2-21,2 3 20,2 2 4,-2 3-8,2 4-1,-2 2 5,2 4-1,-2 2-2,0 2-14,0 1 1,0 3 0,0-1 7,-2 1-7,3 0-12,-1 0-11,0-2 4,0 1-5,-2-3 3,2 0 1</inkml:trace>
  <inkml:trace contextRef="#ctx0" brushRef="#br0" timeOffset="330">0 741 89,'0'0'15,"0"0"11,0 0-10,0 1 5,0 0-15,4 3 5,2-1-14,4-1 19,3 1-8,1-2-1,5-1-1,4 0 12,1-2-2,7-1-9,5 0 6,1-1-2,2 0-1,3-2 5,3-1-8,1 1-1,-1-1-1,3 1-13,-3 0 1,1 1 1,-3 0-12,-2 0-4,-1 3-3,-3 1 2,-4 0 2,-2 1 1</inkml:trace>
  <inkml:trace contextRef="#ctx0" brushRef="#br0" timeOffset="670">467 1076 64,'0'0'6,"0"0"-7,0 0 6,0 0 6,0 0-14,0 0 19,0 0-2,0 0 5,0 2 4,0 2-16,0 0 6,0 3-8,0 0 12,-2 0-9,-2 2-1,0 1 6,0 0-2,-3 1-1,-1-1-14,0 2 7,-2-2 5,-3 2-7,3-2-6,-3 0 0,1-1 14,-3-2 5,3 0-21,0-3 14,1 0-1,-1-3-14,4-2 8,-1-3 0,3-2 6,2-4-1,2-1-13,2-3 7,4 0 0,0-1 7,2-1-1,3 2-19,1 1 20,2 1-1,-1 1-6,1 3 0,-1 1 6,-1 0-7,0 4 7,1 2-1,-1 3-7,-2 3 1,-2 4-6,-1 3 1,-1 4 13,-2 1-13,-4 4 1,0 3 7,-3 1 6,-3 3-14,0 1 8,-7 1 6,1 2-1,-5-1-1,-1 2-13,-1 0 1,-2-1 13,0-2-7,1-1 7,1-2-14,0-4 14,1-2-13,3-2 19,3-4-7,-1-1-1,5-4-1,2-3 0,1-5 0,5-3-7,2-5 13,4-1-1,5-3-7,3 0 6,5-1 5,3-1-1,3 2-2,2 1-1,4 2-7,0 2-6,2 4 13,0 2-8,0 3 7,2 3 5,-2 3-14,2 0 0,-2 3 13,2 2-20,-2-1 14,-2 1 5,0 1-14,0-2-12,-2-2-4,-2 0-16,-2-2 2</inkml:trace>
</inkml:ink>
</file>

<file path=ppt/ink/ink2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7:44.9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159 879 22,'-2'0'5,"2"-1"-2,-2 0 1,2 1-1,0 0-1,0 0 0,0 0 0,0 0 0,0 0 0,0 0 6,0 0-7,0 0 0,0 0-1,0 0 0,0-1 7,0-1 5,0 0-8,0 1 6,0 0-1,0 0-14,0 1 13,0 0-7,0 0 6,0 0-1,0-1 0,0 1 5,0-1-1,0 1-14,2-2 1,-2 2-6,0 0 7,0 0-6,-2 0 1,2 0 20,2 0-21,-2 0 14,0 0 5,0 2-1,0-1-20,0 1 7,0 3 7,0 1 6,0 2-8,-2 2 13,2 3-9,-2 2 0,0 1-7,-2 2-6,-2 2 7,-1-1 6,1 3-1,-2 2 0,0-2-14,-3 1 14,3 0-13,-2 1 7,-1-1 0,3-2 0,-2 1 1,1-2 0,1-3 0,0-1 6,2-2-1,2-1-7,-1-2 7,1-1-20,2-1 15,-2-2 12,0-1-14,2-2 0,2-3 7,0-5 6,4-2-21,0-2 8,2-6 6,7-3-13,-1-4 8,3-2 0,1-5 13,3-2-21,1-4 14,1-3-1,0-3-6,0-1 0,1 0-6,1-1 7,0 3 0,-3 1 0,3 2 7,-2 2-1,0 2-1,-1 3 0,-1 1-7,-1 1 13,-1 4-14,0 1-12,-3 3 8,-2 1 8,1 3 6,-3 1-1,1 4-7,-3 1 7,-2 1-1,0 1-13,0 1 14,-1 2-7,-1 3 6,2 2 6,-2 3-7,-2 2-7,2 3 13,-2 1-1,0 4-14,-2 3 7,0 1 0,-2 3 6,2 2 0,0 2-8,-2 0-6,0 2 14,0 1-1,0 0-7,0 0 0,0-1-6,2-2 1,0 1 13,0-3-1,0-1-13,0-1-6,2-2 8,0-3 7,0-1-13,0-1-5,0-2 3,0-1 1,0-2 0,0 1 0</inkml:trace>
  <inkml:trace contextRef="#ctx0" brushRef="#br0" timeOffset="889">271 955 25,'0'0'5,"0"0"-2,0-1 0,2-2 0,4-2-1,4 0 1,1-2-1,1 0 0,1 0 0,1-1-1,1 0 0,1-1 6,1 0-7,-1 0 7,3 1-8,-1 1 7,1-1-1,-2 1-7,1-1-1,-3 1 0,-1 0-1</inkml:trace>
  <inkml:trace contextRef="#ctx0" brushRef="#br0" timeOffset="1214">1017 236 23,'0'0'4,"0"0"0,0 0-1,0 0 0,0 0 0,0 0 0,0 0-1,0 0 0,0 0 6,0 2-7,0 1 0,-2 3 0,-2 3-1,2 2 0,-4 0 7,2 3-1,-4 2-7,-1 2 0,-1-1 0,0 3 0,-1 0 0,-1 0 7,-1-1-7,1 1-1,-2-2 1,1-2 0,3-2 0,-1-1 0,1-3 1,2-1 0,0-2 0,1-2-1,1-1 0,2-6 0,0-1 1,2-4 0,4-4 0,0-3 0,2-4-1,0-2 1,2-3 0,1-2 0,-1 0 0,2-2 13,-2 0-15,1 2 19,-1 2-14,0 0 6,-2 5-1,0 0-1,0 3-8,-2 1 7,1 3-7,-1 0 6,0 3 0,0 1-1,2 4-1,-2 1 0,2 5 0,-2 1 6,0 5-2,0 2-13,0 3 1,2 1 7,1 0-1,-1 3 0,0-1 0,0 1 6,2-1-1,-2-1 0,3 2-1,-1-2-19,0-1 8,2 0-6,-2-2 2,3-1 1,-3-2 1,2 0 0,-2-2 0,1-2 0</inkml:trace>
  <inkml:trace contextRef="#ctx0" brushRef="#br0" timeOffset="1745">796 379 25,'0'0'4,"0"-1"-1,0 1 0,2-3 0,2-1 0,3 1 6,-1-1-8,0 1 0,0-1 0,2 1 6,-1-1-1,1 1-7,0 1 1,3-1 6,1 0-1,0 0-1,3 1-7,-1 0 7,1-1 0,1 1 6,3 0-2,0-2-13,1 1 0,-1 0 7,2 0-6,-1-1 0,1 2 0,0 0 0,-3-2 0</inkml:trace>
  <inkml:trace contextRef="#ctx0" brushRef="#br0" timeOffset="2585">1439 114 25,'0'0'5,"-2"0"-2,2 0 0,0 0 0,0 0 0,0 0-1,0 0 0,0 0 6,0 0-7,0 0 0,0 1 6,0 5-7,2 2 0,-2 3 0,-2 2 6,2 1-7,-2 1 13,2 1-8,-2 1-7,2 1 7,-2 0 6,2 1-14,-2 1 13,0-2-14,0 1 0,0-1 14,0 0-14,0-2 7,0 1-7,-3-2 14,3-1-14,0-1 13,0-2-14,0 0 8,0-2-7,0-2 0,0 0 1,2-1-1</inkml:trace>
  <inkml:trace contextRef="#ctx0" brushRef="#br0" timeOffset="2955">1197 126 24,'0'0'4,"0"0"0,0 0 0,0 0-2,0 0 1,0 0 0,0 0-1,0-2 12,0 0-1,5-1-8,-1-2-1,2 1 0,2-1 5,2 0-1,3 0-7,1-1-6,3-1 13,2 0-1,1 1-14,1-1 20,4 0-20,-3 1 13,3-1-7,0 1 6,-2 1-6,0-1 6,-3 1-1,1 2-6,-2-1 6,-3 1-7,-1-1-6,-1 2 1,-4 1 1,1-1 0,-1 1-1</inkml:trace>
  <inkml:trace contextRef="#ctx0" brushRef="#br0" timeOffset="7493">1853 614 45,'0'0'15,"0"0"-9,0 0-7,0 0 7,0 0 5,0 0-7,0 0-1,0 0-7,0 0 7,0 0 0,0 0-7,0 0 13,0 0-1,0 0-7,0 0 6,0 0-7,0 0-6,0 0 7,0 0 6,0 0-14,0 0 1,0 0 1,0 0 0,0 0 8,0 0-7,0 3 7,2 1-7,0 1 7,2 1-7,-2 1 1,2 2 13,-1 1-2,1 2-13,-2 0 0,0 3 14,0 0-14,0 1 13,0 2-1,0-1-1,2 2-7,-2-1 7,0 1-14,3 0 1,-3-2 20,2 0-8,-2 0-1,2-2-6,0 0 6,-2-2-7,2 0 7,-2-2 0,2-2-1,-1 1-7,1-2 7,-2-1-6,0 0-6,0-1 1,-2-1 7,2-1-6,0 1 13,0-3-13,0 1 7,-2 0-6,2-1 7,-2-1 6,0 2 5,2-2-1,-2-1-8,2 0 0,-2 0 6,2-3-14,0 0 7,1-3 6,-1 0-13,2-1 0,2 0-5,-2-2 13,2 0 0,-2-1 6,3 0-1,1-1-1,0-1-1,0-2-7,1-1 6,1-3-13,0 0-5,3-3 8,-1 0 13,3-3-1,-1 2-1,1 1-7,-1 1 0,-1 0 6,1 0 0,-2 1-1,1 2-7,-3 1 1,1-1-6,-1 3 7,-2 2 0,-2 0 0,3 2-6,-3 1 1,-2 1 1,0 0 7,0 2-1,0 0-6,-2 2 1,3-1 0,-3 2-6,0-1 1,0 2 1,0 0 0</inkml:trace>
</inkml:ink>
</file>

<file path=ppt/ink/ink27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7:14.01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166 9 46,'0'-2'14,"-2"0"-8,2 0-7,-2 1 1,0-1 0,0 1 0,0 0 12,-2 0 11,2 0-3,-2 1-9,-2 1 5,1 1 11,-3 2-22,0 0 12,0 3-3,-3 4-1,1 2 11,0 4-10,-1 5-8,-1 6 6,2 6 5,-1 5-15,1 7 18,2 2-8,-1 6 11,3 3-16,4 2 6,4 3 4,2-1-2,5 2 5,3 0-22,4-2 13,5-2 5,4-3-21,2-4 20,4-3-21,2-4 13,2-3-7,2-4 0,3-3-6,-1-3-6,2-4 2,1-3 7,-3-3-12,-2-1-10,-2-3-4,-4-3 10,-2-2-16,-2-3 4,-2-2 3,-6-2 3,-1-3 2</inkml:trace>
  <inkml:trace contextRef="#ctx0" brushRef="#br0" timeOffset="2040">1116 127 31,'-2'-1'4,"2"0"-1,0 0 6,0-1-1,0 1-1,2-1 5,-2 0-7,0-1 5,2 1 5,-2 0 5,2-2-3,0 2-8,-2 1-1,2 1-8,-2-1 13,2-1 5,-2 2-3,0-1-14,0 1 19,0 0 3,0 0-9,0 4-14,0 2 19,0 3-9,0 2-1,-2 5-1,0 1 5,-2 3-2,0 2-1,0 2-1,-1 1-1,1 0-8,-2 0 7,2-1-8,0-1 1,0-1 0,0-1 6,-1-2-1,3 0-1,0-3-25,2-2-10,-2 0 4,2-3-4,2-1 2</inkml:trace>
  <inkml:trace contextRef="#ctx0" brushRef="#br0" timeOffset="4880">996 1429 30,'0'0'10,"-2"0"-7,2 0 6,0 0-2,0 0 18,0 0-3,0 0-9,0 0 11,0 0-9,0 0 10,0 0-3,0 0-2,0 0-9,0 0 5,0 0-2,0 0 4,0 0-8,0 0 11,2 0-9,-2 0-8,6 0 0,2 0-7,3-1 19,3-1-21,1 1 14,3-2-8,1 1 6,2 0-7,-1-1 0,1 1 6,2 0 0,-3 1-14,3 0-5,-2-1-4,-3 0 2,-1 1-18,-1 0 4,-1 0 2</inkml:trace>
  <inkml:trace contextRef="#ctx0" brushRef="#br0" timeOffset="5230">1507 1213 83,'-2'1'16,"0"3"11,-1 0-4,1 3-3,0 3-2,0 1-9,0 2 5,0 3-1,0 2 4,2 2-8,-2 2 5,2 0-2,2 1-14,-2 0 13,2 3-8,0-2 6,0 0-13,2-1-6,-2-1-19,3-2 3</inkml:trace>
</inkml:ink>
</file>

<file path=ppt/ink/ink27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7:17.8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0 239 84,'0'0'16,"0"0"-8,0 0 11,0 0-8,0 0-2,0 0 5,0 0-8,0 0 6,4 0 5,0 0 4,2-1-9,2 1-2,5-1-1,-1 0 5,3-1-2,3-1-1,1 2-8,2-2 0,1 2 6,1-2-14,0 1 7,2 0 6,-5-1-1,3 1-7,-2 1 6,-5 0-1,1-1-6,-1 1-7,-3 1 8,-1 0 0,-4 1-7,1 2-11,-1-1-4,-4 0-4,-2 0 3,0 0 2,-2 0 1</inkml:trace>
  <inkml:trace contextRef="#ctx0" brushRef="#br0" timeOffset="310">686 0 116,'0'0'31,"0"-1"-4,0 1-4,0 0-2,0 2-3,0 4-15,-2 4 12,0 3-2,0 2-1,0 4-2,-2 1-1,0 2 5,2 0-2,2 1-1,-2 3-14,0 0 19,2-1-21,-3-1-5,3 1-11,0-2-11,0 0 3</inkml:trace>
  <inkml:trace contextRef="#ctx0" brushRef="#br0" timeOffset="2350">200 1236 17,'-2'0'4,"0"0"-1,0 0-1,0-1 0,0 1-1,0 0 0</inkml:trace>
  <inkml:trace contextRef="#ctx0" brushRef="#br0" timeOffset="3080">533 1041 18,'-2'0'5,"0"0"-1,2 0 0,0 0-1,0 1 0,0-1 0,-2 0 6,2 0 5,0 0 5,0 0-3,0 0 4,0 0-2,0 0-2,0 0 4,0 0-3,0 0-2,0 0-8,0 0-1,0 0 6,0 0-2,0 0 18,0 0-16,0 1 11,0 5 3,2 3-3,-2 4-3,0 2-2,0 2-9,0 3-1,0 1 11,0 1-2,0 0-15,-2 0 6,2 2-1,0-2 0,2-1-1,0-2-7,0 1-13,0-1 2,0-4 2,2 0-18,3-2-9,-1-4-3,0-2 3</inkml:trace>
</inkml:ink>
</file>

<file path=ppt/ink/ink27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7:21.4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 43,'0'-1'2,"0"-2"13,0 2-9,0 1-7,0-1 19,0 1-8,0 0-8,0 0 13,2 0 4,2 1 4,0 0-9,2 0-8,0 3-1,5 2 18,-1 1-3,3 2-9,3 3-1,1 3 5,1 3 4,3 3-8,0 4-14,-1 3 19,3 5-2,-2 5-2,-1 3 5,-1 6 10,-2 3-3,-1 6-3,-3 3-15,-5 3 5,0 2 5,-4 3-2,-2 2-1,-4-1-8,-2 0 5,-2-2 5,-2-3-2,-5-2-7,1-4-1,-5-1-1,1-5 0,-3-3-1,0-3 0,-1-2-13,1-4 7,-1-4-12,3-5 2,-2-3-17,5-4 10,-1-3-16,3-4-9,0-3 5</inkml:trace>
</inkml:ink>
</file>

<file path=ppt/ink/ink27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06.09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120 259 103,'-2'0'20,"0"-1"-9,0 0-8,2 1 6,0 0-13,0 0 6,0-2 0,2 1 6,-2 1-1,2-2-13,-2 2 1,2-1 6,-2 1 0,0 1 0,2 1 6,-4 2-7,2 2 0,0 2 6,-2 4 6,-2 3-8,0 1-7,0 4 7,-2 1 0,0 1 5,-3 0-1,1 1-1,0 1-7,-1-2 13,1-1-21,0-2 14,0 1-1,1-2-7,1-3-6,0-1 7,0-3 13,2-1-2,0-1-7,1-2-13,1-3 8,2-4-13,2-3 15,1-6 6,1-5-1,4-4 0,2-5-7,3-4 6,1-4 0,3-2-1,1-2 0,3-2-19,0-1 20,-1-1-6,3 1 0,-2 1 0,2 0 0,-1 3 7,-3 4-7,0 2 0,-3 3 7,1 4-1,-3 3-7,1 2 1,-3 4 6,0 3 6,-1 3-14,-1 6 7,0 6-7,1 3 7,-3 5-6,0 5 19,-1 4-15,-1 4 13,0 4-21,-4 6 13,0 3-7,0 2 13,-2 1-14,0 0 7,0-2-14,0 0 14,0-4-1,0-1-13,0-3-5,0-4 2,0-3-11,0-3 3,0-3 1</inkml:trace>
  <inkml:trace contextRef="#ctx0" brushRef="#br0" timeOffset="530">234 372 67,'0'0'18,"0"0"-2,0 0-21,0-1 13,2 0-1,2-2-1,5 1 0,1-3 5,2 1-1,3-2-8,1 0 6,3 2-1,0-1-1,3-1 0,1 1-14,0 0-5,0 0 1,-1 0 0</inkml:trace>
</inkml:ink>
</file>

<file path=ppt/ink/ink27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06.85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275 0 83,'0'0'16,"-2"0"-14,2 0 6,0 0-1,0 0 5,0 0-8,0 0 0,0 0 12,0 3-9,-2 3-13,0 6 20,-4 2-15,-2 3 7,-1 2-1,1 2 6,-4 2-8,1 0 0,-1-1 5,0 0-1,-1 0-13,1-2 13,-1-2-13,5-3 7,-2-1-6,3-3 0,-1-3 1,4-2-6,-2-3 8,2-5-6,0-1 7,2-4-6,-1-1 13,1-3-13,0-1 1,2-4 0,-2 0 1,2-1 7,0-2 0,2 0 6,-2 2-14,2-2 14,0 3-1,1 2-1,-1 1 5,0 2-20,2 1 14,-2 2-13,2 3 19,0 0-1,0 3-1,2 3-8,3 3 6,-3 2 0,2 2-1,1 3-1,-1-1-1,2 3 0,-2 1-7,1 0 7,-3-1-1,2 1 0,-2 0 6,1 0-20,-1 0-11,-2-2 2,0 1 2,-2-2 0</inkml:trace>
  <inkml:trace contextRef="#ctx0" brushRef="#br0" timeOffset="428">100 169 51,'0'0'20,"0"0"-2,0 0-3,2 0 5,0 0-9,2 0-8,4 0 6,2 0-7,3 0 12,-1 0-2,5 2-14,1 0-6,1 0 20,2 2-1,1-2-2,-1 3-13,0-1-12,-1 1 1,1 1-1</inkml:trace>
  <inkml:trace contextRef="#ctx0" brushRef="#br0" timeOffset="2788">124 976 37,'-2'0'9,"0"2"-7,-2-1 0,0 0-2,0 0 1,0 1 0,0 1 6,-1 0 0,1 0 5,-2 0-8,2 2 6,-2-1-1,0 2-1,-1 1-1,1 1-1,-2 2-1,2 0 6,-1 2-2,1-1-13,0 2 6,2 1 6,-2 0-19,2 0 7,-1 1 13,3-1-13,2 0 6,-2 0 6,2-1-1,2 1-13,0-2 13,3 0-13,-1 0 13,2-2 5,0-1-20,2-2 20,3-1-8,1-1-13,1-4 20,1-2-1,0-1-14,3-3 0,0-2 1,-1-1 7,3-3 5,-3 1-13,1-1 0,-3 0 7,1-2-7,-3-1 7,1 0-7,-5 0 13,0 1-13,-4-1 13,0 0-8,-2 1 0,-2 0-6,0 1 13,-4 2-1,0 0-1,0 1 6,-2 2-14,-2 1 12,1 0-1,-1 3-1,0 1-7,2-1 0,-1 3 0,1 0-1,0 3-6,0-2-18,4 1 3,0 2 2,0-2 2,2 0 1</inkml:trace>
  <inkml:trace contextRef="#ctx0" brushRef="#br0" timeOffset="3298">579 1330 30,'0'0'16,"0"3"-2,-2 6-14,0 0 6,0 1 0,0 2 11,-2 1-8,0 1 11,0 1-15,-3 1 12,-1 2-2,2-1-2,-2 0-8,-1 1 6,1-1-14,-2-2 1,2 1-13,-1-3 2,3 0 1,-2-2 0</inkml:trace>
  <inkml:trace contextRef="#ctx0" brushRef="#br0" timeOffset="3628">842 1007 30,'0'0'16,"0"0"-8,0 0-7,0 0 12,0 0-1,0 0 4,0 0-8,0 0 12,0 0 3,0 2-15,0 4 5,-4 4-1,2 2-8,-2 2-1,2 1 0,-3 1-7,1 4 13,2-1-1,-2 0 6,2 1-21,-2-1-12,2 1 3,-2-2 1,2-2-1</inkml:trace>
</inkml:ink>
</file>

<file path=ppt/ink/ink27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11.2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 82,'0'0'10,"0"0"5,0 0-8,0 0 5,0 0-1,0 0-2,0 0-1,0 0-7,4 0 12,0-2-8,4 1-6,0 0-7,3 1 20,1 0-8,3-1-6,-1 1 12,3 0-1,1 1-1,1 0-13,2 2 19,-3-1-8,1 0 5,-1 2-7,-1-2-13,2 0 13,-3 1-6,-1-1-6,-3 0 7,0 1-6,-1-2-6,-5 1-5,0-1 2,0 0-1</inkml:trace>
  <inkml:trace contextRef="#ctx0" brushRef="#br0" timeOffset="428">41 245 42,'0'0'9,"0"0"5,0 0-2,0 0-8,0 0 0,0 0 6,0 0 5,0 0 4,0 0-2,0 0 4,2 0-15,-2 0 11,6 0-8,3-1 5,3-1-2,2 1-7,3-2-7,2 1 6,1 0 12,1-2-2,2 2-2,1 0-1,-1-1-14,0 2 13,-2-1-1,1 1-14,-1-2 1,-2 2 0,-1 0 13,-1 0-7,-3 1-7,1-1-5,-5 1-12,1-2-3,-1 1 2</inkml:trace>
</inkml:ink>
</file>

<file path=ppt/ink/ink27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6:20.09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490 8 57,'0'0'7,"-2"-1"5,0-2-14,0 2 13,2-1-8,-2 2 0,2-1 6,-2 1-14,2 1 13,-2 2 6,2 3-2,-2 1-2,0 1-7,0 5-1,0 2 13,0 5-15,-1 1 7,1 3-1,-2 2 5,2 0-14,-2 1 1,2 0 6,-2-1-7,2 0 7,0 0 6,0-1-8,2 0-12,-2-1 1,2 0 1,-2-2 1,-1 0-6,3-2 1,-2-2 1</inkml:trace>
  <inkml:trace contextRef="#ctx0" brushRef="#br0" timeOffset="390">68 786 61,'0'0'6,"0"0"-7,0 0 13,0 0-2,0 0-1,0 0-1,5 0-13,3 1 13,2 1 5,3 0-14,3 0 12,3-1-1,1-1-1,5 0-8,2 0 7,4-1-1,-2-1 5,2 1-8,0 0 0,0 1-20,-2-1 2,-2 1 2,-2 0 1,-2 1 0</inkml:trace>
  <inkml:trace contextRef="#ctx0" brushRef="#br0" timeOffset="720">269 1122 30,'0'0'4,"0"0"-1,0 0 0,0 2-1,-4 1 7,2 2-8,-2 0 6,0-1 0,-1 1 5,1 1-14,-2 0 6,0 1-7,0-2 14,-3 2-8,3-1 6,-2 0-8,-2 0-6,1 0 13,-1-2-7,2 2 6,-3-2 5,5-1-1,0-2-14,0 2 0,2-2 1,-1-2-6,1-3 7,4-3 0,0-1 0,2-1-6,2-3 7,1-1-6,1 1 7,2 0 0,2 1-7,1 1 1,-1 2 1,0 0 0,1 2 7,-3 1-7,2 3 7,1 1 0,-3 2 6,-2 4-1,0 3-8,-1 2 7,-5 5-1,0 2-7,0 3 6,-7 4-13,1 1 1,-2 3 1,-2 4 7,-5 0 12,1 2-1,-3 0-8,1-2-1,-3 1-12,0-2 7,1-2 13,-1-2-8,3-4-7,1-1 1,3-2 0,-1-4-6,3-2 8,2-2-7,1-3 1,1-4 2,4-3 6,2-2-6,0-1 0,2-1 1,4-3 13,1 0-13,3 0 6,2 0 13,1 0-8,-1 2 5,5 0-8,1 1 12,3 0-21,0 0 14,1-1-8,3 3 6,0 0 6,2 0-2,0 0-1,-2 1-8,2-1-19,-3 0 2,3 0 0</inkml:trace>
</inkml:ink>
</file>

<file path=ppt/ink/ink27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7:53.69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81 35,'0'0'16,"0"0"-15,0 0 6,0 0 0,0 0-8,0 0 7,0 0 5,0 0-1,0 0-1,0 0-1,0 0-14,0 0 0,0 0 14,0 0-1,0 0-13,0 0 0,0 0 20,0 0-8,2 5-1,2 1 0,3 2 11,-3 2-8,2 2-7,0 2 12,0 1-14,-2 3 13,3 5-8,-1 0 0,0 4-7,-2 2 0,2 3 13,1 2-1,-1 2-1,-2 1-14,2 3 7,-2-2-6,0 2 0,1-3 14,-1-1-2,-2-1 6,2-3-2,0 0-20,0-3 14,0-2 5,0-2-1,1-2-1,-1-3-7,0-1-7,-2-2 7,2-2-12,0-2 20,-2-1-1,2-2-1,-2-1-1,1 0-1,-1-4 6,0-1 5,2-3-9,-2-3-7,4-3 6,0-3-7,0-4 13,5-2-8,-1-3-6,3-4 12,-1-5-13,2-3-6,3-6 13,2-3 6,-1-7-14,3-3 1,2 0 6,-3-2 0,5 0 6,-2 2-7,0 0 6,-3 3-8,1 3-6,-2 3 13,-3 3-7,-1 5 6,-1 2-7,-4 3 13,3 3-14,-5 2 0,0 4 7,1 0-7,-3 5 0,-2-1 13,0 2-14,0 3 7,0 0-13,1 2 7,-3 0-6,2 3-11,-2 2-4,2 1-4,-2 2-3,2 3 4,-2-1 1</inkml:trace>
  <inkml:trace contextRef="#ctx0" brushRef="#br0" timeOffset="978">1063 446 81,'0'0'16,"0"0"-14,0 0 12,0 0-2,0 0-7,0 0-1,0 0 12,0 0-8,2-1-1,4 1-1,3-1-1,3-1-1,5-1 0,1 1 6,5 0-8,2-1-6,2 0 13,2-2-8,2 2 6,0-2 0,0 0-8,0 1-6,2-2 20,-2 2-14,0 1 0,-2-1 6,0 1-13,-2-1 1,-2 2 1,-3 0-12,-1 1 2,-2-1 1,-3 2 0</inkml:trace>
  <inkml:trace contextRef="#ctx0" brushRef="#br0" timeOffset="1250">1311 732 62,'0'0'19,"0"0"-21,0 0 19,2 0 4,3 0-22,1-1 13,2-1-8,2-1 0,1 1 12,3-1-9,1-2 0,3 1 5,1 0-2,4-1-1,-3 1 5,3 0-1,2 2-8,-2-1-20,-1 1-4,-1 1 2,0 1 1,-3 0 0</inkml:trace>
</inkml:ink>
</file>

<file path=ppt/ink/ink27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7:56.6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253 131 34,'0'0'3,"0"0"0,0 0-1,0 0 0,0 0 0,-2 0 0,2 0 0,0 0 12,0 0-14,0 1 12,0-1-8,0 0 6,0 2-7,0-1-7,-3 1 19,1 3-8,0 0-7,0 4 6,-2 2 6,-2 4-8,0 4 0,-1 2-1,-1 6 6,0 2-1,0 3-1,-3 4-14,-1 4 8,-3 3 12,1 2-14,-1 4 0,-1 5 13,-3 4-8,3 4-1,-3 4 6,5 2 5,-1 1-14,3 3 6,1-1 12,7 0-8,2 1 5,4-2-2,5-3-2,1-2-14,6-3 7,3-5-1,4-3 12,3-2-8,1-5 6,2-1-8,4-3-13,2-4 13,2 0-13,3-3 20,-1-3-8,-2 0-7,2-3 13,0-2-1,-1 0-7,-3-1 6,-2-3-8,-2-1 0,-2-2 0,-3 0-6,-3-3 7,0-3-13,-5 0 8,-1-5 7,-3 1 0,-2-3-13,-1-1-12,-3-1-10,0-3 4,-4-2 2</inkml:trace>
  <inkml:trace contextRef="#ctx0" brushRef="#br0" timeOffset="880">1111 400 33,'0'-3'10,"0"2"-1,0-1 11,0 1-15,0-1 24,0-1-10,0 0-2,-2-1 4,2 2-9,-2-2 5,-2 2-2,-3 1-8,3 0-1,-4 2-1,0 4 6,-1-1-2,1 4-1,0 0 6,2 2-15,0 0-12,-1 2 20,5 0-19,0 0 26,2 1-14,2-1-6,2 1 13,5-1-7,1 1-6,2 0 19,1 0-14,3 1 13,1-2-2,-1 2-7,1 0-1,0 1-6,-3 2 6,0-1 0,-3 1 0,-5 0-7,0 0 7,-4 2 0,-4-1-6,-2 1 6,-2 0 0,-7-2-6,1 2-6,-4-2-5,-1 1 2,-2-3 1,3-1-11,-1-4 2,3-1 2</inkml:trace>
  <inkml:trace contextRef="#ctx0" brushRef="#br0" timeOffset="1233">1578 4 112,'-2'-1'19,"-4"0"4,0 0-22,-5 0 12,1 2 5,-4 0-9,-3 1-7,-1 2 0,-3-1 0,-2 2-1,-2 1 0,0 0-12,1 1 13,1 0 0,2-2-13,3 1-5,1 0 2,3 0 0,3 0 1</inkml:trace>
</inkml:ink>
</file>

<file path=ppt/ink/ink27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7:58.3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8 318 115,'0'0'18,"-2"0"-2,-3 0-14,3 0 18,2 0-15,0 0 6,0 0-2,0 0 5,0 0-1,0 0-21,2 0 14,5 1-1,1 0 6,6 0-20,3 0 13,2 1-7,1-1 13,5 0 5,0 0-8,2 0-7,0 0 6,2 0 0,-3 1-1,1-1-1,-2 0-13,-2 0 14,0-1-7,-5 1 13,1 0-8,-5 1-7,1-2-12,-3 0 2,-1 1-11,-3-1 2</inkml:trace>
  <inkml:trace contextRef="#ctx0" brushRef="#br0" timeOffset="300">682 0 108,'-2'-1'7,"2"1"11,0 0-2,0 0-2,0 0-2,0 1-1,0 4 5,0 2-2,0 3-8,0 3 5,-2 3-14,0 5 7,2 4 12,-2 2-2,0 2-8,2 1-13,0 0 13,0 1-7,0 2-6,2-2 7,0 1-12,0-1-12,0-1 2,2 1 1</inkml:trace>
</inkml:ink>
</file>

<file path=ppt/ink/ink2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36.85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0 614 24,'0'0'4,"0"0"0,0 0-1,0 0-1,0 0 0,0 0 0,0 0 0,0 0-1,0 0 1,0 0 0,0 0 6,0 0-8,0 0 1,0 0 12,0 0-8,0-1 6,2-5-8,0-2-6,0-4 6,4 0 6,0-2-1,3-4-14,-1 1 14,2-3-8,3-2-6,-3-1 13,2-3-13,1 0 7,-1 2 6,1-2-14,-1 2 8,0 1 0,-1 2 6,1 0-7,-1 4 0,-3 0 0,0 3-7,-2 3 8,1 0 0,-1 2 6,-2 1-1,0 1-13,0 2 13,0 2-7,0 3 6,1 1 0,-3 3-13,0 3 7,0 2 0,0 3-6,-2 3 1,2 4 13,0 0-1,-2 2-7,2-2-6,0 1 13,0-1-7,0-1 0,2 0-6,0-3 7,1 0 7,-1-2-14,2-3 7,-2 0 7,2-3-1,1-2-13,-1-2 7,0-2-7,4-3 14,-1-4-14,3-4 8,0-1-1,1-5-6,1-2 7,-1-1 0,1-3 0,-1-1 0,-1 0 6,-2 0-13,1 1 13,-1-1-1,-2 4-14,1-1 8,-3 2 6,2 2-13,-2 2 1,-2 1 7,0 2-7,1 1 1,-1 2 1,0 0 0,0 2 0,0 1 0,0 1 1,0 2-2</inkml:trace>
  <inkml:trace contextRef="#ctx0" brushRef="#br0" timeOffset="657">660 287 23,'0'0'4,"0"0"0,0 0-1,0 0 0,0 0 0,0 0-1,0 0 0,0 0 0,0 0 6,0 0 5,0 0-7,0-1-1,2 0 5,2 0-7,2-3 0,4 2 5,3-4-7,-1 0 6,3-1-7,-1 1 6,3-1-13,-3 0 14,3 0-8,-3 0 1,1 1 0,-1 1 0,-2 0-7,1 1 1,-1 0 0,-1 2 0,-1 0 0,-2-1-1</inkml:trace>
  <inkml:trace contextRef="#ctx0" brushRef="#br0" timeOffset="977">1079 3 23,'-2'0'5,"2"-2"5,0 2-8,0-1 0,0 1 0,-2 0 0,2 0 0,0 0 0,0 0-1,0 0 0,0 0 6,0 0-7,0 0 7,0 0-1,0 0-7,0 1 12,2 3-1,0 0-8,3 2 0,-1 0 0,0 3 12,0 1-20,-2 1 19,2 2-8,0 2 0,-2 2-1,2-1-7,-1 4 7,1-1-1,-2 1 0,2 0 0,0 0-13,0 1 0,0-3 1</inkml:trace>
</inkml:ink>
</file>

<file path=ppt/ink/ink28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00.0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7 340 30,'-2'0'10,"2"0"-7,-3 0 18,3 0-3,-2 0-2,2 0-2,0 0-2,0 0-7,0 0 12,0 0-3,0 0-8,0 0-7,0 0 13,0 0 5,0 0-15,2 0 6,3 0-1,-1 0 6,2 0 4,2-2-8,3 2-1,-1-1-8,2 1 13,1-1-2,-1-1-1,3 1-14,-1-1-6,-1 1 8,1 0-12,0-1-5,-1 1-4,1-2 2,-1 2 3,-1-1 0</inkml:trace>
  <inkml:trace contextRef="#ctx0" brushRef="#br0" timeOffset="350">484 183 66,'0'0'12,"0"0"-2,0 0 5,0 0-8,0 0 6,0 0-2,0 0-8,0 0 13,0 0 4,0 0-9,0 0 5,0 0-2,-2 0-2,2 0-1,0 0-14,0 1 0,-2 1 19,-2 2-14,-2-2 6,0 0-1,-1 1 5,1-1-1,2-1-14,-2 0 13,2 0-2,0-2-1,0 1-7,1-3-6,1-2 1,0-1 7,2-3-7,2-2 13,0-1-7,5-2 0,-1-1-6,0-1 6,2 1-6,1 0 7,1 1-7,0 0 7,1 4-6,-3-1 7,2 3-1,-1 0 0,-3 2-13,2 0 20,-2 3-20,0 2 8,-1 2 7,-1 4-1,0 2 0,-2 3-1,-2 4-6,-2 3 7,-2 6-13,-5 0 7,1 4 7,-4 0-7,-5 3 7,1 0-7,-3 0 13,0-1-8,-1-1-6,1 0 0,3-4-5,-3 0 13,4-2-6,1-4 0,2 0-12,1-3 14,3-2-6,0-2 0,4-1-5,-1-3 14,3-4-7,7-1 7,-1-2 6,4-1-8,2-2-12,3-1 7,1 0 7,3-1 6,-3 1-7,5 1-7,-3-1 7,1 3 6,-1 0-1,3 0-7,-2 1 6,1 0 6,-1 0-8,1 1-7,-1 1-6,2 0 14,-3 0-7,3-1-6,-1 0 1,1-1-18,0 0 3,1-1 1</inkml:trace>
</inkml:ink>
</file>

<file path=ppt/ink/ink28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01.2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226 25 48,'0'0'8,"0"0"11,0 0-8,0 0 5,0 0-2,0-2 4,0 0 4,-3-1-9,3 1 5,-2-1-2,0 0 10,-2 0-22,0-1 6,0 3 11,-4 0-3,-1 1-14,-3 2 12,0 3-15,-5 2 13,3 1-15,-5 4 0,2 1 7,-1 0-7,1 4 12,3 0-7,-1 2 6,3 1-8,4-2 12,-1 1-8,3-1 0,6 0-7,0-2-7,4-1 14,2-1-1,5-2 6,-1-3-8,5-2-13,1-2 14,1-3-13,1-1 1,1-2 14,0-2-7,-3-2 6,1-2-1,-3 0 6,-1-2-1,-5-2-14,0 0 13,-4-2-13,-4 0 1,-2 0 0,0-1 7,-4 1-7,0 1-6,-1 0 8,-1 2 6,2 0 0,2 2-13,-2 0-5,2 2-5,1 0 3,-1 1-5,2 0-10,2 0 3</inkml:trace>
</inkml:ink>
</file>

<file path=ppt/ink/ink28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01.99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23,'0'0'11,"0"0"-8,0 0 6,0 0 5,0 0-14,0 0 6,0 0 0,0 0 5,0 0 5,0 0-2,0 0-8,0 0 12,0 0-15,0 0 12,0 0-8,0 0-7,0 0 12,0 0-1,0 0-8,0 0-6,0 0 13,0 2-14,0 1 13,4 4 5,3 2-8,1 4-7,0 1 13,5 2 4,1 1-14,3 4 6,3 4-7,3 4 12,4 3 5,4 3-9,0 5 11,4 3 4,0 2-15,0 4 11,1 1-9,-1 5 5,-2 3-2,0 3-2,-2 2-14,0 4 13,-4 0-1,-4 2-14,-3 0 7,-1 1 12,-5 0-14,-3 2 6,-3 0-1,-4 0-7,-4-1 0,0-2 6,-4-3 0,0-2 5,-2-2-1,-3-5-14,1-3-5,0-3 7,0-3-6,-3-5 8,3-2 6,0-5-7,2-4-6,-3-1-5,3-5-5,0-1-16,0-5-8,-1-2 4</inkml:trace>
</inkml:ink>
</file>

<file path=ppt/ink/ink28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15.5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160 785 41,'0'0'2,"0"0"0,0 0 0,0 0 0,0 0 0,0 0-1,0 0 0,0 0 6,0 0-7,0 0 0,0 0 0,0 0 0,0 3 0,0 2 0,-2 5 6,0 3-7,-3 3 0,1 4 1,0 3 6,-2 2 5,-2 3-13,-3 1 12,3 3-1,-4-1-14,1 2 1,-1-2 13,2-1-14,-1-2 14,1-1-14,2-3 13,-1-3-7,3-3 6,0-3 5,2-1-7,0-3 5,0-1-1,1-4-14,3-5 7,5-6 6,1-5-1,4-8-7,3-6 6,3-5 0,3-6-14,-1-4 1,3-1-5,0-2 14,-1-1-7,3 1 1,-2 1-6,0 2 8,-3 3 6,1 3-13,-1 3 8,-3 3 6,-1 4-13,-1 3 7,-3 2 0,0 2 0,1 5 1,-3 3-7,-2 3 1,0 5 7,1 5 0,-1 4 0,-2 5 0,-2 7 12,0 4-1,0 5-14,-2 3 12,-2 3-7,0 2-1,0 0 6,0 0-13,0-1 13,0 1 5,-2-1-14,2-2 7,-3-3-7,3 1 12,0-3-14,0-2 7,2-2-1,-2-2-19,2-3 2,-2-1 0,2-3 3,0-1 0</inkml:trace>
  <inkml:trace contextRef="#ctx0" brushRef="#br0" timeOffset="532">168 1196 52,'-2'-1'14,"2"1"-15,0-3 13,2 1-1,2-2-2,2 0 5,1-3-8,3 0-7,0-1 0,1 1-6,1 0 20,2-1-20,3 1 7,0 0-7,1 0 8,-1 0-7,1 1 0,1 1 0</inkml:trace>
  <inkml:trace contextRef="#ctx0" brushRef="#br0" timeOffset="872">954 316 24,'0'0'4,"0"0"6,0 0-1,-2 0-7,2 0 6,0 0 5,0 0-8,0 0 0,0 0-7,0 0 6,0 0-7,0 2 7,-4 5-7,0 3 13,-1 4-7,-3 4-7,-2 0 7,2 3 6,-3 1-8,1 0-6,-3 0 13,3-1-7,0 0 6,-3-1-14,3-2 14,0-2-1,1-2-13,1-1 1,0-2 13,2-1-1,-1-4-13,3 1 13,0-3-7,0-3 7,0-2-7,0-4 6,2-2-7,2-2 7,-2-4-1,2-1-7,2-3 1,0-1-6,0 0 7,2 0 0,-2 2-6,2 2 1,-2 1 7,2 2-7,-2 3 1,1-1 1,-3 2 0,2 3 1,0 0-1,0 3 8,2 2-7,0 3 0,0 2 7,0 4-7,2 2 1,1 0 0,-1 4 13,0-1-15,0 1 8,1 0-7,-1 1 13,0-1-14,0-1 13,0 1-1,1-1-14,-3 0 1,2-2 0,-2 0 0,-2-1-1,2-2 0</inkml:trace>
  <inkml:trace contextRef="#ctx0" brushRef="#br0" timeOffset="1322">772 520 41,'0'0'3,"0"0"-1,0 0 0,0 0 6,0 0 5,0 0-8,0 0 0,2-2-8,4 1 7,-2 1 6,3-1-1,1 1-7,2 0-7,3 0 7,1 1 6,1 0-1,3-1-7,1 1-7,-1 0 0,1-1 0</inkml:trace>
  <inkml:trace contextRef="#ctx0" brushRef="#br0" timeOffset="7750">1438 59 22,'0'-2'4,"0"2"-1,-2-1 0,2 1-1,0-1 0,0 1 0,0-1 0,0 1-1,0 0 0,0 0 0,0 0 1,0 0-2,-2 0 1,2 0-1,0 1 1,0 3 0,-2 1-1,2 2 1,-2 4 0,-3 3-1,1 2 1,2 3 0,-2 0 0,0 5 0,-2 0 0,0 2 0,-1 0-1,1 0 0,2 1 0,-2-2 7,2 1-8,-3-2 0,3 0 1,0-2 0,0-1 0,0-3 0,0-2-1,2-2-1,-2-1 0</inkml:trace>
  <inkml:trace contextRef="#ctx0" brushRef="#br0" timeOffset="8120">1196 64 22,'0'0'4,"0"0"-1,0 0 0,0 0 0,0 0-1,0 0 0,0 0 0,0 0 0,0 0-1,0 0 1,0-1-1,0-1 0,0 1-1,0-2 1,0 2 0,2-1-1,0 0 1,0-1-1,2 1 0,0 0 0,3-2 0,1 1 0,2-1 0,3-1 1,-1 2 0,5-2-1,-1 2-1,3-1 2,-3 1-1,3 1 0,-1-1 0,-1 2 0,2 0-1,-1 0 1,1 0 1,-3-1-1,1 2 0,-3 0 0,1 0 0,-3 0 0,1 2 0,-1-2 0,-4 1 0,1-1 0,-1 1 0,0-1 0,-2 1 0,1 1-1</inkml:trace>
  <inkml:trace contextRef="#ctx0" brushRef="#br0" timeOffset="9240">1905 825 24,'0'0'4,"0"0"0,-2 0-1,2 0 0,0 0-1,0 0 1,0 0-1,0 0 0,0 0 0,0 0 6,0-1-1,0-1 5,0 1-8,2 0-6,-2 1 6,0-1-7,0 1 1,0 0 13,0 1-8,0 1 0,-2 2-1,0 1 6,0 3-1,0 2-1,0 3 6,-2 2-8,0 1 0,0 1-1,-3-1 0,1 1-7,0 1-6,2-1 14,-2 0-7,-1-1 13,3-1-14,-2-1 13,2-1-1,0-2-1,0 0-1,-1-3 0,3 0-1,0-2-1,0 0 0,2-2-1,-2-1-6,4-4 6,0-3 6,0-2-7,5-4 0,3-3-7,0-2 7,1-4-7,1-1 1,-2 0 7,3 0-1,-3 0-6,0 1 13,-1 1-7,-1 0-7,0 3 13,-1 1-1,-1 3-1,0 1 0,-2 1-1,0 1-1,-2 2 0,2 0-1,-2 2 0,1 0 6,-3 2-1,0 2-1,0 0-8,-3 1-6,3 2 7,-4 1-6,0 2 7,0 0-19,2-1 9,-2 1 13,2-1-13,0 0 2,-2-2 13,2-1-1,-1 1 0,1-1-1,0-1-7,0 1 1,0 0 0,2 0 0,-2-1-6,2 1 1,0 0 1,0-1 7,0-1 0,0 1 0,0-1 0,0 1-1,-2-1 7,2 0-7,0 0 6,0 0-1,0-1 6,0 1-2,2-1-7,-2 1 6,0 0-7,0 1-13,0-1 2,0 1 7,0 0 0,0-1 1,0-1 6,0 1 0,0 0 6,0 0-8,0-2 6,0-1-13,0 0 6,2 1 0,-2-2 6,0 2-19,0-2 8,0 1 0,0 1 7,0-2-7,0 2 7,0-2 0,0 1-1,2-1 6,0 1-20,-2-2 8,0 2 7,2 0 0,-4 0-1,2-1 0,0 1 0,0-1-1,2 1 0,-2-1-12,2 2 1,-2-1 8,0 0 0,0 1 0,3 0 0,-3-1 1,0 2 12,2-1-20,-2 1 7,0-1 1,0 1 0,0 0 6,-2 0-7,2 1 7,0 0-13,0 0 1,0 0 1,0 0 13,0 0-1,0 0-7,0 0 6,0 0-7,0 0 13,0 0-1,0 0-1,0 0-2,0 0-19,0 0 8,0 0-6,0 0 7,0 0-6,0 0 14,0 0-1,0 0-6,0 0 0,0 2 6,-3 2-6,3 0 6,0 2 0,0 1-7,-2 1 7,0 3-1,0-1 0,0 4-7,-2 1 1,0 3 6,-2 2 6,2-1-1,-3 2-1,1 1-7,0 0-6,0 1 7,0-1 6,-1-1-1,1 1-13,2-3 7,-2 1 6,0 0-1,-1-3-19,3 1 14,0-2 0,0-2 6,0-1 0,0 0-14,2-3 1,0-1 14,-1 0-20,1-1 8,0-1 13,0-2-7,2 0 0,-2 0 6,2-2-7,-2 1 0,2-1 0,-2 0 6,2-1-1,-2-1-7,2 1-6,0 0 8,0-1 6,0 0-1,0 0-13,0 0 7,0-1 7,0 1-1,0 1-13,0-1 1,0 0 7,0 0 6,0 0-13,0 0 7,0 1 6,0-2-7,0 1 7,0-1-14,0 1 1,0 0 7,0 0 0,0 1 0,0 0-6,0-1 13,0 0-7,0 1 0,2-1 0,-2 1 7,0-1-20,0 0 14,0-1 0,2 1 6,-2-1-1,0 1-1,0-1-6,0 0 0,0 1 6,0-1-7,2 0 7,-2 0-13,0 0 7,-2 0 6,2 0 0,0 2-14,0-2 8,0 0 0,0 0 0,0 0-12,0 1 14,0-1 0,0 0 6,0 0-7,0 0 0,0 0 0,0 0 6,0 0-1,0 0-13,0 0 7,0 0 0,0 0-6,0 0 7,0-1-6,2 2 1,-2-1 7,0-1 6,0 1-20,0 0 14,0 0 6,0 0-13,0 0 13,0 0-8,0 0 0,0 0 0,0 0 0,0 0 7,0 0-14,0 0 1,0 0 7,0 0 6,2-2-1,-2 2 0,2 0-7,0 0-6,0 0 0,1-1 14,-1 1-1,0-1-7,2 1 0,0-1 0,2-1-12,0-2 14,1 1 0,1-2 6,4-1-7,1-1 0,-1-1-6,5-1 0,1-2 7,1-3 6,-1-1 0,5-1-1,-2-1-7,2-3 6,-3-1-1,3-2-6,-2-2 6,-1 1-7,1-2 7,0 1-7,-3 0 1,-1 1-13,2 3 9,-3 0 13,-1 0-1,-1 2-13,-2 2 13,-1 2-13,-1 1 1,-2 2 13,1 2-1,-1 0-13,-2 3 7,-2 0 0,3 0 0,-3 3 0,-2-1 6,2 1-1,0 0-13,-2 1 8,0 0-7,0 1 7,0 1 0,-2 0 7,2-2-14,0 2 14,-2 0-7,0 0-7,2 1 1,-2-1 1,3 1 13,-3-2-7,2 1-7,-2 2 7,2-1 0,-2 2-6,2-1 13,0 0-1,0 0-13,0 0-6,0 0 14,0 1-13,0-1-4,0 1-5,2-1 2,-2 2 0</inkml:trace>
  <inkml:trace contextRef="#ctx0" brushRef="#br0" timeOffset="12731">2985 910 23,'0'-3'5,"-2"2"-1,2-1 6,-2 0-1,2-2-8,-2 1 6,2-2 6,0 1 4,0 1-14,0-1 6,0 2-8,0-1 6,0 0 0,0 2-1,0 0-1,0-1-7,-2 2-6,2 0 1,0 1 13,-2 3-7,-5 7 7,1 2-1,-2 4 6,-2 4-2,-3 2-1,-1 2-7,-1-1 0,1 1 6,-3-2-13,1 0 0,-1-2 1,3-2 1,1-3 6,3-1 0,-1-1 0,5-4 0,-2 0 6,4-2-8,-2-2 7,4-3-7,0-3 12,4-4-8,2-7 0,2-4-1,6-6 0,3-6 6,3-2-14,1-4 13,0-5-19,1 1 20,1-2-8,2-1-12,-3 1 14,3-1-20,-2 3 9,0 1-5,-3 2 14,1 4-7,-3 3 1,-1 3 1,-3 3 0,1 2 7,-3 3-7,-2 2 1,3 2 0,-3 4-6,0 2 1,0 4 1,1 3 8,-1 5-1,0 3 0,-2 5 0,3 4 13,-3 4-2,-2 2-7,0 5 18,0 3-9,-4 2-8,0 5 6,0 2 5,-2-1-15,0 2 6,-2 0 6,2-1-2,0-3-8,0-1-6,-2-2 13,2-3-8,0-2-13,-1-4-5,1-1-4,0-4 1,0-3 2</inkml:trace>
  <inkml:trace contextRef="#ctx0" brushRef="#br0" timeOffset="13271">3035 976 109,'0'0'13,"0"0"-2,0 0-1,0-1 5,4-3-15,4-1 7,0-1-7,3-1 6,1-1-7,0 1 12,3 0-13,-1-2 12,3 3-13,-1-3 0,3 1-6,2 0-5,-1 0 1,-1 0 0</inkml:trace>
  <inkml:trace contextRef="#ctx0" brushRef="#br0" timeOffset="13481">3767 228 57,'0'-1'13,"0"1"-2,0-1-7,-2 1 6,2-1-14,0 1 13,0 0-14,0 0 1,0 0 7,0 0-1,0 1 0,-2 6 0,-1 3-1,-3 3-6,0 5 7,-2 0 0,-3 3 6,-1 1 5,-2 0-8,-3 2-7,0-2 13,1-1-8,1-2-6,1-1 6,2-2-6,-1-2-6,3-2 7,2-3-6,-1 0 7,3-2 1,0-2-7,0-4 7,2-1 7,1-3-14,1-4 1,2-4 7,0-2 0,2-3 6,1-1-13,1-3 13,0-1-7,2 0-6,-2 0 7,2 1-7,1 3 7,-3 2-6,0 1 1,0 2 0,0 3 1,-2 1 0,0 0 7,2 2-8,-2 2 1,5 4 7,-3 4-1,4 3 0,-2 1 0,3 4 6,1 0-8,-2 3 6,2 2 6,1-1 4,-1 3-8,0-1-7,1 2 12,-1-1-2,-2-1-8,3 1 6,-3-1-20,-2 1 1,0-3-5,1 1 1,-3-3-1</inkml:trace>
  <inkml:trace contextRef="#ctx0" brushRef="#br0" timeOffset="13921">3552 391 56,'0'0'19,"0"0"-14,0 0 5,0 0-1,0 0-1,4-1-1,2 0-14,2 1 14,3-1-1,1 1-7,2-2 6,3 1 6,4 0-1,1 1-2,3-1-1,0 1-1,2 0-19,0 1 2,0 0 0,-2 2-1</inkml:trace>
</inkml:ink>
</file>

<file path=ppt/ink/ink28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31.23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58 87,'0'0'9,"0"0"-7,2 0-7,1 0 14,-1 0 5,6 0-15,6-2 7,3-1-1,4 0 6,-1-1-2,5 1-1,0-1-13,0 1 7,2-1-7,-1 1 13,1-1-1,2 1-1,-2 0 0,0 1-7,-2-1-7,0 0 14,-3 2-1,-1 0-13,-2-1 1,-1 1 1,-1 1-6,-3-2 2,-3 1 1,-1 0 1,-2 1 1,1-1 0,-3 1 0,-2-1 0</inkml:trace>
  <inkml:trace contextRef="#ctx0" brushRef="#br0" timeOffset="310">44 421 97,'0'0'27,"0"0"-10,0 0-8,0 0-8,2 1 7,4 0-1,2 0 5,3 0-2,3 0 5,1-1-14,3 0 12,3-1 5,2 1-15,4-1 6,-1 0 5,5-1-14,1 0 0,3 0 6,0 0 6,2 1-14,-2 0-6,0-1-12,1 1 9,-5 0-12,-2 1 3,-3 0 1</inkml:trace>
</inkml:ink>
</file>

<file path=ppt/ink/ink28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36.2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362 70 23,'0'-2'4,"0"0"0,2-1-1,-2 0 0,0-2 0,0 2-1,0-2 0,0 0 0,0-1-1,0 2 0,2-1 0,-2-1 0,2 3-1,-2-1 0,0 1 1,2-1 0,-2 2-1,0 0 0,0 1 0,0-1 0,0 4 0,-2 0 0,2 3 0,0 3 1,0 3 0,0 2-1,-2 3 1,0 3-1,0 2 0,-2 1 0,2 2 1,-2 2 0,0 0 0,0-1 6,-1 2-8,1 0 0,0-2 7,0 1-7,0-1-1</inkml:trace>
  <inkml:trace contextRef="#ctx0" brushRef="#br0" timeOffset="440">0 827 36,'-2'-1'3,"2"1"0,0 0-1,0 0 0,0 0 0,0 0 0,2 1-1,2 0 7,3 0 5,-1-1-8,4-1 12,5 1-9,1-2 6,5 1-2,4-2-8,4 0 0,4 1 5,2-1-7,2 0 0,0 1 12,3-2-14,-5 3 12,0-1-14,-2 0 13,-4 1-14,0 0 7,-4 0-7,-3 1-6,-1-1-5,-4 1 1,-3-1 1,1 1 1</inkml:trace>
  <inkml:trace contextRef="#ctx0" brushRef="#br0" timeOffset="780">271 1239 36,'0'0'9,"0"0"-7,0 0 6,0 1-7,0 1 12,-2 4-8,0 0-7,0 0 13,-2 0-1,-2 0-1,-1 1-8,-1 0 6,0 2-7,-2-2 6,-1 1 0,-1 0-1,1-1-13,-1-1 0,0-1 8,1 1 6,1-1 6,2-2-8,-1 0 6,1-2-14,2-1 1,2-4 0,2 0 0,2-4 7,2-2-7,4-1 1,0-1 0,2-1-6,1 2 13,1-1-13,2 0 14,-1 2-7,1-1 6,-1 3 6,-1 1-8,0 3 0,1-1-13,-3 4 14,0 1-1,-2 2-13,-2 4 1,1 2 20,-3 4-14,-2 2 7,-4 2 0,-1 3 12,-3 3-15,-2 2 6,-3 2-1,-1 3 6,-3 2-8,1 1 0,-3 0-7,1 1 0,-1-3 7,0-1-1,3-1-6,1-4 6,1-2-6,4-2 0,-1-2 0,3-4-5,0-2 1,3-4-6,5-3 21,3-4-1,1-3-8,2-5-6,4 0-5,3-1 8,1 0 13,1 0-1,3-1-1,1 2 5,-1 2-14,1-1 6,4 2 6,0 2-14,-1 1 13,1 0-1,0 0-1,2 1-1,-3 0-7,1 1-6,0 1-11,0 0 2,-1 1 1,-1-2-1</inkml:trace>
</inkml:ink>
</file>

<file path=ppt/ink/ink28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38.47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324 8 21,'0'0'4,"0"0"0,0 0-1,0 0 0,0 0 0,0 0-2,0 0 1,0 0 0,0 0 0,0 0-1,-3 0 0,3-1 0,-2-2 0,0 2 0,0 0 0,0 0 0,2 1-1,-2-1 0,2 1 1,0 0-1,0 0 0,0 0 0,0 0 0,0 0 0,-2 1 0,2 1 0,0 3 0,-6 1 0,-2 2 0,-1 2 0,1 3 0,0 0 0,-3 2 0,1 1 1,0 3-1,-1-1 1,1 3-1,-2 1 7,-1 2-1,1 0-7,-1 3 7,1 0-8,0 0 7,-1 4 6,-1 1 5,1 2-2,1 1 4,-1 1-8,1 1-8,2 0 0,-1 1 6,1-1-7,0 0 12,1 1-14,3 0 12,2-1-7,0 1-1,2 1-6,0-1 6,2 0-6,2 2 13,2-2 5,0 2-9,0-2 6,2 0-20,3 0 1,-1-1 1,0-1 13,3-1-1,1-1 12,0-2-15,1-1 6,-1-1-14,3-1 13,1-1-7,1-2 0,-1 0 0,1-2 0,2-2 12,-1 0-14,1-1-6,-1 0 13,1-2-13,0-2 13,-1 0 0,3-2-1,-2-1-1,-1 0 0,1-2-7,-1 1 13,-1-1-14,-1-1-6,1 1 20,-3-1-7,1-1-1,-1 1 0,-1 0-13,-1 0 21,1 0-14,-1 0 13,-2-1-8,3 1-12,-3-1 7,-2 1 13,3-2-13,-3 0-6,0-1 20,1 0-14,-1 1-5,-2-2 19,2-2-7,-1 2 6,-3-1-1,2 0-14,-2 0-5,2 0 14,-2-2-7,1 1-6,-1 0 14,0-1-1,-2 0-6,2-1-6,-2-2 7,0 2 1,2-2 12,-2 1-7,-2-1-7,2 2 0,-2-2 7,0-1-19,0 0 8,0 1-12,0 1-4,-2-1 2,0 1 0</inkml:trace>
  <inkml:trace contextRef="#ctx0" brushRef="#br0" timeOffset="1250">1025 194 21,'0'0'5,"0"0"-1,0 0-1,0 0 0,0 0 0,0 0-1,0 0 1,0-1 5,0 0 6,0 1-8,0-2 5,0 1-1,0 1-8,-2-1 0,2 1-6,0 0 6,0 0-6,0 0 7,0 0 12,0 0-2,0 0-2,0 0-7,0 0-1,0 0 0,0 0-1,0 0-6,0 0 0,0 0 7,0 0 0,0 0-1,0 0-6,0 0 7,0 0 5,0 0-1,0 1-7,-2 3 7,2 0-20,-3 2 8,3 2 0,-2 2 7,2 0 6,-2 3-1,2 2-7,-2 0 6,0 0 0,0 3-7,0-1 12,0 2-1,2 2-8,-2-2-6,0 1 13,-2 1-1,2 0-1,-3-1-1,3 0-1,0-1-7,0 0 1,0 0-7,0-2 8,0 2-13,0-3-5,-2 0 2</inkml:trace>
  <inkml:trace contextRef="#ctx0" brushRef="#br0" timeOffset="6055">969 1376 25,'0'-1'11,"-2"0"-8,2 1 6,0-1-7,-2 0-1,2 1 13,0-1-2,0 1 5,0 0-2,0 0-15,0 0 13,0 0-8,0 0-1,0 0 0,0 0-1,0 0-6,0 0 13,0 3 5,-2 2 4,0 3-2,-1 1-15,1 3 0,0 3 6,0 1 5,0 4-14,-2 0 12,0 2-7,0 1-1,-2 0 0,1 2 6,1-1-8,-2-1 7,2 1-1,-2-1-14,2-1 1,-1-1 7,1 0 6,0-3-7,2 0 6,2-2-19,-2 0 8,0-2-18,4-1 1</inkml:trace>
</inkml:ink>
</file>

<file path=ppt/ink/ink28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42.3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490 11 21,'0'0'5,"-2"-1"-1,2 0 0,0 0-1,-2 0-1,2-1 0,-2 1 0,2 1 0,0-1 0,0 1-1,-2-1 0,2 1 0,0-1 0,0 0 0,0 1 0,0 0-1,0 0 0,0 0 1,0 0-1,0 0 0,0 0 0,0 0 0,0 0 0,0 0 1,0 0-2,0 0 1,0 0 0,0 0 0,0 0 0,0 0 0,0 2 0,0 1 1,-2 2-1,2 1 0,0 2 0,-2 1 0,2 2 1,0 2-1,0 0 1,-2 4 0,2-1 6,0 1 5,-3 2-1,1 0-15,2 2 14,-2 0-14,0-1 7,0 4 12,0-2 4,0 1-15,-2-1 12,2 0-14,-2 0 6,2-2-1,0 0-7,0 0 12,-1-3-20,1-1 20,0 0-2,0-3-1,0-1-7,0-1-1,2-2-19,-2-1 1</inkml:trace>
  <inkml:trace contextRef="#ctx0" brushRef="#br0" timeOffset="3305">0 1458 30,'0'0'4,"0"0"-1,0 0 6,0 0-1,-2 0 5,2 0-14,0 0 13,0 0 5,0 0-2,0 0-2,0 0 4,0 0-2,0 0-8,0 0-1,0 0 6,0 0-21,0 0 14,0 0-13,0 0 13,0 0 0,2 0 5,0 1-7,0 1 6,10 1-8,1-2-12,-1 1 20,5-1-1,-3 0-7,3 0 6,-1-1-7,1 0 0,2 0 0,-3-1 6,-1 1-1,-1 0-13,0-1 13,-1 1-6,-1 0 0,-3 0 0,-1-1 0,0 1 0,-2 0 0,1 0 0,-3 0 0,0-1 1,0 1 0,-2 0-13,2 0 20,-2 0 0,0-1-14,0 1 7,0 0-12,-2 0-5,2 0 2,-2-1 1,3 1 1,-3 0 0</inkml:trace>
  <inkml:trace contextRef="#ctx0" brushRef="#br0" timeOffset="3785">542 1280 31,'0'0'4,"0"0"-1,0 0 6,0 0-7,0 0 0,0 0 12,0 0-8,0 0 5,0 0-1,0 0 5,0 0-2,0 0-2,-2 4-13,0 3 19,0 2-9,-3 1-1,3 0 12,-2 3-15,2 0 18,-2 1-21,2 1 6,-2 1-1,0 2 5,0 0-7,-1 1 12,1 0-8,0-2 11,0 2-15,0-1 0,0 1-1,0-2 0,-1 1 6,3-2 5,0-1-8,-2 1-7,2 0 0,0-4 6,2 0 6,-2-3-14,2 1-12,0-1-4,0-3-11,2-3 0</inkml:trace>
</inkml:ink>
</file>

<file path=ppt/ink/ink28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46.86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15 156 23,'0'0'4,"0"0"0,-2-1-1,2 0 0,-2 1-1,2-1 0,-3 1 0,3-1-1,-2-2 1,2 2-1,-2 0 0,2 0 0,0 0 0,-2 0-1,2-1 0,0 1 0,0 1 1,0 0 0,0-1-1,0 1 0,0-1 0,0 1 0,0 0 0,0 0 0,0 0 0,0 0 0,0 0 0,0 0 0,0 0 0,0 0 0,0 0 0,-2 0-1,2 0 2,0 0-1,0 1 0,0 0 0,0 0 0,0 2 0,2-1 0,-2 0 0,2 2 0,0-1 0,3 2 0,-3 0 1,2 0-1,-2 2 0,2 2 0,2 0 1,-2 1 0,2 3-1,3 2 7,-3 1-1,2 3 6,1 3 4,1 3 5,0 1-9,1 7-2,-1 2 12,2 4-3,-1 4-3,-1 3-14,2 1 18,-1 2-8,-3 2 4,0 2 5,-2 0-15,1 3 5,-3 3 5,-2 3-8,-2 0 11,-2 0-21,0 2 13,-2-2-2,-1 0-7,-1-3 0,2 0 6,-2-3-7,2-3 12,0-1-2,0-1-7,1-4-7,1-2 13,0-3-1,0-3-2,2-3 6,0-1 4,0-4-14,0 0 6,0-3-1,0-3-14,0-2 13,2-2-1,-2-2 0,0-2-7,0-2 6,0-2 6,0-1-20,0-2 7,0 0 13,0-2-2,0-2-13,0-1 13,0 0-1,0 0-20,2-2 8,-2 1 13,-2-2-27,2 1 9,0 0 7,0-2-6,0 0-5,0 0-36,0-2 13,0-1-3</inkml:trace>
  <inkml:trace contextRef="#ctx0" brushRef="#br0" timeOffset="4305">867 244 23,'0'0'4,"0"0"0,0 0 0,0 0 6,0 0-8,0 0 0,0 0 12,0 0-8,0 0 12,0 0-9,0 0-14,0 0 1,0-2 7,-2 1-7,2 0 7,-2 0 6,2 0-7,-2 0-1,-1-1 0,3 2 0,0-1 0,-2 1 0,2 0-6,0 0 0,0 0 7,0 3-6,-4 1 0,0 4 7,0 2-7,-2 1 7,-2 3 6,1 2-1,-1 4-8,-2 1 0,-1 6 7,1 3-1,-4 5 5,1 2 5,-1 5-21,-1 1 7,-1 2-6,-1 3 7,1 1 12,-3 0-21,4 2 13,-1 0-1,1 3 6,1-1-8,-1 1 6,5-3 5,0-1-8,2-1 5,1-2-1,3-1-20,2-3 13,2-1-7,0-2 7,4-1 6,0-3-8,3-1 13,3-2-2,0-1-2,1-3-8,1 0 6,3-1-7,-1-2 0,3 0-1,-1 0 0,3-3-6,-3 0 13,3-2 5,-1 0-20,3 0 7,-2-2 0,1-2-6,-1-1 7,2 1-7,-3-2 7,1-3-6,-2 0 1,-1-3 13,1 1-1,-3-1 5,1-1-8,-3 0-1,-2-2-6,1-1 6,-3-1 6,0 0-14,-2-2 1,1 2 6,-3-3-13,0 1 14,0 0-7,0 0 7,0-1 6,-2 1-14,0-1 7,0-1-7,-2 1-12,3-1-4,-3 0-4,0-1-4,0 1 2</inkml:trace>
  <inkml:trace contextRef="#ctx0" brushRef="#br0" timeOffset="8730">1456 313 24,'0'0'4,"0"0"0,0 0-1,0 0 7,0 0-2,0 0-1,0 0 6,0 0-8,0 0-7,0 0 13,0 0-14,0 0 13,-2 0-14,0 1 13,-2 2-1,0-1 5,-2 0-8,-1 2-7,1-1 7,0 1-13,0 1 13,0-2 0,-1 1-7,3 0 0,0 0-6,0-1 13,2 2-6,0-1-7,0 1 8,2 0-7,2-1 1,0 2 1,2-1 7,0 0-7,2 0 7,1 1 0,-1 0-7,2 0 14,-2 1-8,3 0 6,-3 1-13,-2 0 13,2 1-1,-2 1 0,0-1-7,-2 0 6,0 2-7,1-1-6,-3 2 14,-3 1-14,-1-1 20,0 1-1,-2 0-8,0 0-7,-5-2 7,1 2 6,0-1-20,-1-1 2,-1 1 13,2-3-7,-1 1-6,1-2 1,0-1 1,1-1-2</inkml:trace>
  <inkml:trace contextRef="#ctx0" brushRef="#br0" timeOffset="9210">1820 0 24,'0'0'5,"0"0"-2,0 0 0,0 0 0,0 0 6,0 0-7,0 0 6,0 0-8,0 0 7,-2 0-1,0 3-7,-4-1 0,-2 3 0,-1-1 0,-1 1 7,2 2-8,-5 0 0,3-1 1,-2 1 7,1 0-8,-1 0 1,-1 0-1,1 0 1,0 0 0,-1-1 0,1 1 0,1-2 1,3 0-1,0 0 0,0-1 1,1 1 0,3 0-1,0-1 0,0 1 0,0-2-1</inkml:trace>
  <inkml:trace contextRef="#ctx0" brushRef="#br0" timeOffset="13770">1256 1517 20,'0'0'4,"0"0"-1,0 0 1,0 0-1,0 0 0,0 0 0,0 0-1,0 0 0,0 0 0,0 0 0,0 0-1,0 0 1,0 0-1,0 0 6,0 0-7,0 0 0,0 0 0,0 0 7,0 0-1,0 0-1,2 0-1,0 0 12,2 0-2,0 0-8,0 0 0,2-3-1,3 2 5,-1-1-1,0 0-13,3-1 0,-1 0 7,0 0 6,1 0-1,-1 1-1,0-1-1,1 1-14,-3 0 8,2-1-7,-2 1 20,1 1-20,-3 0 1,0-2 7,0 2-1,1 0 13,-1 0-8,-2 1-13,-2-1 1,0 1 7,2-1 0,-2-1 6,0 2 0,0 0-1,-2 0-13,2-1 7,-2 0 6,2 1 0,-2 0-13,0 0-6,0 1 2,0 0 0,0 2 2,0-2-1</inkml:trace>
  <inkml:trace contextRef="#ctx0" brushRef="#br0" timeOffset="14200">1659 1406 23,'0'0'4,"0"0"0,0 0-1,0 0 0,0 0-1,0 0 1,0 4 6,-2-1-1,0 2-1,0 0-8,0 0 7,-5 1-1,3 0-7,-2 0 7,0 0-1,0-1-7,-1 1 1,1-2 6,0 0-7,0 0 7,2-2 0,-2 2-7,1-2 6,3 0-6,-2 0 0,2-2 1,2-2 0,0 0 0,0 0 0,0-3 7,4-2-8,2 0 1,1-2 0,1-2 1,0 2 0,0-1 0,1-2 0,1 3 7,-2-1-7,1 2-1,1 0 7,-2 0 0,1 1-7,-1 1 0,-2 0 0,-2 2 0,2 0 7,-2 1-7,3 0 7,-5 2-7,2 1 12,-2 1-7,0 3 6,-2 1-1,0 0 5,0 2-14,0 3 0,-2 0 13,0 3 4,-2 1-2,-2 1-20,-1 1 7,1 0 0,-2 2 6,-2 1 5,1-2-20,-1 2 13,0-2 6,-1 2-8,-1-1-6,-1 1 13,1-3-2,2 2-13,-3-2 13,1 0-7,1-2-7,3-1-5,0-3 20,2 0-1,0-2-7,-1-1-7,3 0 1,0-3 13,0 1-13,0 0-6,2-3 14,2 0-7,2-2-5,0-1 13,2 0-7,2-2 7,2-1 0,1 1-7,-1-1 13,2-1-14,1 1 7,-1 0-7,0 1 13,1-2-1,1 2 5,1 0-8,-3 1 6,2 0-20,1 0 1,-1 1 20,1 1-14,-3 0 12,2 0-13,-1 1 0,-1 1 0,0-1 7,1 0-7,1 0-12,0 0-4,1 0 1,-1 1 1</inkml:trace>
</inkml:ink>
</file>

<file path=ppt/ink/ink28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8:57.99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0 490 30,'0'0'3,"0"0"1,0 0-1,0 0 6,0 0-7,0 0 6,0 0-8,0-1 13,0 1-14,0-1 12,2 1-14,0 0 7,-2 0 0,0-1 5,0 1-13,0 0 13,2 0-14,0 0 13,2-2-13,2 2 7,3 0-7,-1-1 7,0 0-7,5 0 14,-1-1-14,1 0 0,1 1 7,0-1 0,3 0-7,0-1 14,-1 1-8,1 0 7,-1-2-1,1 2-1,-1-1-7,-1 1 6,1 0-1,-1 1-6,-3-2 6,-1 2-13,-1-1 1,-2 1 14,0-1-1,1 1-7,-3 0 7,-2 0 5,2 1-13,-2-1 12,-2 1-7,3 0 6,-3 0-1,0-1-7,0 1 6,0-1-1,0 1-6,-2 0-13,2 0 2,-2 0 0,0 0 1,0-2 1</inkml:trace>
  <inkml:trace contextRef="#ctx0" brushRef="#br0" timeOffset="435">546 273 23,'0'0'4,"0"0"0,0 0-1,0 0 0,0 0-1,0 0 1,0 0-1,0 0 6,0 0 6,0 0-15,0 0 7,0 0-1,0 0-7,0 0 7,0 0 5,0 0-1,0 0-14,0 0 7,0 0 0,0 0 0,0 0 0,0 0-1,0 0 0,0 0 0,0 0 0,0 0 0,0 2 6,0 4-1,-2 4-13,0 1 1,0 1 13,0 1 5,0 1-7,-1 1-1,1 0-1,0 1 0,0-1 0,-2 0-1,2 0-6,0 0 7,0 0-1,-2 0-6,2 0 0,-2-1 7,1 0-13,1 0 14,0 0-14,2-1 1,0-1-1</inkml:trace>
  <inkml:trace contextRef="#ctx0" brushRef="#br0" timeOffset="5697">533 1474 26,'0'-3'4,"0"1"0,-2 0-1,2-2 6,0 2-1,0 0-1,-2-1 6,2 2-15,-2-1 19,2-1-8,-2 0-14,2 1 7,-2-1 0,-2 1 12,2 0-1,-2 1-2,0-1-14,-1 1 7,-1 1 5,0 1 6,-2 2-15,0-1 13,-1 1-21,1 1 1,-2 2 14,-1 0-7,1 2 6,0 0-7,-3 2 6,1 1 6,-1 0-14,1 2 7,0 0 5,-1-1-7,3 0-7,2 1 7,-1-1-6,5-1 13,0 1-8,2-1 0,2-1-12,4-1 20,0-1-1,2-1-8,5-2-6,-1 0 13,3-2 0,1-2-8,3-1-6,-1-1 14,3 0-1,-1-1-13,-1-2 0,1 0 8,-1-3-1,0 1-6,-1-1 13,-3-1 0,-1-2-8,-2 0 7,-1-1-13,-3 0 0,-2-1 14,-2 1-1,-2-1-1,-2 0 0,0 1-7,-4 0 0,-1 1 6,1-1 0,-2 2 6,2 1-2,0 1-1,-1 0-13,1 2 1,2 1-12,2 0-5,0 2 2,0 1 1</inkml:trace>
  <inkml:trace contextRef="#ctx0" brushRef="#br0" timeOffset="6857">1158 0 19,'0'0'4,"0"0"0,0 0-1,0 0 0,0 0 0,0 0-1,0 0 0,0 0-1,0 0 1,0 0-1,0 0 0,0 0 0,0 0 0,0 0 0,0 0 0,0 0-1,0 0 0,0 0 0,0 0 0,0 0 0,0 0 0,0 0 0,0 0 0,0 0 0,0 3 1,0 3-1,2 3 0,0 1 0,2 2 1,0 1 0,3 1-1,1 1 1,0 1 0,0 0-1,1 3 0,1 2 1,2 1 6,-1 1-1,-1 2-1,3 3 6,-3 1 5,0 3-2,-1 2-14,-1 3 12,-2 5-20,0 2 20,-2 3-2,-2 2-1,0 2-7,-2 2-1,0 1 0,-4 2-6,-2-1 0,0 2 7,-2 3 6,-3-1-13,-1 1 13,-3 0 5,1-1-1,-1-1-2,-1-2-1,-1-1-1,-1-2-1,1-3 5,1-1-8,1-3 0,-1-3-1,-1-2 0,3-1 0,1-3 12,-1-2-15,1-1 0,1-2 0,0-2 7,-1-1-1,3-3-7,-1 0 0,1-2 12,0-1-1,-1-3-14,1 0 1,0-2 13,-1-1-2,3-3-1,0-2-13,0 0 1,1-3 7,1-1-13,2 1 14,0-4-1,0 1-25,0 0 3,2-2 3,-1-2-5,1-1 2,2-2 2,0 0 1</inkml:trace>
</inkml:ink>
</file>

<file path=ppt/ink/ink2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7:58.92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184 220 23,'0'0'4,"0"0"0,0 0-1,0 0-1,0 0 0,0 0 1,0 1-1,0-1 0,0 0 6,0 0-7,0 0 0,0 0 6,-3 0-7,3 0 0,0 1 0,-4 2 0,0 0 6,0 1-7,0 0 0,-2 3 0,0 0 7,-1 3-1,1 0 6,0 2-2,-2 2-1,-1 2-13,1 0 7,0 4 6,0 0-14,-1 1 13,1 1-7,0 1 6,-1 0-7,1 2 7,0-1-1,0-1-7,-1 1 0,3-2 1,0-3-6,2 1 7,0-3-7,2-1 8,0-1-7,-1-2 13,3-2-7,3 1-6,1-3 13,0-2-7,2-2 6,2-4-13,1-1 7,1-3-6,0-2 7,5-2-7,-3-2 1,5-3 1,-1-2 7,1 0-7,-1-3 7,1-2-7,-1-2 0,1-1 1,0-1 1,-1-3 0,-1 1 0,-1-2 0,0 0 0,1 2 7,-3-2-7,1 1 0,-3 1 1,0 3 0,1 1 0,-5 1 0,2 2 0,-2 3 0,1 1 1,-3 2 0,0 1 0,0 2 6,0 1-8,-2 2 1,0 0 0,0 0 0,1 0 7,-1 2-1,-2 1-1,2 1 0,-2 1-1,0 1 0,-2 1-7,2 0 7,-2 4-7,-1 1 7,1 1-7,-2 1 7,0 0-7,0 2 7,0 2 0,0 2 0,-3 0-1,3 1-7,-2 1 8,2 2 6,-2-1-2,2 2-7,0-2-6,-1 1 1,3-1 7,-2-1-1,4 1-6,0-1 1,0-1 6,4 0 13,0 0-21,1-1 1,1-1 13,0-1-1,4-1-7,1-1 6,-1-1-14,2-1 2,3-2 0,-3 0 0,3-3-1</inkml:trace>
  <inkml:trace contextRef="#ctx0" brushRef="#br0" timeOffset="900">699 141 22,'0'0'4,"0"0"-1,0 0 0,0 0 0,0 0 0,0 0-1,0 0 0,0 0 0,0 0 0,0 0 0,0 0 0,2 1-1,2 4 0,0 1 0,0 2 0,0 1-1,0 2 1,-2 0 12,2 3-14,1 0 13,-3 1-2,0 1-1,0 2-7,0 0-1,-2 0 7,0 1-8,0-1 7,0 0-14,0-1 7,0 0 7,0-1-14,0-1 14,0-1-14,0-2 1,-2-1 13,2-2-7,0-2 0,0 0-6,0 0 1,-2-2 7,2-1 6,0 1-1,0-3-1,0-2-1,0-3-7,2-2-6,0-3 1,2-2 7,2-3-6,-2-1 7,3-4 0,1 0 6,2-2-14,-2 0 1,3 1 1,-1-2 1,3 1 7,-3 0-1,2 2 6,1 1-7,-1 2-6,1 0 6,-1 2 0,0 2-6,1 0 13,-1 2-7,-1 1-7,-1 1 7,0 1 7,1 2-8,-1 3-6,-2 1 13,2 3-1,-1 2-7,-3 2 1,0 4 12,0 0-8,1 3-13,-3 2 20,0-1-20,0 2 14,-2 1-1,2-1 6,-2-1-1,0 2-2,2-1 0,-1-1-14,1 0-6,-2-1 1,2-1 1</inkml:trace>
  <inkml:trace contextRef="#ctx0" brushRef="#br0" timeOffset="5935">1387 96 34,'0'0'3,"0"0"0,0 0-1,0 0 0,0 0 0,0 0 0,0 0-1,0 0 1,0 0-1,0 0 6,0 0-7,0 1 0,2 2 0,2 2 0,3 1 0,-3 1 0,2 2 0,-2 1 0,2 3 0,1 1 0,-1 4 0,-2 1 0,-2 2 7,2 1-8,-2 2 1,-2 0 12,0 2-14,0 0 0,0 0 7,-2 1-7,-2 1 6,0-3 0,-2 2-7,-3 0 1,1-2 12,0 1-13,-3-2 0,1 1-1,0-3 1</inkml:trace>
  <inkml:trace contextRef="#ctx0" brushRef="#br0" timeOffset="6650">699 20 18,'0'0'4,"0"0"0,0 0-1,0 0 0,0-2-1,-3-2 0,6 2 0,-3 0 0,-3 0-1,3 1 1,0 0-1,-2 0 0,2 0 0,0 0 1,0 1 0,0-2-1,0 2 0,0-1 0,0 1 0,0 0 6,0 0-7,0 0 0,0 0 0,0 0 0,-2 0 0,2 0 0,0 0 6,-2 3-7,-2 0 0,2 1 0,-2 0 1,0 2-1,0 1 1,0 1-1,-3 0 1,3 3 0,-2 0 0,0 1 0,0 2-1,-1 1 1,1-1-1,0 1 1,0 0 0,0 2 0,-1-1 0,3 0 6,0 2-7,0-1 7,0 0-7,0 2 0,2 0 0,0 0 6,2 1-6,0-1 0,2-1 0,0 0 0,0 0 0,2 0 0,0-1 0,2 0 0,0-1 7,1 0-7,-1-1 0,2-1 0,0-1 0,-1 0 0,1 0 0,0-2 1,0 1-1,3-2 1,-3 0 6,2-1-7,-1-1 0,1-1 0,0 0 0,1-1 0,-1-2 0,0 1 0,1 0 0,-1-3-1</inkml:trace>
</inkml:ink>
</file>

<file path=ppt/ink/ink29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9:09.89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309 63 18,'0'-1'3,"-2"0"0,2-3 0,-2 1 0,0 1-1,2-3 0,-2 1 0,0 1-1,2-1 0,-2 0 0,0 1 0,2 0-1,-2-2 1,0 2 0,0 2 0,2-2 0,-2 1-1,0 0 1,0 1-1,-1-1 0,1 0 0,0 1 0,2 0 0,0 0 0,0-1 0,-2 4 0,2-2 0,0 0 0,0 0 0,0 0 0,0 0 0,0 0 0,0 0 0,0 0 0,0 0 0,0 0 0,0 0 0,0 0 0,0 0 0,0 0 0,0 0 0,0 0 0,0 0 0,0 0 0,0 0 0,0 0 0,0 0 0,-2 0 0,0 1 0,0 2 0,-2 2 0,0 2 0,-2 2 0,-1 2 0,-1 3 0,0 2 0,2 2 0,-5 3 0,1 4 1,-2 2 0,1 2 0,-1 2 0,-3 4 0,3 1-1,-3 3 1,1 4 0,-3 4 0,3 3 13,-3 3-2,3 1-15,1 1 14,3-1-14,0 1 13,2 0-2,1-3 6,3 0-15,4 1 1,0-3 0,2-2 6,0 0-1,5-1 12,-1-3-2,2-2-21,0-2 20,5-2-8,-1-4 5,3 0-1,1-4-14,3-1 13,-1-2-7,1-2-7,2-3 7,-1-3-13,-1-1 14,2-3-6,-3-1 12,1-2-1,-1-2-1,-1-1-7,-3-2 0,-1-1-6,-1 0 1,-1-1 7,-3-2-13,0 1 7,-2-1-12,1-2 9,-3 0-6,0 1 1,-2-2 1,0 1 0</inkml:trace>
</inkml:ink>
</file>

<file path=ppt/ink/ink29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9:12.01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122 9 19,'-2'-2'3,"0"1"-1,0 0 1,2 0-1,-2 0 0,2 0-1,-2 1 1,2 0-1,-2 0 0,2 0 0,-2-2 0,2 2-1,-2 0 0,2 0 0,-3 2 0,1-1 0,2 1 0,0 2-1,-2 1 1,0 4 1,-2 1-2,0 2 1,0 0 1,-2 4-1,-1 0 0,1 1 1,0 1 0,0-1-1,0 2 1,-1-3 0,1 2 0,0-2-1,2-1-1,0 0 2,-2 0-1,1-1 0,1 0 0,2 0 0,-2-2-1</inkml:trace>
  <inkml:trace contextRef="#ctx0" brushRef="#br0" timeOffset="2847">103 1011 25,'-2'-1'11,"2"1"-8,-2 0 0,0-1-1,2 1 0,0 0 0,0 0 6,0 0 5,0 0-1,0 0-8,0 0-1,-2 0 6,2 0-7,0 0 0,0 2-7,-2 3 1,-2 3 13,2 1-1,0 3 5,-2 2-2,0 1-7,-1 1-7,-1 3 0,2-1 13,-2 3-1,2 0-1,0 1-8,-1 0 0,-1 0 13,2 0-8,0 1-7,0-1 0,0-1 13,2-3-7,0 1-13,0-2 7,-1 0-13,3-4 1,0 0 0</inkml:trace>
</inkml:ink>
</file>

<file path=ppt/ink/ink29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9:13.14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457 325 18,'0'0'3,"0"0"-1,0 0 0,0 0 0,0 0 0,0 0 0,0 0 0,0 0-1,0-2 0,-2-1 0,2 1 0,-2 1 0,2 0-1,0-1 1,-2 1 0,2 0-1,0 0 0,0 1 0,0 0 0,0 0 0,0 0 0,-2 0 0,2 0 0,0 2 0,-2 3-1,0 3 2,0 1-1,-2 2 0,0 2 0,0 2 0,-1 1 0,-1 0 1,2 2-1,-2 0 1,2 0 0,-2 0 0,1 1 0,-1 0-1,2 0 0,-2 0 0,2 1 1,-2-2-1,1 0 1,-1-1 0,2 1-1,-2-1 0,2-1-1</inkml:trace>
  <inkml:trace contextRef="#ctx0" brushRef="#br0" timeOffset="2512">5 1548 50,'0'0'1,"-3"-1"13,1 1-14,2 0 12,0 0-8,0 0 6,0 0-1,0 0-8,0 0-6,0 0 13,0 0 5,0 0-14,5 0 0,3 1 7,0-1-1,5 0 6,3-1-8,3 1 0,3 0 6,1-1-8,0 0 6,4-1-7,-2 1 13,2-1-14,-3 2 12,1-1-7,-2-1-1,0 0 0,-5 1-1,1 1-6,-3-1 13,-1 1-14,-5-1 7,1 0 0,-3 1 0,0-1-1,0-1 0,-3 2 0,1 0 0,-2-1 0,-2 1 6,0 0-13,0 0-13,-2 0 3,0 0 2,0 0 0</inkml:trace>
  <inkml:trace contextRef="#ctx0" brushRef="#br0" timeOffset="2902">646 1382 30,'-2'0'4,"2"0"-1,0 0 0,0 0 0,0 0-1,0 0 13,0 0-9,0 0-7,0 2 13,-2 3 5,2 1-2,-3 1 4,1 2-15,0 3 12,0 0-2,0 2-8,-2 3-1,2 1-6,-2 1 12,0-1-14,0 2 7,-3 2 6,3-1-2,-2 0-1,0 0-13,0 1 1,2-1 13,-3-1-1,3 0-7,-2-2-13,2 1 2,2-3-6,-2-2 2,2-1 1</inkml:trace>
  <inkml:trace contextRef="#ctx0" brushRef="#br0" timeOffset="3492">1119 0 17,'0'0'2,"-2"-1"0,2 1 0,0-1 0,0 1-1,0 0 0,0 0 0,0 0 0,0 0 0,0 0 0,0 0 0,0 0 0,0 0-1,0 0 0,0 0 0,0 4 0,2-1 1,2 2 0,1 1 0,-1 1 0,4 3 0,0 2-1,3 2 1,1 1-1,0 3 1,3 2 0,1 6 0,1 4 0,2 4 1,1 3-1,1 5 1,0 2 0,-1 4 6,1 3 5,-2 3 5,-1 2 4,-3 6-9,-1 2 4,-3 4-8,-3 3-1,-2 1-8,-4 0 13,-2 2-8,-4 1-1,-2 2 12,-3 0-2,-3 0 5,-2-2-9,-3 0-1,-2-5 11,-1-1-15,-1-4 12,0-3-2,-1-4 5,1-5-15,2-4 5,-1-3-1,1-2 5,2-3-8,-1-3-7,1-2 6,1-2 6,1-3-1,1-2-2,-1-2-7,1-3 0,4-2 12,-3-2-14,5-4 0,0 0 7,-1-4-7,3 0 6,0-2-19,0 0 14,-1-2 13,3-1-27,2-1 14,-2-2-6,2 1 7,0 0-6,2-3-6,-2 0-5,2-1-23,0-1 5,0-1 3,2-2 1</inkml:trace>
</inkml:ink>
</file>

<file path=ppt/ink/ink29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9:25.57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 0 22,'0'0'5,"0"0"-1,0 0-1,0 0 0,0 0-1,0 0 0,0 0 1,0 0 5,0 0-7,0 0 6,0 0-1,0 0-7,0 0 1,0 0 6,0 0-1,0 0-1,0 0-7,0 0 1,0 0 0,0 0 1,0 0 0,0 0 0,0 0 0,0 0 0,0 0 0,0 0 0,0 0 0,0 0 1,0 0 0,0 0 0,0 0 6,0 0 5,0 0-14,0 0 7,0 0 6,0 0-14,0 0 1,0 0 12,0 0-14,0 0 8,0 0 6,0 0-14,0 0 13,0 0-1,0 0-7,2 0 6,-2 0-13,7 1 13,1 2-7,2-1 13,5 2-20,3-2 1,3 0 7,2 1 6,2-2 12,3 0-2,-1 0-15,2-1 0,0 0 6,0 0-1,0 1-7,0-1 7,-4 0-1,0 1-7,-2 0-6,-1 1-5,-3-1 14,0 0-7,-5 1 1,0-1-6,-1 1 2,-1-1 0,-1 0 1,-3 0 0,0 0 0</inkml:trace>
  <inkml:trace contextRef="#ctx0" brushRef="#br0" timeOffset="570">0 348 41,'0'0'3,"0"0"-1,0 0 0,0 0 6,0 0-1,0 0-1,2 1-1,2 0 6,0 0-8,0 1-6,2-1 19,0 0-2,5 0-2,1-1-1,3 0-2,3 0-7,1-1 6,4 0-14,-1-2 14,5 0-8,0-1-6,0 1 1,0 1 0,-2-2 1,2 2-6,-3-2 1,-1 2 0</inkml:trace>
</inkml:ink>
</file>

<file path=ppt/ink/ink29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9:35.0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241 2 37,'-2'-1'9,"2"1"5,-2-1-14,2 1 0,-2 0 13,2-2-14,-2 2 12,2 2-1,-2 0-8,0 1-6,-1 3 13,-1 2-1,0 2-14,-2 4 13,0 2 12,-2 5-27,1 2 13,-3 5 6,2 2 5,-3 6-21,1 3 13,-2 5-7,-1 2 6,1 5-1,-3 3 12,3 2-15,-3 2 6,3 1 5,0 2-14,-1 3 19,5 1-9,0-1-8,-1 2 13,5-1-8,0-1-8,2-1 13,2-3-1,4-2-21,4-3 20,1-3-7,1 0 0,2-4 5,3 0 6,2-1-8,-1-3-1,1-2 6,1-2-21,3 0 20,-2-3-13,1-2 6,1-1-6,0-3 0,-3-1 7,3-2-1,-3-2-6,1-2 6,-2-2-6,-1-2 6,-1 0-13,-1-4 8,-1-1 6,-1-2 6,-2-2-26,-1-1 8,-1-2-5,-2 0 8,0-2 7,0 0-7,1-1 13,-3-1-13,-2 0 0,2-2-12,-2-1 3,2-1-5,-2-1-4,0-1 2,0-3 2,0 0 2</inkml:trace>
  <inkml:trace contextRef="#ctx0" brushRef="#br0" timeOffset="970">996 22 65,'0'0'0,"0"0"18,0 0-14,0 0-1,0 1 12,0 2-14,-2 5 12,0 1-8,0 1 12,2 1-8,-2 1 11,0 2-21,-1 3 19,1 0-9,2 2 5,-2 2-1,0 1-14,2 1 12,0 0-1,0-1-8,0 1-12,0 1 13,0-1 6,2 0-1,-2-2-1,2 0-13,0-1-18,1-3 1,-1-2 2</inkml:trace>
  <inkml:trace contextRef="#ctx0" brushRef="#br0" timeOffset="3580">1108 1589 55,'0'0'0,"0"0"7,0 0-7,0 0 19,0 0-9,2-1-7,0-3 5,4 1-1,2-3-7,2 0 13,3 1-8,1-2-7,5 0 7,0 0-14,1 1 14,3-1-1,2 1 0,2 1-1,0 1-6,-3 1 13,1 2-8,-2 2-6,-4 1 0,-1 1 1,-3 2-6,-3 2 20,-4 0-8,-3 2-7,-3 1 1,-4 1 7,-5 2-1,-1-2 12,-2 2-8,-3 0-1,1 0-1,-3-2 0,3 0 5,0 0-7,1 0-7,3-1 7,0 1-7,2-2 13,1 2-7,3-2 6,2 2-7,2 0 6,0 2-1,3-2-1,-1 1-13,2 1 1,0 1 14,2 1-1,-1-1-1,1 1-7,-4 1-6,-2 0 14,-2 1-1,-2 0-1,-4 1-13,-2-1 14,-3 2-1,-3-2-13,-3 2 8,-1-2 12,-3 1-7,2-2 5,-1-2-1,1-1-13,2-2 7,1-1-19,3-2-5,1-1 2,4-3 2</inkml:trace>
</inkml:ink>
</file>

<file path=ppt/ink/ink29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9:37.3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335 187 25,'-2'0'4,"0"1"0,0 2-1,-2 0 0,-2 1 0,1 1-1,-1 1 0,0-1 0,-2-1 6,2 0-7,-1-1 12,-1 1-14,2-1 6,0 0-7,-1-2 7,1 0 6,0-1-14,0 0 13,0-1-8,2-1 0,-3-1 6,3 0-7,0-3 6,0-2-1,0-3-13,2 0 0,4-2 14,0-2-7,2 0 0,0-3-7,2 2 14,3 0-7,-1-1-7,0 3 8,0 1-1,3 1-6,-3 1 7,2 2-6,-3 1 7,1 2 6,-2 0-14,2 3 7,-1 2 6,-1 2-7,-2 2 0,0 6-6,-4 2 1,0 4 13,0 4-1,-4 4-1,0 4-1,-5 2 0,1 2 5,-4 3-14,-3 1 7,1 1 0,-5 1 6,3-1-8,-3 0 6,0-1 0,3-1-20,-1-2 2,1-1 7,-1-3 1,5-4 0,-1-2 7,3-2-1,0-3-6,4-3 6,-1-2-6,1-3 6,4-3 0,0-5 6,2-3-14,2-2 7,2-1 0,4-5-7,1 1 1,3 0 0,1 0 7,1 1-7,1 1 13,1 3-19,-1-1 1,1 4 13,1 1-6,-1 1 6,1 1 0,-1 2 5,1 1-1,-1 0-19,-1 3 13,-1-1-6,1 2 0,-3 0-6,1 0 1,-1-1 0</inkml:trace>
  <inkml:trace contextRef="#ctx0" brushRef="#br0" timeOffset="2446">122 1682 89,'-2'0'15,"0"0"-8,0 0 6,-2 0-8,-2 3 12,1-1-3,1 2-8,-2 0 12,2 1-8,-2 3 5,2 1-8,-3 2-1,-1 2-7,2 2 12,-2 0-1,-1 1 5,1 0-2,0 3-14,2-2 6,-1 0 0,3-1-1,0-1 0,2 0 5,2-1-13,0 0 6,4-1-12,0-1 13,0-3 0,5 0 6,-1-2-7,2-1-7,3-1-6,-1-3 21,3-1-8,-1 0 0,3-2-13,-3 0 14,3-1 0,-1-1-7,1 2 0,-3-1 1,-3 1 0,-1-2 7,-2 2-1,1 0-6,-3 1 0,0-1 1,-2 0 0,0 1-6,-2-3-5,0 2 1,0-1-11,0 1 3,1-1 1,-1 0 2,0 0 1,0 0 1</inkml:trace>
  <inkml:trace contextRef="#ctx0" brushRef="#br0" timeOffset="2766">385 1764 35,'0'0'16,"-2"-1"-15,2 1 19,-2-1-3,0 1 5,2 0-9,-3 0-2,1 1 5,0 1-2,-2 1 4,0 3-8,2 2 5,-2 3-2,-2 3 5,2 2-3,-3 2 5,3 3-3,-2 3-8,2 3-1,-2 3 5,2 4-14,-3 1 0,3 1 6,0 1 0,2 0-13,-2 0 7,2-2-6,0-1-6,2-3-4,0-1-4,2-3-5,0-4 3,2-2 1</inkml:trace>
  <inkml:trace contextRef="#ctx0" brushRef="#br0" timeOffset="3436">968 46 23,'0'-1'5,"0"-2"-2,0 0 0,-2 1 0,2-1 0,0 0 0,0 1 6,0 0-8,-2-1 6,0 1-1,2 0 0,-2-1 5,2 2 5,0-1-2,0 2-14,2-1 6,-2 1 6,-2 0 4,2 0-14,0 0 0,0 0 6,0 0 5,0 1-8,0 2-1,4 3-6,0 1 12,2 2-1,0 4 5,3 1-14,1 4 12,2 4-7,3 2-1,-3 4 6,5 3 11,-3 5-3,3 3-2,-1 3-2,3 3-8,-2 7 6,-3 4 4,3 2-8,-5 5-1,0 1 12,-3 4-3,-1-1-8,-4 3 5,0 3 5,-4 0-15,-2 2 12,-4 0-1,-2 2-8,-3-1 5,-3-1-1,-3 1-8,-1-1 6,-3-1-1,-4-1 6,0-2-27,1-3 20,-1-3-7,0-2 13,2-5-14,-2-4-6,5-5-5,-1-5 14,2-5-13,3-4 2,3-4 1,1-5 7,0-2 1,3-5-13,1-1-17,0-4 17,2-1-11,1-3 3,1-3-10,0-1 4,2-4-3,0-1 3</inkml:trace>
</inkml:ink>
</file>

<file path=ppt/ink/ink29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9:46.37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0 226 24,'-2'-1'4,"2"1"0,0 0-1,0 0 0,0 0 0,0 0-1,0 0 0,0 0 0,0 0 12,0 0-1,0 0-8,0 0-1,0 0 6,0 0-14,0 0 13,0 0-7,0 0-1,0 0-6,0 0 13,0 0-7,0 0-6,0 0 6,2 0 7,0 0-14,2 0 1,4 0 0,7 1 1,1 0 13,5 1-1,4-1-7,2 2 0,4-2 6,4 0-1,2-1-14,2 1 2,5-1 7,-1 0-1,5-1-6,-1 1 1,5 0 1,0 0 6,-3 0-6,3 1 7,-2 0-7,-3 1 0,-1 0 13,-3 0-14,-1 1 8,-3-1-7,-4 1 1,0 0 0,-4 0 7,-2 1-1,-2-2 6,-4 1-14,0 1 13,-5-1-13,-1 0 13,-3-1-7,-1 0-7,-1 1 7,-4-2 7,1 0-14,-3 0 7,0 0 6,0 1-13,1-2 13,-3 1-13,-2-1 13,2 1-14,-2-1 1,2 1 1,-2-1 0,0 1-1</inkml:trace>
  <inkml:trace contextRef="#ctx0" brushRef="#br0" timeOffset="650">1452 1 42,'0'0'9,"0"0"-1,0 0-8,0-1 0,0 1 0,0-1 0,-2 1 0,2 0 0,0 0 0,0 0 0,0 0 0,0 0 0,0 0 0,0 0 0,0 0 0,0 0 0,0 0 0,0 0 0,0 1 0,2-1 0,0 5 0,4 0 0,0-1 0,2 2 0,1 1 0,3 1 0,1 0 0,3 2 0,1 0 0,3 0 0,1 1 0,0-1 0,1 2 0,1 1 0,0 0 0,-2-1 0,-1 4 0,-1-1-1,0 2 1,-5 1-1,1 0 1,-5 2 1,0 0-1,-4 1 0,1 0 0,-5 1 0,-2-1 7,-2 1-8,-5 0 1,-1 0 6,-2 0-1,-7 1 6,-1-1-2,-3 2-1,-4-2-7,0-1 0,-2 1-6,1-1 13,-1-1-14,0 1 13,0-2-7,4-3-7,0 1 1,3-3 1,1-1-1,3-1-1</inkml:trace>
</inkml:ink>
</file>

<file path=ppt/ink/ink29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29:47.6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222 125 37,'-2'-1'3,"2"1"-1,-2-1 0,2 1 0,-2 0 0,2 0-1,0 0 0,0 0 0,0 0 7,-2 1-8,2 3 0,-5 3 7,-1 2-1,0 3-1,0 3-1,-2 4 0,-1 5-1,-3 2 6,1 6-13,-1 2 6,0 2-7,-1 1 8,-1 1-1,1 2-6,-1 0 7,1 0 5,1-2-13,0-1 1,1 0 6,3-3 13,2-2-9,0-1 0,2-1-1,4-3-1,0-1 12,2-4-8,4-1-13,0-3 6,2-2 7,3-5-14,1-2 13,2 0-1,1-6 0,2-1 5,1-3-14,1-2 13,1-3-14,-1-2-5,4-3 20,0 0-14,-1-2 13,1-2-8,2-3 6,-2 0-20,1-3 21,-1-1-14,0-4 7,0-1-7,-1-3 7,-1-2 0,0-4-13,-1-3 20,-1-2-1,2 0-13,-5 0 13,1-1-7,-3 1-7,-1 3 7,-1 1 0,1 2 0,-3 2 0,-2 4 0,-2 1 0,1 3 6,-1 2-1,-2 0 5,2 5-1,-2 0-1,0 3-1,-2 2-1,3 2-14,-3 2-11,0-1 21,0 3-13,0 0 1,0 1-5,0 1-5,-2 1 2,2 1 1</inkml:trace>
</inkml:ink>
</file>

<file path=ppt/ink/ink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3:33.34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1940 0 19,'0'1'4,"0"0"0,2 1-1,-2 1 0,2 2 0,0 0 0,0 2 0,-2 3-1,2-1 0,0 3 0,-2 0 12,2 5 5,-2 0-15,2 3-1,-2 0-6,0 1 19,0 1-2,0 0-2,0 1-14,-2 0 0,0 2 7,-2-1 5,0-1-7,-2 1 6,-1-2-8,-1-1 0,2-3 6,-2 1-7,-1-2 7,3-1-1,0-4-1,0-1-7,0-1 13,2 0-2,1-3-7,-1-2 0,2-1-13,0-3 26,0-2-14,4-4-6,0-3-6,0-4 20,5-3-13,1-2-6,2-4 14,0-1-13,3-3 19,1 0-7,-1-3 6,3 1-8,-1-1 7,1 2-14,-1 0 7,1 2 0,-1 1 0,-1 2-7,-1 4 14,-1 2-14,1 2 13,-3 2-19,-2 1 14,0 2-13,1 3 8,-1 2 13,-2 1-8,0 3-6,1 2 6,-1 4 0,-2 5 0,-2 1 6,2 2-1,-2 2-7,-2 3 6,2 1 5,-2 1-1,-2 0-14,2 0 1,0 0 0,-2-1 7,2 0 6,0-1-14,0 0 7,0-3-1,0 1 0,0-2 6,0 0-14,0-2-5,0-1 8,-2 0 6,2-2-19,-2 1-5,0-2 2</inkml:trace>
  <inkml:trace contextRef="#ctx0" brushRef="#br0" timeOffset="1280">1377 57 22,'0'0'4,"0"0"0,0 0 0,0 0-1,0 0 0,0 0 0,0 0 12,0 0-2,-2 5-2,-2 0-7,-4 4 5,-1 0-7,-1 1 0,-2 2 0,-1 2 6,-3 1-14,-1 3 20,-1-1-8,-1 3 5,-4 1-8,0 1-6,-3 0 0,-3 2 13,0 2-1,-2-2-20,-2 2 20,-1-2-1,3 1-7,0-2 6,0-1-1,5 0-1,1-2-7,2-1 1,2-3-7,3-1 8,1-2-13,5-2 14,-1-1 6,3-2 0,2-1-1,1 0-1,3-3-1,2 1-6,4-1 6,2-2 0,3-2-13,3 0 13,2-1-13,5-2 8,2 1 0,3-1 6,3-1-13,2 1 1,0 0 7,2-1 13,0 0-15,0-1 7,0 2-7,0-2 0,0 1 7,0 0-7,-3 1 13,-1-1-14,-2 1 6,0 0-6,-5 1 6,1 0 0,-4-1-7,-1 2 1,-4 0 0,1-1 1,-3 1-13,-2-1 1,0 1 1</inkml:trace>
  <inkml:trace contextRef="#ctx0" brushRef="#br0" timeOffset="1900">873 795 30,'0'0'4,"0"0"-1,2 0 0,0 0 0,0 0-1,0 0 6,0 0-7,2 0 0,0 0-1,2 2 7,-1-1-1,3-1-7,0 1 7,4-2 11,3 0-21,1-1 7,3 0 0,0-1 12,1-1 4,3 1-8,0 0-14,0 0 6,1-1 6,1 1-1,-2-1-1,0 2 6,-3-1-15,-1 0 1,0 1 0,-1 1-6,-3 0 7,-1-2 12,-3 2-1,-1-1-8,-2 1-6,0-1-13,-1 1 2,-1 0 1</inkml:trace>
  <inkml:trace contextRef="#ctx0" brushRef="#br0" timeOffset="2421">260 443 34,'0'0'3,"0"0"0,-2 0-1,2 0 7,-2 0-1,-2 0-1,-2 1 5,-2-1-2,1 1-1,-1 2-7,-2-1 12,-1 0-2,1 2-1,0 1-2,-1 0-1,-1 1-19,2 2 13,-3 0 0,3 2 0,-2 0 0,-1 2-1,1 1-6,1 1 13,1 1-7,0 0 0,-1 1 0,1 2 6,2 0-1,-1 0-7,3-1 6,2 0 0,0 0-1,0 0-7,2-1 7,2 1-13,2-3 1,0 0 14,4 0 5,0-2-14,3-2 7,3-2 6,0-4-2,5 1-7,0-4-6,3-1 7,1-2-7,2-3 13,1-2-20,1 0 8,-2-2 7,2-1-13,0-1 14,-3-1-1,1 1 0,-2-3-7,0 0 7,-3-1 0,-1 0-7,-3-2 1,-1 1 0,-3 0 7,-2-2-13,-2 2 7,-4 1 6,-2 1 6,-2 0-14,-2 1 1,-2 2 0,-2 0 7,-3 2 6,-1 0-14,0 2 0,-5 1 13,1 2-13,-1 2 0,0 0 7,-1 1 0,1 1-13,3 0 14,-1 1-13,3 0 1,-1 0 1,5 0-6,0 2 1,0-1 2,4 0-1</inkml:trace>
</inkml:ink>
</file>

<file path=ppt/ink/ink3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06.44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37,'0'0'3,"0"0"-1,0 0 7,0 0-8,0 0 0,0 0 0,0 0 0,0 0 0,0 0 0,0 0 6,0 0-8,0 1 7,2-1-7,-2 0 0,4 0 0,4 3 0,3 0 1,-1-1 0,5 0 12,-1 0-1,5-1-8,-1 1-7,3-1 7,2 0 0,2 1 6,-1-2-8,3 1 13,-2 0-15,2 0 13,-2 0-14,-2 0 6,-1 1-6,1-1-6,-2-1 7,-3 0 0,1 1-7,-5-1 1,1 1 1,-1-1 0,-3 0 1,-1 0-2</inkml:trace>
  <inkml:trace contextRef="#ctx0" brushRef="#br0" timeOffset="370">163 231 41,'0'0'2,"0"0"0,0 0 0,0 0 0,0 0 6,0 0-8,0 0 7,0 0-7,2 0 12,-2 0-14,0-1 19,5 1-8,1-1-1,4-1-8,0-1 13,5 0-8,-1 0-1,3 0 6,2-1-1,-1 0-1,1 0-1,-3 2-1,3-2-7,-3 2-6,3 1 7,-4-1 6,-1-1-7,1 2 0,-3 0 0,-2 1-6,1-1 1,-3 1-5,0 0 0,-2 1 2,1 0 0,-1 0-1</inkml:trace>
</inkml:ink>
</file>

<file path=ppt/ink/ink3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10.5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1142 0 20,'0'0'3,"0"0"0,0 0 0,0 0 0,0 0-1,0 0 0,0 0 1,0 0-1,0 0 0,0 2 0,-2-1-1,-2 5 0,-4 0 0,-3 4 0,-3 1 1,-3 2-1,-5 2 0,-3 2-1,-6 2 1,-4 1-1,-3 2 0,-3 3 1,-4 0-1,-3 2 0,-2 2 1,-1 0-1,-3 4 0,-2-2 1,0 2-1,-2-2 1,2-1 6,3-1-7,5-1 6,3-2-1,3-4-7,5-1 0,4-4 0,6-2 1,2-1-1,7-1 1,1-1 0,5-2 0,8-2 7,1-1-7,10-2 0,3-3 0,4-2 0,9-2 0,2-3 1,6 0 0,2-4 6,2 0-1,5-1-7,-1 0 0,0 0 0,1-1 1,-1 2 0,-2 1 0,-4 1 0,0 0 0,-6 2 1,-2 1 0,-2-1 0,-5 3-1,-3 1 0,-5 2 0,-4 1 1,-4 3 6,-4 1-7,-4 3 0,-4 2 0,-5 2 0,-1 1 7,-7 2-1,-2 2-7,-4 1 1,-2 1 6,-4 1 6,0 3-15,-2-2 1,-1 1 7,1 0 6,0 0-8,2 2 0,2-1-7,2 1 13,2-1-7,2-1 6,4 1-7,0-2 6,3-1-13,3 0 14,3-3-1,1 2-14,3-3 1,4 0 14,2-2-1,4-1-13,2-3 13,4 0-1,4-3 0,3-1-1,5-2-7,3-3 13,4-1-14,4-1 7,0-3 6,4-1-20,2-3 8,0 0 6,2 0 0,3-1-7,1-1 1,-2 1 13,3 0-8,-3-2-6,2 2 0,-4 0-6,1 1 14,-3 1-6,-2 0-6,-4 2 1,-2 0 13,-4 1-13,-3 0 7,-3 1 0,-1-1-6,-3 1 0,-3 1 0,0 0 1,-1 2-1</inkml:trace>
</inkml:ink>
</file>

<file path=ppt/ink/ink3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13.30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2 169 23,'0'0'4,"0"-2"-1,0 2 1,0-1-1,0 1 6,0 0-7,0-1-1,0 1 1,0 0 6,0 0-1,0 0-1,0 0 5,0 0-1,0 0-14,0 0 1,-2 0 6,2 0 0,0-1 6,0 1-14,0 0 0,0 0 1,0 0 7,0 0 0,0 1-1,0 1 0,0 2-7,5 2 1,-1 1 13,0 3-13,0 2 6,0 3 6,0 2-13,-2 1 13,2-1-1,-1 3-13,-1 1 13,0 0-14,2 0 8,-2-1-7,2 0 13,-2 0 0,0-1-1,0-1-7,2 0-6,-2-1 13,3-2-7,-1 1-6,0-4 13,0 1-13,-2-2 13,2-2-13,-2-1 13,-2-1 0,2-1-1,0-1-1,0-1 0,0 0 6,-2-1-14,3-1 13,-3 0 5,2-4-8,2-2-13,0-2 7,4-3 12,0-4-7,5-1-14,-3-3 2,3-3 7,1-2 6,-2-3-7,3-2 13,-3-2-8,3 0-1,-3 0 6,-1 0-7,-1 2-7,0 2 7,1 0 0,-3 2 0,-2 2 6,0 2-14,1 0 1,-3 3 7,0 2 6,0 1-14,0 1 1,-2 3-6,0 1-4,0 0 0,0 2 3,0 1 0,-2 3 1</inkml:trace>
  <inkml:trace contextRef="#ctx0" brushRef="#br0" timeOffset="1434">654 101 24,'0'0'4,"0"0"-1,0 0 0,-2 0-1,0 0 0,-2 1 0,0 0 0,-1 1 7,-1 0-8,2 0 0,-2 2 0,-2 2 0,1-1 6,-1 4-1,2 1-1,-2 2-6,-1 2 6,-1 3-1,2 3 0,-3 2-1,3 1 6,0 3-1,0-1-1,1 1-1,1-1-7,2 0-6,2-1 20,2 1-8,0-3 5,2-1-7,2 0 6,2-3-1,3-1-1,1-1-14,0-2 7,3-3 0,-1 1 7,3-4-14,-1-1-5,3-1 1,1-1 1,1-3 0,0-1 0</inkml:trace>
  <inkml:trace contextRef="#ctx0" brushRef="#br0" timeOffset="1994">896 134 25,'0'0'4,"0"0"0,0 0-1,0 0 0,0 0 0,0 0-1,0 0 0,0 0 0,0 0 0,0 0-1,0 0 13,0 0-8,0 0-1,0 0-7,0 3 0,-2 3 7,0 2-7,0 3 7,0 1-1,-2 2 6,-1 3-2,1 1-7,0 2 6,0 1-7,0 0 0,0 2 0,0 0 6,-1 1-7,-1-2 7,2 1-1,0-1-1,0-1-6,0 0 6,0-2-7,-3-3 7,3 0 0,0-1-13,0-3 19,2-1-7,0-1-7,0-2 13,0-1-1,0-1-1,0 0-19,-1-3 14,3-2-1,3-1-6,-3-4 7,4-5-7,0-1 7,2-4 0,2-2-13,1-4 8,3-3-6,0-2 7,1 0-6,1-1 1,3 0 1,-3 0 1,3 0 1,-1 2 0,1-1 7,-1 2-7,-1 2 7,-1 1-7,1 2 1,-3 0 6,1 3-7,-1 1 8,-2 1-7,-1 2 6,-1 2-7,-2 0 1,0 2 1,-1 2 0,-3 0 0,0 3 0,-2 0 1,-2 2 6,0 2-1,-1 0 0,-3 4-1,0 0 0,-2 1 0,0 1-7,-1 2 13,-1 1-1,2 1-1,-3 2-7,3 3 6,0-2-1,2 1 0,-3 0-1,3-1-7,0 2 7,2-2-1,0 1 0,-1-1-7,3-1 1,2-1 0,0 0-6,2 0 2,3-3 13,-3 2-1,2-2 0,2-1 5,0 1-7,0-1 6,1-1-8,1-1 6,-2 0-1,0 0 0,1-1-1,-1 1-7,0-1 0,0 0-6,0-1-5,1 0 1,-3 0 1,2-1 0</inkml:trace>
  <inkml:trace contextRef="#ctx0" brushRef="#br0" timeOffset="2887">1318 2 23,'-2'-1'4,"2"1"0,0-1 0,0 1-1,0-1 0,0 1 0,0 0 12,0 0-2,0 0-15,0 0 13,0 0-1,0 0-7,0 0 5,0 0 6,0 0-15,0 0 7,0 0-13,0 0 7,0 0 6,0 0-7,0 0 0,0 0 6,0 0-6,2 1 6,0 0-7,0 1 7,0 1-14,2 0 8,0 2 6,3 1-7,-1 1 7,0 1-7,0 2 6,2 2 0,1 1 6,-3 2-2,2 1-1,0 2-7,3 1 13,-3 2 4,0 3-8,1-1 5,-3 2-8,-2 1-1,0 2 0,-2-1-7,0 1 6,-2-2-13,-2 1 14,-2-1-13,0-2 7,-2-1 0,-1-2-6,-1-1-5,2-3 1,0 0-5,-2-5 1</inkml:trace>
</inkml:ink>
</file>

<file path=ppt/ink/ink3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18.76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207 571 18,'0'0'3,"0"0"0,0 0 0,0 0-1,0 0 1,0 0 0,0 0-1,0 0 0,0 0 0,0 0 0,0 0-1,0 0 0,0 0 0,0 0 0,0 0 0,0 0 0,0 0 0,0 0-1,0 0 1,0 0-1,0 0 1,0 0-1,0 0 1,0 0 0,0 0 0,0 0 0,0 0-1,0 0 7,0 0-8,0 0 7,0 0-1,0 0 0,0 0 5,0 0-7,0 0 6,0 0-8,0-1 0,0 0 0,-2-1 0,2-1 0,-2 2-6,0 0 6,0-1 0,0 1 0,0-1-6,-2 1 7,2 0-1,-2 1 0,0 0 6,-1 0-7,-1 0-6,0 1 7,-2 0 0,2 2 6,-3-1-7,1 0-7,0 3 2,-1-1 0,1 1 13,-2 1-1,2 2-7,-3 0-6,1 3 1,0 1 0,-1 0 1,3 3 0,0 1 13,-1 0-7,3 0 0,0 0-7,0 0 13,4-3-7,0 0 6,2-1-7,2-2 6,2-2-7,0-1 7,4-1-1,1-5-13,1-2 13,2 0-13,1-2 14,1-4-1,3-1-13,-1-3 7,1-1 0,1 0 0,-1-1-6,2-1 1,-3 0 13,-1 0 0,-1 0-1,1 0-1,-3 1-7,0 0-6,-3 2 14,1 0-1,-2 2 5,-2 0 5,1 2-14,-1 1 6,-2 0-1,0 2-7,0-1 0,-2 3 13,3-1-14,-3 4 7,0 2-14,0 0 14,2 3-7,-2 1 13,2 1-8,0 3-6,0 0 6,0 1-6,3 1 13,-1-2-8,0 1-6,2 0 6,3-1-12,-1 0-5,0-1 0,3 1 0</inkml:trace>
  <inkml:trace contextRef="#ctx0" brushRef="#br0" timeOffset="2536">679 0 24,'0'-1'4,"0"1"0,0 0-1,-2 0 0,2 0 0,0 0-1,0 0 7,0 0-2,0 0 0,0 1 5,-2 3-2,-4 3-14,-1 3 1,-1 3 7,0 2-7,-2 3 0,-1 0 7,-1 3 0,2-1-1,-3 1 6,3-1-7,-3-2-1,5 2 0,-2-2-6,-1-3 13,3-3-14,2 0 14,0-1-14,0-3 1,1 0 0,1-2 1,0-3 1,2-3 0,0-2 7,2-3-7,0-3 0,0-4 7,2-4-7,2-1 1,-2-3 6,2-1 0,1 0-8,-1 2 1,0 1 1,-2 2 6,2 0-7,-2 2 7,0 3 0,0 2-1,0-1 0,0 4 6,0 2-14,0 1 13,3 2-7,-3 2 6,2 3-7,0 3 0,0 2 6,2 4-13,0 1 7,1 1 6,1 3-13,-4-1 0,2 0 14,3 1-7,-3-2 6,2 0 0,-2 1-14,3-2 8,-1-1-8,0-1 2,0-2-1,1 0 1</inkml:trace>
  <inkml:trace contextRef="#ctx0" brushRef="#br0" timeOffset="3046">406 259 24,'0'0'4,"0"0"0,0-2-1,0 0 0,4-1 0,0-2-1,3 1-1,-3 0 0,2 0 1,2 0-1,-2 0 1,3 0-1,-1 0 7,2 1-1,1-2-8,1 1 1,2 0 6,3-1-7,0-1 6,1 2-7,5-1 7,0-1-1,-1 2-7,3 0 0,0 1 0,-2-1 0,2 1-1</inkml:trace>
  <inkml:trace contextRef="#ctx0" brushRef="#br0" timeOffset="5246">1378 307 24,'-2'-1'4,"0"-1"0,0 1 0,0 0-1,0-2-1,0 2 0,0-1 0,0 1 0,-1-1-1,1 0 0,0 1 7,-2-1-1,2 0 5,-2 2-8,0 0 0,-2 2-7,2-1 13,-3 1-7,1 3 12,0-1-15,-2 3-6,-1 2 13,1 1-1,0 3 0,-3 1-1,3 2-7,-2 3-6,2-1 14,-1 3-7,1 1 12,2 2-14,0 0 1,-1 0 6,3 1-7,0 0 7,2 2 0,0 0-1,2-2 0,2 1 6,0-3-8,4-1 0,1-1 0,1-1 6,0 0 5,2-3-20,3-2 1,-1-1 7,5-2 0,-1-2-13,1-3 2,-1 0 1,1-2 1,0-1-1</inkml:trace>
  <inkml:trace contextRef="#ctx0" brushRef="#br0" timeOffset="5709">1676 326 25,'0'0'4,"0"0"0,0 0 0,0 0-1,0 0 6,0 0-8,0 0 0,0 0 7,0 2-1,-2 2-1,0 3-7,0 2 0,0 2 6,0 3 6,-3 2-14,3 1 0,-2 2 13,0 1-7,-2 1 6,2-1-8,-2 1 6,1 2-13,-1-1 13,2 0-7,0 1 6,-2-2 0,2-3-7,-1 1 12,1-1-14,0-2 7,0-1-1,2-2-6,-2-2 13,2 0-8,0-2-6,0-2 0,2-1-6,-2-1 14,2-3 0,2-2-1,0-2 0,2-4-13,2-4 1,0 0 1,5-3 1,-1-3 1,0 0 1,3-2 0,-1 1 1,3-2 0,-1 2 1,1-2 0,-1 3 1,0-2-1,1 2 1,-1 0 0,1 1 7,-1 1-7,1 1 0,-3 1 1,-1 2-1,-3 1 1,0 0 0,0 1 0,1 2 1,-5 1 6,0 1-1,0 1-7,-2 0 1,-2 3 0,-2 2 0,0 0 6,-2 1 6,-2 3-2,-5 2-13,3 2 0,-2-1 7,-1 1 6,1 2-7,0 1 6,1 1-8,-1 0 7,2-2-8,2 2 7,-1 0-7,3-1 6,0 1-13,2 0 14,0-1-7,2 0 0,2-1-6,2 0 13,0 0-1,1-2 0,1 1-1,0-2 6,0-1-14,0 0 0,3 0 13,-3-1-1,0 1-1,0-1-7,0-1-6,1-1-6,-3 0 1,0-1 1,0 0 0</inkml:trace>
  <inkml:trace contextRef="#ctx0" brushRef="#br0" timeOffset="6469">2077 623 24,'0'0'4,"0"1"0,2 1-1,-2 2 0,2-1 0,0 2 6,-2 0 5,2 1-14,-2 2 18,2 2-8,-2-1-8,0 3 13,0 0-15,0 1 0,-2 1 13,0 0-8,-2-1-1,0 1 0,2 0-1,-2-1 0,0-1-13,0 0 0,-1-1 1,3-2 0</inkml:trace>
  <inkml:trace contextRef="#ctx0" brushRef="#br0" timeOffset="6749">2315 506 25,'0'0'4,"0"1"0,2 1-1,-2 1 0,2 2-1,0 1 7,-2-1 5,2 2-8,0 1 5,0 1-13,0 0 19,1 0-3,-3 3-1,2-1-2,-2 2-1,2 0-8,-2 0 0,0-2 0,-2 3 6,2-1-8,-2 0-6,-3-1 1,3-2 1,0-2 6,0 0 0,0 1-6,2-4 6,-2 0 6,2 0-1,-2-2-1,2-2-13,2-2 14,0-5-8,4-1 7,1-3-7,-1-1-6,2-1 7,2-2 0,1-1 0,-1-2 0,2 3 0,1 0 0,-1 2 0,-1 0-6,-1 1-6,0 2 14,1 2-6,-3 0-6,0 3 20,-2 1-8,1 2 0,-1 3-6,-2 2 0,0 3-6,-2 2 14,-2 3 0,0 2-7,0 1 0,0 2 13,-2 2-7,0 0 5,0 0-1,0 2 0,0-1-20,0 0 1,0-3 1,0-2 0,2-1 0</inkml:trace>
  <inkml:trace contextRef="#ctx0" brushRef="#br0" timeOffset="7279">2770 212 24,'0'0'5,"0"0"-1,0 0 6,0 0-8,0 0 6,0 0 6,0 0-8,2 2-7,2 2 12,-2 2-7,2 0 5,1 2-1,-1 0 5,2 3-7,0 2 11,0 1-8,3 2 11,-3 2-15,0 0 12,0 2-21,2 2 13,-1 0-1,1 2-1,-2 1-7,-2 2 13,0 1 4,1 2-14,-3 2 5,-2 1-7,0 1 0,-5 1 12,1-1-1,-2-1-20,-4 0-6,-3-3-11,1 0 3,-3-1 2</inkml:trace>
</inkml:ink>
</file>

<file path=ppt/ink/ink3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33.19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182 0 23,'0'0'4,"0"0"0,0 0-1,0 0 0,0 0 0,0 0-1,0 0 0,0 0 0,0 0 0,0 0-1,0 0 0,0 0 0,0 0 0,0 2 0,-2 4-1,0 2 1,0 4 6,0 3-7,-3 2 6,3 4 0,-2 5-7,-2 2-1,0 3 1,0 2 0,-3 1 6,1 1 0,-2 1-1,1 2 0,-1-2-1,0 0 0,2 0-7,-3-1 7,3-3 0,-2 0-7,1-3 7,3-3-1,-2-1 0,2-2-6,1-3 0,1-4 1,0-2 0,0-1 0,2-1 1,0-4 0,0-1 0,2-5 7,4-3-7,0-4 0,2-3 7,3-4-8,1-2 1,0-2 0,3-2 0,1-3 0,3 0 1,-1-3 0,1 0 0,1 0 0,1-2 0,2 0 0,-3 0 0,3 0 1,0 1-1,-3 1 1,1 1 0,0 3 0,-3 2 0,-1 1 0,-3 3-1,-2 2 1,-1 0-1,-1 3 0,-2 1 1,0 2 0,-4 1 0,0 3 0,-2 1 0,0 3 0,-2 1 7,-2 3-1,-2 4-8,-2 1 7,-1 3-7,-1 1 0,0 1 7,-1 1-7,1 0 0,0 1 7,1-1-1,1 1 0,2-1-7,0-1 1,2 1 0,2-2 0,2 0 0,0-1 7,4 0 5,0-3-7,4 1 0,0-3-7,5 1 0,-1-2 13,1 0-7,1-2-6,3-1-1,-3 1 1,3-1 0,-1 0 0,-1-1 0</inkml:trace>
</inkml:ink>
</file>

<file path=ppt/ink/ink3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34.5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0 122 19,'0'0'5,"0"0"-1,0 0 0,0 0-1,0 0-1,0 0 1,0 0-1,0 0 0,0 0-1,0 0 1,0 0 0,0 0-1,0 0 7,0 0-8,0 0 0,0 0 7,0 0-7,0 0 6,0 0-8,0 0 0,0 0 1,0 0 0,0 0 7,0 0-7,0 0-1,0 0 7,0 0-7,2-1 0,2-3 7,3 1-7,-1-2 0,2 2 1,3-1 0,-1 1 0,2 0 7,-1 1-7,1-2 0,2 2 6,-1 0-7,1 1 0,1-1 7,-1 0-7,1 0 0,-1 1 0,-1-2 0,1 1 0,-1 1 0,-3 1 1,0 0-1,-1 0 0,-3-1-2</inkml:trace>
  <inkml:trace contextRef="#ctx0" brushRef="#br0" timeOffset="400">46 260 24,'0'0'4,"0"0"0,0 0-1,0 0 0,0 0 0,0 0 0,2-1-1,2 0-1,2 0 0,0-2 0,3 0 0,-1 1 0,2-1 0,3 0 0,-1-1-1,1 2 1,1-2 0,0 2-1,1 0-1,-1 0 0,1-1-1</inkml:trace>
  <inkml:trace contextRef="#ctx0" brushRef="#br0" timeOffset="760">608 2 20,'0'-1'4,"0"1"0,0 0 0,0 0-1,-2 0 0,2 0 0,0 0 0,-2 0-1,-2-1 0,0 2 0,0-1-1,-2 0 7,1 1-1,-1 1-1,0 1-1,0 3-1,0-1 6,-3 4-14,3 0 7,0 1 6,0 3-14,0 1 7,-1 1 0,1 1 0,2 1 6,2-1-8,2 0-6,0 1 13,2-2-13,2 0 13,2-2-7,3-1 6,1-1-13,2-3 14,3-2-14,-1-4 7,3-1 0,-1-3-6,3-2 1,0-3 7,-3-1-7,3-1 1,-3-3 0,-1 0 0,-5-2 1,0-1 7,-3-1-1,-5 0-6,0 1 13,-4 0-8,-4 0 6,-3 2 5,-1-1-20,-2 2 13,-1 3 0,-1 0 5,1 0-14,-1 0-6,3 2 1,1 2 0</inkml:trace>
</inkml:ink>
</file>

<file path=ppt/ink/ink3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48.4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1067 0 21,'0'0'3,"0"0"0,-2 0 0,0 3 0,-2 0-1,2 0 0,-2 0 0,0 2 0,-3 0 0,1 1 0,-2 1-1,0 3 1,-3-1-1,-1 1 1,-3 2-1,-1 1 0,-3 1-1,-1 1 1,-1 1 0,-2 2 0,2-1 0,-1-1 6,1 2-1,0-2-7,3 0 0,-3 1 0,5-2 0,-1 0 0,5-2 7,-1-1-7,3 1 6,4-1 0,-1-2-7,5 2 0,2-3 0,2 0 7,5-2-7,1 0 0,4-1 0,5-1 1,1-2 6,5 0-1,0-2-6,0 0-1,2 0 1,-1-1 7,1 1-7,0-1 0,-2 0 7,-3 2-1,1-2-7,-2 0 7,-3 1-7,-1 0 0,-3 0 0,1 0 1,-3-1 7,0 1-7,-4-1 0,3 0 0,-3 0 1,-2 0-1,0 0 1,0 0-1,-2-1 0,0 1 0,1-1-1,-1 0-1</inkml:trace>
  <inkml:trace contextRef="#ctx0" brushRef="#br0" timeOffset="570">749 602 22,'0'0'3,"0"0"1,0 0-1,0 0 0,0 0 0,0 0-1,2 1 0,0 1 0,2-1 0,2 0 0,2 1 0,1-1-2,3 0 1,1-1 0,1 0 0,5-1 0,-1 0 0,1-2-1,2 2 0,1-1 1,1 1 0,-2-1-1,1 1 0,-3 1 0,0-1 0,-1 0-1,-3 1-1,-1 0 0</inkml:trace>
  <inkml:trace contextRef="#ctx0" brushRef="#br0" timeOffset="1056">170 222 23,'-2'-1'4,"-1"-1"-1,-1 2 0,0 0-1,0-1 0,-2 2 0,2 0 0,-2 0 0,-1 0 0,-1 3 0,0-2-1,-3 3 0,1 1 1,0 2-1,-1-1 0,1 2 0,0 2 0,1 0 0,-1 1 0,2 2-1,2 0 0,-1 1 1,1 1-1,2-1 0,2 0 0,2 1 0,0-1 0,2-1 0,4-2 0,3 0 0,1-2 0,4 0 0,3-3 0,-1-3 0,5 0 0,2-3 0,0-2 0,1-3 0,1 0 0,0-2 0,-2 0 0,0-1 0,-3 0 0,1-1 0,-4-1 0,-3-2 0,-4 1 0,-1-2 0,-3-1 0,-4 1-1,-2-1 2,-4 0-1,-2 0 13,-5 2-8,-1-1-1,-3 3 6,-1 1-7,-1 2-1,-1 0 0,-1 1 6,2 2-7,1 0-7,4 2 1,-1 0 0,5 1-1</inkml:trace>
</inkml:ink>
</file>

<file path=ppt/ink/ink3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47.3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31 18,'0'0'4,"0"0"-1,0 0 0,0 0 0,0 0 0,0 0-1,0 0 0,0 0-1,0 0 1,0 0-1,0 0 0,0 0-1,0 0 1,0 0 1,0 0-1,0 0 0,0 0 0,0 0-1,0 0 1,0 0 0,0 0 0,0 0 0,0 0 0,0 0-1,0 0 1,0 0-1,0 0 0,0 0 1,0 0-1,0 0 0,0 0 7,0 0-7,0 0 0,0 0-1,0 0 7,0 0-7,0 0 0,0 0 7,0 0-7,0 0 0,0 0 0,0 0 0,0 0 0,0 0 0,0 0 7,0 0-7,0 0 0,0-1 0,2-2 6,0-1-7,3 1 0,1-1 7,-2 1-7,2-1 0,2 2 1,-1 0 6,1 1-7,0-2 1,0 3 0,1-1 6,-1 1-7,0 1 0,1 0 1,1 2 6,-2 0-7,0 2 7,1 2-8,-3 2 1,2 2 0,-2 1 0,-1 4 1,-1 0 0,0 2 0,-2 3 7,0 0-8,-2 1 7,0 0-7,0 1 0,0-1 0,-2-3 7,0 1-7,0-1 1,0-3-1,2-2 7,-2-1-7,0-2 7,2 0-7,-3-3 13,3 0-8,-2-1 0,2-1 6,0-1-14,0-3 13,0-2-13,2-2 13,1-4-1,-1-2-14,4-4 7,0-3 0,0-3-6,5-1 13,-1-3 0,0-3-14,3 2 1,-1 0 1,0-1 0,3 2 7,-3 1 0,1 3 6,-1 0-7,-1 2 0,1 3-7,-2 2 1,-1 1 7,-1 2-7,2 4 1,-4 1 7,3 3-7,-3 3 1,0 4 6,0 2 0,-2 4-7,1 3 13,-3 3-13,0 0 13,0 3-1,-2-1 5,2 1-21,0 0 14,-2 1-1,2-1-7,-2-3 1,2 1-7,0-1 0,2-3 0</inkml:trace>
</inkml:ink>
</file>

<file path=ppt/ink/ink3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8:52.62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324 0 25,'0'0'4,"0"0"-1,0 0 0,0 0 0,0 0 0,0 0-1,0 0 0,0 0 0,0 0-1,0 0 0,-2 0 0,2 0 7,-4 1-1,-1 1-1,-3 0-1,2 1-1,-4 3 0,-3 1-7,1 3 1,-5 0 6,1 2 0,-3 0-1,2 4 6,-1-1-14,-1 0 7,1 1-6,-1 1 6,2 0 0,3 0 6,-3 1-13,3-1 7,2-1-7,1 2 1,1-3 6,0 0 6,3-1-7,1-1 0,4-2 0,0 0-6,4-1 0,0 0 1,4-2 7,3 0-7,1-3 13,4-1-1,5 0-7,2-3-1,1 0-6,3-1 7,2 0 0,0-2 0,2-1-6,-2 0 0,2 1 1,-2-3 0,-2 1 1,-1 1 6,-1 1 0,-2-2 0,-3 2-1,-1-1 0,0 1-7,-5 0 1,-2 1 1,1-1 0,-3 2 13,0-2-8,0 1-6,-1 0-1,-3 0 1,0 0 0,0 1 1,0-2 0,0 2-1</inkml:trace>
  <inkml:trace contextRef="#ctx0" brushRef="#br0" timeOffset="890">104 575 37,'-2'-1'3,"-2"1"0,0-2-1,2 2 0,0-1-1,0 1 0,0-1 0,2 1 7,0 0-1,0 0-7,2 0 0,4-1-1,2-1 1,5-1 0,1 1 0,3-2 6,1 1-1,5-2-7,0 2 0,2-2 7,2-1 6,0 1-2,-1 0-13,-1-1 0,2 1 7,-2 1 6,-2 0-14,-3 1 0,1 0 1,-2 1 7,-3 0-7,-1 1 1,-1-1 7,-3 0-7,-1 0 0,-2 1 0,0 1 0,-1-2 0,-1 1-2</inkml:trace>
  <inkml:trace contextRef="#ctx0" brushRef="#br0" timeOffset="1600">892 542 24,'0'0'4,"0"-5"0,3 0 6,1-3-8,2-3 0,0-2 12,2-1-14,3-2 13,1-3-2,1-3-1,-1 0-2,2-1 6,1 0-15,-1-2 7,3 1 5,-3 1-7,3-1 5,-3 1-1,3 0-7,-3 1 6,1 0-1,-3 1-13,1 0 13,-1 2-19,1 3 20,-3 1-13,-2 2 13,-2 3-13,3-1 13,-3 3-13,-2 0 13,0 2 5,0 1-14,0 4 13,-2 2-14,-2 3 7,3 3-7,-3 3-6,-3 3 14,3 1-1,-2 2-13,0 3 8,0 2 12,0 0-14,0 1 1,2 0 12,-2 0-20,2 1 20,0-2-7,0 1-7,0-1 13,0-1-7,0 0 0,0 0-1,2-3 7,-2-1-14,2-1 7,0-2-13,-2-1 14,2-2-12,-2 0 20,2-3-14,0 0 7,1-2-13,-1 1 20,0-2-1,0-2-2,0-1 0,2-3-8,2-2-6,2-1 1,-1-5 7,1-1 13,2-3-2,-2-1-14,3-3 13,1-2-14,-1-1 13,1-2-14,-2 0 0,1-3 7,1 1 0,-2-1 6,3 1-14,-1-1 1,1 2 6,-1 0 0,0 2-13,-1 1 8,1 2-12,-1 1 2,1 2-5,-4 1 1,1 2 1</inkml:trace>
  <inkml:trace contextRef="#ctx0" brushRef="#br0" timeOffset="2426">1596 376 67,'0'0'6,"-2"-1"-1,2 0 5,-2-1-1,2 1-13,0 0 6,0 0 6,4-1 6,0-1-2,2 0-8,0-1 0,0 0-1,3 0 6,3 1-7,0-2-1,3 1 0,2 1 0,-1-2 0,3 2-6,1 1 13,-1-2-8,2 1 7,-3 0-7,3 1 6,-2 1-7,-1 0 0,-1 1 6,-1-2-7,-1 4-6,-1-2 1,-1 2-5,-3-2 2,0 0 1,-1 0 0,-1 0 1,-2 1 0</inkml:trace>
  <inkml:trace contextRef="#ctx0" brushRef="#br0" timeOffset="2786">2328 20 22,'0'0'5,"0"-1"-1,0 1-1,0-1 0,2 0 0,-2-1 6,2 1 5,-2 0-8,2 0-1,-2 1 6,2-1-1,-2 1-15,0-1 8,0 1 12,0 0-15,2-2 13,-2 2-8,2 2-1,-2 0 6,0 0-14,2 2 13,0 0-7,0 3-6,-2 0 19,2 3-2,-2-1-2,3 3-1,-3 2-8,0-1 6,0 4 6,-3-1-2,3 1-8,-2 4 0,2 1 5,0 1-7,-2 0 6,2 1-1,0 0-7,0-1 0,0 0 6,2 0-13,0-1-5,1-2-5,-1-2-4,0-1 1,0-2 2</inkml:trace>
</inkml:ink>
</file>

<file path=ppt/ink/ink3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0:58.41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0 507 19,'0'0'4,"0"0"-1,0 0-1,0 0 0,0 0 0,0 0 0,0 0 0,0-2-1,0-4 0,4-1 0,-2-1 0,3 0 0,-1-2-1,2 0 0,-2-2 1,2 0-1,3-2 0,1-4 0,0 1 0,1-3 0,-1-1 0,2-2 0,1-3-1,-1 1 0,1-2 1,1 1-1,1 1 1,-3 0 0,0 2-1,-1 1 1,1 3-1,-4 1 1,1 1-1,-1 3 0</inkml:trace>
  <inkml:trace contextRef="#ctx0" brushRef="#br0" timeOffset="230">321 180 15,'0'4'3,"0"3"-1,2 1 0,0 2 0,0 1-1,0 2 0,2-1 1,0 1 0,1-1-1,-1 0 0,2-2 0,-2-1 0,2 1 0,0-2 0,-1-1 0,1 0 0,0-3 0,0 2-1,-2-2 1,2-2 0,-1-1 0,-1-1-1,2-2 0,0-3 0,2-2 1,1-1-1,-1-2 0,2-3 0,-1-2 0,1-2 0,0-1 0,1-4 0,-1-3-1,2 1 0,-1-2 0,-1 2 0,0-1 0,1 1 0,-3 2 0</inkml:trace>
  <inkml:trace contextRef="#ctx0" brushRef="#br0" timeOffset="670">706 283 17,'0'0'4,"0"0"-1,0 0 0,0-1-1,0-1 0,2-1 0,0-1 0,0 0-1,2 0 0,0 0 0,0 0 0,0-2 0,2 0-1,3 1 0,-1-1 0,0 0 1,3-1 0,1 1-1,0-1 0,3-1 1,-3 1-1,3 0 0,-1 1 0,1-1 0,-3 3 0,3-1 0,-1 0 0,-1 3-1,-1 1 1,-2 0 0,1 0 0,-3 1-1</inkml:trace>
  <inkml:trace contextRef="#ctx0" brushRef="#br0" timeOffset="1120">1134 18 17,'0'0'4,"0"0"-1,0 0-1,0 0 0,0 0 0,0 0-1,0 0 0,0-3 0,-2 1 0,2 1 0,0-2 0,0 2 0,0 0 0,0 0-1,0 0 0,-2 0 0,2-1 0,0 1 0,0 1 1,0 0-1,0-1 0,0 1 0,0-1 1,0 1-1,0 0 0,0 0 0,0 1 0,0-1 0,0 1 0,0 2 0,0 1 0,2 0 0,-2 2 0,2 2 0,-2 1 0,2 4 0,0 1 0,-2 2 0,0 1 1,0 1-1,0 2 0,0 1 1,-2-2-1,2 2 0,-2-1 0,2 1 1,-2-1-1,2 0 0,-2-1 1,2 0 0,-3 0-1,1-2-1</inkml:trace>
</inkml:ink>
</file>

<file path=ppt/ink/ink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3:40.41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539 166 23,'0'0'4,"0"0"0,0 0 0,0 0-1,0 0 0,0 0-1,0-1 0,0 0 0,0 0 6,0-1 5,2 2-14,-2-1 13,0 1-14,0-1 13,0 1-8,0-1-7,0 1 13,0 0-7,0 0 0,0 0-7,0 2 13,-2 1 6,-2 0-8,0 3-7,-3 1 0,-1 1 0,-2 1 12,-1 3-7,-3 2-1,-1 0 0,-1 2 6,-3 0-20,-1 3 14,-3 2-1,-2 1 0,0 0 0,-4 1-7,-2 2 1,2-2 1,0 0 0,0 1 7,2-1-7,3-2-6,-1-1 1,4-3 14,3-2-7,1-1 0,3 0-6,1-2 19,3-2-8,2-1 0,1 0-7,3-1 1,2-1 0,2 0 13,2 0-8,2-3 0,3 1-7,3-2 13,4 0-20,1-1 8,3-1 13,1-1-2,4 0-7,2-2-13,1 0 14,3-1 0,0-1 0,0-1 0,2-1-1,2 2-6,-2-2 7,3 0-7,-3 0 7,0 0-6,-2 0 7,0 2-14,-1-1 15,-3 2-7,0-1-6,-2 1 1,-2-1 0,-3 1 0,-3 0 1,-1 1-1</inkml:trace>
  <inkml:trace contextRef="#ctx0" brushRef="#br0" timeOffset="1118">57 874 29,'0'0'4,"0"0"0,0 0 5,0 0-7,0 0-1,0 0 7,0 0-7,0 0-1,2-1 7,6-1-7,1 1 0,1-3 0,4 1 0,5-1 12,0 0-8,3-1-6,1 0-1,4 1 1,0-1 13,2-1-1,0 1-8,0 0 6,0 0-13,0-1 13,0 2-14,0-1 1,-5 0 13,3 2-7,-4-1-7,0 2 7,-3 0 7,-1-1-14,0 1 7,-5 1 0,1 0-6,-5-1 6,0 1 7,-1 1-8,-3-1 0,0 0 7,0 1-1,-2 0 5,-2 0-14,3 0-6,-3 0 2,-2 0 13,0 0 5,0 0-13,-2 0 0,-1 0-7,1 0 2,2 0 0,-2 1 0,2-1 0</inkml:trace>
  <inkml:trace contextRef="#ctx0" brushRef="#br0" timeOffset="1900">905 877 23,'0'-3'4,"0"0"0,2-3 0,2-2-1,4-3 0,-1-3 6,3-2-1,0-4 5,5-2 11,1-2-22,3-4 12,0-2 5,1-2-3,1-3-2,0-2-8,1-1 0,1-2-7,2 1 12,-2-1-1,1 2-8,-1 0 13,0 1-21,0 5 7,-5 2 0,1 3-6,-3 4 6,-1 2 7,-3 3 5,1 2-2,-5 2-14,0 2 1,-1 2 0,-1 1 6,0 3 0,-2 4-1,0 0-6,-2 5 6,2 3 0,-2 2 6,1 3-7,-1 3 6,-2 4-8,-2 3-6,2 2 1,-3 2 7,1 3 6,0 3-1,0 0-20,2 0 8,-2 2 7,2 1-7,-2-2 7,2 1 6,-2-1-7,2 0-6,0-2 0,0-1 7,0-1-13,0-2 14,0-3 0,0-2-1,0-2 0,2-1 0,-2-2 0,2-2 6,-2-2-1,0-2-1,0 0-1,2-2-13,-2-1 1,0 0 7,0-2 0,0 0 0,0-1 6,2-4-19,2-4 14,1-2-6,1-2 13,2-2-20,4-3 20,1-5-13,1-1 13,3-3-1,-1-5-14,5-5 14,0-1-7,2-4 6,-3-2-13,3 0 7,-2-1-13,-1 1 14,-1 1-6,0 2 7,-1 3 6,-3 2-1,-1 2-1,1 3-1,-3 1 0,0 3-1,-1 1-7,-3 2-12,2 3 8,-1 2 14,-3 1-7,0 2-7,0 0-18,-2 2 3,1 2 2,-1 0 1</inkml:trace>
  <inkml:trace contextRef="#ctx0" brushRef="#br0" timeOffset="3025">1939 555 72,'0'0'17,"0"0"-8,0 0-1,0 0-7,0 0 6,0 0 5,0 0-14,2 0 7,0 0-7,2-2 0,5 1 0,1 0 1,0-1 6,5-2-7,1 1 0,3-1 7,4 0-1,1 0 6,1-1-8,2 1 0,2-1 6,-2 0-1,0 3-13,0-1 7,-5 0-7,1 1 14,0 2-1,-4 0-7,-3 0 6,-1 0-1,-1 0-1,-1 1 0,-3 0-1,0-1 0,-2 0-7,-1 0 1,-1 0 7,0 2-7,0 0-13,-2-1 2,1 0 1,-3 0 2,0 0 0</inkml:trace>
  <inkml:trace contextRef="#ctx0" brushRef="#br0" timeOffset="3515">2863 0 20,'0'0'5,"0"0"-1,0 0-1,0 0 0,0 0 7,0 0-8,0 0-1,0 0 1,0 0-1,0 0 7,0 0-8,0 0 0,0 0 0,0 0 7,0 0-1,0 0-7,0 0 6,0 0-1,0 0-6,0 1 12,3 4-7,-1 0-7,-2 2 13,0 3 5,0 0-1,0 2-8,0 2 12,0 2-9,0 2-7,-2 2 0,2 3 0,-3 1 0,1 4 6,-2 1-7,2 1 12,-2 3-14,0-1 13,2 1-1,-2-2-14,0 1 7,2-3-1,-3-1-13,3-3 21,-2 0-14,2-2 7,0-3-1,0-2 6,0-3-26,0-1 15,0-1-13,2-4 2,-2 0-1</inkml:trace>
</inkml:ink>
</file>

<file path=ppt/ink/ink4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1:41.13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44 69 20,'-2'0'4,"2"0"0,0 0 0,0 0-1,0 0 0,0 0-1,0 0 0,0 0 0,0 0 0,0 0 0,0 0-1,-2 0 1,2 0-1,0-1 0,-2 0 6,0 0-1,0 0-7,-1 1 0,3-1 0,-2-1 1,2 2 0,0 0-1,0 0 1,0 0 0,0 0 0,0 0 0,0 0 0,0 0 0,0 0 0,0 0 0,0 0 6,0 0-1,0 0-6,0 0 0,0 0 0,0 0 0,0 0 0,0 0 0,0 0 0,0 0 7,0 2-1,-2 1-1,2 0-6,0 1 6,-2-1-7,2 1 1,0-1 0,0 2 0,0-1 0,-2 0 1,2 1 6,0 1-1,0 1 0,0 1-7,0-1 1,0 1 6,0-1 6,0 0-8,2 0-6,-2-1 0,0 1 1,0 0 0,0-2 0,0 2 1,0 0 0,0-1 0,2 0 7,0-1-1,0-1 0,-2 0-1,3 0 0,-3 0 6,0-1-8,2 1 0,-2-1 0,0 0 0,0-1 0,0-1-6,0 0 6,0 2 0,0 0-6,0 0 7,2-2 0,-2 1-1,0 2 0,0-2 0,0 1 0,0 0-6,2-1 6,-2 0 0,2 1 0,-2-1 0,2 0-6,-2 1 0,0-1 7,2 0 0,0 1 6,0-1-14,0 0 1,-2 1 1,0-2 0,2 0 7,0 0 0,0 0-7,-2 0 13,2 1-7,-2-1-1,3 0-6,-3 0 7,2 1-7,-2 0 1,2-2 0,-2 0 1,0 0 0,0 1 13,2 0-14,-2 0 1,0-1 0,0 1 7,0-1 0,0 0-1,0 1 0,0-1-1,0 0 0,0 0 0,0-1-7,2 2 1,-2-1 7,0-1-1,0 1 0,0-1 6,0 1-7,0-1 0,0 1 6,0 1-1,0-1-14,0 0 1,0-1 2,0 1 0,0 0 7,0 0 0,0 0 0,0 0 6,0-2-8,-2-2 0,2 2-6,-2-2 7,0 2-6,0-2 7,-1 2-1,3-1 0,0-2 0,-2 1 0,2 0-6,-2-1 0,2 0 7,-2 1 0,0 0 0,0 0-7,0-1 1,0-1 6,-2 2-6,2-2 0,0 0 1,0 1 0,0 1 7,-1-1-7,1 2 7,0-2-1,0 0 0,2-1 0,-2 2-7,0-1 0,0 0 13,0 1-7,0-1 6,2 2-7,-2-2 0,2 2-7,-2-1 7,2-1-6,-2 3 1,2-1 0,-2 1 0,2 0 1,0 0 0,0 1 0,-2-2 1,2 1 0,-2 0 0,2-1 1,0 1 0,-3 1 0,3-2 0,0 1 0,0 1 1,0 1 0,0-1-1,0 0 0,0-1 0,3 2 1,-3-1 0,0 0 6,0 2-7,-3-1 0,3 0 0,0 0 1,0 0-1,0 0 0,0 0 7,0 0-7,0 0 6,0 3-7,3-2 1,1 0 0,-2 1 6,0 1 0,2-1-1,-2 0 0,2 1-1,0-1 0,0 1-1,-2 0-6,3 1 13,-1 0-8,0-1 0,0 1 0,0-1-6,2 1 7,-1-1-1,-1 1-6,2-1 7,-2 1-7,0-1 7,0 1 0,0-1-6,-2 1 6,3-2 0,-1 2 0,0-1 0,-2 2-7,0-2 7,2 1 0,0-1-7,0 1 1,1-2 0,-3 1 7,2 0-7,0 0 1,-2 0 0,2-2 7,-2 1-1,0 0 0,0 2-7,0-2 1,0 1 0,1 0 1,-1-1-1,-2 0 1,2 0 7,0 0-7,0 1 0,-2-1 0,2 1 1,-2-2-1,2 1 1,0 0 6,0-1 0,2 1-1,-2 1-7,0-2 7,0 1-7,3-1 1,-3-1 0,0 2 0,2-2 0,-2 1 7,0 0-1,0-1 0,0 1-7,0 0 0,0 0 1,0 1 0,0-2 0,0 1 1,0-1-1,3 1 0,-3 0 1,0 0 0,0 0 0,0 1 0,0-1 1,0-1-1,2 1 1,-2 0-1,0 0 1,0 0 0,0 2 0,1-1-1,-1-1 7,0 2-7,0-2 0,0 1 7,0 0-1,0 1-7,0-1 0,0 0 1,0 1 0,0-1 6,-2 0 0,2 1-7,-2-1 0,2-1 6,0 0-7,-2 2 0,0-2 1,2 1 7,-2-1-7,3 2 7,-3-2-8,2 1 1,-2-1 7,0 0-1,0 1-1,2-1-6,-2 0 6,0-1 0,0 1-7,0 0 7,0-1-6,2 1 0,-2-1 0,0 0 1,0 0 0,2 0 0,-2 0 0,0 0 0,0 0 1,0 2-1,0-2 1,0 0 7,0 0-1,0 0-7,0 0 13,0 0-14,0 0 7,0 0-8,0 0 1,0-2 1,0 2-1,0 0 1,0 0 1,0 0-1,0 0 0,0 0 0,0 0 0,0 0-1,0-1 0</inkml:trace>
  <inkml:trace contextRef="#ctx0" brushRef="#br0" timeOffset="1957">197 384 18,'0'0'4,"0"0"-1,0 0 0,0 0 0,0-2 0,4 0-1,-2-1 0,0 1-1,0 0 1,0-2-1,2 1 0,-1-2 0,1 2 0,-2-1 0,2 0 0,0-1 0,0 0-1,0 2 1,0-2-1,1 0 0,-1 1 0,0-2 0,0 1 0,0 1 0,-2-1 0,2 0 0,0 1 0,1-2 1,-3 0-1,2 1 0,-2 0 0,2 1 0,-2-2 0,2 1 0,0-1 0,-2 0 0,3 0 0,-3 0 0,2 2 0,0-2 0,0 0 0,-2-1 0,2 1 0,-2 0 0,2 2 0,-1-3 0,1 1 0,-2 1 0,2-1 0,-2 1 0,2 0 0,-2 0 0,0 0 0,2-1 0,-2 1 0,3-1 0,-3 0 0,0 1 0,0-2 0,0 1 0,0 1 0,-2-1 0,2 2 0,0-2 0,0 1 0,0-1 0,0 2 0,0-2 0,0 1 0,0 1 0,0-2 0,1 1 0,-1 1 0,0-1 0,0 0 0,-2 2 0,2-1 0,-2 1 0,2-1 0,-2 1 0,2 1 0,-2-1 0,2 2 0,-2-1 0,2 1 0,-2-1 0,0 1 0,0 0 0,0 1 0,0-1 0,2 1 0,-2-1 0,0 1 0,0 0 0,0 0 0,0 0 0,0 0 0,0 0 0,0 0 0,0-1 0,0 1 0,0 0 0,0 0 0,0 1 0,0-1 0,-2 0 0,2 1 0,-2 0 0,2 1 0,-2 2 0,0-2 0,0 1 0,0 0 0,0 0 0,-2 1 0,1 1 0,-1-1 0,0 2 0,0 1 0,0 1 0,-2 0 0,0 2 0,-1-2 0,-1 3 0,0 2 0,0-1 1,-1 1-1,1-1 1,0 1-1,-1 0 0,1 0 0,0 0 1,2-2-1,-3 1-1,3-1 1,0 0 0,0-2 1,2 1-1,0-1-1,-1-2 1,3 0 0,0 0 0,0 0-1,0-3-1</inkml:trace>
  <inkml:trace contextRef="#ctx0" brushRef="#br0" timeOffset="2936">234 283 18,'0'0'3,"0"0"0,0 0 0,0 0-1,0 0 0,-2 0 0,2-2 0,0 0-1,-4-1 0,2-1 1,-2 0 0,0 1-1,2-1 0,-3 1 0,3-1 0,-2 1-1,2 0 0,0 0 1,0 1 0,0-2 0,0 2-1,0-1 0,0 0 0,0-1 0,0 2 1,0 0-1,2-2 0,-3 2 0,3-1 0,-2-1 0,2 1 0,0-1 0,-2 1 0,0 0 0,2 0-1,-2-2 1,0 0 0,0 2 0,0-1-1,0 1 1,-2-2 0,0 3 0,2-1 0,0 0 0,-3 1 0,3 0 0,0-2 0,-2 2 0,2-2 0,0 2 0,2-2 0,-2 2 0,0 0 0,0-1 0,0-1 0,0 1 0,0 1 0,-1 0 0,1-1 0,0 1 0,-2 0 0,2 0 0,0-1 0,0 2 0,0 0 0,2-1 0,-2 0 0,-2 1 0,0 0 0,2 0 1,-1-1-1,1-1 0,0 2 0,0 0 0,0 0 0,0 0 1,0-1-1,2 2 0,-2-1 0,0 0 0,0 1 1,0-1-1,0 1 0,0 0 0,2-2 0,0 2 0,0 0 0,0 0 0,0 0 0,-2-2 0,2 1 0,0 1 0,0 0 0,0 0 0,0 0 0,0 0 0,0 0 0,0 0 0,0 0 0,0 0-1,0 0 0,0 0 0</inkml:trace>
</inkml:ink>
</file>

<file path=ppt/ink/ink4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0:49.89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20,'0'0'4,"0"0"-1,0 0 0,0 0-1,0 0 0,0 0 0,0 0 0,0 0-1,0 0 1,0 0-1,0 0 0,0 0 0,0 0 0,0 0 0,0 0 0,0 0-1,0 0 1,0 0-1,0 0 1,0 0-1,0 0 0,0 0 0,0 0 0,0 0 0,0 0 0,0 0 0,0 0 0,0 0 0,0 0 0,0 0 0,0 0 0,0 0 1,0 0-1,0 0 0,0 0 0,0 0 0,0 0 0,0 0 0,0 0 0,0 0 0,0 0 0,0 0 0,0 0 0,0 0 0,0 0 0,0 0 0,0 0 0,0 0 0,0 0 0,0 0 0,0 0 0,0 0 0,0 0 0,0 0 0,0 0 0,0 0 0,0 0 0,0 0-2</inkml:trace>
</inkml:ink>
</file>

<file path=ppt/ink/ink4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0:16.6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13 242 21,'0'-3'4,"0"0"-1,-2 0 0,-1 0 0,1 1-1,4 2 0,-2 0 0,0 0 0,0 0-1,-2-2 1,2 1-1,-2-1 0,2 2 0,0 0-1,0 0 0,-2-2 1,2-1 0,0 3 0,0 0-1,0 0 0,0 0 0,0-2 0,-4 0 0,4 0 0,2 5 0,-2-2 0,0-2 0,0 1 0,-2 0 0,2 3 0,0 4 0,4 1 0,-2 2 1,-2 1-1,-2 2 1,4 3-1,0 2 0,0 0 0,-2 2 1,-2-1 0,2 3-1,2 1 0,-2 0 1,0 2 0,0-1-1,-2 0 1,2-1-1,0 0 0,2 1 0,-2 1 7,-4-2-7,2-3 6,2-2-1,2 2-7,-2-3 13,-2-2-8,2 0 0,0-1-7,2 0 1,-2-4 6,2-3-6,-2 1 6,0-2 0,0 1-7,2 1 7,1 0 6,-1-3-7,0-3-7,0 1 7,0-2 6,0 1-1,2 0-7,0 0-6,0-6 13,0-2-1,1 3-1,1-4-7,-2-5-6,2 2 1,2-2 14,-1 0-14,1 0 14,-2-3-1,2-4-7,1-1 0,1-1-6,0-1 13,1-1-13,-1-4 1,2 2 7,-1 1-6,-1 1 0,-2-2 1,1 1 0,-1 1 1,0 3 0,0 0 0,1 3 1,-3 0 0,0-1 0,2 4 0,-1 4 1,-5-2 0,2 2 0,0 0 0,0 5 0,-2-2 0,-2 0 0,2 1 0,2 1 0,-2 3 0,0 1 1,-2-1-1,0-1 1,3-1 0,-1 3-1,0 1 1,-2-2 0,0 1-1,2 0-1</inkml:trace>
  <inkml:trace contextRef="#ctx0" brushRef="#br0" timeOffset="1060">879 80 22,'0'0'4,"0"0"-1,0-2 1,0 2-1,0-2 0,0-1-1,-2 2 1,0 0-1,0-2-1,2 2 0,-2 3 0,0-4 1,0 0-1,0 2 0,0 1-1,-3-2 1,3 1 0,0 4 0,-2 0-1,0 2 1,-2 4 0,-2 1-1,1 4 0,-1 0 0,0 2 0,-2 3 0,1 5 0,-1-1 13,0 2-8,1 3 6,-1-1-2,2-1-13,-1 1 0,3-1 13,-2 1 5,4-4-8,2 2 0,0 0-7,0-3 6,4-1 6,2 1-2,0-3 5,2-1-14,4 0 6,-1-2 12,3-3-15,3-1 6,-3 1-1,3-5-1,1-1-1,-1 2-13,1-5 1,1-1 13,-3 0-20,1-3 2,-1 1-5,1 0 2,-3-1 0,0-4 0</inkml:trace>
  <inkml:trace contextRef="#ctx0" brushRef="#br0" timeOffset="3530">1285 145 23,'0'0'4,"-3"2"0,-1 3-1,2 2 0,0 1 0,-2 3-1,-2 0 0,0 3 0,-3 2 0,3 1 0,-2 1-1,2 1 0,-3 2 0,1 0-1,2 0 1,-2 0 0,-1 1 6,3 0-1,-2-1-7,0 0 7,-1-2-7,1 0 6,2 0-7,0-2 0,-1 1 1,1-2 0,0-1 0,2 0 0,0-2 0,-2-2 0,1 1 0,3-3 7,-2 1-1,2-3-7,-2 0 0,2-2 7,0 0-1,0-1-7,2-1 1,-2-1 6,2 2 0,-2-2-1,2-2 0,2-2 6,-2-2-1,2-1-1,2-4-7,0 0-7,0-2 1,2-3 1,3 0 1,-1-1 0,0-2 0,3 0 1,1 1 0,0-2 0,3 2 7,-1 0 0,1-1-7,-1 3 0,1 0 1,-1 3 0,-1 0 7,-3 1-8,0 2 1,1 1 0,-5 1 1,0 1 0,0 1 0,1 0 0,-3 3 0,0 1 0,-2 0 0,-2 2 7,-2 2-7,-2-1 6,0 2-7,-3 1 1,1-1 12,0 2-14,-2 0 13,1 0-1,-1 0-1,0 2-7,0-1-7,1 1 1,1-1 1,-2 1 13,2 1-8,2-1-6,-1-1 13,1 0-1,4 0-7,0-1 12,0 0-20,2 0 14,3-1-1,1-1-1,0-1 0,2 1-7,3 0 0,-3-1 7,2 0-7,1-1-6,-1 0 1,2 0 1,-3 0 1,1-1 0,-2 1 1,0 1 0,-1-1-1</inkml:trace>
  <inkml:trace contextRef="#ctx0" brushRef="#br0" timeOffset="4238">1607 497 40,'0'0'2,"0"0"0,0 0 13,0 0-8,0 0-8,0 0 13,0 3-1,-2 1 4,2 3-14,0 3 19,-2-1-15,2 3 12,0-1-15,-2 3 6,0 0-1,-2 2 5,2 1-14,-2-1 1,-1 1-7,1 1-5,-2-1 0</inkml:trace>
  <inkml:trace contextRef="#ctx0" brushRef="#br0" timeOffset="4962">1797 573 23,'0'0'5,"0"0"-1,0 0 0,0 0 5,0 0 12,0 0-3,0 0-2,0 0-2,0 0-2,0 0-8,0 0 6,0 0 5,0-1-20,0 1 13,3-4-1,1 0-7,2-2 6,0-1-13,0-1 7,3-2 12,1 0-1,0-1-8,3-1-13,1-3 14,-1-3 6,3 1-14,1-3 0,-1-1 7,-1-1-13,1 0 14,-1 0-7,-1 0 7,-1 1-7,-1-1 7,0 1-7,-1 1 7,-3 1-1,0 3-6,-2 2 6,1 0 0,-3 2-7,-2 2 1,2 0 13,-2 1-2,-2 1-7,0 1 0,0 1-6,0 2 6,0-2 0,-2 1 6,-2 2 0,2-2-8,0 2-12,0 0 27,0 1-15,0 1 1,2-1 0,-3 0 6,1 1-1,0-1-7,2 1 7,-2 1-1,0 0 0,0 1-7,0 2 0,0 0-6,-2 1 14,2 1-7,-2-1-6,-1 1 14,-1 1-7,2 2 0,0 2-6,-2 0-6,0 1 27,-1 0-14,1 3-7,0 0 1,2 1 20,-2 0-27,2 3 27,-1-1-8,1 1-7,-2-1 0,2 2 0,0-2 6,0 1-13,2-1 7,-3 0 7,1 0-1,2-1-13,2-1-5,0-1 1,0-1 20,0-2-7,2 0-6,0-1 13,2 0-7,3-2 6,-3 0 5,4-2-14,0-2-6,5 0 7,-1-2-6,3-2-12,-1-1 2,1 0 2</inkml:trace>
  <inkml:trace contextRef="#ctx0" brushRef="#br0" timeOffset="5722">2399 0 25,'0'0'11,"-2"0"-8,2 0 6,0 0-7,0 0 6,0 0 5,0 0-8,0 0-7,0 0 7,0 0 5,0 0-7,0 0 6,0 1-14,0 2 13,0 1 12,6 2-22,1-1 13,-1 2-1,2 2-1,-2 0 5,3 0-2,-1 3-2,0 2 5,0 0 5,1 3-15,-3 2-1,2 2 12,-4 1-8,0 2 5,-2 3-1,-2 0-2,0 2-7,-4 1 5,0 1 6,-2 0-8,0-2-20,-5 0 14,1 0-18,0-1-4,-1-3 2,1-1-4,0-2 2</inkml:trace>
</inkml:ink>
</file>

<file path=ppt/ink/ink4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0:26.4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7 77,'0'0'11,"0"0"-14,0 0 0,0 0 0,0 0 7,0 0 6,0 0-8,0 0 6,0 0-13,0 0 13,0 0-14,0 0 1,0 0 7,0 2-7,2 0 7,1-1-6,1 1 13,2 2-7,0-1 6,0 1-14,5-1 1,-1 0 13,4-1-1,3-1-13,2 0 7,1-1-7,3 0 13,0-1 0,2-1-1,-1 0-14,1-1 8,0 1-7,-4 0 1,1-2 7,-1 2 6,-2 1-13,-3-2 13,-1 2-7,-1-1 0,-3-1 0,-1 2-6,-2 0 1,-2 0 7,1 0-7,-1 1 1,0-1 0,-2 1-1,-2-2 0</inkml:trace>
  <inkml:trace contextRef="#ctx0" brushRef="#br0" timeOffset="410">27 309 24,'0'0'4,"0"0"-1,0 0 0,0 0 0,0 0-1,0 0 0,0 0 0,0 0 0,0 0 0,0 0-1,0 0 0,0 0 1,2 0 6,2 0 5,3 0-2,1-2-1,0 1-1,1-1-14,3 0 1,2-1 19,1 1-2,1 0-8,5-2 6,0 1-14,2-1 13,1 0-14,3-1 0,-2 1 13,2 0-13,-2-1 13,-2 3-1,1-1-1,-3 0-1,-2 2-7,-1-2-6,-3 2 1,-1 0 13,-3-1-14,-1 1-5,-2-1 1,0 1 1,1 0 1,-3 1-1</inkml:trace>
</inkml:ink>
</file>

<file path=ppt/ink/ink4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0:29.26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831 82 17,'0'0'3,"0"0"0,0 0-1,0 0 0,0 0-1,0 0 1,0 0 0,0 0-1,0 0 0,0 0 0,0 0-1,0 0 1,0 0 0,0 0 0,0 0 0,0 0 0,-4 0-1,0 1 0,-2 0 0,-5 4 0,-3 4 0,-5 2 0,-1 1 0,-1 2 0,-4 1 0,0 2 0,-4 0 0,-2 4 0,-2 1 0,-6 1 0,-2 3 0,-1 0 0,-1 0 0,-1 1 0,3 0 0,0-3 0,1 1 0,3-3 1,2 0-1,4-2 0,4-2 1,2 0-1,2-2 0,5-1 0,1-1 0,3-2 0,3-1 0,5 0 0,0-2 0,4-1 0,2 0 1,2-2 0,4 0-1,7-3 1,1 0-1,3-2 0,5-1 0,5-1 0,2-3 0,4 1 0,0-1 0,3 0 0,1-1 1,-2 0 0,2 1-1,-2 0 1,-2 1-2,-2-1 2,1 1-1,-6 0 0,-1 1 0,-2 1 0,-2 0 0,-5 0 0,-1-1 0,-3 1 0,0 1 0,-1 0 0,-3 0 0,0 0 0,-3 1 0,-3 2 0,-2 0 0,-5 3 0,-3 0 0,-2 2 1,-5 1-1,-1 1 0,-3 1 0,-4 1 0,-3 1 0,-1 1 0,-4 1 0,-2 1 1,-1 0-1,1 2 0,-2 0 1,2 2-1,-2-1 0,4 0 1,0 1-1,4 0 0,0-1 0,0-2 0,5-1 0,1-1 0,2-1 0,5-1 0,-1-1 0,3-3 0,2 0 0,1 1 0,3-3 0,2 1 0,0-1 0,4-1 0,2-1 1,2-1-1,2-1 0,5-1 0,3-1 0,3-2 0,1-3 0,5 1 0,4-2 0,0 0 0,2-1 1,2 1-1,0-1 1,2 0-1,-2 0 0,2 0 0,-2 1 0,2-1 0,-2 0 0,-2 0 1,2 3-1,-2-2 0,-2 0 0,2 1 0,-2 0 0,-3 1 0,3 0 0,-2 1 1,-2 0-1,2-1 1,-5 2-1,1 0 0,-2-1 0,-3-1-1,1 2 2,-1 0-1,-1 0 0,-3 1 0,-1-1 0,-1 1 0,-2 0-1,0 1 0</inkml:trace>
  <inkml:trace contextRef="#ctx0" brushRef="#br0" timeOffset="1238">1888 43 20,'0'-1'3,"0"-1"0,0 1 0,2-2-1,-2 1 0,2 0 0,0-2 0,2 2 0,-2-2-1,1 1 0,1 0 0,-2 0 0,0 1-1,-2 0 0,2-1 0,0 2 0,-2 0 1,0 0 0,0 0-1,0 1 0,0-2 1,0 2-1,0-1 1,-2 1-1,2 0 0,-4 1 0,-2 2 0,-5 0 0,1 3 0,-7 0 0,1 2 0,-5 2 0,-6 2 0,-2 2 0,0 1 0,-2 1 0,-2 3 0,-2 0 0,0 2 1,0 1-1,-1 0 0,1 2 0,0-1 0,0 1 0,4-2 0,0 0 0,2-2 0,4-1-1,2-1 2,3-3-1,3 0 0,5-2-1,1 0 2,5-2-1,2 0 0,6-3 0,2-2 0,7-2 0,1-2 0,5-2 0,1-3 0,5 1 0,2-3 0,2-1 0,2 1 1,2-1-1,0 0 0,2 0 0,-2 0 0,2 1 0,-2-2 0,-2 0 0,2 1 0,-2-1 0,-2 1 0,0 0 0,-3 0 0,1 2 0,-4 0 0,-2 0 0,-3 1 0,-1 1 0,-1 0 0,-4-1 0,1 1 0,-5 1 0,0 1 0,-4 1 0,-2 1 0,-4 3 0,-4 2 1,-5 2-1,-3 2 0,-3 0 0,-6 3 0,-1 1 0,-3 2 0,-5-1 0,1 1 0,-2 2 0,0 1 0,-2-1 0,0 1 0,-1 1 1,3 0 0,2-1 0,0-2-1,4 2 0,4-2 0,0-3 0,5-1 0,1 0 0,3-2 0,3 0 0,3 0 0,2-3 1,1 2-1,5-3 1,4 0-1,3-1 0,3-1 0,2-2 0,5-1 0,1-2 0,5 0 0,4-3 1,-1 0 0,3 0 0,2 0-1,2-2 0,2 1 0,1-1 0,-1 0 0,0-1 0,0 0 0,-2 1 0,0-1 0,0 0 0,-4 1 0,0-1 0,-3 2 0,-1-1 0,-2 1 0,-2 0 0,-5 1 0,0 0 7,-1 0-8,-1 0 0,-3 1 1,-1-1-1,0 0 0,-2 1 0,-2 0 0,1 2-2</inkml:trace>
</inkml:ink>
</file>

<file path=ppt/ink/ink4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0:33.28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5 598 22,'0'-2'4,"-2"1"-1,2 1-1,0 0 1,0 0-1,0 0 0,0-1-1,0-1 1,0-1 0,0 1-1,0 0 0,0 1 0,0-2-1,0 2 1,0 0 0,0 0-1,0 0 0,-3 1 0,3 0 0,0 0 0,0 0 0,0 2 0,3 0 0,-1 4 0,0 1 0,0 2 0,0 2 0,0 2 0,0 1 0,0 1 0,-2 1 0,2 1 1,-2 0-1,2 0 1,-2 2-1,0-2 0,2 1 0,-2-1 0,2-1 0,-2 0 0,2-1 1,0-3 0,0 1 0,1-2-1,-1-2 0,0-1 1,-2 0-1,2-1 0,0-2 0,-2 0 0,2-2 0,2-2 0,-2-2 0,4-2 0,1-4 1,1-2-1,0-2 0,0-2 0,1-2 0,1-3 0,-2 0 0,3-3 0,-3-2 0,2-1 0,-2 0 0,1 1 0,-1-1 0,-2 1 0,2 3-1,-1 3 0,-1 0 0,0 3 0,-2 1 0,0 2 0</inkml:trace>
  <inkml:trace contextRef="#ctx0" brushRef="#br0" timeOffset="935">530 588 19,'0'0'4,"0"0"0,0 0-1,0 0 0,0 0-1,0 0 0,0 0-1,0 0 0,0 0 1,0 0 0,0 0-1,0 0 0,0 0 0,0 0-1,0 0 1,0 0 0,0 0-1,0 0 0,0 0 1,0 0-1,0 0 0,0 0 0,0 0 0,0 0 0,0 0 1,0 0-1,0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 0 0,0-1 0,2 0 0,-2 0 0,0 0 0,0 1 0,0-1 0,0 1 0,0-2 0,0 2 0,0 0 0,0 0 0,0 0 0,0 0 0,0 0 0,0 0 0,0 0 0,0 0 0,0 0 0,0 0 0,0 0 0,0 0 0,0 0 0,0 0 0,-2 0 0,2 2 0,0-1 0,0 0 0,-2 2 0,0 3 0,-2 2 0,0 2 0,-3 0 0,1 3 0,2 0 0,-2 1 0,0 1 0,-1 0 0,1 0 0,2 0 0,-2 0 0,4-1 0,-2 1 1,2-2-1,2 0 0,0 0 1,0-1-1,4 0 0,-2-2 1,2 0-1,2-1 1,-2-1-1,2 2 0,1-2 0,-1-1 0,0 0 0,2-2 0,1 1 0,-1 0 0,0-1 0,0-1 0,1 1 0,-1-1 0,0-1 0,0-1 0,1 2 0,-3-3-1,2 1 1,-2-1-1,1 1-2</inkml:trace>
  <inkml:trace contextRef="#ctx0" brushRef="#br0" timeOffset="2581">726 639 23,'-2'-1'4,"2"1"-1,0-1 0,0 1-1,0-1 0,0 1 0,0 0 0,0-1 0,0 1-1,0 0 0,0 0 0,0 0 0,0 0 0,0 0-1,0 0 1,0 0 0,0 0 0,-2 4-1,0 2 1,0 2-1,-2 2 1,-2 0-1,2 2 1,0 1-1,-1 1 0,-1 0 1,2-1 0,-2 1-1,2-1 1,-3 1-1,3 0 0,-2-1 0,2-1 0,0-1 0,0 0 0,0-2 0,-1 0 0,3-1 0,-2-1 1,2 0-1,0-2 0,2 0 0,-2-2 0,2 1 0,0-2 0,2-1 0,0-2 0,4-3 0,1 1 0,-1-3-1,2-1 1,2-1 1,-1-2-1,1-1 0,0 1 0,1-1 0,-1 0-1,0 0 1,1 1 0,-1 0 0,0 1 0,-1 0 0,-3 1 0,0 2 1,0 0-1,-2 1 0,3 1 0,-3-1 0,-2 2-1,0 0 1,0 1 0,0 1 1,-2 0-1,0-1 0,-2 4 0,0 0 0,-2 1 0,-2 1 0,1 0 0,-1 2 0,0 1 0,2 0 0,-2 1 0,-1-1-1,3 2 1,-2-3 0,2 3 1,0-2-1,2 1 0,-2-1 0,2-1 0,2 1 0,-2-2 0,4 2 0,0-1 0,0-1 0,0 1 0,2-2 0,2 0 0,0-1 7,1 0-8,-1-1 1,0 0 0,0 1-1,0-2 0,1 1-1,-1-1-1</inkml:trace>
  <inkml:trace contextRef="#ctx0" brushRef="#br0" timeOffset="3281">970 564 24,'0'0'4,"0"0"0,0-1-1,3 0 0,-3-1-1,2 2 0,-2-1-1,2 0 1,-2 0-1,2 1 1,-2-1-1,0 1 0,2 1-1,2 1 1,-2 2-1,2 0 1,2 2 0,-2 0-2,3 2 2,-1 0-1,0 2 1,0 1 0,0 1 0,-1 2-1,-1 0 1,2 1 0,-2 0-1,-2 1 0,0 1 0,-2 0 0,-2 0 0,0 0 0,-2 0 0,-2-1 0,-3 2 0,1-2-1,0 0 0,0-2-1</inkml:trace>
  <inkml:trace contextRef="#ctx0" brushRef="#br0" timeOffset="5471">1647 422 21,'0'0'4,"0"0"0,0 0-1,0 0-1,0 0 1,0 0-1,-2 0 0,2-2 0,-4 1-1,1-1 1,-1 1 0,-2 0-1,2 1 0,-2 0-1,0 0 1,-1 1 0,1 0 0,-2 2-1,2-1 1,-3 3-1,1 1 0,-2 0 1,2 1-1,-3 4 0,1 1 0,-3-1 0,3 2 0,-2 1 0,1 1 0,-1 1 0,2 1 0,1-1 0,1 0 0,0 0 0,4 0 1,0-1-1,-1-3 1,3 1-1,2-1-1,0 0 1,2-2 0,3-2 0,1-1 1,2-2-1,0-1 1,3-2-1,-1-2 0,2-2 0,1 0 0,-1-3 0,3 0 0,-3-4-1,3 1 1,-1-1 1,-2-3-1,1 0 0,-1-2 0,1-1 0,-3-2 0,0 0 0,-1 1 0,-3-1 0,0 1 0,-2 0 0,0 2 0,0 1-1,-2 2 2,3 1-1,-3 1 0,0 1 0,-2 1 0,2 1 0,0 1 0,0 2 0,0 0 0,0 3-1,-2 0 1,0 4 0,0 2 0,0 3 0,2 1 0,0 3 0,-2 2 1,2 2-2,0-1 1,3 0 0,-1 2 0,0-2 0,2 0 1,0 0-1,2 0 0,1-1 0,-1-1 0,2-2-1,1-1 0</inkml:trace>
  <inkml:trace contextRef="#ctx0" brushRef="#br0" timeOffset="6121">1885 17 19,'0'0'3,"0"0"1,0 0-2,0 0 0,0 0 1,0 0-1,0 0 0,0 0-1,0 0 0,0 0 0,0 0-1,0 0 1,0 0-1,0 2 1,-2 2-1,-3 2 1,1 4-1,-4 4 1,-2 2 0,-1 0-1,-1 1 0,2 1 0,-3-1 1,1 1 0,-1-1 0,1-2-1,2 0 0,-1-1 0,1-1 0,0-1 0,1-2 0,3-1 1,0-2 0,0-1-1,2-1 0,-1-2 0,3-1 0,2-5 0,0 0 0,0-3 0,2-2 0,3-4 0,1-1 0,0-2 0,2-1 0,0-3 0,3-2-1,-3 0 1,2 1-1,-1 0 0,-1 2 1,0 3 0,1 2 0,-3 1 0,-2 1-1,0 3 1,-2 1 0,2 0-1,-2 1 1,0 0 0,-2 3 0,2 2 0,0 2 0,-2 1 0,0 4 0,3 2 0,-3 3 0,2 0-1,-2 2 1,2 1 0,-2-1 0,2 2 1,2-1-1,-2 1 0,2 0 0,0-1 1,0 1 0,3-2-1,-1 0 0,0 0 0,0-2 0,0 0 0,1-2 0,-1 0 1,0-2-1,-2 0 0,2-1 0,-2-1 0,3-1-1</inkml:trace>
  <inkml:trace contextRef="#ctx0" brushRef="#br0" timeOffset="6701">1653 206 20,'0'0'3,"2"0"0,0-1 0,0-2-1,4 1 1,1-2-1,-3 1 0,2-1-1,-2 1 1,2 0-1,3-1 0,1 1 0,0-1-1,3 1 1,1-1-1,1 1 1,1 0-2,3 0 1,-3-1 0,3 2 1,-1 0 0,-1 0-1,2 0 0,-3 2 0,3 0 0,-1 0-2</inkml:trace>
  <inkml:trace contextRef="#ctx0" brushRef="#br0" timeOffset="9096">2348 251 17,'0'-1'3,"2"-3"0,0 0 0,2-1-1,0-1 0,0 1 0,1-1-1,-3 1 0,0 0 1,0 1-1,0 0 0,0 1 0,-2-1 0,2 2 0,-2 0 0,2-1-1,0 1 1,-2 1-1,0-1 0,0 0 0,0 1-1,-2 0 2,2 0-2,0 0 2,0 1-1,0-1 0,0 1 0,0 0 0,0 0-1,-2 0 1,2 2 0,-6 3 0,0 1 0,-3 3-1,-1 2 0,0 2 1,-3 2 0,1 3 0,-1 1 0,-1 3 0,1 2 0,-1 0 1,2 4 0,-1 0 0,1 0 0,-1 0-1,3 0 0,2 0 1,-1-2 0,1 1-1,4 0 1,0-3-1,2 1 0,2-3 1,0-1-1,4-2 1,0 0-1,2-2 0,3 0 1,-1-3 0,4-1 0,1-3 0,1 0-1,3 0 0,-3-3 0,3 0-1</inkml:trace>
  <inkml:trace contextRef="#ctx0" brushRef="#br0" timeOffset="9926">2627 317 19,'0'-1'3,"0"0"0,-2-1-1,2 1 0,0 1 0,-2-2 0,2 1 0,0 1 0,0-1-1,0 0 0,0 1 0,0 0-1,-2 0 0,2 0 1,0 3-1,-4 3 1,2 4-1,-2 0 1,-1 3-1,1 2 0,-2 4 0,0-1 1,-2 1 0,-1 2-1,1 0 0,0 1 1,2 0 0,-5 0-1,3-1 1,-2-1 0,1-2 0,3 0-1,0-2 0,0-2 0,-1-1 0,3-3 0,0 1 0,0-3 0,2-1 0,0 0 0,0-3 0,0 1 1,0 0 0,0-3-1,2-1 0,2-1 0,2-5 0,2 0 0,2-5 0,3-1 0,1-2 0,-2-3 0,3-1 0,1 0 0,1-2 0,-1 1 0,3 0 0,-3 2 0,1 0 0,-1-1 0,1 3 0,-3 2 0,1 1 0,-3 1 0,-2 2 0,0 1 0,-1 0 0,-1 1 0,-2 1 0,2 2 0,-2-2-1,-2 2 0,0 0 1,1 2 0,-1 0 0,-2 2 0,-2 0 0,-1 4 0,-3 2 0,0 3 0,-2 1 0,0 0 0,1 0 0,-1 2 0,2-1 0,2 1 0,-3 1 0,3-1 0,2 1 0,0-1 0,0-2 0,2 2 0,0-1 0,0-1 0,2-1 0,2-1 0,3 0 0,-3 1 1,2-2-1,2-1 0,0 0 0,1 0 1,-1-1-1,2-2-2</inkml:trace>
  <inkml:trace contextRef="#ctx0" brushRef="#br0" timeOffset="10549">2948 689 22,'0'0'4,"0"0"0,0 0-1,0 0-1,0 0 1,0 0-1,0 0 0,0 2-1,0 3 1,0 2-1,-2 2 0,-1 0 0,-1 1 0,0 2 0,0-2 0,-2 3 0,-2-1-1,1-1 1,-1 0-1,2-1 0,0 1-1</inkml:trace>
  <inkml:trace contextRef="#ctx0" brushRef="#br0" timeOffset="10829">3090 458 19,'0'-1'4,"0"1"-1,2-1 0,0 0 0,3-1 0,-3 2-1,2 0 0,-2 0 0,2 2-1,-2 0 0,0 0 0,0 3 0,0 1-1,0 0 1,0 3-1,-2 0 1,-2 3 0,2-1-1,0 1 1,-2 1 0,0 1-1,-2-1 0,0 1 0,0-1 0,0-1 0,0 0 1,-1-2-1,3-1 0,0 0 0,0-2 1,0 0 0,0-3-1,0 1 0,2-2 0,-2 0 0,2-1 0,0-3 0,2-1 0,2-4 0,2-2 0,3-4 0,1-3 0,2-1 0,1-2-1,1 1 2,1-2-1,-1 3-1,1 0 1,-1 0 0,-1 2 0,-1 2 0,-2 1 0,-1 3 0,-1 1 0,0 0 0,-2 1 0,1 3 0,-1-1 0,-2 3 0,2 2 0,0 2 0,1 1 0,-3 2 0,0 2 0,0 2 0,-2 0 0,-2 0 0,2 2 0,-2 0 1,2 1-1,-2-2 0,0 1 0,0-2 0,2 1 0,-2-1 0,2-2 0,0 0 0,-2 1 0,2-2-1</inkml:trace>
  <inkml:trace contextRef="#ctx0" brushRef="#br0" timeOffset="11344">3585 236 19,'-2'0'4,"2"0"-1,0 0 0,0 0-1,0 0 0,0 0 0,0 0 0,2 3-1,0 1 0,0-1 0,0 3 0,2 2 0,0 1 0,0 0 0,0 2 0,3 1 0,-3 1 0,0 0 0,0 2-1,0 0 1,0 2 0,0 2 0,1 1 0,-3 0 0,-2 2 0,-2-1 0,2 2-1,-5 0 1,1 0-1,-2 2 1,0-1 0,-4 1-1,-1-1-1</inkml:trace>
</inkml:ink>
</file>

<file path=ppt/ink/ink4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0:51.070"/>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8 128 19,'0'0'3,"0"0"0,0 0-1,0 0 0,0 0 0,0 0 0,0 0 0,0 0-1,0 0 0,0 0 0,0 0 0,0 0 0,0 0 0,0 0 0,5-1 0,-3 1-1,0 1 1,2 1-1,-2-1 1,0 1-1,2-1 0,-2 3 1,2-1 0,-2 3 0,1 0-1,-1 1 1,0 2 0,0 0-1,-2 1 0,-2 1 1,2 0 0,-2 0 0,2 2-1,-2-1 0,-1 1 0,1-2 0,-2 0 0,2-1 0,-2-2 0,2 0 0,0 1 0,-2-2 0,2-2-1,0 1 2,0-2 0,-1-1-1,1-1 0,0 1 0,0-2 1,2-3-1,-2-2 0,2 0 0,2-5 0,0-1 0,2-4 0,3 0 0,-1-2 0,2-2 0,0 0-1,3 0 1,-3 1 0,2 1 0,1-1 0,-1 2-1,-2 2 1,3 1-1,-3 1 1,0 2 0,-2 1 0,1 1 0,-3 1 0,2 1 0,-2 2 0,2 0 0,-2 3 0,-1 2 0,1 2 0,-4 3 0,2 4 0,-4 0 0,0 3 0,-3 0 1,1 1-1,0 2 0,-2-2 0,2 0 0,-2-1 0,2 0-1,-1-3 1,1 1 0,0-2 0,2 0 0,-2-2 1,2-2-1,0-1 0,0 0 0,2-1 0,0-1 0,0-2 1,4-1-1,0-3 0,4-4 0,1 0 0,1-2 0,2-3 0,-1-1 0,1 0 0,0-1 0,1 2 0,1-1 0,-1 0 0,-1 3 0,-2-1 0,3 2 0,-3 1 0,-2 2 0,1 0 0,-1 1 0,-2 2 0,0 1 0,1-1 0,-3 4 0,0 1 0,-2 1 0,2 3 0,-4 1 0,0 2 1,0 2-1,0-1 0,-2 3 0,2-2 0,-2 1 0,0 0 0,0-1 0,2 1 0,-2-2 0,2 0-1,2-1 0</inkml:trace>
  <inkml:trace contextRef="#ctx0" brushRef="#br0" timeOffset="1000">532 256 21,'0'0'4,"0"0"0,0 0-1,-2 1-1,2 2 1,-2 3 0,0-1-1,-3 4 0,3-1 0,-2 1 0,2 1-1,-2 1 1,0 2-1,-2-2 0,2 2 0,-3 0 0,-1 0 0,2-2-1,-2 1 0,1-2 0,-1 2 0,0-3-1,2-1-1</inkml:trace>
  <inkml:trace contextRef="#ctx0" brushRef="#br0" timeOffset="1300">741 38 21,'0'0'4,"0"0"0,0 1-2,0 0 1,0 0-1,2 0 0,-2 2 0,2-1-1,-2 1 0,2 2 1,0 2-1,-2 0 0,0 1 0,0 0 0,0 3 0,0-1-1,-2 2 1,0 2 0,0 0 0,0 0 0,-3 0 0,3-1 0,-2-2 0,0 1 0,0-3-1,2 0 0,0 0 1,0-3 6,0 0-7,0 0-1,0-2 1,2 0 6,-2 0-8,2-3 1,0-2 0,0-2 0,2-1 0,0-3 1,4-5-1,2-1 0,2-1 0,1-1 0,1-1 1,1 0 0,1-1 0,1 1 0,-3 2 0,2 1-1,-1 3 1,-1 0-1,-3 1 0,-1 1 0,0 2 1,-2 1 0,1 0-1,-1 3 1,0 0 0,-2 4 0,0 1 0,-2 2 0,0 2 0,-2 2 0,0 2 0,-2 0 0,2 2 1,-2-1 0,-2 0-1,2 1 0,0 0 0,2 0 0,-2-2 0,2 1 1,0-3-1,2 1-1,0-3 0</inkml:trace>
  <inkml:trace contextRef="#ctx0" brushRef="#br0" timeOffset="1940">1134 118 24,'0'0'4,"0"0"0,0 0-1,0 0 0,0 0 0,0 0-1,2 0 0,0 0 0,2-1-1,2 1 0,2 0 0,1-1 0,-1-1 0,2 1 0,3 0-1,-1-1 1,0 1-1,1-2 1,-1 2 0,1 0-1,-1-1 0,1 0 0,-3 0 0,2 1 0,-1 0 0,-1 1-1,0-1-1,-1-1 0</inkml:trace>
  <inkml:trace contextRef="#ctx0" brushRef="#br0" timeOffset="2640">1194 269 21,'0'0'4,"0"0"0,0 0-1,0 0-1,0 0 0,0 0 1,0 0-1,0 0 0,0 0 0,0 0 0,2 0-1,2 1 1,2-1-1,0 0 0,2 0 0,1-1-1,-1 1 1,2-1 0,1 0-1,-1-2 0,0 1 1,3 0-1,-1 1 1,-1-2-1,1 0 0,-2 0-1,3 1 0,-3 0 0,0-2-2</inkml:trace>
  <inkml:trace contextRef="#ctx0" brushRef="#br0" timeOffset="2950">1675 0 22,'-2'0'4,"2"0"0,0 0-1,0 0 0,0 0-1,0 0 0,-2 2 0,-2-1 0,-2 0 0,0 1-1,0 2 0,-1-1 0,-1 2 0,0 1-1,0 0 1,-1 2-1,1 0 1,2 1 0,-2 2-1,1-1 1,1 1-1,2-1 0,-2 0 0,2 1 1,2 1-1,-3 0 1,5-1-1,0 0 1,3-1-1,-1-1 1,2-1-1,2-1 0,2-1 0,0-4 0,5-1 0,1-1 0,1-1 0,-1-1 0,3-2 0,-1 0 0,1-3 0,-1-1 0,1 1 0,-2-1 0,-3-2 0,-2 1 0,-1 0 0,-3-2 0,-2 2 0,-4-2 0,0 2 0,-4-1 0,0 0 7,-3 2-7,1 1-1,0 0 0,0 1 7,0 1-8,-1 1 0,3 1 0,0-1-2</inkml:trace>
</inkml:ink>
</file>

<file path=ppt/ink/ink4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1:21.06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1638 214 22,'0'-1'4,"-2"0"0,2-3-1,-2 2 0,2-2 0,-2 1-1,2 0 0,-3-2 7,3-1 5,-2 1-2,0 1-14,2-1 13,-2 0-8,2 0 0,0 0-1,-2 0 6,2 2-7,-2-1 6,2 2-7,0 0 6,0-1-7,0 1 7,-2 0 5,2 1-14,0-1 1,0 1 12,0 0-7,-2 1 0,2 0-7,0 0 0,0 1 7,0 4-6,-2 2 0,0 2 7,0 3-1,-2 3 0,0 1-1,-3 4 6,1 2-1,-2 1-1,2 2-7,-3 0 1,-1 3-7,2 1-5,-3 0 14,1-1-7,0 0 14,-1-1-2,1-2-7,2 0 0,-3-1 7,3-2-8,0-2 1,2-2 6,-3-2-1,3-1-7,2-2 7,0-3-1,0 0-19,0-2 20,2-1 0,0-1 5,-1-2-7,1-2-7,4-3 7,3-2-19,-1-3 8,4-4 14,4-4-7,3-3-6,-1 0 7,3-3 6,2-1-20,1-1 15,-1-1-7,-1 0-6,3-2 9,2 0 0,0-1 0,-1 0 1,1 2-7,2 0 2,-2 1 7,-3 3 6,1 0-13,0 2 7,-5 2 6,1 2-14,-5 1 2,1 3 7,-3 1 0,0 0-6,-1 4 0,-3-1 13,0 0-7,-2 1-7,0 3 1,-2 1 7,-2 2-7,-4 0 14,0 3-1,-2 1-14,-4 5 7,-3-1-6,1 4 7,-1 1 0,-1 1 6,-1 2-14,1 2 1,-1 1 19,1 1-8,-1 0-7,1 1 13,2 0-14,-1-1-6,3 0 1,-1 0 19,3-3-7,0 1-13,2-2 7,2 1 6,1-3 6,3 0-8,0-1-6,5-1 6,-1-2-6,2 1 6,2-2-6,3-1 0,-1-1 7,2-1-1,1 0-13,1-3 8,1 1-7,-1 0 1,-1-2 0,-1 1-1</inkml:trace>
  <inkml:trace contextRef="#ctx0" brushRef="#br0" timeOffset="959">2062 598 23,'0'0'4,"0"0"0,0 1-1,0 5-1,0 0 1,0 1-1,-2 1 0,0-1 0,0 1 6,-3 0-7,3 0 0,0 1-1,-2 1 0,2-1 1,-2 0-1,0 1 0,0-1 0,-1-1-1,-1 1-2</inkml:trace>
  <inkml:trace contextRef="#ctx0" brushRef="#br0" timeOffset="1379">2229 734 21,'0'0'4,"0"0"0,0-1-1,0 1 0,0-3 0,6 1 0,1-3 0,1 0-1,2-2 0,3 0-1,1-3 1,1 0-1,1-3 6,3 0-7,-1-1 0,3-2 0,0-3 7,2 0-8,-3-3 7,3-3-1,2 0-1,-2-4 0,-1-2-1,3 0-7,0-3 1,0-1 1,0 0-1,-1-1 8,1 0-7,-2 3 0,-4 1 6,-1 3 0,-3 4-7,-1 0 1,-4 4 6,-1 1 6,-3 4-14,0 1 7,-4 2-1,0 3 0,-4 3-6,-2 2 0,-2 4 7,-4 3-7,-1 3 7,-1 3 0,-3 4-1,-1 2-6,-1 3 13,-1 3-8,-1 3-6,2 2 7,-1 1 0,-1 2-1,3 0 7,-1 1-8,3-1 0,1 0 7,1 0-14,4-2 7,1-1 7,3 0-14,2-2 1,2-2 13,2 0-1,2-2 0,3 0-14,1-3 1,4-2 0,1-1 1,3-1-1</inkml:trace>
  <inkml:trace contextRef="#ctx0" brushRef="#br0" timeOffset="3033">957 206 23,'0'-1'4,"0"1"0,0-1-1,-2 1 0,2 0-1,0 0 0,0 0 0,0 0 0,0 0 0,0 0 0,0 0 0,0 0-1,0 0 0,-4 5-1,-2 2 7,0 4-7,-5 1 0,1 0 0,-2 5 6,-5 0-7,1 2 7,-3 2-1,-4 1-7,0 1 7,-3 1-8,-3 2 7,2 0 0,-2 0-1,0 1 0,0-1 0,0-1-7,2 0 7,0-2-1,2-1 6,3-1-7,1-3 0,2 0 6,3-2-7,1-1-6,3-1 7,1-1 0,3-1 0,2-2-7,0-1 7,4 1-6,2-2 13,2 0-1,4-3-1,4-1-1,3-1 0,3-2-13,5 0 0,2-2 8,4-2 6,2 1-7,2 0 6,0 0-6,0 0 12,0 0-14,-2 0 1,-3-1-6,-1 2 0,0-1 1,-4 1 1,-1-2 0,-1 2 0,-2 0 0</inkml:trace>
  <inkml:trace contextRef="#ctx0" brushRef="#br0" timeOffset="3615">451 1077 34,'0'0'16,"0"0"-15,0 0 0,0 0 6,0 0 0,0 0-8,2 2 7,2 1-7,0-2 12,4 0-7,0 0 6,5-1-2,-1 0-1,5-1-1,1 0 0,5-2-7,2 1 6,0 1-7,0-1 7,-1-1-13,1 2 7,-2 0-7,0 1 1,-3 0 0,-3-1 1,0 1-1</inkml:trace>
  <inkml:trace contextRef="#ctx0" brushRef="#br0" timeOffset="5136">211 429 20,'0'0'4,"0"0"-1,0 0 0,0 0 0,0 0 0,0 0-1,-2-2 0,0-2 0,-1 2-1,3 0 0,-2-1 0,0 2 0,-2-1 1,2 0-1,-2 0 0,2 1 0,-2 1 0,-2 1 0,1 1 0,-1 1 0,-2 2-1,0 2 0,-3 1 1,-1 2 0,0 2-1,-3 2 1,1 1 6,-1 1-8,3 1 1,-3 0 0,3 0-1,1 0 0,3-1 1,2 0 0,2-1 0,2 1 0,2-1 0,2-1 0,4-3 6,4 0-1,1-2 0,3-2-7,3-2 6,1-3 6,3-2-14,0-1 7,2-4-6,-1 1 6,1-3 0,-2 0-1,-3-2 0,-1-1 6,-5-2-13,-1 0 7,-3-2-7,-4 0 7,-4-3 12,-2 1-2,-2-1-1,-4-1-8,-1 1 0,-3 2 0,-1 1-7,1 1 7,-2 0-14,3 3 2,1 0-1</inkml:trace>
</inkml:ink>
</file>

<file path=ppt/ink/ink4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1:28.3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562 34 21,'0'0'4,"0"0"-1,0 0-1,0 0 0,0 0 0,0 0 0,0 0 0,0 0 0,0 0-1,0 0 0,0 0 0,0 0 0,-2 0 0,0 5 0,-7 1-1,-3 3 0,-3 3 0,-3 2 0,-5 2 0,-2 4 1,-6 0-1,0 3 0,-2 0 0,0 2 0,-2 2 1,2-1-1,2 0 1,0 0-1,0 0 0,4-1 1,0 0-1,4-2 0,3-1 0,3-2 0,0 0 1,5-3-1,2 0 0,1-1 0,5-1 1,2-3-1,4 1 1,5-2-1,3-2 0,6-1 0,5-2 1,4 0 0,2-4-1,4 0 0,2-2 0,2 0 0,0-1 0,0-1 1,-2 1-1,1 0 0,-5-2 0,-1 2 0,-3 0 0,-4 0 0,0 0 0,-5 1-1</inkml:trace>
  <inkml:trace contextRef="#ctx0" brushRef="#br0" timeOffset="440">146 828 24,'0'0'5,"0"0"-2,0 0 1,0 0-1,0 0-1,0 0 1,0 0-1,2 0-1,4-1 7,3 0-7,5 0-1,1-1 0,3-2 7,5 1-7,2-2-1,2 0 7,2-1-7,0 2 0,2-2 0,2 1 0,-4 2 0,0-1-1,-3 2-1</inkml:trace>
  <inkml:trace contextRef="#ctx0" brushRef="#br0" timeOffset="770">1081 747 22,'-2'1'4,"2"1"-1,-2 1-1,2 1 0,0 0 0,0-2 0,0 1 1,0-2 0,0 1-1,0-2-1,0-1 1,2-1 0,2-4-1,2-2 0,5-3 0,-1-3 0,2-1 0,3-4-1,1-1 0,3-4 0,0-1 0,-1-3 0,3-2 0,2-3 0,-1-3 0,3-4 0,2 1 0,0-1 0,2 1-1,-2 0 1,-2 3-1,-1 3 0,-1 1 1,-2 6-1,-5 1 0,-1 4 1,-1 4 0,-1 0 0,-3 4 0,-2 1-1,1 1 1,-3 3-1,0 2 0,-2 4 1,0 3 0,0 3 0,-2 4 0,1 4 0,-6 3 0,3 4 0,-2 6 0,-2 0 1,0 5 0,2 1 0,-2 1-1,2 2 0,-2 0 1,0-2-1,-1 2 1,1-2-1,2-2 0,0-1 1,2-2 0,-2-2-1,2-2 1,2-3-1,-2-1 0,2-3 1,0-2 0,2-2 6,1-3-7,1-3 6,2-3-7,2-4 0,3-2 6,1-4 0,3-3-8,1-4 1,1-3 1,2-4 0,2-3-1,-3-5 0,3-3 0,0-2 0,-1 0 0,1-2 1,-2 1 0,2 2 0,-5 3 0,1 2 0,-5 4 0,1 1 0,-3 2 1,1 4-1,-3 2 0,-2 1 0,1 4 0,-1 1-1</inkml:trace>
  <inkml:trace contextRef="#ctx0" brushRef="#br0" timeOffset="1380">1985 492 23,'0'0'4,"0"0"-1,0 0 0,0 0 0,0 0 0,0 0-1,0 0 0,0 0-1,0 0 1,0 0-1,0 0 0,4 1 0,4 1 0,0-1-1,5-1 1,1-1 0,3-2 0,3 1 0,1 0 0,4-1-1,-2 0 0,-1 1 0,1 0 0,0 1 0,0-1 0,-3 1 0,-1 0 0,-2 1 0,-3-2-1,1 2-1</inkml:trace>
  <inkml:trace contextRef="#ctx0" brushRef="#br0" timeOffset="1700">2690 0 20,'0'-1'4,"0"1"-1,0 0 0,0 0-1,0 0-1,0 0 1,0 0 0,0 0-1,0 3 0,0 0 0,-2 3 0,2 2 0,-2 3 0,2 2 0,-2 4 0,-2 3 0,-1 3 0,1 2 0,-2 3 0,-2 0 0,2 2-1,-3-1 1,3 2 0,0-2-1,0 0 0,0-1 0,-1-2 0,1 0-3</inkml:trace>
</inkml:ink>
</file>

<file path=ppt/ink/ink4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42.39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0 595 23,'0'-2'4,"0"0"0,0-3-1,2 0-1,0-4 1,2 0-1,2-4 0,1-1 0,1-3 0,2-2-1,1 0 1,1-5-1,0-1 0,3-1 0,-3-1-1,3 0 0,-1 0 0,1 1 0,-3 2 0,-1 2 1,-1 2-1,-2 1 0,0 4 0,1 1 1,-3 3-1,-2 0 0,0 2 0,0 2 0,0 0-1,1 2 1,-3 1 0,0 2 0,2 2 0,-2 4 0,-2 1 0,2 3 0,-2 2 0,0 4 0,0 2 0,0 1 1,2 1-1,-2 0 0,2 0 0,0 1 0,0 0 0,0-1 0,0 0 0,0-1 0,1-1 0,1-1 1,0-1 0,0-2-1,0 0 7,0-3-1,0 0-7,3-2 6,-1-2 0,2-2-8,0-3 1,5-3 7,-1-3-1,1-2-7,3-4 1,1-3 0,-1-3 0,1-3 0,1-3 0,-1 0 0,-1-2 1,1 1 0,-3-2 0,1 1 0,-1 1-1,-1 0 1,-1 2 0,1 2 0,-3 3 1,0 0-1,-1 3 0,1 1 1,-2 1-1,0 2 1,1 1 0,-1 3 0,2 2-1,-1 0 0</inkml:trace>
  <inkml:trace contextRef="#ctx0" brushRef="#br0" timeOffset="596">718 365 25,'0'0'4,"0"0"-1,0-1 0,-2 0 0,2 1 0,0-1-1,0 0 7,0 0-8,0 0 6,2-1-1,0 1-7,2-1 7,0-2-8,2 1 1,2-2 0,3 1 0,1-2 7,3 0-7,1 0-1,1 0 0,1-1 1,3 0 7,0 2-7,-1 0-1,-1 0 7,0 1-7,-1 0 0,-1 2 1,-3 1-1,-1-2 0,-1 2-2</inkml:trace>
  <inkml:trace contextRef="#ctx0" brushRef="#br0" timeOffset="916">1264 0 23,'0'0'4,"0"0"0,0 0-1,0 0-1,0 0 0,0 0 1,0 0-1,0 0 0,0 0-1,0 0 1,0 0-1,0 0 0,0 0-1,0 0 0,0 0 0,0 0 1,0 0 0,0 0 0,0 2-1,0 3 1,2 3-1,-2 3 1,2 2-1,-2 1 1,0 2-1,0 3 0,0 2 1,-2 3 6,0 2-7,0 0 0,2 3 6,-2 0 5,-1 2-14,3-1 1,0 0-1</inkml:trace>
</inkml:ink>
</file>

<file path=ppt/ink/ink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4:09.44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54 252 19,'0'0'4,"0"0"-1,0 0 0,0 0 0,0 0-1,0 0 0,0 0 0,0 0-1,0 0 1,0 0 0,0 0-1,0 0 0,0 0-1,0 0 1,0 0 0,0 0 0,0 0 0,0 0-1,0 0 1,0 0-1,0 0 0,0 0 0,0 0 0,0 0 0,0 0 0,0 0 0,0 0 0,0 0 0,0 0 0,0 0 0,0 0 0,0 0 0,0 0 0,0 0 0,0 0 0,0 0 0,0 0 0,0 0 0,0 0 0,0 0 0,0 0 0,0 0 0,0 0 0,0 0 0,0 0 0,0 0 0,0 0 0,0 0 0,0 0 0,0 0 0,0 0 0,0 0 0,0 0 0,0 0 0,0 0 0,0 0 0,0 0 0,0 0 0,0 0 0,0 0 0,0 0 0,0 0 1,0 0-1,0 0 0,0 0 0,0 0 0,0 0 0,0 0 0,0 0 0,0 0 0,0 0 0,0 0 0,0 0 0,0 0 0,0 0 0,0 0 0,0 0 0,0 0 0,0 0 0,0 0 0,0 0 0,0 1-1,0 2 1,2 0 0,-2 1 0,2 1 0,-2 1 0,2 2 0,-2-1 1,2 3-1,1 0 0,-1 1 0,0 1 0,0 1 1,-2 2 0,2 0-1,0 2 0,-2-1 0,2 3 1,-2-1 0,0 2-1,0-1 0,0 0 0,0 0 1,0 0-1,0-1 0,0-2 0,0 1 1,2-2-1,-2-2 0,0-1 0,2-1 1,-2-1-1,2 0 0,-2-2 0,0 0 0,0-2 0,0 0 0,0-3 0,2 2 0,-2-2 0,0-1 0,0 1 0,0-1 0,0 0 0,0 0 0,2-2 0,-2 0 0,4 0 0,-2-3 0,3 0 0,-1-2 0,2-1 7,-2 1-1,2-1-7,1-1 6,-1-3-7,2 1 1,0-2-1,1-2 7,-1-1 0,0-3-8,2 1 1,1-4 0,-1 0 0,3-3 0,-1 0 1,0-1 0,1-2 0,-1 1 0,3-1 0,-5 0 0,2 1 0,-1-1 0,1 1 1,-2 0 0,1 2-1,-3 1 0,0 0 0,1 1 1,-1 1 0,-2 2-1,0 1 1,1 2-1,-3 1 1,0 1 0,0 3 0,0-1 0,-2 2 0,2 1 0,-2 1 0,0 1 0,-2 0 0,2 2 0,-2 0 0,3 1 0,-3-1 0,0 2 0,2 1 0,-2-2 0,0 1-1,2 1 1,-2 0 0,0 0 0,0-1 0,0 2 0,-2-1 0,2 1 0,0-1 0,0 0 0,0 1 0,2-1 0,-2 1 0,0 0 0,0 0 0,0-1 0,0 1 0,0 0 0,0 0 0,0 0 0,0 1 0,0-1 0,0 0 0,-2 0 0,2 0 0,0 0 0,0 0 0,0 1 0,0-2 0,0 1 0,0 0 0,0 0 0,0 0 0,0 0 0,0 1 0,2-1 0,-2 0 0,-2 0 0,2 0 0,0 0 0,0 0 0,0 0 0,0 0 0,0-1 0,0 1 0,0 0 0,0 0 0,0 0 0,0 0 0,0 0 0,0 0 0,0 0 0,0 0 0,0 1 0,0-1-1,0 0 1,0 0 0,0 1 0,2-1-2</inkml:trace>
  <inkml:trace contextRef="#ctx0" brushRef="#br0" timeOffset="-97348.73">7 993 17,'0'0'3,"0"0"0,0 0 0,0 0-1,0 0 0,0-1-1,-2-2 0,2 1 0,-3-1 0,3 0 0,0 1-1,0 1 1,-2-2 0,2 2 0,0 0-1,0 0 1,0 1 0,0 0-1,0-1 0,0 1 0,0 0 0,0-1 0,0 1 0,0 0 0,0 0 0,0 0 0,0 0-1,0 0 1,0 0 0,5 0 0,1-2 0,2 1 0,2-1 0,1 0 0,-1-1 0,2 0 0,-1-1 0,1 1 0,-1 1 0,1-2 0,-2 1 0,3-1 0,-3 1 0,2 0 0,-1 0 0,-3-1 0,2 2 1,-1-2-1,-3 2 0,0 0 0,0 1 0,-2-2 0,1 2 0,-1 0 0,-2 0 0,0 1 0,0-1 0,-2 1 0,-2 0 0,0 0 0,0 0 0,-4 1 0,-1 1 0,-1-1 0,-2 2 0,1-2 0,-1 1 0,2 0 0,-3 1 0,3-1 0,-2 0 0,2 1 0,-1-2 0,1 1 0,2-1 0,0 1 0,1-1 0,-1 0 0,2 0 0,0 0 0,2-1 0,0 0 0,0 1 0,0-1 0,2 0 0,2 0 0,2-1 0,0 1-1,2-2 1,3 0 0,-1-1 0,0 1 0,2-2 0,1 2 0,-1-1-1,0-1 1,1 2 0,-3-1 0,0 2 0,-1 0 0,-1 0 0,0 0 0,-2 0 0,0-1 0,0 1 0,1 0 0,-3 1 0,0-1 0,-2 1 0,0 0 0,-2 0 0,0 1 0,-5 1 0,1 1 0,-2-1 0,0 2 0,-1-2 0,1 1 0,0 0 0,-1-1 0,3 2 0,-2-2 0,2-1 0,2 0 0,0 2 0,-1-2 0,1 0 0,0 0 0,2-1 0,-2 1 0,2-1 0,2 1 0,0-1 0,0 2-1,2-2 2,2 0-1,0 0 0,2 0 0,3-2 0,-3 2 0,2-1 0,0 0 0,1 0-1,1 0 1,-2 0 0,-2-1 0,1 1 0,-1 1 0,-2 0 0,0 0 0,0 0 0,-2 0 1,3 0-2,-3 0 2,-2 0-1,-2 3 0,-3-2 0,-1 1 0,0 0 0,-2 2 0,-3-2-1,1 2 1,0-2 0,-3 1 1,3 1-1,-2-1 0,1 0 0,3-1 0,0 0 0,-1 0 0,3 0 0,2-1 0,-2 0 0,2 0 0,2-1 0,0 2 0,2-1 0,2-1 0,2 0 0,2-1-1,2-1 1,3 1 0,1-1-1,2 0 1,-1-1 0,1 0 0,-1 0 0,1 1 0,-1 1-1,-3-1 1,0 0 0,1 1 0,-3 0 0,-2 0 0,0 0 0,1 1 0,-3-1 0,-2 1 1,0 1-1,-4-1 1,-2 2 0,-3 0-1,-1 1 0,-2 1 0,-3 0 0,1-1 0,-3 1 0,3-1 0,-2 2 0,1-1 0,1-1 0,1-1 0,1 1 0,2-1 0,2 0 0,-1 0 0,1 0-1,2-1 1,2 0 0,0 1 0,4-2 0,2 0 0,2 0 0,3-2 0,1 0 0,0 0 0,3-2-1,-1-1 0,1 2 1,-1 1 0,-2-2 0,-1 2 0,-1-1 0,-2 2 0,0-1 0,-2 1 0,-2 1 0,-2 0 0,-2 0 1,-2 0 0,0 1 0,-2 1-1,-4 1 0,1 0 0,-1 1-1,0-2 1,-1 1 0,3 0 0,0-1 0,2 2 0,-1-1 0,3-1-1</inkml:trace>
</inkml:ink>
</file>

<file path=ppt/ink/ink5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00.06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0 0 18</inkml:trace>
</inkml:ink>
</file>

<file path=ppt/ink/ink5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02.16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69 269 19,'-2'0'4,"2"-1"-1,-2 1 0,2-2-1,-2 1 0,2 0 0,0 1-1,0-1 1,0 0-1,0 0 0,0-1 0,0 2 0,0-1 0,0 0 0,0 0-1,0 1 1,0-1-1,0 1 0,0 0 0,0-1 0,0 1 0,0-2 0,0 2 0,0 0 0,0 3 0,0 0 0,-2 5 0,2 4 0,-2 3 0,-1 4 0,-1 2 1,0 4-1,0 3 0,-2 1 0,2 3 1,0 0 0,-3 2-1,3 1 0,-2 0 1,2-2-1,0 0 0,2-2 0,0 1 1,0-3-1,2-1 0,2-3 0,0-3 1,0-2-1,2-2 1,0-3 0,0-2-1,2-4 0,3-4 0,1-4 0,2-5 0,3-3 1,1-4-1,3-5 1,-2-2-1,1-3 0,1-2 0,-1-3 0,1-3 0,0 0 0,-3-4 0,-1 0 0,-1-1 0,1-1-1,-3 0 1,-2 0 0,-1 4 0,-1 0 0,-2 3 0,-2 2-1,0 4 0,-2 1 1,-2 1 0,3 4-1,-3 1 1,0 2-1,2 3 1,-2 0 0,2 1-1,-2 1 1,0 2 0,0 0 0,0 3-1,0 0 1,0 6 0,0 0-1,0 4 2,0 5-1,0 3 0,0 1 0,0 3 0,-2 3 0,2 2 0,-2 3 0,2 1 0,-3 0 0,6 1 1,-1 0-1,0 0 0,2-1 0,2-1 0,0-1 1,2-1-1,1-2 0,1-1 1,2-3 0,3-2-1,-1-3 0,5-1 1,0-1-2,-1-4-1</inkml:trace>
  <inkml:trace contextRef="#ctx0" brushRef="#br0" timeOffset="2530">904 0 23,'0'1'4,"0"-1"-1,-2 5 0,-2 3 0,0 3-1,-2 1-1,0 3 1,-3 2-1,3 3 0,-2 3 0,2 1 1,-1 5-1,1 3 0,0 4 0,0 2 0,2 3 0,2 1 0,0 0 0,0-2 0,2 1 6,2-3-1,2-1-7,2 0 0,0-4 1,4-1 0,1-3 0,1-1 0,3-4-1,1-2 1,3-1 12,-3-3-14,3-5 0,2 0 0,1-3-1</inkml:trace>
</inkml:ink>
</file>

<file path=ppt/ink/ink5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05.0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0 268 30,'0'0'4,"0"0"-1,0 0 0,0 0-1,0 0 0,2 0 0,2 2 0,2 3 6,0 0-7,0 1 0,1 3-1,-1 3 0,0 2 7,0 2-1,-2 3 5,0 2-14,1 1 13,-5 2-1,0 1-7,-2 0-1,-1 1 7,-1 0 5,0-1-21,-2-2 8,0-1 0,2-3 0,-3-3 6,3-2-7,2-2 0,0-2 0,0-1 0,0-4 13,2-3-8,2-7-7,2-6 7,2-4 0,5-4-7,-1-7 6,5-4-12,-1-3 1,5-1 7,-1 2-7,1-1 2,0 2 1,-3 3 13,1 4-8,-1 3 0,-1 2 0,-3 3 0,-2 2 7,-1 2-7,1 3-7,-4 4 1,0 4 1,1 6 13,-3 4-1,-2 5-1,-2 5-7,0 2 13,-2 3-21,-2 3 14,-1-1 0,1 0 5,0 0-7,0-3-13,2-2 14,0-3-13,0 0 7,2-4 6,2-4-6,0-2 6,2-3-13,0-6 14,5-3-1,1-5-7,2-4 7,1-3 0,1-4-1,3-2 0,-3-1-7,3 0 7,-3 1-1,1 2-6,-1 2 7,1 3-14,-3 2 2,-2 2 1,1 1 1,-3 4 7,0 1 7,1 6-7,-5 3 6,2 2-1,-2 6-1,-2 3 0,0 4-7,0 2 1,0 1 12,-2 1-20,0 3 14,0-2-13,-2 2 0,2-2 1</inkml:trace>
  <inkml:trace contextRef="#ctx0" brushRef="#br0" timeOffset="610">802 538 87,'-2'4'3,"2"2"12,-2 2-2,2 1-20,-2 3 7,0 2 6,0 1 12,-2 1-21,-1 2 7,-1-1 5,-2 2-19,0 0 0,-1 1 1,1 0 0</inkml:trace>
  <inkml:trace contextRef="#ctx0" brushRef="#br0" timeOffset="1030">1056 243 23,'0'-1'5,"0"-1"-2,2-1 0,1 1 0,1-1 6,0 0-7,0 1-1,0 0 7,0 0-7,2 0-1,-1 2 7,-1 0-1,2 1 5,-2 3-7,2 0 5,0 3-7,1 3 6,-3 0-1,0 3 5,-4 3-14,2 3 13,-2 2-7,-2 1 12,-2 2-9,0 1-7,0 0 6,-3 0 0,1-1-1,2-2 6,-2-2-8,2-3 0,-1-2-1,3-2-6,-2-2 6,2-2 6,2-2-7,-2-4 6,4-4-1,0-4-19,0-6 14,5-3-6,5-5 7,0-4-7,1-1 13,3-3-7,1 1 0,-1 1-13,1 0 14,0 2-6,-3 3 0,0 2 1,1 3 6,-3 2 0,-1 1 0,-1 4-13,0 4 13,-1 2-6,-3 6 6,0 4 0,-2 7 0,-2 4 6,0 4-14,-4 4-6,0 3 14,-2 1-19,2 2 15,-2-2 6,0 0-7,2-2-6,0-4-5,2 0 0,2-3 1</inkml:trace>
  <inkml:trace contextRef="#ctx0" brushRef="#br0" timeOffset="1580">1689 0 24,'0'0'5,"0"0"-2,0 0 0,0 0 0,0 0-1,2 0 1,0 0-1,3 1 0,1 0-1,0 2 7,0 0 11,0 1-14,1 2-1,-1 2 12,0 0-2,2 1 4,-2 3-8,1 2-1,-1 1 5,0 1-8,-2 4 5,2 2-7,-1 1 18,-1 4-9,0 3 5,-2 3-3,2 2-14,-4 1 12,2 1-1,0 0-8,0 1-1,-2 0-12,0-2-18,-4-1 1</inkml:trace>
  <inkml:trace contextRef="#ctx0" brushRef="#br0" timeOffset="59535">335 1105 23,'0'0'4,"-2"0"0,2 0-1,0 0 0,0 0-1,-3 0 0,1 0 0,0 1 0,0 0 0,2-1 6,-2 0-7,2 0 6,-2 0-7,2 0 0,-2 0 0,2 0 0,0 1-1,-2-1 1,2 0 6,2 0-7,0 1 13,0 1-8,2-1-7,3 0 7,-1 0 6,2 0-8,4-1 6,3 0-1,4-1-1,1-1 0,7-2-1,4 1-1,4-2 0,2 0-1,3-2-6,3 2 6,1-3 0,1 1-13,3-2 14,-3 2-1,1 2-13,-1-2 2,1 2 7,-3 0 6,-1 1-7,-1-2 7,-4 1-13,0 1 13,-4 1-7,-4 0 1,-2-1-7,-2 3 14,-4-1-14,-1 1 1,-1-2 2,-2 1 0,-3 1 0,3 0-2</inkml:trace>
</inkml:ink>
</file>

<file path=ppt/ink/ink5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07.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22 24,'0'0'5,"0"0"-1,0 0 0,0 0-1,0 0 6,0 0-1,0 0-7,0 0 6,0 0-7,0 0 0,0 0 6,0 0-1,0 0-1,0 0 6,2 0-7,4 0-1,7 0 13,1 0-9,7 0 6,2 0-2,4 0-1,4-1 5,0 0-20,2-1 7,0 1 12,2 0-14,-2 0 0,2 0 7,-2 0-7,-2-1 12,0 1-14,-2 0 1,0 0 12,-4 0-13,0 0 6,-2 1-19,-5-2 15,1 2-13,-3-1 2,-1 1 14,-5-1-6,1 0-7,-3 1 0,-2-1 0</inkml:trace>
  <inkml:trace contextRef="#ctx0" brushRef="#br0" timeOffset="390">223 299 30,'0'0'4,"0"0"-1,0 1 0,0-1 0,3 1-1,1 0 0,0-1 0,4 1 12,0 0-2,3 1 5,1-2-8,3 0 5,1-2-8,3 1 5,1-1-7,3 0 5,2-3-1,0 0-1,0 2-19,1-2 14,-1-1-13,2 2 1,-2-1 2,-2 0 0,0 2 1,-3-1 0,1 1-1</inkml:trace>
</inkml:ink>
</file>

<file path=ppt/ink/ink5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11.25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711 36 21,'0'0'4,"0"0"-1,0 0 0,0 0-1,0 0 0,0 0 0,0 0 0,-2 0 0,0 0-2,-3 2 1,-3 3 0,-4-1-1,-3 3 0,-1 2 1,-3 2 0,-2 2-1,-1 3 1,-1 1 0,-4 2 0,0 2-1,-4 2 0,0 0 0,0 2 0,0 0 0,-2 2 0,0-1 1,0-1-1,2 1 0,0-2 1,0 0-1,2-3 0,4-2 0,4-1 0,1-3 0,5-2 0,1-1 0,3 0 0,5-1 0,2-1 1,6-2-1,4 0 0,5-2 0,3-1 0,5-2 1,1 0 0,7-3-1,2 0 1,2-2-1,2 0 0,0 1 1,5-1-1,-3 0 0,2 0 0,0 1 0,1 0 0,-1 0 0,-4-1 0,0 1 0,-2 1 0,-6 1 0,-2-1 0,-3 2 0,-1-2 0,-5 1 0,-1 0 0,-5 1 0,-4 3 0,-6 2 0,-4 2 0,-7 2 0,-3 1 0,-7 2 0,-2 3 0,-4 0 1,-4 3 0,-2 2 0,-2-1-1,-2 1 0,-1 2 0,-1 1 0,0-1 7,1 2 5,3-2-8,0 1 6,2-1-1,2-1-1,4 1-14,2-3 13,2-3-7,4 0-6,5-2 13,1-1-7,3 0-6,4-2 1,3 0 7,5-3 6,5-1-8,5 0 7,2-4-1,9-1-14,2-3 14,6-2-1,2-4-7,4-1-6,4-1 8,0-1-7,5-1 20,-3 0-2,3-2-14,-1 3 13,1-1-7,-3 1-13,-2 0 1,-2-1 1,-4 2 0,-4 2-1</inkml:trace>
  <inkml:trace contextRef="#ctx0" brushRef="#br0" timeOffset="928">1683 0 22,'-6'1'4,"-5"0"-1,-1 1 0,-3 2 0,-1-1 0,-3 2-1,-1 1 0,-3-1-1,2 1 0,-4 1 0,0 3 0,1 0 0,-3 3 0,0 1 0,0 2 0,0 3 0,0-1-1,0 2 1,3 0 0,-1 0-1,2 0 0,0 0 0,5 0 0,1-1 0,3-1 0,1-2 0,3 0 0,4-1 0,-1-3 0,5 1 0,2-2 0,4-3 0,5-2 1,3-3 0,5-3-1,5-1 0,5-2 0,6-3 0,3-2 1,3-1-1,0 0 0,0 1 1,1 0-1,1 0 0,-4 0 0,1-1 0,-5 4 0,0-1 1,-4 0-1,-2 1 0,-3 1 0,-3 1 0,-2 0 0,-5 1 7,1-1-1,-5 2-8,-2 1 7,-1 1-7,-7 4 7,-5 1-7,-3 3 7,-6 3-1,-5 3-7,-6 1 7,-6 3-1,-4 0 6,-4 3-1,-3 2-7,1 0 0,0 1 6,3-1-7,1 0 0,4 1 0,0-1 0,6 0 12,0-2-8,4 0-6,5 0 0,1-2 6,3-2-6,1 1 12,5-1-7,4-3 0,2 1 5,4-2-1,4-2-13,5 0 13,3-4-1,9-1 0,4-1-14,2-5 1,6-2 8,4-1-1,0-3 0,1 0 0,1-1-12,-2-1 14,1 2-13,-3-2 1,-2 0 1,-4 0 1,0 1-1</inkml:trace>
</inkml:ink>
</file>

<file path=ppt/ink/ink5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15.33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 60 21,'0'0'4,"0"1"0,0-2-1,0 1 0,0 0-1,0 0 0,0-2 0,0 2 0,0 0 0,0 0-1,0 2 0,0-1 0,2-2 0,-2 1 0,0 0 0,0 0 0,0 0-1,0 0 1,0 0-1,0 0 0,0 0 0,0 0 0,0-2 0,0 2 0,0-1 0,0 1 0,0 0 0,0 0 0,0 0 0,0 0 1,0 0-1,0 1 0,0-1 1,0 0-1,0 0 0,0 2 0,0-2 0,0 1 0,0-1 0,0 1 0,0 1 0,2 2 0,-2 1 0,2 2 0,0 2 0,0 1 0,1 3 0,-1 1 0,0 1 0,0 2 0,0 2 0,-2 0 1,2-1-1,0 2 0,0-1 0,0-2 0,0 0 7,0 0-7,0-1-1,0-1 1,0-1-1,0-1 7,3 0-7,-3-3 0,0-1 0,0 1 1,0-3 6,-2 0-7,2-3 0,0 1 0,0-3 0,0-2 0,2-3 1,0-3 0,3-4-1,1-3 0,2-4 0,1-2 7,1-2-1,0-4 0,-1 0-8,1-2 1,3 0 1,-3-2-1,0 0 0,1 1 1,1 3 0,1-1 0,-3 4 0,3 0 0,-3 2 0,1 1 0,-1 3-1</inkml:trace>
  <inkml:trace contextRef="#ctx0" brushRef="#br0" timeOffset="993">562 206 22,'-2'0'4,"2"0"0,-5 4 0,1 0-1,-2 2-1,-2 0 0,-1 2 0,1 1 0,0 2 0,0 0-1,-1 2 1,1 2-1,0 0 7,0 2-1,-1-1-8,3 1 0,2 1 13,-2 0-14,2 0 7,2-2-7,2 0 6,2 1 0,0-2-7,2-1 0,4-1 1,0-2 0,1 0 0,3-3 0,0-1 0,1-3-1</inkml:trace>
  <inkml:trace contextRef="#ctx0" brushRef="#br0" timeOffset="1333">797 192 25,'0'0'5,"0"0"-1,0 0-1,0 1 0,0 3-1,0 0 0,-2 3 0,2 1 0,-2 2 6,0 0-8,0 3 13,-2 1-8,2 2 0,-2 1 5,0 0-1,-1 2-1,-1-1-1,2 1-13,-2-2 13,2 1-1,-2-2-7,1 1 13,-1-1-8,2-1-7,0-3 0,0 1 7,2-2-7,-2-2-6,2-1 14,-1-1-1,1-1-13,0 0 14,0-3-7,0 0-6,4-3 7,2-3-6,1-4 1,1-2 1,2-3 1,4-2-1,1-1 1,1-2 0,3-1 1,-1 0 1,1 0 0,2 0 0,-3 0 0,3 2 0,-3 1 1,-1 2 0,-3 1 0,-1 2 1,-1 2-1,-2 0 7,0 1-7,1 1 6,-5 2-6,-2 3 0,-4 2 0,0 2 6,-2 3 6,-3 2-8,-3 2-7,0 3 1,-1 0 13,1 2-1,2 0-1,-1 0-1,1-1-8,4 1 1,-2-1 12,2 0-20,2 0 7,4-1 13,0-2-14,4 1 6,2-3 6,3 0-20,1-4 7,5 1-6,-1-2 1,3-3-2</inkml:trace>
  <inkml:trace contextRef="#ctx0" brushRef="#br0" timeOffset="4131">1194 493 22,'0'0'4,"0"0"0,0 0 0,0 0 6,0 0 5,0 0-15,0 0 7,0 0-1,0 0 5,0 0-7,0 0 5,0 0 5,0 0-8,0 0 0,0 0-1,0 0-7,0 0 0,0 0 1,0 1 0,0 4 6,0 1-7,0 2 7,-2 1 5,0 2-1,-2 0-1,0 2-7,0 1-13,-4-1 8,1 1 7,-1 1-1,-2-1-13,-1 1 1,1-1 1,2 0 1</inkml:trace>
  <inkml:trace contextRef="#ctx0" brushRef="#br0" timeOffset="4531">1484 464 23,'0'0'5,"0"0"-1,0 0-1,0 0 0,0 0 0,0 0 0,0 0 5,0 0-7,0 0 6,0 0-7,0 0 13,0 0-2,0 0-1,0 0-14,0 0 0,0 0 13,0 0-7,0-1 6,0-1-7,4-3-7,0-1 14,5-1-8,-1-1 7,2 0-1,3-3-1,-3 1-7,2-3-6,3 0 14,1-1-7,-1-2 12,1 0-20,-1 0 8,1-2 12,-1 0-20,-1-2 20,-1 1-8,-1 1-13,1-1 14,-3 0 6,0 2-8,-1 1-6,-3 2 7,0 1 6,0 1-20,-2 3 20,0 1-1,1 0-1,-3 2-7,-2 1 0,0 3-7,-5 1 7,1 3 7,-2 2-7,0 3 6,-4 1-20,-1 2 2,-1 2 14,1 1-13,-3 3 20,2 0-19,-3 3 20,1-2-8,1 2 0,3-1 0,2 2-13,-3-1 7,3 1 13,2-2-1,2 0-19,2-1 20,0 0-20,2-1 20,0-2-7,4-2 6,0 0-14,4-2 13,0 0-7,5-2-6,-1-1-6,1-1 2,-1-2 0,2-1 1</inkml:trace>
  <inkml:trace contextRef="#ctx0" brushRef="#br0" timeOffset="5091">2061 92 25,'0'0'11,"0"0"-8,0 0-1,0 0 0,0 0 7,0 0-2,0 0 6,0 4-8,2-1 6,2 3 4,-2 0-8,2 1 6,1 2-2,-1 1-14,0 1 26,0 2-22,0-1 6,0 4 12,0 0-3,-2 1-8,1 3 12,-1 0-9,-2 2-2,-2 1-1,-1 2-1,-3-1-1,-2 2 0,0 2-7,-5-1-6,-1 2-12,-3-1 2,-1 0-5,1 0 0</inkml:trace>
</inkml:ink>
</file>

<file path=ppt/ink/ink5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24.32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18 0 21,'0'0'3,"0"0"1,0 0-1,0 0 0,0 0 0,0 0-1,0 0 0,0 0 0,0 0 0,0 0 0,0 0-1,0 0 0,0 0 0,0 0-1,0 0 1,0 0-1,0 1 1,0 4 0,0 1-1,-2-2 1,2 2 0,-2 0 0,-2 0-1,2-3 7,0 2-7,0-1-1,0-2 0,2 0 1,0 1 6,-2-2-7,2-1 0,2 0 0,-2-1 1,2-3-1,0 2 0,2-3 0,0 0 0,0 2-2</inkml:trace>
</inkml:ink>
</file>

<file path=ppt/ink/ink5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24.7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217 443 22,'-2'-1'4,"2"0"0,-2-1-1,0 0 0,-2 0-1,2 1 1,-3-1-1,1 0 0,0 2-1,-2-1 1,0 2 0,0 0-1,-3 2 0,1 1 0,0 1 0,-3 2 0,-1 1-1,0 2 1,-1 2 6,-1 2-8,-1 1 1,3 1 0,-1 2 0,1-1-1,2 0 1,1-1 0,1-1 0,4-1 0,0 0 0,4-2 6,0-2-7,4-2 0,2-1 7,0-2-8,5-3 1,1-2 0,3-2 0,1-3 0,1-2 0,-1-1 0,1-2 1,1-2-1,-1-1 1,-3-2 0,1 0 0,-3-1 0,1 1 6,-5-1-1,0 4 0,-2-1-7,1 1 0,-1 1 7,-2 1-1,-2 3 0,2 1-1,-2 2-7,0 1 7,0 5-6,-2 2 0,0 6 0,0 1 1,0 4 0,0 2 6,3 2 6,1 1-14,0 0 1,2 0 13,0-1-8,5 1-7,-1-1 0,0-2 0</inkml:trace>
  <inkml:trace contextRef="#ctx0" brushRef="#br0" timeOffset="2190">550 12 22,'0'-3'4,"-2"2"0,2-1-1,2 1 0,-2-1-1,0 1 0,0 1-1,0-1 1,0 0-1,0 0 0,0 1 0,0 0 0,0 0 0,0 2-1,-2 2 0,2 3 0,-4 4 1,-4 4-1,-1 3 0,1 0 1,-2 2 0,-3 1 0,3 0-1,-3-1 1,3-1-1,0 0 0,-1-3 0,1 2 0,0-2 0,1-1 0,-1 0 0,2-2 0,-2 0 0,1-3 0,3 0 0,0-3-1,0 0 2,2-3-2,-1 0 1,5-4 1,0-3-1,0 1-1,0-6 1,5-3 0,1-1 0,-2-2 0,2-4 0,0 1 0,0-2 0,3 1 0,-3-1 0,0 0 0,-2 3 0,2 2 0,1 1 0,-3 3 1,0 1-1,-2 1 0,2-1-1,-2 4 1,0 0 0,0 1 0,0 3-1,1 1 1,-3 3 0,2 0 0,0 3 0,0 1 0,-2 1 0,2 2 0,0 2 0,0 0 0,0-1 0,0 2 0,0-1 0,0 1 0,0-2 0,2 1 0,-2 1 1,3-2-1,-1 0 0,0-2 0,2 0 0,-2-2-1,2-1-1</inkml:trace>
  <inkml:trace contextRef="#ctx0" brushRef="#br0" timeOffset="2743">378 241 22,'0'0'4,"0"0"0,0 0-2,0 0 1,0 0 0,0 0-1,0-2 0,0 2-1,2-2 0,3 0 1,-1-1-1,0 0 0,2-1 0,2 1 0,1-1 0,-1 1-1,4 0 1,1-1 0,-1-1-1,0 2 0,3-2 0,1 2 0,1-1 1,0 1-2,1-1 1,-1 2 0,1 0-1,-1-1-2</inkml:trace>
  <inkml:trace contextRef="#ctx0" brushRef="#br0" timeOffset="3673">581 730 23,'0'0'4,"0"0"0,0 0-1,0 0 0,0 0-1,0 0 1,0 0-1,0 0 0,0 0 0,0 0 0,0 0-1,0 0 0,0 0 0,0 0 0,-2 5 0,2 2 6,-2 3-7,-2 3 6,-2 0-7,-1 2 7,1 1 5,0 0-14,0 2 1,-3-1 6,3 1-7,-2-1 13,0 0-14,1 0 7,-1-2-6,2 0 0,0-2 0,0 0 13,1-3-1,1 1-14,0-2 13,0-2-1,2 0-13,-2-1 13,2-2-13,0 1 13,2-3-1,0-2-7,2-2-6,0-3 1,4-2 1,2-2 7,3-1-7,1-3 0,0-2 1,3 0 1,2 0 0,-1-2 1,1 2 0,-1 1 0,-1-1 0,1 2 0,-1 0 0,-3 2 1,0 2 0,-1 0-1,-3 1 1,0 1 7,1 3-7,-5-1 0,0 3 0,-4 1 0,0 2 0,0 1 0,-4 3 7,0 0 6,-5 5-2,1-1-1,-2 3-14,-1-1 13,3 2-7,0 1-6,2-1 13,-3 0-1,3-1-7,2 0-7,0 1 14,2-2-7,0 0 12,4-1-1,0 1-2,2-2-13,2-1 13,3-1-8,-1-1-12,2-2 0,3 0 1,-1-1 0</inkml:trace>
  <inkml:trace contextRef="#ctx0" brushRef="#br0" timeOffset="5923">885 929 20,'0'0'4,"0"0"0,0 0-1,0 0 0,0 2-1,0 1 1,0 0-1,0 1 0,0 0 7,0 2-2,0 1 0,0 0 5,0 2-14,0 2 13,-2-1-14,2 2 13,-2-1-8,-2 1 0,2 0-7,-2-1 7,1 0 6,-1 0-14,0 2 2,0-2 0,-2 0 0,0-1 0,-1-1-1,-1-2-1</inkml:trace>
  <inkml:trace contextRef="#ctx0" brushRef="#br0" timeOffset="6263">1034 986 24,'0'0'4,"0"0"0,0 0-1,0 0 0,0 0 0,0 0 0,0 0-1,0 0-1,4 0 7,0-4-1,2 1-1,1-2-1,-1 1 0,0-1-1,0-1 0,3 0-7,-1 1 7,2-4-1,0 2-7,1-2 7,-1 0 0,0 0-1,1-2 0,-1 1 0,1-2 6,-1 0-14,0 1 1,1-3 7,-3 0-6,2-1 6,-2 0 6,1-2-7,-1 1 0,-2 0-6,2 1 13,-1 0-8,-3-1 7,2 4-7,-2 0 6,-2 3 5,2-1-20,-2 2 20,0 1-8,1 1 6,-1 2-1,0-1-1,0 2-1,0 0-7,-4 2 7,-2 3-1,-1 2-13,-1 2 13,0 1 0,-2 2-13,0 2 1,-3 1-6,3 1 8,-2 3 13,1 1-1,-1 0-7,2 2 0,-3-1 0,3 1-6,2 0 1,0-1 0,2 0 7,-1-2 0,1 0 0,4-1-7,2-1 7,0-2-7,5-1 1,1-1-6,2-4 0,3-1 1</inkml:trace>
  <inkml:trace contextRef="#ctx0" brushRef="#br0" timeOffset="7093">1805 12 23,'0'0'4,"0"0"0,0 0-1,0 0 0,0 0 0,0 0 0,0 0-2,0 0 1,0 0 0,0 0 0,0 0-1,-2 0 0,0 2 0,-2 1 0,-2 4-1,0 3 0,-3 2 1,-1 4 0,0 2-1,-1 3 7,-1 1-7,0 4 12,-3 0-14,3 2 7,-3 3-7,3-1 6,1 1 6,3 1-1,0-2 5,4 0-2,0 0-14,4-1 13,0-1-1,2-1-8,4-1 6,0-2 5,4-1-1,1-2-8,1-1-13,3-1-5,1-4 1,1-1 2,1-4 1,1 1 0</inkml:trace>
  <inkml:trace contextRef="#ctx0" brushRef="#br0" timeOffset="7539">2149 337 24,'0'0'4,"0"0"0,0 1-1,2 0 0,-2 2 0,2-1-1,0 3 0,0 1 0,-2 1 12,0 2-8,-2 1 0,0 4-7,0 0 12,-2 2-1,-3 0-8,1 1 13,0-1-9,0 1 6,0-1-8,-1-2 0,1-1 5,2-3-7,0 1 0,0-3-13,0 0 20,2-1-1,-3-3-1,3 1-1,2-1-7,2-2 7,3-2-14,1-4 1,2-1 7,4-5-12,3-2 8,1-2 6,3-3-12,0 1 13,1-1-12,-1-2 13,2 2-13,-3 0 1,-1 2 1,-1 2 7,-1 1-6,-3 1 7,1 2 6,-3 2-13,-2 1 13,-1 1-1,-1 3-7,0 2 0,-2 2 7,-2 3-7,0 1 6,-2 2 6,-2 1-2,-2 2 6,0 0-15,0 1 6,0 0 0,-3-1-7,3 0 6,0-1-1,0-2 6,2 0-7,0-2 6,0 0-2,2-1 0,2-2-1,0-3-7,4-2 0,4-3 6,3-3-13,1-1 1,3-5 7,1 0-12,3-1 1,-2-2 14,1-1 0,3-1-7,-2 1 1,0-1 0,-1 3-6,-1 1 1,-1 2 7,-3 1 1,-3 3 6,-1 1-13,-1 3-6,-4 3 8,0 3 1,-3 4 13,-3 3-1,-3 3-1,-1 2-8,0 2 7,-2 2-7,0 0 0,-2 2 6,1-1 6,1 2-8,0-1-13,0 0 14,2-1-19,-1-3 1,3 0 2,0-2-2</inkml:trace>
  <inkml:trace contextRef="#ctx0" brushRef="#br0" timeOffset="8349">2961 463 25,'-2'-1'5,"2"1"-1,0 0-1,0 0 6,0 0-7,0 0-1,0 0 13,0 0-2,0 1-7,0 2 11,0 4-8,0 0 12,-2 2-15,2 1 12,-2 1-9,-2 1 5,0 0-1,-2 0-2,-2 2-7,-1-1-13,-1 1 14,0 0-13,-3 0-6,3-1 0</inkml:trace>
</inkml:ink>
</file>

<file path=ppt/ink/ink5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34.80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43 376 22,'0'-1'4,"2"0"0,-2 0-1,3-1-1,-3 1 0,2 1 0,2-1 0,-2 0 0,0 0-1,0 1 1,2-1 0,0 1-1,0-2 1,0 2-1,1 0-1,-1 2 1,2-1 6,-2 1-7,2 2 0,-2 0 6,1 2-7,-1 2 1,-2 1 6,-2 2-1,0 2-7,-2 2 13,0 1-14,-2 3 7,-1-1 5,-1 1-1,-2 0-1,2-2-7,-5 2 0,3-1 6,-2-2 0,-1 0-1,3-2-1,2-2 0,0 0 6,0-4 5,-1 0-9,3-1-19,0-1 14,2-3 6,2 0-13,0-3 1,2-4 13,2-1-1,2-7-1,7-1-1,-1-4-1,5-2-6,-1-2 0,3 0-6,2 0-5,-3-1 8,3 2 6,0 1 0,-1 0-6,-1 2 1,-3 1 13,1 3-2,-3 0-13,1 2 7,-3 2-6,-1 1 0,-1 1 13,0 3-1,1 2 0,-3 3-8,-2 3-6,2 0 7,-1 6-6,-3 0 7,0 2 0,0 2 6,-2 1-1,-2 2-13,0 1 7,0 0 13,0 1-14,-2-2 6,-2 2-1,2 0-13,-2-4 8,2 1-6,0-2-6,0-1 1,-1-1-1</inkml:trace>
  <inkml:trace contextRef="#ctx0" brushRef="#br0" timeOffset="580">786 0 34,'0'0'3,"0"2"0,0-1 0,2 0-1,2 1-1,0 1 7,2 0-7,1 3 6,-1 1-7,0 2 0,2 3 6,-1 1-1,1 3 0,-2 2 5,2 3 5,-2 3-1,-1 1-15,1 3 19,-4 1 4,-2 4-15,0 0-1,-4 6 6,-5 2-2,-1 2-1,-2 2 5,-5 1-2,-1 1-8,-1-3 0,-2 0-19,1-1 2,-3-1-6,2-2 0</inkml:trace>
</inkml:ink>
</file>

<file path=ppt/ink/ink5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4:41.33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1787 1590 23,'0'0'5,"0"0"-1,0 0-1,0 0 0,0 0 0,0 0 0,0 0-1,0 0 0,0 0 0,0 0 18,0 0-9,0 0-1,0 0-1,0-1-1,0-3-14,2-2 13,0-2 0,0-1-1,3-4 11,-1-1-8,2-3-7,0-4-13,2-1 8,1-4 6,1-1-6,0-2 0,3-3-6,-3-3 14,3-1-7,-1-4 0,0 0-6,1-3 1,-1-2 1,1 2 1,-1 0 0,0 4 1,-1 3 0,-3 3 0,2 4 1,-3 5 0,1 2 1,-2 2 0,-2 2-1,2 3 1,-1 1 1,-1 3-1,2 1 1,-2 1 0,0 3 0,2 2 0,-2 1 1,3 4 0,1 3 0,0 3-1,0 3 1,1 4 0,-1 5 0,-2 2 0,3 2 0,-3 3 0,2 2 0,0 1 13,-2 2-14,3 0 0,-3 2 6,2-2-7,-2 2 7,1-2-1,-3 1-7,2-1 1,0-1 0,0-1 7,1-2 5,-1 0-14,0-3 1,0-2 13,0 1-8,1-4 0,-1-1 6,0-3-7,-2 0 0,2-1 0,-2-1 6,1-2-1,1-2-14,-2-1 1,2-1 14,-2-2-7,3 1 6,-3 0-7,0-2 6,0-1-6,0 1 12,0-1-1,0-2-8,0 0 0,1-1-6,-1-1 6,2-3 0,0-3 0,0-3-7,3-1 13,1-4-7,0-3 0,3-3 0,-3-3-6,2-4 13,1-2-8,-1-3 7,1-2-1,-1-2 5,1-1-7,-3-1-1,0 2-13,1 0 14,-1 2-7,-2 1-12,0 0 2,-1 3 8,-1 2 1,0 1-6,0 1 1,0 3 1,1 1 1,-1 3 7,0 1-6,-2 2 0,2 2-1,-1 1 0</inkml:trace>
  <inkml:trace contextRef="#ctx0" brushRef="#br0" timeOffset="2040">1285 565 16,'-2'-1'3,"-3"0"-1,3 0 0,-2-1 0,2-1 0,-2 2-1,2-1 0,-2 1 0,0-1 0,0 2 0,-3 0 0,1 0-1,0 3 1,0-1-1,-2 4 1,-1 1-1,1 3 0,-2 5 0,-3 5 0,1 5 1,-1 5 0,1 5 0,-2 3 0,-1 6 0,3 3 0,-3 3 0,3 1 0,1 1 0,3 4-1,2-1 2,2-1 0,4 1-1,2-4 0,4-2-1,2-2 1,3-4 0,3-4 6,5-2-7,-1-3 0,5-4 7,0-2-1,4-3-7,0-4-1,4-3 0,0-3-2</inkml:trace>
  <inkml:trace contextRef="#ctx0" brushRef="#br0" timeOffset="2711">2966 468 21,'0'0'4,"0"0"0,0 1-1,0 2 0,2 2-1,-2 1 0,2 0 0,0 2 0,0 0 0,3 1-1,-1 1 0,2 1 0,0 3 0,2 0 0,1 3 0,1 2 13,0 2-2,1 2-8,-1 4 6,-2 2-1,3 2 5,-1 4-8,-2 1-1,0 4-7,1-1 7,-3 3-7,-2 1 6,0 3 0,-2 1-1,-2 2 0,-4 2 6,-2 2-1,-2 1-7,-3 0-7,-3-1-5,-5 0 1,3-4 1,-3-3 0,-2-2-1</inkml:trace>
  <inkml:trace contextRef="#ctx0" brushRef="#br0" timeOffset="3431">269 1330 20,'-2'0'4,"-2"-1"0,2 1-1,-2 0-1,0-1 0,0 1 0,-1-1 0,-1 0-1,2 1 0,-2-1 0,-2-2 0,1 1 0,1-3 0,0 1 0,2-1-1,-2-2 0,1 0 0,3-2 0,0-3 0,4 1 0,0-5 0,3 0 0,1-1 1,2-2-2,2 1 1,3-3 0,1 1 0,3-1 0,-1 1 0,3-1 0,2 3 0,-3-1 0,1 3-1,0 2 1,-3 0 0,1 3 0,-1 2 0,-1 2 0,-1 4 0,1 3 0,-3 2 0,-2 6 0,1 4 0,-3 4 0,0 4 0,-2 3 1,-1 5-1,-1 3 1,-2 4 0,-2 5 0,0 2 0,-4 2 0,0 0 0,-3 1 0,1-1 0,-4-1-1,-1 0 1,-3-1 6,-1-2-8,-1-3 7,-3-1-7,-1-3 0,-3-3 7,-2-3-7,0-3 0,-2-4 0,0-3 0,1-5-1,-1-5 1,0-6-1,0-6 1,4-6-1,0-8 1,3-4 0,1-7 0,5-3 0,3-2 0,3-2 0,2 0 0,4 0 0,2-1 1,2 4-1,4 0 0,4 1 0,5 3 0,3 2 0,1 4 0,6 0 1,0 5 0,2 2 0,2 5-1</inkml:trace>
  <inkml:trace contextRef="#ctx0" brushRef="#br0" timeOffset="5361">3361 15 17,'0'-2'3,"0"1"-1,0-1 0,0-1 0,0 2 0,0-1-1,0 1 1,-2-1-1,2 1 0,0 0 0,0 1 0,0 0-1,0 0 0,0 0 0,0 4 0,0 4 0,0 2 1,-2 4 0,2 2 0,-2 3 0,2 3 0,-2 1-1,0 2 0,0-1 1,0 2 0,0-2-1,0-1 0,-1 1 1,1-2 0,0-1-1,0-3 1,0 0-1,2-2 0,0-2 1,2-1-1,-2-2 0,2 0 0,2-3 1,-1 0 0,1-2-1,2-3 0,0 1 0,0-3 0,3-1 1,-1-1-1,-2-1 0,2-1 0,3-1 0,-3 0 0,2 0 0,-1-1-1,-1 0 1,0-1-2,0 1 1</inkml:trace>
  <inkml:trace contextRef="#ctx0" brushRef="#br0" timeOffset="5701">3562 213 19,'0'0'4,"0"0"-1,0 0 0,0 0-1,0 0 0,0 0 0,0-1-1,2-1 0,-2-1 1,0 1-1,0 1 0,0 0-1,2-1 0,-2 1 1,0 0-1,0 0 1,0 1 0,0-1 0,0 1-1,0 1 0,0 0 0,0 1 0,0 3 0,0 2 0,0 2 0,0 3 0,0 1 0,0 3 0,0 1 0,0 3 0,0 1 0,0 0 1,0 1 0,0 1-1,2 1 1,-2-1 0,2 1-1,0 0 1,2-2-1</inkml:trace>
  <inkml:trace contextRef="#ctx0" brushRef="#br0" timeOffset="49261">1940 2150 15,'4'-3'3,"7"-1"0,1 0-1,5-1 0,1-1 0,3 0-1,0-1 1,1 2-1,3-1 1,2 0-1,0 0 0,0 1 0,2 0 0,0 0 0,0 0-1,0-2 1,2 2 0,-2-2-1,2 0 0,0 1 1,-2 0-1,2-1 0,-2 0 1,0 0-1,0 0 1,0 0-1,-3 0 1,1 1 0,0 2-1,2-2 0,-2 1 0,0 1 0,0 0 1,0 1-1,0-1 0,-3 2 1,1-1-1,-2 1 0,0 1 0,-3 0 1,1-2-1,-2 2 0,-1 0 0,-1-1 0,-1 1 0,1 1 0,-3 0 0,-1-2 0,-1 1 0,1-1 0,-3 1 0,0-2 0,-1 2 1,-1 0-1,0-1 1,-2 1-1,-1 0 0,-1-1 1,0 2-1,0-1 1,-2 1 0,0-1-1,0 1 0,0-1 0,-2 1 0,2-1 0,-2 0 0,0 1 0,-2-2 0,-2 2 0,0-1 0,0 1 0,-2 0 0,-1 0 0,-1 0 0,0 1 0,-2 1 0,-3-1 0,1 1 0,-3 0-1,-1 2 1,-1-1 0,-1 1-1,-3 0 1,-2 2 0,2 0 0,-3 0 0,-1 1 0,0-1 0,-2 1 0,0 1 0,0 0-1,0-1 1,-2 0 0,0 0 0,-2 1 0,3-1 0,-4 1 0,-1 0 0,0 0 0,-2 1 0,-2-2 0,0 0 0,-1 1 0,1 1 0,0-1 0,0 0 0,-3 0 0,3 2-1,0-2 1,-2 0 0,2 0-1,-3-1 1,3 0 0,-2 0-1,-1 0 1,1-1 0,0 0 0,-3-1-1,3 1 0,-2 0 1,1 0 0,1 0-1,2-2 0,-2 2 1,1-1-1,3 1 1,-2-1-1,2 1 1,0 0-1</inkml:trace>
  <inkml:trace contextRef="#ctx0" brushRef="#br0" timeOffset="49861">995 2326 14</inkml:trace>
  <inkml:trace contextRef="#ctx0" brushRef="#br0" timeOffset="49901">743 2358 14</inkml:trace>
  <inkml:trace contextRef="#ctx0" brushRef="#br0" timeOffset="51369">0 2603 23,'0'0'5,"0"0"-1,0 0-1,0 0 0,0 0-1,0 0 0,0 0 0,0 0 0,0 0 0,2 0-1,3-2 0,1-1 0,2-2 0,2 1 0,1-2 0,3-1 0,1 0 0,1 0-1,3 0 1,-1 1 0,1 0-1,0 0 0,1 2-1,-1-2 1,2 1 7,-1 1-7,3 0-1,-2 1 1,2-1 0,-1 1-1,1-1 1,0 1-1,-3 0 1,3 1-1,-2 0 1,2 1 0,-3-2 0,1 1 0,2 0 0,-3-2 0,3 2 0,-2 0 0,2-2 0,-3 2 0,3-2 0,0 1 0,0-1 0,-1 0 0,3-1-1,-2 0 1,2-1-1,-3-1 1,3 2 0,0-2 0,0 0 0,2-1 0,-2 1 0,-1 0 0,1 0 0,0 1 0,0 0 7,-2 1-8,1 1 0,-1-1 1,0 0-1,-2 2 1,-1-1 0,1 2 0,0 0-1,-3-1 1,3 2 0,0 0 0,-3 0 0,1 0 0,-1 0 0,3 1 0,-2-2-1,-1 2 1,1 0 0,0 0 0,1 0 0,1 0 0,0-1 0,1 1 0,-1-1 0,2 0 0,0-1 0,-3 1 0,3-2 0,0 2 0,0-1 0,-1-2 0,1 1-1,0-2 1,0 2 0,-1-3 0,1 0-1,0-1 1,0 0-1,-1 0 1,1-1-1,0 0 1,-3 0 0,3-1 0,0 2 0,-2-1 0,1 0-1,-1 0 1,0 2 0,1 0 0,-1 1 0,2 0 0,-2-1 0,-1 2 0,1 0 0,-2 1 0,-1-1 0,1 2 0,-1 1 0,-1-2 0,2 1 0,-3 0 0,1-1 0,-1 2 0,1 0 0,-3-1 0,3-1 0,-1 2 0,-1-1 0,1-1 0,-1 2 0,-1 0 0,3 0 0,-3 0 0,1 0 0,-1-1 0,1 1 0,-1 1 0,-1-1 0,1 0 0,1-1 0,-3 1 0,2-2 0,-1 1 0,-1 0 0,-1-1-1,1 1 1,-2 0 0,-1-1 0,-1 2-1,0 0 0,0-1-1</inkml:trace>
  <inkml:trace contextRef="#ctx0" brushRef="#br0" timeOffset="70483">3487 434 13,'0'0'3,"0"0"0,0 0-1,0 0 1,0 0-1,0 0 0,0 0 0,0 0 0,0 0 0,0 0 0,0 0-1,0 0 0,0 0 0,-2 0 0,2 0 0,0 0 0,0 0 0,0 0 0,0 0 0,0 0-1,0 0 1,0 0-1,0 0 1,0 0 0,0 0-1,0 0 1,0 0-2,0 0 1,0 0 1,0 0-1,0 0 0,0 0 0,0 0 0,0 0 0,0 0 0,0 0 0,0 0 0,0 0 1,0 0-1,0 0 0,0 0 0,0 0 0,0 0 0,0 0 0,0 0 0,0 0 0,0 0 0,0 0 0,0 0 0,0 0 0,0 0 0,0 0 0,0 0 0,0 0 0,0 0 0,0 0 0,0 0 0,0 0 0,0 0 0,0 0 0,0 0 0,0 0 0,0 0 0,0 0 0,0 0 0,0 0 0,0 0 0,0 0 0,0 0 0,0 0 0,2 0 0,0 0 0,3-1 0,1 0 0,-2 1 0,0-2 0,2 1 0,-2 0 0,0 0 0,1 0 0,-1 0 0,2 0 0,-2-1 0,0 1 0,-2 0 0,2 0 0,-1 0 0,1 0 1,-2-1-1,0 1 0,-2 0 1,2 1 0,0-1-1,-2 1 0,2 0 0,-2 0 0,0-1 0,0 1 0,0 0 0,0 0 0,2 0 0,-2 0 0,0 0 0,0 0 0,-2 0 0,2-1 0,0 1 0,0 0 0,0 0 0,-2 0 0,2 0 0,0 0 0,0 0 0,-4 0 0,0 1 0,0 0 0,-3 0 0,3-1 0,-2 1 0,2 0 0,-2 1 0,1-2 0,-1 1-1,2 0 1,-2 0 1,2-1-1,-2 1 0,1-1 0,-1 1 0,2 1 0,0-2 0,2 1-1,0-1 1,0 1 0,0-1 1,0 1-1,0 0 0,0-1 0,2 0 0,0 0 0,0 0 0,0 0 0,2 0 0,0-1-1,0 0 0,2 0 2,0 0 0,-2-1-1,2 1 0,-2 0 0,2 0 0,-2 0 0,3 0 0,-3-1-1,2 1 1,0-1 1,0 1-1,0 0 0,0-1 0,0 1-1,1 0 2,1-1-1,-2 1 0,2-2 0,-2 1 0,3 0 0,-3-1 0,2 1 0,0 0 0,0-1 0,0 1 0,-1 1 0,-3-2 0,2 2 0,-2-1 0,2 1 0,-2 0 0,-2 1 0,2-1 0,0-1 0,0 2-1,-2 0 1,2-1 0,-2 1 0,2 0-1,-2 0 0,2-1-1</inkml:trace>
  <inkml:trace contextRef="#ctx0" brushRef="#br0" timeOffset="71643">3636 186 19,'0'0'4,"0"0"-1,0 0 0,0 0 0,0 0-1,0 0 0,0 0 0,0 0-1,0 0 0,0 0 0,0 0 0,0 0 0,0 0 0,0 0-1,0 0 0,0 0 1,0 0-1,0 3 0,-2 0 0,0-1 0,0 2 0,0-1 0,0 1 1,2 1-1,0 0 0,0 0 0,0 1 0,-2 0 1,2 1-1,0-2 1,0 2-1,0 0 0,0 2-1,0-1 2,0 0-1,0-1-1,-2 1 1,2 0 0,0-1 1,0 1-1,0-1 1,0 0-1,0 0 0,0 0 0,0 0 0,0 0 0,0 0 0,0 0 0,0-1 1,2 1-1,-2-1 0,0 1 0,0-2 0,0 0 0,0 1 0,0 0 0,2 1 0,-2-2 0,0 1 0,0 0 0,0 0 0,0-1 0,0 0 0,-2 1 0,2 0 0,0 0 0,0 0 0,0-1 0,-2 0 0,2 1 0,0 0 0,0 0 0,0-2 0,0 2 0,2 0 0,-2-2 1,0 2-1,0 0 0,0 0 1,0 0-1,2-2 1,-2 2-2,0-1 1,0-1 0,0 2 1,0-1-1,0 1 0,0-2 0,0 1 0,0 1 0,2-1 0,-2 0 0,0 1 0,0 0 0,0 0 0,0 0 0,2-2 0,-2 2 0,2 0 0,-2-1 0,2-1 0,-2 1 0,0 1 0,0-2 0,0 0 0,0 0 0,0 0 0,0 1 0,2-2 0,-2-1 0,0 2 1,2-3-1,-2 1 0,0 2 0,0-2 0,0 1 0,0-1 1,0-1-1,0 0 0,0 1 0,0-2 0,0 2 0,0-1 0,0 1 0,0-2 0,0 2 0,0 0 0,0-1 0,0 0 0,0-1 0,0-1 0,0 1 0,0-3-1</inkml:trace>
</inkml:ink>
</file>

<file path=ppt/ink/ink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4:12.94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17 1 24,'0'0'4,"-2"0"0,2 0-1,0 0 7,0 0 5,0 0-15,0 0 6,-2 0-7,-2 1 19,2-2-2,-1 1-2,1-1-14,2 1-6,-2 0 13,2 0 5,0 0-1,0 0-2,0 0-7,0 0 6,0 0-1,0 0-1,0 0-1,0 0 0,0 0-1,0 1 0,0-1-1,2 0 0,-2 1-1,2 0-19,3-1 21,-1 2 0,4-2-20,0 0 9,3 1 13,1-1-7,0 0 0,1 0 7,1 0-20,1 0 8,1-1 1,1-1 7,-3 1-7,3 1 13,-1 0-7,1 0 0,-3 0 0,-1 0 0,1 0-7,-1 0 1,-3 0 7,0 0 0,1 0-13,-1 0 1,-2 0 1,1-1 1,-1 1 1,-2 0 0,-2-1 0</inkml:trace>
  <inkml:trace contextRef="#ctx0" brushRef="#br0" timeOffset="436">7 203 23,'0'0'4,"0"0"0,0 0-1,0 0 0,0 0 0,0 0-1,0 0 7,4 0-1,0-2-8,4-1 7,0 0-8,5 0 0,-1-1 0,3 1 0,-1-2 0,3 1 7,1-1 0,3 0-1,-2 2-1,1-3 6,-1 1-14,2 2 13,-3-1-13,-1 1 6,1-1-7,-3 2 1,-1 1 0,1 0 1,-3-1-1,-2 1 1,-1 1-1</inkml:trace>
</inkml:ink>
</file>

<file path=ppt/ink/ink6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3:33.84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0 156 20,'0'0'4,"2"-1"-1,3-1 0,-3 1-1,4 0 0,-2 0 0,2 0-1,3 0 1,1-2 0,2 2-1,-1-1 0,1-1 1,0 1-1,3 1 0,-1-1 0,1-1-1,-1 2 1,1-1-1,1 1 0,-1-2 0,1 2 0,1-1 0,-1 1 1,3 0-1,-2-2 0,1 2 0,3-1 0,-2 1 0,-1 1 0,3-2 0,0 1 0,-1 0 0,1 0 0,0 0 0,-1 0 1,1-1-1,2 1 1,-3 1 0,-1-1 0,2 1-1,-3-1 0,3 1 0,-2 0 0,-1 0 0,3-1 0,0 1 0,-1 0 1,1 0-1,0-1 0,-1 1 0,3 0 0,0 0 0,0 0 0,1 0 0,-1 0 0,2 0 0,0-2 0,0 1 0,-1 0 0,1 1 0,0-1 0,-2 0 0,2 0 0,-3-1 0,1 1 0,-2 0 0,-1 0 0,1 0 0,2 0 0,-2-1 0,-3 1 0,3-1 0,0 1 0,-3 0 0,3 0 0,-1-2 0,-1 2 0,2 0 0,-1 0 0,1 0 0,0-1-1,0 1 1,-1-1 1,1 1-1,0-2 0,-1 2 0,-1-1 0,2 1 0,-3-2 0,1 1 0,-1 1 0,1-1 0,-2 0 0,-3 0 0,0 0 0,1 1 0,-1-2 0,-1 2 0,1-1 0,-1 1 0,1-2 0,-1 2 0,-1 0 0,0-1 0,1 1 0,-1-1 0,-1 1 0,1 0 0,0 0 0,-1-1 0,-1 0 0,0 0 0,1 1 0,-1-1 0,0 0 0,-1 1 0,-1 0 0,-2 1 0,2-1 0,-1 0 0,-3 0 0,0 1 0,0-2 0,0 2 0,-2 0 1,0 0-2,0-1 1,1 1 0,-1 0 0,-2-1 1,2 1-1,-2 0 0,2 0 0,-2 0 1,2 0-1,-2 0 1,0 0-1,2 0 0,-2-1-1,0 1 0,2 0-1,-2 0-1</inkml:trace>
  <inkml:trace contextRef="#ctx0" brushRef="#br0" timeOffset="3070">1177 212 19,'0'0'4,"0"0"0,0 0-1,0 0 0,0-2 0,0 0 0,-2 0-1,2 1 0,-2-2 0,2 2 0,-2 0-1,2 0 0,-2 1 0,2-1-1,0-1 0,0 1 1,0 1-1,0 0 1,0 0 0,0 1-1,-2 3 0,0 2 0,2 2 0,-2 4 1,-2 1-1,2 4 0,-3 4 1,1 2 0,2 4-1,-2 1 0,0 3 0,0 3 0,0 2 0,0 0 1,-1 2-1,1 1 0,0 0 0,0 2 1,0-1-1,0 3 0,0 2 0,-1-2 7,1 1-7,0 1 6,0 1-7,0-1 0,0 0 0,0 1 0,-1-2 0,1 0 0,0-1 7,0 0-7,2-1 12,-2-3-13,2 1 6,-2-2 0,2 0-7,-3-1 13,1 0-8,0-2 0,0 0-7,-2-2 1,2 0 1,0-3 6,-1 0 0,1-2-7,0-2 1,0-2 6,0-2-6,2-1 0,0-2 7,0-2-1,0-1-6,2-2 0,-2-2 7,-1 0-7,1-2 0,2 0 1,0-1 6,0-2 0,0 0-1,0 0 0,0-1-7,0 0 7,0-3-1,0 2 0,0-2 0,0 1-7,2-2 1,-2 0 7,0 1-7,0-1 0,0-2 0,-2 0-2</inkml:trace>
  <inkml:trace contextRef="#ctx0" brushRef="#br0" timeOffset="4080">1167 230 18,'0'0'4,"0"0"0,-2 0-1,2 1-1,-4 2 1,0 1 0,-3 1-1,1 0 0,-2 0 0,2 2-1,-3 0 0,1 3 0,-2 0 0,-1 3 0,1 1 0,-2 2 0,-3 3 0,1 2 0,-1 1 0,-1 1 0,-1 1 0,1 2-1,-3 0 0,-2-1 1,1 1-1,1-1-1,0 0 1,1-2 0,3-1 0,-1 0 1,1-2-1,3-3 1,-1 1-1,3-4 1,2-1-1,2-2 0,-1-1 0,3-5 0,2 1 0,4-3 0,2-3 0,1-4 0,5-2 0,2-2 0,3-4 0,-1 0 0,5-3 0,0-2 0,-1-1 0,3-1 0,-3-1 0,3-1 0,-2-1 0,1 0 0,1-1 0,2 0 0,-2 1 0,1-1 0,-1 1-1,2 0 1,-3 1 0,3 0 0,-2 0-1,-3 3 1,3-1 0,-2 2 0,-3-1 0,3 3 0,-5 1 0,1 0 0,-1 3 0,-1 0 0,-1 2 0,-2 1 0,1 0-1,-3 2 1,2 0 0,-1 1 0,-1 2 0,0-1 0,1 3 0,-1 1 0,0 1 0,2 2 0,-1 0-1,-1 2 1,2 3 0,-1 3 0,1 1 0,0 6 0,1 3 0,-3 2 0,0 5 1,2 1-1,-1 2 0,-1 2 0,0 2 0,3 0 1,-3-2 0,0 2 0,3-1 6,-3 0-7,2-3 6,0 0-7,1-1 0,-1-1 0,3-1 0,-3-3-1,2-2-1</inkml:trace>
</inkml:ink>
</file>

<file path=ppt/ink/ink6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38.32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136 76 31,'-2'0'4,"2"0"-1,0 0 0,0 0-1,0 0 0,0 0 0,0 0-1,0 0 0,0 0 0,0 0-1,0 0 1,0 0-1,0 0 1,0 0 0,0 0-1,0 0 1,0 0 0,0 0-1,0 0 0,0 0 0,0 0 0,0 0 0,0 0 0,0 0 0,0 0 0,0 0 1,0 0 6,0 0-8,0 0 1,0 0 0,0 0 0,0 0 6,0 0-7,0 0 0,0 0 0,0 0 1,0 0 12,0 0-8,0 0 6,0 0-1,0 0-1,0 0-8,0 0 7,0 0-7,0 0 6,0 0-7,0 0 0,0 0 6,0 0-7,0 0 1,0 0 6,0 0-7,0 0 7,0 0-7,0 0 0,0 0-6,0 0 7,0 0 0,0 0-6,0 0 1,0 0 1,0 0 1,0 0 0,0 0 7,0 0-1,0 0 0,0 0-6,0 0 0,0 0 1,0 0 0,0 0 0,0-2 7,2-4-7,0 0 7,0 0-7,0 1 0,0-1 1,0 0 0,-2 0 0,2 0 7,-2 2 6,2 0-8,-2 0 0,0 1 5,2 0-13,-2 0 13,0 1-1,0 0-1,0 1-1,2 1-6,-2 0 6,-2 2-1,2 3 0,-2 4-7,0 4-6,-2 3 8,-2 1-7,0 3 14,-1 2 5,1 2-13,0 0 6,-2 3-7,-1-1 7,1 2-7,0-1 7,0-1-1,-1-1 0,1 1-7,2-3 7,-2-2 0,1-1-1,1-2-6,0-1 13,2-3-8,0-2 0,2-1 0,-3-2-6,1-1 0,2-2-5,0 0 14,0-3-1,2-3 6,2-3-1,0-4-1,4-5-7,3-3 0,1-3 0,2-3-13,1-4 8,1 0-6,3-2 1,1-1 2,1 0 1,0 0 7,-1 1 0,1 2-6,0-1 1,-3 4 0,1 2 1,-3 2 7,-4 3-1,1 1 0,-1 1-7,-2 1 1,1 3 13,-3 2-13,-2 0 13,0 1-8,0 4 6,-4 1-1,-2 3-7,0 4 13,0 1-8,-4 5-6,-2 2 12,-3 2-1,1 1-1,0 3-1,-1 0-7,1 0 12,2 0-7,-1 0-1,3-1-7,2 1 7,0-2-1,2 0 6,2-1-7,0-2 0,0 0-1,2-1-6,2-2-6,2 0 20,0-2-7,5-1 0,-1-1-7,0-2-5,5 0-6,-1-2 2,1-2 1</inkml:trace>
  <inkml:trace contextRef="#ctx0" brushRef="#br0" timeOffset="83776">59 930 15,'0'0'3,"-2"0"0,2 0-1,0 0 0,0 0-1,0 0 0,0 0 0,0 0 0,0 0 0,0 0 0,0 0 0,0 0 0,0 0 0,0 0-1,0 0 0,0 0 0,0 0 0,0 0 0,0 0 0,0 0 0,0 0 0,0 0 0,0 0 0,0 0 0,0 0 0,0 0 0,0 0 0,2 0 0,2 1 0,0-1 0,1 0 0</inkml:trace>
</inkml:ink>
</file>

<file path=ppt/ink/ink6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39.3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55 476 25,'0'1'5,"0"-1"-1,0 3-1,0 4-1,0 0 0,0 2 0,0-1 0,-2 3 6,0-2-7,0 3 0,-2-1 0,-2 2-1,0 0 1,-1 1 0,1 0-1,-2-2-1,2 0 0,0 0-1</inkml:trace>
  <inkml:trace contextRef="#ctx0" brushRef="#br0" timeOffset="380">273 524 25,'0'0'4,"0"-1"-1,0 0 0,4-4-1,0-1 1,4-1-1,0-2 0,3-2-1,-1 0 0,2-3 0,1-1 0,3-3 1,-1 0-1,1-2 0,3-1 0,0-1 0,-3-3-1,3 0 1,-1-2 0,-1 0 0,0-1-1,-3-1 0,0 3 0,-1 0 7,-3 3-1,-1 3-1,-1 1-7,-4 3 1,0 2 12,-2 3-1,-2 0-14,-2 2 7,-2 3 6,-2 4-1,-3 2-1,-1 2-14,0 4 14,-3 3-1,1 3-1,-3 3-7,1 2 7,0 4-7,-1 1 0,3 3 13,-3-1-8,5 1-7,-1 0-6,3 0 8,0-2 7,4 0-1,0-1-7,4 0 7,2-3-1,2-1-6,2-1 0,0-3 13,5-1-1,3-4-8,1-1-13,1-2 2,3-3 1,-1 0-1</inkml:trace>
  <inkml:trace contextRef="#ctx0" brushRef="#br0" timeOffset="1373">895 277 34,'0'0'3,"0"0"0,0 0 6,2 0-7,0 0-1,0-1 0,4-1 0,1 0 0,-1-1 6,2 0-1,3-1 6,-1 1-14,2-1 0,1 0 6,-1 0 6,3 1-1,-3 0-1,2 0-7,-1 1-1,-1 0 0,1 1 0,-3 0-6,2 0 1,-3 1-1,-1 0 0,0 1 0</inkml:trace>
  <inkml:trace contextRef="#ctx0" brushRef="#br0" timeOffset="1636">899 455 50,'0'0'1,"0"0"0,2 0 0,-2-2-1,6-1 0,1-2 1,1 0 0,0 1 0,3-1 6,-1-1-8,2 0 1,1-1 6,-1 0-7,3 0 7,1-1-7,-1 1 0,-1 0-1,1 0 1,-1 1 0,1 1-1,-1-1 0,1 1 0,-1 1-1</inkml:trace>
</inkml:ink>
</file>

<file path=ppt/ink/ink6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2:41.29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162 25 39,'0'0'2,"0"0"0,0 0 0,0 0 13,0 0-2,0 0 4,0 0-2,0-2 5,2 0 3,-2 0-3,2 1-2,-2 0-2,0-1-9,0 1 6,-2-1-14,-2 2 12,2 3-1,-4 0-14,-2 2 13,-1 2-1,-1 2-1,-2 2-1,-1 3-1,1 1 0,-1 1-1,1 4-13,-3 0 14,3-1-7,2 3 6,-1-1-6,5 0 6,0-1 0,4-1-7,2-2 7,2-1-1,4-2-13,5-3 8,-1-3 0,4-3-6,3-3 7,1-2-18,3-2 8,0-4 8,0-2-12,1-2 20,3-1-7,-2-3 1,0 0-13,-3-2 15,-1-3-7,-3 0 1,-1 0 1,-3-1 19,-5 0-2,-1 1-2,-4 1-1,0 0-8,-4 2-6,0 1 13,-2 1-7,-1 2-13,3 1-5,-2 0-5,0 2 1,0 0 1</inkml:trace>
</inkml:ink>
</file>

<file path=ppt/ink/ink6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3:03.14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 0 79,'-2'0'-3,"2"0"0</inkml:trace>
</inkml:ink>
</file>

<file path=ppt/ink/ink6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3:13.7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1237 0 41,'0'0'3,"0"0"-1,0 0 0,0 0 0,0 0-1,0 0 0,0 0 0,0 0 6,0 0-1,0 0 6,0 0-2,0 0-1,0 0-7,0 0-7,-2 5 1,-3 3 13,-1 3-7,-10 3 6,-5 4-8,-2-1 13,-2 3-8,1 0-1,-5 1 0,0 0-7,-2 2-6,0 1 14,2 0-7,0-1-6,2-1 1,2 0 13,2-2-7,3-1 13,1 0-14,5-3 6,1 1-6,3-3 6,1 0-7,5-2-5,2 1 7,4-2 6,5-3 6,5-1-8,2-1 6,7-3-7,6-2 6,4 0 5,6-1-2,5-1-14,1 0 13,0 0-7,3 0 6,-3 0-14,-1-2 13,-3 1-7,-4 1 12,0-2-8,-4 2 6,-2-1 5,-4 1-15,0 0 7,-4-1-8,-3 2 0,1-1-6,-5 0 7,1 1 6,-3-1-7,-1 1-6,-3-1-18,0 1 2,-2-1 2</inkml:trace>
  <inkml:trace contextRef="#ctx0" brushRef="#br0" timeOffset="490">829 738 67,'0'-1'6,"0"1"5,0 0-8,0 0 0,4 2 12,3 1-14,3-2 6,2 0-1,3 0 12,1-2-9,7 0-1,2-1-1,4-1 6,2 0-8,4-1 5,2 1-7,0-2 6,1 1-1,-1-1-8,-2 0 7,-2 1-1,-2 0-1,-4 1-1,-4-1-13,-2 2-5,-3-2-5,-1 2 1,-5 0 1</inkml:trace>
  <inkml:trace contextRef="#ctx0" brushRef="#br0" timeOffset="1020">242 184 36,'-4'0'3,"0"0"0,-1 0-1,-1 1 0,0 1-1,0-1 0,0 2 1,-3 0-1,1 2 7,0-1-8,-5 2 0,3 2 0,-2 2 0,-3 0 0,3 3 0,-3 0 7,1 2-8,-1 0 13,1 2-14,1 0 13,1 0-8,2 1 6,1-1-1,1-1-1,4 2 5,0-2-7,4 1 5,2 1 5,4-2-2,2-2-1,3-2-8,1-2-7,5-2 7,3-3-7,3-4 7,0-1-1,4-2 0,0-3-1,2-1 6,-3-1-1,1-1 6,-2-1-27,-2 0 27,-2-3-20,-5-2 19,-3-1-8,-3-2 0,-4-2-1,-6-1 0,-4 0 0,-2 1-7,-5-1 1,-1 0 0,-5 3 13,1-1-8,-1 3-12,3 2-12,2 0 1,-1 3 2</inkml:trace>
</inkml:ink>
</file>

<file path=ppt/ink/ink6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3:06.9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0 552 24,'0'0'4,"0"0"0,0 0-1,0-1 0,2 0 0,0-1-1,0 0 0,0 1 0,2-1 6,1-1-7,-1 1 6,2 0-7,0-1 6,-2 1-1,2 1 6,1 1-14,1 1 7,-2 1-1,0 3 6,1 0-1,-1 0-14,-2 4 14,0 1-8,0 1 7,0 1-14,-2 1 7,-2 1-6,-2 1 13,2-1-13,-2 0 1,-2 0 7,0-1-7,0-2 13,0-1-14,2-1 8,-3-1 6,3-1-14,0-1 7,2 0-6,-2-3 7,2 1 6,0-3-1,2-2-14,0-4 1,5-2 14,-1-2-1,4-4-8,0-2 1,1-1-7,3-4 14,1-1-14,-1 0 1,1 0 7,-1 1 6,3 1-1,-1 0-13,-1 3 14,-1 2-8,1 2-6,-1 3 14,-3 2-1,-1 2-14,0 4 14,-4 3-7,1 4 13,-3 6-8,-4 3-13,0 3 14,-4 5-14,-3 0 8,1 1 12,-2 1-7,0 0 6,-3-1-2,3-2-1,0-4-1,2 0 0,-1-4-1,3-2-13,0 0 13,2-3-13,0-3 14,4-4-1,2-4-13,4-4 1,3-3 1,5-5 7,3-3 0,2-3-7,3-3 13,1-3-13,0-1-5,2 1 13,-2-2 0,-2 2-6,-1 3 6,-3 2 0,0 3-13,-5 1 14,0 3 0,-3 2 0,-1 3-13,1 3 13,-5 4-13,0 3 8,-4 4 7,0 4-1,-2 5-7,-2 3 1,-2 4-6,-2 4 19,-1 0-7,-1 2-13,-2 0 1,-1 1 13,3-1-7,0-3-6,2-1 0,0-1 0</inkml:trace>
  <inkml:trace contextRef="#ctx0" brushRef="#br0" timeOffset="914">879 764 30,'0'0'10,"0"0"-8,0 0 0,0 2 6,0 5-1,-2 1 0,2 1 5,-2 2-2,0 2-1,-2-1-13,0 3 0,-1 1 0,-1 0 7,-2 1-7,2 1 0,-3-2 0,1 1 0</inkml:trace>
  <inkml:trace contextRef="#ctx0" brushRef="#br0" timeOffset="1324">1150 508 25,'0'0'5,"0"0"-1,0 0-1,0 0 0,2 1 0,4 1-1,-2 2 6,3 0-8,-1 3 1,-2 1 6,2 3-7,-2 2 0,-2 1 0,2 2 0,-2 1 0,-2 1 0,-2-1 6,0 1-7,0-1 7,0 1-7,-2-3 0,2 0 6,-2-2 0,-2-1-7,2-1 6,-3-2 6,5-1-8,-2-1 0,2-1-6,0 0 13,0-4-8,0-1-6,2-2 13,2-3-7,2-3 0,4-6 6,5-5-1,1-1-1,5-6-7,4 0 1,-1-4 0,5 0 0,0-1 0,0 3-6,0 0 1,-2 4 0,0 3 1,-5 2 0,1 2 1,-5 3 7,1 4 0,-5 1-1,1 4 0,-3 5 6,-2 4-1,-1 4-1,-3 4 0,-2 2-7,-2 3 6,0 3 6,-4 1-8,2 2 6,-3-1-14,1 1 1,0-2 0,0 0-6,2-2 0,0-2 1</inkml:trace>
  <inkml:trace contextRef="#ctx0" brushRef="#br0" timeOffset="2184">2465 121 23,'0'0'11,"0"0"-8,0 0 0,0 0-1,0 0 0,-2 2 0,0 1 0,0 3 0,-4 1-1,0 2 7,-5 3 11,1 2-9,-4 2-7,-5 4-7,-2 1 7,-2 1 6,-1 3 11,-3 1-2,0 0-9,-2 2-1,0-2 5,0 1-7,2 0-7,2-3 12,0 1-14,5-3 19,1-2-8,3-1-1,3-1-7,3-1 13,2 0-2,6-3-1,2-2-20,4-1 7,6-2 7,2-2-1,5-1 6,2-3-14,3 0 1,3-2 1,2-1 6,0-1-13,0 0 2,2-1 19,0 1-7,-2-1-20,0 0 21,-5-1-13,1 2 14,-4-1-20,-3 1 8,-1-1 1,-3 0-6,0 1-5,-1 0 9,-5-2-6,0 2 1,-2 0 1,0 0 1,-1 0 0</inkml:trace>
  <inkml:trace contextRef="#ctx0" brushRef="#br0" timeOffset="2714">1988 874 43,'-3'0'2,"1"-1"13,0 1-15,2 0 0,0 0 6,0 1-7,2 0 19,0 2-8,5-2-8,1 0 13,2 0-2,5-1-14,1-1 6,5 0-1,2-2 6,2 1-14,1 0 13,1-2-1,4 2 5,-2-2-14,0 2 0,0 1 1,-2-1-7,-2 0 1,-2 2-6,-5-1 2,1 1 0,-5 0 0,1 0 0</inkml:trace>
  <inkml:trace contextRef="#ctx0" brushRef="#br0" timeOffset="3364">2804 715 22,'0'0'4,"0"0"-1,0 0 0,0 1-1,-2 2 0,0 2 0,0-1 0,0-1 0,0 0-1,0 1 1,0-1-1,0 0 1,2-2-1,-2 1 0,2 1 0,-2-2 0,2 0 0,0 0 6,0-1-7,0 0 6,0-1 0,4-3 5,0-1-7,2-4-1,3-2 12,3-2-14,0-3 12,3-2-1,1 0-8,1-3 6,2-2 5,1-3-2,1-1-2,0-1-1,1-1-2,-1-2-7,0 1 0,1-2 0,-1 1 0,2 1 0,-5 2 0,1 2-1,0 3 7,-5 3-14,1 1 14,-3 4-1,0 1-7,-3 2 6,-1 1-7,0 2 7,-1 1-1,-3 1 6,2 1-8,-2 2 0,-2 2 6,2 2-7,-2 1 0,-2 2-7,0 0 7,0 2 7,-2 1-1,0 1-8,0 2-6,-2 0 7,0 4 0,0 1-6,-3 1 1,3 0 1,-2 3 0,2-1 7,0 3-1,-2 0 0,1 0 6,1 3-7,0 0 0,0-1 0,2 0 0,-2 0-1,2-1 7,-2-1-7,2 0-7,0-3 7,2 0 0,0-1-6,0-2 13,0-3-7,0 1 7,2-3-8,0-1 7,2-1-1,0-2-7,2-3 0,2-1-6,1-4 1,5-3 8,1-3-1,1-3 0,3-2 7,1-3-14,1-4 1,0-2 13,2-3 0,-1-2-8,1-1 7,0-2-13,0-1 0,-1-2 1,1 2 1,-2 0 1,-1 2 0,1 4 1,-4 1 0,-1 3 7,-1 2-7,-3 3 0,1 1 1,-3 3-19,0 1 2,1 3 3,-3 2 2,0 1 1,-2 4 0</inkml:trace>
  <inkml:trace contextRef="#ctx0" brushRef="#br0" timeOffset="4084">3626 479 52,'0'-1'1,"0"1"6,0 0-1,0 0 6,0 0-8,0 0 0,2 0 12,4 0-2,0-4-8,4 2 11,1-2-8,3 0-1,1-2-14,3 0 14,3-1-1,2-1-1,-1 0-7,5 1 6,0-1 0,0 1-1,0 0-13,0 0 1,-2 1 1,0 1-6,-5 1 2,1-1 0,-2 0 1</inkml:trace>
  <inkml:trace contextRef="#ctx0" brushRef="#br0" timeOffset="4364">4389 0 75,'-2'-2'5,"2"2"-1,0 0 12,0 0 4,0 2-9,0 2-7,0 4 6,0 2 5,-2 2 4,-3 4-9,1 2 5,-2 3-2,0 2-1,-4 5-8,-1 1 6,-1 4-1,-1 3-2,-1 2 0,-3 3-14,1 1-11,-1 1-6</inkml:trace>
</inkml:ink>
</file>

<file path=ppt/ink/ink6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4:02.3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3286 150 13,'2'0'2,"0"0"0,0 0 0</inkml:trace>
  <inkml:trace contextRef="#ctx0" brushRef="#br0" timeOffset="600">4240 6 13</inkml:trace>
  <inkml:trace contextRef="#ctx0" brushRef="#br0" timeOffset="640">0 0 14,'4237'0'2,"-4237"0"0</inkml:trace>
</inkml:ink>
</file>

<file path=ppt/ink/ink6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7:17.78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500 62 34,'0'0'3,"-2"0"0,2 0 0,0-1 6,-2-1-8,0 0 0,-2-1 0,2 1 0,-2-2 0,0 2 0,-3 0 6,1-2-1,-2 3-7,0-1 0,-1 1 13,1 0-8,-2 2-7,-3-1 7,1 2-7,-3 0 7,1 3-8,-3 0 14,-1 0-1,-1 2-2,1 3-7,-3 0 0,-2 2-6,3 1 13,-3 1-13,-2 0 0,2 3 14,0 0-1,3 1-1,-1 2-13,0 1 13,5-1-1,1 3 6,1 0-1,1-1-14,5-1 0,2 0 13,2-3-7,4 0 0,2-3-13,4-2 20,2-3-7,5-4 6,-1-3-1,7-4-1,-1-4-7,5-5 6,0-4 6,4-3-20,0-4 13,0-4-6,0-1 6,1-2 0,-1-1-13,-2-1 7,-2-1-12,0 2 8,-3 1 1,-1 3 19,-5 3 4,1 1-8,-3 3 5,-1 2-8,-3 2 11,0 2-8,-4 2-14,0 4 19,-1 3-1,-3 5-2,0 5-2,-3 3-20,3 6 8,-4 2 13,0 5-8,0 3 12,0 1-8,2 2-1,0 1-7,2 1 0,2-2 7,0 1-1,0-1-1,4-1-7,0-3-12,1 0-10,3-2-3,0-3 3,3-2 2</inkml:trace>
  <inkml:trace contextRef="#ctx0" brushRef="#br0" timeOffset="1127">850 478 36,'0'0'9,"-2"0"-7,2 0 0,0 0 0,0 0 6,0 0-8,0 0 7,0 0 5,0 0-14,0 0 6,0 0 0,0 2-1,0 3 6,-2 3-13,-2 3 6,-1 2 6,1 3-7,0 3 6,-2 2-7,0 1 0,0 2 6,-1 1-7,1 0 1,-2 2-7,2-1 14,-1-3-1,1 1-7,-2-2 12,2-1-1,2-1-7,-1-4-13,1 0 13,0-2 6,2-3-1,0 0-1,0-2-1,0-1-7,0-2 0,0-3 1,2 0 6,2-4-1,0-6-7,4-3-6,2-3-5,3 0 14,-1-5 0,0-1-13,3 0 14,1-2 0,1 0-6,-1 0-6,1 2 14,-1 1-7,1 0 13,-3 3-8,-2 2-6,1 2 6,-1 0 0,-4 3-13,1 0 8,-1 3 0,-2 2 1,-2 3 6,-2 1-6,0 4 0,-2 2 6,-2 1-13,-2 3 8,-3 2 12,1 1-14,2 1 1,-2 2 13,1-1-14,1 1 13,2 1-8,2-2-6,0-1 13,0-1-2,4 0 0,0-1 5,2-2-14,2 0 6,0-3 0,3 0-1,1-1 0,0-2-13,1-3 1,1 2-5,-1-3 1,1 0 1,-2-1 1</inkml:trace>
  <inkml:trace contextRef="#ctx0" brushRef="#br0" timeOffset="1957">1177 857 18,'0'0'3,"0"0"0,0 0 0,0 0-1,0 0 0,0 0 0,0-2 0,0 1-1,0 0 0,0-1 0,0 2 0,0 0 0,0 0 0,0 1 0,0-1 0,0 0 0,0 0-1,0-1 0,0 0 0,0-1 1,0 2-1,0 0 0,0 0 1,0-1-1,0 1-1,0 0 1,0 0-1,0 0 0</inkml:trace>
  <inkml:trace contextRef="#ctx0" brushRef="#br0" timeOffset="2187">1177 845 21,'0'0'4,"0"0"-1,0 0 1,0 0-1,0 0-1,0 0 1,0 0-1,0 0 0,0 0 0,0 0-1,0 0 7,0 1-8,0-1 7,0 4 5,2 3-7,-2 0 5,2 1-13,-2 1 6,0 1 0,0 3 6,0 0-1,0 0 5,0 0-8,-2 2-7,0-1 0,-3 1 7,3 0-7,-4 0-6,2-1 0,-2 1 0,0-1 0</inkml:trace>
  <inkml:trace contextRef="#ctx0" brushRef="#br0" timeOffset="2557">1417 895 23,'0'0'4,"0"0"0,0 0 0,0 0 6,0-1 5,0 1-2,2-1-8,4-5 5,0-1-1,0 0-7,2-2 6,3-1-1,-1-1-7,0-2-7,1 0 8,1 0-1,-1-1 0,-1-1 7,2 0-1,-1-1 5,-1-2-7,0 1-1,-1-2 0,-3 0 6,2 0-1,0 0-14,-1 1 7,-3 1 6,0 1-1,-2 1-13,0 1 20,0 1-14,-2 2 0,0-1 12,0 3-1,0 1-8,-2 1-6,2 2 13,-2 0-1,0 4-1,-4 2-1,-1 3-1,1 3-13,0 1-5,0 2 14,-2 3 0,-1 2-7,1 2 14,2 1-1,-2 1-7,1 2 0,1-1 6,2 2-1,0-1-7,0-2-12,2 1 20,2-2-7,0-1-6,4-1 14,0-2-7,2-1-7,2-3 7,1 0-6,1-2 7,2-2 0,1-3-13,-1 2-4,3-4 1,-1-1 1,1 0 0</inkml:trace>
</inkml:ink>
</file>

<file path=ppt/ink/ink6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7:23.35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312 6 23,'0'0'4,"0"0"-1,0 0 1,0 0-1,0 0 0,0 0 0,-2-2-1,-1 1 0,1-1-1,0 2 0,0-1 7,0 0-7,0 1-1,0-1 0,2 1 0,-2 0 0,2 0 0,-2 0 0,0 0 0,0 1 7,0 0-1,-2 2-1,-1 1-7,1 1 0,0 1 0,0 0 7,0 2 0,-2 0-7,0 3 0,-1 1 6,-1 2 0,2 0-7,-2 2 1,-1 1 0,1 0 0,0 2 0,-1-1 1,3 3 0,-2-1 6,0 1-7,2 1 0,-3-1 1,1 1 6,0 0 6,-1 1-8,1 1-7,0 0 1,2-1 0,-3 0 13,3 1-1,-2-1-14,2 1 13,0 1-13,-3-1 7,3 0-7,0-1 13,0-1-13,-1 0 13,3 0-1,0 1-13,0-2 0,0 1 14,0-1-1,2 0-7,-2-1 0,1 0 6,1-2-1,2 1-7,-2-2 0,2 1 1,2-2 6,0 0-1,1-2-6,1 0 0,0-1 6,2 0 0,0-3-7,0 1 7,3-1-1,1 0 0,0-1 0,1-1-7,-1 0 0,2-1 7,-1 0 0,1 0 6,1-2-1,1-1-8,-1 1 0,1-1-6,-2-1 7,3-1 0,-1-1-6,1 1 6,-1-2 0,1 1-12,-1-1 14,-1-1-14,1 1 15,1-2-7,-3 1-6,0 0 1,1 0 0,-1 0 1,-1 0 0,1 0 0</inkml:trace>
  <inkml:trace contextRef="#ctx0" brushRef="#br0" timeOffset="840">605 568 25,'0'0'4,"0"0"6,4-1-8,3-1 7,1-1-8,4 1 7,-1-1-8,1 3 0,1 1 0,-1 1 0,-2 0 0,3 4 7,-3 2-1,0 4 5,1 1-7,-3 5 5,-2 2-7,0 1 6,-4 2-14,0 0 1,1 0 0,-3 2 14,-3-1-1,1 1-1,-2-1-14,-2-1 14,0-1-1,0-1-7,-3-2 6,3-3 0,2-1 12,-2-2-3,2-2-14,2-2 6,-2-2-7,4-4 1,0-3 6,2-3-1,0-4-7,2-5 0,4-3-6,0-3 14,5-5-7,-1-3 6,3-3-13,-1-3 7,3-1 1,1-1-7,1 2 1,0 3 1,-3 3 7,1 3 0,-1 4-1,-1 1 0,-1 4-6,-1 2 0,-3 3 7,0 4-6,1 3 7,-1 5-1,-4 4 0,0 3 6,-2 5-14,-2 4 20,-2 2-14,0 2 0,-4 3 12,0-2-8,0 1-6,-2-1 6,2-1 0,-2-2-13,1-2 7,1-3 7,0-2-1,2-1-1,2-4-6,0-2 0,4-5 7,2-3-7,3-6 7,1-4-7,4-6 13,3-2-14,0-5 7,1-2-13,3-2 7,0-1 7,1 2-19,-1 1 20,0 2-13,-3 3 14,-1 3-1,-3 2-1,-1 3 6,-1 3-7,-2 3-13,1 3 20,-3 4-8,0 6 0,-4 2 6,-1 5-1,-1 5-7,-4 1-13,-1 5 21,1 1-7,-2 3-13,-2 1 8,0 1-6,2 1-5,0-3 1,-1-2 2,1 0 0</inkml:trace>
  <inkml:trace contextRef="#ctx0" brushRef="#br0" timeOffset="1480">1573 877 73,'0'4'17,"-2"1"-21,0 3 7,0 3 12,0 1-14,0 2 0,-2-1 6,0 3-1,-3 0 6,-1 0-8,0 2-7,0 0-6,-1-2 1,-1 1 0,2-1-1</inkml:trace>
</inkml:ink>
</file>

<file path=ppt/ink/ink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4:1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109 523 56,'0'0'7,"0"0"-7,-2 1 6,2-1 6,-2-1-8,2 1 12,0 0-8,0 0-1,0 0-8,0 0 1,0 0 6,0 0 5,0 0-7,0 0-7,0 0 13,0 0-1,0 0-8,0 0-6,0 5 7,-2 1-1,-2 3 7,0 0-1,-2 2-14,0 0 14,-1 2-1,-1 0-14,2 0 14,0-1-7,-1 1 0,1 0 0,0 0-6,0-2 7,0 0-6,-1-1 1,3 1 7,0-3 6,0-1-20,0-2 20,2-1-20,2 0 21,0-3-2,0-3-13,2-4 7,4-5 0,4-4 6,1-5-13,3-2 0,1-4 7,3-4 0,1-1 6,2-1 0,-1-2-1,3-2-7,2 1 6,0-1-7,2 1 0,0 0-6,1 1 14,1 2-1,0 0 0,-2 2-1,2 1-1,-4 4 0,0 0-19,0 3 8,-5 2 1,1 2 1,-2 3-5,-3 2 13,-1 1 0,-1 3 0,-1 2 6,-1 3-7,-2 2 6,-1 3-1,-1 4-1,0 2-13,-2 4 1,-2 3 7,1 4 6,-5 3 0,0 1-7,-2 3 0,-3 2 6,1 1-13,0 1-5,-2 0 14,0 0 0,2 2 0,-3-2 0,3-2-1,0 3-6,0-4 13,2 0 0,-2-1-8,2 0 7,0-3-7,2-1-6,-2-4-6,0 0 2,2-2 1,-3-2 0,3-3 1</inkml:trace>
  <inkml:trace contextRef="#ctx0" brushRef="#br0" timeOffset="612">337 513 25,'0'0'4,"0"0"0,0 0 0,0 0-1,0 0-1,0-2-1,2-1 1,0-1 0,2 0 0,2-1 0,1 1-1,-1 0 0,2-1 0,2 0 0,5-1 0,-1-1-1,3 1 7,0 0-1,1-1-7,-1 1 0,1 1 0,-1-1 0,1 1 0,-1 2-1,0-1 0,-3 1-1</inkml:trace>
  <inkml:trace contextRef="#ctx0" brushRef="#br0" timeOffset="1515">1003 139 23,'0'0'4,"0"0"0,0 0 0,0 0-1,0 0 0,0 0 0,0 0 5,0 0-1,0 0-7,0 0 7,0 0-1,0 0-8,0 0 1,-2 2 0,-2 1 13,0 2-8,-1-1 6,-1 4-8,0 2 0,-2 1-7,2 3 1,-3 1 1,1 2 6,0 0 0,-1 2-7,1 1 0,0 0 1,0 1 1,-1 0 6,-1 1 6,2 1-8,0-1 0,1 1 0,-1-1 6,2-1-7,0-1-7,1-3 1,1 1 13,2-2-1,0-3-1,0-2-13,2 0 7,0-1 6,2-2-7,0-2-6,2-2 1,3-2 13,-1-2-1,2-1-7,0-4 1,3-1 0,-1-1-7,0-1 7,3-1-6,-1-2 1,3 0 7,-1-2-7,3-1 13,-3-1-13,5-2 7,-3-1 6,3-1-1,0 0-1,-1-1-1,-1 0-7,-1 0-6,1-1 1,-3 2 1,1-2 7,-1 0 0,-1 1 0,-3-1 0,0 3 6,1-1-1,-1 0-1,-2 3 0,-1 1-7,1 1 6,-4 1-6,2 0 6,-2 3 0,0 1-14,1 0 2,-3 1 7,0 1-6,2 2 0,-2 0 8,0 0-7,0 2 1,-2 2 7,2-1-7,-2 4 1,-2 0 1,0 0 0,2 4 1,-4 1 0,-2 1 6,1 3-7,-1-1 7,0 3-7,0 1 1,0 0 13,-3 2-2,1 2-7,0-1 6,2 2-1,-3-1-1,1 2-7,0-1 13,0 0-8,-1 0-7,3 1 13,0-2-8,0 0 6,2 0-1,1 0 0,3-2-20,3 0 14,-1-1 6,2-1-1,2-2-13,2 0 13,5-2 0,-1-1-7,5 0-13,1-4 2,3-1 0,0-3 0</inkml:trace>
  <inkml:trace contextRef="#ctx0" brushRef="#br0" timeOffset="6678">229 984 22,'-2'0'4,"2"0"-1,-2 0 0,0 0 0,0 0 0,2 1 0,-2-1-1,0 0 0,0 0-1,0 0 1,2 0 6,-2 0-7,2 0-1,-2 0 1,2 0-1,0 0 0,-2 0 0,2 0 0,0 0 0,0 1 0,0-1 0,0 0 0,0 0 0,0 0 0,0 0 0,0 1 0,0-1 7,2 0-7,0 0 0,2 0 0,-2 1 0,2 0 0,0 1 6,2-2-7,3 0 6,-1 0-7,0 0 1,3 0 0,1-3 6,3 2-7,-1-1 0,0-1 7,5 1-1,-2 0 0,1 1-1,1-2-6,-1 1 6,3 0 0,0-1 0,0 1-1,-1 0-6,1 0 0,0 0 1,-1-1 13,1 0-14,0 0 7,1 1-7,-1-2 0,0 1 1,-3-2 0,3 1 0,-2 1 1,-3 1 7,1-2-8,-1 2 0,-1 1 1,-3-2 0,3 1 0,-5 1 1,0 0-1,1 1 1,-3 0 0,-2 0 0,0 0 1,-1 0 0,-1 0 0,0 0 0,0 0-1,-2 0 0,0 0 1,-2 1 0,0 0 0,-2 0 0,0 0 0,0 2 0,-2-2 0,-2 1 0,-1 0 0,1 2 0,0-2 0,-2 1 0,-3-1 0,3 0 0,-2 1 0,-1 0 0,-1 1 0,2-2-1,-3 0 1,1 2-1,-1-2 1,1 0-1,-3 1 1,3 0 0,-2-1 0,1 1 0,-1-1 0,-1 2 0,-1-2 0,1 0 0,-1 2 1,-3-1-1,0 1 0,-1-1 0,1 2 0,0-2 0,1 2-1,-1 0 1,1-1 0,-1 1 0,0 0 0,3-1 0,-1 1 0,3-2 0,-1 1 0,3-1 0,0 1 1,1 0-1,-1 0 0,1-1 0,3 1 0,0-2-1,0 2 1,1-2 0,3-1 0,-2 2 0,2-2 0,0 0 0,2-1 0,-2 1 0,2-1 0,-1 1 0,3-1 0,-2 0 0,2 0 0,0 0 0,0 0 0,0 0 0,2 0 0,-2 0 0,3-1 0,-1-1 0,0 1 0,0-1 0,2 1 0,0-1 0,0 0 1,0 0-1,0 0 0,3 1 0,1-1 0,-2-2 0,2 2-1,1-2 1,-1 1-1,0 1 1,3-2 0,1 1 0,-2 0 0,3 0 0,-3 0 0,2 0 1,-1 1-1,-1-1 1,0 0-1,1 0 0,-1 1 0,3 0 0,-3-1 0,2 2 0,-1-1 0,-1 1 0,2-2 0,-1 2 0,1 0 0,1-1 0,-3 1 0,2 0 0,1-1 0,-3 1 0,0 0 0,1 0 0,-1 0 0,-2 0 0,3 1 0,-3-2 0,0 2 0,1 0 0,-3 0-1,0-1 1,-2 1 0,2 0-1,-2 0 1,1 0 0,-3 0 0,0 0 0,0-1 0,0 1 0,0 0 0,-2 0 0,2 1 0,-2-1 0,0 0 0,0 0-1,0-1 1,0 1 0,0 0 0,0 0 0,0 0 0,0 0 0,0 0 0,-2 0 0,2 0 0,-2-1 0,-2 1-1,-2 0 1,1 0 0,-1 0 0,2 0 0,-2 1 0,0-1 0,-3 0 0,3 0 0,-2 0-1,0 1 1,-1 0 0,-1 1-1,-2-1 1,-1 0 0,-1 1 0,-1 2 0,-1-1 0,-1 1 0,-2 0 0,1 1 0,-1 0-1,1-1 1,1 1-1,-2 0-1</inkml:trace>
</inkml:ink>
</file>

<file path=ppt/ink/ink7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7:25.5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 31,'0'0'3,"0"0"0,0 0 0,0 0 0,0 0-1,4 0 0,1-1-1,3 1 0,-2 1 1,2 1-1,3 2 0,-3 2 6,2 0 6,-1 5-14,-1 1 6,2 4 6,-4 1-2,1 3 5,-3 2-1,-2 3-21,0-1 7,-4 0 7,-2 2 12,0 0-9,-3-2-1,1-1-14,-2-1 20,2-1-14,-1-3 6,1-2 5,-2-1-7,4-3-1,0-2 0,0-2 6,-1-3-14,7-5 13,-2-3-7,3-6 0,3-2 6,0-6-7,4-2 6,3-3-13,1-3-5,3-2 7,1 0 1,3-3 0,0 3 1,-1 0 7,3 2-1,-2 3 0,-3 3-13,1 2 14,-4 2-1,-1 4 0,0 1-7,-1 6 13,-3 2-7,1 4-7,-1 5 13,-4 2-1,0 2-1,1 5-7,-3 3 7,0 3-13,-2 3 7,-2 0 0,2 2 6,-2 1-1,-2-1 0,2 1-14,-2-3-5,2 0 15,0-3-19,-2-1 1,2-4 1</inkml:trace>
</inkml:ink>
</file>

<file path=ppt/ink/ink7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7:26.03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53,'0'0'14,"2"1"-15,0-1 13,2 3-8,6 1 6,3 0-8,-1 2 0,3 4 12,-1 0-8,1 4 6,-1 1 5,3 3-9,-3 1 6,1 2-8,-1 4-1,-2 0-1,1 3 12,-1 0-8,-3 3-1,-1 3-1,-4 2-1,-4 5-7,0 2 13,-6 2-7,-3 2 5,-3 0-13,-2 2-12,-3-1-5,-4-1 1</inkml:trace>
</inkml:ink>
</file>

<file path=ppt/ink/ink7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8:02.12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 43 78,'-2'-3'23,"2"2"-15,-2 0 5,2 0-2,0 0-14,0 1 7,0 0 6,0 0 5,0 0-2,2-2-14,0 2 0,0-1 12,5 0-7,1-1-1,4 0 6,3-2-7,1 2-7,3 1 13,0-2-1,1 0-19,3 0 1,-2 0 2,1 1-6,1-1 2,0 1 1,0 0-1</inkml:trace>
  <inkml:trace contextRef="#ctx0" brushRef="#br0" timeOffset="280">0 488 91,'0'0'15,"0"0"-2,0 0-1,0 0-8,2 0-1,4-1 12,2-2-8,3 1-7,1-1 13,3-2-8,1 2-1,3-2-13,1 0 8,1 1-13,2-1 1,-2-1 1</inkml:trace>
</inkml:ink>
</file>

<file path=ppt/ink/ink7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8:03.40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412 278 22,'0'0'4,"-2"0"-1,2 0 0,0 0 0,0 0-1,-2-1 0,0 1 0,-3-3 1,-1 1-1,0 0 0,0-1 6,-2 1-1,1 1-1,-1-1-1,-2-1 0,2 2-1,-3 1 0,-1 0-1,1 0-7,-1 2 13,-2 1-1,-1 1-14,-1 2 8,-1 1-7,0 2 7,-1 3 0,-3 2-7,0 2 14,1 3-14,-1 1 7,2 2 0,-1 0 6,1 2-8,5 0 7,-1-1-1,5-1-7,2-2 0,1-1-7,3-1 14,4-3-13,4-1 13,3-4 0,1-3-14,4-4 14,5-6-13,1-2 19,3-6-8,2-3-13,2-3 8,0-3 6,1-2 0,1-1-14,0-3 14,2 0-1,-4 1-6,0 0 12,0 2-20,-5 3 20,-3 2 5,-3 2-1,-1 3-8,-1 1 5,-2 2-8,-1 3-6,-3 2 6,-2 5 0,-2 5-13,0 4 20,-2 5-1,-2 2-14,2 4 7,-2 1 6,0 2-1,2-1-1,2 3 6,2-2-14,0 1 0,3 0 0,1-2 7,4 0-13,-1-1-12,3-2 2,1 0 1</inkml:trace>
  <inkml:trace contextRef="#ctx0" brushRef="#br0" timeOffset="1110">761 646 23,'0'0'4,"0"0"-1,0 0 0,0 0 7,0 0-1,0 0-2,0 0 0,0 0-1,0 0 5,0 0-7,-2 2-7,2 2 0,-2 4 13,0 4-1,0 2-8,0 3 0,-2 4 13,-2 1-2,2 4-14,-3 1 0,-1 1 7,0 1 5,2 0-13,-5 2 6,3-1 6,-2 2-14,1-2 1,1-1 13,0-2-14,0-2 14,1-4 5,3-1-2,-2-2-2,2-4-7,2-2 6,-2 0-8,2-3 7,0-2-8,-1-1-6,3-5 1,3-7-6,1-3 14,4-6 0,2-4-1,1-3 6,1-3-13,2-4 0,1-2 7,2-1-12,-3-2 7,3 0 7,-1 2 5,1 0-19,-1 3 13,-1 3 0,-1 1 0,-1 4-7,-3 4 7,0 2-1,-2 1 0,-1 3-6,-1 4 13,0 4-2,-2 4-19,-2 5 8,-2 3 6,-2 4 6,-2 2-19,-2 2 1,0 3 14,-1 0-1,-1-1-13,2-1 14,0 0 0,2-1 5,0 1-20,-1-2 8,3-1 13,2-1-1,2-1-8,3-2 6,1 0 0,2-2 5,4-2-14,1 0 6,1-1-6,1-2-19,1-1 9,3-2-5,0 0 1,-1-1 0</inkml:trace>
  <inkml:trace contextRef="#ctx0" brushRef="#br0" timeOffset="1915">1324 88 24,'-2'0'5,"0"0"-2,0 0 1,0 0-1,0 0 6,-3 3 5,-1 0-8,0 2 6,0 4-8,-5 3-7,3 3 7,-2 3 6,0 3-2,-1 4 6,1 0-2,2 2-2,-1 2 12,1 1-9,2 2-8,2-1-7,2 2 13,0-1 4,4 0-1,2-1-15,2-2 7,2 0-1,3-2-1,-1-3-13,4 0 14,1-2-13,-3-3-12,3-1 2,1-2 1</inkml:trace>
  <inkml:trace contextRef="#ctx0" brushRef="#br0" timeOffset="2329">1638 378 24,'0'0'4,"0"0"6,0 0-7,0 0 6,0 0-1,0 0-8,0 0 0,0 0 0,0 0 7,0 0 5,0 0-15,0 0 1,2 0 7,2-1 6,1 1-2,1 1 5,0 1-1,-2 2-2,2 0 5,1 3-2,-3 3-2,0 0 5,0 4-2,-2 1-15,-2 4 7,0 0 5,-2 5-2,0-1-1,-2 0-7,0 2 0,0-2 12,-3-1-8,3-2-13,0-2 19,2 0-8,-2-4-6,2 0 12,0-3-13,0-1 0,0-1 7,2-2-1,0-2-13,0-3 14,4-3 0,2-5-1,2-6-13,3-3 8,-1-3 0,4-6-6,1-1 1,-1-2 7,3-1-6,-1 1 7,3 2-13,-2 2-5,-1 0 15,1 4 0,-1 1 7,-1 3-1,-3 2-13,0 3 14,1 3-13,-3 1 7,-2 4 6,1 2 0,-1 3-1,-2 3 0,0 3-7,-1 4 6,-3 2 0,0 0 0,-2 2-1,-2 0-6,2 1-6,-2-1 14,0-1-13,-1 1 13,1-4-6,0 1 0,2-2 6,-2-1-6,2-3 12,0 0-13,0-1 6,0-3 0,2 0-7,2-3 1,1-2 13,1-4-8,0-3-6,2-1 6,3-3-12,-1 1 13,0-5-12,1 2 1,-1-2 13,0 1-7,1 2 7,-1 1-1,-2-1-19,-2 2 8,1 3 7,-1 1-6,0 1-6,-2 1-4,-2-1 8,2 1 7,-2 2-6,3 0 7,-3 1 0,0 1-12,0 1 1,0 0 2,-2 1 13,2 0 0,-2 0-7,2 0-6,-2 2 1,2 0 1,-2 1 7,2-1-6,-2 1 0,0 0 8,0 0 0,0 0-7,0 0 0,0-1 1,0 1 0,0-2 0,0 1 0</inkml:trace>
  <inkml:trace contextRef="#ctx0" brushRef="#br0" timeOffset="3976">2182 506 19,'0'0'4,"0"0"0,0 0-1,0 0-1,0 0 0,0 0 0,0 0 0,0 0 0,0 0 0,0 0-1,0 0 0,0 0 1,0 0-1,0 0 0,0 0 0,0 0 0,0 0 0,0 0 0,2-1 0,0 1 0,0 0 0,0 1-1,1 1 1,1 2 0,-2 0 0,2 2 12,-2 1-14,0 1 0,0 3 19,0-1-9,-2 3 5,2 0-14,-2-1-6,0 1 7,-2 0 6,2 1-7,-2-1 12,0-2-1,0 1-8,0 0-13,0-3 1,0 0 1,0-2 0,0 0 0</inkml:trace>
  <inkml:trace contextRef="#ctx0" brushRef="#br0" timeOffset="4342">2497 114 23,'0'0'4,"0"0"0,0 0-1,0 0 0,0 0 0,0 0 0,2 1 6,0 1 5,4 2-2,-2 2 5,2-1-9,3 4 6,-1 0-2,0 1-2,0 2 5,1 2-2,-1 0 5,0 2-2,-2 0-2,3 3-2,-3 1-1,0 1-8,0 2 6,-2 3-1,1 0 5,-1 3-2,-2 4-14,-2 0 7,-2-1 0,-2 2-7,-1 0 6,-1-2-12,0-1-18,0 0 3,-2-3 0</inkml:trace>
  <inkml:trace contextRef="#ctx0" brushRef="#br0" timeOffset="5162">3098 478 22,'0'0'4,"0"0"-1,0 0 0,0 0-1,0 0 0,0 0 0,0 0 0,2 0-1,1-1 1,-1 1 0,0 0 0,0-2 0,0 4 0,-2-2 12,2 1-14,-2 1 6,0 2-8,-2 0 7,0 0 6,-2 0-8,2 1-6,-3 0 6,3-3 6,-2 0-13,2 1 0,-2-1 1,2 0 0,2 0 7,-2-2-1,2 0-7,0 0 7,2-3-6,2 0 0,2-1-1,0 0 0,3-1-1</inkml:trace>
  <inkml:trace contextRef="#ctx0" brushRef="#br0" timeOffset="5662">3669 0 24,'0'0'5,"0"0"5,0 0-1,0 0-7,0 0-1,0 0 0,0 0 0,0 0 0,0 0-1,0 0 7,0 0-1,0 0 0,0 2 5,0 3-1,0 1-8,2 3 6,-2 3-1,0 2 6,0 1-15,0 3-6,0 2 20,-2 2 5,0 3-15,0 1 0,-2 2 0,0 2 12,0 2-20,-3 2 19,3 0-14,-2 4 13,2-2-8,-2 0-7,0-1 13,-1-2-14,1-1 1,2-3 13,-2-2-14,2-3 13,-2-2-14,1-1 13,3-4-1,-2-1-7,0-2 0,2-4 6,0 0 0,2-3-14,-2-1 1,2-3 8,2-5-7,-2-2 13,4-4-13,0-3 1,2-3 0,1-2 1,1-4 1,0-2 0,2 0 0,3-1-6,1-1 14,1 1-7,-1 0-12,1 2 2,1 1 14,1 2-13,-1 0 14,-1 3-7,-1 2 7,1 2-13,-1 1 1,-1 2 1,-3 2 14,0 2-7,1 1 6,-3 3 0,0 3-1,-1 0 6,-1 4-1,-4 3-14,0 1 7,-2 2 6,-2 2-1,-4 1-7,-1 2 12,-1-1-8,-2 2-6,-5 1 12,1-1-13,-3 0 13,-1 1-2,-1-2-19,0 1 13,1-2-12,-3 0 13,5-2-6,-1-1-13,5-3 2,-1 0 0</inkml:trace>
  <inkml:trace contextRef="#ctx0" brushRef="#br0" timeOffset="6452">3824 1043 23,'0'0'5,"0"-1"-1,0 1 0,0 0-1,0 0 6,0 0-7,0 0 6,0 0 5,0 0-2,0 0-1,0 0 5,0-1-2,0 1-20,2-2 13,3-2-1,3-2-7,0-2 7,2-1-7,1-1-6,1-1 14,3-1-1,-3-1 5,3-1-13,-1 0 13,3-1-14,-3-1 0,1 0 7,-1-2-7,0 1 13,-1 0-1,-1 1-13,-3 0 7,-1 1 6,-2 2 5,0-1-2,0 2-1,-3 2-1,-1 1 5,-2 0-14,2 3 6,-4-1 5,0 2-14,-1 0 1,1 2 6,0-1 0,-2 2-1,-2 2 6,0 0-13,2 2 0,-3 2 7,1 0-1,0 3 6,0 0-7,0 4 6,-1 0-7,-1 3 6,2 0 0,0 3-7,0-1 0,-1 3 0,3-1 6,0 1-13,2 0 14,0 1-1,2 0-7,0 1 7,2-2-1,2-1-1,2 1-6,3-1 6,1-1 0,0-3-13,3 0-5,3-3-11,1-2 2</inkml:trace>
  <inkml:trace contextRef="#ctx0" brushRef="#br0" timeOffset="8532">4457 103 23,'-2'0'5,"2"0"-1,0 0-1,0 0 0,-2 2 0,0-1 0,-2 2-1,0 2-1,-2 1 1,-1 3 6,-1 3-7,0 2-1,0 1 13,-1 3-14,1 2 6,0 2 6,-1 1-8,3 1-6,2-1 0,0 0 13,0-1-8,2 0 6,2 0 6,0-1-8,2-1 5,2-1-8,0-1-6,2-1 6,0-1-12,1-1 7,1-1-6,2-2 1,-1-3 0,1-1 0</inkml:trace>
  <inkml:trace contextRef="#ctx0" brushRef="#br0" timeOffset="8972">4635 264 36,'0'-1'3,"0"1"-1,2-1 1,0 1-1,0-2 6,2 1-7,3-1 12,-1 1-8,-2 0 6,2-1-14,0 1 19,3 2-2,-3 1-14,2-1 6,0 2 0,-1 2-1,1 2 12,-2 1-9,0 0-1,0 4 6,-1 1-21,-3 2 14,-2 1-13,0 1 19,-2 1-14,-3 0 13,1 2-8,0-1 6,0-2-20,0 1 20,0-2-7,0 0 0,0-2 6,-1-1-1,3-3-7,-2 0 6,0-3-13,2-4-6,2-3 14,0-3-18,0-7 8,4-2 7,2-3 1,1-5-7,1-1 1,0-2 1,2-3-5,1-1 7,3 0-6,-1 0 8,1 1 0,1 2 1,-1 1 0,-2 4 0,1 1 0,-1 3-6,-1 2 13,-3 2-7,2 1 0,-4 5 7,3 0-7,-3 4 0,0 2 0,-2 4-6,2 2 13,-3 3 0,1 3-1,-2 2 5,0 2-1,0 1-1,-2 2-7,2-1-7,-2 3 7,0-1 0,-2-1 0,2 0-6,0 0-6,0-2 0,0-1 2,0-2-1</inkml:trace>
  <inkml:trace contextRef="#ctx0" brushRef="#br0" timeOffset="9512">5198 62 24,'0'0'11,"0"0"-8,0-2 0,2 1 6,2 1-8,0 0 0,0 1 19,2 2-9,1-1 11,-1 3-2,2 0 3,0 2-9,1 3 11,-1 0-9,2 3-15,-2 1 25,1 1-22,-1 3 6,-2 1 5,0 2-8,1 2 5,-5 3-2,0 2-1,-2 2 5,-2 3-1,0 2-8,-5 2-1,1 1-7,-2 1-6,-2-2-5,-1-1 2,1-2-18,0-3 2</inkml:trace>
</inkml:ink>
</file>

<file path=ppt/ink/ink7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8:20.48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0 354 25,'0'0'4,"0"0"0,0 0-1,0 0 0,2-1-1,-2 1 0,0 1 0,0 1-1,2-1 0,-2 3 0,0-1 0,2 3 0,0 1 0,0 1 0,0 2 0,2-1 0,1 1 0,-1 1-1,2-1 7,0 0-7,0-1-1,3 1 7,-1 0 0,0-2-7,0 0-1,3-1 1,1 1 6,1-2 0,-1 0-1,2-2-7,3-1 1,-1-1 0,3-2 6,0-2 6,1-2-1,3-2-7,2-2 6,-2-1-8,4-3-6,-1-1 0,1 0 2,2-4 6,2 0 6,-2-3-13,0 0 7,0 2 6,0-1-1,-2 0-7,-2 2 6,0 0-13,0 0 13,-3 2-7,1 1-6,0 3 1,-3-1 13,3 1-1,-2 2-7,0 2-6,-1 0 1,1 3 13,0 1-13,-1 1 13,1 1-13,2 1 13,-1 2-7,1 2 6,2 0-1,0 1 0,0 1-1,4 0-1,0 0 6,2 3-1,0-1-1,0 0-1,2 1 6,-2 1-8,0 0 6,0 0-8,0 3-6,0 0-6,-2 1 8,-2 1 12,0 0-13,-1 0 6,-1 2 0,2-1-13,-2 1-6,0 0 2</inkml:trace>
  <inkml:trace contextRef="#ctx0" brushRef="#br0" timeOffset="1054">37 765 21,'0'0'4,"0"0"0,0 0-1,0 0-1,0-1 1,0 1-1,0 0 0,2-2 0,0 1-1,0 1 0,-2-1 0,2 1 1,0 1-1,0 0 0,1 1 0,-1 3 0,2 0 0,-2 0 0,0 5 0,2-1-1,0 2 1,0 1-1,0 1 7,3 1-7,-3 0 6,0 0-1,2 1 6,2 0-8,-1-1-6,3 0 0,0 0 0,1-1 13,-1 0-7,0-3 12,3 1-8,-1-3-1,3-1-13,-1-3 1,1 0 13,-1-4 5,3-1-8,-1-2 0,3-2-1,-1-4 0,1 0 0,0-3-1,1 0 0,1-3-13,2-2 2,-3 1 20,3-1-14,-2-1 6,-1 1-6,1 0 6,0 1 0,-3 1 0,1 2-7,0 0 0,-3 4 7,3-1-6,-1 0 6,-1 2-6,2 1-7,-3 1 14,3 2-6,-1-1-6,1 2 13,0-1-7,-1 3-6,1 0 14,-1 1-7,3 2 0,-2 2 6,1-1 0,1 1-13,0 0 13,-1 1-1,1-2-6,2 2-6,0 0 13,-1 0 0,3 1-7,0 0 6,0 0-7,2 0-6,0 1 1,-3-1 1,3 2 2,-2 0 0,2 0 0,-2 0-2</inkml:trace>
  <inkml:trace contextRef="#ctx0" brushRef="#br0" timeOffset="3399">2442 385 22,'0'0'3,"0"0"0,0-1 1,-2 1-1,0-1 0,0 0 0,0-2-1,0 1 0,0 0 0,0-1 0,0 1-1,-2-1 0,2 0 7,-3 0-1,1 1 5,2-1-14,-2 1 6,0 0 6,0-1-7,-2 2 6,-1-1-14,1 1 7,0 1-7,0 0 7,-2 1 0,-3 2-7,1 2 1,0 1 13,-3 1-1,-1 1-7,-1 1 0,1 3-1,-1 2-6,-1 2 7,1 0 0,-1 3 6,-1 1-13,3-1 7,-1 1 6,5 0-13,-1-1 7,5-1-7,0-2 1,4 0 1,0-3 6,4 1-6,0-3 7,2-2 5,2-1-7,3-2-6,1-2 0,2-3 1,1-2 7,3-4-1,1-1 0,-1-2-7,3-2 8,2-2-7,-3-1 0,1-2 1,-2 0 0,-1-1 1,1-2 6,-3 3 0,-1 0 5,-3 1-14,0 1 14,-2 3-7,1 0 12,-3 2-8,0 1-13,-2 3 13,0 0-7,1 4 6,-3 3-7,0 1 1,-2 5 6,0 3-1,0 1-6,0 3 0,0 0 6,2 1 0,0 1-7,0 0-6,2 0 1,2 1 14,0 0-13,3-1 0,1-2 0,2 0 0</inkml:trace>
  <inkml:trace contextRef="#ctx0" brushRef="#br0" timeOffset="4116">3048 141 24,'0'0'4,"0"0"0,0 0-1,0 0 0,0 0 0,0 0 6,0 0-8,0 0 0,0 0 6,0 0 0,-2 4-1,-2 1-8,0 5 7,-2 0 0,0 4 5,-1 2-7,-1 4 6,-2 1-2,1 2-7,-1 2 0,2 0 13,-2 2-2,1 1-7,-1 0 12,2 1-2,1-1-15,1 0 7,2 0-1,0 0-7,2-2 7,2 0-14,0-2 8,2 1 6,2-2 0,0-1-1,2-1-1,3-1-12,1-2-6,0-1 1,1-2 1</inkml:trace>
  <inkml:trace contextRef="#ctx0" brushRef="#br0" timeOffset="4644">3305 362 25,'0'0'4,"0"0"0,0 0-1,0 0 0,0 0-1,0 0 13,0 0-8,0 0-1,0 0-7,0 0 13,0 0-14,0 0 12,0 0-13,0 0 13,0 0-8,0 1 0,0 0 0,0 5-1,-2 6-6,-2 1 7,-1 2 0,-1 1-1,0 0 6,0 2 0,0-1 5,-1 1 5,-1-2-15,2 0 6,0-1-1,0-1-13,-1 0 13,3-1-1,0-1-19,0-3 20,0 0-7,2-1 6,0-2-1,0 0 0,0-1-7,2-1 6,2-1 0,0-3-7,4-2 7,0-2-1,4-2-6,1-2-6,3-3 1,1 0 1,3-3 1,1 0 7,0 0-13,1-1 8,-1 1 7,-1 1-13,1 1 1,-2 1 14,-1 0-7,-1 2-7,-1 1 8,-4 1 6,1 0 0,-3 1-13,0 1 13,-1 2-7,-1-1 1,0 1 0,-2 1 0,-2-1 6,0 3 0,-2 1-7,-2 2 12,-2 1-7,-2 3 6,0 0-8,-3 3 0,-1 0 0,2 1 6,-3 0-7,1 2 6,2 0-7,-3 0 7,3 1-20,0 0 21,2-1-1,-1 0-1,1 1-7,4-1 13,0-1-8,2-1-6,2 0 13,2-1-2,0 1-1,3-2-13,1 0 7,4-1 0,1-1-19,-1-1 2,3-1 1,-3-2 2,3 0 0</inkml:trace>
  <inkml:trace contextRef="#ctx0" brushRef="#br0" timeOffset="5264">3766 615 36,'0'0'9,"0"0"6,0 0-15,0 2 13,0 0-2,0 1-1,0 2-2,0 0 6,0 2-2,-2 1-2,0 1-1,-2 2-7,0 0 6,-1 2-1,1 1-7,-2 0 0,0 0 0,-2 0-7,1-1-6,1-1 2,0-1 0,0-2 0</inkml:trace>
  <inkml:trace contextRef="#ctx0" brushRef="#br0" timeOffset="5518">3973 485 36,'0'0'3,"0"0"0,0 0-1,0 0 0,0 0 0,0 0 6,2 0 5,-2 3 5,2 0-2,2 2-2,0-1-21,-2 2 13,2 2 6,-1-1-2,-1 1-7,-2 1 6,2-1-14,0-1 7,-2 2 12,0-1-8,0 1-7,0 0 7,-2-2-1,2 0-1,0-3-6,-2 2-13,2-3 21,-2 1 5,2-1-13,0 0-6,0-2 13,2-2 6,0-3-14,2 0-6,2-4 7,2-2 1,3 0 6,1-2-13,0-1-5,3-1 7,-1 0 1,1 0 1,-1 2 7,1 0 5,-1 2-1,1-1 0,-3 3-20,-1 0 14,-1 1-6,0 1-6,-2 3 14,-1-1 0,1 3 5,-2 2-1,0 0 6,1 3-14,-1 2 12,-2-1-14,-2 3 13,0 1-13,0 0 12,-2 1-13,-2 1 13,2-2-14,-2 2 7,0-2 0,0 0-13,0-2 14,0 0-13,2-1 14,-2-1-7,2-1 7,-2 0-7,2-2 13,2-2-8,2-1 0,4-4 6,0-2-13,3-1 6,3-1-12,1-3 14,-1-1-7,1 0 13,1-1-14,1 0 14,-1-2-8,1 3 6,-1 0-13,-1 2 13,-3 1-19,-1 2 14,-1 2-13,-2 0 14,0 3-7,1 1 1,-3 5 0,-2 1 13,0 3-8,0 1 0,-4 3 6,0 1-1,0 0-7,-2 2 6,0 1-1,-2 1 6,2-1-8,2 0 0,-2 0-7,0-1-18,0-3 2,2 0 1</inkml:trace>
  <inkml:trace contextRef="#ctx0" brushRef="#br0" timeOffset="6191">4839 141 23,'0'0'4,"0"0"0,0 0-1,0 0 0,0 1 0,5 2 0,-3-1 6,2 0 11,0 3-9,0 1-1,2 1-1,-2 1 17,3 1-16,-1 3 12,-2-1-3,2 2 4,-2 2-16,0 0 12,1 3-9,-1 0-7,-2 2 18,0 1-2,-2 1-3,-2 1-14,-2 3 6,-3 0-7,1 0 6,-4 3-7,-1-1 18,-1-1-8,0 0-14,-3-2-12,1 2-17,1-2 4,-1-1 2</inkml:trace>
  <inkml:trace contextRef="#ctx0" brushRef="#br0" timeOffset="7841">5305 524 25,'0'0'4,"0"-2"0,0 2-1,0 2 0,0-2 0,0 0-1,0 1 0,0 0 0,-2 0 6,2 3-8,-2-1 0,-3 2 7,3 1-7,-4-1 0,2 2 0,-2-1 12,0 0-1,-1-1-14,3-2 13,0 1-8,0-1 6,0-1-7,2 1 6,0-2-1,0-2 0,0 0-7,4-3-7,-2 1 8,4-2 6,-2 0-13,2 1 0,0 0 1,-2 0 1,0 0 0,0 2 1,0 1 1,1-1-1,-1 2 0,-2 2 0</inkml:trace>
  <inkml:trace contextRef="#ctx0" brushRef="#br0" timeOffset="8241">5861 47 31,'0'0'3,"0"0"0,0 0 0,0 0-1,0 0 0,0 0 6,0 0-7,0 3 6,0 1 6,-2 3-8,0 1-1,0 6 12,0 2-2,-2 4-2,0 0-7,-1 2-1,-1 2-7,0 2 7,0 1 6,0 0-8,-1 1 0,1 1 6,-2 1-1,0-1-1,-1 0-1,1-3-7,0 1 7,0-1-1,1-2-13,-1-3 20,2 0-20,0-2 7,2-2 13,-1-2-7,1-2-1,0-3 0,0 1-1,0-3 0,0-1-6,2-1 0,2-3 13,-2 0-7,2-3-13,0-2 14,0-2-1,0-1 0,4-4-6,4-3 6,2-2-12,3-2 7,1-3 7,3 1-7,-1-2 7,3 0-1,0 2-13,-1 0 8,1 2 6,-1 1-13,-1 2 8,-1 0 6,1 3-1,-3 3-6,-1 0 6,-1 2-13,-1 2 14,-1 0 5,0 5-7,-3 0-13,-1 4 1,-4 2 20,0 3-7,-4 2-7,0 2 13,-4 2-2,-3 1-7,-3 1 13,-1 1-21,-3-1 7,-1 0 6,1 1-13,-3-2 1,1 1 1,1-2 0,0 0 1,1-2-12,1-2 2,3-1 1,0-1 0</inkml:trace>
  <inkml:trace contextRef="#ctx0" brushRef="#br0" timeOffset="8811">6523 75 36,'0'0'9,"0"0"6,0 0-2,0 0 4,0 0 4,0 0-8,0 0-2,0 0 11,0 0-9,-2 0-14,2 0 6,-2 0 0,-2 1 5,-3 6-13,-3 2 19,-2 4-2,-1 4-2,-3 3-2,-1 3-7,-1 3-13,-1 1 26,0 1-8,1 2 5,-3 0-8,2 2 6,1-1-1,1-1-8,1 2 0,1-2 6,3-1-7,1 0 12,3-1-20,2-1 7,4-2 6,0 0-7,4-2 6,2 0 6,2-2-14,3 0 1,1-1 6,2-4-13,3-1 1,-1-2-24,1-3 3,1 0 3</inkml:trace>
  <inkml:trace contextRef="#ctx0" brushRef="#br0" timeOffset="10011">6606 681 24,'0'0'5,"0"0"-1,0 0 0,0 0-1,0 0-1,0 0 0,0 0 0,0 0 0,0 0 6,0 0-7,0 0 6,0 0-8,0 0 7,2-2-1,-2 0-7,6-1 0,0-1 13,0-2-1,5 1-7,-1-2 5,0-2-1,3 0-7,-1 0 0,3-3 0,1 1 13,1-3-2,-1 0-7,1-1-7,1-2 13,1 0-8,0-1-6,-1-1-6,1-2 14,2-1-1,-3-4 6,1-1-1,-1-2-14,-1-1-5,-1-1 8,1 0 6,0 1-13,-3 1 14,-2 1-13,-1 1 14,-1 3-7,-2 2 6,1 2 0,-3 1-7,0 3 0,0 2 1,-2 3-6,1 0 13,-3 3 0,0 1-7,-2 2 6,-2 4-6,-2 1 6,-3 4 0,-1 3-1,-4 2 0,-1 3-1,1 3-6,-1 2 13,1 3-8,-2 2 0,-1 2 6,-2 2-13,1 0 13,1 2-7,-1-1 13,4 1-14,-3-1-7,3 0 8,1 0 12,1-3-8,4 0 0,0 0 6,-1-2-20,5 0 7,2-2 19,0-1-20,2-1 6,0-1 6,5-2-13,-1-1 7,4-1 6,3-1-14,1-3-5,5-1-5,1-1 1,1-3 1</inkml:trace>
  <inkml:trace contextRef="#ctx0" brushRef="#br0" timeOffset="10626">7332 533 25,'0'0'4,"0"0"0,0 0 6,0 0-8,0 2 6,0 2 6,0 0 4,0 2-15,-3 1 6,3 1-1,-2 0 5,0 2-1,-2 0-2,0 1-7,0-1-1,0 1 6,-2-1-7,-1 2-6,-1-2-7,0 2 2,-2-2 0</inkml:trace>
  <inkml:trace contextRef="#ctx0" brushRef="#br0" timeOffset="12207">7580 449 30,'0'0'4,"0"0"-1,0 0-1,2 0 0,0 0 1,0 0-1,4 0 0,-2 0 0,2 1-1,3 1 0,-3-1 13,0 1-15,-2 2 13,3-1-1,-3 3 4,2 1-8,-2 0-1,0 0 0,-2 1 5,2 0-1,-2 1 5,0 1-8,-4-1-1,2 0-7,-2-1 19,0 1-15,0 0-7,0-2 13,-2 0-1,0-1-1,0-1-7,-2 0 0,1 0-6,1-2 1,2 1 0,-2-2 7,2 0-6,0-1 6,2-1 0,2-2 6,0-1-1,0-2-7,4-3 0,5 0-13,3-2 15,1-1-1,-1-2-6,3 0 1,-1 0 6,1 1 0,1 0-6,1 2 6,-5 0 6,1 2-19,-1 1 7,-1 0 7,-3 3 6,0-1-14,1 3 7,-3 2 0,-2 1 6,1 1-7,-1 4-7,-2 0 13,-2 2-7,0 1 0,0 0 7,-2 1-8,0 0 1,0 1 12,0-1-20,0 1 13,-2-1 0,2-2-1,-2 1-7,2 0-12,-2-1 2,2 0-5,0-1 2,2-1 1,0-2 0</inkml:trace>
  <inkml:trace contextRef="#ctx0" brushRef="#br0" timeOffset="12752">8341 40 61,'0'0'6,"0"0"0,0 1-1,2 0-1,2 2 0,0 1-1,0 1 6,3 2 5,-1 1-8,0 2 12,0 3-2,0 1 4,1 2-3,-1 2 11,0 2-10,0 1-15,0 1 25,1 2-4,-5 1-9,0 0-2,0 2-1,-2 1 4,-2 1-8,-2 1-7,-5 1 0,1 3 0,-4 2 12,-5 0-14,1 1 6,-3 3 0,-2-2-13,-2 0-6,-1 0-10,-1-2-11,0-2 2</inkml:trace>
</inkml:ink>
</file>

<file path=ppt/ink/ink7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4.50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8132 1152 20,'0'0'4,"3"-2"-1,1 2-1,0-1-1</inkml:trace>
  <inkml:trace contextRef="#ctx0" brushRef="#br0" timeOffset="68390">505 6230 22,'0'0'3</inkml:trace>
  <inkml:trace contextRef="#ctx0" brushRef="#br0" timeOffset="70058">0 0 21</inkml:trace>
</inkml:ink>
</file>

<file path=ppt/ink/ink7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26.25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54 44 20,'0'0'4,"0"-1"0,0-2-1,0 0 0,-2-1 0,2 1 0,2-1 6,-2 2-1,-2-1 5,2 0-14,0 1 13,-2-1-8,2 0 18,-2 0-9,2 0-8,0 2 6,0-1-2,0 1-1,0 0-13,0-1 13,-2 1-1,2 1-1,0 0-7,0 0 6,0 0 0,0 0 5,0 0-13,0 0 6,0 0 0,0 0 0,0 0-13,0 0 13,0 0-12,0 0 13,0 0 6,0 0-1,0 0-20,0 0 20,0 0-1,0 0-1,0 0-1,0 0-13,0 0 13,0 0-7,0 0 6,0 0-6,0 0 0,0 0 6,0 0-1,0 0-19,0 0 21,0 0-1,0 0-1,0 0-6,0 0-6,0 0 13,0 0-7,0 0 7,0 0-1,0 0-7,0 0-5,0 0 13,0 0-1,0 0 0,0 0-1,0 0-6,0 0 6,0 0 0,0 0-13,0 0 14,0 0-7,0 0-6,0 0 14,0 0-1,0 0 0,0 0-1,0 0 6,0 0-13,0 0-6,0 0 14,0 0 5,0 0-7,0 0 6,0 0-1,0 0-1,0 0-7,0 0 6,0 0 0,0 0-13,0 0-6,0 0 8,0 0 7,0 0-6,0 0 7,0 0-7,0 0 14,0 0-2,0 0-19,0 0 20,0 0-13,0 0 0,0 0 7,0 0 0,0 0 6,0 0-14,0 0 1,0 0 1,0 0 13,0 0-1,0 0-1,0 0-1,0 0-14,0 0 14,0 0-1,0 0 0,0 0-1,0 0-19,0 0 2,0 0 7,0 0 14,0 0-8,0 0 7,0 0-1,0 0-7,0 0-6,0 0 7,0 0 0,0 0 6,0 0-1,0 0-13,0 0 7,0 0-6,0 0 7,0 0 7,0 0-7,0 0 6,0 0-1,0 0-13,0 5 1,0 4 1,0 4 1,2 2 0,-2 1 7,2 3 0,-2 1 6,2 1-7,-2 0 6,0 1-7,0 1-7,0 0 1,0 2 1,0-2 1,-2 1 13,0 0-8,-2-1 6,2 0-13,-2-1 1,-1-2 0,1 0 7,2-3 6,-2-1-13,0 0 7,2-5 6,0 1-14,0-2 1,0 0 13,0-3-14,0-2 7,-1 1-12,3-1 14,-2-1-1,2 0-6,-2-3-6,2 0 20,0-1-14,0-2 7,0-3 0,2-2-1,0-1-12,1-2-5,1-2 14,0-2 0,2 0-6,0-2 7,5 0 0,-3-3-6,4 0 7,1 0 0,1-1-7,3-1 7,1 1 0,1 0 0,2 2 6,-1-1-7,1 3 0,2 1-6,-3 2 13,-1 1-7,0 3 0,-3 2-6,1 4 7,-3 0 6,-1 6-7,-3 1 6,-2 3-7,-2 4-6,-1 3 13,-5 1-1,0 2 0,-5 3-13,1 3-6,-4 1 15,-2 1 6,-3 2 5,-1 0-8,-3-1-6,1-1 0,-3-1 0,-2-1 7,3 1-1,-3-3 0,2-2-7,-1-2 0,1-3-18,3-4 1,-1-3 3,3-5 1</inkml:trace>
  <inkml:trace contextRef="#ctx0" brushRef="#br0" timeOffset="2470">608 738 25,'0'0'5,"0"0"-2,0 0 0,0 0 0,0 0 0,0 0 6,0 0-8,0 0 13,0 0-8,0 0-1,0 0-7,0-1 0,5-1 7,1-4 5,2-2-1,0-3-1,3 0-1,1-3 5,0-2-1,1-1-14,1 0 13,-1-1-20,1 0 14,-1-1-7,1 2 7,1-3-7,-1 1 0,-2-1 7,1 1-1,-3-2 0,1 0 0,-1-1 5,-2 0-1,-2 1 0,1 0-8,-1 1-6,-2 2 7,-2 2 0,2 2 13,-2 1-2,-2 3-7,2 0-1,-4 1 0,2 4-1,-2 0 13,-2 1-15,0 4-6,0 4 7,-5 1 0,1 0 0,0 5-7,0 0 1,-3 2 13,3 2-1,-2 1-1,-1 1 0,3 3-7,-2-1 0,-1 2-6,3 1 19,2 0-7,0 0-14,-1 1 2,3-1 7,2-1 0,2-1 0,2 0-7,2-3 8,3 1-7,1-3 13,2-3-7,3-1 0,1-4 0,1-1 0,1-1-12,3-3-5,-1 0 1,1-2 1</inkml:trace>
</inkml:ink>
</file>

<file path=ppt/ink/ink7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29.34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105 0 41,'0'1'9,"-4"0"-8,2 2 7,-2 0 5,0 2 4,-3 1-2,3 3-2,-2 1-1,0 5-8,-2 3 12,-1 1-8,3 3-1,-2 1 5,0 2 5,-1 1-2,3 1 4,0 1-15,2 1 0,0 0 12,4-1 4,0 0-9,2 0-7,2-2-1,2 0 12,2-3-2,3-1-14,-1-2-6,4 0 7,1-4 0,-1-2-25,1-2 10,1-3-11,1-2 3,-3-2 1</inkml:trace>
  <inkml:trace contextRef="#ctx0" brushRef="#br0" timeOffset="305">419 180 25,'0'0'4,"3"0"0,-3-1 0,0 1-1,2 1 6,2-1 5,-2 1-2,2 1 5,0 0-8,0 0 5,0 1-14,3 1 18,-1 1-14,-2 1 12,2 2 4,0 1-15,1 2-1,-3 0 6,0 2 5,-4 2-2,2 0-14,0 1 13,0 1-8,-2-2-1,0 0 0,0-1 6,0-1-8,0-2 0,0 1 0,0-3 6,0-1-1,0-1-13,0-1 7,0 0 0,0-2 7,0-3-1,4-4-14,0-2 1,2-2 8,3-3 6,-1-1-20,2-3 8,3-3 7,-1 0 0,1 0-7,1-1 1,1 1 6,-1 0-12,0 2 1,-1 2 1,-1 1 7,1 1 0,-3 3 1,0 0 0,-1 2 6,1 4 5,-2 1-1,-2 3-1,1 3-1,-1 2-14,0 3 13,-2 2-7,-2 2 6,0 2-7,0 2-6,-2 2 7,0 2 7,0 0-1,3 1-7,-3-3 6,2 1-13,-2-2-5,2 0-12,-2-4 3,2-2 2</inkml:trace>
</inkml:ink>
</file>

<file path=ppt/ink/ink7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0.1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2 24,'0'0'11,"3"-1"-8,-1 1 12,0 0-8,2 0-7,0-1 19,2 1-9,0 1 12,1 1-3,1 1-9,0-1-1,0 2 5,1 0 5,-1 2-3,2 0 4,-1 1-2,1 1-15,-2 1 12,0 2-2,1 1-1,-3 2 5,2 4-9,-2 0-7,1 5 19,-1 1-9,-2 3-8,-2 3 12,-2 1-8,0 3-13,-4 1 13,0 2-13,-5 2 13,1-3-20,-2 0-4,-3-3-4,-1-1-4,-1-3-4,1-2 1</inkml:trace>
</inkml:ink>
</file>

<file path=ppt/ink/ink7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1.0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 0 46,'0'0'8,"0"0"-7,3 1 0,-1 2-1,0 0 13,0 1 5,2 0-2,0 2-2,2 1-2,-2 1-2,1 1 12,-1 2-16,0 2-7,0 0 7,0 0 11,-4 0-2,0 2-8,2 0-1,-4 1 0,0 0-7,-2 2 0,-2 0-19,-1 1 3,-1-3 1,0 0 2,0-2 1,-1 0-1</inkml:trace>
</inkml:ink>
</file>

<file path=ppt/ink/ink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9:37.90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19,'0'0'4,"0"0"-1,0 0 0,0 0-1,0 0 1,0 0-1,0 0-1,0 0 1,0 0-1,0 0 0,0 0 0,0 0 0,0 0 0,0 0 0,0 0 0,0 0 0,0 0-1,0 0 0,0 0 0,0 0 1,0 0-1,0 0-1,0 0 2,0 0-1,0 0 0,0 0-1</inkml:trace>
</inkml:ink>
</file>

<file path=ppt/ink/ink8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2.084"/>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0 668 52,'0'0'1,"0"0"6,0 0-7,0 0 6,0 0-7,0 0 0,0 0 0,0 0 7,0 0-1,2-1-7,0 0 13,0-1-14,2 1 7,0-1 6,0-2-8,3 1 6,-1-2 5,0 1-7,2-2-1,3-2-1,-3-2-7,2 0 7,3-2-7,-1-2 7,3-1-7,-1-1 1,1 0 0,-1-3 0,0 0 7,-1-1 5,1-1-1,1-1-14,-1-1 7,-1-1 6,-1 0-7,-2-2 0,1-1 0,-1 1 0,-2-1-7,1 1-5,-1 1 1,-2 0 14,-2 2-7,3 2 0,-3 0 13,-2 4 5,2 0-27,-2 3 14,0 2 13,0 1-8,-2 2-14,0 1 14,2 0-1,-2 2-7,0 0 0,2 1 12,-2 2-1,-2 0-1,0 3-1,-2 2-8,0 0-6,-2 4 1,-3 0 1,1 2 0,0 1 1,-3 2 12,1 0 6,-2 4-9,1 0 0,-1 2-7,2 1 0,-1 2-6,-1 1 7,1 1-6,1 0 0,2 1 20,0 3-14,-1-2 12,3 1-8,0-2 0,0 0-7,2 1-6,2-2-5,-1-1 21,3 0-20,0-2 8,3 0 19,1-2-14,0 0 6,0-2 12,4-1-9,0-3-1,3 1-1,-1-3-7,3-1-6,1-2-12,1-1 9,1-2-5,1-1-6,-1-2 2,3-3 1</inkml:trace>
  <inkml:trace contextRef="#ctx0" brushRef="#br0" timeOffset="625">695 317 82,'0'0'16,"0"0"-8,-2 0-1,2 0 5,0 1 5,-2-1-21,2 1 7,0-1 12,0 1-8,2 0-1,0 1-1,2-1 6,0 0 5,2 0 4,2 0-21,3-1 6,1-1 6,3 0-20,-1-1 7,1 0 0,-1 0 1,1 1-7,-3 0 1,2 1-12,-3-1 3,-1-1 1,-2 1 1</inkml:trace>
  <inkml:trace contextRef="#ctx0" brushRef="#br0" timeOffset="875">695 583 47,'0'0'14,"0"0"-8,0 0 12,0 0-8,2 2 5,2 0-2,2-1-8,0 0-1,3 0 12,1-1-2,0-1-2,1 0-1,3-2-8,1 0-6,-1-1-12,3 0 1,-1-1 2,3 0 0,-3 0-1</inkml:trace>
</inkml:ink>
</file>

<file path=ppt/ink/ink8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3.2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191 10 41,'-2'0'9,"2"-1"-8,0 0 19,-2 1-2,2-2-3,-2 1-2,2-2-1,-3 2-14,1 1 6,0-1 12,-2 1-14,-2 0-7,2 1 13,-4 0-1,1 3 6,-1-1-2,-2 2-1,-1 3-1,1 1-14,0 1 13,-1 2-7,1 4 6,-2-1 5,1 1-1,1 4-8,-2 0-6,3 0 6,1 3 6,0-1-7,4-1 6,-1 1-1,5-1-7,0-2 6,3-1-7,1-1 12,4-2-1,2-2-1,5-4-1,-1 0-8,5-5-6,-1-1 1,3-3-6,2-4 20,0-2-1,1-1-1,-1-2-1,2-3 0,-2 0-1,0-2-1,-3-3 0,-1 2-7,-3-1 0,-1-3 7,-3 1-13,-1-1 7,-5 2 1,-2-1-6,-4 2 7,0 0 12,-2 1-26,-2 2 14,0 2 6,-3 1-1,1 1 0,0 2-1,0 0-13,2 1-11,-1 1-10,3-1 2,-2 2 3</inkml:trace>
</inkml:ink>
</file>

<file path=ppt/ink/ink8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4.21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3 83,'0'0'16,"0"0"-2,0 0-8,0 0-1,0 0-7,0 0 13,0 0-1,0 0-8,0 0-6,0 0 13,5 0-20,3 0 1,4 0 1,3-3 0</inkml:trace>
</inkml:ink>
</file>

<file path=ppt/ink/ink8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4.38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10 77,'0'0'4,"0"0"12,0 0-8,0 0-13,0 0 0,2 0 0,0-2 0,7 0 1,-3-1-1,4 0-1</inkml:trace>
</inkml:ink>
</file>

<file path=ppt/ink/ink8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4.59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22,'0'0'4,"0"0"-1,0 0 0,0 0 0,0 0-1,0 0 0,0 0 0,2 2 0,1-1 0,1 1-1,0-1 1,0 0-1,2-1-1,0 1-1</inkml:trace>
</inkml:ink>
</file>

<file path=ppt/ink/ink8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4.9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0 503 49,'0'0'2,"0"0"6,0 0-1,0 0 5,0 0-14,0 0 13,0 0-2,0 0 5,0 0-8,0-1 0,5-4-1,1-1 6,0-1-21,2-2 20,3-1-13,-1-2 13,2 0-8,3-1 6,-3-3-1,3 0-1,-1 0 6,3-3-8,-3-1-1,3 0 6,-1-3-7,1 0-7,1-1 14,-1-3-2,-1 0-13,3-1 13,-2 3-7,-3 0-6,3 2 19,-3 3-7,-1 3-14,-3 1 14,0 3-7,1 2 0,-5 2-6,0 2 7,0 4-6,0 3 13,-1 3-1,-3 3-1,0 2 6,0 4-1,-2 2-14,0 3 0,-2 2 13,0 0-7,0 4-7,-1 1-5,1 0 1,0 1 20,0 0-14,2 1-6,0 0 14,0-3-1,0 0 6,2-2-8,0-1 0,3-3 0,-1-2 0,0-1 6,0-3-1,2-3-7,2-2 6,3-4-13,-1-3 0,3-4 8,1-2-1,0-4 7,3-2-7,2-1-7,-1-4 7,1-1 0,-3-2-6,1-3-12,-1 0 3,1-3 8,0 1-6,-3-1-5,1 1 2,-3 1 2,0 1 1</inkml:trace>
  <inkml:trace contextRef="#ctx0" brushRef="#br0" timeOffset="755">900 286 30,'0'0'4,"0"0"12,0 0-2,0 0 4,0 0-2,0 0-2,0 0 5,0 0-9,0 0 5,0 0-14,0 0 6,0 0-1,2 0-1,4 0 6,1 0-2,1-2-1,2 1-7,0 0 0,1 1 12,1-1-1,3 0-8,-1 0 6,1 0-14,1-1 13,1 0-1,-1 1-7,1 0-7,-1 0-5,1-1 7,-3 1-18,1 0 2,-3 0 3,1 0 0</inkml:trace>
</inkml:ink>
</file>

<file path=ppt/ink/ink8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36.33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31 2118 87,'0'0'16,"0"0"-2,0 0-2,0 0 5,0 0-9,0 0-1,0 0-1,0 0 6,0 0-2,0 0-7,0 0 6,0 5-8,0 0-6,0 5 13,0-1-1,-2 3 5,2 2-14,-3 1 7,3 1 6,-2 0-21,0 3 8,0 1 6,0 1 0,-2-2 6,2 2-14,0-1 0,0 1 7,0-1-13,0-1-11,0 0 1,0-1 1</inkml:trace>
  <inkml:trace contextRef="#ctx0" brushRef="#br0" timeOffset="1609">173 9 21,'0'0'4,"0"0"-1,0 0 0,0 0 0,0 0-1,0 0 0,0 0-1,0 0 1,0 0 0,0-2-1,0 1 0,-2 0-1,2 1 0,0-1 1,0 1-1,0-1 0,0 0 0,0-1 0,0 2 0,2 0 0,2 2 0,1-1 0,-1 0 1,4 1-1,0 2 1,1-2-1,1 2 0,0 0 0,1 1 0,1 1 0,-2-2 0,1 3 0,-1 0 1,0 1-1,1-1 0,-3 2 0,-2-1 0,2 1 0,-3 0 0,-1 2 1,0 0-1,-4 1 1,0 1-1,-4 0 1,0 1-1,-3 1 1,-3 0 0,0 0 0,-3 0 0,-1 0-1,-1 0 1,1-1 0,1 0-1,-1 0 0,2-1 0,1-1 0,1-2 0,2 2 0,1-3 0,1-1 0,2 1 0,2 0 0,2-2 0,0 1 0,4-1 0,0 0 0,4 0 0,1-2 0,-1 2 0,2 0 0,1-1 0,-1 1 0,2 0 0,-1 0 0,-3-1 0,0 1 0,1 0 0,-3 0 7,0 0-1,-2 0-1,0 0-7,0 1 13,-4 1-1,0 2 5,0 0-9,-2 1 0,-2 1 5,0-2-7,0 1 5,0 1-1,-2 0-1,-1-2-1,3 1 0,-2-1-1,2 0-1,0-2-19,0-1 21,0 0-1,1 1-20,3-2 9,-2 0-6,2 1 8,0-1 0,0 0 1,2 1-6,-2-1 14,3 0-1,-1 0-1,0-1 6,2-1-1,-2 1 5,2 1-20,-2 0 13,2 1-13,-2 2 14,0-1-1,0 0-1,0 2 12,1 0-9,-3 1-1,2 0 12,-2 1-21,0 1 13,0 0-8,0 2 6,0-1-7,0 0-7,0 0 19,0 0-14,2-1 6,-2 1 0,0-1-1,0-1-7,2 1 0,-2-3 13,0 0-14,0-1 13,0 0-1,0-2-8,0-1 7,0 0-8,0 0 7,0-3-8,2 1 1,-2 0-7,-2 0 1,2 0 1,0 0 19,-2 1-8,2-1 0,-2 2-7,-3 1 6,1 1-7,0 1-18,-4 2-11,0-1 1</inkml:trace>
  <inkml:trace contextRef="#ctx0" brushRef="#br0" timeOffset="2789">299 1632 72,'-2'0'11,"0"0"-1,2-1 5,-2 1-2,2 0-8,0 0 6,0 0-2,0 1-7,2-1 6,0 1-7,3 1 0,-1 1-1,2-1 0,0 0 0,2 1 7,3 1-1,-1 0-7,0 0 6,1 1 0,-1 0-14,0 1 8,-1-2 6,-1 3-13,0-1 14,-2 1-1,1 0-7,-1 2 13,-2-1-2,-2 2-7,-2 0 6,-2-1-1,-2 2-7,0 1 0,-5-1 0,1 1-6,0-1 13,0 1-1,-3 0-7,3-1 0,-2 2 0,1-2 0,3-2 13,0 0-14,0-1 6,2 0-13,2-1 8,-1 0-6,1 2 13,4-2-1,1-2 0,1 0-7,2-1-6,2-1 20,5 0-8,-1 0-1,2 0-6,1-2 0,-1 3 7,1-2-1,-3 2 0,-1-2-7,-1 2 1,-2-1 6,1-1 12,-5 2-8,0 1-13,-2 0 7,-2 1 12,-2 2-1,-2 0-8,-3 1 6,-1 1-14,-2 1 7,2-1-1,-3 0-6,3 0 0,2 0 1,0 1 6,-1 0 0,5 1 0,0 0-7,2 0 1,4 0 6,0 1 6,3 0-7,1-1 6,0 2-14,3-1 20,1 2-8,-2 0 5,3 2 5,-3 0-2,0 3-8,-1 2 12,-1 2-2,-2 4-2,-4 4-2,0 4-2,-2 3-1,-2 3-1,-4 2 5,0 3-8,-5-2 6,-1 2-8,0-2-13,-3 0 8,-1-2-6,-1-2-5,1 0-24,-1-3-8,0-2 3</inkml:trace>
</inkml:ink>
</file>

<file path=ppt/ink/ink8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40.6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218 2 30,'0'0'4,"0"0"-1,0 0 0,0 0 6,0 0 5,-2 0-8,2 0-7,0-1 13,-4 0-8,0 1-1,-4 0 0,-1 2 12,1 0-14,-4 3 0,-1 3 6,1 3-1,-5 2-1,3 1 6,-3 2-8,1 1 0,1 0 6,1 1-8,1 0-6,1 0-6,2-1 2,1 0 7,3-1 0,4 0 1,0-1-7,4-2 20,4 0-8,5-1 0,1-3-1,2-2 0,5-1-13,2-3 20,-1-1-7,5 1-1,-2-2-12,2-1 1,-2 1 1,-3-1 20,-1 1-8,-3-1-7,-1 1 7,-3 1 6,-1 0-2,-7 1-1,-2 3 6,-4 1-2,-7 1-8,-1 3-6,-4 0 0,-5 2 7,-2 0 12,-1 1-15,-3 1-6,0-1 7,0 0 6,2-1 5,3-2-8,3 0 0,1-1-7,5 0 0,3-2 6,2 1 0,6-2-1,2 0 6,4-2-13,4-2 6,3 1 0,3-2-6,1-1 0,4 0 7,-3-1-7,3 1-5,-2 1 7,-3-2-6,-1 1 7,-3 0-6,0 1 7,-3-1-6,-3 3 13,-2 1-7,-6 0 0,-2 4 6,-2-1 0,-3 1-1,-1 1-1,0 0 6,-1-1-1,1-1-20,2 0 7,1-2 7,3 1 6,2 1-1,2-2-14,4 0 14,3 0-1,1-2-14,4 1 7,1-2 7,3 1-1,1-1-1,-1 2-7,-1 0 7,-1-1-1,1 2-7,-3 0 7,-1 1-13,-5 2 7,0 1 13,-4 2-14,0 4 1,-4 1 0,-2 2 6,-2 3 6,-1 1 5,-1 2-8,0 3 5,0 1-1,-1 2-2,1 1-1,2 2-1,0 1-1,-1 2 0,3 0-1,0 0-1,0 2-13,2-2-5,2-1-17,2-2-3,0-2 2</inkml:trace>
  <inkml:trace contextRef="#ctx0" brushRef="#br0" timeOffset="1000">481 1901 57,'-2'-1'7,"0"1"11,0 1 4,0-1 4,-3 0-3,1 1-9,-2 0-2,-2 3-8,0-1 6,-5 3-1,1 2 5,-1 4 4,-3 2-2,-3 1-2,3 3 4,-3 1-21,0 2 13,3 0 5,-1 0-20,1 0 7,3-2 12,3 0-21,0 0 7,3-3 0,3 0 7,4-2-1,2 0-7,3-3 0,5-2-6,2-3 1,5-4 0,1-2 14,5-2-1,0-2-20,2 1 2,0-2 14,-1 0-1,-3 2 0,-4-1 0,-1 2-7,-1 0 1,-5-1 7,-6 2 12,-2 1-2,-2 1-8,-6 2-13,-2 1 7,-5 3 6,-3 2 6,-3 0 5,3-1-8,-1 1 5,0 1-14,5-2 0,0-1 6,1 1-7,3-1 1,2 1-6,0-1 19,2 0-8,1 0 0,6-1-1,-1-2-6,4 1-6,2-2-11,2 0 8,3-2 2,1 0 14,3-1-20,1-1 15,1 0-6,-2 0 13,-1 1-7,-1-2 0,-3 2 0,-2 2-6,-1-1 7,-1 2 7,-6 2-1,0 2-1,-4 1 12,-4 1-21,0 4 13,-5 2 5,-1 0-8,-3 3 6,-1 2-2,1 2-7,1 0 5,-1 2-1,5 2 0,0 2-8,-1 2 13,5 1-1,0 4-8,4 2 12,0 2-8,2 3 5,0 3 5,2 2-8,2 1-8,0 6 13,2 2-8,3 1-1,-1 1-19,2 0-5,3 1-4,-1-1-9,0 0-16,1-2 4</inkml:trace>
</inkml:ink>
</file>

<file path=ppt/ink/ink8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21.7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64 55,'0'0'13,"0"0"5,0 0 4,0 0-9,0 0 5,0 0-21,0 0 12,0 0-7,0 0 0,0 0 12,0 0-8,0 0 6,0 0-21,0 0-5,0 0 2,2 0 1,0-1 1,4-2-1</inkml:trace>
  <inkml:trace contextRef="#ctx0" brushRef="#br0" timeOffset="458">699 1 82,'0'0'29,"0"0"-16,0 0 10,0 0 4,0 0-4,0 0-2,0 0-9,0 0 11,0 0-9,0 0 4,0 0-15,0 0-6,0 0-6,0 0-5,0 0-12,0-1 1</inkml:trace>
</inkml:ink>
</file>

<file path=ppt/ink/ink8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11.6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331 296 21,'0'0'4,"-2"-1"0,2-1 0,0 1-1,0 0 0,0 0 6,0 0-8,0 0 1,0-1 12,0 0-2,0 0-8,0 1-6,-2-2 12,2 2 5,0 0-2,0 0-14,0 0 0,0-1 1,0 1 6,0 1-7,0 0 6,0 0 12,0 0-21,0 0 13,0 0-13,0 0 13,-2 0 5,2 0-8,0 0-1,-2 0-13,-2 0 13,-3 1-13,-1 2 7,0 0 7,-3 2-13,-1 3 0,0 1 8,-3 2 6,-1 0-14,-1 3 14,1 0-1,-3 1-13,0 3 0,1 1 14,-3-1-20,2 3 21,3 0-8,-1 1 7,1 0-1,3 0-14,1 0 14,0 0-1,3-1 6,5-1-8,2 0 6,2-3-14,2 0 7,4-3 6,3-3-13,3-3 7,0-3 6,5-4-14,4-3 7,-1-5 0,5-5 0,0-2 0,2-2-13,0-4 8,0-1-12,0-2 8,-3-3 1,1 0 1,0-2 1,-4-1 0,-1 0-5,-3-2 14,-3 2-1,-1 3 0,-3-1-7,-2 4 13,-1 1-14,-3 3 14,0 2-8,0 3 6,-2 1-1,-2 1-13,2 4 14,-2 1-20,2 4 20,-2 3-13,-2 4 13,2 4-1,0 4 0,-2 4-14,0 2 8,2 1 6,2 2-1,0 1-1,0 1-13,4 0 14,1 0-7,3 0 7,0-1-1,3-1-7,1 1-6,3-2 2,1 0-6,1-3 1,2 0 0</inkml:trace>
  <inkml:trace contextRef="#ctx0" brushRef="#br0" timeOffset="1493">1016 524 23,'-3'-2'4,"3"2"0,0 0 0,0 0-1,0 0 0,0 0-1,0 0 7,0 0-2,0 0 0,0 0 5,0 0-14,0 0 6,0 0-6,0 0 12,0 2-7,0 2 12,0 4-2,0 3-1,0 3-8,-2 3 6,0 4-2,0 4-13,-4 1 13,2 3-1,-2 1-1,0 0-7,-3 0 13,3 0-14,-2-1 6,2-1 0,-3 0-7,3-2 7,-2-2-20,2-1 21,-1-2-7,3-2 7,-2-4-13,2-1 13,2-1-1,-2-3 0,2 0-1,0-4 0,0 0 6,-1-1-7,3-4-13,3-3 7,-1-5-5,2-2 1,4-5-5,0-4 20,1-3-13,1 0 0,2-2 7,1-1-12,-1-2 1,3 2 14,-3-2-13,0 3 7,1-2 0,1 2-6,-1 2 8,-1 0 0,1 1 6,-3 3-13,0 2 0,1 1 8,-1 2 6,-4 2-14,0 1 8,0 0-7,-1 2 13,-1 2 0,-2 1-1,0 3-7,-2 1-6,0 2 0,-2 2 14,0 2-7,-2 1 0,-3 3 12,-1 2-14,0 0-6,0 1 7,-1 1 1,1 0 12,2 1-8,-2 0-13,1 0 20,3 1-7,0-2-1,0 0-7,2-2 7,2 1 6,0 0 5,2-1-2,2-1-20,0 0 20,5-3-8,-1 0-19,2-2 8,3 0 7,1-3 0,0 0 0,1 0-12,-1-1 1,1 2 1,-3-2 1,-1 1-1</inkml:trace>
  <inkml:trace contextRef="#ctx0" brushRef="#br0" timeOffset="2623">1473 127 24,'-2'-1'5,"2"0"5,0 0-7,0-1-1,0 1 19,-3 1-9,3-1 11,0 1-9,0-1 4,0 1-14,0-1 12,-2 1-2,2 0-8,0 3-14,-2 5 20,-2 4-20,0 6 20,-4 2-21,0 5 20,1 0-14,-1 5 13,2-3-7,2 2-1,0-1 0,-1 0 6,5 0-13,0-1 7,5-3-1,-1 1 0,2-2 6,2-1-1,0-2-7,5-1 7,1-3-7,1-3-19,1-4 3,3-1 1,0-2 2,-1-5-1</inkml:trace>
  <inkml:trace contextRef="#ctx0" brushRef="#br0" timeOffset="2943">1824 304 24,'0'0'4,"0"0"0,0 0 0,0 0-1,0 0 0,2 0-1,2-2 6,1 2-1,1 0 12,0 0-9,0 1-7,0 1 6,1 3 5,-1 0-8,0 2-7,0 2 19,0 1 4,1 2-3,-3 0-9,-2 1-7,0 2 6,0-1-1,-2 1-1,0-1-14,0 2 7,0-3 13,-2 1-2,0-2-14,0-1 1,0-1 6,2-2-6,-2-2 6,2 1 6,0-2-14,0-2 13,2-2-20,0-1 14,2-2 0,2-4-1,2-3 0,5-2-6,-1 0 0,5-4-12,-1-1 21,1 0-1,-1 0 0,1 1-7,-1 1 7,-1 1-7,-1 1 0,1 3 1,-3 1 0,1 1-6,-3 2 13,0 2 0,1 2-1,-3 3-7,0 2 1,1 2 6,-3 4 0,-2-1-7,-2 4 0,0 1 1,-2 0 6,-2 1 0,0 0 5,0-1-7,0 0 0,0-1 6,0-3-7,0-2-1,-1 0 0,3-1 0,-2-1 0,2-1 0,2-4-6,3-2 7,3-4 0,0-2-13,5-3 8,-1-3 7,2-3 0,3-2-7,0-1 0,-1-2 1,1 0-6,-1 1 7,1 1 1,-3 2 0,1 1 0,-1 2 6,-1 1-13,-1 1 20,0 3-14,1 2 0,-3 2-6,-2 3 7,1 3 7,-1 3-1,0 1 6,-2 5-8,-1 0-13,-1 4 1,0 0 14,-2 2-1,0 1 0,0 0-1,-2 1-12,2-1-12,0 0 2,0 0 2,0-3 0</inkml:trace>
  <inkml:trace contextRef="#ctx0" brushRef="#br0" timeOffset="4533">2699 62 23,'0'-2'4,"0"-2"-1,2 1 1,0-2-1,-2 2 0,2-1-1,2-1 0,-2 1 0,1-1 0,-1 0-1,0 2 7,0-1-8,0 1 1,-2 0 6,2-1-1,0 3-1,0-1 6,0 0-2,2 1-1,0 1-1,0 4-7,3 0 13,-1 3-2,2 4 5,0 4-15,3 1 13,-3 4-8,2 3 5,1 3-1,-3 2-8,-2 1 6,2 3-7,-3 1 12,-1 1-7,0 0 5,-4 1-8,0 0-6,0-1 13,-2 0-2,-2 1-1,-3-2-13,1 0 13,0-2-1,-4-1-7,-1 0-6,1-4-5,-2 0-12,1-4 3,3-2 2</inkml:trace>
</inkml:ink>
</file>

<file path=ppt/ink/ink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44:37.54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0 497 22,'0'0'4,"0"0"0,0 0-1,0 0 0,0 0 0,0 0-1,0 0 1,0 0 5,0 0-7,0 0 0,0 0 6,0 0-1,0 0 0,0 0-1,0 0-1,0 0 6,0 0-1,0 0-1,0 0-8,0 0 0,0 0-6,0 0 13,0 0-1,0 0 0,0 0-1,0 0-7,0 0 0,0 0 7,0 0-13,0 0 1,0 0 1,0 0 13,0 0-14,0 0 8,0 0-1,0 0 7,0 0-14,0 3 1,0 4 1,2 1 13,0 1-7,0 1 0,1 1 0,-1-1-1,2 3 7,-2-2-14,2 2 7,0 0 0,0 1-6,0 0 1,0-1 1,1 1 13,-1 0-14,0 0 1,0 0 6,0-2 6,0 2-7,0-1 0,1-1 6,-1 0-13,0 1 7,-2-1-7,2-2 7,-2 1 0,2-1 0,-2 0 0,2-2 0,-1-1 6,-1 1-7,0-2 0,0-2 0,0 0-6,-2 0 7,2 0-1,-2-2 0,2 1-6,-2-1 1,0-1 1,2 1 0,-2 0 13,0-1-14,0-1 7,0 1-6,0-1 0,0 0 13,0 0-7,0-1 6,2-3-7,0 0 6,0-2-1,0-1-7,2-1 6,1-2-7,-3 0 1,2-4-7,2-1 14,-2-1-13,2-4 13,0-2-7,3-2-6,-3 0 7,4-2-6,1 1 13,-1-2-1,0 0-7,3-1 7,-3 3-14,2-1 14,-1 2-1,-1-1-7,-2 3 7,3 0-7,-3 2 0,-2 2 0,0 0 7,1 2-7,-3 2 7,0 3-1,0-1-7,-2 3 7,0-1-1,0 3 0,0 2-7,0-1 1,-2 1-6,2 0 14,-2 2-14,0-1 8,3 1-7,-3 1 2,2-1 0,-2 2 1,0 0 0,0 0 0,0 2 0,0-1 0</inkml:trace>
  <inkml:trace contextRef="#ctx0" brushRef="#br0" timeOffset="2682">828 191 23,'-3'0'4,"1"1"-1,0-1 0,0 1 0,-2 2 0,2-2-1,-4 1 0,2 2-1,-3-1 1,1 1 0,0 0-2,-2 2 1,2 1 1,-3 0-1,3 1 0,-2 3 0,2 1 0,-3 4-1,3 1 1,-2 3 0,2 2-1,-1 1 1,1 4-1,2 1 0,0 1 0,0 0 7,2 0-7,0 1 6,0-1-8,4-1 7,0 0-7,2-2 1,2-2 6,2-1-1,1-2 0,1-1-1,2-2 6,1-3-13,-1-1 0,1-2 1,1-1 6,1-3-7,-1 0 1,1-3 0,-1-2 0,1 0 0,-1-3-2</inkml:trace>
  <inkml:trace contextRef="#ctx0" brushRef="#br0" timeOffset="3162">1173 164 22,'0'0'4,"0"0"-1,0 1 0,-2 1 0,2 0 0,-2 1-1,0 3 0,2 1 0,0 3 0,-2 2-1,2 2 0,0 3 0,0 1 0,2 2 0,-2 0 0,0 2 0,0 1 0,-2 1 6,2 1-1,-2-2-7,2 2 0,-3-2 1,3 0 0,-2-1 0,2-1 0,-2 0 0,-2-1 6,2-3-8,-2 1 1,2-2 6,-2-1-6,2-2-1,0-2 7,0-1-7,0-1 1,-1-2 12,1-1-14,-2 0 13,2-2-1,2 0-14,-2-3 13,2-2-13,0-3 0,0-3 1,0-4 7,4-3-7,-2-4 1,2-3 0,3-1 0,-3-3 1,4-3 0,0-2 0,1-1 7,-1 0-7,2 1 0,1 0 0,1 0 1,-2 4 0,3-1 0,-3 3 0,3 0 0,-1 2 0,0 2 0,1 1 1,-1 2-1,-2 3 0,3 0 1,-3 3 0,1 0 0,-1 3 0,-2 1 0,0 3 0,1-1 0,-3 3 0,0 0 0,0 4-1,-2 1 0,-1 1 1,1 1 0,-2 1 0,-2 1 0,0 3 0,0-2 0,-2 2 0,-2 1 0,-1-1 0,1 2 0,-2 0 0,0 1 0,-2 0 0,-1 1 0,1-1 0,2 1 0,-2-1 0,-1 0 6,3 0-7,0 0 0,0-1 0,-1 0 1,3 0-1,-2 0 1,2-2 0,2 1 0,0-2 0,0 1 0,0 0 0,2-1 0,-2 0-1,4-1 1,-2 2-1,2-3 1,0 0 0,0 1 0,2-1 0,0 0 0,0 0 6,0 0-7,1-1 1,-1 1 6,2-2-1,-2 1-7,2-1 7,-2 1-1,3-1 6,-1 1-8,0 0 0,0 0 0,0 0 6,1 0-14,-1-2 14,-2 2-14,2 0 1,-2 0 13,3-2-14,-1 2 7,0 0-6,0 0 0,2 0 0</inkml:trace>
  <inkml:trace contextRef="#ctx0" brushRef="#br0" timeOffset="4317">1692 0 20,'0'0'4,"0"0"-1,0 0 0,2 0 0,2 2 0,2 1 0,-1 0-1,1 2 0,2 1 0,0 2 0,1 0-1,-1 3 0,0 0 1,2 2 6,-1 1-8,-1 1 7,2 3 5,-1 0-14,-3 2 0,2 2 7,-2 0-1,1 3 6,-3-1-1,0 3-8,-4 0 6,2 0-13,-4 1 7,0 0-6,-2 0 13,-3 0-1,1-1-7,0-2 6,-2 1-1,-3-3-7,3 0-6,-2 0 7,-1-4 1,3 1 6,-2-2-7,2-2 0,1-1-6,-1-1 0,2-1 1,0-3 0,2 1 0,-1-3 0</inkml:trace>
</inkml:ink>
</file>

<file path=ppt/ink/ink90.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16.72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49 0 23,'0'0'4,"0"0"0,0 0-1,0 0 0,0 0 0,0 0-1,0 0 0,0 0 0,0 0 6,0 0-7,0 0 6,0 0-7,0 0 0,0 0 12,0 0-7,0 1-1,0 0-7,0 0 13,0 0-7,2 1-7,-2-1 7,0-1-1,0 1 0,0-1 0,0 1 6,0 0-1,0 0-7,0 1 6,0-2 12,0 1-15,0 0 6,0 0-7,0 3-7,0-1 13,0 3-1,0 0-7,0 1 6,-2 2 6,0 0-14,-2 3 0,0-1 19,0 2-15,-2 2-12,-1 0-5,-1 2 2,2-3-1,-2 2 0</inkml:trace>
</inkml:ink>
</file>

<file path=ppt/ink/ink91.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18.47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270 18 31,'0'-1'4,"0"-2"-1,0 1 0,0 1 12,-2 0-8,2-1 12,-2 0-3,2 1-14,0-1 12,0 0-8,-2 1 5,2 1-1,0 0-1,0 0-8,0 0 7,0 1 5,-2 6-8,-4 4-1,0 5-6,-2 6 12,-1 5-1,-3 4-14,1 2 14,-1 2-8,0 2 0,-3 1 0,1 1 0,-1 0-7,-1-1 1,-1 0 13,3-1 6,-1-2-8,1-4-1,1 1-1,3-4 6,2-2-1,-1-2-8,1-4 6,2-3-7,2-1 7,0-2-1,2-2-7,0-3 6,-1-2-7,6-5 7,-1-3-20,4-3 2,2-5 8,2-3-12,3-5-4,3-1 9,1-5-5,-1-2 9,5 0 1,-2-1-6,1-1 1,1 2 2,0-1 8,-1 2 0,1-1 7,-2 3-7,-1 2 0,-1 2 0,-3 1 0,1 2-6,-3 3 8,1 0-7,-5 3 8,0 0-1,1 3 7,-3 1-1,-2 0-7,0 3 6,-2 2-13,0 0 14,-2 2-1,-2 2-1,-2 0-7,0 3-5,-2 1 19,-3 3-1,1 1-1,-2 0-8,-1 2 6,-1 0 0,2 1-8,-1-1 7,3 0-1,0 0-1,-1 1 0,3-1-7,2 1-6,0-1 8,0-1 0,4 0 6,0-1 6,2-2-14,2-1 0,2 1-6,0-3 20,3 0-14,1-2 13,2 0-7,1 0-1,-1-3-6,1 0-12,-1 0 1,3-2 2,-3 1 1,0-2 1</inkml:trace>
  <inkml:trace contextRef="#ctx0" brushRef="#br0" timeOffset="757">686 362 62,'0'0'12,"0"0"-1,0 0-1,0 0-2,0 0 6,0 0-2,0 0-2,0 0-13,2 0 19,0 0-15,2 0 13,5-1-8,1 0-1,5-1-7,-1 1 13,3-1-2,1 1-7,-1-2 6,1 2-1,1 0-7,0 1-6,-3-1-12,-1 1 1,-1 1 2,-2-1 1</inkml:trace>
  <inkml:trace contextRef="#ctx0" brushRef="#br0" timeOffset="1023">680 588 86,'0'0'16,"0"0"-2,0 0-2,0 0-14,4-2 13,0 0 5,5-1-15,-1 0 6,2-1-1,3 0-7,1-1 13,0 0-8,5-1 6,0 0-20,-1 0 7,3-1-12,-2 1 1,1 2 0</inkml:trace>
</inkml:ink>
</file>

<file path=ppt/ink/ink92.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19.77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266 1 31,'0'0'4,"0"0"-1,0 0 12,-4 0-14,2 0 19,-2-1-9,0 1-14,-3 0 13,1 0-1,0 1 5,-4 1-2,1 2-1,-1-1 4,0 2-20,-1 1 13,-1 2-7,-3 2 6,3 1-7,-2 3 6,-1 1-13,-1 2 19,1 2-14,-1 1 13,3 1-1,1-1-8,-1 3 0,3-1 0,2-1-1,1 0 0,5-2-6,0 0 13,4-2-1,0 0-1,7-3-1,1-2-6,2-1 0,3-3 0,2-3 12,1-2-13,3-2 12,-1-3-7,1 0-1,0-3 0,0-2-6,-3-1 0,1-1 1,-3-2-6,-1-2 1,-1 1 7,-3-4 0,-1 0 0,-4-1 1,-2-2 12,-2 2-14,-2-1 13,-4 1-2,0 2-7,-2 1-6,0 1 13,-3 1-14,3 2 7,0 0 0,0 2-13,2 3 7,0-1-12,1 2-5,1 1 1</inkml:trace>
</inkml:ink>
</file>

<file path=ppt/ink/ink93.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21.92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67,'0'0'6,"0"0"-1,0 0 12,0 0-21,0 0 19,0 0-2,0 0-1,0 0-8,0 0 12,0 0-2,0 0-2,0 0-8,0 0-6,0 0-6,0 1-6,2 1 2,7-2 0,1 0 0</inkml:trace>
  <inkml:trace contextRef="#ctx0" brushRef="#br0" timeOffset="153">215 12 31,'0'0'3,"0"0"7,0 0-2,0 0-1,0 0 12,0 0 4,0 1-9,2-1 4,3 1-2,-1-1-8,0 0-1,0 0-7,2 1 12,-2-1-14,2 0-12,3-1 1,-3 1 0,2-1 0</inkml:trace>
</inkml:ink>
</file>

<file path=ppt/ink/ink94.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0:59:22.797"/>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14 435 23,'-2'1'4,"2"0"0,-2 1-1,2 2 0,-2-1-1,0 2 0,0-2 1,2 2-1,-2 0 0,2-2 0,0 1-1,0-1 0,0 1 13,0-2-8,0 0 5,0 1-1,0-2-1,-2 0 5,2 0-2,0-1-8,2-1-7,2-1 13,0-3-7,4-1-1,1-1 6,-1-1-1,4-3 6,1 0-14,-1-1 12,3-2-7,-1-2-7,1 0 13,-1-3-14,3-2 13,-3 1 5,3 1-20,-1-2 7,1 1-7,-1 1-5,-1 4 20,-3 0-7,1 2 6,-3 2-1,0 1-8,-1 2-6,-1 1 7,-2 3 0,2 0-6,-4 2 7,3 2-6,-3 3 0,0 3 14,-2 1-2,2 2-7,-2 2-6,-2 0 13,2 2-7,-2 2 0,0 1 6,0-1-7,0 1-6,0 0 1,-2 0-5,2 1 20,0-2-8,2-1 7,0 0-8,0-1 0,3-2-12,-3 0 20,0-1-13,2-2 13,0 0-8,0-2 0,2-1 0,0-3 0,1-1-6,1-1 13,2-3 0,1-2-1,-1-3-1,2-1-1,1-3 0,1-3 6,1 0-2,-1-4-13,1-3-6,-1-1 14,3-1 0,-1-2-1,1 0 0,-3 1-13,1 2 14,-1 0-6,-1 4 6,-3 1-6,0 2 0,-1 1 0,-1 2-12,0 3 2,-2 0-5,-1 2 2,-1 2 2,0 3 0</inkml:trace>
  <inkml:trace contextRef="#ctx0" brushRef="#br0" timeOffset="714">825 316 64,'0'0'18,"0"0"-2,0 0 4,0 0-8,0 0-2,0 0-7,2 0 12,4 1-2,0-1 5,3 1-3,1-1-2,3 0-1,-1-1-8,2 0-7,1 0 1,-1 0 6,1-2 6,1 2-1,-1 0-1,-1-1-8,1-1-18,-3 2 2,1-1-4,-1-1 1,-2 1 1</inkml:trace>
  <inkml:trace contextRef="#ctx0" brushRef="#br0" timeOffset="960">1344 0 86,'-2'0'22,"2"0"-3,0 0-21,0 0 7,0 0 5,0 0-1,0 0-1,0 0 5,0 0 5,0 2-9,2 1 12,-2 4-16,2 3 6,0 1-1,-2 6-8,-2 2 19,0 4-15,0 1-1,0 4-1,-2 1 0,0 1-7,0 2 7,-1-1-13,1-1-6,0 0-10,2 1 2,-2-3 1</inkml:trace>
</inkml:ink>
</file>

<file path=ppt/ink/ink95.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0:04.75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27 1830 24,'0'0'4,"0"0"0,0 0-1,0 0-1,-2 0 1,2 0 6,0 0-8,-2 1 7,-1-1-8,3 1 0,-2 0 7,2-1-7,0 2 0,0 0-1,0-1 0,0 3 7,0-3-7,0 0 0,-2 0 0,2 0 0,0 0 7,0 1-8,-2-2 14,2 1-14,2-1 6,-2 1 0,0 0-8,0-1 1,0 1 1,-2 2 12,2-2-7,2 1 0,-2 0-7,-2 1 7,2-1 6,0 0-2,0 2-7,-2 0 0,2 0 7,0 1-1,-2-1-7,2 2-6,-2 0 13,2-1-13,0-1 1,-2 0 19,2 0-8,0 0-13,-2 0 7,2 0 7,0-2 5,-2 2-7,2-2-1,0-1 0,-2 2-1,2-2 6,0 0-1,2 0-13,-2 0 7,0 0 0,0 1 0,0-1 0,-2-1 18,2 1-21,2-1 0,-2-1 1,2-3 6,0-3-1,0-2 12,2-3-8,0-2 5,3-2-20,-1-3 13,2-1-7,2-5 7,3 0-1,-1-6-1,1-2 0,3-6-13,1-1 1,1-3 13,1-3 0,2 1-1,-1-1 6,1 2-1,0 1-1,-1 4-14,-1 3 13,0 2-7,-1 5 0,-3 2-6,-1 4 13,-2 2-13,1 2 1,-3 3 0,1 3 1,-3 3 0,2 2 7,-2 4 6,3 5-1,-1 4-7,0 3-1,1 4-6,-1 3 7,1 3 6,-3 5-1,2 1-13,-2 2 7,3 3-12,-1 1 20,-2 0-7,1 2 6,-1-1-13,0 0 13,0 1-7,-1-1 6,-1-1-7,0-1 6,0-1-7,0-1 1,-1-1-6,-1-2 0,0-2-11,-2-2-5,0-1 2,0-3 1</inkml:trace>
  <inkml:trace contextRef="#ctx0" brushRef="#br0" timeOffset="770">236 1589 36,'0'0'9,"0"-1"-7,0 0 0,0 0-1,0 1 0,0 0 7,2-1 5,2 1-2,0 0-1,0-3-1,4 2-2,1-1 0,3 1-1,0-2 5,5 2-1,-1-1 5,3-1-8,2 1-7,-1 0 6,3 0-7,0-2 12,0 2-7,2-1-19,-1 1 0,1-1 2</inkml:trace>
  <inkml:trace contextRef="#ctx0" brushRef="#br0" timeOffset="2275">1181 1318 104,'0'3'13,"2"4"-1,2 1-8,-2 2 0,4 3-1,2 0 0,1 2 6,1-1-8,2 0 6,3-1-1,1-3 6,5-2-8,-2-1 0,4-2 5,1-3-13,1-3 13,2-2-8,2-7 0,0 0 0,0-4 0,2-2 0,2-3 6,-2-2-13,0 0 0,0-1 7,0 0-6,0 1 13,0-1-7,-4 2 6,0 3-1,0-1-13,0 3 7,-2 2 6,-1 3-13,-1 2 13,0 3-7,-2 2 1,1 3 6,-1 1-1,0 2-1,-1 2 0,1 3-1,2 0 6,-3 3-7,5-1 6,0 2-7,0 0 0,0 0 6,2 1-1,2-3-7,-3 2 6,3-2 0,2 0-7,0-2-13,3-1-4,-3-1-4,0-3 2,2 0 1</inkml:trace>
  <inkml:trace contextRef="#ctx0" brushRef="#br0" timeOffset="2967">1286 1724 42,'0'0'9,"0"0"5,0 0-8,0 0 5,0 0-1,0 0-8,0 0-6,0 0 0,0 0 7,0 0 0,0 0-1,0 0 0,0 0 12,0 0-14,0 0 6,0 0 6,2 1-8,2 2 6,1 1-1,3 3-1,2 1-1,-2 3-8,3 0 1,-1 2 12,2 0-14,1-1 0,-1 0 7,1 0 5,1-1 5,3-1-1,1-2-8,3-1-7,2-2 6,0-3-7,3-3 13,1-3-2,2-1-13,4-6 19,0-2-2,3-3-8,-1-1-7,4-2 7,0 0-13,1 1 13,-3 0-7,0 1 13,-2 2-7,-2 0-7,-2 3 13,-2 2-8,-2 0-6,0 3 13,-2 2-8,-2 0-6,-1 1 13,1 1-7,-2 1-13,2 0 20,-3 1-7,3 1-6,-2 1 13,1 1-7,-1 1 6,0 1-14,2 0 14,-3 3-14,3 0 1,-2 3 14,1-1-8,1 1 0,-2 1 7,2-1-20,-3 2 8,3-2-18,-2 0-5,2-2 1</inkml:trace>
  <inkml:trace contextRef="#ctx0" brushRef="#br0" timeOffset="4505">3985 963 53,'-2'0'20,"0"-2"-3,0 1-2,0 0 5,-2-1-3,2-1-2,-2 1-2,-3 0-2,1-1 5,0 2 5,0-1-9,-3 0-8,3-1-1,-2 2 6,0-1-1,-1 1-1,1 1 6,-2 1-2,-1 1-8,1 2 0,-2 0-7,1 2 1,-1 2 0,-2 1 7,-1 2 6,1 2-20,-1 2 20,1 2-2,-1 1-7,3 3 0,1 0-6,3 0 13,2 2-14,4-1 7,0 1 0,6-2 6,2 0-7,2-1 0,5-4 0,1-2-6,5-2 13,-1-3-13,3-2 7,0-4 6,2-3-14,1-2 14,1-5-20,0-3 14,0-2-6,0-3 7,0-1 6,-3-3-7,-1 0-7,-2-2 7,-3 1-6,-3 0 0,-1 0 1,-4 0 7,-2 3-13,1 1 20,-1 3-8,-2 1 0,0 2 6,-2 1-13,0 3 7,2 1-1,0 4 0,1 4 6,1 3-1,0 2-7,4 4 1,1 1 0,1 1 6,1-1-1,3 3-19,1-1 20,1 0-7,1-1-12,-1-1-5,1-1-10,0 1 2</inkml:trace>
  <inkml:trace contextRef="#ctx0" brushRef="#br0" timeOffset="5425">4901 608 64,'0'0'18,"-2"0"-8,0-1-8,0 1-6,-2 1 19,0 0-2,2 1-1,-4 3 4,-1 2-8,1 3-13,0 4 19,0 3-2,-2 5 5,1 3-15,1 6 6,0 1 6,0 4-8,2 1-1,2 3-1,2-1 6,2 1-20,2-2 14,4 0-1,0-2 6,3-3-7,1-1-13,2-3 14,1-2-7,2-3 7,1-3-7,3-2-12,-1-3-4,1-5 2,2-1 1</inkml:trace>
  <inkml:trace contextRef="#ctx0" brushRef="#br0" timeOffset="5905">5412 672 59,'0'-1'13,"-2"1"-2,2 1-7,-2-1 5,2 1-7,-2-1 12,2 0-14,-2 2 6,2 3-7,-2 2 7,2 3-7,-2 4 0,0 4 6,0 2 12,0 2-15,-3 2 13,3 0-2,-2 3-2,0 0-1,0 0-8,2 1-6,-2-3 13,2 1-1,-2-2-1,-1-1-1,1-2-1,0-1-7,0-2 0,2-3-12,0-2 21,0-2-1,0-2-1,2 0-1,0-5 0,0-1-1,4-5-13,0-2 8,2-4-6,0-4 1,3-3 1,1-3-6,2-3 8,1-2 1,1 0-13,1 0 15,1-1 0,-1 2-6,-1 3 1,1-2-6,-1 3 8,1 3 7,-3 1-1,-1 3 0,-3 0-6,0 2 0,-2 1 13,-2 1-13,3 3 6,-5 3 6,0 2-1,-2 1-7,-2 3 6,0 4 6,-5 3 5,3 1-2,-2 3-9,0 0 6,0 2-2,2 2-1,1-2-13,1 2 6,0 0 6,2-2-7,2 0-13,3-1 8,1 1 13,2-3-1,0-1-1,5-3-13,1 0-6,3-2-11,-1-3 1</inkml:trace>
  <inkml:trace contextRef="#ctx0" brushRef="#br0" timeOffset="6455">6008 1030 96,'-2'3'21,"0"3"3,2 2-9,-2 3 4,0-1 4,-3 3-15,3 1 5,0 1-8,-2 1 6,-2 1-8,2 1 0,-2-1-13,1 0-5,-1 1-6</inkml:trace>
  <inkml:trace contextRef="#ctx0" brushRef="#br0" timeOffset="7200">6271 794 49,'0'-1'14,"2"0"-2,-2 1-14,2 1 13,0 0 5,2 2-21,2 1 26,0 2-15,3 0 5,-1 3 5,0 2 4,0 5-15,3 1 12,-3 2-8,0 2 5,1 1-2,-3 0 5,0 0-2,0 0-8,-2 0-1,0-2-13,-2-3 13,-2 1-1,3-4-7,-1-2-6,0-1 8,0-2-13,0-2 14,0-2 0,0-5 0,4-4-6,0-3 13,1-4-14,1-4 13,2-4-13,1-1 1,1-2 0,-2-1 14,3 2-8,-1 0-6,-2 0 7,3 2-1,-3 2-12,1 2 7,-3 2 7,0 3-6,0 2 0,1 3 7,-3 3 5,-2 4-7,0 4 6,-2 3-14,0 3 7,0 3 7,-2 0-1,-2 2-8,2 1 1,-2-2 6,2 0-1,0-2-13,0 0 1,2-2 1,0-2 13,2-3-1,1-1-13,3-4 7,0-4 6,5-3 0,1-3-1,3-3-1,1-3-13,-1-3 1,1-2 8,3-2-13,-2 1 20,1 0 0,-1 2-20,0 1 8,-5 1 7,0 4-1,-1 2 7,-1 1-1,-1 4-8,-3 3 13,-2 4-1,0 4-2,1 5-7,-1 5 6,-4 1-20,2 3 14,-2 2 6,0 1-1,0 2-7,0-1 6,0-1-7,2-1-25,1-2-3,-1-3 2</inkml:trace>
  <inkml:trace contextRef="#ctx0" brushRef="#br0" timeOffset="7855">7542 438 96,'0'0'21,"0"0"-3,0 0 4,3 0-21,-3 0 18,0 0-2,4 0 10,2 1-16,2 3 18,0 2-23,1 3 12,-1 4-2,2 3 4,-1 4-9,-3 4-1,0 6 5,-2 6 4,0 5 4,-4 6-15,0 3-1,-2 2-14,-2 1 8,-2 2-1,0-3-12,-1-2-17,-1 0-9,0-4 3</inkml:trace>
  <inkml:trace contextRef="#ctx0" brushRef="#br0" timeOffset="9976">3299 550 22,'0'-1'4,"0"-2"0,2 1-1,-2-2 0,2 1 0,0-1 0,0 1-1,0-2 6,0 1-7,2-1 6,0 2-7,-2-1 6,-2 1 12,2 0-8,0 1 11,0 0-3,1 0-2,-3 1-8,0 0-1,0 3 5,-3 1 5,1 1-15,-2 6 6,-4 1-1,-2 6-1,-1 0 0,-1 2-1,0 2-1,-1 1 6,1 1-1,-1-1-14,1 1 13,2-1-7,-1 0 6,3-2-1,2 0-13,2-3 13,2 0 0,2-2-14,2-1 8,4-3 0,0-1 6,0-2-1,5-1-7,-1-3 7,2 0-1,-1-1-7,1 0-5,-2-2 7,1 0 0,-1 0 0,-2 2 6,-1-2 0,-3 1-13,0 0 1,0 1 7,-4 0 6,0 4-7,-4 1 6,-2 3 0,-1 0 5,1 3-7,-2 1 0,0 3-1,-1 1 0,3 1 0,-2 1 6,4 0-20,0 3 14,-1-1 0,5 0 6,0 3-20,3-1 14,1 1-7,0 3 1,0 0-6,2 1 14,2 3 0,-1 0-13,1 2 19,-2 1-7,2 2-7,-1 0 7,-1 0-7,0 1 1,0-2-6,-2 0 1,0 0-18,1 1 3,-3-2 1</inkml:trace>
  <inkml:trace contextRef="#ctx0" brushRef="#br0" timeOffset="11036">8064 36 56,'-2'0'13,"-3"-1"-8,-1 1 12,2-2-21,2 2 13,-2-1 5,2 1-14,2-1 6,2 1 0,2-1-1,4 0 6,5-3-2,1 3-1,3-1-13,3-2 13,5 2-1,0-1-14,4 0 1,0 1 7,0 1 6,-2 1-7,0 0 6,-5 2 0,-1 2-7,-2 0 12,-5 2-7,-3 3 5,-5 3-7,-4 2 0,-6 1-13,-3 2 20,-3 1-20,-4-1 20,-1 2-7,-1 0 0,-1-2 6,-2 0 5,3 0-8,1-2-13,3-2-5,0-1 26,3 0-14,1 0-6,4-2 14,2 1-14,2-1 7,4-1-6,2 2 1,3-3 13,1-1-1,0 1-1,3-1-7,-3 1-12,2-1 20,-1 1-7,-3 0 0,-2 1 6,-2 1-7,-4 0 19,-2 3-15,-2 1 12,-6 0-8,-1 1-13,-3 2 1,-3 0 13,1-2 5,-3 0-2,5 0-7,-1-1-1,3-1 6,2 0-7,3 0 0,3-1-7,4-1 13,4 1-1,3-2-7,1-1 6,6 2-7,1-1 7,3 1-14,3-1 8,0 2 0,4 2 0,-5 1 0,1 2 6,-2 2 5,-3 3-1,-1 1 5,-5 4-2,-4 2-1,-2 4 4,-4 2-8,-4 3 5,-2 4 5,-4 3-15,-3 4 0,1 4 18,-5 2-9,1 3-7,1 0 5,-1 2 5,1-1-8,3 0-7,-1-1 6,3 1-7,2-2-12,2-2-11,1-1-10,1-3-14,2 0 4</inkml:trace>
</inkml:ink>
</file>

<file path=ppt/ink/ink96.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0:17.70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73 799 89,'0'0'15,"-2"-1"5,4 1-3,-4-1-8,2 1-1,0 0-14,0 0 7,2 5 13,0 2-8,0 4 11,-2 4-14,3 5 12,-3 4-8,0 6 5,0 3-1,0 6-2,0 4-7,0 3 6,0 3-1,-3 2-1,3 1-1,-2 2-7,0-1 1,0 1-13,0-3 2,-2-2-5,2-3 2,0-4-5,0-3 2,0-6 0</inkml:trace>
  <inkml:trace contextRef="#ctx0" brushRef="#br0" timeOffset="262">1 832 104,'-2'-3'13,"2"1"-1,0-1-2,0-2-1,4-1-1,2-2-7,5-1 6,1-2 5,7-2-8,5 1 12,5-3-14,2-1 6,5 1-7,3-1 0,0 2 6,2 0-1,1 3 5,1 0-1,-1 3-1,-3 1-1,-4 3-8,0 4 0,-4 3 7,-2 1-1,-6 5-14,-4 1 1,-5 4 1,-8 3 7,-4 3 6,-4 2 0,-6 3-1,-2 0-14,-5 1 14,-1-1-7,-1 1 0,1 0-6,1-4 7,3 1-6,1 0 13,5-1-1,4 0-13,2 2 7,4 0 6,4 0 0,3 1 5,1-1-14,5 1 7,-1 0 6,1 1-14,-1 1 0,1 1-5,-3 1 26,-1 1-21,-5 1 7,-6 2 12,-4 1-8,-4-1-1,-6 2 5,-5 1-7,-6 0 5,-4 0-1,-4 0-7,-4-1-6,-4 0 6,0-1 13,-5-3-14,5-3-7,0-5-18,1-2-9,5-3 2</inkml:trace>
  <inkml:trace contextRef="#ctx0" brushRef="#br0" timeOffset="1702">1476 1089 25,'0'0'4,"0"0"0,0 0-1,0 0 0,0 0 0,0 0-1,0 1 6,4 1 6,0 3-15,2 0 1,0 0 6,0 2 5,3 0-14,1-1 13,0 2 12,3 0-9,1 1 4,3-2-8,-1-3-14,5 1 13,0-2-13,4 0 13,-1-2 5,5-4-8,2-1 0,2-3-1,1-4 0,3 0-1,0-3 6,4 0-1,3 0-14,-1-1 14,1 1-8,-3 1 7,2 1-1,-1 1-1,-1 0-1,1 1-6,-5 2-13,0 1 8,-2 1 14,-2 1-1,-2 2-13,0 0 7,-4 2 6,0 1-1,0 3-7,-2 1 1,-2 1 0,1 2 6,-1 0 6,0 2-8,0 2 0,-1 0-13,1 1 14,0 3 5,2 0 6,-1 0-15,1 2 6,0-1 6,0 1-14,2 0 6,-2 0-25,-3 2 3,-1-3-5,0 0 2</inkml:trace>
  <inkml:trace contextRef="#ctx0" brushRef="#br0" timeOffset="2392">1420 1464 21,'0'0'5,"0"0"6,0 0 5,0 0-15,0 0 6,0 0-1,0 0-7,0 0 7,0 0 5,0 0-7,0 0-7,0 0 6,0 1 6,2 2 5,2 1-20,0 1 26,0 3-15,2 2 5,1-1-1,1 4-14,2-2 20,1 2-21,3 1 20,1-1-2,-1 1-2,5-1-1,-1-3-1,3-2-7,2 0 12,1-2-8,3-1 0,2-5-1,2-3 6,2-1-8,3-4 6,-1-3-7,2-2-6,0-3 13,5-1 5,-1-2-2,0-1-7,1 1-1,-3 0 0,0 0-7,-2 2 7,-3 1 0,-1 3-7,-2 0 7,-2 3-7,0 0 7,-5 3 0,1 3-13,0 0 13,-2 3-6,0 3 0,-3 3 1,3 1 12,-2 2-7,-1 2-7,1 2 7,0 0 0,1 2-7,-1 0 7,2 1-7,0 0 7,1 1-7,5-1 7,0 0 0,2-1 5,2 0-19,3-1 7,-1-1-5,2-3-18,0-1 2</inkml:trace>
  <inkml:trace contextRef="#ctx0" brushRef="#br0" timeOffset="4032">3935 167 37,'-2'-2'3,"2"1"12,-2 0-8,2 0 5,-3 0-7,1 0 5,2 0-1,-2-1-14,2 1 7,-2 0-6,0 0 13,0 1 11,2-1-2,-2 1-15,2-1 0,-2 1 12,2-2-2,0 2-14,0 0 12,0 0-14,0 0 7,0 0-13,0 0 7,0 0 1,0 0 0,0 0 12,0 0-13,0 0 6,0 0 6,0 0-14,0 0 7,0 0-7,0 0 7,0 0-13,0 0 8,0 0 12,0 0-20,0 0 14,0 0 6,0 0-14,0 0 7,0 0-7,0 0 1,0 0-6,0 0 7,0 0 7,0 0-7,0 0 13,0 0-2,0 3-13,0-1 13,-2 2-2,2-1-13,-2 0 7,0 3 12,0 1-1,0 0-8,-5 0-13,3 1 20,-2-1-8,0 1 0,0 1 0,-1-1-1,-1-1-6,-2 1 6,0 1 13,-1-1-15,1 0 7,-3 1-14,3 0 14,-2 1-8,-1 1 1,3-1 12,0 1-20,1 0 7,1 0-6,2-1 1,0 2 13,-1 0-1,5-1-7,0 3 13,4-1-14,0 0 6,5 0-6,3-1 6,0 1 0,3 0-7,-1-1 6,1-1-6,-1 0 0,-2-1 7,3-1-7,-3 1 7,-2 0-7,-1-1 0,-1 3-6,-4 1 14,0 1-1,-4 1 0,-4 1 6,-3 2-14,1 0-6,-4 0 1,-1 0 14,1 1 6,-1 0-8,1-2-7,2 0 7,1 0 0,5-1-1,0 0 0,4 1-6,2-2 13,4 1-8,5-1-6,1-1 7,3 0 0,-1 0-7,3 0 1,-1 0 13,1 0-8,-1 1-6,-1 1 13,-3 0-1,-2 3-1,-1 1-1,-3 0-6,-4 1 12,-4 2-1,0 1-14,-4 2 13,-5 1-1,1 0 5,-4 1-1,-3 3-14,0-1 12,-1 1-13,1 2 19,1-1-15,3 3 13,1 1-8,2 1-1,3 2-1,3-1 0,2 2 5,4-1-7,2 1 0,3-1-7,1-1-5,2-1-5,3-2-17,1-2-9,1-1 4</inkml:trace>
  <inkml:trace contextRef="#ctx0" brushRef="#br0" timeOffset="5321">4687 890 61,'0'0'6,"0"-1"12,0-2 4,0 1-3,-2 0-2,2-1 4,-2 0-21,2 1 12,-2-2-1,0 1 11,0 0-15,0 0-1,-2 1 5,0-1-1,0 2-8,-3 0 13,-1 1-2,0 1-14,-2 1 6,-5 3 6,1 2-8,-3 2 6,1 2 5,-3 3-8,0 1-1,1 1 6,-1 3-8,3 2 0,-1 1-13,2 1 14,3-1 5,2 1-19,4-1 7,1-2 7,5 0 5,2-4-19,7-1 7,3-3 7,5-4-1,3-3-6,5-4 0,2-5 7,6-4-1,0-3-7,2-2 1,1-2 0,-1-2 1,-2 1 12,-2-1-1,-4-1-13,-2 1-6,-3 2 7,-3 0 19,-3 2-14,-1 0 6,-3 3-1,-1 1-13,-3 2 19,-4 2-2,0 2-7,0 3 12,-4 5-8,2 4-8,-2 3 7,3 2-1,1 3-1,0 3-1,4 0-6,0 2 0,5 1-6,1 0-18,3 0-15,1-1 4,3-3 4</inkml:trace>
  <inkml:trace contextRef="#ctx0" brushRef="#br0" timeOffset="6895">4659 235 22,'0'-1'5,"0"-2"-1,-3-2 0,3 0-1,-2 1 12,2-2-14,-2 0 6,2 0 12,-2 0-3,2 2-2,-2-1-1,0 0 11,2 1-3,-2 0-16,2 2 0,-2 0-7,2 0 6,0 0-6,0 1 19,0 0-15,0 0-6,0 0 6,-2 2-12,2-1 7,0 4 0,-4 4 1,-2 3 13,-1 4-2,1 2-7,-2 6 0,-2 1-1,1 5 13,1 2-2,-2 2-2,1 1-20,-1 1 14,2 1 6,-3 1-1,3-1-1,0 0-14,0 0 1,-1-1 13,1-1-1,0-2-7,2 0 6,-3-3-19,3 0 14,0-3-13,0 0 20,2-2-7,-1 0 0,1-2 6,0-2-1,2-3-1,-2 0-13,2 0 8,0-3 6,0-2-7,0 0 0,2-1 0,-2-3 13,2-1-8,0 0-1,-2-2-6,2 0 6,0 0-6,0-2 6,-3 1 0,3-1-7,0 0 1,0-1 0,0 0 7,0-1-1,-2 1-6,2-1 6,0 0-6,-2 0 6,2 0-12,0 0 7,0 1 6,0-2-6,0 1 0,0 0 6,0 0-6,0 0 6,-2-1 6,2 0-20,2 0 14,-2 0-20,0 0 15,0 0 6,0 0 0,0-1-1,0 1-13,0 0 7,0 0 7,0 0-1,0 0 0,0 0-1,0 0 0,0 0 0,0 0-1,0 0 0,0 0 0,0-1-1,2 0-6,0 2 7,1-2 0,-1 1-7,-2 0 1,2 0 7,-2-1-1,2 1-6,-2 0-6,2 1 14,-2-2-1,0-1-6,2 0 0,2 0-6,-2-1 14,2 1-7,-2-1 6,2-1-13,1-1 14,-1 0-7,0-1 7,0-1-1,2 0-7,-2 1 1,3-1 6,-3-1 6,2 0-14,2 0 7,-2-2-7,1 2 7,-1-1 0,2 0-7,0-1-6,1 1 1,-1 0 8,0-1 0,0 1 6,3 1-7,-1-1 1,0 1 6,3-1-1,-3 2-6,3 0-19,-1 0 22,0 2-1,1-1 7,-3 1-1,3 1-1,-3 0-1,2 2-19,-1 1 15,-1-1-7,2 1 14,-1 1-1,1-1-7,1 1-13,-1 1 15,2-1-13,-1 1 20,1 1-7,-1-1-13,1 0 8,-1 0 1,-1 0 0,0 2 0,1-1 1,-3 1 6,1 1 6,-1-1-7,0 1-13,-2-1 13,1 2-6,-1 1 6,-2 0 6,0-1-20,1 2 8,-1 0 7,-2 0 5,0 0-1,0 0-19,-2 0 13,2 1-12,-1-1 1,-3 1 14,2-1-1,-2 0-13,0 0 20,0 2-2,0-2-13,0 1 7,-2 1 5,-1 0-7,1 1-12,0-1 20,0 0-1,-2 0-8,0 1 7,0-2-8,0 1 7,0-1-1,-1 2-1,1-2 6,0 0-1,-2-1-1,2 0 5,0 0-8,-3-1 0,1-2-1,0 1-13,0 1 14,0-2-7,-3 1 0,1 0 6,-2-1 0,-1 2 6,1-2-8,-2 0-13,-1 0 2,1-2 7,-1-1 0,-1 2 7,0-2 6,-3 0-21,2-1 14,-1 0 6,-3 0-8,1-1 0,1 1-6,-1 0 13,1-1-1,-2 0-1,1-2-14,-1 2 14,3-1-1,-3-2-7,5 2-6,-3-2 13,2 1-13,3 1 13,0-3-13,-1 1 13,1 2-7,2-3 7,-1 2-1,3-1-7,2 2 0,-3 0 0,5-2 1,0 2 0,0-1 0,-2-1-6,4 1-12,0-1-4,0 1-9,4-2 3,0-1 3,0 0 3</inkml:trace>
  <inkml:trace contextRef="#ctx0" brushRef="#br0" timeOffset="9458">5676 443 35,'0'0'16,"0"0"-15,-2 0 13,2 0-8,0 0 11,0 0-2,0 0-14,0 0 12,-2 2-8,-2-1 12,-2 3-8,-5 5 5,3 0-8,-4 4 12,-1 3-15,1 1 18,-1 4-2,-1 5-3,-1 2-2,3 2-20,-2 1 26,1 3-22,3 1 13,-1 1-1,5 1-14,0 0 19,2 3-8,4 0 12,2-2-3,2 0-2,2-1-1,5 0-8,1-4-1,3 0-13,1-2 1,1-2-11,3-2-4,3-3-10,0-3 3</inkml:trace>
  <inkml:trace contextRef="#ctx0" brushRef="#br0" timeOffset="9878">6017 1226 62,'0'0'19,"-2"1"-15,2-1 6,0-1 5,0 1-9,0 0 12,0 0 4,2-2-9,2-2-8,3-1 12,-1-1-14,4-5 5,1-2 6,3-2-8,1-1 5,3-3-1,1-1 5,1 0-2,3-1-2,-2-3-7,2-1-1,-1-1 6,1-1-1,2-3-1,-2 0-1,1-3-13,-3 0 1,2-2 7,-2-2 12,-3-2-14,1 2 6,-1 0-7,-3 1 7,-1 2-7,-3 3 0,-1 3 13,-2 2-8,-1 3 0,-5 3 6,2 2-14,-2 0 20,-2 4-8,-2 4-8,-2 3 1,-3 2-7,-1 4 1,0 3 20,-2 5-15,-3 6 13,-1 3-8,-1 5 6,-1 4-14,-1 3 7,1 3 0,-1 1 6,0 2-2,3 1-13,2 0 1,1-1 0,3-1 7,0 0 0,4 0 0,1-3 0,3-1-13,3-2 7,1-2 1,2 0-6,2-6-11,2-1-4,3-2-10,1-3 4,3-3 3,-1-3 1</inkml:trace>
  <inkml:trace contextRef="#ctx0" brushRef="#br0" timeOffset="10352">6797 956 58,'0'0'13,"2"1"11,0 2-16,0 0 6,2 3 10,1 0-9,1 2 4,-2 1-2,0 3 4,-2 1-2,2 3-3,-4 4-2,0 1-14,0 1 6,-2 2 12,-2 2-9,0-1-1,-2 2-13,-3 0 7,-1 0-13,0-2-18,-3 0 3,1-2 1</inkml:trace>
  <inkml:trace contextRef="#ctx0" brushRef="#br0" timeOffset="10642">7184 857 92,'0'0'15,"0"0"4,0 0-15,0 2 12,0-1-14,0 3-7,4 3 26,0 1-3,0 2-2,0 0-8,0 2 5,-1 1-14,-1 2 13,0 2-8,-2 2-1,-2-2 6,2 2-1,-2 1-1,-3-1-7,1 0 13,0 0-2,0-3-8,0-1 6,0-2-1,0-2-13,2 0 0,-1-3 13,1-1-1,4-4-13,3-4 7,-1-3-13,6-6 2,2-2 1,1-4-5,3-1 8,3-2 1,0 0-12,1-2 8,1 0 8,2 0-7,-3 1 1,1 1-5,0 3 14,-3 1 6,1 1-7,0 2-13,-3 2 27,-1 2-8,-3 2-1,-2 1 5,1 4-7,-1 2 5,-2 4-1,-1 1-7,-3 2 6,-2 1-1,0 3-7,0-2 7,-2 2-7,0-1 0,0 0 6,0-2-7,0 0 7,0-2-7,2 0-6,2-4 13,0-1-7,2-2 7,3-2-7,3-4 13,1-1-14,1-2 7,3-3-1,-1 1-13,3-2 14,-3 1-1,3 1 0,0 0 0,-3 2-13,-1 2 14,-1 0-1,0 2 0,-3 3-1,1 2-6,-1 2 7,-1 2-1,0 4 6,-4 1-1,-1 3-1,1 1 0,-2 1-7,-2 1 12,0 2-7,-2 1-1,2-2-7,0 1-12,-2 0-4,2-2-10,-2 0 2,2-2 2</inkml:trace>
  <inkml:trace contextRef="#ctx0" brushRef="#br0" timeOffset="11265">8164 449 54,'0'0'7,"2"4"12,2-1 4,3 4-3,-1 1-3,0 3 4,2 0-2,3 3 4,-3 4-9,2 0 10,0 2-3,1 3 4,-1 2-9,-2 2 16,1 2-29,-1 1 19,-2 1-3,-2 4-9,-2 2-7,-2 3 12,0 1 4,-4 0-2,-2 4-15,-2-1 6,-3 1 6,-3-1-15,-1-1 7,1-2-14,-5-1 1,1-3-11,-1-3-10,-2-3-17,3-2 5</inkml:trace>
  <inkml:trace contextRef="#ctx0" brushRef="#br0" timeOffset="12620">8460 9 38,'0'-2'3,"0"2"6,0 0-8,0 0 13,2-1-8,4 1-7,0-2 0,5 1 0,1 0 13,5 1-8,3 0-7,3 0 7,0 1-7,2 1 13,2 2-1,-3 1-8,1 3 6,-2 3 0,-2-1-14,-3 3 20,-1 1-14,-1 1 6,-5 2 12,-3 0-8,-4 0 5,-2 1-8,-4 0 5,-2 1 5,-4-1-14,-3 0-1,1 0 0,-2-1 13,-1-2-8,3-1-7,-1 0 6,3-1-7,0 1 13,2-1-8,4-1-13,2 1 8,2 0 13,2 0-8,4 0-7,2-1 7,3 1-7,-1 0-5,3 0 13,-3 1 0,1-2 6,-1 0-14,-2 0 7,1-1-1,-5 2-6,0 0 6,-4 0 6,0-1-1,-2 2 6,-2 0-2,-2 1-1,0 1-8,0 0 13,-2 1-21,1 1 13,1 2 6,2-1-15,0 2 7,0 0-7,2 2 7,2 3 5,0 1 11,2 2-8,3 1-2,-1 1-8,0 3-6,0 2 25,0 0-3,1 1-8,-3 2-8,2 0 0,-2 1-1,-2-1 19,0 2-9,0 1 5,-2 0-2,-2-1-2,0 2-2,0-2-8,-4 1 6,0 0-1,-3 2-1,-1-1-1,-2 0 0,-1 0-1,-1-1-7,-1 0 0,-3 0-31,-1-1 4,0-1 4,-1 0-28,-3-2 5,2 1 4</inkml:trace>
</inkml:ink>
</file>

<file path=ppt/ink/ink97.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10.07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238 432 24,'0'0'4,"0"0"0,0 0-1,0 0 0,0 0 0,0 0 6,0 0-8,0 0 7,0 0 5,0 0-2,0 0-14,0 0 13,0 0-14,0 0 1,0 0 7,0 0 12,0 0-9,0 0-7,0 0 0,0 0 6,0 1 0,0 3-7,-2 6 6,0 3 6,0 1-2,0 4-13,0 4 6,-5 4-6,1 2 7,-2 4 6,0 2 5,-5 3-15,1 3 1,-3 0 6,1 1-13,-3 0 7,3 0 6,-3-3-1,3-2 0,-1-2-7,3-5-6,0-3 13,1-3-7,3-2 1,0-4 6,1-2 12,1-3-9,2-4-7,4-5 0,2-7 6,2-7-7,3-6 6,5-10 0,4-8 5,5-6-1,2-9-8,2-4 0,0-6 0,1-3-7,1-4-5,2-1 20,0-2-8,0 2-6,-2 2 0,2 3 1,-2 4 0,0 4-6,-2 7 7,-3 5-6,-1 4 1,0 5 1,-3 7-5,-1 3 1,-1 5 14,-1 5-13,-1 5 14,3 7 5,-1 7-1,-1 8-1,-1 6 5,-1 8-8,-1 6 0,-3 4-14,-1 5 14,-2 5 6,-2 5-8,-2 1 6,0 3-14,-2 1 13,0-1-7,2-1 0,-2-1 0,0-3 12,-2-1-8,2-3 0,-2-2-1,2-3-13,0-4 14,0-2-26,0-4 9,0-2 2,-2-3-12,2-5 2,-2-1 2</inkml:trace>
  <inkml:trace contextRef="#ctx0" brushRef="#br0" timeOffset="600">385 817 88,'0'0'22,"0"0"-22,0 0 19,2 0-9,-2-2-7,2 0 12,2-3-2,6 0-14,1-1 6,3-1 0,1 1-7,3 0 0,1-1 7,2 1-7,1-1 0,5 2-6,0-1-6,0 0 1</inkml:trace>
</inkml:ink>
</file>

<file path=ppt/ink/ink98.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2:29.179"/>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682 370 19,'-2'-1'3,"2"0"0,-2 1 0,2-1-1,-2 1 0,2-1 0,0 0 0,-2 1 0,2 0-1,0 0 0,0 0-1,0 0 0,0 0 0,0 0 0,0 0 0,2-2 0,2 1 0,4 0 0,5 0 0,3 0 0,3-2 0,1 1 0,7 0 0,4 0 0,0-1 0,4 1 0,1 1 0,-1 0 0,-2-1 0,0 2 0,-2 2 0,0-1 0,-4 2 0</inkml:trace>
  <inkml:trace contextRef="#ctx0" brushRef="#br0" timeOffset="325">667 693 20,'0'0'4,"0"0"-1,0 0 0,0 0-1,0-2 0,0 0-1,5 0 1,1-3-1,0 0 0,4 0 0,3 0 0,1-1 0,3 1 0,1 0-1,3 0 0,2 0 1,0 2 0,1-1-1,3 1 0,-2 1 0,2 2 0</inkml:trace>
  <inkml:trace contextRef="#ctx0" brushRef="#br0" timeOffset="1875">1712 629 14,'-4'2'3,"-2"3"-1,-5 2 0,-1 1 0,-3 3 0,-1 2 0,-5 3 0,2 1 0,-1 1-1,-3 3 0,2 1 1,-1 2-1,1-2 0,0 1 0,3 0-1,-3 0 1,2 1 0,1-2 0,-1-1-2</inkml:trace>
  <inkml:trace contextRef="#ctx0" brushRef="#br0" timeOffset="2525">1284 254 22,'0'-1'4,"-2"0"0,2 0-1,-2-2 0,2 2 0,-2 0-1,2 0 0,0-1-1,-3 0 0,3 2 0,-2-1 0,2 1 0,0-1 0,0 0-1,0 0 0,2 1 1,1 0-1,1 1 0,2 0 0,0 3 1,4-1-1,1 1 0,3 1 1,3 1 0,1 2-1,3 0 0,2 3 0,4-1 0,2 2 1,2 1 0,0 1 0,4 0-1,0 0 0,0 1 1,-2-1-1,0 1 0,-2 0 0,0 1 0,-2-1 1,-2 0-1,-4 1 0,0-1 0,-5-1 0,-1 0 0,-3-3 0,-1 1 0,-3-1 0,-2 0 0,-1-1 0,-3 0 13,-2 0-14,-2-1 12,-2 2-1,-2-3-1,-3 1-14,1 1 20,0-5-9,0 1-7,0 0 7,-1 1-7,1 0 0,-2-1 0,2 1 0,-3 0 13,1-1-14,-2-1 6,-1 2 0,1 0-1,-4 0-6,1 2 6,-1-1 0,-1 0 0,-1 2-1,-1 0 6,3 1-7,-3 0-13,3-1 1,-1 2 1,1-1 1</inkml:trace>
  <inkml:trace contextRef="#ctx0" brushRef="#br0" timeOffset="3445">531 20 20,'0'0'4,"0"0"-1,0 0 0,0 0-1,0 0 0,0 0 0,0 0 0,0-1-1,0-1 0,-2 0 0,2 0-1,0 0 1,-2 1 0,2-1-1,0 0 1,0 1 0,0-1-1,0 1 0,0 1 0,0-1 0,0 1 0,0 0 0,0-1 0,0 1 0,-2 0 0,2 0 0,0 4 0,-2 2 0,-2 2 0,-1 3 0,-1 1 0,-2 5 0,-2 1 0,-1 4 0,-3 3 0,-1 2 1,-3 2 0,-1 1-1,-4 4 1,-4-1 0,3 3-1,-3 0 1,0 0 0,0-1-1,0 0 1,2-1 0,0 0-1,3-3 0,1 0 1,0 0-1,3-3 1,1-2 0,3-2-1,1-4 0,1 0 0,1-1 0,1-3 1,4-2-1,0 0 1,0-1-1,3-3 0,1 1 7,2-2-7,2-1-1,3-1 0,1-1 1,2-1 0,4-1 0,3 0 6,2-2-1,3 0 0,3 0-1,4 0-7,0-1 13,0 0-7,-1 0-7,3 1 1,0-1 6,-2 1 6,0 0-14,0 1 7,-2-1-6,-2 0 7,-1 2-1,1 0 0,-2 1 6,-3 1-14,1-1 1,0 0 0,-3 2 0,1 0 1,-3 0-2</inkml:trace>
  <inkml:trace contextRef="#ctx0" brushRef="#br0" timeOffset="4835">1735 600 15,'0'0'3,"0"0"0,0 0 0,0 0-1,0 0 0,0 0 0,0 0-1,0 0 1,0 0-1,0 0 0,-2 0 0,-1 1 0,-1 1 0,0 0 0,-2 2-1,-2 0 0,-1 1 0,1 1 1,-2 2-1,-3 1 0,1 2 0,0 0 0,-3 2 0,-1 1 0,-1 1 1,0 3-1,1-1 0,-3 2 0,1-1 1,-1 2-1,0-1 0,3-1 1,-3 1 0,3 0 0,-1-2-1,1 0 0,-1 0 0,3-2 0,1-1 0,1-1 0,-1-2 0,3 0 0,2-3 0,0 0 0,1-1 0,1-1 0,0-2 0,2 1 0,2-1 0,-2-2 0,2 1 0,-1-1 0,3-1 0,0-1 0,5-1 0,-3-2 0,4 1 1,0-2-1,0 0 0,0 0 1,3-2-1,-1 1 0,2-2 0,1-1 0,-1-1 0,2 0 1,1-1-1,-1-1 0,3-2-1,-1 1 1,3-2 0,1 0 0,3-1 0,0 1 0,-1 1 0,1 0 0,0 1 0,-1 0 0,1-1 0,-2 1 0,1 1 0,1 1 0,0 0 0,-3 0 0,1 1 0,0 1 0,-1 1 0,-3 0 0,-1 2-1,-1 0 1,-3 1 0,0-1 0,-1 2 0,-3 1 0,0-1 0,-2 1 0,0 0 0,0 1 0,-2-1 0,-2 2 0,0 0 0,-2 0 0,0 0 0,0 2 0,0-1 0,0 0 0,0 0 0,0 1 0,-2 0 0,2-1-1,2 0 1,-2 0 0,2 0 0,-2 0 0,0 0 0,2 1-2</inkml:trace>
</inkml:ink>
</file>

<file path=ppt/ink/ink99.xml><?xml version="1.0" encoding="utf-8"?>
<inkml:ink xmlns:inkml="http://www.w3.org/2003/InkML">
  <inkml:definitions>
    <inkml:context xml:id="ctx0">
      <inkml:inkSource xml:id="inkSrc0">
        <inkml:traceFormat>
          <inkml:channel name="X" type="integer" max="16383" units="in"/>
          <inkml:channel name="Y" type="integer" max="16383" units="in"/>
          <inkml:channel name="F" type="integer" max="1023" units="in"/>
        </inkml:traceFormat>
        <inkml:channelProperties>
          <inkml:channelProperty channel="X" name="resolution" value="999.99994" units="1/in"/>
          <inkml:channelProperty channel="Y" name="resolution" value="999.99994" units="1/in"/>
          <inkml:channelProperty channel="F" name="resolution" value="1000" units="1/in"/>
        </inkml:channelProperties>
      </inkml:inkSource>
      <inkml:timestamp xml:id="ts0" timeString="2015-05-28T11:01:11.68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116 397 143,'0'0'15,"0"0"-8,0 0-1,0 0 12,0 0-9,0 4-7,-2 2-1,2 3-6,-2 1 1,-2 4 13,-3 1-14,1 3 7,0 4 6,0 1-1,0 4-1,-1 2-7,1 1 0,0 1 7,-2 0-7,1 0 0,1 1 6,-2-1-7,2-1 13,2 1-8,0-4-6,-1 0 0,1-2-12,2-2-6,0-3 2,0-2 1</inkml:trace>
  <inkml:trace contextRef="#ctx0" brushRef="#br0" timeOffset="270">19 221 97,'0'-3'8,"2"-1"-1,0-3-1,6-2-1,4-2 0,3-3-13,6-2 13,-1-1 6,5-1-2,2 0-7,0 2 6,0 0-1,2 2-7,0 0 6,0 2-1,0 2 0,0 2-7,0 2 0,-3 1 0,1 4 7,-2 2-1,-4 3-13,-1 4 8,-3 1 6,-5 3-1,-1 4-6,-5 3 12,-4 1-1,-4 4-1,-4 1-7,-2 1 6,-7 1-1,1 1 6,-3-3-21,0 1 1,3-2 20,0 1-1,3-3-2,1-1-7,2 0 0,3-1-1,5 1-6,2-1 13,3 0-13,5-1 0,2-1 1,3 1 0,1 0 1,3 0-6,2 1 7,-1 0 7,3-1-7,-2 1 13,-3 1-8,1 1-6,-4 0 0,-3 0 13,-6 2-8,-2-1 13,-6 2-15,-4 2-6,-4 0 19,-7 0-1,-6-1-20,-1 2 19,-7-1-7,-3 1-1,-1-1 0,-2-1-7,-2-1 13,2-1-13,-1 0-12,3-1-13</inkml:trace>
  <inkml:trace contextRef="#ctx0" brushRef="#br0" timeOffset="73238">83 1421 22,'-2'-3'5,"0"1"-1,0-2 0,0 2-1,2-1 0,-3 0-1,1 1 0,0 0-1,2-1 0,-2 1 0,0 1 0,0 0 1,2 1-1,-2 0 0,2 0 0,-2-2 0,2 1 0,0 1-1,0 0 1,0 0-1,0 0 0,0 0 0,4 1 0,4 1 0,3 0 0,3 0 0,3-1 0,1 2 0,5-2 0,0 0 0,2-1 0,2 0 0,2-1 0,-1 0 0,-1 1 0,2-1 0,-2-1-1,0 2 1,-2 2 0,0-2-1,-3 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F71F5-455C-BB40-B117-0FE77097A5AA}" type="datetimeFigureOut">
              <a:rPr lang="en-US" smtClean="0"/>
              <a:pPr/>
              <a:t>3/26/2023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BDFC6-614D-0F40-8ED4-7C35ECF5DE2A}" type="slidenum">
              <a:rPr lang="en-US" smtClean="0"/>
              <a:pPr/>
              <a:t>‹#›</a:t>
            </a:fld>
            <a:endParaRPr lang="en-US"/>
          </a:p>
        </p:txBody>
      </p:sp>
    </p:spTree>
    <p:extLst>
      <p:ext uri="{BB962C8B-B14F-4D97-AF65-F5344CB8AC3E}">
        <p14:creationId xmlns:p14="http://schemas.microsoft.com/office/powerpoint/2010/main" val="35093575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E7B44C-0B5F-C942-9E9B-6E7338A19EB0}"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97182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192020-41D0-5349-BD1F-52F7C8AF56C0}"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514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821D8-8B9C-884A-9D2D-66F61E0F46D6}"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1604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7EE4C6-27C2-F847-95F5-04FA3549E6F3}"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4299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F9F62-C147-B248-BCD6-2C66C0FD7B5A}" type="datetime1">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9628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BEBF2E-AB0A-3B46-8015-D6A68D9DDE93}"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38129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945F04-DAEB-1A4E-8019-A5A3C38901B3}" type="datetime1">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35092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055EB5-F51C-0A4B-8BD4-AF90164DFA51}" type="datetime1">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518805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DCF8AD-F5CD-004F-97CB-36344709897F}" type="datetime1">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53708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49384-3EFA-7D44-A854-D1A1D1E61339}"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224311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40658-2C3B-7A45-9EBE-43AD4F0FC910}" type="datetime1">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567AB-134B-9C4D-86BA-9D10E7A67249}" type="slidenum">
              <a:rPr lang="en-US" smtClean="0"/>
              <a:pPr/>
              <a:t>‹#›</a:t>
            </a:fld>
            <a:endParaRPr lang="en-US"/>
          </a:p>
        </p:txBody>
      </p:sp>
    </p:spTree>
    <p:extLst>
      <p:ext uri="{BB962C8B-B14F-4D97-AF65-F5344CB8AC3E}">
        <p14:creationId xmlns:p14="http://schemas.microsoft.com/office/powerpoint/2010/main" val="1713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53728-3D01-3548-AA60-DDDB135D2DD3}" type="datetime1">
              <a:rPr lang="en-US" smtClean="0"/>
              <a:pPr/>
              <a:t>3/26/2023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567AB-134B-9C4D-86BA-9D10E7A67249}" type="slidenum">
              <a:rPr lang="en-US" smtClean="0"/>
              <a:pPr/>
              <a:t>‹#›</a:t>
            </a:fld>
            <a:endParaRPr lang="en-US"/>
          </a:p>
        </p:txBody>
      </p:sp>
    </p:spTree>
    <p:extLst>
      <p:ext uri="{BB962C8B-B14F-4D97-AF65-F5344CB8AC3E}">
        <p14:creationId xmlns:p14="http://schemas.microsoft.com/office/powerpoint/2010/main" val="2626795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127.png"/><Relationship Id="rId18" Type="http://schemas.openxmlformats.org/officeDocument/2006/relationships/customXml" Target="../ink/ink135.xml"/><Relationship Id="rId26" Type="http://schemas.openxmlformats.org/officeDocument/2006/relationships/customXml" Target="../ink/ink139.xml"/><Relationship Id="rId39" Type="http://schemas.openxmlformats.org/officeDocument/2006/relationships/image" Target="../media/image61.png"/><Relationship Id="rId21" Type="http://schemas.openxmlformats.org/officeDocument/2006/relationships/image" Target="../media/image131.png"/><Relationship Id="rId34" Type="http://schemas.openxmlformats.org/officeDocument/2006/relationships/customXml" Target="../ink/ink143.xml"/><Relationship Id="rId42" Type="http://schemas.openxmlformats.org/officeDocument/2006/relationships/customXml" Target="../ink/ink147.xml"/><Relationship Id="rId47" Type="http://schemas.openxmlformats.org/officeDocument/2006/relationships/image" Target="../media/image143.png"/><Relationship Id="rId50" Type="http://schemas.openxmlformats.org/officeDocument/2006/relationships/customXml" Target="../ink/ink151.xml"/><Relationship Id="rId7" Type="http://schemas.openxmlformats.org/officeDocument/2006/relationships/image" Target="../media/image125.png"/><Relationship Id="rId2" Type="http://schemas.openxmlformats.org/officeDocument/2006/relationships/customXml" Target="../ink/ink127.xml"/><Relationship Id="rId16" Type="http://schemas.openxmlformats.org/officeDocument/2006/relationships/customXml" Target="../ink/ink134.xml"/><Relationship Id="rId29" Type="http://schemas.openxmlformats.org/officeDocument/2006/relationships/image" Target="../media/image135.png"/><Relationship Id="rId11" Type="http://schemas.openxmlformats.org/officeDocument/2006/relationships/image" Target="../media/image8.png"/><Relationship Id="rId24" Type="http://schemas.openxmlformats.org/officeDocument/2006/relationships/customXml" Target="../ink/ink138.xml"/><Relationship Id="rId32" Type="http://schemas.openxmlformats.org/officeDocument/2006/relationships/customXml" Target="../ink/ink142.xml"/><Relationship Id="rId37" Type="http://schemas.openxmlformats.org/officeDocument/2006/relationships/image" Target="../media/image139.png"/><Relationship Id="rId40" Type="http://schemas.openxmlformats.org/officeDocument/2006/relationships/customXml" Target="../ink/ink146.xml"/><Relationship Id="rId45" Type="http://schemas.openxmlformats.org/officeDocument/2006/relationships/image" Target="../media/image142.png"/><Relationship Id="rId53" Type="http://schemas.openxmlformats.org/officeDocument/2006/relationships/image" Target="../media/image146.png"/><Relationship Id="rId5" Type="http://schemas.openxmlformats.org/officeDocument/2006/relationships/image" Target="../media/image124.png"/><Relationship Id="rId10" Type="http://schemas.openxmlformats.org/officeDocument/2006/relationships/customXml" Target="../ink/ink131.xml"/><Relationship Id="rId19" Type="http://schemas.openxmlformats.org/officeDocument/2006/relationships/image" Target="../media/image130.png"/><Relationship Id="rId31" Type="http://schemas.openxmlformats.org/officeDocument/2006/relationships/image" Target="../media/image136.png"/><Relationship Id="rId44" Type="http://schemas.openxmlformats.org/officeDocument/2006/relationships/customXml" Target="../ink/ink148.xml"/><Relationship Id="rId52" Type="http://schemas.openxmlformats.org/officeDocument/2006/relationships/customXml" Target="../ink/ink152.xml"/><Relationship Id="rId4" Type="http://schemas.openxmlformats.org/officeDocument/2006/relationships/customXml" Target="../ink/ink128.xml"/><Relationship Id="rId9" Type="http://schemas.openxmlformats.org/officeDocument/2006/relationships/image" Target="../media/image126.png"/><Relationship Id="rId14" Type="http://schemas.openxmlformats.org/officeDocument/2006/relationships/customXml" Target="../ink/ink133.xml"/><Relationship Id="rId22" Type="http://schemas.openxmlformats.org/officeDocument/2006/relationships/customXml" Target="../ink/ink137.xml"/><Relationship Id="rId27" Type="http://schemas.openxmlformats.org/officeDocument/2006/relationships/image" Target="../media/image134.png"/><Relationship Id="rId30" Type="http://schemas.openxmlformats.org/officeDocument/2006/relationships/customXml" Target="../ink/ink141.xml"/><Relationship Id="rId35" Type="http://schemas.openxmlformats.org/officeDocument/2006/relationships/image" Target="../media/image138.png"/><Relationship Id="rId43" Type="http://schemas.openxmlformats.org/officeDocument/2006/relationships/image" Target="../media/image141.png"/><Relationship Id="rId48" Type="http://schemas.openxmlformats.org/officeDocument/2006/relationships/customXml" Target="../ink/ink150.xml"/><Relationship Id="rId8" Type="http://schemas.openxmlformats.org/officeDocument/2006/relationships/customXml" Target="../ink/ink130.xml"/><Relationship Id="rId51" Type="http://schemas.openxmlformats.org/officeDocument/2006/relationships/image" Target="../media/image145.png"/><Relationship Id="rId3" Type="http://schemas.openxmlformats.org/officeDocument/2006/relationships/image" Target="../media/image123.png"/><Relationship Id="rId12" Type="http://schemas.openxmlformats.org/officeDocument/2006/relationships/customXml" Target="../ink/ink132.xml"/><Relationship Id="rId17" Type="http://schemas.openxmlformats.org/officeDocument/2006/relationships/image" Target="../media/image129.png"/><Relationship Id="rId25" Type="http://schemas.openxmlformats.org/officeDocument/2006/relationships/image" Target="../media/image133.png"/><Relationship Id="rId33" Type="http://schemas.openxmlformats.org/officeDocument/2006/relationships/image" Target="../media/image137.png"/><Relationship Id="rId38" Type="http://schemas.openxmlformats.org/officeDocument/2006/relationships/customXml" Target="../ink/ink145.xml"/><Relationship Id="rId46" Type="http://schemas.openxmlformats.org/officeDocument/2006/relationships/customXml" Target="../ink/ink149.xml"/><Relationship Id="rId20" Type="http://schemas.openxmlformats.org/officeDocument/2006/relationships/customXml" Target="../ink/ink136.xml"/><Relationship Id="rId41" Type="http://schemas.openxmlformats.org/officeDocument/2006/relationships/image" Target="../media/image140.png"/><Relationship Id="rId1" Type="http://schemas.openxmlformats.org/officeDocument/2006/relationships/slideLayout" Target="../slideLayouts/slideLayout4.xml"/><Relationship Id="rId6" Type="http://schemas.openxmlformats.org/officeDocument/2006/relationships/customXml" Target="../ink/ink129.xml"/><Relationship Id="rId15" Type="http://schemas.openxmlformats.org/officeDocument/2006/relationships/image" Target="../media/image128.png"/><Relationship Id="rId23" Type="http://schemas.openxmlformats.org/officeDocument/2006/relationships/image" Target="../media/image132.png"/><Relationship Id="rId28" Type="http://schemas.openxmlformats.org/officeDocument/2006/relationships/customXml" Target="../ink/ink140.xml"/><Relationship Id="rId36" Type="http://schemas.openxmlformats.org/officeDocument/2006/relationships/customXml" Target="../ink/ink144.xml"/><Relationship Id="rId49" Type="http://schemas.openxmlformats.org/officeDocument/2006/relationships/image" Target="../media/image144.png"/></Relationships>
</file>

<file path=ppt/slides/_rels/slide11.xml.rels><?xml version="1.0" encoding="UTF-8" standalone="yes"?>
<Relationships xmlns="http://schemas.openxmlformats.org/package/2006/relationships"><Relationship Id="rId13" Type="http://schemas.openxmlformats.org/officeDocument/2006/relationships/image" Target="../media/image152.png"/><Relationship Id="rId18" Type="http://schemas.openxmlformats.org/officeDocument/2006/relationships/customXml" Target="../ink/ink161.xml"/><Relationship Id="rId26" Type="http://schemas.openxmlformats.org/officeDocument/2006/relationships/customXml" Target="../ink/ink165.xml"/><Relationship Id="rId39" Type="http://schemas.openxmlformats.org/officeDocument/2006/relationships/image" Target="../media/image164.png"/><Relationship Id="rId21" Type="http://schemas.openxmlformats.org/officeDocument/2006/relationships/image" Target="../media/image155.png"/><Relationship Id="rId34" Type="http://schemas.openxmlformats.org/officeDocument/2006/relationships/customXml" Target="../ink/ink169.xml"/><Relationship Id="rId42" Type="http://schemas.openxmlformats.org/officeDocument/2006/relationships/customXml" Target="../ink/ink173.xml"/><Relationship Id="rId47" Type="http://schemas.openxmlformats.org/officeDocument/2006/relationships/image" Target="../media/image168.png"/><Relationship Id="rId50" Type="http://schemas.openxmlformats.org/officeDocument/2006/relationships/customXml" Target="../ink/ink177.xml"/><Relationship Id="rId55" Type="http://schemas.openxmlformats.org/officeDocument/2006/relationships/image" Target="../media/image172.png"/><Relationship Id="rId63" Type="http://schemas.openxmlformats.org/officeDocument/2006/relationships/image" Target="../media/image176.png"/><Relationship Id="rId7" Type="http://schemas.openxmlformats.org/officeDocument/2006/relationships/image" Target="../media/image149.png"/><Relationship Id="rId2" Type="http://schemas.openxmlformats.org/officeDocument/2006/relationships/customXml" Target="../ink/ink153.xml"/><Relationship Id="rId16" Type="http://schemas.openxmlformats.org/officeDocument/2006/relationships/customXml" Target="../ink/ink160.xml"/><Relationship Id="rId29" Type="http://schemas.openxmlformats.org/officeDocument/2006/relationships/image" Target="../media/image159.png"/><Relationship Id="rId11" Type="http://schemas.openxmlformats.org/officeDocument/2006/relationships/image" Target="../media/image151.png"/><Relationship Id="rId24" Type="http://schemas.openxmlformats.org/officeDocument/2006/relationships/customXml" Target="../ink/ink164.xml"/><Relationship Id="rId32" Type="http://schemas.openxmlformats.org/officeDocument/2006/relationships/customXml" Target="../ink/ink168.xml"/><Relationship Id="rId37" Type="http://schemas.openxmlformats.org/officeDocument/2006/relationships/image" Target="../media/image163.png"/><Relationship Id="rId40" Type="http://schemas.openxmlformats.org/officeDocument/2006/relationships/customXml" Target="../ink/ink172.xml"/><Relationship Id="rId45" Type="http://schemas.openxmlformats.org/officeDocument/2006/relationships/image" Target="../media/image167.png"/><Relationship Id="rId53" Type="http://schemas.openxmlformats.org/officeDocument/2006/relationships/image" Target="../media/image171.png"/><Relationship Id="rId58" Type="http://schemas.openxmlformats.org/officeDocument/2006/relationships/customXml" Target="../ink/ink181.xml"/><Relationship Id="rId5" Type="http://schemas.openxmlformats.org/officeDocument/2006/relationships/image" Target="../media/image148.png"/><Relationship Id="rId61" Type="http://schemas.openxmlformats.org/officeDocument/2006/relationships/image" Target="../media/image175.png"/><Relationship Id="rId19" Type="http://schemas.openxmlformats.org/officeDocument/2006/relationships/image" Target="../media/image154.png"/><Relationship Id="rId14" Type="http://schemas.openxmlformats.org/officeDocument/2006/relationships/customXml" Target="../ink/ink159.xml"/><Relationship Id="rId22" Type="http://schemas.openxmlformats.org/officeDocument/2006/relationships/customXml" Target="../ink/ink163.xml"/><Relationship Id="rId27" Type="http://schemas.openxmlformats.org/officeDocument/2006/relationships/image" Target="../media/image158.png"/><Relationship Id="rId30" Type="http://schemas.openxmlformats.org/officeDocument/2006/relationships/customXml" Target="../ink/ink167.xml"/><Relationship Id="rId35" Type="http://schemas.openxmlformats.org/officeDocument/2006/relationships/image" Target="../media/image162.png"/><Relationship Id="rId43" Type="http://schemas.openxmlformats.org/officeDocument/2006/relationships/image" Target="../media/image166.png"/><Relationship Id="rId48" Type="http://schemas.openxmlformats.org/officeDocument/2006/relationships/customXml" Target="../ink/ink176.xml"/><Relationship Id="rId56" Type="http://schemas.openxmlformats.org/officeDocument/2006/relationships/customXml" Target="../ink/ink180.xml"/><Relationship Id="rId8" Type="http://schemas.openxmlformats.org/officeDocument/2006/relationships/customXml" Target="../ink/ink156.xml"/><Relationship Id="rId51" Type="http://schemas.openxmlformats.org/officeDocument/2006/relationships/image" Target="../media/image170.png"/><Relationship Id="rId3" Type="http://schemas.openxmlformats.org/officeDocument/2006/relationships/image" Target="../media/image147.png"/><Relationship Id="rId12" Type="http://schemas.openxmlformats.org/officeDocument/2006/relationships/customXml" Target="../ink/ink158.xml"/><Relationship Id="rId17" Type="http://schemas.openxmlformats.org/officeDocument/2006/relationships/image" Target="../media/image153.png"/><Relationship Id="rId25" Type="http://schemas.openxmlformats.org/officeDocument/2006/relationships/image" Target="../media/image157.png"/><Relationship Id="rId33" Type="http://schemas.openxmlformats.org/officeDocument/2006/relationships/image" Target="../media/image161.png"/><Relationship Id="rId38" Type="http://schemas.openxmlformats.org/officeDocument/2006/relationships/customXml" Target="../ink/ink171.xml"/><Relationship Id="rId46" Type="http://schemas.openxmlformats.org/officeDocument/2006/relationships/customXml" Target="../ink/ink175.xml"/><Relationship Id="rId59" Type="http://schemas.openxmlformats.org/officeDocument/2006/relationships/image" Target="../media/image174.png"/><Relationship Id="rId20" Type="http://schemas.openxmlformats.org/officeDocument/2006/relationships/customXml" Target="../ink/ink162.xml"/><Relationship Id="rId41" Type="http://schemas.openxmlformats.org/officeDocument/2006/relationships/image" Target="../media/image165.png"/><Relationship Id="rId54" Type="http://schemas.openxmlformats.org/officeDocument/2006/relationships/customXml" Target="../ink/ink179.xml"/><Relationship Id="rId62" Type="http://schemas.openxmlformats.org/officeDocument/2006/relationships/customXml" Target="../ink/ink183.xml"/><Relationship Id="rId1" Type="http://schemas.openxmlformats.org/officeDocument/2006/relationships/slideLayout" Target="../slideLayouts/slideLayout4.xml"/><Relationship Id="rId6" Type="http://schemas.openxmlformats.org/officeDocument/2006/relationships/customXml" Target="../ink/ink155.xml"/><Relationship Id="rId15" Type="http://schemas.openxmlformats.org/officeDocument/2006/relationships/image" Target="../media/image8.png"/><Relationship Id="rId23" Type="http://schemas.openxmlformats.org/officeDocument/2006/relationships/image" Target="../media/image156.png"/><Relationship Id="rId28" Type="http://schemas.openxmlformats.org/officeDocument/2006/relationships/customXml" Target="../ink/ink166.xml"/><Relationship Id="rId36" Type="http://schemas.openxmlformats.org/officeDocument/2006/relationships/customXml" Target="../ink/ink170.xml"/><Relationship Id="rId49" Type="http://schemas.openxmlformats.org/officeDocument/2006/relationships/image" Target="../media/image169.png"/><Relationship Id="rId57" Type="http://schemas.openxmlformats.org/officeDocument/2006/relationships/image" Target="../media/image173.png"/><Relationship Id="rId10" Type="http://schemas.openxmlformats.org/officeDocument/2006/relationships/customXml" Target="../ink/ink157.xml"/><Relationship Id="rId31" Type="http://schemas.openxmlformats.org/officeDocument/2006/relationships/image" Target="../media/image160.png"/><Relationship Id="rId44" Type="http://schemas.openxmlformats.org/officeDocument/2006/relationships/customXml" Target="../ink/ink174.xml"/><Relationship Id="rId52" Type="http://schemas.openxmlformats.org/officeDocument/2006/relationships/customXml" Target="../ink/ink178.xml"/><Relationship Id="rId60" Type="http://schemas.openxmlformats.org/officeDocument/2006/relationships/customXml" Target="../ink/ink182.xml"/><Relationship Id="rId4" Type="http://schemas.openxmlformats.org/officeDocument/2006/relationships/customXml" Target="../ink/ink154.xml"/><Relationship Id="rId9" Type="http://schemas.openxmlformats.org/officeDocument/2006/relationships/image" Target="../media/image150.png"/></Relationships>
</file>

<file path=ppt/slides/_rels/slide12.xml.rels><?xml version="1.0" encoding="UTF-8" standalone="yes"?>
<Relationships xmlns="http://schemas.openxmlformats.org/package/2006/relationships"><Relationship Id="rId8" Type="http://schemas.openxmlformats.org/officeDocument/2006/relationships/customXml" Target="../ink/ink187.xml"/><Relationship Id="rId13" Type="http://schemas.openxmlformats.org/officeDocument/2006/relationships/image" Target="../media/image81.png"/><Relationship Id="rId18" Type="http://schemas.openxmlformats.org/officeDocument/2006/relationships/customXml" Target="../ink/ink192.xml"/><Relationship Id="rId26" Type="http://schemas.openxmlformats.org/officeDocument/2006/relationships/customXml" Target="../ink/ink196.xml"/><Relationship Id="rId3" Type="http://schemas.openxmlformats.org/officeDocument/2006/relationships/image" Target="../media/image177.png"/><Relationship Id="rId21" Type="http://schemas.openxmlformats.org/officeDocument/2006/relationships/image" Target="../media/image185.png"/><Relationship Id="rId7" Type="http://schemas.openxmlformats.org/officeDocument/2006/relationships/image" Target="../media/image179.png"/><Relationship Id="rId12" Type="http://schemas.openxmlformats.org/officeDocument/2006/relationships/customXml" Target="../ink/ink189.xml"/><Relationship Id="rId17" Type="http://schemas.openxmlformats.org/officeDocument/2006/relationships/image" Target="../media/image183.png"/><Relationship Id="rId25" Type="http://schemas.openxmlformats.org/officeDocument/2006/relationships/image" Target="../media/image187.png"/><Relationship Id="rId2" Type="http://schemas.openxmlformats.org/officeDocument/2006/relationships/customXml" Target="../ink/ink184.xml"/><Relationship Id="rId16" Type="http://schemas.openxmlformats.org/officeDocument/2006/relationships/customXml" Target="../ink/ink191.xml"/><Relationship Id="rId20" Type="http://schemas.openxmlformats.org/officeDocument/2006/relationships/customXml" Target="../ink/ink193.xml"/><Relationship Id="rId29" Type="http://schemas.openxmlformats.org/officeDocument/2006/relationships/image" Target="../media/image189.png"/><Relationship Id="rId1" Type="http://schemas.openxmlformats.org/officeDocument/2006/relationships/slideLayout" Target="../slideLayouts/slideLayout4.xml"/><Relationship Id="rId6" Type="http://schemas.openxmlformats.org/officeDocument/2006/relationships/customXml" Target="../ink/ink186.xml"/><Relationship Id="rId11" Type="http://schemas.openxmlformats.org/officeDocument/2006/relationships/image" Target="../media/image181.png"/><Relationship Id="rId24" Type="http://schemas.openxmlformats.org/officeDocument/2006/relationships/customXml" Target="../ink/ink195.xml"/><Relationship Id="rId5" Type="http://schemas.openxmlformats.org/officeDocument/2006/relationships/image" Target="../media/image178.png"/><Relationship Id="rId15" Type="http://schemas.openxmlformats.org/officeDocument/2006/relationships/image" Target="../media/image182.png"/><Relationship Id="rId23" Type="http://schemas.openxmlformats.org/officeDocument/2006/relationships/image" Target="../media/image186.png"/><Relationship Id="rId28" Type="http://schemas.openxmlformats.org/officeDocument/2006/relationships/customXml" Target="../ink/ink197.xml"/><Relationship Id="rId10" Type="http://schemas.openxmlformats.org/officeDocument/2006/relationships/customXml" Target="../ink/ink188.xml"/><Relationship Id="rId19" Type="http://schemas.openxmlformats.org/officeDocument/2006/relationships/image" Target="../media/image184.png"/><Relationship Id="rId31" Type="http://schemas.openxmlformats.org/officeDocument/2006/relationships/image" Target="../media/image190.png"/><Relationship Id="rId4" Type="http://schemas.openxmlformats.org/officeDocument/2006/relationships/customXml" Target="../ink/ink185.xml"/><Relationship Id="rId9" Type="http://schemas.openxmlformats.org/officeDocument/2006/relationships/image" Target="../media/image180.png"/><Relationship Id="rId14" Type="http://schemas.openxmlformats.org/officeDocument/2006/relationships/customXml" Target="../ink/ink190.xml"/><Relationship Id="rId22" Type="http://schemas.openxmlformats.org/officeDocument/2006/relationships/customXml" Target="../ink/ink194.xml"/><Relationship Id="rId27" Type="http://schemas.openxmlformats.org/officeDocument/2006/relationships/image" Target="../media/image188.png"/><Relationship Id="rId30" Type="http://schemas.openxmlformats.org/officeDocument/2006/relationships/customXml" Target="../ink/ink198.xml"/></Relationships>
</file>

<file path=ppt/slides/_rels/slide13.xml.rels><?xml version="1.0" encoding="UTF-8" standalone="yes"?>
<Relationships xmlns="http://schemas.openxmlformats.org/package/2006/relationships"><Relationship Id="rId13" Type="http://schemas.openxmlformats.org/officeDocument/2006/relationships/image" Target="../media/image195.png"/><Relationship Id="rId18" Type="http://schemas.openxmlformats.org/officeDocument/2006/relationships/customXml" Target="../ink/ink207.xml"/><Relationship Id="rId26" Type="http://schemas.openxmlformats.org/officeDocument/2006/relationships/customXml" Target="../ink/ink211.xml"/><Relationship Id="rId39" Type="http://schemas.openxmlformats.org/officeDocument/2006/relationships/image" Target="../media/image208.png"/><Relationship Id="rId21" Type="http://schemas.openxmlformats.org/officeDocument/2006/relationships/image" Target="../media/image199.png"/><Relationship Id="rId34" Type="http://schemas.openxmlformats.org/officeDocument/2006/relationships/customXml" Target="../ink/ink215.xml"/><Relationship Id="rId42" Type="http://schemas.openxmlformats.org/officeDocument/2006/relationships/customXml" Target="../ink/ink219.xml"/><Relationship Id="rId47" Type="http://schemas.openxmlformats.org/officeDocument/2006/relationships/image" Target="../media/image212.png"/><Relationship Id="rId50" Type="http://schemas.openxmlformats.org/officeDocument/2006/relationships/customXml" Target="../ink/ink223.xml"/><Relationship Id="rId55" Type="http://schemas.openxmlformats.org/officeDocument/2006/relationships/image" Target="../media/image216.png"/><Relationship Id="rId7" Type="http://schemas.openxmlformats.org/officeDocument/2006/relationships/image" Target="../media/image192.png"/><Relationship Id="rId2" Type="http://schemas.openxmlformats.org/officeDocument/2006/relationships/customXml" Target="../ink/ink199.xml"/><Relationship Id="rId16" Type="http://schemas.openxmlformats.org/officeDocument/2006/relationships/customXml" Target="../ink/ink206.xml"/><Relationship Id="rId29" Type="http://schemas.openxmlformats.org/officeDocument/2006/relationships/image" Target="../media/image203.png"/><Relationship Id="rId11" Type="http://schemas.openxmlformats.org/officeDocument/2006/relationships/image" Target="../media/image194.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207.png"/><Relationship Id="rId40" Type="http://schemas.openxmlformats.org/officeDocument/2006/relationships/customXml" Target="../ink/ink218.xml"/><Relationship Id="rId45" Type="http://schemas.openxmlformats.org/officeDocument/2006/relationships/image" Target="../media/image211.png"/><Relationship Id="rId53" Type="http://schemas.openxmlformats.org/officeDocument/2006/relationships/image" Target="../media/image215.png"/><Relationship Id="rId58" Type="http://schemas.openxmlformats.org/officeDocument/2006/relationships/customXml" Target="../ink/ink227.xml"/><Relationship Id="rId5" Type="http://schemas.openxmlformats.org/officeDocument/2006/relationships/image" Target="../media/image191.png"/><Relationship Id="rId19" Type="http://schemas.openxmlformats.org/officeDocument/2006/relationships/image" Target="../media/image198.png"/><Relationship Id="rId4" Type="http://schemas.openxmlformats.org/officeDocument/2006/relationships/customXml" Target="../ink/ink200.xml"/><Relationship Id="rId9" Type="http://schemas.openxmlformats.org/officeDocument/2006/relationships/image" Target="../media/image193.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202.png"/><Relationship Id="rId30" Type="http://schemas.openxmlformats.org/officeDocument/2006/relationships/customXml" Target="../ink/ink213.xml"/><Relationship Id="rId35" Type="http://schemas.openxmlformats.org/officeDocument/2006/relationships/image" Target="../media/image206.png"/><Relationship Id="rId43" Type="http://schemas.openxmlformats.org/officeDocument/2006/relationships/image" Target="../media/image210.png"/><Relationship Id="rId48" Type="http://schemas.openxmlformats.org/officeDocument/2006/relationships/customXml" Target="../ink/ink222.xml"/><Relationship Id="rId56" Type="http://schemas.openxmlformats.org/officeDocument/2006/relationships/customXml" Target="../ink/ink226.xml"/><Relationship Id="rId8" Type="http://schemas.openxmlformats.org/officeDocument/2006/relationships/customXml" Target="../ink/ink202.xml"/><Relationship Id="rId51" Type="http://schemas.openxmlformats.org/officeDocument/2006/relationships/image" Target="../media/image214.png"/><Relationship Id="rId3" Type="http://schemas.openxmlformats.org/officeDocument/2006/relationships/image" Target="../media/image8.png"/><Relationship Id="rId12" Type="http://schemas.openxmlformats.org/officeDocument/2006/relationships/customXml" Target="../ink/ink204.xml"/><Relationship Id="rId17" Type="http://schemas.openxmlformats.org/officeDocument/2006/relationships/image" Target="../media/image197.png"/><Relationship Id="rId25" Type="http://schemas.openxmlformats.org/officeDocument/2006/relationships/image" Target="../media/image201.png"/><Relationship Id="rId33" Type="http://schemas.openxmlformats.org/officeDocument/2006/relationships/image" Target="../media/image205.png"/><Relationship Id="rId38" Type="http://schemas.openxmlformats.org/officeDocument/2006/relationships/customXml" Target="../ink/ink217.xml"/><Relationship Id="rId46" Type="http://schemas.openxmlformats.org/officeDocument/2006/relationships/customXml" Target="../ink/ink221.xml"/><Relationship Id="rId59" Type="http://schemas.openxmlformats.org/officeDocument/2006/relationships/image" Target="../media/image218.png"/><Relationship Id="rId20" Type="http://schemas.openxmlformats.org/officeDocument/2006/relationships/customXml" Target="../ink/ink208.xml"/><Relationship Id="rId41" Type="http://schemas.openxmlformats.org/officeDocument/2006/relationships/image" Target="../media/image209.png"/><Relationship Id="rId54" Type="http://schemas.openxmlformats.org/officeDocument/2006/relationships/customXml" Target="../ink/ink225.xml"/><Relationship Id="rId1" Type="http://schemas.openxmlformats.org/officeDocument/2006/relationships/slideLayout" Target="../slideLayouts/slideLayout4.xml"/><Relationship Id="rId6" Type="http://schemas.openxmlformats.org/officeDocument/2006/relationships/customXml" Target="../ink/ink201.xml"/><Relationship Id="rId15" Type="http://schemas.openxmlformats.org/officeDocument/2006/relationships/image" Target="../media/image196.png"/><Relationship Id="rId23" Type="http://schemas.openxmlformats.org/officeDocument/2006/relationships/image" Target="../media/image200.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213.png"/><Relationship Id="rId57" Type="http://schemas.openxmlformats.org/officeDocument/2006/relationships/image" Target="../media/image217.png"/><Relationship Id="rId10" Type="http://schemas.openxmlformats.org/officeDocument/2006/relationships/customXml" Target="../ink/ink203.xml"/><Relationship Id="rId31" Type="http://schemas.openxmlformats.org/officeDocument/2006/relationships/image" Target="../media/image204.png"/><Relationship Id="rId44" Type="http://schemas.openxmlformats.org/officeDocument/2006/relationships/customXml" Target="../ink/ink220.xml"/><Relationship Id="rId52" Type="http://schemas.openxmlformats.org/officeDocument/2006/relationships/customXml" Target="../ink/ink224.xml"/></Relationships>
</file>

<file path=ppt/slides/_rels/slide14.xml.rels><?xml version="1.0" encoding="UTF-8" standalone="yes"?>
<Relationships xmlns="http://schemas.openxmlformats.org/package/2006/relationships"><Relationship Id="rId26" Type="http://schemas.openxmlformats.org/officeDocument/2006/relationships/customXml" Target="../ink/ink240.xml"/><Relationship Id="rId21" Type="http://schemas.openxmlformats.org/officeDocument/2006/relationships/image" Target="../media/image228.png"/><Relationship Id="rId42" Type="http://schemas.openxmlformats.org/officeDocument/2006/relationships/customXml" Target="../ink/ink248.xml"/><Relationship Id="rId47" Type="http://schemas.openxmlformats.org/officeDocument/2006/relationships/image" Target="../media/image241.png"/><Relationship Id="rId63" Type="http://schemas.openxmlformats.org/officeDocument/2006/relationships/image" Target="../media/image249.png"/><Relationship Id="rId68" Type="http://schemas.openxmlformats.org/officeDocument/2006/relationships/customXml" Target="../ink/ink261.xml"/><Relationship Id="rId84" Type="http://schemas.openxmlformats.org/officeDocument/2006/relationships/customXml" Target="../ink/ink269.xml"/><Relationship Id="rId89" Type="http://schemas.openxmlformats.org/officeDocument/2006/relationships/image" Target="../media/image262.png"/><Relationship Id="rId16" Type="http://schemas.openxmlformats.org/officeDocument/2006/relationships/customXml" Target="../ink/ink235.xml"/><Relationship Id="rId11" Type="http://schemas.openxmlformats.org/officeDocument/2006/relationships/image" Target="../media/image223.png"/><Relationship Id="rId32" Type="http://schemas.openxmlformats.org/officeDocument/2006/relationships/customXml" Target="../ink/ink243.xml"/><Relationship Id="rId37" Type="http://schemas.openxmlformats.org/officeDocument/2006/relationships/image" Target="../media/image236.png"/><Relationship Id="rId53" Type="http://schemas.openxmlformats.org/officeDocument/2006/relationships/image" Target="../media/image244.png"/><Relationship Id="rId58" Type="http://schemas.openxmlformats.org/officeDocument/2006/relationships/customXml" Target="../ink/ink256.xml"/><Relationship Id="rId74" Type="http://schemas.openxmlformats.org/officeDocument/2006/relationships/customXml" Target="../ink/ink264.xml"/><Relationship Id="rId79" Type="http://schemas.openxmlformats.org/officeDocument/2006/relationships/image" Target="../media/image257.png"/><Relationship Id="rId5" Type="http://schemas.openxmlformats.org/officeDocument/2006/relationships/image" Target="../media/image220.png"/><Relationship Id="rId90" Type="http://schemas.openxmlformats.org/officeDocument/2006/relationships/customXml" Target="../ink/ink272.xml"/><Relationship Id="rId95" Type="http://schemas.openxmlformats.org/officeDocument/2006/relationships/image" Target="../media/image265.png"/><Relationship Id="rId22" Type="http://schemas.openxmlformats.org/officeDocument/2006/relationships/customXml" Target="../ink/ink238.xml"/><Relationship Id="rId27" Type="http://schemas.openxmlformats.org/officeDocument/2006/relationships/image" Target="../media/image231.png"/><Relationship Id="rId43" Type="http://schemas.openxmlformats.org/officeDocument/2006/relationships/image" Target="../media/image239.png"/><Relationship Id="rId48" Type="http://schemas.openxmlformats.org/officeDocument/2006/relationships/customXml" Target="../ink/ink251.xml"/><Relationship Id="rId64" Type="http://schemas.openxmlformats.org/officeDocument/2006/relationships/customXml" Target="../ink/ink259.xml"/><Relationship Id="rId69" Type="http://schemas.openxmlformats.org/officeDocument/2006/relationships/image" Target="../media/image252.png"/><Relationship Id="rId80" Type="http://schemas.openxmlformats.org/officeDocument/2006/relationships/customXml" Target="../ink/ink267.xml"/><Relationship Id="rId85" Type="http://schemas.openxmlformats.org/officeDocument/2006/relationships/image" Target="../media/image260.png"/><Relationship Id="rId3" Type="http://schemas.openxmlformats.org/officeDocument/2006/relationships/image" Target="../media/image219.png"/><Relationship Id="rId12" Type="http://schemas.openxmlformats.org/officeDocument/2006/relationships/customXml" Target="../ink/ink233.xml"/><Relationship Id="rId17" Type="http://schemas.openxmlformats.org/officeDocument/2006/relationships/image" Target="../media/image226.png"/><Relationship Id="rId25" Type="http://schemas.openxmlformats.org/officeDocument/2006/relationships/image" Target="../media/image230.png"/><Relationship Id="rId33" Type="http://schemas.openxmlformats.org/officeDocument/2006/relationships/image" Target="../media/image234.png"/><Relationship Id="rId38" Type="http://schemas.openxmlformats.org/officeDocument/2006/relationships/customXml" Target="../ink/ink246.xml"/><Relationship Id="rId46" Type="http://schemas.openxmlformats.org/officeDocument/2006/relationships/customXml" Target="../ink/ink250.xml"/><Relationship Id="rId59" Type="http://schemas.openxmlformats.org/officeDocument/2006/relationships/image" Target="../media/image247.png"/><Relationship Id="rId67" Type="http://schemas.openxmlformats.org/officeDocument/2006/relationships/image" Target="../media/image251.png"/><Relationship Id="rId20" Type="http://schemas.openxmlformats.org/officeDocument/2006/relationships/customXml" Target="../ink/ink237.xml"/><Relationship Id="rId41" Type="http://schemas.openxmlformats.org/officeDocument/2006/relationships/image" Target="../media/image238.png"/><Relationship Id="rId54" Type="http://schemas.openxmlformats.org/officeDocument/2006/relationships/customXml" Target="../ink/ink254.xml"/><Relationship Id="rId62" Type="http://schemas.openxmlformats.org/officeDocument/2006/relationships/customXml" Target="../ink/ink258.xml"/><Relationship Id="rId70" Type="http://schemas.openxmlformats.org/officeDocument/2006/relationships/customXml" Target="../ink/ink262.xml"/><Relationship Id="rId75" Type="http://schemas.openxmlformats.org/officeDocument/2006/relationships/image" Target="../media/image255.png"/><Relationship Id="rId83" Type="http://schemas.openxmlformats.org/officeDocument/2006/relationships/image" Target="../media/image259.png"/><Relationship Id="rId88" Type="http://schemas.openxmlformats.org/officeDocument/2006/relationships/customXml" Target="../ink/ink271.xml"/><Relationship Id="rId91" Type="http://schemas.openxmlformats.org/officeDocument/2006/relationships/image" Target="../media/image263.png"/><Relationship Id="rId96" Type="http://schemas.openxmlformats.org/officeDocument/2006/relationships/customXml" Target="../ink/ink275.xml"/><Relationship Id="rId1" Type="http://schemas.openxmlformats.org/officeDocument/2006/relationships/slideLayout" Target="../slideLayouts/slideLayout4.xml"/><Relationship Id="rId6" Type="http://schemas.openxmlformats.org/officeDocument/2006/relationships/customXml" Target="../ink/ink230.xml"/><Relationship Id="rId15" Type="http://schemas.openxmlformats.org/officeDocument/2006/relationships/image" Target="../media/image225.png"/><Relationship Id="rId23" Type="http://schemas.openxmlformats.org/officeDocument/2006/relationships/image" Target="../media/image229.png"/><Relationship Id="rId28" Type="http://schemas.openxmlformats.org/officeDocument/2006/relationships/customXml" Target="../ink/ink241.xml"/><Relationship Id="rId36" Type="http://schemas.openxmlformats.org/officeDocument/2006/relationships/customXml" Target="../ink/ink245.xml"/><Relationship Id="rId49" Type="http://schemas.openxmlformats.org/officeDocument/2006/relationships/image" Target="../media/image242.png"/><Relationship Id="rId57" Type="http://schemas.openxmlformats.org/officeDocument/2006/relationships/image" Target="../media/image246.png"/><Relationship Id="rId10" Type="http://schemas.openxmlformats.org/officeDocument/2006/relationships/customXml" Target="../ink/ink232.xml"/><Relationship Id="rId31" Type="http://schemas.openxmlformats.org/officeDocument/2006/relationships/image" Target="../media/image233.png"/><Relationship Id="rId44" Type="http://schemas.openxmlformats.org/officeDocument/2006/relationships/customXml" Target="../ink/ink249.xml"/><Relationship Id="rId52" Type="http://schemas.openxmlformats.org/officeDocument/2006/relationships/customXml" Target="../ink/ink253.xml"/><Relationship Id="rId60" Type="http://schemas.openxmlformats.org/officeDocument/2006/relationships/customXml" Target="../ink/ink257.xml"/><Relationship Id="rId65" Type="http://schemas.openxmlformats.org/officeDocument/2006/relationships/image" Target="../media/image250.png"/><Relationship Id="rId73" Type="http://schemas.openxmlformats.org/officeDocument/2006/relationships/image" Target="../media/image254.png"/><Relationship Id="rId78" Type="http://schemas.openxmlformats.org/officeDocument/2006/relationships/customXml" Target="../ink/ink266.xml"/><Relationship Id="rId81" Type="http://schemas.openxmlformats.org/officeDocument/2006/relationships/image" Target="../media/image258.png"/><Relationship Id="rId86" Type="http://schemas.openxmlformats.org/officeDocument/2006/relationships/customXml" Target="../ink/ink270.xml"/><Relationship Id="rId94" Type="http://schemas.openxmlformats.org/officeDocument/2006/relationships/customXml" Target="../ink/ink274.xml"/><Relationship Id="rId99" Type="http://schemas.openxmlformats.org/officeDocument/2006/relationships/image" Target="../media/image267.png"/><Relationship Id="rId4" Type="http://schemas.openxmlformats.org/officeDocument/2006/relationships/customXml" Target="../ink/ink229.xml"/><Relationship Id="rId9" Type="http://schemas.openxmlformats.org/officeDocument/2006/relationships/image" Target="../media/image222.png"/><Relationship Id="rId13" Type="http://schemas.openxmlformats.org/officeDocument/2006/relationships/image" Target="../media/image224.png"/><Relationship Id="rId18" Type="http://schemas.openxmlformats.org/officeDocument/2006/relationships/customXml" Target="../ink/ink236.xml"/><Relationship Id="rId39" Type="http://schemas.openxmlformats.org/officeDocument/2006/relationships/image" Target="../media/image237.png"/><Relationship Id="rId34" Type="http://schemas.openxmlformats.org/officeDocument/2006/relationships/customXml" Target="../ink/ink244.xml"/><Relationship Id="rId50" Type="http://schemas.openxmlformats.org/officeDocument/2006/relationships/customXml" Target="../ink/ink252.xml"/><Relationship Id="rId55" Type="http://schemas.openxmlformats.org/officeDocument/2006/relationships/image" Target="../media/image245.png"/><Relationship Id="rId76" Type="http://schemas.openxmlformats.org/officeDocument/2006/relationships/customXml" Target="../ink/ink265.xml"/><Relationship Id="rId97" Type="http://schemas.openxmlformats.org/officeDocument/2006/relationships/image" Target="../media/image266.png"/><Relationship Id="rId7" Type="http://schemas.openxmlformats.org/officeDocument/2006/relationships/image" Target="../media/image221.png"/><Relationship Id="rId71" Type="http://schemas.openxmlformats.org/officeDocument/2006/relationships/image" Target="../media/image253.png"/><Relationship Id="rId92" Type="http://schemas.openxmlformats.org/officeDocument/2006/relationships/customXml" Target="../ink/ink273.xml"/><Relationship Id="rId2" Type="http://schemas.openxmlformats.org/officeDocument/2006/relationships/customXml" Target="../ink/ink228.xml"/><Relationship Id="rId29" Type="http://schemas.openxmlformats.org/officeDocument/2006/relationships/image" Target="../media/image232.png"/><Relationship Id="rId24" Type="http://schemas.openxmlformats.org/officeDocument/2006/relationships/customXml" Target="../ink/ink239.xml"/><Relationship Id="rId40" Type="http://schemas.openxmlformats.org/officeDocument/2006/relationships/customXml" Target="../ink/ink247.xml"/><Relationship Id="rId45" Type="http://schemas.openxmlformats.org/officeDocument/2006/relationships/image" Target="../media/image240.png"/><Relationship Id="rId66" Type="http://schemas.openxmlformats.org/officeDocument/2006/relationships/customXml" Target="../ink/ink260.xml"/><Relationship Id="rId87" Type="http://schemas.openxmlformats.org/officeDocument/2006/relationships/image" Target="../media/image261.png"/><Relationship Id="rId61" Type="http://schemas.openxmlformats.org/officeDocument/2006/relationships/image" Target="../media/image248.png"/><Relationship Id="rId82" Type="http://schemas.openxmlformats.org/officeDocument/2006/relationships/customXml" Target="../ink/ink268.xml"/><Relationship Id="rId19" Type="http://schemas.openxmlformats.org/officeDocument/2006/relationships/image" Target="../media/image227.png"/><Relationship Id="rId14" Type="http://schemas.openxmlformats.org/officeDocument/2006/relationships/customXml" Target="../ink/ink234.xml"/><Relationship Id="rId30" Type="http://schemas.openxmlformats.org/officeDocument/2006/relationships/customXml" Target="../ink/ink242.xml"/><Relationship Id="rId35" Type="http://schemas.openxmlformats.org/officeDocument/2006/relationships/image" Target="../media/image235.png"/><Relationship Id="rId56" Type="http://schemas.openxmlformats.org/officeDocument/2006/relationships/customXml" Target="../ink/ink255.xml"/><Relationship Id="rId77" Type="http://schemas.openxmlformats.org/officeDocument/2006/relationships/image" Target="../media/image256.png"/><Relationship Id="rId8" Type="http://schemas.openxmlformats.org/officeDocument/2006/relationships/customXml" Target="../ink/ink231.xml"/><Relationship Id="rId51" Type="http://schemas.openxmlformats.org/officeDocument/2006/relationships/image" Target="../media/image243.png"/><Relationship Id="rId72" Type="http://schemas.openxmlformats.org/officeDocument/2006/relationships/customXml" Target="../ink/ink263.xml"/><Relationship Id="rId93" Type="http://schemas.openxmlformats.org/officeDocument/2006/relationships/image" Target="../media/image264.png"/><Relationship Id="rId98" Type="http://schemas.openxmlformats.org/officeDocument/2006/relationships/customXml" Target="../ink/ink276.xml"/></Relationships>
</file>

<file path=ppt/slides/_rels/slide15.xml.rels><?xml version="1.0" encoding="UTF-8" standalone="yes"?>
<Relationships xmlns="http://schemas.openxmlformats.org/package/2006/relationships"><Relationship Id="rId13" Type="http://schemas.openxmlformats.org/officeDocument/2006/relationships/image" Target="../media/image273.png"/><Relationship Id="rId18" Type="http://schemas.openxmlformats.org/officeDocument/2006/relationships/customXml" Target="../ink/ink285.xml"/><Relationship Id="rId26" Type="http://schemas.openxmlformats.org/officeDocument/2006/relationships/customXml" Target="../ink/ink289.xml"/><Relationship Id="rId39" Type="http://schemas.openxmlformats.org/officeDocument/2006/relationships/image" Target="../media/image286.png"/><Relationship Id="rId21" Type="http://schemas.openxmlformats.org/officeDocument/2006/relationships/image" Target="../media/image277.png"/><Relationship Id="rId34" Type="http://schemas.openxmlformats.org/officeDocument/2006/relationships/customXml" Target="../ink/ink293.xml"/><Relationship Id="rId42" Type="http://schemas.openxmlformats.org/officeDocument/2006/relationships/customXml" Target="../ink/ink297.xml"/><Relationship Id="rId7" Type="http://schemas.openxmlformats.org/officeDocument/2006/relationships/image" Target="../media/image270.png"/><Relationship Id="rId2" Type="http://schemas.openxmlformats.org/officeDocument/2006/relationships/customXml" Target="../ink/ink277.xml"/><Relationship Id="rId16" Type="http://schemas.openxmlformats.org/officeDocument/2006/relationships/customXml" Target="../ink/ink284.xml"/><Relationship Id="rId20" Type="http://schemas.openxmlformats.org/officeDocument/2006/relationships/customXml" Target="../ink/ink286.xml"/><Relationship Id="rId29" Type="http://schemas.openxmlformats.org/officeDocument/2006/relationships/image" Target="../media/image281.png"/><Relationship Id="rId41" Type="http://schemas.openxmlformats.org/officeDocument/2006/relationships/image" Target="../media/image287.png"/><Relationship Id="rId1" Type="http://schemas.openxmlformats.org/officeDocument/2006/relationships/slideLayout" Target="../slideLayouts/slideLayout4.xml"/><Relationship Id="rId6" Type="http://schemas.openxmlformats.org/officeDocument/2006/relationships/customXml" Target="../ink/ink279.xml"/><Relationship Id="rId11" Type="http://schemas.openxmlformats.org/officeDocument/2006/relationships/image" Target="../media/image272.png"/><Relationship Id="rId24" Type="http://schemas.openxmlformats.org/officeDocument/2006/relationships/customXml" Target="../ink/ink288.xml"/><Relationship Id="rId32" Type="http://schemas.openxmlformats.org/officeDocument/2006/relationships/customXml" Target="../ink/ink292.xml"/><Relationship Id="rId37" Type="http://schemas.openxmlformats.org/officeDocument/2006/relationships/image" Target="../media/image285.png"/><Relationship Id="rId40" Type="http://schemas.openxmlformats.org/officeDocument/2006/relationships/customXml" Target="../ink/ink296.xml"/><Relationship Id="rId5" Type="http://schemas.openxmlformats.org/officeDocument/2006/relationships/image" Target="../media/image269.png"/><Relationship Id="rId15" Type="http://schemas.openxmlformats.org/officeDocument/2006/relationships/image" Target="../media/image274.png"/><Relationship Id="rId23" Type="http://schemas.openxmlformats.org/officeDocument/2006/relationships/image" Target="../media/image278.png"/><Relationship Id="rId28" Type="http://schemas.openxmlformats.org/officeDocument/2006/relationships/customXml" Target="../ink/ink290.xml"/><Relationship Id="rId36" Type="http://schemas.openxmlformats.org/officeDocument/2006/relationships/customXml" Target="../ink/ink294.xml"/><Relationship Id="rId10" Type="http://schemas.openxmlformats.org/officeDocument/2006/relationships/customXml" Target="../ink/ink281.xml"/><Relationship Id="rId19" Type="http://schemas.openxmlformats.org/officeDocument/2006/relationships/image" Target="../media/image276.png"/><Relationship Id="rId31" Type="http://schemas.openxmlformats.org/officeDocument/2006/relationships/image" Target="../media/image282.png"/><Relationship Id="rId4" Type="http://schemas.openxmlformats.org/officeDocument/2006/relationships/customXml" Target="../ink/ink278.xml"/><Relationship Id="rId9" Type="http://schemas.openxmlformats.org/officeDocument/2006/relationships/image" Target="../media/image271.png"/><Relationship Id="rId14" Type="http://schemas.openxmlformats.org/officeDocument/2006/relationships/customXml" Target="../ink/ink283.xml"/><Relationship Id="rId22" Type="http://schemas.openxmlformats.org/officeDocument/2006/relationships/customXml" Target="../ink/ink287.xml"/><Relationship Id="rId27" Type="http://schemas.openxmlformats.org/officeDocument/2006/relationships/image" Target="../media/image280.png"/><Relationship Id="rId30" Type="http://schemas.openxmlformats.org/officeDocument/2006/relationships/customXml" Target="../ink/ink291.xml"/><Relationship Id="rId35" Type="http://schemas.openxmlformats.org/officeDocument/2006/relationships/image" Target="../media/image284.png"/><Relationship Id="rId43" Type="http://schemas.openxmlformats.org/officeDocument/2006/relationships/image" Target="../media/image288.png"/><Relationship Id="rId8" Type="http://schemas.openxmlformats.org/officeDocument/2006/relationships/customXml" Target="../ink/ink280.xml"/><Relationship Id="rId3" Type="http://schemas.openxmlformats.org/officeDocument/2006/relationships/image" Target="../media/image268.png"/><Relationship Id="rId12" Type="http://schemas.openxmlformats.org/officeDocument/2006/relationships/customXml" Target="../ink/ink282.xml"/><Relationship Id="rId17" Type="http://schemas.openxmlformats.org/officeDocument/2006/relationships/image" Target="../media/image275.png"/><Relationship Id="rId25" Type="http://schemas.openxmlformats.org/officeDocument/2006/relationships/image" Target="../media/image279.png"/><Relationship Id="rId33" Type="http://schemas.openxmlformats.org/officeDocument/2006/relationships/image" Target="../media/image283.png"/><Relationship Id="rId38" Type="http://schemas.openxmlformats.org/officeDocument/2006/relationships/customXml" Target="../ink/ink295.xml"/></Relationships>
</file>

<file path=ppt/slides/_rels/slide16.xml.rels><?xml version="1.0" encoding="UTF-8" standalone="yes"?>
<Relationships xmlns="http://schemas.openxmlformats.org/package/2006/relationships"><Relationship Id="rId2" Type="http://schemas.openxmlformats.org/officeDocument/2006/relationships/image" Target="../media/image28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customXml" Target="../ink/ink20.xml"/><Relationship Id="rId21" Type="http://schemas.openxmlformats.org/officeDocument/2006/relationships/image" Target="../media/image10.png"/><Relationship Id="rId34" Type="http://schemas.openxmlformats.org/officeDocument/2006/relationships/image" Target="../media/image16.png"/><Relationship Id="rId42"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customXml" Target="../ink/ink15.xml"/><Relationship Id="rId41" Type="http://schemas.openxmlformats.org/officeDocument/2006/relationships/customXml" Target="../ink/ink21.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image" Target="../media/image15.png"/><Relationship Id="rId37" Type="http://schemas.openxmlformats.org/officeDocument/2006/relationships/customXml" Target="../ink/ink19.xml"/><Relationship Id="rId40"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image" Target="../media/image13.png"/><Relationship Id="rId36" Type="http://schemas.openxmlformats.org/officeDocument/2006/relationships/image" Target="../media/image17.png"/><Relationship Id="rId10" Type="http://schemas.openxmlformats.org/officeDocument/2006/relationships/customXml" Target="../ink/ink5.xml"/><Relationship Id="rId19" Type="http://schemas.openxmlformats.org/officeDocument/2006/relationships/image" Target="../media/image9.png"/><Relationship Id="rId31" Type="http://schemas.openxmlformats.org/officeDocument/2006/relationships/customXml" Target="../ink/ink16.xml"/><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customXml" Target="../ink/ink14.xml"/><Relationship Id="rId30" Type="http://schemas.openxmlformats.org/officeDocument/2006/relationships/image" Target="../media/image14.png"/><Relationship Id="rId35" Type="http://schemas.openxmlformats.org/officeDocument/2006/relationships/customXml" Target="../ink/ink18.xml"/><Relationship Id="rId8" Type="http://schemas.openxmlformats.org/officeDocument/2006/relationships/customXml" Target="../ink/ink4.xml"/><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customXml" Target="../ink/ink17.xml"/><Relationship Id="rId38"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customXml" Target="../ink/ink30.xml"/><Relationship Id="rId26" Type="http://schemas.openxmlformats.org/officeDocument/2006/relationships/customXml" Target="../ink/ink34.xml"/><Relationship Id="rId3" Type="http://schemas.openxmlformats.org/officeDocument/2006/relationships/image" Target="../media/image21.png"/><Relationship Id="rId21" Type="http://schemas.openxmlformats.org/officeDocument/2006/relationships/image" Target="../media/image30.png"/><Relationship Id="rId34" Type="http://schemas.openxmlformats.org/officeDocument/2006/relationships/customXml" Target="../ink/ink38.xml"/><Relationship Id="rId7" Type="http://schemas.openxmlformats.org/officeDocument/2006/relationships/image" Target="../media/image23.png"/><Relationship Id="rId12" Type="http://schemas.openxmlformats.org/officeDocument/2006/relationships/customXml" Target="../ink/ink27.xml"/><Relationship Id="rId17" Type="http://schemas.openxmlformats.org/officeDocument/2006/relationships/image" Target="../media/image28.png"/><Relationship Id="rId25" Type="http://schemas.openxmlformats.org/officeDocument/2006/relationships/image" Target="../media/image32.png"/><Relationship Id="rId33" Type="http://schemas.openxmlformats.org/officeDocument/2006/relationships/image" Target="../media/image36.png"/><Relationship Id="rId2" Type="http://schemas.openxmlformats.org/officeDocument/2006/relationships/customXml" Target="../ink/ink22.xml"/><Relationship Id="rId16" Type="http://schemas.openxmlformats.org/officeDocument/2006/relationships/customXml" Target="../ink/ink29.xml"/><Relationship Id="rId20" Type="http://schemas.openxmlformats.org/officeDocument/2006/relationships/customXml" Target="../ink/ink31.xml"/><Relationship Id="rId29"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customXml" Target="../ink/ink24.xml"/><Relationship Id="rId11" Type="http://schemas.openxmlformats.org/officeDocument/2006/relationships/image" Target="../media/image25.png"/><Relationship Id="rId24" Type="http://schemas.openxmlformats.org/officeDocument/2006/relationships/customXml" Target="../ink/ink33.xml"/><Relationship Id="rId32" Type="http://schemas.openxmlformats.org/officeDocument/2006/relationships/customXml" Target="../ink/ink37.xml"/><Relationship Id="rId5" Type="http://schemas.openxmlformats.org/officeDocument/2006/relationships/image" Target="../media/image22.png"/><Relationship Id="rId15" Type="http://schemas.openxmlformats.org/officeDocument/2006/relationships/image" Target="../media/image27.png"/><Relationship Id="rId23" Type="http://schemas.openxmlformats.org/officeDocument/2006/relationships/image" Target="../media/image31.png"/><Relationship Id="rId28" Type="http://schemas.openxmlformats.org/officeDocument/2006/relationships/customXml" Target="../ink/ink35.xml"/><Relationship Id="rId10" Type="http://schemas.openxmlformats.org/officeDocument/2006/relationships/customXml" Target="../ink/ink26.xml"/><Relationship Id="rId19" Type="http://schemas.openxmlformats.org/officeDocument/2006/relationships/image" Target="../media/image29.png"/><Relationship Id="rId31" Type="http://schemas.openxmlformats.org/officeDocument/2006/relationships/image" Target="../media/image35.png"/><Relationship Id="rId4" Type="http://schemas.openxmlformats.org/officeDocument/2006/relationships/customXml" Target="../ink/ink23.xml"/><Relationship Id="rId9" Type="http://schemas.openxmlformats.org/officeDocument/2006/relationships/image" Target="../media/image24.png"/><Relationship Id="rId14" Type="http://schemas.openxmlformats.org/officeDocument/2006/relationships/customXml" Target="../ink/ink28.xml"/><Relationship Id="rId22" Type="http://schemas.openxmlformats.org/officeDocument/2006/relationships/customXml" Target="../ink/ink32.xml"/><Relationship Id="rId27" Type="http://schemas.openxmlformats.org/officeDocument/2006/relationships/image" Target="../media/image33.png"/><Relationship Id="rId30" Type="http://schemas.openxmlformats.org/officeDocument/2006/relationships/customXml" Target="../ink/ink36.xml"/><Relationship Id="rId35" Type="http://schemas.openxmlformats.org/officeDocument/2006/relationships/image" Target="../media/image37.png"/><Relationship Id="rId8" Type="http://schemas.openxmlformats.org/officeDocument/2006/relationships/customXml" Target="../ink/ink25.xml"/></Relationships>
</file>

<file path=ppt/slides/_rels/slide7.xml.rels><?xml version="1.0" encoding="UTF-8" standalone="yes"?>
<Relationships xmlns="http://schemas.openxmlformats.org/package/2006/relationships"><Relationship Id="rId13" Type="http://schemas.openxmlformats.org/officeDocument/2006/relationships/image" Target="../media/image42.png"/><Relationship Id="rId18" Type="http://schemas.openxmlformats.org/officeDocument/2006/relationships/customXml" Target="../ink/ink47.xml"/><Relationship Id="rId26" Type="http://schemas.openxmlformats.org/officeDocument/2006/relationships/image" Target="../media/image48.png"/><Relationship Id="rId39" Type="http://schemas.openxmlformats.org/officeDocument/2006/relationships/customXml" Target="../ink/ink58.xml"/><Relationship Id="rId21" Type="http://schemas.openxmlformats.org/officeDocument/2006/relationships/image" Target="../media/image46.png"/><Relationship Id="rId34" Type="http://schemas.openxmlformats.org/officeDocument/2006/relationships/image" Target="../media/image52.png"/><Relationship Id="rId42" Type="http://schemas.openxmlformats.org/officeDocument/2006/relationships/image" Target="../media/image56.png"/><Relationship Id="rId47" Type="http://schemas.openxmlformats.org/officeDocument/2006/relationships/customXml" Target="../ink/ink62.xml"/><Relationship Id="rId50" Type="http://schemas.openxmlformats.org/officeDocument/2006/relationships/image" Target="../media/image60.png"/><Relationship Id="rId55" Type="http://schemas.openxmlformats.org/officeDocument/2006/relationships/customXml" Target="../ink/ink66.xml"/><Relationship Id="rId7" Type="http://schemas.openxmlformats.org/officeDocument/2006/relationships/image" Target="../media/image8.png"/><Relationship Id="rId2" Type="http://schemas.openxmlformats.org/officeDocument/2006/relationships/customXml" Target="../ink/ink39.xml"/><Relationship Id="rId16" Type="http://schemas.openxmlformats.org/officeDocument/2006/relationships/customXml" Target="../ink/ink46.xml"/><Relationship Id="rId29" Type="http://schemas.openxmlformats.org/officeDocument/2006/relationships/customXml" Target="../ink/ink53.xml"/><Relationship Id="rId11" Type="http://schemas.openxmlformats.org/officeDocument/2006/relationships/image" Target="../media/image41.png"/><Relationship Id="rId24" Type="http://schemas.openxmlformats.org/officeDocument/2006/relationships/customXml" Target="../ink/ink50.xml"/><Relationship Id="rId32" Type="http://schemas.openxmlformats.org/officeDocument/2006/relationships/image" Target="../media/image51.png"/><Relationship Id="rId37" Type="http://schemas.openxmlformats.org/officeDocument/2006/relationships/customXml" Target="../ink/ink57.xml"/><Relationship Id="rId40" Type="http://schemas.openxmlformats.org/officeDocument/2006/relationships/image" Target="../media/image55.png"/><Relationship Id="rId45" Type="http://schemas.openxmlformats.org/officeDocument/2006/relationships/customXml" Target="../ink/ink61.xml"/><Relationship Id="rId53" Type="http://schemas.openxmlformats.org/officeDocument/2006/relationships/customXml" Target="../ink/ink65.xml"/><Relationship Id="rId58" Type="http://schemas.openxmlformats.org/officeDocument/2006/relationships/image" Target="../media/image64.png"/><Relationship Id="rId5" Type="http://schemas.openxmlformats.org/officeDocument/2006/relationships/image" Target="../media/image39.png"/><Relationship Id="rId19" Type="http://schemas.openxmlformats.org/officeDocument/2006/relationships/image" Target="../media/image45.png"/><Relationship Id="rId4" Type="http://schemas.openxmlformats.org/officeDocument/2006/relationships/customXml" Target="../ink/ink40.xml"/><Relationship Id="rId9" Type="http://schemas.openxmlformats.org/officeDocument/2006/relationships/image" Target="../media/image40.png"/><Relationship Id="rId14" Type="http://schemas.openxmlformats.org/officeDocument/2006/relationships/customXml" Target="../ink/ink45.xml"/><Relationship Id="rId22" Type="http://schemas.openxmlformats.org/officeDocument/2006/relationships/customXml" Target="../ink/ink49.xml"/><Relationship Id="rId27" Type="http://schemas.openxmlformats.org/officeDocument/2006/relationships/customXml" Target="../ink/ink52.xml"/><Relationship Id="rId30" Type="http://schemas.openxmlformats.org/officeDocument/2006/relationships/image" Target="../media/image50.png"/><Relationship Id="rId35" Type="http://schemas.openxmlformats.org/officeDocument/2006/relationships/customXml" Target="../ink/ink56.xml"/><Relationship Id="rId43" Type="http://schemas.openxmlformats.org/officeDocument/2006/relationships/customXml" Target="../ink/ink60.xml"/><Relationship Id="rId48" Type="http://schemas.openxmlformats.org/officeDocument/2006/relationships/image" Target="../media/image59.png"/><Relationship Id="rId56" Type="http://schemas.openxmlformats.org/officeDocument/2006/relationships/image" Target="../media/image63.png"/><Relationship Id="rId8" Type="http://schemas.openxmlformats.org/officeDocument/2006/relationships/customXml" Target="../ink/ink42.xml"/><Relationship Id="rId51" Type="http://schemas.openxmlformats.org/officeDocument/2006/relationships/customXml" Target="../ink/ink64.xml"/><Relationship Id="rId3" Type="http://schemas.openxmlformats.org/officeDocument/2006/relationships/image" Target="../media/image38.png"/><Relationship Id="rId12" Type="http://schemas.openxmlformats.org/officeDocument/2006/relationships/customXml" Target="../ink/ink44.xml"/><Relationship Id="rId17" Type="http://schemas.openxmlformats.org/officeDocument/2006/relationships/image" Target="../media/image44.png"/><Relationship Id="rId25" Type="http://schemas.openxmlformats.org/officeDocument/2006/relationships/customXml" Target="../ink/ink51.xml"/><Relationship Id="rId33" Type="http://schemas.openxmlformats.org/officeDocument/2006/relationships/customXml" Target="../ink/ink55.xml"/><Relationship Id="rId38" Type="http://schemas.openxmlformats.org/officeDocument/2006/relationships/image" Target="../media/image54.png"/><Relationship Id="rId46" Type="http://schemas.openxmlformats.org/officeDocument/2006/relationships/image" Target="../media/image58.png"/><Relationship Id="rId20" Type="http://schemas.openxmlformats.org/officeDocument/2006/relationships/customXml" Target="../ink/ink48.xml"/><Relationship Id="rId41" Type="http://schemas.openxmlformats.org/officeDocument/2006/relationships/customXml" Target="../ink/ink59.xml"/><Relationship Id="rId54" Type="http://schemas.openxmlformats.org/officeDocument/2006/relationships/image" Target="../media/image62.png"/><Relationship Id="rId1" Type="http://schemas.openxmlformats.org/officeDocument/2006/relationships/slideLayout" Target="../slideLayouts/slideLayout4.xml"/><Relationship Id="rId6" Type="http://schemas.openxmlformats.org/officeDocument/2006/relationships/customXml" Target="../ink/ink41.xml"/><Relationship Id="rId15" Type="http://schemas.openxmlformats.org/officeDocument/2006/relationships/image" Target="../media/image43.png"/><Relationship Id="rId23" Type="http://schemas.openxmlformats.org/officeDocument/2006/relationships/image" Target="../media/image47.png"/><Relationship Id="rId28" Type="http://schemas.openxmlformats.org/officeDocument/2006/relationships/image" Target="../media/image49.png"/><Relationship Id="rId36" Type="http://schemas.openxmlformats.org/officeDocument/2006/relationships/image" Target="../media/image53.png"/><Relationship Id="rId49" Type="http://schemas.openxmlformats.org/officeDocument/2006/relationships/customXml" Target="../ink/ink63.xml"/><Relationship Id="rId57" Type="http://schemas.openxmlformats.org/officeDocument/2006/relationships/customXml" Target="../ink/ink67.xml"/><Relationship Id="rId10" Type="http://schemas.openxmlformats.org/officeDocument/2006/relationships/customXml" Target="../ink/ink43.xml"/><Relationship Id="rId31" Type="http://schemas.openxmlformats.org/officeDocument/2006/relationships/customXml" Target="../ink/ink54.xml"/><Relationship Id="rId44" Type="http://schemas.openxmlformats.org/officeDocument/2006/relationships/image" Target="../media/image57.png"/><Relationship Id="rId52" Type="http://schemas.openxmlformats.org/officeDocument/2006/relationships/image" Target="../media/image61.png"/></Relationships>
</file>

<file path=ppt/slides/_rels/slide8.xml.rels><?xml version="1.0" encoding="UTF-8" standalone="yes"?>
<Relationships xmlns="http://schemas.openxmlformats.org/package/2006/relationships"><Relationship Id="rId13" Type="http://schemas.openxmlformats.org/officeDocument/2006/relationships/image" Target="../media/image70.png"/><Relationship Id="rId18" Type="http://schemas.openxmlformats.org/officeDocument/2006/relationships/customXml" Target="../ink/ink76.xml"/><Relationship Id="rId26" Type="http://schemas.openxmlformats.org/officeDocument/2006/relationships/customXml" Target="../ink/ink80.xml"/><Relationship Id="rId39" Type="http://schemas.openxmlformats.org/officeDocument/2006/relationships/image" Target="../media/image83.png"/><Relationship Id="rId21" Type="http://schemas.openxmlformats.org/officeDocument/2006/relationships/image" Target="../media/image74.png"/><Relationship Id="rId34" Type="http://schemas.openxmlformats.org/officeDocument/2006/relationships/customXml" Target="../ink/ink84.xml"/><Relationship Id="rId42" Type="http://schemas.openxmlformats.org/officeDocument/2006/relationships/customXml" Target="../ink/ink88.xml"/><Relationship Id="rId47" Type="http://schemas.openxmlformats.org/officeDocument/2006/relationships/image" Target="../media/image87.png"/><Relationship Id="rId50" Type="http://schemas.openxmlformats.org/officeDocument/2006/relationships/customXml" Target="../ink/ink92.xml"/><Relationship Id="rId55" Type="http://schemas.openxmlformats.org/officeDocument/2006/relationships/image" Target="../media/image91.png"/><Relationship Id="rId7" Type="http://schemas.openxmlformats.org/officeDocument/2006/relationships/image" Target="../media/image67.png"/><Relationship Id="rId2" Type="http://schemas.openxmlformats.org/officeDocument/2006/relationships/customXml" Target="../ink/ink68.xml"/><Relationship Id="rId16" Type="http://schemas.openxmlformats.org/officeDocument/2006/relationships/customXml" Target="../ink/ink75.xml"/><Relationship Id="rId29" Type="http://schemas.openxmlformats.org/officeDocument/2006/relationships/image" Target="../media/image78.png"/><Relationship Id="rId11" Type="http://schemas.openxmlformats.org/officeDocument/2006/relationships/image" Target="../media/image69.png"/><Relationship Id="rId24" Type="http://schemas.openxmlformats.org/officeDocument/2006/relationships/customXml" Target="../ink/ink79.xml"/><Relationship Id="rId32" Type="http://schemas.openxmlformats.org/officeDocument/2006/relationships/customXml" Target="../ink/ink83.xml"/><Relationship Id="rId37" Type="http://schemas.openxmlformats.org/officeDocument/2006/relationships/image" Target="../media/image82.png"/><Relationship Id="rId40" Type="http://schemas.openxmlformats.org/officeDocument/2006/relationships/customXml" Target="../ink/ink87.xml"/><Relationship Id="rId45" Type="http://schemas.openxmlformats.org/officeDocument/2006/relationships/image" Target="../media/image86.png"/><Relationship Id="rId53" Type="http://schemas.openxmlformats.org/officeDocument/2006/relationships/image" Target="../media/image90.png"/><Relationship Id="rId58" Type="http://schemas.openxmlformats.org/officeDocument/2006/relationships/customXml" Target="../ink/ink96.xml"/><Relationship Id="rId5" Type="http://schemas.openxmlformats.org/officeDocument/2006/relationships/image" Target="../media/image66.png"/><Relationship Id="rId19" Type="http://schemas.openxmlformats.org/officeDocument/2006/relationships/image" Target="../media/image73.png"/><Relationship Id="rId4" Type="http://schemas.openxmlformats.org/officeDocument/2006/relationships/customXml" Target="../ink/ink69.xml"/><Relationship Id="rId9" Type="http://schemas.openxmlformats.org/officeDocument/2006/relationships/image" Target="../media/image68.png"/><Relationship Id="rId14" Type="http://schemas.openxmlformats.org/officeDocument/2006/relationships/customXml" Target="../ink/ink74.xml"/><Relationship Id="rId22" Type="http://schemas.openxmlformats.org/officeDocument/2006/relationships/customXml" Target="../ink/ink78.xml"/><Relationship Id="rId27" Type="http://schemas.openxmlformats.org/officeDocument/2006/relationships/image" Target="../media/image77.png"/><Relationship Id="rId30" Type="http://schemas.openxmlformats.org/officeDocument/2006/relationships/customXml" Target="../ink/ink82.xml"/><Relationship Id="rId35" Type="http://schemas.openxmlformats.org/officeDocument/2006/relationships/image" Target="../media/image81.png"/><Relationship Id="rId43" Type="http://schemas.openxmlformats.org/officeDocument/2006/relationships/image" Target="../media/image85.png"/><Relationship Id="rId48" Type="http://schemas.openxmlformats.org/officeDocument/2006/relationships/customXml" Target="../ink/ink91.xml"/><Relationship Id="rId56" Type="http://schemas.openxmlformats.org/officeDocument/2006/relationships/customXml" Target="../ink/ink95.xml"/><Relationship Id="rId8" Type="http://schemas.openxmlformats.org/officeDocument/2006/relationships/customXml" Target="../ink/ink71.xml"/><Relationship Id="rId51" Type="http://schemas.openxmlformats.org/officeDocument/2006/relationships/image" Target="../media/image89.png"/><Relationship Id="rId3" Type="http://schemas.openxmlformats.org/officeDocument/2006/relationships/image" Target="../media/image65.png"/><Relationship Id="rId12" Type="http://schemas.openxmlformats.org/officeDocument/2006/relationships/customXml" Target="../ink/ink73.xml"/><Relationship Id="rId17" Type="http://schemas.openxmlformats.org/officeDocument/2006/relationships/image" Target="../media/image72.png"/><Relationship Id="rId25" Type="http://schemas.openxmlformats.org/officeDocument/2006/relationships/image" Target="../media/image76.png"/><Relationship Id="rId33" Type="http://schemas.openxmlformats.org/officeDocument/2006/relationships/image" Target="../media/image80.png"/><Relationship Id="rId38" Type="http://schemas.openxmlformats.org/officeDocument/2006/relationships/customXml" Target="../ink/ink86.xml"/><Relationship Id="rId46" Type="http://schemas.openxmlformats.org/officeDocument/2006/relationships/customXml" Target="../ink/ink90.xml"/><Relationship Id="rId59" Type="http://schemas.openxmlformats.org/officeDocument/2006/relationships/image" Target="../media/image93.png"/><Relationship Id="rId20" Type="http://schemas.openxmlformats.org/officeDocument/2006/relationships/customXml" Target="../ink/ink77.xml"/><Relationship Id="rId41" Type="http://schemas.openxmlformats.org/officeDocument/2006/relationships/image" Target="../media/image84.png"/><Relationship Id="rId54" Type="http://schemas.openxmlformats.org/officeDocument/2006/relationships/customXml" Target="../ink/ink94.xml"/><Relationship Id="rId1" Type="http://schemas.openxmlformats.org/officeDocument/2006/relationships/slideLayout" Target="../slideLayouts/slideLayout4.xml"/><Relationship Id="rId6" Type="http://schemas.openxmlformats.org/officeDocument/2006/relationships/customXml" Target="../ink/ink70.xml"/><Relationship Id="rId15" Type="http://schemas.openxmlformats.org/officeDocument/2006/relationships/image" Target="../media/image71.png"/><Relationship Id="rId23" Type="http://schemas.openxmlformats.org/officeDocument/2006/relationships/image" Target="../media/image75.png"/><Relationship Id="rId28" Type="http://schemas.openxmlformats.org/officeDocument/2006/relationships/customXml" Target="../ink/ink81.xml"/><Relationship Id="rId36" Type="http://schemas.openxmlformats.org/officeDocument/2006/relationships/customXml" Target="../ink/ink85.xml"/><Relationship Id="rId49" Type="http://schemas.openxmlformats.org/officeDocument/2006/relationships/image" Target="../media/image88.png"/><Relationship Id="rId57" Type="http://schemas.openxmlformats.org/officeDocument/2006/relationships/image" Target="../media/image92.png"/><Relationship Id="rId10" Type="http://schemas.openxmlformats.org/officeDocument/2006/relationships/customXml" Target="../ink/ink72.xml"/><Relationship Id="rId31" Type="http://schemas.openxmlformats.org/officeDocument/2006/relationships/image" Target="../media/image79.png"/><Relationship Id="rId44" Type="http://schemas.openxmlformats.org/officeDocument/2006/relationships/customXml" Target="../ink/ink89.xml"/><Relationship Id="rId52" Type="http://schemas.openxmlformats.org/officeDocument/2006/relationships/customXml" Target="../ink/ink93.xml"/></Relationships>
</file>

<file path=ppt/slides/_rels/slide9.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105.xml"/><Relationship Id="rId26" Type="http://schemas.openxmlformats.org/officeDocument/2006/relationships/customXml" Target="../ink/ink109.xml"/><Relationship Id="rId39" Type="http://schemas.openxmlformats.org/officeDocument/2006/relationships/image" Target="../media/image111.png"/><Relationship Id="rId21" Type="http://schemas.openxmlformats.org/officeDocument/2006/relationships/image" Target="../media/image102.png"/><Relationship Id="rId34" Type="http://schemas.openxmlformats.org/officeDocument/2006/relationships/customXml" Target="../ink/ink113.xml"/><Relationship Id="rId42" Type="http://schemas.openxmlformats.org/officeDocument/2006/relationships/customXml" Target="../ink/ink117.xml"/><Relationship Id="rId47" Type="http://schemas.openxmlformats.org/officeDocument/2006/relationships/image" Target="../media/image115.png"/><Relationship Id="rId50" Type="http://schemas.openxmlformats.org/officeDocument/2006/relationships/customXml" Target="../ink/ink121.xml"/><Relationship Id="rId55" Type="http://schemas.openxmlformats.org/officeDocument/2006/relationships/image" Target="../media/image119.png"/><Relationship Id="rId7" Type="http://schemas.openxmlformats.org/officeDocument/2006/relationships/image" Target="../media/image96.png"/><Relationship Id="rId2" Type="http://schemas.openxmlformats.org/officeDocument/2006/relationships/customXml" Target="../ink/ink97.xml"/><Relationship Id="rId16" Type="http://schemas.openxmlformats.org/officeDocument/2006/relationships/customXml" Target="../ink/ink104.xml"/><Relationship Id="rId29" Type="http://schemas.openxmlformats.org/officeDocument/2006/relationships/image" Target="../media/image106.png"/><Relationship Id="rId11" Type="http://schemas.openxmlformats.org/officeDocument/2006/relationships/image" Target="../media/image98.png"/><Relationship Id="rId24" Type="http://schemas.openxmlformats.org/officeDocument/2006/relationships/customXml" Target="../ink/ink108.xml"/><Relationship Id="rId32" Type="http://schemas.openxmlformats.org/officeDocument/2006/relationships/customXml" Target="../ink/ink112.xml"/><Relationship Id="rId37" Type="http://schemas.openxmlformats.org/officeDocument/2006/relationships/image" Target="../media/image110.png"/><Relationship Id="rId40" Type="http://schemas.openxmlformats.org/officeDocument/2006/relationships/customXml" Target="../ink/ink116.xml"/><Relationship Id="rId45" Type="http://schemas.openxmlformats.org/officeDocument/2006/relationships/image" Target="../media/image114.png"/><Relationship Id="rId53" Type="http://schemas.openxmlformats.org/officeDocument/2006/relationships/image" Target="../media/image118.png"/><Relationship Id="rId58" Type="http://schemas.openxmlformats.org/officeDocument/2006/relationships/customXml" Target="../ink/ink125.xml"/><Relationship Id="rId5" Type="http://schemas.openxmlformats.org/officeDocument/2006/relationships/image" Target="../media/image95.png"/><Relationship Id="rId61" Type="http://schemas.openxmlformats.org/officeDocument/2006/relationships/image" Target="../media/image122.png"/><Relationship Id="rId19" Type="http://schemas.openxmlformats.org/officeDocument/2006/relationships/image" Target="../media/image101.png"/><Relationship Id="rId14" Type="http://schemas.openxmlformats.org/officeDocument/2006/relationships/customXml" Target="../ink/ink103.xml"/><Relationship Id="rId22" Type="http://schemas.openxmlformats.org/officeDocument/2006/relationships/customXml" Target="../ink/ink107.xml"/><Relationship Id="rId27" Type="http://schemas.openxmlformats.org/officeDocument/2006/relationships/image" Target="../media/image105.png"/><Relationship Id="rId30" Type="http://schemas.openxmlformats.org/officeDocument/2006/relationships/customXml" Target="../ink/ink111.xml"/><Relationship Id="rId35" Type="http://schemas.openxmlformats.org/officeDocument/2006/relationships/image" Target="../media/image109.png"/><Relationship Id="rId43" Type="http://schemas.openxmlformats.org/officeDocument/2006/relationships/image" Target="../media/image113.png"/><Relationship Id="rId48" Type="http://schemas.openxmlformats.org/officeDocument/2006/relationships/customXml" Target="../ink/ink120.xml"/><Relationship Id="rId56" Type="http://schemas.openxmlformats.org/officeDocument/2006/relationships/customXml" Target="../ink/ink124.xml"/><Relationship Id="rId8" Type="http://schemas.openxmlformats.org/officeDocument/2006/relationships/customXml" Target="../ink/ink100.xml"/><Relationship Id="rId51" Type="http://schemas.openxmlformats.org/officeDocument/2006/relationships/image" Target="../media/image117.png"/><Relationship Id="rId3" Type="http://schemas.openxmlformats.org/officeDocument/2006/relationships/image" Target="../media/image94.png"/><Relationship Id="rId12" Type="http://schemas.openxmlformats.org/officeDocument/2006/relationships/customXml" Target="../ink/ink102.xml"/><Relationship Id="rId17" Type="http://schemas.openxmlformats.org/officeDocument/2006/relationships/image" Target="../media/image100.png"/><Relationship Id="rId25" Type="http://schemas.openxmlformats.org/officeDocument/2006/relationships/image" Target="../media/image104.png"/><Relationship Id="rId33" Type="http://schemas.openxmlformats.org/officeDocument/2006/relationships/image" Target="../media/image108.png"/><Relationship Id="rId38" Type="http://schemas.openxmlformats.org/officeDocument/2006/relationships/customXml" Target="../ink/ink115.xml"/><Relationship Id="rId46" Type="http://schemas.openxmlformats.org/officeDocument/2006/relationships/customXml" Target="../ink/ink119.xml"/><Relationship Id="rId59" Type="http://schemas.openxmlformats.org/officeDocument/2006/relationships/image" Target="../media/image121.png"/><Relationship Id="rId20" Type="http://schemas.openxmlformats.org/officeDocument/2006/relationships/customXml" Target="../ink/ink106.xml"/><Relationship Id="rId41" Type="http://schemas.openxmlformats.org/officeDocument/2006/relationships/image" Target="../media/image112.png"/><Relationship Id="rId54" Type="http://schemas.openxmlformats.org/officeDocument/2006/relationships/customXml" Target="../ink/ink123.xml"/><Relationship Id="rId1" Type="http://schemas.openxmlformats.org/officeDocument/2006/relationships/slideLayout" Target="../slideLayouts/slideLayout4.xml"/><Relationship Id="rId6" Type="http://schemas.openxmlformats.org/officeDocument/2006/relationships/customXml" Target="../ink/ink99.xml"/><Relationship Id="rId15" Type="http://schemas.openxmlformats.org/officeDocument/2006/relationships/image" Target="../media/image99.png"/><Relationship Id="rId23" Type="http://schemas.openxmlformats.org/officeDocument/2006/relationships/image" Target="../media/image103.png"/><Relationship Id="rId28" Type="http://schemas.openxmlformats.org/officeDocument/2006/relationships/customXml" Target="../ink/ink110.xml"/><Relationship Id="rId36" Type="http://schemas.openxmlformats.org/officeDocument/2006/relationships/customXml" Target="../ink/ink114.xml"/><Relationship Id="rId49" Type="http://schemas.openxmlformats.org/officeDocument/2006/relationships/image" Target="../media/image116.png"/><Relationship Id="rId57" Type="http://schemas.openxmlformats.org/officeDocument/2006/relationships/image" Target="../media/image120.png"/><Relationship Id="rId10" Type="http://schemas.openxmlformats.org/officeDocument/2006/relationships/customXml" Target="../ink/ink101.xml"/><Relationship Id="rId31" Type="http://schemas.openxmlformats.org/officeDocument/2006/relationships/image" Target="../media/image107.png"/><Relationship Id="rId44" Type="http://schemas.openxmlformats.org/officeDocument/2006/relationships/customXml" Target="../ink/ink118.xml"/><Relationship Id="rId52" Type="http://schemas.openxmlformats.org/officeDocument/2006/relationships/customXml" Target="../ink/ink122.xml"/><Relationship Id="rId60" Type="http://schemas.openxmlformats.org/officeDocument/2006/relationships/customXml" Target="../ink/ink126.xml"/><Relationship Id="rId4" Type="http://schemas.openxmlformats.org/officeDocument/2006/relationships/customXml" Target="../ink/ink98.xml"/><Relationship Id="rId9" Type="http://schemas.openxmlformats.org/officeDocument/2006/relationships/image" Target="../media/image9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Image Processing</a:t>
            </a:r>
            <a:br>
              <a:rPr lang="en-US" dirty="0"/>
            </a:br>
            <a:r>
              <a:rPr lang="en-US" dirty="0"/>
              <a:t>CSC331 </a:t>
            </a:r>
          </a:p>
        </p:txBody>
      </p:sp>
      <p:sp>
        <p:nvSpPr>
          <p:cNvPr id="3" name="Subtitle 2"/>
          <p:cNvSpPr>
            <a:spLocks noGrp="1"/>
          </p:cNvSpPr>
          <p:nvPr>
            <p:ph type="subTitle" idx="1"/>
          </p:nvPr>
        </p:nvSpPr>
        <p:spPr/>
        <p:txBody>
          <a:bodyPr/>
          <a:lstStyle/>
          <a:p>
            <a:r>
              <a:rPr lang="en-US" b="1" dirty="0"/>
              <a:t>Image transformation</a:t>
            </a:r>
          </a:p>
        </p:txBody>
      </p:sp>
      <p:sp>
        <p:nvSpPr>
          <p:cNvPr id="4" name="Slide Number Placeholder 3"/>
          <p:cNvSpPr>
            <a:spLocks noGrp="1"/>
          </p:cNvSpPr>
          <p:nvPr>
            <p:ph type="sldNum" sz="quarter" idx="12"/>
          </p:nvPr>
        </p:nvSpPr>
        <p:spPr/>
        <p:txBody>
          <a:bodyPr/>
          <a:lstStyle/>
          <a:p>
            <a:fld id="{04E567AB-134B-9C4D-86BA-9D10E7A67249}" type="slidenum">
              <a:rPr lang="en-US" smtClean="0"/>
              <a:pPr/>
              <a:t>1</a:t>
            </a:fld>
            <a:endParaRPr lang="en-US" dirty="0"/>
          </a:p>
        </p:txBody>
      </p:sp>
    </p:spTree>
    <p:extLst>
      <p:ext uri="{BB962C8B-B14F-4D97-AF65-F5344CB8AC3E}">
        <p14:creationId xmlns:p14="http://schemas.microsoft.com/office/powerpoint/2010/main" val="469087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10</a:t>
            </a:fld>
            <a:endParaRPr lang="en-US"/>
          </a:p>
        </p:txBody>
      </p:sp>
      <mc:AlternateContent xmlns:mc="http://schemas.openxmlformats.org/markup-compatibility/2006">
        <mc:Choice xmlns:p14="http://schemas.microsoft.com/office/powerpoint/2010/main" Requires="p14">
          <p:contentPart p14:bwMode="auto" r:id="rId2">
            <p14:nvContentPartPr>
              <p14:cNvPr id="6146" name="Ink 2"/>
              <p14:cNvContentPartPr>
                <a14:cpLocks xmlns:a14="http://schemas.microsoft.com/office/drawing/2010/main" noRot="1" noChangeAspect="1" noEditPoints="1" noChangeArrowheads="1" noChangeShapeType="1"/>
              </p14:cNvContentPartPr>
              <p14:nvPr/>
            </p14:nvContentPartPr>
            <p14:xfrm>
              <a:off x="2906713" y="2009775"/>
              <a:ext cx="366712" cy="125413"/>
            </p14:xfrm>
          </p:contentPart>
        </mc:Choice>
        <mc:Fallback>
          <p:pic>
            <p:nvPicPr>
              <p:cNvPr id="6146" name="Ink 2"/>
              <p:cNvPicPr>
                <a:picLocks noRot="1" noChangeAspect="1" noEditPoints="1" noChangeArrowheads="1" noChangeShapeType="1"/>
              </p:cNvPicPr>
              <p:nvPr/>
            </p:nvPicPr>
            <p:blipFill>
              <a:blip r:embed="rId3"/>
              <a:stretch>
                <a:fillRect/>
              </a:stretch>
            </p:blipFill>
            <p:spPr>
              <a:xfrm>
                <a:off x="2897356" y="2000432"/>
                <a:ext cx="385425" cy="14409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147" name="Ink 3"/>
              <p14:cNvContentPartPr>
                <a14:cpLocks xmlns:a14="http://schemas.microsoft.com/office/drawing/2010/main" noRot="1" noChangeAspect="1" noEditPoints="1" noChangeArrowheads="1" noChangeShapeType="1"/>
              </p14:cNvContentPartPr>
              <p14:nvPr/>
            </p14:nvContentPartPr>
            <p14:xfrm>
              <a:off x="2951163" y="2016125"/>
              <a:ext cx="320675" cy="203200"/>
            </p14:xfrm>
          </p:contentPart>
        </mc:Choice>
        <mc:Fallback>
          <p:pic>
            <p:nvPicPr>
              <p:cNvPr id="6147" name="Ink 3"/>
              <p:cNvPicPr>
                <a:picLocks noRot="1" noChangeAspect="1" noEditPoints="1" noChangeArrowheads="1" noChangeShapeType="1"/>
              </p:cNvPicPr>
              <p:nvPr/>
            </p:nvPicPr>
            <p:blipFill>
              <a:blip r:embed="rId5"/>
              <a:stretch>
                <a:fillRect/>
              </a:stretch>
            </p:blipFill>
            <p:spPr>
              <a:xfrm>
                <a:off x="2941816" y="2006758"/>
                <a:ext cx="339369" cy="22193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148" name="Ink 4"/>
              <p14:cNvContentPartPr>
                <a14:cpLocks xmlns:a14="http://schemas.microsoft.com/office/drawing/2010/main" noRot="1" noChangeAspect="1" noEditPoints="1" noChangeArrowheads="1" noChangeShapeType="1"/>
              </p14:cNvContentPartPr>
              <p14:nvPr/>
            </p14:nvContentPartPr>
            <p14:xfrm>
              <a:off x="4344988" y="1784350"/>
              <a:ext cx="1292225" cy="265113"/>
            </p14:xfrm>
          </p:contentPart>
        </mc:Choice>
        <mc:Fallback>
          <p:pic>
            <p:nvPicPr>
              <p:cNvPr id="6148" name="Ink 4"/>
              <p:cNvPicPr>
                <a:picLocks noRot="1" noChangeAspect="1" noEditPoints="1" noChangeArrowheads="1" noChangeShapeType="1"/>
              </p:cNvPicPr>
              <p:nvPr/>
            </p:nvPicPr>
            <p:blipFill>
              <a:blip r:embed="rId7"/>
              <a:stretch>
                <a:fillRect/>
              </a:stretch>
            </p:blipFill>
            <p:spPr>
              <a:xfrm>
                <a:off x="4335621" y="1774985"/>
                <a:ext cx="1310958" cy="283844"/>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149" name="Ink 5"/>
              <p14:cNvContentPartPr>
                <a14:cpLocks xmlns:a14="http://schemas.microsoft.com/office/drawing/2010/main" noRot="1" noChangeAspect="1" noEditPoints="1" noChangeArrowheads="1" noChangeShapeType="1"/>
              </p14:cNvContentPartPr>
              <p14:nvPr/>
            </p14:nvContentPartPr>
            <p14:xfrm>
              <a:off x="5988050" y="1368425"/>
              <a:ext cx="1055688" cy="522288"/>
            </p14:xfrm>
          </p:contentPart>
        </mc:Choice>
        <mc:Fallback>
          <p:pic>
            <p:nvPicPr>
              <p:cNvPr id="6149" name="Ink 5"/>
              <p:cNvPicPr>
                <a:picLocks noRot="1" noChangeAspect="1" noEditPoints="1" noChangeArrowheads="1" noChangeShapeType="1"/>
              </p:cNvPicPr>
              <p:nvPr/>
            </p:nvPicPr>
            <p:blipFill>
              <a:blip r:embed="rId9"/>
              <a:stretch>
                <a:fillRect/>
              </a:stretch>
            </p:blipFill>
            <p:spPr>
              <a:xfrm>
                <a:off x="5978682" y="1359060"/>
                <a:ext cx="1074424" cy="54101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150" name="Ink 6"/>
              <p14:cNvContentPartPr>
                <a14:cpLocks xmlns:a14="http://schemas.microsoft.com/office/drawing/2010/main" noRot="1" noChangeAspect="1" noEditPoints="1" noChangeArrowheads="1" noChangeShapeType="1"/>
              </p14:cNvContentPartPr>
              <p14:nvPr/>
            </p14:nvContentPartPr>
            <p14:xfrm>
              <a:off x="9634538" y="4498975"/>
              <a:ext cx="0" cy="0"/>
            </p14:xfrm>
          </p:contentPart>
        </mc:Choice>
        <mc:Fallback>
          <p:pic>
            <p:nvPicPr>
              <p:cNvPr id="6150" name="Ink 6"/>
              <p:cNvPicPr>
                <a:picLocks noRot="1" noChangeAspect="1" noEditPoints="1" noChangeArrowheads="1" noChangeShapeType="1"/>
              </p:cNvPicPr>
              <p:nvPr/>
            </p:nvPicPr>
            <p:blipFill>
              <a:blip r:embed="rId11"/>
              <a:stretch>
                <a:fillRect/>
              </a:stretch>
            </p:blipFill>
            <p:spPr>
              <a:xfrm>
                <a:off x="9634538" y="4498975"/>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151" name="Ink 7"/>
              <p14:cNvContentPartPr>
                <a14:cpLocks xmlns:a14="http://schemas.microsoft.com/office/drawing/2010/main" noRot="1" noChangeAspect="1" noEditPoints="1" noChangeArrowheads="1" noChangeShapeType="1"/>
              </p14:cNvContentPartPr>
              <p14:nvPr/>
            </p14:nvContentPartPr>
            <p14:xfrm>
              <a:off x="1790700" y="777875"/>
              <a:ext cx="200025" cy="346075"/>
            </p14:xfrm>
          </p:contentPart>
        </mc:Choice>
        <mc:Fallback>
          <p:pic>
            <p:nvPicPr>
              <p:cNvPr id="6151" name="Ink 7"/>
              <p:cNvPicPr>
                <a:picLocks noRot="1" noChangeAspect="1" noEditPoints="1" noChangeArrowheads="1" noChangeShapeType="1"/>
              </p:cNvPicPr>
              <p:nvPr/>
            </p:nvPicPr>
            <p:blipFill>
              <a:blip r:embed="rId13"/>
              <a:stretch>
                <a:fillRect/>
              </a:stretch>
            </p:blipFill>
            <p:spPr>
              <a:xfrm>
                <a:off x="1781346" y="768522"/>
                <a:ext cx="218732" cy="364782"/>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152" name="Ink 8"/>
              <p14:cNvContentPartPr>
                <a14:cpLocks xmlns:a14="http://schemas.microsoft.com/office/drawing/2010/main" noRot="1" noChangeAspect="1" noEditPoints="1" noChangeArrowheads="1" noChangeShapeType="1"/>
              </p14:cNvContentPartPr>
              <p14:nvPr/>
            </p14:nvContentPartPr>
            <p14:xfrm>
              <a:off x="2316163" y="555625"/>
              <a:ext cx="1382712" cy="584200"/>
            </p14:xfrm>
          </p:contentPart>
        </mc:Choice>
        <mc:Fallback>
          <p:pic>
            <p:nvPicPr>
              <p:cNvPr id="6152" name="Ink 8"/>
              <p:cNvPicPr>
                <a:picLocks noRot="1" noChangeAspect="1" noEditPoints="1" noChangeArrowheads="1" noChangeShapeType="1"/>
              </p:cNvPicPr>
              <p:nvPr/>
            </p:nvPicPr>
            <p:blipFill>
              <a:blip r:embed="rId15"/>
              <a:stretch>
                <a:fillRect/>
              </a:stretch>
            </p:blipFill>
            <p:spPr>
              <a:xfrm>
                <a:off x="2306803" y="546266"/>
                <a:ext cx="1401431" cy="602917"/>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153" name="Ink 9"/>
              <p14:cNvContentPartPr>
                <a14:cpLocks xmlns:a14="http://schemas.microsoft.com/office/drawing/2010/main" noRot="1" noChangeAspect="1" noEditPoints="1" noChangeArrowheads="1" noChangeShapeType="1"/>
              </p14:cNvContentPartPr>
              <p14:nvPr/>
            </p14:nvContentPartPr>
            <p14:xfrm>
              <a:off x="1670050" y="2627313"/>
              <a:ext cx="223838" cy="363537"/>
            </p14:xfrm>
          </p:contentPart>
        </mc:Choice>
        <mc:Fallback>
          <p:pic>
            <p:nvPicPr>
              <p:cNvPr id="6153" name="Ink 9"/>
              <p:cNvPicPr>
                <a:picLocks noRot="1" noChangeAspect="1" noEditPoints="1" noChangeArrowheads="1" noChangeShapeType="1"/>
              </p:cNvPicPr>
              <p:nvPr/>
            </p:nvPicPr>
            <p:blipFill>
              <a:blip r:embed="rId17"/>
              <a:stretch>
                <a:fillRect/>
              </a:stretch>
            </p:blipFill>
            <p:spPr>
              <a:xfrm>
                <a:off x="1660663" y="2617973"/>
                <a:ext cx="242612" cy="382217"/>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154" name="Ink 10"/>
              <p14:cNvContentPartPr>
                <a14:cpLocks xmlns:a14="http://schemas.microsoft.com/office/drawing/2010/main" noRot="1" noChangeAspect="1" noEditPoints="1" noChangeArrowheads="1" noChangeShapeType="1"/>
              </p14:cNvContentPartPr>
              <p14:nvPr/>
            </p14:nvContentPartPr>
            <p14:xfrm>
              <a:off x="2219325" y="2713038"/>
              <a:ext cx="350838" cy="209550"/>
            </p14:xfrm>
          </p:contentPart>
        </mc:Choice>
        <mc:Fallback>
          <p:pic>
            <p:nvPicPr>
              <p:cNvPr id="6154" name="Ink 10"/>
              <p:cNvPicPr>
                <a:picLocks noRot="1" noChangeAspect="1" noEditPoints="1" noChangeArrowheads="1" noChangeShapeType="1"/>
              </p:cNvPicPr>
              <p:nvPr/>
            </p:nvPicPr>
            <p:blipFill>
              <a:blip r:embed="rId19"/>
              <a:stretch>
                <a:fillRect/>
              </a:stretch>
            </p:blipFill>
            <p:spPr>
              <a:xfrm>
                <a:off x="2209960" y="2703725"/>
                <a:ext cx="369569" cy="228177"/>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155" name="Ink 11"/>
              <p14:cNvContentPartPr>
                <a14:cpLocks xmlns:a14="http://schemas.microsoft.com/office/drawing/2010/main" noRot="1" noChangeAspect="1" noEditPoints="1" noChangeArrowheads="1" noChangeShapeType="1"/>
              </p14:cNvContentPartPr>
              <p14:nvPr/>
            </p14:nvContentPartPr>
            <p14:xfrm>
              <a:off x="2928938" y="2519363"/>
              <a:ext cx="1006475" cy="400050"/>
            </p14:xfrm>
          </p:contentPart>
        </mc:Choice>
        <mc:Fallback>
          <p:pic>
            <p:nvPicPr>
              <p:cNvPr id="6155" name="Ink 11"/>
              <p:cNvPicPr>
                <a:picLocks noRot="1" noChangeAspect="1" noEditPoints="1" noChangeArrowheads="1" noChangeShapeType="1"/>
              </p:cNvPicPr>
              <p:nvPr/>
            </p:nvPicPr>
            <p:blipFill>
              <a:blip r:embed="rId21"/>
              <a:stretch>
                <a:fillRect/>
              </a:stretch>
            </p:blipFill>
            <p:spPr>
              <a:xfrm>
                <a:off x="2919562" y="2510009"/>
                <a:ext cx="1025227" cy="418757"/>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156" name="Ink 12"/>
              <p14:cNvContentPartPr>
                <a14:cpLocks xmlns:a14="http://schemas.microsoft.com/office/drawing/2010/main" noRot="1" noChangeAspect="1" noEditPoints="1" noChangeArrowheads="1" noChangeShapeType="1"/>
              </p14:cNvContentPartPr>
              <p14:nvPr/>
            </p14:nvContentPartPr>
            <p14:xfrm>
              <a:off x="5518150" y="2130425"/>
              <a:ext cx="158750" cy="265113"/>
            </p14:xfrm>
          </p:contentPart>
        </mc:Choice>
        <mc:Fallback>
          <p:pic>
            <p:nvPicPr>
              <p:cNvPr id="6156" name="Ink 12"/>
              <p:cNvPicPr>
                <a:picLocks noRot="1" noChangeAspect="1" noEditPoints="1" noChangeArrowheads="1" noChangeShapeType="1"/>
              </p:cNvPicPr>
              <p:nvPr/>
            </p:nvPicPr>
            <p:blipFill>
              <a:blip r:embed="rId23"/>
              <a:stretch>
                <a:fillRect/>
              </a:stretch>
            </p:blipFill>
            <p:spPr>
              <a:xfrm>
                <a:off x="5508640" y="2121072"/>
                <a:ext cx="177771" cy="283818"/>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157" name="Ink 13"/>
              <p14:cNvContentPartPr>
                <a14:cpLocks xmlns:a14="http://schemas.microsoft.com/office/drawing/2010/main" noRot="1" noChangeAspect="1" noEditPoints="1" noChangeArrowheads="1" noChangeShapeType="1"/>
              </p14:cNvContentPartPr>
              <p14:nvPr/>
            </p14:nvContentPartPr>
            <p14:xfrm>
              <a:off x="5946775" y="2187575"/>
              <a:ext cx="219075" cy="212725"/>
            </p14:xfrm>
          </p:contentPart>
        </mc:Choice>
        <mc:Fallback>
          <p:pic>
            <p:nvPicPr>
              <p:cNvPr id="6157" name="Ink 13"/>
              <p:cNvPicPr>
                <a:picLocks noRot="1" noChangeAspect="1" noEditPoints="1" noChangeArrowheads="1" noChangeShapeType="1"/>
              </p:cNvPicPr>
              <p:nvPr/>
            </p:nvPicPr>
            <p:blipFill>
              <a:blip r:embed="rId25"/>
              <a:stretch>
                <a:fillRect/>
              </a:stretch>
            </p:blipFill>
            <p:spPr>
              <a:xfrm>
                <a:off x="5937453" y="2178169"/>
                <a:ext cx="237720" cy="231537"/>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158" name="Ink 14"/>
              <p14:cNvContentPartPr>
                <a14:cpLocks xmlns:a14="http://schemas.microsoft.com/office/drawing/2010/main" noRot="1" noChangeAspect="1" noEditPoints="1" noChangeArrowheads="1" noChangeShapeType="1"/>
              </p14:cNvContentPartPr>
              <p14:nvPr/>
            </p14:nvContentPartPr>
            <p14:xfrm>
              <a:off x="6354763" y="2025650"/>
              <a:ext cx="738187" cy="400050"/>
            </p14:xfrm>
          </p:contentPart>
        </mc:Choice>
        <mc:Fallback>
          <p:pic>
            <p:nvPicPr>
              <p:cNvPr id="6158" name="Ink 14"/>
              <p:cNvPicPr>
                <a:picLocks noRot="1" noChangeAspect="1" noEditPoints="1" noChangeArrowheads="1" noChangeShapeType="1"/>
              </p:cNvPicPr>
              <p:nvPr/>
            </p:nvPicPr>
            <p:blipFill>
              <a:blip r:embed="rId27"/>
              <a:stretch>
                <a:fillRect/>
              </a:stretch>
            </p:blipFill>
            <p:spPr>
              <a:xfrm>
                <a:off x="6345396" y="2016271"/>
                <a:ext cx="756921" cy="418808"/>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159" name="Ink 15"/>
              <p14:cNvContentPartPr>
                <a14:cpLocks xmlns:a14="http://schemas.microsoft.com/office/drawing/2010/main" noRot="1" noChangeAspect="1" noEditPoints="1" noChangeArrowheads="1" noChangeShapeType="1"/>
              </p14:cNvContentPartPr>
              <p14:nvPr/>
            </p14:nvContentPartPr>
            <p14:xfrm>
              <a:off x="1890713" y="1627188"/>
              <a:ext cx="739775" cy="449262"/>
            </p14:xfrm>
          </p:contentPart>
        </mc:Choice>
        <mc:Fallback>
          <p:pic>
            <p:nvPicPr>
              <p:cNvPr id="6159" name="Ink 15"/>
              <p:cNvPicPr>
                <a:picLocks noRot="1" noChangeAspect="1" noEditPoints="1" noChangeArrowheads="1" noChangeShapeType="1"/>
              </p:cNvPicPr>
              <p:nvPr/>
            </p:nvPicPr>
            <p:blipFill>
              <a:blip r:embed="rId29"/>
              <a:stretch>
                <a:fillRect/>
              </a:stretch>
            </p:blipFill>
            <p:spPr>
              <a:xfrm>
                <a:off x="1881353" y="1617821"/>
                <a:ext cx="758494" cy="467996"/>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160" name="Ink 16"/>
              <p14:cNvContentPartPr>
                <a14:cpLocks xmlns:a14="http://schemas.microsoft.com/office/drawing/2010/main" noRot="1" noChangeAspect="1" noEditPoints="1" noChangeArrowheads="1" noChangeShapeType="1"/>
              </p14:cNvContentPartPr>
              <p14:nvPr/>
            </p14:nvContentPartPr>
            <p14:xfrm>
              <a:off x="2925763" y="1260475"/>
              <a:ext cx="1552575" cy="765175"/>
            </p14:xfrm>
          </p:contentPart>
        </mc:Choice>
        <mc:Fallback>
          <p:pic>
            <p:nvPicPr>
              <p:cNvPr id="6160" name="Ink 16"/>
              <p:cNvPicPr>
                <a:picLocks noRot="1" noChangeAspect="1" noEditPoints="1" noChangeArrowheads="1" noChangeShapeType="1"/>
              </p:cNvPicPr>
              <p:nvPr/>
            </p:nvPicPr>
            <p:blipFill>
              <a:blip r:embed="rId31"/>
              <a:stretch>
                <a:fillRect/>
              </a:stretch>
            </p:blipFill>
            <p:spPr>
              <a:xfrm>
                <a:off x="2916404" y="1251113"/>
                <a:ext cx="1571294" cy="783899"/>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161" name="Ink 17"/>
              <p14:cNvContentPartPr>
                <a14:cpLocks xmlns:a14="http://schemas.microsoft.com/office/drawing/2010/main" noRot="1" noChangeAspect="1" noEditPoints="1" noChangeArrowheads="1" noChangeShapeType="1"/>
              </p14:cNvContentPartPr>
              <p14:nvPr/>
            </p14:nvContentPartPr>
            <p14:xfrm>
              <a:off x="1736725" y="3349625"/>
              <a:ext cx="204788" cy="374650"/>
            </p14:xfrm>
          </p:contentPart>
        </mc:Choice>
        <mc:Fallback>
          <p:pic>
            <p:nvPicPr>
              <p:cNvPr id="6161" name="Ink 17"/>
              <p:cNvPicPr>
                <a:picLocks noRot="1" noChangeAspect="1" noEditPoints="1" noChangeArrowheads="1" noChangeShapeType="1"/>
              </p:cNvPicPr>
              <p:nvPr/>
            </p:nvPicPr>
            <p:blipFill>
              <a:blip r:embed="rId33"/>
              <a:stretch>
                <a:fillRect/>
              </a:stretch>
            </p:blipFill>
            <p:spPr>
              <a:xfrm>
                <a:off x="1727416" y="3340250"/>
                <a:ext cx="223405" cy="393401"/>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162" name="Ink 18"/>
              <p14:cNvContentPartPr>
                <a14:cpLocks xmlns:a14="http://schemas.microsoft.com/office/drawing/2010/main" noRot="1" noChangeAspect="1" noEditPoints="1" noChangeArrowheads="1" noChangeShapeType="1"/>
              </p14:cNvContentPartPr>
              <p14:nvPr/>
            </p14:nvContentPartPr>
            <p14:xfrm>
              <a:off x="2208213" y="2071688"/>
              <a:ext cx="993775" cy="1687512"/>
            </p14:xfrm>
          </p:contentPart>
        </mc:Choice>
        <mc:Fallback>
          <p:pic>
            <p:nvPicPr>
              <p:cNvPr id="6162" name="Ink 18"/>
              <p:cNvPicPr>
                <a:picLocks noRot="1" noChangeAspect="1" noEditPoints="1" noChangeArrowheads="1" noChangeShapeType="1"/>
              </p:cNvPicPr>
              <p:nvPr/>
            </p:nvPicPr>
            <p:blipFill>
              <a:blip r:embed="rId35"/>
              <a:stretch>
                <a:fillRect/>
              </a:stretch>
            </p:blipFill>
            <p:spPr>
              <a:xfrm>
                <a:off x="2198851" y="2062327"/>
                <a:ext cx="1012498" cy="1706234"/>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163" name="Ink 19"/>
              <p14:cNvContentPartPr>
                <a14:cpLocks xmlns:a14="http://schemas.microsoft.com/office/drawing/2010/main" noRot="1" noChangeAspect="1" noEditPoints="1" noChangeArrowheads="1" noChangeShapeType="1"/>
              </p14:cNvContentPartPr>
              <p14:nvPr/>
            </p14:nvContentPartPr>
            <p14:xfrm>
              <a:off x="3028950" y="3344863"/>
              <a:ext cx="2867025" cy="1630362"/>
            </p14:xfrm>
          </p:contentPart>
        </mc:Choice>
        <mc:Fallback>
          <p:pic>
            <p:nvPicPr>
              <p:cNvPr id="6163" name="Ink 19"/>
              <p:cNvPicPr>
                <a:picLocks noRot="1" noChangeAspect="1" noEditPoints="1" noChangeArrowheads="1" noChangeShapeType="1"/>
              </p:cNvPicPr>
              <p:nvPr/>
            </p:nvPicPr>
            <p:blipFill>
              <a:blip r:embed="rId37"/>
              <a:stretch>
                <a:fillRect/>
              </a:stretch>
            </p:blipFill>
            <p:spPr>
              <a:xfrm>
                <a:off x="3019591" y="3335499"/>
                <a:ext cx="2885743" cy="1649089"/>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164" name="Ink 20"/>
              <p14:cNvContentPartPr>
                <a14:cpLocks xmlns:a14="http://schemas.microsoft.com/office/drawing/2010/main" noRot="1" noChangeAspect="1" noEditPoints="1" noChangeArrowheads="1" noChangeShapeType="1"/>
              </p14:cNvContentPartPr>
              <p14:nvPr/>
            </p14:nvContentPartPr>
            <p14:xfrm>
              <a:off x="4787900" y="4730750"/>
              <a:ext cx="1588" cy="1588"/>
            </p14:xfrm>
          </p:contentPart>
        </mc:Choice>
        <mc:Fallback>
          <p:pic>
            <p:nvPicPr>
              <p:cNvPr id="6164" name="Ink 20"/>
              <p:cNvPicPr>
                <a:picLocks noRot="1" noChangeAspect="1" noEditPoints="1" noChangeArrowheads="1" noChangeShapeType="1"/>
              </p:cNvPicPr>
              <p:nvPr/>
            </p:nvPicPr>
            <p:blipFill>
              <a:blip r:embed="rId39"/>
              <a:stretch>
                <a:fillRect/>
              </a:stretch>
            </p:blipFill>
            <p:spPr>
              <a:xfrm>
                <a:off x="4774137" y="4689462"/>
                <a:ext cx="29113" cy="84164"/>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165" name="Ink 21"/>
              <p14:cNvContentPartPr>
                <a14:cpLocks xmlns:a14="http://schemas.microsoft.com/office/drawing/2010/main" noRot="1" noChangeAspect="1" noEditPoints="1" noChangeArrowheads="1" noChangeShapeType="1"/>
              </p14:cNvContentPartPr>
              <p14:nvPr/>
            </p14:nvContentPartPr>
            <p14:xfrm>
              <a:off x="2698750" y="4408488"/>
              <a:ext cx="219075" cy="269875"/>
            </p14:xfrm>
          </p:contentPart>
        </mc:Choice>
        <mc:Fallback>
          <p:pic>
            <p:nvPicPr>
              <p:cNvPr id="6165" name="Ink 21"/>
              <p:cNvPicPr>
                <a:picLocks noRot="1" noChangeAspect="1" noEditPoints="1" noChangeArrowheads="1" noChangeShapeType="1"/>
              </p:cNvPicPr>
              <p:nvPr/>
            </p:nvPicPr>
            <p:blipFill>
              <a:blip r:embed="rId41"/>
              <a:stretch>
                <a:fillRect/>
              </a:stretch>
            </p:blipFill>
            <p:spPr>
              <a:xfrm>
                <a:off x="2689366" y="4399157"/>
                <a:ext cx="237843" cy="288537"/>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166" name="Ink 22"/>
              <p14:cNvContentPartPr>
                <a14:cpLocks xmlns:a14="http://schemas.microsoft.com/office/drawing/2010/main" noRot="1" noChangeAspect="1" noEditPoints="1" noChangeArrowheads="1" noChangeShapeType="1"/>
              </p14:cNvContentPartPr>
              <p14:nvPr/>
            </p14:nvContentPartPr>
            <p14:xfrm>
              <a:off x="3095625" y="4327525"/>
              <a:ext cx="73025" cy="304800"/>
            </p14:xfrm>
          </p:contentPart>
        </mc:Choice>
        <mc:Fallback>
          <p:pic>
            <p:nvPicPr>
              <p:cNvPr id="6166" name="Ink 22"/>
              <p:cNvPicPr>
                <a:picLocks noRot="1" noChangeAspect="1" noEditPoints="1" noChangeArrowheads="1" noChangeShapeType="1"/>
              </p:cNvPicPr>
              <p:nvPr/>
            </p:nvPicPr>
            <p:blipFill>
              <a:blip r:embed="rId43"/>
              <a:stretch>
                <a:fillRect/>
              </a:stretch>
            </p:blipFill>
            <p:spPr>
              <a:xfrm>
                <a:off x="3086318" y="4318180"/>
                <a:ext cx="91639" cy="323491"/>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167" name="Ink 23"/>
              <p14:cNvContentPartPr>
                <a14:cpLocks xmlns:a14="http://schemas.microsoft.com/office/drawing/2010/main" noRot="1" noChangeAspect="1" noEditPoints="1" noChangeArrowheads="1" noChangeShapeType="1"/>
              </p14:cNvContentPartPr>
              <p14:nvPr/>
            </p14:nvContentPartPr>
            <p14:xfrm>
              <a:off x="3316288" y="4338638"/>
              <a:ext cx="149225" cy="269875"/>
            </p14:xfrm>
          </p:contentPart>
        </mc:Choice>
        <mc:Fallback>
          <p:pic>
            <p:nvPicPr>
              <p:cNvPr id="6167" name="Ink 23"/>
              <p:cNvPicPr>
                <a:picLocks noRot="1" noChangeAspect="1" noEditPoints="1" noChangeArrowheads="1" noChangeShapeType="1"/>
              </p:cNvPicPr>
              <p:nvPr/>
            </p:nvPicPr>
            <p:blipFill>
              <a:blip r:embed="rId45"/>
              <a:stretch>
                <a:fillRect/>
              </a:stretch>
            </p:blipFill>
            <p:spPr>
              <a:xfrm>
                <a:off x="3306848" y="4329257"/>
                <a:ext cx="168105" cy="288636"/>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168" name="Ink 24"/>
              <p14:cNvContentPartPr>
                <a14:cpLocks xmlns:a14="http://schemas.microsoft.com/office/drawing/2010/main" noRot="1" noChangeAspect="1" noEditPoints="1" noChangeArrowheads="1" noChangeShapeType="1"/>
              </p14:cNvContentPartPr>
              <p14:nvPr/>
            </p14:nvContentPartPr>
            <p14:xfrm>
              <a:off x="3635375" y="4194175"/>
              <a:ext cx="627063" cy="428625"/>
            </p14:xfrm>
          </p:contentPart>
        </mc:Choice>
        <mc:Fallback>
          <p:pic>
            <p:nvPicPr>
              <p:cNvPr id="6168" name="Ink 24"/>
              <p:cNvPicPr>
                <a:picLocks noRot="1" noChangeAspect="1" noEditPoints="1" noChangeArrowheads="1" noChangeShapeType="1"/>
              </p:cNvPicPr>
              <p:nvPr/>
            </p:nvPicPr>
            <p:blipFill>
              <a:blip r:embed="rId47"/>
              <a:stretch>
                <a:fillRect/>
              </a:stretch>
            </p:blipFill>
            <p:spPr>
              <a:xfrm>
                <a:off x="3626010" y="4184802"/>
                <a:ext cx="645792" cy="447371"/>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169" name="Ink 25"/>
              <p14:cNvContentPartPr>
                <a14:cpLocks xmlns:a14="http://schemas.microsoft.com/office/drawing/2010/main" noRot="1" noChangeAspect="1" noEditPoints="1" noChangeArrowheads="1" noChangeShapeType="1"/>
              </p14:cNvContentPartPr>
              <p14:nvPr/>
            </p14:nvContentPartPr>
            <p14:xfrm>
              <a:off x="4529138" y="4364038"/>
              <a:ext cx="280987" cy="292100"/>
            </p14:xfrm>
          </p:contentPart>
        </mc:Choice>
        <mc:Fallback>
          <p:pic>
            <p:nvPicPr>
              <p:cNvPr id="6169" name="Ink 25"/>
              <p:cNvPicPr>
                <a:picLocks noRot="1" noChangeAspect="1" noEditPoints="1" noChangeArrowheads="1" noChangeShapeType="1"/>
              </p:cNvPicPr>
              <p:nvPr/>
            </p:nvPicPr>
            <p:blipFill>
              <a:blip r:embed="rId49"/>
              <a:stretch>
                <a:fillRect/>
              </a:stretch>
            </p:blipFill>
            <p:spPr>
              <a:xfrm>
                <a:off x="4519784" y="4354650"/>
                <a:ext cx="299695" cy="310875"/>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170" name="Ink 26"/>
              <p14:cNvContentPartPr>
                <a14:cpLocks xmlns:a14="http://schemas.microsoft.com/office/drawing/2010/main" noRot="1" noChangeAspect="1" noEditPoints="1" noChangeArrowheads="1" noChangeShapeType="1"/>
              </p14:cNvContentPartPr>
              <p14:nvPr/>
            </p14:nvContentPartPr>
            <p14:xfrm>
              <a:off x="5095875" y="4064000"/>
              <a:ext cx="1139825" cy="492125"/>
            </p14:xfrm>
          </p:contentPart>
        </mc:Choice>
        <mc:Fallback>
          <p:pic>
            <p:nvPicPr>
              <p:cNvPr id="6170" name="Ink 26"/>
              <p:cNvPicPr>
                <a:picLocks noRot="1" noChangeAspect="1" noEditPoints="1" noChangeArrowheads="1" noChangeShapeType="1"/>
              </p:cNvPicPr>
              <p:nvPr/>
            </p:nvPicPr>
            <p:blipFill>
              <a:blip r:embed="rId51"/>
              <a:stretch>
                <a:fillRect/>
              </a:stretch>
            </p:blipFill>
            <p:spPr>
              <a:xfrm>
                <a:off x="5086506" y="4054667"/>
                <a:ext cx="1158564" cy="510791"/>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171" name="Ink 27"/>
              <p14:cNvContentPartPr>
                <a14:cpLocks xmlns:a14="http://schemas.microsoft.com/office/drawing/2010/main" noRot="1" noChangeAspect="1" noEditPoints="1" noChangeArrowheads="1" noChangeShapeType="1"/>
              </p14:cNvContentPartPr>
              <p14:nvPr/>
            </p14:nvContentPartPr>
            <p14:xfrm>
              <a:off x="3190875" y="2143125"/>
              <a:ext cx="2409825" cy="187325"/>
            </p14:xfrm>
          </p:contentPart>
        </mc:Choice>
        <mc:Fallback>
          <p:pic>
            <p:nvPicPr>
              <p:cNvPr id="6171" name="Ink 27"/>
              <p:cNvPicPr>
                <a:picLocks noRot="1" noChangeAspect="1" noEditPoints="1" noChangeArrowheads="1" noChangeShapeType="1"/>
              </p:cNvPicPr>
              <p:nvPr/>
            </p:nvPicPr>
            <p:blipFill>
              <a:blip r:embed="rId53"/>
              <a:stretch>
                <a:fillRect/>
              </a:stretch>
            </p:blipFill>
            <p:spPr>
              <a:xfrm>
                <a:off x="3181518" y="2133741"/>
                <a:ext cx="2428539" cy="206094"/>
              </a:xfrm>
              <a:prstGeom prst="rect">
                <a:avLst/>
              </a:prstGeom>
            </p:spPr>
          </p:pic>
        </mc:Fallback>
      </mc:AlternateContent>
    </p:spTree>
    <p:extLst>
      <p:ext uri="{BB962C8B-B14F-4D97-AF65-F5344CB8AC3E}">
        <p14:creationId xmlns:p14="http://schemas.microsoft.com/office/powerpoint/2010/main" val="1456058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
            </a:r>
            <a:r>
              <a:rPr lang="hr-HR" dirty="0"/>
              <a:t>asis image</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11</a:t>
            </a:fld>
            <a:endParaRPr lang="en-US"/>
          </a:p>
        </p:txBody>
      </p:sp>
      <mc:AlternateContent xmlns:mc="http://schemas.openxmlformats.org/markup-compatibility/2006">
        <mc:Choice xmlns:p14="http://schemas.microsoft.com/office/powerpoint/2010/main" Requires="p14">
          <p:contentPart p14:bwMode="auto" r:id="rId2">
            <p14:nvContentPartPr>
              <p14:cNvPr id="7170" name="Ink 2"/>
              <p14:cNvContentPartPr>
                <a14:cpLocks xmlns:a14="http://schemas.microsoft.com/office/drawing/2010/main" noRot="1" noChangeAspect="1" noEditPoints="1" noChangeArrowheads="1" noChangeShapeType="1"/>
              </p14:cNvContentPartPr>
              <p14:nvPr/>
            </p14:nvContentPartPr>
            <p14:xfrm>
              <a:off x="1239838" y="1303338"/>
              <a:ext cx="495300" cy="566737"/>
            </p14:xfrm>
          </p:contentPart>
        </mc:Choice>
        <mc:Fallback>
          <p:pic>
            <p:nvPicPr>
              <p:cNvPr id="7170" name="Ink 2"/>
              <p:cNvPicPr>
                <a:picLocks noRot="1" noChangeAspect="1" noEditPoints="1" noChangeArrowheads="1" noChangeShapeType="1"/>
              </p:cNvPicPr>
              <p:nvPr/>
            </p:nvPicPr>
            <p:blipFill>
              <a:blip r:embed="rId3"/>
              <a:stretch>
                <a:fillRect/>
              </a:stretch>
            </p:blipFill>
            <p:spPr>
              <a:xfrm>
                <a:off x="1230513" y="1293970"/>
                <a:ext cx="513950" cy="585472"/>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171" name="Ink 3"/>
              <p14:cNvContentPartPr>
                <a14:cpLocks xmlns:a14="http://schemas.microsoft.com/office/drawing/2010/main" noRot="1" noChangeAspect="1" noEditPoints="1" noChangeArrowheads="1" noChangeShapeType="1"/>
              </p14:cNvContentPartPr>
              <p14:nvPr/>
            </p14:nvContentPartPr>
            <p14:xfrm>
              <a:off x="2382838" y="1779588"/>
              <a:ext cx="550862" cy="136525"/>
            </p14:xfrm>
          </p:contentPart>
        </mc:Choice>
        <mc:Fallback>
          <p:pic>
            <p:nvPicPr>
              <p:cNvPr id="7171" name="Ink 3"/>
              <p:cNvPicPr>
                <a:picLocks noRot="1" noChangeAspect="1" noEditPoints="1" noChangeArrowheads="1" noChangeShapeType="1"/>
              </p:cNvPicPr>
              <p:nvPr/>
            </p:nvPicPr>
            <p:blipFill>
              <a:blip r:embed="rId5"/>
              <a:stretch>
                <a:fillRect/>
              </a:stretch>
            </p:blipFill>
            <p:spPr>
              <a:xfrm>
                <a:off x="2373465" y="1770222"/>
                <a:ext cx="569609" cy="155257"/>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172" name="Ink 4"/>
              <p14:cNvContentPartPr>
                <a14:cpLocks xmlns:a14="http://schemas.microsoft.com/office/drawing/2010/main" noRot="1" noChangeAspect="1" noEditPoints="1" noChangeArrowheads="1" noChangeShapeType="1"/>
              </p14:cNvContentPartPr>
              <p14:nvPr/>
            </p14:nvContentPartPr>
            <p14:xfrm>
              <a:off x="3184525" y="1439863"/>
              <a:ext cx="450850" cy="401637"/>
            </p14:xfrm>
          </p:contentPart>
        </mc:Choice>
        <mc:Fallback>
          <p:pic>
            <p:nvPicPr>
              <p:cNvPr id="7172" name="Ink 4"/>
              <p:cNvPicPr>
                <a:picLocks noRot="1" noChangeAspect="1" noEditPoints="1" noChangeArrowheads="1" noChangeShapeType="1"/>
              </p:cNvPicPr>
              <p:nvPr/>
            </p:nvPicPr>
            <p:blipFill>
              <a:blip r:embed="rId7"/>
              <a:stretch>
                <a:fillRect/>
              </a:stretch>
            </p:blipFill>
            <p:spPr>
              <a:xfrm>
                <a:off x="3175162" y="1430506"/>
                <a:ext cx="469575" cy="42035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173" name="Ink 5"/>
              <p14:cNvContentPartPr>
                <a14:cpLocks xmlns:a14="http://schemas.microsoft.com/office/drawing/2010/main" noRot="1" noChangeAspect="1" noEditPoints="1" noChangeArrowheads="1" noChangeShapeType="1"/>
              </p14:cNvContentPartPr>
              <p14:nvPr/>
            </p14:nvContentPartPr>
            <p14:xfrm>
              <a:off x="3903663" y="1568450"/>
              <a:ext cx="939800" cy="228600"/>
            </p14:xfrm>
          </p:contentPart>
        </mc:Choice>
        <mc:Fallback>
          <p:pic>
            <p:nvPicPr>
              <p:cNvPr id="7173" name="Ink 5"/>
              <p:cNvPicPr>
                <a:picLocks noRot="1" noChangeAspect="1" noEditPoints="1" noChangeArrowheads="1" noChangeShapeType="1"/>
              </p:cNvPicPr>
              <p:nvPr/>
            </p:nvPicPr>
            <p:blipFill>
              <a:blip r:embed="rId9"/>
              <a:stretch>
                <a:fillRect/>
              </a:stretch>
            </p:blipFill>
            <p:spPr>
              <a:xfrm>
                <a:off x="3894308" y="1559105"/>
                <a:ext cx="958510" cy="247291"/>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174" name="Ink 6"/>
              <p14:cNvContentPartPr>
                <a14:cpLocks xmlns:a14="http://schemas.microsoft.com/office/drawing/2010/main" noRot="1" noChangeAspect="1" noEditPoints="1" noChangeArrowheads="1" noChangeShapeType="1"/>
              </p14:cNvContentPartPr>
              <p14:nvPr/>
            </p14:nvContentPartPr>
            <p14:xfrm>
              <a:off x="5124450" y="1614488"/>
              <a:ext cx="174625" cy="396875"/>
            </p14:xfrm>
          </p:contentPart>
        </mc:Choice>
        <mc:Fallback>
          <p:pic>
            <p:nvPicPr>
              <p:cNvPr id="7174" name="Ink 6"/>
              <p:cNvPicPr>
                <a:picLocks noRot="1" noChangeAspect="1" noEditPoints="1" noChangeArrowheads="1" noChangeShapeType="1"/>
              </p:cNvPicPr>
              <p:nvPr/>
            </p:nvPicPr>
            <p:blipFill>
              <a:blip r:embed="rId11"/>
              <a:stretch>
                <a:fillRect/>
              </a:stretch>
            </p:blipFill>
            <p:spPr>
              <a:xfrm>
                <a:off x="5115089" y="1605107"/>
                <a:ext cx="193348" cy="41563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175" name="Ink 7"/>
              <p14:cNvContentPartPr>
                <a14:cpLocks xmlns:a14="http://schemas.microsoft.com/office/drawing/2010/main" noRot="1" noChangeAspect="1" noEditPoints="1" noChangeArrowheads="1" noChangeShapeType="1"/>
              </p14:cNvContentPartPr>
              <p14:nvPr/>
            </p14:nvContentPartPr>
            <p14:xfrm>
              <a:off x="5526088" y="1322388"/>
              <a:ext cx="776287" cy="466725"/>
            </p14:xfrm>
          </p:contentPart>
        </mc:Choice>
        <mc:Fallback>
          <p:pic>
            <p:nvPicPr>
              <p:cNvPr id="7175" name="Ink 7"/>
              <p:cNvPicPr>
                <a:picLocks noRot="1" noChangeAspect="1" noEditPoints="1" noChangeArrowheads="1" noChangeShapeType="1"/>
              </p:cNvPicPr>
              <p:nvPr/>
            </p:nvPicPr>
            <p:blipFill>
              <a:blip r:embed="rId13"/>
              <a:stretch>
                <a:fillRect/>
              </a:stretch>
            </p:blipFill>
            <p:spPr>
              <a:xfrm>
                <a:off x="5516718" y="1313017"/>
                <a:ext cx="795027" cy="485466"/>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176" name="Ink 8"/>
              <p14:cNvContentPartPr>
                <a14:cpLocks xmlns:a14="http://schemas.microsoft.com/office/drawing/2010/main" noRot="1" noChangeAspect="1" noEditPoints="1" noChangeArrowheads="1" noChangeShapeType="1"/>
              </p14:cNvContentPartPr>
              <p14:nvPr/>
            </p14:nvContentPartPr>
            <p14:xfrm>
              <a:off x="9712325" y="14339888"/>
              <a:ext cx="0" cy="0"/>
            </p14:xfrm>
          </p:contentPart>
        </mc:Choice>
        <mc:Fallback>
          <p:pic>
            <p:nvPicPr>
              <p:cNvPr id="7176" name="Ink 8"/>
              <p:cNvPicPr>
                <a:picLocks noRot="1" noChangeAspect="1" noEditPoints="1" noChangeArrowheads="1" noChangeShapeType="1"/>
              </p:cNvPicPr>
              <p:nvPr/>
            </p:nvPicPr>
            <p:blipFill>
              <a:blip r:embed="rId15"/>
              <a:stretch>
                <a:fillRect/>
              </a:stretch>
            </p:blipFill>
            <p:spPr>
              <a:xfrm>
                <a:off x="9712325" y="14339888"/>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177" name="Ink 9"/>
              <p14:cNvContentPartPr>
                <a14:cpLocks xmlns:a14="http://schemas.microsoft.com/office/drawing/2010/main" noRot="1" noChangeAspect="1" noEditPoints="1" noChangeArrowheads="1" noChangeShapeType="1"/>
              </p14:cNvContentPartPr>
              <p14:nvPr/>
            </p14:nvContentPartPr>
            <p14:xfrm>
              <a:off x="1371600" y="2378075"/>
              <a:ext cx="227013" cy="330200"/>
            </p14:xfrm>
          </p:contentPart>
        </mc:Choice>
        <mc:Fallback>
          <p:pic>
            <p:nvPicPr>
              <p:cNvPr id="7177" name="Ink 9"/>
              <p:cNvPicPr>
                <a:picLocks noRot="1" noChangeAspect="1" noEditPoints="1" noChangeArrowheads="1" noChangeShapeType="1"/>
              </p:cNvPicPr>
              <p:nvPr/>
            </p:nvPicPr>
            <p:blipFill>
              <a:blip r:embed="rId17"/>
              <a:stretch>
                <a:fillRect/>
              </a:stretch>
            </p:blipFill>
            <p:spPr>
              <a:xfrm>
                <a:off x="1362231" y="2368682"/>
                <a:ext cx="245751" cy="348986"/>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178" name="Ink 10"/>
              <p14:cNvContentPartPr>
                <a14:cpLocks xmlns:a14="http://schemas.microsoft.com/office/drawing/2010/main" noRot="1" noChangeAspect="1" noEditPoints="1" noChangeArrowheads="1" noChangeShapeType="1"/>
              </p14:cNvContentPartPr>
              <p14:nvPr/>
            </p14:nvContentPartPr>
            <p14:xfrm>
              <a:off x="1731963" y="2293938"/>
              <a:ext cx="411162" cy="550862"/>
            </p14:xfrm>
          </p:contentPart>
        </mc:Choice>
        <mc:Fallback>
          <p:pic>
            <p:nvPicPr>
              <p:cNvPr id="7178" name="Ink 10"/>
              <p:cNvPicPr>
                <a:picLocks noRot="1" noChangeAspect="1" noEditPoints="1" noChangeArrowheads="1" noChangeShapeType="1"/>
              </p:cNvPicPr>
              <p:nvPr/>
            </p:nvPicPr>
            <p:blipFill>
              <a:blip r:embed="rId19"/>
              <a:stretch>
                <a:fillRect/>
              </a:stretch>
            </p:blipFill>
            <p:spPr>
              <a:xfrm>
                <a:off x="1722610" y="2284565"/>
                <a:ext cx="429868" cy="569609"/>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179" name="Ink 11"/>
              <p14:cNvContentPartPr>
                <a14:cpLocks xmlns:a14="http://schemas.microsoft.com/office/drawing/2010/main" noRot="1" noChangeAspect="1" noEditPoints="1" noChangeArrowheads="1" noChangeShapeType="1"/>
              </p14:cNvContentPartPr>
              <p14:nvPr/>
            </p14:nvContentPartPr>
            <p14:xfrm>
              <a:off x="2365375" y="2560638"/>
              <a:ext cx="266700" cy="103187"/>
            </p14:xfrm>
          </p:contentPart>
        </mc:Choice>
        <mc:Fallback>
          <p:pic>
            <p:nvPicPr>
              <p:cNvPr id="7179" name="Ink 11"/>
              <p:cNvPicPr>
                <a:picLocks noRot="1" noChangeAspect="1" noEditPoints="1" noChangeArrowheads="1" noChangeShapeType="1"/>
              </p:cNvPicPr>
              <p:nvPr/>
            </p:nvPicPr>
            <p:blipFill>
              <a:blip r:embed="rId21"/>
              <a:stretch>
                <a:fillRect/>
              </a:stretch>
            </p:blipFill>
            <p:spPr>
              <a:xfrm>
                <a:off x="2356042" y="2551355"/>
                <a:ext cx="285365" cy="121754"/>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180" name="Ink 12"/>
              <p14:cNvContentPartPr>
                <a14:cpLocks xmlns:a14="http://schemas.microsoft.com/office/drawing/2010/main" noRot="1" noChangeAspect="1" noEditPoints="1" noChangeArrowheads="1" noChangeShapeType="1"/>
              </p14:cNvContentPartPr>
              <p14:nvPr/>
            </p14:nvContentPartPr>
            <p14:xfrm>
              <a:off x="2976563" y="2363788"/>
              <a:ext cx="347662" cy="441325"/>
            </p14:xfrm>
          </p:contentPart>
        </mc:Choice>
        <mc:Fallback>
          <p:pic>
            <p:nvPicPr>
              <p:cNvPr id="7180" name="Ink 12"/>
              <p:cNvPicPr>
                <a:picLocks noRot="1" noChangeAspect="1" noEditPoints="1" noChangeArrowheads="1" noChangeShapeType="1"/>
              </p:cNvPicPr>
              <p:nvPr/>
            </p:nvPicPr>
            <p:blipFill>
              <a:blip r:embed="rId23"/>
              <a:stretch>
                <a:fillRect/>
              </a:stretch>
            </p:blipFill>
            <p:spPr>
              <a:xfrm>
                <a:off x="2967215" y="2354459"/>
                <a:ext cx="366357" cy="459983"/>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181" name="Ink 13"/>
              <p14:cNvContentPartPr>
                <a14:cpLocks xmlns:a14="http://schemas.microsoft.com/office/drawing/2010/main" noRot="1" noChangeAspect="1" noEditPoints="1" noChangeArrowheads="1" noChangeShapeType="1"/>
              </p14:cNvContentPartPr>
              <p14:nvPr/>
            </p14:nvContentPartPr>
            <p14:xfrm>
              <a:off x="3556000" y="2620963"/>
              <a:ext cx="28575" cy="22225"/>
            </p14:xfrm>
          </p:contentPart>
        </mc:Choice>
        <mc:Fallback>
          <p:pic>
            <p:nvPicPr>
              <p:cNvPr id="7181" name="Ink 13"/>
              <p:cNvPicPr>
                <a:picLocks noRot="1" noChangeAspect="1" noEditPoints="1" noChangeArrowheads="1" noChangeShapeType="1"/>
              </p:cNvPicPr>
              <p:nvPr/>
            </p:nvPicPr>
            <p:blipFill>
              <a:blip r:embed="rId25"/>
              <a:stretch>
                <a:fillRect/>
              </a:stretch>
            </p:blipFill>
            <p:spPr>
              <a:xfrm>
                <a:off x="3546596" y="2611490"/>
                <a:ext cx="47384" cy="41171"/>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182" name="Ink 14"/>
              <p14:cNvContentPartPr>
                <a14:cpLocks xmlns:a14="http://schemas.microsoft.com/office/drawing/2010/main" noRot="1" noChangeAspect="1" noEditPoints="1" noChangeArrowheads="1" noChangeShapeType="1"/>
              </p14:cNvContentPartPr>
              <p14:nvPr/>
            </p14:nvContentPartPr>
            <p14:xfrm>
              <a:off x="3929063" y="2308225"/>
              <a:ext cx="541337" cy="533400"/>
            </p14:xfrm>
          </p:contentPart>
        </mc:Choice>
        <mc:Fallback>
          <p:pic>
            <p:nvPicPr>
              <p:cNvPr id="7182" name="Ink 14"/>
              <p:cNvPicPr>
                <a:picLocks noRot="1" noChangeAspect="1" noEditPoints="1" noChangeArrowheads="1" noChangeShapeType="1"/>
              </p:cNvPicPr>
              <p:nvPr/>
            </p:nvPicPr>
            <p:blipFill>
              <a:blip r:embed="rId27"/>
              <a:stretch>
                <a:fillRect/>
              </a:stretch>
            </p:blipFill>
            <p:spPr>
              <a:xfrm>
                <a:off x="3919711" y="2298867"/>
                <a:ext cx="560041" cy="552116"/>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183" name="Ink 15"/>
              <p14:cNvContentPartPr>
                <a14:cpLocks xmlns:a14="http://schemas.microsoft.com/office/drawing/2010/main" noRot="1" noChangeAspect="1" noEditPoints="1" noChangeArrowheads="1" noChangeShapeType="1"/>
              </p14:cNvContentPartPr>
              <p14:nvPr/>
            </p14:nvContentPartPr>
            <p14:xfrm>
              <a:off x="1516063" y="2944813"/>
              <a:ext cx="876300" cy="298450"/>
            </p14:xfrm>
          </p:contentPart>
        </mc:Choice>
        <mc:Fallback>
          <p:pic>
            <p:nvPicPr>
              <p:cNvPr id="7183" name="Ink 15"/>
              <p:cNvPicPr>
                <a:picLocks noRot="1" noChangeAspect="1" noEditPoints="1" noChangeArrowheads="1" noChangeShapeType="1"/>
              </p:cNvPicPr>
              <p:nvPr/>
            </p:nvPicPr>
            <p:blipFill>
              <a:blip r:embed="rId29"/>
              <a:stretch>
                <a:fillRect/>
              </a:stretch>
            </p:blipFill>
            <p:spPr>
              <a:xfrm>
                <a:off x="1506699" y="2935475"/>
                <a:ext cx="895029" cy="317126"/>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184" name="Ink 16"/>
              <p14:cNvContentPartPr>
                <a14:cpLocks xmlns:a14="http://schemas.microsoft.com/office/drawing/2010/main" noRot="1" noChangeAspect="1" noEditPoints="1" noChangeArrowheads="1" noChangeShapeType="1"/>
              </p14:cNvContentPartPr>
              <p14:nvPr/>
            </p14:nvContentPartPr>
            <p14:xfrm>
              <a:off x="1860550" y="3473450"/>
              <a:ext cx="708025" cy="284163"/>
            </p14:xfrm>
          </p:contentPart>
        </mc:Choice>
        <mc:Fallback>
          <p:pic>
            <p:nvPicPr>
              <p:cNvPr id="7184" name="Ink 16"/>
              <p:cNvPicPr>
                <a:picLocks noRot="1" noChangeAspect="1" noEditPoints="1" noChangeArrowheads="1" noChangeShapeType="1"/>
              </p:cNvPicPr>
              <p:nvPr/>
            </p:nvPicPr>
            <p:blipFill>
              <a:blip r:embed="rId31"/>
              <a:stretch>
                <a:fillRect/>
              </a:stretch>
            </p:blipFill>
            <p:spPr>
              <a:xfrm>
                <a:off x="1851182" y="3464098"/>
                <a:ext cx="726762" cy="302867"/>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185" name="Ink 17"/>
              <p14:cNvContentPartPr>
                <a14:cpLocks xmlns:a14="http://schemas.microsoft.com/office/drawing/2010/main" noRot="1" noChangeAspect="1" noEditPoints="1" noChangeArrowheads="1" noChangeShapeType="1"/>
              </p14:cNvContentPartPr>
              <p14:nvPr/>
            </p14:nvContentPartPr>
            <p14:xfrm>
              <a:off x="2846388" y="3405188"/>
              <a:ext cx="1073150" cy="360362"/>
            </p14:xfrm>
          </p:contentPart>
        </mc:Choice>
        <mc:Fallback>
          <p:pic>
            <p:nvPicPr>
              <p:cNvPr id="7185" name="Ink 17"/>
              <p:cNvPicPr>
                <a:picLocks noRot="1" noChangeAspect="1" noEditPoints="1" noChangeArrowheads="1" noChangeShapeType="1"/>
              </p:cNvPicPr>
              <p:nvPr/>
            </p:nvPicPr>
            <p:blipFill>
              <a:blip r:embed="rId33"/>
              <a:stretch>
                <a:fillRect/>
              </a:stretch>
            </p:blipFill>
            <p:spPr>
              <a:xfrm>
                <a:off x="2837022" y="3395847"/>
                <a:ext cx="1091882" cy="379045"/>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186" name="Ink 18"/>
              <p14:cNvContentPartPr>
                <a14:cpLocks xmlns:a14="http://schemas.microsoft.com/office/drawing/2010/main" noRot="1" noChangeAspect="1" noEditPoints="1" noChangeArrowheads="1" noChangeShapeType="1"/>
              </p14:cNvContentPartPr>
              <p14:nvPr/>
            </p14:nvContentPartPr>
            <p14:xfrm>
              <a:off x="4238625" y="3452813"/>
              <a:ext cx="146050" cy="368300"/>
            </p14:xfrm>
          </p:contentPart>
        </mc:Choice>
        <mc:Fallback>
          <p:pic>
            <p:nvPicPr>
              <p:cNvPr id="7186" name="Ink 18"/>
              <p:cNvPicPr>
                <a:picLocks noRot="1" noChangeAspect="1" noEditPoints="1" noChangeArrowheads="1" noChangeShapeType="1"/>
              </p:cNvPicPr>
              <p:nvPr/>
            </p:nvPicPr>
            <p:blipFill>
              <a:blip r:embed="rId35"/>
              <a:stretch>
                <a:fillRect/>
              </a:stretch>
            </p:blipFill>
            <p:spPr>
              <a:xfrm>
                <a:off x="4229249" y="3443452"/>
                <a:ext cx="164802" cy="387021"/>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187" name="Ink 19"/>
              <p14:cNvContentPartPr>
                <a14:cpLocks xmlns:a14="http://schemas.microsoft.com/office/drawing/2010/main" noRot="1" noChangeAspect="1" noEditPoints="1" noChangeArrowheads="1" noChangeShapeType="1"/>
              </p14:cNvContentPartPr>
              <p14:nvPr/>
            </p14:nvContentPartPr>
            <p14:xfrm>
              <a:off x="4583113" y="3336925"/>
              <a:ext cx="1476375" cy="342900"/>
            </p14:xfrm>
          </p:contentPart>
        </mc:Choice>
        <mc:Fallback>
          <p:pic>
            <p:nvPicPr>
              <p:cNvPr id="7187" name="Ink 19"/>
              <p:cNvPicPr>
                <a:picLocks noRot="1" noChangeAspect="1" noEditPoints="1" noChangeArrowheads="1" noChangeShapeType="1"/>
              </p:cNvPicPr>
              <p:nvPr/>
            </p:nvPicPr>
            <p:blipFill>
              <a:blip r:embed="rId37"/>
              <a:stretch>
                <a:fillRect/>
              </a:stretch>
            </p:blipFill>
            <p:spPr>
              <a:xfrm>
                <a:off x="4573755" y="3327550"/>
                <a:ext cx="1495091" cy="36165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188" name="Ink 20"/>
              <p14:cNvContentPartPr>
                <a14:cpLocks xmlns:a14="http://schemas.microsoft.com/office/drawing/2010/main" noRot="1" noChangeAspect="1" noEditPoints="1" noChangeArrowheads="1" noChangeShapeType="1"/>
              </p14:cNvContentPartPr>
              <p14:nvPr/>
            </p14:nvContentPartPr>
            <p14:xfrm>
              <a:off x="6299200" y="3249613"/>
              <a:ext cx="247650" cy="304800"/>
            </p14:xfrm>
          </p:contentPart>
        </mc:Choice>
        <mc:Fallback>
          <p:pic>
            <p:nvPicPr>
              <p:cNvPr id="7188" name="Ink 20"/>
              <p:cNvPicPr>
                <a:picLocks noRot="1" noChangeAspect="1" noEditPoints="1" noChangeArrowheads="1" noChangeShapeType="1"/>
              </p:cNvPicPr>
              <p:nvPr/>
            </p:nvPicPr>
            <p:blipFill>
              <a:blip r:embed="rId39"/>
              <a:stretch>
                <a:fillRect/>
              </a:stretch>
            </p:blipFill>
            <p:spPr>
              <a:xfrm>
                <a:off x="6289868" y="3240268"/>
                <a:ext cx="266313" cy="323491"/>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189" name="Ink 21"/>
              <p14:cNvContentPartPr>
                <a14:cpLocks xmlns:a14="http://schemas.microsoft.com/office/drawing/2010/main" noRot="1" noChangeAspect="1" noEditPoints="1" noChangeArrowheads="1" noChangeShapeType="1"/>
              </p14:cNvContentPartPr>
              <p14:nvPr/>
            </p14:nvContentPartPr>
            <p14:xfrm>
              <a:off x="6716713" y="3273425"/>
              <a:ext cx="200025" cy="244475"/>
            </p14:xfrm>
          </p:contentPart>
        </mc:Choice>
        <mc:Fallback>
          <p:pic>
            <p:nvPicPr>
              <p:cNvPr id="7189" name="Ink 21"/>
              <p:cNvPicPr>
                <a:picLocks noRot="1" noChangeAspect="1" noEditPoints="1" noChangeArrowheads="1" noChangeShapeType="1"/>
              </p:cNvPicPr>
              <p:nvPr/>
            </p:nvPicPr>
            <p:blipFill>
              <a:blip r:embed="rId41"/>
              <a:stretch>
                <a:fillRect/>
              </a:stretch>
            </p:blipFill>
            <p:spPr>
              <a:xfrm>
                <a:off x="6707240" y="3264091"/>
                <a:ext cx="218971" cy="263143"/>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190" name="Ink 22"/>
              <p14:cNvContentPartPr>
                <a14:cpLocks xmlns:a14="http://schemas.microsoft.com/office/drawing/2010/main" noRot="1" noChangeAspect="1" noEditPoints="1" noChangeArrowheads="1" noChangeShapeType="1"/>
              </p14:cNvContentPartPr>
              <p14:nvPr/>
            </p14:nvContentPartPr>
            <p14:xfrm>
              <a:off x="4164013" y="3954463"/>
              <a:ext cx="365125" cy="168275"/>
            </p14:xfrm>
          </p:contentPart>
        </mc:Choice>
        <mc:Fallback>
          <p:pic>
            <p:nvPicPr>
              <p:cNvPr id="7190" name="Ink 22"/>
              <p:cNvPicPr>
                <a:picLocks noRot="1" noChangeAspect="1" noEditPoints="1" noChangeArrowheads="1" noChangeShapeType="1"/>
              </p:cNvPicPr>
              <p:nvPr/>
            </p:nvPicPr>
            <p:blipFill>
              <a:blip r:embed="rId43"/>
              <a:stretch>
                <a:fillRect/>
              </a:stretch>
            </p:blipFill>
            <p:spPr>
              <a:xfrm>
                <a:off x="4154669" y="3945154"/>
                <a:ext cx="383813" cy="186893"/>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191" name="Ink 23"/>
              <p14:cNvContentPartPr>
                <a14:cpLocks xmlns:a14="http://schemas.microsoft.com/office/drawing/2010/main" noRot="1" noChangeAspect="1" noEditPoints="1" noChangeArrowheads="1" noChangeShapeType="1"/>
              </p14:cNvContentPartPr>
              <p14:nvPr/>
            </p14:nvContentPartPr>
            <p14:xfrm>
              <a:off x="1774825" y="4267200"/>
              <a:ext cx="515938" cy="260350"/>
            </p14:xfrm>
          </p:contentPart>
        </mc:Choice>
        <mc:Fallback>
          <p:pic>
            <p:nvPicPr>
              <p:cNvPr id="7191" name="Ink 23"/>
              <p:cNvPicPr>
                <a:picLocks noRot="1" noChangeAspect="1" noEditPoints="1" noChangeArrowheads="1" noChangeShapeType="1"/>
              </p:cNvPicPr>
              <p:nvPr/>
            </p:nvPicPr>
            <p:blipFill>
              <a:blip r:embed="rId45"/>
              <a:stretch>
                <a:fillRect/>
              </a:stretch>
            </p:blipFill>
            <p:spPr>
              <a:xfrm>
                <a:off x="1765470" y="4257837"/>
                <a:ext cx="534647" cy="279075"/>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192" name="Ink 24"/>
              <p14:cNvContentPartPr>
                <a14:cpLocks xmlns:a14="http://schemas.microsoft.com/office/drawing/2010/main" noRot="1" noChangeAspect="1" noEditPoints="1" noChangeArrowheads="1" noChangeShapeType="1"/>
              </p14:cNvContentPartPr>
              <p14:nvPr/>
            </p14:nvContentPartPr>
            <p14:xfrm>
              <a:off x="2473325" y="4205288"/>
              <a:ext cx="727075" cy="301625"/>
            </p14:xfrm>
          </p:contentPart>
        </mc:Choice>
        <mc:Fallback>
          <p:pic>
            <p:nvPicPr>
              <p:cNvPr id="7192" name="Ink 24"/>
              <p:cNvPicPr>
                <a:picLocks noRot="1" noChangeAspect="1" noEditPoints="1" noChangeArrowheads="1" noChangeShapeType="1"/>
              </p:cNvPicPr>
              <p:nvPr/>
            </p:nvPicPr>
            <p:blipFill>
              <a:blip r:embed="rId47"/>
              <a:stretch>
                <a:fillRect/>
              </a:stretch>
            </p:blipFill>
            <p:spPr>
              <a:xfrm>
                <a:off x="2463962" y="4195952"/>
                <a:ext cx="745801" cy="320297"/>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193" name="Ink 25"/>
              <p14:cNvContentPartPr>
                <a14:cpLocks xmlns:a14="http://schemas.microsoft.com/office/drawing/2010/main" noRot="1" noChangeAspect="1" noEditPoints="1" noChangeArrowheads="1" noChangeShapeType="1"/>
              </p14:cNvContentPartPr>
              <p14:nvPr/>
            </p14:nvContentPartPr>
            <p14:xfrm>
              <a:off x="3621088" y="4194175"/>
              <a:ext cx="787400" cy="420688"/>
            </p14:xfrm>
          </p:contentPart>
        </mc:Choice>
        <mc:Fallback>
          <p:pic>
            <p:nvPicPr>
              <p:cNvPr id="7193" name="Ink 25"/>
              <p:cNvPicPr>
                <a:picLocks noRot="1" noChangeAspect="1" noEditPoints="1" noChangeArrowheads="1" noChangeShapeType="1"/>
              </p:cNvPicPr>
              <p:nvPr/>
            </p:nvPicPr>
            <p:blipFill>
              <a:blip r:embed="rId49"/>
              <a:stretch>
                <a:fillRect/>
              </a:stretch>
            </p:blipFill>
            <p:spPr>
              <a:xfrm>
                <a:off x="3611727" y="4184826"/>
                <a:ext cx="806122" cy="439385"/>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194" name="Ink 26"/>
              <p14:cNvContentPartPr>
                <a14:cpLocks xmlns:a14="http://schemas.microsoft.com/office/drawing/2010/main" noRot="1" noChangeAspect="1" noEditPoints="1" noChangeArrowheads="1" noChangeShapeType="1"/>
              </p14:cNvContentPartPr>
              <p14:nvPr/>
            </p14:nvContentPartPr>
            <p14:xfrm>
              <a:off x="4932363" y="4257675"/>
              <a:ext cx="1239837" cy="461963"/>
            </p14:xfrm>
          </p:contentPart>
        </mc:Choice>
        <mc:Fallback>
          <p:pic>
            <p:nvPicPr>
              <p:cNvPr id="7194" name="Ink 26"/>
              <p:cNvPicPr>
                <a:picLocks noRot="1" noChangeAspect="1" noEditPoints="1" noChangeArrowheads="1" noChangeShapeType="1"/>
              </p:cNvPicPr>
              <p:nvPr/>
            </p:nvPicPr>
            <p:blipFill>
              <a:blip r:embed="rId51"/>
              <a:stretch>
                <a:fillRect/>
              </a:stretch>
            </p:blipFill>
            <p:spPr>
              <a:xfrm>
                <a:off x="4923014" y="4248306"/>
                <a:ext cx="1258535" cy="480701"/>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195" name="Ink 27"/>
              <p14:cNvContentPartPr>
                <a14:cpLocks xmlns:a14="http://schemas.microsoft.com/office/drawing/2010/main" noRot="1" noChangeAspect="1" noEditPoints="1" noChangeArrowheads="1" noChangeShapeType="1"/>
              </p14:cNvContentPartPr>
              <p14:nvPr/>
            </p14:nvContentPartPr>
            <p14:xfrm>
              <a:off x="6375400" y="4173538"/>
              <a:ext cx="1436688" cy="484187"/>
            </p14:xfrm>
          </p:contentPart>
        </mc:Choice>
        <mc:Fallback>
          <p:pic>
            <p:nvPicPr>
              <p:cNvPr id="7195" name="Ink 27"/>
              <p:cNvPicPr>
                <a:picLocks noRot="1" noChangeAspect="1" noEditPoints="1" noChangeArrowheads="1" noChangeShapeType="1"/>
              </p:cNvPicPr>
              <p:nvPr/>
            </p:nvPicPr>
            <p:blipFill>
              <a:blip r:embed="rId53"/>
              <a:stretch>
                <a:fillRect/>
              </a:stretch>
            </p:blipFill>
            <p:spPr>
              <a:xfrm>
                <a:off x="6366043" y="4164171"/>
                <a:ext cx="1455402"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196" name="Ink 28"/>
              <p14:cNvContentPartPr>
                <a14:cpLocks xmlns:a14="http://schemas.microsoft.com/office/drawing/2010/main" noRot="1" noChangeAspect="1" noEditPoints="1" noChangeArrowheads="1" noChangeShapeType="1"/>
              </p14:cNvContentPartPr>
              <p14:nvPr/>
            </p14:nvContentPartPr>
            <p14:xfrm>
              <a:off x="3808413" y="4872038"/>
              <a:ext cx="479425" cy="150812"/>
            </p14:xfrm>
          </p:contentPart>
        </mc:Choice>
        <mc:Fallback>
          <p:pic>
            <p:nvPicPr>
              <p:cNvPr id="7196" name="Ink 28"/>
              <p:cNvPicPr>
                <a:picLocks noRot="1" noChangeAspect="1" noEditPoints="1" noChangeArrowheads="1" noChangeShapeType="1"/>
              </p:cNvPicPr>
              <p:nvPr/>
            </p:nvPicPr>
            <p:blipFill>
              <a:blip r:embed="rId55"/>
              <a:stretch>
                <a:fillRect/>
              </a:stretch>
            </p:blipFill>
            <p:spPr>
              <a:xfrm>
                <a:off x="3799062" y="4862680"/>
                <a:ext cx="498127" cy="169529"/>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197" name="Ink 29"/>
              <p14:cNvContentPartPr>
                <a14:cpLocks xmlns:a14="http://schemas.microsoft.com/office/drawing/2010/main" noRot="1" noChangeAspect="1" noEditPoints="1" noChangeArrowheads="1" noChangeShapeType="1"/>
              </p14:cNvContentPartPr>
              <p14:nvPr/>
            </p14:nvContentPartPr>
            <p14:xfrm>
              <a:off x="4432300" y="4875213"/>
              <a:ext cx="280988" cy="134937"/>
            </p14:xfrm>
          </p:contentPart>
        </mc:Choice>
        <mc:Fallback>
          <p:pic>
            <p:nvPicPr>
              <p:cNvPr id="7197" name="Ink 29"/>
              <p:cNvPicPr>
                <a:picLocks noRot="1" noChangeAspect="1" noEditPoints="1" noChangeArrowheads="1" noChangeShapeType="1"/>
              </p:cNvPicPr>
              <p:nvPr/>
            </p:nvPicPr>
            <p:blipFill>
              <a:blip r:embed="rId57"/>
              <a:stretch>
                <a:fillRect/>
              </a:stretch>
            </p:blipFill>
            <p:spPr>
              <a:xfrm>
                <a:off x="4422910" y="4865756"/>
                <a:ext cx="299769" cy="15385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198" name="Ink 30"/>
              <p14:cNvContentPartPr>
                <a14:cpLocks xmlns:a14="http://schemas.microsoft.com/office/drawing/2010/main" noRot="1" noChangeAspect="1" noEditPoints="1" noChangeArrowheads="1" noChangeShapeType="1"/>
              </p14:cNvContentPartPr>
              <p14:nvPr/>
            </p14:nvContentPartPr>
            <p14:xfrm>
              <a:off x="1455738" y="5453063"/>
              <a:ext cx="655637" cy="327025"/>
            </p14:xfrm>
          </p:contentPart>
        </mc:Choice>
        <mc:Fallback>
          <p:pic>
            <p:nvPicPr>
              <p:cNvPr id="7198" name="Ink 30"/>
              <p:cNvPicPr>
                <a:picLocks noRot="1" noChangeAspect="1" noEditPoints="1" noChangeArrowheads="1" noChangeShapeType="1"/>
              </p:cNvPicPr>
              <p:nvPr/>
            </p:nvPicPr>
            <p:blipFill>
              <a:blip r:embed="rId59"/>
              <a:stretch>
                <a:fillRect/>
              </a:stretch>
            </p:blipFill>
            <p:spPr>
              <a:xfrm>
                <a:off x="1446367" y="5443699"/>
                <a:ext cx="674380" cy="345753"/>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199" name="Ink 31"/>
              <p14:cNvContentPartPr>
                <a14:cpLocks xmlns:a14="http://schemas.microsoft.com/office/drawing/2010/main" noRot="1" noChangeAspect="1" noEditPoints="1" noChangeArrowheads="1" noChangeShapeType="1"/>
              </p14:cNvContentPartPr>
              <p14:nvPr/>
            </p14:nvContentPartPr>
            <p14:xfrm>
              <a:off x="2733675" y="5435600"/>
              <a:ext cx="244475" cy="268288"/>
            </p14:xfrm>
          </p:contentPart>
        </mc:Choice>
        <mc:Fallback>
          <p:pic>
            <p:nvPicPr>
              <p:cNvPr id="7199" name="Ink 31"/>
              <p:cNvPicPr>
                <a:picLocks noRot="1" noChangeAspect="1" noEditPoints="1" noChangeArrowheads="1" noChangeShapeType="1"/>
              </p:cNvPicPr>
              <p:nvPr/>
            </p:nvPicPr>
            <p:blipFill>
              <a:blip r:embed="rId61"/>
              <a:stretch>
                <a:fillRect/>
              </a:stretch>
            </p:blipFill>
            <p:spPr>
              <a:xfrm>
                <a:off x="2724327" y="5426274"/>
                <a:ext cx="263170" cy="286939"/>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200" name="Ink 32"/>
              <p14:cNvContentPartPr>
                <a14:cpLocks xmlns:a14="http://schemas.microsoft.com/office/drawing/2010/main" noRot="1" noChangeAspect="1" noEditPoints="1" noChangeArrowheads="1" noChangeShapeType="1"/>
              </p14:cNvContentPartPr>
              <p14:nvPr/>
            </p14:nvContentPartPr>
            <p14:xfrm>
              <a:off x="3262313" y="5254625"/>
              <a:ext cx="663575" cy="598488"/>
            </p14:xfrm>
          </p:contentPart>
        </mc:Choice>
        <mc:Fallback>
          <p:pic>
            <p:nvPicPr>
              <p:cNvPr id="7200" name="Ink 32"/>
              <p:cNvPicPr>
                <a:picLocks noRot="1" noChangeAspect="1" noEditPoints="1" noChangeArrowheads="1" noChangeShapeType="1"/>
              </p:cNvPicPr>
              <p:nvPr/>
            </p:nvPicPr>
            <p:blipFill>
              <a:blip r:embed="rId63"/>
              <a:stretch>
                <a:fillRect/>
              </a:stretch>
            </p:blipFill>
            <p:spPr>
              <a:xfrm>
                <a:off x="3252936" y="5245262"/>
                <a:ext cx="682328" cy="617213"/>
              </a:xfrm>
              <a:prstGeom prst="rect">
                <a:avLst/>
              </a:prstGeom>
            </p:spPr>
          </p:pic>
        </mc:Fallback>
      </mc:AlternateContent>
    </p:spTree>
    <p:extLst>
      <p:ext uri="{BB962C8B-B14F-4D97-AF65-F5344CB8AC3E}">
        <p14:creationId xmlns:p14="http://schemas.microsoft.com/office/powerpoint/2010/main" val="238836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12</a:t>
            </a:fld>
            <a:endParaRPr lang="en-US"/>
          </a:p>
        </p:txBody>
      </p:sp>
      <mc:AlternateContent xmlns:mc="http://schemas.openxmlformats.org/markup-compatibility/2006">
        <mc:Choice xmlns:p14="http://schemas.microsoft.com/office/powerpoint/2010/main" Requires="p14">
          <p:contentPart p14:bwMode="auto" r:id="rId2">
            <p14:nvContentPartPr>
              <p14:cNvPr id="8194" name="Ink 2"/>
              <p14:cNvContentPartPr>
                <a14:cpLocks xmlns:a14="http://schemas.microsoft.com/office/drawing/2010/main" noRot="1" noChangeAspect="1" noEditPoints="1" noChangeArrowheads="1" noChangeShapeType="1"/>
              </p14:cNvContentPartPr>
              <p14:nvPr/>
            </p14:nvContentPartPr>
            <p14:xfrm>
              <a:off x="1081088" y="1052513"/>
              <a:ext cx="987425" cy="312737"/>
            </p14:xfrm>
          </p:contentPart>
        </mc:Choice>
        <mc:Fallback>
          <p:pic>
            <p:nvPicPr>
              <p:cNvPr id="8194" name="Ink 2"/>
              <p:cNvPicPr>
                <a:picLocks noRot="1" noChangeAspect="1" noEditPoints="1" noChangeArrowheads="1" noChangeShapeType="1"/>
              </p:cNvPicPr>
              <p:nvPr/>
            </p:nvPicPr>
            <p:blipFill>
              <a:blip r:embed="rId3"/>
              <a:stretch>
                <a:fillRect/>
              </a:stretch>
            </p:blipFill>
            <p:spPr>
              <a:xfrm>
                <a:off x="1071729" y="1043102"/>
                <a:ext cx="1006144" cy="33155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195" name="Ink 3"/>
              <p14:cNvContentPartPr>
                <a14:cpLocks xmlns:a14="http://schemas.microsoft.com/office/drawing/2010/main" noRot="1" noChangeAspect="1" noEditPoints="1" noChangeArrowheads="1" noChangeShapeType="1"/>
              </p14:cNvContentPartPr>
              <p14:nvPr/>
            </p14:nvContentPartPr>
            <p14:xfrm>
              <a:off x="2624138" y="1114425"/>
              <a:ext cx="573087" cy="225425"/>
            </p14:xfrm>
          </p:contentPart>
        </mc:Choice>
        <mc:Fallback>
          <p:pic>
            <p:nvPicPr>
              <p:cNvPr id="8195" name="Ink 3"/>
              <p:cNvPicPr>
                <a:picLocks noRot="1" noChangeAspect="1" noEditPoints="1" noChangeArrowheads="1" noChangeShapeType="1"/>
              </p:cNvPicPr>
              <p:nvPr/>
            </p:nvPicPr>
            <p:blipFill>
              <a:blip r:embed="rId5"/>
              <a:stretch>
                <a:fillRect/>
              </a:stretch>
            </p:blipFill>
            <p:spPr>
              <a:xfrm>
                <a:off x="2614773" y="1105062"/>
                <a:ext cx="591818" cy="24415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196" name="Ink 4"/>
              <p14:cNvContentPartPr>
                <a14:cpLocks xmlns:a14="http://schemas.microsoft.com/office/drawing/2010/main" noRot="1" noChangeAspect="1" noEditPoints="1" noChangeArrowheads="1" noChangeShapeType="1"/>
              </p14:cNvContentPartPr>
              <p14:nvPr/>
            </p14:nvContentPartPr>
            <p14:xfrm>
              <a:off x="3521075" y="962025"/>
              <a:ext cx="255588" cy="330200"/>
            </p14:xfrm>
          </p:contentPart>
        </mc:Choice>
        <mc:Fallback>
          <p:pic>
            <p:nvPicPr>
              <p:cNvPr id="8196" name="Ink 4"/>
              <p:cNvPicPr>
                <a:picLocks noRot="1" noChangeAspect="1" noEditPoints="1" noChangeArrowheads="1" noChangeShapeType="1"/>
              </p:cNvPicPr>
              <p:nvPr/>
            </p:nvPicPr>
            <p:blipFill>
              <a:blip r:embed="rId7"/>
              <a:stretch>
                <a:fillRect/>
              </a:stretch>
            </p:blipFill>
            <p:spPr>
              <a:xfrm>
                <a:off x="3511729" y="952663"/>
                <a:ext cx="274281" cy="34892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197" name="Ink 5"/>
              <p14:cNvContentPartPr>
                <a14:cpLocks xmlns:a14="http://schemas.microsoft.com/office/drawing/2010/main" noRot="1" noChangeAspect="1" noEditPoints="1" noChangeArrowheads="1" noChangeShapeType="1"/>
              </p14:cNvContentPartPr>
              <p14:nvPr/>
            </p14:nvContentPartPr>
            <p14:xfrm>
              <a:off x="3992563" y="925513"/>
              <a:ext cx="347662" cy="328612"/>
            </p14:xfrm>
          </p:contentPart>
        </mc:Choice>
        <mc:Fallback>
          <p:pic>
            <p:nvPicPr>
              <p:cNvPr id="8197" name="Ink 5"/>
              <p:cNvPicPr>
                <a:picLocks noRot="1" noChangeAspect="1" noEditPoints="1" noChangeArrowheads="1" noChangeShapeType="1"/>
              </p:cNvPicPr>
              <p:nvPr/>
            </p:nvPicPr>
            <p:blipFill>
              <a:blip r:embed="rId9"/>
              <a:stretch>
                <a:fillRect/>
              </a:stretch>
            </p:blipFill>
            <p:spPr>
              <a:xfrm>
                <a:off x="3983186" y="916134"/>
                <a:ext cx="366416" cy="34736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198" name="Ink 6"/>
              <p14:cNvContentPartPr>
                <a14:cpLocks xmlns:a14="http://schemas.microsoft.com/office/drawing/2010/main" noRot="1" noChangeAspect="1" noEditPoints="1" noChangeArrowheads="1" noChangeShapeType="1"/>
              </p14:cNvContentPartPr>
              <p14:nvPr/>
            </p14:nvContentPartPr>
            <p14:xfrm>
              <a:off x="4630738" y="817563"/>
              <a:ext cx="1092200" cy="522287"/>
            </p14:xfrm>
          </p:contentPart>
        </mc:Choice>
        <mc:Fallback>
          <p:pic>
            <p:nvPicPr>
              <p:cNvPr id="8198" name="Ink 6"/>
              <p:cNvPicPr>
                <a:picLocks noRot="1" noChangeAspect="1" noEditPoints="1" noChangeArrowheads="1" noChangeShapeType="1"/>
              </p:cNvPicPr>
              <p:nvPr/>
            </p:nvPicPr>
            <p:blipFill>
              <a:blip r:embed="rId11"/>
              <a:stretch>
                <a:fillRect/>
              </a:stretch>
            </p:blipFill>
            <p:spPr>
              <a:xfrm>
                <a:off x="4621388" y="808211"/>
                <a:ext cx="1110901" cy="540991"/>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199" name="Ink 7"/>
              <p14:cNvContentPartPr>
                <a14:cpLocks xmlns:a14="http://schemas.microsoft.com/office/drawing/2010/main" noRot="1" noChangeAspect="1" noEditPoints="1" noChangeArrowheads="1" noChangeShapeType="1"/>
              </p14:cNvContentPartPr>
              <p14:nvPr/>
            </p14:nvContentPartPr>
            <p14:xfrm>
              <a:off x="2546350" y="2514600"/>
              <a:ext cx="1588" cy="1588"/>
            </p14:xfrm>
          </p:contentPart>
        </mc:Choice>
        <mc:Fallback>
          <p:pic>
            <p:nvPicPr>
              <p:cNvPr id="8199" name="Ink 7"/>
              <p:cNvPicPr>
                <a:picLocks noRot="1" noChangeAspect="1" noEditPoints="1" noChangeArrowheads="1" noChangeShapeType="1"/>
              </p:cNvPicPr>
              <p:nvPr/>
            </p:nvPicPr>
            <p:blipFill>
              <a:blip r:embed="rId13"/>
              <a:stretch>
                <a:fillRect/>
              </a:stretch>
            </p:blipFill>
            <p:spPr>
              <a:xfrm>
                <a:off x="2539469" y="2500837"/>
                <a:ext cx="15351" cy="29113"/>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200" name="Ink 8"/>
              <p14:cNvContentPartPr>
                <a14:cpLocks xmlns:a14="http://schemas.microsoft.com/office/drawing/2010/main" noRot="1" noChangeAspect="1" noEditPoints="1" noChangeArrowheads="1" noChangeShapeType="1"/>
              </p14:cNvContentPartPr>
              <p14:nvPr/>
            </p14:nvContentPartPr>
            <p14:xfrm>
              <a:off x="1922463" y="2479675"/>
              <a:ext cx="1655762" cy="492125"/>
            </p14:xfrm>
          </p:contentPart>
        </mc:Choice>
        <mc:Fallback>
          <p:pic>
            <p:nvPicPr>
              <p:cNvPr id="8200" name="Ink 8"/>
              <p:cNvPicPr>
                <a:picLocks noRot="1" noChangeAspect="1" noEditPoints="1" noChangeArrowheads="1" noChangeShapeType="1"/>
              </p:cNvPicPr>
              <p:nvPr/>
            </p:nvPicPr>
            <p:blipFill>
              <a:blip r:embed="rId15"/>
              <a:stretch>
                <a:fillRect/>
              </a:stretch>
            </p:blipFill>
            <p:spPr>
              <a:xfrm>
                <a:off x="1913102" y="2470335"/>
                <a:ext cx="1674483" cy="51080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201" name="Ink 9"/>
              <p14:cNvContentPartPr>
                <a14:cpLocks xmlns:a14="http://schemas.microsoft.com/office/drawing/2010/main" noRot="1" noChangeAspect="1" noEditPoints="1" noChangeArrowheads="1" noChangeShapeType="1"/>
              </p14:cNvContentPartPr>
              <p14:nvPr/>
            </p14:nvContentPartPr>
            <p14:xfrm>
              <a:off x="3956050" y="2522538"/>
              <a:ext cx="328613" cy="495300"/>
            </p14:xfrm>
          </p:contentPart>
        </mc:Choice>
        <mc:Fallback>
          <p:pic>
            <p:nvPicPr>
              <p:cNvPr id="8201" name="Ink 9"/>
              <p:cNvPicPr>
                <a:picLocks noRot="1" noChangeAspect="1" noEditPoints="1" noChangeArrowheads="1" noChangeShapeType="1"/>
              </p:cNvPicPr>
              <p:nvPr/>
            </p:nvPicPr>
            <p:blipFill>
              <a:blip r:embed="rId17"/>
              <a:stretch>
                <a:fillRect/>
              </a:stretch>
            </p:blipFill>
            <p:spPr>
              <a:xfrm>
                <a:off x="3946712" y="2513159"/>
                <a:ext cx="347288" cy="514059"/>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202" name="Ink 10"/>
              <p14:cNvContentPartPr>
                <a14:cpLocks xmlns:a14="http://schemas.microsoft.com/office/drawing/2010/main" noRot="1" noChangeAspect="1" noEditPoints="1" noChangeArrowheads="1" noChangeShapeType="1"/>
              </p14:cNvContentPartPr>
              <p14:nvPr/>
            </p14:nvContentPartPr>
            <p14:xfrm>
              <a:off x="4765675" y="2530475"/>
              <a:ext cx="257175" cy="290513"/>
            </p14:xfrm>
          </p:contentPart>
        </mc:Choice>
        <mc:Fallback>
          <p:pic>
            <p:nvPicPr>
              <p:cNvPr id="8202" name="Ink 10"/>
              <p:cNvPicPr>
                <a:picLocks noRot="1" noChangeAspect="1" noEditPoints="1" noChangeArrowheads="1" noChangeShapeType="1"/>
              </p:cNvPicPr>
              <p:nvPr/>
            </p:nvPicPr>
            <p:blipFill>
              <a:blip r:embed="rId19"/>
              <a:stretch>
                <a:fillRect/>
              </a:stretch>
            </p:blipFill>
            <p:spPr>
              <a:xfrm>
                <a:off x="4756349" y="2521127"/>
                <a:ext cx="275826" cy="309209"/>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203" name="Ink 11"/>
              <p14:cNvContentPartPr>
                <a14:cpLocks xmlns:a14="http://schemas.microsoft.com/office/drawing/2010/main" noRot="1" noChangeAspect="1" noEditPoints="1" noChangeArrowheads="1" noChangeShapeType="1"/>
              </p14:cNvContentPartPr>
              <p14:nvPr/>
            </p14:nvContentPartPr>
            <p14:xfrm>
              <a:off x="5378450" y="2476500"/>
              <a:ext cx="657225" cy="261938"/>
            </p14:xfrm>
          </p:contentPart>
        </mc:Choice>
        <mc:Fallback>
          <p:pic>
            <p:nvPicPr>
              <p:cNvPr id="8203" name="Ink 11"/>
              <p:cNvPicPr>
                <a:picLocks noRot="1" noChangeAspect="1" noEditPoints="1" noChangeArrowheads="1" noChangeShapeType="1"/>
              </p:cNvPicPr>
              <p:nvPr/>
            </p:nvPicPr>
            <p:blipFill>
              <a:blip r:embed="rId21"/>
              <a:stretch>
                <a:fillRect/>
              </a:stretch>
            </p:blipFill>
            <p:spPr>
              <a:xfrm>
                <a:off x="5369082" y="2467145"/>
                <a:ext cx="675962" cy="280648"/>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204" name="Ink 12"/>
              <p14:cNvContentPartPr>
                <a14:cpLocks xmlns:a14="http://schemas.microsoft.com/office/drawing/2010/main" noRot="1" noChangeAspect="1" noEditPoints="1" noChangeArrowheads="1" noChangeShapeType="1"/>
              </p14:cNvContentPartPr>
              <p14:nvPr/>
            </p14:nvContentPartPr>
            <p14:xfrm>
              <a:off x="6302375" y="2487613"/>
              <a:ext cx="514350" cy="209550"/>
            </p14:xfrm>
          </p:contentPart>
        </mc:Choice>
        <mc:Fallback>
          <p:pic>
            <p:nvPicPr>
              <p:cNvPr id="8204" name="Ink 12"/>
              <p:cNvPicPr>
                <a:picLocks noRot="1" noChangeAspect="1" noEditPoints="1" noChangeArrowheads="1" noChangeShapeType="1"/>
              </p:cNvPicPr>
              <p:nvPr/>
            </p:nvPicPr>
            <p:blipFill>
              <a:blip r:embed="rId23"/>
              <a:stretch>
                <a:fillRect/>
              </a:stretch>
            </p:blipFill>
            <p:spPr>
              <a:xfrm>
                <a:off x="6293010" y="2478268"/>
                <a:ext cx="533080" cy="228241"/>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8205" name="Ink 13"/>
              <p14:cNvContentPartPr>
                <a14:cpLocks xmlns:a14="http://schemas.microsoft.com/office/drawing/2010/main" noRot="1" noChangeAspect="1" noEditPoints="1" noChangeArrowheads="1" noChangeShapeType="1"/>
              </p14:cNvContentPartPr>
              <p14:nvPr/>
            </p14:nvContentPartPr>
            <p14:xfrm>
              <a:off x="1978025" y="3030538"/>
              <a:ext cx="1155700" cy="346075"/>
            </p14:xfrm>
          </p:contentPart>
        </mc:Choice>
        <mc:Fallback>
          <p:pic>
            <p:nvPicPr>
              <p:cNvPr id="8205" name="Ink 13"/>
              <p:cNvPicPr>
                <a:picLocks noRot="1" noChangeAspect="1" noEditPoints="1" noChangeArrowheads="1" noChangeShapeType="1"/>
              </p:cNvPicPr>
              <p:nvPr/>
            </p:nvPicPr>
            <p:blipFill>
              <a:blip r:embed="rId25"/>
              <a:stretch>
                <a:fillRect/>
              </a:stretch>
            </p:blipFill>
            <p:spPr>
              <a:xfrm>
                <a:off x="1968664" y="3021155"/>
                <a:ext cx="1174422" cy="364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206" name="Ink 14"/>
              <p14:cNvContentPartPr>
                <a14:cpLocks xmlns:a14="http://schemas.microsoft.com/office/drawing/2010/main" noRot="1" noChangeAspect="1" noEditPoints="1" noChangeArrowheads="1" noChangeShapeType="1"/>
              </p14:cNvContentPartPr>
              <p14:nvPr/>
            </p14:nvContentPartPr>
            <p14:xfrm>
              <a:off x="3529013" y="3027363"/>
              <a:ext cx="754062" cy="347662"/>
            </p14:xfrm>
          </p:contentPart>
        </mc:Choice>
        <mc:Fallback>
          <p:pic>
            <p:nvPicPr>
              <p:cNvPr id="8206" name="Ink 14"/>
              <p:cNvPicPr>
                <a:picLocks noRot="1" noChangeAspect="1" noEditPoints="1" noChangeArrowheads="1" noChangeShapeType="1"/>
              </p:cNvPicPr>
              <p:nvPr/>
            </p:nvPicPr>
            <p:blipFill>
              <a:blip r:embed="rId27"/>
              <a:stretch>
                <a:fillRect/>
              </a:stretch>
            </p:blipFill>
            <p:spPr>
              <a:xfrm>
                <a:off x="3519650" y="3017996"/>
                <a:ext cx="772788" cy="366396"/>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207" name="Ink 15"/>
              <p14:cNvContentPartPr>
                <a14:cpLocks xmlns:a14="http://schemas.microsoft.com/office/drawing/2010/main" noRot="1" noChangeAspect="1" noEditPoints="1" noChangeArrowheads="1" noChangeShapeType="1"/>
              </p14:cNvContentPartPr>
              <p14:nvPr/>
            </p14:nvContentPartPr>
            <p14:xfrm>
              <a:off x="4681538" y="3135313"/>
              <a:ext cx="766762" cy="320675"/>
            </p14:xfrm>
          </p:contentPart>
        </mc:Choice>
        <mc:Fallback>
          <p:pic>
            <p:nvPicPr>
              <p:cNvPr id="8207" name="Ink 15"/>
              <p:cNvPicPr>
                <a:picLocks noRot="1" noChangeAspect="1" noEditPoints="1" noChangeArrowheads="1" noChangeShapeType="1"/>
              </p:cNvPicPr>
              <p:nvPr/>
            </p:nvPicPr>
            <p:blipFill>
              <a:blip r:embed="rId29"/>
              <a:stretch>
                <a:fillRect/>
              </a:stretch>
            </p:blipFill>
            <p:spPr>
              <a:xfrm>
                <a:off x="4672165" y="3125955"/>
                <a:ext cx="785507" cy="33939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8208" name="Ink 16"/>
              <p14:cNvContentPartPr>
                <a14:cpLocks xmlns:a14="http://schemas.microsoft.com/office/drawing/2010/main" noRot="1" noChangeAspect="1" noEditPoints="1" noChangeArrowheads="1" noChangeShapeType="1"/>
              </p14:cNvContentPartPr>
              <p14:nvPr/>
            </p14:nvContentPartPr>
            <p14:xfrm>
              <a:off x="5832475" y="2930525"/>
              <a:ext cx="669925" cy="554038"/>
            </p14:xfrm>
          </p:contentPart>
        </mc:Choice>
        <mc:Fallback>
          <p:pic>
            <p:nvPicPr>
              <p:cNvPr id="8208" name="Ink 16"/>
              <p:cNvPicPr>
                <a:picLocks noRot="1" noChangeAspect="1" noEditPoints="1" noChangeArrowheads="1" noChangeShapeType="1"/>
              </p:cNvPicPr>
              <p:nvPr/>
            </p:nvPicPr>
            <p:blipFill>
              <a:blip r:embed="rId31"/>
              <a:stretch>
                <a:fillRect/>
              </a:stretch>
            </p:blipFill>
            <p:spPr>
              <a:xfrm>
                <a:off x="5823095" y="2921135"/>
                <a:ext cx="688684" cy="572819"/>
              </a:xfrm>
              <a:prstGeom prst="rect">
                <a:avLst/>
              </a:prstGeom>
            </p:spPr>
          </p:pic>
        </mc:Fallback>
      </mc:AlternateContent>
    </p:spTree>
    <p:extLst>
      <p:ext uri="{BB962C8B-B14F-4D97-AF65-F5344CB8AC3E}">
        <p14:creationId xmlns:p14="http://schemas.microsoft.com/office/powerpoint/2010/main" val="1078166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13</a:t>
            </a:fld>
            <a:endParaRPr lang="en-US"/>
          </a:p>
        </p:txBody>
      </p:sp>
      <mc:AlternateContent xmlns:mc="http://schemas.openxmlformats.org/markup-compatibility/2006">
        <mc:Choice xmlns:p14="http://schemas.microsoft.com/office/powerpoint/2010/main" Requires="p14">
          <p:contentPart p14:bwMode="auto" r:id="rId2">
            <p14:nvContentPartPr>
              <p14:cNvPr id="9218" name="Ink 2"/>
              <p14:cNvContentPartPr>
                <a14:cpLocks xmlns:a14="http://schemas.microsoft.com/office/drawing/2010/main" noRot="1" noChangeAspect="1" noEditPoints="1" noChangeArrowheads="1" noChangeShapeType="1"/>
              </p14:cNvContentPartPr>
              <p14:nvPr/>
            </p14:nvContentPartPr>
            <p14:xfrm>
              <a:off x="13528675" y="8924925"/>
              <a:ext cx="0" cy="0"/>
            </p14:xfrm>
          </p:contentPart>
        </mc:Choice>
        <mc:Fallback>
          <p:pic>
            <p:nvPicPr>
              <p:cNvPr id="9218" name="Ink 2"/>
              <p:cNvPicPr>
                <a:picLocks noRot="1" noChangeAspect="1" noEditPoints="1" noChangeArrowheads="1" noChangeShapeType="1"/>
              </p:cNvPicPr>
              <p:nvPr/>
            </p:nvPicPr>
            <p:blipFill>
              <a:blip r:embed="rId3"/>
              <a:stretch>
                <a:fillRect/>
              </a:stretch>
            </p:blipFill>
            <p:spPr>
              <a:xfrm>
                <a:off x="13528675" y="8924925"/>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219" name="Ink 3"/>
              <p14:cNvContentPartPr>
                <a14:cpLocks xmlns:a14="http://schemas.microsoft.com/office/drawing/2010/main" noRot="1" noChangeAspect="1" noEditPoints="1" noChangeArrowheads="1" noChangeShapeType="1"/>
              </p14:cNvContentPartPr>
              <p14:nvPr/>
            </p14:nvContentPartPr>
            <p14:xfrm>
              <a:off x="1192213" y="1247775"/>
              <a:ext cx="271462" cy="334963"/>
            </p14:xfrm>
          </p:contentPart>
        </mc:Choice>
        <mc:Fallback>
          <p:pic>
            <p:nvPicPr>
              <p:cNvPr id="9219" name="Ink 3"/>
              <p:cNvPicPr>
                <a:picLocks noRot="1" noChangeAspect="1" noEditPoints="1" noChangeArrowheads="1" noChangeShapeType="1"/>
              </p:cNvPicPr>
              <p:nvPr/>
            </p:nvPicPr>
            <p:blipFill>
              <a:blip r:embed="rId5"/>
              <a:stretch>
                <a:fillRect/>
              </a:stretch>
            </p:blipFill>
            <p:spPr>
              <a:xfrm>
                <a:off x="1182877" y="1238390"/>
                <a:ext cx="290134" cy="35373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220" name="Ink 4"/>
              <p14:cNvContentPartPr>
                <a14:cpLocks xmlns:a14="http://schemas.microsoft.com/office/drawing/2010/main" noRot="1" noChangeAspect="1" noEditPoints="1" noChangeArrowheads="1" noChangeShapeType="1"/>
              </p14:cNvContentPartPr>
              <p14:nvPr/>
            </p14:nvContentPartPr>
            <p14:xfrm>
              <a:off x="1752600" y="1427163"/>
              <a:ext cx="228600" cy="127000"/>
            </p14:xfrm>
          </p:contentPart>
        </mc:Choice>
        <mc:Fallback>
          <p:pic>
            <p:nvPicPr>
              <p:cNvPr id="9220" name="Ink 4"/>
              <p:cNvPicPr>
                <a:picLocks noRot="1" noChangeAspect="1" noEditPoints="1" noChangeArrowheads="1" noChangeShapeType="1"/>
              </p:cNvPicPr>
              <p:nvPr/>
            </p:nvPicPr>
            <p:blipFill>
              <a:blip r:embed="rId7"/>
              <a:stretch>
                <a:fillRect/>
              </a:stretch>
            </p:blipFill>
            <p:spPr>
              <a:xfrm>
                <a:off x="1743255" y="1417862"/>
                <a:ext cx="247291" cy="14560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221" name="Ink 5"/>
              <p14:cNvContentPartPr>
                <a14:cpLocks xmlns:a14="http://schemas.microsoft.com/office/drawing/2010/main" noRot="1" noChangeAspect="1" noEditPoints="1" noChangeArrowheads="1" noChangeShapeType="1"/>
              </p14:cNvContentPartPr>
              <p14:nvPr/>
            </p14:nvContentPartPr>
            <p14:xfrm>
              <a:off x="2235200" y="1038225"/>
              <a:ext cx="946150" cy="868363"/>
            </p14:xfrm>
          </p:contentPart>
        </mc:Choice>
        <mc:Fallback>
          <p:pic>
            <p:nvPicPr>
              <p:cNvPr id="9221" name="Ink 5"/>
              <p:cNvPicPr>
                <a:picLocks noRot="1" noChangeAspect="1" noEditPoints="1" noChangeArrowheads="1" noChangeShapeType="1"/>
              </p:cNvPicPr>
              <p:nvPr/>
            </p:nvPicPr>
            <p:blipFill>
              <a:blip r:embed="rId9"/>
              <a:stretch>
                <a:fillRect/>
              </a:stretch>
            </p:blipFill>
            <p:spPr>
              <a:xfrm>
                <a:off x="2225839" y="1028853"/>
                <a:ext cx="964871" cy="887107"/>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222" name="Ink 6"/>
              <p14:cNvContentPartPr>
                <a14:cpLocks xmlns:a14="http://schemas.microsoft.com/office/drawing/2010/main" noRot="1" noChangeAspect="1" noEditPoints="1" noChangeArrowheads="1" noChangeShapeType="1"/>
              </p14:cNvContentPartPr>
              <p14:nvPr/>
            </p14:nvContentPartPr>
            <p14:xfrm>
              <a:off x="3544888" y="942975"/>
              <a:ext cx="425450" cy="812800"/>
            </p14:xfrm>
          </p:contentPart>
        </mc:Choice>
        <mc:Fallback>
          <p:pic>
            <p:nvPicPr>
              <p:cNvPr id="9222" name="Ink 6"/>
              <p:cNvPicPr>
                <a:picLocks noRot="1" noChangeAspect="1" noEditPoints="1" noChangeArrowheads="1" noChangeShapeType="1"/>
              </p:cNvPicPr>
              <p:nvPr/>
            </p:nvPicPr>
            <p:blipFill>
              <a:blip r:embed="rId11"/>
              <a:stretch>
                <a:fillRect/>
              </a:stretch>
            </p:blipFill>
            <p:spPr>
              <a:xfrm>
                <a:off x="3535498" y="933599"/>
                <a:ext cx="444230" cy="831551"/>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223" name="Ink 7"/>
              <p14:cNvContentPartPr>
                <a14:cpLocks xmlns:a14="http://schemas.microsoft.com/office/drawing/2010/main" noRot="1" noChangeAspect="1" noEditPoints="1" noChangeArrowheads="1" noChangeShapeType="1"/>
              </p14:cNvContentPartPr>
              <p14:nvPr/>
            </p14:nvContentPartPr>
            <p14:xfrm>
              <a:off x="5249863" y="993775"/>
              <a:ext cx="1125537" cy="741363"/>
            </p14:xfrm>
          </p:contentPart>
        </mc:Choice>
        <mc:Fallback>
          <p:pic>
            <p:nvPicPr>
              <p:cNvPr id="9223" name="Ink 7"/>
              <p:cNvPicPr>
                <a:picLocks noRot="1" noChangeAspect="1" noEditPoints="1" noChangeArrowheads="1" noChangeShapeType="1"/>
              </p:cNvPicPr>
              <p:nvPr/>
            </p:nvPicPr>
            <p:blipFill>
              <a:blip r:embed="rId13"/>
              <a:stretch>
                <a:fillRect/>
              </a:stretch>
            </p:blipFill>
            <p:spPr>
              <a:xfrm>
                <a:off x="5240505" y="984409"/>
                <a:ext cx="1144254" cy="76009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224" name="Ink 8"/>
              <p14:cNvContentPartPr>
                <a14:cpLocks xmlns:a14="http://schemas.microsoft.com/office/drawing/2010/main" noRot="1" noChangeAspect="1" noEditPoints="1" noChangeArrowheads="1" noChangeShapeType="1"/>
              </p14:cNvContentPartPr>
              <p14:nvPr/>
            </p14:nvContentPartPr>
            <p14:xfrm>
              <a:off x="6777038" y="1009650"/>
              <a:ext cx="590550" cy="865188"/>
            </p14:xfrm>
          </p:contentPart>
        </mc:Choice>
        <mc:Fallback>
          <p:pic>
            <p:nvPicPr>
              <p:cNvPr id="9224" name="Ink 8"/>
              <p:cNvPicPr>
                <a:picLocks noRot="1" noChangeAspect="1" noEditPoints="1" noChangeArrowheads="1" noChangeShapeType="1"/>
              </p:cNvPicPr>
              <p:nvPr/>
            </p:nvPicPr>
            <p:blipFill>
              <a:blip r:embed="rId15"/>
              <a:stretch>
                <a:fillRect/>
              </a:stretch>
            </p:blipFill>
            <p:spPr>
              <a:xfrm>
                <a:off x="6767664" y="1000289"/>
                <a:ext cx="609298" cy="88391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225" name="Ink 9"/>
              <p14:cNvContentPartPr>
                <a14:cpLocks xmlns:a14="http://schemas.microsoft.com/office/drawing/2010/main" noRot="1" noChangeAspect="1" noEditPoints="1" noChangeArrowheads="1" noChangeShapeType="1"/>
              </p14:cNvContentPartPr>
              <p14:nvPr/>
            </p14:nvContentPartPr>
            <p14:xfrm>
              <a:off x="1003300" y="2654300"/>
              <a:ext cx="161925" cy="228600"/>
            </p14:xfrm>
          </p:contentPart>
        </mc:Choice>
        <mc:Fallback>
          <p:pic>
            <p:nvPicPr>
              <p:cNvPr id="9225" name="Ink 9"/>
              <p:cNvPicPr>
                <a:picLocks noRot="1" noChangeAspect="1" noEditPoints="1" noChangeArrowheads="1" noChangeShapeType="1"/>
              </p:cNvPicPr>
              <p:nvPr/>
            </p:nvPicPr>
            <p:blipFill>
              <a:blip r:embed="rId17"/>
              <a:stretch>
                <a:fillRect/>
              </a:stretch>
            </p:blipFill>
            <p:spPr>
              <a:xfrm>
                <a:off x="993860" y="2644955"/>
                <a:ext cx="180804" cy="247291"/>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226" name="Ink 10"/>
              <p14:cNvContentPartPr>
                <a14:cpLocks xmlns:a14="http://schemas.microsoft.com/office/drawing/2010/main" noRot="1" noChangeAspect="1" noEditPoints="1" noChangeArrowheads="1" noChangeShapeType="1"/>
              </p14:cNvContentPartPr>
              <p14:nvPr/>
            </p14:nvContentPartPr>
            <p14:xfrm>
              <a:off x="1555750" y="2728913"/>
              <a:ext cx="201613" cy="96837"/>
            </p14:xfrm>
          </p:contentPart>
        </mc:Choice>
        <mc:Fallback>
          <p:pic>
            <p:nvPicPr>
              <p:cNvPr id="9226" name="Ink 10"/>
              <p:cNvPicPr>
                <a:picLocks noRot="1" noChangeAspect="1" noEditPoints="1" noChangeArrowheads="1" noChangeShapeType="1"/>
              </p:cNvPicPr>
              <p:nvPr/>
            </p:nvPicPr>
            <p:blipFill>
              <a:blip r:embed="rId19"/>
              <a:stretch>
                <a:fillRect/>
              </a:stretch>
            </p:blipFill>
            <p:spPr>
              <a:xfrm>
                <a:off x="1546373" y="2719448"/>
                <a:ext cx="220368" cy="115768"/>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227" name="Ink 11"/>
              <p14:cNvContentPartPr>
                <a14:cpLocks xmlns:a14="http://schemas.microsoft.com/office/drawing/2010/main" noRot="1" noChangeAspect="1" noEditPoints="1" noChangeArrowheads="1" noChangeShapeType="1"/>
              </p14:cNvContentPartPr>
              <p14:nvPr/>
            </p14:nvContentPartPr>
            <p14:xfrm>
              <a:off x="2092325" y="2427288"/>
              <a:ext cx="328613" cy="595312"/>
            </p14:xfrm>
          </p:contentPart>
        </mc:Choice>
        <mc:Fallback>
          <p:pic>
            <p:nvPicPr>
              <p:cNvPr id="9227" name="Ink 11"/>
              <p:cNvPicPr>
                <a:picLocks noRot="1" noChangeAspect="1" noEditPoints="1" noChangeArrowheads="1" noChangeShapeType="1"/>
              </p:cNvPicPr>
              <p:nvPr/>
            </p:nvPicPr>
            <p:blipFill>
              <a:blip r:embed="rId21"/>
              <a:stretch>
                <a:fillRect/>
              </a:stretch>
            </p:blipFill>
            <p:spPr>
              <a:xfrm>
                <a:off x="2082967" y="2417924"/>
                <a:ext cx="347329" cy="614039"/>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228" name="Ink 12"/>
              <p14:cNvContentPartPr>
                <a14:cpLocks xmlns:a14="http://schemas.microsoft.com/office/drawing/2010/main" noRot="1" noChangeAspect="1" noEditPoints="1" noChangeArrowheads="1" noChangeShapeType="1"/>
              </p14:cNvContentPartPr>
              <p14:nvPr/>
            </p14:nvContentPartPr>
            <p14:xfrm>
              <a:off x="2743200" y="2414588"/>
              <a:ext cx="244475" cy="479425"/>
            </p14:xfrm>
          </p:contentPart>
        </mc:Choice>
        <mc:Fallback>
          <p:pic>
            <p:nvPicPr>
              <p:cNvPr id="9228" name="Ink 12"/>
              <p:cNvPicPr>
                <a:picLocks noRot="1" noChangeAspect="1" noEditPoints="1" noChangeArrowheads="1" noChangeShapeType="1"/>
              </p:cNvPicPr>
              <p:nvPr/>
            </p:nvPicPr>
            <p:blipFill>
              <a:blip r:embed="rId23"/>
              <a:stretch>
                <a:fillRect/>
              </a:stretch>
            </p:blipFill>
            <p:spPr>
              <a:xfrm>
                <a:off x="2733825" y="2405216"/>
                <a:ext cx="263225" cy="498169"/>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9229" name="Ink 13"/>
              <p14:cNvContentPartPr>
                <a14:cpLocks xmlns:a14="http://schemas.microsoft.com/office/drawing/2010/main" noRot="1" noChangeAspect="1" noEditPoints="1" noChangeArrowheads="1" noChangeShapeType="1"/>
              </p14:cNvContentPartPr>
              <p14:nvPr/>
            </p14:nvContentPartPr>
            <p14:xfrm>
              <a:off x="3244850" y="2393950"/>
              <a:ext cx="354013" cy="603250"/>
            </p14:xfrm>
          </p:contentPart>
        </mc:Choice>
        <mc:Fallback>
          <p:pic>
            <p:nvPicPr>
              <p:cNvPr id="9229" name="Ink 13"/>
              <p:cNvPicPr>
                <a:picLocks noRot="1" noChangeAspect="1" noEditPoints="1" noChangeArrowheads="1" noChangeShapeType="1"/>
              </p:cNvPicPr>
              <p:nvPr/>
            </p:nvPicPr>
            <p:blipFill>
              <a:blip r:embed="rId25"/>
              <a:stretch>
                <a:fillRect/>
              </a:stretch>
            </p:blipFill>
            <p:spPr>
              <a:xfrm>
                <a:off x="3235467" y="2384569"/>
                <a:ext cx="372778" cy="622011"/>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230" name="Ink 14"/>
              <p14:cNvContentPartPr>
                <a14:cpLocks xmlns:a14="http://schemas.microsoft.com/office/drawing/2010/main" noRot="1" noChangeAspect="1" noEditPoints="1" noChangeArrowheads="1" noChangeShapeType="1"/>
              </p14:cNvContentPartPr>
              <p14:nvPr/>
            </p14:nvContentPartPr>
            <p14:xfrm>
              <a:off x="3921125" y="2417763"/>
              <a:ext cx="423863" cy="579437"/>
            </p14:xfrm>
          </p:contentPart>
        </mc:Choice>
        <mc:Fallback>
          <p:pic>
            <p:nvPicPr>
              <p:cNvPr id="9230" name="Ink 14"/>
              <p:cNvPicPr>
                <a:picLocks noRot="1" noChangeAspect="1" noEditPoints="1" noChangeArrowheads="1" noChangeShapeType="1"/>
              </p:cNvPicPr>
              <p:nvPr/>
            </p:nvPicPr>
            <p:blipFill>
              <a:blip r:embed="rId27"/>
              <a:stretch>
                <a:fillRect/>
              </a:stretch>
            </p:blipFill>
            <p:spPr>
              <a:xfrm>
                <a:off x="3911770" y="2408400"/>
                <a:ext cx="442573" cy="598163"/>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231" name="Ink 15"/>
              <p14:cNvContentPartPr>
                <a14:cpLocks xmlns:a14="http://schemas.microsoft.com/office/drawing/2010/main" noRot="1" noChangeAspect="1" noEditPoints="1" noChangeArrowheads="1" noChangeShapeType="1"/>
              </p14:cNvContentPartPr>
              <p14:nvPr/>
            </p14:nvContentPartPr>
            <p14:xfrm>
              <a:off x="4721225" y="2378075"/>
              <a:ext cx="444500" cy="631825"/>
            </p14:xfrm>
          </p:contentPart>
        </mc:Choice>
        <mc:Fallback>
          <p:pic>
            <p:nvPicPr>
              <p:cNvPr id="9231" name="Ink 15"/>
              <p:cNvPicPr>
                <a:picLocks noRot="1" noChangeAspect="1" noEditPoints="1" noChangeArrowheads="1" noChangeShapeType="1"/>
              </p:cNvPicPr>
              <p:nvPr/>
            </p:nvPicPr>
            <p:blipFill>
              <a:blip r:embed="rId29"/>
              <a:stretch>
                <a:fillRect/>
              </a:stretch>
            </p:blipFill>
            <p:spPr>
              <a:xfrm>
                <a:off x="4711890" y="2368693"/>
                <a:ext cx="463170" cy="650589"/>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9232" name="Ink 16"/>
              <p14:cNvContentPartPr>
                <a14:cpLocks xmlns:a14="http://schemas.microsoft.com/office/drawing/2010/main" noRot="1" noChangeAspect="1" noEditPoints="1" noChangeArrowheads="1" noChangeShapeType="1"/>
              </p14:cNvContentPartPr>
              <p14:nvPr/>
            </p14:nvContentPartPr>
            <p14:xfrm>
              <a:off x="5407025" y="2471738"/>
              <a:ext cx="117475" cy="427037"/>
            </p14:xfrm>
          </p:contentPart>
        </mc:Choice>
        <mc:Fallback>
          <p:pic>
            <p:nvPicPr>
              <p:cNvPr id="9232" name="Ink 16"/>
              <p:cNvPicPr>
                <a:picLocks noRot="1" noChangeAspect="1" noEditPoints="1" noChangeArrowheads="1" noChangeShapeType="1"/>
              </p:cNvPicPr>
              <p:nvPr/>
            </p:nvPicPr>
            <p:blipFill>
              <a:blip r:embed="rId31"/>
              <a:stretch>
                <a:fillRect/>
              </a:stretch>
            </p:blipFill>
            <p:spPr>
              <a:xfrm>
                <a:off x="5397627" y="2462353"/>
                <a:ext cx="136271" cy="445808"/>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9233" name="Ink 17"/>
              <p14:cNvContentPartPr>
                <a14:cpLocks xmlns:a14="http://schemas.microsoft.com/office/drawing/2010/main" noRot="1" noChangeAspect="1" noEditPoints="1" noChangeArrowheads="1" noChangeShapeType="1"/>
              </p14:cNvContentPartPr>
              <p14:nvPr/>
            </p14:nvContentPartPr>
            <p14:xfrm>
              <a:off x="5753100" y="2489200"/>
              <a:ext cx="30163" cy="447675"/>
            </p14:xfrm>
          </p:contentPart>
        </mc:Choice>
        <mc:Fallback>
          <p:pic>
            <p:nvPicPr>
              <p:cNvPr id="9233" name="Ink 17"/>
              <p:cNvPicPr>
                <a:picLocks noRot="1" noChangeAspect="1" noEditPoints="1" noChangeArrowheads="1" noChangeShapeType="1"/>
              </p:cNvPicPr>
              <p:nvPr/>
            </p:nvPicPr>
            <p:blipFill>
              <a:blip r:embed="rId33"/>
              <a:stretch>
                <a:fillRect/>
              </a:stretch>
            </p:blipFill>
            <p:spPr>
              <a:xfrm>
                <a:off x="5743536" y="2479843"/>
                <a:ext cx="49291" cy="466388"/>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234" name="Ink 18"/>
              <p14:cNvContentPartPr>
                <a14:cpLocks xmlns:a14="http://schemas.microsoft.com/office/drawing/2010/main" noRot="1" noChangeAspect="1" noEditPoints="1" noChangeArrowheads="1" noChangeShapeType="1"/>
              </p14:cNvContentPartPr>
              <p14:nvPr/>
            </p14:nvContentPartPr>
            <p14:xfrm>
              <a:off x="6067425" y="2452688"/>
              <a:ext cx="247650" cy="496887"/>
            </p14:xfrm>
          </p:contentPart>
        </mc:Choice>
        <mc:Fallback>
          <p:pic>
            <p:nvPicPr>
              <p:cNvPr id="9234" name="Ink 18"/>
              <p:cNvPicPr>
                <a:picLocks noRot="1" noChangeAspect="1" noEditPoints="1" noChangeArrowheads="1" noChangeShapeType="1"/>
              </p:cNvPicPr>
              <p:nvPr/>
            </p:nvPicPr>
            <p:blipFill>
              <a:blip r:embed="rId35"/>
              <a:stretch>
                <a:fillRect/>
              </a:stretch>
            </p:blipFill>
            <p:spPr>
              <a:xfrm>
                <a:off x="6058025" y="2443320"/>
                <a:ext cx="266450" cy="515624"/>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235" name="Ink 19"/>
              <p14:cNvContentPartPr>
                <a14:cpLocks xmlns:a14="http://schemas.microsoft.com/office/drawing/2010/main" noRot="1" noChangeAspect="1" noEditPoints="1" noChangeArrowheads="1" noChangeShapeType="1"/>
              </p14:cNvContentPartPr>
              <p14:nvPr/>
            </p14:nvContentPartPr>
            <p14:xfrm>
              <a:off x="6472238" y="2390775"/>
              <a:ext cx="139700" cy="676275"/>
            </p14:xfrm>
          </p:contentPart>
        </mc:Choice>
        <mc:Fallback>
          <p:pic>
            <p:nvPicPr>
              <p:cNvPr id="9235" name="Ink 19"/>
              <p:cNvPicPr>
                <a:picLocks noRot="1" noChangeAspect="1" noEditPoints="1" noChangeArrowheads="1" noChangeShapeType="1"/>
              </p:cNvPicPr>
              <p:nvPr/>
            </p:nvPicPr>
            <p:blipFill>
              <a:blip r:embed="rId37"/>
              <a:stretch>
                <a:fillRect/>
              </a:stretch>
            </p:blipFill>
            <p:spPr>
              <a:xfrm>
                <a:off x="6462828" y="2381412"/>
                <a:ext cx="158520" cy="695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236" name="Ink 20"/>
              <p14:cNvContentPartPr>
                <a14:cpLocks xmlns:a14="http://schemas.microsoft.com/office/drawing/2010/main" noRot="1" noChangeAspect="1" noEditPoints="1" noChangeArrowheads="1" noChangeShapeType="1"/>
              </p14:cNvContentPartPr>
              <p14:nvPr/>
            </p14:nvContentPartPr>
            <p14:xfrm>
              <a:off x="1628775" y="3689350"/>
              <a:ext cx="204788" cy="133350"/>
            </p14:xfrm>
          </p:contentPart>
        </mc:Choice>
        <mc:Fallback>
          <p:pic>
            <p:nvPicPr>
              <p:cNvPr id="9236" name="Ink 20"/>
              <p:cNvPicPr>
                <a:picLocks noRot="1" noChangeAspect="1" noEditPoints="1" noChangeArrowheads="1" noChangeShapeType="1"/>
              </p:cNvPicPr>
              <p:nvPr/>
            </p:nvPicPr>
            <p:blipFill>
              <a:blip r:embed="rId39"/>
              <a:stretch>
                <a:fillRect/>
              </a:stretch>
            </p:blipFill>
            <p:spPr>
              <a:xfrm>
                <a:off x="1619401" y="3679954"/>
                <a:ext cx="223536" cy="152142"/>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237" name="Ink 21"/>
              <p14:cNvContentPartPr>
                <a14:cpLocks xmlns:a14="http://schemas.microsoft.com/office/drawing/2010/main" noRot="1" noChangeAspect="1" noEditPoints="1" noChangeArrowheads="1" noChangeShapeType="1"/>
              </p14:cNvContentPartPr>
              <p14:nvPr/>
            </p14:nvContentPartPr>
            <p14:xfrm>
              <a:off x="2233613" y="3389313"/>
              <a:ext cx="319087" cy="622300"/>
            </p14:xfrm>
          </p:contentPart>
        </mc:Choice>
        <mc:Fallback>
          <p:pic>
            <p:nvPicPr>
              <p:cNvPr id="9237" name="Ink 21"/>
              <p:cNvPicPr>
                <a:picLocks noRot="1" noChangeAspect="1" noEditPoints="1" noChangeArrowheads="1" noChangeShapeType="1"/>
              </p:cNvPicPr>
              <p:nvPr/>
            </p:nvPicPr>
            <p:blipFill>
              <a:blip r:embed="rId41"/>
              <a:stretch>
                <a:fillRect/>
              </a:stretch>
            </p:blipFill>
            <p:spPr>
              <a:xfrm>
                <a:off x="2224270" y="3379950"/>
                <a:ext cx="337772" cy="641027"/>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238" name="Ink 22"/>
              <p14:cNvContentPartPr>
                <a14:cpLocks xmlns:a14="http://schemas.microsoft.com/office/drawing/2010/main" noRot="1" noChangeAspect="1" noEditPoints="1" noChangeArrowheads="1" noChangeShapeType="1"/>
              </p14:cNvContentPartPr>
              <p14:nvPr/>
            </p14:nvContentPartPr>
            <p14:xfrm>
              <a:off x="2933700" y="3332163"/>
              <a:ext cx="509588" cy="576262"/>
            </p14:xfrm>
          </p:contentPart>
        </mc:Choice>
        <mc:Fallback>
          <p:pic>
            <p:nvPicPr>
              <p:cNvPr id="9238" name="Ink 22"/>
              <p:cNvPicPr>
                <a:picLocks noRot="1" noChangeAspect="1" noEditPoints="1" noChangeArrowheads="1" noChangeShapeType="1"/>
              </p:cNvPicPr>
              <p:nvPr/>
            </p:nvPicPr>
            <p:blipFill>
              <a:blip r:embed="rId43"/>
              <a:stretch>
                <a:fillRect/>
              </a:stretch>
            </p:blipFill>
            <p:spPr>
              <a:xfrm>
                <a:off x="2924356" y="3322805"/>
                <a:ext cx="528275" cy="594979"/>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239" name="Ink 23"/>
              <p14:cNvContentPartPr>
                <a14:cpLocks xmlns:a14="http://schemas.microsoft.com/office/drawing/2010/main" noRot="1" noChangeAspect="1" noEditPoints="1" noChangeArrowheads="1" noChangeShapeType="1"/>
              </p14:cNvContentPartPr>
              <p14:nvPr/>
            </p14:nvContentPartPr>
            <p14:xfrm>
              <a:off x="3608388" y="3200400"/>
              <a:ext cx="1119187" cy="1012825"/>
            </p14:xfrm>
          </p:contentPart>
        </mc:Choice>
        <mc:Fallback>
          <p:pic>
            <p:nvPicPr>
              <p:cNvPr id="9239" name="Ink 23"/>
              <p:cNvPicPr>
                <a:picLocks noRot="1" noChangeAspect="1" noEditPoints="1" noChangeArrowheads="1" noChangeShapeType="1"/>
              </p:cNvPicPr>
              <p:nvPr/>
            </p:nvPicPr>
            <p:blipFill>
              <a:blip r:embed="rId45"/>
              <a:stretch>
                <a:fillRect/>
              </a:stretch>
            </p:blipFill>
            <p:spPr>
              <a:xfrm>
                <a:off x="3599019" y="3191029"/>
                <a:ext cx="1137924" cy="1031568"/>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240" name="Ink 24"/>
              <p14:cNvContentPartPr>
                <a14:cpLocks xmlns:a14="http://schemas.microsoft.com/office/drawing/2010/main" noRot="1" noChangeAspect="1" noEditPoints="1" noChangeArrowheads="1" noChangeShapeType="1"/>
              </p14:cNvContentPartPr>
              <p14:nvPr/>
            </p14:nvContentPartPr>
            <p14:xfrm>
              <a:off x="5116513" y="3257550"/>
              <a:ext cx="454025" cy="682625"/>
            </p14:xfrm>
          </p:contentPart>
        </mc:Choice>
        <mc:Fallback>
          <p:pic>
            <p:nvPicPr>
              <p:cNvPr id="9240" name="Ink 24"/>
              <p:cNvPicPr>
                <a:picLocks noRot="1" noChangeAspect="1" noEditPoints="1" noChangeArrowheads="1" noChangeShapeType="1"/>
              </p:cNvPicPr>
              <p:nvPr/>
            </p:nvPicPr>
            <p:blipFill>
              <a:blip r:embed="rId47"/>
              <a:stretch>
                <a:fillRect/>
              </a:stretch>
            </p:blipFill>
            <p:spPr>
              <a:xfrm>
                <a:off x="5107159" y="3248179"/>
                <a:ext cx="472733" cy="701367"/>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241" name="Ink 25"/>
              <p14:cNvContentPartPr>
                <a14:cpLocks xmlns:a14="http://schemas.microsoft.com/office/drawing/2010/main" noRot="1" noChangeAspect="1" noEditPoints="1" noChangeArrowheads="1" noChangeShapeType="1"/>
              </p14:cNvContentPartPr>
              <p14:nvPr/>
            </p14:nvContentPartPr>
            <p14:xfrm>
              <a:off x="1643063" y="4979988"/>
              <a:ext cx="242887" cy="146050"/>
            </p14:xfrm>
          </p:contentPart>
        </mc:Choice>
        <mc:Fallback>
          <p:pic>
            <p:nvPicPr>
              <p:cNvPr id="9241" name="Ink 25"/>
              <p:cNvPicPr>
                <a:picLocks noRot="1" noChangeAspect="1" noEditPoints="1" noChangeArrowheads="1" noChangeShapeType="1"/>
              </p:cNvPicPr>
              <p:nvPr/>
            </p:nvPicPr>
            <p:blipFill>
              <a:blip r:embed="rId49"/>
              <a:stretch>
                <a:fillRect/>
              </a:stretch>
            </p:blipFill>
            <p:spPr>
              <a:xfrm>
                <a:off x="1633707" y="4970542"/>
                <a:ext cx="261598" cy="164942"/>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242" name="Ink 26"/>
              <p14:cNvContentPartPr>
                <a14:cpLocks xmlns:a14="http://schemas.microsoft.com/office/drawing/2010/main" noRot="1" noChangeAspect="1" noEditPoints="1" noChangeArrowheads="1" noChangeShapeType="1"/>
              </p14:cNvContentPartPr>
              <p14:nvPr/>
            </p14:nvContentPartPr>
            <p14:xfrm>
              <a:off x="2189163" y="4467225"/>
              <a:ext cx="219075" cy="979488"/>
            </p14:xfrm>
          </p:contentPart>
        </mc:Choice>
        <mc:Fallback>
          <p:pic>
            <p:nvPicPr>
              <p:cNvPr id="9242" name="Ink 26"/>
              <p:cNvPicPr>
                <a:picLocks noRot="1" noChangeAspect="1" noEditPoints="1" noChangeArrowheads="1" noChangeShapeType="1"/>
              </p:cNvPicPr>
              <p:nvPr/>
            </p:nvPicPr>
            <p:blipFill>
              <a:blip r:embed="rId51"/>
              <a:stretch>
                <a:fillRect/>
              </a:stretch>
            </p:blipFill>
            <p:spPr>
              <a:xfrm>
                <a:off x="2179841" y="4457873"/>
                <a:ext cx="237720" cy="998193"/>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243" name="Ink 27"/>
              <p14:cNvContentPartPr>
                <a14:cpLocks xmlns:a14="http://schemas.microsoft.com/office/drawing/2010/main" noRot="1" noChangeAspect="1" noEditPoints="1" noChangeArrowheads="1" noChangeShapeType="1"/>
              </p14:cNvContentPartPr>
              <p14:nvPr/>
            </p14:nvContentPartPr>
            <p14:xfrm>
              <a:off x="2698750" y="4495800"/>
              <a:ext cx="339725" cy="282575"/>
            </p14:xfrm>
          </p:contentPart>
        </mc:Choice>
        <mc:Fallback>
          <p:pic>
            <p:nvPicPr>
              <p:cNvPr id="9243" name="Ink 27"/>
              <p:cNvPicPr>
                <a:picLocks noRot="1" noChangeAspect="1" noEditPoints="1" noChangeArrowheads="1" noChangeShapeType="1"/>
              </p:cNvPicPr>
              <p:nvPr/>
            </p:nvPicPr>
            <p:blipFill>
              <a:blip r:embed="rId53"/>
              <a:stretch>
                <a:fillRect/>
              </a:stretch>
            </p:blipFill>
            <p:spPr>
              <a:xfrm>
                <a:off x="2689393" y="4486393"/>
                <a:ext cx="358439" cy="301389"/>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244" name="Ink 28"/>
              <p14:cNvContentPartPr>
                <a14:cpLocks xmlns:a14="http://schemas.microsoft.com/office/drawing/2010/main" noRot="1" noChangeAspect="1" noEditPoints="1" noChangeArrowheads="1" noChangeShapeType="1"/>
              </p14:cNvContentPartPr>
              <p14:nvPr/>
            </p14:nvContentPartPr>
            <p14:xfrm>
              <a:off x="3608388" y="4465638"/>
              <a:ext cx="523875" cy="893762"/>
            </p14:xfrm>
          </p:contentPart>
        </mc:Choice>
        <mc:Fallback>
          <p:pic>
            <p:nvPicPr>
              <p:cNvPr id="9244" name="Ink 28"/>
              <p:cNvPicPr>
                <a:picLocks noRot="1" noChangeAspect="1" noEditPoints="1" noChangeArrowheads="1" noChangeShapeType="1"/>
              </p:cNvPicPr>
              <p:nvPr/>
            </p:nvPicPr>
            <p:blipFill>
              <a:blip r:embed="rId55"/>
              <a:stretch>
                <a:fillRect/>
              </a:stretch>
            </p:blipFill>
            <p:spPr>
              <a:xfrm>
                <a:off x="3599046" y="4456268"/>
                <a:ext cx="542559" cy="912502"/>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245" name="Ink 29"/>
              <p14:cNvContentPartPr>
                <a14:cpLocks xmlns:a14="http://schemas.microsoft.com/office/drawing/2010/main" noRot="1" noChangeAspect="1" noEditPoints="1" noChangeArrowheads="1" noChangeShapeType="1"/>
              </p14:cNvContentPartPr>
              <p14:nvPr/>
            </p14:nvContentPartPr>
            <p14:xfrm>
              <a:off x="2486025" y="5083175"/>
              <a:ext cx="404813" cy="207963"/>
            </p14:xfrm>
          </p:contentPart>
        </mc:Choice>
        <mc:Fallback>
          <p:pic>
            <p:nvPicPr>
              <p:cNvPr id="9245" name="Ink 29"/>
              <p:cNvPicPr>
                <a:picLocks noRot="1" noChangeAspect="1" noEditPoints="1" noChangeArrowheads="1" noChangeShapeType="1"/>
              </p:cNvPicPr>
              <p:nvPr/>
            </p:nvPicPr>
            <p:blipFill>
              <a:blip r:embed="rId57"/>
              <a:stretch>
                <a:fillRect/>
              </a:stretch>
            </p:blipFill>
            <p:spPr>
              <a:xfrm>
                <a:off x="2476678" y="5073820"/>
                <a:ext cx="423508" cy="226672"/>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246" name="Ink 30"/>
              <p14:cNvContentPartPr>
                <a14:cpLocks xmlns:a14="http://schemas.microsoft.com/office/drawing/2010/main" noRot="1" noChangeAspect="1" noEditPoints="1" noChangeArrowheads="1" noChangeShapeType="1"/>
              </p14:cNvContentPartPr>
              <p14:nvPr/>
            </p14:nvContentPartPr>
            <p14:xfrm>
              <a:off x="5273675" y="2146300"/>
              <a:ext cx="1725613" cy="73025"/>
            </p14:xfrm>
          </p:contentPart>
        </mc:Choice>
        <mc:Fallback>
          <p:pic>
            <p:nvPicPr>
              <p:cNvPr id="9246" name="Ink 30"/>
              <p:cNvPicPr>
                <a:picLocks noRot="1" noChangeAspect="1" noEditPoints="1" noChangeArrowheads="1" noChangeShapeType="1"/>
              </p:cNvPicPr>
              <p:nvPr/>
            </p:nvPicPr>
            <p:blipFill>
              <a:blip r:embed="rId59"/>
              <a:stretch>
                <a:fillRect/>
              </a:stretch>
            </p:blipFill>
            <p:spPr>
              <a:xfrm>
                <a:off x="5264314" y="2137083"/>
                <a:ext cx="1744334" cy="91458"/>
              </a:xfrm>
              <a:prstGeom prst="rect">
                <a:avLst/>
              </a:prstGeom>
            </p:spPr>
          </p:pic>
        </mc:Fallback>
      </mc:AlternateContent>
    </p:spTree>
    <p:extLst>
      <p:ext uri="{BB962C8B-B14F-4D97-AF65-F5344CB8AC3E}">
        <p14:creationId xmlns:p14="http://schemas.microsoft.com/office/powerpoint/2010/main" val="311261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14</a:t>
            </a:fld>
            <a:endParaRPr lang="en-US"/>
          </a:p>
        </p:txBody>
      </p:sp>
      <mc:AlternateContent xmlns:mc="http://schemas.openxmlformats.org/markup-compatibility/2006">
        <mc:Choice xmlns:p14="http://schemas.microsoft.com/office/powerpoint/2010/main" Requires="p14">
          <p:contentPart p14:bwMode="auto" r:id="rId2">
            <p14:nvContentPartPr>
              <p14:cNvPr id="10242" name="Ink 2"/>
              <p14:cNvContentPartPr>
                <a14:cpLocks xmlns:a14="http://schemas.microsoft.com/office/drawing/2010/main" noRot="1" noChangeAspect="1" noEditPoints="1" noChangeArrowheads="1" noChangeShapeType="1"/>
              </p14:cNvContentPartPr>
              <p14:nvPr/>
            </p14:nvContentPartPr>
            <p14:xfrm>
              <a:off x="1042988" y="461963"/>
              <a:ext cx="457200" cy="468312"/>
            </p14:xfrm>
          </p:contentPart>
        </mc:Choice>
        <mc:Fallback>
          <p:pic>
            <p:nvPicPr>
              <p:cNvPr id="10242" name="Ink 2"/>
              <p:cNvPicPr>
                <a:picLocks noRot="1" noChangeAspect="1" noEditPoints="1" noChangeArrowheads="1" noChangeShapeType="1"/>
              </p:cNvPicPr>
              <p:nvPr/>
            </p:nvPicPr>
            <p:blipFill>
              <a:blip r:embed="rId3"/>
              <a:stretch>
                <a:fillRect/>
              </a:stretch>
            </p:blipFill>
            <p:spPr>
              <a:xfrm>
                <a:off x="1033635" y="452561"/>
                <a:ext cx="475905" cy="487117"/>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243" name="Ink 3"/>
              <p14:cNvContentPartPr>
                <a14:cpLocks xmlns:a14="http://schemas.microsoft.com/office/drawing/2010/main" noRot="1" noChangeAspect="1" noEditPoints="1" noChangeArrowheads="1" noChangeShapeType="1"/>
              </p14:cNvContentPartPr>
              <p14:nvPr/>
            </p14:nvContentPartPr>
            <p14:xfrm>
              <a:off x="1887538" y="719138"/>
              <a:ext cx="433387" cy="187325"/>
            </p14:xfrm>
          </p:contentPart>
        </mc:Choice>
        <mc:Fallback>
          <p:pic>
            <p:nvPicPr>
              <p:cNvPr id="10243" name="Ink 3"/>
              <p:cNvPicPr>
                <a:picLocks noRot="1" noChangeAspect="1" noEditPoints="1" noChangeArrowheads="1" noChangeShapeType="1"/>
              </p:cNvPicPr>
              <p:nvPr/>
            </p:nvPicPr>
            <p:blipFill>
              <a:blip r:embed="rId5"/>
              <a:stretch>
                <a:fillRect/>
              </a:stretch>
            </p:blipFill>
            <p:spPr>
              <a:xfrm>
                <a:off x="1878164" y="709754"/>
                <a:ext cx="452136" cy="20609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244" name="Ink 4"/>
              <p14:cNvContentPartPr>
                <a14:cpLocks xmlns:a14="http://schemas.microsoft.com/office/drawing/2010/main" noRot="1" noChangeAspect="1" noEditPoints="1" noChangeArrowheads="1" noChangeShapeType="1"/>
              </p14:cNvContentPartPr>
              <p14:nvPr/>
            </p14:nvContentPartPr>
            <p14:xfrm>
              <a:off x="2532063" y="434975"/>
              <a:ext cx="422275" cy="420688"/>
            </p14:xfrm>
          </p:contentPart>
        </mc:Choice>
        <mc:Fallback>
          <p:pic>
            <p:nvPicPr>
              <p:cNvPr id="10244" name="Ink 4"/>
              <p:cNvPicPr>
                <a:picLocks noRot="1" noChangeAspect="1" noEditPoints="1" noChangeArrowheads="1" noChangeShapeType="1"/>
              </p:cNvPicPr>
              <p:nvPr/>
            </p:nvPicPr>
            <p:blipFill>
              <a:blip r:embed="rId7"/>
              <a:stretch>
                <a:fillRect/>
              </a:stretch>
            </p:blipFill>
            <p:spPr>
              <a:xfrm>
                <a:off x="2522695" y="425586"/>
                <a:ext cx="441011" cy="43946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245" name="Ink 5"/>
              <p14:cNvContentPartPr>
                <a14:cpLocks xmlns:a14="http://schemas.microsoft.com/office/drawing/2010/main" noRot="1" noChangeAspect="1" noEditPoints="1" noChangeArrowheads="1" noChangeShapeType="1"/>
              </p14:cNvContentPartPr>
              <p14:nvPr/>
            </p14:nvContentPartPr>
            <p14:xfrm>
              <a:off x="3178175" y="488950"/>
              <a:ext cx="1025525" cy="274638"/>
            </p14:xfrm>
          </p:contentPart>
        </mc:Choice>
        <mc:Fallback>
          <p:pic>
            <p:nvPicPr>
              <p:cNvPr id="10245" name="Ink 5"/>
              <p:cNvPicPr>
                <a:picLocks noRot="1" noChangeAspect="1" noEditPoints="1" noChangeArrowheads="1" noChangeShapeType="1"/>
              </p:cNvPicPr>
              <p:nvPr/>
            </p:nvPicPr>
            <p:blipFill>
              <a:blip r:embed="rId9"/>
              <a:stretch>
                <a:fillRect/>
              </a:stretch>
            </p:blipFill>
            <p:spPr>
              <a:xfrm>
                <a:off x="3168816" y="479591"/>
                <a:ext cx="1044243" cy="293355"/>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246" name="Ink 6"/>
              <p14:cNvContentPartPr>
                <a14:cpLocks xmlns:a14="http://schemas.microsoft.com/office/drawing/2010/main" noRot="1" noChangeAspect="1" noEditPoints="1" noChangeArrowheads="1" noChangeShapeType="1"/>
              </p14:cNvContentPartPr>
              <p14:nvPr/>
            </p14:nvContentPartPr>
            <p14:xfrm>
              <a:off x="4578350" y="533400"/>
              <a:ext cx="330200" cy="414338"/>
            </p14:xfrm>
          </p:contentPart>
        </mc:Choice>
        <mc:Fallback>
          <p:pic>
            <p:nvPicPr>
              <p:cNvPr id="10246" name="Ink 6"/>
              <p:cNvPicPr>
                <a:picLocks noRot="1" noChangeAspect="1" noEditPoints="1" noChangeArrowheads="1" noChangeShapeType="1"/>
              </p:cNvPicPr>
              <p:nvPr/>
            </p:nvPicPr>
            <p:blipFill>
              <a:blip r:embed="rId11"/>
              <a:stretch>
                <a:fillRect/>
              </a:stretch>
            </p:blipFill>
            <p:spPr>
              <a:xfrm>
                <a:off x="4568978" y="524065"/>
                <a:ext cx="348945" cy="43300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247" name="Ink 7"/>
              <p14:cNvContentPartPr>
                <a14:cpLocks xmlns:a14="http://schemas.microsoft.com/office/drawing/2010/main" noRot="1" noChangeAspect="1" noEditPoints="1" noChangeArrowheads="1" noChangeShapeType="1"/>
              </p14:cNvContentPartPr>
              <p14:nvPr/>
            </p14:nvContentPartPr>
            <p14:xfrm>
              <a:off x="5172075" y="406400"/>
              <a:ext cx="714375" cy="407988"/>
            </p14:xfrm>
          </p:contentPart>
        </mc:Choice>
        <mc:Fallback>
          <p:pic>
            <p:nvPicPr>
              <p:cNvPr id="10247" name="Ink 7"/>
              <p:cNvPicPr>
                <a:picLocks noRot="1" noChangeAspect="1" noEditPoints="1" noChangeArrowheads="1" noChangeShapeType="1"/>
              </p:cNvPicPr>
              <p:nvPr/>
            </p:nvPicPr>
            <p:blipFill>
              <a:blip r:embed="rId13"/>
              <a:stretch>
                <a:fillRect/>
              </a:stretch>
            </p:blipFill>
            <p:spPr>
              <a:xfrm>
                <a:off x="5162704" y="397021"/>
                <a:ext cx="733117" cy="426746"/>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248" name="Ink 8"/>
              <p14:cNvContentPartPr>
                <a14:cpLocks xmlns:a14="http://schemas.microsoft.com/office/drawing/2010/main" noRot="1" noChangeAspect="1" noEditPoints="1" noChangeArrowheads="1" noChangeShapeType="1"/>
              </p14:cNvContentPartPr>
              <p14:nvPr/>
            </p14:nvContentPartPr>
            <p14:xfrm>
              <a:off x="6234113" y="1782763"/>
              <a:ext cx="119062" cy="100012"/>
            </p14:xfrm>
          </p:contentPart>
        </mc:Choice>
        <mc:Fallback>
          <p:pic>
            <p:nvPicPr>
              <p:cNvPr id="10248" name="Ink 8"/>
              <p:cNvPicPr>
                <a:picLocks noRot="1" noChangeAspect="1" noEditPoints="1" noChangeArrowheads="1" noChangeShapeType="1"/>
              </p:cNvPicPr>
              <p:nvPr/>
            </p:nvPicPr>
            <p:blipFill>
              <a:blip r:embed="rId15"/>
              <a:stretch>
                <a:fillRect/>
              </a:stretch>
            </p:blipFill>
            <p:spPr>
              <a:xfrm>
                <a:off x="6224845" y="1773509"/>
                <a:ext cx="137599" cy="118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249" name="Ink 9"/>
              <p14:cNvContentPartPr>
                <a14:cpLocks xmlns:a14="http://schemas.microsoft.com/office/drawing/2010/main" noRot="1" noChangeAspect="1" noEditPoints="1" noChangeArrowheads="1" noChangeShapeType="1"/>
              </p14:cNvContentPartPr>
              <p14:nvPr/>
            </p14:nvContentPartPr>
            <p14:xfrm>
              <a:off x="1149350" y="1663700"/>
              <a:ext cx="236538" cy="163513"/>
            </p14:xfrm>
          </p:contentPart>
        </mc:Choice>
        <mc:Fallback>
          <p:pic>
            <p:nvPicPr>
              <p:cNvPr id="10249" name="Ink 9"/>
              <p:cNvPicPr>
                <a:picLocks noRot="1" noChangeAspect="1" noEditPoints="1" noChangeArrowheads="1" noChangeShapeType="1"/>
              </p:cNvPicPr>
              <p:nvPr/>
            </p:nvPicPr>
            <p:blipFill>
              <a:blip r:embed="rId17"/>
              <a:stretch>
                <a:fillRect/>
              </a:stretch>
            </p:blipFill>
            <p:spPr>
              <a:xfrm>
                <a:off x="1139961" y="1654294"/>
                <a:ext cx="255317" cy="182324"/>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250" name="Ink 10"/>
              <p14:cNvContentPartPr>
                <a14:cpLocks xmlns:a14="http://schemas.microsoft.com/office/drawing/2010/main" noRot="1" noChangeAspect="1" noEditPoints="1" noChangeArrowheads="1" noChangeShapeType="1"/>
              </p14:cNvContentPartPr>
              <p14:nvPr/>
            </p14:nvContentPartPr>
            <p14:xfrm>
              <a:off x="1636713" y="1400175"/>
              <a:ext cx="703262" cy="528638"/>
            </p14:xfrm>
          </p:contentPart>
        </mc:Choice>
        <mc:Fallback>
          <p:pic>
            <p:nvPicPr>
              <p:cNvPr id="10250" name="Ink 10"/>
              <p:cNvPicPr>
                <a:picLocks noRot="1" noChangeAspect="1" noEditPoints="1" noChangeArrowheads="1" noChangeShapeType="1"/>
              </p:cNvPicPr>
              <p:nvPr/>
            </p:nvPicPr>
            <p:blipFill>
              <a:blip r:embed="rId19"/>
              <a:stretch>
                <a:fillRect/>
              </a:stretch>
            </p:blipFill>
            <p:spPr>
              <a:xfrm>
                <a:off x="1627351" y="1390806"/>
                <a:ext cx="721987" cy="547376"/>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251" name="Ink 11"/>
              <p14:cNvContentPartPr>
                <a14:cpLocks xmlns:a14="http://schemas.microsoft.com/office/drawing/2010/main" noRot="1" noChangeAspect="1" noEditPoints="1" noChangeArrowheads="1" noChangeShapeType="1"/>
              </p14:cNvContentPartPr>
              <p14:nvPr/>
            </p14:nvContentPartPr>
            <p14:xfrm>
              <a:off x="2697163" y="1651000"/>
              <a:ext cx="282575" cy="133350"/>
            </p14:xfrm>
          </p:contentPart>
        </mc:Choice>
        <mc:Fallback>
          <p:pic>
            <p:nvPicPr>
              <p:cNvPr id="10251" name="Ink 11"/>
              <p:cNvPicPr>
                <a:picLocks noRot="1" noChangeAspect="1" noEditPoints="1" noChangeArrowheads="1" noChangeShapeType="1"/>
              </p:cNvPicPr>
              <p:nvPr/>
            </p:nvPicPr>
            <p:blipFill>
              <a:blip r:embed="rId21"/>
              <a:stretch>
                <a:fillRect/>
              </a:stretch>
            </p:blipFill>
            <p:spPr>
              <a:xfrm>
                <a:off x="2687780" y="1641730"/>
                <a:ext cx="301341" cy="151891"/>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252" name="Ink 12"/>
              <p14:cNvContentPartPr>
                <a14:cpLocks xmlns:a14="http://schemas.microsoft.com/office/drawing/2010/main" noRot="1" noChangeAspect="1" noEditPoints="1" noChangeArrowheads="1" noChangeShapeType="1"/>
              </p14:cNvContentPartPr>
              <p14:nvPr/>
            </p14:nvContentPartPr>
            <p14:xfrm>
              <a:off x="3500438" y="1408113"/>
              <a:ext cx="628650" cy="493712"/>
            </p14:xfrm>
          </p:contentPart>
        </mc:Choice>
        <mc:Fallback>
          <p:pic>
            <p:nvPicPr>
              <p:cNvPr id="10252" name="Ink 12"/>
              <p:cNvPicPr>
                <a:picLocks noRot="1" noChangeAspect="1" noEditPoints="1" noChangeArrowheads="1" noChangeShapeType="1"/>
              </p:cNvPicPr>
              <p:nvPr/>
            </p:nvPicPr>
            <p:blipFill>
              <a:blip r:embed="rId23"/>
              <a:stretch>
                <a:fillRect/>
              </a:stretch>
            </p:blipFill>
            <p:spPr>
              <a:xfrm>
                <a:off x="3491071" y="1398757"/>
                <a:ext cx="647383" cy="512424"/>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253" name="Ink 13"/>
              <p14:cNvContentPartPr>
                <a14:cpLocks xmlns:a14="http://schemas.microsoft.com/office/drawing/2010/main" noRot="1" noChangeAspect="1" noEditPoints="1" noChangeArrowheads="1" noChangeShapeType="1"/>
              </p14:cNvContentPartPr>
              <p14:nvPr/>
            </p14:nvContentPartPr>
            <p14:xfrm>
              <a:off x="4411663" y="1343025"/>
              <a:ext cx="471487" cy="608013"/>
            </p14:xfrm>
          </p:contentPart>
        </mc:Choice>
        <mc:Fallback>
          <p:pic>
            <p:nvPicPr>
              <p:cNvPr id="10253" name="Ink 13"/>
              <p:cNvPicPr>
                <a:picLocks noRot="1" noChangeAspect="1" noEditPoints="1" noChangeArrowheads="1" noChangeShapeType="1"/>
              </p:cNvPicPr>
              <p:nvPr/>
            </p:nvPicPr>
            <p:blipFill>
              <a:blip r:embed="rId25"/>
              <a:stretch>
                <a:fillRect/>
              </a:stretch>
            </p:blipFill>
            <p:spPr>
              <a:xfrm>
                <a:off x="4402298" y="1333682"/>
                <a:ext cx="490217" cy="626699"/>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254" name="Ink 14"/>
              <p14:cNvContentPartPr>
                <a14:cpLocks xmlns:a14="http://schemas.microsoft.com/office/drawing/2010/main" noRot="1" noChangeAspect="1" noEditPoints="1" noChangeArrowheads="1" noChangeShapeType="1"/>
              </p14:cNvContentPartPr>
              <p14:nvPr/>
            </p14:nvContentPartPr>
            <p14:xfrm>
              <a:off x="5815013" y="1600200"/>
              <a:ext cx="223837" cy="271463"/>
            </p14:xfrm>
          </p:contentPart>
        </mc:Choice>
        <mc:Fallback>
          <p:pic>
            <p:nvPicPr>
              <p:cNvPr id="10254" name="Ink 14"/>
              <p:cNvPicPr>
                <a:picLocks noRot="1" noChangeAspect="1" noEditPoints="1" noChangeArrowheads="1" noChangeShapeType="1"/>
              </p:cNvPicPr>
              <p:nvPr/>
            </p:nvPicPr>
            <p:blipFill>
              <a:blip r:embed="rId27"/>
              <a:stretch>
                <a:fillRect/>
              </a:stretch>
            </p:blipFill>
            <p:spPr>
              <a:xfrm>
                <a:off x="5805656" y="1590852"/>
                <a:ext cx="24255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255" name="Ink 15"/>
              <p14:cNvContentPartPr>
                <a14:cpLocks xmlns:a14="http://schemas.microsoft.com/office/drawing/2010/main" noRot="1" noChangeAspect="1" noEditPoints="1" noChangeArrowheads="1" noChangeShapeType="1"/>
              </p14:cNvContentPartPr>
              <p14:nvPr/>
            </p14:nvContentPartPr>
            <p14:xfrm>
              <a:off x="6496050" y="1509713"/>
              <a:ext cx="334963" cy="582612"/>
            </p14:xfrm>
          </p:contentPart>
        </mc:Choice>
        <mc:Fallback>
          <p:pic>
            <p:nvPicPr>
              <p:cNvPr id="10255" name="Ink 15"/>
              <p:cNvPicPr>
                <a:picLocks noRot="1" noChangeAspect="1" noEditPoints="1" noChangeArrowheads="1" noChangeShapeType="1"/>
              </p:cNvPicPr>
              <p:nvPr/>
            </p:nvPicPr>
            <p:blipFill>
              <a:blip r:embed="rId29"/>
              <a:stretch>
                <a:fillRect/>
              </a:stretch>
            </p:blipFill>
            <p:spPr>
              <a:xfrm>
                <a:off x="6486706" y="1500339"/>
                <a:ext cx="353652" cy="601359"/>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256" name="Ink 16"/>
              <p14:cNvContentPartPr>
                <a14:cpLocks xmlns:a14="http://schemas.microsoft.com/office/drawing/2010/main" noRot="1" noChangeAspect="1" noEditPoints="1" noChangeArrowheads="1" noChangeShapeType="1"/>
              </p14:cNvContentPartPr>
              <p14:nvPr/>
            </p14:nvContentPartPr>
            <p14:xfrm>
              <a:off x="6999288" y="1465263"/>
              <a:ext cx="179387" cy="557212"/>
            </p14:xfrm>
          </p:contentPart>
        </mc:Choice>
        <mc:Fallback>
          <p:pic>
            <p:nvPicPr>
              <p:cNvPr id="10256" name="Ink 16"/>
              <p:cNvPicPr>
                <a:picLocks noRot="1" noChangeAspect="1" noEditPoints="1" noChangeArrowheads="1" noChangeShapeType="1"/>
              </p:cNvPicPr>
              <p:nvPr/>
            </p:nvPicPr>
            <p:blipFill>
              <a:blip r:embed="rId31"/>
              <a:stretch>
                <a:fillRect/>
              </a:stretch>
            </p:blipFill>
            <p:spPr>
              <a:xfrm>
                <a:off x="6989941" y="1455916"/>
                <a:ext cx="198081" cy="575906"/>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257" name="Ink 17"/>
              <p14:cNvContentPartPr>
                <a14:cpLocks xmlns:a14="http://schemas.microsoft.com/office/drawing/2010/main" noRot="1" noChangeAspect="1" noEditPoints="1" noChangeArrowheads="1" noChangeShapeType="1"/>
              </p14:cNvContentPartPr>
              <p14:nvPr/>
            </p14:nvContentPartPr>
            <p14:xfrm>
              <a:off x="7416800" y="1377950"/>
              <a:ext cx="85725" cy="601663"/>
            </p14:xfrm>
          </p:contentPart>
        </mc:Choice>
        <mc:Fallback>
          <p:pic>
            <p:nvPicPr>
              <p:cNvPr id="10257" name="Ink 17"/>
              <p:cNvPicPr>
                <a:picLocks noRot="1" noChangeAspect="1" noEditPoints="1" noChangeArrowheads="1" noChangeShapeType="1"/>
              </p:cNvPicPr>
              <p:nvPr/>
            </p:nvPicPr>
            <p:blipFill>
              <a:blip r:embed="rId33"/>
              <a:stretch>
                <a:fillRect/>
              </a:stretch>
            </p:blipFill>
            <p:spPr>
              <a:xfrm>
                <a:off x="7407435" y="1368594"/>
                <a:ext cx="104455" cy="620375"/>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258" name="Ink 18"/>
              <p14:cNvContentPartPr>
                <a14:cpLocks xmlns:a14="http://schemas.microsoft.com/office/drawing/2010/main" noRot="1" noChangeAspect="1" noEditPoints="1" noChangeArrowheads="1" noChangeShapeType="1"/>
              </p14:cNvContentPartPr>
              <p14:nvPr/>
            </p14:nvContentPartPr>
            <p14:xfrm>
              <a:off x="7800975" y="1349375"/>
              <a:ext cx="534988" cy="827088"/>
            </p14:xfrm>
          </p:contentPart>
        </mc:Choice>
        <mc:Fallback>
          <p:pic>
            <p:nvPicPr>
              <p:cNvPr id="10258" name="Ink 18"/>
              <p:cNvPicPr>
                <a:picLocks noRot="1" noChangeAspect="1" noEditPoints="1" noChangeArrowheads="1" noChangeShapeType="1"/>
              </p:cNvPicPr>
              <p:nvPr/>
            </p:nvPicPr>
            <p:blipFill>
              <a:blip r:embed="rId35"/>
              <a:stretch>
                <a:fillRect/>
              </a:stretch>
            </p:blipFill>
            <p:spPr>
              <a:xfrm>
                <a:off x="7791608" y="1340009"/>
                <a:ext cx="553722" cy="8458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259" name="Ink 19"/>
              <p14:cNvContentPartPr>
                <a14:cpLocks xmlns:a14="http://schemas.microsoft.com/office/drawing/2010/main" noRot="1" noChangeAspect="1" noEditPoints="1" noChangeArrowheads="1" noChangeShapeType="1"/>
              </p14:cNvContentPartPr>
              <p14:nvPr/>
            </p14:nvContentPartPr>
            <p14:xfrm>
              <a:off x="1154113" y="2576513"/>
              <a:ext cx="647700" cy="503237"/>
            </p14:xfrm>
          </p:contentPart>
        </mc:Choice>
        <mc:Fallback>
          <p:pic>
            <p:nvPicPr>
              <p:cNvPr id="10259" name="Ink 19"/>
              <p:cNvPicPr>
                <a:picLocks noRot="1" noChangeAspect="1" noEditPoints="1" noChangeArrowheads="1" noChangeShapeType="1"/>
              </p:cNvPicPr>
              <p:nvPr/>
            </p:nvPicPr>
            <p:blipFill>
              <a:blip r:embed="rId37"/>
              <a:stretch>
                <a:fillRect/>
              </a:stretch>
            </p:blipFill>
            <p:spPr>
              <a:xfrm>
                <a:off x="1144747" y="2567140"/>
                <a:ext cx="666432" cy="521982"/>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260" name="Ink 20"/>
              <p14:cNvContentPartPr>
                <a14:cpLocks xmlns:a14="http://schemas.microsoft.com/office/drawing/2010/main" noRot="1" noChangeAspect="1" noEditPoints="1" noChangeArrowheads="1" noChangeShapeType="1"/>
              </p14:cNvContentPartPr>
              <p14:nvPr/>
            </p14:nvContentPartPr>
            <p14:xfrm>
              <a:off x="1954213" y="2827338"/>
              <a:ext cx="160337" cy="71437"/>
            </p14:xfrm>
          </p:contentPart>
        </mc:Choice>
        <mc:Fallback>
          <p:pic>
            <p:nvPicPr>
              <p:cNvPr id="10260" name="Ink 20"/>
              <p:cNvPicPr>
                <a:picLocks noRot="1" noChangeAspect="1" noEditPoints="1" noChangeArrowheads="1" noChangeShapeType="1"/>
              </p:cNvPicPr>
              <p:nvPr/>
            </p:nvPicPr>
            <p:blipFill>
              <a:blip r:embed="rId39"/>
              <a:stretch>
                <a:fillRect/>
              </a:stretch>
            </p:blipFill>
            <p:spPr>
              <a:xfrm>
                <a:off x="1944908" y="2817813"/>
                <a:ext cx="178948" cy="90487"/>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261" name="Ink 21"/>
              <p14:cNvContentPartPr>
                <a14:cpLocks xmlns:a14="http://schemas.microsoft.com/office/drawing/2010/main" noRot="1" noChangeAspect="1" noEditPoints="1" noChangeArrowheads="1" noChangeShapeType="1"/>
              </p14:cNvContentPartPr>
              <p14:nvPr/>
            </p14:nvContentPartPr>
            <p14:xfrm>
              <a:off x="2460625" y="2532063"/>
              <a:ext cx="265113" cy="685800"/>
            </p14:xfrm>
          </p:contentPart>
        </mc:Choice>
        <mc:Fallback>
          <p:pic>
            <p:nvPicPr>
              <p:cNvPr id="10261" name="Ink 21"/>
              <p:cNvPicPr>
                <a:picLocks noRot="1" noChangeAspect="1" noEditPoints="1" noChangeArrowheads="1" noChangeShapeType="1"/>
              </p:cNvPicPr>
              <p:nvPr/>
            </p:nvPicPr>
            <p:blipFill>
              <a:blip r:embed="rId41"/>
              <a:stretch>
                <a:fillRect/>
              </a:stretch>
            </p:blipFill>
            <p:spPr>
              <a:xfrm>
                <a:off x="2451272" y="2522683"/>
                <a:ext cx="283818" cy="704559"/>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262" name="Ink 22"/>
              <p14:cNvContentPartPr>
                <a14:cpLocks xmlns:a14="http://schemas.microsoft.com/office/drawing/2010/main" noRot="1" noChangeAspect="1" noEditPoints="1" noChangeArrowheads="1" noChangeShapeType="1"/>
              </p14:cNvContentPartPr>
              <p14:nvPr/>
            </p14:nvContentPartPr>
            <p14:xfrm>
              <a:off x="2911475" y="2592388"/>
              <a:ext cx="119063" cy="384175"/>
            </p14:xfrm>
          </p:contentPart>
        </mc:Choice>
        <mc:Fallback>
          <p:pic>
            <p:nvPicPr>
              <p:cNvPr id="10262" name="Ink 22"/>
              <p:cNvPicPr>
                <a:picLocks noRot="1" noChangeAspect="1" noEditPoints="1" noChangeArrowheads="1" noChangeShapeType="1"/>
              </p:cNvPicPr>
              <p:nvPr/>
            </p:nvPicPr>
            <p:blipFill>
              <a:blip r:embed="rId43"/>
              <a:stretch>
                <a:fillRect/>
              </a:stretch>
            </p:blipFill>
            <p:spPr>
              <a:xfrm>
                <a:off x="2902151" y="2583044"/>
                <a:ext cx="137711" cy="402863"/>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263" name="Ink 23"/>
              <p14:cNvContentPartPr>
                <a14:cpLocks xmlns:a14="http://schemas.microsoft.com/office/drawing/2010/main" noRot="1" noChangeAspect="1" noEditPoints="1" noChangeArrowheads="1" noChangeShapeType="1"/>
              </p14:cNvContentPartPr>
              <p14:nvPr/>
            </p14:nvContentPartPr>
            <p14:xfrm>
              <a:off x="3295650" y="2541588"/>
              <a:ext cx="33338" cy="477837"/>
            </p14:xfrm>
          </p:contentPart>
        </mc:Choice>
        <mc:Fallback>
          <p:pic>
            <p:nvPicPr>
              <p:cNvPr id="10263" name="Ink 23"/>
              <p:cNvPicPr>
                <a:picLocks noRot="1" noChangeAspect="1" noEditPoints="1" noChangeArrowheads="1" noChangeShapeType="1"/>
              </p:cNvPicPr>
              <p:nvPr/>
            </p:nvPicPr>
            <p:blipFill>
              <a:blip r:embed="rId45"/>
              <a:stretch>
                <a:fillRect/>
              </a:stretch>
            </p:blipFill>
            <p:spPr>
              <a:xfrm>
                <a:off x="3286429" y="2532219"/>
                <a:ext cx="51780" cy="496576"/>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264" name="Ink 24"/>
              <p14:cNvContentPartPr>
                <a14:cpLocks xmlns:a14="http://schemas.microsoft.com/office/drawing/2010/main" noRot="1" noChangeAspect="1" noEditPoints="1" noChangeArrowheads="1" noChangeShapeType="1"/>
              </p14:cNvContentPartPr>
              <p14:nvPr/>
            </p14:nvContentPartPr>
            <p14:xfrm>
              <a:off x="3521075" y="2525713"/>
              <a:ext cx="122238" cy="395287"/>
            </p14:xfrm>
          </p:contentPart>
        </mc:Choice>
        <mc:Fallback>
          <p:pic>
            <p:nvPicPr>
              <p:cNvPr id="10264" name="Ink 24"/>
              <p:cNvPicPr>
                <a:picLocks noRot="1" noChangeAspect="1" noEditPoints="1" noChangeArrowheads="1" noChangeShapeType="1"/>
              </p:cNvPicPr>
              <p:nvPr/>
            </p:nvPicPr>
            <p:blipFill>
              <a:blip r:embed="rId47"/>
              <a:stretch>
                <a:fillRect/>
              </a:stretch>
            </p:blipFill>
            <p:spPr>
              <a:xfrm>
                <a:off x="3511727" y="2516353"/>
                <a:ext cx="140933" cy="414007"/>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265" name="Ink 25"/>
              <p14:cNvContentPartPr>
                <a14:cpLocks xmlns:a14="http://schemas.microsoft.com/office/drawing/2010/main" noRot="1" noChangeAspect="1" noEditPoints="1" noChangeArrowheads="1" noChangeShapeType="1"/>
              </p14:cNvContentPartPr>
              <p14:nvPr/>
            </p14:nvContentPartPr>
            <p14:xfrm>
              <a:off x="3846513" y="2530475"/>
              <a:ext cx="112712" cy="423863"/>
            </p14:xfrm>
          </p:contentPart>
        </mc:Choice>
        <mc:Fallback>
          <p:pic>
            <p:nvPicPr>
              <p:cNvPr id="10265" name="Ink 25"/>
              <p:cNvPicPr>
                <a:picLocks noRot="1" noChangeAspect="1" noEditPoints="1" noChangeArrowheads="1" noChangeShapeType="1"/>
              </p:cNvPicPr>
              <p:nvPr/>
            </p:nvPicPr>
            <p:blipFill>
              <a:blip r:embed="rId49"/>
              <a:stretch>
                <a:fillRect/>
              </a:stretch>
            </p:blipFill>
            <p:spPr>
              <a:xfrm>
                <a:off x="3837120" y="2521128"/>
                <a:ext cx="131497" cy="442558"/>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266" name="Ink 26"/>
              <p14:cNvContentPartPr>
                <a14:cpLocks xmlns:a14="http://schemas.microsoft.com/office/drawing/2010/main" noRot="1" noChangeAspect="1" noEditPoints="1" noChangeArrowheads="1" noChangeShapeType="1"/>
              </p14:cNvContentPartPr>
              <p14:nvPr/>
            </p14:nvContentPartPr>
            <p14:xfrm>
              <a:off x="4186238" y="2519363"/>
              <a:ext cx="58737" cy="311150"/>
            </p14:xfrm>
          </p:contentPart>
        </mc:Choice>
        <mc:Fallback>
          <p:pic>
            <p:nvPicPr>
              <p:cNvPr id="10266" name="Ink 26"/>
              <p:cNvPicPr>
                <a:picLocks noRot="1" noChangeAspect="1" noEditPoints="1" noChangeArrowheads="1" noChangeShapeType="1"/>
              </p:cNvPicPr>
              <p:nvPr/>
            </p:nvPicPr>
            <p:blipFill>
              <a:blip r:embed="rId51"/>
              <a:stretch>
                <a:fillRect/>
              </a:stretch>
            </p:blipFill>
            <p:spPr>
              <a:xfrm>
                <a:off x="4176811" y="2509978"/>
                <a:ext cx="77591" cy="329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267" name="Ink 27"/>
              <p14:cNvContentPartPr>
                <a14:cpLocks xmlns:a14="http://schemas.microsoft.com/office/drawing/2010/main" noRot="1" noChangeAspect="1" noEditPoints="1" noChangeArrowheads="1" noChangeShapeType="1"/>
              </p14:cNvContentPartPr>
              <p14:nvPr/>
            </p14:nvContentPartPr>
            <p14:xfrm>
              <a:off x="4749800" y="2562225"/>
              <a:ext cx="23813" cy="187325"/>
            </p14:xfrm>
          </p:contentPart>
        </mc:Choice>
        <mc:Fallback>
          <p:pic>
            <p:nvPicPr>
              <p:cNvPr id="10267" name="Ink 27"/>
              <p:cNvPicPr>
                <a:picLocks noRot="1" noChangeAspect="1" noEditPoints="1" noChangeArrowheads="1" noChangeShapeType="1"/>
              </p:cNvPicPr>
              <p:nvPr/>
            </p:nvPicPr>
            <p:blipFill>
              <a:blip r:embed="rId53"/>
              <a:stretch>
                <a:fillRect/>
              </a:stretch>
            </p:blipFill>
            <p:spPr>
              <a:xfrm>
                <a:off x="4740275" y="2552841"/>
                <a:ext cx="42863" cy="206094"/>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268" name="Ink 28"/>
              <p14:cNvContentPartPr>
                <a14:cpLocks xmlns:a14="http://schemas.microsoft.com/office/drawing/2010/main" noRot="1" noChangeAspect="1" noEditPoints="1" noChangeArrowheads="1" noChangeShapeType="1"/>
              </p14:cNvContentPartPr>
              <p14:nvPr/>
            </p14:nvContentPartPr>
            <p14:xfrm>
              <a:off x="4922838" y="2508250"/>
              <a:ext cx="90487" cy="406400"/>
            </p14:xfrm>
          </p:contentPart>
        </mc:Choice>
        <mc:Fallback>
          <p:pic>
            <p:nvPicPr>
              <p:cNvPr id="10268" name="Ink 28"/>
              <p:cNvPicPr>
                <a:picLocks noRot="1" noChangeAspect="1" noEditPoints="1" noChangeArrowheads="1" noChangeShapeType="1"/>
              </p:cNvPicPr>
              <p:nvPr/>
            </p:nvPicPr>
            <p:blipFill>
              <a:blip r:embed="rId55"/>
              <a:stretch>
                <a:fillRect/>
              </a:stretch>
            </p:blipFill>
            <p:spPr>
              <a:xfrm>
                <a:off x="4913648" y="2498866"/>
                <a:ext cx="108867" cy="425168"/>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269" name="Ink 29"/>
              <p14:cNvContentPartPr>
                <a14:cpLocks xmlns:a14="http://schemas.microsoft.com/office/drawing/2010/main" noRot="1" noChangeAspect="1" noEditPoints="1" noChangeArrowheads="1" noChangeShapeType="1"/>
              </p14:cNvContentPartPr>
              <p14:nvPr/>
            </p14:nvContentPartPr>
            <p14:xfrm>
              <a:off x="5324475" y="2846388"/>
              <a:ext cx="239713" cy="115887"/>
            </p14:xfrm>
          </p:contentPart>
        </mc:Choice>
        <mc:Fallback>
          <p:pic>
            <p:nvPicPr>
              <p:cNvPr id="10269" name="Ink 29"/>
              <p:cNvPicPr>
                <a:picLocks noRot="1" noChangeAspect="1" noEditPoints="1" noChangeArrowheads="1" noChangeShapeType="1"/>
              </p:cNvPicPr>
              <p:nvPr/>
            </p:nvPicPr>
            <p:blipFill>
              <a:blip r:embed="rId57"/>
              <a:stretch>
                <a:fillRect/>
              </a:stretch>
            </p:blipFill>
            <p:spPr>
              <a:xfrm>
                <a:off x="5315117" y="2837031"/>
                <a:ext cx="258429" cy="134602"/>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270" name="Ink 30"/>
              <p14:cNvContentPartPr>
                <a14:cpLocks xmlns:a14="http://schemas.microsoft.com/office/drawing/2010/main" noRot="1" noChangeAspect="1" noEditPoints="1" noChangeArrowheads="1" noChangeShapeType="1"/>
              </p14:cNvContentPartPr>
              <p14:nvPr/>
            </p14:nvContentPartPr>
            <p14:xfrm>
              <a:off x="6172200" y="2614613"/>
              <a:ext cx="223838" cy="663575"/>
            </p14:xfrm>
          </p:contentPart>
        </mc:Choice>
        <mc:Fallback>
          <p:pic>
            <p:nvPicPr>
              <p:cNvPr id="10270" name="Ink 30"/>
              <p:cNvPicPr>
                <a:picLocks noRot="1" noChangeAspect="1" noEditPoints="1" noChangeArrowheads="1" noChangeShapeType="1"/>
              </p:cNvPicPr>
              <p:nvPr/>
            </p:nvPicPr>
            <p:blipFill>
              <a:blip r:embed="rId59"/>
              <a:stretch>
                <a:fillRect/>
              </a:stretch>
            </p:blipFill>
            <p:spPr>
              <a:xfrm>
                <a:off x="6162858" y="2605247"/>
                <a:ext cx="242521" cy="682308"/>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271" name="Ink 31"/>
              <p14:cNvContentPartPr>
                <a14:cpLocks xmlns:a14="http://schemas.microsoft.com/office/drawing/2010/main" noRot="1" noChangeAspect="1" noEditPoints="1" noChangeArrowheads="1" noChangeShapeType="1"/>
              </p14:cNvContentPartPr>
              <p14:nvPr/>
            </p14:nvContentPartPr>
            <p14:xfrm>
              <a:off x="6742113" y="2703513"/>
              <a:ext cx="133350" cy="427037"/>
            </p14:xfrm>
          </p:contentPart>
        </mc:Choice>
        <mc:Fallback>
          <p:pic>
            <p:nvPicPr>
              <p:cNvPr id="10271" name="Ink 31"/>
              <p:cNvPicPr>
                <a:picLocks noRot="1" noChangeAspect="1" noEditPoints="1" noChangeArrowheads="1" noChangeShapeType="1"/>
              </p:cNvPicPr>
              <p:nvPr/>
            </p:nvPicPr>
            <p:blipFill>
              <a:blip r:embed="rId61"/>
              <a:stretch>
                <a:fillRect/>
              </a:stretch>
            </p:blipFill>
            <p:spPr>
              <a:xfrm>
                <a:off x="6732793" y="2694159"/>
                <a:ext cx="151990" cy="445745"/>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272" name="Ink 32"/>
              <p14:cNvContentPartPr>
                <a14:cpLocks xmlns:a14="http://schemas.microsoft.com/office/drawing/2010/main" noRot="1" noChangeAspect="1" noEditPoints="1" noChangeArrowheads="1" noChangeShapeType="1"/>
              </p14:cNvContentPartPr>
              <p14:nvPr/>
            </p14:nvContentPartPr>
            <p14:xfrm>
              <a:off x="7115175" y="2736850"/>
              <a:ext cx="55563" cy="430213"/>
            </p14:xfrm>
          </p:contentPart>
        </mc:Choice>
        <mc:Fallback>
          <p:pic>
            <p:nvPicPr>
              <p:cNvPr id="10272" name="Ink 32"/>
              <p:cNvPicPr>
                <a:picLocks noRot="1" noChangeAspect="1" noEditPoints="1" noChangeArrowheads="1" noChangeShapeType="1"/>
              </p:cNvPicPr>
              <p:nvPr/>
            </p:nvPicPr>
            <p:blipFill>
              <a:blip r:embed="rId63"/>
              <a:stretch>
                <a:fillRect/>
              </a:stretch>
            </p:blipFill>
            <p:spPr>
              <a:xfrm>
                <a:off x="7105794" y="2727505"/>
                <a:ext cx="74325" cy="448902"/>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273" name="Ink 33"/>
              <p14:cNvContentPartPr>
                <a14:cpLocks xmlns:a14="http://schemas.microsoft.com/office/drawing/2010/main" noRot="1" noChangeAspect="1" noEditPoints="1" noChangeArrowheads="1" noChangeShapeType="1"/>
              </p14:cNvContentPartPr>
              <p14:nvPr/>
            </p14:nvContentPartPr>
            <p14:xfrm>
              <a:off x="7629525" y="2647950"/>
              <a:ext cx="317500" cy="758825"/>
            </p14:xfrm>
          </p:contentPart>
        </mc:Choice>
        <mc:Fallback>
          <p:pic>
            <p:nvPicPr>
              <p:cNvPr id="10273" name="Ink 33"/>
              <p:cNvPicPr>
                <a:picLocks noRot="1" noChangeAspect="1" noEditPoints="1" noChangeArrowheads="1" noChangeShapeType="1"/>
              </p:cNvPicPr>
              <p:nvPr/>
            </p:nvPicPr>
            <p:blipFill>
              <a:blip r:embed="rId65"/>
              <a:stretch>
                <a:fillRect/>
              </a:stretch>
            </p:blipFill>
            <p:spPr>
              <a:xfrm>
                <a:off x="7620218" y="2638591"/>
                <a:ext cx="336113" cy="777544"/>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274" name="Ink 34"/>
              <p14:cNvContentPartPr>
                <a14:cpLocks xmlns:a14="http://schemas.microsoft.com/office/drawing/2010/main" noRot="1" noChangeAspect="1" noEditPoints="1" noChangeArrowheads="1" noChangeShapeType="1"/>
              </p14:cNvContentPartPr>
              <p14:nvPr/>
            </p14:nvContentPartPr>
            <p14:xfrm>
              <a:off x="5192713" y="4052888"/>
              <a:ext cx="266700" cy="155575"/>
            </p14:xfrm>
          </p:contentPart>
        </mc:Choice>
        <mc:Fallback>
          <p:pic>
            <p:nvPicPr>
              <p:cNvPr id="10274" name="Ink 34"/>
              <p:cNvPicPr>
                <a:picLocks noRot="1" noChangeAspect="1" noEditPoints="1" noChangeArrowheads="1" noChangeShapeType="1"/>
              </p:cNvPicPr>
              <p:nvPr/>
            </p:nvPicPr>
            <p:blipFill>
              <a:blip r:embed="rId67"/>
              <a:stretch>
                <a:fillRect/>
              </a:stretch>
            </p:blipFill>
            <p:spPr>
              <a:xfrm>
                <a:off x="5183279" y="4043503"/>
                <a:ext cx="285569" cy="174345"/>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275" name="Ink 35"/>
              <p14:cNvContentPartPr>
                <a14:cpLocks xmlns:a14="http://schemas.microsoft.com/office/drawing/2010/main" noRot="1" noChangeAspect="1" noEditPoints="1" noChangeArrowheads="1" noChangeShapeType="1"/>
              </p14:cNvContentPartPr>
              <p14:nvPr/>
            </p14:nvContentPartPr>
            <p14:xfrm>
              <a:off x="5818188" y="3795713"/>
              <a:ext cx="474662" cy="388937"/>
            </p14:xfrm>
          </p:contentPart>
        </mc:Choice>
        <mc:Fallback>
          <p:pic>
            <p:nvPicPr>
              <p:cNvPr id="10275" name="Ink 35"/>
              <p:cNvPicPr>
                <a:picLocks noRot="1" noChangeAspect="1" noEditPoints="1" noChangeArrowheads="1" noChangeShapeType="1"/>
              </p:cNvPicPr>
              <p:nvPr/>
            </p:nvPicPr>
            <p:blipFill>
              <a:blip r:embed="rId69"/>
              <a:stretch>
                <a:fillRect/>
              </a:stretch>
            </p:blipFill>
            <p:spPr>
              <a:xfrm>
                <a:off x="5808832" y="3786341"/>
                <a:ext cx="493375" cy="407681"/>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276" name="Ink 36"/>
              <p14:cNvContentPartPr>
                <a14:cpLocks xmlns:a14="http://schemas.microsoft.com/office/drawing/2010/main" noRot="1" noChangeAspect="1" noEditPoints="1" noChangeArrowheads="1" noChangeShapeType="1"/>
              </p14:cNvContentPartPr>
              <p14:nvPr/>
            </p14:nvContentPartPr>
            <p14:xfrm>
              <a:off x="3021013" y="3810000"/>
              <a:ext cx="271462" cy="663575"/>
            </p14:xfrm>
          </p:contentPart>
        </mc:Choice>
        <mc:Fallback>
          <p:pic>
            <p:nvPicPr>
              <p:cNvPr id="10276" name="Ink 36"/>
              <p:cNvPicPr>
                <a:picLocks noRot="1" noChangeAspect="1" noEditPoints="1" noChangeArrowheads="1" noChangeShapeType="1"/>
              </p:cNvPicPr>
              <p:nvPr/>
            </p:nvPicPr>
            <p:blipFill>
              <a:blip r:embed="rId71"/>
              <a:stretch>
                <a:fillRect/>
              </a:stretch>
            </p:blipFill>
            <p:spPr>
              <a:xfrm>
                <a:off x="3011677" y="3800634"/>
                <a:ext cx="290134" cy="682308"/>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277" name="Ink 37"/>
              <p14:cNvContentPartPr>
                <a14:cpLocks xmlns:a14="http://schemas.microsoft.com/office/drawing/2010/main" noRot="1" noChangeAspect="1" noEditPoints="1" noChangeArrowheads="1" noChangeShapeType="1"/>
              </p14:cNvContentPartPr>
              <p14:nvPr/>
            </p14:nvContentPartPr>
            <p14:xfrm>
              <a:off x="3795713" y="3800475"/>
              <a:ext cx="339725" cy="527050"/>
            </p14:xfrm>
          </p:contentPart>
        </mc:Choice>
        <mc:Fallback>
          <p:pic>
            <p:nvPicPr>
              <p:cNvPr id="10277" name="Ink 37"/>
              <p:cNvPicPr>
                <a:picLocks noRot="1" noChangeAspect="1" noEditPoints="1" noChangeArrowheads="1" noChangeShapeType="1"/>
              </p:cNvPicPr>
              <p:nvPr/>
            </p:nvPicPr>
            <p:blipFill>
              <a:blip r:embed="rId73"/>
              <a:stretch>
                <a:fillRect/>
              </a:stretch>
            </p:blipFill>
            <p:spPr>
              <a:xfrm>
                <a:off x="3786356" y="3791102"/>
                <a:ext cx="358439" cy="545796"/>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278" name="Ink 38"/>
              <p14:cNvContentPartPr>
                <a14:cpLocks xmlns:a14="http://schemas.microsoft.com/office/drawing/2010/main" noRot="1" noChangeAspect="1" noEditPoints="1" noChangeArrowheads="1" noChangeShapeType="1"/>
              </p14:cNvContentPartPr>
              <p14:nvPr/>
            </p14:nvContentPartPr>
            <p14:xfrm>
              <a:off x="4302125" y="3814763"/>
              <a:ext cx="88900" cy="582612"/>
            </p14:xfrm>
          </p:contentPart>
        </mc:Choice>
        <mc:Fallback>
          <p:pic>
            <p:nvPicPr>
              <p:cNvPr id="10278" name="Ink 38"/>
              <p:cNvPicPr>
                <a:picLocks noRot="1" noChangeAspect="1" noEditPoints="1" noChangeArrowheads="1" noChangeShapeType="1"/>
              </p:cNvPicPr>
              <p:nvPr/>
            </p:nvPicPr>
            <p:blipFill>
              <a:blip r:embed="rId75"/>
              <a:stretch>
                <a:fillRect/>
              </a:stretch>
            </p:blipFill>
            <p:spPr>
              <a:xfrm>
                <a:off x="4292805" y="3805389"/>
                <a:ext cx="107540" cy="601359"/>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279" name="Ink 39"/>
              <p14:cNvContentPartPr>
                <a14:cpLocks xmlns:a14="http://schemas.microsoft.com/office/drawing/2010/main" noRot="1" noChangeAspect="1" noEditPoints="1" noChangeArrowheads="1" noChangeShapeType="1"/>
              </p14:cNvContentPartPr>
              <p14:nvPr/>
            </p14:nvContentPartPr>
            <p14:xfrm>
              <a:off x="6145213" y="4198938"/>
              <a:ext cx="131762" cy="104775"/>
            </p14:xfrm>
          </p:contentPart>
        </mc:Choice>
        <mc:Fallback>
          <p:pic>
            <p:nvPicPr>
              <p:cNvPr id="10279" name="Ink 39"/>
              <p:cNvPicPr>
                <a:picLocks noRot="1" noChangeAspect="1" noEditPoints="1" noChangeArrowheads="1" noChangeShapeType="1"/>
              </p:cNvPicPr>
              <p:nvPr/>
            </p:nvPicPr>
            <p:blipFill>
              <a:blip r:embed="rId77"/>
              <a:stretch>
                <a:fillRect/>
              </a:stretch>
            </p:blipFill>
            <p:spPr>
              <a:xfrm>
                <a:off x="6135776" y="4189672"/>
                <a:ext cx="150637" cy="123307"/>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280" name="Ink 40"/>
              <p14:cNvContentPartPr>
                <a14:cpLocks xmlns:a14="http://schemas.microsoft.com/office/drawing/2010/main" noRot="1" noChangeAspect="1" noEditPoints="1" noChangeArrowheads="1" noChangeShapeType="1"/>
              </p14:cNvContentPartPr>
              <p14:nvPr/>
            </p14:nvContentPartPr>
            <p14:xfrm>
              <a:off x="6410325" y="4151313"/>
              <a:ext cx="88900" cy="122237"/>
            </p14:xfrm>
          </p:contentPart>
        </mc:Choice>
        <mc:Fallback>
          <p:pic>
            <p:nvPicPr>
              <p:cNvPr id="10280" name="Ink 40"/>
              <p:cNvPicPr>
                <a:picLocks noRot="1" noChangeAspect="1" noEditPoints="1" noChangeArrowheads="1" noChangeShapeType="1"/>
              </p:cNvPicPr>
              <p:nvPr/>
            </p:nvPicPr>
            <p:blipFill>
              <a:blip r:embed="rId79"/>
              <a:stretch>
                <a:fillRect/>
              </a:stretch>
            </p:blipFill>
            <p:spPr>
              <a:xfrm>
                <a:off x="6400967" y="4141882"/>
                <a:ext cx="107616" cy="141098"/>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281" name="Ink 41"/>
              <p14:cNvContentPartPr>
                <a14:cpLocks xmlns:a14="http://schemas.microsoft.com/office/drawing/2010/main" noRot="1" noChangeAspect="1" noEditPoints="1" noChangeArrowheads="1" noChangeShapeType="1"/>
              </p14:cNvContentPartPr>
              <p14:nvPr/>
            </p14:nvContentPartPr>
            <p14:xfrm>
              <a:off x="1157288" y="4838700"/>
              <a:ext cx="520700" cy="515938"/>
            </p14:xfrm>
          </p:contentPart>
        </mc:Choice>
        <mc:Fallback>
          <p:pic>
            <p:nvPicPr>
              <p:cNvPr id="10281" name="Ink 41"/>
              <p:cNvPicPr>
                <a:picLocks noRot="1" noChangeAspect="1" noEditPoints="1" noChangeArrowheads="1" noChangeShapeType="1"/>
              </p:cNvPicPr>
              <p:nvPr/>
            </p:nvPicPr>
            <p:blipFill>
              <a:blip r:embed="rId81"/>
              <a:stretch>
                <a:fillRect/>
              </a:stretch>
            </p:blipFill>
            <p:spPr>
              <a:xfrm>
                <a:off x="1147945" y="4829326"/>
                <a:ext cx="539386" cy="534686"/>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282" name="Ink 42"/>
              <p14:cNvContentPartPr>
                <a14:cpLocks xmlns:a14="http://schemas.microsoft.com/office/drawing/2010/main" noRot="1" noChangeAspect="1" noEditPoints="1" noChangeArrowheads="1" noChangeShapeType="1"/>
              </p14:cNvContentPartPr>
              <p14:nvPr/>
            </p14:nvContentPartPr>
            <p14:xfrm>
              <a:off x="1863725" y="5070475"/>
              <a:ext cx="314325" cy="115888"/>
            </p14:xfrm>
          </p:contentPart>
        </mc:Choice>
        <mc:Fallback>
          <p:pic>
            <p:nvPicPr>
              <p:cNvPr id="10282" name="Ink 42"/>
              <p:cNvPicPr>
                <a:picLocks noRot="1" noChangeAspect="1" noEditPoints="1" noChangeArrowheads="1" noChangeShapeType="1"/>
              </p:cNvPicPr>
              <p:nvPr/>
            </p:nvPicPr>
            <p:blipFill>
              <a:blip r:embed="rId83"/>
              <a:stretch>
                <a:fillRect/>
              </a:stretch>
            </p:blipFill>
            <p:spPr>
              <a:xfrm>
                <a:off x="1854374" y="5061118"/>
                <a:ext cx="333026" cy="134603"/>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283" name="Ink 43"/>
              <p14:cNvContentPartPr>
                <a14:cpLocks xmlns:a14="http://schemas.microsoft.com/office/drawing/2010/main" noRot="1" noChangeAspect="1" noEditPoints="1" noChangeArrowheads="1" noChangeShapeType="1"/>
              </p14:cNvContentPartPr>
              <p14:nvPr/>
            </p14:nvContentPartPr>
            <p14:xfrm>
              <a:off x="2451100" y="4846638"/>
              <a:ext cx="287338" cy="619125"/>
            </p14:xfrm>
          </p:contentPart>
        </mc:Choice>
        <mc:Fallback>
          <p:pic>
            <p:nvPicPr>
              <p:cNvPr id="10283" name="Ink 43"/>
              <p:cNvPicPr>
                <a:picLocks noRot="1" noChangeAspect="1" noEditPoints="1" noChangeArrowheads="1" noChangeShapeType="1"/>
              </p:cNvPicPr>
              <p:nvPr/>
            </p:nvPicPr>
            <p:blipFill>
              <a:blip r:embed="rId85"/>
              <a:stretch>
                <a:fillRect/>
              </a:stretch>
            </p:blipFill>
            <p:spPr>
              <a:xfrm>
                <a:off x="2441750" y="4837263"/>
                <a:ext cx="306038" cy="637875"/>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284" name="Ink 44"/>
              <p14:cNvContentPartPr>
                <a14:cpLocks xmlns:a14="http://schemas.microsoft.com/office/drawing/2010/main" noRot="1" noChangeAspect="1" noEditPoints="1" noChangeArrowheads="1" noChangeShapeType="1"/>
              </p14:cNvContentPartPr>
              <p14:nvPr/>
            </p14:nvContentPartPr>
            <p14:xfrm>
              <a:off x="3076575" y="4854575"/>
              <a:ext cx="542925" cy="558800"/>
            </p14:xfrm>
          </p:contentPart>
        </mc:Choice>
        <mc:Fallback>
          <p:pic>
            <p:nvPicPr>
              <p:cNvPr id="10284" name="Ink 44"/>
              <p:cNvPicPr>
                <a:picLocks noRot="1" noChangeAspect="1" noEditPoints="1" noChangeArrowheads="1" noChangeShapeType="1"/>
              </p:cNvPicPr>
              <p:nvPr/>
            </p:nvPicPr>
            <p:blipFill>
              <a:blip r:embed="rId87"/>
              <a:stretch>
                <a:fillRect/>
              </a:stretch>
            </p:blipFill>
            <p:spPr>
              <a:xfrm>
                <a:off x="3067214" y="4845183"/>
                <a:ext cx="561647" cy="577583"/>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285" name="Ink 45"/>
              <p14:cNvContentPartPr>
                <a14:cpLocks xmlns:a14="http://schemas.microsoft.com/office/drawing/2010/main" noRot="1" noChangeAspect="1" noEditPoints="1" noChangeArrowheads="1" noChangeShapeType="1"/>
              </p14:cNvContentPartPr>
              <p14:nvPr/>
            </p14:nvContentPartPr>
            <p14:xfrm>
              <a:off x="4141788" y="4864100"/>
              <a:ext cx="247650" cy="503238"/>
            </p14:xfrm>
          </p:contentPart>
        </mc:Choice>
        <mc:Fallback>
          <p:pic>
            <p:nvPicPr>
              <p:cNvPr id="10285" name="Ink 45"/>
              <p:cNvPicPr>
                <a:picLocks noRot="1" noChangeAspect="1" noEditPoints="1" noChangeArrowheads="1" noChangeShapeType="1"/>
              </p:cNvPicPr>
              <p:nvPr/>
            </p:nvPicPr>
            <p:blipFill>
              <a:blip r:embed="rId89"/>
              <a:stretch>
                <a:fillRect/>
              </a:stretch>
            </p:blipFill>
            <p:spPr>
              <a:xfrm>
                <a:off x="4132416" y="4854721"/>
                <a:ext cx="266395" cy="521997"/>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286" name="Ink 46"/>
              <p14:cNvContentPartPr>
                <a14:cpLocks xmlns:a14="http://schemas.microsoft.com/office/drawing/2010/main" noRot="1" noChangeAspect="1" noEditPoints="1" noChangeArrowheads="1" noChangeShapeType="1"/>
              </p14:cNvContentPartPr>
              <p14:nvPr/>
            </p14:nvContentPartPr>
            <p14:xfrm>
              <a:off x="4624388" y="4787900"/>
              <a:ext cx="114300" cy="563563"/>
            </p14:xfrm>
          </p:contentPart>
        </mc:Choice>
        <mc:Fallback>
          <p:pic>
            <p:nvPicPr>
              <p:cNvPr id="10286" name="Ink 46"/>
              <p:cNvPicPr>
                <a:picLocks noRot="1" noChangeAspect="1" noEditPoints="1" noChangeArrowheads="1" noChangeShapeType="1"/>
              </p:cNvPicPr>
              <p:nvPr/>
            </p:nvPicPr>
            <p:blipFill>
              <a:blip r:embed="rId91"/>
              <a:stretch>
                <a:fillRect/>
              </a:stretch>
            </p:blipFill>
            <p:spPr>
              <a:xfrm>
                <a:off x="4615244" y="4778519"/>
                <a:ext cx="132588" cy="582324"/>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287" name="Ink 47"/>
              <p14:cNvContentPartPr>
                <a14:cpLocks xmlns:a14="http://schemas.microsoft.com/office/drawing/2010/main" noRot="1" noChangeAspect="1" noEditPoints="1" noChangeArrowheads="1" noChangeShapeType="1"/>
              </p14:cNvContentPartPr>
              <p14:nvPr/>
            </p14:nvContentPartPr>
            <p14:xfrm>
              <a:off x="1169988" y="3867150"/>
              <a:ext cx="163512" cy="223838"/>
            </p14:xfrm>
          </p:contentPart>
        </mc:Choice>
        <mc:Fallback>
          <p:pic>
            <p:nvPicPr>
              <p:cNvPr id="10287" name="Ink 47"/>
              <p:cNvPicPr>
                <a:picLocks noRot="1" noChangeAspect="1" noEditPoints="1" noChangeArrowheads="1" noChangeShapeType="1"/>
              </p:cNvPicPr>
              <p:nvPr/>
            </p:nvPicPr>
            <p:blipFill>
              <a:blip r:embed="rId93"/>
              <a:stretch>
                <a:fillRect/>
              </a:stretch>
            </p:blipFill>
            <p:spPr>
              <a:xfrm>
                <a:off x="1160624" y="3857763"/>
                <a:ext cx="182240" cy="242612"/>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288" name="Ink 48"/>
              <p14:cNvContentPartPr>
                <a14:cpLocks xmlns:a14="http://schemas.microsoft.com/office/drawing/2010/main" noRot="1" noChangeAspect="1" noEditPoints="1" noChangeArrowheads="1" noChangeShapeType="1"/>
              </p14:cNvContentPartPr>
              <p14:nvPr/>
            </p14:nvContentPartPr>
            <p14:xfrm>
              <a:off x="1430338" y="3813175"/>
              <a:ext cx="303212" cy="571500"/>
            </p14:xfrm>
          </p:contentPart>
        </mc:Choice>
        <mc:Fallback>
          <p:pic>
            <p:nvPicPr>
              <p:cNvPr id="10288" name="Ink 48"/>
              <p:cNvPicPr>
                <a:picLocks noRot="1" noChangeAspect="1" noEditPoints="1" noChangeArrowheads="1" noChangeShapeType="1"/>
              </p:cNvPicPr>
              <p:nvPr/>
            </p:nvPicPr>
            <p:blipFill>
              <a:blip r:embed="rId95"/>
              <a:stretch>
                <a:fillRect/>
              </a:stretch>
            </p:blipFill>
            <p:spPr>
              <a:xfrm>
                <a:off x="1420986" y="3803812"/>
                <a:ext cx="321915" cy="590226"/>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289" name="Ink 49"/>
              <p14:cNvContentPartPr>
                <a14:cpLocks xmlns:a14="http://schemas.microsoft.com/office/drawing/2010/main" noRot="1" noChangeAspect="1" noEditPoints="1" noChangeArrowheads="1" noChangeShapeType="1"/>
              </p14:cNvContentPartPr>
              <p14:nvPr/>
            </p14:nvContentPartPr>
            <p14:xfrm>
              <a:off x="1892300" y="4040188"/>
              <a:ext cx="157163" cy="87312"/>
            </p14:xfrm>
          </p:contentPart>
        </mc:Choice>
        <mc:Fallback>
          <p:pic>
            <p:nvPicPr>
              <p:cNvPr id="10289" name="Ink 49"/>
              <p:cNvPicPr>
                <a:picLocks noRot="1" noChangeAspect="1" noEditPoints="1" noChangeArrowheads="1" noChangeShapeType="1"/>
              </p:cNvPicPr>
              <p:nvPr/>
            </p:nvPicPr>
            <p:blipFill>
              <a:blip r:embed="rId97"/>
              <a:stretch>
                <a:fillRect/>
              </a:stretch>
            </p:blipFill>
            <p:spPr>
              <a:xfrm>
                <a:off x="1882863" y="4030960"/>
                <a:ext cx="176037" cy="105768"/>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290" name="Ink 50"/>
              <p14:cNvContentPartPr>
                <a14:cpLocks xmlns:a14="http://schemas.microsoft.com/office/drawing/2010/main" noRot="1" noChangeAspect="1" noEditPoints="1" noChangeArrowheads="1" noChangeShapeType="1"/>
              </p14:cNvContentPartPr>
              <p14:nvPr/>
            </p14:nvContentPartPr>
            <p14:xfrm>
              <a:off x="2433638" y="3773488"/>
              <a:ext cx="176212" cy="596900"/>
            </p14:xfrm>
          </p:contentPart>
        </mc:Choice>
        <mc:Fallback>
          <p:pic>
            <p:nvPicPr>
              <p:cNvPr id="10290" name="Ink 50"/>
              <p:cNvPicPr>
                <a:picLocks noRot="1" noChangeAspect="1" noEditPoints="1" noChangeArrowheads="1" noChangeShapeType="1"/>
              </p:cNvPicPr>
              <p:nvPr/>
            </p:nvPicPr>
            <p:blipFill>
              <a:blip r:embed="rId99"/>
              <a:stretch>
                <a:fillRect/>
              </a:stretch>
            </p:blipFill>
            <p:spPr>
              <a:xfrm>
                <a:off x="2424307" y="3764111"/>
                <a:ext cx="194874" cy="615655"/>
              </a:xfrm>
              <a:prstGeom prst="rect">
                <a:avLst/>
              </a:prstGeom>
            </p:spPr>
          </p:pic>
        </mc:Fallback>
      </mc:AlternateContent>
    </p:spTree>
    <p:extLst>
      <p:ext uri="{BB962C8B-B14F-4D97-AF65-F5344CB8AC3E}">
        <p14:creationId xmlns:p14="http://schemas.microsoft.com/office/powerpoint/2010/main" val="174818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15</a:t>
            </a:fld>
            <a:endParaRPr lang="en-US"/>
          </a:p>
        </p:txBody>
      </p:sp>
      <mc:AlternateContent xmlns:mc="http://schemas.openxmlformats.org/markup-compatibility/2006">
        <mc:Choice xmlns:p14="http://schemas.microsoft.com/office/powerpoint/2010/main" Requires="p14">
          <p:contentPart p14:bwMode="auto" r:id="rId2">
            <p14:nvContentPartPr>
              <p14:cNvPr id="11266" name="Ink 2"/>
              <p14:cNvContentPartPr>
                <a14:cpLocks xmlns:a14="http://schemas.microsoft.com/office/drawing/2010/main" noRot="1" noChangeAspect="1" noEditPoints="1" noChangeArrowheads="1" noChangeShapeType="1"/>
              </p14:cNvContentPartPr>
              <p14:nvPr/>
            </p14:nvContentPartPr>
            <p14:xfrm>
              <a:off x="1101725" y="788988"/>
              <a:ext cx="588963" cy="338137"/>
            </p14:xfrm>
          </p:contentPart>
        </mc:Choice>
        <mc:Fallback>
          <p:pic>
            <p:nvPicPr>
              <p:cNvPr id="11266" name="Ink 2"/>
              <p:cNvPicPr>
                <a:picLocks noRot="1" noChangeAspect="1" noEditPoints="1" noChangeArrowheads="1" noChangeShapeType="1"/>
              </p:cNvPicPr>
              <p:nvPr/>
            </p:nvPicPr>
            <p:blipFill>
              <a:blip r:embed="rId3"/>
              <a:stretch>
                <a:fillRect/>
              </a:stretch>
            </p:blipFill>
            <p:spPr>
              <a:xfrm>
                <a:off x="1092382" y="779625"/>
                <a:ext cx="607649" cy="356862"/>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267" name="Ink 3"/>
              <p14:cNvContentPartPr>
                <a14:cpLocks xmlns:a14="http://schemas.microsoft.com/office/drawing/2010/main" noRot="1" noChangeAspect="1" noEditPoints="1" noChangeArrowheads="1" noChangeShapeType="1"/>
              </p14:cNvContentPartPr>
              <p14:nvPr/>
            </p14:nvContentPartPr>
            <p14:xfrm>
              <a:off x="2117725" y="596900"/>
              <a:ext cx="568325" cy="800100"/>
            </p14:xfrm>
          </p:contentPart>
        </mc:Choice>
        <mc:Fallback>
          <p:pic>
            <p:nvPicPr>
              <p:cNvPr id="11267" name="Ink 3"/>
              <p:cNvPicPr>
                <a:picLocks noRot="1" noChangeAspect="1" noEditPoints="1" noChangeArrowheads="1" noChangeShapeType="1"/>
              </p:cNvPicPr>
              <p:nvPr/>
            </p:nvPicPr>
            <p:blipFill>
              <a:blip r:embed="rId5"/>
              <a:stretch>
                <a:fillRect/>
              </a:stretch>
            </p:blipFill>
            <p:spPr>
              <a:xfrm>
                <a:off x="2108367" y="587555"/>
                <a:ext cx="587041" cy="81879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268" name="Ink 4"/>
              <p14:cNvContentPartPr>
                <a14:cpLocks xmlns:a14="http://schemas.microsoft.com/office/drawing/2010/main" noRot="1" noChangeAspect="1" noEditPoints="1" noChangeArrowheads="1" noChangeShapeType="1"/>
              </p14:cNvContentPartPr>
              <p14:nvPr/>
            </p14:nvContentPartPr>
            <p14:xfrm>
              <a:off x="3068638" y="638175"/>
              <a:ext cx="247650" cy="155575"/>
            </p14:xfrm>
          </p:contentPart>
        </mc:Choice>
        <mc:Fallback>
          <p:pic>
            <p:nvPicPr>
              <p:cNvPr id="11268" name="Ink 4"/>
              <p:cNvPicPr>
                <a:picLocks noRot="1" noChangeAspect="1" noEditPoints="1" noChangeArrowheads="1" noChangeShapeType="1"/>
              </p:cNvPicPr>
              <p:nvPr/>
            </p:nvPicPr>
            <p:blipFill>
              <a:blip r:embed="rId7"/>
              <a:stretch>
                <a:fillRect/>
              </a:stretch>
            </p:blipFill>
            <p:spPr>
              <a:xfrm>
                <a:off x="3059238" y="628833"/>
                <a:ext cx="266450" cy="17425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269" name="Ink 5"/>
              <p14:cNvContentPartPr>
                <a14:cpLocks xmlns:a14="http://schemas.microsoft.com/office/drawing/2010/main" noRot="1" noChangeAspect="1" noEditPoints="1" noChangeArrowheads="1" noChangeShapeType="1"/>
              </p14:cNvContentPartPr>
              <p14:nvPr/>
            </p14:nvContentPartPr>
            <p14:xfrm>
              <a:off x="2447925" y="1150938"/>
              <a:ext cx="249238" cy="179387"/>
            </p14:xfrm>
          </p:contentPart>
        </mc:Choice>
        <mc:Fallback>
          <p:pic>
            <p:nvPicPr>
              <p:cNvPr id="11269" name="Ink 5"/>
              <p:cNvPicPr>
                <a:picLocks noRot="1" noChangeAspect="1" noEditPoints="1" noChangeArrowheads="1" noChangeShapeType="1"/>
              </p:cNvPicPr>
              <p:nvPr/>
            </p:nvPicPr>
            <p:blipFill>
              <a:blip r:embed="rId9"/>
              <a:stretch>
                <a:fillRect/>
              </a:stretch>
            </p:blipFill>
            <p:spPr>
              <a:xfrm>
                <a:off x="2438561" y="1141497"/>
                <a:ext cx="267967" cy="19827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270" name="Ink 6"/>
              <p14:cNvContentPartPr>
                <a14:cpLocks xmlns:a14="http://schemas.microsoft.com/office/drawing/2010/main" noRot="1" noChangeAspect="1" noEditPoints="1" noChangeArrowheads="1" noChangeShapeType="1"/>
              </p14:cNvContentPartPr>
              <p14:nvPr/>
            </p14:nvContentPartPr>
            <p14:xfrm>
              <a:off x="3087688" y="1149350"/>
              <a:ext cx="82550" cy="103188"/>
            </p14:xfrm>
          </p:contentPart>
        </mc:Choice>
        <mc:Fallback>
          <p:pic>
            <p:nvPicPr>
              <p:cNvPr id="11270" name="Ink 6"/>
              <p:cNvPicPr>
                <a:picLocks noRot="1" noChangeAspect="1" noEditPoints="1" noChangeArrowheads="1" noChangeShapeType="1"/>
              </p:cNvPicPr>
              <p:nvPr/>
            </p:nvPicPr>
            <p:blipFill>
              <a:blip r:embed="rId11"/>
              <a:stretch>
                <a:fillRect/>
              </a:stretch>
            </p:blipFill>
            <p:spPr>
              <a:xfrm>
                <a:off x="3078233" y="1140067"/>
                <a:ext cx="101460" cy="121755"/>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271" name="Ink 7"/>
              <p14:cNvContentPartPr>
                <a14:cpLocks xmlns:a14="http://schemas.microsoft.com/office/drawing/2010/main" noRot="1" noChangeAspect="1" noEditPoints="1" noChangeArrowheads="1" noChangeShapeType="1"/>
              </p14:cNvContentPartPr>
              <p14:nvPr/>
            </p14:nvContentPartPr>
            <p14:xfrm>
              <a:off x="3451225" y="585788"/>
              <a:ext cx="228600" cy="766762"/>
            </p14:xfrm>
          </p:contentPart>
        </mc:Choice>
        <mc:Fallback>
          <p:pic>
            <p:nvPicPr>
              <p:cNvPr id="11271" name="Ink 7"/>
              <p:cNvPicPr>
                <a:picLocks noRot="1" noChangeAspect="1" noEditPoints="1" noChangeArrowheads="1" noChangeShapeType="1"/>
              </p:cNvPicPr>
              <p:nvPr/>
            </p:nvPicPr>
            <p:blipFill>
              <a:blip r:embed="rId13"/>
              <a:stretch>
                <a:fillRect/>
              </a:stretch>
            </p:blipFill>
            <p:spPr>
              <a:xfrm>
                <a:off x="3441835" y="576428"/>
                <a:ext cx="247379" cy="785481"/>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272" name="Ink 8"/>
              <p14:cNvContentPartPr>
                <a14:cpLocks xmlns:a14="http://schemas.microsoft.com/office/drawing/2010/main" noRot="1" noChangeAspect="1" noEditPoints="1" noChangeArrowheads="1" noChangeShapeType="1"/>
              </p14:cNvContentPartPr>
              <p14:nvPr/>
            </p14:nvContentPartPr>
            <p14:xfrm>
              <a:off x="1050925" y="2027238"/>
              <a:ext cx="1376363" cy="482600"/>
            </p14:xfrm>
          </p:contentPart>
        </mc:Choice>
        <mc:Fallback>
          <p:pic>
            <p:nvPicPr>
              <p:cNvPr id="11272" name="Ink 8"/>
              <p:cNvPicPr>
                <a:picLocks noRot="1" noChangeAspect="1" noEditPoints="1" noChangeArrowheads="1" noChangeShapeType="1"/>
              </p:cNvPicPr>
              <p:nvPr/>
            </p:nvPicPr>
            <p:blipFill>
              <a:blip r:embed="rId15"/>
              <a:stretch>
                <a:fillRect/>
              </a:stretch>
            </p:blipFill>
            <p:spPr>
              <a:xfrm>
                <a:off x="1041567" y="2017874"/>
                <a:ext cx="1395079" cy="501328"/>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273" name="Ink 9"/>
              <p14:cNvContentPartPr>
                <a14:cpLocks xmlns:a14="http://schemas.microsoft.com/office/drawing/2010/main" noRot="1" noChangeAspect="1" noEditPoints="1" noChangeArrowheads="1" noChangeShapeType="1"/>
              </p14:cNvContentPartPr>
              <p14:nvPr/>
            </p14:nvContentPartPr>
            <p14:xfrm>
              <a:off x="2589213" y="2333625"/>
              <a:ext cx="207962" cy="153988"/>
            </p14:xfrm>
          </p:contentPart>
        </mc:Choice>
        <mc:Fallback>
          <p:pic>
            <p:nvPicPr>
              <p:cNvPr id="11273" name="Ink 9"/>
              <p:cNvPicPr>
                <a:picLocks noRot="1" noChangeAspect="1" noEditPoints="1" noChangeArrowheads="1" noChangeShapeType="1"/>
              </p:cNvPicPr>
              <p:nvPr/>
            </p:nvPicPr>
            <p:blipFill>
              <a:blip r:embed="rId17"/>
              <a:stretch>
                <a:fillRect/>
              </a:stretch>
            </p:blipFill>
            <p:spPr>
              <a:xfrm>
                <a:off x="2579858" y="2324249"/>
                <a:ext cx="226671" cy="172741"/>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274" name="Ink 10"/>
              <p14:cNvContentPartPr>
                <a14:cpLocks xmlns:a14="http://schemas.microsoft.com/office/drawing/2010/main" noRot="1" noChangeAspect="1" noEditPoints="1" noChangeArrowheads="1" noChangeShapeType="1"/>
              </p14:cNvContentPartPr>
              <p14:nvPr/>
            </p14:nvContentPartPr>
            <p14:xfrm>
              <a:off x="3197225" y="2027238"/>
              <a:ext cx="214313" cy="622300"/>
            </p14:xfrm>
          </p:contentPart>
        </mc:Choice>
        <mc:Fallback>
          <p:pic>
            <p:nvPicPr>
              <p:cNvPr id="11274" name="Ink 10"/>
              <p:cNvPicPr>
                <a:picLocks noRot="1" noChangeAspect="1" noEditPoints="1" noChangeArrowheads="1" noChangeShapeType="1"/>
              </p:cNvPicPr>
              <p:nvPr/>
            </p:nvPicPr>
            <p:blipFill>
              <a:blip r:embed="rId19"/>
              <a:stretch>
                <a:fillRect/>
              </a:stretch>
            </p:blipFill>
            <p:spPr>
              <a:xfrm>
                <a:off x="3187797" y="2017875"/>
                <a:ext cx="233170" cy="641027"/>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275" name="Ink 11"/>
              <p14:cNvContentPartPr>
                <a14:cpLocks xmlns:a14="http://schemas.microsoft.com/office/drawing/2010/main" noRot="1" noChangeAspect="1" noEditPoints="1" noChangeArrowheads="1" noChangeShapeType="1"/>
              </p14:cNvContentPartPr>
              <p14:nvPr/>
            </p14:nvContentPartPr>
            <p14:xfrm>
              <a:off x="3717925" y="1927225"/>
              <a:ext cx="369888" cy="723900"/>
            </p14:xfrm>
          </p:contentPart>
        </mc:Choice>
        <mc:Fallback>
          <p:pic>
            <p:nvPicPr>
              <p:cNvPr id="11275" name="Ink 11"/>
              <p:cNvPicPr>
                <a:picLocks noRot="1" noChangeAspect="1" noEditPoints="1" noChangeArrowheads="1" noChangeShapeType="1"/>
              </p:cNvPicPr>
              <p:nvPr/>
            </p:nvPicPr>
            <p:blipFill>
              <a:blip r:embed="rId21"/>
              <a:stretch>
                <a:fillRect/>
              </a:stretch>
            </p:blipFill>
            <p:spPr>
              <a:xfrm>
                <a:off x="3708552" y="1917852"/>
                <a:ext cx="388635" cy="742646"/>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276" name="Ink 12"/>
              <p14:cNvContentPartPr>
                <a14:cpLocks xmlns:a14="http://schemas.microsoft.com/office/drawing/2010/main" noRot="1" noChangeAspect="1" noEditPoints="1" noChangeArrowheads="1" noChangeShapeType="1"/>
              </p14:cNvContentPartPr>
              <p14:nvPr/>
            </p14:nvContentPartPr>
            <p14:xfrm>
              <a:off x="4591050" y="1992313"/>
              <a:ext cx="196850" cy="611187"/>
            </p14:xfrm>
          </p:contentPart>
        </mc:Choice>
        <mc:Fallback>
          <p:pic>
            <p:nvPicPr>
              <p:cNvPr id="11276" name="Ink 12"/>
              <p:cNvPicPr>
                <a:picLocks noRot="1" noChangeAspect="1" noEditPoints="1" noChangeArrowheads="1" noChangeShapeType="1"/>
              </p:cNvPicPr>
              <p:nvPr/>
            </p:nvPicPr>
            <p:blipFill>
              <a:blip r:embed="rId23"/>
              <a:stretch>
                <a:fillRect/>
              </a:stretch>
            </p:blipFill>
            <p:spPr>
              <a:xfrm>
                <a:off x="4581624" y="1982954"/>
                <a:ext cx="215701" cy="629904"/>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277" name="Ink 13"/>
              <p14:cNvContentPartPr>
                <a14:cpLocks xmlns:a14="http://schemas.microsoft.com/office/drawing/2010/main" noRot="1" noChangeAspect="1" noEditPoints="1" noChangeArrowheads="1" noChangeShapeType="1"/>
              </p14:cNvContentPartPr>
              <p14:nvPr/>
            </p14:nvContentPartPr>
            <p14:xfrm>
              <a:off x="4945063" y="1909763"/>
              <a:ext cx="655637" cy="776287"/>
            </p14:xfrm>
          </p:contentPart>
        </mc:Choice>
        <mc:Fallback>
          <p:pic>
            <p:nvPicPr>
              <p:cNvPr id="11277" name="Ink 13"/>
              <p:cNvPicPr>
                <a:picLocks noRot="1" noChangeAspect="1" noEditPoints="1" noChangeArrowheads="1" noChangeShapeType="1"/>
              </p:cNvPicPr>
              <p:nvPr/>
            </p:nvPicPr>
            <p:blipFill>
              <a:blip r:embed="rId25"/>
              <a:stretch>
                <a:fillRect/>
              </a:stretch>
            </p:blipFill>
            <p:spPr>
              <a:xfrm>
                <a:off x="4935702" y="1900401"/>
                <a:ext cx="674359" cy="79501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278" name="Ink 14"/>
              <p14:cNvContentPartPr>
                <a14:cpLocks xmlns:a14="http://schemas.microsoft.com/office/drawing/2010/main" noRot="1" noChangeAspect="1" noEditPoints="1" noChangeArrowheads="1" noChangeShapeType="1"/>
              </p14:cNvContentPartPr>
              <p14:nvPr/>
            </p14:nvContentPartPr>
            <p14:xfrm>
              <a:off x="5848350" y="1874838"/>
              <a:ext cx="476250" cy="771525"/>
            </p14:xfrm>
          </p:contentPart>
        </mc:Choice>
        <mc:Fallback>
          <p:pic>
            <p:nvPicPr>
              <p:cNvPr id="11278" name="Ink 14"/>
              <p:cNvPicPr>
                <a:picLocks noRot="1" noChangeAspect="1" noEditPoints="1" noChangeArrowheads="1" noChangeShapeType="1"/>
              </p:cNvPicPr>
              <p:nvPr/>
            </p:nvPicPr>
            <p:blipFill>
              <a:blip r:embed="rId27"/>
              <a:stretch>
                <a:fillRect/>
              </a:stretch>
            </p:blipFill>
            <p:spPr>
              <a:xfrm>
                <a:off x="5839012" y="1865464"/>
                <a:ext cx="494926" cy="790272"/>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1279" name="Ink 15"/>
              <p14:cNvContentPartPr>
                <a14:cpLocks xmlns:a14="http://schemas.microsoft.com/office/drawing/2010/main" noRot="1" noChangeAspect="1" noEditPoints="1" noChangeArrowheads="1" noChangeShapeType="1"/>
              </p14:cNvContentPartPr>
              <p14:nvPr/>
            </p14:nvContentPartPr>
            <p14:xfrm>
              <a:off x="6538913" y="1885950"/>
              <a:ext cx="141287" cy="592138"/>
            </p14:xfrm>
          </p:contentPart>
        </mc:Choice>
        <mc:Fallback>
          <p:pic>
            <p:nvPicPr>
              <p:cNvPr id="11279" name="Ink 15"/>
              <p:cNvPicPr>
                <a:picLocks noRot="1" noChangeAspect="1" noEditPoints="1" noChangeArrowheads="1" noChangeShapeType="1"/>
              </p:cNvPicPr>
              <p:nvPr/>
            </p:nvPicPr>
            <p:blipFill>
              <a:blip r:embed="rId29"/>
              <a:stretch>
                <a:fillRect/>
              </a:stretch>
            </p:blipFill>
            <p:spPr>
              <a:xfrm>
                <a:off x="6529470" y="1876602"/>
                <a:ext cx="160174" cy="610833"/>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280" name="Ink 16"/>
              <p14:cNvContentPartPr>
                <a14:cpLocks xmlns:a14="http://schemas.microsoft.com/office/drawing/2010/main" noRot="1" noChangeAspect="1" noEditPoints="1" noChangeArrowheads="1" noChangeShapeType="1"/>
              </p14:cNvContentPartPr>
              <p14:nvPr/>
            </p14:nvContentPartPr>
            <p14:xfrm>
              <a:off x="6832600" y="1909763"/>
              <a:ext cx="44450" cy="511175"/>
            </p14:xfrm>
          </p:contentPart>
        </mc:Choice>
        <mc:Fallback>
          <p:pic>
            <p:nvPicPr>
              <p:cNvPr id="11280" name="Ink 16"/>
              <p:cNvPicPr>
                <a:picLocks noRot="1" noChangeAspect="1" noEditPoints="1" noChangeArrowheads="1" noChangeShapeType="1"/>
              </p:cNvPicPr>
              <p:nvPr/>
            </p:nvPicPr>
            <p:blipFill>
              <a:blip r:embed="rId31"/>
              <a:stretch>
                <a:fillRect/>
              </a:stretch>
            </p:blipFill>
            <p:spPr>
              <a:xfrm>
                <a:off x="6823204" y="1900410"/>
                <a:ext cx="63242" cy="529881"/>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1281" name="Ink 17"/>
              <p14:cNvContentPartPr>
                <a14:cpLocks xmlns:a14="http://schemas.microsoft.com/office/drawing/2010/main" noRot="1" noChangeAspect="1" noEditPoints="1" noChangeArrowheads="1" noChangeShapeType="1"/>
              </p14:cNvContentPartPr>
              <p14:nvPr/>
            </p14:nvContentPartPr>
            <p14:xfrm>
              <a:off x="7294563" y="1766888"/>
              <a:ext cx="520700" cy="868362"/>
            </p14:xfrm>
          </p:contentPart>
        </mc:Choice>
        <mc:Fallback>
          <p:pic>
            <p:nvPicPr>
              <p:cNvPr id="11281" name="Ink 17"/>
              <p:cNvPicPr>
                <a:picLocks noRot="1" noChangeAspect="1" noEditPoints="1" noChangeArrowheads="1" noChangeShapeType="1"/>
              </p:cNvPicPr>
              <p:nvPr/>
            </p:nvPicPr>
            <p:blipFill>
              <a:blip r:embed="rId33"/>
              <a:stretch>
                <a:fillRect/>
              </a:stretch>
            </p:blipFill>
            <p:spPr>
              <a:xfrm>
                <a:off x="7285213" y="1757512"/>
                <a:ext cx="539399" cy="887114"/>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1282" name="Ink 18"/>
              <p14:cNvContentPartPr>
                <a14:cpLocks xmlns:a14="http://schemas.microsoft.com/office/drawing/2010/main" noRot="1" noChangeAspect="1" noEditPoints="1" noChangeArrowheads="1" noChangeShapeType="1"/>
              </p14:cNvContentPartPr>
              <p14:nvPr/>
            </p14:nvContentPartPr>
            <p14:xfrm>
              <a:off x="2711450" y="3448050"/>
              <a:ext cx="203200" cy="128588"/>
            </p14:xfrm>
          </p:contentPart>
        </mc:Choice>
        <mc:Fallback>
          <p:pic>
            <p:nvPicPr>
              <p:cNvPr id="11282" name="Ink 18"/>
              <p:cNvPicPr>
                <a:picLocks noRot="1" noChangeAspect="1" noEditPoints="1" noChangeArrowheads="1" noChangeShapeType="1"/>
              </p:cNvPicPr>
              <p:nvPr/>
            </p:nvPicPr>
            <p:blipFill>
              <a:blip r:embed="rId35"/>
              <a:stretch>
                <a:fillRect/>
              </a:stretch>
            </p:blipFill>
            <p:spPr>
              <a:xfrm>
                <a:off x="2702099" y="3438711"/>
                <a:ext cx="221902" cy="147266"/>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1283" name="Ink 19"/>
              <p14:cNvContentPartPr>
                <a14:cpLocks xmlns:a14="http://schemas.microsoft.com/office/drawing/2010/main" noRot="1" noChangeAspect="1" noEditPoints="1" noChangeArrowheads="1" noChangeShapeType="1"/>
              </p14:cNvContentPartPr>
              <p14:nvPr/>
            </p14:nvContentPartPr>
            <p14:xfrm>
              <a:off x="3284538" y="3125788"/>
              <a:ext cx="530225" cy="765175"/>
            </p14:xfrm>
          </p:contentPart>
        </mc:Choice>
        <mc:Fallback>
          <p:pic>
            <p:nvPicPr>
              <p:cNvPr id="11283" name="Ink 19"/>
              <p:cNvPicPr>
                <a:picLocks noRot="1" noChangeAspect="1" noEditPoints="1" noChangeArrowheads="1" noChangeShapeType="1"/>
              </p:cNvPicPr>
              <p:nvPr/>
            </p:nvPicPr>
            <p:blipFill>
              <a:blip r:embed="rId37"/>
              <a:stretch>
                <a:fillRect/>
              </a:stretch>
            </p:blipFill>
            <p:spPr>
              <a:xfrm>
                <a:off x="3275185" y="3116435"/>
                <a:ext cx="548930" cy="783882"/>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284" name="Ink 20"/>
              <p14:cNvContentPartPr>
                <a14:cpLocks xmlns:a14="http://schemas.microsoft.com/office/drawing/2010/main" noRot="1" noChangeAspect="1" noEditPoints="1" noChangeArrowheads="1" noChangeShapeType="1"/>
              </p14:cNvContentPartPr>
              <p14:nvPr/>
            </p14:nvContentPartPr>
            <p14:xfrm>
              <a:off x="4233863" y="3036888"/>
              <a:ext cx="439737" cy="860425"/>
            </p14:xfrm>
          </p:contentPart>
        </mc:Choice>
        <mc:Fallback>
          <p:pic>
            <p:nvPicPr>
              <p:cNvPr id="11284" name="Ink 20"/>
              <p:cNvPicPr>
                <a:picLocks noRot="1" noChangeAspect="1" noEditPoints="1" noChangeArrowheads="1" noChangeShapeType="1"/>
              </p:cNvPicPr>
              <p:nvPr/>
            </p:nvPicPr>
            <p:blipFill>
              <a:blip r:embed="rId39"/>
              <a:stretch>
                <a:fillRect/>
              </a:stretch>
            </p:blipFill>
            <p:spPr>
              <a:xfrm>
                <a:off x="4224476" y="3027524"/>
                <a:ext cx="458511" cy="879153"/>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285" name="Ink 21"/>
              <p14:cNvContentPartPr>
                <a14:cpLocks xmlns:a14="http://schemas.microsoft.com/office/drawing/2010/main" noRot="1" noChangeAspect="1" noEditPoints="1" noChangeArrowheads="1" noChangeShapeType="1"/>
              </p14:cNvContentPartPr>
              <p14:nvPr/>
            </p14:nvContentPartPr>
            <p14:xfrm>
              <a:off x="5038725" y="3559175"/>
              <a:ext cx="654050" cy="261938"/>
            </p14:xfrm>
          </p:contentPart>
        </mc:Choice>
        <mc:Fallback>
          <p:pic>
            <p:nvPicPr>
              <p:cNvPr id="11285" name="Ink 21"/>
              <p:cNvPicPr>
                <a:picLocks noRot="1" noChangeAspect="1" noEditPoints="1" noChangeArrowheads="1" noChangeShapeType="1"/>
              </p:cNvPicPr>
              <p:nvPr/>
            </p:nvPicPr>
            <p:blipFill>
              <a:blip r:embed="rId41"/>
              <a:stretch>
                <a:fillRect/>
              </a:stretch>
            </p:blipFill>
            <p:spPr>
              <a:xfrm>
                <a:off x="5029361" y="3549833"/>
                <a:ext cx="672778" cy="280622"/>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286" name="Ink 22"/>
              <p14:cNvContentPartPr>
                <a14:cpLocks xmlns:a14="http://schemas.microsoft.com/office/drawing/2010/main" noRot="1" noChangeAspect="1" noEditPoints="1" noChangeArrowheads="1" noChangeShapeType="1"/>
              </p14:cNvContentPartPr>
              <p14:nvPr/>
            </p14:nvContentPartPr>
            <p14:xfrm>
              <a:off x="5942013" y="3416300"/>
              <a:ext cx="247650" cy="339725"/>
            </p14:xfrm>
          </p:contentPart>
        </mc:Choice>
        <mc:Fallback>
          <p:pic>
            <p:nvPicPr>
              <p:cNvPr id="11286" name="Ink 22"/>
              <p:cNvPicPr>
                <a:picLocks noRot="1" noChangeAspect="1" noEditPoints="1" noChangeArrowheads="1" noChangeShapeType="1"/>
              </p:cNvPicPr>
              <p:nvPr/>
            </p:nvPicPr>
            <p:blipFill>
              <a:blip r:embed="rId43"/>
              <a:stretch>
                <a:fillRect/>
              </a:stretch>
            </p:blipFill>
            <p:spPr>
              <a:xfrm>
                <a:off x="5932627" y="3406933"/>
                <a:ext cx="266422" cy="358459"/>
              </a:xfrm>
              <a:prstGeom prst="rect">
                <a:avLst/>
              </a:prstGeom>
            </p:spPr>
          </p:pic>
        </mc:Fallback>
      </mc:AlternateContent>
    </p:spTree>
    <p:extLst>
      <p:ext uri="{BB962C8B-B14F-4D97-AF65-F5344CB8AC3E}">
        <p14:creationId xmlns:p14="http://schemas.microsoft.com/office/powerpoint/2010/main" val="310601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
            </a:r>
            <a:r>
              <a:rPr lang="it-IT" dirty="0" err="1"/>
              <a:t>iscrete</a:t>
            </a:r>
            <a:r>
              <a:rPr lang="it-IT" dirty="0"/>
              <a:t> cosine trasformatine </a:t>
            </a:r>
            <a:r>
              <a:rPr lang="it-IT" dirty="0" err="1"/>
              <a:t>Basis</a:t>
            </a:r>
            <a:r>
              <a:rPr lang="it-IT" dirty="0"/>
              <a:t> Image </a:t>
            </a:r>
            <a:br>
              <a:rPr lang="it-IT" dirty="0"/>
            </a:br>
            <a:endParaRPr lang="en-US" dirty="0"/>
          </a:p>
        </p:txBody>
      </p:sp>
      <p:sp>
        <p:nvSpPr>
          <p:cNvPr id="3" name="Content Placeholder 2"/>
          <p:cNvSpPr>
            <a:spLocks noGrp="1"/>
          </p:cNvSpPr>
          <p:nvPr>
            <p:ph sz="half" idx="1"/>
          </p:nvPr>
        </p:nvSpPr>
        <p:spPr/>
        <p:txBody>
          <a:bodyPr/>
          <a:lstStyle/>
          <a:p>
            <a:r>
              <a:rPr lang="en-US" dirty="0"/>
              <a:t>Basis images of dimension 8 by 8 in total 64 basis images. </a:t>
            </a:r>
          </a:p>
          <a:p>
            <a:r>
              <a:rPr lang="en-US" dirty="0"/>
              <a:t>One is the real component, other one is the imaginary component. </a:t>
            </a:r>
          </a:p>
          <a:p>
            <a:endParaRPr lang="en-US" dirty="0"/>
          </a:p>
        </p:txBody>
      </p:sp>
      <p:pic>
        <p:nvPicPr>
          <p:cNvPr id="6" name="Content Placeholder 5" descr="Screen Shot 2015-05-28 at 2.16.27 pm.png"/>
          <p:cNvPicPr>
            <a:picLocks noGrp="1" noChangeAspect="1"/>
          </p:cNvPicPr>
          <p:nvPr>
            <p:ph sz="half" idx="2"/>
          </p:nvPr>
        </p:nvPicPr>
        <p:blipFill>
          <a:blip r:embed="rId2">
            <a:extLst>
              <a:ext uri="{28A0092B-C50C-407E-A947-70E740481C1C}">
                <a14:useLocalDpi xmlns:a14="http://schemas.microsoft.com/office/drawing/2010/main" val="0"/>
              </a:ext>
            </a:extLst>
          </a:blip>
          <a:srcRect t="-45172" b="-45172"/>
          <a:stretch>
            <a:fillRect/>
          </a:stretch>
        </p:blipFill>
        <p:spPr>
          <a:xfrm>
            <a:off x="4648200" y="1600200"/>
            <a:ext cx="4495800" cy="4525963"/>
          </a:xfrm>
        </p:spPr>
      </p:pic>
      <p:sp>
        <p:nvSpPr>
          <p:cNvPr id="5" name="Slide Number Placeholder 4"/>
          <p:cNvSpPr>
            <a:spLocks noGrp="1"/>
          </p:cNvSpPr>
          <p:nvPr>
            <p:ph type="sldNum" sz="quarter" idx="12"/>
          </p:nvPr>
        </p:nvSpPr>
        <p:spPr/>
        <p:txBody>
          <a:bodyPr/>
          <a:lstStyle/>
          <a:p>
            <a:fld id="{04E567AB-134B-9C4D-86BA-9D10E7A67249}" type="slidenum">
              <a:rPr lang="en-US" smtClean="0"/>
              <a:pPr/>
              <a:t>16</a:t>
            </a:fld>
            <a:endParaRPr lang="en-US"/>
          </a:p>
        </p:txBody>
      </p:sp>
    </p:spTree>
    <p:extLst>
      <p:ext uri="{BB962C8B-B14F-4D97-AF65-F5344CB8AC3E}">
        <p14:creationId xmlns:p14="http://schemas.microsoft.com/office/powerpoint/2010/main" val="3058493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
            </a:r>
            <a:r>
              <a:rPr lang="it-IT" dirty="0" err="1"/>
              <a:t>iscrete</a:t>
            </a:r>
            <a:r>
              <a:rPr lang="it-IT" dirty="0"/>
              <a:t> cosine trasformatine </a:t>
            </a:r>
            <a:r>
              <a:rPr lang="it-IT" dirty="0" err="1"/>
              <a:t>Basis</a:t>
            </a:r>
            <a:r>
              <a:rPr lang="it-IT" dirty="0"/>
              <a:t> Image </a:t>
            </a:r>
            <a:endParaRPr lang="en-US" dirty="0"/>
          </a:p>
        </p:txBody>
      </p:sp>
      <p:sp>
        <p:nvSpPr>
          <p:cNvPr id="3" name="Content Placeholder 2"/>
          <p:cNvSpPr>
            <a:spLocks noGrp="1"/>
          </p:cNvSpPr>
          <p:nvPr>
            <p:ph sz="half" idx="1"/>
          </p:nvPr>
        </p:nvSpPr>
        <p:spPr/>
        <p:txBody>
          <a:bodyPr/>
          <a:lstStyle/>
          <a:p>
            <a:r>
              <a:rPr lang="en-US" dirty="0"/>
              <a:t>The  row of this represents the index k </a:t>
            </a:r>
          </a:p>
          <a:p>
            <a:r>
              <a:rPr lang="en-US" dirty="0"/>
              <a:t>The  column indicates the index l. </a:t>
            </a:r>
          </a:p>
          <a:p>
            <a:r>
              <a:rPr lang="en-US" dirty="0"/>
              <a:t>We have 64 images, each of these 64 images is of size 8 by 8 pixels. </a:t>
            </a:r>
          </a:p>
          <a:p>
            <a:endParaRPr lang="en-US" dirty="0"/>
          </a:p>
        </p:txBody>
      </p:sp>
      <p:pic>
        <p:nvPicPr>
          <p:cNvPr id="6" name="Content Placeholder 5" descr="Screen Shot 2015-05-28 at 2.22.50 pm.png"/>
          <p:cNvPicPr>
            <a:picLocks noGrp="1" noChangeAspect="1"/>
          </p:cNvPicPr>
          <p:nvPr>
            <p:ph sz="half" idx="2"/>
          </p:nvPr>
        </p:nvPicPr>
        <p:blipFill>
          <a:blip r:embed="rId2">
            <a:extLst>
              <a:ext uri="{28A0092B-C50C-407E-A947-70E740481C1C}">
                <a14:useLocalDpi xmlns:a14="http://schemas.microsoft.com/office/drawing/2010/main" val="0"/>
              </a:ext>
            </a:extLst>
          </a:blip>
          <a:srcRect t="-19069" b="-19069"/>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17</a:t>
            </a:fld>
            <a:endParaRPr lang="en-US"/>
          </a:p>
        </p:txBody>
      </p:sp>
    </p:spTree>
    <p:extLst>
      <p:ext uri="{BB962C8B-B14F-4D97-AF65-F5344CB8AC3E}">
        <p14:creationId xmlns:p14="http://schemas.microsoft.com/office/powerpoint/2010/main" val="284303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Basis images for other transformations </a:t>
            </a:r>
            <a:br>
              <a:rPr lang="en-US" dirty="0"/>
            </a:br>
            <a:endParaRPr lang="en-US" dirty="0"/>
          </a:p>
        </p:txBody>
      </p:sp>
      <p:sp>
        <p:nvSpPr>
          <p:cNvPr id="3" name="Content Placeholder 2"/>
          <p:cNvSpPr>
            <a:spLocks noGrp="1"/>
          </p:cNvSpPr>
          <p:nvPr>
            <p:ph sz="half" idx="1"/>
          </p:nvPr>
        </p:nvSpPr>
        <p:spPr/>
        <p:txBody>
          <a:bodyPr>
            <a:normAutofit fontScale="92500" lnSpcReduction="20000"/>
          </a:bodyPr>
          <a:lstStyle/>
          <a:p>
            <a:r>
              <a:rPr lang="en-US" dirty="0"/>
              <a:t>The purpose of showing these basis images is to represent an input image as linear combination </a:t>
            </a:r>
            <a:r>
              <a:rPr lang="en-US"/>
              <a:t>of the set </a:t>
            </a:r>
            <a:r>
              <a:rPr lang="en-US" dirty="0"/>
              <a:t>of basis images</a:t>
            </a:r>
          </a:p>
          <a:p>
            <a:r>
              <a:rPr lang="en-US" dirty="0"/>
              <a:t>Each of basis images will be weighted by the corresponding coefficient in the transformation coefficient v (k, l) </a:t>
            </a:r>
          </a:p>
          <a:p>
            <a:r>
              <a:rPr lang="en-US" dirty="0"/>
              <a:t>v (k, l) is the inner product of k, </a:t>
            </a:r>
            <a:r>
              <a:rPr lang="en-US" dirty="0" err="1"/>
              <a:t>l’th</a:t>
            </a:r>
            <a:r>
              <a:rPr lang="en-US" dirty="0"/>
              <a:t> basis image. </a:t>
            </a:r>
          </a:p>
          <a:p>
            <a:endParaRPr lang="en-US" dirty="0"/>
          </a:p>
        </p:txBody>
      </p:sp>
      <p:pic>
        <p:nvPicPr>
          <p:cNvPr id="6" name="Content Placeholder 5" descr="Screen Shot 2015-05-28 at 2.24.59 pm.png"/>
          <p:cNvPicPr>
            <a:picLocks noGrp="1" noChangeAspect="1"/>
          </p:cNvPicPr>
          <p:nvPr>
            <p:ph sz="half" idx="2"/>
          </p:nvPr>
        </p:nvPicPr>
        <p:blipFill>
          <a:blip r:embed="rId2">
            <a:extLst>
              <a:ext uri="{28A0092B-C50C-407E-A947-70E740481C1C}">
                <a14:useLocalDpi xmlns:a14="http://schemas.microsoft.com/office/drawing/2010/main" val="0"/>
              </a:ext>
            </a:extLst>
          </a:blip>
          <a:srcRect t="-38526" b="-38526"/>
          <a:stretch>
            <a:fillRect/>
          </a:stretch>
        </p:blipFill>
        <p:spPr/>
      </p:pic>
      <p:sp>
        <p:nvSpPr>
          <p:cNvPr id="5" name="Slide Number Placeholder 4"/>
          <p:cNvSpPr>
            <a:spLocks noGrp="1"/>
          </p:cNvSpPr>
          <p:nvPr>
            <p:ph type="sldNum" sz="quarter" idx="12"/>
          </p:nvPr>
        </p:nvSpPr>
        <p:spPr/>
        <p:txBody>
          <a:bodyPr/>
          <a:lstStyle/>
          <a:p>
            <a:fld id="{04E567AB-134B-9C4D-86BA-9D10E7A67249}" type="slidenum">
              <a:rPr lang="en-US" smtClean="0"/>
              <a:pPr/>
              <a:t>18</a:t>
            </a:fld>
            <a:endParaRPr lang="en-US"/>
          </a:p>
        </p:txBody>
      </p:sp>
    </p:spTree>
    <p:extLst>
      <p:ext uri="{BB962C8B-B14F-4D97-AF65-F5344CB8AC3E}">
        <p14:creationId xmlns:p14="http://schemas.microsoft.com/office/powerpoint/2010/main" val="3172956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the lecture </a:t>
            </a:r>
          </a:p>
        </p:txBody>
      </p:sp>
      <p:sp>
        <p:nvSpPr>
          <p:cNvPr id="3" name="Content Placeholder 2"/>
          <p:cNvSpPr>
            <a:spLocks noGrp="1"/>
          </p:cNvSpPr>
          <p:nvPr>
            <p:ph idx="1"/>
          </p:nvPr>
        </p:nvSpPr>
        <p:spPr/>
        <p:txBody>
          <a:bodyPr>
            <a:normAutofit/>
          </a:bodyPr>
          <a:lstStyle/>
          <a:p>
            <a:r>
              <a:rPr lang="en-US" dirty="0"/>
              <a:t>Analyze the computational complexity of image transform operations</a:t>
            </a:r>
          </a:p>
          <a:p>
            <a:r>
              <a:rPr lang="en-US" dirty="0"/>
              <a:t>The separable transformation </a:t>
            </a:r>
          </a:p>
          <a:p>
            <a:r>
              <a:rPr lang="en-US" dirty="0"/>
              <a:t>computational complexity reduction of the separable transformation</a:t>
            </a:r>
          </a:p>
        </p:txBody>
      </p:sp>
      <p:sp>
        <p:nvSpPr>
          <p:cNvPr id="4" name="Slide Number Placeholder 3"/>
          <p:cNvSpPr>
            <a:spLocks noGrp="1"/>
          </p:cNvSpPr>
          <p:nvPr>
            <p:ph type="sldNum" sz="quarter" idx="12"/>
          </p:nvPr>
        </p:nvSpPr>
        <p:spPr/>
        <p:txBody>
          <a:bodyPr/>
          <a:lstStyle/>
          <a:p>
            <a:fld id="{04E567AB-134B-9C4D-86BA-9D10E7A67249}" type="slidenum">
              <a:rPr lang="en-US" smtClean="0"/>
              <a:pPr/>
              <a:t>19</a:t>
            </a:fld>
            <a:endParaRPr lang="en-US"/>
          </a:p>
        </p:txBody>
      </p:sp>
    </p:spTree>
    <p:extLst>
      <p:ext uri="{BB962C8B-B14F-4D97-AF65-F5344CB8AC3E}">
        <p14:creationId xmlns:p14="http://schemas.microsoft.com/office/powerpoint/2010/main" val="408331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Summery of previous lecture </a:t>
            </a:r>
          </a:p>
        </p:txBody>
      </p:sp>
      <p:sp>
        <p:nvSpPr>
          <p:cNvPr id="3" name="Content Placeholder 2"/>
          <p:cNvSpPr>
            <a:spLocks noGrp="1"/>
          </p:cNvSpPr>
          <p:nvPr>
            <p:ph idx="1"/>
          </p:nvPr>
        </p:nvSpPr>
        <p:spPr/>
        <p:txBody>
          <a:bodyPr>
            <a:normAutofit/>
          </a:bodyPr>
          <a:lstStyle/>
          <a:p>
            <a:r>
              <a:rPr lang="en-US" dirty="0"/>
              <a:t>Image Interpolation  explanation</a:t>
            </a:r>
          </a:p>
          <a:p>
            <a:r>
              <a:rPr lang="en-US" dirty="0"/>
              <a:t>Interpolation operation </a:t>
            </a:r>
          </a:p>
          <a:p>
            <a:r>
              <a:rPr lang="en-US" dirty="0"/>
              <a:t>Unitary matrix and its equation </a:t>
            </a:r>
          </a:p>
          <a:p>
            <a:r>
              <a:rPr lang="en-US" dirty="0"/>
              <a:t>Unitary matrix  with 1D signal </a:t>
            </a:r>
          </a:p>
          <a:p>
            <a:r>
              <a:rPr lang="en-US" dirty="0"/>
              <a:t>Unitary matrix  with 2D signal</a:t>
            </a:r>
          </a:p>
        </p:txBody>
      </p:sp>
      <p:sp>
        <p:nvSpPr>
          <p:cNvPr id="4" name="Slide Number Placeholder 3"/>
          <p:cNvSpPr>
            <a:spLocks noGrp="1"/>
          </p:cNvSpPr>
          <p:nvPr>
            <p:ph type="sldNum" sz="quarter" idx="12"/>
          </p:nvPr>
        </p:nvSpPr>
        <p:spPr/>
        <p:txBody>
          <a:bodyPr/>
          <a:lstStyle/>
          <a:p>
            <a:fld id="{04E567AB-134B-9C4D-86BA-9D10E7A67249}" type="slidenum">
              <a:rPr lang="en-US" smtClean="0"/>
              <a:pPr/>
              <a:t>2</a:t>
            </a:fld>
            <a:endParaRPr lang="en-US" dirty="0"/>
          </a:p>
        </p:txBody>
      </p:sp>
    </p:spTree>
    <p:extLst>
      <p:ext uri="{BB962C8B-B14F-4D97-AF65-F5344CB8AC3E}">
        <p14:creationId xmlns:p14="http://schemas.microsoft.com/office/powerpoint/2010/main" val="3211183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p>
        </p:txBody>
      </p:sp>
      <p:sp>
        <p:nvSpPr>
          <p:cNvPr id="3" name="Content Placeholder 2"/>
          <p:cNvSpPr>
            <a:spLocks noGrp="1"/>
          </p:cNvSpPr>
          <p:nvPr>
            <p:ph idx="1"/>
          </p:nvPr>
        </p:nvSpPr>
        <p:spPr/>
        <p:txBody>
          <a:bodyPr/>
          <a:lstStyle/>
          <a:p>
            <a:pPr>
              <a:lnSpc>
                <a:spcPct val="70000"/>
              </a:lnSpc>
            </a:pPr>
            <a:r>
              <a:rPr lang="en-US" sz="2000" dirty="0"/>
              <a:t>Prof .P. K. </a:t>
            </a:r>
            <a:r>
              <a:rPr lang="en-US" sz="2000" dirty="0" err="1"/>
              <a:t>Biswas</a:t>
            </a:r>
            <a:br>
              <a:rPr lang="en-US" sz="2000" dirty="0"/>
            </a:br>
            <a:r>
              <a:rPr lang="en-US" sz="2000" dirty="0"/>
              <a:t>Department of Electronics and Electrical Communication Engineering Indian Institute of Technology, </a:t>
            </a:r>
            <a:r>
              <a:rPr lang="en-US" sz="2000" dirty="0" err="1"/>
              <a:t>Kharagpur</a:t>
            </a:r>
            <a:endParaRPr lang="en-US" sz="2000" dirty="0"/>
          </a:p>
          <a:p>
            <a:pPr lvl="0">
              <a:lnSpc>
                <a:spcPct val="70000"/>
              </a:lnSpc>
            </a:pPr>
            <a:r>
              <a:rPr lang="en-US" sz="2000" dirty="0"/>
              <a:t>Gonzalez R. C. &amp; Woods R.E. (2008). Digital Image Processing. Prentice Hall.</a:t>
            </a:r>
          </a:p>
          <a:p>
            <a:pPr>
              <a:lnSpc>
                <a:spcPct val="70000"/>
              </a:lnSpc>
            </a:pPr>
            <a:r>
              <a:rPr lang="en-US" sz="2000" dirty="0"/>
              <a:t>Forsyth, D. A. &amp; Ponce, J. (2011).Computer Vision: A Modern Approach. Pearson Education.</a:t>
            </a:r>
            <a:endParaRPr lang="en-US" sz="2000" i="1" dirty="0"/>
          </a:p>
          <a:p>
            <a:pPr lvl="0">
              <a:lnSpc>
                <a:spcPct val="70000"/>
              </a:lnSpc>
            </a:pPr>
            <a:endParaRPr lang="en-US" sz="2000" dirty="0"/>
          </a:p>
          <a:p>
            <a:pPr marL="0" indent="0">
              <a:lnSpc>
                <a:spcPct val="70000"/>
              </a:lnSpc>
              <a:buNone/>
            </a:pPr>
            <a:endParaRPr lang="en-US" dirty="0"/>
          </a:p>
          <a:p>
            <a:endParaRPr lang="en-US" dirty="0"/>
          </a:p>
        </p:txBody>
      </p:sp>
      <p:sp>
        <p:nvSpPr>
          <p:cNvPr id="4" name="Slide Number Placeholder 3"/>
          <p:cNvSpPr>
            <a:spLocks noGrp="1"/>
          </p:cNvSpPr>
          <p:nvPr>
            <p:ph type="sldNum" sz="quarter" idx="12"/>
          </p:nvPr>
        </p:nvSpPr>
        <p:spPr/>
        <p:txBody>
          <a:bodyPr/>
          <a:lstStyle/>
          <a:p>
            <a:fld id="{04E567AB-134B-9C4D-86BA-9D10E7A67249}" type="slidenum">
              <a:rPr lang="en-US" smtClean="0"/>
              <a:pPr/>
              <a:t>20</a:t>
            </a:fld>
            <a:endParaRPr lang="en-US"/>
          </a:p>
        </p:txBody>
      </p:sp>
    </p:spTree>
    <p:extLst>
      <p:ext uri="{BB962C8B-B14F-4D97-AF65-F5344CB8AC3E}">
        <p14:creationId xmlns:p14="http://schemas.microsoft.com/office/powerpoint/2010/main" val="338169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lecture </a:t>
            </a:r>
          </a:p>
        </p:txBody>
      </p:sp>
      <p:sp>
        <p:nvSpPr>
          <p:cNvPr id="3" name="Content Placeholder 2"/>
          <p:cNvSpPr>
            <a:spLocks noGrp="1"/>
          </p:cNvSpPr>
          <p:nvPr>
            <p:ph idx="1"/>
          </p:nvPr>
        </p:nvSpPr>
        <p:spPr/>
        <p:txBody>
          <a:bodyPr/>
          <a:lstStyle/>
          <a:p>
            <a:r>
              <a:rPr lang="en-US" dirty="0"/>
              <a:t>Analyze the computational complexity of image transform operations</a:t>
            </a:r>
          </a:p>
          <a:p>
            <a:r>
              <a:rPr lang="en-US" dirty="0"/>
              <a:t>The separable transformation </a:t>
            </a:r>
          </a:p>
          <a:p>
            <a:r>
              <a:rPr lang="en-US" dirty="0"/>
              <a:t>computational complexity reduction of the separable transformation</a:t>
            </a:r>
          </a:p>
        </p:txBody>
      </p:sp>
      <p:sp>
        <p:nvSpPr>
          <p:cNvPr id="4" name="Slide Number Placeholder 3"/>
          <p:cNvSpPr>
            <a:spLocks noGrp="1"/>
          </p:cNvSpPr>
          <p:nvPr>
            <p:ph type="sldNum" sz="quarter" idx="12"/>
          </p:nvPr>
        </p:nvSpPr>
        <p:spPr/>
        <p:txBody>
          <a:bodyPr/>
          <a:lstStyle/>
          <a:p>
            <a:fld id="{04E567AB-134B-9C4D-86BA-9D10E7A67249}" type="slidenum">
              <a:rPr lang="en-US" smtClean="0"/>
              <a:pPr/>
              <a:t>3</a:t>
            </a:fld>
            <a:endParaRPr lang="en-US"/>
          </a:p>
        </p:txBody>
      </p:sp>
    </p:spTree>
    <p:extLst>
      <p:ext uri="{BB962C8B-B14F-4D97-AF65-F5344CB8AC3E}">
        <p14:creationId xmlns:p14="http://schemas.microsoft.com/office/powerpoint/2010/main" val="272706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4</a:t>
            </a:fld>
            <a:endParaRPr lang="en-US"/>
          </a:p>
        </p:txBody>
      </p:sp>
      <mc:AlternateContent xmlns:mc="http://schemas.openxmlformats.org/markup-compatibility/2006">
        <mc:Choice xmlns:p14="http://schemas.microsoft.com/office/powerpoint/2010/main"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1062038" y="657225"/>
              <a:ext cx="674687" cy="339725"/>
            </p14:xfrm>
          </p:contentPart>
        </mc:Choice>
        <mc:Fallback>
          <p:pic>
            <p:nvPicPr>
              <p:cNvPr id="1026" name="Ink 2"/>
              <p:cNvPicPr>
                <a:picLocks noRot="1" noChangeAspect="1" noEditPoints="1" noChangeArrowheads="1" noChangeShapeType="1"/>
              </p:cNvPicPr>
              <p:nvPr/>
            </p:nvPicPr>
            <p:blipFill>
              <a:blip r:embed="rId3"/>
              <a:stretch>
                <a:fillRect/>
              </a:stretch>
            </p:blipFill>
            <p:spPr>
              <a:xfrm>
                <a:off x="1052687" y="647848"/>
                <a:ext cx="693388" cy="358478"/>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27" name="Ink 3"/>
              <p14:cNvContentPartPr>
                <a14:cpLocks xmlns:a14="http://schemas.microsoft.com/office/drawing/2010/main" noRot="1" noChangeAspect="1" noEditPoints="1" noChangeArrowheads="1" noChangeShapeType="1"/>
              </p14:cNvContentPartPr>
              <p14:nvPr/>
            </p14:nvContentPartPr>
            <p14:xfrm>
              <a:off x="2184400" y="744538"/>
              <a:ext cx="411163" cy="361950"/>
            </p14:xfrm>
          </p:contentPart>
        </mc:Choice>
        <mc:Fallback>
          <p:pic>
            <p:nvPicPr>
              <p:cNvPr id="1027" name="Ink 3"/>
              <p:cNvPicPr>
                <a:picLocks noRot="1" noChangeAspect="1" noEditPoints="1" noChangeArrowheads="1" noChangeShapeType="1"/>
              </p:cNvPicPr>
              <p:nvPr/>
            </p:nvPicPr>
            <p:blipFill>
              <a:blip r:embed="rId5"/>
              <a:stretch>
                <a:fillRect/>
              </a:stretch>
            </p:blipFill>
            <p:spPr>
              <a:xfrm>
                <a:off x="2175031" y="735146"/>
                <a:ext cx="429901" cy="380734"/>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28" name="Ink 4"/>
              <p14:cNvContentPartPr>
                <a14:cpLocks xmlns:a14="http://schemas.microsoft.com/office/drawing/2010/main" noRot="1" noChangeAspect="1" noEditPoints="1" noChangeArrowheads="1" noChangeShapeType="1"/>
              </p14:cNvContentPartPr>
              <p14:nvPr/>
            </p14:nvContentPartPr>
            <p14:xfrm>
              <a:off x="3216275" y="642938"/>
              <a:ext cx="779463" cy="298450"/>
            </p14:xfrm>
          </p:contentPart>
        </mc:Choice>
        <mc:Fallback>
          <p:pic>
            <p:nvPicPr>
              <p:cNvPr id="1028" name="Ink 4"/>
              <p:cNvPicPr>
                <a:picLocks noRot="1" noChangeAspect="1" noEditPoints="1" noChangeArrowheads="1" noChangeShapeType="1"/>
              </p:cNvPicPr>
              <p:nvPr/>
            </p:nvPicPr>
            <p:blipFill>
              <a:blip r:embed="rId7"/>
              <a:stretch>
                <a:fillRect/>
              </a:stretch>
            </p:blipFill>
            <p:spPr>
              <a:xfrm>
                <a:off x="3206923" y="633611"/>
                <a:ext cx="798167" cy="31710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29" name="Ink 5"/>
              <p14:cNvContentPartPr>
                <a14:cpLocks xmlns:a14="http://schemas.microsoft.com/office/drawing/2010/main" noRot="1" noChangeAspect="1" noEditPoints="1" noChangeArrowheads="1" noChangeShapeType="1"/>
              </p14:cNvContentPartPr>
              <p14:nvPr/>
            </p14:nvContentPartPr>
            <p14:xfrm>
              <a:off x="4278313" y="573088"/>
              <a:ext cx="1031875" cy="315912"/>
            </p14:xfrm>
          </p:contentPart>
        </mc:Choice>
        <mc:Fallback>
          <p:pic>
            <p:nvPicPr>
              <p:cNvPr id="1029" name="Ink 5"/>
              <p:cNvPicPr>
                <a:picLocks noRot="1" noChangeAspect="1" noEditPoints="1" noChangeArrowheads="1" noChangeShapeType="1"/>
              </p:cNvPicPr>
              <p:nvPr/>
            </p:nvPicPr>
            <p:blipFill>
              <a:blip r:embed="rId9"/>
              <a:stretch>
                <a:fillRect/>
              </a:stretch>
            </p:blipFill>
            <p:spPr>
              <a:xfrm>
                <a:off x="4268965" y="563733"/>
                <a:ext cx="1050571" cy="334622"/>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30" name="Ink 6"/>
              <p14:cNvContentPartPr>
                <a14:cpLocks xmlns:a14="http://schemas.microsoft.com/office/drawing/2010/main" noRot="1" noChangeAspect="1" noEditPoints="1" noChangeArrowheads="1" noChangeShapeType="1"/>
              </p14:cNvContentPartPr>
              <p14:nvPr/>
            </p14:nvContentPartPr>
            <p14:xfrm>
              <a:off x="1311275" y="1474788"/>
              <a:ext cx="157163" cy="361950"/>
            </p14:xfrm>
          </p:contentPart>
        </mc:Choice>
        <mc:Fallback>
          <p:pic>
            <p:nvPicPr>
              <p:cNvPr id="1030" name="Ink 6"/>
              <p:cNvPicPr>
                <a:picLocks noRot="1" noChangeAspect="1" noEditPoints="1" noChangeArrowheads="1" noChangeShapeType="1"/>
              </p:cNvPicPr>
              <p:nvPr/>
            </p:nvPicPr>
            <p:blipFill>
              <a:blip r:embed="rId11"/>
              <a:stretch>
                <a:fillRect/>
              </a:stretch>
            </p:blipFill>
            <p:spPr>
              <a:xfrm>
                <a:off x="1301860" y="1465424"/>
                <a:ext cx="175994" cy="380678"/>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31" name="Ink 7"/>
              <p14:cNvContentPartPr>
                <a14:cpLocks xmlns:a14="http://schemas.microsoft.com/office/drawing/2010/main" noRot="1" noChangeAspect="1" noEditPoints="1" noChangeArrowheads="1" noChangeShapeType="1"/>
              </p14:cNvContentPartPr>
              <p14:nvPr/>
            </p14:nvContentPartPr>
            <p14:xfrm>
              <a:off x="1747838" y="1592263"/>
              <a:ext cx="125412" cy="73025"/>
            </p14:xfrm>
          </p:contentPart>
        </mc:Choice>
        <mc:Fallback>
          <p:pic>
            <p:nvPicPr>
              <p:cNvPr id="1031" name="Ink 7"/>
              <p:cNvPicPr>
                <a:picLocks noRot="1" noChangeAspect="1" noEditPoints="1" noChangeArrowheads="1" noChangeShapeType="1"/>
              </p:cNvPicPr>
              <p:nvPr/>
            </p:nvPicPr>
            <p:blipFill>
              <a:blip r:embed="rId13"/>
              <a:stretch>
                <a:fillRect/>
              </a:stretch>
            </p:blipFill>
            <p:spPr>
              <a:xfrm>
                <a:off x="1738495" y="1582956"/>
                <a:ext cx="144098" cy="91639"/>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32" name="Ink 8"/>
              <p14:cNvContentPartPr>
                <a14:cpLocks xmlns:a14="http://schemas.microsoft.com/office/drawing/2010/main" noRot="1" noChangeAspect="1" noEditPoints="1" noChangeArrowheads="1" noChangeShapeType="1"/>
              </p14:cNvContentPartPr>
              <p14:nvPr/>
            </p14:nvContentPartPr>
            <p14:xfrm>
              <a:off x="2114550" y="1439863"/>
              <a:ext cx="460375" cy="388937"/>
            </p14:xfrm>
          </p:contentPart>
        </mc:Choice>
        <mc:Fallback>
          <p:pic>
            <p:nvPicPr>
              <p:cNvPr id="1032" name="Ink 8"/>
              <p:cNvPicPr>
                <a:picLocks noRot="1" noChangeAspect="1" noEditPoints="1" noChangeArrowheads="1" noChangeShapeType="1"/>
              </p:cNvPicPr>
              <p:nvPr/>
            </p:nvPicPr>
            <p:blipFill>
              <a:blip r:embed="rId15"/>
              <a:stretch>
                <a:fillRect/>
              </a:stretch>
            </p:blipFill>
            <p:spPr>
              <a:xfrm>
                <a:off x="2105206" y="1430517"/>
                <a:ext cx="479063" cy="407629"/>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33" name="Ink 9"/>
              <p14:cNvContentPartPr>
                <a14:cpLocks xmlns:a14="http://schemas.microsoft.com/office/drawing/2010/main" noRot="1" noChangeAspect="1" noEditPoints="1" noChangeArrowheads="1" noChangeShapeType="1"/>
              </p14:cNvContentPartPr>
              <p14:nvPr/>
            </p14:nvContentPartPr>
            <p14:xfrm>
              <a:off x="10399713" y="13274675"/>
              <a:ext cx="0" cy="0"/>
            </p14:xfrm>
          </p:contentPart>
        </mc:Choice>
        <mc:Fallback>
          <p:pic>
            <p:nvPicPr>
              <p:cNvPr id="1033" name="Ink 9"/>
              <p:cNvPicPr>
                <a:picLocks noRot="1" noChangeAspect="1" noEditPoints="1" noChangeArrowheads="1" noChangeShapeType="1"/>
              </p:cNvPicPr>
              <p:nvPr/>
            </p:nvPicPr>
            <p:blipFill>
              <a:blip r:embed="rId17"/>
              <a:stretch>
                <a:fillRect/>
              </a:stretch>
            </p:blipFill>
            <p:spPr>
              <a:xfrm>
                <a:off x="10399713" y="13274675"/>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34" name="Ink 10"/>
              <p14:cNvContentPartPr>
                <a14:cpLocks xmlns:a14="http://schemas.microsoft.com/office/drawing/2010/main" noRot="1" noChangeAspect="1" noEditPoints="1" noChangeArrowheads="1" noChangeShapeType="1"/>
              </p14:cNvContentPartPr>
              <p14:nvPr/>
            </p14:nvContentPartPr>
            <p14:xfrm>
              <a:off x="1909763" y="2032000"/>
              <a:ext cx="663575" cy="320675"/>
            </p14:xfrm>
          </p:contentPart>
        </mc:Choice>
        <mc:Fallback>
          <p:pic>
            <p:nvPicPr>
              <p:cNvPr id="1034" name="Ink 10"/>
              <p:cNvPicPr>
                <a:picLocks noRot="1" noChangeAspect="1" noEditPoints="1" noChangeArrowheads="1" noChangeShapeType="1"/>
              </p:cNvPicPr>
              <p:nvPr/>
            </p:nvPicPr>
            <p:blipFill>
              <a:blip r:embed="rId19"/>
              <a:stretch>
                <a:fillRect/>
              </a:stretch>
            </p:blipFill>
            <p:spPr>
              <a:xfrm>
                <a:off x="1900381" y="2022642"/>
                <a:ext cx="682338" cy="33939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35" name="Ink 11"/>
              <p14:cNvContentPartPr>
                <a14:cpLocks xmlns:a14="http://schemas.microsoft.com/office/drawing/2010/main" noRot="1" noChangeAspect="1" noEditPoints="1" noChangeArrowheads="1" noChangeShapeType="1"/>
              </p14:cNvContentPartPr>
              <p14:nvPr/>
            </p14:nvContentPartPr>
            <p14:xfrm>
              <a:off x="2820988" y="2101850"/>
              <a:ext cx="163512" cy="74613"/>
            </p14:xfrm>
          </p:contentPart>
        </mc:Choice>
        <mc:Fallback>
          <p:pic>
            <p:nvPicPr>
              <p:cNvPr id="1035" name="Ink 11"/>
              <p:cNvPicPr>
                <a:picLocks noRot="1" noChangeAspect="1" noEditPoints="1" noChangeArrowheads="1" noChangeShapeType="1"/>
              </p:cNvPicPr>
              <p:nvPr/>
            </p:nvPicPr>
            <p:blipFill>
              <a:blip r:embed="rId21"/>
              <a:stretch>
                <a:fillRect/>
              </a:stretch>
            </p:blipFill>
            <p:spPr>
              <a:xfrm>
                <a:off x="2811582" y="2092433"/>
                <a:ext cx="182323" cy="93447"/>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036" name="Ink 12"/>
              <p14:cNvContentPartPr>
                <a14:cpLocks xmlns:a14="http://schemas.microsoft.com/office/drawing/2010/main" noRot="1" noChangeAspect="1" noEditPoints="1" noChangeArrowheads="1" noChangeShapeType="1"/>
              </p14:cNvContentPartPr>
              <p14:nvPr/>
            </p14:nvContentPartPr>
            <p14:xfrm>
              <a:off x="3224213" y="1690688"/>
              <a:ext cx="1387475" cy="830262"/>
            </p14:xfrm>
          </p:contentPart>
        </mc:Choice>
        <mc:Fallback>
          <p:pic>
            <p:nvPicPr>
              <p:cNvPr id="1036" name="Ink 12"/>
              <p:cNvPicPr>
                <a:picLocks noRot="1" noChangeAspect="1" noEditPoints="1" noChangeArrowheads="1" noChangeShapeType="1"/>
              </p:cNvPicPr>
              <p:nvPr/>
            </p:nvPicPr>
            <p:blipFill>
              <a:blip r:embed="rId23"/>
              <a:stretch>
                <a:fillRect/>
              </a:stretch>
            </p:blipFill>
            <p:spPr>
              <a:xfrm>
                <a:off x="3214855" y="1681331"/>
                <a:ext cx="1406191" cy="848976"/>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37" name="Ink 13"/>
              <p14:cNvContentPartPr>
                <a14:cpLocks xmlns:a14="http://schemas.microsoft.com/office/drawing/2010/main" noRot="1" noChangeAspect="1" noEditPoints="1" noChangeArrowheads="1" noChangeShapeType="1"/>
              </p14:cNvContentPartPr>
              <p14:nvPr/>
            </p14:nvContentPartPr>
            <p14:xfrm>
              <a:off x="4808538" y="1785938"/>
              <a:ext cx="642937" cy="273050"/>
            </p14:xfrm>
          </p:contentPart>
        </mc:Choice>
        <mc:Fallback>
          <p:pic>
            <p:nvPicPr>
              <p:cNvPr id="1037" name="Ink 13"/>
              <p:cNvPicPr>
                <a:picLocks noRot="1" noChangeAspect="1" noEditPoints="1" noChangeArrowheads="1" noChangeShapeType="1"/>
              </p:cNvPicPr>
              <p:nvPr/>
            </p:nvPicPr>
            <p:blipFill>
              <a:blip r:embed="rId25"/>
              <a:stretch>
                <a:fillRect/>
              </a:stretch>
            </p:blipFill>
            <p:spPr>
              <a:xfrm>
                <a:off x="4799178" y="1776609"/>
                <a:ext cx="661656" cy="291708"/>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38" name="Ink 14"/>
              <p14:cNvContentPartPr>
                <a14:cpLocks xmlns:a14="http://schemas.microsoft.com/office/drawing/2010/main" noRot="1" noChangeAspect="1" noEditPoints="1" noChangeArrowheads="1" noChangeShapeType="1"/>
              </p14:cNvContentPartPr>
              <p14:nvPr/>
            </p14:nvContentPartPr>
            <p14:xfrm>
              <a:off x="9344025" y="17791113"/>
              <a:ext cx="0" cy="0"/>
            </p14:xfrm>
          </p:contentPart>
        </mc:Choice>
        <mc:Fallback>
          <p:pic>
            <p:nvPicPr>
              <p:cNvPr id="1038" name="Ink 14"/>
              <p:cNvPicPr>
                <a:picLocks noRot="1" noChangeAspect="1" noEditPoints="1" noChangeArrowheads="1" noChangeShapeType="1"/>
              </p:cNvPicPr>
              <p:nvPr/>
            </p:nvPicPr>
            <p:blipFill>
              <a:blip r:embed="rId17"/>
              <a:stretch>
                <a:fillRect/>
              </a:stretch>
            </p:blipFill>
            <p:spPr>
              <a:xfrm>
                <a:off x="9344025" y="17791113"/>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039" name="Ink 15"/>
              <p14:cNvContentPartPr>
                <a14:cpLocks xmlns:a14="http://schemas.microsoft.com/office/drawing/2010/main" noRot="1" noChangeAspect="1" noEditPoints="1" noChangeArrowheads="1" noChangeShapeType="1"/>
              </p14:cNvContentPartPr>
              <p14:nvPr/>
            </p14:nvContentPartPr>
            <p14:xfrm>
              <a:off x="1701800" y="2960688"/>
              <a:ext cx="404813" cy="442912"/>
            </p14:xfrm>
          </p:contentPart>
        </mc:Choice>
        <mc:Fallback>
          <p:pic>
            <p:nvPicPr>
              <p:cNvPr id="1039" name="Ink 15"/>
              <p:cNvPicPr>
                <a:picLocks noRot="1" noChangeAspect="1" noEditPoints="1" noChangeArrowheads="1" noChangeShapeType="1"/>
              </p:cNvPicPr>
              <p:nvPr/>
            </p:nvPicPr>
            <p:blipFill>
              <a:blip r:embed="rId28"/>
              <a:stretch>
                <a:fillRect/>
              </a:stretch>
            </p:blipFill>
            <p:spPr>
              <a:xfrm>
                <a:off x="1692453" y="2951333"/>
                <a:ext cx="423508" cy="461622"/>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040" name="Ink 16"/>
              <p14:cNvContentPartPr>
                <a14:cpLocks xmlns:a14="http://schemas.microsoft.com/office/drawing/2010/main" noRot="1" noChangeAspect="1" noEditPoints="1" noChangeArrowheads="1" noChangeShapeType="1"/>
              </p14:cNvContentPartPr>
              <p14:nvPr/>
            </p14:nvContentPartPr>
            <p14:xfrm>
              <a:off x="2330450" y="3152775"/>
              <a:ext cx="236538" cy="103188"/>
            </p14:xfrm>
          </p:contentPart>
        </mc:Choice>
        <mc:Fallback>
          <p:pic>
            <p:nvPicPr>
              <p:cNvPr id="1040" name="Ink 16"/>
              <p:cNvPicPr>
                <a:picLocks noRot="1" noChangeAspect="1" noEditPoints="1" noChangeArrowheads="1" noChangeShapeType="1"/>
              </p:cNvPicPr>
              <p:nvPr/>
            </p:nvPicPr>
            <p:blipFill>
              <a:blip r:embed="rId30"/>
              <a:stretch>
                <a:fillRect/>
              </a:stretch>
            </p:blipFill>
            <p:spPr>
              <a:xfrm>
                <a:off x="2321075" y="3143459"/>
                <a:ext cx="255288" cy="121819"/>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041" name="Ink 17"/>
              <p14:cNvContentPartPr>
                <a14:cpLocks xmlns:a14="http://schemas.microsoft.com/office/drawing/2010/main" noRot="1" noChangeAspect="1" noEditPoints="1" noChangeArrowheads="1" noChangeShapeType="1"/>
              </p14:cNvContentPartPr>
              <p14:nvPr/>
            </p14:nvContentPartPr>
            <p14:xfrm>
              <a:off x="2997200" y="2959100"/>
              <a:ext cx="484188" cy="352425"/>
            </p14:xfrm>
          </p:contentPart>
        </mc:Choice>
        <mc:Fallback>
          <p:pic>
            <p:nvPicPr>
              <p:cNvPr id="1041" name="Ink 17"/>
              <p:cNvPicPr>
                <a:picLocks noRot="1" noChangeAspect="1" noEditPoints="1" noChangeArrowheads="1" noChangeShapeType="1"/>
              </p:cNvPicPr>
              <p:nvPr/>
            </p:nvPicPr>
            <p:blipFill>
              <a:blip r:embed="rId32"/>
              <a:stretch>
                <a:fillRect/>
              </a:stretch>
            </p:blipFill>
            <p:spPr>
              <a:xfrm>
                <a:off x="2987840" y="2949740"/>
                <a:ext cx="502908" cy="371144"/>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42" name="Ink 18"/>
              <p14:cNvContentPartPr>
                <a14:cpLocks xmlns:a14="http://schemas.microsoft.com/office/drawing/2010/main" noRot="1" noChangeAspect="1" noEditPoints="1" noChangeArrowheads="1" noChangeShapeType="1"/>
              </p14:cNvContentPartPr>
              <p14:nvPr/>
            </p14:nvContentPartPr>
            <p14:xfrm>
              <a:off x="1835150" y="3729038"/>
              <a:ext cx="768350" cy="455612"/>
            </p14:xfrm>
          </p:contentPart>
        </mc:Choice>
        <mc:Fallback>
          <p:pic>
            <p:nvPicPr>
              <p:cNvPr id="1042" name="Ink 18"/>
              <p:cNvPicPr>
                <a:picLocks noRot="1" noChangeAspect="1" noEditPoints="1" noChangeArrowheads="1" noChangeShapeType="1"/>
              </p:cNvPicPr>
              <p:nvPr/>
            </p:nvPicPr>
            <p:blipFill>
              <a:blip r:embed="rId34"/>
              <a:stretch>
                <a:fillRect/>
              </a:stretch>
            </p:blipFill>
            <p:spPr>
              <a:xfrm>
                <a:off x="1825784" y="3719681"/>
                <a:ext cx="787081" cy="474326"/>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43" name="Ink 19"/>
              <p14:cNvContentPartPr>
                <a14:cpLocks xmlns:a14="http://schemas.microsoft.com/office/drawing/2010/main" noRot="1" noChangeAspect="1" noEditPoints="1" noChangeArrowheads="1" noChangeShapeType="1"/>
              </p14:cNvContentPartPr>
              <p14:nvPr/>
            </p14:nvContentPartPr>
            <p14:xfrm>
              <a:off x="2894013" y="3894138"/>
              <a:ext cx="309562" cy="171450"/>
            </p14:xfrm>
          </p:contentPart>
        </mc:Choice>
        <mc:Fallback>
          <p:pic>
            <p:nvPicPr>
              <p:cNvPr id="1043" name="Ink 19"/>
              <p:cNvPicPr>
                <a:picLocks noRot="1" noChangeAspect="1" noEditPoints="1" noChangeArrowheads="1" noChangeShapeType="1"/>
              </p:cNvPicPr>
              <p:nvPr/>
            </p:nvPicPr>
            <p:blipFill>
              <a:blip r:embed="rId36"/>
              <a:stretch>
                <a:fillRect/>
              </a:stretch>
            </p:blipFill>
            <p:spPr>
              <a:xfrm>
                <a:off x="2884632" y="3884851"/>
                <a:ext cx="328323" cy="190024"/>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44" name="Ink 20"/>
              <p14:cNvContentPartPr>
                <a14:cpLocks xmlns:a14="http://schemas.microsoft.com/office/drawing/2010/main" noRot="1" noChangeAspect="1" noEditPoints="1" noChangeArrowheads="1" noChangeShapeType="1"/>
              </p14:cNvContentPartPr>
              <p14:nvPr/>
            </p14:nvContentPartPr>
            <p14:xfrm>
              <a:off x="3427413" y="3503613"/>
              <a:ext cx="728662" cy="474662"/>
            </p14:xfrm>
          </p:contentPart>
        </mc:Choice>
        <mc:Fallback>
          <p:pic>
            <p:nvPicPr>
              <p:cNvPr id="1044" name="Ink 20"/>
              <p:cNvPicPr>
                <a:picLocks noRot="1" noChangeAspect="1" noEditPoints="1" noChangeArrowheads="1" noChangeShapeType="1"/>
              </p:cNvPicPr>
              <p:nvPr/>
            </p:nvPicPr>
            <p:blipFill>
              <a:blip r:embed="rId38"/>
              <a:stretch>
                <a:fillRect/>
              </a:stretch>
            </p:blipFill>
            <p:spPr>
              <a:xfrm>
                <a:off x="3418053" y="3494257"/>
                <a:ext cx="747383" cy="493375"/>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045" name="Ink 21"/>
              <p14:cNvContentPartPr>
                <a14:cpLocks xmlns:a14="http://schemas.microsoft.com/office/drawing/2010/main" noRot="1" noChangeAspect="1" noEditPoints="1" noChangeArrowheads="1" noChangeShapeType="1"/>
              </p14:cNvContentPartPr>
              <p14:nvPr/>
            </p14:nvContentPartPr>
            <p14:xfrm>
              <a:off x="4613275" y="3722688"/>
              <a:ext cx="157163" cy="84137"/>
            </p14:xfrm>
          </p:contentPart>
        </mc:Choice>
        <mc:Fallback>
          <p:pic>
            <p:nvPicPr>
              <p:cNvPr id="1045" name="Ink 21"/>
              <p:cNvPicPr>
                <a:picLocks noRot="1" noChangeAspect="1" noEditPoints="1" noChangeArrowheads="1" noChangeShapeType="1"/>
              </p:cNvPicPr>
              <p:nvPr/>
            </p:nvPicPr>
            <p:blipFill>
              <a:blip r:embed="rId40"/>
              <a:stretch>
                <a:fillRect/>
              </a:stretch>
            </p:blipFill>
            <p:spPr>
              <a:xfrm>
                <a:off x="4603924" y="3713339"/>
                <a:ext cx="175864" cy="102834"/>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46" name="Ink 22"/>
              <p14:cNvContentPartPr>
                <a14:cpLocks xmlns:a14="http://schemas.microsoft.com/office/drawing/2010/main" noRot="1" noChangeAspect="1" noEditPoints="1" noChangeArrowheads="1" noChangeShapeType="1"/>
              </p14:cNvContentPartPr>
              <p14:nvPr/>
            </p14:nvContentPartPr>
            <p14:xfrm>
              <a:off x="5111750" y="3433763"/>
              <a:ext cx="211138" cy="334962"/>
            </p14:xfrm>
          </p:contentPart>
        </mc:Choice>
        <mc:Fallback>
          <p:pic>
            <p:nvPicPr>
              <p:cNvPr id="1046" name="Ink 22"/>
              <p:cNvPicPr>
                <a:picLocks noRot="1" noChangeAspect="1" noEditPoints="1" noChangeArrowheads="1" noChangeShapeType="1"/>
              </p:cNvPicPr>
              <p:nvPr/>
            </p:nvPicPr>
            <p:blipFill>
              <a:blip r:embed="rId42"/>
              <a:stretch>
                <a:fillRect/>
              </a:stretch>
            </p:blipFill>
            <p:spPr>
              <a:xfrm>
                <a:off x="5102430" y="3424398"/>
                <a:ext cx="229778" cy="353691"/>
              </a:xfrm>
              <a:prstGeom prst="rect">
                <a:avLst/>
              </a:prstGeom>
            </p:spPr>
          </p:pic>
        </mc:Fallback>
      </mc:AlternateContent>
    </p:spTree>
    <p:extLst>
      <p:ext uri="{BB962C8B-B14F-4D97-AF65-F5344CB8AC3E}">
        <p14:creationId xmlns:p14="http://schemas.microsoft.com/office/powerpoint/2010/main" val="416049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4513-2608-95CD-6751-FC4A6B74CC8B}"/>
              </a:ext>
            </a:extLst>
          </p:cNvPr>
          <p:cNvSpPr>
            <a:spLocks noGrp="1"/>
          </p:cNvSpPr>
          <p:nvPr>
            <p:ph type="title"/>
          </p:nvPr>
        </p:nvSpPr>
        <p:spPr/>
        <p:txBody>
          <a:bodyPr/>
          <a:lstStyle/>
          <a:p>
            <a:r>
              <a:rPr lang="en-US" dirty="0"/>
              <a:t>Spline function??</a:t>
            </a:r>
            <a:endParaRPr lang="en-PK" dirty="0"/>
          </a:p>
        </p:txBody>
      </p:sp>
      <p:sp>
        <p:nvSpPr>
          <p:cNvPr id="3" name="Content Placeholder 2">
            <a:extLst>
              <a:ext uri="{FF2B5EF4-FFF2-40B4-BE49-F238E27FC236}">
                <a16:creationId xmlns:a16="http://schemas.microsoft.com/office/drawing/2014/main" id="{0F2203E8-B8B8-55CA-48F2-5CF4A533F15C}"/>
              </a:ext>
            </a:extLst>
          </p:cNvPr>
          <p:cNvSpPr>
            <a:spLocks noGrp="1"/>
          </p:cNvSpPr>
          <p:nvPr>
            <p:ph idx="1"/>
          </p:nvPr>
        </p:nvSpPr>
        <p:spPr>
          <a:xfrm>
            <a:off x="457200" y="1600200"/>
            <a:ext cx="8229600" cy="4859215"/>
          </a:xfrm>
        </p:spPr>
        <p:txBody>
          <a:bodyPr>
            <a:normAutofit fontScale="32500" lnSpcReduction="20000"/>
          </a:bodyPr>
          <a:lstStyle/>
          <a:p>
            <a:pPr algn="l"/>
            <a:r>
              <a:rPr lang="en-US" sz="4900" b="0" i="0" dirty="0">
                <a:solidFill>
                  <a:srgbClr val="374151"/>
                </a:solidFill>
                <a:effectLst/>
                <a:latin typeface="Söhne"/>
              </a:rPr>
              <a:t>In image processing, a spline function is a mathematical function used for interpolating or smoothing a set of data points. Spline functions are widely used in image processing and computer graphics because they provide a flexible way to approximate complex shapes or curves.</a:t>
            </a:r>
          </a:p>
          <a:p>
            <a:pPr algn="l"/>
            <a:r>
              <a:rPr lang="en-US" sz="4900" b="0" i="0" dirty="0">
                <a:solidFill>
                  <a:srgbClr val="374151"/>
                </a:solidFill>
                <a:effectLst/>
                <a:latin typeface="Söhne"/>
              </a:rPr>
              <a:t>A spline function is defined by a set of control points, which are used to determine the shape of the curve. The spline function passes through the control points, and the shape of the curve between the control points is determined by a set of interpolation or approximation rules.</a:t>
            </a:r>
          </a:p>
          <a:p>
            <a:pPr algn="l"/>
            <a:r>
              <a:rPr lang="en-US" sz="4900" b="0" i="0" dirty="0">
                <a:solidFill>
                  <a:srgbClr val="374151"/>
                </a:solidFill>
                <a:effectLst/>
                <a:latin typeface="Söhne"/>
              </a:rPr>
              <a:t>There are several types of spline functions used in image processing, including cubic splines, B-splines, and Bezier curves. Cubic splines are the most commonly used spline functions in image processing, as they are simple to compute and provide a good balance between smoothness and accuracy.</a:t>
            </a:r>
          </a:p>
          <a:p>
            <a:pPr algn="l"/>
            <a:r>
              <a:rPr lang="en-US" sz="4900" b="0" i="0" dirty="0">
                <a:solidFill>
                  <a:srgbClr val="374151"/>
                </a:solidFill>
                <a:effectLst/>
                <a:latin typeface="Söhne"/>
              </a:rPr>
              <a:t>Cubic spline functions are defined by a set of control points, which are used to construct a piecewise cubic function that interpolates the control points. The cubic function is constructed so that it is smooth at each control point, with continuous first and second derivatives. This ensures that the resulting curve is smooth and has no sharp corners or discontinuities.</a:t>
            </a:r>
          </a:p>
          <a:p>
            <a:pPr algn="l"/>
            <a:r>
              <a:rPr lang="en-US" sz="4900" b="0" i="0" dirty="0">
                <a:solidFill>
                  <a:srgbClr val="374151"/>
                </a:solidFill>
                <a:effectLst/>
                <a:latin typeface="Söhne"/>
              </a:rPr>
              <a:t>Spline functions are used in a wide range of image processing applications, such as image registration, image segmentation, and image smoothing. They can be used to interpolate missing or noisy data, to create smooth contours or boundaries around objects in an image, or to generate smooth curves for use in computer graphics or animation.</a:t>
            </a:r>
          </a:p>
          <a:p>
            <a:endParaRPr lang="en-PK" dirty="0"/>
          </a:p>
        </p:txBody>
      </p:sp>
      <p:sp>
        <p:nvSpPr>
          <p:cNvPr id="4" name="Slide Number Placeholder 3">
            <a:extLst>
              <a:ext uri="{FF2B5EF4-FFF2-40B4-BE49-F238E27FC236}">
                <a16:creationId xmlns:a16="http://schemas.microsoft.com/office/drawing/2014/main" id="{32B56F7D-E29C-9713-4524-C40160070BC3}"/>
              </a:ext>
            </a:extLst>
          </p:cNvPr>
          <p:cNvSpPr>
            <a:spLocks noGrp="1"/>
          </p:cNvSpPr>
          <p:nvPr>
            <p:ph type="sldNum" sz="quarter" idx="12"/>
          </p:nvPr>
        </p:nvSpPr>
        <p:spPr/>
        <p:txBody>
          <a:bodyPr/>
          <a:lstStyle/>
          <a:p>
            <a:fld id="{04E567AB-134B-9C4D-86BA-9D10E7A67249}" type="slidenum">
              <a:rPr lang="en-US" smtClean="0"/>
              <a:pPr/>
              <a:t>5</a:t>
            </a:fld>
            <a:endParaRPr lang="en-US"/>
          </a:p>
        </p:txBody>
      </p:sp>
    </p:spTree>
    <p:extLst>
      <p:ext uri="{BB962C8B-B14F-4D97-AF65-F5344CB8AC3E}">
        <p14:creationId xmlns:p14="http://schemas.microsoft.com/office/powerpoint/2010/main" val="370754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6</a:t>
            </a:fld>
            <a:endParaRPr lang="en-US"/>
          </a:p>
        </p:txBody>
      </p:sp>
      <mc:AlternateContent xmlns:mc="http://schemas.openxmlformats.org/markup-compatibility/2006">
        <mc:Choice xmlns:p14="http://schemas.microsoft.com/office/powerpoint/2010/main" Requires="p14">
          <p:contentPart p14:bwMode="auto" r:id="rId2">
            <p14:nvContentPartPr>
              <p14:cNvPr id="2050" name="Ink 2"/>
              <p14:cNvContentPartPr>
                <a14:cpLocks xmlns:a14="http://schemas.microsoft.com/office/drawing/2010/main" noRot="1" noChangeAspect="1" noEditPoints="1" noChangeArrowheads="1" noChangeShapeType="1"/>
              </p14:cNvContentPartPr>
              <p14:nvPr/>
            </p14:nvContentPartPr>
            <p14:xfrm>
              <a:off x="1690688" y="1084263"/>
              <a:ext cx="190500" cy="247650"/>
            </p14:xfrm>
          </p:contentPart>
        </mc:Choice>
        <mc:Fallback>
          <p:pic>
            <p:nvPicPr>
              <p:cNvPr id="2050" name="Ink 2"/>
              <p:cNvPicPr>
                <a:picLocks noRot="1" noChangeAspect="1" noEditPoints="1" noChangeArrowheads="1" noChangeShapeType="1"/>
              </p:cNvPicPr>
              <p:nvPr/>
            </p:nvPicPr>
            <p:blipFill>
              <a:blip r:embed="rId3"/>
              <a:stretch>
                <a:fillRect/>
              </a:stretch>
            </p:blipFill>
            <p:spPr>
              <a:xfrm>
                <a:off x="1681360" y="1074849"/>
                <a:ext cx="209155" cy="266477"/>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51" name="Ink 3"/>
              <p14:cNvContentPartPr>
                <a14:cpLocks xmlns:a14="http://schemas.microsoft.com/office/drawing/2010/main" noRot="1" noChangeAspect="1" noEditPoints="1" noChangeArrowheads="1" noChangeShapeType="1"/>
              </p14:cNvContentPartPr>
              <p14:nvPr/>
            </p14:nvContentPartPr>
            <p14:xfrm>
              <a:off x="2176463" y="1158875"/>
              <a:ext cx="190500" cy="87313"/>
            </p14:xfrm>
          </p:contentPart>
        </mc:Choice>
        <mc:Fallback>
          <p:pic>
            <p:nvPicPr>
              <p:cNvPr id="2051" name="Ink 3"/>
              <p:cNvPicPr>
                <a:picLocks noRot="1" noChangeAspect="1" noEditPoints="1" noChangeArrowheads="1" noChangeShapeType="1"/>
              </p:cNvPicPr>
              <p:nvPr/>
            </p:nvPicPr>
            <p:blipFill>
              <a:blip r:embed="rId5"/>
              <a:stretch>
                <a:fillRect/>
              </a:stretch>
            </p:blipFill>
            <p:spPr>
              <a:xfrm>
                <a:off x="2167082" y="1149455"/>
                <a:ext cx="209261" cy="10615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52" name="Ink 4"/>
              <p14:cNvContentPartPr>
                <a14:cpLocks xmlns:a14="http://schemas.microsoft.com/office/drawing/2010/main" noRot="1" noChangeAspect="1" noEditPoints="1" noChangeArrowheads="1" noChangeShapeType="1"/>
              </p14:cNvContentPartPr>
              <p14:nvPr/>
            </p14:nvContentPartPr>
            <p14:xfrm>
              <a:off x="2863850" y="828675"/>
              <a:ext cx="387350" cy="455613"/>
            </p14:xfrm>
          </p:contentPart>
        </mc:Choice>
        <mc:Fallback>
          <p:pic>
            <p:nvPicPr>
              <p:cNvPr id="2052" name="Ink 4"/>
              <p:cNvPicPr>
                <a:picLocks noRot="1" noChangeAspect="1" noEditPoints="1" noChangeArrowheads="1" noChangeShapeType="1"/>
              </p:cNvPicPr>
              <p:nvPr/>
            </p:nvPicPr>
            <p:blipFill>
              <a:blip r:embed="rId7"/>
              <a:stretch>
                <a:fillRect/>
              </a:stretch>
            </p:blipFill>
            <p:spPr>
              <a:xfrm>
                <a:off x="2854490" y="819311"/>
                <a:ext cx="406070" cy="474342"/>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53" name="Ink 5"/>
              <p14:cNvContentPartPr>
                <a14:cpLocks xmlns:a14="http://schemas.microsoft.com/office/drawing/2010/main" noRot="1" noChangeAspect="1" noEditPoints="1" noChangeArrowheads="1" noChangeShapeType="1"/>
              </p14:cNvContentPartPr>
              <p14:nvPr/>
            </p14:nvContentPartPr>
            <p14:xfrm>
              <a:off x="3444875" y="1062038"/>
              <a:ext cx="153988" cy="188912"/>
            </p14:xfrm>
          </p:contentPart>
        </mc:Choice>
        <mc:Fallback>
          <p:pic>
            <p:nvPicPr>
              <p:cNvPr id="2053" name="Ink 5"/>
              <p:cNvPicPr>
                <a:picLocks noRot="1" noChangeAspect="1" noEditPoints="1" noChangeArrowheads="1" noChangeShapeType="1"/>
              </p:cNvPicPr>
              <p:nvPr/>
            </p:nvPicPr>
            <p:blipFill>
              <a:blip r:embed="rId9"/>
              <a:stretch>
                <a:fillRect/>
              </a:stretch>
            </p:blipFill>
            <p:spPr>
              <a:xfrm>
                <a:off x="3435455" y="1052665"/>
                <a:ext cx="172829" cy="207659"/>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54" name="Ink 6"/>
              <p14:cNvContentPartPr>
                <a14:cpLocks xmlns:a14="http://schemas.microsoft.com/office/drawing/2010/main" noRot="1" noChangeAspect="1" noEditPoints="1" noChangeArrowheads="1" noChangeShapeType="1"/>
              </p14:cNvContentPartPr>
              <p14:nvPr/>
            </p14:nvContentPartPr>
            <p14:xfrm>
              <a:off x="2224088" y="2173288"/>
              <a:ext cx="131762" cy="133350"/>
            </p14:xfrm>
          </p:contentPart>
        </mc:Choice>
        <mc:Fallback>
          <p:pic>
            <p:nvPicPr>
              <p:cNvPr id="2054" name="Ink 6"/>
              <p:cNvPicPr>
                <a:picLocks noRot="1" noChangeAspect="1" noEditPoints="1" noChangeArrowheads="1" noChangeShapeType="1"/>
              </p:cNvPicPr>
              <p:nvPr/>
            </p:nvPicPr>
            <p:blipFill>
              <a:blip r:embed="rId11"/>
              <a:stretch>
                <a:fillRect/>
              </a:stretch>
            </p:blipFill>
            <p:spPr>
              <a:xfrm>
                <a:off x="2214702" y="2163917"/>
                <a:ext cx="150534" cy="152091"/>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55" name="Ink 7"/>
              <p14:cNvContentPartPr>
                <a14:cpLocks xmlns:a14="http://schemas.microsoft.com/office/drawing/2010/main" noRot="1" noChangeAspect="1" noEditPoints="1" noChangeArrowheads="1" noChangeShapeType="1"/>
              </p14:cNvContentPartPr>
              <p14:nvPr/>
            </p14:nvContentPartPr>
            <p14:xfrm>
              <a:off x="2593975" y="1854200"/>
              <a:ext cx="819150" cy="481013"/>
            </p14:xfrm>
          </p:contentPart>
        </mc:Choice>
        <mc:Fallback>
          <p:pic>
            <p:nvPicPr>
              <p:cNvPr id="2055" name="Ink 7"/>
              <p:cNvPicPr>
                <a:picLocks noRot="1" noChangeAspect="1" noEditPoints="1" noChangeArrowheads="1" noChangeShapeType="1"/>
              </p:cNvPicPr>
              <p:nvPr/>
            </p:nvPicPr>
            <p:blipFill>
              <a:blip r:embed="rId13"/>
              <a:stretch>
                <a:fillRect/>
              </a:stretch>
            </p:blipFill>
            <p:spPr>
              <a:xfrm>
                <a:off x="2584609" y="1844783"/>
                <a:ext cx="837882" cy="499848"/>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56" name="Ink 8"/>
              <p14:cNvContentPartPr>
                <a14:cpLocks xmlns:a14="http://schemas.microsoft.com/office/drawing/2010/main" noRot="1" noChangeAspect="1" noEditPoints="1" noChangeArrowheads="1" noChangeShapeType="1"/>
              </p14:cNvContentPartPr>
              <p14:nvPr/>
            </p14:nvContentPartPr>
            <p14:xfrm>
              <a:off x="3663950" y="2500313"/>
              <a:ext cx="409575" cy="220662"/>
            </p14:xfrm>
          </p:contentPart>
        </mc:Choice>
        <mc:Fallback>
          <p:pic>
            <p:nvPicPr>
              <p:cNvPr id="2056" name="Ink 8"/>
              <p:cNvPicPr>
                <a:picLocks noRot="1" noChangeAspect="1" noEditPoints="1" noChangeArrowheads="1" noChangeShapeType="1"/>
              </p:cNvPicPr>
              <p:nvPr/>
            </p:nvPicPr>
            <p:blipFill>
              <a:blip r:embed="rId15"/>
              <a:stretch>
                <a:fillRect/>
              </a:stretch>
            </p:blipFill>
            <p:spPr>
              <a:xfrm>
                <a:off x="3654592" y="2490984"/>
                <a:ext cx="428290" cy="239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57" name="Ink 9"/>
              <p14:cNvContentPartPr>
                <a14:cpLocks xmlns:a14="http://schemas.microsoft.com/office/drawing/2010/main" noRot="1" noChangeAspect="1" noEditPoints="1" noChangeArrowheads="1" noChangeShapeType="1"/>
              </p14:cNvContentPartPr>
              <p14:nvPr/>
            </p14:nvContentPartPr>
            <p14:xfrm>
              <a:off x="1968500" y="2974975"/>
              <a:ext cx="520700" cy="260350"/>
            </p14:xfrm>
          </p:contentPart>
        </mc:Choice>
        <mc:Fallback>
          <p:pic>
            <p:nvPicPr>
              <p:cNvPr id="2057" name="Ink 9"/>
              <p:cNvPicPr>
                <a:picLocks noRot="1" noChangeAspect="1" noEditPoints="1" noChangeArrowheads="1" noChangeShapeType="1"/>
              </p:cNvPicPr>
              <p:nvPr/>
            </p:nvPicPr>
            <p:blipFill>
              <a:blip r:embed="rId17"/>
              <a:stretch>
                <a:fillRect/>
              </a:stretch>
            </p:blipFill>
            <p:spPr>
              <a:xfrm>
                <a:off x="1959137" y="2965600"/>
                <a:ext cx="539425" cy="279101"/>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58" name="Ink 10"/>
              <p14:cNvContentPartPr>
                <a14:cpLocks xmlns:a14="http://schemas.microsoft.com/office/drawing/2010/main" noRot="1" noChangeAspect="1" noEditPoints="1" noChangeArrowheads="1" noChangeShapeType="1"/>
              </p14:cNvContentPartPr>
              <p14:nvPr/>
            </p14:nvContentPartPr>
            <p14:xfrm>
              <a:off x="2682875" y="3008313"/>
              <a:ext cx="176213" cy="84137"/>
            </p14:xfrm>
          </p:contentPart>
        </mc:Choice>
        <mc:Fallback>
          <p:pic>
            <p:nvPicPr>
              <p:cNvPr id="2058" name="Ink 10"/>
              <p:cNvPicPr>
                <a:picLocks noRot="1" noChangeAspect="1" noEditPoints="1" noChangeArrowheads="1" noChangeShapeType="1"/>
              </p:cNvPicPr>
              <p:nvPr/>
            </p:nvPicPr>
            <p:blipFill>
              <a:blip r:embed="rId19"/>
              <a:stretch>
                <a:fillRect/>
              </a:stretch>
            </p:blipFill>
            <p:spPr>
              <a:xfrm>
                <a:off x="2673506" y="2998884"/>
                <a:ext cx="194951" cy="102995"/>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59" name="Ink 11"/>
              <p14:cNvContentPartPr>
                <a14:cpLocks xmlns:a14="http://schemas.microsoft.com/office/drawing/2010/main" noRot="1" noChangeAspect="1" noEditPoints="1" noChangeArrowheads="1" noChangeShapeType="1"/>
              </p14:cNvContentPartPr>
              <p14:nvPr/>
            </p14:nvContentPartPr>
            <p14:xfrm>
              <a:off x="3530600" y="2678113"/>
              <a:ext cx="411163" cy="420687"/>
            </p14:xfrm>
          </p:contentPart>
        </mc:Choice>
        <mc:Fallback>
          <p:pic>
            <p:nvPicPr>
              <p:cNvPr id="2059" name="Ink 11"/>
              <p:cNvPicPr>
                <a:picLocks noRot="1" noChangeAspect="1" noEditPoints="1" noChangeArrowheads="1" noChangeShapeType="1"/>
              </p:cNvPicPr>
              <p:nvPr/>
            </p:nvPicPr>
            <p:blipFill>
              <a:blip r:embed="rId21"/>
              <a:stretch>
                <a:fillRect/>
              </a:stretch>
            </p:blipFill>
            <p:spPr>
              <a:xfrm>
                <a:off x="3521247" y="2668828"/>
                <a:ext cx="429869" cy="439257"/>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60" name="Ink 12"/>
              <p14:cNvContentPartPr>
                <a14:cpLocks xmlns:a14="http://schemas.microsoft.com/office/drawing/2010/main" noRot="1" noChangeAspect="1" noEditPoints="1" noChangeArrowheads="1" noChangeShapeType="1"/>
              </p14:cNvContentPartPr>
              <p14:nvPr/>
            </p14:nvContentPartPr>
            <p14:xfrm>
              <a:off x="4303713" y="2738438"/>
              <a:ext cx="522287" cy="219075"/>
            </p14:xfrm>
          </p:contentPart>
        </mc:Choice>
        <mc:Fallback>
          <p:pic>
            <p:nvPicPr>
              <p:cNvPr id="2060" name="Ink 12"/>
              <p:cNvPicPr>
                <a:picLocks noRot="1" noChangeAspect="1" noEditPoints="1" noChangeArrowheads="1" noChangeShapeType="1"/>
              </p:cNvPicPr>
              <p:nvPr/>
            </p:nvPicPr>
            <p:blipFill>
              <a:blip r:embed="rId23"/>
              <a:stretch>
                <a:fillRect/>
              </a:stretch>
            </p:blipFill>
            <p:spPr>
              <a:xfrm>
                <a:off x="4294354" y="2729085"/>
                <a:ext cx="541004" cy="237781"/>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61" name="Ink 13"/>
              <p14:cNvContentPartPr>
                <a14:cpLocks xmlns:a14="http://schemas.microsoft.com/office/drawing/2010/main" noRot="1" noChangeAspect="1" noEditPoints="1" noChangeArrowheads="1" noChangeShapeType="1"/>
              </p14:cNvContentPartPr>
              <p14:nvPr/>
            </p14:nvContentPartPr>
            <p14:xfrm>
              <a:off x="5081588" y="2562225"/>
              <a:ext cx="1036637" cy="314325"/>
            </p14:xfrm>
          </p:contentPart>
        </mc:Choice>
        <mc:Fallback>
          <p:pic>
            <p:nvPicPr>
              <p:cNvPr id="2061" name="Ink 13"/>
              <p:cNvPicPr>
                <a:picLocks noRot="1" noChangeAspect="1" noEditPoints="1" noChangeArrowheads="1" noChangeShapeType="1"/>
              </p:cNvPicPr>
              <p:nvPr/>
            </p:nvPicPr>
            <p:blipFill>
              <a:blip r:embed="rId25"/>
              <a:stretch>
                <a:fillRect/>
              </a:stretch>
            </p:blipFill>
            <p:spPr>
              <a:xfrm>
                <a:off x="5072233" y="2552874"/>
                <a:ext cx="1055348" cy="333026"/>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62" name="Ink 14"/>
              <p14:cNvContentPartPr>
                <a14:cpLocks xmlns:a14="http://schemas.microsoft.com/office/drawing/2010/main" noRot="1" noChangeAspect="1" noEditPoints="1" noChangeArrowheads="1" noChangeShapeType="1"/>
              </p14:cNvContentPartPr>
              <p14:nvPr/>
            </p14:nvContentPartPr>
            <p14:xfrm>
              <a:off x="3587750" y="3246438"/>
              <a:ext cx="152400" cy="268287"/>
            </p14:xfrm>
          </p:contentPart>
        </mc:Choice>
        <mc:Fallback>
          <p:pic>
            <p:nvPicPr>
              <p:cNvPr id="2062" name="Ink 14"/>
              <p:cNvPicPr>
                <a:picLocks noRot="1" noChangeAspect="1" noEditPoints="1" noChangeArrowheads="1" noChangeShapeType="1"/>
              </p:cNvPicPr>
              <p:nvPr/>
            </p:nvPicPr>
            <p:blipFill>
              <a:blip r:embed="rId27"/>
              <a:stretch>
                <a:fillRect/>
              </a:stretch>
            </p:blipFill>
            <p:spPr>
              <a:xfrm>
                <a:off x="3578338" y="3237075"/>
                <a:ext cx="171224" cy="287013"/>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63" name="Ink 15"/>
              <p14:cNvContentPartPr>
                <a14:cpLocks xmlns:a14="http://schemas.microsoft.com/office/drawing/2010/main" noRot="1" noChangeAspect="1" noEditPoints="1" noChangeArrowheads="1" noChangeShapeType="1"/>
              </p14:cNvContentPartPr>
              <p14:nvPr/>
            </p14:nvContentPartPr>
            <p14:xfrm>
              <a:off x="3975100" y="3282950"/>
              <a:ext cx="268288" cy="93663"/>
            </p14:xfrm>
          </p:contentPart>
        </mc:Choice>
        <mc:Fallback>
          <p:pic>
            <p:nvPicPr>
              <p:cNvPr id="2063" name="Ink 15"/>
              <p:cNvPicPr>
                <a:picLocks noRot="1" noChangeAspect="1" noEditPoints="1" noChangeArrowheads="1" noChangeShapeType="1"/>
              </p:cNvPicPr>
              <p:nvPr/>
            </p:nvPicPr>
            <p:blipFill>
              <a:blip r:embed="rId29"/>
              <a:stretch>
                <a:fillRect/>
              </a:stretch>
            </p:blipFill>
            <p:spPr>
              <a:xfrm>
                <a:off x="3965749" y="3273620"/>
                <a:ext cx="286989" cy="112324"/>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64" name="Ink 16"/>
              <p14:cNvContentPartPr>
                <a14:cpLocks xmlns:a14="http://schemas.microsoft.com/office/drawing/2010/main" noRot="1" noChangeAspect="1" noEditPoints="1" noChangeArrowheads="1" noChangeShapeType="1"/>
              </p14:cNvContentPartPr>
              <p14:nvPr/>
            </p14:nvContentPartPr>
            <p14:xfrm>
              <a:off x="6330950" y="2982913"/>
              <a:ext cx="398463" cy="220662"/>
            </p14:xfrm>
          </p:contentPart>
        </mc:Choice>
        <mc:Fallback>
          <p:pic>
            <p:nvPicPr>
              <p:cNvPr id="2064" name="Ink 16"/>
              <p:cNvPicPr>
                <a:picLocks noRot="1" noChangeAspect="1" noEditPoints="1" noChangeArrowheads="1" noChangeShapeType="1"/>
              </p:cNvPicPr>
              <p:nvPr/>
            </p:nvPicPr>
            <p:blipFill>
              <a:blip r:embed="rId31"/>
              <a:stretch>
                <a:fillRect/>
              </a:stretch>
            </p:blipFill>
            <p:spPr>
              <a:xfrm>
                <a:off x="6321617" y="2973538"/>
                <a:ext cx="417130" cy="239411"/>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65" name="Ink 17"/>
              <p14:cNvContentPartPr>
                <a14:cpLocks xmlns:a14="http://schemas.microsoft.com/office/drawing/2010/main" noRot="1" noChangeAspect="1" noEditPoints="1" noChangeArrowheads="1" noChangeShapeType="1"/>
              </p14:cNvContentPartPr>
              <p14:nvPr/>
            </p14:nvContentPartPr>
            <p14:xfrm>
              <a:off x="6911975" y="3016250"/>
              <a:ext cx="152400" cy="141288"/>
            </p14:xfrm>
          </p:contentPart>
        </mc:Choice>
        <mc:Fallback>
          <p:pic>
            <p:nvPicPr>
              <p:cNvPr id="2065" name="Ink 17"/>
              <p:cNvPicPr>
                <a:picLocks noRot="1" noChangeAspect="1" noEditPoints="1" noChangeArrowheads="1" noChangeShapeType="1"/>
              </p:cNvPicPr>
              <p:nvPr/>
            </p:nvPicPr>
            <p:blipFill>
              <a:blip r:embed="rId33"/>
              <a:stretch>
                <a:fillRect/>
              </a:stretch>
            </p:blipFill>
            <p:spPr>
              <a:xfrm>
                <a:off x="6902563" y="3006903"/>
                <a:ext cx="171224" cy="159983"/>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66" name="Ink 18"/>
              <p14:cNvContentPartPr>
                <a14:cpLocks xmlns:a14="http://schemas.microsoft.com/office/drawing/2010/main" noRot="1" noChangeAspect="1" noEditPoints="1" noChangeArrowheads="1" noChangeShapeType="1"/>
              </p14:cNvContentPartPr>
              <p14:nvPr/>
            </p14:nvContentPartPr>
            <p14:xfrm>
              <a:off x="7323138" y="2957513"/>
              <a:ext cx="849312" cy="207962"/>
            </p14:xfrm>
          </p:contentPart>
        </mc:Choice>
        <mc:Fallback>
          <p:pic>
            <p:nvPicPr>
              <p:cNvPr id="2066" name="Ink 18"/>
              <p:cNvPicPr>
                <a:picLocks noRot="1" noChangeAspect="1" noEditPoints="1" noChangeArrowheads="1" noChangeShapeType="1"/>
              </p:cNvPicPr>
              <p:nvPr/>
            </p:nvPicPr>
            <p:blipFill>
              <a:blip r:embed="rId35"/>
              <a:stretch>
                <a:fillRect/>
              </a:stretch>
            </p:blipFill>
            <p:spPr>
              <a:xfrm>
                <a:off x="7313773" y="2948126"/>
                <a:ext cx="868042" cy="226736"/>
              </a:xfrm>
              <a:prstGeom prst="rect">
                <a:avLst/>
              </a:prstGeom>
            </p:spPr>
          </p:pic>
        </mc:Fallback>
      </mc:AlternateContent>
    </p:spTree>
    <p:extLst>
      <p:ext uri="{BB962C8B-B14F-4D97-AF65-F5344CB8AC3E}">
        <p14:creationId xmlns:p14="http://schemas.microsoft.com/office/powerpoint/2010/main" val="3114149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7</a:t>
            </a:fld>
            <a:endParaRPr lang="en-US"/>
          </a:p>
        </p:txBody>
      </p:sp>
      <mc:AlternateContent xmlns:mc="http://schemas.openxmlformats.org/markup-compatibility/2006">
        <mc:Choice xmlns:p14="http://schemas.microsoft.com/office/powerpoint/2010/main" Requires="p14">
          <p:contentPart p14:bwMode="auto" r:id="rId2">
            <p14:nvContentPartPr>
              <p14:cNvPr id="3074" name="Ink 2"/>
              <p14:cNvContentPartPr>
                <a14:cpLocks xmlns:a14="http://schemas.microsoft.com/office/drawing/2010/main" noRot="1" noChangeAspect="1" noEditPoints="1" noChangeArrowheads="1" noChangeShapeType="1"/>
              </p14:cNvContentPartPr>
              <p14:nvPr/>
            </p14:nvContentPartPr>
            <p14:xfrm>
              <a:off x="3449638" y="652463"/>
              <a:ext cx="411162" cy="184150"/>
            </p14:xfrm>
          </p:contentPart>
        </mc:Choice>
        <mc:Fallback>
          <p:pic>
            <p:nvPicPr>
              <p:cNvPr id="3074" name="Ink 2"/>
              <p:cNvPicPr>
                <a:picLocks noRot="1" noChangeAspect="1" noEditPoints="1" noChangeArrowheads="1" noChangeShapeType="1"/>
              </p:cNvPicPr>
              <p:nvPr/>
            </p:nvPicPr>
            <p:blipFill>
              <a:blip r:embed="rId3"/>
              <a:stretch>
                <a:fillRect/>
              </a:stretch>
            </p:blipFill>
            <p:spPr>
              <a:xfrm>
                <a:off x="3440261" y="643038"/>
                <a:ext cx="429917" cy="203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075" name="Ink 3"/>
              <p14:cNvContentPartPr>
                <a14:cpLocks xmlns:a14="http://schemas.microsoft.com/office/drawing/2010/main" noRot="1" noChangeAspect="1" noEditPoints="1" noChangeArrowheads="1" noChangeShapeType="1"/>
              </p14:cNvContentPartPr>
              <p14:nvPr/>
            </p14:nvContentPartPr>
            <p14:xfrm>
              <a:off x="3517900" y="660400"/>
              <a:ext cx="150813" cy="138113"/>
            </p14:xfrm>
          </p:contentPart>
        </mc:Choice>
        <mc:Fallback>
          <p:pic>
            <p:nvPicPr>
              <p:cNvPr id="3075" name="Ink 3"/>
              <p:cNvPicPr>
                <a:picLocks noRot="1" noChangeAspect="1" noEditPoints="1" noChangeArrowheads="1" noChangeShapeType="1"/>
              </p:cNvPicPr>
              <p:nvPr/>
            </p:nvPicPr>
            <p:blipFill>
              <a:blip r:embed="rId5"/>
              <a:stretch>
                <a:fillRect/>
              </a:stretch>
            </p:blipFill>
            <p:spPr>
              <a:xfrm>
                <a:off x="3508497" y="651073"/>
                <a:ext cx="169619" cy="156767"/>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076" name="Ink 4"/>
              <p14:cNvContentPartPr>
                <a14:cpLocks xmlns:a14="http://schemas.microsoft.com/office/drawing/2010/main" noRot="1" noChangeAspect="1" noEditPoints="1" noChangeArrowheads="1" noChangeShapeType="1"/>
              </p14:cNvContentPartPr>
              <p14:nvPr/>
            </p14:nvContentPartPr>
            <p14:xfrm>
              <a:off x="18951575" y="7580313"/>
              <a:ext cx="0" cy="0"/>
            </p14:xfrm>
          </p:contentPart>
        </mc:Choice>
        <mc:Fallback>
          <p:pic>
            <p:nvPicPr>
              <p:cNvPr id="3076" name="Ink 4"/>
              <p:cNvPicPr>
                <a:picLocks noRot="1" noChangeAspect="1" noEditPoints="1" noChangeArrowheads="1" noChangeShapeType="1"/>
              </p:cNvPicPr>
              <p:nvPr/>
            </p:nvPicPr>
            <p:blipFill>
              <a:blip r:embed="rId7"/>
              <a:stretch>
                <a:fillRect/>
              </a:stretch>
            </p:blipFill>
            <p:spPr>
              <a:xfrm>
                <a:off x="18951575" y="7580313"/>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077" name="Ink 5"/>
              <p14:cNvContentPartPr>
                <a14:cpLocks xmlns:a14="http://schemas.microsoft.com/office/drawing/2010/main" noRot="1" noChangeAspect="1" noEditPoints="1" noChangeArrowheads="1" noChangeShapeType="1"/>
              </p14:cNvContentPartPr>
              <p14:nvPr/>
            </p14:nvContentPartPr>
            <p14:xfrm>
              <a:off x="1330325" y="1133475"/>
              <a:ext cx="900113" cy="295275"/>
            </p14:xfrm>
          </p:contentPart>
        </mc:Choice>
        <mc:Fallback>
          <p:pic>
            <p:nvPicPr>
              <p:cNvPr id="3077" name="Ink 5"/>
              <p:cNvPicPr>
                <a:picLocks noRot="1" noChangeAspect="1" noEditPoints="1" noChangeArrowheads="1" noChangeShapeType="1"/>
              </p:cNvPicPr>
              <p:nvPr/>
            </p:nvPicPr>
            <p:blipFill>
              <a:blip r:embed="rId9"/>
              <a:stretch>
                <a:fillRect/>
              </a:stretch>
            </p:blipFill>
            <p:spPr>
              <a:xfrm>
                <a:off x="1320953" y="1124135"/>
                <a:ext cx="918858" cy="31395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078" name="Ink 6"/>
              <p14:cNvContentPartPr>
                <a14:cpLocks xmlns:a14="http://schemas.microsoft.com/office/drawing/2010/main" noRot="1" noChangeAspect="1" noEditPoints="1" noChangeArrowheads="1" noChangeShapeType="1"/>
              </p14:cNvContentPartPr>
              <p14:nvPr/>
            </p14:nvContentPartPr>
            <p14:xfrm>
              <a:off x="2436813" y="1138238"/>
              <a:ext cx="179387" cy="111125"/>
            </p14:xfrm>
          </p:contentPart>
        </mc:Choice>
        <mc:Fallback>
          <p:pic>
            <p:nvPicPr>
              <p:cNvPr id="3078" name="Ink 6"/>
              <p:cNvPicPr>
                <a:picLocks noRot="1" noChangeAspect="1" noEditPoints="1" noChangeArrowheads="1" noChangeShapeType="1"/>
              </p:cNvPicPr>
              <p:nvPr/>
            </p:nvPicPr>
            <p:blipFill>
              <a:blip r:embed="rId11"/>
              <a:stretch>
                <a:fillRect/>
              </a:stretch>
            </p:blipFill>
            <p:spPr>
              <a:xfrm>
                <a:off x="2427522" y="1128918"/>
                <a:ext cx="197969" cy="129765"/>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079" name="Ink 7"/>
              <p14:cNvContentPartPr>
                <a14:cpLocks xmlns:a14="http://schemas.microsoft.com/office/drawing/2010/main" noRot="1" noChangeAspect="1" noEditPoints="1" noChangeArrowheads="1" noChangeShapeType="1"/>
              </p14:cNvContentPartPr>
              <p14:nvPr/>
            </p14:nvContentPartPr>
            <p14:xfrm>
              <a:off x="3236913" y="857250"/>
              <a:ext cx="698500" cy="379413"/>
            </p14:xfrm>
          </p:contentPart>
        </mc:Choice>
        <mc:Fallback>
          <p:pic>
            <p:nvPicPr>
              <p:cNvPr id="3079" name="Ink 7"/>
              <p:cNvPicPr>
                <a:picLocks noRot="1" noChangeAspect="1" noEditPoints="1" noChangeArrowheads="1" noChangeShapeType="1"/>
              </p:cNvPicPr>
              <p:nvPr/>
            </p:nvPicPr>
            <p:blipFill>
              <a:blip r:embed="rId13"/>
              <a:stretch>
                <a:fillRect/>
              </a:stretch>
            </p:blipFill>
            <p:spPr>
              <a:xfrm>
                <a:off x="3227537" y="847882"/>
                <a:ext cx="717252" cy="398149"/>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80" name="Ink 8"/>
              <p14:cNvContentPartPr>
                <a14:cpLocks xmlns:a14="http://schemas.microsoft.com/office/drawing/2010/main" noRot="1" noChangeAspect="1" noEditPoints="1" noChangeArrowheads="1" noChangeShapeType="1"/>
              </p14:cNvContentPartPr>
              <p14:nvPr/>
            </p14:nvContentPartPr>
            <p14:xfrm>
              <a:off x="4194175" y="760413"/>
              <a:ext cx="1312863" cy="342900"/>
            </p14:xfrm>
          </p:contentPart>
        </mc:Choice>
        <mc:Fallback>
          <p:pic>
            <p:nvPicPr>
              <p:cNvPr id="3080" name="Ink 8"/>
              <p:cNvPicPr>
                <a:picLocks noRot="1" noChangeAspect="1" noEditPoints="1" noChangeArrowheads="1" noChangeShapeType="1"/>
              </p:cNvPicPr>
              <p:nvPr/>
            </p:nvPicPr>
            <p:blipFill>
              <a:blip r:embed="rId15"/>
              <a:stretch>
                <a:fillRect/>
              </a:stretch>
            </p:blipFill>
            <p:spPr>
              <a:xfrm>
                <a:off x="4184815" y="751018"/>
                <a:ext cx="1331582" cy="361689"/>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81" name="Ink 9"/>
              <p14:cNvContentPartPr>
                <a14:cpLocks xmlns:a14="http://schemas.microsoft.com/office/drawing/2010/main" noRot="1" noChangeAspect="1" noEditPoints="1" noChangeArrowheads="1" noChangeShapeType="1"/>
              </p14:cNvContentPartPr>
              <p14:nvPr/>
            </p14:nvContentPartPr>
            <p14:xfrm>
              <a:off x="3494088" y="1354138"/>
              <a:ext cx="639762" cy="158750"/>
            </p14:xfrm>
          </p:contentPart>
        </mc:Choice>
        <mc:Fallback>
          <p:pic>
            <p:nvPicPr>
              <p:cNvPr id="3081" name="Ink 9"/>
              <p:cNvPicPr>
                <a:picLocks noRot="1" noChangeAspect="1" noEditPoints="1" noChangeArrowheads="1" noChangeShapeType="1"/>
              </p:cNvPicPr>
              <p:nvPr/>
            </p:nvPicPr>
            <p:blipFill>
              <a:blip r:embed="rId17"/>
              <a:stretch>
                <a:fillRect/>
              </a:stretch>
            </p:blipFill>
            <p:spPr>
              <a:xfrm>
                <a:off x="3484743" y="1344842"/>
                <a:ext cx="658452" cy="177342"/>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82" name="Ink 10"/>
              <p14:cNvContentPartPr>
                <a14:cpLocks xmlns:a14="http://schemas.microsoft.com/office/drawing/2010/main" noRot="1" noChangeAspect="1" noEditPoints="1" noChangeArrowheads="1" noChangeShapeType="1"/>
              </p14:cNvContentPartPr>
              <p14:nvPr/>
            </p14:nvContentPartPr>
            <p14:xfrm>
              <a:off x="5857875" y="1295400"/>
              <a:ext cx="1009650" cy="392113"/>
            </p14:xfrm>
          </p:contentPart>
        </mc:Choice>
        <mc:Fallback>
          <p:pic>
            <p:nvPicPr>
              <p:cNvPr id="3082" name="Ink 10"/>
              <p:cNvPicPr>
                <a:picLocks noRot="1" noChangeAspect="1" noEditPoints="1" noChangeArrowheads="1" noChangeShapeType="1"/>
              </p:cNvPicPr>
              <p:nvPr/>
            </p:nvPicPr>
            <p:blipFill>
              <a:blip r:embed="rId19"/>
              <a:stretch>
                <a:fillRect/>
              </a:stretch>
            </p:blipFill>
            <p:spPr>
              <a:xfrm>
                <a:off x="5848516" y="1286012"/>
                <a:ext cx="1028367" cy="410888"/>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083" name="Ink 11"/>
              <p14:cNvContentPartPr>
                <a14:cpLocks xmlns:a14="http://schemas.microsoft.com/office/drawing/2010/main" noRot="1" noChangeAspect="1" noEditPoints="1" noChangeArrowheads="1" noChangeShapeType="1"/>
              </p14:cNvContentPartPr>
              <p14:nvPr/>
            </p14:nvContentPartPr>
            <p14:xfrm>
              <a:off x="7075488" y="1301750"/>
              <a:ext cx="968375" cy="298450"/>
            </p14:xfrm>
          </p:contentPart>
        </mc:Choice>
        <mc:Fallback>
          <p:pic>
            <p:nvPicPr>
              <p:cNvPr id="3083" name="Ink 11"/>
              <p:cNvPicPr>
                <a:picLocks noRot="1" noChangeAspect="1" noEditPoints="1" noChangeArrowheads="1" noChangeShapeType="1"/>
              </p:cNvPicPr>
              <p:nvPr/>
            </p:nvPicPr>
            <p:blipFill>
              <a:blip r:embed="rId21"/>
              <a:stretch>
                <a:fillRect/>
              </a:stretch>
            </p:blipFill>
            <p:spPr>
              <a:xfrm>
                <a:off x="7066132" y="1292390"/>
                <a:ext cx="987088" cy="317171"/>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084" name="Ink 12"/>
              <p14:cNvContentPartPr>
                <a14:cpLocks xmlns:a14="http://schemas.microsoft.com/office/drawing/2010/main" noRot="1" noChangeAspect="1" noEditPoints="1" noChangeArrowheads="1" noChangeShapeType="1"/>
              </p14:cNvContentPartPr>
              <p14:nvPr/>
            </p14:nvContentPartPr>
            <p14:xfrm>
              <a:off x="3938588" y="2047875"/>
              <a:ext cx="457200" cy="214313"/>
            </p14:xfrm>
          </p:contentPart>
        </mc:Choice>
        <mc:Fallback>
          <p:pic>
            <p:nvPicPr>
              <p:cNvPr id="3084" name="Ink 12"/>
              <p:cNvPicPr>
                <a:picLocks noRot="1" noChangeAspect="1" noEditPoints="1" noChangeArrowheads="1" noChangeShapeType="1"/>
              </p:cNvPicPr>
              <p:nvPr/>
            </p:nvPicPr>
            <p:blipFill>
              <a:blip r:embed="rId23"/>
              <a:stretch>
                <a:fillRect/>
              </a:stretch>
            </p:blipFill>
            <p:spPr>
              <a:xfrm>
                <a:off x="3929221" y="2038526"/>
                <a:ext cx="475935" cy="233011"/>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085" name="Ink 13"/>
              <p14:cNvContentPartPr>
                <a14:cpLocks xmlns:a14="http://schemas.microsoft.com/office/drawing/2010/main" noRot="1" noChangeAspect="1" noEditPoints="1" noChangeArrowheads="1" noChangeShapeType="1"/>
              </p14:cNvContentPartPr>
              <p14:nvPr/>
            </p14:nvContentPartPr>
            <p14:xfrm>
              <a:off x="8809038" y="14843125"/>
              <a:ext cx="0" cy="0"/>
            </p14:xfrm>
          </p:contentPart>
        </mc:Choice>
        <mc:Fallback>
          <p:pic>
            <p:nvPicPr>
              <p:cNvPr id="3085" name="Ink 13"/>
              <p:cNvPicPr>
                <a:picLocks noRot="1" noChangeAspect="1" noEditPoints="1" noChangeArrowheads="1" noChangeShapeType="1"/>
              </p:cNvPicPr>
              <p:nvPr/>
            </p:nvPicPr>
            <p:blipFill>
              <a:blip r:embed="rId7"/>
              <a:stretch>
                <a:fillRect/>
              </a:stretch>
            </p:blipFill>
            <p:spPr>
              <a:xfrm>
                <a:off x="8809038" y="14843125"/>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086" name="Ink 14"/>
              <p14:cNvContentPartPr>
                <a14:cpLocks xmlns:a14="http://schemas.microsoft.com/office/drawing/2010/main" noRot="1" noChangeAspect="1" noEditPoints="1" noChangeArrowheads="1" noChangeShapeType="1"/>
              </p14:cNvContentPartPr>
              <p14:nvPr/>
            </p14:nvContentPartPr>
            <p14:xfrm>
              <a:off x="1335088" y="2466975"/>
              <a:ext cx="360362" cy="322263"/>
            </p14:xfrm>
          </p:contentPart>
        </mc:Choice>
        <mc:Fallback>
          <p:pic>
            <p:nvPicPr>
              <p:cNvPr id="3086" name="Ink 14"/>
              <p:cNvPicPr>
                <a:picLocks noRot="1" noChangeAspect="1" noEditPoints="1" noChangeArrowheads="1" noChangeShapeType="1"/>
              </p:cNvPicPr>
              <p:nvPr/>
            </p:nvPicPr>
            <p:blipFill>
              <a:blip r:embed="rId26"/>
              <a:stretch>
                <a:fillRect/>
              </a:stretch>
            </p:blipFill>
            <p:spPr>
              <a:xfrm>
                <a:off x="1325700" y="2457644"/>
                <a:ext cx="379138" cy="340924"/>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087" name="Ink 15"/>
              <p14:cNvContentPartPr>
                <a14:cpLocks xmlns:a14="http://schemas.microsoft.com/office/drawing/2010/main" noRot="1" noChangeAspect="1" noEditPoints="1" noChangeArrowheads="1" noChangeShapeType="1"/>
              </p14:cNvContentPartPr>
              <p14:nvPr/>
            </p14:nvContentPartPr>
            <p14:xfrm>
              <a:off x="1838325" y="2471738"/>
              <a:ext cx="650875" cy="401637"/>
            </p14:xfrm>
          </p:contentPart>
        </mc:Choice>
        <mc:Fallback>
          <p:pic>
            <p:nvPicPr>
              <p:cNvPr id="3087" name="Ink 15"/>
              <p:cNvPicPr>
                <a:picLocks noRot="1" noChangeAspect="1" noEditPoints="1" noChangeArrowheads="1" noChangeShapeType="1"/>
              </p:cNvPicPr>
              <p:nvPr/>
            </p:nvPicPr>
            <p:blipFill>
              <a:blip r:embed="rId28"/>
              <a:stretch>
                <a:fillRect/>
              </a:stretch>
            </p:blipFill>
            <p:spPr>
              <a:xfrm>
                <a:off x="1828975" y="2462381"/>
                <a:ext cx="669574" cy="420351"/>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088" name="Ink 16"/>
              <p14:cNvContentPartPr>
                <a14:cpLocks xmlns:a14="http://schemas.microsoft.com/office/drawing/2010/main" noRot="1" noChangeAspect="1" noEditPoints="1" noChangeArrowheads="1" noChangeShapeType="1"/>
              </p14:cNvContentPartPr>
              <p14:nvPr/>
            </p14:nvContentPartPr>
            <p14:xfrm>
              <a:off x="2771775" y="2509838"/>
              <a:ext cx="239713" cy="109537"/>
            </p14:xfrm>
          </p:contentPart>
        </mc:Choice>
        <mc:Fallback>
          <p:pic>
            <p:nvPicPr>
              <p:cNvPr id="3088" name="Ink 16"/>
              <p:cNvPicPr>
                <a:picLocks noRot="1" noChangeAspect="1" noEditPoints="1" noChangeArrowheads="1" noChangeShapeType="1"/>
              </p:cNvPicPr>
              <p:nvPr/>
            </p:nvPicPr>
            <p:blipFill>
              <a:blip r:embed="rId30"/>
              <a:stretch>
                <a:fillRect/>
              </a:stretch>
            </p:blipFill>
            <p:spPr>
              <a:xfrm>
                <a:off x="2762431" y="2500561"/>
                <a:ext cx="258401" cy="12809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089" name="Ink 17"/>
              <p14:cNvContentPartPr>
                <a14:cpLocks xmlns:a14="http://schemas.microsoft.com/office/drawing/2010/main" noRot="1" noChangeAspect="1" noEditPoints="1" noChangeArrowheads="1" noChangeShapeType="1"/>
              </p14:cNvContentPartPr>
              <p14:nvPr/>
            </p14:nvContentPartPr>
            <p14:xfrm>
              <a:off x="3571875" y="2284413"/>
              <a:ext cx="646113" cy="406400"/>
            </p14:xfrm>
          </p:contentPart>
        </mc:Choice>
        <mc:Fallback>
          <p:pic>
            <p:nvPicPr>
              <p:cNvPr id="3089" name="Ink 17"/>
              <p:cNvPicPr>
                <a:picLocks noRot="1" noChangeAspect="1" noEditPoints="1" noChangeArrowheads="1" noChangeShapeType="1"/>
              </p:cNvPicPr>
              <p:nvPr/>
            </p:nvPicPr>
            <p:blipFill>
              <a:blip r:embed="rId32"/>
              <a:stretch>
                <a:fillRect/>
              </a:stretch>
            </p:blipFill>
            <p:spPr>
              <a:xfrm>
                <a:off x="3562521" y="2275037"/>
                <a:ext cx="664820" cy="425151"/>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090" name="Ink 18"/>
              <p14:cNvContentPartPr>
                <a14:cpLocks xmlns:a14="http://schemas.microsoft.com/office/drawing/2010/main" noRot="1" noChangeAspect="1" noEditPoints="1" noChangeArrowheads="1" noChangeShapeType="1"/>
              </p14:cNvContentPartPr>
              <p14:nvPr/>
            </p14:nvContentPartPr>
            <p14:xfrm>
              <a:off x="4475163" y="2352675"/>
              <a:ext cx="758825" cy="242888"/>
            </p14:xfrm>
          </p:contentPart>
        </mc:Choice>
        <mc:Fallback>
          <p:pic>
            <p:nvPicPr>
              <p:cNvPr id="3090" name="Ink 18"/>
              <p:cNvPicPr>
                <a:picLocks noRot="1" noChangeAspect="1" noEditPoints="1" noChangeArrowheads="1" noChangeShapeType="1"/>
              </p:cNvPicPr>
              <p:nvPr/>
            </p:nvPicPr>
            <p:blipFill>
              <a:blip r:embed="rId34"/>
              <a:stretch>
                <a:fillRect/>
              </a:stretch>
            </p:blipFill>
            <p:spPr>
              <a:xfrm>
                <a:off x="4465813" y="2343264"/>
                <a:ext cx="777526" cy="261711"/>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091" name="Ink 19"/>
              <p14:cNvContentPartPr>
                <a14:cpLocks xmlns:a14="http://schemas.microsoft.com/office/drawing/2010/main" noRot="1" noChangeAspect="1" noEditPoints="1" noChangeArrowheads="1" noChangeShapeType="1"/>
              </p14:cNvContentPartPr>
              <p14:nvPr/>
            </p14:nvContentPartPr>
            <p14:xfrm>
              <a:off x="5441950" y="2392363"/>
              <a:ext cx="6350" cy="19050"/>
            </p14:xfrm>
          </p:contentPart>
        </mc:Choice>
        <mc:Fallback>
          <p:pic>
            <p:nvPicPr>
              <p:cNvPr id="3091" name="Ink 19"/>
              <p:cNvPicPr>
                <a:picLocks noRot="1" noChangeAspect="1" noEditPoints="1" noChangeArrowheads="1" noChangeShapeType="1"/>
              </p:cNvPicPr>
              <p:nvPr/>
            </p:nvPicPr>
            <p:blipFill>
              <a:blip r:embed="rId36"/>
              <a:stretch>
                <a:fillRect/>
              </a:stretch>
            </p:blipFill>
            <p:spPr>
              <a:xfrm>
                <a:off x="5433261" y="2383358"/>
                <a:ext cx="23729" cy="37061"/>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092" name="Ink 20"/>
              <p14:cNvContentPartPr>
                <a14:cpLocks xmlns:a14="http://schemas.microsoft.com/office/drawing/2010/main" noRot="1" noChangeAspect="1" noEditPoints="1" noChangeArrowheads="1" noChangeShapeType="1"/>
              </p14:cNvContentPartPr>
              <p14:nvPr/>
            </p14:nvContentPartPr>
            <p14:xfrm>
              <a:off x="5618163" y="2171700"/>
              <a:ext cx="1066800" cy="409575"/>
            </p14:xfrm>
          </p:contentPart>
        </mc:Choice>
        <mc:Fallback>
          <p:pic>
            <p:nvPicPr>
              <p:cNvPr id="3092" name="Ink 20"/>
              <p:cNvPicPr>
                <a:picLocks noRot="1" noChangeAspect="1" noEditPoints="1" noChangeArrowheads="1" noChangeShapeType="1"/>
              </p:cNvPicPr>
              <p:nvPr/>
            </p:nvPicPr>
            <p:blipFill>
              <a:blip r:embed="rId38"/>
              <a:stretch>
                <a:fillRect/>
              </a:stretch>
            </p:blipFill>
            <p:spPr>
              <a:xfrm>
                <a:off x="5608799" y="2162334"/>
                <a:ext cx="1085528" cy="428307"/>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093" name="Ink 21"/>
              <p14:cNvContentPartPr>
                <a14:cpLocks xmlns:a14="http://schemas.microsoft.com/office/drawing/2010/main" noRot="1" noChangeAspect="1" noEditPoints="1" noChangeArrowheads="1" noChangeShapeType="1"/>
              </p14:cNvContentPartPr>
              <p14:nvPr/>
            </p14:nvContentPartPr>
            <p14:xfrm>
              <a:off x="6853238" y="2147888"/>
              <a:ext cx="315912" cy="274637"/>
            </p14:xfrm>
          </p:contentPart>
        </mc:Choice>
        <mc:Fallback>
          <p:pic>
            <p:nvPicPr>
              <p:cNvPr id="3093" name="Ink 21"/>
              <p:cNvPicPr>
                <a:picLocks noRot="1" noChangeAspect="1" noEditPoints="1" noChangeArrowheads="1" noChangeShapeType="1"/>
              </p:cNvPicPr>
              <p:nvPr/>
            </p:nvPicPr>
            <p:blipFill>
              <a:blip r:embed="rId40"/>
              <a:stretch>
                <a:fillRect/>
              </a:stretch>
            </p:blipFill>
            <p:spPr>
              <a:xfrm>
                <a:off x="6843894" y="2138505"/>
                <a:ext cx="334601" cy="293403"/>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094" name="Ink 22"/>
              <p14:cNvContentPartPr>
                <a14:cpLocks xmlns:a14="http://schemas.microsoft.com/office/drawing/2010/main" noRot="1" noChangeAspect="1" noEditPoints="1" noChangeArrowheads="1" noChangeShapeType="1"/>
              </p14:cNvContentPartPr>
              <p14:nvPr/>
            </p14:nvContentPartPr>
            <p14:xfrm>
              <a:off x="2741613" y="3751263"/>
              <a:ext cx="1309687" cy="938212"/>
            </p14:xfrm>
          </p:contentPart>
        </mc:Choice>
        <mc:Fallback>
          <p:pic>
            <p:nvPicPr>
              <p:cNvPr id="3094" name="Ink 22"/>
              <p:cNvPicPr>
                <a:picLocks noRot="1" noChangeAspect="1" noEditPoints="1" noChangeArrowheads="1" noChangeShapeType="1"/>
              </p:cNvPicPr>
              <p:nvPr/>
            </p:nvPicPr>
            <p:blipFill>
              <a:blip r:embed="rId42"/>
              <a:stretch>
                <a:fillRect/>
              </a:stretch>
            </p:blipFill>
            <p:spPr>
              <a:xfrm>
                <a:off x="2732256" y="3741895"/>
                <a:ext cx="1328402" cy="956947"/>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95" name="Ink 23"/>
              <p14:cNvContentPartPr>
                <a14:cpLocks xmlns:a14="http://schemas.microsoft.com/office/drawing/2010/main" noRot="1" noChangeAspect="1" noEditPoints="1" noChangeArrowheads="1" noChangeShapeType="1"/>
              </p14:cNvContentPartPr>
              <p14:nvPr/>
            </p14:nvContentPartPr>
            <p14:xfrm>
              <a:off x="4532313" y="2689225"/>
              <a:ext cx="738187" cy="731838"/>
            </p14:xfrm>
          </p:contentPart>
        </mc:Choice>
        <mc:Fallback>
          <p:pic>
            <p:nvPicPr>
              <p:cNvPr id="3095" name="Ink 23"/>
              <p:cNvPicPr>
                <a:picLocks noRot="1" noChangeAspect="1" noEditPoints="1" noChangeArrowheads="1" noChangeShapeType="1"/>
              </p:cNvPicPr>
              <p:nvPr/>
            </p:nvPicPr>
            <p:blipFill>
              <a:blip r:embed="rId44"/>
              <a:stretch>
                <a:fillRect/>
              </a:stretch>
            </p:blipFill>
            <p:spPr>
              <a:xfrm>
                <a:off x="4522946" y="2679852"/>
                <a:ext cx="756921" cy="750585"/>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96" name="Ink 24"/>
              <p14:cNvContentPartPr>
                <a14:cpLocks xmlns:a14="http://schemas.microsoft.com/office/drawing/2010/main" noRot="1" noChangeAspect="1" noEditPoints="1" noChangeArrowheads="1" noChangeShapeType="1"/>
              </p14:cNvContentPartPr>
              <p14:nvPr/>
            </p14:nvContentPartPr>
            <p14:xfrm>
              <a:off x="3689350" y="2867025"/>
              <a:ext cx="111125" cy="334963"/>
            </p14:xfrm>
          </p:contentPart>
        </mc:Choice>
        <mc:Fallback>
          <p:pic>
            <p:nvPicPr>
              <p:cNvPr id="3096" name="Ink 24"/>
              <p:cNvPicPr>
                <a:picLocks noRot="1" noChangeAspect="1" noEditPoints="1" noChangeArrowheads="1" noChangeShapeType="1"/>
              </p:cNvPicPr>
              <p:nvPr/>
            </p:nvPicPr>
            <p:blipFill>
              <a:blip r:embed="rId46"/>
              <a:stretch>
                <a:fillRect/>
              </a:stretch>
            </p:blipFill>
            <p:spPr>
              <a:xfrm>
                <a:off x="3679969" y="2857681"/>
                <a:ext cx="129886" cy="353652"/>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97" name="Ink 25"/>
              <p14:cNvContentPartPr>
                <a14:cpLocks xmlns:a14="http://schemas.microsoft.com/office/drawing/2010/main" noRot="1" noChangeAspect="1" noEditPoints="1" noChangeArrowheads="1" noChangeShapeType="1"/>
              </p14:cNvContentPartPr>
              <p14:nvPr/>
            </p14:nvContentPartPr>
            <p14:xfrm>
              <a:off x="3879850" y="2806700"/>
              <a:ext cx="407988" cy="231775"/>
            </p14:xfrm>
          </p:contentPart>
        </mc:Choice>
        <mc:Fallback>
          <p:pic>
            <p:nvPicPr>
              <p:cNvPr id="3097" name="Ink 25"/>
              <p:cNvPicPr>
                <a:picLocks noRot="1" noChangeAspect="1" noEditPoints="1" noChangeArrowheads="1" noChangeShapeType="1"/>
              </p:cNvPicPr>
              <p:nvPr/>
            </p:nvPicPr>
            <p:blipFill>
              <a:blip r:embed="rId48"/>
              <a:stretch>
                <a:fillRect/>
              </a:stretch>
            </p:blipFill>
            <p:spPr>
              <a:xfrm>
                <a:off x="3870512" y="2797357"/>
                <a:ext cx="426664" cy="250461"/>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98" name="Ink 26"/>
              <p14:cNvContentPartPr>
                <a14:cpLocks xmlns:a14="http://schemas.microsoft.com/office/drawing/2010/main" noRot="1" noChangeAspect="1" noEditPoints="1" noChangeArrowheads="1" noChangeShapeType="1"/>
              </p14:cNvContentPartPr>
              <p14:nvPr/>
            </p14:nvContentPartPr>
            <p14:xfrm>
              <a:off x="4440238" y="2805113"/>
              <a:ext cx="120650" cy="119062"/>
            </p14:xfrm>
          </p:contentPart>
        </mc:Choice>
        <mc:Fallback>
          <p:pic>
            <p:nvPicPr>
              <p:cNvPr id="3098" name="Ink 26"/>
              <p:cNvPicPr>
                <a:picLocks noRot="1" noChangeAspect="1" noEditPoints="1" noChangeArrowheads="1" noChangeShapeType="1"/>
              </p:cNvPicPr>
              <p:nvPr/>
            </p:nvPicPr>
            <p:blipFill>
              <a:blip r:embed="rId50"/>
              <a:stretch>
                <a:fillRect/>
              </a:stretch>
            </p:blipFill>
            <p:spPr>
              <a:xfrm>
                <a:off x="4430874" y="2795761"/>
                <a:ext cx="139378" cy="137767"/>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099" name="Ink 27"/>
              <p14:cNvContentPartPr>
                <a14:cpLocks xmlns:a14="http://schemas.microsoft.com/office/drawing/2010/main" noRot="1" noChangeAspect="1" noEditPoints="1" noChangeArrowheads="1" noChangeShapeType="1"/>
              </p14:cNvContentPartPr>
              <p14:nvPr/>
            </p14:nvContentPartPr>
            <p14:xfrm>
              <a:off x="7421563" y="2711450"/>
              <a:ext cx="1587" cy="1588"/>
            </p14:xfrm>
          </p:contentPart>
        </mc:Choice>
        <mc:Fallback>
          <p:pic>
            <p:nvPicPr>
              <p:cNvPr id="3099" name="Ink 27"/>
              <p:cNvPicPr>
                <a:picLocks noRot="1" noChangeAspect="1" noEditPoints="1" noChangeArrowheads="1" noChangeShapeType="1"/>
              </p:cNvPicPr>
              <p:nvPr/>
            </p:nvPicPr>
            <p:blipFill>
              <a:blip r:embed="rId52"/>
              <a:stretch>
                <a:fillRect/>
              </a:stretch>
            </p:blipFill>
            <p:spPr>
              <a:xfrm>
                <a:off x="7407809" y="2670162"/>
                <a:ext cx="29095" cy="84164"/>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100" name="Ink 28"/>
              <p14:cNvContentPartPr>
                <a14:cpLocks xmlns:a14="http://schemas.microsoft.com/office/drawing/2010/main" noRot="1" noChangeAspect="1" noEditPoints="1" noChangeArrowheads="1" noChangeShapeType="1"/>
              </p14:cNvContentPartPr>
              <p14:nvPr/>
            </p14:nvContentPartPr>
            <p14:xfrm>
              <a:off x="6470650" y="2833688"/>
              <a:ext cx="550863" cy="268287"/>
            </p14:xfrm>
          </p:contentPart>
        </mc:Choice>
        <mc:Fallback>
          <p:pic>
            <p:nvPicPr>
              <p:cNvPr id="3100" name="Ink 28"/>
              <p:cNvPicPr>
                <a:picLocks noRot="1" noChangeAspect="1" noEditPoints="1" noChangeArrowheads="1" noChangeShapeType="1"/>
              </p:cNvPicPr>
              <p:nvPr/>
            </p:nvPicPr>
            <p:blipFill>
              <a:blip r:embed="rId54"/>
              <a:stretch>
                <a:fillRect/>
              </a:stretch>
            </p:blipFill>
            <p:spPr>
              <a:xfrm>
                <a:off x="6461307" y="2824338"/>
                <a:ext cx="569549" cy="286988"/>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101" name="Ink 29"/>
              <p14:cNvContentPartPr>
                <a14:cpLocks xmlns:a14="http://schemas.microsoft.com/office/drawing/2010/main" noRot="1" noChangeAspect="1" noEditPoints="1" noChangeArrowheads="1" noChangeShapeType="1"/>
              </p14:cNvContentPartPr>
              <p14:nvPr/>
            </p14:nvContentPartPr>
            <p14:xfrm>
              <a:off x="7192963" y="2670175"/>
              <a:ext cx="1579562" cy="339725"/>
            </p14:xfrm>
          </p:contentPart>
        </mc:Choice>
        <mc:Fallback>
          <p:pic>
            <p:nvPicPr>
              <p:cNvPr id="3101" name="Ink 29"/>
              <p:cNvPicPr>
                <a:picLocks noRot="1" noChangeAspect="1" noEditPoints="1" noChangeArrowheads="1" noChangeShapeType="1"/>
              </p:cNvPicPr>
              <p:nvPr/>
            </p:nvPicPr>
            <p:blipFill>
              <a:blip r:embed="rId56"/>
              <a:stretch>
                <a:fillRect/>
              </a:stretch>
            </p:blipFill>
            <p:spPr>
              <a:xfrm>
                <a:off x="7183608" y="2660798"/>
                <a:ext cx="1598272" cy="358478"/>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102" name="Ink 30"/>
              <p14:cNvContentPartPr>
                <a14:cpLocks xmlns:a14="http://schemas.microsoft.com/office/drawing/2010/main" noRot="1" noChangeAspect="1" noEditPoints="1" noChangeArrowheads="1" noChangeShapeType="1"/>
              </p14:cNvContentPartPr>
              <p14:nvPr/>
            </p14:nvContentPartPr>
            <p14:xfrm>
              <a:off x="2592388" y="3141663"/>
              <a:ext cx="1527175" cy="55562"/>
            </p14:xfrm>
          </p:contentPart>
        </mc:Choice>
        <mc:Fallback>
          <p:pic>
            <p:nvPicPr>
              <p:cNvPr id="3102" name="Ink 30"/>
              <p:cNvPicPr>
                <a:picLocks noRot="1" noChangeAspect="1" noEditPoints="1" noChangeArrowheads="1" noChangeShapeType="1"/>
              </p:cNvPicPr>
              <p:nvPr/>
            </p:nvPicPr>
            <p:blipFill>
              <a:blip r:embed="rId58"/>
              <a:stretch>
                <a:fillRect/>
              </a:stretch>
            </p:blipFill>
            <p:spPr>
              <a:xfrm>
                <a:off x="2583025" y="3132096"/>
                <a:ext cx="1545900" cy="74696"/>
              </a:xfrm>
              <a:prstGeom prst="rect">
                <a:avLst/>
              </a:prstGeom>
            </p:spPr>
          </p:pic>
        </mc:Fallback>
      </mc:AlternateContent>
    </p:spTree>
    <p:extLst>
      <p:ext uri="{BB962C8B-B14F-4D97-AF65-F5344CB8AC3E}">
        <p14:creationId xmlns:p14="http://schemas.microsoft.com/office/powerpoint/2010/main" val="116157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8</a:t>
            </a:fld>
            <a:endParaRPr lang="en-US"/>
          </a:p>
        </p:txBody>
      </p:sp>
      <mc:AlternateContent xmlns:mc="http://schemas.openxmlformats.org/markup-compatibility/2006">
        <mc:Choice xmlns:p14="http://schemas.microsoft.com/office/powerpoint/2010/main" Requires="p14">
          <p:contentPart p14:bwMode="auto" r:id="rId2">
            <p14:nvContentPartPr>
              <p14:cNvPr id="4098" name="Ink 2"/>
              <p14:cNvContentPartPr>
                <a14:cpLocks xmlns:a14="http://schemas.microsoft.com/office/drawing/2010/main" noRot="1" noChangeAspect="1" noEditPoints="1" noChangeArrowheads="1" noChangeShapeType="1"/>
              </p14:cNvContentPartPr>
              <p14:nvPr/>
            </p14:nvContentPartPr>
            <p14:xfrm>
              <a:off x="1239838" y="1101725"/>
              <a:ext cx="588962" cy="382588"/>
            </p14:xfrm>
          </p:contentPart>
        </mc:Choice>
        <mc:Fallback>
          <p:pic>
            <p:nvPicPr>
              <p:cNvPr id="4098" name="Ink 2"/>
              <p:cNvPicPr>
                <a:picLocks noRot="1" noChangeAspect="1" noEditPoints="1" noChangeArrowheads="1" noChangeShapeType="1"/>
              </p:cNvPicPr>
              <p:nvPr/>
            </p:nvPicPr>
            <p:blipFill>
              <a:blip r:embed="rId3"/>
              <a:stretch>
                <a:fillRect/>
              </a:stretch>
            </p:blipFill>
            <p:spPr>
              <a:xfrm>
                <a:off x="1230472" y="1092350"/>
                <a:ext cx="607694" cy="401339"/>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099" name="Ink 3"/>
              <p14:cNvContentPartPr>
                <a14:cpLocks xmlns:a14="http://schemas.microsoft.com/office/drawing/2010/main" noRot="1" noChangeAspect="1" noEditPoints="1" noChangeArrowheads="1" noChangeShapeType="1"/>
              </p14:cNvContentPartPr>
              <p14:nvPr/>
            </p14:nvContentPartPr>
            <p14:xfrm>
              <a:off x="2054225" y="957263"/>
              <a:ext cx="566738" cy="395287"/>
            </p14:xfrm>
          </p:contentPart>
        </mc:Choice>
        <mc:Fallback>
          <p:pic>
            <p:nvPicPr>
              <p:cNvPr id="4099" name="Ink 3"/>
              <p:cNvPicPr>
                <a:picLocks noRot="1" noChangeAspect="1" noEditPoints="1" noChangeArrowheads="1" noChangeShapeType="1"/>
              </p:cNvPicPr>
              <p:nvPr/>
            </p:nvPicPr>
            <p:blipFill>
              <a:blip r:embed="rId5"/>
              <a:stretch>
                <a:fillRect/>
              </a:stretch>
            </p:blipFill>
            <p:spPr>
              <a:xfrm>
                <a:off x="2044863" y="947903"/>
                <a:ext cx="585461" cy="414007"/>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100" name="Ink 4"/>
              <p14:cNvContentPartPr>
                <a14:cpLocks xmlns:a14="http://schemas.microsoft.com/office/drawing/2010/main" noRot="1" noChangeAspect="1" noEditPoints="1" noChangeArrowheads="1" noChangeShapeType="1"/>
              </p14:cNvContentPartPr>
              <p14:nvPr/>
            </p14:nvContentPartPr>
            <p14:xfrm>
              <a:off x="2795588" y="1109663"/>
              <a:ext cx="138112" cy="150812"/>
            </p14:xfrm>
          </p:contentPart>
        </mc:Choice>
        <mc:Fallback>
          <p:pic>
            <p:nvPicPr>
              <p:cNvPr id="4100" name="Ink 4"/>
              <p:cNvPicPr>
                <a:picLocks noRot="1" noChangeAspect="1" noEditPoints="1" noChangeArrowheads="1" noChangeShapeType="1"/>
              </p:cNvPicPr>
              <p:nvPr/>
            </p:nvPicPr>
            <p:blipFill>
              <a:blip r:embed="rId7"/>
              <a:stretch>
                <a:fillRect/>
              </a:stretch>
            </p:blipFill>
            <p:spPr>
              <a:xfrm>
                <a:off x="2786212" y="1100146"/>
                <a:ext cx="156863" cy="169847"/>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101" name="Ink 5"/>
              <p14:cNvContentPartPr>
                <a14:cpLocks xmlns:a14="http://schemas.microsoft.com/office/drawing/2010/main" noRot="1" noChangeAspect="1" noEditPoints="1" noChangeArrowheads="1" noChangeShapeType="1"/>
              </p14:cNvContentPartPr>
              <p14:nvPr/>
            </p14:nvContentPartPr>
            <p14:xfrm>
              <a:off x="3084513" y="971550"/>
              <a:ext cx="79375" cy="252413"/>
            </p14:xfrm>
          </p:contentPart>
        </mc:Choice>
        <mc:Fallback>
          <p:pic>
            <p:nvPicPr>
              <p:cNvPr id="4101" name="Ink 5"/>
              <p:cNvPicPr>
                <a:picLocks noRot="1" noChangeAspect="1" noEditPoints="1" noChangeArrowheads="1" noChangeShapeType="1"/>
              </p:cNvPicPr>
              <p:nvPr/>
            </p:nvPicPr>
            <p:blipFill>
              <a:blip r:embed="rId9"/>
              <a:stretch>
                <a:fillRect/>
              </a:stretch>
            </p:blipFill>
            <p:spPr>
              <a:xfrm>
                <a:off x="3075175" y="962175"/>
                <a:ext cx="98051" cy="27116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102" name="Ink 6"/>
              <p14:cNvContentPartPr>
                <a14:cpLocks xmlns:a14="http://schemas.microsoft.com/office/drawing/2010/main" noRot="1" noChangeAspect="1" noEditPoints="1" noChangeArrowheads="1" noChangeShapeType="1"/>
              </p14:cNvContentPartPr>
              <p14:nvPr/>
            </p14:nvContentPartPr>
            <p14:xfrm>
              <a:off x="1338263" y="2095500"/>
              <a:ext cx="96837" cy="174625"/>
            </p14:xfrm>
          </p:contentPart>
        </mc:Choice>
        <mc:Fallback>
          <p:pic>
            <p:nvPicPr>
              <p:cNvPr id="4102" name="Ink 6"/>
              <p:cNvPicPr>
                <a:picLocks noRot="1" noChangeAspect="1" noEditPoints="1" noChangeArrowheads="1" noChangeShapeType="1"/>
              </p:cNvPicPr>
              <p:nvPr/>
            </p:nvPicPr>
            <p:blipFill>
              <a:blip r:embed="rId11"/>
              <a:stretch>
                <a:fillRect/>
              </a:stretch>
            </p:blipFill>
            <p:spPr>
              <a:xfrm>
                <a:off x="1328868" y="2086215"/>
                <a:ext cx="115626" cy="193195"/>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103" name="Ink 7"/>
              <p14:cNvContentPartPr>
                <a14:cpLocks xmlns:a14="http://schemas.microsoft.com/office/drawing/2010/main" noRot="1" noChangeAspect="1" noEditPoints="1" noChangeArrowheads="1" noChangeShapeType="1"/>
              </p14:cNvContentPartPr>
              <p14:nvPr/>
            </p14:nvContentPartPr>
            <p14:xfrm>
              <a:off x="1855788" y="1936750"/>
              <a:ext cx="1916112" cy="434975"/>
            </p14:xfrm>
          </p:contentPart>
        </mc:Choice>
        <mc:Fallback>
          <p:pic>
            <p:nvPicPr>
              <p:cNvPr id="4103" name="Ink 7"/>
              <p:cNvPicPr>
                <a:picLocks noRot="1" noChangeAspect="1" noEditPoints="1" noChangeArrowheads="1" noChangeShapeType="1"/>
              </p:cNvPicPr>
              <p:nvPr/>
            </p:nvPicPr>
            <p:blipFill>
              <a:blip r:embed="rId13"/>
              <a:stretch>
                <a:fillRect/>
              </a:stretch>
            </p:blipFill>
            <p:spPr>
              <a:xfrm>
                <a:off x="1846429" y="1927403"/>
                <a:ext cx="1934830" cy="453668"/>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104" name="Ink 8"/>
              <p14:cNvContentPartPr>
                <a14:cpLocks xmlns:a14="http://schemas.microsoft.com/office/drawing/2010/main" noRot="1" noChangeAspect="1" noEditPoints="1" noChangeArrowheads="1" noChangeShapeType="1"/>
              </p14:cNvContentPartPr>
              <p14:nvPr/>
            </p14:nvContentPartPr>
            <p14:xfrm>
              <a:off x="4111625" y="1831975"/>
              <a:ext cx="3035300" cy="366713"/>
            </p14:xfrm>
          </p:contentPart>
        </mc:Choice>
        <mc:Fallback>
          <p:pic>
            <p:nvPicPr>
              <p:cNvPr id="4104" name="Ink 8"/>
              <p:cNvPicPr>
                <a:picLocks noRot="1" noChangeAspect="1" noEditPoints="1" noChangeArrowheads="1" noChangeShapeType="1"/>
              </p:cNvPicPr>
              <p:nvPr/>
            </p:nvPicPr>
            <p:blipFill>
              <a:blip r:embed="rId15"/>
              <a:stretch>
                <a:fillRect/>
              </a:stretch>
            </p:blipFill>
            <p:spPr>
              <a:xfrm>
                <a:off x="4102265" y="1822618"/>
                <a:ext cx="3054021" cy="385427"/>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105" name="Ink 9"/>
              <p14:cNvContentPartPr>
                <a14:cpLocks xmlns:a14="http://schemas.microsoft.com/office/drawing/2010/main" noRot="1" noChangeAspect="1" noEditPoints="1" noChangeArrowheads="1" noChangeShapeType="1"/>
              </p14:cNvContentPartPr>
              <p14:nvPr/>
            </p14:nvContentPartPr>
            <p14:xfrm>
              <a:off x="1387475" y="3084513"/>
              <a:ext cx="2932113" cy="2243137"/>
            </p14:xfrm>
          </p:contentPart>
        </mc:Choice>
        <mc:Fallback>
          <p:pic>
            <p:nvPicPr>
              <p:cNvPr id="4105" name="Ink 9"/>
              <p:cNvPicPr>
                <a:picLocks noRot="1" noChangeAspect="1" noEditPoints="1" noChangeArrowheads="1" noChangeShapeType="1"/>
              </p:cNvPicPr>
              <p:nvPr/>
            </p:nvPicPr>
            <p:blipFill>
              <a:blip r:embed="rId17"/>
              <a:stretch>
                <a:fillRect/>
              </a:stretch>
            </p:blipFill>
            <p:spPr>
              <a:xfrm>
                <a:off x="1378114" y="3075153"/>
                <a:ext cx="2950835" cy="2261857"/>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106" name="Ink 10"/>
              <p14:cNvContentPartPr>
                <a14:cpLocks xmlns:a14="http://schemas.microsoft.com/office/drawing/2010/main" noRot="1" noChangeAspect="1" noEditPoints="1" noChangeArrowheads="1" noChangeShapeType="1"/>
              </p14:cNvContentPartPr>
              <p14:nvPr/>
            </p14:nvContentPartPr>
            <p14:xfrm>
              <a:off x="1660525" y="3592513"/>
              <a:ext cx="315913" cy="268287"/>
            </p14:xfrm>
          </p:contentPart>
        </mc:Choice>
        <mc:Fallback>
          <p:pic>
            <p:nvPicPr>
              <p:cNvPr id="4106" name="Ink 10"/>
              <p:cNvPicPr>
                <a:picLocks noRot="1" noChangeAspect="1" noEditPoints="1" noChangeArrowheads="1" noChangeShapeType="1"/>
              </p:cNvPicPr>
              <p:nvPr/>
            </p:nvPicPr>
            <p:blipFill>
              <a:blip r:embed="rId19"/>
              <a:stretch>
                <a:fillRect/>
              </a:stretch>
            </p:blipFill>
            <p:spPr>
              <a:xfrm>
                <a:off x="1651159" y="3583074"/>
                <a:ext cx="334644" cy="287165"/>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107" name="Ink 11"/>
              <p14:cNvContentPartPr>
                <a14:cpLocks xmlns:a14="http://schemas.microsoft.com/office/drawing/2010/main" noRot="1" noChangeAspect="1" noEditPoints="1" noChangeArrowheads="1" noChangeShapeType="1"/>
              </p14:cNvContentPartPr>
              <p14:nvPr/>
            </p14:nvContentPartPr>
            <p14:xfrm>
              <a:off x="2122488" y="3567113"/>
              <a:ext cx="274637" cy="209550"/>
            </p14:xfrm>
          </p:contentPart>
        </mc:Choice>
        <mc:Fallback>
          <p:pic>
            <p:nvPicPr>
              <p:cNvPr id="4107" name="Ink 11"/>
              <p:cNvPicPr>
                <a:picLocks noRot="1" noChangeAspect="1" noEditPoints="1" noChangeArrowheads="1" noChangeShapeType="1"/>
              </p:cNvPicPr>
              <p:nvPr/>
            </p:nvPicPr>
            <p:blipFill>
              <a:blip r:embed="rId21"/>
              <a:stretch>
                <a:fillRect/>
              </a:stretch>
            </p:blipFill>
            <p:spPr>
              <a:xfrm>
                <a:off x="2113117" y="3557784"/>
                <a:ext cx="293379" cy="228209"/>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108" name="Ink 12"/>
              <p14:cNvContentPartPr>
                <a14:cpLocks xmlns:a14="http://schemas.microsoft.com/office/drawing/2010/main" noRot="1" noChangeAspect="1" noEditPoints="1" noChangeArrowheads="1" noChangeShapeType="1"/>
              </p14:cNvContentPartPr>
              <p14:nvPr/>
            </p14:nvContentPartPr>
            <p14:xfrm>
              <a:off x="2513013" y="3559175"/>
              <a:ext cx="61912" cy="214313"/>
            </p14:xfrm>
          </p:contentPart>
        </mc:Choice>
        <mc:Fallback>
          <p:pic>
            <p:nvPicPr>
              <p:cNvPr id="4108" name="Ink 12"/>
              <p:cNvPicPr>
                <a:picLocks noRot="1" noChangeAspect="1" noEditPoints="1" noChangeArrowheads="1" noChangeShapeType="1"/>
              </p:cNvPicPr>
              <p:nvPr/>
            </p:nvPicPr>
            <p:blipFill>
              <a:blip r:embed="rId23"/>
              <a:stretch>
                <a:fillRect/>
              </a:stretch>
            </p:blipFill>
            <p:spPr>
              <a:xfrm>
                <a:off x="2503544" y="3549873"/>
                <a:ext cx="80850" cy="232918"/>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109" name="Ink 13"/>
              <p14:cNvContentPartPr>
                <a14:cpLocks xmlns:a14="http://schemas.microsoft.com/office/drawing/2010/main" noRot="1" noChangeAspect="1" noEditPoints="1" noChangeArrowheads="1" noChangeShapeType="1"/>
              </p14:cNvContentPartPr>
              <p14:nvPr/>
            </p14:nvContentPartPr>
            <p14:xfrm>
              <a:off x="2806700" y="3641725"/>
              <a:ext cx="20638" cy="103188"/>
            </p14:xfrm>
          </p:contentPart>
        </mc:Choice>
        <mc:Fallback>
          <p:pic>
            <p:nvPicPr>
              <p:cNvPr id="4109" name="Ink 13"/>
              <p:cNvPicPr>
                <a:picLocks noRot="1" noChangeAspect="1" noEditPoints="1" noChangeArrowheads="1" noChangeShapeType="1"/>
              </p:cNvPicPr>
              <p:nvPr/>
            </p:nvPicPr>
            <p:blipFill>
              <a:blip r:embed="rId25"/>
              <a:stretch>
                <a:fillRect/>
              </a:stretch>
            </p:blipFill>
            <p:spPr>
              <a:xfrm>
                <a:off x="2796944" y="3632344"/>
                <a:ext cx="40150" cy="121949"/>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110" name="Ink 14"/>
              <p14:cNvContentPartPr>
                <a14:cpLocks xmlns:a14="http://schemas.microsoft.com/office/drawing/2010/main" noRot="1" noChangeAspect="1" noEditPoints="1" noChangeArrowheads="1" noChangeShapeType="1"/>
              </p14:cNvContentPartPr>
              <p14:nvPr/>
            </p14:nvContentPartPr>
            <p14:xfrm>
              <a:off x="3194050" y="3438525"/>
              <a:ext cx="312738" cy="241300"/>
            </p14:xfrm>
          </p:contentPart>
        </mc:Choice>
        <mc:Fallback>
          <p:pic>
            <p:nvPicPr>
              <p:cNvPr id="4110" name="Ink 14"/>
              <p:cNvPicPr>
                <a:picLocks noRot="1" noChangeAspect="1" noEditPoints="1" noChangeArrowheads="1" noChangeShapeType="1"/>
              </p:cNvPicPr>
              <p:nvPr/>
            </p:nvPicPr>
            <p:blipFill>
              <a:blip r:embed="rId27"/>
              <a:stretch>
                <a:fillRect/>
              </a:stretch>
            </p:blipFill>
            <p:spPr>
              <a:xfrm>
                <a:off x="3184693" y="3429147"/>
                <a:ext cx="331452" cy="260056"/>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11" name="Ink 15"/>
              <p14:cNvContentPartPr>
                <a14:cpLocks xmlns:a14="http://schemas.microsoft.com/office/drawing/2010/main" noRot="1" noChangeAspect="1" noEditPoints="1" noChangeArrowheads="1" noChangeShapeType="1"/>
              </p14:cNvContentPartPr>
              <p14:nvPr/>
            </p14:nvContentPartPr>
            <p14:xfrm>
              <a:off x="3670300" y="3494088"/>
              <a:ext cx="136525" cy="136525"/>
            </p14:xfrm>
          </p:contentPart>
        </mc:Choice>
        <mc:Fallback>
          <p:pic>
            <p:nvPicPr>
              <p:cNvPr id="4111" name="Ink 15"/>
              <p:cNvPicPr>
                <a:picLocks noRot="1" noChangeAspect="1" noEditPoints="1" noChangeArrowheads="1" noChangeShapeType="1"/>
              </p:cNvPicPr>
              <p:nvPr/>
            </p:nvPicPr>
            <p:blipFill>
              <a:blip r:embed="rId29"/>
              <a:stretch>
                <a:fillRect/>
              </a:stretch>
            </p:blipFill>
            <p:spPr>
              <a:xfrm>
                <a:off x="3660983" y="3484697"/>
                <a:ext cx="155158" cy="155306"/>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112" name="Ink 16"/>
              <p14:cNvContentPartPr>
                <a14:cpLocks xmlns:a14="http://schemas.microsoft.com/office/drawing/2010/main" noRot="1" noChangeAspect="1" noEditPoints="1" noChangeArrowheads="1" noChangeShapeType="1"/>
              </p14:cNvContentPartPr>
              <p14:nvPr/>
            </p14:nvContentPartPr>
            <p14:xfrm>
              <a:off x="4030663" y="3538538"/>
              <a:ext cx="14287" cy="1587"/>
            </p14:xfrm>
          </p:contentPart>
        </mc:Choice>
        <mc:Fallback>
          <p:pic>
            <p:nvPicPr>
              <p:cNvPr id="4112" name="Ink 16"/>
              <p:cNvPicPr>
                <a:picLocks noRot="1" noChangeAspect="1" noEditPoints="1" noChangeArrowheads="1" noChangeShapeType="1"/>
              </p:cNvPicPr>
              <p:nvPr/>
            </p:nvPicPr>
            <p:blipFill>
              <a:blip r:embed="rId31"/>
              <a:stretch>
                <a:fillRect/>
              </a:stretch>
            </p:blipFill>
            <p:spPr>
              <a:xfrm>
                <a:off x="4021603" y="3528222"/>
                <a:ext cx="32407" cy="22218"/>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113" name="Ink 17"/>
              <p14:cNvContentPartPr>
                <a14:cpLocks xmlns:a14="http://schemas.microsoft.com/office/drawing/2010/main" noRot="1" noChangeAspect="1" noEditPoints="1" noChangeArrowheads="1" noChangeShapeType="1"/>
              </p14:cNvContentPartPr>
              <p14:nvPr/>
            </p14:nvContentPartPr>
            <p14:xfrm>
              <a:off x="4214813" y="3511550"/>
              <a:ext cx="11112" cy="4763"/>
            </p14:xfrm>
          </p:contentPart>
        </mc:Choice>
        <mc:Fallback>
          <p:pic>
            <p:nvPicPr>
              <p:cNvPr id="4113" name="Ink 17"/>
              <p:cNvPicPr>
                <a:picLocks noRot="1" noChangeAspect="1" noEditPoints="1" noChangeArrowheads="1" noChangeShapeType="1"/>
              </p:cNvPicPr>
              <p:nvPr/>
            </p:nvPicPr>
            <p:blipFill>
              <a:blip r:embed="rId33"/>
              <a:stretch>
                <a:fillRect/>
              </a:stretch>
            </p:blipFill>
            <p:spPr>
              <a:xfrm>
                <a:off x="4205183" y="3500292"/>
                <a:ext cx="30373" cy="27279"/>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114" name="Ink 18"/>
              <p14:cNvContentPartPr>
                <a14:cpLocks xmlns:a14="http://schemas.microsoft.com/office/drawing/2010/main" noRot="1" noChangeAspect="1" noEditPoints="1" noChangeArrowheads="1" noChangeShapeType="1"/>
              </p14:cNvContentPartPr>
              <p14:nvPr/>
            </p14:nvContentPartPr>
            <p14:xfrm>
              <a:off x="4402138" y="3497263"/>
              <a:ext cx="11112" cy="3175"/>
            </p14:xfrm>
          </p:contentPart>
        </mc:Choice>
        <mc:Fallback>
          <p:pic>
            <p:nvPicPr>
              <p:cNvPr id="4114" name="Ink 18"/>
              <p:cNvPicPr>
                <a:picLocks noRot="1" noChangeAspect="1" noEditPoints="1" noChangeArrowheads="1" noChangeShapeType="1"/>
              </p:cNvPicPr>
              <p:nvPr/>
            </p:nvPicPr>
            <p:blipFill>
              <a:blip r:embed="rId35"/>
              <a:stretch>
                <a:fillRect/>
              </a:stretch>
            </p:blipFill>
            <p:spPr>
              <a:xfrm>
                <a:off x="4392508" y="3488091"/>
                <a:ext cx="30373" cy="21519"/>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115" name="Ink 19"/>
              <p14:cNvContentPartPr>
                <a14:cpLocks xmlns:a14="http://schemas.microsoft.com/office/drawing/2010/main" noRot="1" noChangeAspect="1" noEditPoints="1" noChangeArrowheads="1" noChangeShapeType="1"/>
              </p14:cNvContentPartPr>
              <p14:nvPr/>
            </p14:nvContentPartPr>
            <p14:xfrm>
              <a:off x="4543425" y="3390900"/>
              <a:ext cx="419100" cy="180975"/>
            </p14:xfrm>
          </p:contentPart>
        </mc:Choice>
        <mc:Fallback>
          <p:pic>
            <p:nvPicPr>
              <p:cNvPr id="4115" name="Ink 19"/>
              <p:cNvPicPr>
                <a:picLocks noRot="1" noChangeAspect="1" noEditPoints="1" noChangeArrowheads="1" noChangeShapeType="1"/>
              </p:cNvPicPr>
              <p:nvPr/>
            </p:nvPicPr>
            <p:blipFill>
              <a:blip r:embed="rId37"/>
              <a:stretch>
                <a:fillRect/>
              </a:stretch>
            </p:blipFill>
            <p:spPr>
              <a:xfrm>
                <a:off x="4534064" y="3381564"/>
                <a:ext cx="437823" cy="199647"/>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116" name="Ink 20"/>
              <p14:cNvContentPartPr>
                <a14:cpLocks xmlns:a14="http://schemas.microsoft.com/office/drawing/2010/main" noRot="1" noChangeAspect="1" noEditPoints="1" noChangeArrowheads="1" noChangeShapeType="1"/>
              </p14:cNvContentPartPr>
              <p14:nvPr/>
            </p14:nvContentPartPr>
            <p14:xfrm>
              <a:off x="5091113" y="2611438"/>
              <a:ext cx="193675" cy="1079500"/>
            </p14:xfrm>
          </p:contentPart>
        </mc:Choice>
        <mc:Fallback>
          <p:pic>
            <p:nvPicPr>
              <p:cNvPr id="4116" name="Ink 20"/>
              <p:cNvPicPr>
                <a:picLocks noRot="1" noChangeAspect="1" noEditPoints="1" noChangeArrowheads="1" noChangeShapeType="1"/>
              </p:cNvPicPr>
              <p:nvPr/>
            </p:nvPicPr>
            <p:blipFill>
              <a:blip r:embed="rId39"/>
              <a:stretch>
                <a:fillRect/>
              </a:stretch>
            </p:blipFill>
            <p:spPr>
              <a:xfrm>
                <a:off x="5081753" y="2602079"/>
                <a:ext cx="212395" cy="1098218"/>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117" name="Ink 21"/>
              <p14:cNvContentPartPr>
                <a14:cpLocks xmlns:a14="http://schemas.microsoft.com/office/drawing/2010/main" noRot="1" noChangeAspect="1" noEditPoints="1" noChangeArrowheads="1" noChangeShapeType="1"/>
              </p14:cNvContentPartPr>
              <p14:nvPr/>
            </p14:nvContentPartPr>
            <p14:xfrm>
              <a:off x="1339850" y="2832100"/>
              <a:ext cx="187325" cy="1239838"/>
            </p14:xfrm>
          </p:contentPart>
        </mc:Choice>
        <mc:Fallback>
          <p:pic>
            <p:nvPicPr>
              <p:cNvPr id="4117" name="Ink 21"/>
              <p:cNvPicPr>
                <a:picLocks noRot="1" noChangeAspect="1" noEditPoints="1" noChangeArrowheads="1" noChangeShapeType="1"/>
              </p:cNvPicPr>
              <p:nvPr/>
            </p:nvPicPr>
            <p:blipFill>
              <a:blip r:embed="rId41"/>
              <a:stretch>
                <a:fillRect/>
              </a:stretch>
            </p:blipFill>
            <p:spPr>
              <a:xfrm>
                <a:off x="1330429" y="2822732"/>
                <a:ext cx="206166" cy="1258574"/>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118" name="Ink 22"/>
              <p14:cNvContentPartPr>
                <a14:cpLocks xmlns:a14="http://schemas.microsoft.com/office/drawing/2010/main" noRot="1" noChangeAspect="1" noEditPoints="1" noChangeArrowheads="1" noChangeShapeType="1"/>
              </p14:cNvContentPartPr>
              <p14:nvPr/>
            </p14:nvContentPartPr>
            <p14:xfrm>
              <a:off x="3951288" y="2900363"/>
              <a:ext cx="250825" cy="23812"/>
            </p14:xfrm>
          </p:contentPart>
        </mc:Choice>
        <mc:Fallback>
          <p:pic>
            <p:nvPicPr>
              <p:cNvPr id="4118" name="Ink 22"/>
              <p:cNvPicPr>
                <a:picLocks noRot="1" noChangeAspect="1" noEditPoints="1" noChangeArrowheads="1" noChangeShapeType="1"/>
              </p:cNvPicPr>
              <p:nvPr/>
            </p:nvPicPr>
            <p:blipFill>
              <a:blip r:embed="rId43"/>
              <a:stretch>
                <a:fillRect/>
              </a:stretch>
            </p:blipFill>
            <p:spPr>
              <a:xfrm>
                <a:off x="3941972" y="2890838"/>
                <a:ext cx="269458" cy="42862"/>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119" name="Ink 23"/>
              <p14:cNvContentPartPr>
                <a14:cpLocks xmlns:a14="http://schemas.microsoft.com/office/drawing/2010/main" noRot="1" noChangeAspect="1" noEditPoints="1" noChangeArrowheads="1" noChangeShapeType="1"/>
              </p14:cNvContentPartPr>
              <p14:nvPr/>
            </p14:nvContentPartPr>
            <p14:xfrm>
              <a:off x="1558925" y="2820988"/>
              <a:ext cx="1025525" cy="388937"/>
            </p14:xfrm>
          </p:contentPart>
        </mc:Choice>
        <mc:Fallback>
          <p:pic>
            <p:nvPicPr>
              <p:cNvPr id="4119" name="Ink 23"/>
              <p:cNvPicPr>
                <a:picLocks noRot="1" noChangeAspect="1" noEditPoints="1" noChangeArrowheads="1" noChangeShapeType="1"/>
              </p:cNvPicPr>
              <p:nvPr/>
            </p:nvPicPr>
            <p:blipFill>
              <a:blip r:embed="rId45"/>
              <a:stretch>
                <a:fillRect/>
              </a:stretch>
            </p:blipFill>
            <p:spPr>
              <a:xfrm>
                <a:off x="1549559" y="2811599"/>
                <a:ext cx="1044256" cy="407716"/>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120" name="Ink 24"/>
              <p14:cNvContentPartPr>
                <a14:cpLocks xmlns:a14="http://schemas.microsoft.com/office/drawing/2010/main" noRot="1" noChangeAspect="1" noEditPoints="1" noChangeArrowheads="1" noChangeShapeType="1"/>
              </p14:cNvContentPartPr>
              <p14:nvPr/>
            </p14:nvContentPartPr>
            <p14:xfrm>
              <a:off x="2733675" y="2979738"/>
              <a:ext cx="19050" cy="61912"/>
            </p14:xfrm>
          </p:contentPart>
        </mc:Choice>
        <mc:Fallback>
          <p:pic>
            <p:nvPicPr>
              <p:cNvPr id="4120" name="Ink 24"/>
              <p:cNvPicPr>
                <a:picLocks noRot="1" noChangeAspect="1" noEditPoints="1" noChangeArrowheads="1" noChangeShapeType="1"/>
              </p:cNvPicPr>
              <p:nvPr/>
            </p:nvPicPr>
            <p:blipFill>
              <a:blip r:embed="rId47"/>
              <a:stretch>
                <a:fillRect/>
              </a:stretch>
            </p:blipFill>
            <p:spPr>
              <a:xfrm>
                <a:off x="2724330" y="2970487"/>
                <a:ext cx="37741" cy="80414"/>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121" name="Ink 25"/>
              <p14:cNvContentPartPr>
                <a14:cpLocks xmlns:a14="http://schemas.microsoft.com/office/drawing/2010/main" noRot="1" noChangeAspect="1" noEditPoints="1" noChangeArrowheads="1" noChangeShapeType="1"/>
              </p14:cNvContentPartPr>
              <p14:nvPr/>
            </p14:nvContentPartPr>
            <p14:xfrm>
              <a:off x="3059113" y="2808288"/>
              <a:ext cx="328612" cy="260350"/>
            </p14:xfrm>
          </p:contentPart>
        </mc:Choice>
        <mc:Fallback>
          <p:pic>
            <p:nvPicPr>
              <p:cNvPr id="4121" name="Ink 25"/>
              <p:cNvPicPr>
                <a:picLocks noRot="1" noChangeAspect="1" noEditPoints="1" noChangeArrowheads="1" noChangeShapeType="1"/>
              </p:cNvPicPr>
              <p:nvPr/>
            </p:nvPicPr>
            <p:blipFill>
              <a:blip r:embed="rId49"/>
              <a:stretch>
                <a:fillRect/>
              </a:stretch>
            </p:blipFill>
            <p:spPr>
              <a:xfrm>
                <a:off x="3049703" y="2798925"/>
                <a:ext cx="347431" cy="279075"/>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122" name="Ink 26"/>
              <p14:cNvContentPartPr>
                <a14:cpLocks xmlns:a14="http://schemas.microsoft.com/office/drawing/2010/main" noRot="1" noChangeAspect="1" noEditPoints="1" noChangeArrowheads="1" noChangeShapeType="1"/>
              </p14:cNvContentPartPr>
              <p14:nvPr/>
            </p14:nvContentPartPr>
            <p14:xfrm>
              <a:off x="3516313" y="2854325"/>
              <a:ext cx="109537" cy="139700"/>
            </p14:xfrm>
          </p:contentPart>
        </mc:Choice>
        <mc:Fallback>
          <p:pic>
            <p:nvPicPr>
              <p:cNvPr id="4122" name="Ink 26"/>
              <p:cNvPicPr>
                <a:picLocks noRot="1" noChangeAspect="1" noEditPoints="1" noChangeArrowheads="1" noChangeShapeType="1"/>
              </p:cNvPicPr>
              <p:nvPr/>
            </p:nvPicPr>
            <p:blipFill>
              <a:blip r:embed="rId51"/>
              <a:stretch>
                <a:fillRect/>
              </a:stretch>
            </p:blipFill>
            <p:spPr>
              <a:xfrm>
                <a:off x="3507006" y="2845012"/>
                <a:ext cx="128151" cy="158327"/>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123" name="Ink 27"/>
              <p14:cNvContentPartPr>
                <a14:cpLocks xmlns:a14="http://schemas.microsoft.com/office/drawing/2010/main" noRot="1" noChangeAspect="1" noEditPoints="1" noChangeArrowheads="1" noChangeShapeType="1"/>
              </p14:cNvContentPartPr>
              <p14:nvPr/>
            </p14:nvContentPartPr>
            <p14:xfrm>
              <a:off x="4049713" y="2906713"/>
              <a:ext cx="100012" cy="4762"/>
            </p14:xfrm>
          </p:contentPart>
        </mc:Choice>
        <mc:Fallback>
          <p:pic>
            <p:nvPicPr>
              <p:cNvPr id="4123" name="Ink 27"/>
              <p:cNvPicPr>
                <a:picLocks noRot="1" noChangeAspect="1" noEditPoints="1" noChangeArrowheads="1" noChangeShapeType="1"/>
              </p:cNvPicPr>
              <p:nvPr/>
            </p:nvPicPr>
            <p:blipFill>
              <a:blip r:embed="rId53"/>
              <a:stretch>
                <a:fillRect/>
              </a:stretch>
            </p:blipFill>
            <p:spPr>
              <a:xfrm>
                <a:off x="4040223" y="2898975"/>
                <a:ext cx="118992" cy="20239"/>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124" name="Ink 28"/>
              <p14:cNvContentPartPr>
                <a14:cpLocks xmlns:a14="http://schemas.microsoft.com/office/drawing/2010/main" noRot="1" noChangeAspect="1" noEditPoints="1" noChangeArrowheads="1" noChangeShapeType="1"/>
              </p14:cNvContentPartPr>
              <p14:nvPr/>
            </p14:nvContentPartPr>
            <p14:xfrm>
              <a:off x="4329113" y="2773363"/>
              <a:ext cx="485775" cy="176212"/>
            </p14:xfrm>
          </p:contentPart>
        </mc:Choice>
        <mc:Fallback>
          <p:pic>
            <p:nvPicPr>
              <p:cNvPr id="4124" name="Ink 28"/>
              <p:cNvPicPr>
                <a:picLocks noRot="1" noChangeAspect="1" noEditPoints="1" noChangeArrowheads="1" noChangeShapeType="1"/>
              </p:cNvPicPr>
              <p:nvPr/>
            </p:nvPicPr>
            <p:blipFill>
              <a:blip r:embed="rId55"/>
              <a:stretch>
                <a:fillRect/>
              </a:stretch>
            </p:blipFill>
            <p:spPr>
              <a:xfrm>
                <a:off x="4319743" y="2763994"/>
                <a:ext cx="504514" cy="19495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125" name="Ink 29"/>
              <p14:cNvContentPartPr>
                <a14:cpLocks xmlns:a14="http://schemas.microsoft.com/office/drawing/2010/main" noRot="1" noChangeAspect="1" noEditPoints="1" noChangeArrowheads="1" noChangeShapeType="1"/>
              </p14:cNvContentPartPr>
              <p14:nvPr/>
            </p14:nvContentPartPr>
            <p14:xfrm>
              <a:off x="1544638" y="4443413"/>
              <a:ext cx="3030537" cy="700087"/>
            </p14:xfrm>
          </p:contentPart>
        </mc:Choice>
        <mc:Fallback>
          <p:pic>
            <p:nvPicPr>
              <p:cNvPr id="4125" name="Ink 29"/>
              <p:cNvPicPr>
                <a:picLocks noRot="1" noChangeAspect="1" noEditPoints="1" noChangeArrowheads="1" noChangeShapeType="1"/>
              </p:cNvPicPr>
              <p:nvPr/>
            </p:nvPicPr>
            <p:blipFill>
              <a:blip r:embed="rId57"/>
              <a:stretch>
                <a:fillRect/>
              </a:stretch>
            </p:blipFill>
            <p:spPr>
              <a:xfrm>
                <a:off x="1535277" y="4434088"/>
                <a:ext cx="3049260" cy="718737"/>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26" name="Ink 30"/>
              <p14:cNvContentPartPr>
                <a14:cpLocks xmlns:a14="http://schemas.microsoft.com/office/drawing/2010/main" noRot="1" noChangeAspect="1" noEditPoints="1" noChangeArrowheads="1" noChangeShapeType="1"/>
              </p14:cNvContentPartPr>
              <p14:nvPr/>
            </p14:nvContentPartPr>
            <p14:xfrm>
              <a:off x="5280025" y="4316413"/>
              <a:ext cx="3192463" cy="741362"/>
            </p14:xfrm>
          </p:contentPart>
        </mc:Choice>
        <mc:Fallback>
          <p:pic>
            <p:nvPicPr>
              <p:cNvPr id="4126" name="Ink 30"/>
              <p:cNvPicPr>
                <a:picLocks noRot="1" noChangeAspect="1" noEditPoints="1" noChangeArrowheads="1" noChangeShapeType="1"/>
              </p:cNvPicPr>
              <p:nvPr/>
            </p:nvPicPr>
            <p:blipFill>
              <a:blip r:embed="rId59"/>
              <a:stretch>
                <a:fillRect/>
              </a:stretch>
            </p:blipFill>
            <p:spPr>
              <a:xfrm>
                <a:off x="5270664" y="4307061"/>
                <a:ext cx="3211185" cy="760067"/>
              </a:xfrm>
              <a:prstGeom prst="rect">
                <a:avLst/>
              </a:prstGeom>
            </p:spPr>
          </p:pic>
        </mc:Fallback>
      </mc:AlternateContent>
    </p:spTree>
    <p:extLst>
      <p:ext uri="{BB962C8B-B14F-4D97-AF65-F5344CB8AC3E}">
        <p14:creationId xmlns:p14="http://schemas.microsoft.com/office/powerpoint/2010/main" val="266914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Slide Number Placeholder 4"/>
          <p:cNvSpPr>
            <a:spLocks noGrp="1"/>
          </p:cNvSpPr>
          <p:nvPr>
            <p:ph type="sldNum" sz="quarter" idx="12"/>
          </p:nvPr>
        </p:nvSpPr>
        <p:spPr/>
        <p:txBody>
          <a:bodyPr/>
          <a:lstStyle/>
          <a:p>
            <a:fld id="{04E567AB-134B-9C4D-86BA-9D10E7A67249}" type="slidenum">
              <a:rPr lang="en-US" smtClean="0"/>
              <a:pPr/>
              <a:t>9</a:t>
            </a:fld>
            <a:endParaRPr lang="en-US"/>
          </a:p>
        </p:txBody>
      </p:sp>
      <mc:AlternateContent xmlns:mc="http://schemas.openxmlformats.org/markup-compatibility/2006">
        <mc:Choice xmlns:p14="http://schemas.microsoft.com/office/powerpoint/2010/main" Requires="p14">
          <p:contentPart p14:bwMode="auto" r:id="rId2">
            <p14:nvContentPartPr>
              <p14:cNvPr id="5122" name="Ink 2"/>
              <p14:cNvContentPartPr>
                <a14:cpLocks xmlns:a14="http://schemas.microsoft.com/office/drawing/2010/main" noRot="1" noChangeAspect="1" noEditPoints="1" noChangeArrowheads="1" noChangeShapeType="1"/>
              </p14:cNvContentPartPr>
              <p14:nvPr/>
            </p14:nvContentPartPr>
            <p14:xfrm>
              <a:off x="1778000" y="958850"/>
              <a:ext cx="242888" cy="409575"/>
            </p14:xfrm>
          </p:contentPart>
        </mc:Choice>
        <mc:Fallback>
          <p:pic>
            <p:nvPicPr>
              <p:cNvPr id="5122" name="Ink 2"/>
              <p:cNvPicPr>
                <a:picLocks noRot="1" noChangeAspect="1" noEditPoints="1" noChangeArrowheads="1" noChangeShapeType="1"/>
              </p:cNvPicPr>
              <p:nvPr/>
            </p:nvPicPr>
            <p:blipFill>
              <a:blip r:embed="rId3"/>
              <a:stretch>
                <a:fillRect/>
              </a:stretch>
            </p:blipFill>
            <p:spPr>
              <a:xfrm>
                <a:off x="1768644" y="949484"/>
                <a:ext cx="261599" cy="428307"/>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123" name="Ink 3"/>
              <p14:cNvContentPartPr>
                <a14:cpLocks xmlns:a14="http://schemas.microsoft.com/office/drawing/2010/main" noRot="1" noChangeAspect="1" noEditPoints="1" noChangeArrowheads="1" noChangeShapeType="1"/>
              </p14:cNvContentPartPr>
              <p14:nvPr/>
            </p14:nvContentPartPr>
            <p14:xfrm>
              <a:off x="2468563" y="1133475"/>
              <a:ext cx="704850" cy="373063"/>
            </p14:xfrm>
          </p:contentPart>
        </mc:Choice>
        <mc:Fallback>
          <p:pic>
            <p:nvPicPr>
              <p:cNvPr id="5123" name="Ink 3"/>
              <p:cNvPicPr>
                <a:picLocks noRot="1" noChangeAspect="1" noEditPoints="1" noChangeArrowheads="1" noChangeShapeType="1"/>
              </p:cNvPicPr>
              <p:nvPr/>
            </p:nvPicPr>
            <p:blipFill>
              <a:blip r:embed="rId5"/>
              <a:stretch>
                <a:fillRect/>
              </a:stretch>
            </p:blipFill>
            <p:spPr>
              <a:xfrm>
                <a:off x="2459189" y="1124130"/>
                <a:ext cx="723598" cy="39175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124" name="Ink 4"/>
              <p14:cNvContentPartPr>
                <a14:cpLocks xmlns:a14="http://schemas.microsoft.com/office/drawing/2010/main" noRot="1" noChangeAspect="1" noEditPoints="1" noChangeArrowheads="1" noChangeShapeType="1"/>
              </p14:cNvContentPartPr>
              <p14:nvPr/>
            </p14:nvContentPartPr>
            <p14:xfrm>
              <a:off x="3546475" y="922338"/>
              <a:ext cx="231775" cy="511175"/>
            </p14:xfrm>
          </p:contentPart>
        </mc:Choice>
        <mc:Fallback>
          <p:pic>
            <p:nvPicPr>
              <p:cNvPr id="5124" name="Ink 4"/>
              <p:cNvPicPr>
                <a:picLocks noRot="1" noChangeAspect="1" noEditPoints="1" noChangeArrowheads="1" noChangeShapeType="1"/>
              </p:cNvPicPr>
              <p:nvPr/>
            </p:nvPicPr>
            <p:blipFill>
              <a:blip r:embed="rId7"/>
              <a:stretch>
                <a:fillRect/>
              </a:stretch>
            </p:blipFill>
            <p:spPr>
              <a:xfrm>
                <a:off x="3537103" y="912992"/>
                <a:ext cx="250519" cy="529868"/>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125" name="Ink 5"/>
              <p14:cNvContentPartPr>
                <a14:cpLocks xmlns:a14="http://schemas.microsoft.com/office/drawing/2010/main" noRot="1" noChangeAspect="1" noEditPoints="1" noChangeArrowheads="1" noChangeShapeType="1"/>
              </p14:cNvContentPartPr>
              <p14:nvPr/>
            </p14:nvContentPartPr>
            <p14:xfrm>
              <a:off x="3917950" y="1851025"/>
              <a:ext cx="428625" cy="239713"/>
            </p14:xfrm>
          </p:contentPart>
        </mc:Choice>
        <mc:Fallback>
          <p:pic>
            <p:nvPicPr>
              <p:cNvPr id="5125" name="Ink 5"/>
              <p:cNvPicPr>
                <a:picLocks noRot="1" noChangeAspect="1" noEditPoints="1" noChangeArrowheads="1" noChangeShapeType="1"/>
              </p:cNvPicPr>
              <p:nvPr/>
            </p:nvPicPr>
            <p:blipFill>
              <a:blip r:embed="rId9"/>
              <a:stretch>
                <a:fillRect/>
              </a:stretch>
            </p:blipFill>
            <p:spPr>
              <a:xfrm>
                <a:off x="3908601" y="1841695"/>
                <a:ext cx="447323" cy="25837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126" name="Ink 6"/>
              <p14:cNvContentPartPr>
                <a14:cpLocks xmlns:a14="http://schemas.microsoft.com/office/drawing/2010/main" noRot="1" noChangeAspect="1" noEditPoints="1" noChangeArrowheads="1" noChangeShapeType="1"/>
              </p14:cNvContentPartPr>
              <p14:nvPr/>
            </p14:nvContentPartPr>
            <p14:xfrm>
              <a:off x="3981450" y="3594100"/>
              <a:ext cx="395288" cy="192088"/>
            </p14:xfrm>
          </p:contentPart>
        </mc:Choice>
        <mc:Fallback>
          <p:pic>
            <p:nvPicPr>
              <p:cNvPr id="5126" name="Ink 6"/>
              <p:cNvPicPr>
                <a:picLocks noRot="1" noChangeAspect="1" noEditPoints="1" noChangeArrowheads="1" noChangeShapeType="1"/>
              </p:cNvPicPr>
              <p:nvPr/>
            </p:nvPicPr>
            <p:blipFill>
              <a:blip r:embed="rId11"/>
              <a:stretch>
                <a:fillRect/>
              </a:stretch>
            </p:blipFill>
            <p:spPr>
              <a:xfrm>
                <a:off x="3972047" y="3584677"/>
                <a:ext cx="414094" cy="210934"/>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127" name="Ink 7"/>
              <p14:cNvContentPartPr>
                <a14:cpLocks xmlns:a14="http://schemas.microsoft.com/office/drawing/2010/main" noRot="1" noChangeAspect="1" noEditPoints="1" noChangeArrowheads="1" noChangeShapeType="1"/>
              </p14:cNvContentPartPr>
              <p14:nvPr/>
            </p14:nvContentPartPr>
            <p14:xfrm>
              <a:off x="26306463" y="13104813"/>
              <a:ext cx="0" cy="0"/>
            </p14:xfrm>
          </p:contentPart>
        </mc:Choice>
        <mc:Fallback>
          <p:pic>
            <p:nvPicPr>
              <p:cNvPr id="5127" name="Ink 7"/>
              <p:cNvPicPr>
                <a:picLocks noRot="1" noChangeAspect="1" noEditPoints="1" noChangeArrowheads="1" noChangeShapeType="1"/>
              </p:cNvPicPr>
              <p:nvPr/>
            </p:nvPicPr>
            <p:blipFill>
              <a:blip r:embed="rId13"/>
              <a:stretch>
                <a:fillRect/>
              </a:stretch>
            </p:blipFill>
            <p:spPr>
              <a:xfrm>
                <a:off x="26306463" y="13104813"/>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128" name="Ink 8"/>
              <p14:cNvContentPartPr>
                <a14:cpLocks xmlns:a14="http://schemas.microsoft.com/office/drawing/2010/main" noRot="1" noChangeAspect="1" noEditPoints="1" noChangeArrowheads="1" noChangeShapeType="1"/>
              </p14:cNvContentPartPr>
              <p14:nvPr/>
            </p14:nvContentPartPr>
            <p14:xfrm>
              <a:off x="1455738" y="2284413"/>
              <a:ext cx="925512" cy="311150"/>
            </p14:xfrm>
          </p:contentPart>
        </mc:Choice>
        <mc:Fallback>
          <p:pic>
            <p:nvPicPr>
              <p:cNvPr id="5128" name="Ink 8"/>
              <p:cNvPicPr>
                <a:picLocks noRot="1" noChangeAspect="1" noEditPoints="1" noChangeArrowheads="1" noChangeShapeType="1"/>
              </p:cNvPicPr>
              <p:nvPr/>
            </p:nvPicPr>
            <p:blipFill>
              <a:blip r:embed="rId15"/>
              <a:stretch>
                <a:fillRect/>
              </a:stretch>
            </p:blipFill>
            <p:spPr>
              <a:xfrm>
                <a:off x="1446371" y="2275071"/>
                <a:ext cx="944246" cy="329833"/>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129" name="Ink 9"/>
              <p14:cNvContentPartPr>
                <a14:cpLocks xmlns:a14="http://schemas.microsoft.com/office/drawing/2010/main" noRot="1" noChangeAspect="1" noEditPoints="1" noChangeArrowheads="1" noChangeShapeType="1"/>
              </p14:cNvContentPartPr>
              <p14:nvPr/>
            </p14:nvContentPartPr>
            <p14:xfrm>
              <a:off x="2743200" y="2379663"/>
              <a:ext cx="211138" cy="115887"/>
            </p14:xfrm>
          </p:contentPart>
        </mc:Choice>
        <mc:Fallback>
          <p:pic>
            <p:nvPicPr>
              <p:cNvPr id="5129" name="Ink 9"/>
              <p:cNvPicPr>
                <a:picLocks noRot="1" noChangeAspect="1" noEditPoints="1" noChangeArrowheads="1" noChangeShapeType="1"/>
              </p:cNvPicPr>
              <p:nvPr/>
            </p:nvPicPr>
            <p:blipFill>
              <a:blip r:embed="rId17"/>
              <a:stretch>
                <a:fillRect/>
              </a:stretch>
            </p:blipFill>
            <p:spPr>
              <a:xfrm>
                <a:off x="2733832" y="2370277"/>
                <a:ext cx="229874" cy="1346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130" name="Ink 10"/>
              <p14:cNvContentPartPr>
                <a14:cpLocks xmlns:a14="http://schemas.microsoft.com/office/drawing/2010/main" noRot="1" noChangeAspect="1" noEditPoints="1" noChangeArrowheads="1" noChangeShapeType="1"/>
              </p14:cNvContentPartPr>
              <p14:nvPr/>
            </p14:nvContentPartPr>
            <p14:xfrm>
              <a:off x="3440113" y="2190750"/>
              <a:ext cx="284162" cy="368300"/>
            </p14:xfrm>
          </p:contentPart>
        </mc:Choice>
        <mc:Fallback>
          <p:pic>
            <p:nvPicPr>
              <p:cNvPr id="5130" name="Ink 10"/>
              <p:cNvPicPr>
                <a:picLocks noRot="1" noChangeAspect="1" noEditPoints="1" noChangeArrowheads="1" noChangeShapeType="1"/>
              </p:cNvPicPr>
              <p:nvPr/>
            </p:nvPicPr>
            <p:blipFill>
              <a:blip r:embed="rId19"/>
              <a:stretch>
                <a:fillRect/>
              </a:stretch>
            </p:blipFill>
            <p:spPr>
              <a:xfrm>
                <a:off x="3430725" y="2181408"/>
                <a:ext cx="302938" cy="386984"/>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131" name="Ink 11"/>
              <p14:cNvContentPartPr>
                <a14:cpLocks xmlns:a14="http://schemas.microsoft.com/office/drawing/2010/main" noRot="1" noChangeAspect="1" noEditPoints="1" noChangeArrowheads="1" noChangeShapeType="1"/>
              </p14:cNvContentPartPr>
              <p14:nvPr/>
            </p14:nvContentPartPr>
            <p14:xfrm>
              <a:off x="3890963" y="2155825"/>
              <a:ext cx="288925" cy="355600"/>
            </p14:xfrm>
          </p:contentPart>
        </mc:Choice>
        <mc:Fallback>
          <p:pic>
            <p:nvPicPr>
              <p:cNvPr id="5131" name="Ink 11"/>
              <p:cNvPicPr>
                <a:picLocks noRot="1" noChangeAspect="1" noEditPoints="1" noChangeArrowheads="1" noChangeShapeType="1"/>
              </p:cNvPicPr>
              <p:nvPr/>
            </p:nvPicPr>
            <p:blipFill>
              <a:blip r:embed="rId21"/>
              <a:stretch>
                <a:fillRect/>
              </a:stretch>
            </p:blipFill>
            <p:spPr>
              <a:xfrm>
                <a:off x="3881596" y="2146495"/>
                <a:ext cx="307658" cy="374259"/>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132" name="Ink 12"/>
              <p14:cNvContentPartPr>
                <a14:cpLocks xmlns:a14="http://schemas.microsoft.com/office/drawing/2010/main" noRot="1" noChangeAspect="1" noEditPoints="1" noChangeArrowheads="1" noChangeShapeType="1"/>
              </p14:cNvContentPartPr>
              <p14:nvPr/>
            </p14:nvContentPartPr>
            <p14:xfrm>
              <a:off x="4484688" y="2201863"/>
              <a:ext cx="930275" cy="234950"/>
            </p14:xfrm>
          </p:contentPart>
        </mc:Choice>
        <mc:Fallback>
          <p:pic>
            <p:nvPicPr>
              <p:cNvPr id="5132" name="Ink 12"/>
              <p:cNvPicPr>
                <a:picLocks noRot="1" noChangeAspect="1" noEditPoints="1" noChangeArrowheads="1" noChangeShapeType="1"/>
              </p:cNvPicPr>
              <p:nvPr/>
            </p:nvPicPr>
            <p:blipFill>
              <a:blip r:embed="rId23"/>
              <a:stretch>
                <a:fillRect/>
              </a:stretch>
            </p:blipFill>
            <p:spPr>
              <a:xfrm>
                <a:off x="4475339" y="2192537"/>
                <a:ext cx="948974" cy="253603"/>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133" name="Ink 13"/>
              <p14:cNvContentPartPr>
                <a14:cpLocks xmlns:a14="http://schemas.microsoft.com/office/drawing/2010/main" noRot="1" noChangeAspect="1" noEditPoints="1" noChangeArrowheads="1" noChangeShapeType="1"/>
              </p14:cNvContentPartPr>
              <p14:nvPr/>
            </p14:nvContentPartPr>
            <p14:xfrm>
              <a:off x="5648325" y="2174875"/>
              <a:ext cx="1019175" cy="227013"/>
            </p14:xfrm>
          </p:contentPart>
        </mc:Choice>
        <mc:Fallback>
          <p:pic>
            <p:nvPicPr>
              <p:cNvPr id="5133" name="Ink 13"/>
              <p:cNvPicPr>
                <a:picLocks noRot="1" noChangeAspect="1" noEditPoints="1" noChangeArrowheads="1" noChangeShapeType="1"/>
              </p:cNvPicPr>
              <p:nvPr/>
            </p:nvPicPr>
            <p:blipFill>
              <a:blip r:embed="rId25"/>
              <a:stretch>
                <a:fillRect/>
              </a:stretch>
            </p:blipFill>
            <p:spPr>
              <a:xfrm>
                <a:off x="5638971" y="2165506"/>
                <a:ext cx="1037882" cy="245751"/>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134" name="Ink 14"/>
              <p14:cNvContentPartPr>
                <a14:cpLocks xmlns:a14="http://schemas.microsoft.com/office/drawing/2010/main" noRot="1" noChangeAspect="1" noEditPoints="1" noChangeArrowheads="1" noChangeShapeType="1"/>
              </p14:cNvContentPartPr>
              <p14:nvPr/>
            </p14:nvContentPartPr>
            <p14:xfrm>
              <a:off x="6840538" y="2068513"/>
              <a:ext cx="738187" cy="452437"/>
            </p14:xfrm>
          </p:contentPart>
        </mc:Choice>
        <mc:Fallback>
          <p:pic>
            <p:nvPicPr>
              <p:cNvPr id="5134" name="Ink 14"/>
              <p:cNvPicPr>
                <a:picLocks noRot="1" noChangeAspect="1" noEditPoints="1" noChangeArrowheads="1" noChangeShapeType="1"/>
              </p:cNvPicPr>
              <p:nvPr/>
            </p:nvPicPr>
            <p:blipFill>
              <a:blip r:embed="rId27"/>
              <a:stretch>
                <a:fillRect/>
              </a:stretch>
            </p:blipFill>
            <p:spPr>
              <a:xfrm>
                <a:off x="6831166" y="2059147"/>
                <a:ext cx="756930" cy="471168"/>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135" name="Ink 15"/>
              <p14:cNvContentPartPr>
                <a14:cpLocks xmlns:a14="http://schemas.microsoft.com/office/drawing/2010/main" noRot="1" noChangeAspect="1" noEditPoints="1" noChangeArrowheads="1" noChangeShapeType="1"/>
              </p14:cNvContentPartPr>
              <p14:nvPr/>
            </p14:nvContentPartPr>
            <p14:xfrm>
              <a:off x="7788275" y="2070100"/>
              <a:ext cx="49213" cy="257175"/>
            </p14:xfrm>
          </p:contentPart>
        </mc:Choice>
        <mc:Fallback>
          <p:pic>
            <p:nvPicPr>
              <p:cNvPr id="5135" name="Ink 15"/>
              <p:cNvPicPr>
                <a:picLocks noRot="1" noChangeAspect="1" noEditPoints="1" noChangeArrowheads="1" noChangeShapeType="1"/>
              </p:cNvPicPr>
              <p:nvPr/>
            </p:nvPicPr>
            <p:blipFill>
              <a:blip r:embed="rId29"/>
              <a:stretch>
                <a:fillRect/>
              </a:stretch>
            </p:blipFill>
            <p:spPr>
              <a:xfrm>
                <a:off x="7779070" y="2060722"/>
                <a:ext cx="67624" cy="275931"/>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136" name="Ink 16"/>
              <p14:cNvContentPartPr>
                <a14:cpLocks xmlns:a14="http://schemas.microsoft.com/office/drawing/2010/main" noRot="1" noChangeAspect="1" noEditPoints="1" noChangeArrowheads="1" noChangeShapeType="1"/>
              </p14:cNvContentPartPr>
              <p14:nvPr/>
            </p14:nvContentPartPr>
            <p14:xfrm>
              <a:off x="1303338" y="2738438"/>
              <a:ext cx="3225800" cy="2019300"/>
            </p14:xfrm>
          </p:contentPart>
        </mc:Choice>
        <mc:Fallback>
          <p:pic>
            <p:nvPicPr>
              <p:cNvPr id="5136" name="Ink 16"/>
              <p:cNvPicPr>
                <a:picLocks noRot="1" noChangeAspect="1" noEditPoints="1" noChangeArrowheads="1" noChangeShapeType="1"/>
              </p:cNvPicPr>
              <p:nvPr/>
            </p:nvPicPr>
            <p:blipFill>
              <a:blip r:embed="rId31"/>
              <a:stretch>
                <a:fillRect/>
              </a:stretch>
            </p:blipFill>
            <p:spPr>
              <a:xfrm>
                <a:off x="1293978" y="2729074"/>
                <a:ext cx="3244519" cy="2038027"/>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137" name="Ink 17"/>
              <p14:cNvContentPartPr>
                <a14:cpLocks xmlns:a14="http://schemas.microsoft.com/office/drawing/2010/main" noRot="1" noChangeAspect="1" noEditPoints="1" noChangeArrowheads="1" noChangeShapeType="1"/>
              </p14:cNvContentPartPr>
              <p14:nvPr/>
            </p14:nvContentPartPr>
            <p14:xfrm>
              <a:off x="5672138" y="2540000"/>
              <a:ext cx="7937" cy="1588"/>
            </p14:xfrm>
          </p:contentPart>
        </mc:Choice>
        <mc:Fallback>
          <p:pic>
            <p:nvPicPr>
              <p:cNvPr id="5137" name="Ink 17"/>
              <p:cNvPicPr>
                <a:picLocks noRot="1" noChangeAspect="1" noEditPoints="1" noChangeArrowheads="1" noChangeShapeType="1"/>
              </p:cNvPicPr>
              <p:nvPr/>
            </p:nvPicPr>
            <p:blipFill>
              <a:blip r:embed="rId33"/>
              <a:stretch>
                <a:fillRect/>
              </a:stretch>
            </p:blipFill>
            <p:spPr>
              <a:xfrm>
                <a:off x="5663166" y="2498712"/>
                <a:ext cx="25882" cy="84164"/>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138" name="Ink 18"/>
              <p14:cNvContentPartPr>
                <a14:cpLocks xmlns:a14="http://schemas.microsoft.com/office/drawing/2010/main" noRot="1" noChangeAspect="1" noEditPoints="1" noChangeArrowheads="1" noChangeShapeType="1"/>
              </p14:cNvContentPartPr>
              <p14:nvPr/>
            </p14:nvContentPartPr>
            <p14:xfrm>
              <a:off x="1217613" y="4191000"/>
              <a:ext cx="1203325" cy="320675"/>
            </p14:xfrm>
          </p:contentPart>
        </mc:Choice>
        <mc:Fallback>
          <p:pic>
            <p:nvPicPr>
              <p:cNvPr id="5138" name="Ink 18"/>
              <p:cNvPicPr>
                <a:picLocks noRot="1" noChangeAspect="1" noEditPoints="1" noChangeArrowheads="1" noChangeShapeType="1"/>
              </p:cNvPicPr>
              <p:nvPr/>
            </p:nvPicPr>
            <p:blipFill>
              <a:blip r:embed="rId35"/>
              <a:stretch>
                <a:fillRect/>
              </a:stretch>
            </p:blipFill>
            <p:spPr>
              <a:xfrm>
                <a:off x="1208251" y="4181621"/>
                <a:ext cx="1222048" cy="339432"/>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139" name="Ink 19"/>
              <p14:cNvContentPartPr>
                <a14:cpLocks xmlns:a14="http://schemas.microsoft.com/office/drawing/2010/main" noRot="1" noChangeAspect="1" noEditPoints="1" noChangeArrowheads="1" noChangeShapeType="1"/>
              </p14:cNvContentPartPr>
              <p14:nvPr/>
            </p14:nvContentPartPr>
            <p14:xfrm>
              <a:off x="2782888" y="4168775"/>
              <a:ext cx="222250" cy="119063"/>
            </p14:xfrm>
          </p:contentPart>
        </mc:Choice>
        <mc:Fallback>
          <p:pic>
            <p:nvPicPr>
              <p:cNvPr id="5139" name="Ink 19"/>
              <p:cNvPicPr>
                <a:picLocks noRot="1" noChangeAspect="1" noEditPoints="1" noChangeArrowheads="1" noChangeShapeType="1"/>
              </p:cNvPicPr>
              <p:nvPr/>
            </p:nvPicPr>
            <p:blipFill>
              <a:blip r:embed="rId37"/>
              <a:stretch>
                <a:fillRect/>
              </a:stretch>
            </p:blipFill>
            <p:spPr>
              <a:xfrm>
                <a:off x="2773523" y="4159366"/>
                <a:ext cx="240981" cy="137881"/>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140" name="Ink 20"/>
              <p14:cNvContentPartPr>
                <a14:cpLocks xmlns:a14="http://schemas.microsoft.com/office/drawing/2010/main" noRot="1" noChangeAspect="1" noEditPoints="1" noChangeArrowheads="1" noChangeShapeType="1"/>
              </p14:cNvContentPartPr>
              <p14:nvPr/>
            </p14:nvContentPartPr>
            <p14:xfrm>
              <a:off x="3576638" y="3878263"/>
              <a:ext cx="731837" cy="428625"/>
            </p14:xfrm>
          </p:contentPart>
        </mc:Choice>
        <mc:Fallback>
          <p:pic>
            <p:nvPicPr>
              <p:cNvPr id="5140" name="Ink 20"/>
              <p:cNvPicPr>
                <a:picLocks noRot="1" noChangeAspect="1" noEditPoints="1" noChangeArrowheads="1" noChangeShapeType="1"/>
              </p:cNvPicPr>
              <p:nvPr/>
            </p:nvPicPr>
            <p:blipFill>
              <a:blip r:embed="rId39"/>
              <a:stretch>
                <a:fillRect/>
              </a:stretch>
            </p:blipFill>
            <p:spPr>
              <a:xfrm>
                <a:off x="3567265" y="3868866"/>
                <a:ext cx="750584" cy="447418"/>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141" name="Ink 21"/>
              <p14:cNvContentPartPr>
                <a14:cpLocks xmlns:a14="http://schemas.microsoft.com/office/drawing/2010/main" noRot="1" noChangeAspect="1" noEditPoints="1" noChangeArrowheads="1" noChangeShapeType="1"/>
              </p14:cNvContentPartPr>
              <p14:nvPr/>
            </p14:nvContentPartPr>
            <p14:xfrm>
              <a:off x="4627563" y="3757613"/>
              <a:ext cx="1114425" cy="303212"/>
            </p14:xfrm>
          </p:contentPart>
        </mc:Choice>
        <mc:Fallback>
          <p:pic>
            <p:nvPicPr>
              <p:cNvPr id="5141" name="Ink 21"/>
              <p:cNvPicPr>
                <a:picLocks noRot="1" noChangeAspect="1" noEditPoints="1" noChangeArrowheads="1" noChangeShapeType="1"/>
              </p:cNvPicPr>
              <p:nvPr/>
            </p:nvPicPr>
            <p:blipFill>
              <a:blip r:embed="rId41"/>
              <a:stretch>
                <a:fillRect/>
              </a:stretch>
            </p:blipFill>
            <p:spPr>
              <a:xfrm>
                <a:off x="4618201" y="3748283"/>
                <a:ext cx="1133149" cy="321871"/>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142" name="Ink 22"/>
              <p14:cNvContentPartPr>
                <a14:cpLocks xmlns:a14="http://schemas.microsoft.com/office/drawing/2010/main" noRot="1" noChangeAspect="1" noEditPoints="1" noChangeArrowheads="1" noChangeShapeType="1"/>
              </p14:cNvContentPartPr>
              <p14:nvPr/>
            </p14:nvContentPartPr>
            <p14:xfrm>
              <a:off x="5953125" y="3681413"/>
              <a:ext cx="965200" cy="284162"/>
            </p14:xfrm>
          </p:contentPart>
        </mc:Choice>
        <mc:Fallback>
          <p:pic>
            <p:nvPicPr>
              <p:cNvPr id="5142" name="Ink 22"/>
              <p:cNvPicPr>
                <a:picLocks noRot="1" noChangeAspect="1" noEditPoints="1" noChangeArrowheads="1" noChangeShapeType="1"/>
              </p:cNvPicPr>
              <p:nvPr/>
            </p:nvPicPr>
            <p:blipFill>
              <a:blip r:embed="rId43"/>
              <a:stretch>
                <a:fillRect/>
              </a:stretch>
            </p:blipFill>
            <p:spPr>
              <a:xfrm>
                <a:off x="5943758" y="3672049"/>
                <a:ext cx="983935" cy="30289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143" name="Ink 23"/>
              <p14:cNvContentPartPr>
                <a14:cpLocks xmlns:a14="http://schemas.microsoft.com/office/drawing/2010/main" noRot="1" noChangeAspect="1" noEditPoints="1" noChangeArrowheads="1" noChangeShapeType="1"/>
              </p14:cNvContentPartPr>
              <p14:nvPr/>
            </p14:nvContentPartPr>
            <p14:xfrm>
              <a:off x="7137400" y="3563938"/>
              <a:ext cx="985838" cy="263525"/>
            </p14:xfrm>
          </p:contentPart>
        </mc:Choice>
        <mc:Fallback>
          <p:pic>
            <p:nvPicPr>
              <p:cNvPr id="5143" name="Ink 23"/>
              <p:cNvPicPr>
                <a:picLocks noRot="1" noChangeAspect="1" noEditPoints="1" noChangeArrowheads="1" noChangeShapeType="1"/>
              </p:cNvPicPr>
              <p:nvPr/>
            </p:nvPicPr>
            <p:blipFill>
              <a:blip r:embed="rId45"/>
              <a:stretch>
                <a:fillRect/>
              </a:stretch>
            </p:blipFill>
            <p:spPr>
              <a:xfrm>
                <a:off x="7128045" y="3554603"/>
                <a:ext cx="1004547" cy="282194"/>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144" name="Ink 24"/>
              <p14:cNvContentPartPr>
                <a14:cpLocks xmlns:a14="http://schemas.microsoft.com/office/drawing/2010/main" noRot="1" noChangeAspect="1" noEditPoints="1" noChangeArrowheads="1" noChangeShapeType="1"/>
              </p14:cNvContentPartPr>
              <p14:nvPr/>
            </p14:nvContentPartPr>
            <p14:xfrm>
              <a:off x="2760663" y="4110038"/>
              <a:ext cx="3395662" cy="1616075"/>
            </p14:xfrm>
          </p:contentPart>
        </mc:Choice>
        <mc:Fallback>
          <p:pic>
            <p:nvPicPr>
              <p:cNvPr id="5144" name="Ink 24"/>
              <p:cNvPicPr>
                <a:picLocks noRot="1" noChangeAspect="1" noEditPoints="1" noChangeArrowheads="1" noChangeShapeType="1"/>
              </p:cNvPicPr>
              <p:nvPr/>
            </p:nvPicPr>
            <p:blipFill>
              <a:blip r:embed="rId47"/>
              <a:stretch>
                <a:fillRect/>
              </a:stretch>
            </p:blipFill>
            <p:spPr>
              <a:xfrm>
                <a:off x="2751305" y="4100682"/>
                <a:ext cx="3414379" cy="1634787"/>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145" name="Ink 25"/>
              <p14:cNvContentPartPr>
                <a14:cpLocks xmlns:a14="http://schemas.microsoft.com/office/drawing/2010/main" noRot="1" noChangeAspect="1" noEditPoints="1" noChangeArrowheads="1" noChangeShapeType="1"/>
              </p14:cNvContentPartPr>
              <p14:nvPr/>
            </p14:nvContentPartPr>
            <p14:xfrm>
              <a:off x="3729038" y="4535488"/>
              <a:ext cx="147637" cy="157162"/>
            </p14:xfrm>
          </p:contentPart>
        </mc:Choice>
        <mc:Fallback>
          <p:pic>
            <p:nvPicPr>
              <p:cNvPr id="5145" name="Ink 25"/>
              <p:cNvPicPr>
                <a:picLocks noRot="1" noChangeAspect="1" noEditPoints="1" noChangeArrowheads="1" noChangeShapeType="1"/>
              </p:cNvPicPr>
              <p:nvPr/>
            </p:nvPicPr>
            <p:blipFill>
              <a:blip r:embed="rId49"/>
              <a:stretch>
                <a:fillRect/>
              </a:stretch>
            </p:blipFill>
            <p:spPr>
              <a:xfrm>
                <a:off x="3719676" y="4526116"/>
                <a:ext cx="166362" cy="175906"/>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146" name="Ink 26"/>
              <p14:cNvContentPartPr>
                <a14:cpLocks xmlns:a14="http://schemas.microsoft.com/office/drawing/2010/main" noRot="1" noChangeAspect="1" noEditPoints="1" noChangeArrowheads="1" noChangeShapeType="1"/>
              </p14:cNvContentPartPr>
              <p14:nvPr/>
            </p14:nvContentPartPr>
            <p14:xfrm>
              <a:off x="4022725" y="4464050"/>
              <a:ext cx="573088" cy="273050"/>
            </p14:xfrm>
          </p:contentPart>
        </mc:Choice>
        <mc:Fallback>
          <p:pic>
            <p:nvPicPr>
              <p:cNvPr id="5146" name="Ink 26"/>
              <p:cNvPicPr>
                <a:picLocks noRot="1" noChangeAspect="1" noEditPoints="1" noChangeArrowheads="1" noChangeShapeType="1"/>
              </p:cNvPicPr>
              <p:nvPr/>
            </p:nvPicPr>
            <p:blipFill>
              <a:blip r:embed="rId51"/>
              <a:stretch>
                <a:fillRect/>
              </a:stretch>
            </p:blipFill>
            <p:spPr>
              <a:xfrm>
                <a:off x="4013371" y="4454709"/>
                <a:ext cx="591795" cy="291732"/>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147" name="Ink 27"/>
              <p14:cNvContentPartPr>
                <a14:cpLocks xmlns:a14="http://schemas.microsoft.com/office/drawing/2010/main" noRot="1" noChangeAspect="1" noEditPoints="1" noChangeArrowheads="1" noChangeShapeType="1"/>
              </p14:cNvContentPartPr>
              <p14:nvPr/>
            </p14:nvContentPartPr>
            <p14:xfrm>
              <a:off x="2676525" y="5219700"/>
              <a:ext cx="217488" cy="319088"/>
            </p14:xfrm>
          </p:contentPart>
        </mc:Choice>
        <mc:Fallback>
          <p:pic>
            <p:nvPicPr>
              <p:cNvPr id="5147" name="Ink 27"/>
              <p:cNvPicPr>
                <a:picLocks noRot="1" noChangeAspect="1" noEditPoints="1" noChangeArrowheads="1" noChangeShapeType="1"/>
              </p:cNvPicPr>
              <p:nvPr/>
            </p:nvPicPr>
            <p:blipFill>
              <a:blip r:embed="rId53"/>
              <a:stretch>
                <a:fillRect/>
              </a:stretch>
            </p:blipFill>
            <p:spPr>
              <a:xfrm>
                <a:off x="2667209" y="5210368"/>
                <a:ext cx="236120" cy="337752"/>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148" name="Ink 28"/>
              <p14:cNvContentPartPr>
                <a14:cpLocks xmlns:a14="http://schemas.microsoft.com/office/drawing/2010/main" noRot="1" noChangeAspect="1" noEditPoints="1" noChangeArrowheads="1" noChangeShapeType="1"/>
              </p14:cNvContentPartPr>
              <p14:nvPr/>
            </p14:nvContentPartPr>
            <p14:xfrm>
              <a:off x="3228975" y="5365750"/>
              <a:ext cx="169863" cy="114300"/>
            </p14:xfrm>
          </p:contentPart>
        </mc:Choice>
        <mc:Fallback>
          <p:pic>
            <p:nvPicPr>
              <p:cNvPr id="5148" name="Ink 28"/>
              <p:cNvPicPr>
                <a:picLocks noRot="1" noChangeAspect="1" noEditPoints="1" noChangeArrowheads="1" noChangeShapeType="1"/>
              </p:cNvPicPr>
              <p:nvPr/>
            </p:nvPicPr>
            <p:blipFill>
              <a:blip r:embed="rId55"/>
              <a:stretch>
                <a:fillRect/>
              </a:stretch>
            </p:blipFill>
            <p:spPr>
              <a:xfrm>
                <a:off x="3219638" y="5356434"/>
                <a:ext cx="188537" cy="132932"/>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149" name="Ink 29"/>
              <p14:cNvContentPartPr>
                <a14:cpLocks xmlns:a14="http://schemas.microsoft.com/office/drawing/2010/main" noRot="1" noChangeAspect="1" noEditPoints="1" noChangeArrowheads="1" noChangeShapeType="1"/>
              </p14:cNvContentPartPr>
              <p14:nvPr/>
            </p14:nvContentPartPr>
            <p14:xfrm>
              <a:off x="4160838" y="4932363"/>
              <a:ext cx="500062" cy="460375"/>
            </p14:xfrm>
          </p:contentPart>
        </mc:Choice>
        <mc:Fallback>
          <p:pic>
            <p:nvPicPr>
              <p:cNvPr id="5149" name="Ink 29"/>
              <p:cNvPicPr>
                <a:picLocks noRot="1" noChangeAspect="1" noEditPoints="1" noChangeArrowheads="1" noChangeShapeType="1"/>
              </p:cNvPicPr>
              <p:nvPr/>
            </p:nvPicPr>
            <p:blipFill>
              <a:blip r:embed="rId57"/>
              <a:stretch>
                <a:fillRect/>
              </a:stretch>
            </p:blipFill>
            <p:spPr>
              <a:xfrm>
                <a:off x="4151478" y="4923012"/>
                <a:ext cx="518783" cy="479078"/>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150" name="Ink 30"/>
              <p14:cNvContentPartPr>
                <a14:cpLocks xmlns:a14="http://schemas.microsoft.com/office/drawing/2010/main" noRot="1" noChangeAspect="1" noEditPoints="1" noChangeArrowheads="1" noChangeShapeType="1"/>
              </p14:cNvContentPartPr>
              <p14:nvPr/>
            </p14:nvContentPartPr>
            <p14:xfrm>
              <a:off x="4889500" y="5130800"/>
              <a:ext cx="101600" cy="188913"/>
            </p14:xfrm>
          </p:contentPart>
        </mc:Choice>
        <mc:Fallback>
          <p:pic>
            <p:nvPicPr>
              <p:cNvPr id="5150" name="Ink 30"/>
              <p:cNvPicPr>
                <a:picLocks noRot="1" noChangeAspect="1" noEditPoints="1" noChangeArrowheads="1" noChangeShapeType="1"/>
              </p:cNvPicPr>
              <p:nvPr/>
            </p:nvPicPr>
            <p:blipFill>
              <a:blip r:embed="rId59"/>
              <a:stretch>
                <a:fillRect/>
              </a:stretch>
            </p:blipFill>
            <p:spPr>
              <a:xfrm>
                <a:off x="4880199" y="5121426"/>
                <a:ext cx="120203" cy="2076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151" name="Ink 31"/>
              <p14:cNvContentPartPr>
                <a14:cpLocks xmlns:a14="http://schemas.microsoft.com/office/drawing/2010/main" noRot="1" noChangeAspect="1" noEditPoints="1" noChangeArrowheads="1" noChangeShapeType="1"/>
              </p14:cNvContentPartPr>
              <p14:nvPr/>
            </p14:nvContentPartPr>
            <p14:xfrm>
              <a:off x="5145088" y="4918075"/>
              <a:ext cx="238125" cy="363538"/>
            </p14:xfrm>
          </p:contentPart>
        </mc:Choice>
        <mc:Fallback>
          <p:pic>
            <p:nvPicPr>
              <p:cNvPr id="5151" name="Ink 31"/>
              <p:cNvPicPr>
                <a:picLocks noRot="1" noChangeAspect="1" noEditPoints="1" noChangeArrowheads="1" noChangeShapeType="1"/>
              </p:cNvPicPr>
              <p:nvPr/>
            </p:nvPicPr>
            <p:blipFill>
              <a:blip r:embed="rId61"/>
              <a:stretch>
                <a:fillRect/>
              </a:stretch>
            </p:blipFill>
            <p:spPr>
              <a:xfrm>
                <a:off x="5135722" y="4908698"/>
                <a:ext cx="256858" cy="382292"/>
              </a:xfrm>
              <a:prstGeom prst="rect">
                <a:avLst/>
              </a:prstGeom>
            </p:spPr>
          </p:pic>
        </mc:Fallback>
      </mc:AlternateContent>
    </p:spTree>
    <p:extLst>
      <p:ext uri="{BB962C8B-B14F-4D97-AF65-F5344CB8AC3E}">
        <p14:creationId xmlns:p14="http://schemas.microsoft.com/office/powerpoint/2010/main" val="1615282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6430</TotalTime>
  <Words>580</Words>
  <Application>Microsoft Office PowerPoint</Application>
  <PresentationFormat>On-screen Show (4:3)</PresentationFormat>
  <Paragraphs>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Söhne</vt:lpstr>
      <vt:lpstr>Office Theme</vt:lpstr>
      <vt:lpstr>Digital Image Processing CSC331 </vt:lpstr>
      <vt:lpstr>Summery of previous lecture </vt:lpstr>
      <vt:lpstr>Todays lecture </vt:lpstr>
      <vt:lpstr>PowerPoint Presentation</vt:lpstr>
      <vt:lpstr>Spline function??</vt:lpstr>
      <vt:lpstr>PowerPoint Presentation</vt:lpstr>
      <vt:lpstr>PowerPoint Presentation</vt:lpstr>
      <vt:lpstr>PowerPoint Presentation</vt:lpstr>
      <vt:lpstr>PowerPoint Presentation</vt:lpstr>
      <vt:lpstr>PowerPoint Presentation</vt:lpstr>
      <vt:lpstr>Basis image</vt:lpstr>
      <vt:lpstr>PowerPoint Presentation</vt:lpstr>
      <vt:lpstr>PowerPoint Presentation</vt:lpstr>
      <vt:lpstr>PowerPoint Presentation</vt:lpstr>
      <vt:lpstr>PowerPoint Presentation</vt:lpstr>
      <vt:lpstr>Discrete cosine trasformatine Basis Image  </vt:lpstr>
      <vt:lpstr>Discrete cosine trasformatine Basis Image </vt:lpstr>
      <vt:lpstr>Basis images for other transformations  </vt:lpstr>
      <vt:lpstr>Summery of the lecture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dc:title>
  <dc:creator>user</dc:creator>
  <cp:lastModifiedBy>FA21-BSE-133 (AOUN HAIDER)</cp:lastModifiedBy>
  <cp:revision>501</cp:revision>
  <dcterms:created xsi:type="dcterms:W3CDTF">2015-05-04T09:46:19Z</dcterms:created>
  <dcterms:modified xsi:type="dcterms:W3CDTF">2023-03-26T09:47:28Z</dcterms:modified>
</cp:coreProperties>
</file>