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9" r:id="rId3"/>
    <p:sldId id="488" r:id="rId4"/>
    <p:sldId id="519" r:id="rId5"/>
    <p:sldId id="549" r:id="rId6"/>
    <p:sldId id="520" r:id="rId7"/>
    <p:sldId id="537" r:id="rId8"/>
    <p:sldId id="538" r:id="rId9"/>
    <p:sldId id="539" r:id="rId10"/>
    <p:sldId id="540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396" r:id="rId29"/>
    <p:sldId id="30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7788" autoAdjust="0"/>
  </p:normalViewPr>
  <p:slideViewPr>
    <p:cSldViewPr snapToGrid="0" snapToObjects="1">
      <p:cViewPr varScale="1">
        <p:scale>
          <a:sx n="82" d="100"/>
          <a:sy n="82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07:21.2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321 351 19,'-2'-1'4,"2"-1"-1,-2 0 0,0 0-1,0 1 1,-1-2-1,-1 1 0,0-2-1,2 2 1,-2-1-1,0 0 0,-2 2 1,1 0-1,-1 0 0,0 0 0,-2 1 0,2 1 0,-3 1 0,1 2 0,0 0-1,-3 2 0,1 1 0,0 3 1,-1 1-1,1 2 0,0 1-1,-1 0 1,3 1 0,0 1 1,0-1-1,1 1 1,3 0-1,2-1 0,0 0-1,2-1 1,2 0 0,2-2 0,3-1 0,1-1 0,2-3 0,3-1 0,3-3 0,1-3 0,3-3 0,1 0 0,2-3 0,2-1 0,-1-1 0,-1-3 0,2 1 0,-2-1 0,-3 0 0,-1 0 0,-2 1 1,-3 1 0,-2 0-1,1 1 0,-5 0 0,0 1 0,-1 1 0,-1 1 0,-2 0 0,0 0 0,0 2 0,0 0 0,-2 1 0,0 0 0,-2 1 0,3 1 0,-3 1 0,0 0 0,0 2 0,-3 1 0,3 1 0,0 0 0,0 2 0,0 0 0,3 3 0,-1 0 0,0 2 0,2 0 0,0 2 0,2 3 0,-2-1 0,2 1 0,-1 3 0,1 2 0,0 0 0,0 2 0,0 0 0,1 0 0,-1 3 0,-2 2 0,2-1 0,-2 1 0,-2 2 0,3-1 0,-5 1 0,2-1 0,-4 2 0,2-1 0,-3 1 0,-1-1 0,0 2 0,-2-1 0,-2 1 0,-1-1 0,-3 0 1,0-2-1,-1-2 1,-3-2-1,1 0 1,-3-4-1,-3-1 0,2-3 7,1-3-8,-3-4 1,-2-3-1,3-3 1,-1-4-1,-2-5 1,5-5 0,-3-2 6,2-5-7,3-5 0,1-3 0,5-2 1,0-1-1,3-1 0,3 0 0,4 0 1,2-1 0,0 1 0,5 0 6,-1 0-7,2 2 0,2 0 0,3 0 0,-1 2 0,3 0 0,-1 0-1,1 1 0,3 1 0,1 0-1</inkml:trace>
  <inkml:trace contextRef="#ctx0" brushRef="#br0" timeOffset="1155">1140 74 18,'0'0'4,"0"0"-1,-2 1 0,0 3-1,-2-1 0,-1 2 0,-1-1 0,0 3 0,-2 3 0,1 0-1,-1 2-1,-2 3 1,2 2 0,-1 2 0,-1 2 0,0 2 0,-3 3-1,3 0 1,0 3-1,-1 3 1,3 0-1,-2 3 0,1 1 0,1 3 1,2-1 0,0 2 0,-1-1-1,3 0 0,2-1 0,2-2 0,2-1 1,0-3-1,5-1 0,3-2 0,0-3 0,5-1 0,1-3 0,3-2 0,0-4 0,1-2 1,3-2-1,-2-3-1,1-1 0,1-2-1,-2-3 0</inkml:trace>
  <inkml:trace contextRef="#ctx0" brushRef="#br0" timeOffset="1560">1448 404 19,'0'0'3,"0"0"0,4 0-1,0-1 0,0 1 0,3 1 0,-3 0-1,2 2 1,0-1-1,0 3 0,1 0 0,-3 2 0,0 3 0,0 1 0,0 3 0,-4 1 0,0 4-1,0 2 0,-4 2 0,-2 2 0,0 0 1,-3 2 0,-1 1-1,-3-1 0,1-1 0,0-1 0,-1-2 0,1-2 0,-1-1 1,3-4-1,2-1 1,2-2-1,-1-3 0,1 0 0,2-3 0,0-2 0,2-1 0,2-6 0,2-4-1,0-3 0,4-5 1,5-6-1,1-3 0,2-3 0,3-3 0,2-1 1,1-1 0,-1 0-1,2 0 0,-1 0 1,-1 3 0,-1 2 0,-1 1 0,-2 2 0,-1 2 1,-2 4-1,-1 0 1,-1 2 0,-4 3-1,0 1 0,-1 3 1,-1 2 0,-4 1 0,0 4-1,-2 1 0,-2 3 0,-1 1 0,-3 4 0,2 4 0,-2 2 1,-1 3 0,1 2 0,-2 3-1,2 3 1,-1 1 0,1 0-1,2 1 0,2-1 0,2 1 0,-1-1 0,6-2 0,-1-1 0,2 1 0,2-3 0,2-2 0,3-1 0,-1-2 1,2-2 0,1-4-2,1 1 1,3-3-1,-1-2-1</inkml:trace>
  <inkml:trace contextRef="#ctx0" brushRef="#br0" timeOffset="2137">1986 645 18,'-2'1'3,"2"3"0,2 2 0,-2 3-1,0 0 1,0 1-1,0 2 0,-2 2 0,2 1 0,-2 3 0,-3 0-1,1 3 0,-2 0 0,-2 2 0,0-1 0,-3-1-1,1 1 1,-3-1-1,3-1-1,-2-1 0</inkml:trace>
  <inkml:trace contextRef="#ctx0" brushRef="#br0" timeOffset="2559">2329 375 19,'0'0'4,"0"0"-1,0 0 0,0 0-1,0 0 1,0 0-1,0 0 0,0 0 0,0 0 0,0 0 0,0 0-1,0 0 0,0 0 0,0 0 0,0 0-1,0 1 0,0 2 0,-2 2 1,2 2 0,-2 2-1,0 0 1,0 1 0,0 2-1,0 0 0,2 1 0,-2 0 0,2-1 0,-3 0 1,6-1-1,-1 0 0,0-2 0,2-1 0,0-1 0,2-2 0,2-2 0,1 0 0,1-3 0,0-3 0,3-1-1,1-2 1,3-4 0,-3 1 1,3-3-1,-3 1 0,1-2 0,-3-1 0,-1 1 1,-3 2-1,0-1 0,-2 3 0,0 1 0,1 1 0,-3 1 0,2 0 0,-2 3 0,-2 0 0,2 3 0,0 1 0,1 4 0,-3 1 0,2 1 0,-2 2 0,2 3 0,-2 2 0,0 1 0,0 3 0,0 1 0,-2 2 0,2 1 1,-2 1-1,0 3 0,0-1 0,0 2 0,0 1 0,-2 0 0,2 1 0,-2-1 0,2 2 1,-2-1-1,2 2 0,-2-1 0,2-1 0,-4 1 0,0 0 0,-2 1 0,-3-1 0,1 0 0,-2-1 0,-3 1 0,1-1 0,-3-2 0,-1-1 1,-1-3-1,1-2 1,-1-1-1,1-4 0,-1-2 0,1-4 0,1-3 0,-1-3 0,-1-7 0,1-2 0,1-5 0,3-2 0,-1-5 7,3 0-8,4-4 1,2-1-1,4-4 1,2 0-1,4-2 0,4-1 0,0-1 0,5 4-1,-3-1 0,5 3 1,-1 0-2</inkml:trace>
  <inkml:trace contextRef="#ctx0" brushRef="#br0" timeOffset="3479">2863 0 18,'0'0'4,"0"1"-1,0-1 0,0 0-1,0 0-1,2 3 2,2-1-1,2 3-1,0 1 0,2 0 1,3 1-1,-1 1 0,5 2 1,-1 1-1,5 2 0,-1 2 0,5 1 0,0 4 0,2 2 0,-1 1-1,1 4 0,0 1 1,-2 2-1,-2 3 0,-3 1 1,-1 4 0,-3 1 0,-3 4-1,-5 1 1,-4 4-1,-2 1 1,-4 1 0,-3 1 0,-3 0 6,-4 0-7,-1 1-1,-1-1 1,-3-1-1,-2-1 1,3-2-1,-3-4 1,2-3 6,1-4-7,3-5 0,1-4 0,1-3 0,3-4-1,2-2-1</inkml:trace>
  <inkml:trace contextRef="#ctx0" brushRef="#br0" timeOffset="4836">0 1905 16,'-2'0'3,"2"0"-1,0 0 1,0 0-1,0 0 0,0 0 0,0 0-1,0 0 1,0 0-1,0-1 0,2 0-1,0 1 1,2-1 0,3-1 0,-1 0 0,2 1 0,0 1-1,3-1 1,1 1-1,1-1 0,-1 0 1,2 0 0,3-1-1,0 1 0,-1 1 0,3-1 0,-3 1 0,5-1 0,0 1 1,1-1 0,1 0-1,2-1 0,0 1 0,0 0 0,1 0 0,1 0 0,0 0 0,2-1 1,0 0-1,0 1 1,0 0-1,0-2 0,0 1 0,0 1 0,2-1 0,0 0 0,0 1 0,0 0 0,0-1-1,0-1 1,4 1 0,-2-1 0,2-1 0,1 1 0,-1-1 0,-2 1 0,0-2 0,0 2 0,0-2-1,-2 1 1,0 0 0,0 1 0,-2 0 0,-2 1 0,0-1 1,0 1-2,-2 0 1,-1-1 0,-1 2 0,0-1 0,0 1 0,-1 1 0,1-1 0,-2 1 0,0-2 0,1 1 0,-1 0 0,2 0 0,-1 0 0,-1 0 0,2-1 0,-2 1 0,-1 1 0,1 0 0,0 0 0,-1 0 0,-1-1 0,0 1 0,-1 0 0,1 0 1,-1-1-1,1 1 0,0 0 0,-1 0 0,3-1 0,-2 1 0,1-1 0,1 1 0,0-2 0,-1 1 0,1 0 0,0 0 0,1 0 0,-1 1 0,2-1 0,-3-1 0,1 1 0,2 0 0,0 0 0,-1 0 0,1 1 1,2 0-1,0-1 1,0 1-2,1-2 1,1 1 0,0 0 1,-2 1-1,2-1 0,0 0 0,-2 0 0,2 1 0,-3-2 0,3 1 0,-2 0 0,0 1 0,-2-1 0,1 1 0,-1-1 0,0 0 0,-2-2 0,1 2 0,-1 0 0,0 0 0,-1 0 0,1 0-1,-2-1 1,1 1 0,1 0 0,-2 1 1,-1-1-1,1 0 0,0 1 0,-3 0 0,-1 0 0,-1 0 0,1 0 0,-3 1 0,-2-1 0,1 0 0,-3 0 0,0 0 0,-2 0 0,1 0-1,-1 0 2,0-1-1,-2 1 0,-2 0 1,0 0 0,2 0-1,-2 0 0,1 0 0,-1 0 0,0 0 0,-2 0 0,0-1 1,2 1 0,-2 0-1,0 0 0,2-2 0,-2 2-1,0 0-1</inkml:trace>
  <inkml:trace contextRef="#ctx0" brushRef="#br0" timeOffset="13026">294 354 15,'0'0'2,"0"0"1,0 0-1,0 0 0,0 0-1,0 0 1,0 0-1,0 0 0,0 0 0,0 0-1,0 0 1,0 0 0,0 0 0,0-1 0,0 1 0,0-1 0,-2 0-1,0-2 0,0 1 0,0 0 0,2-1 1,0 2-1,-2-1 0,2 1 1,0-2-1,0 1 0,0 1 0,0-1 0,0 0 1,0 1-1,0 0 1,0 0-1,0 0 1,0 0-1,-3-1 0,3 1 0,-2 0 0,2 0 0,0 0 0,0 0 0,0 1 0,0-2 0,0 2 0,0-1 0,0 1 0,0 0 0,0-1 0,-2 1 1,2 0-1,0 0 0,0 0 0,0 0 1,0 0-1,0 0 0,0 0 0,0 0-1,0 0 1,0-1 0,2-1 0,0 0-1,3 0 1,-1 1 0,0-1 0,0-1 0,0 2 0,0 0 0,3 0 0,-1 0 0,-2 0 0,2-1 1,0 1-1,0 0 0,3 0 0,-3 0 0,2 0 0,0 1 0,1-2 0,-3 2 0,0 0 0,2 0 0,-1 0 1,-1 0-1,0 2-1,-2-1 1,2-1 1,-1 1-2,1 0 1,-2 0 0,2 0 1,-2 2-2,2-1 2,-1 0-2,-1 1 1,0-1 0,0-1 0,2 1 1,-2 1-2,3-2 1,-1 1 0,0 1 0,0-2 0,2 0 0,-1 1 0,1-1 0,-2 2 1,2-2-2,-1 1 1,-1 1 1,0-1-1,0 0 0,0 1 0,-1-2 0,1 1-1,-2 0 1,0 1 0,0 0 0,0 0 1,0 0-1,1-1 0,-3 1 0,2-1 0,-2 1 0,2 0-1,-2 0 1,0 0 0,0 0 0,-2-1 0,2 2 0,0-1 0,-2 1 0,2-1 0,-2 1 0,0-1 1,0 1-1,0-1 0,0 1 0,0-2 0,0 2 0,0-1-1,0-1 1,0 2 1,-2-1-2,2 1 1,-2-2 0,2 2 0,-2-1 1,0 1-2,0 0 1,2 1 1,-2 0-2,0-2 1,0 1 1,0 0-1,0 0 0,0-1-1,0 1 1,-1-1 1,1 1-1,0-1 0,2 1-1,-2-1 2,2 1-1,-2-2 0,2 1 0,-2 1 0,0-1 0,0 1 0,2-2 0,-2 2 0,2-2 0,-2-1 0,2 0 0,-2 2 0,2-2 0,-2 1 0,2 1 0,0-3 0,0 1 0,0 0-1,-2-1 1,2 1 0,0-1 0,0 0 0,0 0 1,0 1-1,0-1 0,0 1 0,2-1 0,-2 0 0,0 2 0,0-2 0,0 1 0,0-1-1,2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1:54.6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331 0 18,'-2'1'3,"2"0"0,-2 4 0,-4 1-1,0 2 1,0 0 0,-1 4-1,-1 0 0,0 3 0,-2 3 0,-1 2-1,1 1 0,-3 1 0,3 3 0,-2 1 0,-1-1 0,1 2 0,-1-1 0,1 2 0,0-2 0,-1 2-1,1-1 1,2-1-1,-3-2 1,1-1-1,-1 1 0,3-4 0,0-1 0,-1-1 0,3-2 0,0-3 0,2-2 0,-1-1 0,1-1 0,2-2-1,0-1 0,0-2 0,0-1-1,1-2 0</inkml:trace>
  <inkml:trace contextRef="#ctx0" brushRef="#br0" timeOffset="328">7 89 17,'0'0'3,"0"0"0,0 0 0,0 0 0,0 0-1,0 0 0,0 0-1,0 2 0,2 0 0,0 1 1,0 1-1,0 2 0,2-1 0,2 2 0,1 3 0,1 0 0,0 1 0,2 0 0,3 2 0,1 1-1,1 1 1,1 0-1,3 2 1,2 0-1,-1 0 0,1 0 1,0 0-1,1 1 0,1-1 1,-2 0 0,0-1-1,-1-1 0,-1-1 1,-1 0-1,-1-3 0,-3 1 0,1-3 0,-3 0 0,-1 0 0,-3-2-1,-4-2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1:55.6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 0 19,'0'0'3,"0"0"0,0 0 0,0 0-1,0 0 1,0-1-1,0 1 0,0-1 0,0 1 0,0 0-1,0 0 1,0 0-1,0 0 0,0 0 0,0 0 0,0 0-1,0 0 1,0 0 0,0 0-1,0 0 0,0 1 1,0 4-1,2 0 1,-2 2-1,0 4 0,0 1 1,2 2-1,-2 1 1,0 2-1,0 3 1,0 0-1,0 1 0,0 1 0,0 1 1,0 1 0,0 1 0,0-2-1,0-1 0,0 0 0,0 0 0,0 2 0,0-5 0,0 1 0,0-1 0,0-1 0,0-1 0,0-1 0,2-2 0,-2-4-1,0 1 1,3-2 1,-3-1-1,0-1-1,0-2 1,0-1-1,-3 1 0,3-4-1</inkml:trace>
  <inkml:trace contextRef="#ctx0" brushRef="#br0" timeOffset="1373">96 558 18,'0'0'3,"0"0"-1,0 0 1,0 0 0,0 0-1,0 0 1,0 0-1,0 0 0,0 0 0,0 0-1,0 0 0,0 0 0,0 1 0,0 1-1,2-1 1,6 0 0,-2 1 0,0-1 0,3 2 0,-3-2 0,2 0-1,0 0 0,1 0 0,-1 1 0,2-1 1,-1-1 0,1 0-1,0 1 0,1 0 1,-3-1-1,2 1 0,1 0 0,1-1 0,-2 2 0,1-2 0,-1 1 0,-2-1 0,3-1-1,-3 1 1,-2 0 0,0-2 0,0 2 0,-1 0 0,-3 0 0,2 2 0,-2-2 0,0 1 0,-2-1 0,0 0 0,-2 0-1,0 0 0</inkml:trace>
  <inkml:trace contextRef="#ctx0" brushRef="#br0" timeOffset="2293">193 37 17,'0'0'3,"0"0"0,0 0-1,0 0 0,0 0 0,0 0 0,0 0 0,0 0 0,0 0-1,0 0 0,0 0 0,0 0 1,0 0-1,0 0 0,0 0 0,0 0 0,0 0-1,0 0 2,0 0-1,-2 0 0,2 2 0,-4 0-1,2 0 1,-3 1-1,3-1 0,-2 1 1,-2 2-1,2 0 0,-2 0 0,-1 2 1,1 2 0,-2-1-1,0 2-1,-1 1 1,-1 0 0,2 1 1,-3 0-1,1 0 1,0 0-1,2 0 0,-1-2 0,3 1 0,-2-1 0,2-1 0,1-1 0,-1 1 0,2-4 0,0 2-1,0-2 0,0-2 1,2 1-1,-3-2-1</inkml:trace>
  <inkml:trace contextRef="#ctx0" brushRef="#br0" timeOffset="3151">52 589 16,'0'0'3,"0"0"0,0 0-1,-2 0 0,2 0 0,0 0 0,0 0 0,0 0 0,0 0-1,0 0 0,0 0 0,0 0 0,0 0 0,0 0 0,0 0 0,0 0 0,0 0 0,0 0 0,0 0 0,-2 0-1,2 0 0,-2 1 0,0 0 0,0 0 1,-2 0-1,2 0 0,0 1 1,0-2-1,2 1 0,-3 0 0,3-1 0,0 1 0,0-1 1,0 1-1,0 0 0,0-1-1,3 2 1,-1-1 1,0-1-1,0 1 0,2 0 0,0-1 0,2 1 0,-2 0 1,3-1-1,1 1 0,-2-1 0,2 0 0,1 0 0,-1 0 0,0-1 0,0 1 0,-1 0 0,1-1 1,-2 0-1,0 1 0,0-1 0,-1 1 0,-3-1 0,2 1 0,-2 0 0,0 0 0,0 0 0,-2-1-1,0 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4:31.4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18,'0'0'3,"0"0"0,0 0 0,0 0-1,0 0 0,0 0 0,0 0 0,0 0 0,0 0-1,0 0 0,0 0 0,0 0 0,0 0-1,0 0 0,0 0 1,0 0 0,0 0-1,0 0 0,0 0 0,0 0 1,0 0-1,0 0 0,0 0 0,0 0 0,0 0 1,0 0-1,0 0 0,0 0-1,0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2:46.7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20,'0'0'4,"0"0"-1,0 0 0,0 0-1,0 0 0,0 0 0,0 0 0,0 0 0,0 0 0,0 0-1,0 0 0,0 0 1,0 0-1,0 0 0,0 0 0,0 0 0,0 0-1,0 0 0,0 0 0,0 0 1,0 0 0,0 0 0,0 0-1,0 0 0,0 0 0,0 0 0,0 0 1,0 0-1,0 0 0,0 0 0,0 0 0,0 0 0,0 0 0,0 0 0,0 0 0,0 0 0,0 0 0,0 0 0,0 0 0,0 0 0,0 0 1,0 0-1,0 0 0,0 0 0,0 0 0,0 0 0,0 0 0,0 1 0,0 3 0,0 1 0,0 1 0,0 1 0,0 1 0,0 0 0,0 2 0,0 0 0,0 0 0,0 1 0,0 1 0,0-1 0,0 3 0,0 1 0,0 3 0,0-1 0,0 2 0,0-1 0,2 3 0,-2 0 0,0 0 0,0 2 0,0 1 0,2-1 0,-2 1 0,2 2 0,-2-2 0,2 2 0,-2 1 0,2-2 0,-2 1 0,2-1 0,-2 1 0,2 0 0,-2-1 0,2 1 0,-2-1 0,3 1 0,-3-2 0,2 2 0,0-1 0,0 0 0,-2 0 0,2 1 0,-2 0 0,0 0 0,0 0 0,0 1 0,0-2 0,0 2 0,-2 0 0,2-2 0,-2 2 0,2-1 0,-2 0 0,2 1 0,0-1 0,-2-1 0,2 2 0,0 0 0,0-2 0,2 0 0,-2 0 0,2 1 0,0 0 0,0-1 0,0 2 0,0 0 0,2-1 0,-2 1 0,2 0 0,-2-2 0,3 2 0,-1 0 0,0-2 0,0 2 0,0-1 0,0 1 0,0-1 0,0 2 0,-1-1 0,1 0 0,-2-1 0,2 1 0,-2 1 0,2 1 0,-2-1 0,0 0 0,0 1 0,0 0 0,0 0 0,-2 1 0,2-1 0,-2 2 0,-2-1 0,2-1 0,0 1 0,-2-1 0,2 2 0,-2-2 0,2 0 0,0 0 0,0-1 0,-2 0 0,2-1 0,0 1 0,-2 0 0,2-1 0,0 0 0,-2 1 0,2-3 0,-2 2 0,2 0 0,-2 1 0,2-2 0,-2 1 0,0 2 0,0-1 0,2 1 0,-2-1 0,2 0 0,-2 0 0,2-1 0,-2-1 0,2 0 0,-3 0 0,3-1 0,0 0 0,0-2 0,3 1 0,-3 0 0,0 0 0,2-1 0,-2 2 0,0-2 0,-2 1 0,2 0 0,-3-1 0,3-1 0,-2 0 0,2-1 0,-2 1 0,2-2 0,-2-2 0,2 1 0,-2-3 0,2-2 0,-2-1 0,2-1 0,-2-2 0,2-2 0,0-2 0,0 1 0,0-2-1,0-2 1,0-1-2,0 0 0</inkml:trace>
  <inkml:trace contextRef="#ctx0" brushRef="#br0" timeOffset="4009">54 3673 20,'0'0'4,"0"0"-1,0 0-1,0-1 0,0 1 0,0 0 0,4 0 0,0-1-1,2-1 1,0 1 0,1 0-1,-1 0 0,0 1 0,2 0 0,1 0 1,1-1-1,0 0-1,1 2 1,1-1 0,2 0 0,3 0 0,0 0-1,-1 0 1,3 0-1,1 0 0,1-1 0,0-1 0,2 1 1,-1 1 0,5-1-1,0 0 0,0-1 1,2-1 0,0 1-1,2 0 0,0-1 0,0 1 0,2-1 0,2 0 0,0 0-1,0-1 1,3 1-1,-1-2 1,2 2 0,1 0 0,-3 2 0,2 0 1,0-1-1,1 2 0,-1-2 1,0 1-1,1 0 0,-1 1 0,0-1 0,0 1 0,1 0 7,-3 0-7,0 0-1,0 0 0,1-1 0,-1 1 7,2 0-1,-2 0-7,1-1 0,3-1 1,0 1 6,-1 1-7,-1-1 0,2 1 1,-1 0 6,1 0-6,-2 0 0,3 0-1,-3-1 7,2 2-7,-1 1 0,-1-2 1,0 2-1,2-1 1,1-1 0,-1 0 0,1 1 0,1-1 7,3 1-7,-1-2 0,3 1 0,-1-2 0,1 0 7,1 0-1,-1 1-1,0-1-6,-3-1-1,1 1 8,-1 1-8,-2 0 7,-1 0 0,-3-1-7,0 1 7,1 0-7,-3 0 0,0 0 7,-2 1-7,-4-1 1,2-1-1,-4 2 1,2-1 0,-4 0 1,0 1 0,-2-1 0,-2 2 6,-3-1 0,-1 0-1,0 0 0,-5 0-8,-1 0 1,-3 0 7,0 0-7,1 1 1,-5 0 0,0-1-1,0 0 8,-2-1-8,0 1 1,1 0 0,-1 0 0,-2 1 0,0 2 0,0-2 0,-2-1-1</inkml:trace>
  <inkml:trace contextRef="#ctx0" brushRef="#br0" timeOffset="5210">269 2692 18,'0'-2'4,"-2"2"-1,0-1 0,0-1 0,-3 1-1,3-2 0,-2 2 0,2-1 0,-2 0-1,2-1 1,0 2-1,0-1 0,0 1 0,0-2 0,0 2 0,2 0 0,-2 0-1,2 0 1,-2-1 0,2 2-1,2-1 1,0 0-1,0 0 0,2 0-1,2-2 1,0 2 0,5-1 0,-1 0 0,4-1 0,5 1 0,2-1 0,1-2 0,7 1 0,5 0 1,1-1-1,4 0 1,4 0-1,5-1 1,4 1-1,1-1 0,9 1 1,5 0 0,5 0-1,5 2 0,5-1 0,3 1 0,2 0 0,2 1 0,4 1 0,0 1 0,0 0 0,-2 0 0,-2 1 0,-2 1 0,-4 0 0,-3 0 0,-5 0 0,-3 1 0,-2-2 0,-5 1 0,-3-1 0,-7 2 0,-5-2 0,-2 0 0,-7 0 0,-4 0 0,-4 0 0,-4-1 0,-4 0 0,-2 2 0,-5-2 0,-1 0-1,-2-2 0,-3 2 0,-2-1 0,-1-1-1</inkml:trace>
  <inkml:trace contextRef="#ctx0" brushRef="#br0" timeOffset="6115">139 1797 19,'2'0'3,"2"-1"-1,0 1 0,4-1 0,0 0 0,5-1 0,-1-1-1,3 1 1,1 0 0,3-2 0,4 2 0,-1-2-1,7 0 0,2-1 0,4 0 0,5-1 0,1 1 0,5-1 0,3-1-1,3 0 0,4 0 1,6 0-1,2 0 1,4 1-1,7 0 1,1 1-1,3 1 0,1-1 0,3 2 0,2-1 0,2 2 0,2 1 0,0 0 0,-2 2 1,2 1-1,-3 1 1,-1-1-1,-2 0-1,0 3 1,-5 0 0,-1 0 0,-5 0 0,-4 0 0,-3 0 0,-6 1 0,-3 0 0,-4-1 0,-4-2 0,-5 2 0,-4-2 0,-1 1 0,-7-2 0,-2 2 0,-5-2-1,-1-1 1,-4 0-1,-3-1 0</inkml:trace>
  <inkml:trace contextRef="#ctx0" brushRef="#br0" timeOffset="6957">33 1108 16,'0'0'3,"2"0"-1,-2-1 1,4 1-1,0-2 1,5 1-1,-1-1 0,0 0 0,3 1 0,1-2-1,0 0 0,1 0 1,3 1-1,1-1 0,4 0 0,-1 0 0,5-1-1,0 0 1,6-1 0,2-1 0,4 0 0,5 2-1,3-2 0,7 1 1,2 1-1,1-1 0,7 1 0,3 2 1,7 0-1,4 1 0,3 1 0,4 0 1,-1 1-1,1 1 0,4 0 1,-2 2-1,2-1 0,-5 1 0,1-1 0,-4 3 0,-3-1-1,-3-1 2,-3 2-2,-6 0 2,-2-1-1,-4 1 0,-4-1-1,-2 1 1,-3-1 1,-3 0-1,-5-1 0,0 1 0,-5-2 0,-3 1 0,-4-2 0,-2 0 0,-5 1-1,-1-2 0,-2 0 0</inkml:trace>
  <inkml:trace contextRef="#ctx0" brushRef="#br0" timeOffset="7581">860 558 17,'0'0'3,"0"0"0,0 0-1,0 0 1,0 0-1,-2 3 0,0 2-1,0 2 1,0 2-1,-2 3 0,2 4 0,-2 4 0,2 3 0,-3 4 0,1 7 0,0 3 0,0 5-1,0 5 1,0 3 0,0 5-1,-3 3 0,3 4 1,-2 2-1,-2 6 1,0 3 0,-1 2-1,-1 6 0,0 0 0,-3 5 0,1 2 0,-1 3 0,1 3 0,0 0 0,1 1 0,1-1 0,-3 1 0,3-1 1,2-1-1,0-4 0,1-3 0,3-7 0,0-5 0,2-6 0,2-7 0,0-6 0,0-6-1,0-5 0,2-6 0</inkml:trace>
  <inkml:trace contextRef="#ctx0" brushRef="#br0" timeOffset="8159">1704 501 19,'0'-1'3,"0"-2"0,2 2 0,0 0-1,-2-1-1,2-1 1,0 1-1,0 1 1,1 0-1,-1-2 0,0 2 0,0 0 0,-2 0 0,2 1 0,-2 2 0,2 2-1,-2 3 1,0 2 0,-2 4-1,0 2 0,0 5 0,-2 3 0,-3 4 0,1 4 1,0 6-1,-2 5 1,-3 5 0,1 4-1,0 5 0,-3 3 1,1 5-1,-1 4 1,1 6-1,0 2 0,-1 4 1,3 2-1,-1 2 0,1 0 1,2 0-1,0 1 0,1-1 1,1 0-1,2-3 0,0-2-1,0-1 1,0-3 0,2-3 0,0-3 0,-1 0 0,1-3 0,2-3 0,-2-2 0,2-3 1,-2-5-1,0-2 0,0-4 0,0-4-1,0-4 1,0-3 0,-2-5-1,2-5-1</inkml:trace>
  <inkml:trace contextRef="#ctx0" brushRef="#br0" timeOffset="8767">2500 529 17,'-2'1'3,"0"2"0,0 1 0,0 3-1,-2 0 0,2 2 0,-2 2 0,0 0 0,0 3 0,-1 2 0,1 3-1,0 3 0,0 5 0,0 4-1,0 8 1,0 3 0,-3 4 0,3 5 0,-2 3 0,0 3-1,0 2 0,-3 4 1,3 4 0,-2 4 0,0 4 0,-1 2 0,1 4-1,0 1 0,-1 2 0,-1 3 0,-2 0 0,1 1 0,-1-1 0,0-2 0,-1-2 0,3 0 0,-3-4 0,3-2 0,0-4 0,1-4 1,3-3-1,0-6 0,0-3 0,4-4 0,0-6-1,0-5 0,0-3 0,2-6 1,-3-4-1,3-3 0,-2-5 0,2-2-1</inkml:trace>
  <inkml:trace contextRef="#ctx0" brushRef="#br0" timeOffset="9859">1930 1842 16,'0'0'3,"0"0"0,0 0 0,0 0-1,0 0 0,0 0 0,0 0 0,0 0 0,0 0 0,0 0-1,-3 0 0,3 0 0,0 0 0,0 0 0,-2 0-1,0 0 1,0 0 0,-2 3 0,-2 1-1,0-1 1,0 0-1,-1 2 0,-1-1 0,2 0 1,-2 1 0,1 0-1,-1-1 0,2 1 1,0 0-2,-1-2 1,3 1 0,-2-1 0,2 0 0,0 1 1,0-1-1,0 2 0,2-1 0,-3 0 0,1 2 0,0-1 0,0 1 0,0-1 0,0 0 0,0 1 0,-1 0 0,3 1 0,-2-2 0,0 1 0,2-1 0,-2 1 0,2-2 0,0 2 0,-2 0 0,2 1 0,-1-1 0,-1 1 0,2 0 0,-2 1 0,2-1 0,0-1 0,0 1 0,0-3 0,0 2 0,0-1 0,2-1 0,-2 1 0,2 1-1,-2 0 1,2-1 0,-2 1 0,2 1 0,0-1 0,0 1 0,0 0 0,0 0 0,0 0 0,2 0 0,-2 0 0,2 0 0,0 0 0,0 2 0,-2-2 0,2 0 0,0 0 0,0 1 0,2 2 0,-2-1 0,2 0 0,0 0 0,1 2 0,-1-2 1,0-1-1,0 3 0,2-1 0,-2 0 0,3-2 0,-1 0 0,0 0 1,0-1-1,2 1 0,-1-2 0,1 1 0,-2-1 0,2-2 0,3 0 0,-3-1 0,2 0 0,1-1 0,-1-1 0,0-1 0,1 0 0,-1-1 0,0-1 0,-1-1 0,1-1 0,0-2 0,-1 0 0,1 0 0,-2-2 0,3 0 0,-3-1 0,0-2 0,0 0 0,1-1 0,-1 0 0,-2 0 0,2-2 0,-1 1-1,-1 0 0,-2-1 1,2 0 0,-2 0 0,-2 1-1,3-1 1,-3 0 0,0 1 0,0 0 0,-2 0 0,0-1 0,0 1 0,-2 0 0,0 2 0,0-1 1,-1 1-1,-1-1 0,2 0 0,-2 2 0,0 1 0,0-1 0,-2 2 0,2 0 0,-3 0 0,1 1 0,0 1 0,-2 0-1,-1 0 2,1 2-1,-2-1-1,1 2 1,3-1 0,-4 1 0,2 1 0,-1 0 0,1 1 0,0 1 0,0 1 0,-1 0 1,-1 2-1,0 0 0,1 2 0,-1-1 0,2 2 0,-3 1 0,1 1 0,0 2 0,-1 0 0,1 1 0,2 0-1,-3 1 2,3 1-1,0-1 0,0 2 0,-1-1 0,3 1 0,0 0 0,0 0 0,2 0 0,-1 0 0,1-1 0,2 1 0,2-2 0,0 2 0,0-1 0,2-1 0,2 1 0,-2-2 0,5 0 0,-3-1 0,2-1 0,2 0 0,-1-2 0,3-2 0,-2 1 0,5-2 0,-1-2 0,0-2 0,3-1 0,-1-1 0,3-2 0,-1-2 0,3-1 0,-2-1 0,-1-1 0,-1-3 0,1 1 0,-1-3 0,-1-2 0,1-1 0,-3-2 0,2 1 0,-3-1-1,-1-1 1,-2 2 0,-1-1 0,-1 2 0,-2-1 0,0 3 0,-2 0 0,-2 1 1,0 1-1,0 1 0,-2 0 0,0 3 0,-2-1 0,0 2 0,-2 1 0,-1 1 0,1 3 0,-2 1 0,0 2 0,-5 2 0,-1 1-1,1 3 1,-1 1 0,-1 3 1,1 0-1,-1 3 0,1 2 0,-1 1 0,1 2 0,2-1 0,-1 1 0,3-2-1,-1 1 1,1 1 0,4-3 1,0 0-1,2-2 0,-1 1 0,3 0 0,2-4 0,0-1 0,0-2 0,2-1-1,3-2 1,1-2 0,2-2 0,2-2 0,5-3 1,-3-1-1,1-2-1,1-1 1,-1-2 0,1 0 0,-4-1 1,3-2-1,-3-1 0,0 0 0,-1 0 0,-1 0 0,-2-1 0,-2 4 0,0-1 0,-1 1 0,-1 2 0,0 1 0,-4 2 0,0 0 0,-1 3 0,-3 1 0,0 1 0,0 4 0,-2 1 0,-1 3 0,-1 1 0,2 2 0,-3 0 0,3 3 0,2 0 0,-2-1 0,1 1 0,3 0 0,2 0 0,-2 0 0,2-2 0,2 1 0,0-1 0,0-1-1,2-2 1,-2 0 0,2-1 0,0-1 0,0 0 0,-2-2 0,2 1-1,0-2 0,-2-1 0</inkml:trace>
  <inkml:trace contextRef="#ctx0" brushRef="#br0" timeOffset="12433">2327 2218 19,'0'0'3,"0"0"0,0 0 0,0 0 0,0 0-1,0 0 0,0 0 0,0 0-1,0 0 0,0 0 1,0 0-1,0 0 0,0 0 0,0 1-1,0-1 1,0 0-1,2 2 0,4 0 1,2 3 0,5 2 0,-3 0-1,2 1 0,3 0 0,1 2 0,3 1 0,2-1 0,4 1 1,1-1-1,3 1 1,4-2-1,5 0 0,-1 1 1,4-2-1,1 0 1,3-1 0,1 0 0,1-1-1,3-1 0,-1 0 0,3-1 0,2-1 0,0-2 0,-1 0 0,1-2 0,-2 0 0,-2-1 0,-1-1 0,-3 0 0,-1-1-1,-3 1 1,-3-1 0,-2 0 0,0 0 0,-4 2 0,-2 0 0,-2-2 0,-4 1 0,0 0 0,-4 1 0,-3 0 0,-3 0 0,-3 1 0,1 1 0,-3-1 0,-2 0 0,-2 0-1,-1 1 1,1 0-1,-4 1-1</inkml:trace>
  <inkml:trace contextRef="#ctx0" brushRef="#br0" timeOffset="12917">3532 2068 21,'0'0'3,"0"0"0,0 0 0,0 0-1,5 1 1,-3-1-1,2 0 0,0 2 0,0 0 0,2 0-1,-2 1 0,3-1-1,1 0 1,0 3-1,2 1 1,1 1 0,1 1-1,1 2 0,1 0 0,1 0 0,-1 2 0,3 0 0,-1 4 0,1 0 1,-1 1-1,1 1 1,-1 0-1,-1 2 1,1-1-1,-3-1 0,-3 2 0,-2 0 0,1 0 0,-5-1 0,-2 2 0,-4-1 0,-2 0 0,-3 0 0,-1-2 0,-2 2 0,-5-1 0,1-2 0,-1 2 0,-1-2 0,-3 1 0,1-2-1,-1 0 1,2-2 0,1 0 0,-1-2-1</inkml:trace>
  <inkml:trace contextRef="#ctx0" brushRef="#br0" timeOffset="13509">4577 1933 18,'-2'-1'4,"2"0"-1,2 0 0,-2 0 0,0 0-1,0-1 1,0 1-2,0 1 1,0-1 0,2 0 0,-2 1-1,0 0 0,0 0 0,0 0 0,0 1-1,0-1 1,0 1 0,0 3 0,0 2-1,-2 3 0,0 4 0,-2 3 1,0 3 0,-1 3-1,-1 2 1,2 4 0,-2 2 0,0 2-1,1 0 0,-1 3 0,2 0 0,-2-1 0,2-2 0,-2-2 0,1 1 0,1-3 0,0-3 0,0-2-1</inkml:trace>
  <inkml:trace contextRef="#ctx0" brushRef="#br0" timeOffset="14040">5206 1958 20,'0'0'4,"0"0"-1,0 0 0,0 0-1,-2 1 0,2 0 0,-3 3 0,1 0 0,-2 3-1,-2 3 1,2 1-1,-4 3 0,-1 2 0,1 3 0,-2 2 0,-1 3 0,-3 2 0,-1 2 0,-1 2-1,-5 0 1,1 1-1,-1-1 0,-2-1 0,0-1 0,1-1 0,-1-3 0,0-1 0,2-3-1,3-1-1,-1-3 0</inkml:trace>
  <inkml:trace contextRef="#ctx0" brushRef="#br0" timeOffset="14305">4873 2068 18,'0'-1'3,"0"1"0,2 0-1,2 0 1,0 1-1,2 2 0,0-1 0,5 1 0,-3 2 0,2 3 0,1 2-1,1 2 0,0 2 0,5 4 1,0 1-1,-1 5 0,3 1 0,-1 1 0,1 1-1,0 1 0,-1 1 0,1-1 0,-3 1 0,1 0 0,-3-3 0,-1 0-1,1-3 0</inkml:trace>
  <inkml:trace contextRef="#ctx0" brushRef="#br0" timeOffset="14679">5669 1957 21,'0'0'4,"0"0"-1,0 1-1,2 1 0,-2 2 0,2 0 0,-2 3 0,0 3 0,-2 1-1,2 2 0,-2 3 1,2 4-1,-2 1 0,0 3 0,2 3 0,-2 2 0,0 0-1,2 1 1,-2 1-1,2-1 0,-3-2 0,3 0 1,-2 0-1,2-3 0,0 0 0,-2-2-1,0-2 0</inkml:trace>
  <inkml:trace contextRef="#ctx0" brushRef="#br0" timeOffset="19687">2033 2099 14,'0'0'3,"0"0"0,0 0-1,0 0 0,0 0 0,0 0 0,-2 0 0,2 0 0,0 0-1,0 0 1,-2 0-1,0 0 0,0 0 0,-2 0 0,1 0 0,-1 0-1,2 1 0,-2 0 0,2 0 0,-2 2 1,0 1-1,0-1 1,0 2 0,-1 0-1,-1 1 1,0 1-1,2 0 0,0 0 0,0 2 0,-1-1 0,1 1 0,2-1 0,0 1 0,0-2 0,2 1 0,0-3 0,0 2 0,0-1 1,2 0-1,0-1 0,2-1 0,1 0 0,-1-1 0,2 0 0,0-2 0,2-1 0,-1 0 0,1-2 0,-2-1 0,2 1 0,-2 0 0,1-2 0,-1-1 0,0 1 0,-2-1 0,0-2 0,-2 1 0,1 0 0,-3 0 0,0 0 0,-3 0 0,1 1 0,-2-1 0,-2 2 0,0-1 0,0 3 0,-3-1 0,-1 1 0,2 2 0,-3 0 0,1 1 0,0 0 0,1 2 0,-1 0 0,2 1 0,2 0 0,-3 1 0,3 0 0,2 1 1,0 1-2,2-2 1,-2 1 0,2-1 0,2-1 0,2 2 0,2 0 0,-2-2 0,2-1 0,0-1 0,2-2 0,3 0 0,-3 0 0,2-2 0,-2 1 0,3-3 0,-3 1 0,0-1 0,-2 0 0,0-2 0,-2 0 0,0 0 0,0-1 0,-4 2 1,0-1-1,0 0 0,-2 0 0,-2 1 0,2 3 1,-2-1 0,-3 0-1,3 1 0,0 1 0,0 1-1,-1 0 1,1 0 1,2 1-1,0 1 0,0 1 0,2 0 0,0 2 0,0-2 0,4 3 0,0-1-1,-2-1-1</inkml:trace>
  <inkml:trace contextRef="#ctx0" brushRef="#br0" timeOffset="100739">1630 1190 15,'0'-1'3,"-2"1"0,2-1-1,-2 1 0,-1-1 0,1 1 0,2-1 0,-2 0-1,2-1 1,-2 2-1,0-1 1,2 0-1,-2 0-1,2 0 1,-2 0 0,2-1-1,-2 1 1,2 0 0,-2-1 0,0 1-1,0-1 0,0 0 0,-2 1 1,2-1-1,-1 0 1,1 1-1,-2 0 0,2 0 0,-2 0 0,0 1 0,-2-1 0,2 1 0,-3 1 0,3-1 0,-2 0 0,-2 0 0,2 0 0,-1 1 0,-1-1 0,2 0 0,-2 1 0,1 0 0,-1 0 0,2 1 0,-2-1 0,-1 0 0,1 0 0,0 1 0,0 0 0,-1 0 0,1-1 0,0 1 0,-1 1 0,1-1 0,-2 0 0,-1 1 0,1 0 0,0 0 0,2 0 0,-3-1 0,3 2 0,-2-2 0,1 2 0,3-2 0,-2 1 0,0 1 0,-1-1 0,1 2 0,0-1 0,-1 0 0,3 1 0,-2-2 0,0 2 0,2 0 0,-1-1 0,1 1 0,-2 0 0,2 0 0,-3 1 0,3 0 0,0 1 0,-2 0 0,1 0 0,1 1 0,-2-1 0,0 1 0,-1 2 0,1-1 0,-2 0 0,2 2 0,-1-2 0,-1 1 0,2 1 0,-1-1 0,1 0 0,0 0 0,0-1 0,1 2 0,-1 0 0,2 0 0,-2-1 0,1 1 0,-1 1 0,0-2 0,2 2 0,-1-2 0,1 2 0,0-1 0,-2 2 0,2 0 0,-3-1 0,1 0 0,0 1 0,2 0 0,-3 1 0,1 0 0,2-1 0,-2 1 0,1-2 0,-1 1 0,2-1 0,0 1 0,-1-1 0,1 0 0,0 0 1,2 0-1,-2 0 0,2 1 0,-3-2 0,3 1 0,0 1-1,0-2 1,0 1 1,0 0-1,2 1 0,-3-2 0,3 1 0,-2-1 0,0 1 0,2 1 0,-2-2 1,2 2 0,-2-1-1,2 0 0,0-1 0,0 1 0,-1-1 0,3 1 0,-2 1 0,2 0 0,-2-2 0,2 1 0,-2-1 0,2 1 0,0 0 0,0 1 0,0-1 0,0 0 0,0 1 0,0 0 0,-2-1 0,2 1 0,0 0 0,0 1 0,0 1 0,0-1 0,0 0 0,0 0 0,0 0 0,0 0 0,0 0 0,2 0 0,-2-2 0,2 2 0,-2 0 0,2 0 0,-2-1 0,2 0 0,1 0 1,-3-1-1,2 1 0,0 0 0,0-1 0,0 0 0,0 1 0,2 0 0,-2-1 1,2 0-1,0 1 0,0-1 0,1 0 0,-1-1 0,2 1 0,-2-1 0,2 1 0,0 0 0,1-2 0,1-1 0,-2 2 0,2-2 0,1 0 0,-1 0 0,2 0 0,-1 0 0,1-1 0,-2 3 0,3-2 0,-1 0 0,0 1 0,1-1 0,-1 2 0,0-2 0,1 1 0,1 0 0,-2 0 0,3 1 0,-1-2 0,-1 1 0,1 0 0,-2-1 0,1 0 0,-1-1 0,0 0 0,1 2 0,-1-2 0,2-1 0,1 0 0,-1 0 0,1 1 0,-1-2 0,0 0 0,3-1 0,-1 1 0,-1 0 0,-1-1 0,3 1 0,-3-2 0,3 0 0,-3-1 0,2 1 0,1-1 0,-1 1 0,1-2 0,-1 0 0,1-1 0,1-1 0,-1 2 0,-1-2 0,3 1 0,-3-1 0,3 0 0,-3 0 0,3 0 0,-3-1 0,3 1 0,-3 0 0,3 0 0,0 0 0,-1-2 0,1 2 0,-1-1 0,1 0 0,-1 0 0,1 1 0,-1-1 0,3 0 0,0-1 0,-1 2 0,1 0 0,1-1 0,-3 0 0,2-1 0,-3 1 0,1-2 0,1 2 0,1-1 0,-3-2 0,3 1 0,-2 1 0,1-2 0,-1-1 0,1 1 0,-1-1 0,2 0 0,-3 0 0,3-1 0,-1 1 0,1-2 0,0 0 0,-1 1 0,-1-1 0,1 2 0,-1-2 0,2 1 0,-3-1 0,1 0 0,-1 1 0,-1 0 1,-1-1-1,1 0 0,-1 0 0,1 0 0,-3 0 1,0 0-1,-1-1 0,1 0 0,1 1 0,-1-1 0,-2 1-1,3-1 1,-1-1 0,1 0 1,1 0-1,-2 1 0,3-1 1,-3 1-1,3-1 0,-5 1 0,3 1 0,-1 0-1,-2-1 1,1 1 0,1-1 1,-2 1-2,1 0 1,-1 0 0,0 0 0,1-1 0,-1 1 0,2 0 0,-1-1 1,-1 1-1,0-1 0,3 0 0,-3-1 0,1 1 0,-1 0 0,0 0 0,1 0 0,-1-1 0,0-1 0,1 0-1,-1 1 1,0-1 0,1 1 1,-1 0-1,-2-2 0,3 3 0,-3-1 0,0 1 0,0-2 0,1 2 0,1-1 0,-2 0 0,1-2 0,-1 2 0,0-1 0,0 1 0,1-1 0,-3 0 0,0 0 0,0-1 0,0 0 0,1-2 0,-1 1 0,0 1 0,0-2 0,3 0 0,-3 0 0,0-1 0,0 1 0,0-3 0,1 1-1,1 0 1,-2 1 0,0-1 0,0 0 0,1-1 1,-1 1-1,-2-1 0,2 1 0,-2 0 0,3 0 0,-3 0 0,0 1 0,0 0 0,0 0 0,-2 0 0,2 1 0,0 1 0,1-1 0,-3 0 0,2-1 0,0 0 0,-2 1 0,0-1 1,0 2-2,0-2 1,0 0 0,0 1 0,-2 0 0,2-1 0,-2 1 0,0 1 0,-2-1 0,2 0 1,-2 3-1,0-2 0,0 0 0,0 2 0,0-2 0,0 2 0,0-2 0,0 2 1,-2 0-1,0 1 0,1 0 0,1 1 0,-2-2 0,2 1 0,-2 0 0,0 2 0,0-1 0,0-1 0,0 2 0,-1 0 0,1 0 0,0 1-1,-2-1 1,2-2 0,-2 1 0,1 1 0,-1-1 0,2 1 0,-2 0 0,0 0 0,-1 1 0,3 1 0,-2-2 0,2 1 0,-2 0 0,0 0 0,-1-1 0,1 1 0,0 2 0,0-2 0,0 1 0,-1 1-1,1-1 1,0 0 0,0-1 0,-3 2 0,3-2 1,-2 1-1,0 1 0,-1-1 0,1 0 0,0 1 0,-2-1 0,-1 2 0,1-2 0,0 1 0,1 0 0,-1 0-1,-2 1 1,1-1 0,-1 1 0,1-1 0,1 1 0,0-1 0,-3 1 0,1-1 1,0 0-1,1-1 0,-1 0 0,-1 1 0,1 0 0,2 0 0,-3 0 0,3 0 0,0 0 0,-1-1 0,-1 2 0,1-1 0,-1 1 0,0-1 0,1 1 0,1-1 0,-2 2 0,1-1 0,-1 0 0,1 0 0,-1 1 0,2-2 0,-3 1 0,1-1 0,2 2 0,-3-2 0,1 1 0,-1 0 0,1 0 0,-3-1 0,1 0 0,-1 0 0,1 1 0,-3-1 0,3 2 0,-3-1 0,3-1 0,-3 1 0,3-1 0,-1 2 0,-1-1 0,1 0 0,-1 1 0,-1-1 0,1 1 0,-1 0 0,-1-1 0,1 2 0,1 0 0,-3-1 0,-2 0 0,3 1-1,-1 1 0,-2 0 1,1 0 0,-3 0 0,2 0 1,0 0-1,1 0 0,1 0 0,-1-1 0,1 1 0,2 0 0,1 0-1,-1 0 1,3-1 0,1 0 0,1 1 1,0-1-1,1 1 0,3 1 0,-2-1 0,1 0 0,1 0 0,2 0 0,0 0 0,-1 1 0,3-1 0,0 1-1,0-1 1,0 1 0,0 0-1,0 2 0,-1-1 1,1 0 0,2 0-1,0 0-1</inkml:trace>
  <inkml:trace contextRef="#ctx0" brushRef="#br0" timeOffset="107899">1828 2182 17,'-2'0'3,"2"0"0,0-1-1,-2 1 1,2 0 0,-2 0-1,2 0 0,0 0 0,0 0-1,0 0 1,0 0-1,0 0 1,0 0-1,0 0 0,0 0 1,0 0-1,0 0 0,0 0-1,0 0 1,0 0 0,0 0 0,0 0 0,0 0-1,0 0 0,0 0 1,0 0 0,0 0 0,0 0-1,0 0 7,0 0-8,0 0 1,0 0 0,0 0 6,0 0-7,0 0 0,0 0 7,0 0-1,0 0-7,0 0 13,0 0-8,0 0 0,0 0-1,0 0 0,0 0 6,0 0-7,0 0 0,0 0 6,0 0-7,0 0 0,0 0 6,0 0-1,0 0 0,0 0-13,0 0 7,0 0 0,0 0-7,0 0 1,2-1-1,2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3:14.0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546 83 21,'0'-2'3,"2"-2"0,0 1 0,0 0-1,0-1 0,2-1 0,0 0 0,0 1 0,1-2-1,1 0 1,-2 1-1,2 1 0,0-2 0,-2 1 0,1 1 0,-1 0 0,-2 1 0,2 0 0,-2 1 0,0 0 0,-2 0 0,0 1 6,0 1-7,-4 0 0,-2 1 0,-5 4 0,-3 3 0,-5 2 0,-1 2 0,-5 3 6,-2 3 0,-2 2-7,2-1-1,-2 1 0,0 0 1,2 1 7,0 0-8,3 0 1,1 0 0,2-2 0,0 1 0,5 0 0,1 0 7,3-3-1,2 2-1,3-2 0,3 0-7,2-1 0,4-1 7,2 0 0,3-1-7,1 0 6,0 0-6,5 0 0,-1 0 1,0 0-1,3 0 7,-1 0-6,1 1 0,-1-1 0,1 2 7,-3 0-7,1 1 0,-5-1 0,0 1 0,-2 0 0,-4 1 0,1 1 8,-6 1-8,-1-1 1,-4 2 0,0-1 0,-5 1 6,-1-1 0,-3-1 5,-1 1-1,-1-2-1,-2-1-13,3-1 6,-3-2 0,3 0-6,-3-2 1,2-2 6,1 0-6,1-3 0,-2-2 1,3 0 0,-1-1 0,3-4 0,-1-2-1,5-1 1,0-3-2</inkml:trace>
  <inkml:trace contextRef="#ctx0" brushRef="#br0" timeOffset="858">1001 620 23,'0'0'4,"0"0"-1,0 0 0,0 0-1,0 0 1,0 0-1,0 0-1,0 0 0,0 0 0,4 1 0,2-1 0,4-1 0,1 1-1,3 0 1,3-1 0,1 0 0,3 0 0,2-1 0,2 2 0,2-1 0,2 1-1,-1 0 0,1 0 1,0 0-1,-2 1 0,0-1 0,-2 2 1,-2-1-1,-3 0 0,1 0 0,-2 0 0,-3 0 0,-3 1 0,-1-2 0,-2 1 0,-1-1 0,-1 1 0,-2-1 0,0 0 0,1 0 0,-3 0 0,-2 0 0,0 0 0,0 0-1,0 0 0,-2 0-1</inkml:trace>
  <inkml:trace contextRef="#ctx0" brushRef="#br0" timeOffset="1294">1168 878 19,'0'0'4,"0"0"-1,0 0 0,4 0-1,3-1 0,1 0 0,2 0-1,1 1 1,1-1 0,2-1-1,3 2 0,0-1 1,1-1 0,5 0-1,0-1 0,4 2 0,-3-1-1,3 1 0,-2-1 1,0 0-1,-2 0 1,-3-1-1,-1 2 0,0 0-1,-5 0 0,1-1-1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3:16.2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324 113 22,'-2'-1'4,"2"-1"-1,-2 0 0,0-1 0,2 1 0,-2 0-1,2 1 0,-2-3 0,2 3 0,-2 0-1,0 1 0,2-1 0,-2 1 0,2-2 0,0 2 0,0 0 0,0 0 0,0 4 0,-2 4-1,2 2 0,-2 3 0,0 4 0,0 1 0,0 3 0,-1 1 0,1 3 0,-2 1 0,2 1 0,-2 2 0,0 0 0,0 0 0,0 2 0,0 0 0,-1-1 0,1 0 0,0-1 0,0-1 0,0-1 1,2-2-1,-2-2 0,2-2 0,-1 0 0,1-4 0,0-2 0,0-2 0,0-1 0,0-3-1,0-1-1</inkml:trace>
  <inkml:trace contextRef="#ctx0" brushRef="#br0" timeOffset="499">10 204 20,'0'0'3,"0"0"0,0 0 0,0 0 0,0 0-1,0 0 0,0 0 1,0 0-1,0 0 0,0 0 0,0-1-1,-2-1 0,0-1-1,0 1 1,2 0 0,-2 1 0,2-2-1,-2 2 0,2 0 1,0 0 0,2 1 0,-2-1-1,2-1 0,0 1 0,2-2 0,2 0 0,0 1 0,1 0 0,1-2 0,2 1 0,1 0 0,1-1 0,3 0 0,-1 0 1,3 0-1,1 0 0,-1-1 0,1 0 0,3 1 0,0 0 0,-1-1 0,3 2 0,-2-1 0,2 1 0,1-1 0,1 2 0,0-1 0,-2-1 0,-1 2 0,-1 0 0,0-1 0,-5 1 0,1 1 0,-5 1 0,1 0 0,-3-1 0,0 1 0,-1 0 0,-3 0 0,0-2 0,0 2 0,-2 0 0,1 0 0,-1-1 0,-2 1 0,2 0 0,-2-1 0,0 2 0,-2-1 0,2 1 0,-2-1 0,2 2 0,-2-2 0,0 0 0,0 0 0,2 2 0,-2-1 0,0-1-1,-2 1 0,2 0-1</inkml:trace>
  <inkml:trace contextRef="#ctx0" brushRef="#br0" timeOffset="1607">984 56 20,'0'-1'4,"0"1"-1,0 0 0,0 0 0,0 0-1,-2 0 0,2 0 0,0 0 0,0 0 0,0 0-1,-2 0 0,0 3 0,-2 2 0,-2 4 0,-1 1 0,-1 2 0,0 3-1,0 0 1,-1 4 0,1-1-1,0 2 0,0 2 1,1 1-1,-1 1 0,2 0 0,2 0 0,0 1 0,-1-1 1,3 1-1,2-1 0,0-2 0,4 0 0,1-1 0,-1 0 0,2-2 0,2-1 0,1-1 0,1-1 0,0-2 0,3-3 0,-1 1 0,0-1 0,3-3 0,1-3 0,3 2 0,-2-2 0,-1-3 0,3 1 0,-1-2-1,-1 0 0,-3-2-1</inkml:trace>
  <inkml:trace contextRef="#ctx0" brushRef="#br0" timeOffset="2137">1518 144 20,'0'0'3,"0"0"1,0 0-1,0 0 0,0 0 0,0 0-1,0 0 0,0 0 0,0 0 0,0 0-1,0 0 0,0 0 0,0 0 0,0 0 0,0 0 0,-2 1 0,0 5-1,-5 2 0,1 1 0,0 0 1,0 2-1,-2 2 1,-1 1-1,1 1 1,-2 1-1,1 1 0,-1 1 0,0-1 0,1 3 0,1 0 0,0-2 0,2 2 0,-1-2 0,1 0 0,2 0 1,0-3-1,2 0 0,2-1 0,0 0 0,0-2 0,2-2 0,0-1 0,2 1 0,0-5 0,0 1 0,1-1 0,1-2 0,0 1 0,0-3 0,0 0 0,-1-1 0,1-1 0,-2-1 0,0-2 0,0 1 0,-2-2 0,0-2 0,0 0 0,-2-2 0,0-1 0,-2 0 0,-2-2 0,0 0 0,0-2 0,-2-1 0,-3-2 0,1 1 1,0-3-1,0 2 1,-3-1-1,3 1 1,0 1-1,-1 1 7,3 0-8,-2 1 0,2 1 1,2 2-1,-3 1 1,3-1 6,0 2-7,0 0 0,0 2 0,0 1 0,2 1 0,0 1-1,-3 0 0,3 0-1,0 0 0</inkml:trace>
  <inkml:trace contextRef="#ctx0" brushRef="#br0" timeOffset="2995">1704 0 19,'0'0'4,"0"0"-1,0 0 0,0 0 0,0 0 0,0 0-1,0 0 0,0 0 0,0 0 0,0 0 0,0 0-1,0 1 0,0 0 0,2 1-1,-2 0 0,2 0 1,0 1-1,0 1 0,2 0 0,0 1 1,1 2-1,1 1 1,0 0-1,0 3 1,2-1-1,1 4 1,1 1 0,0 1-1,1 1 0,-3 0 1,0 3 0,-1 1-1,-1 1 0,0 0 0,0 2 0,-4 1 0,0 0 7,-2 1-7,-2 0 0,0-1 0,-2 1 6,-4-2-7,-1 1 0,-1-1 0,0-1 0,-3-1 0,1 1 0,0-3 0,1 0 0,-1-1-1</inkml:trace>
  <inkml:trace contextRef="#ctx0" brushRef="#br0" timeOffset="37476">1214 925 18,'0'0'3,"0"0"0,0 0 0,0 0-1,0 0 0,0 0 0,0 0 0,0 0-1,0 0 0,0 0 0,0 0 0,0 0 0,-2 0 0,2 0 0,0 0 0,0 0 0,0 0 0,0 0-1,0 0 0,0 0 0,0 0 1,0 0 0,0 0-1,0 0 0,0 0 0,0 0 0,0 0 1,0 0-1,0 0-1,0 0 2,0 0-1,0 0 0,0 0 0,0 0 0,0 0 0,0 0 0,0 0 0,0 0 0,0 0 0,0 0 0,0 0 0,0 0 0,0 0 0,0 0 0,0 0 0,0 0 0,0 0 0,0 0 0,0 0-1,0 1 2,0 0-1,4 1 0,-2-1 0,2 1 0,0-1 0,0 0 0,0 1 0,1-1 0,1 0 0,0-1 0,0 1 0,0 0 0,3-1 0,-3 1 0,2-1 0,0 2 0,1-2 0,-1 0 0,0 1 0,0-1 0,-1 1 0,1-1 0,0 0 0,1 1 0,-3-1 0,2 0 0,0 1 0,1-1 0,-1 0 0,0 0 0,0 1 0,-1-1 0,1 2 0,0-2 0,0 1 0,1-1 0,-1 1 0,0 0 0,0 0-1,-1 0 2,1 0-1,-2 1 0,2-2-1,-1 1 2,-1-1-1,0 1 0,0-1 0,0 0 0,3 1 0,-3-1 0,0 1 0,0-1 0,1 0 0,-1 0 0,-2 0 0,2 1 0,-2-1 0,2 2 0,1-2 0,-1 0 0,-2 1 1,2-1-1,-2 0 0,3 0 0,-1 1 0,-2-1 0,2 0 0,-2 0 0,2 0 0,-1 0 0,-1 0 0,0-1 0,2 1 0,-2 0 0,2 0 0,-2 0 0,3 0 0,-3 0 0,2 0 0,0-1 0,3 1 0,-3 0 0,0-2 0,0 1 0,0 0 0,3 0 0,-3 1 0,2-1 0,0 1 0,-1 0 0,-1-1 0,0 1 1,-2-2-1,0 2 0,0-1 0,1 1 0,-1 0 0,0 0 0,0 0 0,0 0 0,0 0 0,-2-1 0,0 1 0,2-1 0,-1 1 0,1 0 0,-2 0 0,2-1 0,-2 1 0,0 0 0,-2 0 0,2 0 0,-2-1 0,2 1 0,-2 0 0,2 0 0,-2 0 0,0 0 0,0 0 0,-2 0 0,2 0 0,0 1 0,0-1 0,0 0 0,0 0 0,0 0 0,0 0 0,0 1 0,0-1 0,0-1 0,0 1 0,0 0 0,-2 0 0,2 0 0,0 0 0,-4 0 0,0 0 0,2 0 0,-2 0 0,-1 0 0,1 0 0,0 0 0,-2 1 0,2-1 0,-2 1 0,2 0 0,-3-1 0,1 1 0,-2 1 0,0-1-1,-1 0 1,1 0 0,0-1 0,-1 1 0,1 0 0,-2 1 0,2-1 0,1 0 0,-1 0 0,0-1 0,0 1 0,-1 0 0,3 1 0,-2-1 0,2 1-1,-3-1 1,3 0 0,-2 1 0,2-1 0,-3 0 0,3 0 0,-2 0 0,2 0 0,-3-1-1,3 2 1,-2-2 0,2 1 1,-3 0-1,3-1 0,-2 1 0,2 0 0,0 0 0,-1-1 0,1 2-1,0-2 1,0 1 0,0-1 0,1 1 0,-1-1 1,0 1-1,2-1 0,-2 1 0,-1 0 0,1 1 0,0 0 0,0-1 0,0 0 0,-1 0 0,1 0 0,0 1-1,0-2 1,2 1 0,-3 0 0,1 0 0,0-1 0,2 1 0,-2 0 0,2 1 1,-3-1-1,3 0 0,0 0 0,-2 0 0,2 0 0,0 1 0,0-1 0,-3-1 0,3 1 0,0 0 0,0 0 0,0 0 0,2-1 0,-2 2 0,-1-2 0,1 1 0,0-1-1,0 1 1,0-1 0,0 1 0,0 0 0,-1-1 0,1 1 0,0-1 0,0 2 0,0-2 0,0 1 1,0-1-1,0 1-1,-1-1 1,3 1 0,-2-1 0,2 0 0,0 0 0,0 0 0,2 0 0,-2 0 1,0 0-1,2 0 0,0 0 0,-2 0 0,2 0 0,0 0 0,0 0 0,0 0 0,0 0-1,0 0 2,0 0-1,0 0-1,2 0 1,0 0-1,2-1 1,0 1 0,0 0 0,3 0 0,-3-1 0,2 1 0,0-1 0,0-1 1,0 1-1,3 0 0,-1 0 0,2 0 0,-1 0 0,1-2 0,-2 1 0,3 1 0,-3-2 0,2 2 0,-2 0 0,1 0 0,-1 0-1,-2 0 0,0-1 1,-1 1 0,1 0 0,-2 0 0,0 1 0,2-1 0,-2 0 0,1-1 0,-1 1 0,-2 0 0,2 1 0,0-1 0,0 1 0,-2-1 0,2 1 0,-2-1 0,3 0 0,-1 1 0,0-2 0,0 2 0,0-1 0,0 1 0,0 0 0,0 0 0,1 0 0,-1 1 0,0-1 0,0 0 0,2 0-1,-2 0 1,3 0 0,-3 2 0,2-2 0,0 0 0,2-2 0,-1 2 0,-1 0 0,2-1-1,-2 1 1,3-1 0,-1 1 0,-2-1 0,0 1 0,0-1-1,-1 0 1,1-1 0,-2 2 0,0-1 0,0 1 0,0-1-1,0 1 1,-1-1 0,-1 1 0,0 0 0,0 0 1,-2 0-1,2 0 0,0 0 0,-2 0 0,0 0-1</inkml:trace>
  <inkml:trace contextRef="#ctx0" brushRef="#br0" timeOffset="41191">116 1184 17,'-3'2'3,"3"-2"0,-2-2 0,2 2-1,-2 0 0,2 0 0,-2-1 0,0 1 0,2-1 0,0 1-1,0 0 0,0 0-1,0 0 1,0 0 0,0 0 0,0 0 0,0 0 0,0 0-1,0 0 0,0 0 0,0 0 0,0 0 0,0 0 0,0 0 1,0 0-1,0 0 0,0 0 0,0 0 0,0 0 0,0 1 0,2-1 1,2 0-1,-2-1 0,3 1 0,-1 0 0,0 0 0,2 0 0,0 0 0,0-1 1,1 1-1,-1 0 0,0 0 0,2 0 0,1 0 0,-1 0 0,0-1 0,0 1 0,1 0 0,-1-1 0,2 1 0,-1-2 0,-1 2-1,0 0 1,0 0 0,1 0 0,-1 0 0,0 2 0,-2-2 0,1 0 0,-1 0 0,0 0 0,2 0 0,-1 0 0,-1 1 0,0-1 0,-2 0 0,2 1 0,-2-1 0,1 1 0,-1-1 0,0 1 0,2-1-1,-2 0 1,2 1 0,-1-1 0,1 0-1,0 0 1,-2 2 0,2-2 0,-2 0 0,3 0 0,-1 1 0,0-1 0,0 0-1,0 0 0,1-1 1,-1-1 0,0 2-1,0-1 1,0 1 0,1-1 0,-1 0-1,0 1 1,0-1 0,0 0 0,1-1 0,-3 1-1,2 0 1,-2 1 0,0-1 0,0 1 0,-1-1 0,1 1 0,-2 0 0,0 0 0,0 0 0,0 0 0,0 1 0,-2-1 0,2 0 0,0 1 0,-2-1 0,0 0 0,0 1 0,0-1 0,0 1 0,0-1 0,0 2 0,-2-1 0,2 0-1,-2 0 1,2-1-1,-2 1 1,0-1 0,0 1 0,2-1-1,-4 2 1,2-2 1,0 1-1,-3-1 0,3 1 0,-2-1 0,2 1 0,-2-1 0,2 0 0,-2 0 0,2 0 0,-2 1 0,1-1 0,-1 1 0,0-1 0,0 2 0,0-2 0,0 0-1,0 0 1,-3 0 0,1 1 1,0-1-1,2 1 0,-2-1 0,2 0 0,-3 1 0,3 0 0,-2-1-1,2 0 1,-2 0 0,-1 0 0,1 0 0,0 0 0,0 0 1,0 1-1,2-1-1,-3 0 1,1 0 0,0 0 0,2 0 1,-2 0-1,-1 2 0,1-2 0,0 0 0,2 0 0,-2 1 0,1-1 0,-1 0 0,2 1 0,-2-1-1,2 0 1,0 0 0,0 0 0,-1 1 0,1-1 1,0 0-1,0 2 0,0-1 0,0-1 0,0 2 0,-1-2 0,1 1-1,0-1 1,0 1 0,0 0 0,0-1 1,0 0-1,-1 1 0,1-1-1,2 0 1,0 0 1,0 1-1,-2-1 0,2 0 0,0 0 0,0 0 0,-2 0 0,2 0 0,0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4:06.8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12 17,'0'0'4,"-2"0"-1,2 0-1,0 0 0,0 0-1,0 0 1,0 0-1,0 0 0,-2 0 1,0-1-1,0 1 1,0-1-1,2 1 0,0 0 0,0 0-1,0 0 0,0 0 1,0 0 0,0 0 0,0 0 0,0 0-1,0 0 0,0 0 0,0 0 0,0 0 0,0 0 0,0 0 0,0 0 0,0 0 0,0 0 0,0 0 0,0 0 0,2 0 0,2 0 0,0 1 0,1-1 0,-1 0 1,2 1 0,0 0-1,2-1 0,-1 1 0,-1-1 0,2 0 0,0 0 1,1 0-1,-1 0 0,2-1 0,-1 1 0,1-1 0,-2 1 0,2-1-1,-1 1 1,1 0 0,0-1 0,1-1 0,-1 1-1,0 0 1,1 0 0,-1 0 1,-2 0-1,3 1 0,-3-2 0,2 2 0,-1 0 0,-3-1 0,2 1 0,-2 0 0,1 0 0,1 0 1,-2 1-1,2 1 0,-4-2 0,3 1-1,-1 0 1,0 0 0,-2 0 1,2 0-1,-2-1 0,3 2 0,-1 0-1,0-2 1,0 1 0,1 0 0,-1 0 0,-2 1 1,2-1-1,0 0 0,0 0 0,-1-1 0,1 2 0,-2 1 0,0-3 0,0 1 0,0-1 0,0 1 0,1 0 0,-1 0 0,0-1-1,2 0 1,-2 2 1,2-1-1,-1-1 0,1 1 0,-2 0 0,2-1-1,-2 0 1,0 1 0,1-1 0,-1 0 0,0 0 0,0 0 0,-2 1 0,2-1 0,-2 0 0,2 0 0,-2 2 0,0-2 1,1 0-1,1 0-1,-2 0 1,0 0 0,0 0 0,0 1 0,0-1 0,2 0 0,-2 0 0,2 0 1,-2 0-1,3 0 0,-3-1 0,0 1 0,0 0-1,0 0 1,0 1 0,0-1 0,0 1 0,0 0 0,0-1 0,2 1 0,-2-1 0,3 0 0,-3 1 0,0-2 0,0 1 0,0 0-1,0 0 0,2 0 1,-2 0 0,0 0 0,0-1 0,0 0 0,0 1 0,0-1 0,0 1 0,1-1 0,-1 1 0,-2 0 0,2-2 0,-2 2 0,2-1 0,-2 0 0,2 1 0,-2 0 0,0 0 0,0-1 0,0 1 0,0 0 0,0 0 0,-2 0 0,2 0 0,0 0 0,0 0 0,0 0 0,0 0 0,-2 0 0,0 0 0,0-1 0,-3 1 0,3 0 0,-2 1 0,0-1-1,0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4:10.0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7 404 15,'-3'0'3,"3"0"-1,0 0 0,-2 2 0,2-1 0,-2 0 1,2-1-1,0 1 0,0-1-1,0 0 1,0 0 0,0 1-1,0-1 0,0 0 0,0 0 0,0 0 0,0 0 0,0-1 0,2 1-1,-2-2 1,2-1-1,3-1 0,-1-3 1,2-2-1,2-3 0,0-2 0,5-2 0,-3-3 0,3 0 0,1-1 1,-1-4-1,1 2 0,0 0 0,1-1 0,-3 1 0,3 1-1,-3 0 1,3 1 1,-3 3-1,1-1 0,-3 4 0,0 3-1,-2 0 1,1 1 1,-1 2-1,-2 1 0,0 1 0,-1 2 0,-1 2 0,-2 1 0,2 4 0,-4 2 0,2 3 0,-2 3 0,-2 1 0,2 3 0,-2 1 0,0 1 0,0 3 0,0 0 0,0 1 0,0-1 0,-3 3 0,3-3 0,0 0 0,2-1 0,-2-1 0,2 0 0,2-3 0,-2-1 0,2-2 0,0-2 0,0-1 0,1 1 0,-1-5 0,2 1 1,0-3-1,-2-3 0,2-3 0,2 0 0,0-4 0,5-2 0,-5-3 0,0 0 0,0-2 1,1-1-1,-1 1 0,-2-1 0,2 0 0,-2 0 0,-2-1 0,3-2 0,-3 1 0,2 0 0,-2 1 0,2-1-1,0-1-1,0 3 0</inkml:trace>
  <inkml:trace contextRef="#ctx0" brushRef="#br0" timeOffset="798">513 365 17,'0'0'3,"0"0"0,0 0 0,0 0-1,0 0 1,0-1-1,0-2-1,0 0 0,6-1 0,-1 0 0,1-2 1,0 0-1,2-1 0,-2-1 0,3-1-1,-1-1 1,0 1 0,1 0 0,-1-2-1,0 2 0,-2-1 0,0-1 1,1 1 0,-3 0-1,-2 1 0,2 1 0,-4 0 1,2 0-1,-4 1 0,0 2 0,0 2 1,-2 0 0,0 2-1,-3 1 0,3 2 0,-2 1 0,0 1 0,-2 2 0,1 4 0,-1 0 0,2 0 0,0 3 0,0 0 0,-1 0 0,3 2 0,2-1 0,0 0 0,0-1 0,4-2 0,0 1 0,0-3 0,4 0 0,1-2 0,-1-1 0,2-1 0,2-2-1,-1-1 0,1-2 0,2-3-1</inkml:trace>
  <inkml:trace contextRef="#ctx0" brushRef="#br0" timeOffset="1165">842 135 19,'0'0'3,"0"1"0,0 1 0,0 3 0,0 0-1,0 1 0,0 1 0,0 2-1,0 0 0,0 0 0,0 2 0,0-2 0,0 0 0,0-1-1,2 1 1,-2-2-1,2-2 0,0 1 1,-2-1-1,2-2 1,2 0-1,-1-2 1,1-1-1,2-3 0,-2 0 0,2-3 0,2-1 0,1-1 0,-1-1 1,0-1-1,1 2 0,-3-1 0,2 2 0,-2 2 0,0 1 0,-1 0 0,-1 3 0,0 1 0,0 1 0,0 2-1,-2 1 1,2 1 0,-2 2 0,0 0 0,1 1 0,-1 0 0,0 0 0,0 0 0,0 1 0,0-4 0,2 0 0,-2 0 0,2-1 1,0-1-1,3-1 0,-3-2 0,4-1 0,-2-3 0,2 1 1,3-3-1,-3 0 0,2 0 0,1-2 0,-3-1 0,2-2 0,3 1 0,-3-3 1,3 0-1,-3-2 0,2 1 0,-1 0 0,1 2 0,-2 0 0,1 1 0,-1 2 0,0 1-1,-1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4:12.4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0 19,'0'0'4,"0"0"-1,0 0 0,0 0-1,0 0 0,0 0 0,0 0-1,0 0 0,0 4 0,0 1 0,0 5 0,2 1 0,-2 3-1,0 4 0,0 4 1,2 2 0,-2 3 0,0 2-1,0 0 0,0 1 0,2 2 1,-2-2-1,2 0 0,-2-1 1,2-1-1,-2 0 1,2-1-1,-2-3 1,2-1-2,0-2 0</inkml:trace>
  <inkml:trace contextRef="#ctx0" brushRef="#br0" timeOffset="983">143 833 19,'0'-2'3,"0"2"0,2-1 0,0-1 0,2 1-1,0-2 0,1 2-1,-1 0 1,2 1-1,-2-1 0,0 1 0,0 2 0,3 2 0,-3 0 0,2 5 0,-4 0 0,0 3 0,0 3 0,-4 1-1,-2 1 1,-2 2 0,-1 0-1,-3-1 0,0 1 0,-1-2 0,-1-2 0,0 0 0,-1-2 0,-1-1 0,1-2 0,-1-2 0,1-1 0,3-2 1,0-3 0,-1-2 0,3-2-1,0-3 0,2-2 0,-1-2 0,5-2 0,0-2 0,4-1 0,3-1 0,-1-2 0,2 1 0,2 0 0,2 0-1,-1-1 0,1 2-1,3 1 0</inkml:trace>
  <inkml:trace contextRef="#ctx0" brushRef="#br0" timeOffset="1669">524 768 18,'0'0'3,"0"0"0,0 0-1,0 0 1,0 0-1,0 0 0,0 0 0,-2 1 0,-3 2-1,-1 3 0,0 1 1,0 2-1,0 3 0,-1 3 0,-1 1 0,0 3 0,0-1-1,1 2 1,-1 1 0,2-1-1,2 1 0,-2-1 0,1-2 0,3-1 1,0-1 0,0-2-1,2-1 0,0-2 0,0-2 0,0 1 0,0-3 0,0-1 0,2-2 0,-2 0 0,0-3 0,0-3 0,0-2 0,0-1 0,-2-3 0,-2-2 0,-2-2 1,0-1 0,-1-1-1,-1-3 1,-2 1 0,2-2-1,-3 1 0,3-1 1,0 2-1,-1 1 0,1 1 0,2 1 0,2 0 0,0 3-1,2 0 0,2 1 0,4 1-2</inkml:trace>
  <inkml:trace contextRef="#ctx0" brushRef="#br0" timeOffset="2028">658 868 21,'-2'0'4,"2"1"0,-2 2-1,2 2 0,-2 1 0,2 2-1,-2 1 0,2 2-1,0-2 0,0 1 0,0 1 0,2-1 1,-2 1-1,2-1 0,0-2-1,0 0 0,0 1 0,0-2 0,0-2 0,2-1-1</inkml:trace>
  <inkml:trace contextRef="#ctx0" brushRef="#br0" timeOffset="2184">681 763 18,'0'0'3,"0"0"0,0 0 0,0 0-1,0 0 0,0 0-1,0 1 1,0 3 0,2 0-1,2 1 0,0 1 0,0-1 0,5 1-1,-1 0 0,2 0 0,3-1 0,1-1 0,0-1 0,3-2-1</inkml:trace>
  <inkml:trace contextRef="#ctx0" brushRef="#br0" timeOffset="2340">941 768 18,'0'0'4,"-2"0"-1,0 1 0,-2 1-1,0 0 0,2 3 0,0 0-1,0 0 0,0 1 0,0 0 0,2 1 0,0-1 0,2 1 0,2-1 0,0-1 0,-2 0-1,2 1 1,2 0 0,1-2-1,-3 2 0,0 2 0,2 2 0,-2-1 0,0 1 0,-2 3 0,-2 2 0,0 2 0,0-2 0,-2 1 0,0 1 0,-2 1 1,-2-1-1,0 0 0,-1-1 0,-1 0 0,0-1 0,0-1 0,1 0 1,-1 0-1,0-2 0,2-2 1,0 0-1,-1-3 0,3-1 0,0-2-1,0-1 0,0-3 0,4-3 1,0-2 0,2-2-1,0-3 1,4-3 0,0-2-1,1-2 0,3-3 1,-2-1 0,5 0 0,-3-2 0,4 1 0,1 1 1,-1 2-1,3 2 0,-1-1 0,1 2 1,-1 2-1,3 2 0,-2 3 0,-1 2 1,1 2-1,-1 2 0,-1 4 0,-1 1 0,1 2 1,-5 3-1,0 2 0,1 2 1,-3 0-1,-2 1 0,0-1 1,-1 2-1,-1 0 0,0-2 0,-2-1 0,0-1 0,0-1 0,0-2 0,2-1-1,-2-2 1,2-1-1,3-2 1,-1-3-1,2-1 0,2-2 0,1-2 0,-1-2 0,0 1 0,1-1 0,-1 0 1,1 1-1,-1 2 1,-2 1 0,0 0 1,-1 3 0,-1 1 0,-2-1-1,0 3 0,0 1 0,0 2 1,-2 1 0,3 0-1,-3 0 0,2 0 0,0-1 0,2 2 0,0-1 0,1-3 0,1-1 0,2 0 0,3-3 0,-1 0 1,2-2-1,1 1 0,4-2 0,-3-1 0,3-1 0,-1 0 0,1-1 0,0 2 0,-3 2 0,-1-1 0,-1 0 0,-2 0 0,1 3 0,-1-2 0,-3 3 0,-3-1 0,0 1 0,0 1 0,-2 1 0,2 0 0,-3 1 0,1 0 0,0-1 0,0-1 0,0 1 0,2 0 0,3-1 1,1-1-1,0-1 0,1 0-1,-1-1 0,2-3 0</inkml:trace>
  <inkml:trace contextRef="#ctx0" brushRef="#br0" timeOffset="3058">1944 744 18,'-2'0'3,"2"0"0,-4 1 0,0 3 0,0-1-1,-2 2 0,2 1 0,-1 0 0,1 1-1,0 1 0,2 0 0,0 0-1,2-1 1,2 0 0,2 0 0,0-2-1,1-1 0,-1 0-1,2-1 1,-2 1 0,2-1 0,-2 0 0,0 0 0,1 1 0,-1 0 0,-4 2 1,0 1-1,0 1 1,0 3-1,-2-2 0,0-1 0,0 1 0,2 1 0,-3-1 0,3-2 1,3-2-1,-1-1 1,2-1 0,2-1-1,0-3 0,5-4 1,-1-1-1,2-2 0,1-2 1,3-4-1,1-3 0,-1-1 0,3-2 1,0-1-1,1-3 0,-1-2 0,-1-3 1,3-2 0,-2-3-1,-1-2 0,-1-4 0,2-2 0,-3 3-1,-1 1 1,-5 5 1,0 3 0,-4 4-1,-1 4 0,-3 6 1,0 4-1,-4 6 0,-3 6 0,-1 7 0,-2 5 0,0 4 0,-1 5 0,-1 4 0,-2 1 0,1 2 0,3 3 0,0-1 0,2 0 0,-1 0 0,5 0 0,0 0 0,4-1 0,0-4 0,5 1 0,-1-4-1,4-4-1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4:16.0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29,'0'0'10,"0"0"-7,0 0 6,0 0-1,0 0-8,0 0-1,0 0 0,0 0 0,0 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07:29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80 21,'0'0'4,"0"0"-1,0 0 0,0 0-1,0 0 1,0 0-1,0 4-1,0 0 0,0 1 1,0 1-1,2 2 0,-2 2 0,2 1-1,2 1 1,-2 2 0,2 3 0,0-1-1,3 3 0,-1-1 0,0 2 0,0 1 1,0 0-1,3 1 0,-3 0 1,4 0-1,-2 1 0,1-1 0,1 3 0,0-2 0,1 2 0,1-2 0,3 1 0,-1 1 0,1-1 0,1-1 0,3 2 0,-1-1 0,1 1 0,4-3 0,0-1 0,1 0 0,3-2 0,2-1 0,2-1 0,0-1 0,2 0 0,2-4 0,3 1 0,-1-2 0,2-1 0,3-2 0,-3-2 0,4-1 0,-1-2 0,1 0 0,1-2 0,-1-1 0,0-3 0,5 0 0,2-2 0,-3-1 0,3-1 0,-3-1 0,1 0 0,0-1 0,-1-2 0,-1 0 0,-3-1 0,-2 0 0,1 1 0,-3-1 0,0 1 0,-3-2 0,-1-1 0,-2 0 0,-2-1 1,0 0-1,0-2 1,-2 0 0,-2-2 0,0 1 0,-1-3-1,3 0 0,-2 0 0,-2-1 0,2 0 0,-2 0 0,0-2 0,-3 2 0,1 0 0,-2 1 0,-3 2 0,3-1 0,-2 0 0,-3 3 0,-1-2 0,-3 2 0,1-1 0,-1 2 0,-2 1 0,-1 1 0,-1 1 0,-2 2 0,-2 1 0,2 0 0,-1 1 0,-1 2 0,-2 0 0,2 2 0,-2-1 0,0 2 0,-2 1 0,2-1 0,-2 3 0,2-1 0,-2 1 0,0 1 0,0 0 0,0 2-1,0 0 1,0 3-1,-2-2-1</inkml:trace>
  <inkml:trace contextRef="#ctx0" brushRef="#br0" timeOffset="780">2200 0 20,'0'0'4,"0"-1"-1,0 1-1,0 0 1,-2 1-1,2-1 0,0 0-1,-2 1 0,0 1 0,-6 3 1,2 1-1,-3 0 0,1 2 0,-2 1 0,1 1 0,-1 1 0,0 1 0,-1 2-1,-1-2 1,0 0-1,1 1 1,-1 0-1,2-2 0,1 0 0,-1-2 0,2 0 0,1-1 0,1 0 0,0-2 0,2 0 0,0-1 0,2-1 0,0-2 0,2 0 0,0-1 0,2-2 0,0-1 0,4-3 0,2-2 0,3-2 0,-1-1 0,2 0 0,1 1 0,1-3 0,1 0 0,1 1 0,-1-1 0,1 0 0,1 1 0,-1 0 0,1 2 0,-1 0 0,1 1 0,0-1 0,-1 4 0,1-1 0,-3 0 0,-1 1 0,-1 3 0,-2-1 0,-1 0 0,1 3 0,-2 0 0,0 3 0,1-1 0,-3 1 0,0 3 0,0 1 0,1 2 0,-3 1 0,2 0 0,-2 3 1,2 1 0,-2 0 0,0 0-1,1 0 0,-3 2 0,2-1 0,0 2 0,0-2 0,0 1 0,-2-1 0,2 1 0,-1-1 0,1 1 0,-2-3 0,-2 0 1,2 0-1,-2-1 0,0-2 0,0-1 0,0 0-1,2-1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17:26.6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2,'0'0'2,"0"0"0,0 0-1,0 0 0,0 0 1,0 0-1,0 0 0,0 0 0,0 0 0,0 0-1,0 0 1,0 0-1,0 0 0,0 0 0,0 0 0,0 0 0,0 0 1,0 0-1,0 0 0,0 0 0,0 0 0,0 0 0,0 0 0,0 0-1</inkml:trace>
  <inkml:trace contextRef="#ctx0" brushRef="#br0" timeOffset="242">4 0 3,'0'0'2,"0"0"0,0 0 0,0 0 0,0 0-1,0 0 0,0 0 0,0 0 0,0 0 0,0 0 0,0 0 0,0 0-1,0 0 1,0 0 0,0 0-1,0 0 0,0 0 0,0 0 0,0 0 0,0 0 2,0 0-2,0 0 0,0 0 0,0 0 1,0 0-1,0 0 0,0 0 0,0 0 0,0 0 1,0 0-2,0 0 2,0 0-1,0 0 0,0 0 0,0 0 0,0 0 0,0 0 0,0 0-1</inkml:trace>
  <inkml:trace contextRef="#ctx0" brushRef="#br0" timeOffset="23557">7584 7456 1,'0'0'3,"0"0"-1,-2 0 1,2 1-1,-2-1 0,2 1 0,-2 0-1,2 0 1,0 1 0,0-2 0,0 0-1,0 0-1,0 0 1,-2 0-1,2 0 1,0 0-1,0 1 1,0-1 0,-2 0 0,2 0 0,0 1 0,0-2 0,0 1-1,0 0 0,0 0 0,0 0 0,0 0 0,0 0 0,0 0 0,0 0 1,0 0 0,0 0-1,0 0 1,0 0-1,0 0 0,0 0-1,0 0 1,0 0 1,0 0-1,0 0 0,0 0-1,0 0 0,0 0 0,0 0-2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16:57.5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103 15 2,'0'0'3,"0"0"-1,0 0 0,0 0 0,0 0 0,0 0 0,0-1 0,0-1-1,0 0 0,2 1 0,-2 0 1,0 0-1,0-1 0,0 1 0,0 1 0,0-1-1,0 1 0,2-1 0,-2 0 0,-2 0 0,2-1 1,0 4-1,0-2 0,0 0 1,0 0-1,0 0 1,0 3-1,2-1 0,0 3-1,0 0 2,-2 1-1,2 1 0,2 1 0,-2 0-1,-2 1 2,2 0-1,0 2 0,3-2 0,-3 2 0,0-1 0,0 1 0,0-1 1,-2 2 0,2-2-1,0 1 0,0-2 0,0 0 0,0 2 0,-2-2 0,2-1 0,-2 0 0,2-1 0,0 0 0,0-1 0,-2 0 0,0-1 0,3-2 0,-3 0 0,0 1 0,2-2 0,-2 2 0,2-2 0,-2-1 0,2 2 0,-2-2 0,0 0 0,0 0 0,0 0 0,2 0 0,-4 1 1,2-2-1,2 0 0,-2 0 1,0 1-1,0-1 0,0 0 1,0 0-1,0-1 0,0 1 0,0 0-1,0 0 1,0 0 0,0 0 1,0 0-1,0 0 0,0 0 0,0 0 0,0 0 0,0 0 0,0 0 0,0 0 0,0 0 0,0 0 0,0 0 0,0 0-1,0 0 1,0 0 0,0 0 0,0 0 1,0 0-1,0 0 0,0 0 0,0 0 0,0 0 0,0 0 0,0 0 0,0 0-1,0 0 1,0 0 0,0 0 0,0 0 0,0 0 0,0 0 1,0 0-1,0 0 0,0 0 0,0 0 0,0 0 0,-2 0 0,2 2 0,-2-1 0,2 0 0,-2 0 0,0 2 0,-1-2 0,-1 0 0,4 1 0,-2 0 0,0-2 0,2 1-1,-2 0 1,0 1 0,2-2 1,-2 0-1,2 0 0,-2 0 0,2 0 0,2 0 0,-2 0 0,-2 0 0,2 0 0,0 0 7,0 0-8,0 0 7,0 0-7,0 0 6,0 0-7,0 0 1,0 0-1,0 0 1,0 0 0,0 0 7,-2 0-8,2 0 0,-2 0 1,-2 0 0,-1 1 0,-1 1 0,0-2 0,2 2 1,0-1 0,0-1 0,2 1-1,0-1 1,-3 1 0,3-1 0,-2 0-1,2 0 1,0 0-1,0 1 1,2-1 0,-2 0 0,2 0 0,0 0-1,-2 0 1,0 0 0,2 0 0,0 0 0,0 0 0,0 0 0,2 0 0,2-1 0,-2 0 0,4 1 0,0-1-1,1-1 1,-1-1 0,2 1-1,2 0 1,-1-1 0,1 0 0,0 1 0,-1-2 0,-1 1 0,0 0 0,1 1 0,-1 1 0,-2-2 0,0 2 0,2 0 0,-3 0 0,1 0-1,-2 0 2,0-1-1,-2 2 0,2 0 0,-2-1 0,-2 1 0,2 0 0,-2 0 0,0-1 0,0 2-1,0-1 1,-2 0 0,0 0 0,0 0 0,-2 0 1,0 0-1,2 1 0,-2 2 0,0-2 0,-3 0 0,3 0 0,-2 2 0,2-1 0,0-1 0,0 1 0,-3 0 0,5 0 0,-2-1 0,0 0 0,2 0 0,-2 2 0,2-3-1,0 1 1,2 0-1,-2 1 0,2 0 0,0-1-1</inkml:trace>
  <inkml:trace contextRef="#ctx0" brushRef="#br0" timeOffset="1722">57 2 2,'0'0'3,"0"0"0,0 0-1,0 0 0,0 0 0,0 0 0,0 0 0,0 0-1,0 0 0,0 0 1,0 0-2,0 0 1,0 0 0,0 0-1,0 0 0,0 0 0,-4 1 0,2 3 0,0-1 0,-2 1 1,2 0 0,0 1-1,0 0 0,0-1 0,-1 2 0,-1 0 0,2 1 0,-2 1 0,2-1 0,-2 0 1,2 1 0,-2 0-1,2-2 0,0 0 0,0 0 0,2-2 0,-3 0 0,1-1 0,2 2 0,0-3 0,0 2 1,-2-3-1,2 1 0,2-2 0,-2 0-1,2 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30T10:16:10.4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1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1" timeString="2015-05-30T10:16:12.082"/>
    </inkml:context>
  </inkml:definitions>
  <inkml:trace contextRef="#ctx0" brushRef="#br0">2920 2014,'0'0,"0"25,0-25,0 0,-25 0,25 0,0 24,-25-24,25 0,-25 25,25-25,-24 0,-1 0,0 25,25-25,-25 0,0 0,1 0,24 0,-25 25,0-25,25 0,-25 0,25 0,-25-25,25 25,0 0,-24 0,24 0,0 0,0 0,0 0,0 0,0 0,0 0,0 0,0-25,0 25,0 0,24 0,-24 0,0 0,0 0,0 0,25 0,-25 0,0 0,0-25,0 25,0 0,0 0,25 0,-25 0,0 0,0 0,0 0</inkml:trace>
  <inkml:trace contextRef="#ctx1" brushRef="#br0">6947 6056 50,'0'0'18,"0"0"-3,0 0-2,0 0 0,0-1 3,0 1-14,-2 0-7,2 0 20,0 0 5,0 0-3,2-1-2,-2 0-1,3-1 3,-3 1-14,2 0 19,0 0-10,0 1 5,0-1-1,2 0-9,0 1-1,2 0 13,-2 0-16,3 0-1,1 0-6,0 1 7,3 0-1,-3-1 0,2 1 6,0 0 5,1 2-14,-1-2 14,3-1-9,-1 1 12,0-1-2,1 1-1,-1-1-15,3-1 19,-3 1-27,3-1 8,-1 1 12,3-1-13,-3-3 13,3 3-2,-3-1-7,5-1 6,-3 1-7,3 0 0,-3 0-6,3 1 7,0 0 0,-1 1-7,1-1 21,-3 1-23,1 0 16,0 0-2,1 0-1,-1 0-20,-1 0 22,3 1-2,-3 0 0,1 0-7,-3-1 0,3 0-6,2 2 0,-3-2 2,3 1 1,-3 0 7,1 0-1,-1-1 0,1 1 0,-1-1 6,1 1-7,0 1 7,-1-2-1,1 2-7,-1-2 0,1 1 0,-1-1 0,-1 1 0,1 2 7,-1-2-7,-1 1 0,3 0 0,-5 0 6,5-1 6,-3-1-8,-1 1 0,1 0-1,1-1 0,-1 1 0,1 0 0,1 1 7,-1-1-9,-1 0-13,1 0 2,1 0 2,-1 0 1,-1 1 0,0-2 2,3 1 13,-2-1 0,-1 1-2,0-1 0,3 1 5,-3 0-7,1-1 0,2 0-1,-3 0-13,0 1 14,1 2 0,-1-2-7,1 0 7,-3 1 6,3-1-7,-1 3 7,1-3-16,-1 1 2,-1 1 0,-1-2 7,3 2 6,-3-1-13,2 0 0,-3 0 1,1 1 1,1-1 0,-1 0 0,0 1 7,-1-2-7,1 0-6,-2 1 14,1-1-13,-1 1 0,0-2 2,1 2 7,-1-1 7,-2 0-8,3 0 0,-3 2 6,0-2 5,3 0-13,-3-1 6,2 1-13,-1 0 7,-1 0 7,0-1-1,0 0 0,-1 0-1,-1 2 0,2-2 0,-2 0-1,0 0-13,1-2 2,-3 2 7,0 0 7,0 0-1,0 0-7,-2 0 1,2 0 0,-2 0-6,1-1 13,-1 1 0,-2 0-7,2 0 0,-2 0-6,2 0 14,-2 0-7,0 0 0,0 0 0,0-1-7,0 1 8,0 0 0,0 1-6,0-1 7,0 0-7,0-1 14,0 1 0,-2 0-16,2 0-4,0 0 14,0 0-7,-2 0 7,-3 0 0,1-1 6,-2 1-7,2 0-7,-2 0 7,0 0-6,-1 0 1,-1 0 0,2 0 7,-2-1-7,-1 1 7,1 0 0,-2 0-13,-1 0 13,-1 0-12,0-1 13,-1 1-7,1 1 1,-1-1 0,-1 0-7,-1 0 2,-1 0 7,1 0 0,-1 1 0,-3-1 6,1-1 1,-1 1-2,0-1-20,1 0 9,-1 1 0,1 0 7,-3 0 6,4-2 0,-1 2 0,1 0-16,-1 0 9,1 0 0,0 0-7,1 0 8,-1 2-1,3-1 0,-1-1-6,-1 1 7,3 0 0,-1 0 6,0 0-1,1 0 1,-1 1-2,1-1-7,1 1-13,-1-1 2,1 0 21,0 2-20,1-2 14,1 0-19,-3 1 21,3 0 6,-4-1-8,3 0-13,-1 1 8,0-1-7,-3 1 15,1 0-7,1-1-12,-3-1 1,3 1 15,-1 0-7,-1 1 13,3-2-13,-5 0 19,5 1-8,-3-1-19,1 1 14,2-1-7,-3-1 1,3 1 7,-3 0-14,3-1 22,-3-2-22,1 2 23,1-1-15,1-1 7,-5 2-14,3-1 2,-1 1 14,3-2 6,-2 1-2,-3 0-14,5 1 1,-3-1 13,3 0-27,-3 0 29,3 1-2,-3-2-20,3 3 6,-3-2 2,5 2 7,-2-1 0,-3 1-1,3-1-1,-1 0-6,1 1-1,0-2-4,-3 2 13,5 0-13,-3 2 8,1-4 6,0 2-7,-3-1 0,3 0-6,-3 1-5,3-1 8,-3 1 0,3-1 15,0 0-22,-3-1 22,3 2-22,-1 0 22,1-1-16,1 1 2,-1 0 7,2 1-7,-3-1 7,3 0 13,0 2-29,-1-1 22,3 0-8,-2 0 0,1 0-6,1 0 7,-2-1-7,2 2 13,-3-1-1,3-1-7,-2 1 6,-1 0-7,3-1-6,0 2 14,-1-2-1,1 1-1,0-1-1,0 0-6,1 2 6,-1-2-7,2 1 7,-2-1-1,1 0 1,1 0-1,0 0-1,0 0 0,2 0 0,0 0-7,-1 0-6,3 1 2,-2-1-5,0 0 20,0 0-7,2 0 0,0 1 1,-2-1 0,2 0-13,-3 0 8,3 0-7,0-1 21,0 0 0,0 1-14,0 0-7,0 0 22,0 0-8,0 0-8,0 0 2,0 0 7,2 0-7,-2 0-6,2 0 2,0 0 7,0 0 6,0 0 6,0 0-14,0 0 7,0 0-7,0 0 13,0 0-8,0 0-6,0 0-6,0 0 1,0 0 14,0 0-1,0 0-6,0 0-6,0 0 1,0 0 7,0 0 6,0 0-7,0 0-6,0 0-13,0 0 4,0 0-6,0 0 10,2-3-5,0 2 1,0-1 2,2 0-1</inkml:trace>
  <inkml:trace contextRef="#ctx1" brushRef="#br0" timeOffset="91324">1349 5048 4,'0'-1'2,"0"1"1,0-1-1,0-1 0,0 2 0,0-1 0,2 1-1,-2 0 0,2 0 0,-2 1 1,0-1-1,0 2 0,0-2-1,2-3 0,-2 3 1,0 0-1,0 0 1,0 0-1,0 0 0,0 1 0,0-1 0,0 2 0,2-4 1,-2 4-1,0-2 0,0 0 0,2-2 0,0 4 0,0-4 0,0 2 0,1-1 0,-1 1 0,2 0 1,-2 1-1,2-1 0,0 0 0,0-1 1,-2 0-1,0 0 0,2 1-1,1 1 1,1-1 0,-2 1 1,0 0-1,0 1 0,0-1-1,3 0 1,-1 0 0,0 0 0,-2 0 0,4 1 0,-1-2 0,1-2 0,0 2 0,-2 0 0,3 0 0,-1 0 0,-2 0 0,2-1 0,1 1 0,-1 1 1,-2-1-1,2 0 0,-1-1-1,-1 0 1,2 1 0,-2 0 0,0 0 1,1 1-1,1-1 0,-2 0 0,-2 0 0,2 0 0,1 1 0,1-2 0,-2 1 0,2 1 0,-1 1 0,-1-4 0,2 2 0,-2 0 0,1-2 0,-1 1 0,2 0 0,-2 0 0,0 1 0,3 0 0,-3-3 0,2 2 0,-2 0 0,3 1 0,-3 0 0,4 0 0,-4 0 0,3-1 0,-3 0 0,2-1-1,0 2 2,3 0-1,-3 0 0,0 0 0,1-1 0,1 1-1,-2 0 1,0 1 1,1 1-1,-1-2 0,2 0 0,-1 0 0,-1 1 0,2 1 0,-1-2 0,-1 0 0,2 1 0,0 2 0,-1-2 0,3 1 0,-2 0 0,3 1 0,-3-2 0,1 0 0,-1 0 0,2 0 0,-1 2 0,1-2 0,0-1 0,1 1 0,-1 0 0,1 2 0,-1-2 1,1-1-1,-1 0 0,0 1 0,1-1 0,-1 2 0,1-2 0,-1 0 0,2 0 0,-1 1 0,-1-1 0,1 2 0,-1-1 0,1 1 0,1-1 0,-2-1 0,1 1 0,-1 2 0,1-1 0,-1-1 0,0 1 0,1 2 0,-1-1 0,3 0 0,-3 1 0,1 0-1,-3-1 1,4 1 0,-1-2-1,-1 1 2,3-2-1,-3 1 0,3-1 0,-1 0 0,1 1 0,-3-2 0,2 1 0,1-1 0,1 1 0,-1 0 0,1 1-1,-1-2 1,-3 2 1,3-1-2,-1 1 2,1 0-1,-1 1 0,-1-1 0,-1 1 0,3 0 0,-1 0 0,-2 0 0,1-1 0,-1 0 0,1 1 0,-1-1 0,0 0 0,1 1 0,-1 0 0,3-2 0,-5 3 0,3-2 0,-1 0 0,0 0 0,1 0 0,-1 0 0,-2-1 0,3 3 0,-3-2 0,-1 0 0,3 1 0,-4-1 0,3-1 0,-3 0 0,2 2 0,-2-2 0,3 0 0,-3-1 0,2 2 0,-1-2 0,-1 0 0,0 2 0,0-1 0,-1-1 0,1 0 0,0 1 0,-2-1 0,1 1 0,-1-1 0,0 1 0,-2-1 0,-2 0 0,2 0 0,-2 1 0,3-1 0,-3 0 0,0 2 0,0-2-1,0 0 1,0 0-1,-2 0-1</inkml:trace>
  <inkml:trace contextRef="#ctx1" brushRef="#br0" timeOffset="93503">2189 0 3,'0'12'2,"2"1"0,2 2 0,-2 2 0,-2 3 0,2 3-1,-2 3 0,2 2 0,0 3 0,-2 5 0,0 5 0,0 5 0,2 4 1,-2 5-1,0 3 0,0 4 0,2 3 0,0 4-1,0 1 0,0 5 1,0 0-1,3 2 1,-1 1 0,0 1-1,0 1 0,0-2 0,0-1 0,0 2 0,1-2 0,-1-3 0,-2 0 0,0-3 0,0-3 0,-2 0 0,0-3 0,0-1 0,-2-4 0,0-1 0,2 0 0,-2-6 0,0-2 0,0-2 0,-1-4-1,1-3 1,0-3 0,0-6 0,-2-2 0,2-5-1,0-2 0,0-4-1,0 0 0</inkml:trace>
  <inkml:trace contextRef="#ctx1" brushRef="#br0" timeOffset="94194">3152 700 3,'0'0'3,"0"0"0,0 0-1,0 0 0,0 0 0,0 0 0,0 0 0,0 0 1,0 0-2,0 0-1,0 1 1,0 1 0,0 1-1,2 5 1,-2 4 0,0 3 0,0 2 0,2 4-1,1 4 0,-1 4 0,0 6 1,2 4 12,-2 5-14,2 6 7,-2 5 12,0 3-9,2 5-14,-2 4 7,0 8 13,3 3-9,-1 3 6,0 3-20,0 2 7,0 1 6,0 4 0,0 0 0,1-1 5,-1 1-1,2-3-20,-2 1 20,2-2-20,0-2 8,1-3 6,-3-3 6,2-4-7,0-4-1,-2-3 7,3-3-8,-3-5 7,0-3-14,2-4 7,-2-3-6,0-3-5,0-3 1,1-5 0,-3-1 2,2-5 1,0-4 0,0-3 1,0-4 0,-2-2 0,2-5 1</inkml:trace>
  <inkml:trace contextRef="#ctx1" brushRef="#br0" timeOffset="94949">4058 1887 1,'0'0'3,"0"0"0,0 0 0,0 0 0,0 0 0,0 0-1,0 0 0,0 0 1,0 0-1,0 0-1,0 0 0,0 0 0,0 0 0,2 0 0,-2 0 0,2 3-1,0 0 0,0 3 0,1 3 0,1 4 0,-2 6 1,0 4 6,0 5-1,0 6-7,0 5 13,2 7-1,-2 6-2,0 5-7,5 7 6,-5 4-1,0 7-1,0 5-7,0 7 13,2 3-2,0 4-8,0 3 6,0 1-7,3 4 6,-3 1-13,0-3 1,-2-1 7,2-3-7,-2-3-6,2-4 1,0-6 8,3-6 7,-3-5-13,2-7 1,0-4 0,0-6 1,3-8-1,-3-6-2</inkml:trace>
  <inkml:trace contextRef="#ctx1" brushRef="#br0" timeOffset="95496">5051 2521 2,'0'0'4,"0"0"-1,0 0 0,0 0 0,0 0-1,0 0 0,0 3 7,0 2 5,0 6-2,2 5-14,2 5 6,-2 6-6,0 8 13,2 5 11,-1 9-3,-1 6-8,2 8-8,0 4 12,0 5-8,2 5-14,-2 1 8,-2 3 6,3 4 0,-3 0 4,0 1-7,0 0-7,0 0 0,0-2-6,0 0 7,-2-2 1,2-3 0,0-2 0,0-5-12,0-5 1,0-5 1,2-5 0,-2-5 0</inkml:trace>
  <inkml:trace contextRef="#ctx1" brushRef="#br0" timeOffset="96527">6323 3905 1,'0'0'4,"0"0"0,0 0-1,0 0-1,0 0 0,0 0 0,0 0-1,0 0 2,0 0-2,0 0 0,0 0 0,0 0 0,0 0 0,0 0 0,0 0 0,0 0 0,0 3 0,0 2-1,4 6 7,-2 5-7,2 2 0,-2 5 6,2 3-7,1 4 0,-3 3 0,2 4 1,-2 4 0,2 0-1,0 2 0,0-1 0,0 1 0,1-2-1,1 0 0,0-1-1</inkml:trace>
  <inkml:trace contextRef="#ctx1" brushRef="#br0" timeOffset="107650">2815 411 1,'0'0'3,"0"0"-1,0 0 1,0 1-1,2 0-1,-2 1 1,0 0 0,0 0-1,0 0 0,0 1 0,0 0 0,0 1-1,2 0 2,-2 2-2,0 1 1,0 2 0,0 1 0,0-1-1,0 1 1,0 3 0,0 0-1,0 1 1,-2 1-1,2 0 1,0 1-1,0 1 1,0-1-1,2 0 0,-2 2 0,0-2 0,2 3 0,-2-1 0,3 1 0,-1 1 1,-4-1-1,2 2 0,2 0 0,-2 0 1,0 1-1,0 0 0,0 2 0,0-2 0,0 3 0,0 1 0,0 1 1,2-2-1,-4 2 0,2 0 1,2-1-2,-2 1 1,0 1 1,-2-1-1,2-1 0,-2 0 0,2 0 0,0-1 0,0 0 0,0-1 0,0 2 0,0-3 0,0 0 0,-3-1 0,3 0 0,0 2 0,0-1 0,3-1 0,-3 1 0,0 0 0,2 1 0,-2-2 0,2 2 0,0 1 0,0-2 0,0 0 0,0 2 0,0 0 0,0 1 0,0 0 0,0 1 0,-2-1 0,2 1 0,-2-1 0,0 1 0,2 1 0,-2-2 0,2 1 0,0 0 0,1 0 0,-1 1 0,0 0 7,0-2-1,0 4-8,0-3 0,0 4 1,0-2 0,2 1 1,-2 0 0,0 2 6,0-1-7,-2 2-1,2-2 7,-2 2-7,2-1 1,1 1 0,-3-1 6,2 1 0,0-1-7,0 1 0,-2-1 0,2 2 0,0-1 0,2 2 0,-2-2 1,2 2 0,0 0 0,-2 1 1,3 0-1,-1 1 0,0 1 0,0-1 1,0-1 0,-2 0-1,0 1 1,2-2 0,-2 0 0,1 1 0,1-2 0,-2-1 0,0 2 0,2 0 0,-2-1 0,2 2 0,-2 0 0,2-2 0,0 2 0,-1-1 0,1-1 0,0 0 0,0 0 0,-2 0 0,0-1-1,2 1 0,-2-1 0,0-2 1,3 0 0,-3 1 0,0-1 0,0-2-1,2 2 1,-2-1-1,0-2 1,2 0 0,-2-1 0,0 1 0,2-1 0,-2 1 0,1-1 0,1 0 0,0-1 0,-2 0 0,0 1 0,2-3 0,-2 0 0,0 1 0,-2-2 0,2-2 0,0-1 0,-2-3 0,2-2 0,-2-1 0,2-2-2,-2-3 1,0 1-1,3-2 0</inkml:trace>
  <inkml:trace contextRef="#ctx1" brushRef="#br0" timeOffset="109224">3214 674 2,'0'0'2,"0"0"1,0 0-2,0 0 1,0 0-1,0 1 0,0 1 0,-2 2 0,2 0 0,-2 1 0,0 1 0,2-1 0,-2 2 0,0 0-1,2 2 1,-2 0 1,0 0-2,2 0 0,-2 2 1,0 1 0,0 0 0,2 1-1,-2 2 0,2 0 0,-2 2 1,0 0-1,2 2 1,-3 2 0,1 1 0,2 0-1,-2 2 0,0 2 0,2 2 1,-2 1-1,0 1 1,2 1-1,-2 2 0,2 1 0,-2 1 0,2 1 0,-2 1 0,2-1 0,-2 2 0,2 1 0,-2-1 0,2 0 0,0 2 0,0 2 0,0-3 1,0 2-1,0 0 0,0 1 0,0-1 1,2 1 0,-2 0-1,0-1 0,0 0 0,0-2 0,2-1 0,-2 1 0,-2 0-1,2 0 1,-2-1 0,2-1 0,0 0 0,0 2 0,0-2 0,0 1 0,0 1 0,0-2 0,0 0 1,0-1-1,0 0-1,0 0 1,2 0 0,-2 0 0,2 1 0,-2-3 0,2 2 0,-2 0 0,0-1 0,2-1 0,0 0 0,-2 0 0,2-1 1,0 1-1,-2 0 0,2-1 0,0 1 0,-2 1 0,0-1 0,2 1 0,1 0-1,-3-1 1,2 1 0,0 0 0,0 0 0,0 0 0,0-1 0,0-1 0,0 1 0,0 0 0,0-2 0,0 2 0,0 0 0,0 1 0,0 0 0,0-2 0,1 0 0,-1-1 0,0 2 0,0-2 0,0 0 0,2 1 0,-2-1-1,2 1 1,-2-3 0,2 0 0,0 0 0,1 1 0,-1-2 0,0-1 0,0 0 0,0-1 0,0 0 0,0 1 0,-1-1 0,1 0 0,-2-3 0,0 0 0,2 0-1,-2-1 0,0-3 1,0 0 0,2-3 0,-2 0 0,0 0 0,0-1 0,1-1 0,1 0 0,-2-1 0,2 0 0,0-1 0,-2 1 0,2-1 0,-2-2-1,0 0 1,2-1 0,-1 1-1,-1-2 1,0 1 0,0-1 0,0-1 0,0-2 0,0-1 0,-2 1-1,2-2-1,-2 0 1,2 0 0,-2-2 0,2 2-1,-2-2 1,-2 0 0,4-1 0,-2 1 0,0-2 0,0 1 0,2-1 1,-2 2 0,2-2 0,-2 1-1,0-1 0</inkml:trace>
  <inkml:trace contextRef="#ctx1" brushRef="#br0" timeOffset="112752">85 1044 1,'0'0'3,"-2"-1"0,2 0-1,-4-1 0,2 1 1,0-1-1,0 1 0,0 0-1,-2-1 0,-1 0 1,-1 2 0,2-2-1,-2 2 0,2-1 0,0 0 0,0-1-1,-1 1 1,1-1-1,0 0 1,0 2 0,2-1-1,0 1 0,0 0 0,0 0 0,0-1 0,0 1 0,2 0 0,-3 0 0,3 0 0,-2 0 0,2-1 0,0 1 0,-2 0 0,2 1 0,0-1 0,0 0 0,0 0 0,2-1 0,0 1 0,5 0 0,-3 1 0,4-1 0,0 0 0,1-1 0,1-1 0,2 2 0,1-1 0,-1 0 0,3 0 0,1 0 0,3 0 0,-1-2 0,3 0 1,2-1 0,0 1-1,1-2 0,1 0 1,2 1-1,0-2 0,4 0 0,4 0 7,2-1-8,1 0 0,-1 0 7,2-1-7,3 1 0,-3 0 7,0 0-8,3 0 1,-1 0 0,-2 0 0,3 0 6,-1 1-7,0 0 7,1-1-7,-1 1 0,0 0 13,1 0-14,1 0 14,1-1-8,1 2-7,-4-1-1,3 0 2,-1 0 0,1 0 1,-3 1 14,3-1-9,-3 1 0,0-1-1,-1 2 0,-3 0 6,0 2-1,-2-2-7,-2 2 0,-2 0 0,0 1-7,0 1 1,-2-2 1,-2 2 1,-2 0-1,2 0 9,-2 0-1,0 0-7,-1 0 13,-3-1-7,2 1 6,0-1-1,-1 0-1,-1 0-7,0-2-7,-1 1 1,-1 1 1,2-1 8,-3 0-1,1 0 0,-1 2 6,1-1-1,-2 1-7,-1-1-6,1 1 1,-3 0 1,3 0 7,-3 0 6,3 0-7,-1-1-1,3-1-6,0 1 13,-3-1-13,5 0 13,-3-1-13,3 0 7,-2 1 0,-1-2-7,3 2 7,-2-2 0,-1 2 0,3 0 0,-2 0 6,-3 1-1,3 0-13,-3 1 1,3-1 7,-1 2-7,1-1 1,-2 1 7,1 0 6,-1-1-14,-1 3 1,3-3 7,-3 1 0,1 0 0,-3 1 6,3-2-7,-2 0-7,1 0 7,-1 2 0,-1-2 0,-2 0-7,3 0 8,-1 0-1,1 1 0,-3-1 6,3 1-13,-1-1 1,1 2 13,-1-1-1,1 1-1,-1-1-14,1 0 8,1 0 0,-3-1-6,1 2 7,1-2 6,-1 1-7,-2-1 0,1 2-7,-1-2 8,-1 0-1,1 1-6,-2 0 7,1-1-6,-3 1 0,0-1 1,-2 1 0,1-1 8,-1 0-1,0 1-1,-4 1 0,2-2 0,-2 1-7,0-1 1,2 0 0,-4 0 1,3 0 7,-1 0 0,0 0-9,-2 0 2,2 0 0,0 0 14,0 0-8,-2 0-1,2-1-6,-2 1 7,0 0-1,2 0 0,-2 0-7,0 0 1,0 0 0,0 0 1,0 0 7,0 0 6,0 0-8,0 0 0,0 0-7,-2 0 13,2 0-13,0 0 0,0 0 14,0 0-8,0 0 0,0 0-7,-2 0 1,2-2 0,-2 1 0,0 0 1,2 0 0,-2 0 0,0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16:21.3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197 112 1,'0'0'3,"0"0"-1,-2-1 1,2 1 0,-2 0-1,2 0 0,-2 0 0,2 0 0,0 0 1,-2 0-2,2 0 0,0 0 7,0 0-7,0 0 6,0 0-7,0 0-1,0 0 1,0 0 0,0 0-1,0 0 7,0 0-7,0 0 0,0 0 7,0 0-1,0 0-1,0 0 0,0 0 0,0 0-8,0 0 8,0 0-1,0 0 6,0 0-1,0 0-1,0 0-14,0 0 7,0 0 0,0 0 7,0 0-1,0 0-14,0 0 8,0 0 0,0 0 6,0 0-1,0 0-7,0 0-6,0 0 1,0 0 7,0 0 7,0 0-7,0 0 6,0 0-13,0 0 0,0 0 1,0 0 14,2 0-14,-2 0 7,4 0 6,-2 0-1,5-1 0,-3 1-1,2-1-7,2 1 0,-2 0 7,3-2-14,-3 4 8,4-2 6,-1-3 0,-1 2-7,2 1 7,-2-1-15,1-1 9,1 0 6,-2 2 0,3 0-1,-3-1-7,2 1 0,-1-1 1,-1 1 7,2-2-15,-2 1 15,3-2-7,-3 1-6,2 1 7,1-3 7,-3 1-1,2 1-13,1-1 1,-3 1 13,2 0-1,-1-1-13,-1 2 1,0 0 7,0 0 7,1 0-1,-3-1-1,0 1-13,0 1 7,-2 0 0,3 0 0,-3 0-6,2 0 7,-4 0 0,2 0 0,2-1 0,-1 1 7,-1 0-14,0 0 7,2 0 0,-2 0 7,0-1-7,0 1-7,3-2 7,-1 2 7,-2-2-1,2 2-7,0-1-7,1 0 8,-3 0 0,0 1 0,0-1 6,0 1-7,2-3 0,-2 2 0,1 1 1,-3 0 0,2 0 0,0-1 0,0-1-7,2 0 7,0 0-6,-1 2 1,-1-1 7,0 1-7,2 0 7,0-1-7,1-1 0,-3-1 9,2 3-9,-2-2 2,2 0 0,0 1 1,1-1 6,-1 1-7,0 0 0,0 0 1,-2-1 7,0 0-8,3 1 1,-3-1 0,0 2 7,2-1-8,-2 0 8,0 1-7,3-2 0,-3 1 0,2 0 1,0 0-1,2 0 1,-1 1 0,1-3 0,0 2 0,0 1 0,1-1 0,-3 1 1,2-1-1,-2 0 1,3 0-1,-1 1 1,-2-2-1,2 2 0,-1 2 1,1-2 0,-2-2 0,0 4 0,3-2 0,-1 0 0,-2 1 0,0-1-1,1 1 1,-1 0 0,0-1 0,0 0 0,0 0 0,1 0 0,-1 0 0,0-1 0,0 1-1,0 1 1,1-2 0,-1 0 0,0 1 0,0 0-1,0 0 1,-1 1 0,1-2 0,0 1 0,0 0 0,0 0 0,1 1 0,-1-1 0,0 1-1,-2-1 1,2 0 0,0 1 0,-1-1 0,1 0 0,0 0 0,0 1 0,-2-1 0,1 0 0,-1 0 0,2 0 0,-2 0 0,0 2 0,0-2 0,0-2 0,1 2-1,-1 2 1,0-1 0,-2-1 0,2 1 0,-2-1 0,0 0 0,0 0 0,0 0 0,0 0 0,-2 0 0,2 1 0,-2-2 0,2 1 0,-2 0 0,3 0 0,-3 0 0,2 1 0,-2-1 0,0-1 0,0 1 0,0 0 0,0 0 0,2 0 0,-2 0 0,0 0 0,0 0 0,0 0 0,0 0 0,0 0 0,0 0 0,0 1 0,0-1 0,0 0 0,0 0 0,0 0 0,0 0 0,0 0 0,0 0 0,0 0 0,0 0 0,0 0 0,0 0 0,0 0 0,0 0 0,0 0 0,-2 0 0,2 0 0,-2 0 0,-1 0 0,-1 0 0,0 0 0,0 2-1,0 0 0,-2-2 0,0 0 0,-1 0 1,-1 1 0,0 1 0,0-1 0,-3 2 0,3 0 0,-5-2 0,3 3 0,-2-1 0,1 1 0,-1-1 0,-2 1 0,1-1 0,-1-1-1,1 2 1,-1 1 0,1-2 0,1 1 0,-3-1 0,5 2 0,-4-3 0,3 2 0,1-2 0,-2 0 0,1 2 0,-1-2 0,-1 2 0,3-2 0,0 0 0,-1 0 0,1 1 0,0-1 1,-1-1-1,3 2 0,0-2 0,-3 1 1,3 0-1,0 0 1,0-1-1,-1 1 0,1-1 0,2 0-1,-2 2 2,1-2-1,-1 0 0,2 0 0,0 0 0,0 1 0,-1 0 0,-1 0 0,2-2 0,0 1 0,-1 1 0,1-1 0,0 0 0,0-1 0,0 1 0,-3 0 0,3-1 0,0 0 0,0 0 0,0 1 0,-3-1 1,3 0-1,0 0 0,-2 2 0,1-2 0,-1 0 0,2 0 1,0 1-1,-3-1 0,3 0 0,-2 0 0,2 1 0,-3 0 0,1 0 0,0-1 0,0 0 0,-1 1 0,1 2 0,2-3 0,-2 0 0,-1 1 0,3 0 0,0 0 0,0 0 0,-3 0 0,1 1 0,2-1 0,-2 0 0,-1 0 0,1 0 0,0 2 0,0-1 0,-1-1 0,1 1 0,-2 1 0,1-2 0,-1 1 0,2 1 0,-3-1 0,1-1 0,2 0 0,-2 2 0,-1-1 0,1-1 0,2 1 0,-1 0 0,1-1 0,-2-1 0,1 1 0,1 0-1,0-1 1,0 1 0,-1 0 0,1 0 0,-2 1 0,4-1 0,-3 0 0,1 0 0,2 1 0,0 0 0,-1-1 0,-1 1 1,4-1-1,-2 0 0,2 1 0,-1-1 0,1 0 0,0-1 0,2 1 0,-2-1 0,2 1 0,0-1 0,2 0 0,-2 0 0,0 0 0,0 0 0,2 0 0,-2 1 0,0-1 0,2 0 0,-3 0 0,1 0 0,0 0 0,0 0 0,0 0 0,-2 0 0,2 2 0,-2-2 0,2 1 0,-2 0 0,2-1 0,-3 1 0,3-1 0,-2 0 0,2 1 0,-2-1 0,2 1 0,-2-1 0,2 2 0,-2-1 0,2 0 0,-1-1 0,1 0 0,0 0 0,0 1 0,0-1 0,0 1 0,0 0 0,2-1 0,-2 0 0,2 0 0,-2 0 0,2 2-1,0-2 1,0 1 0,0-1 0,0 1-1,2 0 0,-2 0 0,0-1-1,2 1 0</inkml:trace>
  <inkml:trace contextRef="#ctx0" brushRef="#br0" timeOffset="10658">2067 6995 2,'0'0'3,"0"0"-1,0 0 1,0 0-1,0 0 0,0 0 0,0 0-1,0 0 0,0 0 0,0 0 0,0 0 1,0 0-1,0 0 0,0 0 0,0 0-1,0 0 1,0 0-1,0 0 0,0 0 0,0 0 0,0 0 0,0 0 0,0 0 0,0 0 1,0 0-1,0 0 0,0 0 0,0 0 0,0 0 0,0 0 0,0 0 0,0 0 0,0 0 1,0 0 0,0 0-1,0 0 0,0 0 0,0 0 0,0 0 0,0 0 0,0 0 0,0 0 1,0 0-1,0 0 0,0 0 0,0 0-1,0 0 1,0 0 0,0 0 0,0 0 0,0 0 0,0 0 0,0 0 1,0 0-1,0 0 0,0 0 0,0 0 0,0 0 0,0 0 0,0 0 0,-2 1 0,2-1 1,0 1-1,-2 0 0,2 0 0,0-1 0,0 1 0,-2 2 0,2-1 0,0 0 0,0 2 0,0-1 0,0 1 0,0-2 0,0 3 0,-2-2 0,2 1 0,0-2 0,0 3 0,0-2 0,0 1 0,0-2 0,0 0-1,0 1 1,0 0 0,0-2 1,0 2-1,0-2 0,-2 0 0,2-1 0,0 0 0,2 0 0,-2 0 0,0-1 0,2 1 0,-2-2 0,0 0 0,2 1 0,-2-1-1,0-2 1,2 1 0,-2 0-1,2 0 1,-2 1-1,0 0 1,0-2-1,0 1 1,2 0 0,-2 0 0,0 0 0,0 1 0,2 0 0,-2-1 0,0 2 0,2-1-1,-2 1 1,0 0 0,2-1 0,-2 0 0,0 2 0,0-1 0,0 1 0,0 0 0,0 0 0,0 0 0,0 0 0,0 0 0,0 0 0,0 0 0,0 1 0,0 1 0,0 1 0,0 0 0,0 1 0,-2-2 0,2 0 0,0 3 0,0-1 0,0-1 0,0-1 0,0 2 0,0-2 0,0 1 0,0-1 0,0-1 0,2 0 0,-2 1 0,2 0 0,-2-1 0,0 0 0,3 0 0,-3 0 0,0-1 0,2-1 1,-2 0-1,0 0 0,2 0 0,-2-2 0,2 1 0,-2-1 0,0 0 0,0 1 0,2-2 1,-2 1-1,2-1 0,-2 2 1,0 0-2,0-2 1,-2 2 0,2 0 0,0-1 0,-2 1 0,2 1 0,0 0 0,-2-1 0,2 1 0,0 0 1,0 0-1,0 1 0,0-1 0,0 1-1,0-1 1,0 1 0,0 0 0,0 0 0,0 0 0,0 0 0,0 1 0,0 0 0,0 1 0,0 1 0,0-1 0,0 0 1,-2 1-1,2 0-1,0 1 1,0-1 0,0 2 0,0-3 0,2 2 0,-2-2 0,0 0 0,0 1 0,0-1 0,0-1 1,-2 0-1,2 0 0,0 0 0,0 1 0,0-2 0,0 0 0,0-2 0,0 1 0,0-1 0,2 0-1,-2-2 1,0 1 0,0-2 0,0 2 0,2-1 0,-2-1 0,0 1 0,0 0 0,-2 1 0,2-1 0,0 1 0,0 0 0,0 1 0,0 0 0,0 0 0,0 0 0,0 0 0,-2 2-1,2-1 1,0 1 0,0 0-1,0 0 1,0 0 0,0 2 0,0 1 0,-2-1 0,2 2 0,2 0 0,-2-1 0,0 2 0,0 0 0,0-1 0,0 1 0,0 0 0,0-2 0,0 1 0,0-1 0,0 1 0,0-2 0,0 0 0,0 1 0,0-2 0,0 0 0,2-1 0,-2 0 0,2 0 0,-2-2 0,2-1 0,-2 1 0,2-1 0,-2-2 0,0 1 0,0 1 0,0-3 0,0 0 0,0 2 0,0-1 0,0 1 0,0 0 0,-2-1 0,2 2 0,0 0 0,0 1 0,0 0 0,-2-1 0,4 2 0,-2 1 0,-2 0 0,2 0 0,0 0 0,0 1 0,0 2 0,0 0 0,0 1 0,0 0 0,0 1 0,0 0 0,0-1 0,2 1 0,-2 0 0,0-1 0,0 0 1,2-2-1,0 2 0,-2-3 0,0 2 0,2-2 0,-2 1 0,0-1 0,0-2 0,0-1 0,2 0 0,-2 0 0,2-2-1,-2 1 1,0-1 0,0 1 0,0-1 0,0 0 0,0 0 0,0 2 0,0-1 0,0 0 0,0 2 0,0 0 0,0-1 0,0 2 0,0 0 0,0 0 0,0 0 0,0 0 0,0 3 0,-2-1 0,2 2-1,0-1-1</inkml:trace>
  <inkml:trace contextRef="#ctx0" brushRef="#br0" timeOffset="16910">2195 7466 1,'0'0'1,"0"0"0,0 0 1,0 0-1,0 0 0,0 0 0,0 0 0,0 0 1,0 0 0,0 0 0,0 0 0,0 0-1,0 0 0,0 0 2,0 0-2,0 0 0,0 0 0,0 0 0,0 0 0,0 0 0,0 0 0,0 0-1,0 0 1,0 0-1,0 0 1,0 0-1,0 0 0,0 0 0,0 0 0,0 0 0,0 0 0,0 0 0,0 0 0,0 0 0,0 0 0,0 0 0,0 1 0,0 2 0,2 2 0,0 0 0,-2-2 0,5 2 0,-5-1 0,0 1 1,2-2-1,-2 2 1,0-1-1,0-1 1,-2 1-1,2 0 0,0 1 0,-2-3 0,-1 2 0,1-2 0,0 2 0,0-3 0,-2 1 0,2-1 0,-2-1 0,2-1 0,0 0 7,0-1-8,0-1 1,0 1 0,0-3 0,2 1-1,-3 0 0,6 1 1,-3-2 0,2 1 0,-2 0-1,2 1 1,2 0-1,-2 1 1,2-1 0,0 2 0,-2 1 0,2 0 0,-2 0 0,3 1 0,-3 2 0,0-2 0,0 2-1,0 1 0,-2-1 1,2 1-1,-4-1 1,0 1 0,0-1 0,0 0 1,-3 0-1,3-1 0,0 0-1,0-1 1,0 0-1,-2-1 1,2-1 0,2 0 0,-2-2 0,2 1 0,0-2 0,0 1 0,0 1-1,0-2 0,0-1-1,2 1 0</inkml:trace>
  <inkml:trace contextRef="#ctx0" brushRef="#br0" timeOffset="18121">2448 7537 1,'-2'0'3,"2"1"0,-2-1-1,2 1 1,-3 0-1,3-1 0,-2 0 0,2 0 0,0-2 0,-2 1-1,0-3 0,2-1 0,0-2 0,0 0-1,0-1 0,0-1 0,0 0 0,0-2 0,0 0 0,0 0 0,0 1 0,0 0 0,0 1 0,0 0 0,2 1 0,-2 1 1,2 1-1,0-1 0,1 1 1,-3 0-1,2 3 1,0-2-1,0 2 0,0-1 0,0 2 1,0 2 0,2 1-1,-2 1 1,0 1-1,0 1 1,2 2 0,-2 2-1,1 2 7,-1 0-1,-2 3-7,2 0 0,-2 1 0,2 1 6,-2 0 0,0 0-7,-2 0 0,2 0 7,0 0-1,0-1 0,0 0-8,-2-1 8,2-3-7,0 1 6,-2-3 7,-1 0-15,3-1 8,-2-1-1,2-1 6,0-2-1,-2 1-13,2-1 13,0 1-7,0-2 0,0-1-6,0-1 13,0 1-14,0-2 1,0 1 1,0-1 7,0 1 6,2-1-14,-2-2 1,5 1 7,-1-1 6,0 0-1,0 0-7,0 0-7,0 1 1,0 0 1,3-1 7,-1 1 0,0 0-6,-2 1 13,2-3-8,-2 3 6,3 0-13,-1 1 1,0-1 7,-2-2-7,2 2 7,1 0-7,1 0 0,-2 0-1</inkml:trace>
  <inkml:trace contextRef="#ctx0" brushRef="#br0" timeOffset="22911">2104 6967 3,'0'0'2,"0"0"0,0 0-1,0 0 1,0 0-1,0 0 1,0 0-1,0 0 0,0 0 0,0 0 0,0 0 0,0 0 0,0 0 0,0 0 1,0 0-1,0 0 0,0 0 0,0 0-1,0 0 1,0 0 0,0 0-1,0 0 0,0 0 1,0 0-1,0 0 1,0 0-1,0 0 1,0 0 0,0 0-1,0 0 0,0 0 1,0 0-1,0 0 0,0 0 0,0 0 0,0 0 0,0 0 0,0 0 1,0 0-1,0 0 0,0 0 0,0 0 0,0 0 1,0 0-1,0 0 0,0 0 0,0 0 0,0 0 0,0 0 0,-2 0 0,2 0 0,-2 0 0,-2-1 0,2 1 0,0 0 0,-2 0 0,2 0 0,0-2 0,0 2 0,0 0 0,-3 0 0,3 0 0,-2 0 0,2 0 7,0 0-8,0-1 1,2 1 0,-2 0 0,0 0 0,2 0-1,-2 0 0,2 0 7,-2 0-7,2 0 0,0-1 7,-2 1-8,2 0 0,-2 0 1,2 0 0,0 0 0,0 0 0,0 0 7,0 0-7,0 0 0,0 0 0,0 0 0,0 0 0,0 0 0,0 0 1,0 0 0,0 0-1,0 0 0,0 0 0,0 0 1,0 0 0,0 0-1,0 0 7,0 0-7,-3-1 0,3 0 1,0-2-1,0 1 0,3 1 1,-6-1 0,3-1 0,-2 1 0,2 0 0,0 1 0,0-1 0,0 0 0,-2 1 6,2-1-7,0-1 0,0 1 0,0 1 1,0-2 0,0 1-1,-2 1 1,2 0 0,0-2 0,2 2-1,-2 0 0,0-1 1,0 1 0,0 1 6,0-2-7,0 0 0,0 2 0,0-1 1,0 0-1,0 1 0,2-1 0,-2 1 0,0 0 0,0 0 0,0 0 0,0 0 0</inkml:trace>
  <inkml:trace contextRef="#ctx0" brushRef="#br0" timeOffset="24280">2125 7011 1,'-2'0'3,"2"0"0,0 0 0,0 0-1,0 0 0,0 0 0,-2 0 0,0-1-1,0 0 2,0 1-1,0-2-1,0 2 0,-1-1 0,-1 0-1,2 0 1,0-1-1,0 0 1,0 1 0,2 0 0,-2-1 0,0 1 0,2 0-1,-2-2 0,0 2 0,0 0 0,2 0 0,-2-2 1,2 2-1,-2 0 0,2-1 0,-2 1 0,-1-2 0,3 1 0,-2 1 0,2-2 0,-2 1 0,0 0 0,0-1 0,2 0 0,0-1 0,-2 1 0,0-1-1,0 1 2,0-2-1,0 0 0,2 0-1,-2 0 1,0 1 1,2-1-1,-2-1 0,2 1 0,-2 0 0,-1 0 0,3 0 0,-2 0 0,2 0 0,-2 0 0,2 1 0,0-2 0,-2 1 0,2 0 7,0 1-1,-2 0-8,2 0 1,0-2 0,0 0 0,0 3-1,0-1 1,0-1 0,0 2 1,0-1-1,0 1 1,2-1-1,-2 0 1,0-1 0,0 2 0,0-1 0,2 0 0,-2-1 0,0 1 0,2 1 0,-2-3 0,2 1 0,-2 1 0,0-3 6,3-1-7,-3 3 0,2-1 0,0 2 0,-2-2 0,2 1 1,-2 0 0,2 0-1,-2 0 1,2 1 0,-2 0 0,0 0 0,0 0 0,2-1-1,-2 3 1,2-2 0,-2 0 0,2 1 0,-2 0-1,2-1 1,-2 1 0,0 0 0,2 1 0,-2 0 0,2-1 0,-2 1 0,0-1-1,2 2 1,3-2 1,-5 0-1,2-1 0,-2 1 0,2 0 0,-2 0 0,2 1 0,-2-2 0,2 1 0,-2 1-1,2-2 1,-2 1 1,0 0-2,2-1 1,-2 2 0,0 1 0,2-2 0,0-1 0,0-1 0,-2 1 0,2 0 0,0 0 0,0 0 0,0-1 0,0 1 0,1-2 0,-3 0 0,0 2 0,2-1-1,-2 0 1,2 1 0,-2-1 0,2 0 0,-2 1 0,2-1 0,-2 1 0,2 1 0,-2-2-1,2 1 1,-2-1 0,0-1 0,2 0 0,-2 1 0,2-1 0,-2-1 0,2 0 0,-2 1 0,2 0 0,-2-1 0,2 1 0,-2-1 0,2 0 0,0-1 0,-2 1 0,0 0 0,2 0 0,-2 0 0,3 0 0,-3 0 0,2 0 0,-2 2 0,0-2 0,2 1 0,-2 0 0,0 0 0,0 0 0,0-1 0,0 0 0,2 2 0,-4-2 0,2 1 0,0 1 0,0-1 0,-2 1 0,2 0 0,0-1 0,-2 1 0,2 1 0,-3 0 0,1 0 0,2-1 0,0 2 0,-2-2 0,0 0 0,0 2 0,2-2 0,0 0 0,-2 0 0,2 0 0,-2 0 0,0 0 0,2-2 0,-2 0 0,2 1 0,0-2 0,-2 2 0,2-2 0,0 1 0,0-1 0,0 1 0,0-2 0,2 0 0,0 0 0,-2 1 0,0-2 0,2 1 0,-2-1 0,0 0 0,2 1 0,0-1 0,-2-2 0,2 0 0,-2 2 0,2-2 0,0-1 0,-2 2 0,2-2 0,1 1 0,-3 0 0,0 1 0,2-1 0,-2 1 0,2-1 0,-2 1 0,2 0 0,0-1 0,0 1 0,-2 0 0,2 0 0,0-1 0,-2 1 0,2-1 0,-2 0 0,2 1 0,0-1 0,-2 0 0,2 0 0,0 0 0,-2 0 0,2 0 0,-2-2 0,3 1 0,-3 0 0,2-2 0,0 0 0,-2 1 0,2-1 0,0 0 0,0-1 0,-2 0 0,2 0 0,0 1 0,-2-1 0,2-1 0,-2 1 0,2-1 0,0-1 0,0 2 0,0-2 0,0 1 0,-2-1 0,2 2 0,-2 0 0,5-2 0,-5 2 0,0 1 0,2-2 0,-2 2 0,0-2 0,2 2 0,-2-1 0,0 0 0,0-1 0,2 1 0,-2-1 0,0 0 0,-2 1 0,2 0 0,0 1 0,0-2 0,0 1 0,0-1 0,0-1 0,2 1 0,-2 0 0,2 0 0,-2 1 0,2-2 0,-2 1 0,2-1 0,0 1 0,0-2 0,-2 0 0,2-1 0,0 4 0,0-2 0,0-1 0,0 0 0,1-1 0,-1-1 0,0 1 0,0-1 0,0 2 0,0-1 0,0 0 0,0 0 0,-2 0 0,0 1 0,0-1 0,2 0 0,0 0 0,-2 2 0,2-2 0,0 0 0,0 2 0,0-2 0,1 1 1,-1 0-1,0-1 0,-2 0 0,2 1-1,0 1 1,-2-1 0,2 1 0,-2-2 0,2 1 0,-2 1 0,0-2 0,-2 0 0,2 0 0,0 1 0,0-2 0,0 0 0,0-1 0,0 1 0,0 0 0,0-1 0,0 1 0,-2 0 0,2-1 0,0 1 0,-2 0 0,0 0 0,2 0 0,0 1 1,0-1-1,0 1 0,0 0 1,-2 0-1,4-1 1,-2-1-1,0 1 0,0 0-1,2 1 1,-2 0 1,2-2-1,0-1 0,-2 0 0,2 0 0,0 0 0,0 2 0,-2-1 0,2 1 0,0-1 0,0 0 0,0 0 0,2 1 0,-1 0 0,1 0 0,-2 0 0,-2 2 0,2-2 0,0 1 0,-2-1 0,2 1 0,0 1 0,-2-2 0,2 0 0,-2 1 0,2-1 0,-2 0 0,2-1 0,-2 1 0,2 0 0,-2-1 0,0 1-1,2 0 1,0 0 1,-2-1-1,0-1 0,3 1 0,-3 0 0,0 0 0,0-1 0,0 3 0,2-3 0,-2 1 0,-2 1 0,2-1 0,-5 1 0,5 2-1,0-2 1,0 0 1,0 1-1,-2-1-1,2 0 1,-2 0 1,2 1-1,-2 0 0,0-3-1,2 4 1,-4-2 0,2 0 0,2 1 0,0-1 0,-2 0 1,2 0-1,0 0 0,-2 0 0,0-1 0,2 0 0,0 1 0,-2 0-1,2-1 1,-2 0 0,-1 1 0,-1 0 0,4 2 1,-2-1-1,2 0 0,-4 1 0,4 1 0,-2-2 0,-2 1 0,4 2 0,-2-2-1,-2 1 2,2-1-2,0 2 1,0-2 1,-1 1-1,1-1 0,0 0 0,-2 1 0,2-2 0,0 1 7,0 1-8,0-3 1,-2 2 0,2-1-1,0 1 1,0-1-1,-3-1 1,1 1 0,2 0-1,0-1 1,0 2-1,0-2 1,0 1 0,0-1 0,0 0 0,0 1 0,2 2 0,-2-1 0,-2-1 0,1 1 0,1 0 0,0 0 0,0 2 0,0-2 0,-2 2 0,2 0 0,0-1 0,2 2 0,-4-2 0,2 1 0,0-1 0,0 2 0,0 0-1,-1 0 1,1-1 0,0 1 0,-2 1 0,4-1 0,-2-1 0,0 2 0,0 0 0,2 0 0,-2-1 0,2 1 0,-2 0 0,2 1 0,-2-2 0,2 0 0,-2 2 0,2-1-1,-2-1 1,2 1 0,0 1 0,-2 0 0,2 1 0,0-1 0,0 1 0,0 0 0,-3 0 0,3 1 0,0-1 0,-2 3 0,2-3 0,-2 2 0,0 0 0,2 0 0,0 1 0,0-1 0,-2 0 0,2 1-1,0 0 1,0 0 0,-2-1 1,4 2-1,-2-1 0,0 2-1,0-1 1,2 1 0,-2-1 0,2 0 0,0 2 0,0-1 0,-2 1 0,3-1 0,-1 2 0,-2-1 0,0 2 0,2-2 0,0 1 0,-2 0 0,2-1 0,0 1 1,-2 0-2,2 2 1,-2-2 0,2 1 0,-2-1 0,2 2 0,-2-1 0,2 0 0,-2 1 0,2-1 0,0 2 0,-2 0 0,0 0 1,0-1-1,0 1 0,0 1 0,0-1 0,0 0 0,0 0 0,0 1 0,2 0 0,-2-1 0,0 0 0,0 1 0,-2-1 0,4 1 0,-2-1 0,0-1 0,0 2 0,0-1 0,0 1-1,-2 1 0,2-1 1,0-1 0,0 0 0,0 0 0,-2 1 0,2 0 0,0 1 0,0-2 0,0 2 0,-2 0 0,2-1 0,0-1 0,-2 2 0,2-1-1,0-1 1,0 1 0,0 0 0,0-2 0,0 3 0,-2-1 0,2 0 0,0 0 0,2 0 0,-2 1 0,0-1 0,-2 0 0,2 1 0,0 0 0,2 1 0,-2-1 0,0-1 0,0 0 0,-2 0 0,4 1 0,-2-3 0,0 3 0,2-1 0,-2 0 0,0 0 0,2-1 0,-2 1 0,2-1 0,-2 2 0,0 1 0,0-1 0,0 1 0,0-1 0,0 0 0,0 0 0,0 1 0,2-2 0,-2 0 0,0 2 0,2-1 0,-2 1 0,0-1 0,0 1 0,0-3 0,0 2 0,0 1 0,0-2-1,0 0 1,3 0 0,-3-1-1,0 1 1,0-1 0,0 1 0,0-2 0,0 2 0,0-1 0,0 0 0,2 0 0,-4 0 0,2 1 0,0 1 0,2-2 0,-2 0 0,0 1 0,0 0 0,0 0 0,0 0 0,2 0 0,0-2 0,-2 2 0,0 0-1,-2-1 1,2 3 0,-2-1 0,2-1 0,0 1 1,0-2-1,0 1 0,2 1 0,-2-2 0,0 1 0,0 0 0,0-1 0,0 1 0,0 0 0,0 0 0,0-2 0,2 1 0,-2 0 0,0 0 0,0 0 0,0 0 0,0 1 0,0-2 0,0 2 0,-2-1 0,2 2 0,0-2 0,0 0 0,-2 0 0,2 2 0,0-3 0,-2 1 0,2 3 0,0-1 0,0 1 0,0-1-1,0 2 1,0-1 0,0 0 0,0 0 0,0 0 0,0 0 0,0 0 0,-3 2-1,3 0 1,-2-1 0,2 2 0,0-2 0,0 0 0,0 0 0,0 2 0,-2-2 0,2 0 0,-2-1 0,2 1 0,0 0 0,0 2-1,0-2 1,0 0 0,0 0 0,0-1-1,0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17:27.6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45 2,'0'0'3,"0"0"0,0 0 0,0 0-1,0 0 0,0 0 0,0 0 0,0 0 1,0 0-2,0 0 0,0 0 0,0 0 0,0 0-1,0 0 1,0 0 0,0 0 0,0 0 0,0 0-1,0 0 0,0 0 0,0 0 0,0 0 0,0 0 0,0 0 1,0 0-1,0 0 0,0 0 0,2-2 0,0 0 0,5 1 0,-3-3 0,2 2 0,0 0 0,0-1 0,0 1 0,1 0 0,-1-2 0,2 1 0,0 1 0,-1-2 0,1 3 1,0-1-1,0-1 1,1 2 0,-3-1-1,2 1 0,-2-1 0,3 2 0,-3 0 0,0 0 0,0 0 0,1 0 0,-1 2-1,-2-2 1,2 0 0,-2 0 0,2 0 0,1 0 0,-3 1 0,0 0 0,0 0 1,0-1-1,2 1 0,-2 0 0,1 2-1,-1-2 1,0 0 0,0-1 0,0 2 1,0 0-1,0-1 0,-1-1 0,1 1-1,0 0 1,0 0 0,0-1 0,0 1 0,0-1 0,0 0 0,1 0 0,-1 0 0,0 0 0,0 0 0,-2 0 0,0 0 0,2 0 0,-2 0 0,2-1 0,-1 1 0,1 1 1,-2-1-1,0 0 0,2-1 0,0 1 0,-2 0-1,2 0 1,3 0 0,-5 0 0,2-1 0,0 1 0,0-1 0,0 1 0,2-1 0,-2 1 0,-1-1-1,1 1 1,0-2 0,0 2 0,0-1 0,0 0 0,0 1 0,0 0 0,1 0 0,-1 0 0,0 0 0,0 0 0,0 1 0,-2 0 0,2-1 0,1 2 0,-3-2 0,2 1 0,-2-1 0,0 1 0,2 0 0,-2-1 0,2 0 0,-2 1 0,-2-1 0,2 0-1,-2 0 1,0 0 0,2 0 0,-2 1 0,2-1 0,-2 0 0,-2 0 0,2 0 0,2 1 0,-2-1 0,0 0 0,0 0 0,0 0 0,-2 0 0,2 2 0,0-1 0,0-1 0,0 1 0,2-1 0,-2 0 0,-2 0 0,2 1 0,0-1 0,0 1 0,0-1 0,0 0 0,0 0 0,0 0 0,0 1 0,-2-1-1,2 2 0,0-2 0,-2 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17:29.7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0 333 3,'0'0'2,"0"0"0,0 0 0,0 0 0,0 0 0,0 0 0,0 0 0,0 0-1,0 0 0,0 0 0,0 0 1,0 0-1,0 0 0,0 0-1,0 0 0,0-1 0,0-1 0,2 1 0,0-2 0,0 1 0,0 1 0,-2 0 0,2-1 1,0 2-1,-2-1 0,2 1-1,-2-1 1,2 1 0,-2 0 0,0 0 0,2 0 0,-2 0 0,0 1 0,3-1 0,-3 1 0,0-1 0,0 3 0,0-2 0,0 1 0,0 1 0,-3-2 0,3 0 0,0 1 0,-2-2 1,2 1-1,0-1 1,0 0-1,-2 2 0,2-2 0,0-2 0,2 2 0,-2 0 0,0-1 0,2-2 0,1 0 0,1 0 0,-2 1 0,0-1 0,0 0 0,0 2 0,0-2 0,0 1 0,0 1 0,-2 0 0,2 1 0,-2-3 0,0 2 0,0 1 0,2 0 0,-2 0 0,-2 0 0,2 3 0,-2-1 0,2-1 0,0 1 0,0 1-1,0-2-1</inkml:trace>
  <inkml:trace contextRef="#ctx0" brushRef="#br0" timeOffset="920">457 100 1,'0'0'3,"0"0"0,0 0-1,0 0 0,0 0 0,0 0 0,-4 0 0,2 0-1,-2 0 0,-1 0 0,-1 0 1,2 1-2,-4 1 0,2-1 1,1 3 0,1-2-1,-2 0 1,2 2-1,0-2 0,0 2 0,2 0 0,0 0 0,0-1 0,2 2 0,0-2 0,2 2 0,0-1 0,4-1 0,0 2 0,0-1 1,3 0-1,1-2 0,0 0 0,1 1 0,1 0 0,-2 0 0,1 0 0,1 1 0,-2-1 0,1 4 0,-3-1 0,2 2 0,-1 0 1,-3 1 0,-2 3 0,0 0-1,-2 2 0,-4 1 0,0 0 0,-2 1 0,0 0 0,-4 1 0,-1-1 1,1-1-1,0-1 1,-3-2-1,3-1 1,0-1-1,-3-3 0,5 0 0,-2-3 0,2 0 0,0-1 0,-1-2 0,3-3 0,0-1 0,4-3 0,0-2 0,2-2 0,2-1 0,3-1 0,-1-1 0,2-1 0,-2-1 0,2-1 0,3 0 0,-1-2 1,0 1-1,1 0 0,-3 0 0,2 1 0,-1-1 0,1 1 0,-4 0 0,0 1 0,-1 0 0,-1 1 0,-2 1 0,-2 0 0,0 0-1,-4 2 0,0 0 1,-3 2 0,-1 0 0,0 1 0,-3-1 0,1 2 0,0 2 0,-1-1 0,1 0 0,0 1 0,1 1 0,1 0 0,0 2 0,2 0 0,2-1-1,-3 1 0,5 1 0,0 0 1,2 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18:38.3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31 272 4,'-2'-1'4,"0"1"0,0-1-1,0 1 7,2 0-2,-2 1-1,0-1-7,-3-1 6,3 1 13,0 0-10,0-2-1,0 2-1,0 0-1,2 0 7,-2-1-9,2 1 6,0 0-8,-2 0 6,2 0-7,0 1-6,0-1 6,0 0-6,0 0 13,0-1-7,2 1 0,0 0 6,2 1-1,0-1 0,5 2-1,-3-2-1,4 0-20,1 0 15,1 1-6,2-1 1,3 0 1,2 0 7,-1-1-1,3 1 6,0 0 0,1 0-8,3 0 8,0 0-2,2 0-1,-2 1-6,2 0 0,-3 0 0,3 0-13,-2 0 21,2 2 1,-2-1-2,-2 0-1,-1 2 0,1-2-1,-2 3-6,-3-2 0,1 1-6,0-1 8,-3 0 0,-1 0-1,-1 1-5,-2-1 7,1-1-6,-3 0 7,1 1-1,-3-1-6,0 0 1,0 0 1,-1-2-7,-3 1 1,2-1 2,0 0 0,-2 0 0,0 0 0</inkml:trace>
  <inkml:trace contextRef="#ctx0" brushRef="#br0" timeOffset="588">420 0 2,'0'0'3,"0"0"1,0 0-2,0 0 1,0 0-1,0 0 0,0 0 0,0 0 1,0 0-2,2 0 0,0 0 1,0 0-1,0 1 0,2 1 0,0-1 6,3 2-7,-1-1 0,4 2-1,0-1 1,3 1 6,1 0 0,1 0-8,3 0 7,3 1-7,0 0 1,2-2 6,-1 2-7,5 1 0,0-2 1,2 1 6,0 2 7,2-1-9,-2 1-8,4 0 2,-2 1 0,0 0 0,-2 0 1,0 0 0,-2 0 0,-2 3 0,-3-2 1,-3 0 0,2 2 0,-5-1 7,-1 2-8,-5-2 0,0 2 7,-3 0-7,-3 1 7,-2-1-7,-2 3 0,-2-2 1,-4 1 0,-1 0 6,-3 0-7,2 0 7,-5 0-7,-1 0 0,-1 0 7,-1 1-1,-1 1-7,-1-1 0,-1 3 7,0 0 0,-3 3 0,-1 0-9,0 3 2,-4 0 0,0 2 0,-2 1 7,1 1-7,-3 1 15,-1-1-9,-1 1-8,0 2 15,0-2-8,2-1-7,0-2 14,2-1-2,0-3-13,7 0 7,-1-3 6,4-4-7,3 0-7,3-4 2,1 0 0,6-2 0,1-2-1</inkml:trace>
  <inkml:trace contextRef="#ctx0" brushRef="#br0" timeOffset="49710">172 616 1,'0'0'3,"0"0"-1,0 0 1,0 0-1,0 0 0,0 0 0,0 0 0,0 0 0,0 0-1,-2-1 2,2 1-2,0-2 0,-3 0 0,3 0 0,-2 0 0,0 1 0,2-1-1,0 1 1,-2 0-1,2 1 1,0-1-1,0 1 0,0 0 0,0 0 0,0 0 1,0 0 0,0 0 0,0 0-2,0 0 1,0 0 0,0 0 0,0 0 1,0 0-1,0 0 0,0 0 0,0 0 0,0 0 7,0 0-1,0 0-7,0 0 6,0 0 0,0 0-7,0 0 0,0 0 0,0 0 0,0 0 1,0 0 0,0 0 6,0 0-7,0 0 1,0 0-1,0 0 1,0 0 0,0 0 6,0 0-7,2 0 7,0-1-7,5 0 0,-1 0 7,0-1-1,2 1 0,1-1-7,1 0 0,0-1 1,1 1 0,-1 1 7,4-2-1,1 1-7,-3 0 1,5-1 6,-3 1 0,3 0-7,-1-2 0,1 2 0,0-2 1,-1 2 0,-1-1 0,1-1 1,-1 2-1,1 0 7,-3-1-7,1 0 0,-2 2 7,1-2-7,-1 1 0,-1 1 1,-1-2 0,-2 3 0,0-1 0,-1 1 0,-1-1 7,0 0-7,-2 1 0,0 0 6,-2-1-7,3 1 1,-3-1 0,0 1 0,0 0-1,0 0 1,0 0 0,-2 0 7,2 0-8,0 0 1,0 0 0,-2 0 0,2 1 0,-2-1 0,2 0 0,0 0 0,-2 1 1,2-1-1,0 0 1,-2 0-1,2 1-1,1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18:58.1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1100 782 2,'-4'3'1,"2"-1"0,0 0 0,0 0 0,0 0 1,0 0-2,0-1 1,0 2-1,0-2 0,0 0 0</inkml:trace>
  <inkml:trace contextRef="#ctx0" brushRef="#br0" timeOffset="577">1243 661 2,'-2'-1'3,"0"1"0,0-1-1,0 0 0,-2 0 0,2 1-1,-2-1 1,1 1-1,-1-2 0,0 2 0,0-1 1,-2 0-1,2 0 0,0 0-1,-3-1 1,3 2-1,0-2 1,2 2-1,-2-1 0,2 1 1,2 0 0,-4 0 0,2 0-1,0 0 0,0 0 0,-1 0 0,3 1 0,-2 1 0,0 0 0,0-1 0,0 2-1,0 0 2,0 0-1,0 1 0,0 0 0,0 1-1,-2-1 1,2 0 0,-3 1-1,3-2 1,0 1 0,2-2 0,-2 1 0,0 0 0,0-2-1,2 1 1,0 1 0,-2-1 0,2 0 0,-2 0 0,2 0 0,-2-2 0,2 1 0,-2 0 0,2 0 1,-2 1-1,2-2 0,-2 1 0,0-1 0,0 1 0,0 0 0,-1-1 0,1 0 1,0 0 0,0 1-1,0-1 0,0 1 0,-2 1 0,2-1 0,-2 0 0,0 1 0,0 1 1,-1-1-2,1 1 1,0 2 0,-2 0 1,0-1-1,2 2 0,-3 0 0,3-1 0,-2 0 0,0 2 0,2-1-1,0 1 1,-1-1 0,1-1 0,0-1 0,2 2 0,2-1-1,-2-2 1,2 1 0,0-2 0,2 2 1,-2-3-1,2 1 0,2 0 0,-2 1 0,0-2 0,0 1 0,1 1 0,-1-1-1,-2 0 1,2-1 1,0 2-1,-2-1 0,2 1 0,-2 0 0,-2 0 1,0 2-1,0-2 0,0 1 0,-3-1 0,1 1 0,0-1 0,0 2 1,0 0-1,-2-2 0,-1 2 0,1-2 0,0 2 0,0-2 0,0 2 0,-1-1 0,1-1 0,0 1 0,0-1 0,0-2 0,1 2 0,3-2 0,-2 0 0,0 0 0,2-1 0,-2 1 0,0-1 0,0-1 0,2 0 0,-3 0 0,1-2 0,2 1-1,-4 0 1,2-1 0,-2 0 0,-1 1 0,3-1-1,-2 1 1,0 0 0,0-1 0,-3 2-1,1-1 1,-2 2 0,0 0 0,1-1 0,-3 2 1,-1 0-1,3 0 0,-2 0 0,-1 2-1,1-1 1,-1 0 0,3 1 0,0-1 1,-3 0-1,5 1 0,0-1 0,2-1 0,-1 1 0,-1 0 0,4-1 0,0 0 0,0 0 0,2 1 0,-2-2 0,-1 2-1,1-2 2,2 0-1,0 1 0,2-1 0,-2 0 0,0 2-1,0-1 1,0 0 0,0 0 0,2 1 0,-2 0 0,2 1 1,-2 0-1,-3-1 0,3 2 0,0 0-1,0 0 1,0 0 0,0 2 0,-2 1 0,0-2 0,2 1 0,-2-2 0,-3 0 1,5-1-1,-2 2 0,2-2 0,-2 0 0,0-1 1,2 2 0,-2-1-1,-2 2 0,1-2 0,-1 2 0,2 1 0,-2-3 0,2 2 0,0 1 0,1-3 0,-1 1 0,2 0 0,0 0 0,0-1 0,0 0 0,4 1 0,-2-3 0,0 1 0,4 0 0,0-1 0,-2 0 0,1 0-1,-1 2 1,0-1 0,0 0 0,-2 2 0,0-1 0,0 3 0,0 0 0,0 1 0,0 1 0,-2 1 0,0 2 0,0-1 0,2 1 0,-3-1 0,3 2 0,0-2 0,0 2 0,3-2 0,-3 3 0,4-1 0,-2-1-1,2 2 1,0 0 0,0-1 0,2 0 0,1 1 0,-1 0 0,2-1 1,0-1-1,1 1 0,1-2 0,0 1 0,1-1-1,-1 0 1,0-2 0,1 0 0,-1-1 0,-2 0 0,3 0 0,-5-1 0,2-1 0,-2 1 0,0 0 0,1 1 0,-3-1 0,2 0 0,-4 1 0,2 0 0,0 1 0,-2 0 0,3-1 0,-3 0 0,2 0 0,-2 0 0,2 2 0,0-3 1,0 1-1,0 0 1,3-1-1,-1-1 0,2 0 0,0 0 0,3-3 0,1 0 0,-2 1 0,3-1 0,-1 0 0,-1 1 0,1-1 0,-2 0 0,1 2-1,-3-2 1,2 2 0,-3 0 0,1 1 0,-2 0 0,-2 0 0,0 2 1,-2 0 0,-2 2-1,0 1 1,-2 0-1,0 3 0,-2 0 0,0-1 0,0 0 1,0 1-1,0 1 0,-1-2 0,1 1 0,2-1 0,0-1 0,2 1 0,0-2 0,2 0 0,0 0 0,4-1 0,-1-1 0,3-1 0,0 0 0,0-2-1,5-1 1,-3 0 0,3-1 0,-1 0 0,0 0 1,3 0-1,-3 0 0,1 1-1,-3-1 1,2 1 0,-1 0 0,-3 1 0,-2 1 0,0 1 0,1 2 0,-5 1 0,0 2 1,-2 1-1,0 1 0,0 0 7,-2 2-8,2 0 1,0 1 0,2-1 0,-2-1-1,2 1 1,2 1 0,0-2-1,2-1 1,3-3-1,3 1 1,0-2 0,5-2-1,4-1 1,1-3 0,5-3-1,-2-1 0,2-1 0,0 0 1,-2-2 0,2 0-1,-3 1 0,-1-1 1,-4 0 0,-1 2 0,-3-2 0,-1 1 0,-3 1 0,-1 0 0,-4-1 0,-2 1 0,-2 0 1,-2 1-1,0 0 0,0 0 7,-2 0-7,0 0 6,0 0-7,0 1 0,0 0 7,2 1-8,0-1 0,4 0 1,0 0 0,3 1 0,1-2 0,2 0 1,1 0-1,1-1 0,2-1 1,1 1-1,1 0 1,-1-2 0,1 2 0,-1-2-1,1 2 1,-3-2-1,-1 2 0,1 0 0,-5 1 0,0-1 1,1 0 7,-3 1-8,0 0 0,-2 0 7,0 0-7,0 0 0,-2 0 0,0-2 0,3 1 7,-3 1-8,2-1 1,0 1 0,2-2 0,2-2 1,3 0-1,-1-2 1,3 0 0,1-1 0,0-1-1,3 0 0,0-2 0,-1 1 0,3 0 1,-1-3 0,-1-1-1,2 1 1,-3-1 0,3-2 0,-3-3 0,1 1 0,-5-3 0,3-1-1,-5 0 0,2-2 2,-3-2-2,1 1 1,-4-2 0,2-1 0,1 0 0,-3-1 0,2 2 0,1 1 0,-3 2 0,2 0 0,0 4 0,-2 1 0,3 1 0,-3 4 0,-2 0 0,2 3 0,-2 0 0,-2 2 0,3 0 0,-3 2 0,2 1 0,-2 1 0,0 2 0,0-1 0,0 2 0,2 1 0,-2 0 0,0 3 0,3-1 0,-1-1 0,0 0 0,0 2 0,0-1-1,0-1 0,0 0 1,0 0 0,1 0 0,-1-1 0,0 0 0,0-2 0,2-1 0,-2-1 1,3-2-1,-1 1 1,2-2-1,0-2 0,3 0 0,1 0 1,0-2-1,-1 0 0,1-1 0,1 0 0,1 0 0,-1-1 0,-1 1 0,0-1 0,1 1 0,-3-1 0,0 0 0,-1-1 0,-1 0 0,-2-1 0,-2 0 0,0 0 13,-4 0-8,-2 0 6,-2 0-1,0-1-8,-4 1 0,0-1-7,-3 0 7,1-2 6,0 1-1,-1 1-1,-1-3-13,1 0 13,-1 0-7,2-2 0,-3 0 7,3-1 6,-2 1-8,-1 0-1,3-1-6,-5 2 0,3 0-7,-1 2 8,1 0 14,-2 2-8,-3 1-7,3 0-7,-3 2 16,-2 0-16,-1 1 15,-1 2-7,0-1 7,-1 1 0,1-2-1,0 2-1,3 1 0,-1-1-7,2 0 1,3 1 0,2-2 7,-1 2-7,1-2 6,4 1 6,-3-2-13,5 1-6,2-1 0,-2 0 15,-1 1-7,3-1 7,0 0-8,-2 0 8,2-2-9,-2 2 9,-3 0-15,-1 2 15,0 1-13,-3-2 13,-1 3-7,-3 0 7,-1 1-7,-3 1 14,0 3-9,1-2 6,-5 3-8,2-1-6,0 1-6,-2 1 8,5 0-1,-3 1-4,4-3 7,1 3-6,1-1 0,3 0 1,1 0 1,1-1 0,4 0-1,-1 1 0</inkml:trace>
  <inkml:trace contextRef="#ctx0" brushRef="#br0" timeOffset="5202">935 737 1,'-2'-2'4,"0"1"-1,0-2-1,0 1 0,0-2 0,0 2 0,0-1 0,-3-2 0,1 1 1,0 0-2,0-2 0,-2 1 0,2 1 0,0-1 0,-3-1 0,3 0 0,-2 1 0,0-2-1,-3 1 1,3 0 6,-2-1-8,0-1 1,-3 0-1,1 1 1,0 0 0,-3-1 0,1 0 6,-3 1-7,1-2 7,-3 1-8,1 1 0,-5 0 1,0-1 7,1 2-8,-3-1 0,-2 0 1,0 0 0,1 2 0,-1-1 0,-2 0 1,0 0 6,2 2-1,0-2-7,1 1 7,3 0-1,-2 1-7,0-1 1,5 0 13,-3 1-8,5-1-8,-1 2 15,3-1-2,-1 1-13,3-1 13,1 1-7,1 0-1,4 0-6,-3-1 1,3 2-1,0 1 0,4-1 1,0-1 0</inkml:trace>
  <inkml:trace contextRef="#ctx0" brushRef="#br0" timeOffset="5707">435 0 3,'0'0'2,"-3"0"1,3 0 0,-2 0 0,-2 0-1,-2 0 0,0 0 0,0 0 1,-3 1-2,1-1 0,0 0 1,-3 0-1,1 0 0,0 1-1,-5 0 0,3 2 1,-3 0 0,-1 1-1,-1-1 0,1 2 1,-3-1 0,-2 1-1,3 1 0,-1 1 1,1-1-1,-1 1 0,0 1 0,1-1 0,1 1 0,3 0 0,-1-1 0,1 1 0,3-1 0,1-1 0,2 1 0,2 0 0,-1-1 0,3 2 0,2-1 0,0 0 0,2 0 0,0 1 0,0-2-1,2 1 1,2-1 1,-2-1-1,3 1 0,1 0 0,-2 0 0,2 1 0,2-3 0,-1 1 0,-1 0 0,-2-2 0,4 1 0,-2-1 0,1 1-1,-1-2 2,-2 0-1,2 2 0,-2-3 0,0 1 0,3 1 0,-1 0 0,-2 2 0,2-2 0,0 2 0,1-2 0,-3 4 0,2-1 0,0 0 0,0-1 0,3 0 0,-3 1 0,0 0 0,0-1 0,0 2-1,1-3 1,-3 2 0,2-1 1,-2-1-1,0 2 0,0-1 0,1 1-1,-3-3 1,2 2 0,-2-2 0,0 2 1,0 0-1,-4-1-1,0 1 1,0 2 7,0-1-8,-2 0 1,-3-1 0,1 1 0,0 1-1,0-2 1,-3 1-1,1-1 0,2 0 0,0 0-1,-2-1 1,-1 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19:34.9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2,'0'0'3,"0"0"-1,0 0 1,0 0 0,0 0-1,0 0 0,0 0 0,0 0 1,0 0-2,0 0 0,0 0 0,0 0 0,0 0 0,0 0 0,0 0 0,0 0-1,0 0 0,0 0 0,0 0 0,0 0 0,0 0 1,0 0-1,0 0 0,0 0 0,0 0 0,0 0 0,0 0 1,0 0-1,0 0 0,0 0 0,0 0 0,0 0 0,0 0 0,0 0 0,0 0 0,0 0 0,0 0 0,0 0 0,0 0 0,0 0 0,0 0 0,0 0 0,0 0 1,0 0-1,0 0 1,0 0-1,0 0 0,0 0 0,0 0 0,0 0 0,0 0 0,0 0 0,0 0 0,0 0-1,0 0 1,0 0 0,0 0 1,0 0-1,0 0 0,0 0 0,0 0 0,0 0 0,0 0 0,0 0 0,0 0 0,0 0 0,0 0 0,0 0 1,0 0-1,0 0 0,0 0 0,0 0 7,0 0-7,0 0 0,0 0 0,0 0 0,0 0 6,0 0-7,0 0 0,0 0 0,0 0 13,0 0-8,0 0 7,0 0-15,0 0 13,0 0-7,0 0-1,0 0 6,0 0-7,0 0 13,0 0-1,0 0-8,0 0-7,0 0 6,0 0 6,0 0-13,0 0 13,0 0-14,0 0 7,0 0 6,0 0-14,0 0 7,0 0 0,0 0 6,0 0-13,0 0 20,0 0-15,0 0 8,0 0-16,0 0 22,0 0-15,0 0 0,0 0 7,0 0-20,0 0 28,0 0-22,0 0 8,0 0 8,0 0-16,0 0 9,0 0 13,0 0-9,0 0 0,0 0-1,0 0-6,0 0-6,0 0-7,0 0 3,0 0 1,0 0-2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6:55.8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2691 134 4,'0'0'3,"0"0"0,0 0-1,0 0 0,0 0 1,0 0-1,0 0 7,0 0-2,0 0-7,0 0 0,0 0 0,0 0 0,0 0 7,0 0 5,0 0-14,0 0 0,0 0 13,0 0-7,0 0 5,0 0-13,0 0 13,0 0-8,0 0 6,0 0-1,0 0-7,0 0 7,0 0-7,0 0 0,0 0 6,0 0 7,0 0-15,0 0 7,0 0-1,0 0 6,0 0-7,0 0-7,0 0-5,0 0 13,0 0-6,0 0-7,0 0 22,0 0-15,0 0 6,0 0 0,0 0 6,0 0-20,0 0 20,0 0-1,0 0-7,0 0 0,0 0 6,0 0-14,0 0 8,0 0-1,0 0 14,0 0-9,0 0-1,0 0-6,0 0 12,0 0-1,0 0-13,0 0-6,0 0 20,0 0-8,0 0 0,0 0 6,0 0-1,0 0-7,0 0-6,0 2 0,0 1-5,-2 2 20,0 1-7,-2 1-1,0 2-6,0 1 13,-5 2-13,3 0 7,-2 0-1,-3 3-6,1 1 7,0-1-7,-1 0 13,1 2-1,-2 0-7,-1-1 8,1 0-9,-1 2 7,1-1-1,-2-1-7,1 1 13,1-1-14,1-1 7,-1 0-7,2 0 0,-1 0-6,1-2 8,0 1 6,-1-2-13,3 0 14,0 0-14,2-1 14,-1-1-1,1-1-7,0-1 7,0 2-1,0-3-7,1 1 7,1-2-1,0-1-6,2 0-12,-2-1 1,2 0 22,0-1-15,2 0 8,-2 1-1,2-2 0,2 0 0,0 1 0,0-2 0,0 0-6,2-1 7,2 0-6,1-1 13,1 0-14,0-1 7,2 0-6,1-1 1,-1-2 0,3 0 1,-3 1-6,0-1 13,1-1-6,-3 0 0,2-1-7,-2 2 2,1-2 1,-3-2 13,0 0-1,-2 0-7,-2-2 8,2 1-2,-4-1-7,-2 0 13,0-1-8,0-1 0,-2 1-7,-2-2 19,2 1-1,-5 0-2,1-1-20,2 2 13,-2 0-1,-1-1 6,1 1-14,0 1 1,2-1 13,0 2-20,-1 1 14,3 0-1,0 1-7,-2 0 7,2 1-13,2 1 14,0 0-7,-1 0-6,-1 2-12,4-1 3,-2 2 1,-2-1 3,4 2-1</inkml:trace>
  <inkml:trace contextRef="#ctx0" brushRef="#br0" timeOffset="1887">2741 597 11,'0'0'3,"0"0"7,0 0 10,0 0-8,0 0 5,0 0 4,0 0-15,0 0 12,0 0-3,0 0-14,0 0 12,0 0-14,0 0 7,0 0-1,0 0-1,0 4 6,0 2-1,2 1-1,-2 2-8,-2 1 0,2 2 0,-2 1 8,0-2-16,0 3 22,-1-1-15,-1 1 0,2 1 0,-2 0 0,2-1 0,0 0-7,-2 1 2,2-2 1,0 0-12,2-2 1,-2-1 1,2-1 0</inkml:trace>
  <inkml:trace contextRef="#ctx0" brushRef="#br0" timeOffset="2542">3481 88 4,'0'0'3,"0"0"0,0 0 0,0 0 0,0 0 0,0 0 0,0 1 5,0 0 5,-2 3-14,-2 2 7,2 1-7,-4 1 6,-1 0-1,-1 2 7,0 1-8,-2 2 12,-3 2-2,-1 1-14,-1 0 13,-1 3-2,-3-1-1,0 2-1,-1 1-1,-3 0-7,0 0 7,1 0-15,1 0 14,0-1 0,3-1-15,-3-1 8,2 0 8,3-1-16,1-1 9,3-1 6,-3-2 0,5 0-8,2-3 7,-3-1-14,5 0 15,0 0-8,4-2 7,0-1-7,0-1 6,4 0 0,0 0 6,2-2-8,0 1 0,2-1 0,5 0-7,-3-1-5,2 1 13,5-1 0,1 0 0,1 0-1,2-1-6,-1 1 13,3-1-8,-1 0 0,3 0-12,0 1 20,0 0-1,2-1-14,-3 2-5,1-2 20,-2 0-8,-1 2-12,-1-1 7,-2-1 13,-1 2-7,-3-2-13,-1 0 8,-2-1 13,-4 1-14,3 0 0,-1 0 7,-4 1 6,2-2-7,-1 0 6,-3 0-20,2 1 8,-2-1-13,0 0 1,2 0 2</inkml:trace>
  <inkml:trace contextRef="#ctx0" brushRef="#br0" timeOffset="3774">4128 0 5,'0'0'4,"0"0"-1,0 0 7,0 0-8,0 0 12,0 1-14,0-1 6,0 1-1,3-1 6,-3 1-14,-3 1 14,3 2 4,0 1-14,-4 1 6,2 3-1,-2 1-7,-2 3 6,0 1-7,-5 3 7,1 3 0,-2 1-8,-3 1 14,1 4-2,-5 0-7,0 2-1,-3 3 0,-1 0 6,0 0-7,0 0 14,3 0-9,1-2-1,1-1 0,1 0-7,3-3 7,1 0-7,1-3 0,3-1-13,3-3 23,0 0 4,4-3-14,0-1 7,2-2-7,2-2 1,0-3 6,4-1-20,-2-3 9,5 0 1,-1-4 1,2-2 13,-1-1 5,-1-2-7,-2-4-8,2-1 13,-4-2-14,1-3 1,-1-1 6,-2-2 6,-2-1-14,-2-1 19,-2 0-14,-3-1 6,3 1-7,-4 1 7,2-1-2,2 3 0,-3 0-1,1 2 0,0 2-7,2 2 0,2 0-12,-2 2-5,4 2 2,-2-1 0</inkml:trace>
  <inkml:trace contextRef="#ctx0" brushRef="#br0" timeOffset="4330">4211 576 5,'0'1'3,"0"-1"0,0 0 0,0 0 0,0 0 7,0 0-2,0 0-1,0 0 5,0 0-1,0 0-8,0 2 12,-2-1-2,-2 2 0,0 0-9,-2 0-1,2 1 6,-5-2-7,3 1 0,0-1 12,0 0-14,-1 0 13,1-1-9,2 1 0,-2-1-7,2-1 13,0-1-14,-1-2-6,1 1 1,2-2 15,2 0-15,0-3 8,2 0 0,5-3 1,-1 0 0,0 1 7,4-2-2,-1 2-1,1 0 0,0 1-7,-1-2 1,1 3 0,-2 1 6,0 1 0,1 1-20,-3-1 15,0 2 0,2 2 0,-1 1 8,-1 0-8,-2 2 0,-2 2-1,2-1 8,-2 3-1,-2 1 5,2 1-7,-2 3-13,-2 0 7,0 3 13,-2 0-14,0 2 7,0 1 0,-5 1-7,1 2 1,2-1 6,-2-1-13,-1 0 14,-1-1 0,2-1 5,2-2-19,-3 0 13,3-2-6,0-2-6,2-2 7,0-1 7,0 2-13,1-4 13,-1 0-7,2-1 13,0-1-14,2-2 13,0-1-1,0-1-8,0 0-6,2-1 13,2-1-13,-2 2-6,1-2 14,1 1-13,-2 0 7,2 0-5,2-2 13,-2 3-1,4-1 6,-1-2-14,1 2 13,-2 0-7,4 0-6,-1 0-6,1 1 20,0 0-1,1-3-2,-1 2 1,3 0-2,-3 1-1,0-2-1,1 1 0,-1 0-7,0-1-6,1 1 14,-3 0-27,2 0 4,-2 1 0</inkml:trace>
  <inkml:trace contextRef="#ctx0" brushRef="#br0" timeOffset="5734">2786 1082 6,'0'0'17,"0"0"-3,0 0-14,-2 0 6,0 1 0,-4 3 5,-2-1 6,-3 3 3,-1 1-1,-1 1-10,-3 3-7,-1 0 12,-1 2-8,-1 0-7,3 1 14,-3 0-3,2 0-14,3 1 1,-1-1 13,3-1-14,0 1 13,3-1-7,1 0-7,2 1-5,2-2 13,2-1 0,2 0 6,2 1-8,2-1-6,0 0 7,4-2 6,1 0-7,1 2-7,0-1 14,3 1-8,-1-1-12,1 2 14,-3-2-7,2 3 13,-3-3-13,-1 3 13,-2-2-13,-2 0 0,-4 2 13,0-1 7,-4 2-9,-2-1-7,0-1 6,-7 0 6,-1 0-21,-1-2 14,-1 1 0,-1-2 5,-1-1-7,1-1 0,0 0 0,3-1-1,2-2-19,-1 1-5,3-4 4,-1 0 1</inkml:trace>
  <inkml:trace contextRef="#ctx0" brushRef="#br0" timeOffset="6436">2912 1520 36,'0'0'13,"0"0"-8,0 0 6,0 0-8,0 0 6,0 0 5,0 0-8,0 0 13,0 0-10,0 0-1,0 0 5,0 5 0,0 3-3,0 4 5,-2 1-8,0 2 6,0 1-2,0 0 5,0 2-15,-2-1 7,2 1-8,0-1 0,0 1 7,0-3-14,0 0-6,0-1-4,-1-1-5,3-3 3,0-1 0</inkml:trace>
  <inkml:trace contextRef="#ctx0" brushRef="#br0" timeOffset="6942">3628 1260 19,'0'0'22,"0"0"-10,0 0-8,0 0 7,0 0 4,0 0-21,0 0 14,0 1 5,-2 3-14,0 0 0,-6 4 14,-1-1-16,-1 3 8,-2 0-1,-1 2 12,-1 1-9,-3-1 7,3 1-9,-3 2-1,1-1-7,1 1 13,-1 2-7,-1-2-1,3-1 0,1 1-13,1 0 14,-1-2 0,3 0 0,2-1 5,-1 1-7,3-2 0,2 0 6,0 0 0,0-2-15,4 0 22,-2-2-3,2 1-8,2-2 0,2 1 6,0 0 0,2-3-8,0 1-14,3 0 15,3-1-7,1-2 1,1 0 1,-2 1 0,5-2 7,0 0-1,1-1 6,1 1-7,-1-1-13,1-1 14,-2 1-7,1 0 1,-1 0 6,-1 1 0,-3 0-1,-1-1 6,0 1-19,-3-1 1,-1 0 8,2 0 6,-3 0-13,-1 0 7,-2 0-13,-2 0 3,0 2-5,0-1 0,-2 0 3,0-1 0</inkml:trace>
  <inkml:trace contextRef="#ctx0" brushRef="#br0" timeOffset="8499">4342 1031 1,'0'0'4,"0"0"-1,0 0 7,0 0 0,0 0 4,0 0-8,0 0-1,-3 0-1,1 1-7,-2-1 14,-2 2-15,-2 2 8,-3-1-1,1 4 12,-4 0 4,-1 2-13,-1 1 10,-3 0-14,0 3 6,-1-1-1,1 1-7,0 1 6,1-3 0,1 2-1,3 0-7,1 0 6,1-2-13,4 1-6,2-2 29,-1 1-9,7-1-7,0 1 0,4-2 7,3-1-7,1 1 13,4-2-8,3 2 0,-1-1-7,1-1 7,1 0 6,1 1-8,-3-1 0,1 1-6,-1-1 7,-3 0-13,-1 0 14,-2 0 0,-2 2-1,-1 2 12,-3-2-7,-2 0 5,-2 2-8,-5-1 6,-1 1-1,-2-1 6,-3 2-9,-3-1-1,-1 0-13,-1 0 13,-1 0 6,2-1-1,-1 1-20,-1-1 20,5-2-27,1 2 9,-1-3-13,4-1-3,-1-2 2,3 0 2</inkml:trace>
  <inkml:trace contextRef="#ctx0" brushRef="#br0" timeOffset="9126">4486 1531 31,'0'0'20,"0"0"-9,0 0 6,0 0-16,0 0 19,0 1-8,-2 3-2,-2-1-2,0 2-7,0-1 13,0 2-7,-5-1-2,3-2 5,2 1-1,-2-1-7,2 1 6,-2-2 6,1-1-3,1 2-7,0-1 6,2-1-2,0 0 0,0-2-8,0-1 0,4-2 0,-2-3 0,4 0-6,0-1 0,0-1 8,3-2-13,-1 1 7,0 1 7,0-1 6,2 1 0,3-1-8,-3-1-8,0 3 8,1 0 0,-3 1-12,0 1 13,0 0 6,0 3-13,-1-1 7,-1 2-7,-2 2 1,2 0 0,-4 3 1,2 1 7,-2 2-7,-2 2 0,0 1 13,-4 3-1,-1-1 0,1 2-9,-2 2 0,0 0 0,-3-1-7,3 3 2,0-1 14,-3 0-2,1 1-7,2-4 6,0 1-13,1-1 7,-1-1 6,2-2-7,0 1 0,-1-3 7,3 1-1,-2-2-1,2-1-13,2 0 14,-2-2-7,0 0 7,2-1-1,-1 1-7,3-2 7,0 1-19,-2-2 14,0-1 6,2 0-19,2 0 7,-2-1 9,2-1-8,3 1 8,-1 0-7,2 0 7,-2 0 7,2 0-8,3-1 6,-1 2-14,0 2 0,2-1 16,-1 0-9,1 1 0,-2 1 13,5-2-2,-3 2-7,2 0 6,3-1-2,-3 1-7,1 0-14,-1 1 3,1 0-18,-1-1 1</inkml:trace>
  <inkml:trace contextRef="#ctx0" brushRef="#br0" timeOffset="108574">2197 31 3,'0'0'4,"0"-1"-1,0 1 0,0-1-1,0-1 0,0 2 0,0 0 7,0 0-8,0 0 6,0 0 6,0 0-8,0 0 6,0 0-8,0 0 0,0 0-7,0 0 7,0 0-1,0 0 0,0 0-6,0 0 13,0 0-8,0 0 0,0 0-7,0 0 8,0 0-1,0 0 0,0 0-6,0 0 1,0 0 0,0 0 0,0 0 1,0 0 0,0 3 0,0-1 1,2 3 7,-2-1-1,0 2-7,2 2 7,-2 1-7,2 0 0,-2 0 1,2 3 0,-2-1 0,2 2 1,0 1 6,-2 1-7,2 0 0,0 2 13,0 0 0,-2 1-15,0 1 13,0 0-7,2-1-7,-2 2 13,0 0-1,0 0-13,0-2 13,3 3-13,-3-2 0,0 1 14,0-2-8,0 2 0,0-1 0,2-2 0,-2 1-6,0-2 1,0 0 13,0-1-13,2 2 0,-2-4 13,-2 1-7,2-1-6,2 1 0,-2-2 13,0 1-7,0-1-6,0 0 0,0 0 14,-2 0-14,2 1 0,0 0 7,0-1-6,2-1 7,-2 1 6,0 1-8,0-3-6,0 2 7,0-1-7,0 1 13,-2-2-7,2 2 6,0 0-7,0-1-6,-2 2 13,2 0-1,0-1-7,0 0-6,2 0 13,-2 0-7,0-1 1,0 2 6,2-1-1,-2 0 7,0 0-22,2 2 8,-2-1 14,2-2-3,-2 2-7,2 0 6,0-1 5,0-1-14,-2 1 7,2 1-1,0-2 5,0 1-20,-2 0 8,0-1 6,0 0-20,0 0 23,2 1 4,-2 0-7,0-1-7,0 2 7,0-1-7,0 0 0,0 1 7,0-1-20,0 1 22,0-2-15,0 2 8,2-2 14,-2 1-15,0 1 6,0-1-20,0-1 16,2 1 7,-2 0-2,0-1-14,-2 1 22,2 1-9,0-2-7,0 1 1,0 0 6,0-1-13,0 1 7,0 1 1,-2-2 6,2 1-1,2 1 0,-2-2-7,0 1 7,0 1-13,0-1 0,0 0 15,0 1-15,0-1 9,0-1 7,0 1-2,0 1-7,2-3 13,-2 0-8,0 1 0,0-2 0,0 2-1,3-2-6,-3 0 13,0 1-1,0-1-8,0-1-6,0 1 13,0 1 0,2-3-1,-2 1-1,0-1-7,0 0-6,2 0 7,-2-1 13,2-2-8,-2 2-7,0-1 1,0-2 0,0 2-6,0-2 0,0 1 8,0-2-6,0 2 1,0-1 13,0-1 0,0 1 4,0 0-1,0-2-14,0 2-6,2-2 1,-2 0 14,0 0-1,0 0-1,0 1 6,-2-2-14,2 1-12,0-1 1,0 0 9,0 0-12,0 0 1,0 0 1</inkml:trace>
  <inkml:trace contextRef="#ctx0" brushRef="#br0" timeOffset="110025">2273 747 4,'0'0'3,"-2"0"0,0 0-1,-2 1 0,2 1 0,0-2 1,-2-2 0,0 1-1,0 1-1,1 1 7,-1-1-7,-2 2-1,0-2 0,0 0 0,-1 0 0,1 1 0,-2-1 7,0 0-7,-3 1 6,-1-1-1,0 0-1,-3 1 0,1 0-7,-3 2 1,1-1 0,-5 1 6,0 1-7,-2-1 1,-1 1 13,-1-1-15,0 1 15,-2 0-2,-2 1-2,2 0-13,-2 2 13,2-3-7,1 1 6,1 1-7,-2 1 7,2 0-13,0 0 7,2 1 6,-1 0-14,-1 0 14,2 1-13,-2 0 13,2 0-13,1 0 20,1 2-14,-4-2 6,5 1-13,-3 0 13,2 0 0,-2 1-13,1-2 13,1 1 0,-2 1 5,-2-1-7,3 1-13,-1 2 14,0-2-1,-2 2 6,0 0-7,1 1-1,1 0-6,0-1-6,-2 1 14,1-1-6,1 3 12,0 0-19,2-1 20,-1 1-8,1 1-6,-2 0-6,2-1 14,1 2-7,-1 1 6,0-1-6,-1 2 6,-1 1-6,-2 0-7,2 1 2,-1 1 7,-3 0-6,0 2 20,2 0-1,-2 1-2,-2 0-1,0 0-2,2 0-7,-4-1 0,2 1 7,0 1 0,0-1-22,0 0 9,0 1 7,5-3-6,-1 0 7,0-1-1,2 0 0,3 0 0,1-2 6,0 0-13,3 0 7,-1-3 6,3 1-1,1-2 0,3 0-1,-2-1-1,3-1-20,3-1 3,0-1 14,0-1 0,2-2-7,2-1-5,-1 1 8,1-3-8,2 0 2,0 0 1,2 0 1,1-4 0</inkml:trace>
  <inkml:trace contextRef="#ctx0" brushRef="#br0" timeOffset="110765">457 1340 1,'0'0'3,"-2"0"0,2 0 0,0 0 0,0 0-1,0 0 0,-2 1 0,-2 2-1,-2-1 1,0 3 0,0 1 0,-1-1-1,-1 2 0,0 1 6,0 2-7,-3-1 0,-1 4 7,-1 0-8,-1 1 1,-1 0 6,1 4 5,-3 0-14,3 1 7,-3 2 0,1 1 0,-1 2-9,1 0 15,-3 0-14,3 2 13,-1 1-14,0 1 0,1 1 14,-1 0-7,3 0-1,-3 0 6,5 0-7,-3-1-6,5-1 13,0-1-1,-1 0 0,3 0-1,2-2 0,2 0-1,-2 0-7,2-3 7,1-2-7,1-1 0,2-2 7,0 0-1,2 0-6,1-4 6,-1 0 0,2-2-7,0 0 1,0-2 13,2-2-8,0-2-12,3 0 0,-1-1 2,-2 0 7,2-2 13,-1 0-1,1 1-8,0-2-7,-2 0-7,3 0 22,-1 0-8,0-1 0,0 0-1,1 0-6,1 0-6,-2-1 0,1 0 15,-1 1-7,2-1-6,1 0 13,-1 0 0,2 0-7,-1 0 0,3 2 14,-1-2-15,1 1 13,1 0-8,-1 1-6,0 0 7,-1 0-1,-1 0 0,-1 1-6,1 0 13,-4-1-8,1 0-6,-1 2 7,-2-2-7,2 0-5,-4 1-1,1 1 2,-1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07:16.5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20,'0'0'3,"0"0"0,0 0 0,0 0 0,0 0-1,0 0 0,0 0 0,0 0 0,0 0 0,0 0-1,0 0 0,0 0 0,0 0 0,0 0-1,0 0 1,0 0 0,0 0 0,0 0-1,0 0 0,0 0 0,4 0 0,0 0 1,4 0-1,2 0 0,1 0 0,1 0 0,3 0 0,-1 0 0,5 1 1,-1-1-1,3 1 1,0-1-1,1 0 0,1 0 0,2 0 0,-2 0 0,2 0 0,-3 2 0,1-2 1,0 0-1,-2 0-1,-3 0 1,1 0 0,-5 0 0,1 0-1,-5 0 2,0 0-1,-1 0 0,-1-2 0,-2 2 1,0 0-1,1 0 0,-3 0 0,-2 0 0,2-1 0,-2 1 0,0 1 0,0-1 0,0 0 0,-2 0 0,2 0-1,0 0 0,-2 0 0</inkml:trace>
  <inkml:trace contextRef="#ctx0" brushRef="#br0" timeOffset="796">37 356 19,'0'0'3,"0"0"0,0 0 0,0 0-1,0 0 0,0 0-1,0 0 0,0 0 0,0 0 1,0 0-1,0 0 0,0 0 0,0-2 0,4-1-1,0 2 0,0 0 1,2 0 0,1 0 0,-1-2-1,0 2 0,2 0 1,3 0-1,1 1 0,0 0 0,3-1 0,1-1 0,3 2 0,-2-1 1,3 1-1,-1 0 0,2-1 0,-1 1 0,-1 0 0,2 0 0,-3 1 0,1-1 0,-1 0 0,1 1 0,-2 2 0,-1-3 0,1 1 0,-3-1 0,1 1 0,-1 0 0,-2-1 0,-1 1 0,-3 1 0,0-1 0,3-1 0,-5 0 0,0 0 0,0 0 1,-2 0-1,1 0 0,-1 0 1,0 0-1,-2 0 0,2 1 0,-2-1 0,0 0 0,0-1 0,0 2 0,0-1 0,0 1-1,3-1 1,-3 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7:34.7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368 63 17,'0'-2'2,"0"-1"14,0 1 3,0 0-1,2-2 3,-2 1-2,2-2-3,-2 0-2,2 1 5,-2-1-9,0 0 12,2 2-3,-2-2-3,0 2-1,0-1 4,0 3-15,2-1-7,-2 2 7,0-1-1,0-1 7,0 2 4,0-1-20,0 0 13,0 1-1,0 1-7,-2 2 6,0 2 6,-4 4 0,-2 2-3,-3 3-13,-3 1 13,0 4-13,-1 1 6,-1 2-6,-1 0 7,-2 2 0,-1 2 6,1 1-8,0 0-12,1 1 8,-1 1 0,3-1 13,-1 1-13,5-1 13,1-1-14,1-1 13,2-2-7,2-1-13,1-1-6,1-3 10,2-2 13,2 0-13,2-3 1,2-1 7,1-3 0,-1 0 0,0-3 0,2-1 0,-2-1-6,2-2 7,1 0-14,-3-2 15,0-3 1,-2 0-8,0-3 7,-2-1 1,0-2 5,-2-3-13,-2 0 7,-2-3-7,-1-4 13,-1 2-7,0-3 0,0 2 12,-3-3-1,1-1-14,2 1 0,-1 2-6,1-2 7,2 1 6,0 2-6,-1-1-19,3 3-11,0 0 3,0 2 4,2 1 0</inkml:trace>
  <inkml:trace contextRef="#ctx0" brushRef="#br0" timeOffset="904">490 449 29,'0'0'20,"-2"-1"-9,2 0 0,0-2-3,0 2-1,-2 1 6,2 0-1,0 1-2,0 0-1,0 5 5,0 0-1,0 3 4,-2 2-2,2 3-8,-2 0 5,-2 1-8,2 0 6,-2 1-8,-1 1-6,3-2 7,-2 0-1,0 0-6,2-1 0,0 0-18,0-1 1,0-2 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7:37.0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0 213 20,'-2'0'22,"2"0"-10,0 0-8,0 0 0,0 0 6,0 0 5,0 0-15,0 0 6,0 0 0,0 0-7,0 0 6,0 0 13,0 0-16,4 0 13,0-2-9,4 2 7,5-2-9,3 0 0,3 0 5,2-1-1,-1 2-13,3-1 13,2 1-7,0-2 0,-1 2 7,1-1-8,0 1 6,0 1-7,-2 1 0,-1-1 6,-3 0-7,2 0 1,-5 0 0,-1 0-20,-1 1 10,1 0-6,-3-1 1,0 2 2</inkml:trace>
  <inkml:trace contextRef="#ctx0" brushRef="#br0" timeOffset="323">66 536 60,'0'0'23,"0"0"-22,0 0 6,4-2 5,2-1-7,3 0 5,1-1-14,2 0 7,3-1-6,1-1 12,3 2-1,2-2 6,1-2-15,3 1 14,0 1-15,2-1-7,0 2-5,0-1 2,0 3 0</inkml:trace>
  <inkml:trace contextRef="#ctx0" brushRef="#br0" timeOffset="1019">918 0 28,'-4'1'14,"-4"0"-8,-1 2 5,-3 0 0,0 0-2,-3 2 11,-1 0-8,-3 2-8,2 0-1,1-1 0,1 1 18,1-2-8,2 2-9,3-1 6,-1 2-14,4-1 13,4 1-1,0 1-1,6-1-7,0 0 7,4-1-1,7 0-7,-1 0 12,3 1-7,-1-1-1,3 1 0,1-1-7,-3 1 7,0-2-7,-3 2 1,-2 1 0,-1 2 7,-1-1 6,-4 2-2,-2 2 0,-1 1 5,-6 1-14,-1 1 12,-4 0-1,-2 2-8,-5-1 7,-1 1-8,-1-1 0,-1-1-6,-3-1 13,2-1-14,5-2-6,1 0-4,1-1-12,4-1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7:38.4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68 0 85,'0'0'19,"0"0"5,0 0-4,0 0-8,0 0-8,0 0-1,0 0 12,0 0 6,0 0-10,0 1 5,0 2 5,0 2-10,0 3-7,-2 3 13,2 3-16,-2 1 6,-2 3 6,0 3-2,0 1-7,0 3-7,-1 2 6,-1 2 7,2 2-8,-2 3 0,0-1-13,-1 2-12,-1 0-11,2 0 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7:39.7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370 9 44,'0'0'12,"0"0"-1,0 0 4,0 0-2,0 0 0,-2 0 3,0-2 5,0-2-8,-2 3 4,2-1-15,-2 1 12,-2 2-14,-1 1 20,-1 2-10,0 3 6,-5 1-3,1 5-8,0 1 6,-5 2-14,1 1 0,-1 3 13,0 2 0,-1 0-16,1 0-4,3 2 1,-1-1 20,3 0-14,0-1 13,1 0-8,3-1 7,0-1-2,4 0-13,-1-1 7,5-1-6,0-3-7,0-1 2,5-1 8,-1-3 6,0-2-13,0-2 2,2 0 0,0-3 0,1-1 16,-1-2-2,0-3-14,-2-1 0,-4-1 9,2-3 5,-4 0-1,-2-3-13,-2 0 7,-3-2 6,-1-2-13,0 0 14,-3-2-8,1 0 13,0-1-8,-1 1-19,1-2 21,1 2-7,-1 0 6,4 1-7,-1 1 7,5 0-20,0 1-11,2-1 3,6 2 1,-2 1 2</inkml:trace>
  <inkml:trace contextRef="#ctx0" brushRef="#br0" timeOffset="470">604 285 6,'0'1'4,"0"1"-1,-2 2 7,2-1-8,-2 1 6,0-2-8,-2 3 7,-2-1 11,1 0-7,-3-1 4,2 1-2,-4-1-1,1 1-8,-1-2-1,0 0 6,1 1-7,-1-3 12,4 0-1,-2 0-8,1-3-1,1 1-1,2-1 6,2-3-1,0 0-20,0-2 21,2-1-8,2-3 0,0 0-6,4-1 7,0 1-1,5-1-6,-3 1 7,2 1 0,1 1-1,-1 2-6,0 0 7,3 2 0,-3 0-13,-2 3 14,3 2-7,-3 2-6,-2 2 14,0 3 0,-2 4-1,-1 0-6,-6 3 6,1 2 0,-2 2-1,-2 1 6,-2 3-1,0 0-7,-3 1 14,1 0-3,-3 1-1,1-1-1,2-2-8,1 1 14,1-1-9,0-4-1,4-1-7,0-1-6,-1-1 20,3-2-2,2-1-20,2-1 20,5-2-7,-1-2-1,4-4 1,7-1-8,-1-3 7,3-1 7,2-1-8,-1-1 0,3-1 0,0 2 0,0-2-7,-3 0 1,3 0 13,-4 0-13,1 2-13,1-1 3,-5 2-12,5-2 3,0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7:40.8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28 56,'0'0'30,"0"-1"-17,-2 0 5,2 1-9,-2 0 11,2 0 5,0 0-16,0 0-8,0 0 20,0 0-4,2-1-1,0 1-9,4-2-7,2 1 0,0-1 6,5 1 0,1 0-1,1-2-1,1 1-13,3 0 1,0-1 8,1 1 0,-3 0 12,1 1-14,-1-1-12,-3 1-12,-1 1 4,-3 1 1,1 1 3</inkml:trace>
  <inkml:trace contextRef="#ctx0" brushRef="#br0" timeOffset="254">46 227 66,'0'0'22,"0"0"-2,0 0-16,2 1 6,2-1-2,0-1-1,5 0 0,1-2 12,0 0-16,3-2 6,3 1-1,1-1 6,-1 0-8,1 2-1,2-2-7,3-1 13,-1 2-20,0-1 13,1-1-7,-1 2-19,0-2 3,-3 1 2,-1 1 0,2-2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7:41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211 23 6,'-2'-3'10,"2"2"6,-2 0 10,0-1-3,-2 1 4,2-3-11,-3 2 5,1 0-2,0-1-9,-2 1 12,-2 1-10,-1 0 5,-1 1-1,0 0-3,-1 1-2,-1 1-1,2 2-1,-3-1-2,3 3 6,0 2-8,1-1-1,1 2 0,2 1 0,0 0-1,1 2 0,3-1-1,4 1-6,1 1 6,1-2-6,4 2 7,0-2-1,0 0 0,3 1 0,-1-2 0,3 1-1,-3-2 0,-2 2 6,5-2-1,-5 1-7,-2 0 1,0 0 6,0-1-7,-3 3 0,-1-2 0,-2 3 0,-5 0 14,-1 1-9,-4 1-14,-2-2 2,-3 1 20,-4-1-7,3 1-15,-3 0 2,1-3-5,-1 2-24,2-1 3,3-3 2</inkml:trace>
  <inkml:trace contextRef="#ctx0" brushRef="#br0" timeOffset="693">565 220 5,'0'0'10,"0"0"-7,0 0-1,0 0 7,0 0-8,0 0 0,0 0 19,0 2-9,0-1 6,-2 2-10,2 0-7,-5 1 19,3 0-8,-4 0-8,2 1 0,-4 0-1,-1 1 6,1-2-1,0 2-1,-4 0 7,1-2 4,1 0-3,-1-1-14,1 0 14,2 0-15,0-2 6,-1 1 6,3-1-8,0-2 6,2-2-20,2 0 8,2-3 12,2-1-19,2-1 1,2-1 1,2-2 0,5 1 8,-1-3 0,3-1 0,-1 2 0,1 1 0,-1 1 7,1 1-8,-3 0 0,-2 2 7,3 1-7,-3 0 12,-2 4-7,1-1-13,-1 3 13,-2 3 0,0 0-1,-2 4 6,-1 4 0,-3 0 4,-3 3-1,-1 1-2,-2 3 0,-2 0-8,-2 3 12,-5 0-8,1 3-13,-3-1 19,-4 2-20,3 2 7,-3 2 0,0-1 13,1 0-14,-1-1 13,4-3-7,1-1-1,1-2-7,3-2 7,2-2 6,1-1-1,3-4-8,2-1 0,4-3-12,2-2 0,2-3 16,7-2-8,-1-1 8,4-1-1,3-1 0,-3-2-14,3 2 14,0-1-12,1-1 13,3-1-7,-3 3 14,1-1-8,2-1 6,-3 2-20,1 1 14,0-2-1,-3 3 0,-1 0-6,-1 0-13,-1 3-10,-3-1 2,0 1-4,-2 1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8:07.5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345 60 2,'0'0'4,"0"0"0,0-2 6,0 2-7,0-2 11,0-2-1,2-1-2,0 0 0,1 1 10,-1 0-15,0-1 6,2 1-2,-2 0-8,0 2 6,2-2-1,-4 2 7,2-1-15,0 0 12,-2 1-14,2 1 13,0 0-1,-2 0-7,2 1 19,-2-2-16,2 2-1,-2 0 0,0 0-1,0 2 0,0-2 0,-2 3 13,0 2-3,-2 4-8,0 3 6,-4 2-14,-3 2 0,1 4 7,-2 1-1,-1 1 7,-1 2 4,-3 0-8,1 3 0,-1 0-1,1 1-7,-3 1 0,0-1-6,3 0 1,-1 0 7,3-2-6,1 0 7,3-2 0,0-2 6,4-1-1,-1-2-7,3-2 0,2 0 0,2-2-6,2-2 7,0-3-6,4-1 7,1-2-6,1-2-1,2-1 2,3-3 1,-5-1 0,4-1 0,-1-2 7,-3 1-7,0-2 7,1 0-13,-5-2 1,0 0 1,-2 0 1,-4-3 0,0 0-5,-2-2 8,-5 0-6,1-2 7,-4 0 7,-3-2 5,1 0-7,-3-2-7,3 1 1,-5-2 6,5 0 6,-3 0-14,3 0 7,1 2-6,3-2 7,2 2-13,1 1 1,1 0-12,2 1 2,4 0 1,-2 2 1</inkml:trace>
  <inkml:trace contextRef="#ctx0" brushRef="#br0" timeOffset="703">550 342 82,'0'0'13,"0"0"0,0 0-3,0 0-7,0 0-1,0 1 13,0 3 5,0 3-10,-2 1-7,0 2-1,0 2-6,0 1 0,2 2 20,-2 1-9,0 1 1,0 0-2,0 0-21,2 1-4,-3-1 3,3 0 0,3-2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8:08.7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 52,'0'0'11,"0"0"-1,0 0 4,0 0-1,2 0-8,0 0 6,4-3 4,2 2-8,0-1-1,5 1 1,1-2 4,3 1-7,-1-1-1,3 0 0,-2 0-7,1 2 7,1-1 6,-1 1-20,1 1 1,-2-1-6,-1 2 2,-3 0 2,-3 2-1</inkml:trace>
  <inkml:trace contextRef="#ctx0" brushRef="#br0" timeOffset="251">33 265 50,'0'-1'11,"0"0"0,2 0-3,2-2-1,2 1-13,2 0 7,1-2 6,3 1-7,-2-2 20,3 0-16,-1 2 6,3-2-2,1 2-19,-1-2 1,1 0 0,1 1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8:09.3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296 0 23,'0'0'14,"0"0"5,0 0-2,0 0-9,0 0 5,0 0-1,0 0-1,-2 0-14,2 1 12,-7 4-1,1-1 6,-2 4-7,2 2-2,-7 1 5,3 2-7,-2 3-7,-1 3 7,1 2 0,-1 0 6,1 1-2,0 1-13,-1 2 7,3 0-6,-1 0 0,1 1 20,2-1-15,2-2 8,-1 0-2,3 0-7,2-3 0,0 0-14,2-1 16,2-3 7,0-1-8,2-2 6,1-2-13,-1-1 7,0-3-7,2-3 8,0 1-13,-2-3 14,3-2-7,-5-1 7,2-1-12,-2-3 7,-2-2-6,0-1 8,-4-1 6,0-3-7,-5-1 7,1-1 5,-2-1-1,-1-2-7,1-2-7,-2-2 7,1-2 6,1-1-14,0 0-5,-1 1 20,5 0-14,-2 1 14,2 1-14,1 1 1,1 1-6,0 3-6,2 1 2,0 1 1,0 2 0</inkml:trace>
  <inkml:trace contextRef="#ctx0" brushRef="#br0" timeOffset="496">409 461 3,'0'0'4,"0"0"-1,0 1 0,0 2 0,-2 1 0,2 1 0,-2 1 5,-2 0-7,2 0 0,-2-1 0,0 1-1,-2-1 1,-1-1 6,-1 1-8,2-1 1,-2 0 12,-1-1-8,5-1-6,-2-1 6,0-2 0,2-1 6,-2-3-8,3-2 6,3-1-1,0-1-7,3-2 12,1-2-14,0 2 1,2-2 13,2 1-16,-2 1-4,3 0 7,-1 1-6,0 3 1,-2 0 13,3 1-7,-3 2 6,0 2 6,0 3-2,-1 3-14,-3 0 13,0 6-1,-2 0-7,0 2 6,-2 3-7,-5 1 13,1 3-15,0 1 7,-2 0-7,-3 1 7,1 0-7,0 3 6,-1-2-7,1 0 13,2 1-7,-1-3-7,1 0 1,2-3 0,2-1 7,0-3-1,4-1-6,2-5 6,4-3-13,2-1 2,5-4 13,1-3-1,5 1 0,-1-3-1,5-1 0,0 1 0,-2 1-1,1-1-6,-3 2 7,0 0-7,-3 1-12,-1 1 1,-1-1 2,-2 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8:10.9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320 0 24,'0'0'8,"-2"0"-1,-2 1 12,-2 2 4,0-1-3,-3 1-8,1 3-2,-2 0-2,-5 1-1,3 1 13,-3 1-3,-1 1-3,1 0-14,-1 1 14,1 0-9,3 0 12,2 0-9,-1 0-13,5-1 14,2 2-8,4-3 6,0 2-1,4-2-7,0 1 13,4 0-8,3-1-13,-1-1 20,2 0-14,1 2 0,-3-1 7,3 1-1,-3 0-6,-2 0 13,-2 2-7,-1-2-1,-3 2 0,-2 2-1,-4 0 0,-5 0 0,1 1 6,-4 1 6,-3-1-15,-4 2 1,1-1 0,-3 0 12,3-1-7,-3-1 0,2 0-15,1-1-4,1 0 2,3-3-12,1-1 4,3 0-5,4-2 3,4-3 2</inkml:trace>
  <inkml:trace contextRef="#ctx0" brushRef="#br0" timeOffset="392">479 312 66,'0'0'9,"0"0"11,0 0-15,0 0 13,0 0 3,0 0-1,0 0-10,0 0-1,-2 4 12,0 3-9,0 1-2,0 3 6,-2 1 3,2 1-8,-2 3 6,0 0-22,2 0 13,-3 2-7,1-1 6,0 0-1,2 2-19,-2-1 0,2-2-10,0-1-5,2-1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07:13.9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499 118 20,'0'0'4,"0"0"-1,0 0-1,0 0 0,0 0 0,0 0 0,0 0-1,0 0 1,0 0-1,0 0 0,0 0 0,0 0 0,0 2 0,0 6 0,0 3 0,-2 0-1,2 3 0,0 5 1,0 1 0,0 2 0,0 2 0,0 2 0,0-1-1,0 5 0,0-1 0,-2 2 0,0 2 0,-2-1 0,1 2 0,-1 0 0,2 0 1,-2 0-1,2-1 0,-2-1 1,2-3-1,0-1 0,2-1 1,-2-1-1,0-3 0,0-1 0,2-2 0,0-3 0,-2-1 0,-1 1 0,1-5 0,2 0-1,-2-3 0,2 0-1</inkml:trace>
  <inkml:trace contextRef="#ctx0" brushRef="#br0" timeOffset="780">5 62 17,'-2'-1'3,"2"0"-1,-3 1-1,3 0 1,0 0 0,0 0-1,0 0 1,0 0-1,0 0 0,0 0 0,0 0 0,0 0 0,0 0 0,0 0 0,3 0 0,1 0 0,2 0 0,-2 0-1,2 0 0,2 0 1,1-1 0,-1 1 0,2-2 0,3 1 0,1-1-1,1-2 0,1 2 0,1-1 0,1 0 0,1 1 0,0-1 0,1 0 1,1 2-1,0-1 0,-1-1 0,1 1 0,2 0 0,2-1 0,-3 2 0,3-1 1,2 0 0,-2-1-1,2 1 0,-2 0 0,-1-1 0,-1 2-1,2 0 1,-4 0 1,1 0-2,-3 1 1,0-2 0,-3 2 0,1 0 0,-3 0 0,1 0 1,-3 2-2,1-1 1,-1 0 0,0 1 0,-1 1 0,-1-2 0,-2 1 0,3-1 0,-3 0 0,2 1 0,-1-1 0,1 0 0,-2 0 0,2 0 0,-1 0 0,1-1 1,-2 2-2,1-2 1,-1 1 0,0-1 1,0 0-2,1 0 1,-3 0 0,0 0 0,0 0 0,-2 0 0,3 0 0,-3 0 1,2 0-1,-2 0-1,0 0 1,-2 0 0,2 0 0,-1 0 0,-1 0 0,0 0 0,0 0 0,-2 0 0,2 0 1,-2 0-1,0 0 0,0 0-1,-2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8:12.0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52 56,'0'0'17,"0"0"-3,0-1-1,0 0-14,0-1 13,2 1-2,2-2 11,0 1-8,4 0 4,3-2-15,1-1 13,2 2-8,5-2 5,0 2-2,3-2-1,1 1-7,2 0 0,0 2 13,0-1-3,-5 1-20,1 2-5,-2 0-12,-3 0 2,-1 1 3,-3 3 1</inkml:trace>
  <inkml:trace contextRef="#ctx0" brushRef="#br0" timeOffset="261">33 283 74,'0'0'14,"2"0"-8,0-2 0,4-1 12,0 1-3,5-2-20,-1 1 13,2-1-1,1 0-14,3-1 7,1 1 7,1 1 0,1-1-15,0 1-5,-1 1 1,1-2 0,-3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8:14.2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250 3 11,'0'0'9,"0"0"0,0 0 5,0 0-8,0 0 5,-2 0-8,2-1 14,-2 1-3,-4-2-2,-1 2-7,-1 2 5,0-1-8,-5 2 6,1 1-7,-2 0 6,-3 2-7,3 1 14,-1-1-3,1 1-8,1 1 6,1 0-1,-1-1-13,5 1 13,0 1 0,2-1-22,-1 0 9,5 0 7,4 0 0,3 0-7,-1 0 13,4-1-1,2 1-7,1-1-12,1 0 20,3 2-7,-3-1-7,0 0 7,-1 0 0,-1 1 0,0 2 6,-1-2-13,-1 3 0,-4 0 7,-2 1 7,-4 0-8,-2 2-6,-2-1 7,-3 1-6,-5-1 0,-1 0 20,-1-1-15,-3-1 0,1-1-6,-3 1 7,2-3 0,1 0-20,-1 0 2,5-4 2</inkml:trace>
  <inkml:trace contextRef="#ctx0" brushRef="#br0" timeOffset="658">446 281 3,'0'0'4,"-2"2"-1,-2 0 0,0 1 0,0 0 7,0-1 4,-2 2-2,-1-2-8,-1 3 7,0-2 10,-2 0-8,1-1-1,3 0 4,0 0-2,-2-1 5,3-1-9,-1-1-1,0-2-2,6-1 1,0-3-9,4-2-7,2 0 2,1-1 7,1-2-6,0 2 7,2-2-1,1 0-6,-1 3-6,3 0 2,-3-1 0,-2 2 2,2 1 7,1 2 6,-3-1 1,0 1-22,3 2 9,-5 0 13,0 3-1,0 1 1,-2 3-8,1 2-7,-3 2 1,-2 3 1,-4 3 14,-3 3-1,1 2 6,-4 4 4,-3 0-15,-1 2 6,-3 2-7,1 0 0,-3 0 7,3-1-2,-1 0-1,3-2-7,-3 0-6,5-3 8,-1-2-8,3-1 8,0-3 8,3-2-2,3-2-21,0-3 23,4-2-8,6-3 0,3-3 6,3-2-1,0 0-13,5-3 0,2 1 15,1-2-15,-1 1 16,2 1-9,-1-2 1,1 1 6,-2 1-7,-1 1 0,3 0 6,-5 2-7,1-1-6,-1 2 8,-1 2-8,-3-1-11,3 0 3,-5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8:54.2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18 1,'0'0'3,"0"0"-1,0 0-1,0 0 0</inkml:trace>
  <inkml:trace contextRef="#ctx0" brushRef="#br0" timeOffset="125">8 3 3,'0'0'3,"0"0"0,0 0-1,0 0 1,0 0-1,0 0-1,0 0 1,0 0-1,0 0 2,0 0-2,-2 2 0,0-2-1,0-1 1,0 2 0,2-1-1,0 0 1,0 0 0,0 0 0,0 0 0,0 0-1,0 0 0,0 0 0,0 0 1,0 0-1,0 0 0,0 0 0,0 0 0,0 0 0,0 0 1,0 0 0,0 0-1,0 0 0,0-1 0,0 1 0,0 0 0,0 0-1,0 0 2,0 0-1,0 0 0,0 0 0,0 0-1,0 0 1,0 0 0,0 0-1,0 0 0,0 0-1,0 1-1</inkml:trace>
  <inkml:trace contextRef="#ctx0" brushRef="#br0" timeOffset="723">320 0 3,'0'0'3,"0"0"0,0 0 0,0 0-1,0 0 0,0 0 0,0 0 0,0 0 0,0 0 0,0 0-1,0 0 0,0 0-1,0 0 1,0 0 0,0 0 0,0 0-1,0 0 0,0 0 1,0 0 0,0 0-1,0 0 0,0 0 1,0 0-1,0 0 1,0 0-1,0 0 0,0 0 1,0 0-1,0 0-1,2 1 1,2 1-1,-1 0-2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8:57.3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 2,'0'0'4,"0"0"-1,0 0 0,0 0 0,0 0-1,0 0 0,0 0 1,0 0-2,0 0 0,0-1 0,4 0-1</inkml:trace>
  <inkml:trace contextRef="#ctx0" brushRef="#br0" timeOffset="43546">2058 633 29,'-2'-2'14,"2"2"11,-2 0-10,2-1 4,0 1-7,-2 0 4,2 0-2,-2-1-15,2 1 14,0 0-9,0 0-13,0 0 14,0 0-1,0 0 6,0 0-14,0 0-5,0 0-7,2 1 2,0 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8:59.2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25 643 2,'0'0'3,"0"0"0,0 0-1,0 0 0,0 0 0,0 0-1,0 0-1,0 0 0,0-2-1</inkml:trace>
  <inkml:trace contextRef="#ctx0" brushRef="#br0" timeOffset="196">8 527 3,'0'0'3,"0"0"-1,0 0-1,0 0-1</inkml:trace>
  <inkml:trace contextRef="#ctx0" brushRef="#br0" timeOffset="395">2 440 1,'0'0'2,"0"0"-1</inkml:trace>
  <inkml:trace contextRef="#ctx0" brushRef="#br0" timeOffset="564">0 353 1,'0'0'2,"0"0"0,0 0 0,0 0 0,0 0-1,0 0-1,0 0 0</inkml:trace>
  <inkml:trace contextRef="#ctx0" brushRef="#br0" timeOffset="731">23 261 1,'0'0'4,"0"0"-1,0 0 0,0 0 0,0 0-1,0 0 0,0 0-1,0-1 2,0 0-3,0-1 1,2-2-1,-2 1 0,2 1-1,-2 0-2</inkml:trace>
  <inkml:trace contextRef="#ctx0" brushRef="#br0" timeOffset="936">2 171 1,'0'0'4,"0"0"-1,0 0 0,0 0-1,0-4 0,0 3 0,0 0-1,0-3 0,0 3-1,2 0-1,-2-1 0</inkml:trace>
  <inkml:trace contextRef="#ctx0" brushRef="#br0" timeOffset="1145">6 105 3,'0'0'1,"0"0"0</inkml:trace>
  <inkml:trace contextRef="#ctx0" brushRef="#br0" timeOffset="1318">17 34 2,'0'0'3,"0"0"-1,0 0 0,0 0 0,0 0-1,0 0 0,0 0 0,0 0-1,0 0-1</inkml:trace>
  <inkml:trace contextRef="#ctx0" brushRef="#br0" timeOffset="1611">25 4 2,'0'0'3,"0"0"0,0 0-1,0 0 0,0 0 0,0 0-1,0 0 0,0 0 0,0 0-2</inkml:trace>
  <inkml:trace contextRef="#ctx0" brushRef="#br0" timeOffset="1830">17 0 2,'0'0'1,"0"0"-1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29:41.3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6,'0'0'17,"0"0"-9,0 0-7,0 0 12,0 0-1,0 0-14,0 0 13,0 0-2,0 0-14,0 0 14,0 0-14,0 0 13,0 0-14,0 0 8,0 1-7,0 0 0,2-1-1,-2 2 0</inkml:trace>
  <inkml:trace contextRef="#ctx0" brushRef="#br0" timeOffset="256">106 23 15,'0'0'10,"0"0"-2,0 0-7,0 0 24,0 0-14,0 0 4,0 0 4,-2 0-7,2 0 16,0 0-15,0 0 10,0 0-22,0 0 0,0 0 0,0 0 13,0 0-8,0 0 5,0 0-1,0 0-8,0 0-6,0 0-19,0 0 2,0 0 4,0 0 0,0 0 2,0 0 0</inkml:trace>
  <inkml:trace contextRef="#ctx0" brushRef="#br0" timeOffset="798">333 82 37,'0'0'19,"0"0"-2,0 0 4,0 0 4,0 0-10,0 0 5,0 0-29,0 0 22,0 0-3,0 0-1,0 0-1,0 0 0,0 0-2,0 0-20,0 0 2,0 0-6,0 0 1,0 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36:25.2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188 73 3,'0'0'2,"0"0"0,0 0 0,0 0 0,0 0 0,0 0-1,0 0 0,0 0 0,0 0 0,0 0-1,0 0 1,0 0-1,0 0 1,0 0 0,0 0-1,0 0 0,0 0 2,0 0-1,0 0-1,0 0 0,0 0 0,0 0 0,0 0 0,0 0 0,0 0 1,0 0-1,0 0 0,0 0 0,0 0 0,0 0 0,0 0-1,0-3 1,3 3 1,-3-1-1,0 0 0,0-1 0,0 2 0,0-3-1,0 3 1,0-1-1,0-2-2</inkml:trace>
  <inkml:trace contextRef="#ctx0" brushRef="#br0" timeOffset="453">224 3 3,'0'0'3,"0"0"-1,-2 0 0,2 0 0,-3 1 0,1-1 0,0-1-1,0 1 1,0 0-1,-2 0 1,4 0-1,-2-1 0,2-1-1,-2 2 0,2 2 0,-2-4 0,0 2-1,2 0 1,0 2-1</inkml:trace>
  <inkml:trace contextRef="#ctx0" brushRef="#br0" timeOffset="952">21 54 3,'0'0'3,"0"0"0,0 0 0,0 0 0,0 0-1,0 0 0,0 0 1,0 0-1,-2 0-1,2 0 0,0 0 0,0 0 0,0 0 0,0 0 0,0 0 0,0 0-1,0-1 1,-2 1 0,0-4-1,0 3 0,0-1 1,0 1-1,-1-2 0,1 1 0,2 1 0,-2 1 0,2 0 0,0 0 0,0 0 0,0 0 0,-2 0 0,2 0 0,0 0 0,0 0 0,0 0 0,0 0 0,0 0 0,0 0 0,0 0 0,0 0 0,0 0 0,0 0 0,0 0 0,0 0 0,0 0 0,0 0 0,0 0 0,0 0-1,0 0 1,0 0 0,0 0 0,0 0 0,0 0 0,0 0 0,0 0 1,2 0-1,2 0 0,-1 0 0,3 0 0,0 2 0,0-3 0,0 1 0,1 0 0,-1 0 0,0-1 0,0 0-1,0 1 1,3 1 0,-3-1 0,0 0 0,2 0 0,-1 0 0,-1 0 0,0 0 0,0 1 0,2-1 0,-1 1 0,-1-1 1,0 1-1,2 0 0,-2-2 0,1 0 0,-1 0 0,0 1 0,2-1 0,-1 0 0,-1-1 0,0 2 0,0-1 0,0 0 0,1-1-1,-1 1 2,-2-2-1,2 2 0,0 1 0,-2-1 0,3-1 0,-3 1 0,0 1 0,0-2 0,0 1 0,2 0 0,-1 1-1,-1-1 1,2-1 0,-2-1 1,0 2-1,0 1 0,0-1 0,1 0-1,-1 1 1,0 0 0,-2 0 0,2 0 0,-2-1 0,0 1 1,-2-2-1,4 4 0,-2-2 0,-2 0 0,2 0 0,-2 0 0,0 0 0,3 0 0,-3 0 0,0 0 0,-3 0 0,3 0-1,-2 0 2,2-2-1,-2 2-1,-2 0 1,2 0 1,-2 0-1,2 2 0,-2-1-1,0 1 2,-3 0-1,1-2 0,0 3 0,2-3 0,-2 1 0,0 1 0,-1 1 0,-1-2 0,2-1 0,2 1 0,-3-1 0,1 1 0,0-1 0,0 1 0,2 0 0,-2-2 0,1 2 0,1-1 0,-2 0 0,2 0 0,-2 0 0,4 1 0,-2-1 0,1 2 0,1-2 0,-2-2 0,2 2 0,0 2 0,0-1 0,0-1-1,0-3 1,2 3-1,-2-1-1,2 1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38:40.9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1,'2'-1'1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38:14.5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451 47 2,'0'0'2,"0"0"0,2 0-1</inkml:trace>
  <inkml:trace contextRef="#ctx0" brushRef="#br0" timeOffset="279">650 0 4,'0'0'3,"0"0"0,0 0-1,0 0 0,0 0-1,0 0 1,0 0 0,0 0 1,0 0-2,0 0 0,0 0-1,0 0-2</inkml:trace>
  <inkml:trace contextRef="#ctx0" brushRef="#br0" timeOffset="6463">112 89 2,'0'0'2,"0"0"0,0 0 0,0 0 0,0 0 0,0 0-1,0 0 0,0 0-2</inkml:trace>
  <inkml:trace contextRef="#ctx0" brushRef="#br0" timeOffset="6659">157 86 1,'0'0'2,"0"0"-1,0 0 0</inkml:trace>
  <inkml:trace contextRef="#ctx0" brushRef="#br0" timeOffset="7247">0 68 3,'0'0'4,"0"0"-1,0 0-1,0 0 0,0 0 0,0 0-1,0 0 0,0 0 0,0 0-1,0 0 0,0 0-1</inkml:trace>
  <inkml:trace contextRef="#ctx0" brushRef="#br0" timeOffset="7609">141 68 2,'0'0'2,"0"0"0,0 0 0,0 0-1,2 1-1</inkml:trace>
  <inkml:trace contextRef="#ctx0" brushRef="#br0" timeOffset="7789">234 93 3,'0'0'2,"0"0"0,0 0 0,0 0 0,0 0-1,0 0 0,0 0-1,0 0 0</inkml:trace>
  <inkml:trace contextRef="#ctx0" brushRef="#br0" timeOffset="50376">11611 115 2,'0'0'3,"0"0"0,0 0-1,0 0 0,0 0 0,0 0-1,0 0 0,0 0 0,0 0 0,0 0 0,0 0 0,0 0 1,0 0-2,0 0 1,0 0 0,0 0-1,-2 0-1,2 0 0,-4 1 1,2 0-2,2 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38:44.4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49 3,'0'0'3,"0"0"0,0 1-1,0 0 0,3-1-1,-3 1 1,2-1-1,0 1 0,-2-1-1,2 0 0,0 0-1</inkml:trace>
  <inkml:trace contextRef="#ctx0" brushRef="#br0" timeOffset="216">195 71 1,'0'0'3,"0"0"0,0 0 0,0 0 0,4 0-1,0 1-1,2 0 1,1-1-1,-1 0-1</inkml:trace>
  <inkml:trace contextRef="#ctx0" brushRef="#br0" timeOffset="395">549 46 2,'2'0'3,"2"-1"0,-2 0-1,2 0 0,2-3-1,2 2-2</inkml:trace>
  <inkml:trace contextRef="#ctx0" brushRef="#br0" timeOffset="562">869 0 4,'0'0'4,"0"0"-1,0 0-1,2 0 0,2 0-1,3 0 0,3 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07:03.7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988 918 20,'0'0'3,"0"0"0,0 0 0,0 0-1,0 0 1,0 0-1,0 0 0,0 0-1,0 0 1,0 0-1,0 0 0,0 0 0,0 0 0,0 0 0,0 0 0,0 0 0,0 0-1,0 0 1,0 0 0,0 0-1,0 0 0,0-1 0,4-4 0,0 1 0,3-2 0,1-1 0,0 0 1,2-2-1,1-1 0,1 0 0,1-1 0,-1 1 0,0-2 0,1 0 0,-3-1 0,3 0 0,-3 0 0,2 0 0,-1 1 0,-3-1 0,0 0 0,0 1 0,-1 1 0,-3-1 0,2 2 1,-2 0 0,-2 2-1,0-1 0,-2 1 0,0 1 0,-2 0 0,-2 2 0,2 1 0,-2-1 0,0 1 0,0 2 0,-1 0 0,-1 2 0,2 0 0,-2 1 0,0 1 0,0 1 0,-1 0 0,-1 2 0,2 1 0,-2-1 0,1 1 0,-1 2 0,0 0 0,0 2 0,-1-1 0,1 2 0,0 0 0,-1 2 0,1 0 0,0 1 0,0 1 0,1 0 0,-1 2-1,2 1 2,0 0-1,0 3 0,1 0 0,-1 1 0,2 2 0,-2 0 0,2 2 0,0-1 0,-1 2 0,1 0 0,0 1 0,0 0 0,2-1 0,-2 1-1,0 1 1,-3 0 1,3 1-1,-2-1 0,2 0 0,2-1 0,-2-1 0,0 1 0,2-1 0,-3 0 0,1 0 0,0 1 0,-2-2-1,2 2 1,-2-1 0,2 0 0,-1-3 0,1 2 1,0-3-1,0 0 0,0-1 0,2-1 0,-2-1 0,-1-1 0,1-3 0,0 0 0,2-2 0,0-1 0,-2-1 0,2-2 0,0-2 0,0 0-1,0-1 0,0-2-1,2 0 1</inkml:trace>
  <inkml:trace contextRef="#ctx0" brushRef="#br0" timeOffset="764">742 1414 18,'0'-2'3,"0"1"0,2 0 0,0 0-1,2-1 0,2-2 0,3 2-1,1-2 1,2 0-1,1 0 0,3 0 0,1-1 0,-1 0 0,3 1 0,2 0-1,-3-1 1,3 2 0,-2 1 0,-1-1-1,1 1 1,-3 1-1,1 0 0,-3 1 0,1-2 0,-3 2 1,-1 0-1,-3 0 0,0-1 0,1 1 0,-3 0 1,0 0-1,-2-1 0,0 1 0,0 0 0,-2 0 0,3 0 0,-3 1 0,0-1 0,0 0 0,0 1 0,0-1-1,2 2 0</inkml:trace>
  <inkml:trace contextRef="#ctx0" brushRef="#br0" timeOffset="1232">1745 619 17,'-2'0'3,"0"-1"0,0 2 0,-2-1-1,2 2 0,-3-1 0,1 0-1,0 1 0,-2 2 1,2-2-1,-4 3 1,1 1-1,-3 0 0,2 4 0,-3 0 0,1 2-1,-2 2 1,-1 2 0,1 2 0,-1 0 0,3 3 0,-2 0-1,-1 2 1,3 2 0,-2 1-1,1 1 0,1 0 0,2 0 0,-1 1 0,1-1 0,4 0 0,0 0 0,2-1 0,0-1 0,2 1 0,2-1 0,0 0 0,4-1 0,0-1 0,2-1 0,1-1 0,1-1 0,2-1 0,1-2 0,1 0 0,1-2 0,-1-1 0,1-2 0,1 0 0,1-2 0,-1 0 0,1-2 0,0 0 0,-1-2 0,1-1 0,1-2-1,-1 0 0,1-1 0</inkml:trace>
  <inkml:trace contextRef="#ctx0" brushRef="#br0" timeOffset="1778">2070 942 17,'0'0'3,"0"0"0,0 0-1,0 0 0,0 0 0,0 0 0,2-3-1,2 2 1,0 0-1,0 1 0,-2 0 0,2-1 0,1 1 0,1 0 0,-2 2 0,2 0 0,-2 2 0,0 0 0,3 2 0,-3 2-1,0 3 1,-2-1-1,2 2 0,-4 3 1,2 0 0,-2 2-1,2-1 0,-2 1 1,-2 0 0,2 0-1,-2-1 0,-2-1 0,2 2 1,-2-2 0,0-1-1,-1 0 0,1 0 1,0-2-1,-2 0 0,0 0-1,0-1 1,-1 0 0,-1-2 0,2 0 0,-2-1 0,1-1-1,3-1 1,-2-1 1,2 0-1,0-2 0,0 1 0,2-2 1,-1-1-1,1 1 0,2-2 0,-2 0 0,2-1-1,0 0 1,0-1 0,0-3 0,4-2 0,1 0 0,1-2 0,2-2 0,0 1 0,3-3 1,1-1-1,1 0 0,1-2 0,3-2 0,-1 1 0,3-2-1,-1 1 1,1-1 0,0-1 0,-1 2 0,1-1 0,-3 2 0,1-1 0,-1 1 0,-1 1 0,-3 1 0,1 1 0,-1 1 0,-4 1 0,3 2 0,-3-2 0,-2 3 0,0-1 0,1 3 0,-3 0 0,0 2 0,-2 0 0,2 0 0,-2 1 0,-2 1 0,2 1 0,-2 0 0,-2 1 0,2 1 0,-2 1 0,0 0 0,-2 0 0,0 1 0,0 1 0,-3 0 0,1 1 0,0 0 0,0 1 0,-2 1 0,1 0 0,1 2 0,0 1 0,0 0 0,0 2 0,-1-1 0,3 3 0,0 0 0,-2 1 0,2 0 0,0 1 0,-1 0 1,1 0-1,0 0 0,0 0 0,2 0 0,0 2 0,-2-2 0,2 0 0,0 1 0,0-2 0,-1 1 0,1-1-1,2-1 1,0-1-1,-2-1 1,4 1 0,-2-2 0,2 0 0,3-2 0,-3 0 0,0 0 0,2-1 0,0-1 0,2 0 0,-2 0 0,3-2 0,1 1 0,0-2-1,2 0 1,3-1 0,-1-2-1,3 0 0</inkml:trace>
  <inkml:trace contextRef="#ctx0" brushRef="#br0" timeOffset="2699">2659 1267 18,'0'0'4,"0"0"-1,0 0 0,0 0 0,0 2-1,0 2 0,2 2-1,-2 0 1,0 1 0,0-1-1,0 4 0,0-1 0,0 3 0,-2-1 1,-2 2-1,2 0 0,-2 1-1,-2 0 1,-1 0-1,1-1 0,0-1 0,0 1 1,0-2-1,1-1 0,-1-1-1</inkml:trace>
  <inkml:trace contextRef="#ctx0" brushRef="#br0" timeOffset="3260">3166 786 20,'0'0'4,"0"0"-2,0 0 1,0 0-1,0 1 1,-2 4-1,-2-1 0,2 2-1,-3 1 0,-1 2 0,2 1 0,-2 1 0,2 1 0,-2 1 0,-1-1-1,5 1 1,-2 0-1,2 0 1,0-2-1,0 1 1,2-3-1,2 2 0,2-4 0,0 1 0,2-3 0,3-2 0,1-2 0,0-1 0,5-3 0,-1-2 0,5-1 0,0-1-1,-1-2 2,-1 0-1,1-2 0,-3 1 0,1-1 0,-3 1 0,-1 2 0,1 0 0,-5 1 0,2 1 0,-4 1 0,1 2 0,-1-1 0,-2 1 0,0 0 0,-2 2 1,0 0-1,0 1 0,0 1 1,-2 0-1,0 2 0,0 1 0,-2 2 0,2 0 0,-2 1 0,0 1 0,0 1 0,0 1 0,2 0 0,-2 2 0,2-1 0,0 2 0,-2 0 0,2 1 0,0 1 0,0 0 0,2 1 0,-2 2 0,2-1 0,0 1 0,0 0 0,0 0 0,0-1 0,0 2 0,-2-1 0,2 1 0,1-2 0,-3 2 0,2-1 0,-2 0 0,2 1 0,-2-2 0,0 2 0,2-2 0,-2 1 0,-2 0 0,2 1 0,-2-1 0,0 2 0,-1 0 0,1-1 0,0 0 0,-2 1 0,0 0 0,0 0 0,0-1 0,-2 1 0,-1 0 0,1 0 0,0-2 0,-2 1 0,-1-2 0,-1 0 0,0-2 1,-1 0-1,-1-1 0,-2-1 0,-1-3 0,1 1 1,-1-3 0,1-1-1,-1-3 1,1-1-1,-1-2 1,1-5-1,-1-1 0,1-6 0,1-2 1,1-2-1,4-5 0,-1-2 0,7-2 0,0-2 1,4-2 0,5-1-1,1 0-1,2 0 0,0 1 1,5 0-1,-1 2 0,3 0 0,0 0 0</inkml:trace>
  <inkml:trace contextRef="#ctx0" brushRef="#br0" timeOffset="4426">3739 547 17,'0'0'3,"0"0"0,0-1-1,0 1 0,2 1 0,0-1-1,-2 1 1,2-1 0,0 2-1,2-1 1,-2 0-1,2 1 0,0 2 0,3 0 0,-3 1 0,2 0 0,2-1-1,-1 3 1,-1 2-1,2-3 0,0 4 1,1 0-1,-1 1 1,0 0-1,2 2 0,-1 0 1,1 1 0,-2 2-1,1 0 0,-1 2 1,0 2 0,-2-1-1,3 4 1,-3 1-1,0 2 0,-2 0 0,0 2 1,0 1 0,-2 1-1,1 0 1,-1 0 0,-2 1-1,-2-1 1,-1 1 0,-1-1 0,-2 0-1,2-1 0,-2 0 0,-2 0 0,-3-1 0,3-1 0,-4 0-1,1-3 1,-1 1 0,-1-2 0,-1-1 1,-1-1-1,1-3 0,-1 0 0,1-3 0,-1-1 0,1 0 0,2-1 0,-1-1 0,3-1 0,0-2 0,1-1 0,3-1 0,0-1-2,0-1 0,-1-2-1</inkml:trace>
  <inkml:trace contextRef="#ctx0" brushRef="#br0" timeOffset="6294">287 133 16,'0'0'3,"0"0"0,0 0 0,0 0-1,0 0 1,0 0-1,0-1 0,-2-1 0,0 0 0,0 0-1,0 0 0,0 0 0,0-1 0,-1 1 0,1 1 0,0 0 0,0-2-1,0 2 1,-2-1-1,-2 1 1,0 0 0,-1 1 0,-1 1 0,0 1-2,-2 0 2,-3 2-1,1 1 0,-1-1 0,-1 2 0,1 0 0,1 1 0,0 1 0,-1 0 0,3 0 0,0 2 0,-1-1 0,1 0 0,4 0 0,-1 3 0,3 0 0,0-1 0,0 1 0,2 1 0,2 1 0,0 0 0,0 0 0,2 0 0,0 1 0,2 0 0,0 0 0,0 1 0,1 0 0,1 2 0,-2-2 0,2 2 0,-2 0 0,0 0 0,-1 0 0,-1 2 0,0-1 0,-2-1 0,2 1 0,-2 1 0,0-2 0,0 1 0,0-1 0,0 1 0,-2 0 0,2 0 0,0 0 0,0 0 0,2 0 0,-2 0 0,2 2 0,-2 0 0,0 0 0,0 1 0,2 0 0,-2 1 0,0 1 0,2 0 0,0-1 0,-2 0 0,2 2 0,-2-2 0,2 2 0,-2-2 0,0 1 0,0-1 0,0 2 0,0-1 0,0 0 0,0 0 0,0-1 0,0 2 0,0-2 0,-2 1 0,0 0 0,0-1 0,0 0 0,-2 2 0,0-2 0,-1 0 1,3 0-1,-2 1 1,0 0-1,0 0 0,0 0 1,2 0-1,-2-1 0,-1 2 0,3-2 0,-2 0 0,4 0 0,-2 1 0,0-1-1,0-1 1,0 1 0,2 1-1,0-2 1,0 0 0,-2 0 0,2 0 0,0-1 0,0 1 0,-2-1-1,2-1 1,0-1 0,-2 0 0,2 0 0,-2-1 0,2 0 0,0 0 0,-2 0 0,0-3 0,0 0 0,2 0 0,-3-1 1,1 0-1,0-2 0,0 0 1,0-1-1,2 1 0,-2-3 1,0 1-1,2 0 0,-2-1 0,0 1 0,0 1 0,0-2 0,0 0 0,0 1 0,0-2 0,2 0-1,-2 0 1,2-2 0,0 1 0,0-1 0,2 0 0,-2-1 1,2 0-1,2-1 0,2 0 0,2 0 0,3-2 0,1 0 0,0-1 0,5 1 0,2-2 0,-1-2 0,3 2-1,2 0 0</inkml:trace>
  <inkml:trace contextRef="#ctx0" brushRef="#br0" timeOffset="8088">4078 67 17,'-2'-1'4,"0"0"-1,0 0 0,0-2 0,0 1-1,0 0 0,2-1 0,-3 0 0,1-1 0,0 2 0,2-1-1,-2 0 1,2 0-1,-2 0-1,2 1 1,-2 1 0,2-1 0,0 0 0,0 1-1,0 0 0,0 0 0,0 1 1,0-1-1,0 1 0,2-1 0,0 1 1,0-2-1,2 1 0,3 0 0,-1 0 0,2-1 0,2-1 0,3 1 0,-1 1 1,3-2-2,1 2 1,1 0 0,1 1 0,1 0 0,4 0 0,0 0 0,-1 1 0,1 2 0,0-2 1,-2 1-1,-1 2 0,-1-1 0,-1 1 0,-1 0 0,-3 1 0,-1 1 0,-1-2 0,1 2 0,-5 1 0,0 0-1,1 0 2,-5 1-1,-2 2 0,0-1 0,0 1 0,-2 2 0,0-2-1,0 3 1,-2 1 0,0 0 0,0 0 1,-2 2-1,-1 2 0,1 0 0,0 2 0,0 2 0,0 1 0,0 1 0,2 0 0,-3 2 0,3-1-1,-2 1 1,2-2 0,0 2 0,0-2-1,0 0 1,2-1 0,0-1 0,0 1 0,0-1 0,0 0 0,0-1 0,0 1 0,0-1 0,0 1 0,0-1 0,-2 0 0,2 0 0,-2 0 0,0 0 0,0 0 0,0 1 1,0-1-1,0 1 1,-3 0-1,3 0 0,0-1 0,0 1 0,0 0 0,-2-1 0,2 0 0,-2-1 0,2 0 0,0 0 0,0-1 0,-3 0 0,3-2 0,0 1 0,0-2 0,0 0 0,0 1-1,0-2 1,2 1 0,-2-1 0,0 0 0,0 0 0,2 1 0,-2 0 1,0 0-1,2-1 0,-2 1 0,0 0 0,-1 0-1,3-1 1,-2 1 0,2 2 0,0-2 0,-2 1 0,2 0 1,0 0-1,0-1 0,0 0 0,0-1 0,0 1 0,0 0-1,2 2 1,-2-2 0,2 0 0,-2 2 0,0-2 0,3-1 0,-3 0 0,2 0 0,-2 0 0,2-1 1,0 0-1,0-1 0,-2 0 0,2-1-1,0-1 1,0 0 0,-2-1 0,2-1 0,-2 1 1,2-1-1,-2-1 0,2 0 0,0 0 0,-2 1 0,0-1-1,0 0 1,0 0 0,2 0 0,-2 0 1,0 0-1,0 1 0,0-1 0,0-1 0,0 0 0,0 0-1,0-2 1,0 2 0,0-1 0,-2 1 1,2-2-1,0-1 0,0 1-1,-2 1 1,2-1 1,0-1-1,-2 0 0,2 0 0,0 0 0,0-1 0,-2 2-1,0-1 2,2-1-1,0 0 0,-2 1 0,0-1 0,0 1-1,0-1 1,-2 0 0,-1 0 0,-1 2 0,-2 0 0,-2-1 0,-3 1 0,1 0 0,-3 0 1,-1 1-1,-1 1 0,-3 0 0,1-1-1,-2 2 1,1-1-2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38:14.3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 2,'0'0'3,"0"-1"0,0 0-1,0 0 0,0 1 0,0-1 0,2 0 0,-2-2-1,0 1 0,2 1 1,0 0-2,-2-1 0,0 1 0,0 0-2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40:44.2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2588 314 1,'-3'0'2,"6"1"0,-3 0 0,0 0-1,0 1 0,0 0 1,0-1-1,0 0 0,0 2-1,0-1 1,0-1 0,0 1-1,0-1 1,0 2 0,0-1-1,0-1 1,0 2-1,-3-3 0,3 1 1,0 0 0,-2 0 1,4-1-2,-2 2 1,0 0 0,0-1 0,-2 0 0,2 0 0,-2-2 0,2 2 0,0-1 0,0 0 6,0 0-7,0 0 6,0 0-7,0 1 13,2 0-1,-2 1-8,0-2-8,0 1 15,2-1 4,-2 1-1,0-1 5,0-1-3,0 2-8,0-1-1,0 0-7,0 0 8,0 0 4,0 0 5,0 0-1,0 0-3,0 0-8,0 0 6,0 0 6,0 0-3,0 0-1,0 0-2,0 0 6,0 0-3,0 0-14,0 0 7,0 0 5,0 0 0,3-1-9,-3 2 0,0-1-7,0 1 14,0-1 5,0 0-2,0 0-1,0 0-2,0 2-1,-3 1-1,1-1-7,-4 2 6,2 0 7,0 2-9,-2 3-7,-3 1 7,1 2-7,0 1 7,-2 3 5,-1 2-7,-1 2-6,-1 2-6,1 0 14,2 2-13,-3 2 13,3 1-7,-3 2 13,3 1-13,0 0 6,-1 2-6,1-2 0,4 1 7,0-1-7,-3-1-6,5 1 14,2-5-7,0 0 12,2-2-13,0-1 13,2-2-8,0-3-19,2-2 15,1-1 0,3-2 0,0-2 0,2-3-7,-1-2 9,1-3-7,2-2 8,-1-3-13,1-1 14,-3-2-7,1 1-5,0-5 14,-4-1-7,1-1-13,-3 0 15,0 0 0,-4-1-6,0-1 1,0-1 7,-4 1 0,0-1 6,-5 0-7,1-1-6,-2 3 0,-1-3 7,-1 0 0,-3 0-6,1 1 13,0 0-1,-1-1-20,-1 3 14,1-1 7,1 1-1,-1 0-8,-1 1 1,1 1-7,1-1 20,1 2-8,1-1 0,1 2-8,-1 0 8,2 0-1,-1 1 5,1-1-7,0 2 0,1-1-7,-1 1 7,2-1 6,-1 0-1,3 1-1,-2 0-7,2 0 0,-2 2-6,1-1 7,1 2 0,0-1-6,2 0-5,2 2 14,-2-1 5,-1 1-1,3-1-13,-2 1 1,2 1 0,0 0 1,-2 0 7,2 1-7,0-1 7,0 0-7,0 1 1,2 0 13,0 0-8,-2 0 0,2 0-7,-2 1 1,2 0 7,0 0 6,0 0-8,0 0-6,0 0 7,0 0-7,0 0 7,0 0-6,0 0 0,0 0 13,0 0-7,0 0-7,0 0 1,0 0 7,0 0 6,0 0-20,0 0 7,0 0 7,0 0-7,0 0-6,0 0 2,0 0 21,0 0-15,0 0-14,0 0 28,0 0-7,0 0-8,0 0-5,0 0 13,0 0 1,-3 0 4,3 0-7,0 0-7,0 0 1,-2 0 0,0-2 13,0 2-8,-2 0-12,2-1 13,-2 1 0,0 0 0,2 0-1,0-1 0,0 1-7,0 0-5,-1 0 20,1 0-8,0 0-6,0 0 0,2-1 7,-2 2 0,0-1-1,2 0-6,0 0 13,-2 0-8,2 0 0,0 1-12,-2-1 1,2 0 14,0 0-1,0 0-6,0 0 0,-2-1 7,2 1-1,0 0-6,0 0 12,0 0-1,0 0-7,0 0 0,0 0 6,0 0-13,0 0-6,0 0 14,0 0 0,0 0-13,0 0 14,0 0 0,0 0-1,0 0 0,0 0-6,0 0-6,0 0 7,0 0 0,0 0 8,0 0-1,0 0-7,0 0 7,0 0-1,0 0-13,0 0 7,0 0 1,0 0-6,0 0-5,0 0 1,0 0 8,0 0 7,0 0-14,0 0 8,0 0 7,0 0 7,0 0-9,0 0 6,0 0-19,0 0 13,0 0 0,0 0-20,0 0 22,0 0 0,0 0 0,0 0-1,0 0-1,0 0-6,0 0-7,0 0 2,0 0 8,0 0 0,0 0-6,0 0 13,0 0-1,0 0 0,0 0 6,0 0-8,0 0-1,0 0 0,0 0-6,0 0-13,0 0 3,0 0 1,0 0-11,0 0-4,0 1 3,2 0 1</inkml:trace>
  <inkml:trace contextRef="#ctx0" brushRef="#br0" timeOffset="3428">1922 70 4,'0'0'3,"0"0"0,-2 0 0,-1-3 0,-1 1-1,0 0 0,0-1 7,0 3-8,0-1 0,0 0-1,-1 0 1,1 0 6,0 0-1,0 1-7,2-2 13,-2 1-8,0 1 13,2-1-9,0 1-1,0 0-1,-1 0-1,3 0 0,-2 0-8,2-1 1,-2 1 14,2 0-22,-2 0 2,2 0 7,-2 0 14,2-1-16,-2 1-5,0 1 27,2-1-4,0 1-8,-2 1-1,0 2-13,0-1 13,0 2 7,-2 0-9,2-1-7,0 2 7,-3 0-13,3 0 7,-2-2 7,2 2-7,0-1-7,0 0 16,0-1-8,0 1 6,0 0 6,0-2-14,2 0 13,-2 0-20,0-1 13,-1 2-13,1-1 14,2-1-7,-2 3 13,2-1-7,-2 1-7,0 1 7,0 0 0,-2 1 5,2 1-7,0 0 6,-2 2-7,4 0 7,-2 3-8,0-2 1,0 3 0,-1 3-8,3 0 16,0 3-2,-2 1-13,2 2-1,0 2 16,0 0-16,0 4 16,2 0-8,1 3 0,1 0 12,0 3-8,0 0-13,2 1 14,0-1-7,1 1 0,1 1 7,-2-2 6,4 0-14,-1 0 13,3 0-2,0-3-6,1 0 5,-1-2-1,1-2 0,1-1-7,-1-1 6,1-1-1,1-2-19,-1-3 21,3-1-7,-3-1 6,1-2-1,1-2-13,-1-1 8,-1-1 6,-2-1-7,1-3 1,-1 0-7,1-2-12,-3 0 3,0-1 9,-1-2-13,-3 0 4,2-1 0,-4-1 2,2 0 1</inkml:trace>
  <inkml:trace contextRef="#ctx0" brushRef="#br0" timeOffset="4398">2896 107 3,'0'0'3,"0"0"0,0 0 0,0 0 0,0 0-1,0 0 8,0 0-2,0 0-8,0 0 13,0 0-8,0 1-1,2-1 7,-2 1-2,4 2-8,2 2 7,2 1 11,1 2-14,-1 4 5,0 0 11,3 2-15,-1 2 0,0 2 11,1 2-8,-1 5 6,0 0-9,1 1-7,-3 4 13,0 3-2,-2 0-14,1 2 13,-3 1 0,-2 0-8,0 0 0,0 0 6,-4-1-1,0 0-7,0 0 6,-5 0-26,1-1 16,0-1-12,-2 1-6,-3-4 4,-1-1 1</inkml:trace>
  <inkml:trace contextRef="#ctx0" brushRef="#br0" timeOffset="5378">1181 260 11,'0'0'9,"0"0"-6,0 0 11,0 0-1,0 0-8,0 0-7,0 0 0,0 3 20,0-1-3,0 2-8,0 1-1,2 1-1,0 2 7,-2 2 10,4 1-2,-1 2-3,1 2-9,0 1 13,2 3-10,-2 2-1,4 2-1,-3 2-8,-1 0 1,0 2-1,2 2 6,0 1-1,0 0-1,1 2 0,-1-2 5,0-1 6,-2 1-28,0-1 14,3 1 1,-3-5-15,2 0 3,-2-3-12,0-1-5,2-3 3,-2 0 2</inkml:trace>
  <inkml:trace contextRef="#ctx0" brushRef="#br0" timeOffset="5907">509 255 15,'0'0'2,"0"0"0,0 0 1,0 0-1,0 0 6,0 0-7,0 0 0,0 0 6,0 0 5,0 0-8,2 0 7,0 0-2,2-2-1,2 1 5,1 0 6,1 0-16,0 0 12,3-3 5,-1 2-9,2-2-8,3 1 6,1-2-1,3 1 0,2-4-2,3-1 5,1 1-20,4-2 14,4-2-7,2 1 7,1-3-1,3 1-7,4-1 7,3 1 6,-1 0-2,-1 0-6,1 1-1,-3 1 0,-1 2 0,-2 0 0,-1-1-8,-5 3-4,-2 2 7,-2-1-12,-5 1 15,-3 0-14,0 3 9,-5 0 1,-1-1 1,-5 1 7,1 1-7,-5 0-12,0 1 7,-2 0-5,-2 0 2,0 1 0,0 0 0</inkml:trace>
  <inkml:trace contextRef="#ctx0" brushRef="#br0" timeOffset="6902">11 1105 45,'-3'-2'12,"3"0"-1,-2 1 4,0 0-2,2 0-14,0-1 20,0 2-16,2-2 19,-2 1-8,2-1-9,1-1-1,3 0 6,0-1-8,0 1 6,0 1-1,7-2-7,-3 1 0,5-2 0,1 3 7,3-3-1,-1 1-1,5 0-1,0 0 0,0 0 6,1-2-8,1 0-6,0 1 6,2 2-6,0-2-12,-4-1 8,1 2-6,1 0-4,-2 1 1,-2-1 2,-3 1 2,-1 0 1,-1 1 0,-3 0 1</inkml:trace>
  <inkml:trace contextRef="#ctx0" brushRef="#br0" timeOffset="7335">0 1424 56,'0'-1'24,"0"1"-17,0 0-7,0 0 6,0 0 0,0-1 12,2 0-9,2-1-1,3-2-1,-1 1-1,4-3 0,1 0-1,3 0-1,0-2-7,7 2 7,0-1-7,0 0 7,1 0-1,3 1 6,0-1-7,4 2-7,-2-1-12,0 1 8,0 1-5,-3 1 1,1 2 2,-2-1-1,-2 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40:52.6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304 54 2,'0'0'4,"0"0"-1,0 0 0,0-1 0,0-2-1,0 1 8,2 0-9,-2-1 0,-2 1 0,4 0 6,-2-1-7,0 2 6,2 0 6,-2 0-8,0 0-7,0 1 7,0-1 13,0 1-3,0-1-2,2-1-14,-2 2 7,0-1 0,2 0 5,0 0-1,-2 0-8,0 1 0,0-1 12,3-1-14,-1 0 8,0 1-16,0-1 15,0-1 0,2 2-1,0-1-1,0-1-1,-2 2 6,2-1-13,-1 1 13,1 0-8,-2 1 6,0 0 1,-2 0-2,4-2-7,-4 2 19,0 0-15,0 0-1,-2 0 14,0 2-3,-2 2-2,-5 3-14,1 1 1,-4 3 12,-1 2-7,-3 1-7,-1 1 14,-1 0-8,-1 2 0,-2 2-1,-1-1 0,-1 2 0,0 0 13,0 0-15,3 0 13,-1-2-8,2-2-13,3 1 27,-1-3-23,5-2 15,1 0-8,3-1 6,6-1-7,0-2-7,6-2 7,2 0 7,5-3-14,3-2 7,3-1 0,3 0 0,3 0-7,2-1 7,2-1 0,0 2 0,0 0 0,4 0-20,0 2 10,-2 1 13,0 0-6,0 2-13,-3-1 2,-1 2 14,-2 0 0,-2 3-6,-5 1-7,-1 0 15,-3 2-7,-2-1 1,-5 3 13,-1 1 6,-4 3-3,0 0 6,-4 1-4,-3 1-2,-3 0-14,-2-1 13,-3 2-7,-1 1 11,-5 0-2,-2-1-1,-2 1-8,-1-2-1,-1 0 0,0-3 5,0 1-7,2-4 6,0-3-7,2-1-7,1-4-5,3-3-19,0-2-1,3-2-4,4-5-2,-1-2 4,5-2 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5-05-30T10:40:58.4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6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15-05-30T10:41:17.512"/>
    </inkml:context>
  </inkml:definitions>
  <inkml:trace contextRef="#ctx0" brushRef="#br0">567 483 3,'0'0'4,"0"0"-1,0 0 0,0 0-1,0 0 0,0 0 0,2 0-1,-2 0 2,4 2-1,0-2-1,3 0 0,-1 0 0,2 0 0,-2 1-1,3-1 1,-1 0-1,0 1 0,0-1 0,1 2 0,1-2 1,-2 1 0,5-1-1,-1 0 1,-2 0-1,5 2 0,-1-1 1,3 0-1,0 0 0,-1 0 0,1-1 0,-1 1 0,3 1 7,-1-1-7,-1-1 0,-1 0 6,3 1-8,-2-1 1,-1 1 0,-1 0 13,1 0-14,-1 0 6,-1 2 7,1-2-16,-1-1 2,-1 1 6,-1 0 7,2-1-2,-3 0-1,3 0-7,-3 0 0,1 3 6,-2-3 6,1 0-1,1 0-14,-2 0 6,3 0-6,-1 0 6,-1 1-14,1-1 9,-2 1 7,1 1 5,-1-1-7,2 2-1,1-1 12,-1-1-8,1 0 7,1 2-15,-1-1 0,1 0 0,0 0 7,1 0-7,1-2 0,3 1 7,0 0-1,-1-1-7,1-1 1,0 0 13,-1 0-21,1 0 8,-1-1 6,1 1-6,0 1 0,-3 0 13,1-1-14,-1 1 0,-1 0 7,1 0-7,1 0 7,-3 0-7,1 1 0,-1-1-6,3-1 7,-3 1 14,3-2-14,-1 2 6,1-1-7,-1-1 13,1 0-1,0 0-14,-3-1 7,3 0-6,-3 2 6,3-2-6,-3 1 0,3 1 13,-5-1-19,5-1 13,-3 2-6,-2 0 0,3 0 7,-3 0-7,3 1 0,-3-1-6,3 1 1,-1-2 14,1 1-13,-3 0 20,3 1-15,-1-1 7,1 0 5,-1-2-20,3 2 14,-3-1 6,0 0-14,1 0 7,-3 0-7,3 0 7,-1 1-7,-1-2 7,-1 2-6,3-1 0,-3 1 13,0-2-14,1 2 7,-1 0-1,-1-1 0,1 0 0,-2 0-13,1 1 14,1-1-13,-2 2 20,1-2-7,-1 0-7,0 2 13,1-1-20,-3 0 14,0 0-7,1 1 7,-3-3 6,2 3-7,-4-1-13,2 1 8,-1 0-6,-1 0 20,0-1-8,0 1 6,-2-2-8,0 2-12,0 0 26,0 0-8,-2 0 0,2 1-2,-2-1-6,2 0 0,-2 1 0,0-2 0,0 0 0,0 1 0,0 1-7,0-1-4,0 0 1,0-1-5,0 2 0,0 0 2</inkml:trace>
  <inkml:trace contextRef="#ctx0" brushRef="#br0" timeOffset="5778">0 1532 6,'0'0'10,"0"0"0,0 0-2,0 0-8,0 0 0,0 0 0,0 0 0,0 0 0,0 0 7,0 0-1,0 0-1,0 0 6,0 0-7,0 0-1,0 0 6,0 0-8,2-1 0,3-2 0,1 0 0,2-1-7,0 0 7,3 1 7,-1-2-8,5-1 7,-3 2-1,4-2-1,1 0 0,2 0-8,-1 1-5,3 1 7,0-1 6,-1 2-7,1-2-6,0 3 1,-1-2 1,1 2 0,-2 0 1,-3-1-1,3 2 1,-5 0 0,1 0 0</inkml:trace>
  <inkml:trace contextRef="#ctx0" brushRef="#br0" timeOffset="6220">273 1678 5,'-2'-2'17,"0"1"-9,0 1 12,2-1-15,0 0-1,-2-1-7,2 0 0,0 0 7,0-1 0,0-1 13,2 1-22,0-1 7,2 0 12,1-2-14,1 0 0,0 1 12,2-1-14,3 1 14,-1-1-8,0 0-1,3 0 0,-1 2 6,0-2-2,3 1-19,-1 0 14,3 2-7,-3-2 13,3 2-1,-3-1 0,3 2 0,0 1-8,-1 0-14,-3-1 3,1 1 1,0 2 0,1 1 2,-3-1-1</inkml:trace>
  <inkml:trace contextRef="#ctx0" brushRef="#br0" timeOffset="7261">3655 855 3,'-2'0'4,"-2"0"0,-3 0-1,3 0-1,-2 0 0,0 0 0,2-1 1,-4 1 5,1-1-1,1 1-1,0 0-1,-2-1 0,-1 0 6,3 1-15,-2 0 21,-2 0-22,1 1 13,-1 0-1,0-1 6,-1 1-8,1 0-7,0 1 7,-3-1-1,3-1 6,-3 1-14,3 1 0,0-1 13,-3 1-1,3-1-13,-2 0 13,-1 1-14,1-1 14,1 1 6,-1 1-3,2-1-1,-3 2-8,3-1 6,-2 1-7,1 1-13,-1-1 8,-1 2 1,3 1 13,-2 0 5,1 1-15,-1 1 0,2 1-6,-1 0 1,1 1 7,-3 0-7,3 2 19,2-1-7,-3 2-1,1 1-1,2 0-1,0 1 0,-1 0-1,3 2-6,0-2 13,0 2-2,2-2 0,-1 0-8,1 0 0,2 1 6,2-1-13,0-1 14,0-1-14,2 2 14,2-2-1,-2 1-14,3-1 14,1-1-13,0 0 7,0-1 6,5-2-1,-1-1-7,2 1 7,1-1-7,-1-3 0,5 0 7,-3-2-1,3 0 0,1-1 5,-1 0 0,-1-2-2,1 0-1,2 0 0,-3-1-1,3 0-19,-3 0 20,3 0-13,-3 0 7,1-1 0,0-1 6,-1-1-1,1 1-13,-3 0 1,3-2 7,-3-1-12,1 4-6,-3-1 16,0 0-12,1-1-12,-3 1 4,1 0 1,-1 0 3,0 1 0,-2 1 2</inkml:trace>
  <inkml:trace contextRef="#ctx0" brushRef="#br0" timeOffset="9445">4464 673 4,'0'0'3,"0"0"7,0 0 0,-2-1 4,-1 1-8,3-1 5,0 1 0,-2 0 4,2 0-8,0 0-1,0 0-7,0 0 0,0 0 14,0 0-3,0 0-7,0 0 6,0 0-14,0 0 13,0 0-13,0 0 19,0 0 5,0 0-15,0 0-1,0 0 0,0 0-1,0 0 6,0 0-7,0 0 14,0 0-23,0 0 15,0 0 5,-2 2-8,2 0 6,0 5-8,-4 3-6,-2 0 13,0 2 0,0 0-8,-1 4 12,-1 1-8,0 0-7,-3 3 7,1 2-13,0 2 1,-3-1 13,3 1-7,-4 2 6,1-1-13,1 0 14,-1-1-14,1 1 14,2-2-7,-1-1 6,1 0-13,2-2 7,-1-2 7,3 0-7,0-2 6,0-2 0,4 1-7,-2-3-6,4 2 13,-3-3-13,3-1 1,0-1 7,3-1 0,-1 0 6,2-1-7,2-1 1,-2-1-7,2-2 0,-2 0-4,3-1 1,1 0 1,-2-3 1,0 0 8,1-3 0,1 2-20,0-3 16,-2 0 0,0-1 13,3-1-13,-1 0-6,0-1 14,-2-2-7,1 2 13,-1-1-20,0 0 7,-2 1 13,0-2-1,-2 2-14,1-1 1,-3 1 7,0 1 6,0-1-14,-3-1 7,1 1 6,0 0-20,-2 0 8,-4-2 7,2 0-13,-3 0 7,3-2 13,0-1-20,-4 1 14,-1-4 6,-1 1-20,2-2 20,-3 1-2,-1-3-7,1-1 6,-3 2-7,1-2-12,-1 0 20,-1-1-7,3 0-1,-3 0-6,3 2 13,-1-2-13,-1 1 13,3-1 0,-1 1-1,1 2-21,1-2 23,0 2-16,1 2 8,3 0 8,-2 2-16,1 1 8,3 1-6,0 2 1,0 2-12,-1 1 1,3 0 2,2 1 1,-2 3 0</inkml:trace>
  <inkml:trace contextRef="#ctx0" brushRef="#br0" timeOffset="13440">4716 0 5,'0'0'4,"0"0"-1,0 0-1,0 0 0,0 0 0,4 2 8,0 3-9,2 0 6,1 1-7,-1 1 6,2 3-7,-2 0 1,3 2 12,1 3 0,-2-1-17,0 3 16,1-1-15,-1 2-1,-2-1 2,2 1 7,-3 0 6,1 1-8,-2-2-7,0 1 1,0-1 19,-2 1-8,0-2-1,0 0-7,-2 1 7,0-2-7,0-1 6,-2-2 0,2 1-8,-4 1 1,2-1 0,0-1-6,0-3 1,0-2 20,2 1-14,-2-2 6,2 0 0,0-2-15,-2 0 3,2-1 0,-2 0 1,2-3 20,2 0-8,-2-2-1,0 1-7,2-2 7,0-1 0,0 1-1,0-2-14,0-1 8,-2-1 0,4-1 7,0 1 0,1-2-8,-1-2 0,2 0 1,0-2-6,2-1 13,1-1 7,-1-1-9,2-2 0,1-1 6,1-1-7,2 0 6,1-2-1,-1 1-14,1-1 7,1 1 0,-1 1 7,1 2 0,-1-1-22,-1 2 15,1 0 0,-3 2 0,3 2-6,-3 1 1,1-1-7,-1 3 1,-2 1 2,3 1-1</inkml:trace>
  <inkml:trace contextRef="#ctx1" brushRef="#br0">3136 1709,'0'0,"0"0,0 0,0 0,25 0,-25 0,25 0,-25 0,24 0,1 0,-25 0,25 0,0 0,0 0,-1 0,-24 0,25 0,0 0,-25 0,25 0,0 0,-1 0,-24 0,25 0,-25 0,0 0,25 0,-25 0,25 0,-25 0,25 0,-25 0</inkml:trace>
  <inkml:trace contextRef="#ctx1" brushRef="#br0" timeOffset="1894">4203 1510,'0'25,"0"-25,0 0,0 0,0 0,49 0,-49 0,25 0,0 0,-25 0,0 0,25 0,-25 0,24 0,-24 0,0 0</inkml:trace>
  <inkml:trace contextRef="#ctx1" brushRef="#br0" timeOffset="195020">3062 1957,'0'0,"0"0,0 0,0 0,24 0,-24 0,0 0,50 0,-50 0,0 0,25 0,0 0,-1 0,1 0,50 0,-51 0,51 0,-26 0,51 0,-76 0,51 0,-26 0,-24 0,0 0,-25 0,25 0,-25 0,0 0,25 0,-25 0,0 0,24-25,-24 25,25 0,-25 0,25 0,-25 0,0 0,25 0,-25 0,25 0,-1-25,1 25,0 0,-25 0,0 0,25-25,0 25,-1 0,1 0,0 0,0 0,0 0,-25 0,25 0,-1-25,-24 25,25 0,-25 0,50 0,-50 0,25 0,24 0,-49 0,50 0,-50 0,25 0,-1 0,-24 0,0 0,25 0,-25 0,25 0,0 0,-25 0,25 0,-1 0,-24 0,25 0,-25 0,0 0,25 0,-25-24,25 24,0 0,-1 0,1 0,-25 0,25 0,-25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30T10:43:42.7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06:51.9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215 187 15,'0'0'3,"0"0"0,0 0-1,0 0 1,0 0 0,0 0-1,0 0 0,0-1 0,0 0 0,0-2-1,0 2 0,0 0 0,0 1-1,-2-1 0,2 1 1,0 0-1,0 0 1,0 0 0,0 0-1,0 0 0,0 0 1,0 0-1,0 0 0,0 1 0,0 3 0,-2 0 0,0 3 1,0 1-1,-3 2 0,1 1 0,0 1 1,0 2-1,0 0 0,0 3 0,0 1 0,-3-2 1,1 3-1,0-2 0,2 0 0,-2 1 0,1-2 0,3-2 0,-2 0 0,2-1 0,0 0 0,0-4 0,0 0 0,0-1 1,0-1-1,0-1 0,0-1 0,0 1 0,2-2 0,-2-1 0,2-2 0,2 0-2</inkml:trace>
  <inkml:trace contextRef="#ctx0" brushRef="#br0" timeOffset="562">142 123 15,'0'0'3,"0"0"0,0 0-1,0 0 1,0 0 0,0 0-2,0 0 0,0 0 0,0 0 0,0 0 1,0 0-2,-2 2 1,-2 2 0,2-1 0,-2 3 0,0 1-1,0 1 0,0 2 1,-3 0 0,1 1-1,0 0 0,0 2 1,0 0 0,-1 1 0,1-2-1,-2 2 0,2 0 0,-3 0 0,3-1 0,0 0 0,0-3 0,2 1 0,0-3 0,-3 0 0,3 0 0,0-1 0,2-1 0,0 0 1,0-3-1,0 1 0,2-2 0,-2 0 0,2-2 0,2 0 0,-2-2 0,4-2 0,0-2 0,0-2 0,4-2 0,1 1 0,-1-3 0,0 1 0,3-2 0,1 0 0,-2-1 0,3 0 0,-1-1 0,1 0 0,1 0 0,1 0 0,-3 0 0,2-2 0,1 1 0,-1 0 0,1 0 0,-3 0 0,-1 1 0,1 0 0,-2 2 0,-1 2 0,-1 0 0,0 2 1,-2 0-1,1 2 0,-1 1 0,-2 0 0,0 3 1,0-2-1,-2 1 0,2 2 0,1 1 0,-1 0 1,-2 1-2,0 0 1,0 2 0,0 2 0,0 1 0,0 1 1,0 2-1,-2 2 0,2 0 0,0 2 0,0 1 0,0-1 0,0 2 0,1 0-1,-1 0 1,2 1 0,-2-1 0,2 1 0,0-1 0,0 0 0,0-1 1,1 1-1,-3-1 1,2 1-1,0-1 0,-2-2 0,2 1 0,-2-2 0,2 1 0,-2-3 0,0 0 0,0 0 0,1-1 0,-1-1 0,0-1 0,0-1 0,0 0-1,-2-1 1,2 1-1,-2-2-1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06:48.1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0 119 17,'0'0'3,"0"0"0,0 0 0,-2 0-1,2 0 0,2 2 0,-2-2 0,0 0 0,0-2 0,0 2-1,2 0 0,-2 0 0,0 0-1,0 0 0,0 0 1,2 0 0,-2 0 0,0 0-1,0 0 1,0 0 0,0 0-1,0 0 0,0 0 0,0 0 1,0 0 0,0 0-1,0 0 0,2 0-1,-2 0 2,2 0-1,-2 0 0,2-1 0,0 1 0,0 0 0,0 0 0,1 0 0,1-1 0,0 1 0,0-1 0,0 1 0,2-1 0,1 0 0,-1-1 0,2 1-1,-2 0 1,2 0 0,3 0 1,-3 0-2,2 0 2,1-1-1,-1 2 0,0-1 0,1 1 0,-1-1 0,0 0-1,3 1 1,-3 0 0,1 0 0,-1-1 0,2 1 0,-1-1 0,-1 1 0,2 0 1,-1 0-1,-1 0 0,2-2 0,-1 2 0,-1-1 0,3 1 0,-3-1 0,2 1 0,-1 0 0,1-1 0,0 1 0,1-1 0,-1 0 0,1-1 0,-1 1 0,1 0 0,1 0 0,-2 0 0,1-2 0,-1 2 0,1 0 0,-1 0 0,0 0 0,-1 0 0,1-2 0,-1 2-1,-1 0 1,2-1 1,-1 0-1,-1 0 0,0 1 0,-1 0 0,-1 0 0,2-1-1,-2 0 2,3 1-1,-1-1 0,1 1 0,-3-2 0,0 2 0,0 0 0,3 0-1,-3 0 2,2-1-1,-1 1 0,1 0 0,-2 0 0,3 0 0,-1 0 0,-2-1 0,2 1 0,-1 0-1,1 0 2,0 0-1,1 0 0,-3 1 0,2-2 0,-1 1 0,1 0 0,-2 0 0,3 0 0,-3 0 0,2-1 0,-2 2 0,3-1 0,-3 0 0,2 0 0,-1 0 0,1 0 0,-2-1 0,3 1 0,-3 0 0,0 0 0,3 0 0,-3 0 0,2-1 0,-2 1 0,1 0 0,-1 0 0,-2 0 0,2 1 0,1-1-1,-3 0 2,2 1-1,0-2 0,1 2 0,-1-1 0,-2 1 0,3 0 0,-3-1 0,2 1 0,0 0 0,-2 0 0,3-1-1,-3 1 2,2-1-1,-2 1 0,3 0 0,-3 0 0,2 0-1,-2 1 2,3-1-2,-3 1 2,0 0-1,0-1 0,3 0-1,-3 1 1,2-1 0,-2 2 0,0-2 1,3 1-1,-3-1 0,2 1 0,-2-1 0,3 0 0,-1 0 0,-2 0 0,2 0 0,1 1 0,-3-1 0,2 0 0,-2 0 0,3 0 0,-3 0 0,2 0 0,0-1 0,-1 1 0,1-1 0,0 1 0,2-1 0,-1 1-1,1-2 1,-2 1 0,1 1 0,-1 0 1,-2 0-1,0 0 0,1 0 0,-1-1 0,0 1 0,-2 0 0,0 0 0,0 0 0,0 0 0,1 0 0,-3 0 0,0 0 0,0 0 0,0-1 0,-2 1 0,2 0 0,0 0 0,-2 0 0,2 0 0,-2 0 0,2 0 0,-2 1 0,0-1 0,0 0 0,0 0 0,0 0 0,0 0 0,0 0 0,0 0 0,0 0 0,0 0 0,0 0 0,2 0 0,-2 0 0,0 0 0,0 0 0,-2 0 0,4 0 0,-2 0 0,0 0 0,2 0 0,-2 0 0,0 0 0,0 0 0,0 0-1,-2 0 2,2 0-1,0 0 0,0 0 0,0 0 0,0 0 0,0 0 0,0 0 0,0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06:08.6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7836 983 18,'-2'0'3,"2"0"0,0 0 0,0 0 0,0 0-1,0 0 1,0 0-1,0 0 1,0 0-1,0 0 0,0 0 0,0 0 0,0 0-1,0 0 0,0 0 0,0 0 0,0 0 0,0 0 0,0 0 12,0 0-7,0 0-1,0 0 5,0 0-7,0 0 0,0 0-7,0 0 0,0 0 7,0 0 0,0 0-1,0 0 0,0 0 6,0 0-13,0 0 7,0 0 6,0 0-8,0 0 0,0 0-6,0 0 1,0 0 13,0 0-7,0 0-7,0 0 1,0 0 13,0 0-1,0 0-1,0 0 0,0 0 5,0 0-8,0 0-6,0 0 6,0 0-6,0 0 13,0 0-8,0 0 0,0 0 0,0 0-13,0 0 14,0 0 6,0 0-8,0 0 0,0 0 0,0 0 0,0 0 6,0 0-13,0 0 0,0 0 1,0 0 1,0 0 13,0 0-8,0 0 0,0 0 0,0 0-6,0 0 13,0 0-7,0 0-7,0 0 1,0 0 13,0 0-7,0 0 0,0 0-7,0 0 7,0 0 0,0 0-6,0 0-6,0 0 8,0 0 7,0 0-1,0 0 0,0 0-1,0 0-12,0 0 13,0 0 0,0 0 0,0 0-1,0 0-6,0 0 13,0 0-8,0 0 0,0 0-6,0 0 7,0 0-7,0 0-5,0 0 7,0 0 0,0 0 7,0 0 0,0-1-1,0 0 0,2-2-7,1-1 1,1 0 0,4-5 7,0 2-1,0 0-7,1 2 1,-1 0 13,-2-1-8,2 2 0,-1-1-6,1 3 0,-2-1 1,0 0 6,1-1-6,1 3 6,0 0-6,0 1-6,-1 1 13,1 0-13,0 3 14,0-1-1,-1 3-6,-1 0 6,-2 2-7,2 0 13,0 4-1,-1 3-7,-3 1-1,2 2 6,-2 1-7,-2 2-6,0 3 7,0 0-6,-2 3-6,-2-1 8,-1 4 6,-1-3 0,-2 2-7,0 1 1,-5-3 0,3 1 7,0-2-1,-3 0-6,1-2 0,-1-2 0,3-3 1,0-3 13,1-2-8,3-2 0,0-2-7,2-2 0,0-3 7,2-3 0,-2-2-1,-1-5 0,3-3-6,2-1 13,0-4-20,4-1 14,1-2-1,-1-1-6,2-1 0,2 1 7,-2-1 0,1 1-1,1-2-6,0 2 13,0-2-8,1 1-6,1 0-6,2-2 14,1 2 0,-1-3-13,1 2 14,1-3-7,3 1 0,-3 0 1,3 0 0,-3 2-6,1 0 1,1 0 1,-1 2 7,-1-1 0,-1 2-7,-1 1 1,0 0 1,1 0 7,-3 1-7,1 0 0,-1 1 1,-2 0 0,0 2 1,-1-2 0,1 2 6,-2 0-6,0 1 0,-2 0 0,3 2 0,-3 0 1,0 2 0,-2 0 6,2 1-7,-2 1 1,0-1 0,0 3-1,0-2 1,-2 2 0,2 1 0,-2 0 0,0 1 0,0 0 7,0 0-7,0 1 0,-2 2 6,0 2-6,0 0-1,-2 0 1,0 2 0,0 0 0,0 0 0,-3 0 0,3 2 7,0-3-7,0 3 0,-2 0-1,0 0 1,-1 2 7,1 0-7,-2 2 0,0 1 0,-1 1 0,1 1 0,-2 3 0,2 2 7,-1 0-7,-1 1 6,2 0-7,-1-1 0,3 1 7,-2-1-7,2 0 0,0 1 7,1-1-7,1-1 6,0 0 0,0-1-1,2 1-6,0-1 0,0-2 1,0 2 0,2-2 6,0 2-7,0-3 7,2 2 0,-2-2-7,2 0 7,2 0-7,0-1 6,0-1 6,0 0-14,3-2 1,-1 0 7,0-1 0,2 0-1,1-1-7,-1-2 8,0-1-1,0-1 0,1 0 6,-1 0-14,2-2 8,-1 0-1,-1-2-6,0 2 0,0-2 7,1 0 0,-3 0 0,2 0 0,-2 0-1,3-2-6,-3 1 0,0-1 0,0-1 0,0 1 1,1-1-1,-3-1 0</inkml:trace>
  <inkml:trace contextRef="#ctx0" brushRef="#br0" timeOffset="1997">7454 790 19,'0'0'4,"-2"0"-1,2 0 0,-4 2-1,-1-1 0,1 1 1,0 0 0,-2 3-1,-2 2 0,-1 1 0,1 3 0,0 1-1,0 4 1,-1 1-1,1 5 0,2 4-1,-2 3 1,1 3 0,1 2 6,2 2-1,0 2-7,0 1 13,2 0-14,2 1 6,0-2 0,2-1-7,2 2 7,2-3 6,2 0-15,3-1 8,-1-3-1,3-1-6,1-2 13,0-4-14,3 0 13,0-2-1,-1-2-1,-1-3-13,1-2 14,1-1-1,-3-2-14,-1-3 1,-1-2 1,0-2 0,1-1 1,-3-1 0,0-3 0,-1-1 0</inkml:trace>
  <inkml:trace contextRef="#ctx0" brushRef="#br0" timeOffset="2699">8523 729 18,'0'0'4,"0"0"-2,0 0 1,0 0 0,0 0-1,0 0-1,0 0 1,0 0 0,0 0 0,0 0 0,2 1 0,0 1 0,2 2 0,3 0-1,-3 1 0,2 1 0,2 1-1,-2 1 1,3 0 0,-3 3 0,4 0 0,-2 1 12,1 2-14,1 2 0,-2 2 0,3 1 1,-3 5 0,-2 4 12,0 2-14,1 3 13,-3 4-1,-2 2-2,0 4-1,-4 1-13,0 3 7,-2 0 0,-3 0 0,-3 2-7,0-3 7,-3 0 0,1-4 0,-3-2 6,1 0-7,-3-3-6,3-2 7,-1-4-7,-1-1 14,1-3-1,3-2-14,0-4 1,-1-3-1,3-3 1</inkml:trace>
  <inkml:trace contextRef="#ctx0" brushRef="#br0" timeOffset="3666">6999 803 18,'0'0'4,"0"0"-1,0 0 0,0-1 0,0 1 0,2-3-1,0-1 0,4-2 0,2 0 0,1-2-1,-1 1 0,2-2 0,1 0 0,-1-1 0,0 0 0,1 0 0,-1-1 0,-2 1-1,-1-1 1,-1 1 0,-2 0 0,0 0 0,-4 1-1,0 0 1,-2 1-1,-2 1 1,-2 2 6,-1 0-8,-1 1 1,0 2 0,-3 2 0,1 0-1,-2 2 1,-3 1 0,3 0-1,-3 2 1,1 1 0,1 1 0,-1 0 0,2 2 0,-1-1 0,1 1 0,1 2 0,3 0 0,0 1 0,0 1 0,-1 1 0,3 2 0,0 0 0,0 1 0,0 1 0,1 1 0,3 1 0,0 2 0,0 1 0,0 3 0,0 1 0,0 3 6,2 0-7,0 2 7,0 2-1,2 1-1,-2 0 0,2 2-7,-2-1 7,2 2-1,-2 2-7,0 0 7,0 0 0,0 2-7,-2 0 7,2 0 0,-2 0 6,0 0-1,-2-1-1,2 0-8,0 0 1,-2-1-7,-1 0 1,3-2 7,-2 0 0,0-2-6,2-1 0,-2-3 13,2-1-7,0 0-6,0-3 0,0-3 7,0-2-6,-1-2 0,1-1 0,2-4 1,-2-2 0,0-1 0,2-2 0,-2-1 0,2-2 1,-2 0-1,2-2 0</inkml:trace>
  <inkml:trace contextRef="#ctx0" brushRef="#br0" timeOffset="4493">6718 1460 17,'0'0'4,"0"0"-1,0 0 0,0 0 0,0 0 0,0 0-1,0 0 0,0 0-1,0 0 1,0 0-1,0 0 0,0 0 0,0 0 0,0 0 0,2 0 0,0 0 0,2 0 0,0 1-1,0-1 1,4 2 0,1-1 0,1-1 0,2 1 0,3 0-1,1-2 1,3 1 0,2 0-1,-1 0 0,5-1 0,2 0 0,-2-1 1,4 2-1,-2-1 0,0 1 0,-3-1 0,-1 1 1,-2-1-1,0 1 0,-5 0 0,-3 1 0,-1-1 0,-2 0-1,-1 0 0,-3 0-1</inkml:trace>
  <inkml:trace contextRef="#ctx0" brushRef="#br0" timeOffset="8487">6600 88 19,'0'0'4,"0"0"-1,0 0-1,0 0 0,0 0 0,0 0-1,0 0 1,-2 0-1,2 0 1,0 0-1,0 0 0,-5-2 0,1 1 0,0-1 0,-2 1 0,0 0 0,0 1 0,-1-1-1,1 1 1,-4 1-1,-1 0 1,3 0 0,-2 2-1,0-1 1,-3 2-1,1-1 0,-1 3 0,1 0 0,-3 1 0,1 1 0,2 0 0,-3 1 0,1 2 0,1-1 0,3 1 0,-3 0 0,3 1 0,2 1 0,0-2 0,-1 2 0,1 0 0,2 1 0,0 0 0,-1 0 0,3 0 1,0 0-1,2 1 0,0 0 1,0 0-1,0 0 0,0 1 1,2 1-1,0-1 0,2 0 0,-2 1-1,2-1 1,0 0 0,2 0 0,-2 2 1,2-2-1,-2 0 0,2 1 0,-1-1-1,-1 0 1,0 2 0,2-2 1,-2 1-1,0 1 0,-2-2 0,0 3 0,0-1 0,0 1 0,0 0 0,0-1-1,0 2 1,-2 0 0,2 1 0,-2 0 1,2-1-1,0 3 1,0 0-1,0 2 1,0 0-1,0 0 0,0 2 0,0 0 0,0 0 0,0-1 0,0 1 0,0-1 0,0 0 0,0 1 0,-2-1 0,2-1 0,0 1 0,-2-3 0,2 0 0,-2 1 0,2-3 0,-2 1 0,2-1 0,0 0 0,-3-2 0,3 1 0,-2-1 0,2 1 0,0-2 0,-2 1 0,2 0 0,-2-1 0,2-1 0,0 1 0,-2-2 0,2 0 0,-2 1 0,2-3 0,-2 0 0,2 0 0,0-2 0,0 1 0,0 0 0,0 0 0,0-2 0,-2 1 0,2 0 0,-2-2 0,2 2 0,0-2 0,-2 1 0,2-2 0,-2 1 0,2 2 0,-2-2 0,2 2 0,-2-1 0,0 0 0,0 0 0,2 0 0,-3 0 0,3 0 0,0 0 0,0 0 0,0 0 0,0 1 0,-2-2 0,2 0 0,0 0 0,-2 0 0,2 0 0,0-1 0,0 0 0,0 0 0,0 1 0,0-1 0,0 2 0,0-2 0,2 1 0,-2 0 0,0-1 0,0 0 0,-2 0 0,2 0 0,0 0 0,0 1 0,0 0 0,0-2 0,-2 0 0,2 1 0,-2 2 0,2-1 0,-2-2 0,2 0 0,0 2 0,0-1 0,-2-2 1,2 2-1,-2 0 0,2-1 0,0-1 0,0 0 0,0-2 0,0 0 0,-2 0 0,2 1 0,0-1 0,0 1 0,0-1 0,0 1 0,0-1 0,0 1 0,2 0 0,-2 0 0,2-1 0,0-1 0,0 1 0,0-1 0,2 1 0,1 0 0,1-2 1,0 1 0,2-2-1,3 2 0,-1-2 0,0 0 0,5 1 0,-3-3 0,3 0 0,1 1 0,-1-1-1,3-1 1,-1-1-1,1 1-1,-1-1 1</inkml:trace>
  <inkml:trace contextRef="#ctx0" brushRef="#br0" timeOffset="10374">8914 39 19,'0'0'3,"0"0"0,0 0 0,0-1-1,0 0 0,0 0 0,0 1 0,0-1 0,0 1 0,0-2-1,2 2 1,-2-1-1,2 0 0,-2 1 0,2-1 0,2 1 0,-2-1 0,3 0 0,1-2-1,0 1 1,4 0 0,-1-2 0,3 2-1,-2-2 0,3 2 1,1 0-1,3-1 0,-3 1 1,3 1-1,-1 1 0,1-1 0,1 2 0,3 1 0,-2 1 1,1-1-1,-1 1 0,0 1 0,-1 1 0,-1 0 0,-1 0 0,-1 1 0,-3 1 0,-1 0 0,-1 0 1,-2 1-1,0 1 0,-1 2 1,-1-1-1,-2 2 0,-2-1 0,2 2 0,-2 1 0,0 1 0,0 0 0,-2 0 0,2 3 0,-2 1 0,3-2 0,-3 2 0,2 0 0,0 2 0,-2 0 0,2 0 0,0 1 0,0 0 0,0 0 0,0 2 0,2-2 0,-2 1 0,0 0 0,2-2 0,-1 1 0,-1 0 0,2 0 0,-2-1 0,2 0 0,-2-1 0,0 1 0,-2-1 0,2 0 0,0-1 0,-2 1 0,0-1 0,0-2 0,0 2 7,0-1-8,-2 0 1,2-1 0,-2 2 0,2-1 6,-2 2-1,0 1-7,2-1 7,-2 1-7,2 1 13,0-2-8,-2 1 0,2 1-7,0-1 1,-2 2 6,2-1-6,0-1 6,0 0 0,-2 0-1,2-1-6,-2 0 7,2 0-7,-2-1 7,-1 1-7,3-1 0,-2 0 1,0-2 1,2 1 6,-2-2-7,2-1 1,0 0 6,-2-1-7,2-1 1,0 0 0,0 0 7,0-3-1,0 2-1,2-1-7,-2 0 1,0 1 0,2-1 1,-2 1 7,2 1-7,-2-1 0,2 1 6,-2-1 0,3-1-1,-1 1 0,0-3 0,0 2-1,0-2 6,2 2-7,-2-1-6,2 2 7,-2-2-7,2 1 7,-2-1-7,3 1 7,-1-1-6,0 0 7,0 1-1,0-1-6,-2 1 6,2 0 0,-2 0 0,2-1-7,-1 0 1,1-2 1,-2 1 0,2 0 7,-2 0-1,2 0 0,-2-1-1,0 1 0,0-2-6,0 1 6,0-1-6,1 2 7,-3-2-1,2 0 0,0-2 0,-2 2-7,2 0 1,-2-1 0,2 0 7,-2 0 0,0 0-7,0-1 1,0 0 0,0 0 7,0 0-7,0 0 0,0 0 7,0-1-7,0 1 0,0-1 7,0-1 0,0 1 5,0-1-14,0 1 1,0-2 7,0 0-7,0 1 7,0-1 0,0 0-1,0 0-6,0 1 0,0-1 7,0 0-6,0 1 0,0-1 7,-2 0-7,2 1 0,0-1 7,0 0-1,-2 2-7,2-2 1,-2 2 1,0-2 6,-1 2 0,1-1-1,-2-1-7,0 2 7,0-1-6,0 1 0,-2 0 0,-1 0 1,1-1 6,0 2-7,-2 0 1,-3 1 0,1-2 0,-2 2 1,-1 0 6,-1 1-7,-3-1 0,1-1 7,1 0-1,-1 1-7,1-1 0,1-1 0,1 0 0,1-1 0,2 1-1</inkml:trace>
  <inkml:trace contextRef="#ctx0" brushRef="#br0" timeOffset="12262">5175 765 19,'0'0'3,"0"0"0,0 0 0,0 0 0,0 0-1,0 0 0,0 0 0,0 0 0,0 0 0,0 0-1,0 0 0,0 0 0,0 0 1,0 0-1,0 0 0,0 0 0,0 0 0,0 0-1,0 0 1,0 0 0,0 2-1,2 3 1,0 1 0,-2 1-1,0 1 0,0 2 1,0 1-1,0 2 0,-2 0 0,2 3 0,-2 2 0,2 4 1,-2 5 0,2 2-1,-5 4 0,3 2 1,0 1-1,0 1 0,0 1 0,0-1 0,0 2 0,0-3 0,-2 0 0,2-1 0,0-3 0,0 0-1,0-3 1,0 0 0,2-2 1,-3-3-1,3-2 0,-2-2 0,2-2 0,-2-1 0,2-2 0,-2-1 0,2-3 0,-2 0 0,2-2 0,0-1 0,-2-1 0,2 0 0,-2 0 0,0 0 0,2-1 7,-2 0-8,0-1 7,2-2-7,-2 2-1,0-1 1,2-1 0,-2-1 0,2-1 0,-2 1 0,2 0 0,0 0-1,0-2 1,0 0 0,0-1-1,2-2-1</inkml:trace>
  <inkml:trace contextRef="#ctx0" brushRef="#br0" timeOffset="13104">4656 650 18,'-3'0'3,"1"0"0,0 1 0,0-1 0,0 0-1,2 0-1,-2 0 0,2 0 1,0 1-1,-2-1 1,2 0-1,0 0 0,0 0 0,2 1 0,-2-1 0,2 1 0,0-1 0,0 0 0,2 0 0,-1 2 0,1-2 0,0 0-1,0 0 0,0 0 0,2-2 0,1 2 0,-1-1 0,0 1 0,2-1 0,-2 0 0,3 0 0,1 0 0,0-1 1,1 1-1,1 0 0,-2 0 0,3 0 0,-1 1 0,1 0 1,1-1-1,3 1 1,-1 0-1,1 0 0,1 0 0,1-2 0,2 1 0,1 0 0,1 0 0,0 0 0,0-2 0,2 2 0,-1-1 0,3 1 0,-2-1 0,0-1 0,0 1 0,2 0 0,-3 0 0,-1 0 0,0 1 0,-2-1 0,-1 0 0,1 1 0,0 0-1,-3 0 1,1 0 1,-1-2-1,-1 2 0,0 0 0,-1 0 0,1 0 0,-3 0 0,1-1 0,-1 1 0,-2 0 0,1 0 0,-3 0 0,-2 1 0,3 0-1,-3 0 1,2-1 1,-1-1-1,-1 2 0,0 0 0,-2 0 0,1 2 0,-1-2 0,0 1 0,0 0 0,0-1 0,1 1 0,-1-1 0,-2 1 0,0-1 0,-2 1 0,0-1 0,0 0 0,0 0 0,1 0 0,-1 0 0,0 2 0,0-2 0,0 0 0,0 0 0,0 0 0,-2 0 0,0 0 0,0 0 0,0 0 0,0 0 0,0 0 0,0 0 0,0 1 0,0-1 0,2-1 0,-2 1 0,0 0 0,0 1 0,0-1-1,0 0 1,0-1 0,0 1 0,0 0 0,0 0 0,0 0 0,0 0-1,0 0-1</inkml:trace>
  <inkml:trace contextRef="#ctx0" brushRef="#br0" timeOffset="19862">3144 1445 18,'0'0'4,"0"0"-1,0 0-1,0 0 1,0 0-1,0 0 0,0-2 0,-2 1-1,0-1 0,0 1 0,-1-1 0,3 1 0,-2-2 0,2 2 0,0 1 0,-2 0 0,2 0 0,0 0-1,0 0 1,0 0-1,0 0 0,0 0 0,0 0 0,0 0 0,0 0 0,0 0 1,0 0 0,2 0-1,-2 0 1,5 0-1,-1 0 0,4 1 1,2-1-1,-1 0-1,3 0 1,0 0 0,1 0 0,1 0 0,3-1 0,-1 1 0,5-1 0,0 1 0,-1 0 0,3-1 0,0 1 0,2 0 0,0 1 0,1 0 0,1 2 1,0-2-1,0 1 0,0 0 0,0 1 0,0 0 0,-2 1 0,-1-2 0,-1 2 0,0-1 0,-2-1 0,-1 2 0,-1-2 0,-3 2 0,1-1 0,-1 0 0,-3 0 0,-1-1 1,1 1-1,-3-2 1,-2 1-1,1-1 0,-1 0 0,-2 1 0,-2-1 1,2-1 0,-1 1-1,-3 0 1,2-1-1,-2 1 0,0-1 0,0 0 0,-2-1 0,2 1 0,0-1 0,-2 1 0,2 0 0,-2-1 0,0 1 1,0 0 0,0-1-1,0 1 0,0-2 0,0 2-1,0 0 0,0 0 0,2 0-2</inkml:trace>
  <inkml:trace contextRef="#ctx0" brushRef="#br0" timeOffset="20782">3272 1864 16,'0'0'3,"0"0"-1,0 0 1,0 0-1,0 0 0,0 0-1,0 0 1,0 0-1,0 0 0,0 0 0,0 0 0,2 0 0,0 0 0,4 0 0,-2 0 0,3-1 0,1 1 0,-2-2 0,2 2 0,1-1-1,1 0 1,0 0 0,1 0 0,1 1-1,3 0 0,-1-1 0,1-1 1,1 2-1,1-1 1,3 0-1,1 1 0,2 0 0,-1 0 0,1 0 0,0 1 0,2-1 0,0 1 0,-3 1 0,3-1 0,-2 0 0,2 0 0,-3 0 0,3 0 0,-2 1 0,0 0 0,-3-1 0,1 0 0,0 2 1,0-2-1,-3 0 0,-1 0 0,-1 0 0,1 0 0,-3 1 0,-1-1 0,-1 0 1,0 0-1,-3 0 0,1 0 0,-2-1 0,-1 1 0,1-1 0,-2 2-1,-2-2 1,0 0 1,0 1-1,-1-1 0,1 1 0,-2-1 0,0 0 0,0 0 0,0 0 0,0 0 0,-2 0 0,2 0 0,0 0 0,-2 1 0,0-1 0,2 1-1,-4-1 1,2 0 1,2 0-1,-2 0 0,0 0 0,0 1 0,0 1 0,-2 0 0,2 0 0,-2 2 0,-2-2-1,2 2-1</inkml:trace>
  <inkml:trace contextRef="#ctx0" brushRef="#br0" timeOffset="23356">391 1252 15,'0'0'4,"0"0"-1,0 0 0,0 0-1,0 0 0,0-1 0,0 0 0,-2-2 0,-2 1 0,2 0-1,-2-1 1,-1 1-1,1 0 0,0 1 0,0-2 0,0 2 0,-2 0 0,-1 0 0,1 1 0,0 2-1,-2 0 0,-3 3 0,3 1 0,-2 2 0,-3 1 0,3 2 0,-2 2 0,-1 1 0,1 0 0,-1 1 0,1 2 0,0 1 0,1-1 0,3 2 0,0-2 0,-1 0 0,3 0 0,2-1 0,2 0 0,4-1 0,2-3 0,2-1 0,3-2 0,3-3 0,1-3 0,3-3 0,3-2 0,1-4 0,1-2 0,0-1 0,-1-3 0,1-2 0,0 0 0,-3-1 0,3-1-1,-4-2 1,-1 1 0,-1-1 0,-1 2 0,-4 0 1,1 2-1,-3 0 1,-2 2-1,0 1 0,1 1 0,-3 2 0,0 0 0,0 1 1,-2 1-1,0 2 0,0 0 0,-2 2 0,2 1 0,-2 2 0,0 1 0,0-1 0,-2 4 0,0 1 0,2 0 0,-2 0 0,2 3 0,-2-1 0,2 1 0,-2 0 0,2 2 0,0 0 0,0 1 0,0 0 0,0 1 0,2 0 0,-2 3 1,2 0-1,-2 0 0,2 2 1,0-1-1,-2 2 0,2-1 0,0 2 0,1 2 0,-3 0 0,2-1 0,-2 1 0,2 0 1,0 0-1,-2 2 0,0-1 0,0 0 0,0 2 0,0-1 0,0 0 0,0 1 0,-2-1-1,2 2 1,-2-2 0,0 2 0,-1-2 0,1 1 0,-2 0 1,2 0-1,-2 0 0,2 1 0,-2 2 0,2 1 0,-2 2 0,-3 1-1,3 1 1,-4 1 1,0 1 0,-1 0-1,-3-1 0,0-1 0,-1 0 1,-1-3-1,-3-1 0,-1-3 0,1-4 0,-4-1 0,1-5 0,-1-3 0,0-4 0,-1-3 0,-3-6 0,2-4 0,2-5 0,-1-5 0,3-6 0,4-6 0,3-6 0,2-4 0,4-3 0,3-3 1,3 0 0,5-1 0,1 1-1,2 1 0,2 2 0,5 2 0,-1 2-1,1 3 1,-1 3-1,3 3 0,-3 2 0,3 5-1</inkml:trace>
  <inkml:trace contextRef="#ctx0" brushRef="#br0" timeOffset="24589">1127 899 17,'-2'0'3,"0"-2"0,0 2 0,-2 2-1,2-2 0,-2 1 0,0 0-1,-1 0 0,1 1 1,0 3 0,-2 2-1,0 2 0,0 2 0,-3 3 1,-1 3-1,0 3 0,-1 6-1,-1 1 1,-1 6 0,-1 1-1,-1 4 0,1 3 1,-3 2 0,1 1 0,-1 4-1,3-1 1,1 0 0,-1-2 0,4 2-1,-1-1 0,3 1 0,4-3 0,0 0 0,2-2 0,2 0 0,2-3 0,4-1 1,0-2-1,2-3 0,5 0 0,-1-4 0,3-1 0,1-4 0,3 0 0,2-5 0,-1-1 0,1-3 0,2-2 1,1-3-1,-1-2 0,2-2 0,-2-2 0,2-3-1,-3-2 0,1-1 0,-2-1 0</inkml:trace>
  <inkml:trace contextRef="#ctx0" brushRef="#br0" timeOffset="25119">1431 1453 20,'0'0'3,"2"0"0,-2 0-1,0-1 0,0-1 0,4-1-1,1 0 0,1-1 1,-2 1-1,2-1 0,0 1 0,1 0 0,-1-1-1,2 2 0,0-1 1,-2 3 0,3 0 0,-1 2-1,2 0 1,-1 1 0,-1 3 0,-2 2 0,0 2-1,-2 1 0,3 4 1,-5 2-1,0 0 0,0 3 1,-2 2 0,-2 0-1,0 2 1,-4 2-1,-1 0 0,1-1 1,-2 2 0,0-1-1,-5-1 0,3 1 0,-1-3 0,1-1-1,2-2 2,0-3-1,1-2 0,1-2 0,0-1 0,2-2 0,0 0 0,0-2 0,2-1 0,-3-2 0,3 0-1,0-3 2,2 0-1,2-5 0,2-3 0,5-2 0,-1-3 0,4-2 0,1-3 0,1-2 0,-1 1 0,1-4 0,1-2 0,1-3 0,-1-1 0,1 0 0,1 0 0,-1-1 0,1 2 0,-3-1 0,1 3 0,-1 1 0,-1 1 0,-3 2 0,0 2 0,1 3 0,-3 2 0,-2 2 0,-2 2-1,3 0 1,-3 2 0,-2 2 1,0 2-1,-4 4 0,0 2 0,0 3 0,-5 5 0,-1 2 0,-2 2 0,-1 3 0,1 2 0,2 3 0,-3-1 0,3 0 0,2 0 0,0 1 0,2-1 1,0-1-1,4-1 0,0 0 0,2-2-1,2 0 1,2-2 0,2-2 0,5-1 0,-1-3 0,0-2 0,5-1 0,0-3 0,1-2 0,1-1 0,-1-2 0,1 0-1,0-1 0,1-2-1</inkml:trace>
  <inkml:trace contextRef="#ctx0" brushRef="#br0" timeOffset="25852">2045 970 20,'0'0'4,"0"0"-1,0 0-1,0 0 0,0 0 0,0 0 0,0 0 0,0 0-1,0 0 0,3 2 0,-1 3 0,2-2 0,2 4 0,0 2 0,2 3 0,3 1 0,-3 2 0,4 2 0,1 2 0,-1 1 0,3 2-1,-1 1 1,3 3 0,-3 0-1,3 2 0,-1 2 1,1 2-1,-3 3 1,1 2-1,-1 1 1,1 2 0,-3-1 0,-1 1-1,-5 1 0,0-3 1,-2 2-1,-6-3 0,-2-1-1,-2 0 1,-3 0 0,-3-2 1,-2-2-1,-1 0 0,-1-3 0,-3-1 0,2-3-1,1-2 1,-1-2-1,3-2-1,-1-3-1</inkml:trace>
  <inkml:trace contextRef="#ctx0" brushRef="#br0" timeOffset="32640">0 3072 15,'0'0'3,"0"0"0,0 0-1,0 0 0,0 0-1,0 0 1,0 0-1,0 0 0,0 0 0,0-1 0,0 1 0,0 0-1,0 0 1,0 0 0,2 1-1,-2-1 1,0 0-1,0 0 1,0 0 0,0 1 0,0-1-1,2 0 0,-2 0 0,0 0 1,0 0-1,0 0 0,0 1 0,0-1 0,0 0 0,0 1 0,2-1 0,-2-1 0,0 1 0,-2 0 1,2 0-1,0 0 0,0 1 0,0-1 0,2 2 0,0-1 0,-2-1 0,2 1 0,-2-1 0,2 1 0,-2 0 0,3 0 0,-3 0 0,2 2 0,0-2 0,0-1 1,0 1-1,2 0 0,-2 0 0,0 1 0,0-1 0,0 0 0,0 0 0,0-1 0,2 1 0,-1-1 0,-1 1 0,2-1 0,-2 0 0,2 0 1,0 0-1,0 0 0,0 0 0,1 0 0,1 0 1,-2-1-1,2 0 0,0 0 0,0 0 0,1 0 0,-3 1 0,2 0 0,0-2 0,0 2 0,3-1 0,-3 1 0,0-1 0,0 0 0,3 0 0,-3 1 0,0-1 0,0 1 0,0 0 0,1-2 0,-1 2 1,0-1-1,0 1 0,2 0 0,-1-1 0,1 1 0,0 0 0,-2 0 0,3-1 0,-3 1 0,2-1 0,0 0 0,3 0 0,-3-2 0,0 2 0,1 0 0,-1-1 0,0 0 0,0 1 0,-1 0 0,1 0 0,-2 0 0,2 0 0,-1-1 0,-1 2 0,0 0 0,0 0 0,2 0 0,-1 2 0,1-4 0,-2 1 0,2 1 0,1-1 0,1 0 0,-2 0 0,3 0 0,-1-1 0,-2 1 0,3 0 0,-1-1 0,0 2 0,3-1 0,-3-1 0,0 0 0,1 0 0,-1-1 0,0 2 0,1 1 0,1-1 0,-1-1 0,-1 1 0,2 1 0,-1-2 0,1 1 0,-2-1 1,3 1 0,-1 0-1,1 0 1,-3-2-1,2 1 0,-1-2 0,1 2 0,0 1 0,1-1-1,-1-1 1,-1 3 0,1-1 0,-2 1 1,1-1-1,-1 0-1,0 0 1,1-1 0,-3 2 0,2 0 0,-1-1 0,-1 1 0,0-1 0,0 1 0,1 0 0,-3 0 0,2 0 0,0-1 0,1 0 0,-1 1 0,2 0 0,-1 0 1,1-1-1,0-2 0,1 3-1,-1-1 1,-2 0 0,3 0 0,-3 0 0,2 1 1,-1-2-1,1 2 0,-2 0 0,0-1 0,3 1 0,-3 0 0,0 0 0,1 0 0,-1 0 0,0 0 0,-2-1 0,3 1-1,-3 0 1,2 0 0,-2 0 1,3 1-1,-3-2 0,2 0 0,-2 1 0,0-1-1,3 0 1,-3-1 0,2 1 0,0-1 0,1 1 0,-1-3 0,0 2 0,3 1 0,-3 0 0,2-2 0,-2 2 0,1-1 0,1 0 0,-2-1 0,3 1 0,-3 0 0,2 0 0,1 0 0,-3 1 0,0 0 0,3 0 0,-1-2 0,0 2 0,1-1 1,-1 1-2,0-2 1,1 1 0,-1 0 0,0-1 0,1 1 0,-1 1 0,0 0 0,1 0 0,-1-1 0,0 0 0,-1 1 0,1-1 0,-2 0 0,3 1 0,-3 1 1,2-2-1,1 1 0,-1 1 0,0 0 0,1-1 0,-1 1 0,0-2 0,-2 2 0,3 0 0,-1-1-1,1 1 1,-1 1 0,0-1 0,1 0 0,-1 2 0,0-2 0,1 0 0,1-2 1,-2 2-1,3 0 0,-1 0 0,-2-1 0,3 0 0,-1 0 0,-1-1 0,1 0-1,0 1 1,-1 0 0,-1 1 1,0-1-1,1 1 0,-1-1 0,-2 1 0,3 0 0,-3 0 0,0 1 0,3-1 0,-3 0 0,0 1-1,3-1 2,-3 0-1,0 0 0,0 0-1,1 0 1,-1 0 0,0 0 0,0 0 0,1 0 0,-1 0 0,0 0 1,1 0-1,-1-1-1,-2 1 1,2 0 0,-2 0 0,3 0 0,-3-1 0,0 1 0,0 0 0,3-1 0,-3 2 0,2-1 0,0 0 0,-1 0 0,1 0 0,0 0 0,-2 0 0,3 0 1,-3-1-1,0-1 0,2 2 0,-1-1-1,1 0 1,0 1 0,-2 0 0,3 0 0,-1-1 0,0 1 0,-2 0 0,0 0 0,1 0 0,-1 0 0,0 0 0,0 0 1,-2 1-1,3-1 0,-3 1 0,2-1 0,0 0 0,-2 0 0,3 0 0,-1 0 0,0 1 0,0-1 0,-2 0 0,3 2-1,-1-2 1,-2 0 0,2 0 0,-2 0 0,2 1 0,-1-1 1,1 0-1,0 0 0,0 0 0,0 0 0,-2 0-1,3 0 1,-3 0 0,0 0 0,0 0 0,0 0 0,0 0 0,1 1 0,-1-1 0,0 1 0,0-1 0,-2 0 0,2 0 0,-2 0 1,0 1-1,0-1 0,0 0 0,0 0 0,1 0 1,-3 1-1,2-1 0,-2 0 0,2 0 0,-2 2 0,0-2 0,0 0 1,0 0-1,0 0 0,0 0 0,0 0 0,0 0 0,0 0 0,0 0 0,0 0 0,0 0 0,-2 0 0,2 0 0,0 0 0,0 0 0,0 0 1,0 0-1,0 0 0,0 0 1,0 0-1,0 0 0,0 0 1,0 0-1,0 0 0,0 0 0,0 0 0,0 0 0,0 0 0,0 0 0,0 0 0,0 0 0,0 0 0,0 0 0,0 0-1,0 0 1,0 0-1,0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9T23:11:53.1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151 0 20,'0'0'3,"0"0"0,0 0-1,0 0 1,0 0 0,0 0-1,0 0 0,0 0-1,0 0 1,0 0 0,0 0-1,0 0 1,0 0-1,0 0 0,0 0 0,0 0 0,0 0 0,0 0 0,0 0 0,0 0 0,0 0 0,0 0 0,0 0-1,0 0 0,0 0 0,0 0 1,0 0-1,0 0 0,0 0 1,0 0-1,0 0-1,0 0 1,0 0 1,0 0-1,0 0 0,0 0 0,0 0 7,0 0-8,0 0 1,0 0 0,0 0-1,0 0 1,0 2-1,0 5 1,0 2 0,0 3 0,0 1 0,0 1 0,0 2 0,0 4-1,0-1 0,0 3 1,0 3 0,-2 0 0,-1 3 6,1 0 0,0 1-7,0 2-1,-2 0 1,2-1 6,0-1-6,-2 0 6,2-2-7,-2-1 7,2-2-7,-3-1 0,3-1 0,0-2 0,0-2 1,0-1 6,0-2-7,2-2 7,-2 0-7,0-3-1,2 0 1,-2-2 7,2-1-7,-2-2 7,2 1-8,0-1 1,0-2 0,0 1 1,0-1-1,0 0 7,0-1-7,-2-1 7,2 2-7,0-2 0,0 0 0,0 0 1,0 0 6,0-1-7,-2 0 0,2 1 1,0-1-1,0-1 0,0 1 0,0 0-1</inkml:trace>
  <inkml:trace contextRef="#ctx0" brushRef="#br0" timeOffset="7006">35 751 15,'0'0'3,"0"0"0,0 0-1,0 0 0,0 0 0,0 0-1,0 0 1,0 0 0,0 0-1,0 0 0,0 0 1,0 0-1,0 0 0,0 0 0,0 0 0,0 0 0,0 0-1,0 0 1,0 0 0,0 0 0,0 0 0,0 0-1,0 0 0,0 0 0,0 0 0,0 0 0,0 0 1,0 0-1,0 0 0,0 0 0,2 0 0,0 0 0,4 1 1,0 0-1,1 0 0,1-1 0,0 1 0,0-1 0,3 0 1,1 0-2,-2 0 1,3-1 1,1 0-1,-1 0 0,-1 1 0,1-1 0,-1 1 0,0-1 0,-1 1 0,-1 0 0,0 0 0,-1 0-1,-1 0 1,0 0 0,-2-2 1,-1 2-1,-1 0 0,0 0-1,0-1 0</inkml:trace>
  <inkml:trace contextRef="#ctx0" brushRef="#br0" timeOffset="7927">192 73 16,'0'0'3,"0"0"-1,0 0 1,0 0-1,0 0 0,0 0 0,0 0 0,0 0 0,0 0-1,0 0-1,0 0 1,0 0 0,0 0 0,0 0-1,0 0 1,0 0 0,0 0 0,0 0 0,0 0 0,0 0-1,0 0 0,0 0 0,0 0 1,0 0-1,0 0 1,0 0 0,0 0-1,0 0 0,0 0 1,0 0-1,0 0 0,0 0 0,0 0 1,0 0 0,0 0-1,0 0 0,0 0 0,0 0 0,0 0 0,0 0 0,0 0 0,0 0 0,0 0 0,0 0 0,-2 0-1,2 0 1,0 0 0,0 1 0,0 4 0,-6 0 0,-1 1 0,1 2 0,0 1 0,0 0 0,0 0 0,-1 2 0,1 0 0,0 1 0,-2-1 0,-1 1 0,1 1 0,0 0 0,0-1 0,-1 1 1,1 0 0,0-1-1,0-2 0,1-1 0,1 1 0,0-2 0,2 0 0,0-2 0,2 0 0,-3-3 0,3 1 0,2-1 0,-2-1 0,2 2-1,0-4-1</inkml:trace>
  <inkml:trace contextRef="#ctx0" brushRef="#br0" timeOffset="8987">0 783 16,'0'0'3,"0"0"0,0 0-1,0 0 0,0 0 0,0 0 0,0 0 0,0 0-1,0 0 0,0 0 1,0 0-2,0 0 1,0 0 0,0 0-1,0 0 1,0 0-1,0 0 1,0 0-1,0 0 1,0 0 0,0 0-1,0 0 0,0 0 0,0 0 1,0 0 0,0 0 0,0 0-1,0 0 0,2-1 0,4-1 0,0 1 0,0-2 1,0 1 0,1 0-1,-1 0 1,0 0-1,0 1-1,1 0 1,-1 0-1,-2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23.xml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customXml" Target="../ink/ink29.xml"/><Relationship Id="rId21" Type="http://schemas.openxmlformats.org/officeDocument/2006/relationships/customXml" Target="../ink/ink38.xml"/><Relationship Id="rId34" Type="http://schemas.openxmlformats.org/officeDocument/2006/relationships/image" Target="../media/image51.png"/><Relationship Id="rId7" Type="http://schemas.openxmlformats.org/officeDocument/2006/relationships/customXml" Target="../ink/ink31.xml"/><Relationship Id="rId12" Type="http://schemas.openxmlformats.org/officeDocument/2006/relationships/image" Target="../media/image40.png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33" Type="http://schemas.openxmlformats.org/officeDocument/2006/relationships/customXml" Target="../ink/ink44.xml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3.xml"/><Relationship Id="rId24" Type="http://schemas.openxmlformats.org/officeDocument/2006/relationships/image" Target="../media/image46.png"/><Relationship Id="rId32" Type="http://schemas.openxmlformats.org/officeDocument/2006/relationships/image" Target="../media/image50.png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customXml" Target="../ink/ink37.xml"/><Relationship Id="rId31" Type="http://schemas.openxmlformats.org/officeDocument/2006/relationships/customXml" Target="../ink/ink43.xml"/><Relationship Id="rId4" Type="http://schemas.openxmlformats.org/officeDocument/2006/relationships/image" Target="../media/image36.png"/><Relationship Id="rId9" Type="http://schemas.openxmlformats.org/officeDocument/2006/relationships/customXml" Target="../ink/ink32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customXml" Target="../ink/ink41.xml"/><Relationship Id="rId30" Type="http://schemas.openxmlformats.org/officeDocument/2006/relationships/image" Target="../media/image49.png"/><Relationship Id="rId35" Type="http://schemas.openxmlformats.org/officeDocument/2006/relationships/customXml" Target="../ink/ink45.xml"/><Relationship Id="rId8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customXml" Target="../ink/ink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5" Type="http://schemas.openxmlformats.org/officeDocument/2006/relationships/image" Target="../media/image62.png"/><Relationship Id="rId4" Type="http://schemas.openxmlformats.org/officeDocument/2006/relationships/customXml" Target="../ink/ink5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7.png"/><Relationship Id="rId18" Type="http://schemas.openxmlformats.org/officeDocument/2006/relationships/customXml" Target="../ink/ink17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14.xml"/><Relationship Id="rId17" Type="http://schemas.openxmlformats.org/officeDocument/2006/relationships/image" Target="../media/image19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13.xml"/><Relationship Id="rId19" Type="http://schemas.openxmlformats.org/officeDocument/2006/relationships/image" Target="../media/image20.png"/><Relationship Id="rId4" Type="http://schemas.openxmlformats.org/officeDocument/2006/relationships/customXml" Target="../ink/ink10.xml"/><Relationship Id="rId9" Type="http://schemas.openxmlformats.org/officeDocument/2006/relationships/image" Target="../media/image15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Image Processing</a:t>
            </a:r>
            <a:br>
              <a:rPr lang="en-US" dirty="0"/>
            </a:br>
            <a:r>
              <a:rPr lang="en-US" dirty="0"/>
              <a:t>CSC331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Image Enchantement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da-DK" dirty="0"/>
              <a:t>ask operation  </a:t>
            </a:r>
            <a:br>
              <a:rPr lang="da-DK" dirty="0"/>
            </a:br>
            <a:endParaRPr lang="en-US" dirty="0"/>
          </a:p>
        </p:txBody>
      </p:sp>
      <p:pic>
        <p:nvPicPr>
          <p:cNvPr id="7" name="Content Placeholder 6" descr="Screen Shot 2015-05-29 at 12.42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07" r="-870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90624" y="6126163"/>
            <a:ext cx="333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are also called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45605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values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Different point processing techniques are used according to its need </a:t>
            </a:r>
          </a:p>
          <a:p>
            <a:r>
              <a:rPr lang="en-US" dirty="0"/>
              <a:t>The coefficient values  different (W values) in the mask determine the kind of image enhancement operations </a:t>
            </a:r>
          </a:p>
          <a:p>
            <a:pPr lvl="1"/>
            <a:r>
              <a:rPr lang="en-US" dirty="0"/>
              <a:t>image sharpening operation</a:t>
            </a:r>
          </a:p>
          <a:p>
            <a:pPr lvl="1"/>
            <a:r>
              <a:rPr lang="en-US" dirty="0"/>
              <a:t>image averaging operation </a:t>
            </a:r>
          </a:p>
          <a:p>
            <a:pPr lvl="1"/>
            <a:r>
              <a:rPr lang="en-US" dirty="0"/>
              <a:t>s enhancement operations</a:t>
            </a:r>
          </a:p>
          <a:p>
            <a:r>
              <a:rPr lang="en-US" dirty="0"/>
              <a:t> All of them depend upon the mask values that is the w </a:t>
            </a:r>
            <a:r>
              <a:rPr lang="en-US" dirty="0" err="1"/>
              <a:t>ij</a:t>
            </a:r>
            <a:r>
              <a:rPr lang="en-US" dirty="0"/>
              <a:t> present in this particular mask.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hr-HR" dirty="0"/>
              <a:t>egative image</a:t>
            </a:r>
            <a:endParaRPr lang="en-US" dirty="0"/>
          </a:p>
        </p:txBody>
      </p:sp>
      <p:pic>
        <p:nvPicPr>
          <p:cNvPr id="5" name="Content Placeholder 4" descr="Screen Shot 2015-05-29 at 12.59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4" r="-303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71688" y="2938463"/>
              <a:ext cx="2730500" cy="2687637"/>
            </p14:xfrm>
          </p:contentPart>
        </mc:Choice>
        <mc:Fallback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2328" y="2929102"/>
                <a:ext cx="2749219" cy="2706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5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7013" y="2305050"/>
              <a:ext cx="88900" cy="107950"/>
            </p14:xfrm>
          </p:contentPart>
        </mc:Choice>
        <mc:Fallback>
          <p:pic>
            <p:nvPicPr>
              <p:cNvPr id="235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7655" y="2295663"/>
                <a:ext cx="107616" cy="12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55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5338" y="3624263"/>
              <a:ext cx="3159125" cy="2220912"/>
            </p14:xfrm>
          </p:contentPart>
        </mc:Choice>
        <mc:Fallback>
          <p:pic>
            <p:nvPicPr>
              <p:cNvPr id="2355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5980" y="3614903"/>
                <a:ext cx="3177841" cy="2239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55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8913" y="2827338"/>
              <a:ext cx="930275" cy="2752725"/>
            </p14:xfrm>
          </p:contentPart>
        </mc:Choice>
        <mc:Fallback>
          <p:pic>
            <p:nvPicPr>
              <p:cNvPr id="2355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49549" y="2817981"/>
                <a:ext cx="949003" cy="2771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55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4388" y="2890838"/>
              <a:ext cx="166687" cy="17462"/>
            </p14:xfrm>
          </p:contentPart>
        </mc:Choice>
        <mc:Fallback>
          <p:pic>
            <p:nvPicPr>
              <p:cNvPr id="2355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75068" y="2880968"/>
                <a:ext cx="185327" cy="37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55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2408238"/>
              <a:ext cx="206375" cy="161925"/>
            </p14:xfrm>
          </p:contentPart>
        </mc:Choice>
        <mc:Fallback>
          <p:pic>
            <p:nvPicPr>
              <p:cNvPr id="2355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54501" y="2398820"/>
                <a:ext cx="224974" cy="1807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08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Negative image </a:t>
            </a:r>
          </a:p>
        </p:txBody>
      </p:sp>
      <p:pic>
        <p:nvPicPr>
          <p:cNvPr id="5" name="Content Placeholder 4" descr="Screen Shot 2015-05-29 at 1.16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1" r="-102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5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1638" y="3924300"/>
              <a:ext cx="403225" cy="355600"/>
            </p14:xfrm>
          </p:contentPart>
        </mc:Choice>
        <mc:Fallback>
          <p:pic>
            <p:nvPicPr>
              <p:cNvPr id="245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2277" y="3914952"/>
                <a:ext cx="421946" cy="374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57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8738" y="3887788"/>
              <a:ext cx="898525" cy="803275"/>
            </p14:xfrm>
          </p:contentPart>
        </mc:Choice>
        <mc:Fallback>
          <p:pic>
            <p:nvPicPr>
              <p:cNvPr id="2457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9363" y="3878448"/>
                <a:ext cx="917274" cy="82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58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04325" y="16316325"/>
              <a:ext cx="0" cy="0"/>
            </p14:xfrm>
          </p:contentPart>
        </mc:Choice>
        <mc:Fallback>
          <p:pic>
            <p:nvPicPr>
              <p:cNvPr id="2458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04325" y="16316325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88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Contrast enhancement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images </a:t>
            </a:r>
          </a:p>
          <a:p>
            <a:r>
              <a:rPr lang="en-US" dirty="0"/>
              <a:t>Various reasons </a:t>
            </a:r>
          </a:p>
          <a:p>
            <a:pPr lvl="1"/>
            <a:r>
              <a:rPr lang="en-US" dirty="0"/>
              <a:t> The object or scene illumination is poor</a:t>
            </a:r>
          </a:p>
          <a:p>
            <a:pPr lvl="1"/>
            <a:r>
              <a:rPr lang="en-US" dirty="0"/>
              <a:t>Dynamic range can not be capture by the sensor </a:t>
            </a:r>
          </a:p>
          <a:p>
            <a:pPr lvl="1"/>
            <a:r>
              <a:rPr lang="en-US" dirty="0"/>
              <a:t>The aperture of the lens of the camera not properly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Contrast image</a:t>
            </a:r>
          </a:p>
        </p:txBody>
      </p:sp>
      <p:pic>
        <p:nvPicPr>
          <p:cNvPr id="5" name="Content Placeholder 4" descr="Screen Shot 2015-05-29 at 1.46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07" r="-2610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for contrast operation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creen Shot 2015-05-29 at 1.47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33" r="-2253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6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59575" y="1793875"/>
              <a:ext cx="1644650" cy="804863"/>
            </p14:xfrm>
          </p:contentPart>
        </mc:Choice>
        <mc:Fallback>
          <p:pic>
            <p:nvPicPr>
              <p:cNvPr id="256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0218" y="1784508"/>
                <a:ext cx="1663364" cy="823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60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62850" y="2900363"/>
              <a:ext cx="177800" cy="239712"/>
            </p14:xfrm>
          </p:contentPart>
        </mc:Choice>
        <mc:Fallback>
          <p:pic>
            <p:nvPicPr>
              <p:cNvPr id="2560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3435" y="2891005"/>
                <a:ext cx="196630" cy="258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60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4963" y="2967038"/>
              <a:ext cx="334962" cy="193675"/>
            </p14:xfrm>
          </p:contentPart>
        </mc:Choice>
        <mc:Fallback>
          <p:pic>
            <p:nvPicPr>
              <p:cNvPr id="2560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5609" y="2957661"/>
                <a:ext cx="353671" cy="212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60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58200" y="2938463"/>
              <a:ext cx="25400" cy="146050"/>
            </p14:xfrm>
          </p:contentPart>
        </mc:Choice>
        <mc:Fallback>
          <p:pic>
            <p:nvPicPr>
              <p:cNvPr id="2560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48629" y="2929040"/>
                <a:ext cx="44542" cy="16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60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64438" y="3365500"/>
              <a:ext cx="303212" cy="201613"/>
            </p14:xfrm>
          </p:contentPart>
        </mc:Choice>
        <mc:Fallback>
          <p:pic>
            <p:nvPicPr>
              <p:cNvPr id="2560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5064" y="3356123"/>
                <a:ext cx="321960" cy="220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60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6875" y="3451225"/>
              <a:ext cx="133350" cy="82550"/>
            </p14:xfrm>
          </p:contentPart>
        </mc:Choice>
        <mc:Fallback>
          <p:pic>
            <p:nvPicPr>
              <p:cNvPr id="2560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07402" y="3441811"/>
                <a:ext cx="152296" cy="101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60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74050" y="3344863"/>
              <a:ext cx="244475" cy="233362"/>
            </p14:xfrm>
          </p:contentPart>
        </mc:Choice>
        <mc:Fallback>
          <p:pic>
            <p:nvPicPr>
              <p:cNvPr id="2560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64716" y="3335500"/>
                <a:ext cx="263143" cy="25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61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16825" y="3994150"/>
              <a:ext cx="198438" cy="217488"/>
            </p14:xfrm>
          </p:contentPart>
        </mc:Choice>
        <mc:Fallback>
          <p:pic>
            <p:nvPicPr>
              <p:cNvPr id="2561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07461" y="3984788"/>
                <a:ext cx="217165" cy="23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61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74013" y="4081463"/>
              <a:ext cx="92075" cy="95250"/>
            </p14:xfrm>
          </p:contentPart>
        </mc:Choice>
        <mc:Fallback>
          <p:pic>
            <p:nvPicPr>
              <p:cNvPr id="2561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64551" y="4072153"/>
                <a:ext cx="111000" cy="113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61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40713" y="3956050"/>
              <a:ext cx="201612" cy="273050"/>
            </p14:xfrm>
          </p:contentPart>
        </mc:Choice>
        <mc:Fallback>
          <p:pic>
            <p:nvPicPr>
              <p:cNvPr id="2561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31369" y="3946697"/>
                <a:ext cx="220300" cy="291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61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4763" y="4371975"/>
              <a:ext cx="173037" cy="196850"/>
            </p14:xfrm>
          </p:contentPart>
        </mc:Choice>
        <mc:Fallback>
          <p:pic>
            <p:nvPicPr>
              <p:cNvPr id="2561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15390" y="4362669"/>
                <a:ext cx="191783" cy="215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61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85125" y="4454525"/>
              <a:ext cx="114300" cy="101600"/>
            </p14:xfrm>
          </p:contentPart>
        </mc:Choice>
        <mc:Fallback>
          <p:pic>
            <p:nvPicPr>
              <p:cNvPr id="2561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75750" y="4445224"/>
                <a:ext cx="133050" cy="120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61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80400" y="4359275"/>
              <a:ext cx="223838" cy="220663"/>
            </p14:xfrm>
          </p:contentPart>
        </mc:Choice>
        <mc:Fallback>
          <p:pic>
            <p:nvPicPr>
              <p:cNvPr id="2561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71028" y="4349839"/>
                <a:ext cx="242581" cy="239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61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5438" y="5478463"/>
              <a:ext cx="119062" cy="6350"/>
            </p14:xfrm>
          </p:contentPart>
        </mc:Choice>
        <mc:Fallback>
          <p:pic>
            <p:nvPicPr>
              <p:cNvPr id="2561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56057" y="5469774"/>
                <a:ext cx="137823" cy="23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61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7125" y="5464175"/>
              <a:ext cx="741363" cy="228600"/>
            </p14:xfrm>
          </p:contentPart>
        </mc:Choice>
        <mc:Fallback>
          <p:pic>
            <p:nvPicPr>
              <p:cNvPr id="2561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57763" y="5454800"/>
                <a:ext cx="760086" cy="247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62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7975" y="5138738"/>
              <a:ext cx="9525" cy="231775"/>
            </p14:xfrm>
          </p:contentPart>
        </mc:Choice>
        <mc:Fallback>
          <p:pic>
            <p:nvPicPr>
              <p:cNvPr id="2562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39130" y="5129381"/>
                <a:ext cx="27214" cy="2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62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21200" y="5692775"/>
              <a:ext cx="120650" cy="30163"/>
            </p14:xfrm>
          </p:contentPart>
        </mc:Choice>
        <mc:Fallback>
          <p:pic>
            <p:nvPicPr>
              <p:cNvPr id="2562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1808" y="5683326"/>
                <a:ext cx="139434" cy="49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2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contrast enhancement </a:t>
            </a:r>
          </a:p>
        </p:txBody>
      </p:sp>
      <p:pic>
        <p:nvPicPr>
          <p:cNvPr id="5" name="Content Placeholder 4" descr="Screen Shot 2015-05-29 at 1.55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79" b="-957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range enhancement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need to reduce the dynamic range </a:t>
            </a:r>
          </a:p>
          <a:p>
            <a:r>
              <a:rPr lang="en-US" dirty="0"/>
              <a:t>An image with high dynamic range cannot be properly reproduced by some display device. </a:t>
            </a:r>
          </a:p>
          <a:p>
            <a:pPr lvl="1"/>
            <a:r>
              <a:rPr lang="en-US" dirty="0"/>
              <a:t>If a gray level display device uses bits to display intensity levels from 0 to 255 that is total 256 different intensity levels. </a:t>
            </a:r>
          </a:p>
          <a:p>
            <a:pPr lvl="1"/>
            <a:r>
              <a:rPr lang="en-US" dirty="0"/>
              <a:t>If the original image a minimum intensity value of id 0 and the maximum intensity value is 1048, </a:t>
            </a:r>
          </a:p>
          <a:p>
            <a:pPr lvl="1"/>
            <a:r>
              <a:rPr lang="en-US" dirty="0"/>
              <a:t>then the dynamic range of the original image is very high but my display device cannot take care of such a high dynamic range; so the display device will mostly display the highest intensity values and the lower intensity values will be in most of the cases suppressed.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reducing dynamic range </a:t>
            </a:r>
          </a:p>
        </p:txBody>
      </p:sp>
      <p:pic>
        <p:nvPicPr>
          <p:cNvPr id="5" name="Content Placeholder 4" descr="Screen Shot 2015-05-29 at 1.59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8" b="-369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the computational complexity of image transform operations</a:t>
            </a:r>
          </a:p>
          <a:p>
            <a:r>
              <a:rPr lang="en-US" dirty="0"/>
              <a:t>The separable transformation </a:t>
            </a:r>
          </a:p>
          <a:p>
            <a:r>
              <a:rPr lang="en-US" dirty="0"/>
              <a:t>computational complexity reduction of the separable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Compress the dynamic range by logarithmic transformation</a:t>
            </a:r>
          </a:p>
        </p:txBody>
      </p:sp>
      <p:pic>
        <p:nvPicPr>
          <p:cNvPr id="5" name="Content Placeholder 4" descr="Screen Shot 2015-05-29 at 2.08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1" r="-616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6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1525" y="2582863"/>
              <a:ext cx="123825" cy="26987"/>
            </p14:xfrm>
          </p:contentPart>
        </mc:Choice>
        <mc:Fallback>
          <p:pic>
            <p:nvPicPr>
              <p:cNvPr id="266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2193" y="2573381"/>
                <a:ext cx="142488" cy="45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6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9513" y="4364038"/>
              <a:ext cx="1587" cy="1587"/>
            </p14:xfrm>
          </p:contentPart>
        </mc:Choice>
        <mc:Fallback>
          <p:pic>
            <p:nvPicPr>
              <p:cNvPr id="266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5759" y="4343407"/>
                <a:ext cx="29095" cy="4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6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1700" y="5308600"/>
              <a:ext cx="4179888" cy="42863"/>
            </p14:xfrm>
          </p:contentPart>
        </mc:Choice>
        <mc:Fallback>
          <p:pic>
            <p:nvPicPr>
              <p:cNvPr id="266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2341" y="5299235"/>
                <a:ext cx="4198606" cy="61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6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8750" y="5314950"/>
              <a:ext cx="322263" cy="26988"/>
            </p14:xfrm>
          </p:contentPart>
        </mc:Choice>
        <mc:Fallback>
          <p:pic>
            <p:nvPicPr>
              <p:cNvPr id="266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89367" y="5305468"/>
                <a:ext cx="341029" cy="4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6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3463" y="5340350"/>
              <a:ext cx="3175" cy="6350"/>
            </p14:xfrm>
          </p:contentPart>
        </mc:Choice>
        <mc:Fallback>
          <p:pic>
            <p:nvPicPr>
              <p:cNvPr id="266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1670" y="5330638"/>
                <a:ext cx="26761" cy="257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45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law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4002"/>
          </a:xfrm>
        </p:spPr>
        <p:txBody>
          <a:bodyPr>
            <a:normAutofit/>
          </a:bodyPr>
          <a:lstStyle/>
          <a:p>
            <a:r>
              <a:rPr lang="en-US" dirty="0"/>
              <a:t>The power law transformation is normally used for different imaging devices. </a:t>
            </a:r>
          </a:p>
          <a:p>
            <a:r>
              <a:rPr lang="en-US" dirty="0"/>
              <a:t>It is used for image capturing devices, image printers and so on. </a:t>
            </a:r>
          </a:p>
          <a:p>
            <a:pPr lvl="1"/>
            <a:r>
              <a:rPr lang="en-US" dirty="0"/>
              <a:t>The transformation function between the original image, intensity and the processed image intensity is given by </a:t>
            </a:r>
          </a:p>
          <a:p>
            <a:pPr marL="914400" lvl="2" indent="0">
              <a:buNone/>
            </a:pPr>
            <a:r>
              <a:rPr lang="en-US" dirty="0"/>
              <a:t>s is equal to T (r) which is nothing but c into r to the power gamma.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57600" y="5568950"/>
              <a:ext cx="1098550" cy="514350"/>
            </p14:xfrm>
          </p:contentPart>
        </mc:Choice>
        <mc:Fallback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241" y="5559565"/>
                <a:ext cx="1117267" cy="533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52775" y="5964238"/>
              <a:ext cx="182563" cy="290512"/>
            </p14:xfrm>
          </p:contentPart>
        </mc:Choice>
        <mc:Fallback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3413" y="5954878"/>
                <a:ext cx="201287" cy="309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6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41775" y="5938838"/>
              <a:ext cx="1860550" cy="704850"/>
            </p14:xfrm>
          </p:contentPart>
        </mc:Choice>
        <mc:Fallback>
          <p:pic>
            <p:nvPicPr>
              <p:cNvPr id="276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2415" y="5929502"/>
                <a:ext cx="1879271" cy="7235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98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values of gamma </a:t>
            </a:r>
            <a:br>
              <a:rPr lang="en-US" dirty="0"/>
            </a:br>
            <a:r>
              <a:rPr lang="en-US" dirty="0"/>
              <a:t>where c is equal to 1</a:t>
            </a:r>
          </a:p>
        </p:txBody>
      </p:sp>
      <p:pic>
        <p:nvPicPr>
          <p:cNvPr id="5" name="Content Placeholder 4" descr="Screen Shot 2015-05-29 at 2.18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15" r="-2211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6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74550" y="30965775"/>
              <a:ext cx="0" cy="0"/>
            </p14:xfrm>
          </p:contentPart>
        </mc:Choice>
        <mc:Fallback>
          <p:pic>
            <p:nvPicPr>
              <p:cNvPr id="286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74550" y="30965775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475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fr-FR" dirty="0" err="1"/>
              <a:t>amma</a:t>
            </a:r>
            <a:r>
              <a:rPr lang="fr-FR" dirty="0"/>
              <a:t> correction</a:t>
            </a:r>
            <a:endParaRPr lang="en-US" dirty="0"/>
          </a:p>
        </p:txBody>
      </p:sp>
      <p:pic>
        <p:nvPicPr>
          <p:cNvPr id="5" name="Content Placeholder 4" descr="Screen Shot 2015-05-29 at 2.33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3" r="-775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law transformations as a images enhancing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transformation curve gets various shapes depending upon different values of gamma </a:t>
            </a:r>
          </a:p>
          <a:p>
            <a:r>
              <a:rPr lang="en-US" dirty="0"/>
              <a:t>if the value of gamma is less than 1, then on the darker side, the lower range of intensity values will be mapped into a larger range of intensity values in the processed image whereas on the brighter side, a larger range of intensity values will be mapped into lower range of intensity values in the processed image and the reverse is true when gamma is greater than 1.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law transformations as a controlled enhancement</a:t>
            </a:r>
          </a:p>
        </p:txBody>
      </p:sp>
      <p:pic>
        <p:nvPicPr>
          <p:cNvPr id="5" name="Content Placeholder 4" descr="Screen Shot 2015-05-29 at 2.41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19" r="-2441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Gray level slicing</a:t>
            </a:r>
          </a:p>
        </p:txBody>
      </p:sp>
      <p:pic>
        <p:nvPicPr>
          <p:cNvPr id="5" name="Content Placeholder 4" descr="Screen Shot 2015-05-29 at 2.43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8" b="-307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of gray level slicing</a:t>
            </a:r>
          </a:p>
        </p:txBody>
      </p:sp>
      <p:pic>
        <p:nvPicPr>
          <p:cNvPr id="5" name="Content Placeholder 4" descr="Screen Shot 2015-05-29 at 2.46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50" b="-825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7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the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Necessity of image enhancement. </a:t>
            </a:r>
          </a:p>
          <a:p>
            <a:r>
              <a:rPr lang="en-US" dirty="0"/>
              <a:t>Image enhancement techniques broad categories. </a:t>
            </a:r>
          </a:p>
          <a:p>
            <a:pPr marL="457200" lvl="1" indent="0">
              <a:buNone/>
            </a:pPr>
            <a:r>
              <a:rPr lang="en-US" dirty="0"/>
              <a:t>1: spatial domain operations</a:t>
            </a:r>
          </a:p>
          <a:p>
            <a:pPr marL="457200" lvl="1" indent="0">
              <a:buNone/>
            </a:pPr>
            <a:r>
              <a:rPr lang="en-US" dirty="0"/>
              <a:t>2: Frequency domain operations </a:t>
            </a:r>
          </a:p>
          <a:p>
            <a:pPr lvl="2"/>
            <a:r>
              <a:rPr lang="en-US" dirty="0"/>
              <a:t>point processing</a:t>
            </a:r>
          </a:p>
          <a:p>
            <a:pPr lvl="3"/>
            <a:r>
              <a:rPr lang="en-US" dirty="0"/>
              <a:t>Threshold operation </a:t>
            </a:r>
          </a:p>
          <a:p>
            <a:pPr lvl="3"/>
            <a:r>
              <a:rPr lang="en-US" dirty="0"/>
              <a:t>M</a:t>
            </a:r>
            <a:r>
              <a:rPr lang="da-DK" dirty="0"/>
              <a:t>ask operation</a:t>
            </a:r>
          </a:p>
          <a:p>
            <a:pPr lvl="3"/>
            <a:r>
              <a:rPr lang="en-US" dirty="0"/>
              <a:t>N</a:t>
            </a:r>
            <a:r>
              <a:rPr lang="hr-HR" dirty="0"/>
              <a:t>egative image</a:t>
            </a:r>
          </a:p>
          <a:p>
            <a:pPr lvl="3"/>
            <a:r>
              <a:rPr lang="en-US" dirty="0"/>
              <a:t>Low Contrast image</a:t>
            </a:r>
          </a:p>
          <a:p>
            <a:pPr lvl="3"/>
            <a:r>
              <a:rPr lang="en-US" dirty="0"/>
              <a:t>reducing dynamic range </a:t>
            </a:r>
          </a:p>
          <a:p>
            <a:pPr lvl="3"/>
            <a:r>
              <a:rPr lang="en-US" dirty="0"/>
              <a:t>Power law transformation</a:t>
            </a:r>
          </a:p>
          <a:p>
            <a:pPr lvl="3"/>
            <a:r>
              <a:rPr lang="en-US"/>
              <a:t>Gray level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/>
              <a:t>Biswas</a:t>
            </a:r>
            <a:br>
              <a:rPr lang="en-US" sz="2000" dirty="0"/>
            </a:br>
            <a:r>
              <a:rPr lang="en-US" sz="2000" dirty="0"/>
              <a:t>Department of Electronics and Electrical Communication Engineering Indian Institute of Technology, </a:t>
            </a:r>
            <a:r>
              <a:rPr lang="en-US" sz="2000" dirty="0" err="1"/>
              <a:t>Kharagpur</a:t>
            </a:r>
            <a:endParaRPr lang="en-US" sz="2000" dirty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Necessity of image enhancement. </a:t>
            </a:r>
          </a:p>
          <a:p>
            <a:r>
              <a:rPr lang="en-US" dirty="0"/>
              <a:t>Image enhancement techniques broad categories. </a:t>
            </a:r>
          </a:p>
          <a:p>
            <a:pPr lvl="1"/>
            <a:r>
              <a:rPr lang="en-US" dirty="0"/>
              <a:t>One of the category is spatial domain operations In spatial domain operations, </a:t>
            </a:r>
          </a:p>
          <a:p>
            <a:pPr lvl="2"/>
            <a:r>
              <a:rPr lang="en-US" dirty="0"/>
              <a:t>point processing, </a:t>
            </a:r>
          </a:p>
          <a:p>
            <a:pPr lvl="2"/>
            <a:r>
              <a:rPr lang="en-US" dirty="0"/>
              <a:t>histogram based processing techniques </a:t>
            </a:r>
          </a:p>
          <a:p>
            <a:pPr lvl="2"/>
            <a:r>
              <a:rPr lang="en-US" dirty="0"/>
              <a:t>mask processing techniques</a:t>
            </a:r>
          </a:p>
          <a:p>
            <a:r>
              <a:rPr lang="en-US" dirty="0"/>
              <a:t>Frequency domain operations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image enhancement?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Screen Shot 2015-05-29 at 11.24.3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" b="-268"/>
          <a:stretch>
            <a:fillRect/>
          </a:stretch>
        </p:blipFill>
        <p:spPr>
          <a:xfrm>
            <a:off x="676687" y="1600200"/>
            <a:ext cx="7522733" cy="41372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</a:t>
            </a:r>
            <a:r>
              <a:rPr lang="fr-FR" dirty="0"/>
              <a:t>image enchantement techniques </a:t>
            </a:r>
            <a:br>
              <a:rPr lang="fr-FR" dirty="0"/>
            </a:br>
            <a:endParaRPr lang="en-US" dirty="0"/>
          </a:p>
        </p:txBody>
      </p:sp>
      <p:pic>
        <p:nvPicPr>
          <p:cNvPr id="5" name="Content Placeholder 4" descr="Screen Shot 2015-05-29 at 11.36.2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58" r="-635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4588" y="2590800"/>
              <a:ext cx="1165225" cy="68580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223" y="2581445"/>
                <a:ext cx="1183955" cy="704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5338" y="3028950"/>
              <a:ext cx="885825" cy="319088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976" y="3019597"/>
                <a:ext cx="904550" cy="337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20975" y="2695575"/>
              <a:ext cx="209550" cy="128588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1614" y="2686210"/>
                <a:ext cx="228273" cy="147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3088" y="2505075"/>
              <a:ext cx="354012" cy="333375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3715" y="2495694"/>
                <a:ext cx="372758" cy="352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0313" y="2235200"/>
              <a:ext cx="1619250" cy="881063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0968" y="2225854"/>
                <a:ext cx="1637941" cy="899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0250" y="1714500"/>
              <a:ext cx="153988" cy="185738"/>
            </p14:xfrm>
          </p:contentPart>
        </mc:Choice>
        <mc:Fallback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0961" y="1705141"/>
                <a:ext cx="172567" cy="20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5425" y="1760538"/>
              <a:ext cx="561975" cy="44450"/>
            </p14:xfrm>
          </p:contentPart>
        </mc:Choice>
        <mc:Fallback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6047" y="1750907"/>
                <a:ext cx="580732" cy="63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3838" y="817563"/>
              <a:ext cx="3414712" cy="1114425"/>
            </p14:xfrm>
          </p:contentPart>
        </mc:Choice>
        <mc:Fallback>
          <p:pic>
            <p:nvPicPr>
              <p:cNvPr id="10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4480" y="808213"/>
                <a:ext cx="3433429" cy="11331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14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Neighborhood  of the point (x, y)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point processing the transformation operator T operates at point (x, y) considering a certain neighborhood of the point (x, y) </a:t>
            </a:r>
          </a:p>
          <a:p>
            <a:r>
              <a:rPr lang="en-US" dirty="0"/>
              <a:t>neighborhood size of 3 by 3 around point (x, y). </a:t>
            </a:r>
          </a:p>
          <a:p>
            <a:r>
              <a:rPr lang="en-US" dirty="0"/>
              <a:t>Different applications, the neighborhood size may be different . </a:t>
            </a:r>
          </a:p>
          <a:p>
            <a:r>
              <a:rPr lang="en-US" dirty="0"/>
              <a:t>neighborhood size of 5 by 5, 7 by 7</a:t>
            </a:r>
          </a:p>
        </p:txBody>
      </p:sp>
      <p:pic>
        <p:nvPicPr>
          <p:cNvPr id="6" name="Content Placeholder 5" descr="Screen Shot 2015-05-29 at 11.55.3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28" b="-2812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pixel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1913" y="1757363"/>
              <a:ext cx="103187" cy="282575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466" y="1747992"/>
                <a:ext cx="122080" cy="301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40050" y="1763713"/>
              <a:ext cx="158750" cy="223837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0754" y="1754356"/>
                <a:ext cx="177342" cy="24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67075" y="1743075"/>
              <a:ext cx="125413" cy="220663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7732" y="1733670"/>
                <a:ext cx="144099" cy="239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15575" y="9637713"/>
              <a:ext cx="0" cy="0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15575" y="96377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4738" y="1547813"/>
              <a:ext cx="2043112" cy="1322387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5376" y="1538455"/>
                <a:ext cx="2061836" cy="1341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1650" y="3030538"/>
              <a:ext cx="565150" cy="358775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32297" y="3021163"/>
                <a:ext cx="583856" cy="377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2550" y="3041650"/>
              <a:ext cx="671513" cy="436563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3183" y="3032300"/>
                <a:ext cx="690246" cy="455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9738" y="3563938"/>
              <a:ext cx="225425" cy="15875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70435" y="3554339"/>
                <a:ext cx="244032" cy="35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6238" y="3779838"/>
              <a:ext cx="441325" cy="147637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06879" y="3770476"/>
                <a:ext cx="460044" cy="166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6113" y="3467100"/>
              <a:ext cx="833437" cy="425450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6757" y="3457742"/>
                <a:ext cx="852150" cy="444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65575" y="20388263"/>
              <a:ext cx="0" cy="0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65575" y="2038826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14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 processing plotting </a:t>
            </a:r>
          </a:p>
        </p:txBody>
      </p:sp>
      <p:pic>
        <p:nvPicPr>
          <p:cNvPr id="7" name="Content Placeholder 6" descr="Screen Shot 2015-05-29 at 12.31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5" b="-3615"/>
          <a:stretch>
            <a:fillRect/>
          </a:stretch>
        </p:blipFill>
        <p:spPr>
          <a:xfrm>
            <a:off x="927530" y="1756999"/>
            <a:ext cx="7240535" cy="39820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04178" y="5744959"/>
            <a:ext cx="3103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1x1 is also Threshold operation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8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743</Words>
  <Application>Microsoft Office PowerPoint</Application>
  <PresentationFormat>On-screen Show (4:3)</PresentationFormat>
  <Paragraphs>114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Digital Image Processing CSC331 </vt:lpstr>
      <vt:lpstr>Summery of previous lecture </vt:lpstr>
      <vt:lpstr>Today's lecture </vt:lpstr>
      <vt:lpstr>What is image enhancement?  </vt:lpstr>
      <vt:lpstr>Types of image enchantement techniques  </vt:lpstr>
      <vt:lpstr>PowerPoint Presentation</vt:lpstr>
      <vt:lpstr>Neighborhood  of the point (x, y) </vt:lpstr>
      <vt:lpstr>single pixel location</vt:lpstr>
      <vt:lpstr>Point  processing plotting </vt:lpstr>
      <vt:lpstr>Mask operation   </vt:lpstr>
      <vt:lpstr>coefficient values </vt:lpstr>
      <vt:lpstr>Negative image</vt:lpstr>
      <vt:lpstr>Result of Negative image </vt:lpstr>
      <vt:lpstr>Contrast enhancement </vt:lpstr>
      <vt:lpstr>Low Contrast image</vt:lpstr>
      <vt:lpstr>Transformation for contrast operation  </vt:lpstr>
      <vt:lpstr>Result of contrast enhancement </vt:lpstr>
      <vt:lpstr>Dynamic range enhancement </vt:lpstr>
      <vt:lpstr>Results reducing dynamic range </vt:lpstr>
      <vt:lpstr>Compress the dynamic range by logarithmic transformation</vt:lpstr>
      <vt:lpstr>Power law transformation</vt:lpstr>
      <vt:lpstr>Different values of gamma  where c is equal to 1</vt:lpstr>
      <vt:lpstr>Gamma correction</vt:lpstr>
      <vt:lpstr>Power law transformations as a images enhancing</vt:lpstr>
      <vt:lpstr>Power law transformations as a controlled enhancement</vt:lpstr>
      <vt:lpstr>Gray level slicing</vt:lpstr>
      <vt:lpstr>Results of gray level slicing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FA21-BSE-133 (AOUN HAIDER)</cp:lastModifiedBy>
  <cp:revision>543</cp:revision>
  <dcterms:created xsi:type="dcterms:W3CDTF">2015-05-04T09:46:19Z</dcterms:created>
  <dcterms:modified xsi:type="dcterms:W3CDTF">2023-03-26T09:58:13Z</dcterms:modified>
</cp:coreProperties>
</file>