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9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396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88" autoAdjust="0"/>
  </p:normalViewPr>
  <p:slideViewPr>
    <p:cSldViewPr snapToGrid="0" snapToObjects="1"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1:28:21.0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0:44.4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7 887 2,'0'0'4,"0"0"-1,0 0 0,0 0 0,0 0 0,0 0-1,0 0 7,0 0-8,0 0 0,0 0-1,0 0 13,0 0-14,0 0 13,0 0-1,0 0-8,0 0 6,0 0-1,0 0 5,0 0-8,0 0 7,0 0-9,0 0 6,0 0-1,0 0-8,0 0 0,0 0 7,0 0-7,0 0 7,0 0 4,0 0-14,0 0 1,0 5 13,2 4-2,0 0-7,-2 3 6,2 1-14,0 2 1,0 1 13,-2 2-1,0 0-19,2 1 20,-2 1 0,0 0-8,2 1 0,-2 0 0,0 0 6,-2 2-1,2 0-7,0-1 1,0-1 6,-2 1-1,0-3-6,0 2 0,0 0 6,2 1 0,-2-3-1,0 0-6,2-4 0,-2 0-6,2 0 1,-2-2 20,2-2-8,0 1-6,0-4 0,-3-1 0,3-1 0,0 0-6,0-3 8,0 0 6,0-2 5,3-2-1,1-3-1,-2-2-14,2-1 1,2-3 0,-2-3 1,2-2 6,1-3-13,1 1 14,2-3 6,-1 1-14,1-2 1,-2-2 0,5 3 0,-3-3 1,0 4 6,3-2 6,-3 1-1,0 3-8,1-1-6,-3 2-6,2 2 2,-1 0 13,-1 3 0,-2 1-1,2 1-6,-4 1 0,1 1 1,-1 1 0,0 0-6,-2 1 13,2 2 6,-2-1-1,-2 2-8,2-1 0,0 1-13,-2 0 8,2 1 13,-2 2-8,-2 1-6,2 0 0,0 1 1,-4 2 6,2-1-13,-2 2 14,0 0 6,0 2-8,0-1-6,-3 1-6,3 0 8,0 2-6,0-1 1,0 1 7,-2 2 0,1-2 0,1 2-14,0-1 15,0 0-12,2 1 20,0-2-1,0 1-20,0 0 26,2 0-7,0-1-1,0 1-1,2-1-7,0 0 0,0-1 7,4 1-7,-2 0 6,2-2 6,3 0-14,-3 0 13,4-1 7,-1 0-22,-1 0-7,0 0 9,2-1 7,-1 0 0,-1-1-1,2 1-6,-1-1 6,-1 1 6,-2-2-19,2 1-11,-1 0 1,-3-3 3,2 0-1</inkml:trace>
  <inkml:trace contextRef="#ctx0" brushRef="#br0" timeOffset="1262">513 0 2,'0'0'4,"0"0"-1,0 0-1,0 0 1,0 0-1,0 0 1,0 0 0,0 0-1,2 1-1,3 1 1,-1 3 12,4 0-2,0 0-8,5 2 0,-3 4 0,5-1 5,-3 3-7,2 1 12,3 4-2,2 1 6,-3 2-9,1 2 12,-1 3-10,1 2-1,-1 2-1,1 2-1,-3 2-8,3 1 8,-3 3-16,1 0 16,-3 4 10,1 1-8,-1 2-2,-2 2-7,1 0 1,-3 2-1,0-1 6,-2 2-1,-1-1 6,-1 0 5,-2-2-3,-2-1-14,-2 0 6,-2-1 0,-1 0-1,-1-1-13,0-4 7,-2 0 6,-3-2 6,3-2-8,-2-2-6,-3-4 6,3-1 1,2-4 5,-3-3-14,1-2 1,2-3-7,0-2 2,1-1 2,1-3-6,0-4-18,2-3 4,0 0 3,-3-4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38.6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0 29,'-2'0'14,"0"0"-2,0 0-8,2 0 7,-2 0-9,0 0 13,2 0-15,0 0 13,-2 0-8,4 0 6,-2 0-2,-2 0-7,2 0 6,0 1-7,2-1-1,0 0 7,0 1-7,4 1 13,0 1-2,5-1 4,-1-1-14,4 2 6,1-1 7,6-1-16,-1-1 7,3 0-1,2 0-6,0-1 6,4 0-7,-3-2-6,-1 2 8,-2 0 0,2 1-13,-4 0 8,-3 0 1,-1 0-12,-1 1 1,-3-1 3,-3 1 0,0 1-1</inkml:trace>
  <inkml:trace contextRef="#ctx0" brushRef="#br0" timeOffset="352">144 335 50,'0'0'18,"0"0"-3,0 0-8,2-2-1,3 2 7,1-3-23,2 2 28,2-3-15,3 2 12,1-1-8,3-2 6,1-1-2,1 1-14,0 1 6,1-2 0,3 1 0,-2 2-13,2-1 1,-1 2 0,1-2-5,-2 3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39.8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64 293 9,'0'0'10,"0"0"-1,0 0-8,0 0 6,0 0 6,0 0-2,0 0 0,0 0 4,0 0-15,0 0 19,0 0-8,0 0-8,0 0 12,0 0 5,0 2-3,0 4 5,0 7-16,-2 3 12,2 4-9,0 4 0,-2 5-8,0 3 6,0 2-1,2 0 6,-4 4-2,2 0 0,-2 0-16,-1 2 9,1 1 5,2-1-1,-2 0-1,-2-1-7,2-1 0,0-1 7,2-5-1,-3 0-1,3-5-19,0-2 2,2-3-12,-2-2 4,0-1-4,2-4 2,-2-4 3,2-1 0</inkml:trace>
  <inkml:trace contextRef="#ctx0" brushRef="#br0" timeOffset="368">48 294 2,'0'-1'3,"0"-1"0,4-3 0,-2-1-1,4-1 0,0 0 0,-2-1 0,5 1 1,-3 1-1,0-1-1,0 0 0,0 2 0,1-2 7,-1 1-1,0 0-8,0 1 0,1 1 1,-3-1 0,2 2 0,0-1 6,0 2-7,-2-1 0,3 1 0,-1 1 7,0 0-7,0 0 6,0-1-7,1 4 0,-1-1 1,2-1 6,-2 1 7,1 1-16,-1 1 15,-2 0-9,2 1 6,-2 0 5,0 3-8,0-1-13,-1 3 1,1 1 14,0-1-7,-2 0 6,0 2-7,-2 1 6,2 1 1,-2 1-9,-2 0 8,0 2-9,0 1 9,-2 0 5,-3 2-1,-1 1-2,2 0-7,-4 1 0,-5 0 7,1 1-20,-1 0 8,-1-1 7,1-1-13,-1 1 0,-1-1 2,3-4 0,-1-1 0</inkml:trace>
  <inkml:trace contextRef="#ctx0" brushRef="#br0" timeOffset="1530">889 270 28,'0'0'7,"0"-1"6,0-1-14,0 1 12,2 1 0,-2-1-2,0 1-14,0 0 19,0 0 12,0 0-4,0 0-9,0 1-1,-4 5-8,0 2 6,-4 3 5,0 3-8,-3 5-8,-1 2 13,-3 3-1,-1 2-2,1 2-7,-1 1 0,-3 2 13,3-1-3,-3-1-14,3 1 7,1-2 5,1-1-14,1-2-5,1 0 13,3-3 6,1-2-14,2-2-5,2 0 13,2-4-7,0 0-5,4-4 19,0-1-7,0-2-13,2-2 13,2-2-6,0-1-6,1-4 13,-1 0-7,0-3 7,0 0-1,-2-2-13,1-3 14,-3 1-7,-2-1 13,0-2-14,-4 0-6,-1 0 13,-3-1-6,0-1-6,0-1 13,-3 1 0,1-1-1,2 0-1,-3 1-6,1 1-6,2-1-19,-1 0 5,3 3 1,0 0 3,2-1 0</inkml:trace>
  <inkml:trace contextRef="#ctx0" brushRef="#br0" timeOffset="2076">1388 29 4,'-4'1'10,"0"3"0,-5-2 4,1 4-8,-2 0-1,-1 2 6,-1 2 0,-3 3 10,3 2-15,-5 1 6,5 5 4,-4 0-2,1 4-1,-1 1 10,1 4-1,1 0-10,1 5-14,-1 0 6,3 1 12,1 2-14,0 0-1,3 1 0,1-1 7,0-1-8,2 1-7,2-4 9,0 0-8,2-2 8,2-3-19,0-3-6,0 1 4,4-4 1,-2-3 2,3-4 3,1-2 0,2-3-1</inkml:trace>
  <inkml:trace contextRef="#ctx0" brushRef="#br0" timeOffset="2614">1770 164 3,'0'0'4,"0"0"-1,0 0 0,0 0-1,0 0 1,0 0-1,0 0 1,0 0-2,0 0 1,0 0-1,0 0 7,0 0 5,0 0-8,0 0-1,0 0 0,0 0 0,0 0-8,0 0 21,0 0-22,0 0 13,0 0-1,0 0 6,0 0-1,0 0-2,0 0 5,0 0-21,0 0 7,0 0 12,0 0-14,0 0 8,0 0-2,0 0-1,0 0-13,0 0 14,0 0-14,0 0 8,0 0 14,0 0-15,0 0 12,0 0-7,0 0 6,0 0-8,0 0-6,0 0 13,0 0-7,0 0-7,0 0 14,0 0-8,0 0 0,0 0 8,0 0-22,0 0 21,0 0-7,0 0-6,0 0 13,0 0-19,0 0 20,0 0-7,0 0-7,0 0 14,0 0-14,0 0 13,0 0-7,0 0-6,0 0 13,0 0-19,0 0 14,0 0-1,0 0 6,0 0 1,0 0-16,0 0 8,0 2 0,0 3 8,-2 1-16,0 1 16,0 3-16,0 3-4,-2 0 8,-2 3-6,0 3 14,-3 2 5,-1 3 5,0 2-7,-1 1-8,-1 0 7,2 0-1,-1 0-7,1-2 7,0 0-1,1-2 0,3-1-1,0-2 0,2-2-1,2 0-6,0-3 7,2-1-1,0-1-13,4-3 14,2-2 0,2-2-13,0-1 8,1-3 12,1-1-7,-2-1-1,3-2 0,-3 0-6,0-2 6,-2 0 0,-1-2 7,-1-2-15,-4-2 1,0 1 1,-2-2-6,0 0 14,-5 0 6,-1-1-14,0-4 7,-2 1-1,-1-1 0,-1-1-6,-1-3 6,1 0-6,0 0-12,1-1 8,-1 2-13,4 0 4,-1-1 0,1 2 2</inkml:trace>
  <inkml:trace contextRef="#ctx0" brushRef="#br0" timeOffset="3446">2103 0 17,'0'0'2,"0"0"7,2 1-8,3 4 0,-1 1 19,6 2-9,0 1 6,-1 4-3,1 1-8,0 2-1,-1 2 0,-1 2 5,-2 5 11,0 2-7,-2 2-9,-1 2 5,-6 3 12,-1 2-15,0 1 5,-2 3-8,-2-1 6,-3 1-8,1 0-6,-4-1-6,-1-1-5,1-1-6,-3-1 4,3-1 0,-5-2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45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48 509 2,'0'-1'4,"4"0"-1,-2-2 0,2 2-1,2-2 0,-2 2 1,3-2 0,-1 2-1,0 1 6,2 0 5,-4 0-8,3 4 6,-1 0-7,-2 2 5,-2 1-1,2 1-1,-4 3-7,-4 0 0,0 2 12,0 0 0,-2-2-2,-3 3-8,-1-2 6,0-2-1,1 0-1,-3-1 7,2-2-9,1 0-7,1-1 1,0-3 6,-1-2-7,5-2 1,0-3 0,2-3-13,4-3 2,-2-1 1,4-2 0,3 1 1</inkml:trace>
  <inkml:trace contextRef="#ctx0" brushRef="#br0" timeOffset="449">1040 0 36,'0'0'19,"0"0"-1,0 0 3,0 0-9,0 0 6,0 0-4,0 0 0,0 0-15,0 0 12,0 0 5,0 1-8,2 4 6,-2 0-3,0 6-1,3 2-1,-3 2-8,-3 3 8,3 3 4,-2 0-2,2 4-1,-2-1-20,2 0 14,0 2-1,-2 1-7,2-1 1,0 0 0,0 1-12,-2-2-5,2 2-3,0-2 1,-2-1 3,2-2 0</inkml:trace>
  <inkml:trace contextRef="#ctx0" brushRef="#br0" timeOffset="772">534 795 66,'0'0'22,"0"0"-2,0 0-10,0 0-7,2-1 12,0 0-8,4-2 6,0 1-2,7-1-2,3-2 5,5 0-7,2-2 11,4 0-2,1 0-1,8-1-3,-1 0-14,4 1 13,2-1-2,1 0-6,1 1 11,1 1-1,3 1-8,1 1 6,-1 1-15,3 2 1,-4 1 7,1 1-13,-1 2-6,-3 0 2,-2 1-5,-1-1-10,-3 3 3,-6 0 2,0 0 4,-6-1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52.4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155 133 76,'-2'0'14,"-2"0"-2,0 1 19,2-1-10,-2 0-10,2 0 11,0 1-14,-3 0-2,5 3 12,0 3 5,0 3-4,3 6-2,-1 3-9,0 6 5,0 4 5,0 4-7,0 5-9,2 2 12,0 3-1,-2 3-1,0 3 4,2-1-15,1 4-6,-1-2 19,0 0-14,0-3 0,2 1-6,-2-4-6,3-1-12,1-4-16,-2-3 6,-2-5 2</inkml:trace>
  <inkml:trace contextRef="#ctx0" brushRef="#br0" timeOffset="1042">95 0 1,'0'0'4,"0"0"0,0 0-1,0 0 0,0 0 7,0 0-2,0 0-1,0 0 5,0 0-8,0 0 7,0 0-2,0 0-14,0 0 7,0 0-6,0 2 6,0 1-6,0 2 7,-2-1-1,0 1-6,2 1 7,-2-2 12,0 0-15,2 2 0,-2-2 19,0 1-8,0 1-2,0-1-1,0-2 5,0 1-7,0-1-1,-1 1 5,1-2-7,0 0-7,2 0 13,-2 1-1,2-2-13,-2 0-6,2 1 14,-2 0 0,2-1-1,0 0 0,0 0-7,0-1 14,0 0-8,-2 0-12,2 1 20,0 2-8,0-2-6,0 0 7,-2-1-13,4 0 8,-2-1-6,2 0-6,0-1 2,0 0 1,0 0 0,2 1 3,-1-2 0,1 1 0</inkml:trace>
  <inkml:trace contextRef="#ctx0" brushRef="#br0" timeOffset="1617">143 96 3,'0'0'3,"0"0"0,0 0 0,0 0-1,0 0 0,0 0 0,0 0 0,0 0 0,0 0-1,0 0 0,0 0 0,0 0 0,0 0-1,0 0 0,0 0 1,0 0 0,0 0-1,0 0 1,-2 2 6,2-1-1,0 0 0,0 1-1,0-1-1,0-1 7,0 0-16,0 1 9,0-1 5,0-1-14,0 2 7,0-1 6,0 0-1,0 0-7,0 0 0,0 0-6,0 0 13,0 0-1,0 0-7,0 0 7,0 1-7,-2 0 19,2 3-9,-2 0-1,-2 2-1,-1 2-7,1 2 6,-2 1 13,2 2-3,-4 1-9,-1 3 0,1 2-1,0 2-1,-3 1-7,1 0 7,0 3-14,-3-2 8,3-1-6,0 0-13,1-1 2,1-1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46.3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182 441 54,'-2'0'18,"2"2"-3,-2-1 4,-2 1-1,0 3-4,0-1 0,0 3-9,-2 2 5,-3 2-7,3 3 26,-2 4-11,-1 1-2,1 3 5,0 5-4,0 3-7,-1 2 4,1 3-14,0 2 12,0 2-1,-1 2-1,1 0 5,4 1-15,-2-2-6,2 2 7,-1-1 0,1 0 0,0-2 6,2 1-14,0-3 1,0-1-5,-2-3 6,2-2-17,0-2-4,0-3 4,0-2 9,2-3-12,-3-4 2,1 0 4,2-6 1</inkml:trace>
  <inkml:trace contextRef="#ctx0" brushRef="#br0" timeOffset="412">133 524 1,'0'-1'3,"0"-3"1,2 2-1,0-1 0,2-1-1,2-1 1,3 1 0,-3-2-1,4 0 6,-2-1-7,3 1 0,1-1-1,0 0 13,1 0-2,-1 2-7,3 1-7,-3-1 14,1 1-15,-1 1-1,2 2 2,-1 1 7,-3 1 13,1 1-16,-3 1 13,0 3-2,-2 2-7,1 1 5,-3 3-1,-2 1-2,-2 4 7,-2 1-3,-2 0-7,-1 3 5,-1 0-7,-2 1-7,-2 0 14,-1 0-2,1 1-19,0-1 14,-3-3-7,3 1-5,-5-2-7,3-1 2</inkml:trace>
  <inkml:trace contextRef="#ctx0" brushRef="#br0" timeOffset="1938">948 478 9,'-2'0'3,"2"0"0,-3 0 0,1 0 7,0 1-9,-4 1 0,0 0 12,-2 3-1,-1 1 6,1 2-10,-2 1 5,-3 3 6,1 1-9,0 2-2,-3 2-1,1 3-7,-1 2 6,1 2 1,-1 2 4,1 1-1,-1 2-8,3 0 6,-1-1-7,5 0 0,0 1 13,2-2-2,2 0-8,4-1-1,0-3 6,2 1-13,0-5 0,4-1 7,0-1-7,0-4-5,3-3 7,-1-1-6,0-2 13,-2-4-6,0 1 0,1-4 0,-1-2 6,-2-1 0,-2-3-1,0-2-1,-2-1-12,-4-2 7,0 0 0,-4-3-6,-1-1 14,-3-2-1,0-1-13,-1-1 7,-3-1 6,1 0-13,1 1 8,1-1-8,1 0 8,1 2 8,3 0-22,0 2 3,2 1-6,0 1 1,1 2 1</inkml:trace>
  <inkml:trace contextRef="#ctx0" brushRef="#br0" timeOffset="2938">1398 204 19,'-2'-2'16,"0"0"-3,0 0 12,0 1-17,-2 0 5,0 0-1,0 1-1,-2 1-2,-1 1-1,-1 1 5,-2 4 0,-1 0 10,-1 3-9,0 5 4,-1 3-2,1 2-1,-1 3-3,1 4-8,2 3 0,-1 2-7,3 3 0,0 1-5,2 0 7,3 1-6,1 0 7,2 0 0,5-1 6,-1-1 6,4-3-2,2 0 0,3-4-2,1-2-20,1-4 0,3-1 15,1-1-25,4-5 2,-5-3 9,3-4-11,0-3 1,1-4 2</inkml:trace>
  <inkml:trace contextRef="#ctx0" brushRef="#br0" timeOffset="3315">1895 198 16,'0'0'3,"-2"0"6,0 0-2,-2 0 0,-1 0-8,-1 2 13,2 1 6,-2-1 3,0 3-9,-3 1-7,3 1 5,-2 3-1,0 4-8,-3 3 13,3 1-1,-2 3 4,-1 1-9,1 4 7,4-1-16,-2 2 13,1 0-8,1 0 6,4-2-14,0 2 7,2-3 6,0-2-7,2 1-1,0-4 0,2 0 1,2-3-15,-1-2 22,1-1-20,0-1 7,2-3 7,-1-2 0,1-3-7,-2-1 1,0-2 0,-2-1 7,0-4-1,1 0-6,-5-2 0,0-2 7,0-1-7,-5-2-6,-1-2 14,0-1-1,-2-1-13,-3-2 1,-1-2 14,2-1-1,-5-1-7,3 2 6,-1-2-6,1-1 0,4 2-13,-3 0-4,3 3 2,0-1 1,2 2 2,1 2 1</inkml:trace>
  <inkml:trace contextRef="#ctx0" brushRef="#br0" timeOffset="3890">2077 0 9,'0'0'10,"0"0"6,0 0-3,0 0-8,0 1-7,0 2 7,2 3 12,2 2 4,2 2-2,0 0-3,3 3 5,1 1-10,2 1-7,1 0 12,1 1 5,3 3-4,-3 2-14,5 1 13,-2 2 3,-1 2-8,-1 2-14,-1 1 6,-4 3 7,1 3-2,-3 1-1,-6 3-19,-2-1 26,-2 4-8,-4-1-1,-5-1-7,-1 2-12,-2-1-5,-1 0 3,-4-1-12,3-3 4,-3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52.8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 4,'0'0'4,"0"0"0,0 0-2,0 0 0,0 0 8,0 0-9,0 0 0,0 0 6,2 0 0,2 0 11,3 0-7,1 0-3,2-1 6,3 0-15,1 0 7,3-1-1,1 0 0,3 1 5,0 0-1,-1 0-14,1 2 7,0-1 6,-3 1-7,1 2 0,-3-1-7,1 0-5,-3-1 0,-1 2 2,-1-2 0,-1-1 1,-3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51.5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46 136,'-2'0'26,"-5"-1"-4,3 1 11,0 0-4,2-1-11,-2 0-8,2 1-8,2 0 7,2 0 5,0-1-8,2-1-14,4 0 20,3 0-8,3-1 7,1 0-2,3 0-1,5-2-14,2 1 1,0 0 13,2 0-1,2 0-13,0 1-6,0 1 8,-1 1-13,-1 1-10,-2 0 15,-2 2-16,0 0 9,-5 1-4,1-1 2,-5 2 2</inkml:trace>
  <inkml:trace contextRef="#ctx0" brushRef="#br0" timeOffset="280">211 297 125,'-2'0'28,"2"0"-5,-2 0-15,2-1 19,2-1-11,2 0 6,4-4-10,3-2 5,3-2-9,3 0-7,1-1 6,5-1 5,2 1-1,0 1-14,-1-1 0,1 3 1,0 1-19,0 0-11,0 1 4,0 3 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03.0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17 375 2,'0'0'4,"0"0"-1,0 0 0,0 0 0,0 0-1,0 0 0,0 0 1,0 0 5,0 0-7,0 0 0,0 0 12,0 0-14,0 0 13,0 0-8,0 0-7,0 0 1,0 0 13,0 0-8,0 0-1,0 0 6,0 0-13,0 0 13,0 0-7,0 0 6,0 0-7,0 0 6,0 0-7,0 0 14,0 0 3,0 0-20,0 0 6,0 3 0,0 0 0,0 1 0,2-1 12,-2 2-14,0 1 6,0 1-13,0-2 7,0 4-6,0-1 7,0 2 6,0 1-7,0 3 7,0 0-22,0 1 22,0 1-7,0 1 6,0 1 0,0 2-1,0-2-14,-2 2 7,2 0 14,0 1-14,0 0 6,0-2 6,0 0-14,0 0-6,0 0 8,0 0 13,0-3-8,2 2 6,-2-2-14,0-2 1,2-1-6,0-2 1,0 0-6,-2-3 3,2-1 0,0-2-1</inkml:trace>
  <inkml:trace contextRef="#ctx0" brushRef="#br0" timeOffset="509">39 639 1,'0'0'4,"0"0"0,0 0-1,-2-2 0,-2 0-1,2-3 0,-2 0 7,0 0 5,0-2-2,-1-2-14,3 1 13,-2 0-14,0-2 14,2-2-9,0-1 6,2 1-7,0-2-6,2-2 6,0 0 0,2 1 13,0-1-8,1-1-14,-1 0 1,2 0 1,0-2 20,2 2-14,1 0 0,1 0 6,0-1-13,3 3 0,-3 1 8,2-1-1,1 2 7,-1-1-7,3 2 12,-1 1-14,1 1 0,-1 0 1,3 3 0,-1 2 6,-1 1 0,-1 1-8,1 3 1,-3 0 0,1 3 7,-3 3 0,0 4 11,-2 3-21,-1 1 13,-3 4-1,-2 1-7,-2 3 0,-2 3 0,-4-1 7,-1 3-8,-3 1 1,-2-1-7,-5 1 14,1-2 0,-3 0 4,0 1-7,-1-4-7,1 0 7,2-3-20,1-1 1,1-4 2,3-1 0</inkml:trace>
  <inkml:trace contextRef="#ctx0" brushRef="#br0" timeOffset="2670">581 651 2,'2'-1'4,"-2"-2"-1,-2 1-1,2 0 1,-2 0 7,0-1-8,0 1 6,0 0-8,0-1 19,0 2-7,2-1-3,-2-1-1,0 2-1,0 1-7,-1 0-6,3 0 19,-2 0-8,0 1 0,0 4-7,0 1 0,0 3 8,-2 3-2,0 1 6,-2 3-2,-1 1-7,-1 3 6,-2 1-13,2 3 13,-3 2-1,1 2 1,2 0-16,-5 0-4,3 1 14,2-1 6,-1-3-7,1 1 6,0-2 1,2-2-2,1-1-1,5-1-13,0-4 14,0-1-1,2-1-13,5-2 14,-1-3-20,0-1 2,2-3 8,1-4 1,-1-1 13,2-2-8,-1-4 7,-1-1-8,0-3-6,-2-1 1,-2-2 19,-2 0-1,-4-3-2,-2-1-1,-4-2 5,-2 2-8,-3-3-8,-1 3 1,-3-1 0,1 1-14,-3 1 9,3-2 13,1 3-1,1 2-26,1 2 3,3-1 0,2 0 2,-1 1 0</inkml:trace>
  <inkml:trace contextRef="#ctx0" brushRef="#br0" timeOffset="3378">1183 127 4,'0'0'4,"-2"-2"0,2 2-1,-2 0 7,0-1-2,2 1-7,0 0-1,-2 0 13,2 0-2,-2-1-7,2 1 6,-2 0-2,0 1-13,-1 3 7,-1 2 6,-2 3-1,0 4-1,-2 4-1,-3 3-7,1 4 0,-2 3 7,-1 3 7,1 4-15,-1 1 6,1 1-6,-1 1 6,1 1 0,0 0 6,3-2-8,1 1 13,2-1-7,2-1 4,4-1-14,2-2 7,2-2-7,2 1 13,5-5-7,3-1-1,0-3-6,5-2 0,2-4-5,2-2-7,-1-3 3,3-1 0,2-4-1</inkml:trace>
  <inkml:trace contextRef="#ctx0" brushRef="#br0" timeOffset="3930">1659 216 3,'0'0'3,"0"0"0,0 0 0,0 0 7,0 0-8,0 0-1,0 0 1,0 0 12,0 0-2,0 0 0,0 0-3,0 0-1,0 0 5,0 0-14,0 0 13,0 0-14,0 2 14,0 4-15,-2 1 6,0 3-6,-1 2 6,-1 5 6,0 0-7,-2 4-7,0 0 7,0 3 0,-1 1 6,1 0-1,0 1-13,2-1 0,0 2 14,0-1-8,1-1 7,1 0 0,0-2-8,2-1 6,0-2-1,0-1-6,2-2-7,0-2 8,1-2 7,-1-2-1,0 0-13,0-3 13,0-1-1,0-2 0,-2-3-7,2-2 7,0-3-7,-4-3 13,2-1-8,-2-3 6,0-3-7,-4-3 0,-1-1-6,1-4 0,0-1 13,-2-2-1,-1-2 1,3-1-9,0 0 7,-2 3-1,2-2-7,1 3-13,-1 1 3,0 1-5,2 1 0,2 4 2</inkml:trace>
  <inkml:trace contextRef="#ctx0" brushRef="#br0" timeOffset="5461">1961 710 5,'0'0'3,"0"0"0,0 0 0,0 0-1,0 0 1,0 0 6,0 1-8,0 4-1,-2 2 1,-1 2 0,1 3 0,-2 2 6,0 2-7,0 4 12,-2 2 6,0 3-3,-1 1-8,1 1 5,-2 1 0,0 0-9,1 0 0,1-2 6,-2 0-2,2-2-19,0 0 14,-1-3 0,3-2 6,0-1-1,0-2-14,0-2 7,2-1-12,-2-3 14,2 0 12,-1-2-14,-1-1 6,4-1-7,-2-4 14,2-1-9,0-2 6,2-5-2,2-3-13,1-4 7,1-3-13,4-2 14,0-3-19,1-1 21,1-2-7,3-1-7,-1 0 8,1 0 0,-3 2-6,3 1-5,-3 2 20,0 2-7,1 0-1,-3 4-6,-2 3 7,1 0 0,-3 1-6,0 2-6,-2 2 8,2 1 6,-4 4-6,-4 1 0,0 3 7,-2 4 5,-2 3 6,-2 3-1,-3 0-9,1 3-14,-2 1 21,1 2-14,1-2 12,2 2-7,-1-2 6,3-1-20,0 1 26,2-1-14,2-1-7,2-1 14,2-1 0,0-2-16,4 1 16,2-4-8,1 0-8,-1-1 8,4 0-6,1-1-5,-1-1 1,3-1-6,-3 0 3,0-1 0,-1 0 0</inkml:trace>
  <inkml:trace contextRef="#ctx0" brushRef="#br0" timeOffset="6154">2407 0 2,'0'0'4,"0"0"-1,0 0 0,0 0-1,0 0 0,0 0 1,0 0 0,0 0-1,0 0 0,0 0-1,0 2 0,2 0 0,0 3 0,1 0 0,-1 2 0,2 0-1,2 2 7,0 1-1,0 1 6,5 3-8,-1 1 13,2 2-16,1 3 19,1 2-2,1 3-15,1 0 18,1 3-1,-1 4-16,1-1 12,2 5-9,-3 0-7,-1 2 8,-5 1-2,0 2-1,1 2-7,-7-2 13,0 5-14,-2 0 7,-4 1-1,-2-1 6,-2-1 6,-3-1-15,1-4 6,-2-1-1,-3-3-7,3-2-6,0-3-12,-1-3 3,1-4-5,2-2 3,-1-2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10.0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63 5,'0'0'10,"0"0"-7,0 0 7,0 0-3,0 0 0,0 0 5,0 0-1,0 0-2,0 0-1,0 0 5,0 0 0,0 0 3,0 0-2,2 0 0,2-1-3,2-1-1,4 0-2,-1 1 7,3 0-9,0 0-1,1-1-1,3 1-6,1-1 12,4 2-7,-3-2-7,5 0 1,2 1 6,0 0-6,2 0 6,4-1 0,0-1-7,4 0 7,0-2-7,0 2 7,2-2 6,-2 2-7,-1-1-1,-3 2 0,0-2 0,-5 2 1,-3 1 5,0 0-7,-4-1 0,-5 1 6,1 0-7,-5 0 0,0 1 1,1 0-20,-5 1-3,0-1 1,-2 0 4,0 0 0,-4-1 1</inkml:trace>
  <inkml:trace contextRef="#ctx0" brushRef="#br0" timeOffset="438">368 330 44,'0'0'18,"0"0"5,0 0-4,2 0-14,0-1 5,4 0-1,4-3 5,3 1-14,3-2-7,3 1 27,2-2-9,4-1-14,-1 1 19,3-1-1,2 1-9,2-1-1,-2 1-13,2 1 0,0-1 22,-2 2-15,0 0-14,-2-1 3,-2 3 1,-4-1-5,-1 2 1,-1 1 2,-5 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11.2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222 112 11,'0'0'3,"0"-1"0,4 0-1,0-2 1,2 1-1,0 0-1,1 0 0,1 0 0,-2 1 7,0 1-1,1 1-8,1 1 13,-2 3-8,0 1 7,0 4-8,1 2 12,-3 3-21,0 3 1,-2 1 19,0 3-20,-2 2 19,0 0-8,-2 2-7,-2 3 7,0-1 7,-3 1-3,-1 0-1,0 0-7,-2-1 6,1 0-7,-1-3 13,2 0-8,-3-3 5,3-2-1,2-3-1,0-2-7,-1-2 7,3-1-2,0-2 5,0-3-14,0-2 13,2-4-7,2-5-7,2-5 13,0-6-7,4-5 0,5-3-7,-1-4 7,4-3-7,5-4 1,0-3-6,1-3 8,1 1 6,0-1-19,-1 1 21,3 0-21,-4 3 9,-1 3 13,1 1-19,-3 3 8,1 4 6,-3 4-19,1 0 21,-3 3-20,1 3 23,-3 4-8,0 2 6,-1 4-7,-1 2 0,0 3-7,1 6 2,-3 3 21,-2 4-9,2 5-7,-2 1 7,-2 4-7,-2 1 6,0 0 0,0 3-7,-2 1 7,0 1-1,-2 0 6,-2 0-1,2-1-7,-3 1 7,3-2-22,0 1 9,0-3-12,0 0 0,2-1 2</inkml:trace>
  <inkml:trace contextRef="#ctx0" brushRef="#br0" timeOffset="862">813 389 5,'0'0'4,"0"0"-1,0 0 0,0 0-1,0 0 8,0 0-9,0 0 0,2 0 13,-2 2-8,-2 3-1,0 2 13,-2 1-16,-2 3 12,2 3-8,-3 1 0,1 3-7,0 2 13,-2 1-2,0 1-1,1 1-14,-1 0 1,0 0 6,2 1-6,-1-1 7,1-1 5,0 0-7,0-2 6,2-1 7,-1-2-15,-1-1 6,2-2-1,0-2-20,2-2 23,-2 0-2,2-3-14,0 0 8,0-2 7,2 0-7,0-3 6,0-2 6,2-3-21,0-4 8,2-2 0,0-4 0,2-2-7,2-4 9,-1-1 0,1-2-7,2 1 1,-1 0 1,1 0 7,0 2-7,3 0 1,-1 0 1,-2 2 6,1 2 0,1 1 6,-1 1-14,-1 2 1,0 1 0,-2 1 1,-1 2 13,-1 1-8,0 1-6,0 2 0,-4 1-7,2 0 9,-1 4-6,-1 0 7,-4 1 6,-1 4-6,-1 0 13,-2 3-2,0-1-14,-2 3 19,-1 0-8,1 1-13,0 0 7,-2 1 12,1 0 0,3 0-15,-2 1 12,2-1-7,1 0-13,1-2 14,2 0-1,0 1-6,2-1 6,2-2-6,2 1 12,0-3-1,3 0-13,1 0 13,0-2-7,3 0-19,-1-2 1,0 1 1,3 0 0</inkml:trace>
  <inkml:trace contextRef="#ctx0" brushRef="#br0" timeOffset="1665">0 1097 43,'0'0'12,"0"0"-1,0 0-2,0 0-7,0 0-1,0 1 0,3-1 6,-1 1 0,2-1 5,2 0-7,2 0 5,3 1 5,5-1-2,3 0-1,3-1 4,7 1-2,7-1-7,5-1 5,4-1-14,5 0 13,2-1-8,4 1 13,2-1-9,1 1-1,4-2-7,3 2 0,0-1 0,-2 2 13,-2 0-14,-2-2 0,-4 3 7,-2-1-7,-7 0 0,-3 1-18,-7 0-5,-2 1 16,-4-1 1,-4 1-12,-4 0 3,-3-1 1,-3 1 1</inkml:trace>
  <inkml:trace contextRef="#ctx0" brushRef="#br0" timeOffset="3106">726 1333 12,'0'-1'10,"0"-3"-8,2 2-1,3-3 7,-1 1-1,0-2-7,2 1 6,0-1-1,0 2 0,1-1-7,-1 0 0,0 2 6,2 1 7,-1-1-2,-1 2-7,2 2 12,-2 3-2,0 2 6,3 2-3,-3 2-8,0 3 0,-2 3 4,-2 3-14,0 2 7,-2 1 12,-2 1-15,-2 3 0,-2-1 14,0 1-23,-2-2 16,-1-2 4,1 0-8,0-2-7,1-1 13,-1-4-20,0-1 14,4-1 6,-2-4-20,1-1 14,3 0 5,0-3-13,2-4 13,2-4-8,3-4 7,3-6-8,2-2 7,5-4-1,1-3-7,5-4 6,2-3-1,-1 0-13,3 0 2,-2 0 13,0 1-7,-1 3 6,-1 1-7,0 2 1,-5 4 6,1 1-1,-3 5 0,1 0-7,-3 4 1,1 4 0,-3 4 6,0 5 6,-1 4 0,-3 4-9,0 3-6,-2 4 0,-2 2 15,0 3-15,-2 1 13,0 1-7,0 1-6,-2 0-7,0 1 9,0-1-6,0-1 1,2 1-20,-2-2 4,2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0:47.1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63 27,'0'-1'14,"-2"1"-14,0 0 12,0-1 0,2 1-9,-2-1 0,2 1 5,-3-2-7,1 2 0,2 0-7,0 0 1,0 0 7,0 0 0,2 0 0,1 0 6,1 0-14,2 0 1,2 0 7,2 0 6,3-1-14,3 1 1,1-1 13,2 1-14,3-2 8,1 1-7,4-1 7,2 0-6,2 0 13,2-1-1,0 1-14,4-1 1,-1-1 0,1 2 14,-4 0-14,2-1 7,-2 0-7,-2 0 13,-2 1-7,0 0 6,-4-1-13,0 2 0,-5-1 8,-1 0-1,-2 0-6,-3 1 7,-4 1 12,1-1-8,-1 0 7,-4 0-9,0 1 12,1 0-8,-3-1-8,-2 1 14,0 0-16,-2 0 14,2 0-14,-2 0 12,0-2-20,0 2 8,0 0-14,0-1 3,0 1 0,2 0 0</inkml:trace>
  <inkml:trace contextRef="#ctx0" brushRef="#br0" timeOffset="526">189 455 4,'0'0'10,"0"0"-8,0 0 0,0 0 0,0 0 1,0 0-1,0-1 6,0 0-1,0-2 5,2 0-14,0-1 20,0 2-9,0 0-1,2-2-1,2 1-1,0-2-1,1 0 7,-1 1-9,4-1-7,1 0 20,1 1-2,2-2-15,3 0 1,4-1 13,1 1 4,1-1-15,2-1 0,2 1 6,0 0 0,0 0-2,2 2-1,-3-2-13,-1 2 0,0 0 22,0 1-9,-2 0-1,-3 1-6,1-1-6,-4 3 13,-1 0-13,-1 1 13,-3 0 0,-2 0-7,1 0-6,-3 1 7,0 0 7,-2 1-21,1 1-3,-1-1 1,-2 0 1,0 1 2,0-2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41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0 3,'0'0'4,"0"0"-1,0 0 0,0 0 0,0 0 0,0 0 13,0 0-9,0 0-1,0 0 5,0 0-14,0 0 14,0 0-8,0 0-7,0 0 0,0 0 8,-2 2-1,2-2-1,0 6 0,-2 3 6,-2 4-1,0 1 6,-2 2-15,-1 3 14,1 0-2,-2 5-14,0-2 7,-1 1-1,3 3 6,-2-2-1,0 0-13,-1 1 7,1-2 0,0-1 0,0 0 6,-1-2-13,3 0 7,-2-3-1,-1-1 7,5-2-14,0-1 7,-2-1-6,4-2 7,-2-2-6,2 1 13,-2-4 5,2 1-20,2-1 13,-3-2 0,3 0-1,0-3-7,3-1 0,-1-4-7,4-1-4,0-3 2,4-2 7,1-3-7,1-1 2,1 0 1,-1 0 2,2-2 1,1 0 0,-1 2 0,3 0 0,-5 0 9,3 2-8,-5 0 1,3 2 0,-3 1 7,-2 1-1,0 1 1,-1 0-1,1 2 12,-4 1-8,0 1-1,0 1-7,0 0 6,-1 1 1,-1 0 4,-2 2-7,0 0 6,0 0-2,-2 3-7,-3 1 7,1 2 0,0 0-2,-2 2-1,2 0-13,-5 3 8,3-1 6,0 1-1,0 0 0,0 2-13,-1 0 7,3 1 7,-2-1-14,2-1 8,2 0 7,0 0-15,0 0 8,2-1 8,2 1-2,2-1-14,0 0 2,2-1-6,3 1 1,1-1 0,2-2 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35.9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0 102,'0'0'12,"0"0"4,0 0-2,0 0-1,0 0-3,0 0-1,0 0 5,0 0-20,0 0 1,0 0 13,0 0-26,0 0 8,0 0-6,0 0 2,0 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16.6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459 0 4,'0'-2'4,"0"2"0,0-1-1,0 0-1,0 1 8,0 0 4,0 0-8,0 0 13,0 0-4,-2 0-14,0 4 0,-7-1 6,1 3-1,-4 2-1,-3 2-7,-1 3-6,-5 0 14,0 2-7,-1 0-6,-3 2 7,4-1 0,0-1 0,1 0 0,1-1 6,3-1 7,3 0-9,1-1-7,3 1-7,1 0 15,6-1-7,0-1-6,4 2 1,4-1 13,3 0 6,1 0-7,4 0-9,1-1-4,3 2 13,-1 0-7,2 0-6,-1-1 7,-1 2 7,-3 0 6,1 0-2,-3 1-1,-4 2 5,-1-1-1,-3 3-9,-4 0 0,-4 3-7,-5-1 13,-3 4-8,-5-1 6,-3-1-13,-3 1 13,-4 0 6,-2-1-9,-2-2 6,2 0-14,-2-1 13,2-3-7,2 0-7,2-3-18,5-1 1,1-3 3,3-2 0</inkml:trace>
  <inkml:trace contextRef="#ctx0" brushRef="#br0" timeOffset="1935">643 500 5,'0'0'4,"0"0"-1,0 0 7,0 0-2,0 0-7,0 0 0,0 0 12,0 3-1,-4 4 5,2 1-9,0 5-13,-3 1 6,-1 4 7,2 3-1,-2 4 5,0 0-14,-1 2 14,-1 1-15,2-1 6,0 0-6,-2-1 13,1 0-8,-1-2 6,2 0-1,0-2 7,-1-3-16,1 0 7,2-3-1,-2-2 0,2-1-1,2-2 0,-2-2 6,1 0-14,-1-2 7,2-1-6,2-1 0,-2-3 1,2-2 0,2-2-13,0-4 3,2-2 1,1-4 8,3-1 7,0-3-13,3-3 0,-1 0 9,0-2 0,3-3 0,-1-1-6,2-1 0,1-1 8,2 0-7,-1 1 0,3 0 1,-1 1 0,-1 0 9,-1 3-9,1 1 1,-5 3 2,3 0-1,-3 3 1,-1 2 7,-3 2-8,0 1 1,0 1 0,1 2 0,-5 1 1,0 3 0,-2 1 0,0 2 0,-2 2 7,-2 0-7,-2 3 0,0 3 6,-2 0 0,-3 3-1,1 1 7,0 1-9,-1 2-6,1 2 13,-2-1-1,2 1-8,-1 1 7,1 0-14,0 0 20,2-1-14,-1 1 0,3-2 6,0 0-7,4 1 1,-2-2 0,2 0 6,0-2 0,6-1-8,-2 0 1,3-2 0,-1 0 14,4-2-9,2 0 0,1-2 6,-1-2-8,1 1 0,1-1-12,1-1 1,-3 1-1,3-1 3,-1-1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19.5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34 10,'0'0'10,"0"0"-7,0 0 5,0 0 5,0 0-1,0 0-8,2 0-7,0-1 1,0 0 13,4 1-2,-2-1-14,5-1 14,-1 1-8,2-1 0,3 1 6,3-2-13,3 1 13,0 0 5,1-1-14,5 1 14,-2 0-15,2-1 7,-3 1-7,3 1 7,-2-1-14,-2 0 8,1 1 7,-3 1-7,0 0 7,-3 0-8,-3 0 8,1 0-8,-4 1-7,1-1 1,-3 2 1,0-1 1,-2 1-1</inkml:trace>
  <inkml:trace contextRef="#ctx0" brushRef="#br0" timeOffset="1181">132 263 15,'0'0'16,"-2"-1"-3,2-1-14,0 2 7,0 0 5,0 0-8,0 0 1,0 0 5,0 0 5,0 0-2,2 0-6,5-2 17,1 2-2,2 0-4,3-1-8,3 1-14,1-1 20,1 1-7,1-2-2,2 2-7,-1-1 6,3 1-1,-2 0 6,1 0-7,-3 0-1,0 0 6,-1 1-19,-1-1 1,-3 0-13,1 1 3,-3 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21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503 165 4,'-3'-1'10,"1"-4"0,0 0-2,0 1 11,0-2 5,0 1-10,2-1-2,-2 1-7,2 1 6,-2 1-8,2-1 12,-2 2-2,2 1-1,0-2-2,0 2 5,0 2-7,0 3-8,0 3 12,0 2-1,2 4 5,-2 3-1,0 4-3,0 3-8,-2 4 0,2 1-7,-2 2 13,0 3 0,0-1-9,-2 3-6,2-1 7,-3-1-8,3 1 15,-2-2-2,0-2-1,2-1 0,0-1-1,0-4-7,2-2 0,-2-1-12,2-1 8,-2-4-6,2-1-11,0-2-4,2-1 4,-2-4 1</inkml:trace>
  <inkml:trace contextRef="#ctx0" brushRef="#br0" timeOffset="396">0 165 15,'0'0'3,"0"0"-1,0 0 7,0 0-8,0 0 0,0 0 0,0 0 0,0 0-1,0 0 7,0 0 5,0-1-14,2-1 13,2 1-7,0-1 5,3 1 5,1 0 6,2-2-23,7 1 1,1-2-6,5 1 27,4 1-10,4-3-13,2 0 0,4 0 7,0 0 6,5-1-7,-1 0 12,1-1-7,-3 1-2,2-1-7,1 0 13,-1 2-14,-4-2 19,-2 2-2,1-1-7,-5 2-15,-5 0 2,-1 2-6,-4-1 14,0 0 0,-7 1 0,1 0 13,-3 0-15,-2 1 0,-1 0 0,-3 0-20,0 1 3,-2 0 2,-2 1 2,0-1 0,0 1 0</inkml:trace>
  <inkml:trace contextRef="#ctx0" brushRef="#br0" timeOffset="1492">1245 16 5,'-2'-1'4,"2"0"6,0-1-1,0 1 5,-2 0-8,2-1 12,-2 1 4,0-1-16,2 0 0,-2 1 12,-2 0-3,1 0-20,1 1 19,-2 0-8,0 0-7,-2 3-6,2 2 27,-4 2-10,-1 3 5,1 3-7,-4 2-2,1 3 6,-1 2-2,-1 3-7,3 1-1,-4 2 0,1 4-7,1 1 14,-1 2-1,1 2-15,-3 1 15,5 1 11,0-1-9,-1 2 0,5 0-22,2-2 9,0-2 6,4 0 7,0-1 4,4-3-8,2-2-7,3-1 1,3-3 0,2-2-7,5-2-5,2-4 7,2-3-5,3-3-18,1-3 2,0-2 2</inkml:trace>
  <inkml:trace contextRef="#ctx0" brushRef="#br0" timeOffset="2637">1698 186 16,'-2'0'3,"2"0"6,-2-2 5,0 2-2,0 0-14,-2 0 13,-1 2-7,1 0-9,-2 3 22,-2 0-10,0 2 0,-1 4-1,-1 3-7,-2 3 6,-1 4-7,1 1 0,-1 4 7,1 2 7,-1 1-23,5 0 3,0 2 7,0-2 0,1 0-6,3-1 7,0-2 13,2-2-1,2 0-2,0-2-2,2-3-7,0-1-13,4-2 8,-1-2 7,1-2-7,2-3-6,-2 0 15,0 0-1,1-4-1,-1-1-14,-2-2 16,-2-1-8,0-1 0,-2-2-5,0-3 13,0-3 13,-2 0-3,-2-2-14,-2-3 6,0-2 6,-1-3-2,-1 0-2,-2-4 5,1-1 0,-1 0-22,2-1 14,0-1-1,1 0-1,1 0 0,0 2-7,0 1-20,4 0 11,-2 1-5,1 2 0,3 3 2,-2 2 0</inkml:trace>
  <inkml:trace contextRef="#ctx0" brushRef="#br0" timeOffset="3407">1917 541 16,'0'0'10,"0"0"-9,0 0 13,0 0-8,0 0-7,0 2 12,0 5-7,-2 2 0,-2 4 11,0 1-8,0 2 12,0 0-8,-3 3-2,3 1 5,-2 1-8,0 1 0,0 0-7,-1 0 12,1-2-7,-2 0 5,4-1-1,-2 0-7,-1-1 0,3-3 7,0 1-2,0-3-1,0-2 0,2-1-7,0 1 0,0-4 7,0-1-1,2-1-1,-2 0 0,2-4 0,2-2-1,0-2 6,4-4 0,2-3-21,0-2 22,3-2-8,1-4-8,1 1-4,1-2 1,-2 1 8,3-1-6,-3 1 13,3 1 0,-3 1-14,1 1 8,-1 2 0,-2 0 0,1 3-7,-3 1 2,-2 1 13,2 1-7,-1 3 0,-3 0 7,0 5 5,-4 3-2,0 2-20,-4 2 20,0 2-7,-3 3 6,1 1-8,0 1 7,-2-1-8,2 1 13,1 1-8,-1 1 5,0-3-7,2 0 0,2 0 6,-2-2-14,4 2 13,0-1-13,0-2-7,4-1 15,-2 1 7,4-2-22,0-1 15,3-1-7,-1-1-12,2-2 8,3 0 1,-3-1-19,4 0 3,-1-2 3,1-1 1</inkml:trace>
  <inkml:trace contextRef="#ctx0" brushRef="#br0" timeOffset="4063">2376 45 9,'0'0'3,"0"0"0,0 0-1,0 0 0,0 0 1,0 0-1,2 1-1,0 1 7,5 1-1,-1 1 5,0 2 6,4 1 3,-1 3-9,1 1-7,2 1 18,1 3-16,-3 1 19,5 4-10,-3 2-8,0 4 6,-1 2 3,-3 2 6,0 2-10,-3 4-2,-1 0-1,-2 3-1,-4-1-8,0 2 6,-5-3-1,1 0 0,-4-2-1,2 0-13,-5-1 1,1-4-6,-3-1 1,5-1-16,-2-3 1,-1-3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27.4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32 4,'0'0'3,"0"0"0,0 0 0,0 0 7,0 0-2,0 0-1,0 0-1,0 0-1,0 0 0,0 0-7,0 0 0,0 0 7,0 0 13,2 0-22,0 0 13,5 0-1,3 0-14,7-4 13,-1 2 6,7-1-14,2 0 13,-1 0-2,5-1-14,0 1 7,0 1-1,2-1-6,-2 1 0,0 1 1,-2 0-7,-2 1 15,-2-2-7,-1 2 14,-1 2-23,-2-2 9,-3 0 0,1 1 7,-3-1 0,-3-1-1,-1 1-7,0 1 0,-1-1 0,-3-1-5,0 2 0,-2 0 1,0 0 0,-4 1 0,0 0-1</inkml:trace>
  <inkml:trace contextRef="#ctx0" brushRef="#br0" timeOffset="390">85 337 5,'0'0'4,"0"0"-1,0 0 7,0 0-2,0 0 5,0 0-14,2 0 0,0-2 19,2 0-14,3-1 19,1-2-23,0 2 7,5-2 5,1 0-14,3-1 20,-1-1-3,5 2-1,-1-2-9,3 0 6,-2 0-2,2 1-7,-3-1-13,3 2 8,-2 2 6,-1-2 0,-3 2-7,0-1 7,-1 2-6,-1 1-6,-1-1-7,-2 4 3,1-2 1,-5 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28.6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1772 0 20,'0'0'16,"0"0"-3,0 0 5,0 0-15,0 0-1,0 0-6,0 0 13,0 0-1,0 0-14,0 0 20,0 0-8,-6 1 6,-2 2-2,-5 3-1,-7 2-8,-3 1 0,-2 3-6,-6 0 13,-4 4-7,-2 0-1,-7 2 7,-3 3 0,-5 1-9,-6 3 8,-4-1-8,-4 1 7,-3 0-1,-1 1 6,0-1-1,-3 1-1,3 0 0,2-3-2,4 0 5,2 0-7,2-2-1,6-1 0,6-1-1,7-2 0,2-1-13,6-2 8,6 0 0,2-1 13,8-1-7,7-2-1,6 1 0,8-3-6,6 0-6,7-3 14,10-2-1,4-2-7,6 0 7,4-2-19,5-1 21,6 0-13,3-2 1,1-1 13,0 2-14,0-2-11,0 1 15,-2 0-6,-3 1 2,-3 0 13,-5 1-1,-1 1 0,-7 1-7,-4-1 7,-2 0-1,-6 1 0,-5 0-7,-3 2 13,-5-1-13,-8 3 6,-4 1 0,-8 4-13,-7 0 21,-6 1-2,-6 2-1,-8 2 0,-4 1-1,-7 2 5,-3 3-7,-5 2-7,-4 2 13,-2 1-14,-2 1 7,-3 2-1,-1 0-6,2 1 7,0 1-1,4-1 0,2 1-13,6-1 14,2 0-7,3 0 7,5-1 0,3-2-1,4-3 6,4 1-13,6-3 7,4 0 0,6 0-7,5-2 7,4-1-7,6-2 7,4-2-6,6-3 13,6 0-8,5-3 8,8-2 4,6-4-8,6 0 6,7-2-8,3-2 0,5-3 6,2 1-8,2-2 6,4-1-7,0-1-12,2 1 20,-2 1-1,-2-2-7,-2 1-32,-4 0 17,-5 1-12,-1 1 4,-7 1 2,-3-1 2,-5 2 0</inkml:trace>
  <inkml:trace contextRef="#ctx0" brushRef="#br0" timeOffset="3019">2407 504 51,'0'0'5,"0"0"6,0 0-8,0 0 6,0 0-2,0 0 6,0 0-8,0 4 0,-2 3-1,-2 4-1,2 1 12,-4 1-1,-1 5-7,1-1-2,-4 5 18,2 2-8,-1 1-9,-1 2-1,0 2-1,1-1 6,1 1-1,-2 2 12,-1 0-22,1-1 6,0 0 0,-1-1 12,1 0-8,0-2-8,-1-1 6,3-4-19,0 0 6,-1-2 2,1-2 14,2-2-16,0-2 2,2-1-6,0-2-11,-1-2-5,3-1 3,0-2 2,0-3 1</inkml:trace>
  <inkml:trace contextRef="#ctx0" brushRef="#br0" timeOffset="3344">2266 592 4,'2'-2'3,"1"-2"0,1 1 0,0-3-1,2 0 0,0 0 0,2-1 1,3-1-1,-1 1 0,3-1-1,-1-1 0,2 1 0,1 0 0,1-2 0,1 2 0,-3 1-1,3 0 0,0 0 1,-3 3-1,1-1 1,-3 1 6,-2 2 5,3 1 0,-5 0-9,0 2-8,-2 0 9,3 3 5,-5 1 5,0 2-14,-2 2 6,-2 1-7,-2 0 14,0 3-16,-2 1 14,-4 0 4,-1 1-8,-1 2-1,-3-1 1,-1 1 10,0 0-8,-5 0-1,2 0 0,-1 0-2,-1-2-14,1 1-5,1-2 2,0 0-5,3-1 0,2-3 1</inkml:trace>
  <inkml:trace contextRef="#ctx0" brushRef="#br0" timeOffset="3798">2858 660 9,'0'0'3,"0"0"0,-2 1 7,-2-1-9,2 2 7,-3-2 5,-1 2-2,2 1-7,-2 0 6,0 1 5,-3 2-2,-1 1-1,2 1-2,-3 1 5,1 3-8,0 0 0,-3 3-8,1 1 12,0 2-1,-1 1-1,1 2-1,-1-1-8,1 0 0,2 1-6,1 1 7,1 1 0,0-3-13,2 3 21,4-2-2,-3-2-7,3 0-6,2-1 1,0 0 7,2-3-7,3-1 7,-1-1-6,0-3 6,0 0 6,0-2-1,2-4 0,-2 1-1,3-4-1,-3-1 6,0-2-2,0-4-20,-2-3 14,0-2 6,-2-3-7,-2-2-1,0-1 8,0-6-9,-2 1 0,0-1 0,-5-1 13,5-1-2,-2 1-1,0 2 0,0 2-3,2-1-7,-1 4 0,1-1-12,2 3-12,0 0-4,2 1 4,2 1 1</inkml:trace>
  <inkml:trace contextRef="#ctx0" brushRef="#br0" timeOffset="4574">3526 270 22,'0'0'8,"0"0"-7,0 0 12,-2 0-1,2 0-8,-2 0-1,2-1 20,-4 1-23,-1 0 13,1 1 12,0 1-4,-2 0-2,0 1-3,0 3-1,-3 1-9,-1 2 5,-2 4-1,-3 2-1,1 4 0,-3 2-2,-4 2 11,1 2-1,-1 4-3,-4 1-8,5 1-1,-1 3 6,0-3-7,3 3 5,3-2 11,3 1-15,3-1 7,5 0-2,2-2-14,2-1 0,6-1 1,5-1 7,3-4-7,5-1 0,-1-3-13,5-3-3,0-2-11,4-1-3,-2-2 4,-1-2 1</inkml:trace>
  <inkml:trace contextRef="#ctx0" brushRef="#br0" timeOffset="6491">4155 398 6,'0'0'4,"0"0"-1,0 0 0,0 0-1,0 0 8,0 0-9,0 0 6,-2 0-1,-1 1 12,-1 1-7,-2 1-3,0 3 6,-2 1-2,-3 2-1,-1 3-2,0 0-7,-5 3 6,3 3-1,-3 0-1,0 3 0,-1 0 5,1 1-8,-3 1-13,3 0 14,0 0 6,1 0-20,4 2 14,1-2 5,1-1-7,2 0 0,1-2 13,3-1-9,0-2-1,2-2-13,2 0 14,0-2 5,4-3-14,-2-1-6,2-1 1,1-2 14,1-2-1,0-1 0,0-2-1,0-1-1,1-3 0,-3-1-13,0 0 14,-2-3-7,0 0 1,0-1-6,-4-2 13,0-2 6,0-1-2,-2-1-7,0-1 7,-1 0-8,1-2 0,-2 0 6,0 0-7,2-2 6,0 0-1,-1-1-1,1 0 0,2 0-13,-2 2 7,2-1-6,0 2 20,2 0-14,-2 2-12,2 1 1,0 0-10,-2 3 8,2 0-4,0 2 0,0 1 0</inkml:trace>
  <inkml:trace contextRef="#ctx0" brushRef="#br0" timeOffset="7112">4227 701 34,'-2'0'0,"2"0"13,-2 0 6,0 0-4,0 2-8,-2 0 6,2 1 5,-3 2-9,3 1 5,-2 2-1,0-1-15,2 2 13,0 2-14,0 0 0,2 1 13,0 1-7,2-2-7,0 1 7,2 2 6,0-2-20,2-2-5,3-1 0,-3 0 3,2-1 1,1-2-1</inkml:trace>
  <inkml:trace contextRef="#ctx0" brushRef="#br0" timeOffset="7689">4684 239 32,'0'0'13,"2"0"-1,0 2-1,0 1-2,2 3-8,1 1 7,1 3 11,0 0 5,0 2-10,0 2 5,5 2-15,-1 1 12,-2 4-15,3 0 20,-3 4-10,-2 1-14,-2 3 7,-2 4-1,-4 4 6,-4 4 0,-4 0-16,-5 2 2,-3 0 1,-7-1-19,0-3 1,-2-1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46.0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50 50,'-2'0'11,"-2"-1"6,2 1-9,0 0-1,2-1-1,0 1-1,0 0 7,0 0-9,0 0 6,2 1-8,2 1 7,0 1 6,2-2-9,5-1-14,1 0 22,3 0-15,1-1 0,7 0 6,0-3-6,6-1-6,2 1 19,0-1-1,2-2-8,0 0 6,0 1-7,2 2 0,-2 0-6,-2 1-12,0-1 1,-6 3 2,0 2 1,-7 0-1</inkml:trace>
  <inkml:trace contextRef="#ctx0" brushRef="#br0" timeOffset="286">120 444 79,'0'0'14,"0"0"-2,0 0-1,4-1-8,4-2 0,2 0-1,3-1 0,1-2-7,5-1 20,2 1-1,1-1-3,3 0-7,0 1-21,4-1 3,-2 2 1,0-1-2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37.5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117 165 1,'0'0'3,"0"0"7,-2 1-7,-2 1 13,0 0-9,0 1 5,0 1 12,0 0-16,-5 3 5,3 0 6,0 3-10,-2-1 12,-3 4-2,3 1-3,0 1-1,-1 1-3,3 0-2,-2 0-7,2 0 13,2 0-23,2-1 28,-1 2-16,1-1-7,4-1 13,1 0 6,1 0-23,4-2 15,0-1-8,3-2-20,3-1-9,1-3 1,3-4 3</inkml:trace>
  <inkml:trace contextRef="#ctx0" brushRef="#br0" timeOffset="975">157 25 86,'0'0'19,"0"-2"-8,0 0 4,-2 1 6,2-3-4,0 2-2,0 0-1,0 1-2,0-1-2,-3 0 12,6 0-16,-3 2 0,-3-1 5,6-1-1,-3 1-14,0 0-6,0 2 1,0-1-12,0 0 4,2 3-6,0 0 3,2 1 1</inkml:trace>
  <inkml:trace contextRef="#ctx0" brushRef="#br0" timeOffset="1297">450 285 20,'0'0'9,"-2"1"5,0-2 11,2 0-10,-2 1 4,2 0-1,0 0-3,0 0-2,0 0-7,0 0 5,2 0 5,0-1-15,2-1 14,3 0-16,3 1 13,0-1-14,5-1 13,-1 0-8,5-1-7,-1 2 13,3-1-1,0-2 7,2 1-28,-1 1 14,-1 1-14,0 0-10,-3 0 2,1 2 3,-5 0 1,3 0 1</inkml:trace>
  <inkml:trace contextRef="#ctx0" brushRef="#br0" timeOffset="1555">539 438 22,'2'-1'21,"-2"0"-3,2-1-1,2-1-3,3 0-8,-1-2-7,4 3 13,1-3-8,1 1 12,2-1-8,1 0 6,4 1-3,-1-1-7,1 3-7,-1-2 0,3 2-6,0-2-6,-3 3 2,3-1 0,-2 0 0</inkml:trace>
  <inkml:trace contextRef="#ctx0" brushRef="#br0" timeOffset="1784">1352 115 50,'0'0'11,"-2"-1"0,0 1 10,0-1-9,-2-1-7,0 0 5,-1 0 5,-1 1-2,-2 1 12,0 0-10,-3 0-7,-1 2 4,-1 2-8,-1 0 12,0 2-1,-1 1-3,-1 2-14,-1 2 7,-2 1-7,1 0 13,1 3-2,3 1 0,-1 1-14,3 0-1,1 2-4,3 0 20,4-2-14,4 2 14,0-2-2,6-2-7,3-1 0,5-2 6,1-2-20,5-3 20,1-1-13,2-4 7,-1-2-14,1-1 15,0-2 1,-2-3-15,-1-1-3,-1 0 20,-5-2-19,1-2 20,-5-2 0,-2 0-1,-1 0 5,-5-2 6,-2-1-9,-2 0 6,-5 0-8,-1 1-7,-2 1 6,-1 1-6,3 0 20,-2 2-16,0 0-14,3 2-10,-1-2-11,4 1 5,0 1 1</inkml:trace>
  <inkml:trace contextRef="#ctx0" brushRef="#br0" timeOffset="11953">1714 1585 31,'-2'0'20,"-2"0"-2,-2 1-3,-5 0-2,-1 2-1,-5 1-15,-1 1 8,-3 1 5,-4 2-1,-2 2-2,-2 2 7,-6 1-9,-2 4 6,-7 1-2,-1 3-7,-9 2-7,-4 4 13,-4-1-13,-4 3 7,-4 2-7,-3 0 13,1-1 7,-2 0-3,1 1-14,3-3 6,4 0-6,2-3 6,6 0 6,4-3-1,6 0-8,3-1 0,5-2 1,5-2-15,6-2 3,5 0 14,3-1 5,4-1-19,5-1 13,6-1 0,8-2-7,4-1 7,6-2-7,9-1 7,4-4-6,8-2 0,4-1 7,5-3-1,7-2-7,3 0 1,6-1 0,2 1-6,2-3 2,2 4 7,-2-1-8,-2 0 9,0 0-1,-4 1 0,-5 1-6,-1 0 7,-6 2-6,-3-1 0,-6 2 7,-4 0 0,-4 1-13,-4-2 20,-5 3-1,-3 2-1,-7-1-7,-6 3 0,-4 4-6,-6 2 7,-7 0 13,-7 3-9,-3 2 0,-10 3-1,-5 3 12,-5 1-1,-7 3-3,-2 1-1,-4 2-1,-2 2 6,-2 0-3,0 0-2,0 1-8,2-1 7,0 1-2,2-1-1,3 3-1,1 1-7,0-1 7,4 1-7,3 0-6,3-2 7,5 0-7,6-2 14,2-1-1,6-2 6,5-2-14,3 0-1,3-1 8,7-2-1,5-4-14,6-1 8,7-2 0,5-2 1,11-5-6,6-2 7,7-4 0,7-2 6,7-3-7,4-3 0,6-3-6,8-2 13,5 1 0,-1-3-14,1 2 1,-3-2 7,-1 2-6,-5 0 1,-4 0 1,-2 1 19,-2 2-8,-4-1-1,-4 2-7,-3 0 6,-5 2 7,-3 0-9,-6 0 6,-4 1-20,-4 0 14,-4 0 6,-5 0-7,1 2 12,-4-1-14,-1 2 13,-2 0-15,-1-1 13,-1 1-8,-2-1-6,-1 2 12,-1 0-13,0-1 13,-2 1-8,0-1-12,0 0 7,-1 1-13,-1 0 10,0-1-18,0 1-4,0 1 3,0 1-9,-4 1 3</inkml:trace>
  <inkml:trace contextRef="#ctx0" brushRef="#br0" timeOffset="15007">2967 1807 15,'2'-2'3,"-2"1"-1,2 1 1,3-2-2,-1-1 0,2-1 0,0 2 0,0-1 0,0 1 6,3 4-7,-3-4 0,0 4 0,0 2 0,1 2 7,-1 5 5,-2 1-14,0 5 6,-2 1 7,-2 3-2,0 4 5,-2 0-2,-4 2-6,0 2-9,-5 0 21,1 0-10,-2 1-7,-3-2 12,5 0-6,-3 0-8,3-2 6,-2-4 6,3-2-8,-1-2 0,4-3-7,-3-2 13,5-3 6,-2 0-15,2-3 6,2-3-1,2-2 0,4-6-1,0-4 0,4-5-1,7-3-7,2-4-12,1-4 15,3-2 6,4-3-7,-3-1-13,5-2 15,-2 0 8,2 0-8,0 2-8,-4 0 8,1 1 0,-3 3 8,0 3-8,-5 3 0,1 3-8,-5 2 16,1 1-16,-3 2 8,0 3 8,-1 3-2,-1 4-21,-2 3 23,-2 4-16,0 4 16,1 5 4,-5 2-8,0 3 6,-3 3-7,-1 0-1,0 2 6,0 2 0,-2-1-8,0 1 0,2 0-13,-1-1-4,1 1-5,2-1 2,0 0 1</inkml:trace>
  <inkml:trace contextRef="#ctx0" brushRef="#br0" timeOffset="15866">3666 2025 2,'0'0'3,"0"0"0,0 0 0,0 0 0,0 0-1,0 0 1,0 0 6,0 0-8,0 0 0,0 0 6,0 0 6,0 0-2,0 0 0,0 0-15,0 0 7,0 0 12,0 0-15,0 0 0,0 0 0,0 0 7,0 0 5,0 0-1,0 0-14,0 0 13,0 0 5,0 0-9,0 0 7,0 0-3,0 0-7,0 0 6,0 0-14,0 0 13,0 0-1,0 0-7,0 0-12,0 0 14,0 0-7,-2 0 13,2 0-1,0 0 0,0 4-1,-2 3-7,-2 2-6,-2 4 7,2 0 6,-3 2-7,-1 0 6,4 4-7,-2-2 1,0 2 6,2-2-1,-1 1-6,3 0 0,0-1 6,4-1 0,0-1-13,3-2 1,1-2 14,2 0-21,4-5-3,3-2 1,-1-1 0</inkml:trace>
  <inkml:trace contextRef="#ctx0" brushRef="#br0" timeOffset="17097">2781 2763 31,'0'0'13,"2"0"-8,0 0 6,4-1-8,7-3 7,3 0 4,7-3-8,4 0 6,6 0-7,6-1 5,5-1 11,1 0 5,7 0-17,2-1-7,4 1 19,4 0-9,2 1 4,0 0-7,2 2-2,-2 0-7,-2 1-6,-4 2 7,-4 0-8,-4 2 2,-5 1-18,-5 0 1,-5 1 4,-6 1 1,-3-1 3</inkml:trace>
  <inkml:trace contextRef="#ctx0" brushRef="#br0" timeOffset="17498">3193 3126 28,'0'-3'7,"0"-1"-7,4-1 7,2-1 5,2-3-8,3-3 13,1 1-3,3-2-14,1-1 6,3 0-1,-1 1 13,1-1-3,0 3-8,-3 0 6,1 1-15,1 2 7,-3-1-1,-1 4-6,1-2 6,-3 3 0,-2 1 5,1 3-1,-3 0-7,-2 4 6,0 3 6,-1 4-2,-3 4-8,-2 1 6,0 6 0,-4 3-8,-1 4 6,-3 1-1,-2 2 6,1 1-8,-3 1 6,0 1-20,-1 0 13,1-2-6,2 0 0,-1-2 7,1-2-7,2-2 7,-1-3-13,3-3 13,0-3 0,4-2-7,0-4 0,4-3 1,0-5-6,4-4 19,4-6-13,3-6-6,-1-3 7,5-2 6,-1-4-13,3-3 7,2-1 7,-1-2-1,3 1-1,-2 0-6,1-1 6,-1 3-7,0 1-6,-5 4 8,1 1 0,-3 3 6,-3 2-13,1 3 14,-4 4-7,1 5 12,-1 4-14,-2 5 1,-2 5 0,-2 5 7,-2 3 5,0 2 0,-4 2-8,0 2-1,0 2 6,0 0-13,-2 2 1,4-1-13,0 0-11,-1-1 2</inkml:trace>
  <inkml:trace contextRef="#ctx0" brushRef="#br0" timeOffset="19839">810 1020 2,'-2'0'4,"2"0"-1,-2 0 0,2 0 0,0 0 13,0 0-15,0 0 12,0 0 5,0 0-14,0 0 11,0 0-2,0 0-14,0 0 7,0 0-1,0 0 6,0 0-8,0 0 0,0 0 5,0 0-7,0 0 6,0 0-13,0 5 13,-4 1 7,2 5-3,0 3-8,-2 2-6,-1 2 13,-1 1-8,0 2 0,0 0 0,2 1-1,-2 2-6,-1-2 13,1 1-1,-2 1 0,2 0-2,-3-2-6,1 0 0,2-2 0,0-3 0,2-2-7,-1 0 15,1-2-2,0-2-6,2-2 6,0-2-1,0-1-6,0-1 0,2-3 0,2-2 0,2-4-6,2-2-6,0-3 15,7-1-6,-3-4 0,1-3-11,3 0 7,1-1 8,1-1-6,1-2-5,-1 0 14,3 1-7,-3 1 7,1 2 0,1 0-13,-3 1 0,-1 4 16,-1 1-1,-1 1-14,-1 0 2,-3 3 13,0 2 7,-2 2 4,1 3-2,-5 1-15,-2 3 14,-2 2-9,-3 4-6,-1 1 19,-4 3-3,0 0 0,-1 2-9,-1 0 5,-3 2-13,3-2 6,-1 1 6,1 0-13,2-1 13,1 1-8,3-2 7,2-1-2,2 1 0,4-1-7,0 0 0,4 0 6,3-1-7,1-1 7,2-2-20,5 1-5,-3-2-3,5 0 1,-2 1 2</inkml:trace>
  <inkml:trace contextRef="#ctx0" brushRef="#br0" timeOffset="21215">407 3620 11,'-2'0'3,"2"0"7,0 0 10,0 0-8,0 0-8,0 0 7,0 0-3,0 0 12,0 0-8,0 0 4,0 0-2,-4 1-1,0 3-8,-1 0 5,1 3-7,-2 2-1,0 2 13,2 2-1,-3-1-9,1 4 5,-2-1-1,2 1 6,0 1-2,1 1-8,3-2 5,0 0 0,2 0-8,2-4-1,3 1-6,1-2 7,2-2 0,2-2-33,3-2 4,3-3 3,1-3 0</inkml:trace>
  <inkml:trace contextRef="#ctx0" brushRef="#br0" timeOffset="21769">771 3722 59,'0'0'11,"0"0"-2,0 0-2,0 0-7,0 0 7,4-2-1,2 0 6,2-3-2,3 0 5,3 1-15,1 0-6,3 1 13,1-1 0,0-1-8,1 2-6,-1 2-6,0-2 2,-3 2-1</inkml:trace>
  <inkml:trace contextRef="#ctx0" brushRef="#br0" timeOffset="21961">794 3847 36,'0'0'13,"0"0"-14,0 0 19,0 0-15,2 1 18,2 0-21,4 1 26,0 1-4,3-1-2,1-1-3,1 0-3,3 0 0,1-1-15,1 0 12,1 0-7,2-1-7,-1 1 0,3-1-12,-2 0-6,-1 0 3,1-2 0</inkml:trace>
  <inkml:trace contextRef="#ctx0" brushRef="#br0" timeOffset="23748">1499 3571 25,'0'0'2,"0"0"12,0 0 4,0 0-1,0 0 3,0 0-7,0 0-3,0 0-1,-2 0-1,0 0 12,-2 0-9,-1 1 11,-1 2-15,0-1-8,0 4 13,-2 2-8,-1 1 6,1 0-1,0 3 6,-1 1-9,1 0-1,2 1 0,-2 1-14,4 1 2,-1-2 13,3 0-7,0 0 6,2-3 6,2 2-1,3-2-14,3-2 7,2-1-13,3-3 13,3-4 0,3-1 7,1-5-2,3-1-7,2-2-1,0-3 0,2-1 0,-5 0-12,-1-1 14,-2 0 0,-3-2-8,-3-1 9,-3 1 5,-4 0-7,-2 1-14,-4 0 3,-2-1 20,-4 2-14,-2 1 7,-5 0-1,1 2-6,0-1-6,-1 2-17,1 2 2,1-1 2,1 2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6:53.8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3303 2 74,'0'0'21,"-3"-1"-2,3 0-3,0 1-2,0 0-15,0 0 8,0 0-15,0 0-5,0 0 1,0 0 1,0 0 2,0 0 0</inkml:trace>
  <inkml:trace contextRef="#ctx0" brushRef="#br0" timeOffset="5213">2 1681 74,'0'0'21,"-2"0"-2,2-1-10,0 1-1,0 0 6,0 0-1,0 0-3,0 0-1,0 0-14,0 0 1,0 0-6,0 0-6,0 1 2,2 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0:48.2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37,'0'0'19,"0"0"-8,0 0-2,0 0-7,0 0-7,0 0 13,0 0-13,0 0 13,0 0-14,2 1 20,-2 3-8,4 1 6,1 2 4,1 2-14,0-1 12,2 2-1,1 3-2,-1 1-8,0 2 6,0 3-1,1-1 0,-1 3 4,0 3-8,-2 1 6,3 3-7,-5 1-7,2 0 13,0 1-7,-2 3 13,1 0-3,-1-1-8,-2 3 0,0-1 6,0-1-1,-2 1-2,0-1 0,0-2-8,-2-1 7,2-1-1,-2-2-7,0-2 0,0-3 7,0-1-7,-1-2 0,1-2 7,0-2-1,0-1 0,0-3-7,2-1 7,-2-2-7,0-2-6,2-5 1,0-2 14,0-3-1,0-4-7,2-5 0,2-4 0,0-3 1,1-3-6,-1-3-6,4-3 14,0-1-6,0 0 0,3-1 1,-1 0 1,3 0 12,-3-1-6,4 2-8,1 0 1,-1 2 7,1 1-7,-1 2 14,1-1-8,-1 2-8,1 1 15,1 4-8,-1-1 0,1 4-14,-3-1 15,1 3 1,-1 2 5,-1 1-13,-2 2-7,1 1 15,-1 1-7,-4 1 14,2 0-15,-1 1-5,-1 2 14,-2 1-7,0 0 7,2 4-1,-1 0-7,-1 3 1,0 2 13,-2 1-8,0 2-6,0 3 0,-2 1 14,2 1-8,-2 1 0,0 3-14,-2-2 22,0 3-2,2 2-7,-2 1 0,2 1 6,-2 1-1,2 2-7,-2 2 6,2 0 0,-2 3-1,2-1 7,0 2-3,-2-1-7,2 1 0,-2-3-13,2 0 21,-3-1-27,3 0 21,0-3-19,0-1 9,3-1-13,-3-3-10,0-3 2,2-2 1</inkml:trace>
  <inkml:trace contextRef="#ctx0" brushRef="#br0" timeOffset="1242">763 844 4,'0'0'4,"0"0"0,0 0-1,-2 4 7,2 1-2,0 2 5,-2 2-14,0 1 6,2 3 13,-2 1 3,2 2-21,-2 2 0,2 0 6,0 3-1,0 1 7,2 1-15,-2 2 7,0 0 6,0 2-8,2 0 12,-2 0-8,0-1 7,0 1-3,0 1-13,0-1 0,0-2 7,-2-1-1,2-1 6,-2 0-14,2-3 13,-2-1-1,2-2-19,0-2 20,-2-1-7,2-1 7,0-3-8,-2-2-7,2 1 15,0-2-16,-2-4 16,2-1-2,0-2-7,0-2 0,0-4-13,2 0 9,-2-4 6,4-2 0,-2 0 0,2-4 0,0-2-6,3-2 0,-1 1-12,0-2 2,2 1 9,1-1 7,1-1-13,-2 1 14,5-1-7,-3 1 7,2 0-6,1 1 7,-1-1-1,-2 2-6,3 2-6,-1-1 6,1 2 9,-3 1-15,0 1 15,3 0-7,-3 3 7,-2 0-15,1 1 2,-3 0 8,0 2-7,0 1 1,0 3 20,-1-1-2,1 0 6,-4 1-16,2 0 6,-2 3-1,-2-1-1,-2 0-7,2 2-6,-2 0 7,0 3 7,-2-2 0,-2 2-2,-1 2-1,1-1 6,0 1-1,-2 2-8,1 0-6,-1 1 13,2 1-1,0-1-13,-2 0 1,1 1 13,3 0 0,-2 1-16,2-2 16,0 2-16,0 1 8,-1-1 8,1 0-2,2 0-13,0 1-1,0-1 9,0 2 13,2-2-21,0 2 13,-2 1 5,2-2-7,0 1 6,0 1-8,0-2 7,0 2-2,0 0-7,2-3 6,0 1-7,-2-1 7,2 1-1,0-2-1,0-1-7,0 0-5,0-1 19,0 1-7,3 0-1,-1 1 0,0-1-7,2-1-6,0 0 14,3 0 6,-1 0 0,0-2-9,5 1 0,-1 0-6,2 0 7,3-1-1,2-1-6,-3 1-25,3 1 10,-5 0 3,3-2-6,-3 2 3,-1-1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7:12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425 22 5,'0'0'4,"0"0"-1,0 0 0,0 0-1,0 0 8,0 0-2,0 0-1,0 0 5,0 0-1,0 0-2,0 0-1,0 0-1,0 0 13,0-1-10,0 0 5,2-1-8,-2-1-1,0 2-7,0 1 14,0-1-3,0 0-1,0 0-1,-2 1 0,2-3 4,0 3-1,0-2-2,0 2 0,-2-1-8,2 0 0,-2 0 6,2-1-7,-2 2 0,2-1 6,-2 2-1,2-1 0,-2 3-1,0 1-13,-5 3 7,1 4 7,-2 2-7,-4 4 7,-1 4-7,-1 1-13,-1 2 9,-3 4 13,-3 0-7,2 2 6,-3 2-7,-1 2 0,-2-1 6,0 2-6,0 0 0,1-1-6,1 1 13,0-4-1,2 0 0,3-1-1,1-4-13,5-1 14,1-3-1,5-2-19,2-3 8,4-2 7,2-2 6,2-4-1,5-4-13,3-3 14,2-5-1,3-4-19,0-5 20,3-2-13,-1-3 7,2-2-13,-3-3 8,-1 0 1,-1-2 7,-1-2-7,-5 0 1,-2 0 19,-1 0-15,-5-1 7,-2 2-8,-5-1 19,-3 3-9,0 0 0,-2-1-2,-3 3-7,-1 2 0,-3-1-7,3 2 20,-3 2-8,3 1-1,-1 1-13,3 2-5,-1 1-12,3 0-3,2 1 9,-3 3-4,5-1 2,0 1 2</inkml:trace>
  <inkml:trace contextRef="#ctx0" brushRef="#br0" timeOffset="2231">653 473 6,'0'0'4,"-3"-1"-1,3 1 7,0 0-9,0 0 7,0 0-1,0 0 5,0 0-1,0-1 12,0 0-10,-2 1-14,0 0 20,2 1-16,-2 1 0,-2 2-1,0 2 12,0 3-8,-2 3-7,-3 3 8,3 5-2,-4 2 6,0 3-2,1 3-1,-3 0-7,1 2-6,-1 2 6,2-1 14,-1-1-3,3-1-8,-2-2-6,2-2 0,1-3-6,1-3 0,2-2 2,0-2 0,2-1 21,0-4-3,2 0-8,0-5 0,2-1-7,2-5 1,4-4-13,0-4 7,3-5 9,3-3-7,3-3-5,1-4-5,1 0 1,0-1 3,-1 0 14,-1-1-1,3 2 0,-3 1-6,2-1 0,-1 3 7,-1 3-12,-1 2 7,-3 0 7,-1 4-7,1 0-7,-5 0 8,0 4 1,0 0 6,-1 1-7,-3 2-6,0 2 1,-2 2 7,-2 2-6,-2 2 13,0 2-1,-2 3 0,-3 2-1,-1 0 0,0 2-1,0-1-7,-3 4 13,1-1-1,0 0-1,-1 1-1,3 1 0,0-3-8,2 1-1,-1-1-5,1 0 1,0-1 7,4 0-7,0-1 1,2-2 1,0 1 0,0-2 7,4 0-7,2 1 1,0-2 6,3 1 0,-1-1-7,2 0 7,1 0-13,1 0 0,2-1 3,1 0 0,-1-2 0,1 2 1,1-1-3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7:15.8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64 6,'-2'-2'3,"0"2"20,0-1-4,-2 1-1,2 0-9,2-2-8,0 2 0,-2 0 6,2 0 6,0 0-14,0 0 6,0 0 13,0 0-10,4 0-1,2 0 0,0-1-8,2-1 20,5 1-3,1 0-8,1-2-7,3 0-1,3-1-6,2 0 13,4-1 1,0 0-9,2 0 13,-1 0-8,6-1 6,-5 1-14,-1 2 1,-1 1-6,0-1 7,-4 2-13,0 1-3,-3 0 2,-3 1 0,-3 3 3,-1-2 1</inkml:trace>
  <inkml:trace contextRef="#ctx0" brushRef="#br0" timeOffset="356">130 340 5,'2'0'10,"-2"0"0,4 0-2,0 0-7,7-1-1,-1-2 7,2 1-7,5-2 0,2 1 6,1-3-1,3 1-7,4 0 13,2-2-14,0 0 7,2 0 13,0 1-22,-2 1 0,2-1 1,-4 2-2,0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7:16.6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287 609 43,'0'0'12,"-2"0"-1,2 0-8,0 0 6,0 0-1,-2 0-1,4 0-1,-2 1-1,0 2 13,2 1-3,-2 3-1,2 0-9,0 3 6,-2 3 4,0 4 0,0 2-9,0 3-1,0 4 12,0-1 5,0 5-23,-2 2 7,0 0-7,0 2 0,0 1 0,0-1-6,0-2 13,0 1 6,0-1-8,2-1 6,0-4-8,-2-1-6,4-2 14,-2-3-16,0-1-4,2-2 1,0-4-5,2-2-12,-2-2 2</inkml:trace>
  <inkml:trace contextRef="#ctx0" brushRef="#br0" timeOffset="408">0 627 7,'0'0'3,"0"0"7,0 0-1,0 0-8,0 0 0,0 0 0,0-2-1,2-2 7,0 2-7,0-2 6,2 2 6,0-1 5,0 0-3,4 0 6,3-1-10,-1 1-14,5-1 20,1 1-9,5-2 0,4 1 6,1-1-3,3-1-7,2 0 6,3 1-14,3-1 1,-4 0 0,2 0 13,-2 1-13,-2 2 6,-2-1 0,-4 2-13,-2 0 2,-3-1-7,-3 2 3,-1 1 1,-5 0-2</inkml:trace>
  <inkml:trace contextRef="#ctx0" brushRef="#br0" timeOffset="858">881 354 69,'0'0'9,"0"0"11,0 0-1,0 0-10,2 0-7,-2 0 6,4 0-8,2 0 7,2 0 0,3-1-9,1 0 8,0-2-1,5 0-7,0-1 19,1 1-9,3-3 7,-1 0-9,3 1-7,0 0 0,0-1-6,-3 1-13,-1 1 3,0 0 1,-5-1 2,1 1 1</inkml:trace>
  <inkml:trace contextRef="#ctx0" brushRef="#br0" timeOffset="1144">1367 0 52,'0'0'18,"0"0"-3,0 2-15,0-1 7,0 1 5,0 4 0,4 4 3,-2 2-8,0 2 7,2 2 3,-2 2-14,0-1-1,2 4 0,-2 0-6,2 3 6,-1 0 0,-1 0-6,0-1-6,0 2 7,2-1-13,-2-1 2,2-1 0</inkml:trace>
  <inkml:trace contextRef="#ctx0" brushRef="#br0" timeOffset="2267">2153 295 34,'0'0'13,"0"0"-2,-3 0 0,1 0-9,-4 0 6,0 1-1,-2 2 6,-1 2-8,-1 2 0,-2 3 5,-1 3 11,-3 2-1,-3 5 3,0 3-16,-1 3-13,1 2 20,1 3-9,-3 3-6,4 1 6,1 4 12,1 0-15,3 0 13,0 2-2,3-3-14,5 1 12,0-3-7,4-1 6,4-2-15,2-3 7,5 0 7,1-5 5,5 0-15,3-5 1,5-2 0,-2-3-7,4-1-12,0-4 15,2-1-12,-3-2-11,1-3 3,0-1 2</inkml:trace>
  <inkml:trace contextRef="#ctx0" brushRef="#br0" timeOffset="2778">2732 484 22,'-2'0'8,"2"-1"5,-3 0-7,3-2 5,-2 2 0,-2 0-3,-2 0-1,0 1 6,-4 1-1,-3 1 4,-1 2-14,-3 2 12,-2 1-1,1 1-9,-1 2 0,1 1 6,-1-1 5,5 3-8,-1 0-1,5 0-1,-1-2-1,5 2 6,2 0-14,2 0 13,2-2 0,0 2-22,4-1 15,4 0 6,1 0-19,-1 1 14,2 0 5,1 1-19,-1 0 14,0-2 5,1 3-13,-5 1 7,0 0 0,-4 1 7,-2 2 4,-2 0-8,-4 0-1,-2 1-13,-3 0 14,-3 0-13,1-1 7,-3-1 0,1-1-12,1 0-12,-1-5 2,3 1 2</inkml:trace>
  <inkml:trace contextRef="#ctx0" brushRef="#br0" timeOffset="3264">2965 815 42,'0'0'12,"0"0"-1,0 0-2,0 0-1,0 0 5,0 0-8,0 0-6,0 3 13,-2 1-2,0 1-14,-2 2 19,0 4-2,0 0 0,-2 2-15,-3 1 6,3 2 0,0 0 12,-2 3-1,-1 0-3,3-2-14,-2 2 0,2-1 7,-1 0 5,1-1-7,2-2 6,-2-1 0,2-1-22,0-2 2,2-2 14,-1-1 0,1-2 6,2 0-8,0-4-6,5-2 7,1-4 0,0-3-7,4-2 7,3-5-6,-1-1-6,5-3 7,-3-3-6,3-3 2,-1 0-7,3-1-3,-3 1 8,3 1-6,-2 0 15,-3-1-13,3 5 15,-5 0-7,2 3-6,-3 2 8,-1 2 7,-4 2-1,3 0 6,-3 3-7,0 2 6,-4 1-1,0 4-1,-4 1-7,0 4 7,-2 2-1,-4 3-1,-1 1 6,-1 4-1,0 2-2,-3 1-7,3-1 0,0 2 0,-1-1 14,5 0-22,0-1 14,0 0 5,4-1-1,-1-1-7,1 0 5,4 0 0,1-3-8,3-1 0,0 0 0,2-1 0,3-1 0,1-1 0,-2-4 0,5 1-19,-3-2-3,3 0 1,-3-3 3,3 0 0</inkml:trace>
  <inkml:trace contextRef="#ctx0" brushRef="#br0" timeOffset="3840">3546 278 67,'-2'0'15,"2"0"-8,0 0 5,0 0 0,0 0 4,2 1-2,3 1-7,-3 1-2,4 2-1,0 2 6,0 0-7,3 2 12,-1 3 5,2 0-9,-2 4-2,3 1 6,1 2 4,-1 2-2,1 2-9,-2 1-7,1 4 12,-1 2-1,-2 4-1,-2 4-8,-1 4 6,-1 2-8,-2 4 0,-4 2 0,-2 0 6,-3 1-1,-1 2-7,-4-2 7,-1-2-1,-1-2-7,1-1 0,-1-7 0,-1-2-12,3-3-12,0-2-2,-1-6-4,3-4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1:57:38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7:21.9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255 366 14,'0'0'16,"0"-1"-15,0 1 12,2 0-1,5-2-1,5-2-8,0 1-1,3 1-7,-1-1 14,3 2-14,0 0 1,-1 1 13,1 1-14,-1 3 7,-1 1 12,-1 4-1,-1 1-8,-1 5 6,-2 1-8,-1 4 6,-5 3-8,-4 2 7,-2 0-1,-5 2-8,-3 0 1,-4 1 7,-3-1-2,-4-2-7,-3 0 13,-3-2-1,-2-2-2,-4-1 7,0-4-3,-1-3 5,3-3-2,-2-3-2,2-2-2,4-4-1,1-3-1,3-4-2,4-4 0,3-2-8,3-6 1,7-2-7,6-1 1,2-2 7,4-1-20,9-1 4,1 1 1,5 1-11,0 2 2,3 1 4,1 3 1</inkml:trace>
  <inkml:trace contextRef="#ctx0" brushRef="#br0" timeOffset="1812">2526 0 28,'0'0'7,"0"0"18,0 0-8,0 0 3,-2 0-8,2 0 4,-2 2-2,-6 1-8,0 0 19,-5 3-10,-3 3-7,-3 2 11,-4 2-3,-4 1-7,-2 2-2,-2 0-1,2 0-7,3 2-6,-1-2 13,4-1 0,4-1-1,3-1-7,3 0 0,3 0 13,2-1-14,4 0-6,2 0 1,4-2 8,2 1 0,4-2 12,0 0-8,3 2 6,-1-1-7,2 1-13,-3-1 13,1 0-12,0 1 13,-3-1-7,-3 2-5,-2 1 13,-2 0-1,-2-1-13,-5 2 8,-5 0 12,0 1-13,-3-1 12,-1 1 0,-1-1-2,1-1-21,-1 0 9,3-3-12,3 1-4,1-3-5,-1-1 2,5-1 3</inkml:trace>
  <inkml:trace contextRef="#ctx0" brushRef="#br0" timeOffset="2230">2549 345 22,'-2'0'21,"2"0"-15,-2 3-7,0 0 12,-2 2-7,0 2-7,-1 1 6,1 1 1,-4 4 11,0 0-2,2 2 12,-5 0-16,1 4-1,-1-1-8,-1 1 14,2 2-3,-3-1-7,1 1-1,2-3-7,-1 1 13,-1-2-1,2 0 7,1-5-16,1 1 0,2-2 1,0-2 6,-1-1-7,1-1 0,4-2 0,2-2-7,0-5 22,2-1-9,4-2-7,1-5 0,5-1-13,2-4 15,3-2-19,2-2 9,1-1 7,-1 0-13,4-1 16,-3 1-7,1 1 8,2 0-7,0 2 7,-5 1 0,1 1-13,-1 4 14,-3-1-6,-5 3 7,3 1-7,-5 1 19,0 1-2,-2 3 0,-2 3 4,-1 0-9,-6 3-7,-1 0 13,-2 5-2,-2 2-2,-5 1-14,1 3 20,-2 1-1,1 1-9,1 0-1,1 0 6,1 0-1,2 2-15,2-2 1,1 0 7,1 2-1,4-3 1,0 0-8,4-1 1,3-1 1,-1-3 6,2 1-6,2-2-6,1-2-12,-1-2-5,5-1 3,-3-1 3,0-2 0</inkml:trace>
  <inkml:trace contextRef="#ctx0" brushRef="#br0" timeOffset="5642">1587 137 22,'0'0'2,"0"0"6,0 0-1,0 0-1,0 0-1,-2 3-7,-2-1 7,0 3-7,-4 0 20,-5 4-3,-3 0-14,-1 2 12,-3 2-1,-3 1-2,-2 3-8,-4 0 0,0 3 12,0 2 0,-2 1-3,-2 0-8,2 2-6,-2 0 13,0 2-2,2-1-1,2-1 7,-2 1-3,2-3-7,4-1 5,2-1-20,5-2 2,-1-2 7,5 1 7,1-4-1,5-1 6,2 0-1,4-1-14,2 0 7,4-3 7,2-1-16,4-1 2,5-1 7,1-3 7,5 1-22,2-3 15,4 0 7,-1-1-8,6-1 0,1-1 6,0-2-13,2 2 7,0-3-1,0 2-19,-2-2 9,-2 0 8,-4 3-6,0-3-13,-4 2 3,-3 1 1,-3-2 3,0 2 0</inkml:trace>
  <inkml:trace contextRef="#ctx0" brushRef="#br0" timeOffset="6108">1004 964 44,'0'0'18,"2"0"-1,2 1-10,2 0 6,3 2-14,3-3 6,3-1 7,1-1-3,3 1 5,4 0-14,-1-1 14,5-1-15,-2 1 6,4-1 6,4-1-2,0 1-26,2-1 1,-2 2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7:25.5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513 140 11,'0'0'3,"0"0"0,0 0 7,0 0 4,0 0-2,0 0 6,-2 0 3,0 3-15,0 0 13,-5 4-10,-3 1-1,-2 1 5,-3 3-14,-1 2 7,-5 1 5,-4 3-8,-2 0 13,0 1-9,0 2-13,-4-2 20,2 2-2,3 0-2,-1 0-7,2-2-7,2-2 13,2 0-20,3-1 20,3 0-7,1-2 7,1-1-2,5-1-7,2-2 6,2 0-1,4 0 0,2-2 5,4-2-7,2-2 7,5-1-9,5-2 0,3-2 6,4 0 0,2-2-8,2 1 1,0 0 0,-2-2-7,2-1 1,-3 3 1,-1-3-19,-2 3 10,-4 0-12,-1-1 4,-1 1 1,-5 0 3,1 1-1</inkml:trace>
  <inkml:trace contextRef="#ctx0" brushRef="#br0" timeOffset="618">0 808 54,'0'0'11,"0"0"-2,0 0 5,0 0-8,0 0 19,2 0-16,2-2 11,0 4 5,2-2-3,5-2-10,3 0-1,-1 1-2,3-3 0,5 0-2,0 2-1,3-2-7,5 1 7,-2 0 5,4-1-1,-2 0-14,2 1-6,-4-1 8,0 1 6,-2 0-19,0 0-5,-5-1-4,1 2 2,-2 0 2</inkml:trace>
  <inkml:trace contextRef="#ctx0" brushRef="#br0" timeOffset="957">1003 10 63,'0'-1'10,"0"0"11,0-2 4,0 2-10,0 0 5,0 0-3,0 0 5,0-1-10,0 2 5,0 2-1,0 2 3,0 4-15,0 4 0,0 2 19,-2 2-10,0 5-1,2 2-1,0 3-8,0 2-1,0 1 6,-2 1-1,2 3-1,0 2-7,0-2 0,0 2-12,-2 0 2,0 1-19,2 0-3,-2 0 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1:59:33.7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27,'25'0,"-25"0,25 0,-25 0,24 0,-24 0,0 0,25 0,-25 0,25 0,-25 0,0 0,25 0,0 0,-25 0,24 0,-24 0,25 0,-25-25,25 25,-25 0,25 0,-25 0,0 0,25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1:59:35.2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0,'0'0,"24"0,-24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0:59.3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 4,'0'0'4,"0"0"-1,0 0 0,0 0-1,0 0 1,0 0 0,0 0 11,0 0-8,0 0 6,0 0-1,0 0-2,0 0-13,0 0 0,0 0 13,0 0-14,0 0 1,0 0 13,0 0-7,0 0-1,0 0 7,0 0-1,0 0-1,0 0-7,0 0 0,0 0 13,0 0-15,0 0 1,0 0-6,0 0 1,2 0 13,2 0-1,2 0-6,3-2-7,3 2 8,3-2-7,1 2 14,3-1-7,4 1 6,-1-1-1,5 0-7,2-2-6,2 2 1,4 1 7,0-1 0,1 1-6,1 1 7,-2 0 6,0 2-1,-2-1 0,0 1-7,-2 2 0,-2-2 6,-2 2 1,0 0-16,-2 1 3,0-2 7,-5 2 0,1-1 6,-4-1-1,-1 1-13,-3-1 1,-3-2 13,0 0-7,-1 2 1,-1-2 0,-2 0-7,-4 1 14,0 1-1,-2 0-1,-4 0-13,-4 1 7,-3 1 13,1 1-7,-4-1 5,-3 1-8,-2 1 0,1 0 6,-5 0-1,0 1-1,-1 1 0,-3 0-7,0 2 6,0 1-7,2 1 7,-4 1-14,0 0 7,0 1 8,2-1-1,-2 3-14,2 0 7,1 0 1,1-2 7,0 3-1,2-1-21,3 0 16,-1-2-7,2 0 14,3 0 6,1 1-9,3-2 0,-1-1-7,5-1 1,0 0 6,2 0-13,1 0 14,3-1-13,0-2 0,4 1-5,3-2 14,1-1 6,2-1-7,2 0 0,5-2 14,1-2-15,5-2 6,4-1-1,2-1 0,6-2-7,2-1 7,6 0-7,1-2 13,1 1-20,1-1 7,-1 2 7,0-1 6,-1 1-8,-3 1 0,-2 1-13,-1-1 14,-5 3 0,-5-1 6,1 0-20,-4 2 7,-4 0 7,-3-1-6,-1 1 0,-3 1 7,-2-1 5,1 0-1,-5 1-13,0 1 0,-4-1 7,-2 1 6,0 1-1,-2-1-19,-2 1 20,2-1-14,-2 1 14,-2-1 0,2 0-9,1-1-7,-1-1-10,0 2 2,2-2 0,0-1 2</inkml:trace>
  <inkml:trace contextRef="#ctx0" brushRef="#br0" timeOffset="1028">103 439 3,'0'0'4,"0"-1"-1,0-1 0,0 0 7,0-1-8,0 2 0,0-1 12,0 1-2,0-2 0,0 0-16,0 2 8,0-2-8,0 2 8,0-1-8,0 1 1,0 0 0,0-1 1,3 1 14,-1 0-3,0-1-7,0-1 6,4 0-14,-2 2 7,4-3 6,3 2 0,1 0 5,1-3-7,3 1 5,3 1 5,-1-3-21,7 0 20,2 2-7,2-1-15,4-2 14,0 1-7,2 0 7,0-2-1,1 1-13,-1 0-7,0 0 2,-2 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03.2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3766 101 3,'0'0'3,"0"0"1,0 0-1,0 0 0,0 0-1,0 0 0,0 0 1,0 0-2,0 0 0,0 0 1,0 2-1,-2 3-1,2 0 1,-2 3 0,0 2 0,-2 1 0,2 2 0,-2 2-1,0 2 7,0 2-1,-1 3 5,1 3-13,0 0 0,0 5 14,-2 0-9,2 1-8,-3 2 22,1 2-22,0-1 13,0 3 5,0-1-8,-1-2 0,-1 1 6,2 0-22,-2 0 16,1-2-1,-1-1-1,2-2 6,-2 0-1,2-3-1,-1-1-1,-1-3-7,2-2 7,0-2-1,-1-2 5,1-2-7,0-1 6,0-3-1,2-2-8,-3-2-6,3-3 13,-2-2-13,2-3-6,0-4 21,0-2 6,0-3-29,2-5 21,-1-3-7,3-1 0,0-1-6,0-1-5,3-4 20,1 1-1,0-2-8,0-2-6,0 0 21,4-3-9,-1 1-1,1-2-1,0 1 0,0-3-13,3-1 7,-1-1 7,0 0-14,3 0 2,1 0 13,1 0-13,-1 2 7,1 2 0,1 0 6,1 2-7,-1 3 0,3 1-7,0 0 15,-3 4-1,3 1-14,-1 1 14,1 2-7,0 1-7,-3 4 8,3 0-6,-5 2 0,3 1 14,-5 2-8,3 0-6,-5 2 7,2 1 6,-1 2-7,-1 1-6,-2 2 1,1 2 13,-1 1-20,-2 3 8,-2 2 0,0 4 1,-2 0 6,0 4-6,-2 1 6,-2 4 0,0 2 0,-2 3-1,-2-1 0,-2 3 6,-1 2-13,1 1 0,-2 0 7,-3-1 6,-1 1-7,-1-2 0,1 0-13,0-1-5,-3-3 1,3 0 1,-3-1 1</inkml:trace>
  <inkml:trace contextRef="#ctx0" brushRef="#br0" timeOffset="2210">4070 799 1,'0'0'4,"0"0"-2,0 0 1,0 0 0,0 0-1,0 0 0,0 0 0,0 0 1,0 0-1,0 0-1,0 0 0,0 0 0,0 0-1,0 0 1,0 0-1,0 0 1,0 0 0,2-1-1,3 0 1,1-2 0,0 0 0,2 0-1,1-1 0,1 2 1,0-2-1,1 2-1,1 0 1,0-1 1,1 2-1,-3 0 0,0 0 0,1 1 0,-1 1 0,-2 0-1,1 0 1,-3 1 1,2 1-1,-2-1 0,-1 3 0,-3 0-1,-2 1 1,0 2 0,-5 2 1,-1 2-1,-4 2 0,-3 1 0,1 2 0,-2 0 0,-1-1 0,3 2 0,-3 0 13,3-3-15,-1 0 7,3-1 0,0 0-7,1 0 0,5-1 7,0 1-1,4-3-1,2 0 1,2-1-1,3 0-7,3-2 13,2-1-7,5-3 6,2 1-1,1-3-1,3 1-7,0-2-6,-1 0 0,1-1 1,0 0-1</inkml:trace>
  <inkml:trace contextRef="#ctx0" brushRef="#br0" timeOffset="4970">4997 98 3,'0'0'4,"0"0"-1,0 0 0,0 0 0,0 0 0,0 0 0,0 0-1,0 0 0,-2 0-1,0 0 0,0 0 0,-2 1 6,-3 2-1,-1-1 6,0 2-8,-2 1 0,-1 3 0,1 4-8,-3 1 1,-1 2 14,-3 2 4,1 4-8,-1 1-7,-1 3 0,-1 0-7,3 2 1,-3 0 1,4 1 7,-1 0 6,3 0 5,5 0-14,-2-2 0,4 1 6,-1-1-6,7 0 13,0-1-2,7-1-8,-1 0 6,6-2-19,1-1 7,3-1 1,1-1 0,3-1 7,1-3-7,2-1 13,2-2-20,2-1 0,-3-2 2,1-3 0,0 0 1</inkml:trace>
  <inkml:trace contextRef="#ctx0" brushRef="#br0" timeOffset="5638">5191 394 25,'0'0'8,"0"0"-7,0 0 12,0 0-8,4-3-1,3-1-7,1-2 1,6 0 7,1 0-1,4-1-1,1-1-6,5 1 6,0-1 1,2 0-9,2 1 9,0 0-1,-2 0-7,1 2-1,-3 3 16,0-2-9,0 2 0,-4 1 0,-1 1-7,-3 0 0,-1 0 8,-3 2-1,-1 2 0,-1 0 0,-3 2 0,-4 1-7,-4 2 7,-2 2 6,-2 3-1,-7 1-13,-1 0 13,-5 1 5,1 2 0,-3-2-9,1 0 0,-3 2-1,0-3 0,5 1-6,-1-1 6,1-1-6,1 0 0,3-1 13,-1-1-7,5 0-7,0-1 7,4-1-6,0 1 0,2-1 7,4 0 6,2-2-1,2-1-1,2-1-14,5-1 1,1-1 7,3-1-12,-1-1 7,5-1 13,-3-2-7,3-1 0,0 1-1,-3-1-6,1 0 1,0 0 0,-3 0-7,-1-1 2,-3 1 1,-2-1 0,1 2-1</inkml:trace>
  <inkml:trace contextRef="#ctx0" brushRef="#br0" timeOffset="6178">5361 538 4,'0'0'4,"0"0"-1,0 0 0,0 0 0,2-1-1,2 1 1,0-2-1,2 2 0,3-2-1,1 1 0,0-1 6,3-1-7,3 1 7,1 0 5,2-2-1,-3 1-2,5-1-13,-3 0 0,1-1-1,0 1 1,-1 1 0,-1-2-1</inkml:trace>
  <inkml:trace contextRef="#ctx0" brushRef="#br0" timeOffset="6585">5965 117 4,'0'0'4,"2"0"-1,2 0 0,0-2-1,2 0 0,1 1 0,1-1 1,4 3-1,1 0-1,3 2 0,1 0 0,1 2 0,3 2 0,-2 0 0,3 2 0,-1 3 6,0 0-1,-1 3-7,-3 2 13,0 1-8,-3 3 7,-4 3 4,1 0-8,-7 3-8,0 1 7,-4 2 6,-4 0-16,-4 3 9,-5-2 5,-1 0-1,-5 1-20,0-1 14,-5-1-14,1-1 0,2-2 1</inkml:trace>
  <inkml:trace contextRef="#ctx0" brushRef="#br0" timeOffset="7626">4132 1089 2,'0'0'4,"0"0"-1,0 0 0,0 0 0,0 0 0,0 0-1,0 0 1,0 0-2,0 0 7,0 0-1,0 0-7,0-1 6,2-2-7,5 1 6,-1 0 0,2 1-1,-2-2 7,5 1-9,-5 1 0,2 0 0,0-1 0,1 1-7,-1 1 0,0 0-1,1 0 1,-1 0 0</inkml:trace>
  <inkml:trace contextRef="#ctx0" brushRef="#br0" timeOffset="8259">1541 640 3,'-6'-1'4,"-2"0"-1,-1 0 0,1-1 0,0 1 0,-1-1 0,3 1-1,0 0-1,0-2 1,0 2 6,1 0-1,1 1-8,2-1 1,-2 1 0,4-1 6,-2-1-8,2 2 7,2-1-7,0 1 1,4-1 0,3 1 0,1 1 0,0-1 0,5 0 0,3 0 0,3 0 7,4 1-8,2-1 0,6 2 8,4-2-8,2 0 7,3 0-7,3 1 7,1-1-7,-1 1 0,1-1 7,-1 1-7,1 1 0,-3 1 0,1 0 0,-5 0 0,0-1 1,-4 1 0,-4 1 0,-2-1 0,-2 0 0,-2 0 0,-4 0-1,-5 1 1,-1-3-1,-5 2-1</inkml:trace>
  <inkml:trace contextRef="#ctx0" brushRef="#br0" timeOffset="8689">2203 489 11,'0'0'3,"0"0"-1,0 0 1,2 0 0,0 0-1,2 1-1,0 0 0,4 0 7,3 3-8,3-1 0,3 1 7,4-1-8,1 3 1,7 0-1,0 1 0,4 1 7,-2 1-7,2 2 0,-2-1 0,0 3 1,-2 1 0,-4 1 0,0 0-1,-4 3 0,-3-1 1,-5 3 6,-3 1-1,-4 0 0,-4 2-1,-4 2 7,-4 1-2,-6 0-14,-3 2 7,-8 0 0,-1 1-1,-5 0 0,-2 1 13,-2 0-21,-3-1 7,3 0-6,-2-2 13,4-1-7,2-2 6,0-3-7,6-1-6,3-3 1,3 0 0,3-2-1</inkml:trace>
  <inkml:trace contextRef="#ctx0" brushRef="#br0" timeOffset="10459">3917 518 3,'-2'0'4,"2"0"-1,-2 0 0,2 0-1,-2 0 0,0 0 0,-2 1 1,2-1-1,0 0-1,2 1 0,-2-1 0,0 1 0,0-1 0,0 3-1,-3-2 0,3 1 1,-2-1 0,0 3-1,-2-1 0,0 2 0,-3 0 0,3 1 1,-2 1 0,0 2-1,-3-1 1,-1 1-2,-1 1 2,1 1 6,0 1-8,-3-2 1,3 3-1,-1-2 1,1 0-1,0 0 1,-1-2-1,3 0 1,1-1-1,-1 1 0,4-4 0,0 1 0,0-1-1,1-2-1</inkml:trace>
  <inkml:trace contextRef="#ctx0" brushRef="#br0" timeOffset="13352">3828 1594 3,'5'0'3,"3"1"0,0-1 0,2 0-1,3-1 0,3-1-1,3 1 1,4-2 1,-1 0-2,3 0 0,0-1 1,2 1-1,2-1 0,0 1 0,2 1 0,-2-1 0,4 2-1,2-1 0,0 1 0,3-2 1,5 1 0,-2 0 0,5-1-1,1 2 0,1 0 0,0-1 0,1 2 0,-1-1 0,-1 1 0,1 0 0,2-2 7,-3 2-1,1 0-7,-1 0 6,1-1-7,-1 0 7,-1 2-7,-1 0 0,1-1 0,-3 2 1,3-2 0,-3 0 6,1 0 0,-3-2 6,0 2-16,1 0 9,-3-2 5,2 1-14,-1 0 1,-1 1 0,2-1 1,-1-1 0,1 1 1,-2 1 13,-1 0-8,-1-1-8,-2 1 9,0 0-9,-4 1 9,0-1 5,-2 0-7,-4 0-1,-2 0 0,-1-1 0,-3 1 0,-2 1 6,-3-1 6,-2 0-8,1 1 6,-5-1 4,0 0-8,-1 2-7,-1-1 6,-2-2 1,0 1-8,-2 0 6,-2 0-7,0 0 0,-2 0-13,2 0 3,0-2 0,-4 1 1,2-1 0</inkml:trace>
  <inkml:trace contextRef="#ctx0" brushRef="#br0" timeOffset="14414">3084 1826 3,'0'0'3,"0"0"0,0 1-1,0 0 1,-2 1-1,0-1 0,2 0 0,0 0 0,-4 1-1,4 2 0,-2 1 0,-3-2 0,3 2 0,-2-1 7,0 2-8,0 0 0,-2 1 0,-1 1 0,-1 1 0,-2 1 7,0-1-8,-3 3 7,-1-2-7,-1 3 6,-3-1 6,-1 0-1,-2 1-8,-4 1 6,1 0-1,-5 0-13,-2 1 7,-5-1-7,-1 1 7,-2 1 6,-4 0 0,-5 1-8,0-1-6,1 1 7,-7-2 7,2 0-1,-3 0 6,-3-1-8,-2-1-7,-2-3 0,-3-1 7,3 0-1,0-5 0,4-3 6,-2-2 5,5-2-20,-1-4 7,2-4-1,2-4 7,1-2 6,-1-3-15,0-2 7,3-4-7,-1 0 0,0-1-7,1-1 8,3 0 8,-1 1-2,3-1-1,3 2-20,-1 1 15,7 1 0,0 0 1,2 0-13,2 1 14,2 0-12,2 2 1,2-1 0,1-2 2,3 3 1,0 0 1,0 3 1,3-2 0,-1 3 1,3-2-1,1 3 1,-1 1 1,1-1 0,1 4 0,1-2 1,-1 2 0,1 2 1,1-1-1,0 2 1,-1 0 0,3 2 0,0-2 0,-1 2 0,1 2 0,0-1 0,1 1 0,3-1 1,0 2-1,0 0 1,-1 2-1,5-3 0,-2 3 0,0 0 0,2-1 0,0 2 0,0 0 0,0 1-1</inkml:trace>
  <inkml:trace contextRef="#ctx0" brushRef="#br0" timeOffset="15106">666 1178 1,'0'0'2,"0"0"0,0 0 0,0 0-1,0 0 0,0 0 0,0 0 0,0 0 0,0 0 0,0 0-1,0 0 1,0 0-1,0 0 1,0 0-1,0 0 0,0 0 0,0 0 0,-2 0 0,0-1 0,0-1 0,2 1 0,-2 1 0,0 0 0,0 0 0,-2-1 0,2 1 0,-1 0 0,-1 1 0,0-1 0,0 1 0,-2-1 0,-2 1 0,1 0 0,-1 0 0,-2-1 0,-1 2 0,1-2 0,-2 0 0,-1 0 0,1 0 0,-5-2-1,3 2 1,-1-1 0,1 0 0,-1 0-1,1 0 1,-1 1-1,1-1 1,2 1 0,-1 0 0,5 0-1,-5-2 1</inkml:trace>
  <inkml:trace contextRef="#ctx0" brushRef="#br0" timeOffset="15598">414 1696 2,'2'16'2,"0"2"-1,2-3 0,-2 1 0,2-1 0,-2-1 0,0-1 0,0-3-1,1 1 1,1-2 0,-2-1 0,0-1 0,-2-1-1,2-1 0,0-1 1,-2 0 0,2-2 0,-2 2-1,0-3 0,2 1 1,-2 0-1,2 0 0,-2-1 1,2-1-1</inkml:trace>
  <inkml:trace contextRef="#ctx0" brushRef="#br0" timeOffset="16934">364 1313 2,'0'0'3,"0"0"0,0 0 0,0 0 0,0 0 0,0 0-1,0 0 1,0 0-1,0 0-1,0 0 0,0 0 0,0 0 0,0 0 0,0 0 0,0 0-1,0 0 1,0 0 0,0 0 0,0 0 0,0 0 6,0 0-7,0 0-1,0 0 1,0 0 0,0 0 6,0 0-1,0 0 6,-2-1-7,2-1-9,0-2 2,-2 2 7,2-1-7,0-1 0,0-1 1,0 2 6,0-2-7,2 1 14,-2-1-8,2 0-1,-2 0 6,2-1-13,-2 2 7,0 0 6,0-2-7,2 0-7,-2 0 7,2 0-6,-2 0 13,2 2-1,-2-1-13,0 1 19,0 0-8,0 1-13,0 0 1,0 0 7,0 2 6,0-2-13,0 1 14,0 1-1,0 1-14,0-1 14,0 1-13,3-2 7,-3 1 0,0 1-6,0 0 7,0 1 6,2 1-14,-2 0 7,0 1-6,0 2 1,2 0 13,0 2-13,-2 0 6,0 0-6,2 2 7,0 0 6,-2 2-14,2-1 14,-2 2-14,0-1 7,0 2 6,0 1-13,0 0 7,0 1-6,0 2 0,0-1 0,-2 1 0,2 2 9,0-1 5,-2 2-14,2-1 7,-2 1 0,2-2-6,0 1 13,0 1-2,0-1-7,2 0 7,-2 0-14,2-2 14,0 0-14,-2-1 7,2-2-6,0-1 7,0 0 6,0-2-13,-2-1 13,0 1-7,0-3 6,2 0-7,-2-1 0,2 0-6,0-2 7,-2-1 7,2 1-14,-2-2 14,3 1-8,-3-2 1,2 0-7,-2 0 14,0 0-1,0-1-1,2 0 0,-2 0-15,-2-1 3,2 0 0,0-1 1,0 1 0,0 0 1,-2-3 0,2-2 0,0-1-1</inkml:trace>
  <inkml:trace contextRef="#ctx0" brushRef="#br0" timeOffset="18230">0 911 2,'2'-2'3,"2"1"0,1-1 0,1 1 0,0 0-1,2-1 0,3-1 0,-1 0 0,2-1-1,1 1 1,1-1-1,3 0 0,-1-1 0,5 0 0,4 0 0,-2-1-1,1 1 1,3-1 0,0 2 0,-2-2 0,0 2-1,0 1 0,-3-1 0,3 1 0,-2 1 0,-2-1 0,-1 1 0,-1 1 0,-3 1 0,1-2 0,-5 2 0,3-2 0,-5 2 0,-2 0 0,3 2 0,-5-2 7,0 0-7,0-2 0,-1 2 0,1 0-1,-4 0 1,2-1 0,-2 1 12,0 0-8,0 0 0,0 1-7,0-1 7,-2 0-7,2 0 0,0 0 7,-2 0 0,0 0-8,0 0 1,3 0 7,-3 0-7,0 0 7,0 2 0,0-2 5,2 0-7,-2 0 0,0 0-7,0 0 7,0 0 0,0-2-1,0 2 0,0 0-6,0 0 7,0 0 0,0 0-1,0-1 0,2 1-7,-2 1 1,0-1-1,0 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2:08.6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6 73,'0'-1'27,"-2"-1"-2,2 1 3,-2 0 2,2 0-9,0 1 2,-2 0-14,2 0-2,0 0 5,0 0-14,0 0 7,0 0-19,0 0-13,0 0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43.7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6 89,'0'-1'20,"-3"0"-10,1-1-1,2 1-8,0 1 7,0-1-8,0 1 7,-2 0-20,2 0 2,0 0 7,0 0-7,0 0 2,0 0 0,0 0 1</inkml:trace>
  <inkml:trace contextRef="#ctx0" brushRef="#br0" timeOffset="4634">4741 422 145,'0'0'19,"0"0"10,0 0 2,0 0-3,0 0-23,0 0 12,0 0-21,0 0 1,0 0-13,0 0-12,0 0 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34.5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546 3 22,'0'0'8,"-2"0"-7,2 0 6,0 0-7,-2-1 6,-2 0 6,2 1-15,0-1 15,-3 2-3,1 1-7,0 0-7,0 0 13,-2 0 6,0 3-8,-1 0-1,1 2 0,0 1 5,-2 2-14,1 3 13,-1 2-7,-2 1 0,0 4-7,-3 1 1,1 5 7,-1 0 5,-1 2-19,-1 3 14,-1 1-1,-3 2 6,1 2-1,-1-1-7,-2 1 14,5 0-9,1-1-1,-1-2 0,3 0-1,1-3-7,2-1 7,1-4-6,3-2 6,2-3-6,2-3 6,0-2 6,4-1-7,2-4-7,2-3 13,2-3-13,5-3 7,-3-2-7,5-5 1,-1-1 7,1-2-1,-1-3 0,1 1-7,-1-2 7,-4-2 0,3 0-13,-7-1 14,0-1-13,-2 0 20,-6-2 5,0 1-1,-2 0-22,-4 0 15,-5 0 5,-1-2-8,-5 2 0,1-2 5,-5 0 7,2 0-16,-1 1 0,-1-1 13,0 0-21,0 0 20,3 2-1,-1 0-14,4 3 13,1 1-14,1 1 7,3 2-20,2 0-4,1 1-5,1-1 3,4 2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35.6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0 229 31,'0'0'1,"-2"1"12,4-1-8,0 0 6,0 0-14,4 0 0,2-2 14,1 0-2,3-1-14,5 0 7,3-1 6,1 0-14,4 0 8,2 0 0,4 0 6,2 1-14,4-2 0,2 1 1,3 2 14,-1 0-1,0-1-14,1 2 13,-3-1-7,0 2 6,-3 1-13,-1 1 1,-4 1 13,-4 0-13,-3 1 0,-3-2 1,0 2 1,-5-1 0,-3 2 1,-3-2 0,-2 3 0,-4-1-1,-1-1-1</inkml:trace>
  <inkml:trace contextRef="#ctx0" brushRef="#br0" timeOffset="327">525 0 37,'0'0'6,"0"0"12,0 0-21,0 0 7,0 0 6,0 0-2,2 1-1,2-1-7,3 4-6,3-1 1,2 2 19,3 1-14,3 1 0,5 1 6,0 0-1,4 1-13,2 3 14,2 1-1,-2 1-7,2 2 8,-2 0-2,-2 3-7,1-2 0,-3 3 8,-2 1 5,-2 1-8,-1 0 0,-5 1 0,-3 1 0,-3 0 6,-5 0-8,-4 1 0,-4-2 0,-3 1-6,-3 0 1,-7-1 7,1-1-7,-5 0 7,-4-1 0,-1-1-7,-1-2 1,0 1-6,0-4 0,2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36.7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108 302 17,'0'0'2,"0"0"7,0 0-2,0 0 0,0 0-1,0 0 5,0 0 0,0 0-9,0 0 6,0 0-13,0 0 7,0 0 6,0 4 11,0 5-7,2 6-23,-2 4 22,2 4-8,-2 4 6,0 3-8,0 5 13,-2 1-1,0 1-2,0 3-2,-2 1-7,-1 2 6,-1-1-7,0 1-7,-2-1 1,0-1 7,-1-3 13,1-2-15,0-2 6,-3-3 6,5-3-21,0-2 14,0-5-1,2-4-13,-1 0 8,1-4-20,2-3 3,0-4 1,2-6 3,2-5 1</inkml:trace>
  <inkml:trace contextRef="#ctx0" brushRef="#br0" timeOffset="378">147 199 11,'-2'-2'3,"2"-1"7,2-2-9,0 1 7,0-3-1,2 1-7,1-3-1,-1-1 0,2 1 1,0-3 0,2 1 0,-1 0 0,1 0 6,2-2-7,-2 1 7,3 1-1,-1 0-7,3 1 6,-3 0 0,2 1-1,-1 1-7,1 2 15,0 0-15,-1 4 0,1 0 14,-1 4-8,-1 1 6,0 3-7,-2 5 6,1 1 5,-3 6 0,0 2-15,-4 3-7,-2 4 2,0 2 1,-6 1 14,0 3-1,-5 0-7,-1 1 6,-2 0 0,-3-1 5,-2 0-1,-1 1-14,-3-1 1,0-1 7,1-3-14,-1-1 1,2-1 2,2-4-1,3-2 0</inkml:trace>
  <inkml:trace contextRef="#ctx0" brushRef="#br0" timeOffset="1255">813 518 3,'0'0'4,"0"0"0,0 0-1,0 0 0,-2 2-1,0-1 7,0 1-2,0 2 0,-2 0 5,-3 2-1,1 2-8,0 0 0,-2 4-7,-3 1 7,3 3 18,-4 4-15,-3-1 13,1 2-16,1 4 6,-1-1-1,-1 3 6,3-3-9,0 1-1,-1 0 6,3 0-7,2-2-7,3-2 19,-1 1-8,4-2-7,4-2 0,-2-1 0,4-3 7,1-1-1,1-2-1,0-2-13,2 0-7,3-4 16,-3-1 0,0-2 7,2-1-8,-3-2-8,-1-2 16,-2-3-2,0-2 5,-4-2-1,0-1-14,-2-3 1,-4-2 13,-2-1-2,-3 0 0,1-2 5,-3 0-14,-3-2 6,1 1-7,1-2 7,2 2-14,-3 3 8,5-2-13,1 3 1,1-1-10,2 1 2,0 1 3,4 1-1</inkml:trace>
  <inkml:trace contextRef="#ctx0" brushRef="#br0" timeOffset="2038">1527 70 20,'-2'-2'3,"-1"2"-2,1 0 7,-2 0 5,0 0-8,0 2 13,-2-1-3,-2 0-8,-1 0-1,-1 1 7,0 4-9,-5 1-1,1 4 0,-1 0 0,-1 4 18,-1 4-8,-2 3-9,-1 2 6,1 4-7,1 3 12,-1 2-1,0 2-9,3 1-1,1 3 6,1-2-1,3 4 6,-1-1-3,4 0-1,4-1-8,-1-1 13,8 0-15,-1-3-7,2-2 7,6 0 7,3-5-1,3 0-8,1-5-6,3-2 7,3-2-12,4-5-18,-2-2 2,2-2 3</inkml:trace>
  <inkml:trace contextRef="#ctx0" brushRef="#br0" timeOffset="2405">1804 280 49,'0'0'11,"0"1"12,-2 4-10,2 2 0,-2 2 3,2 3-20,-2 3 6,-1 1-6,1 4 7,-2 1 5,2 2 6,-4 1-1,2 4-9,0 1 0,-2 2-1,-1-1 0,3 2 6,-2 0-8,2-1 6,-2 1 7,1-2-22,1-1 14,0-1-13,0-3 0,2 0 8,0-3-13,-2-2-5,2-2 1,2-3 2,-2-2 2,0-1-1,2-4 1</inkml:trace>
  <inkml:trace contextRef="#ctx0" brushRef="#br0" timeOffset="3077">1884 388 3,'0'0'4,"0"0"0,-2 0 5,2 0 0,0 0-2,0 0-1,0 0 0,0 0 12,0 0-9,0 1-7,0 0 6,0 1-1,0-1 5,-2 1 0,2 0-3,-2 3-1,-2 1-1,2 2-13,0-1 0,-2 2 14,0 2-14,0 2 13,-1 2 0,-1 0 0,-2 1-2,2 3 12,-3 0-9,1 1-1,-2 3 1,2 0-9,-3 1 19,1 2-8,0-2-1,1 2-14,-1 0 14,0 0-2,1-1-1,1-1-1,0-1-6,2-1 0,-1 0 0,1-1 0,2-2 13,0-2-14,2 1 6,-2-4-7,4 0 13,-2-3 0,2 0-22,0-2 22,2-2-8,0 0-14,0-4 15,2-1-7,2-2 14,2-4-8,1-2-8,1-2 8,2-2 1,-1-2 5,1 0-7,1-2 6,-1-1-7,-2-1 0,3 0 0,-3-1 0,0 1-13,-1 0 7,-3-2 15,2 3-14,-4 0-1,-2 0 2,-2-1 14,0 1-8,-2 0-1,-2-1 7,-4 1 5,0 0-2,-1 1 0,-3 0-2,2 0-8,-5 0 0,1-1 6,1 1-7,-1-1 0,-1 1 6,-1-1 7,1 0-9,1 0 0,1-1-1,-1-1-13,1 1 7,3 0-5,2 1-12,0 1 9,-1 0-25,5 2 4,0 2 4,0-1 2</inkml:trace>
  <inkml:trace contextRef="#ctx0" brushRef="#br0" timeOffset="3855">2104 32 17,'0'0'2,"0"0"7,0 0-2,0 0-7,0 0 13,2-1-15,2 1 1,-2 0 0,4 1 6,0 0 0,1 2 6,-1-1-8,2 3 6,2 1-8,3 3 19,1 1-8,1 3 4,1 2-2,1 3-1,1 0-8,1 4 18,0 4-16,-3 2-7,1 1 8,-1 2-2,1 4-1,-5 1-1,1 3 0,-5 1 12,-2 5-7,0-2 4,-6 2-2,0 0-7,-4 2 6,-2-2-2,-2-1-1,-3-2 6,1-2-21,-4-2 14,1-2-7,-1-1-13,-1-5 1,3-4-17,1-2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43.5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39 361 58,'0'0'17,"-2"0"3,2 0-7,-2 3-9,0 2-1,0 2 0,0 1 0,-2 1 6,2 2-2,-2 1-13,-1 1 13,3 1-1,-2 0 1,2 1 4,0-1-14,0 2 13,0 0-7,2-3-13,0 1 7,0-1-13,2-2 2,-2-2 1</inkml:trace>
  <inkml:trace contextRef="#ctx0" brushRef="#br0" timeOffset="431">240 425 33,'0'0'13,"0"0"-2,0 0-7,0 1 7,0 1-16,2 1 8,2 2 6,-2 1-2,2-1 0,0 0-1,-1 2-7,-1-1 13,0 2-2,0 2-8,0-2 0,-2 2 6,0 0-1,0 0-19,-2 2 14,2-3-1,-2 0-12,2-1 7,-2 1 7,2-4 6,-2 0-7,2 0 6,-3 0-8,3-2 7,3-2-8,-1-2 8,2-4-2,2-3-1,4-4 0,1-2-7,3-2 7,-2-2-1,5-2-6,0 0 13,-1 0-14,1 2 13,-1 1-1,-3 3 12,-3 2-9,0 1-14,-1 2 19,-3 1-1,2 1-15,-4 1 6,2 1-1,-4 3-13,3 1 1,-5 3 1,2 4 7,-2 2 0,0 1 6,0 3-7,0 0 0,0 3 0,-2-2 12,2 2-1,2-1-8,-2 1-7,4-1-5,-2 0-5,2-2-6,2 0 3,0-3-6,1-2 3</inkml:trace>
  <inkml:trace contextRef="#ctx0" brushRef="#br0" timeOffset="852">817 377 31,'0'0'13,"0"0"-14,0 0 0,0 0 13,0 0-1,0 0-2,0 0-7,0 4 12,-2 1-2,2 2 0,-4 1-9,2 2 0,0-1 12,-3 1-8,3 2-1,-2 0-13,2-2 20,-2 1-2,2-1-8,-2 0-6,2 2-6,0-1 13,0-1-6,0 0-6,-1 0 6,3-1-12,-2-1 2,2 0 0,0-2-1</inkml:trace>
  <inkml:trace contextRef="#ctx0" brushRef="#br0" timeOffset="1494">877 529 4,'0'2'4,"-2"1"0,0 1-1,0 2-1,0 1 0,0 1 7,-3 2-8,1 0 13,2 2-15,-4 2 19,2 0-7,0 2 4,-2 1-2,1 2-14,-1-2 6,0 1 7,2 1-9,-2-2 6,2 0-1,-3 1 5,3-3-7,-2 0-15,2-2 8,0 0 8,0-4 4,-1 0-14,3-1 1,0-1 12,-2-1-7,2-1 0,2-4-7,-2-1 0,0-2 13,2-4-7,2-2-6,-2-5 0,4-3 1,0-4 0,2-1 0,1-6-13,1-1 3,2-1 14,1-3 0,1-1-6,0 1 0,1-2 1,-1 2 0,3 3-6,-3 0 15,3 3-1,-3 2-15,0 2 3,-1 4 14,-1 1-14,0 2 14,-1 2-13,-3 2 13,2 1-1,-2 2-7,1 3 1,-1 0 6,-2 4 0,0 2 5,-4 2-1,2 4-1,-4 3-14,-2 1 7,-2 2 6,0 2-1,-3 1 7,-1 3-15,0 0-7,-1 0 22,-1 4-3,-1-3-7,1 1-13,0 0 7,-1 0 7,1-3-1,1-1-19,1-2 8,2 0-5,2-2 1,-1-1 0,3-4 1</inkml:trace>
  <inkml:trace contextRef="#ctx0" brushRef="#br0" timeOffset="1993">1123 445 10,'-2'2'10,"0"0"-7,-2 1-1,0 3-1,2 0 13,-5 2-2,3 0-1,0 4 6,-2 0-3,0 0 5,-3 1-9,3 0-2,0 0-7,2 0 12,0-2 0,2 1-9,0-3-7,2 2 7,0-4-1,4 0-6,0-4 0,2-2 1,2-3 0,5-3 0,1-1 0,3-3 1,-3 0-14,3-2 9,-3 0 1,1-1 1,-1 2 0,-1 0-7,-3 2 2,-2 0 8,0 1 6,-1 1-7,-1 2-6,-2 0 14,0-1-7,0 3-6,-2 1 0,-2 3 14,2-1-1,-4 3-13,2 1 13,-2 0-7,2 2 0,-2 0 13,2 1-14,-2 1 14,0-2-15,2 1 7,0-2-7,0-1 6,4 2-13,0-1 15,3-1-9,-1-2 2,2 0-6,0-2 21,3-1-9,-1-1-15,2-3 9,1 1-6,-1-2 8,3-1 0,-3 0-7,1-1 14,1 0-7,-2-1-7,1-1 7,-3-2 0,3 1 0,-1-2-6,0 0 13,-1-1-7,1-2 7,-2 1-8,3-3 7,-5 1-1,3-2 0,1 0 5,-2 0-14,1-1 13,-1-1-7,-2 2 6,3-2-1,-3 1 6,0-1-2,-2 2-8,3-2 6,-3 0-7,0 2 6,0-2 0,0 0 4,-1 2-20,1-1 13,-2 3 0,0 2 5,-2 1 5,2 1 0,-2 3-9,0 0-7,0 2-7,0 1 8,1 1-7,-1 1 14,-2 1-7,0 2-7,0 5 8,0 4 6,-2 5-7,2 2 0,-5 4 12,3 3-1,-2 3-8,0 2-7,2-1 14,-2 2-15,2 0-11,0 1 2,0-1 8,0 0-1,0 1-17,2-3 2,0-1 3,-3-1-1</inkml:trace>
  <inkml:trace contextRef="#ctx0" brushRef="#br0" timeOffset="2675">1551 297 48,'0'-2'18,"0"0"-3,2 0-8,2-2 6,3-2-8,1 1 13,2-1-4,0-1-14,3 1 14,1 0-3,3 2-14,-1-2 1,3 1 6,2 2-7,-1-1-6,3 2-6,2 1 2,0 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46.4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26 218 95,'0'0'25,"0"0"-4,0 0-15,0 0 0,0 0 5,0 1-14,0 1 7,0 4 5,-2 1-1,0 1-7,0 1-6,0 2 13,-2-1 0,2 1-22,-2 0 3,0 1-6,0 0 0</inkml:trace>
  <inkml:trace contextRef="#ctx0" brushRef="#br0" timeOffset="196">80 29 17,'0'-1'16,"0"0"-15,0-3 6,2 2-7,2 0 6,1-3 5,1 3-14,-2 0 14,2-2-8,0 2-7,3 1 0,-3-1 1,0 1 0,2 2 0,3 1 0,-3 1-1,0 2-1</inkml:trace>
  <inkml:trace contextRef="#ctx0" brushRef="#br0" timeOffset="327">297 200 4,'2'5'10,"0"2"-8,1 0 1,-1 0 0,0 1-1,0 0 6,-2-1-7,0 1 0,0-1 6,0 0-8,0-1 7,-2 0-7,2-2 6,2 0 0,-2-1-1,0-1 0,2 0 13,0-2-16,0-4 6,2-1-1,2-2-7,3-2 0,-1-1-6,2 0 1,3-1 1,-3-1 1,2 1 0,1-1 0,-3 2 14,3 2-14,-3-2 13,-2 4-8,0-1 7,-1 3-1,-1 0-1,-2 1-7,0 2 6,0 2 0,0 0-1,-2 4-7,0-1 7,1 1-1,-1 1 0,0 2 0,-2-2-1,2 1 0,-2 0 6,2-1-7,0-2 0,2 1-1,0-3-12,2-1 14,1-1-13,1 0 1,2-2 1,1-3 1,1 1 1,-2-2 1,3 0 1,-3 0 1,0 2 0,1-1 1,-5 0 0,2 2 1,-4 2 6,3-2-7,-3 2 7,0 0 0,0 1 0,-2 1-9,2 0 2,0 2 7,-2 0 6,2 1-14,1-1 6,-1 1-6,0-2 7,0 1-7,0 0 7,2 0-7,-1 0 0,1-1 15,2-1-3,0-1-13,3 1 0,-1-2 1,2 1 0,-1-1 1,3 0 7,-1 0-8,1-1 8,-2 1-7,3 1 0,-3-1 0,3 1 0,-1-1 1,1 1 0,-3-1 0,3 1 1,-3 0 0,0 1-1,3 0 1,-3-1 0,1 0 0,1-1 0,-1 1 0,-1 0 1,3 0-1,-3-1 0,-2 1 1,5-1-1,-5-1 1,3 1 0,-1-1 0,-2 0 0,3-2 0,-1 1 0,1-1-1,1-1 0,-2 1-1,3-1-1</inkml:trace>
  <inkml:trace contextRef="#ctx0" brushRef="#br0" timeOffset="910">1331 142 5,'0'0'4,"-2"0"-1,2 0-1,-2 1 0,2 0 0,-2 1-1,0-2 2,2 0-2,2 0 0,0 1-1,0-2 0,3 1 1,-3-3-1,4 2 0,-2-1 0,2-1 0,2-1 0,1 0 0,1 0-1,0-2 0,1-1 0,-1 0-1,-2 0 1,-1 1 0,-1 0 1,2 0 1,-4 2 0,0-1 1,-2 2-1,2-1 0,-4 1 0,3 0 0,-3 1-1,0 1 1,2 1 0,-2 0 0,-2 0 0,2 0 0,0 0 0,0 0-1,0 0 1,0 0 0,0 0-2,0 1 1,0-1 0,0 1 0,-3-1 0,3 0 0,0 1 1,0 1-1,0-2 0,0 0 0,0 0 0,0 0 0,3 1 0,-3-1 0,0-1 7,2 1-7,-2 0 6,0 0 5,2 0-14,-2 0 7,2 0-7,-2 1 7,0-1 7,0 1-3,0 1-7,0 0 13,0 3-8,0 0-7,0 2 6,0 1-7,0 1 8,0 2 4,0 1-7,-2 2 12,0 2-8,0 1 6,-1 3-9,-1 3 0,-2 1-1,0 4 0,-2 3 0,-1 1 5,1 3 7,-4 2-3,-1 3-14,-1 0 6,-1 2 0,-1 0 6,-3-1-2,1-2-13,-3 1 14,-2-3-2,-2-1-21,-2-1 3,1-2 8,-3-3-6,2-1 13,-2-3 0,2-4 6,0-4-8,4-3-6,3-3 0,-1-4 1,4-7 0,3-2 0,1-6 1,3-5-6,4-4 0,2-4 15,4-4-15,4-4-11,6-6 9,3-3 7,5-2-5,3-1-7,4 2 2,0 1 2,1-1 0,1 5 2,0 1-1</inkml:trace>
  <inkml:trace contextRef="#ctx0" brushRef="#br0" timeOffset="1626">1758 335 16,'0'0'10,"2"-1"4,2 1 4,2-1 5,2-2-10,5-1-1,-1-1 6,0 0-10,3 0 5,-1-2 6,1-1-22,-1-1 7,1 0 12,-1 0-21,-1-2 1,-3 0 6,0-1 6,-1-1-1,-3 2-13,-2-1 20,-2 0-8,-2 1-1,-4-1-13,0 3 7,-2 0 6,-5 0 0,1 4-1,-3 0-7,-1 1 1,2 3 19,-3 0-15,1 2 0,1 0 13,-1 3-9,1 2-7,-1 1 0,1 1 19,3 2-8,4 1-1,0 2-8,2 1 12,2 1-7,2 0 5,4 1 0,2-1-9,4 0 0,1-1-14,5 0-16,1-1-5,1-1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3:51.2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354 19 1,'0'0'3,"0"0"-1,0 0 1,0 0-1,0 0 0,0 0 0,0 0-1,0 0 0,0 0 0,0 0 0,0 0-1,0 0 1,0 0-1,0-1 0,0-1 0,0 1 0,2-1 0,-2 0 0,2 0 2,-2 1-2,2 0 0,-2 0 0,0 0 0,0 0 0,2 1 0,-2-2 0,0 1 0,0 1 0,0 0 0,0 0 0,0-1 0,2 1 0,-2 0 0,0 0 0,0 0 0,0 0 0,0 0-2,-2 1 2,2-1 0,-4 4 0,-2 2 0,-3 3 0,-5 1 0,-1 4 0,-3 3 0,-3 0 0,0 3 0,-1 0 0,-3 0 0,0 1 0,2 2 0,1-1 0,1 0 0,-2 0 0,5 0 0,-1 0 0,2-2 0,5-2 2,2 1-2,1-4 0,3 0 0,4-2 0,4 0 0,2-3 0,5-2 0,1 1 1,4-3 0,3-1-1,4 1 0,-3-3 0,3 2 0,2-1 0,-3 0 0,1 2 0,0 0 1,-3 1-1,-1-1 0,-3 2 0,1-1 1,-5 2-1,-2 2 0,1 0 0,-5 3 1,-4 2 0,-4 2-1,-2 0 1,-5 5-1,-3-3 0,-3 1 1,-1 1 0,-3-1-1,-2 0 0,0-1 1,1-1 0,-1-2-1,2-1 0,0 0 0,3-4 0,1 1 0,3-2 0,1-1 0,3-3-2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3:40.7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1665 160 3,'6'-6'3,"-1"-2"-1,-1-1 1,0-3-1,-2-2-1,0-1-1,-2-1-1</inkml:trace>
  <inkml:trace contextRef="#ctx0" brushRef="#br0" timeOffset="17914">9 736 1,'0'0'4,"0"0"-1,-2 0 0,0 0 0,-1 0-1,3 0 0,0-2 0,-2 1 0,2 1 0,0 0-1,0 0 1,0 0-1,0 0 0,0 0-1,0 0 0,0 0 0,0 0 1,0 0 0,0 0-1,0 0 0,0 0 1,0 0-1,0 0 0,0 0 0,0 0 0,0 0 0,0 0 1,0 0-1,0 0 0,0 0 7,0 0-7,0 0-1,0 0 0,0 0 1,0 0 0,0 0-1,0 0 1,0 0 0,0 0 6,0 0-7,0 0 0,0 0 0,0 0 0,2 0 1,3 0-1,1 0 1,2 0-1,4 0 7,3-1-7,-1 0 0,5 1 7,0-1-7,1-2 0,1 2 13,2-1-8,0 0 7,1-2-3,1 2-7,0 1-6,-2-3 13,2 3-1,-3 1-14,1 0 8,-2 1 6,-1 0-14,-3 2 14,-1 0-7,1 1 0,-5-1 0,1 2 0,-3-2-7,1 3 14,-3-2-7,-2-1 12,0 1 0,0 0-3,-1 0-7,-1-2 6,0 1 5,-2 0-27,0-1 8,0-1 20,-2 2-27,2-1 1,-2-1 1,2 0 1</inkml:trace>
  <inkml:trace contextRef="#ctx0" brushRef="#br0" timeOffset="19366">124 619 1,'-2'-1'3,"2"0"0,-2 0 0,2-2 0,-2 1 0,2-1-1,-2 0 0,0 0 1,0-1 5,2 1-7,-2 1 6,0-2-7,0 2 6,0-1-1,0 1 0,2 1-1,-2-3 0,0 3 0,2-1-9,0 0 9,-2 0-8,2 2 1,0-1 14,-3 0-15,3 1 0,-2-1 1,2 1 7,0 0-7,0 0 14,0 0-3,0 0-1,0 0-13,0 0 13,0 0 6,0 0-8,0 0 0,0 0-1,0 0-1,0 0-14,0 0 16,0 0-15,0 0 22,0 0-9,0 0 0,0 0 0,0-1-1,-2 0-13,0-1 14,0 1 6,2-1-7,-2 1-13,2 0 20,0 1-20,-2-2 14,2 2-6,0-2 6,0 2 0,0 0-1,0 0-6,2 1 7,0 0-14,2 1 15,0-2 5,3 0-13,3-2 13,2 2-14,3-2 7,-1-1 0,7-1-13,0 1 14,1-2 0,1-1-1,4 0-13,0 2 8,0-1 7,2 0-14,-2 1 8,2-1 0,0 1 7,-2-1-7,-1 1 0,1 0 0,-2 0 1,0 1-6,-4 0 0,-1 2 8,-3-1-7,-3 1 1,-1 0 1,-3-1 0,-2 1-1,1 2 1,-3 1 0,-2-2 0</inkml:trace>
  <inkml:trace contextRef="#ctx0" brushRef="#br0" timeOffset="20844">1756 106 4,'0'0'3,"0"0"0,0 0 7,0 0-8,0 0 0,0 0-1,-2 0 7,0 2-7,0 2-1,0 2 0,-2 2 7,0 3-1,-2 2-7,1 2 6,-1 2-7,0 3 0,0 1 7,0 0-1,1 1-6,-1 1 13,0 0-8,0 2-8,0-2 15,-1 0-2,3 0-7,0 1-6,0-2 13,-2-1-14,2-1 13,0-3-7,-1-1 7,3-2-8,0 0 1,0-2-7,0-2 0,2-2 1,-2-1-3</inkml:trace>
  <inkml:trace contextRef="#ctx0" brushRef="#br0" timeOffset="21289">1247 165 2,'0'0'4,"0"0"-1,0 0 0,3 0 0,-1-2-1,4 0-1,0 0 0,4-2 2,5 0-1,1-2-1,5 0 0,4-1 0,2 0 0,2-1 0,4 0 0,0-1-1,4 0 1,-2 1-1,3-1 1,1 1-1,-2 1 7,-2 1-8,0 0 1,-4 2-1,0 0 1,-2 1 0,-2 1 0,-4 1 0,-2 0 0,-3 0 6,1 1-7,-7 0 0,1 0 7,-5 2-8,0-1 7,-2 3 0,-1-2-8,-1 2 1,-4 0-1,0 0 1,0-1-1,0 1-1</inkml:trace>
  <inkml:trace contextRef="#ctx0" brushRef="#br0" timeOffset="22273">2346 41 4,'-2'0'4,"-3"2"0,1-1-1,0 0 0,-2 2-1,0 1 1,-2 2-2,-3 2 0,-1 2 7,-1 3-7,-3 4 12,-1 2-14,1 2 6,-3 2 0,-2 3-1,3 2-7,-1 3 7,1 1 7,1-1 4,1 2-15,5-1 0,-1 1 13,6-2-1,-1-1-9,5-2-6,2-1 0,2-2 13,5 0-1,-1-4-14,6 0 7,1-3-6,3-3-7,3-1 0,3-3 2</inkml:trace>
  <inkml:trace contextRef="#ctx0" brushRef="#br0" timeOffset="22584">2826 202 11,'0'0'17,"0"0"-10,0 0 6,0 0-8,0 0-1,-3 0 0,1 1 7,-4 1-3,2 1-7,-4 2 6,2 2-14,-5 2 14,1 1-7,-3 3 6,3 1-7,-2 2 7,-1 3-1,1 2 0,-1 1-8,3 0-5,0 1 20,-1 1-8,1 0-7,4-1 7,0 1-1,2 0-7,2-2 7,-1-1-6,3-2-7,0-1 2,5-2 21,-1-1-16,2-2 14,0-4-8,2 0-7,3-4 1,-1-1 13,0-3-14,-1-2 13,-1-3-8,-2-1 0,2-5 0,-3 0 6,-3-3-1,-2-1-7,0-1-6,-4-1 7,-5-5 0,1 1 0,-2-1 0,-1 0 0,-1-1 0,-1-1 0,-1 1 0,4 0 0,-3-1-6,3 1 13,0 1-19,1 2 8,1 0 0,2 2-8,2 0 2,0 3 1</inkml:trace>
  <inkml:trace contextRef="#ctx0" brushRef="#br0" timeOffset="23116">3254 0 5,'0'0'3,"0"1"0,0 0 6,2 3-6,0 3-2,2 3 7,2 1-1,0 1 5,1 3-14,3 3 13,-2 1 0,0 3-3,1 2-1,-1 2-7,0 2 7,0 5 5,1-1-7,-3 5 11,-2 1-14,-2 3 12,-2-2-1,-2 2-15,0 0-7,-4-2 22,-5 1-3,1-1-7,-4-1 6,-1 0-8,-3-2 7,-1-3-20,-2-1-5,3-3 1,-3-3 2,4-3 0</inkml:trace>
  <inkml:trace contextRef="#ctx0" brushRef="#br0" timeOffset="76061">1789 1161 4,'0'0'4,"0"0"0,0 0-1,0 0 0,0 0-2,0 0 2,0 0-1,0 0-1,0 0 7,0 0-1,0 0-1,0 0 5,2 0-14,5-1 7,1 0 0,0 0-7,5-1 20,1 0-22,1 2 1,3-1 7,3 0-1,2 1 6,1 0-7,3 0 6,6-1-7,3 1 0,1 0 0,2 0 6,4 0-7,1 0-6,3 0 14,1-1-8,2-1 1,-1 2 0,5-1 6,0 1-1,2 0-7,2-1-6,0 1 14,-3-1-7,-1 0 0,-2 1 13,-3 0-2,-3-1-1,-3-1-8,-1 1 0,-5 0-6,-4 1 7,-2 1 6,-4-2-7,-2 0 6,-4 1-14,-1-1 7,-5 2-6,-1-1 1,-4 0 7,3-1 0,-3 0 6,-1 1-8,-3 0 7,2 1-20,-4-1 14,0-1 0,0 1 0,1 0 12,-1 1-7,-2-1-8,0-1-13,0-1 3,0 2 1,0 0-1,0-1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4:05.4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22,'0'0'14,"-3"-1"-14,3 2 0,0-1 0,0 0 13,0 0-14,0 0 6,5 0-7,1 0 7,2 0 6,2 2-16,3-2 2,1 0 0,3 1 1,1 1 6,5-1-7,0 0 14,2 2-15,2-1 1,2 0 0,0 1 14,2-1-2,0 0-14,0 2 1,-2-1-2,-5 1 1,1-2 0</inkml:trace>
  <inkml:trace contextRef="#ctx0" brushRef="#br0" timeOffset="266">113 292 48,'0'0'11,"2"0"-7,2 0 6,7-2-8,-1-3 6,7-1-1,1 1-7,7-2 0,2-1 12,4 1-14,2-2 1,2 0 13,0 2-22,1 0 2,-1 0 0,0 3-1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4:07.5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1531 1457 22,'-2'-1'2,"2"1"6,-3-2-1,-1 1-1,2-1 6,-2 0-8,2 0 13,-2 1-9,2-1-1,0 1 5,0 0-7,0 1 5,2-1 5,-2 0-14,2 1 13,-3 0-9,3 3-7,-2 3 13,0 2-1,0 4-20,0 1 20,0 3-2,-2 3 7,0 0-3,-2 2-8,2 2-7,-3 2 1,1-2 0,0 3 6,0-1-6,0 1 0,-1 2 13,-1-1-2,2 0-7,-2 1 0,-3-1-1,3-1 0,0-1 0,1-3-6,-1 0 0,2-2-18,0 0 2,2-5 3,-3-1 1,3-2 2,0-2 1</inkml:trace>
  <inkml:trace contextRef="#ctx0" brushRef="#br0" timeOffset="347">1435 1433 3,'0'-3'4,"0"-2"-1,3-1 0,-1-1 0,0-2 0,4-2 0,-2 1-1,4-1-1,-2-2 0,3 2 7,1-2-8,0 0 0,1 2 7,-1-1-7,3 1 0,-1 1 0,0 1 0,1 1 0,1 2 6,-3 1-1,1 2-7,-2 3 7,1 2 6,-1 0-15,0 5 1,-1 3 0,-5 2 14,-2 2-8,0 3 6,-2 2-2,-2 3-7,-2 0 0,-3 2 7,-3-1-8,-2 3-6,-1-3 7,-3 0-6,-1 0 1,1-2 1,-3-1 13,0-1-14,-1-2 0,3-2 1,1 0-1,1-4 1,3-1-1</inkml:trace>
  <inkml:trace contextRef="#ctx0" brushRef="#br0" timeOffset="794">1955 1560 6,'0'0'3,"0"0"0,0 0 0,0 0 0,0 0-1,0 0 1,0 1-2,-3 0 0,1 2 1,-2 1 6,0 0 5,-2 2-8,0 1 7,-3 3-9,1-1 12,-4 4-14,-1-1 6,-1 4-7,1 1-7,-3 0 14,1 2-1,1 0-7,-3 0 0,5 1 0,0-2-6,1 1 13,3-1-13,0-2 20,4 0-21,-1 1 1,3-5 14,0 4 5,2-5 0,4-1-9,1-3-7,1-2 1,0-1-7,2-2 22,1-3-9,1-3 0,-2-2-7,0-4-6,1 0 15,-3-3 5,0-2-8,-4-1 6,-4-1-7,-2-1 0,-2-1-6,-5-1 13,3 1-20,-4-1 14,1 1-6,1 2 6,-2-1 0,1 2-6,3 2-7,0 1 1,2 3 1,-1-1 0</inkml:trace>
  <inkml:trace contextRef="#ctx0" brushRef="#br0" timeOffset="1478">2658 1227 5,'-2'0'4,"2"0"-1,-2 0-1,0 0 8,-1 0-9,1 0 0,-2 0 7,2 2-1,-4 1-1,0 1-1,0 3 6,-5 3-14,3 1 6,-4 4 7,-1 2-8,1 2 0,-3 3-7,3 3 13,-1-1-1,1 2-1,0-1 0,3 1-7,1 0 0,2-1 6,2 1 7,2-4-9,2 1-14,4-1 22,2 0-8,2-2 6,3-1-1,3-3-8,3-1-6,1-1 1,3-1-6,2-3-1,-1-2 0</inkml:trace>
  <inkml:trace contextRef="#ctx0" brushRef="#br0" timeOffset="1823">3069 1272 28,'0'0'1,"0"0"0,0 0 12,0 0-7,2 6 5,-2 1 6,0 4-9,0 1-1,-2 2-7,-2 4 0,2 0 0,-4 2 0,2 2 12,-2 0-14,1 0 0,3 1 7,-2-3 0,2 0 5,0-1-1,4-2-1,-2-3-8,4-1 0,0-3 0,1-1 7,5-4-8,0-1 1,3-5 0,7-3 13,1-4-15,4-2 0,2-4 1,0-1 12,-1-3-14,1-2 1,-2 3 6,-2-1-7,-2 2 13,-3 3-1,-3 1-14,-1 0 7,-1 4-12,-5 0 13,2 3 6,-4 3-7,-1 4-7,-3 3 13,0 3-13,-2 1 7,0 3-7,0-1 1,0 1 7,0 0-13,0 0 20,2-1-1,0-1-8,2 0 0,0-3-6,0 0 13,2-3-7,3-1-1,-1-2 0,4-4 0,3-1 0,-3-3-6,3-1 1,1-4 13,1-2-1,-1-1 0,1-2 5,-1-2-14,-3-2-6,1-3 1,1-1-13,-3 0 3,1-1 1,-1 0 2,0 2 1,-1 1-1</inkml:trace>
  <inkml:trace contextRef="#ctx0" brushRef="#br0" timeOffset="2459">4294 1290 11,'-4'-3'17,"-1"0"-3,1-1-2,0 1-1,-2-1-8,2 1-8,-4 1 22,-1 2-3,1 0-8,-2 0-1,-3 3 0,1 3 5,-3 2 5,1 3-21,-3 4 14,3 0-14,-1 3 7,-1 2 6,1 1-1,1 1-19,1 0 20,3 0-13,2-1 1,0-1 13,3 0-1,1-3-7,4-2 0,2-1-7,5-2 14,-1-3-7,4-3 13,3-2-2,3-4-14,3-4 13,1-4-14,3-2 7,2-3 5,0-5-1,0-1 1,-1-5-2,1-1-1,0-4-7,-2-3-6,-3-2 14,1 0 5,0-2-8,-5-3-6,3 1 6,-5 1 0,1-1 0,-5 5-1,1 2-12,-3 4 20,0 1-14,-2 5 13,-2 1-14,3 4 7,-3 2-6,0 1-6,-2 4 7,0 3 7,-2 5-7,-2 4 1,0 4 6,0 5-7,-4 5 1,-1 2 0,-1 3 0,0 3-6,0 3 7,-1-1-7,1 2-4,2 2 8,2 0-6,0 2-6,0-1 2,4 0 1,-3-1-1</inkml:trace>
  <inkml:trace contextRef="#ctx0" brushRef="#br0" timeOffset="3425">3863 1096 2,'0'0'4,"0"0"-1,0 0-1,0 0 1,0 0 0,0 2-1,3 4 1,-3 2 5,2 1 5,-2 3-7,2 3 5,-2 4 6,2 0 3,-2 2-15,0 2 1,-2 3 17,0 1-16,0 1 7,-1 2 3,-3 1-2,-2 0-8,0 1-13,-1 1 14,-3 0 4,-2 1-1,-1 0-8,-4-2 6,1 2-7,-1 0-1,1 0 8,-3-3-9,2-2-13,-1 0-4,1-1-5,3-2 3,-3-3 1</inkml:trace>
  <inkml:trace contextRef="#ctx0" brushRef="#br0" timeOffset="4190">4583 1325 44,'-2'0'5,"2"-2"6,-2 0 0,0 2-15,2-1 19,2 0-8,0-1-1,0-1-1,0 2 0,0 1 0,0 1 11,3 2-14,-1 1 12,-2 4-1,2 4-15,-2 1 13,0 3-1,0 1-8,-2 3 0,0 1 6,-2-1-7,-2 1 7,2-1-16,-2-2 16,0 0-16,1-2 2,1-1 7,0-2 0,2-2 13,0 0-2,4-3-8,3-3 0,1-3-1,2-2-7,5-3 1,1-3 0,1-2 1,1-4-13,3 0 27,-2 0-7,-1-2-1,1 0-1,-5 0 0,3 2-7,-5 2 1,-1 1 0,-1 2 13,-2 1-1,1 1-7,-3 3-1,-2 2-6,0 2 1,0 3 0,-2-1-6,0 3 2,-2 0-7,2-1 3,1 1 8,1-1 13,-2-2-8,2 2 14,0-1-9,4-2 5,1-2-7,1-2-7,4-3 7,3-3-7,-1-3 0,3 1 7,0-3 12,-1 1-7,1-3 4,0-1-14,-3-3 6,1 3-7,1-2-12,-1 0 20,-1 1 0,-1 1-7,-1 1-6,3 0 7,-5 1-7,1 3-18,-1-1 2,-2 3 3,1 3 0</inkml:trace>
  <inkml:trace contextRef="#ctx0" brushRef="#br0" timeOffset="6378">989 610 2,'0'0'4,"0"-3"0,0 2-2,0 0 0,-2 0 0,2 0 1,0-2 0,2 2-1,-4 0-1,4 1 1,-2 0-1,0 0-1,0 0 1,0 0 0,0 0 0,0 0-1,-2 2 0,0 6 1,-3 4 0,-5 4-1,-2 8 0,-5 3 1,-4 6-1,1 2 0,-5 3 7,-2 4-8,-2 1 7,-2 2 5,0 4 0,-2 1-2,2 0-8,0 1 0,0 1 6,2-2 0,0-2-8,4-1 13,2 0 0,5-2-9,5-2-7,1 0 7,6-1 0,6-3-7,2 0 7,6-1 6,2-1-8,5-1 13,1 3-1,3-2-9,-2-1-13,1-1 14,1-1-1,-1 0 0,-1 0-1,-2 0 12,-3 0-14,-2-1 13,-1 1-15,-7 1 7,-7 1 5,-3 1-8,-6 2 6,-7 0-7,-6 2 19,-6 2-9,-4-1-2,-7 0-7,-1-3-1,-1 1 7,-3-4-2,3-1-7,-1-2 0,3-3-6,1-2-7,4-3 15,3-4-6,5-2-25,4-2 2,5-3 5,3-4 0</inkml:trace>
  <inkml:trace contextRef="#ctx0" brushRef="#br0" timeOffset="8584">703 2891 2,'0'0'3,"0"0"0,0 0-1,0 0 1,0 0-1,0 0 0,0 0 0,0 0 1,0 0-2,0 0 1,0 0-1,0 0 7,0 0-9,0 0 1,0 0 0,0 0 7,0 0-7,0 0 6,0 0-7,0 0 0,0 0 0,0 0 7,0 0 5,0 0 0,0 0-3,0 0-1,0 0-7,0 0 0,0 0 7,0 0-1,0 0-1,0 0 0,0 0-1,0 0-14,0 0 8,0 0-6,-2 0 7,0 1 1,-2-1-7,0 4 7,-2 0 7,2 2-14,-5 1 7,3 2 0,0 1 0,-2 1 0,1 2 7,-1 0-14,2 1 7,2 0 0,-2 0-6,-1 1 1,1 0 7,4-2 0,0 1-1,0-3-6,0 2 1,2-1 13,2-2-14,0 1 19,4-3-14,2-1-6,3-1 13,-1-3-1,3-2-7,1 0 7,3-2-1,-1-2-13,1-2 0,-1-1 8,1 0 6,-3-2-7,1 0 7,-5-1-14,0-2 20,-3 0-14,-1-2 14,-4-1-9,-4 0 6,-2 0-20,-3 0 20,-3-1-1,0 2 5,-5 0-14,1 1 14,-1 0-29,1 0 3,1 3 2,1-1-1,4 0 2</inkml:trace>
  <inkml:trace contextRef="#ctx0" brushRef="#br0" timeOffset="10158">1454 3 5,'-2'-2'4,"0"1"-1,2 1 0,-2 0-1,2 0 0,-2 0 1,2 1-2,-4 2 7,2 0-1,-5 5-7,1 2 0,-2 1 6,0 6-7,-3 1 7,1 4 5,-2 3 0,-1 1-15,1 2-1,-1 0 15,1 2-14,-1 1 13,1-1-14,4 0 1,-3-2 13,5 0-1,2-2-14,0-1 7,2 0 0,2-5-6,2-1 13,0 0-1,2-4-1,0-2-1,3-2-13,1-3 14,-2-2-1,2-2 0,-2-4-9,1-3 9,-3-1-15,2-3 15,-4-4-7,0 0 7,-4-3 5,0-1-14,-2-2 1,-2 0 6,-3-2 0,1 3 6,0-3-7,-2 2-13,1 2 14,1 0-13,0 2 0,2 0 1,-1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2:05.3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1722 12,'0'0'2,"-2"-1"0,2 1 8,0 0-2,0 0-8,0 0 0,0 0 7,0 0 5,0 0 0,0 0 3,0 0-8,0 0 19,0 0-10,0 0-2,0 0-1,0 0-9,2 0 12,-2-2-14,4-2 13,0-2-9,5-4 6,3-4-2,2-6-7,3-2-7,4-7 13,1-3 0,3-6 4,2-3-14,0-3 6,2-1-13,-2-1 14,2 0-7,-2 0 6,-3 2 6,1-1-8,-2 5 7,0 1-8,-5 4-7,1 4 0,-2 3 15,-5 3-9,0 4-13,-1 2 15,-1 3 0,-4 2-8,3 1-5,-3 3 7,-2 0 7,2 3-7,-2 3 7,0 4-7,1 3 1,-3 6 0,2 5 13,-2 4-8,-2 5 0,2 3 0,-2 3-1,2 4 0,0 2 6,-2 1-8,0-1 0,2 0-6,0-1 7,0-2 0,2 0-6,0-3-1,3-2 2,-3-2 14,0-3-22,2-2 22,0-3-8,-2-3-8,5-1 2,-1-6 7,0-2 7,1-6-3,1-5 0,2-6-1,5-5-20,-1-6 21,3-5-7,0-4 6,3-3-7,-1-4 0,2-2-6,-2-3-6,1-4 15,1-1-1,-2-1 6,-1 0-7,1 0 7,-2 3-8,-3 1 7,1 7-7,-3 3 6,-1 3 0,-1 3-1,-4 2-13,1 5 1,-1 1 7,-2 2 0,0 4 1,-2 2-7,1 1 7,-1 3 7,0 0-14,-2 2-5,0 0 0,0 1-16,0 2 2,0 0 2,0 0 2</inkml:trace>
  <inkml:trace contextRef="#ctx0" brushRef="#br0" timeOffset="697">1253 1056 1,'0'0'4,"2"1"0,0 3-2,1-1 1,1 2-1,-2-1 0,0 2 8,0 1-3,0 0 0,0 1-8,-2 2 7,0-1-7,0 1 6,-2 2 6,0 1 6,-2 0-10,0 1-7,-5 1-6,1-1 13,-2 1-1,-3 0-13,1-1 14,-1-3 5,1 1-7,0-5 5,1 1-1,-1-4-1,2-1-8,-1-4 7,3-2-14,-2-4 14,3-5-8,3-2-6,0-3 7,4-2-6,0-1-6,4-1 2,0 1 0,5 1 3,-1-1 0,2 0 1,1 2 1,1 0 0,0 1-1,3 2 2,-3-1 0,1 4 0,1 0 1,-1 2 0,1 0 0,-1 1-1</inkml:trace>
  <inkml:trace contextRef="#ctx0" brushRef="#br0" timeOffset="1035">1729 820 3,'0'0'4,"0"0"0,0 0 13,0 0-16,0 0 13,0 0 4,-2 0-7,2 0 4,0 0-9,-2 1-7,0 4-6,0 1 7,-4 1 13,1 2-1,-1 4-22,0 1 9,0 2 6,0 1-7,-3 3 0,1 1 1,0 2 0,-3 2 0,3 1 0,0 2 6,0 1-7,1 2 7,1-3 0,2-1 5,0-1-7,0-2-1,2 0 0,0-3-7,2-3 7,-2-1 0,-1-4 0,3 0 6,-2-2-7,2-4-7,-2-3 13,2-4-7,-2-4 0,2-3 0,-2-4-6,-2-3 7,2-1 6,0-3-1,-2-2-13,-2 0 1,-1-2 1,1 0-6,-2-3 20,-2 3-20,3 0 14,-1 1 0,2 3 6,0 0-8,-1 1 0,1 3-13,0 1 2,0 1 0,2 2 0,0 1 0</inkml:trace>
  <inkml:trace contextRef="#ctx0" brushRef="#br0" timeOffset="1627">1841 1087 4,'0'0'3,"0"0"1,0 0-1,0 0 0,0 0-2,0 0 9,2-2-9,2 0 6,-2 1 6,2-1-14,0 1 6,2 0-1,1 0 7,-1 0-2,0 0-1,0 1-1,3 0-1,-1 1 6,0 1-2,-2 3 5,3 1-8,-1 2-7,-2 1 0,2 3 6,-2 0-7,-1 4 7,1 0-1,-4 2-1,2 2 6,-2 0-1,-2 1-8,2 1 6,-2-1 0,-2-1-1,0-1-14,0 0 8,-2-3 0,2-1-8,0-3 9,0 0 13,-3-2-3,3-2-7,2-2 5,-2-4-13,0-3 0,2-5 13,0-3 0,2-7-8,2-4 6,1-3-13,1-3-1,0 0 2,2-4 7,3 3 0,-1-3-7,2 4 7,-1-1 0,1 3 0,1 0-7,-3 3 13,0 3-13,1 2 0,1 0 1,-2 2 7,3 4-1,-3 1-6,-2 2 13,5 1-7,-5 4-7,2 2 7,3 2 7,-5 4-22,-2 1 9,3 3 7,-3 3 6,-2 0-20,0 0 14,-2 2-1,0 0 0,-2 0 7,0 0-8,2-2-14,-2-2 21,2 0-13,0-3 0,0 0 7,0-2-6,3-4 13,-1-3-20,2-4 20,4-4-14,1-2 14,-1-5-14,2 0 7,3-1 0,-3-3-1,3 1-6,-3 0-6,3-1 8,-3 2 0,0 2 7,1 0 6,-3 2-2,-2 2-19,3 1 14,-1 2-1,-2 0 7,1 3-2,1 2-1,-2 0 6,1 3-14,-1 2 6,0 3-13,0 0 1,-1 3 8,1 3 6,-4 0-1,0 3-13,0 2 14,-2 1-14,0 3 14,1-1-7,-3 3-6,0 1-13,0 1 3,-3-2-5,1 1 2,2-3 0</inkml:trace>
  <inkml:trace contextRef="#ctx0" brushRef="#br0" timeOffset="2467">2935 1046 22,'0'0'2,"0"0"12,0 0-8,0 0 6,-2 0-1,0-4-8,0 3 18,-1-1-9,-1-1 6,2 2-16,0-1 6,0 1 6,-2-1 5,0 2-9,2-1 5,2 1-8,-2-1 5,-2 1-14,-1 0-6,1 1 20,-2 2-2,0 0-1,0 1-7,-1 4-7,-1 0 14,-2 2-8,-3 3 0,3 1-8,-2 1 16,-1 3 4,3-3-2,0 1-14,1 1-5,3 0 19,0-2-1,4-1-14,0-3 1,4 0 0,0-4-6,4-2 8,2-5 0,3-4-13,3-4 7,5-3 8,-1-1 0,-1-3-6,0-1 0,-1 0-11,-1 0 20,-3 0-6,0 0 0,-3 2 6,1 2 6,-2 1-7,-2 2-13,3 1 20,-3 1-2,-2 1-7,0 0 7,-2 3-8,0 3 6,0 1 0,1 2-20,-1 4 27,0 1-14,0 2 6,0 0 0,0 2-14,2-1 2,2 2 7,0-1-14,1-3 3,1-1 1,2 0 1,-2-2-6,3-2-3,-1-2 15,3-1-6,-3-3 7,4-2 0,-1-1-7,3-5 16,1 1-9,2-4-5,-1-1 13,3-2-19,-1-1 1,1-3 20,2-1-7,0-1 0,2-4 0,-3-1 0,1-3-7,0-1 1,-3-4-5,1-2 13,0 0 0,-3-1 18,-1 2-21,0 0 13,-5 4-2,0 4 11,1 1-8,-5 4-3,2 2 5,-3 3 6,-1 2-10,-2 2-8,0 3 6,-2 0-7,0 3 5,-2 3-7,-4 4 6,0 5 5,0 3-1,-5 7 0,3 3-9,-2 5-6,-2 4 13,-1 4-14,3 2 13,0 2-1,2 2-13,-3-1 13,3 1-7,2-1 6,0-2-7,2-2-6,4-4 1,0-3-6,0-2 8,4-2 0,2-4 1,3-4-6,1-5 1,5-4 1,-1-3 7,5-2 0,0-3-6,1-2-6,1-1 2,0-1-5,-2 1 8,-3 1 7,1 1-6,-3 0 0,-1 2 1,-1 1 1,-1 2 7,-3 1-7,0 4 7,-1 0-1,-3 4 6,0 2-7,-4 2-6,0 4 7,0-1-1,-2 2 8,0-1-2,0 2-14,-2-1 14,2-2-14,0 1 0,0-4-17,0 1 2,2-2 2</inkml:trace>
  <inkml:trace contextRef="#ctx0" brushRef="#br0" timeOffset="3835">4068 922 11,'0'0'3,"2"0"13,-2-1-9,2 1 6,2-2-8,5-1 6,-3 1 4,2-1-2,0 0-14,1 0 20,1 1-9,-2-1-2,1 2-1,1 0-7,-2 0 14,0 0-15,1 2 6,-1 0 6,-2 0-8,-2 1 0,0 3 6,-1 2-14,-3 1 13,-3 3-13,1 1 13,-4 2-8,0 0 8,0 1-8,-2 1 6,-1 0-1,1 0-7,0-2 0,2 0 7,-1-1-7,1-2 7,2 0-1,0-1-13,4 0 14,-2-2-1,4-2-1,2-2-6,2 1 6,0-5 6,3 0-13,1-1 6,0-3 0,3 0-13,-1-2-4,3-1-6,-1 0 3,3 0-1</inkml:trace>
  <inkml:trace contextRef="#ctx0" brushRef="#br0" timeOffset="4193">4505 1005 3,'2'-1'4,"2"0"6,4-3-8,-2 2 14,2-3-3,3 2 12,-1-3-17,0 0-1,3 0 6,-1 0-8,1-1 0,1 2-1,-3-2 5,-1 0 5,2 0-14,-3 0 14,-3-2-9,0 2 5,-2 2-7,0-1 0,-4 0-7,-2 1 13,-2 2-7,0-1-1,-4 3-6,-3 0 7,1 2 0,-2 3 6,-1-1 0,-1 2-16,1 3 8,-1 1 8,1 1 4,1 1-8,0 2 0,1 0-1,3 1 6,2-1-7,4-1-1,2 1-6,4-1 7,2-3-13,2-1-11,3-3 8,3-2-4,1 0 1,1-3 3,5-1 2,2-4 2,3-1 0,1-3 2,4-2 1,2 1 1,3-2 0,-1-2 1,2 0-2,0-2 1</inkml:trace>
  <inkml:trace contextRef="#ctx0" brushRef="#br0" timeOffset="4541">5199 844 1,'-4'4'3,"0"2"0,-2 1 0,2 1 0,0 1-1,0-1 0,1 4 0,-1-2 1,2 0-1,2-1-1,0-1 1,0 0-1,2-1 0,2-1 0,3-3 0,-1-1-1,4-4 1,1-2 0,1-3 0,0-2 6,5-4 5,-1-2-14,3-2 13,2-4 6,2-3-10,-1-3 19,3-1-29,0-5 26,4-3-16,-2-2 19,0-1-10,0-4-1,1-1-16,1-3 19,0-2 5,0 0-3,-2-1-9,-2 3 12,-2 0-10,-5 4-8,1 4 13,-2 3-9,-3 4 11,-4 4-8,1 5-2,-3 2-1,0 3 5,-2 2-7,-1 6 10,-5 4-8,-5 6-14,-1 5 14,-2 5-8,-2 8 14,-5 5-9,-1 5 5,-3 3-8,0 5 6,-1 4-13,-1 4-6,0 5 1,1 4 14,-1 2-20,0 3-5,3 1-3,-1 1-24,5-2 6,-1-2 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4:50.8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68 2,'0'-1'4,"-2"1"-1,2 0 7,0-1-1,0 1-2,0 0 6,0 0-8,0 0 7,0 0-9,0 0-8,0 0 22,0 0-3,0 0-8,0 0-7,0 0-7,0-1 1,2-3 8,2 1 6,0-2-7,2 1 0,1-1 0,1 0 6,4 1-1,1-2 7,-1 0-9,3 1-7,1 1-6,1 0 8,-1 1 0,1 0 7,1 1-7,-1 1-6,-1 1 7,-1 0-6,-1 1 1,1 3 7,-5-1 6,3 3 5,-5 1-14,-2 1 1,0 1 0,-4 4-6,-2-1 13,-2 3-1,-2 0 7,-2 2-2,-2 0-14,-5 1 7,1 1 5,-5-1-1,3 3-13,-5-2-5,3 1 7,-1-2 7,3 0-7,-3-1-6,5-2 15,-1 0-9,3-1 2,2-1 7,2-1 5,3-2-14,1 1 13,4-2-7,5-3 0,3-1-7,4-3 1,3-1 0,2-2 1,1-1 6,3-1-6,0 0-7,0 0 16,-1 0-16,1-1 2,-4 2 1,-1 0 1,-1-1 1,-3 0 0,1 1-1,-5-1 1,0 2-1</inkml:trace>
  <inkml:trace contextRef="#ctx0" brushRef="#br0" timeOffset="668">62 286 3,'2'0'3,"2"-3"0,0 2 0,5-1 0,1-2-1,2 1 8,1 1-9,1-3 0,5 0 0,-1 1 0,1-1-1,2-1 0,1 2 1,-1-2 0,2 1 0,0 0-1,-1 1-1,-1 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4:37.4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1429 533 5,'0'0'4,"0"0"13,0 0-3,0 0-2,0 0-8,0 0 13,0 0-9,0 0 5,0 0 6,0 0-9,0 0-14,0 0 13,-2 2-14,2 0 7,-2 7 12,0 4-8,-2 3-13,0 3 21,-2 2-15,-1 3 12,1 3-7,-2 1-1,2 1 0,-1 1 6,-1 2 6,-2-2-9,2 1-7,-1 2 0,-3-3 12,2 1-13,-1 0 0,1-1 13,0 0-8,1-2 6,1-2-8,0-1-6,2-3-6,-1-1 2,1-2-6,2-3 2,0-2-5,2-2 0,0-2 3</inkml:trace>
  <inkml:trace contextRef="#ctx0" brushRef="#br0" timeOffset="437">1303 647 2,'0'-2'2,"2"-3"0,2 1 1,0-1-1,1-1 0,1 1 1,-2-4-1,2 2 0,2 0 0,1-2-1,1 0 0,0-2 1,1 3-1,1-1 0,3 0 0,-1-2 0,1 2 0,-1 1 0,0 0-1,1 2 1,-1 0-1,1 2 0,-3 2 1,1-1-1,-1 3 0,-2 3 0,1 3 0,-3 0 13,0 3-14,-1 2 12,-3 2-13,0 3 13,-4 2-8,0 0-1,-2 0 13,-2 2-15,-3 1 0,-1-1 13,0 2-21,-5-1 8,-1 0 6,0 1-7,-5-1 0,0 0 6,-1-2-6,-1 1 0,0-1-7,1-3 1,-1-1 0,2-1 0</inkml:trace>
  <inkml:trace contextRef="#ctx0" brushRef="#br0" timeOffset="1152">1591 1051 4,'0'0'4,"2"-2"-1,0-2 0,2 1-1,2-1 1,2 1 0,1-2-1,1 0 0,2 1-1,1-1 0,-1 0 0,3 2 0,-3-1 6,3 3-1,-1-1-7,-2 2 0,3 1 0,-5 0 1,3 2 0,-3 0 0,-2 3 0,1 1 0,-3 0-1,-4 1 0,0 2 7,-4 1-7,-2 3 19,-5 0-1,1 1-3,-4 1-8,-3 3 13,1-2-10,-3 3 5,-3 0-1,1 1-2,0-3-1,1 1 5,-1-2-8,0 0 5,5-2-14,-1-1 6,3-4-6,2 1 0,-1-2 0,5-2-6,2 1 0,4-2 8,2 0 8,2-3 4,2 0-20,7-2 7,-1-2 0,3-1-7,-1 0 8,5-3 0,-3 2 0,3-2 0,-2 1-6,-1 0-12,-1 1 9,1-1-7,-3 1 2,-3 0 2,-2 1 0,0 0 2</inkml:trace>
  <inkml:trace contextRef="#ctx0" brushRef="#br0" timeOffset="1678">1599 1204 2,'0'0'4,"0"-1"0,-2 2-1,2-1-1,0 0 0,0 0 8,0-1-2,0 1-1,2-2-1,2 1 5,0-3-7,2 1 6,3 0-2,-1 0-7,0 2 6,5 0-7,-1-1 6,0 2-1,1 0-6,-1 0 6,3-1-14,-1 1 2,-1-1 0,1 1 0</inkml:trace>
  <inkml:trace contextRef="#ctx0" brushRef="#br0" timeOffset="9643">1241 39 1,'0'-2'3,"0"1"0,2 0 0,0-3 0,2 2-1,0 0 0,-1-2 0,1 1 1,0-1 5,0 1-1,-2 0 6,0 2-2,0-1-14,0 1 7,0-1 13,0 1-3,0 0-2,-2 0-1,2 0-14,-2 1 0,0 1 13,0 0-1,-4 3 5,-2 1-1,-2 5-9,-2 1 6,-3 4-7,-3 4-13,-3 1 20,-4 3-8,-2 3 0,-4 3-7,-2 1 14,-6 4-2,-2 3-7,-5 4 8,-3 2 4,-3 1-2,1 3-1,-1 0 6,0-1-15,3 0 6,1-2-7,3-1 13,4-3-14,5-3 6,3-2-13,5-2 14,5 0-7,4-3 7,5-2-7,4-1 0,3-2 0,5-1 7,7-1-13,5 0 7,3-2 6,3 1-13,5-1 14,0-1-14,4 0 8,-1 2 0,1-1 6,2 0-1,-4 1-7,0 0 7,-4 1-7,-3 0 6,-1 3 0,-5-1-1,-4 2-6,-3 2-6,-5 2 14,-5-1 5,-5 0 0,-4 3-8,-7-1-1,-6 1-6,-2 0 13,-4-1-1,-4 2-1,-5-2-7,1 1 0,-2-2 0,-3 0 1,3-2 6,-3-1 5,3-3-14,-1-2-5,5-1 7,0-3-13,4-3 1,2-3-16,6 0 2,2-5 4,4-1 0</inkml:trace>
  <inkml:trace contextRef="#ctx0" brushRef="#br0" timeOffset="12381">943 1959 1,'4'-1'3,"-2"1"0,5 0 0,-1-1 0,0 1 0,0 1 0,3-1 0,-1 3 5,-2 2-1,2 2-1,-2 1 0,-1 1-1,-1 3 6,-2 1-2,0 2-7,-2 0 12,-2 3-2,0-1-6,-2 0 4,-5 2-1,1 0-7,-2-2-1,-3 2 0,-1-3 6,1-1 13,-3 0-16,1-2 12,-1-1 5,-1-3-9,3-1-2,-1-2 12,1-3-28,-1-3 25,5-3-8,0-3-8,1-4-6,3-3 6,4-3 7,2-4-16,2-1-4,4-1 14,3-2-13,1 0 1,2-2 1,1 2-13,1 1-3,1 0 1,-1 0 3,1 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4:40.8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247 145 2,'0'0'4,"-2"0"6,0 0 0,0 0-9,0 0 7,-2 0-1,1 0-1,-3 0 5,0 1 6,0 1-9,0-1 5,-3 2-14,-1 3 14,0 0-3,-3 2 5,1 3-8,-3 0-7,1 4 13,-1 3-22,1 1 22,-1 2-15,3 3 13,-2 0-8,3 2 6,1-1-1,0 2-8,1 0-6,3-2 1,0 2 1,4-3 13,2 2 6,0-3-9,4-1-1,2-1-7,5-1 7,1-1-7,2-2 6,3-2 6,4-3-26,-1 0 20,1-3-19,2-1 1,-1-2-4,1 0 1,-2-2 3,0 0-1</inkml:trace>
  <inkml:trace contextRef="#ctx0" brushRef="#br0" timeOffset="623">675 141 1,'0'0'3,"0"0"0,0 0-1,-2 1 1,0 0 0,0 0-1,-2 0 0,2 0 1,-2 1-1,-1 0 0,3 0-1,0-1 7,0 1-8,0-1 0,0 0 0,0 0 0,2 0 0,-2 0 0,2-1 7,0 2-8,0-1 1,0-1 6,0 1-1,0-1 13,-2 0-22,2 0 13,0 0-1,0 1-7,2-1 6,-2-1-1,-2 1-1,2 0 7,0 0 4,0 0-21,0 0 19,0 0-14,0 0-6,0 0 7,0 0 0,0 0 0,0 0-1,0 0 0,0 0 0,0 0 7,0 0-7,0 0 7,0 0-9,0 0 14,0 0-8,0 0 6,0 0-27,0 0 8,0 0 2,0 0 7,0 0 0,0 0-6,0 3 7,0 4 6,-2 2 6,0 1-22,0 3 15,-3 0-1,1 2-7,0 2 6,0 1 6,-2 2-1,2 1-14,-2 0 13,-1 3-13,1-1 7,0 0 6,0 2-8,0-2 0,-3 0 0,3-1 8,2 0-8,-2-1-8,2-1 16,-1-1-22,1-2 15,2-1 0,0-1-6,0-1 7,2-2-7,2 0 7,0-3-7,2 0 7,3-2-6,-1-2 13,2-1-14,2-2 1,3-1-6,1-2 8,1-1 0,1-1-14,3-2 2,0 1 3,-3-2-1,1 0 1</inkml:trace>
  <inkml:trace contextRef="#ctx0" brushRef="#br0" timeOffset="1315">477 394 3,'0'0'4,"0"0"-1,0 0 0,0 0 0,0 0 0,2 0 6,4-1-8,0 1 0,2 0 6,3-1-1,-1-2-7,2 1 0,3 0 7,3 1-1,1-2-1,0 1 0,-1 1-7,1-1 0,0 2 0,-1-2 0,-1 2-1</inkml:trace>
  <inkml:trace contextRef="#ctx0" brushRef="#br0" timeOffset="2145">1070 167 3,'0'0'4,"0"0"-1,0 0 0,0 0 0,0 0-1,0 0 0,4 3 1,-2-1-2,2 0 1,3 2 6,-3 1 5,4-1-8,-2 3-1,0 1 7,1 2-8,1 1 6,-2 4 11,0 0-8,1 4-2,-1 3 5,0 0 5,-2 1-9,0 3-8,-2 3 0,-2 0 12,0 1-7,-4 1-16,2 0 2,-4-1 13,0 2-7,-3-2 0,1-1 7,-2-1-8,-1-1 7,-1-2-1,0 0-7,-1-2-6,-1-1-12,-1-1 2,1-1 1</inkml:trace>
  <inkml:trace contextRef="#ctx0" brushRef="#br0" timeOffset="3423">1788 455 34,'-2'1'7,"-2"0"-8,-3 1 7,-1 1 5,-2-1-7,-1 0-7,-1 2 14,-2-1-9,-3 2 13,0 1-8,-1-1-8,-3 4 13,0-2 0,-1 2-9,-1 1 6,2 1-1,-1-1-8,3 2 7,0 0 0,3 0-2,1-1-20,1 0 9,3 1-6,3 0 14,0-2 0,4 1 6,2-2-7,2-1 0,4-2 6,2-3-14,4-3 14,7-2-14,4-3 7,1-2 7,3-4 0,4-3-15,-2-4 8,2 0-7,0-4-5,2-2 8,-2-1 13,0-4-14,-2 1 7,0-2-13,0-2 8,-5 1 7,1-2-7,-2 2 0,-5 0 7,1-1 12,-7 2-2,0 1-14,-1 1 0,-3 3 0,-2 3 19,0 1-9,0 3 5,0 2-1,-1 0-3,-1 5-14,0 0 13,0 2-1,0 2-7,-2 1 7,0 4-9,-2 4 7,0 4-14,0 1 7,-3 6 0,-3 3 7,2 4-7,-2 1 6,2 6-7,-3 0 6,3 4 0,-2 1-7,2 3 0,-1-1 6,1 1-6,0 0 0,2 0-12,2-3 8,-2-1-13,4 0-3,0-3 1,0-4 4,4-2 0,-2-1 1</inkml:trace>
  <inkml:trace contextRef="#ctx0" brushRef="#br0" timeOffset="4025">2528 8 5,'0'0'4,"0"0"-1,0 0 0,-2 0-1,0 0 8,0 0-9,-2 0 0,0 0 6,0 1-7,-1 3 0,-1 2 6,2 1 0,-2 2 5,0 1 0,-3 4-9,3 1 6,-2 3 6,0 3-2,-3 1-1,1 1-2,-2 4 5,1 2-8,1 1-13,-3 0 13,3 2 7,2-2-15,-2 0 13,1 0-8,1 0-13,2-3 14,2-1-7,2 0 0,-1-3 13,6-2-7,-1-1-1,2-2 6,4-2-7,0-2-6,3-3 0,1-2 1,0-2-6,1-1-6,1-4 3,1 1 1,-1-3 0,1-3 1</inkml:trace>
  <inkml:trace contextRef="#ctx0" brushRef="#br0" timeOffset="4515">2268 310 6,'-5'0'3,"5"0"0,0 0 0,0 0 0,0 0-1,0 0 1,0 0-1,3 0 12,-1 0-2,2 0-1,2-1 6,2-1-10,5-3 12,1 1-8,1 0 4,3 1-1,1-2-21,-1 0 13,3 2 1,-2-1-16,-1 3 9,1-1-13,-3 2 1,3 0-2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3:13.5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215 538 1,'-3'0'2,"3"1"-1,-2-1 0,2 0 0,0 0 0,0 0-1,-2 0 1,2 0-1,0 0 1,-2 1-1,2-1 0,0 0 1,2 2-1,-2-2 0,2 0 0</inkml:trace>
  <inkml:trace contextRef="#ctx0" brushRef="#br0" timeOffset="74229">506 254 2,'-2'0'4,"2"0"-1,0 0 0,0 0 0,0 0-1,0 0 0,0 0 1,0 0-1,0 0 6,0 0-7,0 0 12,0-3-14,0-3 0,0 1 0,-2 1 13,2 1 6,0 0-10,0 1-1,0-1-1,-2 1 6,2-2-14,0 3 14,0-1-3,-2 0-1,2-2-20,0 2 21,-2-2 5,0 0-21,0-1 7,0 0-6,-3 1 13,1 0-7,-2 1 14,0-1-23,0 2 16,-1 0 4,-3-1-7,-2 2-1,-1 1 0,-1 4 6,-1-1-8,-1 2 6,-3 2-7,-1 2 0,-1 0-6,0 4 7,0 0-6,-1 2 7,-1 0-13,0 3 14,0-1-7,1 3 1,-1 2 12,2-1-7,1 3 6,1 2-7,2 1 0,-1 1 7,5 1-8,3 0 6,0 1-1,4 0-13,3 0 14,3 2-7,3-3 0,3-1-6,6-3 13,1-1-7,3-5 0,5-1 6,2-4-6,1-4 6,3-3-7,0-2 7,2-4-1,2-5-1,0-1-12,0-2 7,0-3-6,2-1 0,-2-2 2,-2-2-6,-2 1 2,-2 0 1,0-1 0,-7 2 2,-1-1 1,-5 0 7,-1 3-6,-5-2 0,0 1 1,-6 2 13,0 0 5,-2 2-14,0 1 6,0 0 0,-2 1-1,0 2-7,-3-1 6,5 3-6,0-2 0,0 2 0,0 0 0,4-1 13,0 1-14,2 1 13,5 0-20,-1-2 8,2 2-6,5 0 6,-1 0 8,1 1-15,1 1 16,1 0-8,-1 3 6,1-2-14,-1 3 8,1 0 14,-2 1-9,-1 1 6,-2 0-14,1 1 0,-1 3 20,-4 0-9,3 2 1,-5 2-2,0 3-1,-4 0 6,0 3-2,0 3 0,-4 1 4,0 2-1,0 1-2,0 0-7,-2 1-1,2-1-6,0-2 14,0 1-2,0-1-8,2-1-6,-2-3-13,2 1 4,2-3-13,-2-1 4,2-1 0</inkml:trace>
  <inkml:trace contextRef="#ctx0" brushRef="#br0" timeOffset="75309">1331 0 2,'-2'0'4,"0"2"-1,0-1 0,-4 0 0,2 2-1,-4-1 0,1 2 1,-1 0 5,0 2-1,0 0-7,-1 3 13,1 0-15,-2 3 20,1 3-15,1 3 6,0 1 5,-3 6 5,3 0-9,-2 4-8,2 2 0,-1 1 12,1 2 6,0 2-22,2 0 12,-1-1-1,5 1 5,0-2-7,2-1 11,2 1-15,2-4-6,3 1 13,1-4-2,4-1-6,3-2 5,3-3-1,3-2-13,2-4 1,2-1 7,2-2-20,1-5-3,-1-1 1,0-4 2</inkml:trace>
  <inkml:trace contextRef="#ctx0" brushRef="#br0" timeOffset="77369">1733 269 3,'0'0'4,"-2"0"-1,2 0 0,0 0 0,0 0 7,0 0 4,0 0-2,0 0-1,0 0 6,0 0-10,0 0-1,0 0-13,0 0 7,0 0 0,0-1 0,2 0 0,0-1 7,2-3-1,6-1-7,3-2 13,3-1-2,5 0-8,-1-3 0,3 2-6,0 0 0,0 2 7,2 0-7,-3 1 7,1 1-7,-4 2 1,1 0 7,-3 2-14,-3-1 8,-1 1 7,-1 4 5,-2 1-14,-3 0 1,-1 3 0,-4 3 13,-4 3-7,-2 2-1,-2 1-6,-5 2 0,-1 2 13,-3 1-20,-1 1 21,-1 0-2,-1 0-7,-1-2 0,0 2 12,3-1-20,-1 0 7,3-2 6,-1 1-7,1-3 8,4 1-16,-1-5 15,1 1 0,4-1 5,-1-1-8,3 0 6,2-2-14,2 2 7,2-3-6,2 0 7,1-2-1,3 0 0,2-2 0,3 0-7,-1-1 13,5-2-13,1 1 13,-1-1-14,1 1 7,1-2-12,0 1-5,-5 2 1,3-2 2,-3-1 2,-2 2-1,-1 0 2,-1-1 1</inkml:trace>
  <inkml:trace contextRef="#ctx0" brushRef="#br0" timeOffset="77958">1759 496 2,'0'0'3,"0"0"1,0 0-1,0 0 7,0 0-2,0 0-7,0 0 0,0 0 0,0 0 0,0 0-1,0 0 0,3-1 7,-3 0-1,4-1-7,0 0 6,2-1-7,0 1 7,0-1 6,3 1 4,1 0-14,0-1 6,1 0-7,3 0-6,-1 2 13,3 0-1,1 0-7,1-1 13,1 2-7,2-1-15,-1 1 2,1 0 14,0 0-7,-3 0 0,1 0 0,-1-2-7,-1 2 1,0 0 0,-3 0 0</inkml:trace>
  <inkml:trace contextRef="#ctx0" brushRef="#br0" timeOffset="78406">2343 78 11,'-2'0'3,"2"0"0,0 0 7,0 0-9,0 0 0,0 0 0,0 0 0,0 0-1,0 0 7,0 0-1,0 0-7,0 0 0,2 0 0,0 0 7,4 0-1,2 0-7,3 2 7,1 0 6,2 4-15,3 0 1,0 2 7,-1 1-8,3 4 8,-1 2 0,1 2-1,2 2 6,-5 2-8,-1 4 13,-3 3-2,0-1 6,-5 5-16,-1-1 0,-4 3 12,-4 1-21,-2 0 20,-5 2-1,-1-2-2,0 0-1,-7 0-20,1-2 14,-3 0-1,0-2 6,-1-3-13,1 0 7,-2-5-13,3-2-5,-1-1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4:35.2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6 325 13,'0'-1'3,"0"1"0,0 0 0,0 0-2,0 0 0,-2-1 1,0-1-1,0 1 0,2-1 0,0 2 6,0-1-1,0 1-7,0-1 7,0 1-7,0-1 6,0 1 0,0-1-1,0 1-1,0 0 1,2 0-1,2 0 6,0 0-14,2 0 19,5-1-8,-1 0 0,4-1-1,1 1 0,3 0-1,5-1-1,2-2 0,2 0 6,4 0-14,2 1 7,2-2-7,5 1 7,-5 0 0,2-1 0,0 2 0,-2 0 6,0 0-1,1 2 0,-3 0-16,-4 1 2,0 1 14,-5-1-7,1 1 6,-4 0-13,-2 1 1,-3-1 0,-1 1 7,-3 0-6,-2-1 7,-1 0 6,-1 0-7,-2 2-1,0-2 7,-2 0-7,-2 1-7,3 0 7,-3-1-13,-2 0 2,2 0-1,-4 0 3,2-1 0</inkml:trace>
  <inkml:trace contextRef="#ctx0" brushRef="#br0" timeOffset="640">87 39 2,'0'0'4,"0"0"-1,0 0-1,0 0 0,0 0 0,0 0 0,0 0 0,0 0-1,0 0 2,0 0-2,0 0 0,0 0 0,0 0 0,0 0 0,0 0 0,0 0 0,2 0 0,-2 0 0,0 0 6,0 0-1,0 0-1,4 0 0,-2 0-7,2 2 0,0-2 0,2 1 7,-2 0-1,3-1 0,-3 0 13,2 1-3,0 0-8,0 0-7,-1-1 6,1 0 0,-2-1 5,2 1-1,-2 0-7,0 0-1,0 0 0,-1 0 0,1 0 6,-2 0-1,0 0 1,0 1-2,0-1-14,-2 0 8,2 0 7,0 0 5,-2 0-14,2 0 13,-2 0-8,2-1 6,-2 1-7,0 0-6,0 0 7,0 0 6,2 0 0,-2 0-16,0 0 16,0 1-16,0-1 2,0 0 13,2 0-7,0 0-6,3 0 13,-1 0-7,2 0 7,2 0-1,5 0-1,-1 0-7,5-1 0,3 0 1,5-1-7,4 1 20,2-3-8,2 2 0,2-1-1,3 1 0,-1-1 6,0 0-7,-2 2-1,0 0 7,-2-1-8,0 0 7,-2 1-1,-2 0-1,-2 0-1,-2 0 0,-4 0-1,-3 0-13,-1 1 2,-3 0 1,-1 0 13,-3-3-13,-2 3-7,-1 0-3,-1-1-6,-2 0 4,-2-1 2,0 0 1,-2-1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26.2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4,'0'0'3,"0"0"-1,0 0 1,0 0-1,0 0-1,0 0 1,0 0-1,0 0 0,0 0 0,0 0-1,0 0 2,0 0-1,0 0 0,0 0-1,0 0 1,0 0-1,0 0 0,0 0-1,0 0 0,0 0-2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09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369 228 4,'0'0'4,"0"0"-1,0 0 0,0 0 0,0 0-1,0 0 1,0 0 5,0 0 5,0 0-1,0-3-8,0-1 7,2 0-2,-2 1-14,0-2 13,2 2-7,-2 0 6,2 2-1,-2-2-1,0 1-7,0 0 7,0 1 13,0 0-3,2 1-8,-2-1 0,2-1 4,-2 2-1,-2 0-1,2-2 12,-4 0-10,0-2-7,-3 2 12,-1 1-1,0-3-9,0 3-7,1 0 6,-5 1 6,0 0-21,-1 2 14,-1 2-7,-1 2 7,-3-1 0,-1 6-1,-2 1-7,1 0-5,-1 5 13,0 0-6,-2 3 12,3 0-13,1 2 6,1 2 0,1 1-1,0 0 1,5 1-1,4-2 0,2 1-1,1-2 0,5-1 0,5-2 0,-1-2-6,6-1-1,2-3-4,3-4 7,4-3 7,1-2-19,5-5-6,2-3 16,2-3-5,2-2 1,0-2 1,-2-3-6,2-1 2,-4 0 2,0-2 1,-5 1 7,-3 1-13,-2-1 3,-5 1 20,-4 1-13,-1 1 0,-5 1 1,-2 0 13,-2 3-1,-3 1 5,-1 1 6,0 0-4,2 2 0,0 0-16,2 2 0,0 0 7,2 1-1,2 1 6,4 0-8,2 1 0,5 0-1,3 0 6,3 1 0,-1 1-21,3 0 22,2 4-2,-1 0-1,-1 2-1,0 2-7,0 3 7,-3 2-7,-1 3 7,-3 0-7,-1 2 6,-5 3-7,-2 0 7,-2 3 0,-4 2-13,0 0 7,-4 1 0,0 2-6,-4-1 14,-3-1-1,3-1 6,-2 2-8,1-4-7,3-1-5,0-2 7,2 0 0,0-3-12,4-2-12,0-1 2,0-4 2</inkml:trace>
  <inkml:trace contextRef="#ctx0" brushRef="#br0" timeOffset="939">1258 1 10,'-2'0'3,"-2"0"13,0 0-9,-3 0 12,3-1 5,-4 1-17,0 1 6,-3-1 12,1 2-17,0 3 13,-3 1-10,-3 1 5,-1 3 5,3 2-16,-3 3 18,1 4-8,1 1-3,3 5 5,-3 3-1,5 3-15,2 2 6,-1 0-7,3 2 0,4 0 12,2 0-8,4-1 0,4-3 7,5 1 4,1-4-15,5-3 0,4-3-6,-1-1-19,5-3 4,0-3-11,0-5 4,2-2 2</inkml:trace>
  <inkml:trace contextRef="#ctx0" brushRef="#br0" timeOffset="1343">1502 107 37,'0'0'19,"0"0"-21,0 0 20,0 0-10,0-1-7,4-2 12,0 0-7,2-2-7,3 2 6,1-3 0,0 1-8,5-1 1,-1 2 14,5-1-3,2 0-7,-1 2-7,1 1 1,-2-1 7,1 2 6,-1 2-14,-5 2 7,3 1 0,-5 2 6,1 2-8,-7 2 7,2 1 6,-4 3-9,-4 4 6,-4 0-14,0 2 13,-4 2 5,-3 1 0,-1 1 3,0-1-14,-3 0 13,3 0-3,-1 1-14,1-1 0,0-2 12,3 0-1,1-3-14,0 1 14,4-2-15,2-2 15,4 1-15,0-4 13,4 1-1,4-2-1,3-3-13,1-2 7,3-3-12,1 1 6,3-3 8,0-2-6,-3-1-12,3-1 2,-2-1 1,-3 1-4,1-2-6,-1 1 4,-1-1 2,-3 0 0,0 1 2</inkml:trace>
  <inkml:trace contextRef="#ctx0" brushRef="#br0" timeOffset="1810">1632 292 24,'0'0'8,"0"0"5,0 0-14,0 0 13,0 0-8,0 0 13,0 0-9,0 0-1,0 0 12,0 0-3,0 0-8,0 0 5,2 0 6,5 0-16,-1 0 0,4-2 5,0 1 7,5 0-3,4 0-2,-1 0-7,3-1 0,2-1-1,-1 0 0,1-1 0,0 1-13,0 0-5,-1 0 1,1-1 3,-2 1-5,-3 1 0,1-1 2</inkml:trace>
  <inkml:trace contextRef="#ctx0" brushRef="#br0" timeOffset="2181">2284 61 4,'0'0'4,"0"0"-1,0 0 0,0 0 0,0 0 13,4 2-3,0 1 6,-2-1-4,2 3-14,2-1 6,3 1 13,-3 1-4,2 2-2,0 2 0,-1-1-3,1 3-1,-2 0-2,2 3 7,-1 4-16,-3 1 13,-2 2-8,0 2 0,-2 3 6,-2 1-2,-2 3 7,0 2-9,-7-1 5,1 2-1,0-1-14,-3 0 7,1-2-7,-3-2-6,1-1-11,-1-2 8,3-1-10,-1-4 1,1-4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12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4,'0'0'4,"0"0"6,0 0-8,0 0 14,0 0-3,0 0-8,0 0 6,0 0-8,0 0 6,0 0 5,0 0-14,0 0-7,2 0 20,2-1-8,5 1 1,1 0-2,3 0 12,1 0-8,3 0-8,3 0 14,1-1-16,4 1-5,0-1 13,1-1 0,3 1-1,0 1-7,-2-1 13,2 1-14,-2 1 0,-2 0 13,2 1-14,-4-2-6,-1 1-6,-1-1 10,0 0-6,-5 1 1,-1 0-1,-3 1 3</inkml:trace>
  <inkml:trace contextRef="#ctx0" brushRef="#br0" timeOffset="365">224 253 55,'0'0'11,"0"0"-8,0 0 6,2 0-8,2-3 13,2 2-8,2-2 6,1 0-2,1 0 5,2-1-1,3 0-9,-1-1 6,5 0-2,2 0-1,-1 0-1,5 0 0,2 1-15,0 0 15,0 0-1,0 0-7,0-1 0,-1 2-6,-1 1-13,0-2 3,-2 3 0,-2-1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14.6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420 307 17,'0'0'10,"0"0"4,0 0-2,0 0 12,0 0-10,0 0 12,0 0-17,0 0 19,0-1-5,0 1-2,-2 0-22,2 1 19,-3 3 5,-1 3-16,0 3-1,-2 3-7,0 3 6,0 3 0,1 3-1,-3 3 6,2 3 0,-2 1-15,2 4 19,-1-2-1,1 1-21,0-1 7,0-2 7,-1 0 5,1-1-14,2-2-5,0-2 7,0-3-13,2-1 1,-2-4-4,2-1-11,0-1 4,-1-3 1,3-2 2</inkml:trace>
  <inkml:trace contextRef="#ctx0" brushRef="#br0" timeOffset="367">0 392 4,'0'0'4,"-2"0"6,2 0-8,0-1 1,0 1-2,0 0 0,2-3 1,2 1-1,2-1 13,0 0-8,3 1-1,-1 0-7,4-3 20,1 2-16,3-2 0,3-1 6,4 1 5,-1 0-1,3-1-7,4-2 11,2 2-2,2-1-8,0 0 7,0 1-9,1 0 6,-1 2-2,-4 0-7,2-1 6,-5 3-13,-1 0 7,-2 2-7,-2-1-5,-5 1 8,-1 0 0,-1 1-6,-3 0-6,-1 1 1,-4 1 2,0-1 0,-2 0 1</inkml:trace>
  <inkml:trace contextRef="#ctx0" brushRef="#br0" timeOffset="897">1170 113 13,'-2'1'10,"-2"0"11,-2-1-16,0 1 0,-3 3 13,1-1-3,-2 2 4,-5 1 5,3 0-3,-2 2-4,-3 2-2,0 2-1,1 2-2,-3 3-8,1 2 12,-1 2-1,0 2-3,1 4-7,-1 1-1,3 1 6,1 3-1,3 1-2,-1 1-13,5 0 7,4 0 12,0 0-14,4-2 7,2 0-7,4-3 12,2-2-7,5-3-7,1-2 14,5-2-15,4-4-19,-1-2-10,3-3 5,0-4 2,4-4 3,0 1 2</inkml:trace>
  <inkml:trace contextRef="#ctx0" brushRef="#br0" timeOffset="1341">1588 230 17,'-4'0'16,"2"1"-3,-2 1-8,0 0-7,0 0 20,-3 3-3,1 1-14,0 0 12,0 2 6,-3 1-3,1 3-15,0-1 12,0 4-6,-3 2 4,1 0 5,2 3-1,-3 1-9,3 1-1,0-1 6,2 1-14,-1 0 7,3-1 5,0 1-20,4-1 21,0-1-2,2-1-19,0-1 13,4-1 0,1-2 0,1-2-13,0-1 14,0-2-13,1-1 1,-1-4-12,0 0 16,-2-4 7,3-1 0,-3-2-1,-2-2-12,-2-1 1,0-5 1,-2 0 7,-2-4 8,-2 1-1,-4-1-7,-1-2 6,-1-2-7,-4 0 13,1-2 5,-3-1-14,1 0 13,1 0-2,1 0-14,-1 3 6,1-1 6,3 2-8,0-1-6,4 3-12,-1 0-6,3 1 3,0-1 0</inkml:trace>
  <inkml:trace contextRef="#ctx0" brushRef="#br0" timeOffset="1959">1836 0 11,'0'0'3,"0"0"0,0 0 7,2 0-9,0 0 6,1 0-7,1 0 7,0 0-8,2 2 19,0 1-7,2 1-2,1 2-8,-1 0 13,4 3-8,-1 2 6,1 2-9,1 1 19,-1 3-15,0 3 12,1 2-9,-3 3 5,1 1-1,-3 3-3,-2 1-1,0 3-8,-4 1 0,-2-1 7,-2 3 4,-2-1-14,-4 1 0,0-1 0,-1 0 7,-3 0 5,-3-1-20,-1-4 14,-1 0-13,-1-1-13,-1-2-3,0-3 2,1-2 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17.9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 40,'-2'0'6,"2"0"13,0 0-16,0 0 12,0 0-2,0 0 0,0 0-3,0 0-7,0 0 12,2 0 5,-2 0-10,3 0 5,3 0 0,4 0-16,2 0 13,7-2-14,0 0 13,6 0-8,-1 1 0,5-2-1,2 1 6,2 1-6,1 0-1,-1 0 6,0-1-1,-2 2-13,-2 0 7,-2 2-6,-1-1 0,-1 0-5,-4 1-5,-2 0-6,-3 0 4,-1 0 0,-3 1 3,-2 0 0</inkml:trace>
  <inkml:trace contextRef="#ctx0" brushRef="#br0" timeOffset="404">52 243 46,'-2'-1'19,"2"1"-4,0 0-8,0 0 6,0 0-1,0 0-9,0 0 6,0 0-1,2 0 5,0 0-6,4-2 4,1 0-8,5 0 0,3 0 0,3 1 12,5-3-7,4 0-8,4 0 0,2 1 0,2-1 0,0 0 0,0 1-8,1 1-11,-3 0 2,-2-1 1,0 2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2:12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6 52,'0'0'11,"-2"-1"-1,2 0-14,0 0 13,0-1 5,0 2-8,-2-1 6,2 1-2,0 0-1,0 0-1,0 0-1,0 0-14,0 0 14,0 0 0,0 0-2,0 0-7,0 0-13,0 0 9,0 0-6,0 0 1,0 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19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221 9 50,'0'-1'18,"-4"-1"3,2-1-1,-2 2-10,0 0 11,-2 1-21,-1-1 13,1 1 4,-4 2-8,0 1-1,-3 0 12,1 3-3,-3 0-1,1 0-3,-3 2-2,5 0-1,-3 0-8,3 1 7,2 1-8,1 0-6,3 0-7,2 1 15,0 2 0,4-2-7,2 2 7,2-1-7,0 1 14,4-1-2,3 1-7,-1 1 0,3 0-1,-1 0 0,0 1-6,1 1 1,-3 0 13,0-1-1,1 1-7,-5 1 0,-2 1-6,0 0 7,-4 1 0,-2-2-1,-4 3 0,-2 0 0,-7-1-6,1-1 1,-5 1 13,1-2-13,-1 2-7,0-2-16,-1-2 1,1-2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35.9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511 46 2,'-3'0'4,"1"3"6,-4 0 6,2 0-3,-2 1 5,0 1-1,-1-2-10,-1 2 12,0-1-8,0 0-8,-1-1 12,3 2-14,0-3 6,0 2 6,0-2-2,1 1-2,1-2-1,0 1-7,2-1 7,0 0-8,0 0 0,2-1 6,-2 0-1,2 0-7,0 0 13,0 0-1,0 0-8,0-1 0,2 1 0,0-1-7,-2 1-5,2-1 13,-2 1-12,0 0 1,0-1-13,0 0 3,0 1 9,0 0-7,0 0 2,0 0 2,0 0-1</inkml:trace>
  <inkml:trace contextRef="#ctx0" brushRef="#br0" timeOffset="449">10 9 22,'0'0'8,"-2"0"5,2 0-14,0 0 0,0 1 7,-2-1-7,2 0 20,0 0-4,-2 0-8,4 0 6,-2 0-1,0 0-9,0 0 13,2 0-9,-2-1-1,0 1 1,0 0-2,0 0 6,0 0 4,0 0-8,0 0 7,0 0-15,0 0 0,0 0 0,0 0-6,2 1 7,-2-1 12,6 0-1,-2 0-2,5 0-7,-1 0 0,4 0-13,5-1 20,1 1-7,1-1-7,4 0 7,4-1-6,0 1 6,-1 0 0,3 1-6,2-2 6,0 2-12,1 0 1,-4-1 7,3 2 13,-4 0-8,2 0 0,-4 1-7,0 1 1,-4 0-6,-1 1 14,-1 0-7,-5 1 0,-1 1-6,-3 2 20,-2 1-2,-3 1-7,-3-1-7,-2 1 7,-4 2-7,-3 0-5,-3 2 13,-2 0 12,-3 1-7,-1 2-2,-5-1-1,0 2-7,-4 0 13,1 2-2,-5 1 0,-2 1-8,0 2 6,0-1 5,-1 0-8,-1 1-7,2 1 7,0-2-1,2-1-7,3 1 1,-1-2-6,2-1 7,2-2 6,4-3 0,3-2-1,3-1-1,3-1 1,2-1-15,4 1 9,2-2 0,6-2-6,4-1 7,2-3 7,5 0-20,1-2 21,7-4-1,2 1-1,2-1-7,4-2 0,0-3 1,2 1-13,0 0 14,0-2 0,0 2 0,0 0-6,-4 1 7,0 0 0,0 0 0,-4 3-6,0-1-7,0 1 2,-5-1 2,-3 3-6,-1-1 7,-3-1-4,-1 2 1,-1 0-12,-3 1 10,0 1-6,-2-1 2,-1-1 2,-3 1 1</inkml:trace>
  <inkml:trace contextRef="#ctx0" brushRef="#br0" timeOffset="1201">62 366 9,'0'-1'3,"-2"2"0,2-1 0,0-1-1,-2 0 1,2-1-2,0 2 7,0 0 11,0 0-14,2 0 12,0-1-9,2 0 5,2 0-7,0 0 12,0-2-22,3 2 20,1-1-15,2-1 0,1-1 12,3 1-6,-1-1 4,4 1-20,1-2 20,1 1 5,0 1-9,3 1-13,1-1-5,0 2 1,2 0-6,-2 0 2,2-2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38.2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 36,'0'0'19,"0"0"-1,0 0-10,-2 0 5,2 0-7,0 0-1,0 0 6,0 0-2,0 0-7,0 0 12,0 0-14,2 0 6,-2 0 0,4 0-1,4 0 5,3-1-13,3 0 6,5-1 6,1 1-7,5-1 6,0 1-14,4 1 13,-2-1-7,2 1 0,-2 0-12,2 0 14,0 0-7,-3-2-12,-1 4 1,-2-2 2,2 0 2,-4 0-1,-3 1 1</inkml:trace>
  <inkml:trace contextRef="#ctx0" brushRef="#br0" timeOffset="296">136 210 56,'0'0'17,"0"0"4,0 0-2,0 0-9,4-1 5,3-2-9,3 0 1,0-1-2,3 0 6,1-1-14,3 0-6,1-1 20,3 2-20,4-2 7,0 0 6,2 2 0,-3 0-13,3-1 7,2 2-13,0-1 2,-2 2 1,2-1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39.0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622 433 29,'0'0'7,"0"0"-1,0 0 12,0 0-7,0 0-9,0 0 12,-2-2-8,0-3 0,0 0 6,-2 1-2,0 0 17,0-2-15,-2 1-2,-3-1 11,-1 0-1,2 1-16,-5 2-1,1-2 12,-3 1 0,-1-1 3,-3 3-8,-1-2-7,-1 3 11,-4 1-1,0 0-2,0 3 6,-1 2-9,-3 2 5,0 1 5,0 1-9,0 3-7,0 1 6,0 0-8,2 2 14,2 0-9,0 4 6,3-1-8,1 3-7,2 0 13,3 1-19,5-1 13,1 1 6,6 0-7,4-1-13,4 0 14,4 0-13,3-4 8,5-1-14,3-2-3,6-3 15,-1 0-6,5-4-6,2-2 3,0-2-18,3-2 17,1-1 2,-2-1-18,-2-3 9,0 0-2,-4-1 8,-2-1-4,-7 0 3,1-1 7,-7 2 2,1-2 7,-9 0 6,-2 0 7,-4 1-9,-5 0 6,-1 0 12,-2 0-4,0 2-2,-5 0 5,3 0-3,-1 1-9,3 1 7,2 0-3,-1-2-8,1 3 6,6-1-2,0-1-7,4 2 12,6-2-8,3 0-7,3 2-6,5 0 13,-1 2-13,1 1 13,2 1-13,1 0 14,-1 3-20,0 0 8,-3 3 7,1-1-1,-2 3-6,-3 2 1,-2-1 6,-1 2-6,-5 1 7,0 3-7,-4-2 13,-2 4-1,-2 0-1,-2-1 5,-2 1-14,0 1 1,-1-1 6,-1 0-7,2-1 14,-2 2-3,-1-1-7,3 2 0,2-1-13,-2 0 0,2-1-10,0-2-4,-1 0-3,3-2-4,-2 2 3,6-2 2</inkml:trace>
  <inkml:trace contextRef="#ctx0" brushRef="#br0" timeOffset="984">523 193 67,'0'-1'3,"0"1"18,-2-2-2,2 2-9,0 0-1,0 0-1,0 0-1,2 0 0,-2 0 4,2-1 5,4 0-8,5-3-7,-1 2 19,2-3-16,5 2-6,2-2 19,-1 0-8,3 1-8,2-1 0,2 3 6,-3-2-13,1 2 7,2 0-20,-4-1-3,1 3 0,-1 0 4,-2 0 0</inkml:trace>
  <inkml:trace contextRef="#ctx0" brushRef="#br0" timeOffset="1491">1067 3 30,'-2'0'1,"2"0"25,0 0-9,-2-1-3,-2 1 12,2-2-17,2 2 12,0 0-2,0 0 3,-2 0 5,2 0-11,0 0-7,0 0 4,0 0-1,0 0-14,0 2 6,0 1 0,-2 5-1,0 2 7,-1 0-2,-1 3-14,2 2 1,0 2-7,0 1 3,0 0-20,-2 2 4,4 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42.4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459 182 2,'0'-1'4,"0"1"-1,0 0 7,0-1-7,0-3 5,0 1 12,0 1-2,0-2-3,0 1-2,0 0 0,0 0 3,0 0 5,-2 1-8,0-1 10,0 0-8,-2 2-3,-3 0-2,3 1 6,-4 0-9,2 1 6,-4 3-2,-1 0-1,-1 3-1,-5 3 5,-1 0-15,-1 5 13,-4 1-14,-4 3 13,3 2-7,-3 2-1,0 2 6,0 0 5,2 4-8,-2 0 6,4 2-2,1-1-8,1 0 6,2 0-1,3-1-1,3-1-13,3-2 1,6-1 13,2-1-1,4-1 1,6-3-2,5-2-20,5-1 15,3-3-13,4-4-4,4-1 7,2-2-10,0-2 8,0-4-5,2 0-10,-2-2-4,2-2 3,-2 0 3</inkml:trace>
  <inkml:trace contextRef="#ctx0" brushRef="#br0" timeOffset="492">1015 232 5,'-2'0'17,"2"-1"-9,0 1 18,-2-2-9,0 1 4,-2-1-2,0 2 3,-2 0-9,-1 0 12,-1 2-10,-2 0 5,-3 1-10,1 3-1,-2 2 0,-3 2 11,0 0-15,3 2-7,0-1 12,3 1-7,1 0 13,-1 0-9,5 0 5,2 2-7,2-1-7,4 1 13,4-3-2,5 2-7,-1 0 6,5-1-14,1-1 7,3 0-6,-3 0 1,5 0 13,-5-1-2,1 2-7,0-2 0,-5 3 0,0 0 7,-1 0-8,-5 1-6,-2-2 14,-4 2-14,-2 2 7,-2-1 0,-7-1 7,3 0-20,-4-1 2,-3-1 6,3 0-4,-3-3 1,1-1-12,-3-1-11,5-2 3,-2-3 3</inkml:trace>
  <inkml:trace contextRef="#ctx0" brushRef="#br0" timeOffset="923">1398 0 82,'0'0'20,"0"0"-8,0 0 4,0 0-9,0 0 7,0 1-9,0 6 12,2-1-15,2 2 6,0 0 13,0 2 2,5 3-1,-1 0-4,0 2 5,3 1-16,-1 2 5,2 2 6,1 0-10,-1 5 12,-1-1-15,-3 4 0,-2 1-7,0 3 19,-4 3-3,-2 3-8,-4 1-7,-4 3 8,-2 0-2,-3 2 12,-3-1-15,-7 2 6,0-1-1,-4-2-26,0 0 9,-4-4 1,0 0-6,0-4-3,-2-1-12,2-4-9,4-5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48.7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11 53,'-2'-2'12,"-2"0"-3,2 1 5,0 0-1,-2 0-8,2-1 13,-1 1-4,1 1-14,2-1 6,-2 1 13,2 0 3,-2 1-21,4-1 13,2 1 4,1 1-3,1-1 0,2 2-9,4 0 11,3 1-21,4 1 21,1-1-10,5 0 6,2-2-2,0 2-14,4-1 7,2 1-7,0-1 1,0 0 13,0-2-15,0-2-5,0 2-5,-2-1 1,-2-1-12,0 1-3,-2-2 3,-2 2 2,-4-1 2</inkml:trace>
  <inkml:trace contextRef="#ctx0" brushRef="#br0" timeOffset="348">91 308 71,'2'0'27,"-2"0"-8,2 0-4,0-1-2,1 0-6,-1 1 17,0-1-10,2-2 12,4 2-10,0-2-8,3-1 5,-1 0 4,4-1-1,1-2 10,4 0-28,-1 1 20,3 0 3,2 1-9,-1-2-14,1 1 14,2-1-3,-2 1-13,2-1 19,-3 0-8,3 1 6,-2 2-2,-2-2-2,-3 1-7,-1 2-7,-3-1-5,-1 2 14,-1 1-13,-4-1 7,1 1-7,-1 0-4,-2 0 1,-2 1-12,0-1-2,0-2-10,-2 2 4,1 1 2,1 3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49.7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888 565 13,'0'-4'10,"0"1"-9,-2-1 13,0 1-8,0-1 12,0 1 5,-2-1-10,0 2 6,-2-3-4,0 2-2,-5-1 0,1 2-9,-3-2 6,-1 3 12,-3 0-22,-3 1 18,-5 1-14,-2 2 12,-4 0-8,-4 4 11,-7 2-9,1 4 0,-4 2 4,-3 4-1,-2 4-8,1 4-7,-1 1 6,1 2 13,1 4-9,2-1-1,5 4 5,4-1-20,4 1 7,6 1 1,4 3 6,7-2-13,7 1 7,5-3 0,6-1-7,9-2 8,3-4-1,7-2-6,6-4-5,4-4 6,8-5 2,2-1-12,3-6 8,1-4-6,3-6 7,1-3-11,-1-3 9,0-4-5,-3-2-12,1-2 10,-5 0 7,-2-2-11,-6 0 15,-4-2-5,-6 1 7,-2 1 0,-7 0 7,-6 1-7,-1 0 6,-3 2-6,-6 0 0,-2 4 13,-3-1-8,1 0 18,0 3-21,0 2 13,0-1-8,1 2 12,3 1-21,2 1 20,2-1-15,3 1 12,3-1-2,0 1-20,7 0 20,1 0-14,1 3 7,1 1-1,3 1-13,-2 3 20,1 2-7,-1-1 7,-3 3-9,3 2 13,-2 1-2,-1 2-8,-6 2 0,1 3-7,-5 2 20,-4 0-15,-2 4 6,-2 4 11,-4-2-7,-2 3-15,-3 1 6,-1 0 0,-1 0 6,1-1-1,0 1-14,1-2-5,1 0-6,-3-1 3,5-3-5,0-2-17,2 0 4,0-2 4,1-2 2</inkml:trace>
  <inkml:trace contextRef="#ctx0" brushRef="#br0" timeOffset="970">903 154 30,'0'0'1,"0"0"6,0 0 5,0 0 6,0 0 3,0 0-9,0 0 0,0 0 4,2 0-2,4 0 5,0 0-15,7 0 12,1-1-9,5-1 7,4 1-9,-1-2-1,1 1 0,2 0-1,0-1 6,0 2-7,-1 0-1,-1-1 0,0 0-6,-2 1-6,-3 0-5,-1 0-5,-1 0 4,-3 1 0,1 0 3,-5 1 0</inkml:trace>
  <inkml:trace contextRef="#ctx0" brushRef="#br0" timeOffset="1305">1509 22 45,'0'0'25,"0"0"-10,0 0 4,0 0-7,0 0 3,0 4-1,-2 6 5,2 4-22,0 2 13,-2 2-8,2 3 13,0 3-1,0 0-15,0 2 12,0-2-14,2 2 1,-2-2 0,2 0-13,0 1-4,0-1 1</inkml:trace>
  <inkml:trace contextRef="#ctx0" brushRef="#br0" timeOffset="3424">2212 369 2,'-2'0'4,"2"0"-1,0 0 0,0 0 0,0 0 0,0 0-1,-2-1 1,0-1-2,-2 1 1,-2-1-1,-1 1 0,3 0 13,-2-1-8,-2 1-1,0 1-1,-3-2 7,1 2 4,-1 2-8,-1-1 5,-2 1 6,-1 0-16,1 2 13,-1-1-1,1 1-15,-1 1 12,3-1-1,-1 1-1,1 1-8,2 1-12,1 2 7,1 1 13,2 2-1,0 1-7,2 1-6,1 1 13,3 4-8,0-2 0,3 3 0,1 1 14,-2 0-9,2 1 6,0 2-2,-2 1 6,2 0-9,0 3-13,1-1 20,-3 2-14,0 1 0,-2 3 12,0-2-7,-2 2 6,0-1-7,-1 2 5,-1 0-1,0 0-7,2 3 0,-2-1 0,0 0 6,0 0-1,-3 1-6,3-2 0,0 0 12,0 0 0,0-2-22,-2 0 15,2-1 6,-3-1-2,3-1-13,0-2 13,0-2-20,0-1 14,0-1 6,0-2-13,2-1 0,-1-1 1,3 0-1,0-2 9,0-1-15,3-1 15,-1-2-13,2 0 14,0-1-13,2-3 13,2 1-1,1-2-13,-1-1 8,2 0 6,1-2 0,-1 0-7,2-3 0,1 1-19,-1-3 8,1 0 9,1-1-6,-2 0-5,3-1-11,-1 1 3,1-1 1,-1 0 2</inkml:trace>
  <inkml:trace contextRef="#ctx0" brushRef="#br0" timeOffset="4460">2804 801 6,'0'0'4,"0"0"13,-2 0 3,2 0-9,0 0 6,0 0-3,0 0 6,0 0 9,-2 0-3,-1-1 3,-1 1-10,2 1-9,-2 0 18,-2 1-16,2 2 5,-2 3-3,-1 1 11,1 2-8,-2 4-16,0 4 13,1 1-1,-3 5-9,2 1 0,0 3 12,-1 2-2,1 2-15,-2 0 0,1 2 1,1 0 7,0-2-15,0 0 8,1-2-13,1-2 2,2 0-19,0-4 11,0-1-5,2-3-10,0 0 5,0-4 1</inkml:trace>
  <inkml:trace contextRef="#ctx0" brushRef="#br0" timeOffset="4832">2423 815 3,'0'0'4,"0"0"0,0 0-1,0 0 0,0 0 7,0 0-9,0 0 6,2 0 6,0-2-2,7 1 6,-1-1-3,4-2-2,1 0-14,3-1 20,3-1-3,-1 1-2,5-2 6,0-2-3,4 0-9,0 1 7,2-1 3,2-2-1,-2 1-3,2-1-7,0 3-7,-2 0-7,0 0 8,-1 0-7,-3 2 0,-2-1 16,0 2-9,-3 2 7,-3 0-8,0 0-13,-5 2 9,0 2-6,-3 1-11,-3-1 2,2 3 2,-6 1 0</inkml:trace>
  <inkml:trace contextRef="#ctx0" brushRef="#br0" timeOffset="5578">3414 705 61,'-4'-2'17,"2"1"-16,-7 0 19,1 1-8,0 1 4,-1 0 4,-1 1-1,-2 1-3,1 1-1,-5 2 3,1 3 5,-1 2-4,-3 2-2,1 2-1,-1 1-9,2 3 19,1 3-17,1 1 11,3 4-7,0 0-9,-1 2-7,5 1 13,2 1 5,4 2-8,0 0-1,2-2-7,4-1 7,2-1-8,6-2-7,1 0-4,5-3 2,1-3 14,0-3-13,1-2-6,3-2-4,0-3-17,2-3 4,-5-2 2</inkml:trace>
  <inkml:trace contextRef="#ctx0" brushRef="#br0" timeOffset="5956">3945 846 43,'-2'0'12,"0"1"6,-2 0-4,-2 2-1,-5 1-1,3 3-2,-6-1 11,3 3-14,-1 1 11,-3 1-3,1 3-1,0 1-8,-1 2 11,3 1 5,-3 2-3,1 0-15,1 1 13,3 1-16,0-1 13,1 0-8,5 1-7,0-1 6,2 0-7,2-3 1,2 1 6,2-3-1,4 0 0,1-2-7,-1-2 7,0-2-13,5-1-12,-1-5 15,1 1 0,-1-2-4,-2 1-5,-1-4 8,-1-2 7,0-3 6,-2-1-7,-4-2 6,2-1-6,-4-2 0,-4-2 12,0-1-7,-4-2 13,0-4-3,-5 1-2,1-3-8,-3-1 7,1-1-9,-3 1 0,1-2 6,-1 2-1,3 2-1,1 1 0,1 2 6,2 0-22,-1 1 2,3 2 1,2 2-12,0 1-17,1 1 3,1 1 2</inkml:trace>
  <inkml:trace contextRef="#ctx0" brushRef="#br0" timeOffset="6555">4185 630 70,'0'0'21,"0"0"-15,0 0 19,0 0-17,0 0 13,0 0-4,0 0-8,2 2 12,0-2-3,2 5-2,3 1-1,3 3-3,2 2-2,3 2-7,-1 1 13,1 2-3,-1 2-8,1 2 13,-1 1-3,1 1-8,-5 2 5,-2 2-6,1 0-2,-7 2 6,0 3-2,-4-1-7,-2 1 6,-5 3-7,1-1 6,-6 0 1,1 0-2,-3-2-20,-3-1 2,0-1-4,1-1 1,-3-1-10,2-2-10,1-3 4,1-3 2</inkml:trace>
  <inkml:trace contextRef="#ctx0" brushRef="#br0" timeOffset="7409">4508 27 24,'-2'-1'20,"2"1"-8,2-1-14,0-1 6,4-1 7,0 2-2,3-2-8,3-2 0,5 3 6,-1-2-1,3 3 6,-1 0-20,3 0 7,0 1 14,-1 2 10,-1 0-2,0 2-4,-3 3-14,1 1 19,-5 3-4,3 0-8,-5 2 12,-4 2-16,0 0 5,-2 4-7,-1 1 6,-3 2 6,-3 1 3,-1 1-8,-2 2-2,0 0 11,-2 3-7,-1-2-9,-1 4 6,2 0-2,-1 1-7,1 0 13,0 2 5,2-2-22,0 0 7,1-2 5,1 0 6,0-1-21,2-1 20,0 0-2,0-1-8,2 0 0,0-2-1,0 1 0,0-2 6,0 1-14,0-3 7,0 1 0,0-1-7,0 0 1,-2 1 6,2-1-6,-2 1 13,0-1 0,-2-3-16,1 2 8,1 1 7,-2-2-1,0 1-14,0 1 0,0-1 2,2 0 14,-2 1-2,2-3-1,-3 1-7,3-1 6,0 0-13,-2 0 1,2-1 7,0 0 0,0-1 0,0-1-7,0 1 8,0-1 7,0-1-2,2-1-7,0 0-6,-2-1 0,2-1 8,-2 1 1,4-1-1,-2 0-7,-2-1 7,2 0 0,2-2 0,-2 0 1,0-1-1,0 2-7,0-3 1,0-2 1,0 2 0,2-2-5,0 1 1,0-1 1,-2-1 13,0 2-1,2-3-7,-2 2 1,0-1 0,0 0 0,2 1 0,-2 0 6,0-2 0,0 2-7,2-2 6,-4 1-6,2-1 0,0 2-6,0-3-6,-2 2 21,0-1 0,0 1 5,0 0-14,0 0 0,-2 0 0,-1 1-6,-1 1 14,-2-1-1,0 0-7,-3 1 7,-1 0-7,-3 1 0,1 1 0,-5 0-6,1 0-12,-5 1 9,-2-1-6,-2 1-9,0 0-10,-4 1-3,0-2 4</inkml:trace>
  <inkml:trace contextRef="#ctx0" brushRef="#br0" timeOffset="16642">2622 1732 4,'0'-1'10,"0"1"-7,0-1 13,0 1-15,-2-1-1,2-1 7,0 2 5,0 0-8,0 0-6,0 0 13,0 0-15,0 0 8,0 0-8,0 0 14,0 0-2,2 0 6,2 0-2,0 0-1,0 0-2,0 0-14,0 0 7,0 0 0,3 2 6,-1-1 5,0-1-7,-2 1-15,2-1 9,-1 1 7,1-1-9,0 1-5,0-1 13,2 1-13,-1 1 13,1-2-7,0 1-6,-2-1 21,3 1-3,-1 0-14,0 0-6,0 2 20,1-2-1,1 0-8,-2 0-6,3 0-6,-1 0 20,0 2-1,1-2-8,1 1 0,-2 0 0,3 1-6,-1-1 0,3-1 14,-1 2-14,-1-2 7,3 0 0,-1-1-1,1 1 0,-1-1 0,1-1-6,-1 1 0,1 0 13,-1 0-1,-1 0-7,3-1-6,-5 1 7,3 0 6,-3 0 0,3 0-1,-1-1-1,-2-1-7,3 1 0,-3 0 0,1 0 7,-1-1-1,1 0-6,-1 1 0,2 0-6,-1-1-6,-1 0 2,3-2 14,-1 2-6,-1-1 13,-1 0-1,0-1 0,1 1-9,-3 2 1,3-2 0,-3 2 6,-2-1 5,0 1-7,1 0-7,-1-1-6,-2 1 7,3 1 1,-3 0 0,0 0-6,0 0 0,0-1 1,3 1 14,-3-1 0,0 1-2,0-2-1,2 2-7,-3 0 0,3 0 1,-2-2-7,0 2 14,1 0-1,1 0 0,0 0-1,-2 0-1,3 0-6,-3 2 0,2-2-6,-2 1 14,0 0-1,1-1-6,1 1 6,-2-1 0,2 1-1,-1-1-7,1 0 1,0 0 0,0 0-12,3 0 21,-3-1-13,0 1-7,3-1 22,-1 0-8,-2-2 8,3 2-9,-3 1 7,0-1-13,2 0-1,1 0 16,-1 0-8,-2 1-8,3 0 16,-1-3-2,-2 3-1,3-1-13,-3 1 14,2-1-7,1 1 6,-3-1-13,0 1 13,0-1-7,-1 1-6,1 0 14,0 1-1,1-1-7,-1 0-13,-2 0 9,0 1 1,0-1 13,1 1-14,1-1-5,-2 0 14,-2 1-7,2-1 13,-1 1-13,-1 1-6,0-2 14,-2 1-7,4 0-6,-2-1 20,-2 0-14,0 0 13,0 0-14,1 0-6,-1 0 14,0 1 0,0 0-1,0-1 0,-2 0-7,2 0 13,-2 0-14,0 0-5,2 0 14,-2 0-7,0 0-6,0 0 20,0 0-14,0 0 13,0 0-1,2 0-14,-2 0-6,0 0 14,2 0 6,-4 0-14,4 0 1,-2 0 13,-2 0-14,2 1 1,2-1 7,-2-1-1,0 1-6,0 0 7,0 0-7,0 0-6,0 0-6,0 0 3,0 0 1,-2 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1:50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3944 754 11,'0'0'3,"0"-1"0,-2 0-1,2 1 1,-2-1-1,2 1 6,0-1-8,0 1 0,0-1 7,0-1 12,2 2-8,2-1-2,2-1 5,2 1-8,3-2-1,1 0 7,5-1-3,1 1-13,3 1 0,4-2 13,2 1-1,4-1-7,4 0 6,2 0-1,4-1-13,7 2 7,2-2 0,3-1 13,3 2-8,0-1-21,2-1 22,2 2 0,0-1 5,2 0-20,0 1 13,0 0 6,0 2-20,2 0 20,-4 0-7,-2 0 5,0 1-1,-4 1-13,-3 0 1,1 0 13,-6 0-7,-1 1 0,-1 0-7,-5 0 1,0 1 7,-4-1 0,-2 0-1,-2 0 6,-2 0 1,0 2-9,-2-2-7,-4 0 8,2 0-6,-2 0 1,-3 2 19,1-2 0,-2 0-9,-1 0-1,-1 0 0,-3 0 5,-1 1 0,-1-2-8,-2-2 6,-1 2-7,-1 0-6,0 0-1,-2 0 2,1 0 1,-3 0 7,-2 0 5,2 0-7,0 0 1,-2-1 5,0 1-1,0 0 0,0 0-1,-2 1-13,2-1 13,0 0 0,-2 2-14,3-1 20,-1-1-1,-2 0-14,0 0 7,0 1-7,0-1 1,2 1 13,-2-1-7,0 0-1,0 0 0,0 0-14,0 1 15,2-1 7,-2 0-9,0-1-6,0 1 7,0 1-8,0-1 15,2 0-14,-2-1-7,0 1 21,2 1-13,-2-1 14,0 0-16,0 0-4,2 0 13,-2 0 0,0 0-7,0 0 7,0 0 0,0 1-1,0-1 1,0-1-1,2 1-8,0 0-4,4 0 1,-2 1 14,1-2 5,1 1-14,0 0-5,2 1 1,1-1 13,-3-1 0,2 2 5,-2 0-13,0 1-6,1-2 13,-3 0 0,-2 0-1,2 0 7,-2 0-2,0 0-7,0 0-7,0 1-6,0-1 22,-2 0-2,0 1-14,0-1 0,-2 0 15,0-1-21,0 1 2,0 0 7,-2 0-12,0 0-12,0 0 4,-1-1 0</inkml:trace>
  <inkml:trace contextRef="#ctx0" brushRef="#br0" timeOffset="3357">2976 913 5,'0'0'4,"0"2"-1,-2 0-1,-2 1 0,0 0 1,-1 2 0,1-1-1,-4 1 6,2 1 5,-3 0-8,-1 1 6,0 1 6,-3 0-9,1 1-1,-2-1-1,-1 3-1,-2-2 7,1 2-9,-1-1 0,-3-1-1,-1 3 0,0-2 12,-3 2-8,-1-2 0,-2 3-7,-2 1 12,0-1-14,-2 1 13,-2 0-20,0-1 20,-2 2-7,-1-1-1,1 0-12,-4 1 13,0-1 6,-1 0-7,-1-1-7,0-2 7,-1 1-6,-1-2 13,-3 0-1,1-2 0,-3-1-9,1 0 1,-1-5 12,-2 1-1,5-3-8,-1-2 13,-1-4-3,3-1-8,1-1 6,0-2-8,-1-4 0,3-1 7,-1-2-2,3-1-1,0-1-1,0-2-7,1-1 0,1-1 0,0-2-12,0 1 8,2-2-1,-1 0 15,1 0-2,0 1-1,2-3 0,0 1-7,2 1 0,0 0 6,-2-1 0,2 0-1,0-1-1,0 1 1,0 0-9,0 0 2,2 0 0,0-1-12,-2 1 8,4 0 14,-2-1-7,2 0-7,0 1 1,2 1 13,0 2 0,3 1-8,1 2-6,0 2 14,5 3-1,1 1-1,3 3-13,-1 1 13,5 1-6,0 2-13,0 1 2,1 0 7,1 1 1,2 2-6,0 0 2,0 1 7,4 2-12,-2 1-6,2 1 3,2 0-5,0 2 2,0 2 0</inkml:trace>
  <inkml:trace contextRef="#ctx0" brushRef="#br0" timeOffset="4033">722 0 24,'0'0'14,"0"0"-2,0 0-14,0 0 13,0 0-14,0 0 7,0 0-7,0 0 14,0 0-2,0 0-14,0 2 13,-3 2-1,-1 1-13,-2 1 1,0 1 13,-2 1-1,-1 2 5,-1-1-7,0 0-8,-3-1 1,-1 2 7,-1-2 5,1 0-1,-5 0-7,1-1-1,-1 0 6,-4-1 7,1 0-3,-1-3-14,-2-1 13,-2 1 5,-2-2-14,0-1 0,0-1 7,0-2-8,0 2 6,0-2-7,2-1 13,3 0-2,-1-1-1,2 0-14,0 1 7,5-2 0,-1 0 0,3 1-7,1 1-6,1 0 21,3 2-14,1 0 13,2-1 0,1 1-2,1 0-1,0 1-1,2 1-1,0 0 0,2 1-19,2-1 2,0 2 14,4 0 0,-2 3 6,2 0-14,0 0 7,0 4 7,2 1-7,1 2 0,1 0 0,0 4 0,1 1 0,3 3-14,0 2 9,1 2 1,1 2 6,1 2 0,-1 1-13,1 2 14,-1 2 6,-1-1 0,3 1-22,-1-2 15,-1 3-6,1-3 6,-1 1 0,0-2 7,1-2-22,-3 0 22,3-1-8,-1-3-6,-1 0-12,-1-1-6,1-4 4,-1-1-1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4:55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58 3,'0'0'3,"0"0"0,0 0 0,0 0-1,0 0 0,0 0 0,0 0 0,0 0 0,0 0-1,0 0 0,0 0 1,0 0-1,0 0 0,0 0 0,0 0 0,0 0-1,-2 0 7,2 0-1,0 0-7,0 0 0,0 0 1,0 0 0,0 0-1,0 0 1,0 0 0,0 0 0,0 0 6,0 0-7,0 0 0,0 0 6,0 0-7,0 0 1,0 0 0,0 0 0,2 0 6,0 0 0,2-1-7,4-1 0,5 2 0,-1-2 0,5 1 0,-1 1 1,5 0 0,0-2 0,3 1 0,1-1 1,4 0 0,0 0 0,4 2-1,0-1 7,2-1-8,3 1 8,1 0-1,0 1-1,3-1-7,1 0 0,1-2 7,1 2-6,-2 0 6,1-1-7,-1 1 1,1-1 0,-3 0 0,-2 0 0,1 1 7,-1-2-7,-4 2 0,-4-1 1,0 1 0,-2-2 0,0 2 0,-6 0 6,0 0-7,-3 1 7,-3 0-7,-3-1 0,-1-1 7,-3 2-7,0 0 7,-1 2 12,-1-2-9,0-2-1,-4 2-1,3-1 0,-3 1 6,0 0-2,-2 0-2,0-1-19,2 1 20,-2 1-8,-2-1 13,2 0-7,-2-1-2,2 1-14,0-1-5,-2 1 1,0-1 2,2 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5:20.9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19 551 102,'0'0'18,"0"0"-9,0 0-14,0 0 1,0 0-6,0 0 6,0 0-5,0 0 1,2 0 1,2-2 2,3-1 0,-1 0 0,0-1 0,-2 2 1,2 0-1</inkml:trace>
  <inkml:trace contextRef="#ctx0" brushRef="#br0" timeOffset="1644">38 607 4,'-2'-1'4,"0"1"-1,0 0 0,0-2 0,-1 2 7,1 0 4,0 0 4,0 0-7,-2 0-9,2-1 19,0 1-15,0 0 12,0 0-9,-2 0 5,4 0-8,-2 0 7,2 0-9,0 1-7,0-1 7,-2-1 6,2 1-2,0 0-1,0 0 0,0 0-8,0 0 7,-2 0-1,2 0-1,0 0 6,0 0-1,0 0 6,0 0-9,0 0-13,0 0 7,0 0 6,0 0-13,0 0 7,0 0 0,0 0 0,0 0 0,0 0 0,0 0 0,0 0 6,0 0 0,0 0-14,0 0 1,0 0 0,0 0-4,0 0-5,0 0-5,2-1 2,0 0-1</inkml:trace>
  <inkml:trace contextRef="#ctx0" brushRef="#br0" timeOffset="2637">4567 0 4,'0'0'3,"0"0"0,0 0 0,0 0-1,0 0 0,0 0 0,0 0 1,2 0-1,-2 1-1,0 0 0,2 1 0,-2 2 0,-2-1 6,2 1 0,0 2-1,-2 0-8,0 2 13,0-1-13,0 1 6,0 0 0,0 2-7,-2 2 6,-3 1-7,3 1 8,-2 3 6,0 0-14,-2 1 13,-1 0-14,1 0 13,-2 1-13,2 1 13,-5-1-7,1-1-1,-1 2 13,1-2-14,-1 0 13,-1-1-15,-3 0 1,3 1 7,-5-1 5,1 0-7,-1-1-7,-2 0 19,1-1-14,-5 0 0,0 1 12,-2-1-7,0 0-8,-2 1-7,-2-1 16,0-1-9,-4 0 1,2 0 0,-4 0-12,0-1 26,-3 0-7,-1-1-21,-5 1 22,-1 0-8,-3-3 1,-3 1-7,1-2 21,-4-1-3,0-1-1,-2-1-8,-2-1 0,0-3 6,-4-1-1,0-2-13,-4-1 13,0-2-13,-5-2 7,3 1 0,-5-4-1,3 3 8,0-3 4,-3 1-14,1 0-6,1-1 14,-1 1-1,-1-2 5,1 2-13,4-1 13,-1 0-8,3-1-6,0 1-6,4 0 14,2-1-7,0-1-6,2 0 14,2 1-7,4-2-6,0 2 7,2-2 6,7 2-20,2-2 22,1 2-1,5-1-7,4 1 0,4 1-20,2 3 4,4-1 0,5 1 3,1 0 0</inkml:trace>
  <inkml:trace contextRef="#ctx0" brushRef="#br0" timeOffset="3355">1781 86 6,'-2'0'10,"2"0"-7,0 0 0,0 0-1,-2 0 6,0 1-1,-2-1-7,2 1 12,-2 0-7,-2 2-8,-1-1 1,1 2 7,-2-1 6,0 2-2,-5-1 5,1 2-2,-3 0-14,1 2 14,-5-1-9,-1 2 0,-3 1 0,-2-1 6,0-1-2,-2 0-7,-2 2 7,-2-1-8,-2-1 14,0 1-22,0 1 15,0-1 5,2 0-1,0 0 5,2 0-8,2-2 5,2 0-2,5-3-7,1 1 6,2 0 0,5-2-9,4 2 7,-1-2-7,3 2 0,4-1 0,2 2-7,4-1 0,2 0 8,3-1 1,1 2-8,5 1 1,-3 2 13,5-1-13,-3 3 7,3 1 7,-1 0-2,1 2-14,-1 3 8,1 1 6,-1 2-14,-1 1 7,-1 0 7,3 2-14,-3-1-6,3 1-4,-3 1 2,1-3 1,1 0-4,3-1 1,-3 0 3,5-1-1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1:47.8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72 599 6,'0'0'10,"0"0"-8,0 0 0,0 0 1,0 0-1,0 0-1,0 0 7,-2-1 5,2 1-2,-2 0 6,2 0-9,-2 0 5,2 0 0,0 0-3,-2 0-1,2-2-8,0 2 0,0 0 13,0 0-1,0 0 4,0 0-2,0 0-8,0 2 5,0 2-2,0 4-1,-2 1 0,2 2-15,0 1 7,0 3 0,0 0-6,0 4 14,0 3-2,0 2-1,2 4-1,-2 2 0,0 3-1,0 2 0,2 2 5,-2 1 0,0 3-8,0 0-6,0 1 13,0-2 5,-2 0-8,0 1 0,0 0-1,0-1-1,-2-2 1,2-2 11,-3-2-14,1-1 0,2-4 6,-2-1-1,2-3-7,-2-2 0,2-3-19,0-2 2,0-3 9,2-2-11,-2-2 1,2-2-9,-2-2 1,-1-2 1</inkml:trace>
  <inkml:trace contextRef="#ctx0" brushRef="#br0" timeOffset="504">2 794 5,'0'-1'4,"0"0"-1,-2-1 7,2 0-8,0 0 6,0-1-1,0-1-1,0 1-7,0-2 0,0 0 0,0 1 13,0-1-1,0-1-8,0 1-8,0 1 9,0-3-9,2-1 9,0-2-1,0 2-7,0-2 7,0-2 0,2 2 5,0-2-7,1 0 6,-1 1-7,2-2 0,0 0-6,2-1 7,1 0 0,-1 0 6,0-1 5,3 0-6,1 0-2,-2 0-1,1 1 0,-1 1-7,0 2 1,1-1 13,1 3-1,-2-1-2,1 3-19,1-1 8,-1 2-6,1 2 20,0 0-1,1 3-2,-1 1-7,3 2 0,-1 1 7,-1 3 0,1 1-8,-2 0 6,1 3-7,-3 2-7,1 0 2,-1 4 14,-4-1-8,0 1 14,-2 1-9,1 3-6,-3 0 0,-2 1 6,-2 1 0,-3 0 6,-1 1-8,-2-1-13,-2 0 14,-1 3 6,-3-3-7,-1 0 6,1-1-20,1 0 14,-1-2-7,-1-2-11,1-1 7,2-2-5,-1-1 1,-1-1-2</inkml:trace>
  <inkml:trace contextRef="#ctx0" brushRef="#br0" timeOffset="1837">1342 253 15,'0'0'16,"0"2"-15,-4 1 12,0 2-8,0-1 6,-2 3-7,-3 0 5,1 2 12,-2 0-8,-1 2 3,1 2-8,0 0 5,-3 1 0,1 1-3,1 3-7,-1 0 12,0 2-1,-1 3-9,-1 2-7,-1 1 13,1 6 5,1 0-15,1 2 8,0 4 10,1 1-15,1 0 13,4 2-3,-3 1-2,3 0-1,2-2-7,4 2-8,0-1 8,0-3-8,6 0 8,0-2-1,5-4 6,3 0-1,1-3-8,3-3 0,5-2 7,0-5-7,2-1-13,2-4 8,-1-3 1,1-4-13,0 0 3,0-2-6,-2-3-9,0 1 2,-2-5 3,-3 1 1</inkml:trace>
  <inkml:trace contextRef="#ctx0" brushRef="#br0" timeOffset="2451">2041 580 32,'0'0'1,"-2"0"18,0 0-1,0 0 3,0 0 5,-2 0-23,0 1 12,2 1 5,-3-1-3,-1 2-2,2 1-7,-2 0-2,0 2 12,-3 1-2,3 4-15,-2 1 0,0 3 0,-1 3 12,1 2-20,0 1 7,-3 3 0,1 2 6,2 0-1,-2 2 0,-1 0 13,1 1-4,2-1-20,1 0 7,1-1 0,2 0 0,0-2 0,4-2-1,0-1 0,2-2 7,0-2-1,2-2-7,2-2 12,3-2-7,-1-2 0,0-3-1,0 0-8,5-5 9,-3-1-1,1-2-1,-1-1 0,-2-3 0,0 1-7,1-4 13,-3-1-7,-2-1 0,-2-1 0,-2-2-6,-2 0 0,-4-2 7,-4-1-6,-1-1 13,-1 0-14,-5-3 7,-3-1 0,1 0-1,-4 0 6,0 0-7,1 0 7,1 0-1,0 3-7,3-1 6,1 3-7,1 1 0,3 1-6,1 1-5,1 0 2,3 1-6,2 1-17,2 0 5,0 2 1</inkml:trace>
  <inkml:trace contextRef="#ctx0" brushRef="#br0" timeOffset="3399">2364 938 34,'0'0'19,"0"0"5,0 0-10,0 0-2,0 0 0,0 0-9,0 0 6,0 0-1,0 0 5,0 0-1,0 0 4,0 2-8,0 1-7,-2 3 13,4 2-9,-2 2 12,0 4-8,-2 0 0,2 3-2,-2 1 5,-2 1-14,-1 1 7,1 1-1,-2-1-7,0 0 7,0 1-1,-1 0 0,3-1 7,0 0-2,-2-1 5,2-1-8,0-3-7,0-2 7,-1-2-7,3 1 0,0-2 0,0-1 1,0-4 0,2 0 0,0-1-6,4-4-6,-2-4 1,7-3 9,-1-5-6,0-2-5,5-1 0,-1-2-10,2-3 9,3 0 2,0-1 2,-1 1 8,1 0-6,-1 0 7,1 1 0,-1 2 1,-3 2-1,1 0-5,-1 2 7,-1 1 6,-2 2 0,-1 1-1,-1 2-1,-2 0 6,0 1-1,-2 2-2,1 1 1,-5 0-16,2 3 16,-4 2 4,-1 0-8,-1 1 0,0 4-1,-2 0-6,0 2 12,-2-1-1,-3 1 0,3 0-8,-2 1 6,-1 0-7,1 1-6,0-1 14,1 2-14,1-2 0,2 1 8,0-2-6,-1 0 7,3 0 7,0 0-22,2 0 2,2 0 8,0 0 7,0-2 5,2 2-7,0-1-13,2 0 20,0 0-7,1-1 0,3 0-7,2 1 1,-2 0 13,1 2 0,1-2-2,0 1-1,1 0-1,-1 1-19,0-1 14,3 0 6,-3 1-7,1-2 0,-3-1-13,2 1-10,-2-1 1,1-3 1</inkml:trace>
  <inkml:trace contextRef="#ctx0" brushRef="#br0" timeOffset="4352">2786 0 20,'0'0'16,"0"0"3,0 0-8,0 0-2,0 0-1,0 0-7,0 0-7,0 0 14,0 0-8,0 0 13,0 0-8,2 2-7,2 1 20,0-1-9,2 1-1,3 2 6,-1 1-15,2 1 19,3 0-9,1 1 12,1 1-16,-1 3 12,5 0-1,-1 3-9,1 2-7,2 2 19,1 2-9,1 2-7,0 4-7,2 2 14,-3 2 4,1 3-14,0 3 0,-2 0 6,-1 5-7,-1-1 6,-1 3-13,-1 1 14,-3 3 13,1 0-16,-5 2 12,1 0-2,-5 1-8,-2-2 1,-2 1-9,-2-1 14,-2-2-2,-2 1-1,-2-2-7,-3 0 0,1-2-7,-2-2 1,-1 0 13,1-4-7,2-1 0,-5-4 0,3-3-13,2-1 2,-3-4-13,3-3-9,0-5-2,0-2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6:20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302 10 2,'0'0'1,"0"0"1,0 0 0,0 0 0,0 0 0,0 0 0,0 0 0,0 0 0,0 0-1,0 0 1,0 0 0,0 0-2,0 0 1,0 0 0,0 0-1,0 0 0,0 0 1,2 0-1,0 0 1,0 0 0,3 0-1,-3 0 0,2 0 0,0 0 0,0 0 1,2 1 0,0-1-1,3-1 1,-1 1-1,0-1 0,5 1 1,-3 0-1,4 0 0,3-1 0,0 1 0,1-1 0,3 0 0,0-1 0,-1 1 0,1 0 0,2 0 0,-1 0 0,1 1 0,-2 0 0,2-1 0,-5 1 0,-1 0 0,-3 1 0,3-1 0,-5 1 0,-2 0 0,-1 0 0,-1 0 0,-4 2-1,0 0-1</inkml:trace>
  <inkml:trace contextRef="#ctx0" brushRef="#br0" timeOffset="82721">594 742 4,'4'2'3,"-4"-2"-1,0 0 0,0 0 1,0 0-1,0 0 0,0 0 0,0 0 0,0 0-1,0 0 0,0 0 0,0 0 1,0 0-1,0 0 0,0 0-1,0 0 1,0 0 6,0 0-7,0 0 6,0 0-7,0 0 7,0 0-8,0 0 1,4 0 0,0 3 0,2 1 0,1-1 0,-1 2 1,2-3 6,0 2-1,3-2 6,-1 0-7,2 0 5,3-1-7,4 0 6,-1 0-8,3-1 7,2 0-14,-1-1 7,5 0-6,0 0 13,2-1-13,0 1 7,2-1 0,0 2 0,2-1 0,0 0 6,0 1-1,2-1-7,1-2 0,-1 3 6,2-1 0,2 1 6,-1-2-14,3-1-8,0 2 16,3-1-1,-1 1-1,1-2-6,1 1 6,1-1-6,-1-1-7,1 2 16,1-1-2,1 1-7,-1 2 0,1-2 8,1 1-8,-1-2 13,6 2-7,0 0 6,-1-3-8,3 2-6,-2 0 0,2-2 14,0 1-2,-3-3-19,1 3 1,4-1 14,-2 1-6,2-2 12,2 3-7,0-3 6,0 1-13,0 0 0,0 1 7,2-1-6,-2 0 13,2 2-2,2 0-13,2-1 13,0 1-7,5 2 6,-3 0 1,0-1-2,2 0-1,1 1 0,-3-1-1,2 1-13,1 0 1,1-3 15,3 2-15,-1 0 8,2 1 8,-1-2 4,1 2-20,-1 0 14,4 0 5,-3 0-13,3 0 6,3 2-6,1-1 0,0 1 0,0 1 13,-1-1-14,3 2-5,2-1 13,2 1 0,2-1-13,0 0 13,0 2-6,0-3 6,2 1-7,0-2 7,2 0-13,2-1 14,3-1-1,-3 0-7,2-2 13,0 0-14,1-1-13,-1 1 16,4-3 14,-1 2-15,-1-1 6,-2 0-13,1 1 14,1 0-7,0 1 6,5-1-13,-3 2 20,1-1-7,1 2-7,-2 1 13,1 0-8,1 3 0,-3-1 6,-3 1-7,0 0 0,-4 0 7,0 2-8,1 1 0,-1 1-8,0 1 8,2 1-6,-2-1 1,0 3 7,-2-2 13,0 3-22,3 0 8,-3 0-1,-4-1 8,2 0-2,-5-2-1,-1 2-1,0-1 6,-4 1-7,-1-2 6,-1 2-14,2-3 7,-3 1 0,1-1-1,-1-1 0,1 0 1,-2-2-1,-3 1 0,-2-3 0,1 2-14,-1-3 15,-2 0-6,3 0 0,-5-1 1,0 0 0,1-1-6,-5 0 14,-2 0-13,0-1 1,-4 2 13,-2-1-7,-1 0 0,-3 0 6,-2 0 0,1 1-7,-3 0 0,2-1 7,-5 0-7,1 0 6,-1 0-13,-1-2 8,-3 2 6,-2 0-7,3 0-6,-3 0 14,-2 0-14,0-2 14,3 2-7,-5-2 0,0 1 6,0 0 0,0 0-13,0 0 13,-1 0-7,1-2-6,-2 1 0,0 1 16,0 1-16,0 0-4,-2-1 8,-2-1-6,0 1 20,-2 1-8,-2-2 0,0 0 0,-3 1 6,-1-1-14,0 2 14,-3-1-8,-1 0 8,-1 1-2,-1 0-7,-1 0 0,-1-1 0,-1 1 6,1 0-6,-3 1-7,0-1 0,1 1-11,-3-1 3,0 0 1,0 1 2,-1-1 0,-1 0 0</inkml:trace>
  <inkml:trace contextRef="#ctx0" brushRef="#br0" timeOffset="112267">10695 196 3,'0'0'4,"0"0"-2,0 0 1,-2 1-1,2-1 0,0-1 0,0 1 0,0 0 1,-2 0-2,2 0 7,-2 0-8,0-1 13,-3-1-14,3 1 6,-2-1 6,0 1 0,0 0 10,0-1-15,0 1 13,0-2-4,-1 1-8,-1 2 7,2-2 3,0-1-14,0 2 19,0 0-16,0 0 12,-1 0-2,3-1-9,0 0-13,0 2 13,0-1-1,0 0-7,0 1 13,0 0-8,2 0-7,-2 0-6,2 0 20,-2 0-7,0-1-1,2 2 0,0-1-1,0 0 7,4 0-2,-4 0-13,4 2 7,4 2-6,1-1 7,1-1 6,2 2-1,3-2-1,-1 1-14,5-2-5,2 1 8,-1-1-7,5-1 15,0 0 0,2-1-7,0 0-5,-1 1 19,3 0 0,2-1-8,0 0-14,1-1 9,1 1 6,2 1-6,0-1-6,-2 0 1,2 1 1,0 1 13,0-1 6,1 0-8,-5 0 0,0 0-7,0 0 13,-2 1-7,-5 0-8,-1 1 7,0-1 1,-4 0-1,-1 0 6,-3 0-14,-1 0 14,-3-1-14,-1 2 13,0-4 0,-4 4-14,1-2 14,-1 0-8,-2 0-6,0 0 14,0-2-7,0 4-7,0-4 7,-4 2-12,3-1 0,-1 1-3,0 1-12,-2-1 4,2 0 0,-2-1 2</inkml:trace>
  <inkml:trace contextRef="#ctx0" brushRef="#br0" timeOffset="128225">21 881 2,'-2'-1'4,"0"0"-1,0 1 0,0 0 0,0 0-1,-1-1 0,1 1-1,0 0 1,2-2-1,-2 2 0,2 0 0,0 0 0,-2 0 0,2 0-1,0 0 1,0 0 0,0 0 0,0 0 0,0 0-1,0 0 0,0 0 1,0 0-1,0 0 0,0 0 0,0-1 0,2 0 1,0 1-1,-2 0 0,2 0 0,-2 0 0,2 0 0,-2 0 1,0 1-1,3-2 0,-3 1 0,0 0 0,0-1 0,0 2 0,2-2 0,0 1 0,0-1 0,0-2 0,4 1 0,0 0 0,0 1 0,5-3 0,1 1 7,3 0-8,1-1 7,5 1-8,0 0 1,1 2 0,3 0 0,0-2 0,2 1 1,2 2-1,-2-1 0,0 0 1,2 1-1,-3 1 1,-1-1-1,2 1 1,-4 0 0,-2-1 0,-3 1 0,1 2 0,-3-3 0,-1 1 0,-3-1 0,-1 0 0,-5 1 0,2 0 0,-4 0 0,0 0 0,0-2-1,-1 1 0,-1 1-2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56.5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3,'0'0'4,"0"0"-1,0 0 0,0 0 0,0 0-1,0 0-1,2 0 0,-2 0-1</inkml:trace>
  <inkml:trace contextRef="#ctx0" brushRef="#br0" timeOffset="15919">4155 344 2,'0'0'3,"0"0"0,0 0 0,0 0 0,0 0-1,0 0 0,0 0 0,0 0 0,0 0-1,0 0 0,0 0-1,0 0 0,2 0 0,2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44.1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507 5 1,'0'0'4,"-2"0"0,2 0-1,-2-2-1,2 1 0,-2 1 0,4-1 0,-4 1 0,2-1-1,-2 1 0,-4 0 0,1 0 0,-3 2 0,-2 2 0,-5 0 0,1 3-1,-3 1 1,-1 3 0,-1-1 0,0 1-1,1 0 1,-1 2-1,1 0 1,1 0-1,0 0 0,1-1 0,4 1 7,-1-1-8,3-1 1,4 0-1,-3-1 1,7 1 6,2-1-8,4 0 8,3-1-8,-1-1 0,4 0 1,5-1 0,3 1 0,1 0 0,2 2 1,-1-1-1,1 2 1,0-1 0,-3 3-1,-1 1 1,-3 1-1,-3 1 7,-5 3 6,-4 2-14,-8 3 13,-3 3-2,-7 2 5,-5 5-14,-6 1 13,-2 1-8,-2 0 13,-4-1-4,0-2 0,0-1-3,2-3-1,2-3-2,2-2-7,4-3-12,2-3 7,7-1 1,-1-5-14,7 0 3,1-4 1,5-2-1</inkml:trace>
  <inkml:trace contextRef="#ctx0" brushRef="#br0" timeOffset="1060">784 527 2,'0'0'4,"0"0"-1,0 0 0,0 0 0,0 0-1,0 0 0,0 0 1,0 0-1,0 2 12,-2 5-14,0 1 6,-2 4 6,2 2-14,-2 3 13,0 4-2,-1 3-7,-1 3 0,0 1 6,-2 1-1,1 3-1,-3-2-7,2 1 0,-2-2 6,-1 0 7,3-2-9,0-1-6,1-3 0,-1-2 7,2-1-1,0-2-13,2-3 7,-1-1 8,1-3-9,0-1 15,2-2-2,0-1-14,2-1 7,0-4 0,0-2-13,4-3 14,0-4 6,5-5 5,1 0-1,-2-5-22,5-1 16,-1-3-2,0-1-1,1-2 0,1 2-1,-1-2 0,1 1-7,-1 1 7,1-1 0,-1 3-1,-1 0-19,0 2 21,-1 4 0,-3 0-21,0 3 16,-2 0-6,1 2 1,-1 0 13,0-1-1,-4 5 0,2 0-1,-2 3-21,0 0 22,-2 4 0,-2 0-1,-2 3-14,0 3 14,-2 2-1,-2 3-6,1 1 0,-1 1 0,0 1 0,0-1 7,1 3-1,1-3 0,2 1-13,0-1 0,0 1 8,2-3 0,2 1 0,2-1 1,0 0 7,4-1-2,-2-1 6,4 1-14,1-3 13,1 1-20,0-1 13,3-2-12,1 0 0,1 0-5,-1-1 1,1-1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46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67 6,'-2'0'3,"0"-1"7,0 1 6,2 0-3,-2-1-14,0 0 12,2 1-7,-2 0 6,2-1-8,0 1-6,0 0 13,0-2-2,2 2 0,4-3-1,2-1-1,5 1-7,1-2 8,5 2-2,3-1-1,3 0 0,2-1 6,2 2-7,-2-2 6,2 1-8,-2 1 0,0 1 7,-2-1 0,-3 1-2,1 1-7,-4 0 0,-1-1 1,-3 1 0,-1 0-7,-1 1 1,-3 0 1,0-1-6,-1 1 1,-3 1 0,0 0 1</inkml:trace>
  <inkml:trace contextRef="#ctx0" brushRef="#br0" timeOffset="360">200 294 4,'0'-1'3,"2"1"0,2-3 0,3 1 0,1 0-1,2-2 0,5 1 14,-1-2-3,3 1-14,-1-1 6,1 1 7,1 0-16,1-2 8,0 1-1,-1 1-8,-1-1 1,-1 2 1,3-1 1,-4 2 0,-1-2-2,-2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47.2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398 366 1,'-2'-1'4,"2"0"-1,0-1-1,-2 2 1,2 0 0,0 0-1,0 0 0,0 0 0,0 0-1,0 0 0,0 0 0,0 0 0,0 2-1,0 2 1,0 4 0,2 4 0,-2 4 0,0 3 6,2 4 6,-2 5 5,0 2-3,0 2-14,-2 1-7,0 2 14,0-2-8,-1 2 0,1-3 7,0 0 5,0-2-14,2-2 7,-2 0-1,0-4-1,2-3 6,0 0-13,0-2-6,-2-2 0,2-1 2,0-2 0,0-2 0</inkml:trace>
  <inkml:trace contextRef="#ctx0" brushRef="#br0" timeOffset="355">9 526 2,'-2'-1'4,"0"0"-1,0 0 0,0-1 0,2 0-1,0 0 0,0-3 1,2 1-2,2-2 0,0-1-1,2 1 1,2-2 0,3 1-1,1-2 1,5 0-1,-1-1 1,5 0 0,2-2-1,4 0 0,2 0 1,4-1-1,4-1 0,2 1 0,-2 0 1,1 1-1,-1 1 0,-2 1 0,0-1 0,-6 4 0,0-1 0,-4 2 0,-4 0 0,-3 2 0,-1 0 0,-3 0 0,-1 0 0,-1 2 0,-2 0 0,-3 2 0,-1 0-1</inkml:trace>
  <inkml:trace contextRef="#ctx0" brushRef="#br0" timeOffset="1106">991 173 2,'-2'0'4,"0"0"-1,0 0-1,0 1 0,-2 0 1,2 2-1,-4 4 0,-3 1 0,1 5-1,-4 3 0,-1 2 0,1 3 0,-3 5 0,3 1 0,-2 3 0,1 2 0,1 4 0,1 1 0,3 0 6,0-1 5,4 0-1,4 0-14,0-1 20,4-4-15,2 1-1,4-3 0,3-1 6,1-2-13,5-2 7,2-1-7,-1-3 20,3-3-14,0-2 0,2-1-7,-1-1 1,1-3 1,0-2-1,-4-1-2</inkml:trace>
  <inkml:trace contextRef="#ctx0" brushRef="#br0" timeOffset="1574">1537 206 3,'0'-2'4,"0"1"0,0 0-1,0 0-1,0 0 0,0-2 0,-2 3 7,2 0-8,0 0 0,0 0-1,0 0 7,0 0-7,0 0 6,-2 3-7,0 0 0,-2 3 0,-2 4 0,-2 3 1,-1 4-1,-1 2 1,-3 5-1,1 1 13,0 3-14,-1 5 1,-1 1 12,1 1-7,1 0-7,2 0 14,1 0-9,1-1-6,4-2 13,0-1-8,2-4 13,2 0-14,4-4-7,0 0 1,2-5 20,2-2-8,1 0-14,1-5 14,-2-2-1,3-2 7,-1-3-15,0-3 0,1-1 0,-5-5 8,2-3-9,-4-3 2,0-2 14,-4-3-3,-4-3-1,0-2-7,-4-2-13,-2-2 1,-3 0 1,1 0 2,-3 1 1,3 0 0,-3-1 2,3 3 1,0 0-1,1 1-1,-1 0 3,2 2-1,1 1 1,1 0-1</inkml:trace>
  <inkml:trace contextRef="#ctx0" brushRef="#br0" timeOffset="2275">1775 680 63,'0'0'10,"0"0"-14,0 0 6,2 0 0,-2 1 6,2 1-7,-2 2 6,2 2-1,-2 3-7,0 3 0,-2 2 7,2 2-7,-2 1-6,-2 2 19,0 2 0,2-1-3,-2 1-7,0 1 0,-3-1 6,3 0-1,-4-2 0,2 0-9,0-2 8,1 1-15,1-3 2,-2-2 13,2-2-19,0-1 14,2-1-13,-2-2 8,2-1 13,0 0-1,2-3-13,0-3-6,2-3 14,2-4-1,4-3-12,2-4 13,1-2-6,3-3 6,3-2 6,1-1-13,1-2 6,-3 1-12,3-1 7,-2 5 13,-1-1-1,-1 4-8,-3 2 0,-2 1 0,-1 1 6,-1 3-7,-2 2 6,-2 2 1,-2 4-2,-2 5-14,-4 3 8,-4 1 7,0 6-1,-5 0-14,1 2 15,-3 1-8,3 2 13,2 0-20,-1 0 0,1 0 8,4-2 8,0 1-8,3-1 6,6 0-7,-1-2-7,4-1 8,6-3 1,1 1 13,3-4-2,3-1-14,1-1 0,1-2 0,2-2-13,0-1 3,-1-1 1,-1-1-1</inkml:trace>
  <inkml:trace contextRef="#ctx0" brushRef="#br0" timeOffset="2940">2323 0 1,'0'0'4,"0"0"0,0 0-1,0 0 0,0 0-1,0 0-1,0 0 0,0 0 2,0 0-2,0 0 0,0 0 0,0 0 0,2 0-1,-2 1 1,2 1-1,0-1 0,3 4 1,-1 1-1,0 1 1,2 2 0,-2 0 0,2 2 0,-1 0-1,1 3 0,-2 2 0,2 2 1,0 3 12,0 4 6,-1 1 3,1 4-3,0 3-8,-2 3 4,2 2-14,-4 5 12,3 1-7,-3 2 5,0 2-8,-2-1 19,0 1-14,0-1 4,-4-2-8,-1-1 6,-1-2-1,-2-1-14,0-3 14,-1-2-22,-1-3 9,2-2 1,0-3-19,-1-4 2,1-2 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51.9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21 11,'-2'-3'3,"0"2"-1,0 0 0,2 0 0,0 1 1,0 0-1,2 0 0,2 1-1,0-1 0,5 0 0,1-1-1,2 1 1,5-3-1,0 2 1,1 0 0,5-1 0,2 1 6,0-1-8,3 0 0,-1 2 0,0-1 1,2 0 6,-2 1-7,0 0 0,-4 0 0,-1 0 0,-1 1 0,-2 0 0,-3 1 0,1 1 0,-5-2-1,-1 1-1</inkml:trace>
  <inkml:trace contextRef="#ctx0" brushRef="#br0" timeOffset="302">0 380 27,'0'0'14,"0"0"-14,2 0 0,-2 0 12,2-1-14,2 0 13,2-2-7,2 1 5,1 1-14,5-3 14,1 1-14,1-1 1,3 1 6,3 0 0,1-1 6,2 0-14,0 1 8,2-1 6,2 2-15,-2-1 1,2 1 0,-1 1 0,1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53.5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1254 508 2,'0'0'4,"0"0"-1,0 0 0,0 0-1,0 0 0,0 0 0,0 0-1,0 0 2,0 0-1,0 0-1,0 0 7,0 0-1,0 0-1,0 0-7,-2 0 6,-4 6 6,-7 2-7,-5 5-9,-7 3 2,-8 3 1,-4 1 13,-7 2-8,-1 2-7,-3 2 0,-6-1 1,1 2 7,-5 1 0,-2 0 5,-2 1-7,-2 0-7,-1-1 1,3 0 13,2-1-1,5-2-8,3 0 0,4-2 13,5-2-8,4-1 7,6-3-9,1-2-13,8 0 7,1 0 1,8-3 7,3-1-1,8-1-7,6-3 7,8-2-14,11-2 15,6-2-1,10-1-1,4-2-6,5-2 6,4 0-6,3 0 6,3 1 0,0-1-13,6 2 0,0-1 9,-2 0 0,-2 2 0,-4 0 0,-2 3-6,-3-1 1,-5 2 1,-7-2 7,-2 0-1,-6 1-6,-4 2 7,-5-1 6,-3 4-14,-7 1 7,-8 4 6,-6 2-13,-4 2 7,-11 3 0,-5 2 0,-7 2 0,-7 1 12,-3 1-8,-3 2 7,-3 1-9,-5-1 6,-2 1 5,1 1-8,-5 2 0,0 1-7,0 2 12,2 1 5,2 1-1,5 2-9,-1-2-14,7 0 8,3-1 7,3-1-2,4-3-6,4 0 6,4-2-7,2-3 13,5 1-14,3-4 13,3 1-14,6-2 1,4-4 6,6 1 6,2-3-14,9-1 1,7-2 13,7-4-7,8 1 7,3-3-9,7-3 7,3 1-21,4-4 29,2 0-3,1 1-14,1-2 6,4 0 6,-4-2-7,0 1-7,-2 1 14,-2-1-16,-2 1 2,-5-1 1,-3 1 6,-3 0-25,-4 0 15,-4 0 1,-4 0-19,-4 0 3,-2 1 3,-7 0 1</inkml:trace>
  <inkml:trace contextRef="#ctx0" brushRef="#br0" timeOffset="7050">692 2844 1,'0'0'3,"0"0"1,0 0-1,0 0 0,0 0-1,0 0 0,0 0 0,0 0 1,0 0-1,0 0-1,0 0 0,2 0 0,-2 0 0,0 0 0,0 0 0,0 0 0,0 0-1,0 0 1,2 0 0,-2 0-1,0 0 7,0 2-7,0-2 6,0 0-7,0 0 0,0 0 0,0 0 6,-2 0 0,2-2-7,0 2 6,0 0-6,0 0 0,0 0 6,0 0-6,0 0 0,0 0 0,0 0 0,0 0 7,0 0-7,0 0 7,0 0-7,0 0 0,0 0 0,0 0 7,0 0-7,0 0 0,0 0 0,0 0 1,0 0 0,0 0 6,0 0-1,2 2-6,-2-2 0,2 1 6,2-1-6,-2 1 6,2 0 0,0-1 6,0 1-8,3-1-7,-1 1 1,0 1 0,2-2 1,1 0 7,-1 1-7,2 0 0,-2 0 1,5 0 6,-3 0 0,1 1 0,-1-1-1,0-1-1,1 1 0,-1-1 0,-2 1-7,0 0 7,1-1 0,-3 1-6,0-1 6,-2 0 0,2 1 0,-3-1 0,1 2 6,-2-2-8,0 0-6,0 0 13,-2 0-13,2 1 13,-2-1-13,2 0 7,0 0 6,-2 1-7,2-1 6,0 0-7,-2 0 6,0 0 0,0 0-7,0 0 0,0-1-6,0 1 1,0 1 1,2-1 0,-2-1 0,2 0-1</inkml:trace>
  <inkml:trace contextRef="#ctx0" brushRef="#br0" timeOffset="8930">1211 2726 2,'4'-3'3,"0"2"0,2-1 0,0-2-1,3 1 0,-1 1 0,0-1 0,3 1 1,-3-1-1,2 1-1,-2 1 0,3 1 0,-3 1 0,2 1 6,-1 0 6,-1 1-14,0 2 6,-2 2-1,3 0 0,-5 2-7,-2 3 1,0 1 6,-2 1-7,-2 1 7,-2 1 7,0 1-3,-5 0 6,1-1-8,-4-1-1,1 1-7,-3-3 20,1 1-16,-1-2 13,2-2-8,-1-2 0,1-2-8,1-1 12,1-3-7,0-2-1,1-3 6,3-3-20,2-3 8,0-2 0,2-3 1,2-1 0,2-1-7,0-2-4,2 2 0,2-1 1,1-1-1</inkml:trace>
  <inkml:trace contextRef="#ctx0" brushRef="#br0" timeOffset="11129">673 20 1,'0'0'3,"0"0"0,0 0 0,0 0-1,0-1 0,-2-2-1,2 1 0,-2 0 0,2 0 0,0 0 0,0 0 0,0 0 1,-2 2-1,2-1 0,0 1-1,0-2 0,0 1 1,-2 1-1,2 0 1,0 0-1,0 0 0,0 0 0,0 0 0,-2 4 0,0 0 0,-1 3 0,-1 3 0,0 1 0,0 2 0,0 1 0,-2 0 0,0 2 0,-3 2 0,3-1 0,0 1 1,0-1-1,-3 0 0,3 0 0,0-1 0,2-2 1,0 0-1,0-1 0,-1-3 0,1 1 0,0-2 0,2-2 0,2 1 0,-2-3 1,0 1-1,2-3 0,0 0 0,-2 1-1,2-3 2,2-1-1,0-2 0,2-3 0,2-1 0,3-3 0,-1 0 0,0-2 0,2 1 0,1-3 0,-1 0 0,3 0 0,-1-1 0,0 1 0,1-1 0,-1 0 0,-1 0 0,1 1 0,0-1 0,1 1-1,-1 0 1,1 2 0,-5 0 0,2 2 0,-4 0 0,3 1 0,-3 1 0,0 2 0,0-1 0,-2 1 0,-1 2-1,1-1 1,0 2-1,-2 1 1,0-1 0,0 2 0,-2 0 0,-2 0 0,-2 2 0,2 0 0,-4 3 0,-1 1 0,1 0 0,0 1 0,-2 1 0,-1 0 0,1 1 0,0 2 0,-3-1 0,3 1 0,0 0 0,0 1 0,-1-1 0,1 1 0,2-2 0,0 1 0,-1-1 0,1 0 0,4-1 0,-2 1 0,2-1 0,2-1 0,0 1 0,2-1 0,2 0 0,0 0 0,5-1 0,-1 0 0,2-1 0,3 0 1,1-1-1,1-1 0,1 1 0,3 1 0,-1-2 0,1 0-2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55.3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 11,'-2'-2'3,"2"1"-1,0 1 8,5-2-9,-3 1 0,2-2 0,0 1 6,2 1-1,0-1 0,-2 1-8,1-1 1,-1 2 0,0 2 0,2 0 0,0 1 0,0 2 0,1 3 0,-1 3 1,0 1 6,0 5-7,-2 0 6,1 4-6,-3 1 0,0 3 12,-2 1-14,-2 2 7,0 1-7,-1-1 20,-1 0-9,0-1-1,-2-3-1,0 1-13,0-3 13,1-2-7,1-4 1,2-2 19,0-1-22,-2-3 13,2-1-1,0-2-7,2-4 6,2-6-1,4-4 0,0-4 4,7-7-7,-1-2-13,5-3 0,-1 0 2,3-4 1,0 0-6,1 1 8,-1 0 0,1 2 1,-3 2 0,0 1 0,-3 2-6,3 3 8,-5 1 0,-2 2 0,1 1-7,-3 4 2,0 0 1,-2 1 0,1 4 1,-3 0-1,0 4 9,0 4-8,0 2 1,0 3 0,-2 3 7,-2 2-7,0 3 7,0 0-1,0 3 7,0 1-8,0-1 6,2 1-1,-2 2-13,3-2-1,1-1 1,-2 0-2</inkml:trace>
  <inkml:trace contextRef="#ctx0" brushRef="#br0" timeOffset="740">724 212 1,'0'0'3,"-2"-1"0,0 1-1,0-2 1,2 2-1,0-2 0,-2 2 0,2 0 0,0 0 1,-2 0-1,2 0-1,0 0 7,0 0-8,0 0 0,0 0 0,0 0 0,0 0 7,0 0-7,0 0 0,0 0 6,0 0-7,0 0 6,0 0-7,0 0 1,0 0 6,0 0-1,0 0 0,0 0-7,0 0 7,0 0-7,0 0 7,0 0 0,0 0-9,0 0 2,0 0 7,0 0-7,0 0 6,0 0-6,0 0 14,0 0-16,0 0 1,0 0 14,0 0-8,0 0 0,0 0-7,0 0 1,0 2-1,-4 2 9,0 3-9,0 1 2,-1 3 0,-1 3 7,0 0 7,0 3-9,0 0 13,-1 0-9,1 0-13,0 1 20,2 0-8,0-1-14,0-1 14,2 0-6,2-1 0,0-1 6,2-1-13,2-1 1,0-3 0,2 0 1,4-3 0,1-1-1</inkml:trace>
  <inkml:trace contextRef="#ctx0" brushRef="#br0" timeOffset="1628">96 738 3,'0'-1'3,"0"1"0,0 0 0,0 0 0,2 0-1,-2 0 0,2-2 1,-4 2-1,2 0 0,2 0 6,0 0-8,2 0 7,4 0-8,3 3 7,3-1-7,5-1 13,3 2-14,5-1 6,4-1 7,0 0 4,7 0-2,-1-1-1,4 0-2,5 0-1,-1 2-20,1-2 7,1 1 7,-3 0 0,-1 0-1,-4 0 0,-1 1 6,-5 1-7,-4-2 0,-2 1 0,-5-1-7,-1 2 7,-2-2-6,-5 0-6,-2 0 0,-1 2 2,-3-1 0</inkml:trace>
  <inkml:trace contextRef="#ctx0" brushRef="#br0" timeOffset="2451">315 1146 3,'0'0'4,"0"0"-1,0 0 0,0 0 0,0-1 0,0 1 0,2-3-2,2 1 1,0 1 0,0 1-1,0-1 0,1 0 6,-1 2-1,2 0 0,-2 2 5,2 2-7,0 2 0,-1 1-9,1 3 15,-2 0 5,-2 2 4,0 2-8,-4 1-8,2 2 6,-4-1-1,0 2-8,-5-2 0,3 1 7,-2-2-14,2 0 14,-2-1 6,1-2-22,-1-1 2,2-3 7,2-1 6,0-1-7,-1 0 7,3-1-1,0-2-7,4-3 13,2-4-8,5-4-7,1-3 13,7-5-13,3-5 7,5-2 5,0-2-1,2-2-13,0 0 7,2 0 0,0 1-13,0 1 8,0 2 7,-7 1-1,3 2 0,-4 4-13,-3 2 8,-3 1 7,-1 2-1,-1 2 6,-5 5-1,0 3 6,-1 5-9,-3 5 0,0 1-7,-2 6 0,-2 1 7,0 3-1,-2 2-7,0 2 7,0-1-1,-2 2-13,1-2-5,1 1-5,2-2 3,0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09.5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72 401 5,'0'0'3,"0"-3"1,-2 3-1,0 0-1,0 0 0,2 0 1,0 0-1,0 0-1,0 0 0,0 0 0,0 3 0,0 1 0,-2 5 0,2-1-1,0 2 0,-2 2 1,2-1 0,0 4 0,0 1-1,0 1 0,0-2 0,0 1 1,0 1-1,0 0 0,0-1 0,2 1 0,-2-1-1,0 0 0,0 1-2</inkml:trace>
  <inkml:trace contextRef="#ctx0" brushRef="#br0" timeOffset="293">2 158 2,'-2'0'2,"2"0"0,0 0 0,0-1 0,0 1-1,0 0 1,0-3-1,0 2 0,2-1 0,0 1-1</inkml:trace>
  <inkml:trace contextRef="#ctx0" brushRef="#br0" timeOffset="633">405 476 2,'0'0'4,"0"0"-1,0 0-1,0 0 1,0 0-1,0 0-1,0-1 1,0 0 1,0-1-2,2 0-1,-2 0 1,0 1 0,2 0-1,-2 0 0,0 1 0,0-1 1,0-1-1,2 2 0,-2 0 0,2-1 0,-2 1 0,3-1 0,-1 1 0,0 1 0,0-1 0,2 1 0,0 1 0,-2 0 0,0 1 0,0 2 0,0 1 0,0 1 0,0 2 0,-2 0 0,-2 2 1,2 0-1,-2 1 0,0 0 1,0-1 0,0 0-1,0-1 0,0 0 0,0-3 1,0 0 0,2-2-1,-2 0 0,0-2 0,2 1 0,0-1 0,-2 0 0,2-1 0,0-1 0,2-3 0,2-3 0,2-3 0,0-2 0,5-4 0,-1-1 0,2-3 0,1 1 0,1-2 0,-1 3 0,1-2 0,-1 3 0,-1 1 0,-2 3 0,1 0 0,-5 2 0,0 2 0,0 0 0,-2 1 0,0 2 0,-1 0 0,1 1 0,-2 0 0,0 3 0,0 0 0,-2 3 0,4 1 0,-4 2 0,0 1-1,0 2 1,0 1 0,2 0 0,-2 1 0,0-1 0,0 0-1,0 1 1,0-1-1,0 0-1</inkml:trace>
  <inkml:trace contextRef="#ctx0" brushRef="#br0" timeOffset="1369">827 458 1,'0'0'3,"0"0"0,0 0 0,0 0 0,0 0-1,0 0-1,0 0 0,0 0 0,0 0 1,0 0 0,0 0-1,0-1 0,-2-2 0,2 2-1,0 1 1,0 1-1,0 4 0,0 2 0,0 2 1,-2 4 0,0 2 0,-2 2-1,0 4 1,0 2-1,-3 0 1,1 1-1,-4 1 0,2 1 0,-3 2 7,-1 1-7,1 0 6,-1 0-1,0 1-6,1-4 12,1 0-14,0-4 1,1-1 0,1-4 6,0 0 0,4-3-1,-1-2-6,-1-1 0,2-2 14,0-1-8,0-2-1,2-2 6,2-4-1,-2-5-1,4-3-13,-2-6 13,6-4-13,0-4 1,2-2 0,3-4 2,1-2 0,1-4-1,-1-1 1,3-1 1,-1 0 0,3-1 0,-1 0 0,1 1 1,1 1 0,-1 1 0,-1 3 1,1 0-1,-1 3 1,-1 5-1,1 1 1,-3 2 0,-3 4 0,1 0 1,-3 3 0,0 0 0,-2 4-1,1 2 0,-3 2 1,2 2 0,-2 4 0,-2 2-1,-2 6 1,-2 2 0,-2 4 0,0 4 0,-2 1 0,-3 1 0,1 1 0,0 1 0,-3 0 0,1 2 1,0-3-1,1-1 1,-1 0 0,2-2-1,2 0 0,-1-3 0,3-1 0,0-1-1,0-2-1</inkml:trace>
  <inkml:trace contextRef="#ctx0" brushRef="#br0" timeOffset="1897">1073 490 2,'0'0'3,"0"0"0,0 0 0,0 0 0,0 0-1,0 3 0,-2 0-1,0 1 2,0 1-1,0 2-1,0-1-1,0 2 1,0 0 0,0 2-1,0-1 0,0-1 1,2 0-1,0 0 0,0 1 0,2-2 0,-2 0 0,2-2 1,2 0-1,2-1 0,-2-3 0,4 0 0,-1-2 0,1-2-1,2 0 1,-1 1 0,-1-2 0,0 2 1,-2-2-2,1 3 2,-3 0-1,0 0 0,0 1 0,-4 2 0,2-1 1,-2 3 0,0-1-1,0 2 0,-2 0 0,2-1 0,0 1 0,2-1 0,0 0 0,-2-1 0,4 0 0,0-1 0,0 0 0,3-3 0,1-1 0,4-3 0,1-2 0,-1-2 0,5-3 0,1-2 0,5-2 1,-2-2-1,-1-2 0,1-2 0,0-2 0,-1-2 0,-1-5 0,0-2-1,-1-1 1,3-2-1,-4 0 0,-1 0 1,-1 1-1,-3 1 1,2 4-1,-3 2 0,-3 3 1,0 2 0,1 5 0,-3 2 0,-2 0 0,0 4 0,0 1 0,-2 3 0,0 5 0,-2 4 0,-2 5 0,0 2 0,-2 7 0,-4 6 0,-3 4 0,1 6 0,-2 1 0,-3 2 0,3 3 0,2 0 0,-3 0 0,3 2 1,-1-2 0,3-1-1,0-1 0,0-1-1,-1-4-1</inkml:trace>
  <inkml:trace contextRef="#ctx0" brushRef="#br0" timeOffset="2447">1396 362 2,'0'0'4,"0"0"-1,0 0 0,0-1-1,2 0 0,0-1 0,2-1-1,4 0 0,3-2 1,1 2-1,3-1 0,-1 1 0,7-1 0,0 1-1,3 0 1,3 3-1,0 0 0,2 3-1</inkml:trace>
  <inkml:trace contextRef="#ctx0" brushRef="#br0" timeOffset="2680">1985 454 9,'0'0'3,"0"0"0,0 0-1,0 0 0,0 0 1,0 0-1,0 3-1,0 2 0,-2 3 0,2 2 0,-2 1 0,0 3 0,0-1-1,-2 2 0,-2 0 1,0 1 0,-1 0-2,1 0 1,0-2-1,0-1-2</inkml:trace>
  <inkml:trace contextRef="#ctx0" brushRef="#br0" timeOffset="3045">2236 400 2,'0'0'4,"0"0"-1,0 0 0,0 4-1,-2 1 0,2 2 1,-3 1 0,1 0-1,0 3-1,0-2 0,-2 1 0,0 1-1,0-1 1,0 1 0,0-1 0,-1 0 0,1-1 0,2-1-1,0 0 1,0-2 0,0 0-1,0-2 0,2 1 0,0-1 7,0-3-7,6-1-1,0-4 7,5-2-7,1-3 0,5-3 0,-1 0-1,3-3 1,1-2 0,-1 1 1,-2 0 0,-1 1 0,1 1-1,-3 3 1,-3 1 0,-1-1-1,0 4 1,-1 0 0,-3 0-1,0 1 1,0 3 0,-2 2 0,-2 2 0,0 2 0,0 3 6,-2 1-7,0 1 1,-2 1-1,2-1 0,0 0 7,2 0-7,-2-1 0,3 0 7,1 0-7,-2-2-1,2-1 1,2 1 6,-2-3-7,4-1 1,1-1-1,1-2 0,3-1 1,-3-2-1,2 0 1,-1-1 0,-1-1 0,-2 2 1,-2 0 0,1 0-1,-3 2 1,0 1 0,-2-1 0,0 2 0,-2 1 0,0 0 0,-2 0 0,2 1 0,-2 3 0,0-1 0,2 1 0,0-1 0,0 2 0,2-3 0,0 2 0,4-2 0,2-2 0,1-1 0,1 0-1,0-1 0,1 0 1,1-1 0,1-1 0,-1 1-1,0-1 1,-3 1-1,-1-2 1,0 0-1,-2 3 1,1 1 0,-1-1 0,-2 0 0,0 1 0,2 1 0,0 0 0,-3 0 0,1 1 0,0 1 0,0-1 0,2 2-1,0 0 0,-1-1 0,3 0-1</inkml:trace>
  <inkml:trace contextRef="#ctx0" brushRef="#br0" timeOffset="3656">3084 409 4,'2'-1'3,"0"-2"0,0 2-1,0-1 1,0 0-1,0-1-1,2 0 0,-2 0 2,2 0-1,-2-1-1,0 1 0,0-1 0,1 2 0,-1-1 0,0-1 0,-2 2-1,0-2 1,-2 2-1,0-3 0,-1 3 1,-3 1 0,2 1-1,-4 0 0,2 1 0,-3 3 1,1-1-1,0 1 0,0 1 0,-3 1 0,3 0 0,0 1 0,1 0 0,1 0 0,2 1 0,2-1 0,0 0 0,2 0 0,2 1 0,2-2 0,2-1 0,3-2 0,-1-1 0,2 0 0,1-2-1,1-2 1,0-1 0,-1 1 0,1-2 0,-1-1 0,-1 1 1,-2 0-1,-2 1 0,1-1 0,-1 2 0,0-2 7,-2 3-7,0 1 6,-2 0-8,0 1 7,-2 4-7,0 1 1,-2 2 6,0 4 6,0 2-7,0 1-1,-2 3 12,0 3-2,-2 4-1,-1 0-2,-1 4-8,0 5 6,-2 1 6,-3 5-7,1 1-2,-5 2-1,1 2 6,-3-1-14,-4 0-5,1 0 13,-3-2 0,-2-1-1,-2-2-6,2-4 12,-2-1-7,2-6 6,0-1-1,2-4-7,3-5 13,1-3-2,4-3-8,1-4 12,4-4-7,-1-5-8,5-5 6,0-5 6,3-5-14,5-6 0,7-6 0,1-6-6,2-3 8,9-4-14,2 1 3,1-1 14,3 1-19,0 3 8,0 2 0,2 3-5,-3 2-4,-1 3 0,0 1 2,0 5 3,-1 0-2</inkml:trace>
  <inkml:trace contextRef="#ctx0" brushRef="#br0" timeOffset="4299">3450 596 3,'2'-1'3,"2"-1"0,0 0 0,0 0 0,0 1-1,0-1 0,3-1 14,-3 0-16,0 0 7,0 1-1,0 0 5,-2-2 6,2 0-3,-2 0-2,3 1 6,-3-2-22,0 0 7,0 1 6,0-1-1,0 0 6,0 2-9,-2-1-14,0 0 15,0 0-7,2 0 12,0 0-14,0 1 1,0-2 6,-2 2-7,0-1 13,2 1-13,-2-1 0,2 2 13,-2-2-8,0 1-12,-2 0 13,0 1-13,-2-1 20,0 1-1,-2 2-7,-3 2-7,1 1 7,0 2-6,-5 1 6,1 1-12,0 2 13,1 1-12,3 2 13,0 0 0,0 0-1,3 1-13,3 2 14,0 0 0,4 1-1,2-3 0,7 0 6,1-1-14,5-2 1,3 0 0,1-3 1,4-2 12,4-1-7,0-3-6,0-1-12,4-1 0,-2-1 2,0-2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59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135 0 43,'0'0'12,"0"0"-14,0 0 6,0 0 7,0 0-2,0 0-8,-2 0 7,0 1 5,-1 2 5,-3 1-9,0 5-1,-2 0-7,-1 4 6,-3 2-7,2 2-7,-3 2 14,1 1 6,2 1-9,-1-1 12,3 1-14,0 2 0,1-1-1,3 0 0,2-1 6,0-2 1,4 1-2,4-2-14,1-1 8,1-2 6,2-2-7,5-3-7,1-1-5,1-4-5,4-2 1,-1-6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1:53.2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44 5,'0'0'10,"-2"0"-7,2 0 7,-2 0-3,-2-1 0,0-1 5,0 1-1,-1 0 4,1 0-1,0-1 5,0 1-3,0-2 5,0 2-10,2 0-1,0 0 5,0 1-14,-1-1 7,3-1 4,0 2-1,-2 0-14,0 0 6,2 0-13,0-1 14,0 1 6,2 0-1,0-1 6,5-1-15,-1 1 6,2-2-1,2 1-13,3 1 7,1-2 7,3 1-7,4 1 6,3 0-1,3-2 0,4 2-7,4 0 7,3 0-13,-1 0 13,4 1 0,3 0-13,-1 0 1,3 1 13,-1 0-13,5-1 20,-1 1-8,3-1-6,0 1 0,0 1 0,-3-1-12,1 0 14,-3 1 0,-3 1-13,-3-2 2,-4 2 1,-4 0 8,-1 0-6,-6-2 13,-1 2-13,-4-1 8,-2-1-14,-3 1 21,-4 0-13,1-1 1,-3 1-12,-2-1 8,1-1-6,-1 1 2,-4 0 2,0 1-1,0-1 2</inkml:trace>
  <inkml:trace contextRef="#ctx0" brushRef="#br0" timeOffset="606">387 540 48,'0'0'-1,"0"0"12,0 0-14,0 0 1,2 0 6,2-2-6,2 1 13,3 0-8,1-3-1,2 0 13,3 0-2,2-1-1,3 0-2,1 0 5,4-2-1,2 0-16,4 0 1,0-1 7,2 1 5,4 2-1,2-2-8,1 0 0,1 1-7,0 2 20,-1 0-7,-3 1-2,0 1-7,-2-1 0,-2 1 6,-2 2 0,-2 0-1,-4-1-7,-4 2-6,-1-1 14,-3 2-1,-3-2 0,-1 0-7,-1-2 0,-1 1-5,-3 1 13,0 0-13,-2 0 13,-2 0 0,3 1-20,-5-1 8,2 0-12,0 0 3,-2 0 0,0 1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8:59.8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42,'0'0'18,"0"0"-1,0 0-16,0 0 7,0 0 5,0 0-8,0 0-7,0 0-6,0 0 14,0 0-14,0 0 1,0 0 1,2 3-1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52.0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 0 26,'0'0'1,"0"0"0,0 0 0,0 0 6,0 0-7,0 0 0,0 0 13,0 1-2,0 1-8,0 1 7,-4 3-2,2 3-1,-2 4-1,0 3 0,-2 3-1,-1 2-7,1 1 14,0 2-3,-2 2-7,2 2 0,-3-1 6,1 0-8,0 0 14,-1 1-16,1-1 14,0 0-28,0-2 23,-1 0-8,-1-2 6,4-2-7,-2-1 7,3-4-1,-1 0 0,0-2 5,2-2-13,2-2 6,-2-1-6,2-2 13,-3 0-7,3-2-7,2 0 7,-2-3-7,4-3 7,0-3-6,3-1-6,3-6 8,0-1 0,5 0 0,-1-3-7,4-3 2,1 1-5,0-1 1,1 1 14,1-1-13,-1 1 14,1-2-1,0 2-6,-1 2 13,1 0-14,-3-1 7,-1 5-7,-3 0-7,1 3 3,-3 0 20,0 1-8,-1 1-1,-1 2-14,-4 0 9,-2 2 14,2 1-3,-2 2-1,-2 2-1,-4 3 6,0 1-8,-4 2-13,0 1 13,-5 1 6,3 1 5,-3 1-9,1 0 0,-3 1-1,3 1 5,2-1-1,-1 0-1,1 0-14,0-1-6,1 0 14,1 0 6,2-1-7,2-1-1,2 1 0,0-3-6,2 2 7,4-2 7,0 1-16,2-1 8,4-1-6,1-1 1,1 0 0,1-1 1,3-2-6,-1 1-13,-1-3 4,3 2 2,-3-1 0,3-1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42.8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72,'0'0'33,"0"0"3,0 0 2,0 0-11,0 0 3,0 0 8,0 0-3,0 0 2,0 0-17,0 0 2,0 0 5,0 0-4,0 0-8,0 0-9,0 0-1,0 0-7,0 0-13,0 0-16,0 0-17,0 0 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16.7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124 217 3,'0'0'4,"0"0"0,0 0-1,0 0 0,0 0-1,0 0 1,0 0-1,0 0 0,0 0 12,0 0-2,0 0-8,0 0 13,0 0-21,0 0 0,0 0 0,0 0 15,0 0-3,0 0-7,0 0 0,0 0 0,0 0 12,0 0 0,0 0-3,0 0 5,0 0-21,0 0 7,-2 0 13,2 0-1,0 4-9,0 2-6,-2 3 12,0 4-7,-2 3-1,0 4 0,2 2-6,2 3 0,-5 1-6,5 1 14,-2 1 0,0-1-1,2 3 0,-2-1-1,0 2 0,-2-2 0,2-1 0,0 1-1,2-1 0,0 0 0,0-3 0,0 0 13,0-3-8,2-2-1,-2-2-1,2-1-7,-2-3-19,2 0 3,-2-4 2,0 0 1</inkml:trace>
  <inkml:trace contextRef="#ctx0" brushRef="#br0" timeOffset="445">0 281 2,'2'0'4,"-2"0"-1,0-1-1,0-1 1,2-3-1,-2 0 0,2 1 0,0-1 1,0-1-2,2-2 1,3 0-1,-3-1 0,2-3 0,0-1 0,2 0 6,3 0-7,1 0 0,1-1 0,-1 0 0,3 0 0,-3 2 0,2-1 0,1 3-1,-1 0 1,3 0 0,-3 1 6,1 2 0,-3 1 5,3 1-14,-1 4 20,-1 1-9,1 5-7,-4 3 12,3 3 0,-5 4-3,-2 3-1,1 4-14,-5 4 7,0 1 6,-4 3-13,-5 1 7,1 2-1,-4 1 6,-3-2-7,-3 1-6,-5-1 7,-2 0 0,1-1 0,-3-2 0,2-1-7,0-2 1,5-4-7,-1-1 0,3-4 1</inkml:trace>
  <inkml:trace contextRef="#ctx0" brushRef="#br0" timeOffset="1222">383 601 5,'0'0'4,"0"0"-1,0 0-1,0 0 0,0 0 0,2-1 0,-2 1 1,4-4-2,2 0 1,0-1 6,2 0-8,1 1 0,1-1 7,0 3-7,1-2 0,1 2 6,1 0-7,-1 0 6,0 2 6,-1 2-14,1 1 20,-4 2-22,1 1 13,-1 2 6,-2 1-8,0 3 12,-4 3-9,-2 2 5,-4 3-8,0 1 7,-4 0 3,0 2-2,-3 0-7,1-1 5,-2-1-8,3-1 6,-1-2-8,2-2 6,1-1-7,1-1 1,2-1 5,2-3-13,2-1 19,2 0-8,0-2 0,4-2 5,3-2-20,3-3 14,0-1-19,5-2 14,0 0-19,1-2-3,-1-1 1,3 2 3,1-2-1</inkml:trace>
  <inkml:trace contextRef="#ctx0" brushRef="#br0" timeOffset="1742">1150 13 17,'0'0'10,"-2"0"-9,0-2 13,-2 2-2,-1 2-8,1 0 7,-2 1-2,0 6 5,-4 1-2,-1 2-7,-1 5 11,-1 3-2,-1 3 0,-1 4-3,-1 2 5,1 2-8,1 3 0,0 0-2,1-2-14,3 2 8,1-1 6,3-2 5,2 2-1,4-3-7,4-1 5,2 0-7,3-2 7,3-2-2,3-2-13,3 0-6,1-4 15,4-1 7,-1-2-8,1-3-1,2 0-7,-2-3-17,-1-2 2,1-2 3,2-2 0</inkml:trace>
  <inkml:trace contextRef="#ctx0" brushRef="#br0" timeOffset="2192">1406 242 66,'0'1'15,"0"-1"-8,-2 1-1,4 0 0,-2-1 12,0 0-22,2 1 7,3-1 0,1-1-7,0 0 7,2 0-7,5 0 7,-1-1 0,3 1 6,1 1-2,1 0-13,-1 0 13,1 1-7,-1 3 6,-1-1-13,-3 3 1,1 0 7,-5 3 12,0 2-14,-6 3 8,-2 0-2,-2 4-7,-2 2 19,-4 1-15,-1 0 0,-1 0 6,0-1-1,-5-2 7,5 0-16,2 0 7,1-3-1,1 2-6,2-3 6,4-2 0,2 1 5,2-1 0,7-4-8,-1 0 0,4-2 12,5-3-14,0 0-6,3-3 1,1-1 7,0-4 0,0 0-14,2 0 3,-3-1-12,1-2 1,-2 1 4</inkml:trace>
  <inkml:trace contextRef="#ctx0" brushRef="#br0" timeOffset="2630">1884 2 1,'0'0'4,"0"0"-1,2 0 0,-2 0 0,2-1-1,2 0 0,-2 1 8,3 0-3,-1 1 6,0 1-8,2-1 13,-2 4-16,4 0 6,3 1 5,1 3-1,-1 1 12,3 3-3,-2 2 3,3 1-10,-1 4 6,1 1 3,-3 2-2,1 3-4,-1 2-14,-2 1-1,-3 2 7,-1 2-2,-2 1 0,-6 1 5,-2 1-1,-2 0-2,-3 1-7,-3 0 0,-3-2-7,-1 0 7,-1-1-33,-1-4 11,1-2-12,1-2 3</inkml:trace>
  <inkml:trace contextRef="#ctx0" brushRef="#br0" timeOffset="3506">1551 494 3,'0'0'4,"0"0"0,0 0 5,0 0 0,0 0 5,0 0-2,0 0 6,0 0-10,0 0 5,0 0-1,0 0-7,0 0 11,2 0-21,2-1 13,3-2-1,1 2 0,0 0 0,0 0 4,3 0-14,1 0 13,-2-1-1,3 1-7,-1 0-1,3-1 0,-1 1-6,1 0-12,-3-1 0,1 1 3,-1 0-1</inkml:trace>
  <inkml:trace contextRef="#ctx0" brushRef="#br0" timeOffset="4509">490 863 10,'0'0'10,"0"0"-1,0 0-8,0 0 12,0 0 5,0 0-1,0 0-3,0 0-14,0 0 26,0 0-17,2 0 11,-2 0-1,4-2 3,0 1-8,1 0-15,3 1 12,-2-2-1,2 1-14,1-1 13,-1 2 6,2-1-9,1 1 0,-1 0-1,0 1 5,1-1-7,-1 3 0,2-2-7,1-1-12,-1 1-4,3-1-6,1 0 2</inkml:trace>
  <inkml:trace contextRef="#ctx0" brushRef="#br0" timeOffset="6964">1073 2067 1,'0'0'4,"0"0"-1,0-4 0,2-1 6,-2 3 0,3-3 5,-1 1-8,0 1-1,0-1-7,-2 2 0,2-1 13,-2 1 0,2 1 4,-2-1-2,2 0-1,-2 1-22,0-1 16,2 1-2,-2 1 6,2 1-2,0 3-7,2-1-6,0 5 0,1 3 1,-1 2 13,2 3-7,-2 3 6,0 0-8,2 5-6,-2-1 13,1 1-13,-3 2 13,2-2 7,0 0-15,0-1 6,-2-2-1,2 0-13,0-2 8,1-1 12,-1-2-14,0-1 1,-2-1 6,2-3 0,2-1 6,-2-3-14,1-1-6,1-1 14,2-5-13,0-4 20,3-4-14,1-6 6,3-3 0,-1-7 6,3-4-1,-1-4-20,3-4 8,-1-1 7,-1-5 5,1 0-13,1-1 13,-2 0-7,-3 0 7,3 2-8,-5 3 0,3 2 0,-7 2 0,2 4 0,-4 3 0,3 3 6,-5 4-14,0 1 8,2 3 7,-4 2-8,2 2-13,0 1 2,-4 3-5,3-1 1,-1 4 3,0 2 1,0 2-1</inkml:trace>
  <inkml:trace contextRef="#ctx0" brushRef="#br0" timeOffset="11153">1652 2332 2,'0'0'3,"0"0"0,0 0 0,0 0 0,0 3-1,-2 4 0,0 1 0,-2 2 1,0 2-1,0 1 6,0 2-1,-2-1-7,-1 2-1,1 0 13,2 1-1,0 0-14,0 0 7,-2 1 13,1 2-3,-1-2-8,2 2-14,-2 1 14,0-1-7,-3 2 13,3-2-15,0 1-5,0-3 13,0 1 13,1-2-16,-1-3 6,2-1-1,2-1-1,-2-2 1,2-1-8,0-1 12,2 1-14,-2-4 7,0 0 6,2-1-1,0-1-8,2-3 0,0-5-6,2-3 7,2-2-13,-2-2 7,7-3-13,-1-2 3,0-1 8,3-2-5,-1 2 0,0-2 3,3 1 0,-3 0 1,3 0 1,-1 2 1,-1-1 0,1 1 0,-1 2 9,-1-1-8,-2 4 1,-1 1 0,-1 2 1,-2 0 0,0 2 0,-2 0 0,1 2 7,-1 2-1,-2-1 0,-2 4 7,0 1-15,-2 2 19,0 1-8,-2 2-1,-5 2-1,3 1 0,-2 0 0,0 1-1,1 2-7,1-1-7,-2 1 16,0 1-2,3-1-7,-1 2-7,2-1 2,2 0 8,0-1 0,2-1 0,0 2 12,2 0 0,0-3-3,2-2-1,2 1-1,3-1-1,-1-1 1,2-1-8,1-1-14,-1 0 3,2-2 1,1-1 0,-1-2 0</inkml:trace>
  <inkml:trace contextRef="#ctx0" brushRef="#br0" timeOffset="11979">2366 2022 44,'0'-1'18,"-2"0"-1,2-1-10,-2 2 6,0-1 5,2 1-3,0 0-20,0 0 13,0 0-14,0-1 1,0 0 13,2 1 5,2-1 6,0 1-3,4-1-15,3-2 0,3 2 14,1 0-3,5-1-8,1 0 0,2 0 5,0 0-7,1 1 7,1-1-8,0 1-8,-2 0 8,-3 2 7,1 0-8,0 1 7,-5-1-1,1 1-20,-3-1 1,-1 0-10,-1 2 1,-4-1 2</inkml:trace>
  <inkml:trace contextRef="#ctx0" brushRef="#br0" timeOffset="12257">2562 2307 66,'0'0'15,"0"0"-14,3-1 6,1-1 13,0-1-16,6-2 6,1-1 5,3 1-9,0-3 7,5 1-3,2-3-1,4 1-1,-1 0-20,1-2-4,2 3 0,0 0 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29.6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592 75 2,'0'0'4,"0"0"-1,0-2 0,-2-1 7,2-2-8,-5-1 12,3 1 5,-2-1-2,0-1-9,-2 2 12,0-1 4,-5-1-10,1 3 6,-2-2-10,-3 1-1,1 1 6,-5 1-9,0 2-7,-3 1 13,-1 1-8,-2 3 12,-2 3-1,-2 2-3,0 5 5,-4 3-14,2 4 5,0 3-1,0 4-1,2 2 0,4 2-1,-2 1-1,1 1 0,3 1-20,4-1 21,3 1 0,5 0-1,5-2-7,6 0 1,4 1 0,5-2 14,7-5-9,3-1 0,3-4-7,3-2-7,4-4 2,4-3 8,0-4 6,3-3-7,-1-2-6,2-3-11,-2-2 14,2-3-11,-2-2 14,-4-1 0,-2-1-12,-4 0 7,-2-1 2,-6-1 7,-7 0-7,-4-2 7,-6 1 0,-4-1 7,-2 2 4,-7-2-8,1 2 0,0 0-1,-3 1 0,3 1-1,-3 1 7,5 0-8,2 1-1,1-1 6,3 0 0,2 0-8,6 0 1,2-1 6,3 1-1,1 1-7,7 2 7,-1-1-13,5 3 1,2 0 0,-3 5 14,1 1-1,2 3-1,-5-1 0,1 3-7,0 3 0,-5 2 0,-2 3 0,-3 2 1,-3 3 6,-4 4 6,-2 1-20,-4 3 20,0 1-8,-5 3 0,-1 0 5,0-1-13,-1 1 13,1-1-1,2-1-1,2 0-1,-3-2-6,5-2 0,-2-3-13,4 0-4,0-4-11,2-2-4,0-1 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30.5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343 0 4,'-2'0'4,"-2"1"0,0 2 6,-5-2-8,1 2 12,0 1 5,-5 0-15,1 5 13,-5-2 9,1 4-8,-3 2-3,-2 2 5,-1 4-10,1 3-1,0 5 13,1 2 2,-1 2-15,0 3 0,3 1 4,1 2-14,3 0 6,1 1 12,3 0-21,2-1 20,4 0-15,4 0 0,2-2 0,4-2 12,6-2-2,5-4-13,3 0 0,5-3-6,4-3 1,0-5-6,2-2-18,2-2 3,-2-4 4</inkml:trace>
  <inkml:trace contextRef="#ctx0" brushRef="#br0" timeOffset="1777">746 172 2,'0'-2'3,"0"1"0,2 0 0,0-2 0,0 1 0,0-2-1,3 2-1,-1-3 2,2 2-2,2-3 0,3 2 0,-1-1 0,0 0 7,5 1-1,-3-1-8,5-1 13,-3 1-8,3 1 7,-3 0-16,3 0 1,-3 1 8,-1 1-7,-1 0 0,0 1 14,-1 1-8,-1 0-7,-2 1 7,1 0 6,-3 0 5,-2 4-8,-2-1-1,-4 4 0,0 1 5,-4 2 5,-1 2-2,-5 2 0,0 1-22,-5 2 26,1 0-8,-3 2-1,0 2 6,1-1-9,-1 0-13,3 2 0,1 0 16,-4-1-2,3-3-7,1 1 6,1-1-1,0-2-6,1 1 0,3-3 6,1-1 0,1-2-1,2 1-6,0-1 6,4 0-6,0-3 0,2 0 7,0-1-1,2-1 0,0 0 6,2-1-8,0 0 0,0-3 7,0 1-1,3-2-14,3 2 0,-2-3 15,5-1-2,-3-1 0,2-2-14,3 1 1,3-1 8,-1-2-1,0-1 7,1 1-21,3 0 9,-3 0 14,3-1-22,-2 1 22,-3 1-20,1 0 14,-5 1-1,3 1 7,-5-2-15,0 2 1,-1-1 13,-3 1 0,0 0-15,-2 1 2,0 1-6,-2 0-11,0 0 1,-4 0 4,0 0 1,0 1 3,-2 1 0,0-2 1,0 0 0</inkml:trace>
  <inkml:trace contextRef="#ctx0" brushRef="#br0" timeOffset="2382">736 402 30,'-2'-1'1,"2"0"12,0 1-8,0 0 6,0 0-8,0 0 14,0 0-3,0 0-2,0 0-7,0 0 5,0 0-8,2-1 13,2 0-9,2-2 7,5 0-3,-1 0-13,4-2 13,3 0-14,-1-1 13,5 3-1,-2-2 0,1 2-16,1-1 16,0 2-16,-3-2 16,1 3-22,0-1 3,-3 3-5,-1 0 0,-1 0 2,-1 2 0</inkml:trace>
  <inkml:trace contextRef="#ctx0" brushRef="#br0" timeOffset="2702">1282 515 1,'-2'1'11,"2"2"-8,2-1 0,-2 0 7,0 1-3,0 0 0,0 2 5,2 0-1,-2 0 4,-2 5-8,2-1 6,-2 3-1,-2 2 4,2 1-2,-3 2-14,1 2 0,-2 0 13,0 2-9,0 1-6,-1 2 12,-1-2-7,0 1 6,0 0-8,4-2-12,-3 0 20,3-1-1,0-1 6,0-4-21,0-1 0,2-3 15,-2-1-2,1-1-1,1-1 6,0-1-2,2-1-19,-2-4 1,2-2 13,2-2 0,0-6-7,3-3-6,1-2 8,0-2 0,2-2-14,3-3-3,-1-1 8,0 0 1,3-1 2,1 1 1,1-1 0,-3 2 14,0 1-8,3 0-6,-3 3 1,-1-1 13,1 2-7,-2 4-7,-1-1-5,-1 4 7,-2 0 1,0 2 7,1 0 12,-3 3-15,-2 1 12,0 2-6,-2 4-16,-2-1 2,0 6 21,-2 0-3,-5 3-1,3-1-1,-2 3-8,0 0 0,1 1 14,-1 0-9,0 0-7,4 1 6,-3-1 6,3 1-14,2-2 0,0-3 7,2 0-7,2 1 19,0-2-7,2 1-2,5-3 5,-1-3-8,2 2 0,3-3-13,1-1-5,1 0-6,1-3-3,-1-1 1,-1-2 3</inkml:trace>
  <inkml:trace contextRef="#ctx0" brushRef="#br0" timeOffset="3385">1731 11 2,'0'0'3,"0"0"0,0 0 0,0 0 0,0 0-1,0 0 0,0 0 0,0 0 1,0 0 5,0 0-8,0 0 13,2 0-8,2 0 0,2 2-1,-2 0 13,0-1-3,0 3 6,3 1-4,-3 3-2,4 2 6,-2 1-10,0 3-1,1 3 12,1 3-9,-2 3 4,2 4-7,-1 3 11,-3 4-9,2 1 12,-2 3-10,-2 2-2,-2-1 6,0 3-9,2 0 5,-2 0 0,-4 1-3,0 0-7,-2-1-1,-3-2-6,-1 1 19,-2 0-14,-3-6-7,1-2 13,-3-1-7,1-3 0,1-1-12,-3-5-5,3-2-5,3-3-4,-1-1-8,3-3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35.3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0 2,'0'4'4,"-2"-3"-1,0 1 7,0 0-7,2 0 18,-3-2-9,1 1-8,2 0 0,-2 0-7,0-1 20,2 2-9,-2-2-1,0 1-1,2 0-1,4 1 7,2 2-3,1-2-1,-1-1-1,2 1-13,3 1 7,1-3 6,2-3-1,1 3-7,1 2 7,-1-1 5,1-1-20,-1 1 20,-1 1-8,-1-1-6,-1 2 6,-1-2 0,-3 1-7,0 1 1,0-2 0,-1 1-13,-3 2 2,-2 0 2,-2 1-1</inkml:trace>
  <inkml:trace contextRef="#ctx0" brushRef="#br0" timeOffset="300">0 307 22,'0'0'8,"0"0"-1,-3 0-1,3 0 6,0 0-14,0 0 14,3 0-9,-1 0 12,4 0-14,0 0 6,4-2-1,1 0 13,3-2-10,3 1-7,-1-2 12,3 2-14,-3 0 13,5 0-8,-2 0-1,-1 1-20,1 1 15,0-1-13,-3 1 1,-1-1 2,-1 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36.1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1393 20 4,'0'-1'4,"0"1"0,0-2 13,0 0 3,0 0-15,0-1 13,-2 2-3,2-1 11,-2 1-4,0-2-9,2 1-7,-4 1 11,-2 0-2,-1 2-14,-5 2 13,-3 3-3,-5 1-1,-3 5-1,-8 2 6,-6 2-9,-9 3-7,-5 3 6,-9 1 0,-5 3-7,-5 2-13,-4 1 15,-5 0 0,1 1 12,-5-1-14,6 1 1,5 0 6,4-2-1,6-2 0,6-2-1,6 0 7,7-3-8,5-3 6,5 0-7,6-1-7,7-1 7,5-1 6,9-2 6,6-1-14,8-3 0,9-2-6,10-1 7,8-4 0,6-2-13,5 0 8,6-1 0,1-1 1,3 1-12,4-1 15,0 0-6,0 1 7,-4 1-14,0-1 9,-2 1 7,-7 0-7,-1 0-11,-5 1 20,-6 0 0,-2 0-1,-4 0 0,-4 1 6,-4-1-8,-3 2 0,-5 0 7,-5 0-1,-4 3-1,-6 2-7,-6 1 6,-7 2-19,-5 0 8,-9 3 13,-4 2-13,-7 1 7,-3 2-8,-5 0 22,-3 2-3,-3 0-14,-2 2 6,-2 2 6,2-2-20,-2 3 27,2-1-15,5 2 6,1 0-1,3 0-1,1-1-1,7 1-13,4 0 7,4 1 7,0-3-1,6 1-7,2 1 7,6-2-1,1 1 0,6-2-7,1-1 6,5-1-6,4 1 14,6-6-15,5 0-1,7-1 2,7-5 14,6 0-9,4-4 0,7-3-6,3 0 13,5-2-8,1-2 6,3 0-1,4 0-7,0-2-12,0 1 20,0-1 0,-4-1-1,-5 1-7,1-2 0,-5 1-13,-1 0-11,-7 0 4,-2 2-11,-4 0 2,-2-1 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37.8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304 162 12,'0'0'3,"0"0"7,0 0-2,0 0 5,0 0 6,0 0-4,0 0-8,0 0 19,0 0-23,0 0 6,0 0-1,0 0 5,0 0 0,0 0-9,0 4-1,-2 3 13,0 4-1,-2 3-9,0 2 5,0 3-14,-2 4 1,-3 2 6,1 1 6,-2 5-8,-1-1 6,-1 2-6,0 1 5,-1 1-13,-1-1 13,-1 2-1,1-2-1,-3-1 6,3 0-14,-1-3 13,1-2 0,-1-3-16,3-1 9,-3-3-1,5-2 0,2-3 6,-1-1-1,1-3-8,2-1 1,0-5 0,2-3-7,0-4 14,-1-5-7,5-3 6,-2-3-13,4-3 0,0-4 8,3-2-13,1-4 7,2-4-11,0-1 8,3-4 1,1-3 1,3-1 7,1-2 6,-1 1-7,1-1 0,3 2 0,-1-1 0,1 3 0,2 2-6,-1 2-1,5 2 8,-4 2 7,4 1-8,-3 2 0,-1 4-7,0 3 9,-3 0-8,1 4 8,-2 1-7,-1 3 14,-1 3-15,-3 1 15,0 3-2,-1 2-1,-3 2-1,-2 3 6,0 1-2,-4 5 0,-2 2-2,-2 3-1,-4 1 0,-2 4-7,-4 2 6,-3 2-7,-2 0 7,1 2-1,-3-2 0,-1 1 6,-1 1-8,-2-2 0,3-2 6,1 0-20,0-2 0,1-2-10,1-2 2,3-2-3,1-1-5,3-3 4</inkml:trace>
  <inkml:trace contextRef="#ctx0" brushRef="#br0" timeOffset="812">410 661 2,'0'0'4,"0"0"-1,0 0 0,0 0-1,0 0 0,0 0 1,0 0 0,0 0 11,2-1-1,2-2-14,2 0 0,2 1 6,3-3-7,-3 1 0,5 0 7,-1-1-1,0 2 0,3-2 0,-3 2-9,1-1 2,-1 2 14,0-1-2,-1 2 5,-1 1-2,-2 1-7,-1 2 5,-3 1-1,0 2-1,-4 3-7,0 1 19,-6 1-3,-3 5-15,1-1 12,-2 2-7,-5 3 5,1-3 5,-1 3-1,1-1-16,-1-1 13,1 2-8,-1-3 5,3 1 0,2-2 4,1-1-20,3 0 1,2-1 25,2 0-9,2-2 0,4 0-16,2-3 2,5 0 20,1-1-9,3-2-1,1-1-7,3-2 6,-3 0-7,5-2-6,-2-1 7,-1-1-19,-1-1 1,-1 1-3,-1 0-4,-1 0-3,-1-1 3,-5-1 1</inkml:trace>
  <inkml:trace contextRef="#ctx0" brushRef="#br0" timeOffset="1326">449 814 1,'0'0'4,"2"-1"0,2-1-1,0 2 0,3-2 13,-1 2 4,0-2-2,2 1-9,1-1 5,1 0 5,-2-1-29,7 2 22,-3-1 4,3-2-15,-1 1 6,3-1 7,1 0-23,1-1 9,-1 2-7,1-1-5,0 2 1,-5-2-2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40.0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278 57 18,'0'0'10,"0"0"-3,-2 0 6,2 0-2,-2 0-7,0 0 0,-2 0 11,-3 2-2,-1 3-8,-2 1 13,-3 2-3,-1 1-2,-1 4-7,-3 2 5,-1 3-1,1 1 12,-3 3-4,2 3-8,-1 2 6,1 2 3,2 1-8,3 1-8,2 2 19,1 1-3,3-3-2,4 1-15,4 0 0,2-1 6,2-1 5,4-2 5,3-2-21,1 0 0,2-4 0,3 0-7,2-4 9,-1-1-13,1-2 2,2-4-18,-3 0-3,3-2 4,-3-3 2</inkml:trace>
  <inkml:trace contextRef="#ctx0" brushRef="#br0" timeOffset="464">685 327 4,'0'0'4,"-2"0"13,0 1-3,-2 1-8,-2 1 19,0 1-23,-5 2 6,1 3 18,0 1-2,-3 2-17,3 1 13,0 2-3,-1 3 5,1-1-4,2 3-15,1 0 13,1-1-8,2 2 5,2-1-8,2 1 12,0-2-8,4-1 11,0 0-15,5-2-7,-1-1 6,2-3-6,5-2-6,-1-2-6,3-2 8,-1-1-12,3-4-10,-1-1 1,1-2 2</inkml:trace>
  <inkml:trace contextRef="#ctx0" brushRef="#br0" timeOffset="1704">239 339 1,'0'0'3,"0"0"1,0 0 0,0 0-1,0 0 0,0 0-1,0 0 20,0 0-10,0 0 6,0 0-3,0 0-2,0 0-14,0 0 6,0 0 0,0 0-1,0-1-7,0 0 19,2 0-14,0-1 6,2 1-1,2-1 6,4 0-15,1 1 0,-1-3 1,5 1 12,1 1-7,1 0-1,-1 0-13,5 1 20,0-1-1,-3 2-14,1 0 13,-3-2-1,-1 1-7,-1 1 0,-1 1 0,-1-1 0,-4 2 8,1-2 4,-3 2-14,-2 1 6,-4 2 6,-2 2-7,-4 1-1,-5 0 6,1 2 7,-4 0-16,-3 3 13,1 0-8,-3-1 0,2 1-1,-1 1 13,1-1-3,1 1-14,1 0 7,1 1-1,1-2 7,3 1-3,0-1-1,1-1-13,1 0 13,2 0-1,2 0-14,2-1 7,2-2 7,0 0-1,2 1-13,2-2 0,2-1 14,4-1 5,1-2-7,-1-1-15,3 0 3,-1-3 7,2 1 0,1-1-13,-1-1-5,1 0 9,-3-1-18,3-1 3,-5 1-4,0 0 4,-1-1 1,-1 0 2</inkml:trace>
  <inkml:trace contextRef="#ctx0" brushRef="#br0" timeOffset="4400">946 0 1,'0'0'4,"2"0"0,0 0-1,0 0 0,2 0 13,3 0-15,-3 1 12,4 3 5,0-2-1,0 3 3,3-1-8,-1 4-2,3 1 5,-1 0-8,2 4 18,1-1-16,-3 4-1,3 0 12,-3 4-9,1 0-2,-3 5 13,-4 3-16,-2 2 5,-2 4 6,-4 4-3,-4 4-2,-4 1-1,-3 4 6,-3-1-10,-5 2-7,0-2 0,-1 1 6,-3-4 0,0 0-7,2-3 6,-2-1-13,5-3-5,-1-5-25,5-2 4</inkml:trace>
  <inkml:trace contextRef="#ctx0" brushRef="#br0" timeOffset="14897">1544 710 5,'0'0'4,"0"0"-1,0 0-1,0 0 0,0 0 1,0 0 0,0 0-1,0 0-1,0 0 1,0 0 6,0 0-8,0 0 0,0 0 0,0 0 0,0 0 0,0 0 0,0 0 0,0 0 7,0 0-1,0 0-8,0 0 1,2 0 0,2 2 0,2-1 7,2 2-7,3 0 0,1-1-1,5-1 1,1-1 0,3 0 7,0 0-7,1-1 6,1 0-1,0 0-7,2-1 1,-3 1 0,-1 1 0,0 0 0,-3 1 1,-1-1 0,-3 2 0,-1 0 0,-3 0-1,-2-1-1</inkml:trace>
  <inkml:trace contextRef="#ctx0" brushRef="#br0" timeOffset="15312">1482 1064 3,'0'0'4,"0"0"-1,0 0 0,4 0 0,2 0-1,2-1 0,3-2 1,1 1-1,5 0 0,-3-1-1,5 0 0,-1-1 0,3 2 0,0-1-1,-1 0 0,1 0-3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1:54.9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356 140 9,'0'0'3,"0"0"7,0 0 4,0 0-8,0 0 0,0 0-1,0-1-1,2-3-7,0-1 7,-2 1 7,2 0-9,0 1 6,0-1-7,0 1-6,2 2 13,0-2-1,1 2-1,3 0 7,-2 2-9,0 1-1,1 1 0,3 3 6,-2 1 5,0 3 5,1 2-15,-1 3 5,2 2 6,-1 2-15,1 2 7,-2 2 5,-2 0-14,3 3 6,-5-1 0,2 2-7,-2 2 7,-2 1 6,0 0-8,0 0-6,0 1 13,-4-1-1,2-1-1,-2-2-1,-2 0-7,2-1 6,0-3-1,-2-1-13,0-2 8,2-4 6,-2-1-7,1-1 1,1-4 6,0 1-7,2-3 7,-2-1-20,2-2 21,-2-3-1,2-3-7,0-3 0,2-5 1,0-5 0,2-6-6,1-2 1,1-3 7,2-7-14,0 2 9,3-4 0,3-1 1,-1-1-6,1 0 7,1-1 7,1 1-7,1-1-6,-1 2 7,1 0 6,-1 1-6,1 3-7,-3 0 8,1 3 0,-1 0 0,-1 3 6,-1 4-7,-2 3 0,-1 0 6,-1 4-13,-2 2 14,2 1-13,-1 2 13,-3 1 5,0 1-7,0 1-1,-2 1 0,2 4 6,0 1 0,-2 2-9,0 3 0,1 1 7,-1 3-14,0 3 7,-2 2 0,2 1-7,-2 1 8,2 3-12,-2 1 13,0 1-6,2-1 0,-2 5 1,2-1 7,0 1 5,-2 0-20,0 0 2,0 1 7,0 2 0,0 1 13,-2-2-20,2 1 7,0-1 7,0 0 6,0-2-2,0 1 0,0-3-28,-2 1 10,2 0-13,2-5 2</inkml:trace>
  <inkml:trace contextRef="#ctx0" brushRef="#br0" timeOffset="1143">1088 423 9,'0'0'17,"0"0"-16,0 0 7,0 0 11,0 0 5,0 0-4,-2 0-1,2 0 3,0 0-16,0 0 1,0 0-2,0 0 5,0 0-1,0 0 5,0 0-20,0 0 13,0 6 6,0 5 4,-2 1-8,-2 8 0,0 4-9,-3-1 7,1 2-7,2 2 0,-2 1-7,0 1 14,-1 1 5,-1 1-8,2 0-13,-2-1 20,1 2-20,1-3 14,0-1-7,0-2-12,0-1 20,1-2-7,3-2 0,-2-3 7,0-1-14,2-2 14,0-2-13,2-2 13,-2-1-7,0-2 6,2-1-7,0-3 7,0 0-13,2-4 7,0-5 0,2-3-6,4-2 7,-1-4-13,3-1 8,-2-3-11,3-2 2,1-1-6,0-1 16,1-1 0,1-1 1,1 0 0,-1 0-6,3 1 7,-3-1-5,3 0-6,-3 3 2,3 0 8,-3 1 0,1 1 0,-3 1 13,1 3-7,-3 1-7,0 2 1,1 2 0,-3 2 7,-2 0-1,0 2-7,-2-1 1,3 2 0,-3 1 13,-2 0-7,2 1-1,-2 0 0,0 3-6,0 0 6,-2 2 6,2 0-19,-2-1 20,-2 1-1,0 2-1,2 0-20,-2 2 20,0-1-1,-2 1-13,2 1 14,-2-1 6,-1 2-15,-1-3 13,2 2-8,0 2-7,-2 0 7,0-1 12,-3 1-20,3 1 7,-2 0-1,-2 1 6,1-1-7,1 1 0,2-1 0,-3 0 8,1 0-2,2 0 5,-2 0-14,4-2 7,-3 1-1,3-1 0,0 0 0,2-1 6,0-1-8,0 1 7,2-1-8,0 0 0,2-2 6,0 2 0,2 0-20,0-1 14,3-1 7,-3 1-14,4 0 7,-2-1-7,0 1 8,3-2 1,-3 2 5,2 1-7,-2-2 6,1 1-7,1 0 7,0 1-7,0 1 6,1-1-19,-3 0 8,2 1 13,-2 1-7,0-1 0,1 0-14,-1 0-3,0 0-5,0 0 3,-2-1 0</inkml:trace>
  <inkml:trace contextRef="#ctx0" brushRef="#br0" timeOffset="2281">21 1509 31,'-2'-1'13,"0"0"-14,0 1 13,-1 0-8,-1-1 7,4 1-2,-2-1-8,2 0 0,-2 1 6,2 0-1,-2 0 6,2 0-1,0 0-8,-2 0 12,4 0-2,0 0-14,4-2 14,1 2-22,3-1 26,0 1-8,5-1-7,1 0-13,3 0 20,2-1-7,1-1 6,1 1 6,4-2-3,0 1-7,4-2-1,0 1 0,4-2 6,2 0-8,3-1 7,3-1-8,3 0 0,3 1 7,5-3-1,0 2-7,2 0 6,1-1-1,3 0-6,-2 0 12,4 1 0,0-1-22,1 0 9,1 2 7,-2-1 6,0 1-2,-2 1-7,0 0-6,-4 0 6,-1 0 7,-3 0 5,0 2-2,-3-3-14,-3 2 14,-1-1-2,-3 1-1,-1-1-1,-2 1-7,-1 2 6,-5-1-20,0 1 21,-2 0-1,-2 1-13,-4 1 13,-1 0-1,-1 0-6,-2 1 6,0-2 0,-5 1-15,-1 0 15,-1 0 0,-4 0-15,1 1 15,-1 0 7,-2 0-9,1 0-7,-3 0 7,-2 0-13,2-1 14,-2 1-1,0 0 0,-1 1-13,1-1 14,-2-1-1,0 1-6,0 0 6,-2-2-6,2 2-26,-2 0 11,0-1-11,0 0-4,0-1 3</inkml:trace>
  <inkml:trace contextRef="#ctx0" brushRef="#br0" timeOffset="3211">519 1978 31,'0'0'1,"0"-1"6,0 0-7,2-2 6,0 1-1,2-3 6,3 1-7,-1 0 5,0 1 5,2-2-1,-1 3-1,1 0-2,2-1-14,1 3 13,-1 3-8,2-1 7,-1 5 6,1 0-9,2 2-1,-3 2-6,1 3 0,1 1 6,-3 1 6,-2 3 5,-2 1-14,1 1 13,-1 3-3,-4 2-7,2 0-7,-4 2 13,-4 1-1,0 2 0,-2 1-9,1 1 7,-1-2-8,0 0 1,-2 0 12,0 0-1,-1-3-8,3-2-13,0-2 1,0-3 8,1-4 12,-1-2-1,2 0-8,0-3-6,2-3 0,0-2 13,0-2-13,2-4 0,0-6 7,0-3 7,2-3-8,2-8-7,2-4 7,0-3 0,3-2-8,1-4-4,5-2 7,-3-2 7,4-1-20,3-2 9,2 2 13,2-1-1,-3 0-7,3 1 7,0 2-19,2 2 14,-3 1 6,-1 3-19,2 2 14,-3 2 0,-1 2-8,0 2 2,-1 3 1,-1 3 6,-5 3 0,3 2-6,-5 3 6,2 4 0,-3 0 13,-1 7-9,0 2 6,-2 4-2,-1 4-7,1 1 7,-4 4 4,2 2-14,-2 3 0,-2 3 12,2 2-14,-2 2 13,0 2-1,-2 2-2,2 1-13,0-1-7,-2 1 22,2 0-8,0 1 6,0-2-1,2 0-7,0-2 0,0 1-13,0 0 8,-2-3-13,2-1-3,0 1-11,0-3 4,-2-2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56.4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410 19 10,'0'0'17,"-2"-1"-9,0 0 11,-2-2-1,2 1-10,0 0-1,-1 1-1,-1-2 13,0 1-3,-2 0-2,2 0-8,-4 2 6,-1 0 4,-3 3-8,-1 0-1,-3 3 6,-3 1-8,1 1-1,-3 3 6,0-1 6,1 2-16,1-1 7,2 2-1,1 1-1,1 1-1,3-1 0,2 3-1,4-2-6,-1 0 6,5 2-6,4-1 13,0 0-20,5 0 1,1 0 14,2-1 5,3 2 0,1-2-8,1 0-7,-1 0 7,1 0 0,-3-1-1,0 1 0,-1 0 0,-1 0-13,-4 2 22,-2-1-15,-2 2 0,-4 0 7,-6-1 1,-2 2-1,-3 1 0,-3-2-1,-3 1-6,-2 1 0,-1-2 15,-3 1-9,4-2-6,-2-2 7,5 1 0,-1-2-20,3-3 3,3 1-12,1-2 3,4 1 2,1-2 1</inkml:trace>
  <inkml:trace contextRef="#ctx0" brushRef="#br0" timeOffset="540">544 511 10,'0'0'17,"0"0"-3,0 0 12,0 0-11,0 0 5,0 0-2,0 0-3,0 0-14,0 0-1,0 0 7,0 0-7,0 0 13,0 0-15,0 0 0,0 2 1,-2 1 0,-4 5-7,0 2 21,-2 2-9,-3-1 0,-1 3 6,-1 0 5,1 1-21,0 1 13,-1 0-7,1-1 0,-3 0 7,3 0-15,2-1 22,-3-2-3,5-1-1,0 0-20,-1-2 20,3-2-8,0 1 0,2-2 7,-2-1-15,4-1 7,-1-1 0,3-1-6,5-4-6,1-2 14,2-3-6,4-1-6,3-1 13,2-4 0,1 0-7,3-1 0,-1 0-12,-1-1 1,2 1-3,-1 0 14,-1 0-6,0 0 0,-1 2-4,-1 1 8,-3 0-6,1 2 14,-3 1 6,-1 0-1,-3 2 5,0 1 0,-2 0-15,1 1 6,-3 3 0,-2 0 5,-2 1 6,-2 1-21,-2 2 13,-3 1 7,-1 3-3,-2 1-20,-1 0 13,3 2-6,-2 0 6,-1 3 0,1-1 5,2 0-13,0 2 7,-1-1 5,1 1-7,2 0 7,2-1-8,-1 0 0,3-1 6,2 0-7,2 0-6,3-1 0,-1 1 8,4-2-6,2-1-19,-1-1 1,3-1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47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80 357 59,'-4'1'23,"0"2"4,-2 2-4,-3 0 4,3 2-23,-2 0 12,0 1-15,-1 1 14,3 0-9,0 1-1,0-1 6,2 0-8,-1 1-7,5-1 7,3 1 6,1 1 0,2-1-2,2 0 5,5-3-7,-1 0-1,5-3-7,3 0 7,1-3-26,4 0-4,0-3 4,1-2 1,1-3 2</inkml:trace>
  <inkml:trace contextRef="#ctx0" brushRef="#br0" timeOffset="250">202 0 51,'0'0'24,"-2"0"-4,2 0-7,0 0-3,0 0 5,0 0-8,0 0-1,0 0 0,0 0-1,0 0-1,0 0-13,0 0 0,0 0 2,2 0-6,0 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09:47.6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0 183 57,'0'0'17,"0"0"-9,0 0 5,0 0-8,4 0 13,0-1 3,4-1-15,0 0 1,3 1 4,1-1-8,3-1 6,-1 0-1,1 0-1,1 1-7,3 0-6,-3 0-6,3 0-4,-2 1 0,-1 0 2,1-1 1</inkml:trace>
  <inkml:trace contextRef="#ctx0" brushRef="#br0" timeOffset="1922">661 42 1,'-2'0'4,"2"0"-1,0 0 0,0-1-1,0 1 0,0 0 0,0 0 0,0 0 1,0 0-1,0 0 0,0 0-1,0 0 0,0 0 6,0 0 0,0 0-8,0 0 13,0 0 0,0 0-3,0 0 5,0 0-1,0 0-15,0 0 7,0 0 7,0 0 3,0 0-8,0 0-7,0 0 6,-2 0 1,2 0-2,-4 3 6,0 2-2,-2 0-7,0-1 0,-3 3 6,1 1 0,-2 2-9,-1 0 7,-1 2-1,2-1 6,-3 3-2,3 0-20,2 2 8,-1-1 7,1-1 5,2 1-1,2 0 0,2-1-14,2 0 7,2-1 0,0-2-8,4 0 2,4-3 7,3-1 7,-1-3-2,5-1-21,1-4 3,1-2 8,2-1 0,-3-3 0,3-2 1,-4 0-6,-1-1 0,-1-1 8,-3-2 7,-2-1-21,-1 1 15,-3-1 7,-4-2-2,-2 0-1,-2 1 6,-4 0-8,-1 1-13,-3 1 20,0 0-7,-1 2 13,-1-2-15,0 3-14,-1-1 15,5 1-13,-3 0-11,3 2 1,0-2 3,4-1-1</inkml:trace>
  <inkml:trace contextRef="#ctx0" brushRef="#br0" timeOffset="2645">56 386 5,'2'-1'4,"-2"0"-1,2-1 0,0 0 7,2-1-9,0 1 13,2-3-2,0 1 6,1 1-3,1 0-8,2-2 5,1 1 0,-1 0-15,2 0 19,1 1-2,1-1-1,3 2-9,-3 0-6,5 2-6,-3 0 6,1 1 8,4 1-15,-5 2-5,3-1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0:02.1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294 0 30,'0'0'7,"0"0"12,0 0-8,0 0 4,0 0 5,0 0-14,0 0-2,0 0 12,0 0-15,0 0 7,0 0 12,0 0-10,0 0-1,0 0-7,0 0 6,0 0 0,0 0-2,0 0-7,0 5 6,-5 3 0,3 5 5,-4 2-1,0 5-14,-4 2 7,-1 3 0,-1 2-6,-3 3 0,1 2 7,-3 0-7,1 2 1,-1 0-6,-1 0 7,1 2-6,1 0 7,-1-3 1,0 0-8,3-2 2,2-2 7,-1-3 0,5-3-6,-2-2 13,3-3 0,1-2-8,0-3 6,4-3-7,0-4-7,4-4-5,4-3-5,0-5 9,5-3 0,3-4 9,3-2-7,1-2 1,3-1 1,0-2-6,1 2 0,1-2 3,0 1 1,-2 1 7,-1 0 6,-1 3-13,-3 0 20,-1 2-1,-1 3-8,-3 1 12,-3-1-9,0 3-7,-2 2 14,-4 0-3,1 0-1,-6 3-2,-3 3-1,0 1-7,-4 4 0,-1 0 8,1 3-9,-2 1 1,-1 0-8,5 4 16,-2 0-16,3 1-4,1 0 20,2 2-7,2 0 0,2-2 7,2 0-15,4 1 8,3-2 7,1-1-8,2 0-8,3-1-11,-1-1 2,5-1 1,-3-1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0:03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50 57,'0'0'11,"0"0"4,0 0 4,2-1-13,2-2 10,5 0-14,1-1 6,7 0-7,-1-2 0,5-1 6,2 1-14,1 1 14,1 1-14,0 1 7,0 1 14,-2 1-16,-3 0-5,-3 2 1,1 0 0,-3 1-6,-1 1 1,-3 1 2,-1 1 0</inkml:trace>
  <inkml:trace contextRef="#ctx0" brushRef="#br0" timeOffset="202">73 272 26,'0'0'8,"0"0"-1,0 0 5,2 0 0,2-1-3,2 0-13,2-3 6,3 2 6,1-2-1,3 0-1,1-1 6,1 0-1,1 1-8,1-1-13,2 0 0,1 1 1,-3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0:04.2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210 1 5,'0'0'10,"0"0"-7,0 0 7,2 0 4,5-1-2,-1 1-8,2 0 7,0 0-15,1 2 0,-1 0 15,0 2 4,-2 1-2,-1-1-8,1 3 6,-4 4-8,0 1 6,-4 2 5,-2 1-1,-3 2-15,-1 1 13,-2 1-8,-3-2-6,-1 1 13,-3-1-14,1 0 13,-5-2-1,3 0-20,-3-4 14,2-2 6,1-2 6,-1-3-22,3-3 8,1-1 7,1-3 5,1-3-2,5-3 6,2-4-15,2-2 0,1-1 6,3-2-7,5 1-7,3-1 0,0 1-10,2-1-6,5 0 4,-1 1 2,1 2 1,-1 1 2,3 2 1</inkml:trace>
  <inkml:trace contextRef="#ctx0" brushRef="#br0" timeOffset="368">459 154 58,'0'0'23,"0"0"-10,0 0-14,2 0 20,0-1-9,2 0-8,0 2 12,0-1 0,0-1-9,0 2-14,0 0 8,3 1-13,-1-2 1,0 0 1</inkml:trace>
  <inkml:trace contextRef="#ctx0" brushRef="#br0" timeOffset="527">717 147 7,'0'0'4,"0"-1"13,0 1-10,2 0 6,-2 0-2,2 0 0,0-1-2,2 1-2,-2-1 6,3 0-1,1 1-2,-2 0-8,4 1 0,0-1-13,1-1 0,1 0 1</inkml:trace>
  <inkml:trace contextRef="#ctx0" brushRef="#br0" timeOffset="680">988 132 44,'0'0'12,"0"0"5,0 0 4,0 0-9,0 0-14,0 0 7,2-1-8,-2 1 8,6-1 11,0-1-14,1-2-14,3 3 0,-2-3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0:05.0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0 263 37,'0'0'6,"0"0"12,0 0-1,0 0-3,0 0-2,0 0 0,0 0-9,2 0 0,1 0-1,1 0-13,0 0 0,-2 1 1</inkml:trace>
  <inkml:trace contextRef="#ctx0" brushRef="#br0" timeOffset="253">259 17 81,'0'0'20,"0"0"-2,0 0-3,0 0-2,0 0-20,0 0 27,0 0-4,0 4-2,0 3 0,0 2-3,0 2-1,-2 3-2,0 1 0,0 2-2,-2 3 6,-1 2-8,1 2-7,-2 2 7,2 0-19,0 0 8,-2 1-19,1 1 4,1-2 0</inkml:trace>
  <inkml:trace contextRef="#ctx0" brushRef="#br0" timeOffset="2505">271 232 2,'0'0'4,"0"0"-1,0 0 0,0 0 0,0 0 0,0 0-1,0 0 7,0 0-8,0 0 6,0 0-1,0 0 6,0 0-1,0 0-2,0 0-7,0 0 6,0 0-8,0 5 0,-2 0 7,2 1-1,-2 1 6,-2 0-2,2 1-8,-2 0 6,0 1-7,0 2 6,-1-3-1,1 3 7,-2 0-22,2-2 15,-2 0-15,2 2 8,-1-2 14,-1 2-22,2-2 21,-2-2-2,2-1-14,2 1 1,-2-1 13,2-1-8,-1 0 6,1-1-1,2-1 0,0 0 5,2 0-14,1-2 0,1-1 7,4-1 5,0 1-7,3-1 6,1-1-14,0 0 1,3 0 13,-1-2-1,1 2-1,-3-1-14,1-1 14,-1 1-8,0 0 1,-1 1-26,-3 0 4,2-1 0,-1 1 3,-3 0 1,2-2 2</inkml:trace>
  <inkml:trace contextRef="#ctx0" brushRef="#br0" timeOffset="2944">594 272 57,'0'0'24,"0"0"-11,0 0-7,0 0 12,0 0-9,0 0 5,0 0 12,0 0-17,2 0 13,4 2-10,0 0 4,3-1-7,1 0 11,2 0-15,1 0-1,1-1-7,3 0 7,-3 0-13,3-1 14,-3 0-26,1 1 2,-3 0-4,-1-1 1,-1-2 3</inkml:trace>
  <inkml:trace contextRef="#ctx0" brushRef="#br0" timeOffset="3191">1026 0 56,'-2'0'24,"2"0"-4,0 0-2,0 0-9,0 0-1,0 0 5,0 0-1,0 0-8,0 1 18,0 4-21,0 1 13,0 3-3,0 1 5,0 3-1,-2 3-15,-2 3 6,2 4-1,-2 3 0,0 2 5,-1 3 6,1 3-9,0 2-27,-2 2-9,0 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0:12.9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27 150 3,'0'0'4,"-2"0"0,-2-1 5,2 1 7,0 0-10,-1-1 0,1 1-7,0 0 20,0 0-10,0-2-7,2 2 12,-2-1-2,2 1 6,-2 0 3,2 0-8,-2 0-9,2 0 0,0 0 6,0 0-2,0 0-7,0 0-6,0 0 13,0 0 0,0-2-2,2 2-1,0 0 0,2 0-7,5-2 13,-1 0-8,6-3 0,3-2-1,6-1-6,1-1 0,5-3 1,6 1-12,1-3 14,3 1 6,-2 0 0,0 1-7,1 2 6,-3 2 0,-2 2-1,-2 1 0,-2 3-7,-4 0 1,0 3 0,-3 2-6,-3 3 14,-3 2-13,-1 3 13,-3 3 0,-3 1-1,-3 2-7,-6 4 1,-2 1 0,-4 3 13,-5 0-2,-3 3 0,-3 2-22,-6 1 22,-1 1-8,-3 2 7,-4 0 5,0 0-8,2 0-1,0-1-6,0-2 0,2-2 13,2 0-8,2-1 0,1-1 0,1-1-1,2-3-8,3-1 2,-1-4 7,5 1-7,1-3 1,3-1-6,2-1 20,4 0-8,2-2-7,4 0 7,2-4 7,5 0-22,3-1 3,3-1 19,3-3-7,3 1 0,2-3-13,4-1 20,-2-1-7,4 0-8,-2-3 1,2 1 14,-2-2-2,0 1-21,-3 1 15,1-1 1,-2 1-15,-2-1 9,-2 2-12,-1-1 2,-3 0 0,-3 1-3,-1 1-7,-3 0 3,-2 0 0</inkml:trace>
  <inkml:trace contextRef="#ctx0" brushRef="#br0" timeOffset="734">188 531 22,'0'0'14,"0"0"-14,0 0 13,0 0-2,0 0-14,4 0 1,0-3 0,5-1 14,1-1 10,2 0-3,3 0-14,1-2 5,3-2-14,4 3 13,0 0 5,1-2-20,3 2 0,0 0 1,0 1-6,0 1 0,0 0 3,-2 2 0,-3 1-1</inkml:trace>
  <inkml:trace contextRef="#ctx0" brushRef="#br0" timeOffset="1116">984 531 33,'0'0'7,"0"0"-1,0 0-1,0 0-7,0 0 13,0 0 0,0 0-3,0 0-13,-2 4 19,0 1-8,0 3 6,2 1-1,-2 2-2,0 2 5,-2 2-1,0 2-8,2 2-1,-2 2 6,-1 2-1,1 0-8,0 2 0,0 1 6,-2 1-13,2 0 20,0 0-22,-3-2 8,1 0 7,2-1-8,-2-2 0,2-1 1,0-1 0,2-4 6,-3-2-1,3-1-1,0-3-6,0 0-6,2-2 13,-2 0-13,2-5 7,2-3 7,2-3-7,5-3-6,-3-4-7,4-3 3,0-3-5,3-3 1,1-3 9,1-2 1,1-1 0,1-2 7,2-1 0,-1 1-7,1 0 7,1 0-6,-1 1 7,0 2-7,-1 2-6,-1 2 14,-1 2-1,-1 1-6,-3 2 6,-1 4 0,-1 1 6,-2 2-7,-2 1-1,-1 2 13,-3 4-1,-2 2-9,-2 4-7,-1 2 1,-3 5 6,-2 2-6,-4 3 12,-1 1 5,-1 0-1,-1 1-15,3 1 13,1-1 5,1 1-21,2 0 13,4-3 6,2 1-15,0-1 0,6-2 0,0 0-7,4-3 0,2-1 2,5-2 1,2-3-12,1-1-7,3-1 4,2-3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0:14.8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 29,'0'0'1,"0"0"12,0 0-1,0 0-14,0 0 0,0 0 0,0 0 1,0 0 12,0 0-7,2 0 0,2 0 11,0 1-8,5-1 13,-3 0-4,4 0-8,1 0 5,-1 1 0,2-1-15,3 0 0,-3-1 13,3 0 5,-3-1-15,1 2 0,-1 0 0,-2 0-7,3-1 7,-1-1 0,0 1-12,-1 0 7,-1-2-5,1 2-7,-3 0 3,0 0 0,-2 0-1</inkml:trace>
  <inkml:trace contextRef="#ctx0" brushRef="#br0" timeOffset="270">110 200 57,'0'0'17,"0"0"-3,0 0-1,4 0-1,0 1-9,2-2 12,5 1-1,-1-3-7,0 0-16,5-1 22,-1 0-2,3-1-2,-3 0-7,3-1-7,-5 1 7,5-1-19,-3 2 1,1 0 2,-1-1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0:15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339 806 2,'2'-4'4,"1"2"-1,1-2 0,-2 0 7,2-1-8,-2 0 12,2 1-2,-2-1 6,2 0-15,-4 1 18,2-1 5,0 0-11,-2 2-2,0-1 6,0 0-10,-2-1 13,0 2-23,-2-1 19,-2 1 5,0 0-3,-5 1-15,1 2-1,-4 1 6,-3 3-1,-4 2-2,1 3 0,-3 4-1,-4 3-7,2 4 12,0 2 0,1 2-15,-1 4 7,2 1-8,4 3-4,1-1 20,1 2-15,5-2 15,4 1-15,-1 0 13,7-3-14,2 0 13,4-2-7,5-4 6,1-3-13,6 0 1,3-4 0,6-5 1,2-1-1,4-6-11,2-2 15,0-5-6,2-1-6,-2-3 1,0-2 2,-2 0 2,-2-2 7,-2-3-6,-4 1 7,-2-1 0,-5 0-6,-3 0-1,-3 0 2,-4-1 20,-4 2-9,-2 0 0,-2 2 5,-2 0-7,0 1-1,0 2 0,-2-1-1,3 2 1,1 2-1,2 0 0,0-1-1,5 2-6,1-2 0,0 0 7,4 2 7,5 0-8,-3 1 6,5 2-13,-1 1 13,1 3-1,-1 0-1,1 2-13,-1 3 14,-1 0-7,-3 4 0,1 2 0,-3 2 6,-2 0 0,-4 3-1,1 2 0,-5 2 6,0 0-8,-2 2-14,-3 0 3,1 1 1,0-2 13,0-1-7,0 0-6,2-1 1,-2-1-6,2-2-10,2-2-5,0-2 3,0-2 0</inkml:trace>
  <inkml:trace contextRef="#ctx0" brushRef="#br0" timeOffset="1605">617 307 24,'0'0'8,"0"0"5,0 0-8,0 0 6,0 0-7,0 0-1,0 0 0,0 0 5,0 0 6,0 0 5,0 0-3,2 0-8,-2 0-8,4 0 14,2 0-3,4 0-14,3 0 13,3-1-1,5-1-1,2 2 0,-3-1 4,3-1-20,2 1 14,-2 1 5,-3 0-8,-1 1-6,-3 0-6,1 0 14,-5 0-1,1 1-13,-3 1 7,-2-1 1,-1 1-20,-1 0 3,-4 1-1</inkml:trace>
  <inkml:trace contextRef="#ctx0" brushRef="#br0" timeOffset="3821">1254 121 25,'0'0'14,"0"0"-8,0 0-1,0 0 13,0 0-9,0 0 5,0 0-2,0 0 6,0 0 3,0 0-15,0 0 13,0 0-4,0 0-8,0 0 7,0 0 3,0 0-14,0 0 6,0 0-8,0 0 7,0 2-8,0 3 13,-3 4-14,3 3 12,-2 0-1,0 6 6,2 0-16,-4 5 0,2-2 7,-2 2-14,0-1 1,0 0 7,2 1-6,0-2-1,-3 1-4,3-2-18,2 0 1</inkml:trace>
  <inkml:trace contextRef="#ctx0" brushRef="#br0" timeOffset="5630">2159 196 10,'-2'-1'10,"0"0"-7,-2-1 11,0-1 5,0 1-8,0 0 4,-2-2-2,-1 1-8,1-1 13,-2 1 3,0-1-15,-3 3 7,1 0 4,-3-1-9,3 2 6,-2 3-15,-1 2 13,3 1-2,-2 1-1,1 2 6,1 2-15,0 2 13,1 2-15,1 0-6,2 2 14,2-1-1,-3 3 0,5-2 5,2 1-7,0 1-13,0 1 20,2 0-8,3 2 7,-1 0-2,0 1-7,0 3 0,0-1-12,0 3 20,2 3-14,-1 0 14,-1 4-14,0 1 1,-2 5 7,-2-1 0,0 3-7,-2 2-7,0 0 15,-2 1-6,0 2 0,-3 1 7,-1 0 5,0 2-6,-3 1 5,3 1-1,-2-1-1,-1 1-7,3 1 7,-2-2-1,2-1-7,-3 0 0,3-1 7,0 0 6,2-3-8,-1-3-14,1-1 15,2-3 6,0-3-21,0-2 15,4-3 5,-2-1-21,2-3 3,2-3 21,0-2-9,0-2 0,4-2-1,-2-3 6,4-2-1,1-1-13,-1-4 7,4-2-7,1-1 1,1-2 7,3-2 0,-1-2-7,3-2-13,2-1 16,-1-3-18,1 3-5,2-4 10,0-1-12,1 0 4,-1 1 0</inkml:trace>
  <inkml:trace contextRef="#ctx0" brushRef="#br0" timeOffset="6429">2883 804 29,'0'-1'14,"-2"0"11,0 0-4,0 0-9,0 0 6,0-1-3,2 2-2,-2 0 0,0 0 3,0 2-14,0 1 13,-2 4-15,-1 5 19,1 1-3,-2 4-7,-2 4-2,-1 3 5,3 3-7,-2 3-1,0 2 6,2 0-14,-1 2 7,1 0-1,-2 1 1,4 1-1,-2-4 0,1 1-7,1-2 7,-2-1 0,2-1-8,2-3-4,0-3 7,0-2-12,0-1-5,0-4-4,2-2 1</inkml:trace>
  <inkml:trace contextRef="#ctx0" brushRef="#br0" timeOffset="6858">2503 772 16,'0'0'10,"0"0"4,0 0-14,0 0 6,0 0-1,0 0-7,0 0 7,0 0-1,0 0 7,6 0 4,0-1 4,2 0-7,5-1-9,3-1 12,3 1-2,4-3 0,2 0-3,3-1-14,4 2 13,1-2-13,0 1 0,2 2 13,-2-1-1,2 3-7,-2-1 6,-2 0 6,0 2-15,-4 0 7,0 0-7,-4 0-13,0 0 9,-3 0-6,1 1-4,-5-1 0,-1 0 2,-1 0 0</inkml:trace>
  <inkml:trace contextRef="#ctx0" brushRef="#br0" timeOffset="7636">3814 600 9,'-2'-1'10,"2"-1"-1,-2 1 5,0-1-2,0 0-8,2 1 13,-2-1 10,0 1-9,-3 0-3,1 0-14,-2 1 6,-2 1 19,-3 3-11,1 2 6,-4 1-4,-3 5-8,1 2 0,-3 2-2,-2 5-1,1 4-7,-1 1 19,-2 5-8,2 1-2,1 3 5,1 1-20,1 3 7,1-2 12,5 1-20,-1-1 14,3-1 5,6-1-7,0-2 6,6-2-2,0-2-1,4-2 6,4-3-7,5 1-9,1-4 8,3-4-7,2-2-7,3-2-5,1-4-11,2 1 4,0-3-12,2-3 4,-2-1 3,-4-1 1</inkml:trace>
  <inkml:trace contextRef="#ctx0" brushRef="#br0" timeOffset="8172">4505 595 56,'-2'0'17,"0"-1"4,2 0-2,-2 1-9,2-1-2,0 1 13,-3 0-4,3 0 4,0 0-7,0 0-16,-2 0 7,2 0-7,-2 2 7,-4 4 11,-2 1-1,-3 2 4,1 4-9,-2 3 6,-3 3-29,1 3 23,-1 2-2,-1 5-14,-1 2 20,1 1-2,-1 3-8,3 0-13,-3-1 14,5-1-7,-1 1 20,3-4-16,2 1-6,4-5 6,-3 1 6,5-3-1,2-1-13,2-4 20,2 0-8,1-3-7,1-2 0,2-2 0,0-3 6,1-1 1,1-2-9,-2-1-5,1-3 7,-3-1 0,0-3-6,0 0 7,-2-4 0,-2-1 6,-2-3 7,0-1-9,-4-2 6,0-2-8,-2-1-6,0-4 7,-3-1-13,-1-2 7,2-2-7,-3 1 9,1-1-6,2 0 0,0 2-5,-1-1-18,1 3 3,2 2 5,0 2-5,-1 2 3,3 1 0</inkml:trace>
  <inkml:trace contextRef="#ctx0" brushRef="#br0" timeOffset="8839">4691 950 59,'-2'0'17,"2"0"3,0 0-15,-2 0 13,2-1-15,0 1 5,0 0-1,0 0 7,0 0-15,0 0-7,0 0 27,0 0-22,0 2 20,0-2-9,-2 2 6,0 3-15,2 0 13,-2 0 5,-1 0-9,-1 0 0,2 1-8,0-1 13,0 1-2,0 2-1,0-1-7,0 0 5,0 1-7,-2 1 0,2-2 0,0 1 0,-1 0-1,1-2 0,0-1 0,0 1 0,0-1 0,2 0-6,-2-2 1,2-1 0,-2 2 7,2-2 1,0 0-8,0 0 7,0-1 1,-2 1-1,2-1 0,0 0 6,-2-1-8,2 2 7,0 0-1,0-1-7,0 3 0,0-1 0,-2 2 0,2 2-6,-2 0 7,0 1 6,0 1 0,0 0-1,-3 1-7,1 1 0,2 1 7,0 0-1,-2-1-7,0 2 1,0-1 6,0 2-7,0 0 7,-1-2 0,-1 0-7,0 1 0,2-2 1,0 1 0,0-3 6,1-1 0,-1-1-13,2-1 13,0 0 0,0 0-1,0-3 1,0 1 5,2-2-27,-2 1 3,0-2 8,2 1 13,0-2-13,0 0 7,2-1 7,0 0-8,0-3-6,2 2 1,0-2 7,-2 1 0,3-1-6,-3 0 7,2-1-1,-2 0 0,0 2 0,0-2 0,0 1 0,0-1-7,2-1 14,0 2-8,-2-1-12,1-1 0,1 1 9,0-2 0,0 0 13,0 2-20,0-2 14,2-1-13,-1 1 14,-1-2-13,0 2 13,2-1-1,-2 0 0,2 0-7,-2 0 7,3 0-1,-1-2 0,0 2-7,0-1 7,3 0 0,-1-1-13,0 0 14,0 1-13,3 1 13,-3-3 0,2 4-13,1-1 13,-3 1-13,0 1 8,1-1 6,-1 1-1,0 2-6,-2-1 0,0 2 6,1-1-6,-3 2 6,0 1-13,0-2 8,-2 1 6,0 2-7,2-1 0,-4 1 7,0 1-13,-2 1 7,0 1 6,-2 1-7,-2 2-6,0 0 14,-3 1-7,1 2 0,0-1 0,0 3 7,-1 0-1,1 1-13,0 1 1,2-2 13,-1 3-7,3-1 0,0 0 13,2 0-20,2-2 19,0 2-1,2-1 6,2-1-9,2 1-7,1-1 12,1-2-8,4-1 0,-1 0 7,3-1-15,3-1 7,-3-1-7,3-2-19,-5-1-4,3 0-2,-1-1 2,-2-1 1</inkml:trace>
  <inkml:trace contextRef="#ctx0" brushRef="#br0" timeOffset="9837">5152 641 33,'0'0'19,"0"0"-8,2-2-14,-2 2 0,2 0 1,0-1 6,2 1 7,-2-1-2,1 1 11,1-1-2,2 1-15,-2 2 12,2-1 5,0 3 3,3 0-8,-1 5-3,0-1 5,5 2 5,-3 3-3,0 3-2,1 4 3,-1 1-2,0 3 5,-1 4-4,-3 3 5,0 1-16,-4 3 12,0 2-22,-2 2 13,-4-1 5,0-1-9,-2 0 7,-5-2-22,-1 0 20,0-2-14,-3-2 7,1-3-13,-3-4-13,5-1-22,-1-4-1,1 0 3</inkml:trace>
  <inkml:trace contextRef="#ctx0" brushRef="#br0" timeOffset="11298">6041 45 11,'-2'0'17,"-2"-1"-10,-2 1-7,2-1 13,0 1-8,0-1 7,-1 0-9,3-1 6,0 2-1,0-1 5,0 1-1,2 0-8,-2-1 5,0 1-13,4 0 13,0 0 5,2-1-1,3-1-2,1 0-8,4-1-7,3-1 13,-1 1-7,3-1 0,1 1-7,1-1 13,0 2-7,-1 0 0,1-1 13,-1 2-2,-1 1-20,-3 1 13,1 2-1,-3 0 0,1 4 6,-3 0-14,-2 5 13,1 3-20,-5 1 14,-2 4 0,0 1 5,-2 3-7,-2 3 7,2 0 5,-4 2-2,2 1 6,-3 2-3,1-1-8,0 2 13,2-1-10,-2 1-1,2 0-1,0 0-1,0 1 7,0-1-3,0 1-7,0 1 6,-1 0-2,3 1 0,-2 0 0,2 0-2,0 0-1,-2 0 0,0 0-1,0 1 6,2-1-7,-2 0 13,0-1-9,0 0-14,0 0 2,2 0 14,0-1 4,-2-3-7,2 3-1,0-2-1,-2 0 0,2-1 0,0 1-1,0-2 0,0-2 7,0-2-8,0 0 0,0-3 0,0-1-1,0 0-7,0-2-4,0-2 14,0 0 5,0-1 0,-2-4-1,2 1-14,0 0 7,0-2 7,0-2-21,0 1 9,0-2 0,0-1 7,0 1 6,-2-2-13,2 1 14,0-3-8,-2 2 0,2 0 6,-2-1-1,-3 1-13,1 0 0,-4 0 14,-2 2-21,-3 0 9,-1 0 7,-5 1-13,-4 0 8,-3 0 0,-8 1 1,-1-1 6,-4 2-13,-2-1 1,-1 1-12,-3-2-3,3 1-11,-1-2-9,2-1 4</inkml:trace>
  <inkml:trace contextRef="#ctx0" brushRef="#br0" timeOffset="21220">2871 2292 2,'-2'0'4,"0"1"0,0-1-1,-2-1 0,1 1 0,1 0 6,-2 0 5,2 0-15,-2 0 1,2 1 0,0-1 12,0-1-8,0 1 7,2-1-2,-2 1-1,2 0-14,0 0 7,0 0-6,0 0 7,2 0 6,2 1-8,2-2 0,2 1 13,5-2-1,1 1-8,3-1-1,3-2 0,5 0-1,6-1 6,2 0-1,5 1 7,1-3-15,6-1 12,3-2-1,2 2-1,3-2-1,3 0-8,4 2 0,0 0 8,2 1-9,0 3 1,-2-1 6,2 1-1,-4 1-7,-2 2 0,0 0 1,-4 1 0,-1-2 12,-1 2-20,0 0 20,-5 0-7,3 0-7,-5 2 13,-4-2-2,1 0 0,-1 0-21,-4 1 2,-2-1 20,-4 0-7,-4 1 7,-2 0-2,0 0-7,-7 0 0,1-1 12,-5 0-7,0 0 5,-1 2 0,-3-1-2,0-1-7,1 0 12,-3 1-8,-2 0 0,0 1-1,2-2 7,-4 0-22,0 2-4,0-2 8,1 0 7,-1 0 0,-2 0 0,2 0-13,0-2-5,-2 2-10,2-1 3,-2-1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2:11.3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246 169 6,'0'0'17,"0"0"-3,0 0 5,0 0-2,0 1 4,-2 1-2,2 3-9,-2 3 5,-2 3-1,-3 4-9,1 4 12,-2 5-2,0 1-1,-3 4-9,1 2-7,0 2 19,-3 1-8,1 2-1,-3 0-8,5 1 7,-2 2-1,-3 0-1,1 3-13,-1-1 13,3 0-13,-1-4 1,1-1-6,2-2-10,1-4 1,1-2 3,2-5 1,4-2 1</inkml:trace>
  <inkml:trace contextRef="#ctx0" brushRef="#br0" timeOffset="236">717 39 80,'0'-2'33,"0"2"-11,0 0-2,0 0 3,0 0-2,0 0-9,0 0 12,0 0-4,0 0-3,-2 4-1,0 4 3,-2 7-8,-2 4-14,-2 4 0,-3 3 14,1 3-2,-2 2-7,1 4-1,1 2 0,-3 3 6,1 0-1,0 2-7,-1 2-12,1 1-6,1-1-9,1 0-4,0-2 3,2-1 5,-1-1-1</inkml:trace>
  <inkml:trace contextRef="#ctx0" brushRef="#br0" timeOffset="513">252 592 37,'0'0'19,"0"0"-2,0 0-9,0 0 12,0 0-15,4-3 6,2-1-8,3-2 6,3-1-1,3 2-8,1-2 7,3-2 12,-1 2-16,3 0 13,2 0-1,2 1-16,-3 0 0,5 0-7,-2 2 8,0 2-19,2 0 2,-2 1-2</inkml:trace>
  <inkml:trace contextRef="#ctx0" brushRef="#br0" timeOffset="932">1054 585 59,'0'0'17,"0"0"3,0 0 5,0 0-10,0 0 5,0 0 3,0 0-8,0 4 3,-2 4-2,0 1-1,-2 3-3,0 0-1,0 5-1,0-1-7,0 0 11,0 3-8,-3 1 0,3-1-7,0 1-7,2 0 8,0-4 0,2 2-26,-2-3-2,4-2 1,-2-3 3,2-1 2</inkml:trace>
  <inkml:trace contextRef="#ctx0" brushRef="#br0" timeOffset="1842">1634 334 56,'0'0'17,"-2"0"-3,-1 0-1,-1 2 5,-4 2-15,-2 2 6,-1 1 5,-1 0 5,0 1 3,-1 0-2,1 1-22,-1 0 13,3 2-20,2-2 14,1 2 5,1-1-14,4-1 7,2 0-13,2 0 20,2-2-13,3 0 12,1 0-13,2-1 13,3-2-14,-1 2 7,0 1-13,-1-1 8,-1 0 13,0 0-14,-1-1 13,-1 2-14,-4 0-5,-2 3 7,-2 0 7,-4 2 6,-2-1-8,-2 1 7,-5 2-8,-1 0 0,-3 0 6,1 2 5,-1 0-7,-2 2 5,3-1-7,-1 1-7,1-1-12,3-2 15,1 0 0,4 0-6,2-3-7,1-3 3,3 0-11,2-4 1,4-1 4,3-4 0,-1-2 3,4-1 2,-1-1 1,1-1 2,2 0 0,-1 1 2,-3 0 1,0 1 1,0 0 0,1 0 0,-3 0 2,2 1 0,-2 1 0,-1-1 1,1-1 0,-2 1 0,2 1 0,0-1 1,3-2 7,1-2-1,0-1-7,5-2 0,-1 0 7,1-3-7,3-3 0,1-3 7,-1-1 13,1-2-16,0-3 0,-1 0-1,1-4 13,0-1 5,-3-3-9,1-3 11,-1-1-2,1-5-9,-3 0 5,1-2-1,1 4 4,-1-1-15,-5 3 13,2 2-3,-1 4-1,-1 4-2,-4 4 0,1 2 10,-1 2-1,-2 4-23,0 1 8,0 4 5,-2 4 5,0 6-8,-4 3-7,2 7 0,-2 3 13,-4 7 0,2 5-3,-2 3-7,-1 3 6,-1 5-7,0 1-13,0 4 1,-3 1-18,-1 0 4,2 0-9,1-3 3,-1-1 2,2-3 3</inkml:trace>
  <inkml:trace contextRef="#ctx0" brushRef="#br0" timeOffset="2503">1785 369 76,'0'-1'8,"0"1"11,2-3-1,0 1-3,0-3-1,4 1-9,0-1 6,0 0-2,3 1 5,-1 0 6,2 0-22,3-1 13,1 0-8,3 1 13,-1-1-15,3-1 12,-1 2-2,1 0-13,2-1 6,-3 4-7,5-1-6,-2 2 2,4 0-19,-1 1 3,-1 1 2,0 3 3,0 0 1,-1 1 4,1 1 2,-2 2-1,-2 0 3,-1 3 1,-3-1 2,-1 2 1,-4 1 0,-1 0 7,-3 1-6,-2 0 13,-2 2-1,-2-2-8,-2 1 7,-4-1-1,0 0 12,-5-1-3,1 1-8,-2 0-1,-3-1 1,-1-1-2,-1-1 5,-4-2-13,3-3 0,-3 1 13,2-2-14,1-1 7,1-2-7,3-3 7,-1-2-7,5-1 1,0-6 0,1 1-6,5-2 7,0-2 1,4-2-6,4-1-6,2-1 2,3-3 0,3 1 2,0-1 1,3 2 1,1-1 1,1 1 1,2 0 0,-1 2 0,1 0 2,-1 1 7,1 1-7,0 2 7,-1-1-7,3 2 0,0 0 0,-1 1 0,1 0 0,2 1 1,0-1-1,-3 3 0,3-3 1,0 2-1,-1 0 1,1 2 0,0-2 1,0 0 1,-5 0 0,3 1 0,-2-1 1,-3 1-1,-1 0 1,-3-1 6,0 0-1,-1 0-1,-5 0-6,0 2 12,-2-2 0,1 0-9,-3 0 6,0 0-13,-2 1 0,0 0 14,0 3-8,0-1-6,-2 2 13,0 2-1,-3 1 5,3 4-6,-2-1-2,-2 4-1,0 2 0,-3 1-7,1 3 1,-2 1 13,0 3-8,-1 0-6,-1 2 13,1 1-8,3 0-6,0 0 1,0 0 13,1-1-8,3-3 0,2-1 0,0-2-13,2-2 2,0-2 0,4-3 2,0-2 1,5-4 1,-3-4 0,4-3 0,-1-3 0,3-2 2,-2-3 0,1-2 1,-1 0 0,-2-3 1,3 0 1,-3 0-1,-2-1 1,2 2 0,-1 2 0,1-1 1,-4 3-1,2 1 0,-2 2 1,0 2 6,3 0-7,-3 1 0,2 2 13,-2 2 0,0 1-3,2 1-1,-1 3 5,1 1 0,-2 4 3,-2 1-20,2 5 19,-4 1-2,2 3-7,-2 2 5,-2 3-2,0 5-13,-2 0 0,-4 4 7,-1 1 0,1 1-7,-2 1 7,-3 2 6,-1 0-8,-1 2 0,-1 0 6,-1 0 7,1 2-15,-5-3 12,0 1-14,1-2 1,-3 0 0,-2-3-6,0 0 13,3-3 0,-3-2-1,2-3 0,2-2-1,3-2-6,-1-4 12,0-2-7,3-2 0,-1-5-25,3-3 21,4-2-6,-3-4 0,5-3-4,2-5 8,2-1-6,1-5-6,3-3 2,3-6 2,3-1 1,0-6 1,4 0 2,5-3 1,1 1 1,5-1 1,2 1 0,2 0 8,1 0 5,3 1-7,0 1 13,4 0-8,-2 1-1,3 1 0,1 1 11,0-2-2,2 3-14,0 1 0,3 0 0,-3 1 6,0 2-7,2-1 8,-1 4-2,-1 3 5,-2-1-7,0 2-13,0 2 1,-4 0 8,-4 2-14,0 0 9,-2 3 7,-6 1-12,-1 2 7,-3 0-6,-1 2 8,-4 0 7,-1 1-8,-1 2-5,-2 0 7,-2 2-7,-2 1 14,-2 0 0,2 4-1,-2 1-7,-2-1 0,0 6 14,0-1-22,-2 2 15,0 2-8,0 2 14,0 0-14,-2 3 0,-3 1 7,3 1-14,-2 1 15,-1 1-15,1 0 2,-2 1 14,-3 0-7,5-1-7,-2 2 14,0-2-7,-1 0-6,5-2 14,-2 0-8,-1-1 1,5-3-7,0 0 14,0-3-1,2-3 13,-2-2-10,2-2-7,-2-1 6,4-5-8,0-3 14,0-1 4,2-4-15,-2-3 12,2-2-1,2-4-9,-2-1 12,0-2-1,0-3-3,-4-2-14,0-3 0,-2-3 6,2-1 6,-2-3 6,-1-2-16,-1 0 19,2 2-1,0 3-10,-2 3-7,0 1-7,1 3 20,3 3-9,-2 2 0,2 3-1,0 2-13,0 2 13,0 2-7,0-1-6,0 3 14,0 3-13,2 1-12,2 1 1,-2 1-3,2 1-11,0 2 3,0 1 3</inkml:trace>
  <inkml:trace contextRef="#ctx0" brushRef="#br0" timeOffset="4187">3634 208 2,'0'0'4,"2"0"-1,-4 2 0,2-2 0,0 0 7,2 0 4,-2 0-2,0 0 6,0 0-3,0 0-14,0 0 6,0 0-7,0 0-7,0 0 14,0 0-1,0 0-1,0 0 0,0 0-15,0 0 15,0 0 0,0 0-8,0 0 8,0 0 5,0 0-14,0 0 1,0 0-7,0 0 15,0 0 5,0 0-1,0 0-14,0 1 13,0-1-1,0 1 0,0 1 0,0-2-2,2 1-1,-2-1-6,0 0 0,0 2-7,2-2-4,-2 0 14,2 2 6,-4-1-7,2-1 0,0 0 6,0 0 0,-2 0-8,2 0 7,0 0-1,0 0-7,0 0 1,0 0 13,0 0-8,0 0-7,0 0 7,0 0 6,0 0-1,0 0-20,0 0 20,0 0-7,0 0-6,-2 0 7,2 0-13,-5 1 7,3 0 7,-2 2 6,-2-1-20,0 1 14,0 1-13,-1 1 20,1 0-14,-2 1 7,0 1-6,-1 1 0,1 2 13,0 1-8,-2 2-6,1 1 13,1 2-14,0 2 1,2-2 7,-1 3-1,1-3-6,2 0 13,0-1-8,4-2-12,-2 0 20,4-3-1,0-1-8,4-3 8,0-3-16,3-4 2,3-3 13,0-3 1,3-2-9,1-3 1,1-2 6,2-3-1,1-2-7,-1 1 7,2-2-1,-3-2-7,1 2 7,-3 0-7,1 3-6,-3-1 1,-3 3 14,1 2-1,-2 2 0,-1 2-14,-1-1 14,-2 4 12,0 3-15,-1 2 6,-1 3-6,-2 4 5,0 1-1,0 2-19,0 2 14,-4 0 0,4 1 6,-2-2 5,0 2-14,0-2-6,2 1 14,0-3-7,2 0 0,2-2 13,1-2-14,3-2 12,0-3-13,5-2 6,1-1 0,3-2-1,2-2-6,-1-3 0,1 1-12,2-3 21,-1 1-7,-1-2 1,0 0 0,0 3 0,-3 2-6,-1-1 13,-3 1-1,3 1-7,-5 3 7,-2 2-13,1 0 13,-3 3 0,-2 3-13,-2 0 19,1 3-20,-3 1 14,-2 2 5,-5 2-7,3-1-7,-2 2 1,2-1 13,-2-1-20,0-1 20,2-1-1,-2-2-2,2 0-7,2 0-6,0-2-6,0-1 14,2-3 1,2-2-1,2-1-8,2-3 16,3-1-9,1-3 0,5-2 0,-1-2-6,3-2 6,1 0-13,5-2 15,-2 1-1,0-1 1,0 4-1,-3-1 0,-1 4-1,-3 1 6,1 1 0,-3 0-14,1 3-5,-5 0 20,1 3-1,-3 0-7,0 4 0,0 2 0,-3 0 6,-1 4 6,-2 0-1,2 1-2,-4 0-1,2-1-1,-2 0-14,2 1 14,0-1-7,0 0 0,0 0-7,0-1 8,0-1 6,0 1-20,0-3 20,3 1-19,1-2 8,2 0 6,2-2-13,1-3 8,1-1 7,1 2-7,-1-1 0,0 0 7,1 0-7,-3-1 7,1 3 7,-3-1-15,0 1 13,-2-3-8,-2 3 0,3 1-6,-3 2 1,0 2 6,-2 0 6,0 1-7,0-1 6,0 0-1,0 1 0,0-1-7,0 1 6,0 0-19,0-3 8,1 2 13,1-1-7,-2-1-13,2 0-12,0-1-10,0 0 5,0-2 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2:11:19.8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49 3472</inkml:trace>
  <inkml:trace contextRef="#ctx0" brushRef="#br0" timeOffset="4278">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2:11:27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0,'25'0,"-25"0,0 0,25 0,-25 0,0 0,25 0,-25 0,0 0,25 0,-25 0,0 0,24 0,1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3:48.1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808 109 20,'-2'-1'3,"2"0"-2,0 0 1,0 0-1,0-1 0,0-2 0,0 1 19,0-1-15,0 1 13,0-1-10,0 1-1,-2-1-1,2 1 19,0-1-4,-2 2-1,2-1-10,-2 0-1,2-1-1,-2 2 6,-2 0-15,0 1-7,-2 0 8,-3 1 0,-1 1 7,-2 1-2,-5 3 6,-2 0-8,-3 4-6,-5 0 13,-2 1-8,-4 4 0,-2 3 7,-5 2-16,-1 5 16,0 0 4,-3 4-8,1 3-1,1 2-13,1 1 8,2 2 6,1 0 0,5 0-7,0 0-6,4 0 7,5-1 6,1-2-7,4-1 1,3-2 0,5-3 12,3-2-7,4-2 6,4-3-7,4-2-8,6-3 7,5-3-6,1-4 14,9-5-9,4-2 7,4-3-1,4-4-1,1-2-7,1-2 6,0-3-19,-2-2 20,1 0-1,-5-3-6,-4 2 0,0 0 0,-4 1 6,-5-1 0,-1 2-7,-3 3 13,-3-1-2,-1 3-1,-4 0-7,1 0 6,-1 4-7,-2-1 0,0 0 6,1 1 7,-3 4-15,2 0-1,-2 1-11,2 2 26,1 3-14,-1 1 1,4 3 0,-2 0 6,3 3-13,-1 1 13,-2 2 0,1 0-13,-1 4 7,-2-1-6,-2 3 19,0 2-6,-4 2-2,0 2-7,-2-1 13,-4 3-1,0-1-1,0 0-20,-1 1 8,-1 0 13,2-1-1,-2 0-1,-1-1 0,1-3-9,0 1-5,2-3-12,-3-1 1,5-3 4,-2 0-18,2-3-3,2-1 3</inkml:trace>
  <inkml:trace contextRef="#ctx0" brushRef="#br0" timeOffset="1625">1443 6 10,'0'-1'10,"0"1"-7,0 0 5,0 0 12,-2 0-2,2 0-3,0 0-2,0 0-8,-2-2 13,-2 0-3,0 1-8,0 0-1,0 1-7,-3 1 14,-1 2-3,0 2-7,-2 3-7,-3 3-6,-1 3 26,-3 2-8,-1 5-7,-5 2 0,2 5-7,-2 2 1,1 4 7,-3 3-6,0 3 13,2 2 6,0-1-23,3-1 22,1 0-3,5-2-1,1 0-8,5 0-6,4-3 0,2-1 1,4-2 6,4-2 0,4-2 6,3-1-14,1-3 1,7-3 7,2-2 6,2-4-8,1-1-12,5-3-12,-2-1 2,2-4 3,0-3-1</inkml:trace>
  <inkml:trace contextRef="#ctx0" brushRef="#br0" timeOffset="2085">1563 299 78,'0'0'14,"0"0"-8,2-1 6,0-3-2,7 0-14,-1-3 13,4 0-1,3 0-7,4-1 12,-1-2-14,5 2 0,-2 0 8,3-1-16,1 3 22,2 0-15,0 0-7,-2 2 8,0 0-6,-3 3 21,-1 2-15,-2 2 19,-3 0-9,-3 4-1,-1 2-14,-6 5 14,-2 4 6,-6 1-15,0 6 6,-6 0-13,-2 3 14,-3 1 5,-3 3-1,-1-2-8,-2 0 7,3 1-15,-1-2 15,1-3-8,1-1-8,5-2 8,0-1-6,1-2 0,3-3 14,4 0-8,2-3 7,2-1-8,2-1 6,3-1-7,3-2 1,2-3-14,3 0 22,-1-3-15,3-2 9,-1 0 5,1-2-7,-1 0-13,1-1 8,0-1-12,-3 0-5,-2 1 4,1-2 1,-3 1 0</inkml:trace>
  <inkml:trace contextRef="#ctx0" brushRef="#br0" timeOffset="2504">1708 642 37,'0'-1'19,"2"0"-15,2-2 7,3 1-3,1 0-1,2-3 6,3 2-1,3-2-2,1 0-1,1-1-2,3 2-13,0-2 13,3 0-1,-1-1-13,2 1 7,-2 1-6,-1 0-6,-1 1 1,-2 1-2</inkml:trace>
  <inkml:trace contextRef="#ctx0" brushRef="#br0" timeOffset="2927">2322 520 5,'0'-1'4,"0"1"6,0 0-7,0 0 5,0 0-1,0 0 6,0 0 5,0 0-3,2 1 4,-2 2-7,2 3-3,-2 1-7,0 4 12,-2 0-14,0 4 20,0 1-10,-4 1-1,-2 2-1,-3 2-7,3 1 7,-2-1-8,2 1 0,-3 0 6,3-2-1,0-1-7,-1 0 7,3-3-7,-2-1 6,2-1-13,2-2 14,-1-3-7,3-1 0,0-1-6,4-3 8,0-2 0,3-4-14,3-3 21,2-4-19,5-2 20,1-4-26,5-1 2,0-4 1,3-2 9,1 0 14,-2-1-8,2 1-6,-2 0 1,-3 1-6,1 2 14,0 2 0,-5 1-1,-1 4 0,-5 0 12,2 3-8,-3 1-7,-3 2 14,-2 3-9,-2 6-7,-4 0 13,0 3-7,-4 3-1,-3 3 0,-1 3 0,0 0 0,1 0-1,-1 0-6,2 1 19,2-1-7,-1-1-1,1 1-14,4-1-6,0 0 22,2 0 0,2-3-2,2 1-1,3-2-1,-1-1 0,2-1-13,4-3 13,-1 1 0,3-1-7,-1 0 1,1-2-6,1-1-13,1 1 3,-1-2 0</inkml:trace>
  <inkml:trace contextRef="#ctx0" brushRef="#br0" timeOffset="3651">2864 53 32,'0'-2'7,"-2"2"-1,2-1-7,0 0 6,0 1-7,0 0 13,0 0 6,0 0-9,2 0-14,0 1 26,4 3-1,1 1 3,3 2-22,0 2 14,1 1 3,1 2-2,1 2-1,1 2-2,-2 3 11,1 0-2,-3 6-10,1 1-8,-1 6 0,-4 2 0,-2 0 13,-2 5-9,-4 0-1,-4 2-7,0 1 12,-5 0 0,-1 0-8,-2-2-1,-1 0-6,1-3-7,-1-3-4,1-3-12,-1-1-2,3-2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3:52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93 32,'-2'0'19,"0"-1"-8,0-3 12,0 2 3,0-3-4,-2 2-9,2-2-7,-3 2 5,3-1-1,0 1-2,0 0-1,0 2 7,0-1-3,4 0-1,0-1-1,2 1-14,3-3 7,5 2 7,2-2-16,7 2 8,0-1 7,4 1-1,4-2-1,2 0-7,0 2 6,2 1 6,0-3-14,2 3 6,0-1-6,-2 2 6,2 0 0,-1 0 0,-1 1-13,-2 1 7,-4-1 7,-3 0-13,-1 2 1,-2-1-5,-5-1-12,-3 2 2,-1-2 3,-6 2-1</inkml:trace>
  <inkml:trace contextRef="#ctx0" brushRef="#br0" timeOffset="313">226 328 102,'2'0'12,"2"-1"4,4 0 5,4-2-4,5-3-2,4 1-14,3-1 13,3-1-2,2-1-2,4 0-7,3-1-1,1 1 6,2 0 0,-2 0-2,1 1-7,1 0-19,-4 1-3,0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3:52.9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548 64 74,'0'-1'21,"-2"-2"-2,0 0-16,0-2 19,0 1-2,0-1-10,0-1-1,-5-1 6,3 0-3,-6 0 5,-2 1-8,-5 1 6,-2 1 3,-1 3-8,-7 2-8,-2 3 14,-2 1-16,-2 4 13,-2 1-8,1 3 6,1 2-15,0 0 8,4 0 5,2 1-13,5 1-7,1 0 8,4-1 14,5 2-2,4-2-14,4 2 13,4-1-7,6 1 6,4-1-7,7 0 0,1 1 0,3-1-12,6 1 7,2-1 7,0 2-6,2 1-1,-2 0 15,-2 1-8,0 3 6,-7-1-14,-1 3 7,-7-1-6,-1 1 7,-9 0 6,-4 2-7,-5 0 0,-5 1-1,-5-1-12,-5 0 20,-3-1-13,-6-2 7,0 1-7,-2-3 13,0-1-13,2-2 13,2-1-14,0-2-5,6-3-6,2-1-10,5-3-3,1-1 3,5-1 3</inkml:trace>
  <inkml:trace contextRef="#ctx0" brushRef="#br0" timeOffset="507">680 527 58,'0'0'11,"0"0"-9,0 0 13,0 1-2,0 2-8,0 2 13,-2 2-10,0 1 6,-2 4-7,0 2 10,0 2-8,-4 1-1,-3 3-7,1 1 0,0 2-1,-3 0 0,1 0 14,-3-1-3,3 0-14,-3 0-5,1-1 13,1-2-1,3-2-6,0-2 0,-1-1 13,3-2-8,2-2 0,2-1 6,-2 0 6,4-4-16,4-2-13,2-3 15,2-3 14,6-2-22,3-5 1,3-2 0,5-4 1,0-1 1,0-4 13,2-2-14,-1-2 13,1 2-13,0 0-6,0 0 8,-5 1-6,1 3 7,-2 1 7,-3 3-13,-1 3 13,-3 0 12,-1 1-1,-1 3-9,-4 1 5,-2 4-1,-2 3-8,-2 2-6,-4 3 12,-2 2-6,-2 4-8,-5 3 1,1 2 7,-3 0-1,3 2 1,0 1-1,-1 0 6,3 0-1,-1 0-1,3 0-7,2-1 13,0 0-14,4-1 20,2 1-3,4-2-9,0-1 0,2-1-7,5-1 0,1-1 6,0-1 1,3-1-2,1 0-7,1-2 7,2-1-7,-1-3-7,3 1-23,-3-1-3,1-1 3,-4 1 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3:59.4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566 144 3,'0'-1'4,"0"1"-1,2-1 0,-2-2 7,2 0-2,0-1 5,-2 1-8,2-1 6,-2 1 0,2-3 10,-2 3-2,0-2-3,0 1-2,0 0-1,-2 1-8,0 0 11,0 2-2,0-3-7,-2 2 5,-2 0 5,0 2-15,-5 0 0,1 1 13,-3 2-9,-3 3-7,-3 0 0,-3 2 7,-3 3 5,-2 2-1,-4 1-1,2 3-2,-2 0 0,0 2-1,2 1-1,0 0-7,2 3 7,0 1-1,0 3-7,2 2 14,3 1-16,-1 1 9,2 1-15,3 0 9,3 3-13,3-1 21,3-1-1,5-1 6,6-2-14,3-1 7,3-3-7,4-3 7,5-2-13,6-2 13,1-4-7,5-4 1,4-2-6,3-5 7,1-1-6,0-7 7,0-2 0,0-2-12,1-5 0,-5 2 15,-4-2 7,-2-1-16,-5-1 9,-3-1-8,-2 0 1,-7 1 7,-4 0 7,-4 1-2,0 2 5,-2 0-2,-2 0-7,-2 3 13,2 0-16,0 2-6,0 0 13,0 1-7,0 1 6,4 1-7,0 1 6,2 1-1,2 2 0,4 1-1,3 1-14,1 1 8,1 0 7,3 2-7,1 1 7,0 2-8,-3 1 8,3 2-8,-3 0 7,-3 2 0,-1 3-14,-4 4 8,-1 0 0,-5 3-6,-2 2 20,-2 0-14,-2 3 7,-7 1-15,3 0 15,-2-1-7,-1 0-6,1-1 1,2-2 7,-1 0-12,1-3-12,2-1-10,2-2 4,0-2 1</inkml:trace>
  <inkml:trace contextRef="#ctx0" brushRef="#br0" timeOffset="824">1400 30 56,'0'-2'17,"0"-1"4,-3 2 11,3 0-4,-2-1 2,0 2-16,-2-1 4,2-1-2,-2 2 5,-2 2-4,-3 1-1,1 4 4,-4 5-9,-1 3 6,-3 6-3,-1 3-8,-1 5-7,-3 4 6,0 2 7,1 3-9,-3 0 6,2 2-1,3-2-1,3 1-7,1-2 0,1-2 0,7 0 0,4-2 0,2-1 0,4-2 6,2-2 0,5-3-8,3-1 1,3-3-14,1-5-17,5-6 11,0-2-17,2-3 3</inkml:trace>
  <inkml:trace contextRef="#ctx0" brushRef="#br0" timeOffset="1140">1414 278 65,'0'0'9,"0"0"-7,0-2 0,2 2 6,0-3 5,4-2-8,5 0 0,-1-1 5,4 0-7,1 0 12,6-1-1,1-1-3,1 1-7,4 0-7,0 1 6,-2-1 0,2 3 0,-3-1 6,1 3-8,-6 0 6,2 1-13,-5 2 13,-1 1 0,-3 1 11,-2 4-2,-3 2-7,-5 3-2,-4 3 11,-3 4-1,-3 0-3,-4 2-2,-3 3-1,1 0 6,-3 1-22,1-1 7,3-1-7,1 0 13,2 0 6,1-3-1,3 0-3,0 0-20,4-3 14,2 1 0,4-3-1,2 0 0,2-3-1,3 1 0,1-4-19,1-2 21,-1-1-14,2-2-10,3-1 8,0-3 1,-1 0-4,3-3-12,-3-1 4,1-3-5,-1 0 4,-1-3 0</inkml:trace>
  <inkml:trace contextRef="#ctx0" brushRef="#br0" timeOffset="1550">1623 475 60,'0'0'17,"0"0"-3,0 0-8,2 0 13,-2 0-10,0-1-13,2 0 13,2 0 5,2 0 5,-2 0-22,5-1 19,-1 1-8,4-1 13,1 1-4,3-2-8,1 0 0,4-1-9,-1 2-7,-1-3 9,4 2-1,-1-2-27,-3 1 4,2-1 2,-3 1 0</inkml:trace>
  <inkml:trace contextRef="#ctx0" brushRef="#br0" timeOffset="3052">2094 538 22,'0'0'14,"0"0"-1,0 0-2,0 0 12,0 0-10,0 0 0,0 0 3,0 0-8,0 0 5,0 0 0,0 0-9,0 0 6,0 4-14,-2 1 19,-2 5-8,0 0 6,0 4-2,-2 1 5,0 4-1,-1 1-9,-1 2-1,0-1 6,-3 2-8,1-1 0,2 0-1,0-1 7,-3 1-2,3-2-19,0 0 6,-1-3 8,1-2-6,2-1 14,2-2-9,-2-2 0,-1 0 0,5-3-6,-2-2 13,2 0-7,2-3-7,2-3 14,0-5-1,4-2-1,3-5-7,1-4 0,5-3 0,-3-3-6,4-1 7,1-1-13,0-2 15,1 3-14,-1 0 15,1 0-26,-3 2 16,-1 2 7,1 4-6,-5 1-1,0 2 8,-1 3 0,-1-1 7,0 3-14,-2 1 7,-1 4-14,-1 2 15,-2 2 6,-4 2 0,2 4-8,-2 2 0,-5 4-6,1 2 19,-2 2-7,0 1-7,2 1 6,-3 1-1,1-1-13,2 2 20,0-1-1,1 0-8,1-2-6,2 1-6,0-3 14,2 1-1,2-2-6,4-1 0,-1-2-6,3-1 14,0-2 5,2-1-13,1-1 6,1-2-6,3-3-19,-1 0 2,5-1-3,-1-2 0,-1-2 2</inkml:trace>
  <inkml:trace contextRef="#ctx0" brushRef="#br0" timeOffset="3782">2583 0 3,'0'0'4,"0"0"-1,0 0 0,0 0 0,0 0-1,0 0 0,0 0 1,0 0-1,0 0 6,0 0 5,0 0-14,2 0 6,2 3 13,2 1-3,0 0-8,2 5-7,1 0 6,-1 1 7,2 2 3,1 3-2,-1 1 6,2 2 3,1 3-2,-3 1-16,3 2 5,-3 2-1,2 1-7,-1 0 7,-3 2 4,0 2-8,-2 1 6,-1 0-8,-3 1 7,-2 1-2,-2-1 5,-3-1-20,-1 2 7,-2-3 12,-2 1-14,-1 0 13,-1-1-14,-1-4 1,1 0 0,-2-2-6,3-3 1,-1-3-13,1-1-10,3-4 3</inkml:trace>
  <inkml:trace contextRef="#ctx0" brushRef="#br0" timeOffset="20895">1606 1428 34,'-2'0'7,"2"1"5,0-1 0,-2 1-9,0-2 12,2 1-2,-2 0 6,2 0-3,0 0-9,0 0-7,0 0 6,0 0 7,0 0-3,0 0 5,2 1-14,-2-1 6,0 0 0,-2 0-8,2 0 7,0 0-1,0 0-1,0 0 0,0 0-7,0 0-6,0 0 8,0 0-7,0 0 8,0 0 6,2 0-13,2 1 13,2 0-1,3 0 0,-1 1-7,0 0-6,3 0 13,1 1 0,0-1-13,3 0 13,1-1-7,3 1 7,0-1-13,1 0 19,1-1-7,2 1-1,-3 0 0,5-1-1,-2 0 0,0 1 0,0-1-7,-1 0 7,-1 2-6,2-1 0,-5 1-5,1-1 7,2 0 6,-5 2 0,1 0-1,-1 0-6,-1-1 13,-1 0-14,-1-1 0,-1 2 1,-2-1 0,1 0-12,-3-1 7,0 1 8,3-1-6,-5 0 7,0 1-6,0-2 19,-2 1-7,3 1-2,-5-2 0,2 2-7,-2-2 0,0 1-6,0-1 0,0 1 16,0 0-2,-2-1-7,-2 2 6,0-1-7,0-1-13,-2 1 29,0 0-15,-5 0 0,3 0 6,0 1-1,-2-1 0,-3 1-7,1-1 1,0 0-6,-3 1 13,-1-2-1,-1 1 0,-1 0-7,1 1-6,-3-1 14,1 1-7,-1-2-6,-3 0 7,2 0-7,-1 0 8,1 0 0,-2-2-6,1 1 13,1 0-7,0 0 0,1 0 0,-1-2-6,3 1 13,-1-1 0,3 1-1,-1 0-1,1 1-1,1-3-13,-1 2 20,3 1-8,-1-1 0,2 2 0,-1 0-13,3 0 14,-2 1-13,1 0 13,1 0-7,2 0 7,0 0-7,-1 2-6,3-2 20,0-1-7,-2 1-7,4-1 7,0 1-7,0 0 0,0 1 1,0-1-13,2 0-5,0 0 3,4 0 1,0-1 3,2 1 1,2-1 0,1-1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04.3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40,'0'0'6,"0"0"5,0 0 0,0 0-16,0 0 9,0 0 11,0 0-2,0 0-8,0 0 13,0 0-9,2 0-7,2 0-7,4 0 19,1-1-14,3 1 0,2 0 14,5 0-9,2 0 5,4 0-1,1 0-1,6 0 6,-1 0-2,4 0-8,-2 0 6,0 0-2,0 0-7,0 0 1,-2 1 5,-2-1-7,-2 1 6,-2 0 0,-5 0-1,-1 1-7,0-2 6,-5 2-13,1-2 14,-5 1-7,-2-1-6,0 1 20,1-1-2,-5 1-7,-2-1-13,0 3 8,-4-3-19,2 1 8,-2-1 2,0 1-11,0-1 0,0-1 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04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400 22 13,'-3'-1'16,"1"-1"4,0-1-15,0 1 25,-2-1-11,-2-1-1,0 1-9,-5 1 12,-3 0-4,-1 2-8,-3 1 12,-3 2-3,-4 1-9,-2 2 7,1 2-10,-3 2 0,2 0 5,2 2-7,2-2 6,2 1-2,5-1-1,3 2 6,3 2-8,4 0-13,6 0 13,2-1-1,4 0 7,5 0-22,3 1 2,3-1 8,3 1 12,1 0-7,2 0 0,-1 0-1,-1 0-8,2 0 2,-5-1 0,-3 3 7,-1-2 0,-1 1-1,-5 0 6,-4 1-14,-4 3 13,-4-1-13,-4 2-7,-7 0 9,-1 0 14,-7 2-9,-2-1-6,-4 0 13,0-2-8,0-1-12,0 0 6,0 0-11,5-4-17,3-1 3,2-2 1</inkml:trace>
  <inkml:trace contextRef="#ctx0" brushRef="#br0" timeOffset="870">610 333 16,'0'0'3,"0"0"13,0 0-16,0 0 13,0 0 5,0 0-3,0 0-2,0 0-1,-2 6 6,0 2-10,2 3-1,-8 4-7,0 3 14,0 2-16,-3-1 19,1 5-8,2 0 5,-5 2-14,1-1 20,-1 1-22,1-1 12,0 2-7,-1-1 6,1-2-8,1-1 0,-1-1 1,2-2 11,-1-1-1,3-2-8,0-3 6,2-1-8,-1-1-6,3-3-12,0 0 14,2-3 7,2-2-1,0-3-7,4-5-5,2-2-13,3-3 10,3-2 1,5-5-5,-1-1 1,5-3 3,2-1 1,-1 1 1,1-2 8,2 0-7,0 1 1,-1 2-5,1-1 14,-2 1-6,0 1 0,0 3 7,-5-1-7,1 5 7,-5-1 6,-1 3-14,-1 1 26,-2 1-8,-1 1 4,-3 1-21,-2 3 13,0 2 6,-6 1-3,0 4-1,-4 1-8,-2 3 6,-7 2 0,3 2-8,-3 0-1,1 1 0,-1 0 13,1 1-8,1 1-7,-1-1 7,4 1 5,-1-1 0,3-1-2,4 0-7,0 0 0,0-2-13,1 1 14,6 0 0,-1 1-1,2-2 0,0-2-6,2-1 7,2 1 6,3-2-1,-3-1-1,4-1-7,-1-2-12,1 0 7,1-2-6,-1-1-4,2 0-12,1-2 4,-1 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07.0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 80,'0'0'14,"0"0"5,0 0 3,0 0-9,0 0 6,0 0-16,2 0 6,2 0-8,3-2 14,3-1-9,0 2 5,5-1-1,1 1-1,1 0 0,4-2 4,-1 3-21,-1-1 14,2 0-13,1 1 1,-1 0 13,0 0-1,-1 0-7,-1 0 13,-2 1-2,-1 0-14,-1 0 7,-1 1-19,-2-1 2,1 0-12,-5 0 4,0 0 0</inkml:trace>
  <inkml:trace contextRef="#ctx0" brushRef="#br0" timeOffset="268">64 243 74,'0'0'14,"0"0"-8,0 0 13,0 0-3,5-1-8,1 1-1,2 0 6,2-3 4,1 2-9,3-2-7,1-1 13,3 2-2,3-3-2,2 2-7,1-2 6,3 0 0,4 2-16,0-2 9,0 1-15,3-1-10,-3 2 2,0-2 3,0 3-1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07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466 32 41,'-2'0'12,"2"-1"12,-2 0-10,0 0 5,0-1-9,0-1-1,0 1 12,-3-2-3,1 1 4,-2-1-2,0 2-4,-2 0 6,-1-1-10,1 1-2,-4 2 6,-1 0-15,-1 1 12,-1 2-8,-3 1 6,1 1-20,-1 2 14,-3 1-1,0 1-13,-2 4 20,3 0-1,-3 2-2,0 4-1,0-1-13,3 2 13,-3 2-13,4 0 13,1 0-7,1 0 0,3 0-6,1 1 7,3-3-13,4 0 14,2 0 6,2 0-7,2-3 6,4-2-13,4-1-6,4-1 8,5-4-7,4 0-4,-1-5 14,7-2 1,0-2-19,4-2 1,0-2-3,2-2 21,0-2 7,-4-3-7,2-1 0,0-3 0,-4 0 0,0-2 0,-2-2 0,-2-1 0,-3-1 6,-1 1 5,0-3-7,-5 1-1,-1 1 7,-5 1-2,-2 0 11,-4 0-8,-2 3-7,-2-1 5,-6 2-1,-1 2-7,-1 0 6,-2 3 5,-3 1 0,1 2-15,1 1 0,1 0-7,0 2-10,1 1-17,1 0 3,2 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29:52.9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305 24 2,'0'0'3,"0"0"0,0 0 0,0 0 0,0-1-1,0-1 0,2 1 0,-2-2 0,2 2 0,-2-1-1,0 0 0,0 0 0,0 0 0,2 1 0,-2 0-1,0-2 0,0 1 0,0 1 1,0 1-1,0 0 7,0 0-1,0 0-7,0 0 0,-2 0 7,2 0-1,-2 0-7,-4 0 7,2 3-7,-4 0 0,-1 1 0,-1 2 7,0 1-7,-5 1 6,3 2 0,-3-1-7,1 3 1,-1-2-1,1 2 1,0-1 7,-1 1-8,3-1 1,-3 1 0,5 1 1,-1-1 0,3-1 0,2 0-1,2-1 8,2 1-7,2-2-1,0 0 0,0 0 7,4 0-7,2-2 7,0 0-7,3 0 0,-1-2 0,0 2 1,2 0 0,-1-1 6,1 1 0,-2-1-7,1 1 0,-1-1 0,-2 0 1,2 2 0,-1 0 0,-3 0 0,0 0 0,0 1 0,-2 2 0,0 0 7,-2 2-8,-2-1 7,2 3-7,-2 2 1,0 1 6,-2 0-7,2 2 7,-2 4-7,-1 1 6,-1 1-7,0 2 1,2 1 6,-2 1 7,0 1-8,-1 0 6,-1-1-8,2 0-6,0 0 0,-1-1 7,1-1-6,0 1 13,2-1-1,-2-1-8,2 1 0,-1-3 7,-1 1-1,2 0-1,0-1 7,0-2-15,0 1 6,0-2 6,1-1-1,1 0-7,0-2-6,0 1 6,0-1 7,-2-2-8,2 1 7,0-2-20,0-1 20,-2 1-7,2-2 0,2 0-6,-2 0-6,2 0 21,-3-1-8,1 0 6,0 1-7,0-3 0,2 2 0,-2 0 0,0-2 7,0 1-8,0 0 14,0-1-15,0 0 7,0-2-7,2 2 12,-2-2-20,0 0 14,2-1-7,-2 0 13,0 1-13,-1-1 6,1 0 0,0 0 6,2-1-14,-2 1 7,2-1-7,0 1 14,0-1-8,0 3 0,0-3-6,0 1-6,0-1 8,2 1 13,-2 0-8,2-1 6,0 1-7,1-1-7,-1 1 1,-2 1 13,2-2-13,0 3 7,0-2-7,0-1 13,0 0-7,0 0 0,-2-3-6,4 2 13,-2-1-14,2 0 13,-2-2-13,0 1 7,1-1-6,1 1 7,0-3-7,0 0 13,2 1-7,0-1-6,3-2 0,-1 1-5,0-2 13,5 0 0,-3-2 0,2-1-7,1 3-6,-3-1-6,3-2 9,-1 0-5,-2 2 0,1-2 1,-1 2 2,-2-1 0,0 1 1</inkml:trace>
  <inkml:trace contextRef="#ctx0" brushRef="#br0" timeOffset="1150">988 649 3,'0'0'4,"0"0"-1,0 0 7,-2 0-7,0-1 11,0-2-8,0 0 12,-3 0-14,1 1-1,0 0 12,0-1-2,0 2-8,-2 1 7,1 0-9,-1 0 6,0 1-1,-2 3-1,0-1-7,-1 3 0,-3 1 6,2 4 0,-3 0 5,-1 3-8,-1 1-6,-1 3 0,1 0 1,-1 2-6,1 2 0,-1 2 8,1 0 6,1 2 0,-1-1-1,5 2-7,-1-2 0,5 1 6,2-3-6,4 1 6,0-5 0,0 1-1,4-1-13,5-3 8,-1-2 0,2-4 7,3-1-7,3-5-7,1-2 8,3-2 0,1-3-6,0-3 1,1-2 1,-1-2 6,0-2-6,-1-2 13,1-1-1,-4-1-1,-3-2 1,1-2-2,-5-2-1,-2-2-7,-4-1 7,1 1 6,-5 0-1,-3-1 12,-1 2-10,0 2-7,-4 1 12,-4 2-1,-1 1-9,-1 2 5,-1 2-8,-3 3-6,1 1 6,0 3 0,3 1-13,-1 1 8,3 0-13,0 2-11,3 1 4,3-1 1,4 2 3,2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1:01.1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1218 4,'0'0'3,"0"0"0,0 0-1,0 0 0,0 0 0,0 0 0,0 0-1,0 0 2,0-1-2,0-4 0,0-2 0,3 0 0,-1-1 0,2 0 0,2 0 0,-2 0-1,2-2 0,1 1 1,1-1-1,-2-1 0,4-1 0,1 1 0,1-2 0,3 0 0,-1-1 1,1-1 0,3-1-1,1 0 1,1-2-1,3 1 1,2-2-1,0 1 0,2-2 0,4 0 0,0 0 0,2 0 0,0 1 0,2-1 0,0-1 0,0 0 7,3-1-7,1 1 0,0 0 6,-2-1-8,3 1 1,3 1 0,3-3 7,1 2-8,3-1 0,2 1 1,1 1 0,1 1 0,0 0 0,2-1 1,0 3-1,-1 0 0,1 1 0,2 1 0,0 1 1,0 2 0,0 0 0,0 1 0,-2 2 0,-3 0 0,1 0-1,-2 1 1,0 1 0,-1 0 0,1 0 0,0 2 0,-1 0 0,5 0 0,2 1 13,2-1-2,2 0-14,0 2 1,0-1 6,-2 2 7,0 0-2,-4 2-8,0-1-6,-2 2 19,-5 0-2,-1 1-14,2 2 7,-5-1 0,-2 2-1,-1-1-1,-3 1 6,-4 1-7,0-1 6,-1 0-7,-5 2-1,-1-1 7,-1 0 0,0-1-2,-4 0-7,-2 0 0,-5 0-7,1-1 15,-3 1-7,1 0 7,-3-2-1,-2 1-13,-1-1 13,-1 0-14,-2-1 22,0 0-15,-1-1 12,1 2-7,-2-2-7,0-1 13,-2 1-7,2-1-7,-2 0 1,0 1 7,0 0-19,1-1 7,-3 0-5,2 0 2,0-1 0,0 0-1</inkml:trace>
  <inkml:trace contextRef="#ctx0" brushRef="#br0" timeOffset="748">3088 0 4,'0'0'3,"0"0"0,0 0 0,0 0-1,0 0 0,2 0 0,3 0 1,1 3-1,2-1-1,0 2 0,3-1 0,3 2 0,1 1 0,3-1-1,1 2 1,4 0 0,-1 1-1,5 1 0,-2-1 0,2 1 0,0 0 0,-2 2 0,-3-1 0,1 2 7,0 0-7,-5 0-1,-1 2 1,0-1 6,-5 1 6,0 1-14,-3 0 14,-1 0-9,-4 3 6,0-1 5,-4 3-2,-4 0-7,0 1 5,-4 1-1,-3 1-14,1 2 7,-5-1 6,1 2-7,0-2 6,-1 0-13,-2 1 7,1-3 12,-1 1-20,3-2 13,-1 1-20,3-2 1,0-1 1,-1-2-1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28.0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39 20,'-2'0'3,"0"0"-1,0 0 12,0 0-8,0 2-1,0-2 0,0-2 6,2 2-8,-2 0 6,0 0-1,2 0 5,-2-1-8,0 2 0,2-1-1,0 0-1,-2 0 6,2 0-1,0 0-7,0 0 6,0 0-1,0 0 0,0 0-1,0 0-7,0 0 13,2 0-14,0 0 13,2 0-14,2 0 13,2-1-8,3-1 7,1 0-14,5-2-5,1 2 7,1-4 1,2 2 13,1 0-8,1 0-13,0 0 14,0 0 0,1 3-13,1 0 7,-2 0 1,0 2 6,-1 0-6,-1 1 6,-2 2-7,-3-1 13,-1 2-14,-1 2 13,-3 1-7,-3 3 0,-2-1 0,-4 3 6,-2 0-14,-6 3 13,0 3 7,-5 0-15,-1 2 0,-5 1-6,-1 4-1,-3 1 2,-2-1 7,-1 2 6,-1 0 1,0-1-2,0-1-1,0-1 6,3 0-14,-1-1 6,4-3 0,1-1 6,3-2-8,1-1 8,3-4-22,1 1 15,2-1 7,1-2-16,5-1 2,2-2 7,5-1-13,3-1 14,0-1-7,7-2 7,1 0-6,1-2 6,3-4 6,3 2 6,0-2-21,2 0 19,-1 0-8,1 1-7,0-3 1,-2 1 0,0 2-13,-5 0 1,1 1-4,-3-2 3,-1 1-6,-1 1 3,-3 0 1,-3-1 2,0 1 1</inkml:trace>
  <inkml:trace contextRef="#ctx0" brushRef="#br0" timeOffset="711">164 359 5,'0'0'4,"0"0"-1,0 0 7,0 0-2,0 0 5,0 0-7,0 0 5,0 0 0,2 0 4,-2-1-2,4 0-14,2-3 13,1 2-8,3-1 5,0-1 6,5-1-1,1 0-15,1-2 6,4 1-7,-1-1-7,3 0 8,0 1 8,-3-1-22,3 2 3,-4 1 0,2 0 0,-7 2 1</inkml:trace>
  <inkml:trace contextRef="#ctx0" brushRef="#br0" timeOffset="1156">890 410 11,'0'2'9,"-2"1"0,0 3-2,0 0-7,0 2 6,-2 1 6,2 2-8,-1 0-7,-1 2 14,0 2-8,0 0-7,-2 1 0,2 2 8,0-1-8,-3 2 15,1-2 4,2 1-2,0-1-14,-2 0 6,2 0 0,-1-3 5,1-1-1,0-2-8,0 1 0,2-4 13,0 0-15,0-1 8,2-2-15,2-2 21,0-1-15,4-5-13,2-1 15,3-5-6,1-1 1,5-2 0,-1-2-6,1-1 1,3 1 2,-1-1 7,0 1-6,-3 0 1,3 2 0,-3 1 1,1 1 0,-3 0 9,-1 3-1,-1 1-7,-3 1 7,-3 1-1,-2 3 13,-2 2-8,-2 2-8,-4 0 20,0 4-15,-5 2 12,-1 2-2,0-1 5,-1 3-9,-1 1-8,2 0 0,-1 0 0,3 0 6,0 0-8,2-1 14,1 1-9,3-2 6,2-1 4,4-1-13,1 1-1,3-2 6,4-3-7,3-2-6,1 1 13,3-4-21,2 0 9,-1 1-18,1-4 2,0 1 2,-5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30.0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 86,'-2'0'7,"2"0"-1,0 0-1,0 0 13,0 0-16,0 0 12,0 0 0,0 0 3,0-1-8,2 1 6,3 0-9,3 0-14,2-3 15,5 0-2,1 0 0,3 1-1,2 1 0,1-1-1,1-1 0,0 3-7,-3 0 1,1 0-6,0 1 7,-3 1-6,-1 0 0,-3 1 22,3 0-22,-5 0 8,1 1-8,-3-1 2,-2 1-12,1-1 0,-1-1 3</inkml:trace>
  <inkml:trace contextRef="#ctx0" brushRef="#br0" timeOffset="305">122 297 58,'-2'0'23,"2"0"-16,0 0 13,2 0-10,1 0-1,1 0-7,6 0 12,2 0-1,3 0-2,4 0-8,-1-2 0,5 0-1,0-1 6,1-1-7,1 1 6,2-2 6,-2 0-2,0 3-1,0-1-14,-1-1 0,-3 2-18,0-2 1,-3 3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31.5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0 741 5,'0'0'4,"0"0"-1,0 0 7,0 0-8,0 0 0,2-1 6,0-2-1,2 2 5,-2 0-8,5-1 7,-1 1-16,4-1 9,3 0 5,1 0-7,3-2 12,1 2-14,3 0 0,2-1 12,1 0 0,1-2 3,2 3-8,0 0-1,0 0-7,0 0 14,0 0-9,-2 2-13,1 0 14,-3 0-14,2 2 8,-4-1 7,-1 0-1,-1 2-14,-5-1 15,3-1-21,-5 3 15,1-1 0,-3-2 0,-2 3 14,1-3-9,-5 4 5,2-3-7,-6 3-7,0-1-6,-2 1 20,-2 0 5,0 0-20,-2 0 7,-1 1 6,1 0 6,-2 0-15,-3-2-6,3 2 0,0 1 1,-2 0 14,-1 0 6,3 2-3,-4-1-7,1 0-1,1 2-7,-3-1 7,3 2 0,-2 0 6,-1 1-8,-1 1-12,1-1 7,-1 2 7,-1 1 6,1 1 0,-3 1-16,1-1 8,-1 2-6,1-1 7,-1 1-7,1-1 13,-1-1 0,1 2-21,1-2 15,1 0 0,-1-1 7,3 1-2,-1-4-1,3 2-1,2-2-1,0 0 0,1-2-7,1 1 0,2-3 7,2-1 0,2-2-20,2 0 9,2 0 13,0-2-13,7-3 7,-1-1 12,4-1-1,1-2-14,3 1 7,1-4-13,0 1 7,3 0 6,-1-2 0,2 1-7,0 0 7,1 0-1,-1 0-6,0 0 0,0 2 0,-1 1 1,-3-1 6,0 2 0,-3-1-7,-1 1 0,-3 0 7,1 1 0,-3 2-20,-2-1 2,0 0 15,-1 0-8,-1-1-17,-2 1 1,2 1 3,-4 0 1</inkml:trace>
  <inkml:trace contextRef="#ctx0" brushRef="#br0" timeOffset="728">199 1028 28,'-2'0'1,"0"0"0,-1 0 6,3 1-1,-2-1 0,2 0 5,0 0-8,-2 0 7,2 0 4,0 0-8,0 0 13,2 0-9,0-1 11,1 1-8,3-1-2,2 0 4,0-1-8,5-1 7,-1 0-15,3-1 0,1 2 12,3-3-1,-1 2-14,1-2 7,0 0 6,-1 1 0,3 0-16,-3 0 2,-1 0 7,0 1 7,-1 0-2,-3 1-7,-1 0-20,-2 1 10,1-1-12,-3 1 1,-2 0 2</inkml:trace>
  <inkml:trace contextRef="#ctx0" brushRef="#br0" timeOffset="1276">190 321 5,'0'0'4,"0"0"-1,0 0 7,-2 0-2,2 3-7,-2 0 0,-2 4 6,0-1 5,0 1-14,0 1 1,0-1 6,-1 0-7,-1 0 7,2 0-1,0 0 7,2-1-3,-2-2-1,2 0-7,2-1 13,-2 1 5,0-2-9,-1 0 5,3-3-8,0 0 7,3-1-3,3-4 5,0-2-14,4-4-7,3-2 7,1-2 0,3 0 0,-1-5 6,3-3 7,-1 0-9,3 0-7,0-3 0,0 2 7,-1 0-1,-1 2 0,2-1 5,-5 3-13,1 4 0,-3 1-6,1 1 14,-3 2 0,-4 1-1,1 2 0,-1 3-1,-2 0-6,0 3 0,-2 3 7,-2 2-6,0 4-6,1 2 7,-3 2 13,0 2-8,-3 1 0,1 4-1,0 1 6,0 2-7,2 2 1,-2 1-1,2 0 6,0 1-13,0-1-1,2 0 8,-2-1 0,2 0 0,0-2 7,3 0-8,-1-1-13,0-2 8,2-1 1,0-1-12,0-1-6,1-1 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57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257 381 2,'0'0'3,"0"0"1,0 0-1,0 0-1,0 0 0,0 0 8,0-1-9,0 0 7,0-1-8,0-1 7,2 1 5,0 0-1,-2 0-2,0 2-13,0-1 6,0 0 0,2 0 6,-2 1-1,0-1 5,2 1 0,-2 0-2,0 0-2,0-1-7,0 1 12,0-2-14,0 2 8,0-1-8,0 1 6,0 0-14,0 0 15,0 0-15,0 0 16,0 0-15,0 0 14,0 0-7,0 0 7,0 0-8,0 0 13,0 0-14,0 0 13,0 0-1,0 0-1,0 0-20,0 0 20,0 0-7,0 0-6,0 0 13,0 0-20,0 0 20,2-1-13,2-1-6,2-1 14,-2 0 0,0 1 6,1-1-2,-3 1-7,2 0 14,2-2-9,-2 1-13,0 0 0,0 0 21,1 1-8,-1-1-7,0 0 6,0 0 0,0 1-7,-2-1 7,2 0-1,-2 1-6,3 0-6,-3-1 13,0 1 0,0 1-13,0 0 1,0-1 7,0 2 0,0-1 0,-2 0-7,2 1 16,-2 0-2,2 0-7,-2-1-6,0 1 13,0 0-1,0 0 0,0-1-13,0 1 7,2 0-6,-2-1 13,0 1 6,0 0-2,0 0 6,0 1-15,0-1 12,-2 0-2,0 1-20,0 0 26,-4 3-27,-2 0 2,-5 2 19,1 3-14,-7 1 1,0 1 6,1 1 6,-5 2 0,2 0 4,1-1-8,-1 1-7,0 0-6,3-2 7,-1 2 6,5-2-1,-3 0 6,5-3-8,1-1 1,1 0-15,2-1 9,2-1 6,1 2-7,3-2 7,4-3-7,0 1 7,7-2-1,-1 1-6,7-2 6,-1 0-6,5 0 14,-1 0-9,1-1-14,2 1 16,-3 0-8,-1-1-5,-1 2 7,-3 0 0,-1 0 1,-2 2 6,-1 2-1,-5 1-19,-4 3 21,-4 2-7,0 2 6,-7-2 0,1 5 6,-5 0-8,-1-1-1,-3 2-6,1 0-1,-3 0 22,0-2-16,3 0-6,-1-2 19,5-1-2,1-1-6,1-2 4,1-2-7,1-1-1,2 0-6,-1-1-6,3-1 14,2 0-14,2-2 2,2-2 1,0-1-12,4-1 2,0-1-10,3-3-4,1 0 4,0 1 4,2-2 1,-1 0 3,1 1 2,0 1 2,-1-2 1</inkml:trace>
  <inkml:trace contextRef="#ctx0" brushRef="#br0" timeOffset="1058">350 599 3,'0'0'4,"-2"-2"0,2 2-1,0 0-1,0-2 1,0 0 0,4-2-2,-2 0 7,0 0-1,2 0 5,0-1-14,0 1 13,2 1 0,1-2-9,-3 2 13,2-2-9,0 2 6,0 0-1,3 0-14,-3 0 13,0 1-8,2 1 12,1-1 0,-3 1-9,2 1-7,-2 0 6,3 2 6,-1 0 5,-4 3-7,0 1 11,0 1-22,-2 3 20,-2 2-21,-2 2 13,-2 1 0,0-1-9,-2 2 13,-3-1-8,1 0-7,-2 0 7,2-1-1,-3-1-1,3-1 7,0-3-8,1 0-8,1-2 8,2 0 1,2-2-8,-2 0 7,2-3 1,4-2 5,0-4-7,0-3-7,6-5 7,3-3 0,1-3-20,5-3 22,-1 0-12,1 0 1,1 0-6,-1 2 1,2 0 9,-3 3 7,-1 2-1,-1 1-6,-4 1 0,3 3 13,-5 2-7,0 2 0,1 3 13,-3 3-15,-4 4 6,0 1-7,-2 1 0,-2 3 6,-2 2-6,0 1 0,-3 1 0,1-2 6,2 1-7,0-2 7,0-2-7,0-1 6,2 0 6,-1-1-14,1-1-5,2-3 13,2-1-13,5-2 14,-1-4-1,2-4-6,5-2-19,-1-3 14,5-1-11,-1-1 3,-1-3 7,1 2 8,1 0 0,-1 1 0,-1 1-13,-1 2 8,-1 0 13,-3 3-7,0 1 0,-1 2 13,-3 0-2,2 4-2,-4 2-7,-2 2 6,-2 4-14,0 1 7,0 1-7,-2 1 7,-2 1 6,2-2-19,0 2 7,0-1 19,0 0-13,2-2-1,-2 1 6,4-1-7,-2-1-14,2 0 16,2-3 7,-2 1-22,4-2 22,0 0-2,3-2-21,1 0 3,-2 0 8,1-1 0,-1 0-6,0 1-6,0 0-4,1-1 2,-1 1 1,-2 0 2,0-1 0</inkml:trace>
  <inkml:trace contextRef="#ctx0" brushRef="#br0" timeOffset="2175">1218 449 2,'0'0'4,"0"1"-1,0-1 0,0 0 0,2 0 0,-2 0 7,0 0 4,0 1-8,0-2-7,0 1 20,0 0-16,0 0 12,0 0 4,0 0-1,0 0-3,0 0-1,0 0-16,0 0 27,0 1-10,0 0-1,0-1-3,0 0-7,0 0-1,0 0-7,0 0 13,0-1-1,0 0 0,-2 1 5,0-1-2,0-2-14,-2 1 7,0 1 6,0 1 6,0 1-10,-3 1 0,1 1 5,-2 1 0,-2 2-2,-3 2-2,3 2-7,-3 1 7,-1 1-8,-1 1 1,3-1-7,0 0 7,1-2 0,3 1 7,0-1-1,1 0-1,1-2 0,4 0-21,0-2 22,6-2-13,0-1 0,3-1-5,5-2 1,-2-3 15,5-2-15,1 0 3,-1-2 7,1-1-12,-1 1 7,-1 0 0,-1-1 2,-1 1-12,-1 0 14,-3 2 7,0 1-1,-2-1-7,0 2-5,-1 0 7,-1 1 0,-2 2 6,0 0 0,-2 2-7,-2 2 6,0 1 0,0 1 6,0 3-7,0-1-1,-1 1-8,3 0 9,0 2-8,0-1-5,3 0 14,-1-2 5,0 0 7,2-1-28,2-1 20,-2-1-14,2 0 0,3-3 15,-1 2-8,2-4-14,1 0 9,-3-1-6,2 0 8,1-2 0,1 0 0,-2-1-12,3 0 14,-3 0-7,2 0 8,-1-1-6,1-2 7,-1-1-1,3 0-6,-2-2 7,1-1 0,1-1-1,-1-1-12,-1 0 14,1 0-7,-1-1 13,-2-2-14,1 0 14,-1 0-20,0-2 20,1 1-14,-3 0-5,0-1 20,-2 2-8,1 0-6,-1-1 0,0 2 7,-2 2-7,0 1 7,-2 1 0,0 1 5,-2 2 0,3 1 5,-1 1-14,-2 0 12,2 1-7,-2 2-7,2-1 13,-2 2-14,0 0 14,2 2-16,-4 0 8,2 0-6,0 2 14,-2-1-9,0 3 0,0-2 0,-1-1 0,1 1-14,2 0 15,0-1 1,-2 1-8,2-2 7,0 1-6,0 0 7,0-1-7,0 3 14,2-3-8,-4 0-20,2 0 22,0 0-1,0 0 0,2 0 7,-2 0-9,-2 0 0,2 0 6,0 1-7,0-1 0,0 0-12,0 0 0,0 1 22,2-1-15,-2 0 7,-2-1 7,2 1-14,0 0-1,0 0 16,0 0-15,0 0 0,0 0 7,0 0 1,0 0 5,0 0-7,0 0 0,0 0 6,0 0-7,0 0 6,0 0-7,0 0 6,0 0-7,0 0-12,0 0 14,0 0-6,0 0 13,0 0-13,0 0 1,0 0 13,0 0-7,0 0 6,0 0-7,0 0-13,0 0 21,0 0-8,0 0 0,0 0 7,0 0-8,0 0 7,0 0-1,0 0-7,0 0-6,0 0 14,0 0-7,0 0 6,0 0-7,0 0-12,0 0 8,0 0 13,0 0-13,0 0 13,0-1-1,2-2-13,0 0 1,3-3 7,-1 0 6,0-1-13,0 0 0,2-1 7,0-1 6,-1 0 0,1 0-14,-2 0 7,0 1 7,-2 0-1,0 0-1,0 1-7,0 1 13,0 1-1,-2 1-2,2-1-1,0 3-1,-2-1 0,0 1-7,0 3-6,-4 3 7,0 3-7,-4 3 14,0 3-1,-3 3-13,1 3 13,-2 2-7,-3 2 0,1 3 7,-1 1-7,-1 4 6,-1-1 0,3 0-1,-3 0-7,3-1 0,1-1 7,1 1 0,1-3-14,1-2 21,2-1-8,2-4-7,-1 0 1,3-3 6,0-1 0,2-1-7,2-2 7,0-3-20,2-2 9,2-1 8,2-1-7,3-4 7,-1 0 7,2-1-1,3-4-1,-1-3-13,5 1 13,-3-3-13,3 0 1,1-3 7,1 0 0,2-3 0,-1-2-6,1 0 7,0-3 6,-1-1-7,1-1 6,0-2-7,-1-2 7,-1-1-1,0-1 0,-3 2-1,-1-2-7,-3 2 13,0 3-14,-3 1 7,-1 2 6,-2 3-1,0 1-1,-1 3-7,-3 0-7,0 2 1,0 3-5,-4 2 7,0 2 1,-3 2-7,1 5 22,-4 1-9,2 5 6,-2 2-13,-3 4 0,-1 4-6,2 1 7,-3 2 15,1 3-15,1 1 0,-1 0 7,2-1-14,1 2 15,1-2-7,0 0-1,2-2 15,4 0-3,-3-1-1,3-2-7,2-2 6,0-1-7,0-3 6,2-1 0,3 0-1,-1-3-7,2-3-13,2-1 15,0-1-19,1-4 9,1-2 0,0-2-4,3-1 2,-3-3-6,3 0-3,-3-1-5,-2-1-2,2 0 2,-1 0 4,-1 1 3,0-1 2,1 1 1,-3 0 3,-2 2 1,2 1 1,-2 0 2,2 0 1,-1 1 1,-1 0 1,0 1 1,-2-1-1,2 2 3,0 0 0,0 0 0,-2 1 1,0 1 0,3 0 1,-3 0 12,0 1-14,0 2 14,-2-1 4,2-1-2,-2 3 6,2-1-10,-2 1-1,0 0-7,2 1 6,-2 0 7,0-1-3,0 2-20,0-2 20,0-1-8,0 1 0,0-1-7,0 0 13,0-1-1,2 0-7,-2-1 7,0 3-2,0-2-1,2-1 0,-2 1-14,0 0 14,0-1-7,0 1-6,0-1 7,0 0-7,0-1 16,0 0-2,0 0-1,0-1-1,0 2-6,0-1 6,0 0-7,2 0 1,-2 0 6,0 0-6,2 0 12,0 0-13,0-1-6,-2 1 13,2 1 0,1-1-1,-1 0 6,-2-1-7,2 1 0,-2-1 7,2 1-2,-2 0-21,2 0 3,-2 0 7,0 0 1,0 0 6,0 1-6,2-1 6,-2-1 0,0 2 6,2-1-8,-2 0 8,0-1-22,0 1 15,2 0-13,-2 0 20,0 0-13,0 0 6,0 0-6,0 1 0,0 0 1,2-1 6,-2 0 0,0 0 0,0 0-1,0 0 6,0 0-6,0 0-8,0 0 8,0 2 7,0-2-9,0-3 7,0 2-21,0 1 22,0 0-14,0 0-7,0 0 9,2 0 7,-2-1 0,2 1-1,0-2 0,0 0 7,0 0-16,3 0 16,-3-1-22,2 0 15,2-2-7,-2 1 7,2-2 6,3-1 0,-3 1-14,0-1 13,2 0-1,1 0 0,-1-1-1,-2 1-13,0 0-6,3 1 15,-5 2 0,2-2 6,-2 1-1,0 0-1,-2 2-19,2-1 20,-2 3-13,-2-1 7,0 1 13,0 0-2,-4 2-14,2 1 7,-4 3-1,0-1 0,0 1-7,-1 3 1,1 0 13,0 2-14,-2 0 0,4 3 7,-3-3-7,1 1 7,2 1 0,2-2 7,0 0-9,0 0 0,4-2 6,0-1-7,0-1 0,4-2 13,2-1-8,3-3-1,1-2-7,3-1 1,3-4 6,3-1 0,2-1-13,2-3 1,1-2 1,3 0 7,2 0 0,-2 0 6,-2-1 0,0 0-1,-2 0 6,-4 0-22,-3 2 9,1 1 13,-5 2-7,-3-1 5,-1 3-7,-2 1-7,-6 0 13,0 3-13,-4 0 13,-2 3-7,-2 2-13,0 1 14,-2 1 6,-1 0-1,3 2-1,0 0-13,0-1 13,2 2-7,1 0 7,3-2-7,0 1 0,3 0 0,1-2 0,2 2-12,2-2 14,-2 1-13,3-2 14,1 1 6,0-1-13,-1 0-6,1 1 14,-2 0-1,0-1-6,1 3 7,-1-2-7,-4 2 13,0 1-21,0 2 22,-4 1-2,0 1-7,0 1 0,-4 0-7,0 3 1,0-1 13,0 2-7,-2-3-6,2 2 0,-1 0 1,1-1-7,0-1 9,0 1-6,2-3-19,0-1 17,0-1-12,0-2 2,0 0-3,2-1 1,0-3 4,0-2 0,2-2 1</inkml:trace>
  <inkml:trace contextRef="#ctx0" brushRef="#br0" timeOffset="4783">2600 616 12,'0'-1'17,"2"0"9,0-2-15,2 1-8,0-3 18,0 1 5,3-2-11,-1-1-8,0-1 13,2 1 3,0-2-8,1-2-3,-1-1 5,0 0-1,3-1-3,-3-2 4,0-1 5,0-1-9,1-1 5,-3-1-15,0-2 12,-2 0 4,2-3-8,-1-1-14,-1 0 13,0-2-8,0 0 6,0 3-7,-2 1 6,2 3-1,-2 4 0,0 0-8,1 5 7,-1-1-14,0 5 15,-2 4-15,2 4 22,-4 4-15,2 4 13,-2 5-14,0 4-6,-5 6 14,1 1-14,-2 4 20,0 4-7,-1-1-7,1 2 7,2 0-7,-2 1 0,-1-4 7,5-1-20,-2-1 9,2-3-12,0-2-5,0-3-2,1-1-4,-1-2-3,2-6 3</inkml:trace>
  <inkml:trace contextRef="#ctx0" brushRef="#br0" timeOffset="5117">2668 377 59,'-2'-2'17,"2"1"17,0 1-18,0-1-2,0 1 12,0-2-23,0 2 18,-2-1-1,2 1-10,2 0 6,-2 0-15,4-2 0,2 2 18,3-2-8,1 1-1,2 0-15,1 0 7,1-1 1,1 1-15,1 0 15,1 0 7,3-1-22,1-1-16,0 1 1</inkml:trace>
  <inkml:trace contextRef="#ctx0" brushRef="#br0" timeOffset="6521">3421 379 25,'0'-1'20,"0"1"-8,-2-1 5,2 1-3,0 0-1,0 0-1,0 0-9,0 0 6,0 1 5,-2 1-8,2 2 7,0 1 4,-2 5-9,0 0-13,-1 3 20,-1 0-9,0 2-1,0 2-7,0 0 7,0 0-1,0-1 6,2 1-7,-3-2 5,1 0 0,0-2-15,0-1 9,0 1-8,0-2-5,2-3-11,0-2 0,0-2 2</inkml:trace>
  <inkml:trace contextRef="#ctx0" brushRef="#br0" timeOffset="6756">3410 265 38,'0'0'6,"0"0"12,0 0-8,0 0 5,0 0-9,0 0 0,0 0 6,0 0-2,0 0-14,0 0 13,0 0-7,0 0-7,0 0 7,3 1-6,3-1 0,-2 1-7,2 2 2,2-2-1,1 0 0</inkml:trace>
  <inkml:trace contextRef="#ctx0" brushRef="#br0" timeOffset="6918">3624 457 4,'0'2'18,"0"3"-10,0-1 5,0 2-1,0 0 12,-3 1-4,3 0-2,-2 1 4,-2 1-16,2 0 7,-2 0-3,2 0 5,-2-1-14,0 0 0,2 1 7,-5-4 4,5 0-14,0 1 1,2-3 6,-2 1-1,0-3-6,2-1 6,2-5 0,0 0-1,4-4 0,3-1-1,-3-3-12,2-1 13,5-2-13,-3 0 8,2-1 0,3 2 7,-3 1-7,1 0-12,-3 4 7,0-1 15,1 3-8,-5 1 6,2 0-7,-2 5 0,-1 2 6,-1 2-6,-2 4 0,0 2 0,0 3 0,-2 0-13,-2 2 22,0 1-2,2 1-14,0 1 8,0 2 7,0-2-15,0-1 2,2-1-12,0 0 0,0-2 2</inkml:trace>
  <inkml:trace contextRef="#ctx0" brushRef="#br0" timeOffset="7283">3880 606 28,'0'0'1,"0"0"13,0 0-2,0 0 6,0-2-4,0 0-1,2 0-1,2-4 4,2-2-2,1 0 5,-1-2-9,2 0-14,2-2 13,1-2-7,-1-1 13,2-1 4,3-3-9,-3 0 6,1-2-9,-1-4 11,3 0-8,-3-3 0,-2-2 4,1-3-2,-1-1-8,0 1-13,-1-2 8,-1 3 6,-2 3 6,0 1-14,-1 5 0,-1 3 14,2 4-8,-4 1-7,0 2 13,2 1-7,-4 4 6,2 5-8,-4 5-6,0 4 13,2 4-1,-4 8-7,0 4-6,-2 4 14,1 3-14,-1 1 14,0 4-7,0 0 0,-2 1 0,1-1-19,1-1 15,2-2-7,0-2-17,0-2-4,0-3 4,2-2 2</inkml:trace>
  <inkml:trace contextRef="#ctx0" brushRef="#br0" timeOffset="7654">3909 379 40,'0'0'6,"0"0"5,0 0 6,0-2-3,0 0-1,2 0-1,2-1 4,2-2-2,3 0 5,-1 1-15,0-1 5,5 0 5,-3 1 0,2 0-3,3 1-14,-3 0 13,5 0-1,-3 2-20,1-2 1,-1 3-12,-1 0 2,1 2 0</inkml:trace>
  <inkml:trace contextRef="#ctx0" brushRef="#br0" timeOffset="8733">4219 572 10,'0'0'3,"0"0"7,0 0-2,0 0-7,0 0 6,0 0 5,0 1-1,0 0 6,4 2-10,0 0 6,1-1 12,1-2-17,2 0 5,0 0 6,3-1-9,3-2 5,1-2-1,-1 0-15,3-2 0,3-1 0,-1 1 19,2-2-3,-3 1-13,1 0 5,-1-2-7,-1 1 13,-3 0-21,1 0 14,-5-1-7,-1 1 6,-3 0-13,-2-1 13,-2 2-6,-2 1-13,-4 1 14,-2 3-7,-5 1 8,-1 3 7,-3 1-8,1 3 0,-3 1 0,1 2 6,-1 2 0,1 3-14,-1 2 1,3 0 8,-1 1-8,5 2 15,0-2-1,3-1-8,3-1 1,4 0-14,2-1 22,5-3-1,5 0-1,2-6-1,5 0-13,4-3 1,4-4 7,4-2-6,-2-1 7,2-1 6,0-3-1,0-1-7,0 0-6,-2-2 7,-2 1 0,-3-1 6,-1-1-1,-2 2-6,-3 0 0,-3 0 0,-1 3 6,-3 0-19,-5 2 14,0 1 6,-4 1 0,-2 3-7,-4 3 0,-2 0 6,0 3-1,-3 2 0,-1 1-13,2 1-5,-3 0 14,3 1-6,2 2 7,2-2 0,2-1-8,2 0 8,0-1-6,4 0 7,2-3-13,4-2 14,-1-2 0,-1 0-1,4-2-13,-1 0 8,1-1 7,1-1-1,-3 1 0,0 2-13,-2-1-5,1 0 21,-3 2-1,-2 2-1,-2 2 0,0 4-13,-2 4 20,0 2-8,-4 2-7,0 5 13,-2 1 0,-3 4-2,-1 2-1,-2 2-13,-1 1 1,-1 2 13,-3-1-1,-1 0 0,-1-1-14,-2-2 8,-1 0-14,-1-2 9,0-1 14,-2-4-2,3-2-13,-1-3 7,2-2 6,5-3-14,-3-3 8,5-4-8,3-4 8,3-3 7,2-5-8,4-4-6,2-2 0,4-3 8,6-3 7,0-2-2,5-1-8,4-2 1,-1 0 6,3 0-7,0 1 0,3 0 6,-1 1-7,2 0 7,2-1-7,-2 3-6,1-1 1,-1 0 20,2 1-8,-2 1-7,4 1 0,-2 0 7,2 2-7,-2 0 0,-2 1 7,-1-1 5,-1 3 0,0-1-8,-2 0-1,-1 1 6,1-1 0,-3 2-1,-1 1-7,0-1 6,-3-1-1,1 3 7,-1-1-8,0 0-1,1-1-6,-5 2-7,1 1 9,-1 0 0,-2 2 6,1 1 0,-3 1-13,0 0 7,-4 1 7,2 1 6,-2-1-15,-4 3 8,-2 2-8,-2 2 1,0 0 7,-5 2 0,-1 1-1,-1 1-14,-1 2 8,-1 3 7,1 0-1,-3 3 7,1 2-22,-1-1 9,3 1-6,-1 1 14,3-2-7,2 0 0,-1 0 7,5-2-13,2 0 19,0-3 0,4 0-2,2-3-14,4-2 7,4-5 0,3-1-1,3-4-6,1-2-7,4-1 9,1-3 0,1-2-5,2 0-6,-2-2 15,2-4 6,-1 2-14,1-3 14,-2 1-1,0-1-7,-3 2-13,-1-1 21,-5 3-7,3 2 0,-5 2-6,1 0 13,-5 3-1,2 0-7,-1 2 0,-3 1-6,0 2 1,-2 2 7,-2 2 0,0 2 6,0 3-7,-2 2-7,0 3 8,0-1-1,0 2 0,0 1-6,0 1-6,-2-2 22,2 2-16,2 0 15,-2 0-8,3 1-6,1-1-7,0 0 22,0-2-15,2 0 7,0 0-12,3-1 7,-1-3 7,0-1-1,2-2-6,1-1 6,-1 1-13,-2-2 8,3-1 0,-5-1-6,0-1 7,0 0-6,-1 0 7,-1-1-7,0-1 2,0 0 7,0 0-7,0-1-5,-2 0 1,2-2 7,1 0 0,-1 0 1,0-1 0,0-1 0,0 0 0,-2-1 0,2 0 0,-2-1 0,3 0 7,-3 0 12,2 1-15,0 0-1,0-2 6,-2 2 0,0 1 5,0 0-2,0 2-1,0 0 0,0-1 4,-2 1-15,2 1 19,-2-1-7,3 1-9,-3 0 13,-3 1-21,3-1 19,-2 2-7,2-1 12,0 1-9,-2 1-14,2-1 20,0 0-8,0 1-14,0 0 21,-2 1-15,2 0 12,-2-1-7,0 1 5,0 0-19,-2-1 1,0 0-19,0-1-16,0 1 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5:20.8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482 51 5,'0'0'4,"0"0"-1,0 0 0,0 0 0,0 0-1,0 0 1,0 0-1,0 0 12,0 0-2,0 0-1,0 0-14,0 0 7,0-3 6,2 2 11,-2 0-2,2 1-16,-2-2 0,0 2 12,2 0-8,-2-1 13,0-1-4,0 0-21,-2 0 14,2 1-2,-2-3 7,-2 1-9,2-1 12,-5-1-1,1 1-9,-2 0-8,-2 0 13,-3 0-14,-1 2 7,-3 0-7,-4 2 12,1 3 0,-5 2-15,-2 2 15,0 2-15,-2 3 13,0 0-7,2 5-7,-2 0 20,0 4-14,5 5 0,-1 0 6,2 5 5,4 1-13,3 3-6,3 1 13,3 1-7,2-1 13,6-1-14,2-1-6,2-3 8,6-3 6,5-2-1,1-5-19,7-3 14,1-3 13,7-3-8,2-4 0,3-3-7,3-4-6,-2-3 14,0-3-13,0-3 1,0-1 7,-4-3 0,0-1 6,-6-1-7,0-2-6,-6-1 13,-3-2-19,-5-1 14,-3 0-6,-6 1 13,-4 0-1,-2 2-1,-2 0-1,-1 3 6,-1 3-14,2-1 6,0-1 1,-3 4-1,5 1-1,2 2 0,0 0 0,4 0 0,2 2-13,5 0 14,-1 3-14,2 0 2,5 0 14,1 2-1,3-1 7,-3 2-9,5 3 0,-2 1-6,-1 1 0,1 1 7,-3 1-1,1 2 6,-3 0-19,1 1 20,-5 3-20,-1 1 7,-5 3 8,2 2 5,-6 0-1,0 2-1,-2 1-1,-2 0-7,0-1 6,-1 0-6,1 0 6,0 0-13,0-1 7,2-3 0,-2 1-12,2-1-12,2-2-11,0-1 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5:22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203 284 3,'0'1'3,"-3"0"0,3 0-1,0-1 0,0 1 0,0-1 0,0 0-1,0 0 0,0 0 0,0 0 1,0 0-1,0 0 0,0 0 0,0 0 0,0 2 0,-2-2 0,2 0 0,2-2-1,-2 2 1,0 0 0,0 0-1,0-1 1,3-1-1,-3 1 0,2 0 7,-2-1 5,0 1-14,0 1 13,0-1 6,0 0-3,0 0-2,0 1-7,-5 0 5,3 1-1,-2 0-1,-4 4-1,0 1-7,-3 4 0,-1 2 6,0 2 0,-3 3 5,1 3-2,-1 1-13,3 4 13,-3 2-14,1-1 7,1 3 6,1-1 6,2 0-9,1 1 6,3-3-8,0 0 0,4 0-7,2-3 20,4-1 5,2-2-16,2-2 6,5-1 5,3-2-15,3-4 12,2-1-20,1-3 7,1-2-6,2-1-7,0-2-10,0 1 10,-1-3-13,-1 0 3,-2-2 2</inkml:trace>
  <inkml:trace contextRef="#ctx0" brushRef="#br0" timeOffset="740">440 472 60,'0'0'23,"0"0"-16,0 0 13,0 0-10,0 0-1,0 0 5,0 0-1,2-1-9,3 0 6,-1-3-1,4 0-8,6-2 0,3-1 6,2-1-13,3 0 21,3-2-9,0 3-1,0-1-1,0 2 0,-1 1-7,-1 1 0,-2 1 1,0 0-6,-5 2 1,1 1 13,-3 1-1,-4 0 0,3 3-1,-5 1 0,-4 2 5,0 2 0,-6 1-8,0 3-7,-6 2 7,-2 0 8,-3 3 4,-3 2-8,-3-1-1,-2 2 0,3 0-1,-5 0 7,2-1-22,3 0 15,-1-2 0,5 0-7,-1-1 14,3-2-15,1 0 15,5-1-9,0-1 6,4 0-13,4-3 13,2 0 6,4-2-15,5-2 1,1-3 12,3-1-7,1 0 6,1-1-21,0-1 15,-1-1 5,1 1-13,0-2 6,-3 1 6,-3 1-13,1-1 0,-4 0 7,1 0 0,-3 1 0,-2 0-20,0 0 3,-4 0-4,3 0-5,-3 1-5,-2 0 4,0 0 2</inkml:trace>
  <inkml:trace contextRef="#ctx0" brushRef="#br0" timeOffset="1527">546 178 17,'0'1'10,"-2"3"4,0-1-14,2 4 0,-2 0 6,0 1-1,-1 2 13,1-1-22,-2 0 13,0 0-14,2 0 20,0-1-15,-2 0 0,0 0 0,2-2 13,-2 0-1,1-2-2,1 1-8,0-2 13,0 0-1,2-1-3,0-1-1,2-2-1,0-4 6,3 0-9,1-4-1,2-1-1,2-4-6,3 0 0,-1-2 0,1-2 0,1 0 13,1-1-8,1 1-19,-1-2 21,-1 1-1,3 3 6,-3 0-1,-2 1 0,3-1-2,-3 5-21,1 0 3,-5 1 7,2 2 1,-1 1 13,-3 1-1,0 2-1,0 2-1,3 2-8,-3 2 7,0 2 5,0 2-14,0 2 13,-2 1-13,3 3 6,-3-1 7,-2 3-2,2-1-1,0 2-7,0-1-6,0 0 13,1 1-1,-1-1-13,-2-1 1,2-1-13,2-1-9,-2-1 1,0-1 1</inkml:trace>
  <inkml:trace contextRef="#ctx0" brushRef="#br0" timeOffset="2056">1123 106 34,'0'0'19,"0"0"-1,0 0-10,0 0 6,2 0-2,-2 0-7,0 0 17,0 2-1,2 2-4,0 0-8,2 2 12,0 1-16,0 2 0,1 2 11,3 2-7,-2 1 4,2 1-14,1 2 25,-1 2-2,0 3-16,3 0 0,-3 2 12,0 4-3,0 3-2,-1 2 6,-3 1-3,0 0-2,-2 1-1,-4-2-9,0 3-7,-2 0 7,-3-1 0,-3 0 5,-2-1-7,-5-2-7,1-1-5,-1-3-12,-2-3-9,1-2-4,3-2-4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5:25.8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45 44,'-2'-1'18,"0"0"-14,0 0 18,-2 0 4,2 1-10,0-1 5,0 1-4,0 0-8,2 0 12,-3-3-16,3 3-6,0 0 18,3 0-14,1 0 6,2 0 6,6 0 3,1 0-14,3-1-1,5 0 7,2-1-8,4-1-1,2 1 13,-1-1-15,3 0 13,1 1-8,-1-2 0,2 1 0,-2 1-1,0-1 0,-4 2-1,-1 0-6,-1-1 6,-2 0-6,-4 1-1,-3 1 15,1 0-14,-5 0 13,-2 0-8,1-1-6,-5 1 7,-2 1 6,-2 0-7,-2 2 0,-4-1 6,-2 2-1,0-2-1,-3 1-13,1 1 13,2-1-6,0-1-7,0 0-17,-1 0 8,1 1-17,4-3 5,-2 1 2,4 0 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5:26.5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310 2 17,'0'0'16,"0"-1"10,0 1-3,0-1 10,0 1-5,-2 0 10,2 0-5,0 0-4,-2 0-4,0 0-8,-4 0 3,-5 2-15,-1 2 19,-5 2-16,-1 1 5,-5 4-1,0 1-2,0 2-8,-1 1 6,3-1-1,0 1-13,5-1 13,1 1-7,3-1 14,2 1-16,3 0-7,5-2 9,2 0 6,0 0 0,6-1-1,3 0-7,-1 1 0,4 0 0,1-2-7,1 1 8,1 1 8,-1-3-9,1 3 14,-3 0-14,-2 0 12,1 0-13,-5 3 12,0-1-7,-4 1-6,-2 3 13,-4-2-14,-4 2 13,0-1-20,-7 2 21,1-1-8,-3-1 0,1 0-6,-3-2 0,2 0 1,1-2 0,-1-1-13,3-1-3,3-3-23,1-1 5,0-1 3</inkml:trace>
  <inkml:trace contextRef="#ctx0" brushRef="#br0" timeOffset="960">486 342 66,'0'0'9,"0"-2"18,-2 0-3,0 1-10,2 1-1,0 0-8,0 0 12,0 0-15,0 0 6,0 0 6,0 0-9,0 0 12,0 0-1,0 0-15,0 5 12,-2 5-2,0 4 6,-5 3-9,3 0-1,-2 2 5,0 0-14,-2 1 13,-3 1-7,3 0 13,-2-1-16,1 1-13,1-3 21,0-1-8,-1-1-6,3-1 1,0-1-7,0-2 22,2-3-15,0-1 13,-1 0-7,3-2-7,0-3 1,4 0 13,5-4-14,1-3 1,4-3 7,3-3-7,3-4-7,1-1 2,4-2-5,-1 0-11,-1-3 22,4 2-12,-2-2 15,2 2-7,-5 2 7,1 0-7,-5 2-4,1 2 14,-3 2-7,-3 0 13,1 2 0,-3 2-8,-1 1 6,-4 0-7,-2 1 12,-2 4-8,-2 2 6,-4-1 0,0 5-2,-5 1-1,-1 1-1,-1 1-13,-1 3 0,1 0 8,1 2-1,0 0 7,-1 0-1,3 0 5,0 0-7,1 0 6,3 0-21,2-1 15,0 1-8,4-2 1,0 0 14,4 0-2,2 0-1,2-2-8,3-1 0,-1 1 7,5-3-20,-3 0 8,5 0-7,-1-2 9,1-1-12,-3-1-12,3 1-2,-1-1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5:29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45 42,'-2'0'18,"2"0"-7,0 0-3,0 0-7,0 0 13,2 0-15,0 0 13,0 0 6,6 2-16,2 2 6,7 2-7,0 0 12,3 0-14,3 2-6,4-1 13,2 1 1,2 1 4,2 0-1,2 1-14,4-2 13,-1 0 6,-1 1-9,2 1-1,-2 0-7,1-1 13,-1 1-20,-4-1 7,0 0 7,-4 1 6,-2-1-2,-2 0-13,-3 1 0,-1-1 7,-2-2 6,-3 0 0,-1 1-16,-3-1 9,-2-1-1,-1 2 6,-3-1-13,-4 2 19,0 0-14,-4 2 6,-4 1 6,-2-1-1,-3 0-1,-3 0-2,-3 3 6,-1 0-14,-3-1 12,-2 1-14,-4 2 7,0-1-7,-2 2 14,0-2-8,0 1-1,1-1 6,1 1-13,2-1 0,0 1 7,2-1-13,3-1-4,1-2-5,4 1-11,1-1 3,4 0 4</inkml:trace>
  <inkml:trace contextRef="#ctx0" brushRef="#br0" timeOffset="821">205 892 70,'0'0'9,"0"0"-2,0 0 6,0 0 5,4-1-3,2-2-8,2 0-1,5 1 1,1-3 4,3-1 11,3 0-8,3-1-2,4-1-14,4-1 6,2 0 6,4-1 6,3 1-3,1-2-8,0 1 6,1 1-8,-1 1 7,-1-2-2,-1 2 5,-4 1-20,-4 0-6,0 1 14,-4 2 0,-2 1 6,-5 0 0,-1 1-20,-5-2 20,1 3-7,-5-1 0,1-1 0,-1 2 0,-4 1-12,0-1-6,1 2 3,-5-1-5,0 0-4,0 0 2,0-1 2</inkml:trace>
  <inkml:trace contextRef="#ctx0" brushRef="#br0" timeOffset="2033">1942 50 5,'0'0'4,"0"0"6,-2 0-1,2-2-2,-2 1 0,0-2-1,2 1 5,-2-2 0,0 2-2,2-1 17,-2-1-15,0 1 4,-1 0 12,1 1-4,2-2-8,-2 2-9,0 0-7,0-2 19,-2 2-15,2 0 6,-2-1 0,0 2-2,-2 0 5,-3 1-2,1 1 6,-2 0-9,-3 3-7,-1 0 13,-5 2-14,1 1 6,-1 1 7,-2 4-16,1 1 8,-3 1-15,-2 1 15,0 2 7,0 2-15,1 1 7,-1 1-8,2 1 9,2 1 5,1 1-1,3 1-1,1 0-1,1-1-7,3 1 6,5 0-13,1-3 7,6 0-6,2-1 7,7-3 7,3-1-14,7-5 7,1-2-12,5-3 20,4-3-13,4-2 0,0-5-6,4-3 8,1 1 1,1-5 0,-2-1-6,2-4-5,-1-3 7,-1 2-12,-4-3 28,-2-1-14,-4-2 7,-2 1-1,-2-1-12,-7 1 20,-1-1-1,-5 1-2,-4 0 6,-4 2-8,-2 0-7,-2 0 7,-2 3-1,-2 1-1,-3 2-6,3 2-6,0-1-18,-2 3-4,2 1 3</inkml:trace>
  <inkml:trace contextRef="#ctx0" brushRef="#br0" timeOffset="5577">474 622 2,'0'0'4,"0"0"-1,0 0 0,0 0 0,0 0 0,0 0-1,0 0 1,-2 1-1,-1 0-1,1 1 0,0-1 0,0 0 0,0 1 0,-2 1 6,2-2-7,0 1 0,0-1 6,0 0-7,0 3 0,0-2 0,0 1 0,-3 0 7,3 0-1,-2 1-7,2 1 0,0-2 1,-2 2 0,2-2 6,0 2 0,0-2-7,0 1 0,-2-1 7,2 1-8,-1-2 14,-1 2-1,0-2-8,0 0 6,0 1-7,0 0 0,0 1-1,-3-2 13,1 1-14,-2 1 6,0 1-13,-1-1 14,-1 2-14,0-1 1,-3 1 7,1-1 7,-1 2-14,-1 0 14,2-1-7,-3 0-7,1 1 14,-3 0-7,3-1 6,-3 1-7,1 0 13,1-2-22,1 1 2,-3 1 14,3-1-13,-1 0 7,5-1 0,-3 0 0,3 0 0,0-2-6,-1 1 13,3-2 5,2 2-14,0-2-6,-1 2 20,3-3-14,0 1 7,2 0-1,0 0-1,2 0 6,2-1-1,-2 1-20,2 0 8,2-2 7,-2 0 0,2 0-1,1 0-6,-3-2-6,2 1 0,2 0 15,-2-1-13,0-1 13,3 0-7,-1 1 7,2-3-14,0 0 8,1 1 0,-1-1 7,0-1-14,2 0 1,1 1 1,-1-2 1,0 0 0,1 1 1,-1-1-1,0 0 1,1 0 0,-1 1 0,0-1 0</inkml:trace>
  <inkml:trace contextRef="#ctx0" brushRef="#br0" timeOffset="6398">290 757 1,'-3'1'3,"1"0"-1,-2 0 0,0 1 0,2-1 0,-2 0 0,0 1-1,0 1 1,0-1-1,-1-1 0,-1 1 0,2 1 1,2-2 0,0 0-1,0 1 0,0 0 0,-2-1 0,4-1-1,-2 1 1,2 0 0,-2-1 0,2 1-1,0-1 0,2 0 0,-2 0 0,4 0 0,0-1 0,2-1 0,0-2 0,3 1 0,-1-2 1,2 0 0,3 1 0,-3-2-1,2 0 0,1 0 0,1-2 0,-1 1 0,-1-1 0,5 1 0,-5-1 0,2 0 0,-1 1 0,1 0 0,-1-1 0,-1 1 0,1 0 0,-3-1 0,2 2 0,-3 0 0,1 0 0,-2 0 0,3-1 0,-1 4 0,-2-3 0,2 0 0,-1 2 0,-1-2 0,0 0 0,1 0 0,-1 2-1,0-1 2,0 0-1,1 1 0,-3 0 0,0-1 0,-2 1 0,2 1 0,1 0 0,-1 1 0,-2-2-1,-2 3 1,0-1-1,2-1 0,-2 2-2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13.1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75,'0'0'20,"0"0"-1,0 0 3,0 0 4,0 0-10,0 0-8,0 0 6,0 0 4,0 0-9,0 0 0,0 0-8,0 0 0,0 0-27,2-2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1:03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10 302 9,'0'0'3,"0"0"0,0 0 0,0 0 7,0 0-9,0 0 6,0 1-1,2 1-7,-2 2 7,0 1-7,0 3 6,0 3-7,0 3 13,-2 0-14,0 2 0,0 3 1,0 1 6,0-1-7,2 1 7,-2 0 0,2-2 7,0 0-9,0-1-6,0 0 0,0-3-1,0-2 0</inkml:trace>
  <inkml:trace contextRef="#ctx0" brushRef="#br0" timeOffset="1447">486 406 1,'2'0'4,"-2"0"-1,4 0 0,-2 0 0,4-1-1,0 1 1,3 0 0,-3 0-1,0 1-1,0 2 7,1 0-1,-1 1-8,0-1 7,-2 3-7,0 0 0,-2 1 0,0 1 0,-2 1 7,-2 0-1,-2 2-7,0 0 7,-6 2-1,-1-1 0,-1-1 0,-3 1-1,1-1-1,-3-3-6,1 0 7,-3-3 5,3-2-1,-1-2 6,3-1-14,-1-3 6,3-2-13,1-2 7,3-3 7,2-2 6,4-2-15,2-1-7,4-1 9,2-1-7,5 0 0</inkml:trace>
  <inkml:trace contextRef="#ctx0" brushRef="#br0" timeOffset="3606">1443 299 29,'0'0'1,"0"0"0,0 0 6,0 0 5,0 0-1,0 0-7,-4 1-1,-2 3 0,2-2 12,0 4-8,-2 2-14,1 0 1,-1 2 13,4 0-13,-2-1 7,4 2 6,2-1-1,4 2-1,-2-2-13,5 2 1,-3 0 14,6-2 5,-1 2-7,1-1-1,0 0-7,1 0-1,-3 1-5,1 0 8,-1 1 0,-4-2 6,2 2 0,-6 0-7,0 2 7,-4-1-8,-2 1 14,-4 0-14,-4-1 13,-1 1-2,-3-2-13,1-1 0,-1-2-6,1-2 0,3-2 1</inkml:trace>
  <inkml:trace contextRef="#ctx0" brushRef="#br0" timeOffset="3923">1882 0 82,'-2'0'1,"-2"0"18,-5 4-7,-1-1-3,-2 2-7,-5-1 12,3 2-8,-5 1 1,-2 2-2,1 1-7,-1-1 6,0 3-20,3 1 2,-3-2 0</inkml:trace>
  <inkml:trace contextRef="#ctx0" brushRef="#br0" timeOffset="5000">895 685 81,'2'0'7,"-2"-1"6,4 0-8,7-3 0,1 0 5,3-3-1,3 0-8,1-1 0,2 1-13,-3 0 1,3 0 0,-2 2 2,-3 0 1,1 2 0</inkml:trace>
  <inkml:trace contextRef="#ctx0" brushRef="#br0" timeOffset="5475">2049 624 51,'0'0'5,"0"0"19,0 0-17,0 0 12,0 0-14,0 0-1,2 0-1,0-2 12,3 1-2,-1 0-7,2 0-7,4-1-8,5-1-5,-1 0 2</inkml:trace>
  <inkml:trace contextRef="#ctx0" brushRef="#br0" timeOffset="5654">2593 589 82,'0'0'20,"0"-1"4,4 1-4,1-2-21,3-1 0,0-1-6,2 1-6,5-2 2,1 1-1,1-1 1</inkml:trace>
  <inkml:trace contextRef="#ctx0" brushRef="#br0" timeOffset="5794">3282 562 4,'2'0'4,"0"0"0,4 0-1,-2 0 7,3 0-8,3 0-2</inkml:trace>
  <inkml:trace contextRef="#ctx0" brushRef="#br0" timeOffset="5972">4041 576 1,'12'-4'2,"3"1"-1,6 0 0</inkml:trace>
  <inkml:trace contextRef="#ctx0" brushRef="#br0" timeOffset="6038">4531 578 11,'2'0'9,"2"0"0,0 1 17,1 1 4,-3-2-4,4-2-10,-2 1-8,2 1 5,0-2 6,3 0-10,1-1-13,0 0 6,-1-1-19,3 1 1,-2-1 3,1 2 1,3 0 1,-1-1 2,3 1 1,-1 1 1,1 0 1,1 0 0,-1-1 2,1 2-1,1 0 2,-5 2 0,-1-2 0,1 0 0,-5 0 2,0 0 0,-2 0 0,-1 0-1,-3 0 0,0-2-1,-4 2 0,2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09.8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208 13 57,'-2'-1'17,"0"-2"-21,2 2 13,0 0-8,0 0 13,-2 0-2,2-1-1,0 2 4,0-1 6,0 1-4,0-1-8,0 0 12,0 1-10,0 0-13,0 0 19,0 0-15,0 0-7,0 0 14,0 1-1,0 4-8,-4 2 0,2 2 0,-2 3 0,-2 4 13,-3 3-2,1 0-7,-2 5-1,2 0 0,-3 2-1,-1 0 7,-1 2-14,3 0-1,-2 1 8,-1-1 1,3 1 5,0-2-1,-1-1-1,3-3-13,0-1 13,-1-2-13,1-3 1,2-1 7,2-3 6,2 0-13,-2-3 0,4-3 7,0-1-6,4-3 7,2-5-8,6-3 2,3-5 1,3-3 0,3-3-12,4-5 14,2-3 0,2-3-13,0 0 3,4 1 7,-2 0-12,0 2 8,-2 2 8,-2 2 0,0 1-20,-5 3 16,-1 2 7,-2 2-1,-3 1 0,-1 3-7,-3-1 7,-2 2-6,-1 2 13,-3 0-8,0 3 0,-4-1 6,-2 3 1,-4 1-9,-2 2 1,0 3 0,-7 1 0,1 2 6,-3 1-1,1 2 6,-1 2-8,1 0-7,1 2 13,1 2-13,2-1 0,1 0 13,1 1 0,2 1-15,4-1 8,0 0 7,0-1-2,4 0-14,0 0 7,4-1 13,0-1-2,1-1-7,1 1-13,2-1 1,-2-2 7,3-1 0,-3 1 6,0-3-6,3-2-13,-1 0-12,-2-1 3,5 0 3,-3-4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10.5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 56,'0'0'17,"0"0"4,0 0 4,0 0-10,0 0-2,0 0 0,0 0-3,2 0-7,0 0 5,3 0 7,1 0-3,4 3-2,2-2-1,3-1-13,2 1 13,-1 0-1,3-1-8,-1-1-13,1 0 9,-3 1-12,3-1-7,-2 0 4,-3-1 1</inkml:trace>
  <inkml:trace contextRef="#ctx0" brushRef="#br0" timeOffset="724">0 196 50,'0'0'18,"0"0"-9,0 0-1,0 0-1,0 0 5,5 0-14,1-1 14,2 1-3,4-2-1,3 0-13,-1 1 7,3-1-1,0-1 13,1 2-7,1 0-2,-3 0-7,3 0 0,0-1-13,-3 1 9,1 1-6,-1-1 0,-1 0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11.7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331 5 4,'0'0'4,"0"0"0,0 0 6,0 0-8,0 0 18,0 0-8,0 0-1,0 0 4,0 0-8,0 0 5,0 0 6,0 0-9,0 0 5,0 0-1,-2 0 4,0 0-15,-2 0 6,-2-3-1,-1 2 0,-1 0 5,-4 0-14,-1 2 13,-1 2-14,-3 1 13,-1 1-8,-1 0 13,-2 1-15,1 4 13,-3 1-8,2 2-1,1 0-13,1 2 8,0 2 12,3 1-7,1-1 6,3 2-2,2-1-13,1 0-1,5-1 15,4 0-8,2-1-6,4-2 13,3-1-21,5-2 22,5-3-14,1-2 7,3-1-14,4-4 9,0-1 0,0-1-6,0-4 8,0 0-7,-3-1 8,-1-1-7,-2-3-6,-2 0 9,-5-1 13,-2-1-14,-3-2 7,-3 0 13,-2-3-9,-4 1 6,-2 1-2,-2 1 0,-2 1-2,-3 0-14,-1 3 14,2-1-14,-1 2 13,-1 1-13,4 1-6,0 1-17,0 2 15,1-1-10,1 1 2,2 2 3,4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12.7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11 94,'-2'0'38,"2"0"-11,0 0-11,0 0-2,0 0 6,0 0-3,0 0-2,0 0-21,0-1 7,2-2-7,7 1-11,1 0-6,4-1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12.8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16 103,'0'0'24,"0"0"-4,0 0 5,0 0-10,0 0-7,0 0-2,0 0 12,0 0-9,2 0-7,1-1 7,3-1-22,2-2-10,2 0 0,3-1 2</inkml:trace>
  <inkml:trace contextRef="#ctx0" brushRef="#br0" timeOffset="153">304 20 63,'0'0'23,"0"0"-10,2 0-8,1-1 0,3 1-15,4-4 9,0 2-7,3-2 1,1 0 0,-1-1-1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4:13.8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0 62,'0'0'17,"0"0"-10,0 0 12,0 0-8,0 0-8,0 4 6,-2 4 5,0 2-1,-2 1-9,0 2 6,-3 2 5,1 3-14,-2 2 0,0 3 13,-3 2-9,1 0 0,-2 1-1,-1 2 6,3-1-2,-3-2 0,3 0-8,0-3 13,2-1-14,1-2 0,1 0 0,2-2 13,0 0-8,2-3-7,4-2 20,0 0-9,4-1-1,0-3-1,7-1 6,-1-3-14,5 0 6,1-2 0,3-1-20,-2 0 15,3 2 0,-1-3 0,0 0 0,-1-1 0,1-1 13,-2 2-8,-5-1 7,1 1-9,-3 0-13,-2-1 14,1 1 1,-3-1-9,-2 1-4,0 0-5,1 0 8,1 0-13,-2 0-3,0 0-5,-2 0 4,3-1 1,1 1 1</inkml:trace>
  <inkml:trace contextRef="#ctx0" brushRef="#br0" timeOffset="693">533 379 58,'0'0'11,"0"0"16,0 0-14,0 0 10,0 0-10,0 0 6,0 0-3,0 0-8,5-1 12,1-1-3,4-1-15,-2 0 7,5 1 11,-1-1-9,3 0-8,1 2 0,1-2 13,1 1-3,1 1-14,-3-1 6,1-1 0,2 1-7,-3 1-6,-1 1 7,-1-1-12,-1 1-19,-3-2 3,0 2 4,-1-1 1</inkml:trace>
  <inkml:trace contextRef="#ctx0" brushRef="#br0" timeOffset="947">1162 56 97,'0'0'12,"0"0"4,0 0 5,0 0-8,0 0 3,0 0-14,0 0 12,0 4-7,-2 0-2,2 3-6,-2 2 25,0 4-15,0 2 4,0 4-1,0 1 6,0 3-4,-3 4-14,-1 2 0,2 1 6,0 1-7,0 1 13,0-1-14,0 1-12,2-1-19,-1-1 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2:15:09.7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58 2,'0'0'4,"0"0"-1,0 0 0,0 0 0,0 0 7,0 0-9,0 0 0,0 0 7,0 0-1,0 0-1,0 0-1,0 1-7,2-1 0,-2 0 1,2 0 6,2 0-1,0 0-7,0 0 7,5-1 13,-3 1-9,6-1-1,1 1-7,1-1-6,3-2 13,1 2 5,7-1-7,4 0-8,6-2 8,5 1-1,1-1-1,7-1 12,1 2-14,5-2 12,4 3-7,2-1-1,6 0-1,2 1-7,5 1 7,3 0 0,3-1-1,-1 1 6,5 1-1,4 0 0,2 0-2,6-1-1,4 0 6,1 0-2,3 1-1,7-1 0,3 1-14,3 1 19,2-1-26,2 2 20,-2 2-7,2 0-6,-2 1 19,0 1-1,-5-1-8,-1 2 13,-4 3-9,-1-2 5,1 1-8,-3 0-7,-4 0 13,1 1-7,-7-1-8,2 0 15,-4 0-9,0-2 6,0-1-7,-2-3 0,0 1 0,-2-3 6,-2-1-1,-2-1-7,-2-2-6,-3 1 13,1-2-7,-4 2-6,-3-3 20,-4 1-1,-1 0-2,-9 0-8,-3 1 6,-3-1-1,-6 1-1,-5 0-7,-3 1 0,-7-1 8,-2 1-8,-4 1-14,-7 0 16,1-1-7,-2 1 1,-5 0 1,0-1 6,-3 2-6,-1-1 7,-2-1-1,1 2 0,-3-2 0,0 2-1,0 0 0,-2 0 0,1-1-6,-1 1-12,0 0 7,-2 0-10,0-1-18,0 1 5,-2 0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4:38.3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0 2,'0'0'3,"0"0"-1,0 0 0,0 0 0,0 0 0,0 0-1,0 0 1,0 0 0,0 0-1,0 0 0,0 0 1,0 0-1,0 0 0,0 0 0,0 0 0,0 0-1,0 0 0,0 0 0,0 0 0,0 0 0,0 0 0,-2 0 0,0 0 0,2 1 0,-2 1 0,2-2 0,0 1 0,-2 0 0,2 0 0,0 0 0,0 0 0,0 1 0,2 0 0,-2-1 0,0 0 0,2 2 0,0-1 0,-2-1 0,2 1 0,0-1 0,-2 1 0,2 0 0,0 0 0,1-1 0,-1 1 0,2-1 0,-2-1 0,0 1 0,0 0 1,2-1-1,-2 1 0,2-1 0,-2 0 0,2 0 0,1 1 0,-1-1 0,-2 0 0,2 2 0,-2-2 0,2 0-1,0 0 1,0 0 0,-1 0 0,1 0 0,-2 0 0,0 0 0,2 0 0,-2 0 0,0-2 0,2 2 0,-2 2 0,2-2 0,-2 0 0,1 0 0,-1 0 0,2 0 0,-2 1 0,0-1 0,0 1 0,2 0 0,-2-1 0,2 1 0,0-1 0,-2 0 0,3 1 0,-1 1 0,0-1 0,0-1 0,2 0 0,-2 0 0,1 0 0,1 0 0,-2-1 0,0-1 0,2 2 0,-2 0 0,0-1 0,1 1 0,-3-1 0,2 1 0,-2-1 0,2 0 0,0 1 0,-2 0 0,2 0 0,-2 0 0,0-1 0,3 1 0,-3 0 0,0 0 0,2-2 0,-2 2 0,0 0 0,2 0 0,0 0 0,-2 0 0,0 2 0,1-2 0,-1 0 0,0 0 0,0-2 0,0 2 0,0 0 0,0 0 0,0 0 0,0 0 0,0 2 0,0-2 0,2 0 0,-2 0 0,0 0 0,3 0 0,-1 0 0,0-2 0,0 1 0,-2 0 0,2 1 0,0-1 0,0 1 0,-1-1 0,1 1 0,-2 0 0,0 0 0,0-1 0,-2 1 0,2 0 0,0 0 0,0 0 0,0-2 0,0 2 0,0-1 0,-2 1 0,2 0 0,0 0 0,-4 0 0,4 0 0,-2 0 0,0 0 0,0 0 0,3 0 0,-3-1 0,0 1 0,2 0 0,-2 0 0,2 0 0,-2 0 0,0 1 0,0-2 0,2 1 0,-2 0 0,0 0 0,2 0 0,0 0 0,0 0 0,0 0 0,0 1 0,0-1 0,0 0 0,0 0 0,2 0 0,-2 0 0,3 0 0,-1 0 0,-2-1 0,2 1 0,0 0 0,0 0 0,-2 0 0,2 0 0,1 0 0,-3 0 0,2 0 0,0 0 0,0 0 0,-2-1 0,2 1 0,-2 0 0,0-1 0,3 1 0,-3-1 0,0 1 0,0 0 0,0 0 0,0 0 0,0 0 0,2 0 0,-2-2 0,2 1 0,-2 0 0,0 1 0,-2 0 0,2-1 0,1 1 0,-1 0 0,0 0 0,0-1 0,-2 1 0,2-1 0,0 0 0,0-1 0,0 2 0,0-1 0,0 2 0,0 1 0,0-2 0,0 0 0,0 0 0,0 0 0,1 0 0,-1 0 0,-2 0 0,2 0 0,0-2 0,-2 1 0,2 1 0,-2-1 0,2 2 0,0-1 0,-2 1 0,2-2 0,-2 1 0,2 0 0,-2 0 0,0 0 0,2 0 0,-2 0-1,2 0 1,-2 0 0,2 0 0,-2 0 0,2 1-1,0-1 1,-2 0 0,3 0 0,-1 0 0,-2 2-1,2-2 1,-2 0 0,0 0 0,2-2 0,-2 2 0,0-1 0,2 1 0,-2 0 0,0 0 0,2 0 0,-2 0 1,0 1-2,0-1 1,0 0 0,0 0 0,0 0 0,0 0 0,0-1 0,0 1 0,0 0 0,2 0 0,-2 1 0,-2 1 0,4-2 0,-2 0 0,0-2 0,0 2 0,0 0 0,0 2 0,0-2 0,0 0 0,0 1 0,0-2 0,0 1 0,0 0 0,0 0 0,0 0 0,0 0 0,0 0 0,-2 0 0,2 0 0,0 0 0,0 0 0,0 0 0,0 0 0,0 0-1,0 0 1,0 0 0,0 0-2,0 0 2,0 0-1,0 0 0</inkml:trace>
  <inkml:trace contextRef="#ctx0" brushRef="#br0" timeOffset="2310">600 250 1,'0'4'2,"-2"0"0,2 1 0,0 0 0,-2 0 0,2 1-1,-2 1 0,2 0 0,-3 1-1,1 1 0,0 0 1,0 0-1,2-1 1,-2 2 0,0-1 0,0 3-1,0-2 0,2 2 0,-2-2 0,0 3 1,0 0-1,2-2 1,-2 2-1,0-1 0,2-1 0,0 2 0,-2 0 0,0 0 0,-1-2 0,3 2 0,-2-1 0,2-2 0,0 2 0,0-1 0,0 0 0,0 1 0,0-3 0,2 0 0,-2 0 0,3 1 0,-1-1 0,0 0 0,-2 0 0,2-1 0,0 1 0,0-1 0,0 1 0,-2 0 2,2-1-2,0 0 0,-2 0 0,0-1 0,2 0 0,-2 0 0,2 1 0,-2-1 0,0 1 0,0 0 1,2-1-1,-2 1 0,0-1 0,0 0 0,0 0 0,0 1 0,0-2 0,0 1 1,-2-1-2,2 1 1,0 0 0,0 0 0,0 0 0,0 0-1,0 0 1,0 0 0,0 0 1,0 1-1,0-1 0,0 0 0,2 1 0,-2-1 0,0 1 1,0 2-2,0-2 1,0-1 0,2 0 0,-2 0 0,0 0 0,0-2 0,0 2 0,0 0 0,0-1 0,0-1 0,0 1 0,0 1 0,0-2 1,0 1-2,0 0 1,0 0 0,0 0 0,0-1 0,0 1 0,0 0 0,0 0 0,0 1 0,0 0 0,0 0 1,0-1-1,0 1 0,0 0 0,2-2 0,-2 4 0,0-4 0,0 1 0,0 2-1,0-1 1,0 0 0,0 0 0,0-1 0,0 1 0,2 0 0,-2 0 0,0 0 0,0 1 0,0 0 0,0 0 0,0-1 0,0 2 0,3-1 0,-3 0 0,0 0 0,0 0 1,0 0-2,0-1 1,0 0 0,0 0 0,0 1 0,0 0 0,0-1 0,0 0 0,0 2 0,0-4 0,0 2-1,0-1 1,0-1-2,0-2 2,0 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6:00.6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1,'0'1'2,"0"0"-1,2-1 0,-2 0 0,0 1-1,2-1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05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0 32 2</inkml:trace>
  <inkml:trace contextRef="#ctx0" brushRef="#br0" timeOffset="846">1713 0 42,'0'0'6,"0"0"12,0 0-3,0 0-2,0 0-7,0 0-1,0 0 0,0 0 5,0 0-20,0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1:45.3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515 19 3,'0'0'4,"-3"-1"6,3 0-8,-2 1 7,2-1 11,0 0-2,-2 0 4,2-1 4,-2 0-10,0 1-2,2 0 11,-2-2-4,0 1-1,0 1-10,0 1 6,2-1-9,0 0 5,-2 1 5,2 0-7,0 0-2,0 0-8,0 0 7,0 0-7,0 0 0,0 0 6,0 0-13,0 0 7,0 0 12,0 0-14,0 0 13,0 0-20,0 0 7,0 0 7,0 8 6,-6 2-15,-1 2 1,1 3 14,-2 0-15,2 4 7,-3 0-7,1 5-7,0 0 15,-2 2-7,-1 2 7,1-1-7,0 3 7,-1 0 7,1-1-15,0 0 7,1 0-7,-1-1 7,2 0-7,-1-1 0,1-2-5,0 0 7,2-1 7,-3-2-1,3 0 7,-2-1-2,2-2-2,2-1-13,-3-3 13,3 1-19,0-4 14,2 1-1,0-2-6,0-1 1,0-1 6,0-1-6,2-1-1,0 2 9,-2-4-15,0 0 9,2 0 0,2-2 7,-4 1-1,2-1-13,0-2 14,0 3-14,0-2 14,2 2-7,0-3-6,0 0-5,-2 1 14,4-1 0,0 1 0,2-1 0,-2 0 0,5-3-7,-3 0 1,2 1 7,0-2-8,1 2-11,1-3 9,0 2 1,1 0 1,-3-1 7,0 0-8,3-1 2,-3 1 1,0-2 6,0 0 0,1 1-6,-1 0 6,-2 0-6,0-2 0,1 0 1,-1 1 0,-2 0 7,0-4-1,-2 1-6,0 1 6,-2-2-6,-2 0 6,0-1 0,0 0 0,-4-1-7,0 1 13,-3 0-14,3-3 1,-4 1 1,1-1 12,-3 2-1,2-3 0,-3-1-14,3-1 13,-2 1 6,-3-2-15,3-2 1,-3 0 12,3-4-20,-3 1 26,3 1-14,-3-1 7,1 1-9,2 0 6,-3-1-1,1 1 0,1 1-7,-1-1 6,1 2-1,1 0-6,-1 2 6,1 0 0,0 0 0,1 1-8,1 2-5,0 0 7,1 1 7,-1 0-1,2 2-13,2 0 7,-1 2-12,1 0 8,0 2-6,2 0-17,2 2 9,-2 1-3,2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1:48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0 277 6,'-2'0'10,"2"0"-7,0 0 0,0 0-1,0 0-1,0 0 1,0 0 6,0 0 5,0 0-15,0 0 13,0 0-13,0 0 13,0 0-15,0 0 1,0 0 7,2 0 6,-2 0-2,2 0-1,2 0-1,2 0-7,7-1 13,1-1-14,5 0 7,2 0-8,3-1 14,1 1-14,4-1 6,4 0-6,0-1 0,2 0-7,3 2 15,-1-2-7,2 1 7,1-1-8,-1 1 1,2 1 14,3-1-22,-5 1 15,2 1-9,-1 0 9,-3 1-8,-4-2-7,0 2 22,-4 0-16,-2 2-4,-7-2 20,1 0-8,-2 1-14,-5 0 15,1 0-15,-3-1 22,-2 0-15,-1 0 13,-1 0-14,-2 0 13,0 0-19,1 0 13,-3 0-14,0 0 2,0 0 1,-2-1 0</inkml:trace>
  <inkml:trace contextRef="#ctx0" brushRef="#br0" timeOffset="460">693 5 6,'0'0'10,"-2"-1"-8,2 1 0,-2-3 1,2 2-2,0 1 7,0 0-8,0 0 1,0 0-1,0 0 0,0 0 1,0 0-1,0 0 0,2-1 0,0 1 0,2 1 0,2 0 0,2-1 7,1 3-8,1-1 7,2 0-1,3 2 6,1-1-7,3 3-1,4 0 6,-3 1-1,5 1-1,2 2-8,0 0 1,0 1 6,2 0-7,-2 2-6,-2-1 7,-1 1 0,-1 1-6,0 1 7,-4 0-1,-3 0 0,1 1-6,-3-1 7,-4 1 0,-1 0 6,-3 2-1,-4 1 0,-2 1-14,-6 2 1,0 0 1,-3 2 20,-5-1-2,-1 1-7,-1 0-9,-3-1 9,-1 0-8,1-1 0,0 0 1,1-2-6,1-1 0,1-2 0,1-1-1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1:53.6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1010 4,'0'0'4,"0"0"-1,0 0 0,0 0-1,0 0 0,0 0 0,0 0 0,0 0 0,0 0 0,2-1-1,0 1 0,1-2 6,-1 2-7,2-1 7,2-1-8,2 0 0,5-3 1,-3-1 6,7-3-7,1-2 13,3-3-8,4-3-7,4-3 7,2-5 0,2-3 5,2-4-14,0-3 1,2-3-1,3-1 9,-3-3-8,0 0 15,-2 0-15,2-1 7,-1 1 5,-3 1-13,0 1 0,-4 2 1,-7 1 0,1 2 1,-4 3 0,-1 2 0,-3 0 1,-5 4 0,-2 0 0,-1 3 1,-1 2 0,-4 1 0,-2 2 0,0 2 0,-2 3 1,-2 1-1,-5 3 0,1 2 0,-2 2 1,-5 3 0,1 3 0,-3 3 0,-1 5 0,-3 2 0,-2 6 0,1 1 0,-3 3 0,-2 3 0,-2 2 0,2 2 0,-2 1 0,2 4 0,2 0 6,-2 3-7,5 3 0,-3-1 7,0-1-7,6 2-1,-1-3 0,3-1 8,3-3-8,3-2 0,1-1 7,6-3-7,0 0 1,6-3-1,0-2 1,2 0 0,4-4 0,3-1 0,1 0 1,3-4 6,1-1-1,3-2-1,1-1-6,3-3 6,4-2-7,-2-1 0,2-2 7,2-2-6,0 0-1,0-3 1,2 1 0,0-1 0,0-1 0,0-1 0,0 0 1,-2-1-1,-2 1 1,-1 0 0,-1-1 0,0 0 0,-2 0 0,0 0 0,-1 0 0,-3-1 0,0 0 0,-3 1 0,1-1 0,-3-2 0,-1 3 1,1 0 0,-4 0 1,1 1 0,-3-1 0,0 1-1,-2 0 1,-1 0 0,-1 1-1,0 0 1,-2 0-1,2 2 0,-4 0 1,0 1-1,-4-2 0,2 4 1,-2-1-1,-2 3 0,-3 1 0,-1 2 0,0 0 0,-1 3 0,1 0 0,-2 2 0,-1 2 0,-1-1 0,3 1 0,1-1 0,0 0 0,1-2 0,3 1 0,0-1 0,4-2 0,0-1 0,2-2 0,6-2 0,0-3 0,7-3-1,1-3 1,3-1-1,1-4 0,3-2 1,-2-2 0,1-1 0,1 2-1,-5 1 0,1 2 1,-5 1 0,1 2 0,-3-1 0,-4 4 0,1 2 0,-5 1 0,0 3 1,-2 2 0,-2 3-1,2-1 0,-5 5 0,1 0 0,0 3 0,0-2 0,-2 0 0,4 2 0,-2-2 0,4 0 0,0 1 0,0-2 0,4-2 0,0-2 0,2 0 0,4-3 0,1-1 0,1-3 0,1-3 0,1-1 0,3-1 0,-3-1 0,1 0 0,-1-1 0,1-1 0,-3 2 0,-2 1 0,1 2 0,-3 0 0,0 2 0,-4-1 0,3 3 0,-3 0 0,0 5 0,0 1 0,-2 3 0,0 4 0,-2 2 0,0 1 0,0 1 0,0 1 0,-2 0 0,2 0 0,0 1 0,0-2 0,2-1 1,-2 0-1,0-3 0,2 0 0,0-2 0,2-3 0,3-3 1,1-1 0,2-6-1,3-3 0,1-2 0,3-5 0,1-4 0,1-1 0,2-6 0,-3 0 0,1-1 0,-1 1 0,-1-1 0,2 0 0,-5 3 0,3 1 7,-5 1-8,0 4 1,-1 0-1,-3 5 0,2 0 1,-3 0 0,-1 4 0,-2 0 6,2 2-7,0 2 0,-2 1-1,3 2 0,-3 1 0,0 4 0</inkml:trace>
  <inkml:trace contextRef="#ctx0" brushRef="#br0" timeOffset="1196">1884 562 1,'3'-2'4,"-1"-1"-1,2 0 0,2-1 0,0 1-1,0-3 0,3 0 0,-3-1 0,0 2 0,0-1-1,0-1 0,1 0 0,-1 0 0,-2 0 0,0 1-1,-2 0 1,-2 0 0,2 2-1,-4-2 7,0 2-8,-2 2 1,-2 1 0,-3 2 0,1 1 0,-2 3 0,0 1 0,-3 1 0,3 1 0,-3 4 0,3-2-1,2 2 1,-1-1 0,3 0 0,0 0 0,4 1 0,0 0 0,0-2-1,2 1-1,2-2 1,2-1 0,2-1-2,0 0 0</inkml:trace>
  <inkml:trace contextRef="#ctx0" brushRef="#br0" timeOffset="1486">1940 682 3,'2'0'3,"0"-1"0,3-1-1,-1-1 0,2-2 0,2 1 0,0-3-1,3-1 0,-1-2 0,5-1 1,-3-3-2,2-1 1,3-1-1,-2 1 1,1-3 0,1 0-1,-1 0 1,1-1-1,1-2 0,-1-1 0,-3 0 0,5-1 1,-5-2 0,1 1 0,-1-2 0,1 1 0,-5 0 0,3 0 0,-3 1-1,0 2 0,1 1 1,-3 2-1,0-1 0,-2 2 0,-1 1 0,1 1 0,0 2 7,-2 0-7,0 2 0,0-1 0,-4 4 6,2 1-1,0 1-1,-2 0 0,3 1-1,-3 0 1,0 2-1,-3 1-7,1 3 7,0 3-7,-4 3-1,-2 3 2,-2 2 0,-1 5 1,-1 2 0,-1 2 0,1 3 7,-3 2-1,3 1-6,-4 2-1,3 4 1,-1 0 0,1 3 0,1 1 1,-1 0 0,1-1 0,2 2 0,3-2 0,-1 0 0,2-1 0,2-4 0,2-1 1,2-2-1,0-3 0,0-2 0,4-3 0,0-3 0,4-4-1,3-2 0</inkml:trace>
  <inkml:trace contextRef="#ctx0" brushRef="#br0" timeOffset="1904">2604 477 4,'6'-6'3,"1"-1"0,-1 0 0,2 0-1,0 0 0,-1 0 0,-1 2 1,0 0-1,2-1 6,-4 2-7,0-1-1,1-1 7,-3 0-7,2 0 0,-2 2 0,-2-2 0,0 1 6,-2 1-1,0 0 6,-2 0-7,-1 0-1,-3 3-7,0 1 0,-2 1 1,1 0 14,-3 2-9,2-1-6,1 3-1,1-2 9,0 0-1,2 2-1,1-1 0,1-1 6,4 2-14,2-1 1,5 0 7,-1 1-6,4-2 7,0 1-1,5 0-6,-1 2 0,1-1 7,1 0-8,-1 0 9,-1 2-1,1-1-1,-3 0-6,-1 2-1,-1-1 9,-2 1-1,-2 1 6,-1 1-8,-3 0 0,0 2-6,-2 3 13,-2 0-7,-3 2 6,-1 0-7,0 1 0,-2 0 6,0 1-1,-3-1 0,1 0-8,0 0-6,-1-1 0,-1-2 0</inkml:trace>
  <inkml:trace contextRef="#ctx0" brushRef="#br0" timeOffset="2602">3570 473 2,'-2'5'3,"-2"3"0,0 2-1,-3-1 1,-1 2 0,0-1-1,0 0 0,-5 2 0,1-1 6,-1 0-1,-1 0-1,-1-3 0,1 0 5,0-1 6,1 0-22,3-2 20,1-1-2,1 0-8,2 0 0,0-1-15,2-5 22,2-1-22,2-4 8,6-5 7,2-4 0,2-1-9,7-4 2,2-3 0,3 0 8,5-2-9,4-1 8,0 0-1,2 0-7,0-2-7,1 1 8,-1-1-6,-2 2 1,0-1 14,-2 4-1,-2 0-1,-3 1-13,-1 4 14,-4 0-7,-1 2 13,-3 2-2,-3 1-14,1 0 7,-3 1-1,-4 1-6,-2 2 13,0 0-20,-4 2 14,0 4-7,-4 1-6,-2 1 2,-2 3 1,-3 5 1,-1 1 0,-2 2 1,1 4 1,-1 2 19,1 3-2,1 0-8,-1 3-7,1 4 7,4 0 0,0 3-15,1 0 9,3 1 0,2 4 6,2 1-13,0 3 13,2 1 0,0 1-7,2 3 7,1 0-8,-1 2 1,0 1 14,-2-1-15,2 1 6,-2 3-6,0-2 0,-2 2 13,-2 1-1,0 0-8,-2-1-12,-2 2 7,-3 0 1,1-1 0,-4-1-7,-1-2 2,1-3 1,-3-2 1,3-2 0,-2-5 1,-1-1-1,1-5 0</inkml:trace>
  <inkml:trace contextRef="#ctx0" brushRef="#br0" timeOffset="3130">3686 1064 32,'4'-2'1,"4"-3"6,3 0-1,5-4-7,5 0 0,4-2 13,2-1-15,1-1 1,4-1-1,-1 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1:57.5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385 62 2,'-2'-4'4,"2"0"-1,-2-2 0,0 1 7,0-1-8,-3 1 6,-1-1 5,0 1-14,0-2 6,-5 2-6,-1-1 0,-4 3 6,1 3-1,-2 1 7,-1 1-16,-3 4 2,3 4 7,-5 4 6,-2 6-2,0 2-14,-2 4 1,2 3 14,3 0-8,-1 1 6,4 2-13,5-2 1,4 2 7,1-1 6,5-1-14,6 0 13,2-1-7,5-1 0,1-4 6,7 0 6,-1-5-14,5 0 7,1-4-1,1-2-7,2-4 0,-4-1-5,-1-3 13,-1-1 0,-2-1-1,-3-4-1,-4-3 0,1 0-13,-7-4 14,-2-2-1,-4 1 6,-4-2 5,-5 2-8,1 0-7,0 0 1,-3 0 0,3 2 13,0 0-15,1 2 13,5-1-8,2-1 0,4 1-1,8-3-12,5 1 1,4-2 7,3 1 1,5 0 0,2 1-1,0-1 1,2 4 0,-2 0 0,-2 1-6,0 2 7,-4 1-6,-1 2 1,-1 0-6,-4 2 8,-3 0 0,-4 2-7,-1 2 22,-5 3-15,-4 3 0,-2 3 14,-4 3-8,-3 2-1,1 2 0,-4 2 6,-1 1-1,-1 3-13,-3 2 1,1 0 13,-1 0-1,3 1-7,-1-1 0,1 1-13,-1 0 14,3-1 6,-1 0-1,3-1-7,0-2 1,-1 0 0,1 0-13,4-4 1,-2 1 0,3-3 3,1-5 0,2-1 2,0-2 0,0-1 0</inkml:trace>
  <inkml:trace contextRef="#ctx0" brushRef="#br0" timeOffset="596">964 369 5,'0'-1'4,"2"-2"-1,2 0 0,0 0-1,-2-2 0,2 2 1,-1 0-1,-1 0 0,0 2-1,0-2 13,-2 2-2,2 0-14,0 0 7,-2-1-7,2 2 6,0 0 0,-2-2 0,2 2-8,-2 0 1,0-1 0,0 1 14,0 1-16,-2 1 9,-2 2-8,0 4 1,-2 2 7,-5 3 0,1-1-9,-5 6 9,1-1 5,-1 3-14,1 1 7,-3 1 0,3 1 6,-1-1-7,1 0-7,-1 2 14,3 0-1,0-1-1,1 1-1,1-2-13,0 0 13,1-1 0,3-3 0,0 0-15,2-2 15,0-2-13,2-1 13,0-3-7,-1 0-6,1-3 1,2 0 14,-2-3-7,2-2 6,-2-3-1,2-2-7,-2-4 0,2-1 7,-2-3 0,0-3-8,-2-1 14,-2-2-8,0-3-1,-1-2 0,1 0 12,-2-1-14,0-1 0,1 1 6,-1 1-7,2 1 8,0 0 4,2 2-14,-1 2 7,1 1 0,2 1-13,2 2 0,-2 0-5,4 1 2,-2 1 1,2 1 0,2 2 2,1 1 0,1 2 1</inkml:trace>
  <inkml:trace contextRef="#ctx0" brushRef="#br0" timeOffset="1152">1258 493 1,'2'-4'4,"2"1"-1,0-1 0,0-1 0,0 2-1,0 0 1,0-1 0,-1 2 5,-1-2 12,-2 0-15,0-1 6,0 0 4,-2 1-8,-3 0 13,-1 2-16,0-1 12,-2 2-15,-3 1 7,-1 1 6,-2 3-3,-1 1-14,1 2 1,-3 2 6,3 1 0,-1 3-7,1 0 7,1 0-1,1 0-7,1-1 13,5 1-7,2 0 6,0-1-1,2-1-7,2-2 0,4 1 7,0-3-8,4-1-13,1-4 9,3-2 0,1-1 1,-1-2 7,2-1 6,1-1-20,-3 0 14,1 1-1,-5-1-6,2 0 13,-3 3-14,-1 0 13,0-2-7,-2 3-6,0 0 6,0-1 0,0 2-6,1 2 7,-1 0-7,0 2 13,2 2-7,-2-1-12,4 2-6,-1 0-1</inkml:trace>
  <inkml:trace contextRef="#ctx0" brushRef="#br0" timeOffset="5125">1446 457 1,'0'0'3,"0"1"0,0 0 0,0 1-1,-2-1 0,2 2 0,0-2 0,0 1-1,0 1 0,0-1 2,2 0-2,0 0 0,0 1 0,0-2 0,4 0 0,2-2 0,3-1-1,1-2 1,3-2-1,3-3 1,1 0 0,2-3-1,-1 0 1,1-1-1,-2 0 0,-1-1 0,1 1 0,-5 1 0,1 3 1,-3 0-1,1 1 0,-5 2 0,0 1 0,0 1 0,-1 1 0,-1 3 0,-2 1 0,0 5 7,-2 3-7,0 7 6,-4 0-1,0 5-7,0 3 13,0 2-7,0 3 5,0 1-13,-2 1 13,2 2-8,0 1 13,-3-2-8,1 1-7,2-1-7,-2 1 1,2-2 20,-2 1-8,0-3-7,0 1 1,-1-3-7,1-2 14,0-1-7,-2-2 0,2-2 6,-2-3 7,-1-2-9,-1-1-6,-2-1 6,-1-3 6,-1 0-1,0-5 5,-3 0-6,1-3 4,-3 0-1,3-4-14,-3-1 7,3-2-1,-5 1-6,3-2 7,-1 0-1,0 0-6,-1 2 13,1 0-1,1 2-14,-1 1 1,-1 3 13,-1 4-7,0 3 0,-1 4-7,-3 3 7,0 4 0,0 2 13,1 3-2,-1 2-8,2 2-7,-2 0-12,5 4 7,-1-2-10,1 1 2,3-1-1,3-2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04.0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621 270 2,'0'-4'3,"0"1"1,-3-2-1,1 0 0,0-1 0,-4 0-1,0 0 1,-4 0-2,-1 2 1,-1 0-1,-3-1 0,-1 3 0,-3 1 0,-1 2 0,-1 0-1,0 2 0,0 2 1,1 2 0,1 3-1,1 0 1,1 2-1,3 2 0,1 0 0,3 2 0,2-1 0,3 1 0,3 2 0,4-2 0,3 0 0,1 1 0,2-1 0,2-1 0,-1 1 0,3 1 0,-4-1 0,3 0 0,-3 0 0,0 2 0,-4-2 7,0 3-7,-6-1 6,0 2 5,-6 1 0,-2 1-2,-3 3-14,-5 0 19,-5 1-14,-4 3 0,-2-1 13,-2-2-1,-2 2 4,2-1-15,-2-2 7,6-5 6,2 0-9,2-2-7,5-2 0,1-2-7,3 0-4,3-2 2,3-2 14,6-1-13,2-2 7,6-4-7,5-3 2,3-4 0,7-3 1,-1-3-1</inkml:trace>
  <inkml:trace contextRef="#ctx0" brushRef="#br0" timeOffset="444">1032 544 3,'0'0'3,"0"0"0,0 0 0,0 0-1,0 0 0,0 0 0,0 0 0,0 0 1,-2 0-1,2 0 0,-2 0-1,0-1 0,0 0 6,-2-1-7,0 2 0,-3 0 0,1 1 0,0 1 0,-2 3 0,-5 0 0,1 0 0,-3 5 6,-1 1 0,-1 2-8,-1 0 1,-3 1 0,0 2 0,3-1 0,-1 0 0,0 0 1,3-1-1,1-1 7,3 0-7,2-1 0,4-1 0,-1-1 0,5-1 0,2-2 0,6-3 0,3-2 0,3-2-1,3-4 1,3 1 0,3-4-1,2-1-1</inkml:trace>
  <inkml:trace contextRef="#ctx0" brushRef="#br0" timeOffset="693">1047 641 3,'-5'1'4,"-1"1"-1,-2 2-1,0-1 0,-1 2 0,1 0 0,0-1 0,0 1 0,1 1-1,3-2 0,2 2 1,0-1-1,2-2 0,4 1 0,2-2-1,5-2 0,-1-1 0,5-1-1,1-2 1,3 0 0,-1-1 0,-1-1 0,2 0 0,-3 0 0,1 2 0,-5-1 1,1 1-1,-5 0 0,-4 2 1,0 1-1,-4-1 1,-4 4-1,0-2 1,0 1-1,-3 1 0,-1 2 0,0-1 0,2-1 0,-1 1 0,3-1 0,4 1-1,0 1 1,4-2 0,1-2-1,5 0-2</inkml:trace>
  <inkml:trace contextRef="#ctx0" brushRef="#br0" timeOffset="1165">1458 797 1,'19'-6'2,"-1"-1"-1,1-1 1,2-2 0,-3 0 0,3-2-1,0-2 0,-1 0 0,3-2 0,-2 0 0,2-3 0,-1-3 0,1 0 0,0-3 0,0-5 2,1-2-1,5-4-1,-2-3 0,4-2-1,-2-2 1,2-2 0,0 2 0,-2 3 6,-4 2-1,-4 4-7,-1 2 7,-3 4-1,-5 4-7,1 2 13,-3 3 0,-4 3-9,0 2 0,-1 2 0,-3 4-1,-6 5-6,-3 3 1,-1 6 6,-8 3-6,-1 6 7,-2 4-7,-1 4-1,-3 2 2,2 3 0,-1 3 7,3 1-7,0 1 1,3 0 6,-1 0-7,5 2 0,1-3 0,3 0 1,4-2-2</inkml:trace>
  <inkml:trace contextRef="#ctx0" brushRef="#br0" timeOffset="1495">2027 568 38,'0'0'19,"0"0"-8,0 0-8,0 0-7,0 0 19,2 1-8,0 0-7,4 2-6,3 0 19,3-2-14,-2-1-6,5 0 13,1-1-13,3-2 1,0 0 7,-1-1-7,-1 2 1,-1 0 7,-1-2-7,-1 1 0,-1 1 2,-3-1 0,-2 1 7,1 1-7,-3 1 0,0 0 0,-4 0 7,0 1 0,-4 1-7,-2 3 7,0-1 7,0 2-9,-1 1 0,1-1-7,2 0 1,0 1-1,2-1 2,0 0 0,4-1 0,3 0 1,-1 0 0,4-1 0,2 0 0,1-2 1,-1-1-1,1 0 0,-1 2 0,1-2 1,-3 0 0,0 0 0,-2 0 1,1 1 0,-1-2 0,0 0-1,1 0 0,1-2-1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29:54.7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128 3 36,'0'-2'25,"0"2"-2,-2 0-10,2-1-8,0 1 7,-2 0-3,2 0-1,0 0-7,0 0 0,0 0 12,2 0-7,-2 1-1,0 3 5,2-1-7,0 1-7,2 3 20,0 0-1,1 2-3,-3 3-20,0 2 7,0 1 0,-4 2 6,0 3 0,-5 1 5,-1 3-13,-4 2 12,-1 0-1,-5 1-19,-1 1 7,-4 0-18,1 0 1,-1-2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10.0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553 598 3,'0'0'3,"0"0"0,2-1 0,-4 1-1,2 0 0,0 0 0,0 0-1,0 0 2,0 0-2,0 0 0,0 0 0,0 0 0,0 0-1,0 0 1,0 0 0,0 0 0,0 0-1,0 0 0,0 0 0,0 0 1,2-1 0,0 0-1,2-4 0,3-1 0,1 2 0,0-3 0,5 0 0,-1 0 0,0 0 0,1-1 0,1 1 0,3 0 0,-1-1 0,1 1 0,1 1 0,1-1 0,-2 3 0,1 2 0,-1 0 0,-1 2 0,1 1 0,-3 1 0,1 3 0,-3 1 0,1 2 0,-1 0 0,-4 2 1,1 2-1,-3 2 0,0 1 0,-2 0 0,0 3 0,-4-1 0,0 2 7,-2 0-7,0 1 0,-4 1 0,-2 0 12,-3 0-14,1 0 13,-4 0-14,-1 1 7,-2-2 0,1-2 5,-5 0-13,1-2 6,-1-1 6,0-1 6,1-1-2,-1-4-1,0-1-14,3-2-7,1-3 15,0-2-1,1-5 6,-1 0-2,3-5-13,-1-1 13,5-4-1,0-1-13,-1-1 13,5-4-7,0 1-13,2-1 14,2 1 6,2-1-7,2 0 7,0 2 0,4-2-8,0 0-7,5 1 8,-1 0 0,2 1-7,1 1-5,1 0 1,3 1 0,-1 1 3,3 2 0,0-1 0,1 3-1</inkml:trace>
  <inkml:trace contextRef="#ctx0" brushRef="#br0" timeOffset="4360">286 1 1,'-2'0'3,"2"0"0,-4-1 1,0 1-1,0-2-1,-4 2 1,-3 0 0,1 2-1,-3-1-1,1 0 1,-5 0-1,1 3 0,-1-2-1,3 1 1,-5 2 0,3 0 0,-1-1 0,3 2-1,-3 1 1,3-1-1,1 2-1,1 0 2,2 1-1,1 2 0,3-1 0,0 2 0,4 1 0,2 1 0,2 2 0,0 1 0,4 2 0,0 1 0,5 0 0,-3 3 0,2 1 0,3 2 0,-1 2 7,1 1-8,-3 1 0,2 1 1,-1 3 6,-1 0-1,-2 2 6,1 2 0,-1 2-3,-2 2-1,0 1-1,0 2-13,-1 0 14,-3 2-1,2-1 6,-2 2-22,0-1 15,-2 0-7,2 1 14,-2-3-15,0 1 19,0-3-15,0 0 0,-2-1 6,2-3-1,2 0-7,-2-5 14,2 0-2,-2-2-8,2-3-13,-2-3 20,2 1-7,0-4-13,2-2 7,0-1-6,1-4-6,-1 1 3,0-5 0,2 0 0,0-2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11.2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0 2,'2'1'3,"-2"-1"0,2 0-1,0 0 0,-2 0 0,2 0 0,0 0-1,-2 0 0,2 0 0,-2 0 2,3 0-2,-3 0 0,0 2 0,2-2-1,-2 2 1,2-2-1,-2 1 1,2 1 0,-2 1 0,2 0-1,0 2 1,0 1 0,0 2 6,0 1-7,0 3 0,0 1 0,-2 2 6,2 0-7,-2 3 13,-2 1-14,0 2 14,0 1-3,-2 0-7,-2 1 6,-3 2-7,-3-1-7,2-1 13,-5 1-7,1-2 7,-3-1-8,3-4-6,-1-1 1,3-3-1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12.2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178 381 3,'-2'-2'4,"2"-2"-1,-2 2 0,0 0 0,2-2 0,0 0 6,-2-1-8,2 0 0,0 2 0,0-2 6,0 2-7,-2 0 0,2 0 0,0 2 6,0 0-7,0-2 0,0 2 13,0 1-8,0-1 7,0 1-2,0 0-8,0 1 13,0 3-2,0 1-1,0 4-8,0 2 0,0 2 5,0 4-1,0 2 0,0 1 0,0 1-16,0 1 2,0 1 1,0 2 1,0 0 7,0 2 6,-2-2-20,2 1 14,0 0 0,0-2-7,-3 0 7,3 1 0,0-2 6,0-2-1,0 1-1,0-3 0,0-2-1,3 1-1,-3-3-7,0-1 7,2-2 0,-2-1-1,0-2 0,2 1-1,-2-3-6,0-1 0,2 0 7,-2-1 0,0-2-1,2 1 0,-2 1 0,0-2-7,0-1 1,2 1 0,-2-2 1,0 0 0,0-1 7,0 2-7,0 0 1,0-1-6,0-1 13,0 1-1,0 0-6,0-1 6,0 1 0,0-1-1,-2 1-6,0 1 0,0 0 7,-2-1-7,-1 2 0,-1 0 1,0 0-6,-2 1 0,-1-1 1,1 1 14,-2-1-20,0 1 14,1-1 0,-1 1-12,0-2 13,1 2 0,1-1 0,0-1 0,-1 1-7,3-3 1,0 1 7,2 1-1,0 0 0,-2 0-7,4-2-5,-3 2 7,3-1 13,-2 0-14,2-1 7,2 1 0,0 1 6,0-1-14,2 0 7,0 1 0,4-2-13,-1 1 8,3-1 6,0 2 0,0-2-1,3 0-6,-1 0 7,0 0 6,3 0-8,-3 0-12,3 1 1,-1-1 0,0 1 22,-1 0-9,-1-1 0,0 0-13,1 1 7,-3 0-5,0 1 1,-1-1 7,-1-1 6,0 1-13,0-1 13,-2 1-1,0-1-13,1 1 8,-3 0-7,2-1 1,0 0 0,-2 0 0,0 0-1</inkml:trace>
  <inkml:trace contextRef="#ctx0" brushRef="#br0" timeOffset="1016">538 31 2,'0'0'3,"-2"0"0,0-1-1,2 1 0,-2-1-1,0 1 1,2-1 0,0 0 0,0 1 1,0-2-2,0 1 0,0 1 0,0-1 0,2 0-1,0-1 1,2 1 0,2-2-1,0 1 1,0 0 0,1-1-1,1 1 0,0 0 1,3 0-1,-3 0 0,2 1 0,0 0 0,1 1 1,1 1-1,-1 0 1,1 1 0,-2 1-1,3 1 0,-3 1 0,0 1 7,1 1-8,-3 2 7,-2 2-1,3-1 6,-3 5-1,-2 0-8,-2 2 12,0 3-14,-2 4 6,0 0 0,-2 3-7,0 0-7,-2 2 8,-2 1 6,1 1-7,-1 0 6,2-1-13,-2 0 14,2 0-14,0 1 20,1-2 0,-1 0-9,2-1 0,0 1-7,0 0 13,0 1-1,2 0-7,-2 0 0,2 1 6,0-1 0,2 0-9,-2 0-5,2 1 7,-2-2 6,2 0-13,0 0 1,0-1 13,0 0-1,0-1-13,1-1 7,1 0 6,-2-3 0,2 0-1,0-2 5,0 0-7,-2 0-13,2-1 14,1-3-13,-1-1 7,0 1 7,-2-2-21,2-2 9,-2 1 14,-2-2-1,2 1-7,-2-1-6,0-2 7,0 1 6,-2-1 0,0 1-7,0-1-8,0-1 9,-2 2 6,0-2 6,-3 0-8,1 1-1,-4-1 0,-1-1 6,-1 2-1,-4-1-8,-1 0 8,-2-1-16,-3 0 8,-1-1-6,-2-1-12,0-1 1,2-3 2</inkml:trace>
  <inkml:trace contextRef="#ctx0" brushRef="#br0" timeOffset="3504">188 314 4,'0'0'3,"0"0"0,0 0-1,0 0 1,0 0 0,0 0-1,0 0 7,0 0-8,0 0 0,0 0-1,0 0 1,0 0 12,0-1-14,-2 1 0,2 0 13,0 0-14,0 0 14,0 0-3,0 0-1,0 1-1,0-1 5,0 0-14,-2 2 7,0 2 0,-2 0-8,2 1 8,-2 2-8,2 0-7,-2 1 15,-1 1 7,1 2-9,0 0 6,-2 1-7,0 1-1,0 0-6,-1 1 1,1-2 0,0 1 1,0 0 6,0-3 0,1 1-1,-1-2-6,4 1-6,-2-3 0,2-2 2,0 2 0,2-2-1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59.3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65,'0'0'9,"0"0"12,0 0-8,0 0 10,0 0-28,0 0 13,0 0-7,0 0-7,0 0 7,0 0 6,0 0-20,0 0 2,0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40.4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33 285 3,'0'0'3,"0"0"-2,0 0 0,0 0 1,0 0-1,-2 0 0,2-2 1,-2 1 0,0-1 0,-2 1-1,2 0 0,0 1 1,0-3-1,2 3 0,-2-1-1,2 1 1,-3-1-1,3 0 0,0 1 0,-2 0 1,2 0-1,0 0 0,0 0 0,0 0 1,0 0 0,0 0-1,0 0 0,0 0 1,0 0-1,-2 0 1,2 0-1,0 0 0,0 0 0,0 0 0,0 0 0,0 0 1,0 0-1,0 0 0,0 0 0,0 0 0,0 0 0,0 0 0,0 0 0,0 0 0,0 0 0,0 0 0,0 0 0,0 0 0,0 0 0,-2-1 0,0 1 0,0 0 0,2 0 0,-2 0 0,2 0 0,0 0 0,0 0 0,0 1 0,0 0 0,0 1 0,2 2 0,-2-1 0,4 1 0,-2-1 0,2 1 0,-1 0 0,3 1 0,-2 0 0,2-1 0,-2 1 0,0-2 0,3 2 0,-1 0 0,0-3 0,-2 2 0,0-2 0,0 1-1,3-1 0,-3 0 0,0 0-1</inkml:trace>
  <inkml:trace contextRef="#ctx0" brushRef="#br0" timeOffset="7575">685 0 3,'0'0'4,"0"0"-1,0 0 0,0 1-1,-2 0-1,2-1 1,0 0 0,-3 0 0,3 0-1,0 0 0,-2-1 0,2 1 0,0 0-1,-2 0 1,2 0 0,0 1-1,0-1 0,0 0 0,0 0 1,0 0-1,-2 0 0,2 0 0,0 0 0,0 0 0,0 0 0,0 1 0,-2-1 0,2 1 0,-2-1 0,2 0 0,0 1 0,0 1-1,0-2 2,0 0-1,-2 0 0,2 0 0,0 1 0,0-2 0,0 1 0,0 0 0,0 0 0,0 0 0,0 0 0,0 0 0,0 0 0,0 0 0,0 0-1,2 0 2,-2 1-1,-2-2 0,2 1 0,0 0 0,0 0 0,0 0 0,0 0 0,0 0 0,0 0 0,0 0 0,0 0 0,0 0 0,0 0 0,0 0 0,0 0 0,0 0 0,0 0 0,0 0-1,0 0-1</inkml:trace>
  <inkml:trace contextRef="#ctx0" brushRef="#br0" timeOffset="10895">467 993 1,'0'0'4,"0"0"-1,0 0 0,0 0-1,0 0 0,0 0 0,0 0-1,0 0 0,0 0 0,0 0 1,0 0-1,0 0 0,0 0-1,0 0 1,0 1-1,0 7 1,0 4-1,3 3 0,-1 2 0,-2 1 0,2 3 0,-2 2 0,2-1 1,-2 1 0,0 0-1,-2 2 1,2-1-1,-2 1 1,2 1 0,-2-1-1,-3-2 0,3 1 1,0 1-1,0-1 1,-2-2-1,2 1 0,-2-4 1,2-1-1,0-2 0,0-3 0,0 0-1,-1-3 0,1-1 0,0-1 1,0-2-1</inkml:trace>
  <inkml:trace contextRef="#ctx0" brushRef="#br0" timeOffset="11231">418 1003 1,'-4'-2'4,"2"-2"-1,0 0 0,-1-1 0,1-2-1,2-2-1,2-2 0,1-2 0,3 0 0,0-3 1,2 0-1,3 0 0,1 0-1,0-1 0,3-1 0,1 1 0,1 1-1,-1 2 1,1 0 1,0 1-1,-1 5-1,-1 0 1,-1 1 0,1 3 0,-3 1 0,-2 4 0,-1 3 0,-1 4 0,-2 4 0,-2 0 0,-4 5 1,0 1-1,0 3 0,-2 0 0,-2 1 0,0-1 1,0 0-1,0-1 0,2 0 0,-3-2 1,5 0-1,0-2 0,2-1 0,1 0 0,3-1 0,0-2 0,0 1 0,4-2 1,-1 2-1,1-1 1,0 0-1,3 1 1,-5 1-1,2 1 1,-3 2-1,-1 1 0,-4 1 0,-2 3 0,-2 2 0,-2 3 1,-5 2-1,-1 0 1,-4 3 0,-3-2-1,1 1 7,-3-1-8,0-1 1,1-2-1,-1-1 1,3-4-1,-1-1-1,5-4-1</inkml:trace>
  <inkml:trace contextRef="#ctx0" brushRef="#br0" timeOffset="11724">738 1624 1,'5'-3'3,"-3"-3"0,4-2-1,0-3 0,2-2 0,3-2 0,-3-5-1,4-2 1,1 0-1,-1-2 0,1-2 1,1-2-1,0-1 0,1-2 0,-3-2-1,3 0 1,-3-2-1,1-1 0,-5 0 0,0-3 1,0 1-1,1 0 1,-5 2 0,2 3-1,-4 3 0,-2 3 1,0 3-1,2 1 0,-4 5 0,0 2 1,-2 2-1,0 2 0,0 3 0,0 3 0,-3 2 0,1 3 0,-2 4 0,2 4 0,-3 2 0,-1 5 0,2 2 0,-1 4 0,1 3 0,2 3 0,-2 0-1,4 2 1,-3 0 0,3 0 0,2 0 0,0-2 0,0-2-1,2-1 1,2-1 0,2-2 0,0-2 0,1-2 0,1-2 0,2-4 0,0 0 0,3-5 0,1-2 0,-2-3 0,1-3-1,1-1 2,1-3-1,-3-1 0,2-2 0,-3 1 0,1-1 0,-2 0 0,-2 2 0,3 1 0,-3 0 0,-4 3 0,2 0 0,-2 2 0,-2 2 0,-2 2 1,0 0-1,0 5 1,0 1-1,-2 3 0,0-1 0,-1 2 0,3 1 0,-2 0 0,2 1 0,2-2 0,0 0 0,-2 1 0,4-2 0,-2 0 0,2-2 0,2 0 0,1-2 0,-1-1 0,2-1 0,2-3 0,0-1 0,3-1 0,-1-1 0,5-3 0,-3-2 0,2-1-1,-1 0 1,1-4 0,1 1 0,-3 1 0,1-1-1,-3 1 1,0 2 0,-1 1 0,-1 0 1,-2 1 0,0 0-1,-2 3 0,-2 0 0,1 1 0,-1 4 0,-2-2 0,0 1 0,0 3 0,-2-1 0,2 1 0,2 1 0,-2-1 0,2 0 0,0 1 0,0-1 0,2-1 0,0-1 0,4-1 0,-1-1 0,-1-1 0,4-2 0,-2 0 0,1-3 0,-1 0 0,-2-1 0,2 1-1,-1 0 2,-3-1-1,0 2 0,0 0 1,-2 1-1,-2 0 0,0 2 0,-2 2 0,-2 3 0,0-2 0,-2 4 0,-1 1 0,1 0 0,2 2 0,-2 2 0,2-1 0,0 2 0,1 0 1,1 0-1,2-3 0,2 1 0,1 1 0,3-3 1,0 1-1,2-4 0,3-1 0,1-4 0,2-4-1,1-1 0,-1-4-1</inkml:trace>
  <inkml:trace contextRef="#ctx0" brushRef="#br0" timeOffset="12554">1572 853 2,'-2'-2'3,"0"-1"0,2 2 0,-2 0 0,2-1-1,0 1 0,-2-2-1,2 2 0,0 1 1,0 0-1,0 0 0,0 0-1,0 0 0,0 0 1,0 0-1,0 0 1,0 6-1,0 0 1,0 7 0,-2 6-1,-3 5 1,1 0-1,2 2 0,-2-1 0,0 0 0,2-3 0,-2 0 0,4-1 0,-2-1 0,4-3 1,-2-2 0,4-1-1,-2-2 1,6-4-1,-2-4 1,5-2-1,1-6 0,5-4 0,-3-2 0,3-4 1,1-3-1,1 1 0,-3-3 0,1 2 0,0 1 0,-5 1 0,0 1 0,-3 2 0,-3 2 0,0 0 0,-2 3 0,0 1 0,-4 4 0,0 2 0,-4 2 0,0 4 0,-2 6 0,-2 2 0,-3 2 0,3 0 0,0 3 0,1 0 0,1-1-1,0 0 1,2 0 0,4 0 0,0-1 0,2-1 0,2 1 7,4-2-7,1 0 0,-1-2 0,2-2 0,5 1-1,-1-5 7,1 0-7,1-2 0,1-1-1,-1 0 0,1-2-2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2:57.1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22 550 4,'0'0'3,"0"0"0,0 0 0,0 3-1,2 2-1,-2 3 1,-2 1 0,2 4 1,-2 1-2,0 4 0,-3 1 0,3 3 0,-2 3 7,2-1-9,0 3 1,0-1 0,0-2 0,4 0 0,-2-3 0,2-1 7,2-4-8,0-2 0,5-3 7,-1-4-7,4-5 0,3-5 7,1-6-1,3-4-1,2-7-7,1-3 0,3-3 1,2-1 0,-2-1 1,0-1-1,-1 0 1,-3 2 0,0 3 0,-3 2 0,-1 2 0,-5 3 1,1 3 0,-3 1-1,-2 1 7,3 4-7,-5 2 6,0 4-7,-2 4 1,0 2 0,-1 4 0,-3 2 0,2 2 0,-2 2 0,2 0 1,0-1 0,-2 1-1,2-1 0,2-2 0,0 0 1,0-3 0,2-1 6,3-3 6,1-1-8,2-4 7,3-3-15,-1-2-1,5-2 9,0-4-1,-1 0 6,1-3-1,2-1-8,-3-1 7,1 0-8,-3-1-6,3 1 1,-5 0 1,1 1 0,-1 0 1,1 1 0,-3 0 0,1-1 2,-3 1-1,2 1 1,-1-1 0,1 1 0,-1-1 1,-1 0-1,0 0 0,1 0-1,-3 0 0,0-2 0</inkml:trace>
  <inkml:trace contextRef="#ctx0" brushRef="#br0" timeOffset="472">959 0 2,'0'0'4,"0"0"-1,0 0-1,0 0 0,0 0 0,0 0 0,0 0-1,0 3 0,0 8 2,-5 5-2,1 4 0,2 2 0,-4 2 0,2 2 0,0 3 0,-2 2-1,1 1 1,-1 0 0,0 1 0,0 1-1,2-3 0,0 0 0,-1-3 0,3-1 0,0-1 0,2-4 1,0 0-1,0-2 1,2-4-1,0-2 0,3-3 0,-1-1 0,2-4 0,4-3 0,1-4 0,1-4 1,4-2-1,-1-2 0,2-2 0,-3 0 0,3 0 0,-3 3 0,-2 0 0,-1 1 0,-1 1 0,0 2 7,-1-1-8,-3 3 0,2 2 7,0 0-7,-1 2 6,-1 3-7,-2 2 1,2 0 6,-2 1 0,0 1-8,1 2 1,-1-1 0,0 0 1,0 2 0,0-1 0,2-2 0,3 0-1,-1 0-1,2 0 0</inkml:trace>
  <inkml:trace contextRef="#ctx0" brushRef="#br0" timeOffset="846">1420 614 18,'0'0'10,"-2"1"-9,2 1 13,-2 4-15,0 1 7,-1 1-7,1 0 0,0 3 12,0-2-7,2 2 0,0-3-8,0 1 1,2-2 0,0 0 0,0-1 0,1-3-2</inkml:trace>
  <inkml:trace contextRef="#ctx0" brushRef="#br0" timeOffset="1004">1500 193 16,'-2'0'16,"0"-1"-3,2-1-14,0 2 13,-2-1-8,2 1-7,-2-1 7,2 0-7,0 0 7,0 1 0,0-1-9,-2 1 2,4 0-1,-2 0 2,0 0-1,0 0-1</inkml:trace>
  <inkml:trace contextRef="#ctx0" brushRef="#br0" timeOffset="1200">1631 614 3,'0'2'4,"2"0"0,0 0-1,-2 0-1,2 0 8,2-1-2,-2 1 5,2-2-14,0 1 6,1 0-7,1-1 7,-2 0 6,2-2-2,0 0-7,3-1-7,-1-1 13,0-1-1,0-2-7,3 0 0,-3-2 0,2 1 0,1-1 0,-1-3 7,-2 0 5,1-3-1,-1-1-14,2-2 0,1-2-7,-3-1 22,0-3-9,0-2 6,1-2-7,-3 0 6,2 3-1,0-2-13,-1 3 7,-3 1-1,2 5-12,0-1 14,-2 3-7,-2 3 7,2 0-6,-1 3-6,1 1 0,-2 2 15,0-2-7,-2 4 8,2 0-9,-2 0 8,2 1-15,-2-1 2,2 2 8,-2 0-7,0 2 7,0-1 7,2 1-1,-2-1-7,0 2 0,0-2 6,0 1-13,2 0 1,-2 0 14,0 1-8,0-2-6,0 2 7,0-1 0,0 1 0,0-1 0,0 2 0,0-1 7,0 0-7,0 0 0,0 0-7,0 0 1,0 0 13,0 0-13,0 0 7,0 0 6,0 0-14,0 0 2,0 0 0,0 0 1,0 0-1,0 0 9,0 0-9,0 0 2,0 0 7,0 0 0,0 1-1,0 9-7,-2 4 7,-2 2-8,0 3 9,-2-1-9,1 3 15,-1 2-14,0 3-1,2 0 15,-4 3-8,3 0 0,-1 1-7,0 1 7,0 1 6,2-2-13,0 0 0,-1-2 0,3-2-1,0-3 2,0-3-1</inkml:trace>
  <inkml:trace contextRef="#ctx0" brushRef="#br0" timeOffset="1788">1848 345 3,'0'0'4,"0"0"0,0 0-1,2-1 0,-2-1-1,2-2 1,2 0-1,4-2-1,1 1 7,1 0-1,0 1-1,1 0-1,1 2-7,3 0 7,-1 0-1,-2 2-7,5 2 0,-5 0 0,1 3 0,-1-1 0,-1 3-1</inkml:trace>
  <inkml:trace contextRef="#ctx0" brushRef="#br0" timeOffset="1958">2073 561 1,'0'0'3,"0"0"0,0 0 0,2 0 0,0-1-1,5 0 0,1-2-1,2-2 1,1 0 0,-1-2-1,4 0 0,-1-1 0,1-1 0,-1 0 0,1-1 0,-1 1 0,-1 2 0,0-1 6,-1 2-1,-3 0 6,0 2-8,-1-1 7,-1 3 4,-2-2-8,0 3-1,-4 0 6,0 2-2,-4 2-14,0 2 13,-5 3-13,1 3 6,-4-1 13,1 2-15,3-1 6,0 2 1,0-1-2,3-1-7,-1 2 7,4-2-1,0-1-1,4 1 6,2-2-20,3 0 8,1-3-13,6-2 2,1-2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07.5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624 0 4,'-4'0'3,"-2"1"0,2 0-1,-2 2 1,-2-1 0,-3 3-1,1 1 0,-3 3 0,-3 1 0,-3 3-1,1 2 7,-5 2-8,0 2 0,-2 2 7,-2 1 5,-2 2-8,1 3 7,-1 0-15,-2 0 13,4-3-14,0 1 14,2-3-1,2-1-14,7-3 13,-1-2-1,5 0-7,1-1 7,3-1-1,6-2 0,2-1-8,2-2 8,6-1-1,5 0-1,1-1-6,3-1 0,1 1 7,3-2-7,2 1 0,2 0-7,-3 2 9,1 0 6,0 0-13,0 2 13,-3 1-13,-1 1 8,-2-1-7,-5 3 1,-2 0 13,-1 0 0,-7 2-1,-4 1 6,-5 1-8,-1 2-1,-2 1-7,-7 1 13,-1-1-1,-3 0 6,-2-1-1,-2-1-21,0 1 19,-3-2-7,-1-1 5,0 0-7,0-3-6,2-1 6,-2-1 0,4-3-6,2-1 0,3-2-6,1-2-6,2-2 2,1-2 1</inkml:trace>
  <inkml:trace contextRef="#ctx0" brushRef="#br0" timeOffset="763">1226 412 13,'0'-2'10,"-2"1"-8,0 0-1,0 0 0,0 1 0,2 0 0,0 0 6,0 0-1,0 0 0,0 0-8,0 0 0,0 0 1,4-2 7,2 0-1,3 1-1,3 0-7,-2-1 7,7-1 0,2 2-8,1-1 1,3-2 1,2 1 0,2-1 0,0 2 0,2-1 1,-3 0-1,3 0 1,0 2 6,-2-2-7,-4 3 1,2 3 0,-2-2 6,-5 1 0,1 2-1,-1-2-7,-3-1 0,-3 1 1,-1 2 7,-1-3-1,-2 1-7,0 1 1,-1-1 0,-1-1 0,-2 0 0,0 2 1,-2-1-1,0 2 0,-2-1-1</inkml:trace>
  <inkml:trace contextRef="#ctx0" brushRef="#br0" timeOffset="1197">1237 757 5,'0'0'4,"0"0"6,0 0-7,0 0 5,0 0-7,0 0 6,0 0-7,0 0 0,0 0 12,0 0-14,2 0 1,0-1 6,2-3-1,4 2 13,3-3-15,3-1 6,3-2-1,3 0-7,3-1 0,4 0 0,0-2 6,2-1 7,2 3-16,-2-1 1,2 0 7,-4 3-1,2 0 6,-3 0-8,-1 2-13,-2-1 8,0 2 7,-3 1 5,-1 1-7,-2-1 0,-3 1 6,3 1-8,-5 1-6,0-1 7,-3 1-6,-1 1 0,-2-1-5,2 2 0,-3 0 1,-1 1 1,0 0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10.1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466 208 4,'-3'-2'4,"1"-3"-1,0 3 0,0-3 0,2 0-1,-2 0 1,0-2-2,0 1 13,2 0-1,0 0-8,-2 0 6,2 2-8,-2 0 6,2 0-8,-2 1 6,2 0 0,0-1 5,0 2-7,-2 1-15,2 2 22,0 0-2,0 4-8,0 5 6,0 6-1,-2 4-13,0 6 7,-3 4 12,1 3-14,0 1 0,-2 5 14,-2 0-3,2 1-1,-5 3-14,1 1 20,2 0-21,-3 2 21,1-1-9,0-1-7,1-2 6,1-1-7,0-3-6,4-3 14,-3-2-21,3-4 3,2-4-5,0-2 1,0-2 2,2-3 2,-2-3 0,2-2 0</inkml:trace>
  <inkml:trace contextRef="#ctx0" brushRef="#br0" timeOffset="492">0 204 1,'0'0'3,"0"0"0,2 0-1,2 0 0,5-3 0,1-2 0,2 0 0,3-2 0,3-3 1,5 1-1,2-3-1,4 1 0,2-1 13,2-2-8,2 1-7,3 1 6,1 0 0,0 0-1,2 2-7,1 1 7,-1 2-7,-2-2 7,-1 4 0,-1-1-8,-2 2 1,-4 0 0,0 0 1,-4 2 0,-2-1 7,-2 2-8,-5 0 0,1 0 1,-5 0 0,1 0 0,-3 1-1,-4 1-1</inkml:trace>
  <inkml:trace contextRef="#ctx0" brushRef="#br0" timeOffset="1404">1332 194 3,'-2'0'4,"-2"-1"-1,-2 1 0,-1 1-1,1 0 1,0 3 7,-2-2-9,0 3 6,-1 2-1,-1 1 0,-3 3 5,1 2 0,0 3 4,-3 3-8,3 2-7,-3 5 0,1-1 0,-1 4 12,3 0-7,2 3-1,-1 0 6,3 1-2,2 1-1,2 0-1,2 1-7,2-1 1,0-1 0,2-2 7,2-2 4,2 0-7,2-2 5,3-2-13,-1-1 13,4-5-14,1 0 1,-1-4-12,5-1 7,-2-5-5,1 0 2,3-4 1,0-1-2</inkml:trace>
  <inkml:trace contextRef="#ctx0" brushRef="#br0" timeOffset="1858">1820 493 2,'0'0'3,"0"0"-1,0 0 1,-2 2-1,0 3 1,0 1 0,-2 1 7,-2 2-9,1 4 0,-3 1 0,0 2 6,0 1 5,-1 1-1,-1 3-7,0 1-1,1-1 6,1 2-8,2-1 7,-2 1-8,4-3 0,-3 1 13,5-1-8,0-2-13,0 0 13,2-2-7,0-1 7,2-2-7,2-1 14,0-2-9,1-1-14,1-2 16,0-1-15,-2-1 2,2-2 1,-1-1 14,-1-1-1,0-2-7,0-2 13,-2 0-8,0-2-1,-2-1 0,-2-2-1,0-1-12,-2-3 7,-2 1 7,-3-3-7,1 0 7,-2 0-7,-3-1 7,3 0-1,-2-2-13,-1 0 0,-1-2 15,3 1-13,-1-2 13,4-1-6,-1 0-7,5 0 8,0 0-7,0 1 1,2 2-1,0 0-1</inkml:trace>
  <inkml:trace contextRef="#ctx0" brushRef="#br0" timeOffset="2550">2143 235 4,'0'0'4,"0"0"0,2 1-1,0 0-1,2-1 0,0 1 1,0 0-1,3 2-1,1-1 1,0 2-1,0-2 0,3 2 0,1 2 0,1 0 12,1 1-14,0 2 13,1 2-14,2 0 14,-3 3-9,3 3 12,-3 0-21,0 3 7,-1 2 7,-3 1 11,3 3-8,-5 3-2,-2 1-13,0 3 6,-2 0 6,-4 6-1,-2-1-7,-6 3 0,0 0 0,-5-2-6,-1 2 7,-3-2-13,-1 0 1,-3-4 0,0-2 1</inkml:trace>
  <inkml:trace contextRef="#ctx0" brushRef="#br0" timeOffset="3458">1373 1345 5,'0'-1'4,"0"1"6,0 0-7,0 0-1,0 0 6,3 0-7,1 0-1,4 0 1,2 0 6,1-1-1,3 1 5,1 1-7,3-2 13,3 1-3,2 0-8,1-1 12,3 0-3,0-2-14,6 1 0,-2 1 12,4-2 0,1 1-15,1 1 12,2-3-1,3 2-7,-1 1-7,2-1 7,1-1-6,-3 1 0,0 1 13,-1-2-7,-1 2-13,-4 0 20,-4 1-7,-2-1-13,-2 1 20,-4 0-7,-2 0-1,-5 0 7,1 0 0,-5 0-22,0 1 21,-1-1 0,-3-1-8,-2 1-7,3 1 22,-3-1-9,-2 0-1,0 0-6,0 1 0,0-1 0,-2 0-6,0 0 7,0 0-20,1 0 4,-3 1 1,0 1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18.3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3464 55 3,'0'0'4,"0"0"-1,0 0 0,0 0 0,0 0 0,0 0 0,0 0-1,0 0 6,0 0-8,0 0 1,0 0 0,0 0-1,0 0 0,0 0 0,0 0 0,0 0 7,0 0-7,0 0 0,0 0 0,0 6 6,-2 1-1,-2 2-7,-2 2 7,2 0-1,-5 3-7,1 1 7,-2 2-7,-1-1 7,-1 4-7,0 1 0,-3 1 7,3 1-7,-5 2 7,1 1-7,-3 1 1,2 1 13,-1 0-8,-3 1-1,0 0 6,1 0-7,-3 0 0,0-1 0,0 0 6,-1 0-13,-1 0 13,0-2-7,-4 0 6,0 1-1,-4-2 0,0 1-13,-4 0 1,-3 1 7,-3 0 6,-5 0-1,-3 1 1,-1 1-9,-4 0 1,-2-1 7,-2 2-1,-2-3 6,-4 1-2,-4-2 6,-1 0-15,-1-2 1,-2-2 13,1-1-2,-1-2-2,-1-3-7,-1-2 13,-1-1-9,1-3-14,-3-1 8,5-5 7,-1-1-8,3-5 7,4 0-1,1-5-13,7-2 13,0-4-7,5-6-6,3-2 20,4-4-14,3-3 7,3-2-1,3-3-19,4-1 27,4 0-8,2-2-1,4 2 0,2 1-7,5 2 1,1 1-6,1 2 7,1 1 7,5 4 5,-3 1-13,3 1 0,2 2 7,-2 2 5,3 2-13,-1 3 0,4 0 7,-2 2 0,2-1-1,-1 3-12,1 0 1,0 2 7,2 0-13,-2 1 3,2-1 7,0 3-5,0 0-6,0 1 2,0-1 2,2 2 2,0 0 0,2 2 1,0 0 1,-2 3 1,4-2-1</inkml:trace>
  <inkml:trace contextRef="#ctx0" brushRef="#br0" timeOffset="764">666 0 1,'0'-1'4,"0"1"-1,-2 1 0,2-1-1,-2 2 1,2-1-1,-2 1 0,0-1 0,-1 4 0,-1-1 6,2 2-8,-2 0 1,2 3 6,-4 2-8,0 3 1,-1 1-1,-1 2 1,0 1 0,0 2 0,-3-2 0,-1 2 6,-1 0-7,1 0 7,-2-2-7,-1 1 0,-1-1-1,-1 1 1,0-2 6,1 1-7,-3-3 7,3 0-1,-3-2 0,1 0-1,-1-2-6,0-1 0,1-3 1,-1-2 13,0-1-2,3-3-7,-3-1-1,3-2 7,-3-3-14,3-1 13,-1-1-7,3 0 0,-1-1 0,1 0 13,1 1-8,-1-1 0,1 1-1,3 0 5,0 0-7,-1 1 0,1 1-7,2 1 7,-1-1-6,1 2 6,2 0 0,0 0 0,0 1 0,1-1-1,-1 1-6,4 0 7,-2 0-7,2 1 1,2 0 13,-2 2-1,2 0-7,0 2 0,2-1-1,0 5 7,2 0-20,-2 1 20,4 3 0,-1 0-8,1 3 1,0 0 0,0 2 7,0 3-15,1-2 1,1 3 1,-2 1 14,2 2-14,1 2 7,-1 3 0,2 1 6,1 1-1,-1 3 0,0-1-7,1 3 0,1 1-1,-2-1 1,1 1 0,-1 0 7,-2-1-21,3-1 15,-1-4-13,-2 0 1,1-2 1,-3-4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42.4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0 489 3,'0'0'4,"0"0"-1,0 0 0,3 0-1,-3-1-1,2 1-1</inkml:trace>
  <inkml:trace contextRef="#ctx0" brushRef="#br0" timeOffset="20691">9289 0 4,'0'0'4,"0"0"0,0 0-1,0 0-1,0 0 0,0 0-1,0 0 2,0 0-2,0 0 0,0 2-1,4-1-1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29:50.6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10 526 37,'0'0'13,"4"-11"-15,13-5 7,-3 2 13,1 0-3,-1 2-2,-3 2-1,1 0-8,-4 1-7,-2 1 6,1 2-6,-1 1 0,0 0 0,0 0 14,-2 2-22,1-1 22,-3 1-8,2 1 6,-2-1-8,0 1-6,0 1 1,-2 0 0,2-1 1,0 1 12,-2 1-1,2-1-19,-2 1 13,0-1 0,2 0 6,-2 1-7,0-1 0,0-1 12,2 2-14,-2 0 0,0-1 0,0 1 8,0 0-16,0 0 9,0 0 0,0 0 6,0 0-13,0 0 7,0 0 6,0 0 7,0 0-15,0 0 0,0 0 13,0 0-14,0 0 6,0 0-13,0 0 8,0 0 6,0 0 0,0 0-1,0 0-12,0 0 0,0 0-5,0 0 1,0 0 1</inkml:trace>
  <inkml:trace contextRef="#ctx0" brushRef="#br0" timeOffset="4968">293 50 2,'0'0'4,"0"0"-1,0 0 0,0 0-1,0 0 0,0 0 0,0 4-1,0 3 2,-2 1-2,0 0 0,0 1 1,0 2-1,-2 1 7,0 1-1,0 2-8,0 0 7,0 2-1,-3-2-7,3 2 7,-2 1 6,0 0-15,-2 0 1,1 2 0,-1-1 14,0 3 4,-1-1-8,-1 3-7,0-2 0,2 1 6,-3 1-1,1 1 0,2-1 6,-3 2-2,3-2-13,0 2 0,-3-2 13,3-1-1,-2 1 5,1-2-20,-1 0 1,2-2 13,0-1-7,-1 0 6,3 0-13,0-2 1,0-1 13,2-1-7,-1-1 0,3 0-13,0-2 21,-2 0-1,2-2 0,0-1-2,2 0-1,0-1-6,-2-2 6,2-1 0,0 1 5,0 0-1,0-1-13,0-2-12,0 1 15,-2-1-14,2-1 22,-2 1 6,4-1-21,-2-1 14,0 2 6,0-2-8,0 0 0,0 0-1,0 0 0,0-1-13,0 1 14,0 1 0,0-2 6,0 1-20,-2-1 7,2 0 7,2 1-7,-2-1-5,0 0 7,2 1-13,0-1 15,2 0 6,-2 0-7,0-1 8,2 1-8,3 0 12,-1-1-7,4 1-7,1 0 0,1-1 13,4 1-1,3-2-7,0 1-7,3-1 13,5 1 6,0-2-8,2 2-1,0-1-1,2 0-7,0-1-5,2 1 7,-2 1-6,0-2 0,0 1 15,-2 1-22,-2-1 22,0 0-14,-2 1 7,-4 1 13,-3 0-2,-1 0-14,-3 0 13,1 0-8,-5 1 6,-2-1 0,-2 0-2,1 0-14,-1 0 7,-2 2-7,2-2 15,-4 1-1,-2 0-21,2 0 3,-2 0-12,0 0 2,2-1 2,-2 0 0</inkml:trace>
  <inkml:trace contextRef="#ctx0" brushRef="#br0" timeOffset="5812">1046 604 27,'-2'0'14,"2"0"-2,-2 0 0,0 1 3,2-1-1,0-1-2,-2 1-1,2 0-2,0 0-14,0 0 1,0 0 19,2 1-14,2-1 20,2 1-16,5 0 11,-1-1-14,7 1-7,-1-2 14,3-1-2,4-1-7,-1 1 14,1-1-3,0-1-14,2 1 13,-1 0-14,1 0 7,-2 1 6,0-2 0,-3 3-8,1-3 6,-2 1-14,-3 1 0,1 0 2,-7 0 1,3 1 6,-5-1 0,0 0 7,0 1-8,-1 1 6,-1-1-7,-2 1-6,0 0-1,0-1-10,-2 1-5,0 0 2,0-1 2</inkml:trace>
  <inkml:trace contextRef="#ctx0" brushRef="#br0" timeOffset="6280">1903 0 16,'0'0'10,"0"0"-9,0 0 0,0 0 6,0 0 6,0 0-15,0 0 13,0 0 6,0 0-3,0 1-20,-3 4 1,1 2 19,2 1-21,0 1 8,-2 3 12,2 3-8,-2 3 13,0 1-16,0 3 6,0 3-7,0 2-6,-2-1 25,2 3-1,0 2-3,0 0-9,0 3 7,0 1-15,2 1 6,-3 1 6,1 1-2,2 1-13,-2-3 0,2 1 7,0-2-1,0-3-12,0 1 7,0-4 7,0-2-7,2-1 0,-2-3 1,2-3-20,1-1 4,-1-3 2,0-2 1,0-2 0</inkml:trace>
  <inkml:trace contextRef="#ctx0" brushRef="#br0" timeOffset="10406">29 1932 3,'0'0'4,"2"0"-1,-2 0 0,0 0 0,0 0-1,0 0-1,0 0 2,2 0-2,0 0 0,0 0 0,2 0 0,0 0 0,5 0-1,-1-2 0,2 2 1,1-2 0,3 1-1,0 0 0,3 0 1,2-3 0,-1 2 0,5-2-1,-2 1 1,1-1-1,1 1 0,0-2 0,-2 2 0,1-1 0,-1 2 0,-2-2 0,1 1 1,-1 1-1,0-1 0,-3 0 0,-1 0 0,-1 1 0,-2 0 7,-1 1-8,-1-1 1,-2 1 0,1 0 0,-3 1 0,-2-1 6,0 0-1,2 0 0,-1 1-7,-3-2 6,2 2 7,-2-1-9,2 1-6,-4-1-1,2 0 1,0 0 0,-2 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27.7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290 642 2,'0'0'4,"0"0"-1,0 0-1,0 0 1,0 0-1,0 0 0,0 0 0,0 0 1,0 0-1,0-2-1,-2 0 0,0 0 7,-2-2-1,1 1-8,1-1 7,0-2 5,-2 1-14,2-5 7,0-1 7,2-3-2,0-2-14,0-5 7,0-2-7,4-2 13,2-3-13,-1-2 13,-1-4-7,-2 1 0,2 0 6,0-2-7,-2 1-7,2 2 1,-2 1 1,0 3 13,-2 3-7,2 2 6,-2 2-7,0 2 0,2 3-6,-2 2 7,0 2-7,0 3 14,3-2-14,-3 3 7,0 1-7,2 3 1,0-1 7,0 3 6,2 2-13,-2 1 7,2 5-1,2 1 7,1 5-14,-1 4 1,4 2 7,2 4-1,1 3 0,1 1 0,3 4 6,2 0-13,-3-1 13,5 1-14,1-1 2,-1-1 7,2 0-1,-2-2 0,1 0 0,-1-2-6,0-1 0,-3-1 1,1-4 7,0 1-7,-5-3-1,1-2 2,-3-1 0,-2-1 7,1-3-7,-3-1 1,-2-1 6,0-2-7,-4-1 7,-2 1 7,0-3-16,-4 0 1,0-1 8,-6-2-9,-1-1 8,-1 1-6,-2-1 6,-5 0-7,-4 0 8,-2 0-7,-2 1 6,-4 2-6,-2 0 0,-2 0 7,-2 1 0,2 0-9,-2-1 2,1 0 1,1 3 6,0-3 0,2 1 6,2 1-15,0-2 0,4 0 9,0 0 5,4-1-7,1 1 6,1-1-8,2 0 7,5 0-14,-1 1 7,5-1 0,0-1-6,4 0 7,1-2-6,1-2 7,4-1-1,4-1 0,1-2-6,3 0 0,2-4 1,5 0 0,-1-2 1,3 0 0,3-2 0,3 0 1,2-3 0,2 0 0,4-2 7,0 0-1,2 0-7,2-1 1,0 0 0,0-2 0,-2 2 0,1 2 0,-1 0 1,-4 3-1,0 0 1,-5 2 0,-1 1 1,0 2-1,-4 1 1,-3 3-1,1 1 1,-5 0 0,-2 3 0,-1 4 0,-5 1 0,-2 2 0,-2 2 0,-2 4-1,-2 2 0,-5 2 1,-1 2 0,0 2 7,-5 3-7,1 2 0,-3 1 0,-4 2-1,-1 4 0,-5 0 7,-2 2-7,0 0 6,-2 2-6,-2 0 6,2 1-7,-2-2 0,0 1 1,2-1 6,0-1-7,2-2 0,4 0 1,-2-2-1,6-2 0,1-1-1,1-2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30.6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509 88 2,'0'0'4,"0"0"-1,0 0 0,0 0 7,0 0-9,0 0 0,0 0 0,0 0 1,0 0-1,0 0 6,0 0-7,0 0 7,0 0-8,0 0 1,0 0 6,0 0 5,0 0-14,0 0 7,0 0 7,0 0-9,0 0 0,0 0 6,0 1-1,-2 6-7,0 4 0,0 2 0,0 3 0,-3 1 0,1 4 0,0 2 6,-2 2-1,2 0 7,-2 3-15,1-1 13,1 3-7,-2-1 5,2 2-1,-2-2 7,2-1-3,0 1-14,-1-1 7,1-3-7,0 0 1,2-2-6,0-2-7,0-1 2,2-4 2,-2-1 0,2-1 0</inkml:trace>
  <inkml:trace contextRef="#ctx0" brushRef="#br0" timeOffset="553">0 168 2,'0'0'4,"0"0"0,0 0-1,0 0 0,0 0-1,0 0 0,0 0 0,0 0-1,0 0 0,2 0 1,-2 0-1,4-2 0,2-1 0,3-1-1,1 1 0,0-1 1,5-1 0,1 0-1,3-1 0,0 0 1,3 1 0,1-2 0,4 2 6,0-4-8,4 2 1,2-1-1,2 0 0,-2 0 1,5-1 0,-3 1 6,0 1-7,0 0 0,2 1 0,0 1 1,-3 1 6,-1-1-8,-2 0 1,0 2 0,-2 0 0,-2 1 0,-3 0 0,-1 1-1,-2-2 1,-5 1-1,1 1-1</inkml:trace>
  <inkml:trace contextRef="#ctx0" brushRef="#br0" timeOffset="1947">1373 44 3,'0'0'3,"0"0"0,0 0-1,0 0 1,0 0-1,0 0 0,0 0-1,0 0 2,0 0-1,0 0 0,0 0-1,0 0 0,0 0 6,0 0-7,0 0 0,0 0 13,0 0-8,0 0-1,0 0 0,0 1 0,-2 6 5,0 1-13,-2 5 13,-4 2-2,2 3-7,-3 3-6,-1 3 7,0 2 0,-1 0-6,1 6 6,-2-1-6,1 0 13,1 3-7,0-1-7,1-2 1,3-1 13,0-1-1,2-2-13,2 0 7,0-1 0,4-3 6,0-1-7,6-2-7,0-2 8,3-1-7,3-4 1,3-2 13,1-3-1,5-2-14,2-3 1,0 0 1,4-3-1,-3 0-1</inkml:trace>
  <inkml:trace contextRef="#ctx0" brushRef="#br0" timeOffset="2499">2141 1 3,'-2'1'3,"-3"3"0,-1 0 0,0 2 0,0 2-1,0 3 0,-3 0 1,-1 4-2,0 2 0,-3 0 13,1 3-2,2 1-7,-1 3-1,-1 1 7,1 4-9,1 0 6,0-1-13,1 2 13,1-2-14,4 0 14,-2-3-8,4 0 0,0-1 7,2-3-14,2-1 14,2-3-1,2-2-13,2-2 13,1-2-13,1-4 1,0 0 0,1-5 1,1 0 7,-2-3-7,1-2 7,-5-2-6,0 0 7,-2-2-1,0 0 0,-4-2-7,-2-4 1,-4 1 13,-2-1-7,0-2-1,-3 0-6,-3-2 7,1 1 0,-3 0 12,1-2-21,1 1 14,-1 1-7,1-1 0,4 0-7,-3 1 1,3-2 0,4 2 0,-1 0-2</inkml:trace>
  <inkml:trace contextRef="#ctx0" brushRef="#br0" timeOffset="3117">2337 45 15,'0'0'10,"0"0"-8,0 0-1,2 0 0,2 0 6,3-1-1,-1 0-7,4 0 0,3 0 1,1 1-1,0 1 7,1 1-1,1 0 6,1 4 0,0 2-9,1 2 0,1 2 6,-1 3-14,-1 3 1,0 2 1,-1 2 13,-1 3-1,-3 3-1,0 4-8,-3 1 7,-1 2-7,-4 1 6,0 3-7,-4-1-6,-2-2 14,-4 0-13,0 0 0,-1-3 1,-3-1 0,0-3 1,-1-1-1,-1-4-1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34.3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 29,'0'0'1,"0"0"0,0 0-1,2 0 7,0 2-7,4-1 0,3-1 0,-1-3 6,4 2-7,3 0 0,-1-1 0,5 2 7,0-1 5,1 1-14,5 0 7,2 0-7,0 0 1,2 1 6,2 1 7,-2 0-15,2 1 0,-2-2 1,0 1 0,-2 2 0,-3-1 1,-1 2-1,-2-2 0,-2 2 0</inkml:trace>
  <inkml:trace contextRef="#ctx0" brushRef="#br0" timeOffset="466">75 366 5,'0'0'4,"0"0"-1,0 0 0,2 0-1,2-2 8,2-2-9,4-1 0,3 0 6,-1 0-1,3-1 0,3 0-1,1 1 7,4-2-3,1 1-7,3-1 12,0 1-14,0 1 12,2 2-6,0-1-16,-2 3 3,-2 0 0,0 1 1,-3 1 0,-1 2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41.7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302 113 1,'0'0'3,"0"0"0,0 0 0,0 0-1,0 0 0,0 0 0,0 0 0,0 0 0,0-1 14,2 2-16,1-2 13,-3 0-2,0 1 6,0-1-9,0 0 5,0 1-1,-3 0 4,-1 2-14,-2 1 12,-4 4-8,-3 2-7,-3 2 14,-1 3-9,-3 2-1,-3 3-6,2-2 6,0 1 0,1 0 6,1-1-1,1-1-14,3 0 7,3-1-12,1-1 1,3 0 1,2-1-6,4 0 9,2-1 13,4-2-13,0-1 1,6 1 0,-1-2 7,3-1 0,1 1-7,1-1 1,0 0 7,-1 0-1,1 2-6,-1 0 7,-1 1-7,-1-1 7,-5 3-1,0-2 6,-2 2-7,-2 2 0,-4 0-6,-4 1 0,0 2 7,-5-1-6,-1 2 13,-3 2-1,-3-2-1,1 0-8,-1-1 1,-1 1 13,0-2-9,3-2-6,1-3-14,5 0 3,-2-2 1,5-1-1</inkml:trace>
  <inkml:trace contextRef="#ctx0" brushRef="#br0" timeOffset="488">410 604 4,'0'0'4,"0"0"-1,0 1 6,0 1 0,0 4-8,-2 1 0,2 4 6,0-3-1,0 1-7,0 0 0,-2 2 0,2-1 0,0 0 0,-2-1-1,0 0-1</inkml:trace>
  <inkml:trace contextRef="#ctx0" brushRef="#br0" timeOffset="846">664 482 2,'2'5'4,"-2"1"-1,2 3 0,1 0 0,-1 1-1,0 3 0,0-1 1,0 1 5,-2-1-7,2 1-1,0 1 1,-2-1 0,0 0-1,2-2 1,-2 0-1,0-4 0,0 2 0,0-2 0,2-2 0,-2-1 0,2-1 0,0-2 0,2-3 0,3-4 0,1-1-1,0-3 1,0 0 0,3-3 0,-1 2 0,0-2 0,1 1-1,-3-1 1,0 4-1,1 1 1,-3 0 0,0 2 0,-2 0 0,0 1 0,0 2 1,1 1-1,-3 1 1,0 2 6,0 2-8,0 3 7,-2 1-8,2 1 1,-2 0 7,0 3-8,2-1 0,0 2 0,0-2 0,0 1 0,0-2 0,2-1 0</inkml:trace>
  <inkml:trace contextRef="#ctx0" brushRef="#br0" timeOffset="1210">1148 481 3,'0'0'4,"0"0"-1,-4 2 0,0 2 0,0-1 0,0 3 0,-5 0-1,3 2-1,0 0 1,-2 1-1,0 1 0,-1-2 0,3 1 0,2-1 0,0 0-1,2-1 0,-2 0 0,1-1 1,3-3 0,3 1-1,-1-3 0,2-1 0,2-3 0,2-1 0,3 0 0,1-2 0,-2 1 0,3 0 0,-3 2 0,0-1-1,-1 2 1,-1 1 1,-4 3-1,0 4 0,0 2 0,-2 3 0,1 4 0,-6 2 0,1 3 0,-2 3 0,0 2 7,-2 1-7,-2 5 0,-1-1 6,-1 0-1,0 0-7,-3 1 7,1-1 6,-3-1-8,1-1 6,-1-3 5,1 1-21,-1-4 7,1-2 13,0-4-14,1-1 0,3-2 0,-3-3-6,5-3 1,0-4 13,0-4-1,3-4-7,1-4-6,2-4 7,2-6 0,2-3-7,4-2 1,3-4 1,-1-5 1,4-3-1,1-1 2,3-1-1,3-2 1,2 1 1,-1-1 0,3 1 0,0-1 1,4 3 0,-2 2 0,1 1 0,-1 3-1,0 1 1,2 0 0,-4 5 0,-1 0-1,1 3 0,-2 1-1</inkml:trace>
  <inkml:trace contextRef="#ctx0" brushRef="#br0" timeOffset="1872">1570 341 2,'0'0'4,"0"0"-1,2 0 0,0 0 0,0 0-1,5-1 0,-3 0 1,2-1 5,2-2-7,0-1 0,1 1 6,1-3 5,0-3-1,1-1-14,1-2 7,3-1-7,-3-1 14,3 0-15,-3-1-1,0-2 2,1 2 0,-1-2 7,-1 2-1,-1 1 1,-2-1 5,0 1-14,-3-2 1,-1 2 7,0 2-7,0 2 13,-2-1 5,-2 2-2,-2 0 0,0 5-9,0-2 0,0 2 6,-2 3-14,-1 0 1,-1 2 0,-2 4 1,0 2 0,-3 2-7,-1 4 15,2 1-7,-3 5 14,-1 2-22,1 3 22,-1 1-3,-1 4-7,1 3 0,-1 0-1,1 1 0,-1 1 13,3 1-27,2-2 1,-1 0 14,1-2 6,2-1-13,2-1 7,-1-3 0,5-2 6,2-1-1,0-5-8,4 1-12,1-3 2,1-3 1,2-2-1,2-4 2,1-3 0,3-3 1</inkml:trace>
  <inkml:trace contextRef="#ctx0" brushRef="#br0" timeOffset="2274">1758 581 4,'0'0'3,"0"0"0,0 0-1,0 0 0,0 0 0,2 0 0,-2 0-1,3 0 2,-1 0-2,0 0 0,0 1 0,-2 0 0,2-1 0,-2 0-1,2 1 1,-2-1 0,0 0-1,2 0 1,0 1-1,-2-1 0,2 0 1,-2 0-1,0 0 0,0 0 0,0-1 0,0 2 1,2-1-1,-2 2 0,0-1 1,0-1-1,0 0 0,0-1 0,0 1 1,0 1-1,0-1 0,0 0 0,2-1 0,-2 1 0,0 1 0,0-1 0,0 0 0,0 0 0,0 0 0,0 0 0,0-1 0,0 1 0,0 0 0,0 0 0,0 0 0,0 0-1,0 0 1,0 0 0,0 0 0,0 0 0,0 0 1,0 0-1,0 0 0,0 0 0,0 0 0,0 0 0,0 0 0,0 0 0,0 0 0,0 0 0,0 1-1,2 1 1,-2 0 0,0-1 0,2 1 0,-2-1-1,0 0 0,0 0 0,0 0-2</inkml:trace>
  <inkml:trace contextRef="#ctx0" brushRef="#br0" timeOffset="4082">1847 582 1,'0'0'2,"0"0"0,0 0 0,0 0 0,0 0 0,2 0 0,-2 0-1,2 1 1,1-1-1,1 0 0,0 0 0,0 0-1,2-1 1,0-1 1,1-1-1,1-1 0,2 0-1,1-2 0,1 0 1,0-1 0,1 2-1,-1-2 0,-2 0 1,1 1-1,1-1 0,-1 0 0,-1 1 1,-2 0-1,0 2 1,-3-1-1,1 0 0,-4 1 0,0 0 0,0 1 0,-4 0 0,0 2 1,-4 0-1,-1 2 0,-3 3 0,-2 0 0,-1 2 1,-3 1-1,1 2 1,1 1 0,-1 1 0,1 2-1,-1 0 7,3 2-8,2 0 0,1 0 0,1 0 1,2 1-1,2-1 0,4 0 1,2-1 0,4-1 0,2-1 0,7-2 6,1-3 0,7-2-8,0 1 0,4-3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3:47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0 698 4,'0'0'4,"0"0"-1,0 0 0,0 0-1,0 0 1,0 0 0,0 5-2,2 1 1,0 2 0,-2 2-1,2 3 0,-2 0 0,2 2 6,0 3-7,-2-1 0,2 2 0,0-1 0,0 2 6,0 0-7,1-3 0,-1 2 0,2-2 1,-2 0 6,2-2-1,-2-4-7,2 3 1,-2-4 12,2-2-14,-2-1 7,3-3 7,-1-1-15,0-6 13,4-1-7,0-3 6,1-3-14,1-2 7,0-4 6,1 0-13,-3-1 7,2-2 6,-1-2-1,-1-1-7,0 1-6,-2-2 13,0 1-13,1 2 1,-1 1 13,0 1-1,-2 0-13,0 2 7,1 2 0,-1 1-6,0 2 0,0 1 1,0 1 0,2 1-2,-2 2 1</inkml:trace>
  <inkml:trace contextRef="#ctx0" brushRef="#br0" timeOffset="387">525 684 2,'-2'0'3,"2"0"0,0 0 0,0 0 0,0-1-1,-2-1 0,0 0 0,0-1 1,0 0-1,-2 0 0,0 1-1,1-1 6,-1 2 0,2-2-8,-2 1 7,0 1-1,0 1-1,0 0 0,0 2-7,-3 2 14,1 1-16,0 3 2,-2 3 0,-1 1 14,1 2-8,0 1-1,2 1-6,-1 1 13,1 1-1,0-1-14,2 1 0,0-2 2,2-1 13,2-1-14,0-1 1,0 0 0,4-4 0,0-3 1,2-2 0,2-2 0,5-5 1,1-1-1,1-5 0,-1 0 1,1-3 0,-1 0 0,-1-2 0,-1 0 1,-2 0 0,-3 0 1,1 2 0,-4 2 0,-2 0 0,-2 1 0,0 3 0,-2-1-1,0 3 1,-2 1 0,0 1 0,2 1 0,0 2 0,-3 1 0,3 1 7,0 1-8,2 1 1,2 1 0,0 0-1,3 1 0,1-2 0,2 0 1,2 0-1,1-2 1,1 0 0,3-3 0,-1-3 0,3-1 0,1-3 0,1-4 0,2 0 0,1-5 0,1 0 0,0-5 0,0 0 0,-1-3 0,1-2 0,-2 0 0,-1-2 0,-1-4 0,0 1 0,-5-1 0,-1 0 0,-3 0 6,-2 2 6,-2 1-14,1 1 13,-5 3-14,2 3 6,-6 2 14,0 4-3,0 2-2,-3 2-14,1 4 14,-2 3-3,0 4-7,-2 2 0,-1 6-1,-1 1 0,2 5 13,-1 3-7,-1 5-8,2 3 6,2 1-7,-3 4 7,3 3-14,2-1 7,2 0 8,0 2 5,2-3-8,2-1-19,2 0 1,0-3 3,2-2 1,3-3 0,-1-2 3,2-4 0,1-2 1,-1-5 1,2-1 0,1-5-2</inkml:trace>
  <inkml:trace contextRef="#ctx0" brushRef="#br0" timeOffset="1017">1084 540 4,'0'0'4,"-3"3"-1,1-2 0,2 2 0,-2 3-1,0 1 1,2 2-1,-2 1-1,2 1 1,-2 0-1,2 0 0,2 1 6,-2 0-7,2-2 0,0 1 0,0-3 0,3 0 0,-1-1 0,0-3 0,0 1 0,0 0 0,2-4 0,3-1 0,-3-1 6,0-2 0,2 0-1,3-2-7,-5 2 0,0-2 0,0 3 7,-2-2-1,0 3-6,1 1 0,-1 1 0,-2 3 7,0 2-1,-2 1-7,0 1 1,0 2 0,0 1 0,2 0 0,0 1 7,2-2-7,0 0 0,0-1 7,3-2-7,-1 0 0,2-2 0,0-3 0,3-2 1,-1-1-1,3-4 0,1-1 1,-2-2-1,3-1 1,-1-3-1,-1 1 0,-1-2 1,1-1 0,-1 1 0,-2 1 0,1 1 0,-3 0 1,0 2 0,0 1-1,-1 1 0,1 1 1,-2 0 0,0 2 0,1 0 0,1 1 0,-2 0 0,0 1 0,3 1 0,-1 0 0,-2 0 0,2-1 0,3 0 1,-1 0-1,-2 1 1,3-3-1,-1 2 1,0-2-1,1 1 0,-1-1 0,0 1 0,-1-2 0,-1 0 1,0 1 0,0-1-1,-1 1 0,-1-1 0,-2-1 0,0 0 1,-2 0-1,0 1 0,0-1 0,-4 1 0,0 2 0,-2 0 1,-2 3 0,0 3-1,-3 0 7,-1 2 5,0 2-8,-1 2 7,1 2-8,-2 0-1,1 2 6,-1 1-1,1 1-1,3 0-7,-2 1 0,2 0 1,3-2 0,1-1-7,4-1 7,2 0-6,2-3 7,5-1-7,3-3 1,1-3 1,5-2-1,1-2 2,1-3-1,3-2 1,2-1 0,0-2 1,0-1-1,0-2 1,-1 1-1,1-1 0,0-1 0,-2-1 0,-1 1 0</inkml:trace>
  <inkml:trace contextRef="#ctx0" brushRef="#br0" timeOffset="1659">2016 477 1,'0'2'2,"-4"0"-1,0 1 0,0 2-1</inkml:trace>
  <inkml:trace contextRef="#ctx0" brushRef="#br0" timeOffset="1810">1907 636 3,'-2'3'3,"-2"2"0,1 1-1,1 1 0,0 0-1,0-1 0,2 3-1,-2-4 1,2 4 0,0-4 0,2 0 0,2 0 0,3-2-1,-1-2 2,2-1-2,2-1 0,-1-2 1,3-2-1,0-3 0,1-3 1,1-1 0,3-3-1,-1-4 1,1-1-1,0-2 1,1-1 0,-1-4 0,1-1 0,-1 0 6,1-2-7,-1 0 0,2-2 0,-3 0 6,1-1 0,-1 2-1,-1-2-7,-1 2 0,-1 1 20,-1 2-9,-2 0 5,1 3-8,-3 2 6,0 2-2,-2 4-1,-1 2-8,1 1 0,-2 2 0,-2 2 13,0 2-1,0 3-9,-2 3 6,-2 4-1,-2 3-8,0 4-6,-2 4 13,-1 5-14,-1 3 14,-2 4 0,2 2-22,-1 7 15,-1 2 0,2 3-6,-1 0 13,1 3-14,2 0 14,2-1-14,2-2-5,0 1-6,2-2 1,2-3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00.2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422 313 1,'-6'1'3,"-2"1"0,-3 0 0,-1 2 0,-3 1 0,-1 1 0,-3-1 0,-2 2-1,3 0 0,-3 2 6,-2 1-8,3-1 13,-1 1-8,2 0-7,3-1 7,1 1 6,3 0-2,4-1-14,-1 0 14,5 0-2,2 0-13,4 1 7,2-1-7,5-2 1,1 0 1,0 0-1,3 1 2,3-1 0,-1-1 7,1 1-7,-1 1 7,1 0-7,-1 2 7,-3 0-7,-1 1 0,-3 1 1,-2 2 6,-4 0-6,-4 2-1,-4 2 1,-2 0 0,-7 1 1,-1 1-1,-5-1 1,-2 1 6,-2-1-6,-2-2 6,1-1-7,-1 0 0,2-2 0,4-3 0,1 0 1,3-3-1,3-1-1,1-4 0</inkml:trace>
  <inkml:trace contextRef="#ctx0" brushRef="#br0" timeOffset="412">616 638 3,'0'0'3,"0"0"0,0 0 0,0 0-1,2 0 0,3 0 0,-1 0-1,0 2 2,0-1-1,2 1 0,0 0-1,-1 2 0,-1 1 6,-4 2 0,2 0-8,-2 2 1,-2 2 6,-2 2-7,-3 1 6,-3 1-7,0 0 7,-1 1-1,-1-2-7,0-1 7,-1-1 0,5-1 0,2-2-1,-3-2-1,3 0-6,2-1-1,0-3 1,4-3 0,0-2 1,4-4 1,2-1 0,5-5 0,1 0 0,2-2 1,3-3-1,0 1 1,-1 0 0,1-2 0,-1 2 0,1 1 0,-1 0 0,-1 2 1,-3 0 0,3 2-1,-5 3 1,2-1 0,-3 4-1,-1-1 1,-2 2 0,2 3 0,-3 1 0,-1 2 0,-4 3 0,2 1 0,-2 1 0,-2 0 1,2 1-1,-2-1 0,0 0 0,-1-1 0,1-2 0,2 1 0,2 0 0,3-4 0,1-1 0,2-1-1,2-5 1,3-1-1,-1-4 0,5 0 1,-1-3 0,3-1 0,0 0 0,-3 0 0,3-1 0,-3 0 0,3 3 0,-5 1 0,1 0 0,-3 3 0,1 0 0,-3 2 0,0 3 0,-1 0 0,-3 3 7,-2 1-7,0 4 0,0-1 6,-2 3-7,0 0 7,-2 1-8,2 1 1,-2-2 0,5 0 0,-3-2 0,0 1 0,2-2 0,2-2 0,2-2 1,1-2-2,3-2 1,0 2 0,1-3 0,-1-2 1,3 1 0,-1-1 0,3-1 0,-3 1-1,1 3 1,-1-1 0,-3-1 0,3 1-1,0 1 1,1 2 0,-1 0 0,-1 2 0,-1 0 0,3 1-1,-3 0 1,-2 1 0,3 2 0,-3 1 0,-2 1 0,1 1 0,-1 1 0,-4 1 0,2 2 0,-1 2 0,-3 0 0,-2 3 0,-2 2 1,-5 1 0,-1 1-1,-4 1 0,-3 0 0,-1 0 0,-1-2 0,3 0 0,-5-2 0,2-1 0,1-2 0,-1-3 0,3-3-1,-3-1 1,5-4 0,-1-2 0,3-3 0,2-4 0,0-2 0,3-4-1,3-2 1,2-1 0,2-3-1,1 0 0,3 0 1,2-1 0,2 0 0,1 0 0,1 0 0,1 3-1,1 0-1,3 0 0</inkml:trace>
  <inkml:trace contextRef="#ctx0" brushRef="#br0" timeOffset="1316">1611 683 2,'4'-1'3,"0"-3"0,5 2 0,-1-2-1,2-3 0,1-1 0,3-1-1,-1-2 1,1-3 0,3-1-1,-1 0 0,1-2 0,-3-3 0,3-1 0,-3-1-1,1-1 1,-1-1 0,-1-1 0,-1-2-1,0-2 1,1-1-1,-3-3 1,0 2-1,3-2 0,-5 1 0,3 1 0,-3 1 1,0 3 0,-2 3 12,3 2-14,-3 5 12,-2 0-7,2 3 7,-4 4 10,0 2-2,-2 5-9,-2 5-2,0 5-7,-2 3 0,0 6 0,0 2 6,-3 5-1,1 3 0,0 3-1,2 2-7,-2 5 13,2 0-8,-1 2-7,1-1-13,2-1 3,-2 0 1,2-4 2,0-2-1</inkml:trace>
  <inkml:trace contextRef="#ctx0" brushRef="#br0" timeOffset="1660">1791 291 4,'0'-1'4,"4"-2"0,0 2-1,3-3-1,1-1 0,2 0 1,3 1-2,1-2 1,1-1 0,1 0-1,5-1 13,0-2-8,5 1 5,1-1-7,0-2 6,0 0-2,2 0-7,-2 0 12,0-2-20,-2 0 13,-1 1 0,1-1-7,-4 0-7,0-1 1,-1 1 1,-3 1 14,-3 1-8,1 2 13,-5 1-1,3 1-2,-5 2-8,-2 1 0,2 3 6,-4 2-7,-1 6 6,-3 3-1,-5 6-7,1 4-6,-4 2 1,0 4 1,-3 3 13,1 4-14,-2 1 13,-1 2-7,1 1-6,-1-2 20,3-1-1,2-4-9,2-1-7,-1-3 1,3-3 12,2-2-20,2-4 20,0-2-7,2-4 6,6-7-1,1-3-14,3-3 7,1-5-6,1-3 0,3-1-5,-3-2 7,3 2 1,-3-2 0,3 1 6,-3 1-13,-1 1 1,-3 1 8,0 2 0,-2 4 13,1 0-9,-3 4 6,2 1-7,-2 4-7,-1 3 7,1 1 6,0 2-8,0 0 6,2 2 1,1-1-9,-1 1 1,2-2 0,1 0 6,-1 0-21,2-1-4,1-1 2,3-2-1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02.9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45 108 3,'-2'-1'4,"0"1"0,2 1-1,-2-1 13,2 0-9,-2 2-7,2-1 6,2 1-7,-4 2 19,2 2-7,0 4-9,0 1 12,-4 3-14,2 1 0,-2 1 13,-1 1-8,1 0 6,-2 0-2,2-1-13,2-1-7,-2-2 1,2 0 0</inkml:trace>
  <inkml:trace contextRef="#ctx0" brushRef="#br0" timeOffset="432">331 144 4,'-2'3'10,"2"1"0,0 6-2,-3-1-8,1 3 0,0-2 13,2 2-14,-2-1 6,0 1 6,2-2 0,-2 1-15,2-3 7,0 0-7,2-1 0,-2 0 14,2-2-8,0-1 0,2-1 0,1-2-7,1-2 7,2-2-7,0-1 0,1-3 1,1-1 0,0-3 1,3-2 1,-1-1 0,1-1 0,-1 1 0,0 0 0,1 0 1,-1 1 0,-1 0 0,-1 5 0,0-2 0,-2 2 1,1 2 0,-1 1 6,-4 1-7,2 1 13,1 1-15,-3 2 7,0 3-6,0 1 6,-2 2 0,-2 0 0,0 2-9,0 0 9,-2 3 5,0-1-1,0 2-7,0-1 0,0 0-7,2 2 1,0-2 1,0 1-1,2-2 0,0-1 0,0 0 0</inkml:trace>
  <inkml:trace contextRef="#ctx0" brushRef="#br0" timeOffset="800">899 89 11,'-2'0'3,"-2"1"7,-2 1 4,-2 2-8,-5 0-1,3 4 0,-2 1 13,1 1-10,1 2-1,0 2-7,-3 0 6,5 1-7,0 0 1,3 0-7,1 0 14,2-1-14,2-1 1,6-2 0,3-1 1,1-5-2,7 0 1</inkml:trace>
  <inkml:trace contextRef="#ctx0" brushRef="#br0" timeOffset="1112">1421 0 4,'0'0'3,"0"0"-1,0 0 1,0 0 0,0 0 0,0 0-1,0 0 1,0 0-2,0 0 7,0 0-1,-3 3 5,1 0-7,-2 3-1,0 0-7,0 1 14,0 2-8,-2 0 5,2 1-13,-3 0 7,1 2 0,0 3 6,0 0-1,0 0-1,-1 0-14,-1 1 8,2 2 6,0-1-13,-1 2 13,3-2-7,0 1 0,0-1 7,2-1-7,-2 0 0,4-4-6,-2 0 0,2-2 1,0 0 1,0-2 1,0-2 0,0-2 0,0-2 8,0-2-8,2-2 1,0-2 0,0-3 7,-2-1-7,0-3 1,2 0 6,-4-2 0,0-1-8,0 0 1,-2-2 1,-3-1 0,1 0 13,-2 2-1,2 0-8,-2-1 0,-1 3-7,3 0 13,0 2-1,0 1-7,-1 2 0,3 1 7,0 0-1,2 1-7,0 0 6,-2 1-7,2 2 0,0-1-6,2 1 1,-2 1 0,2-2 1,0 3-2</inkml:trace>
  <inkml:trace contextRef="#ctx0" brushRef="#br0" timeOffset="1685">1454 293 2,'2'-2'4,"2"-2"0,4-1 6,0-2-7,3-1-2,3-2 1,1-1-1,-1-2 0,1-1 0,1 0 0,-1 0 6,-1 1-1,-1 0 6,-1 3-14,-2-1 0,1 1 20,-3 2-9,-2 1 5,0-1 5,-2 2-9,-1 1-1,-1 2-8,-4 2 6,-3 2-7,-1 1 6,0 4 7,-6 0-3,1 3-7,-1 3 0,1 0 5,1 2-7,2 0-12,-2 0 1,3 1 7,1 2 13,2-3-7,4 0-7,2-3 1,2 1 6,2-3-6,5-3 6,1-1 0,3-3 0,1-2-7,3-2-6,-1-4 1,5-2 14,2-2-14,-2-2 15,2-2-15,-1-3 9,1 1-7,-2-1 14,-2-2-7,-1 2 0,-1-1-7,-3 1 14,-1-1 0,-3 2-2,-1 1-1,-3 1 0,-2 2-1,-2 2-6,-2 2 6,-2 1-6,-2 1-6,-2 2 20,0 2-2,-2 2-13,2 1 7,0 0-1,-1 3 0,1-1-13,2 2 8,4 1 6,0 0-6,0-1-6,5 0 0,1 1 2,0-1 1,2-1 13,3 1-1,-3-2 1,3 2-2,-3 1-1,2 0 0,-1-1-7,-1 5 0,-2 0 1,1 2 6,-3-1 0,0 2-1,-2 1 0,-2 1-1,-2 2-12,0-1 13,0 0-6,-2-1 0,2-1 1,-2-1 6,2-3-20,2 1 3,0-4 1,0 0 14,5-4 0,-1-1 0,2-4-13,0-2 0,3-2 9,-3-2 7,2-2-8,3 1-5,-3 0 7,2-2 0,-1 2 6,-1 1-6,2 0-7,1 1 14,-3 1-1,1 1 1,-1 2-2,0 1-1,1 2-13,-3 1 15,4 1-15,-1 3 15,-1 1 0,2-1-15,-1 2 2,1 0 14,1 1-13,1-1 13,0-1-7,-1-1 6,3-2-13,-1-3 7,-1 0-6,1-1 1,1-1 1,1-3 7,-1-1-7,1-1 1,0 0 7,-3 0-1,3 1 0,-5 0-6,2 1 0,1 0 0,-3 3 8,1-1-1,-3 0-1,0 3-6,1 0-1,-3 1 9,0 2-9,-1 1 9,1 2-1,-2 0 0,0 1-1,3 0-7,-1-1 8,0-2-7,4 1 7,1-1-7,3-1 0,5-2 1,2-1 0,4-1 0,0-2 0,2-3 0,0 2 0,-3-2 1,1 2 0,0-3 0,-4 0 0,0 0 1,-5-1 0,1 1 1,-3-3 0,-1 3 0,-5 1 0,1 0 13,-3 0-8,-2 1 6,0 2-7,1 0-1,-3 0 6,2 2-8,-2-2 6,2 2-1,0 1-13,3 1 1,3-2 7,-2 1 6,5 3-13,-3-5 0,5 2 1,1 0 0,1 0-1,-2 0 2,1 2 0,-1-1 1,-1 1 1,1 0 0,-3 1 0,-3-1 0,1 0 1,-2 3-1,-3 0 1,-1-1 0,-2 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10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77 10,'0'0'10,"0"0"6,0 0-3,0 0-8,2-1-8,-2 0 1,4-3 1,2 0 6,0-1-7,3-1 13,1 1-1,0-2 5,5 0-15,-3 0 6,5 0 0,-1 0-1,5 1-7,-2 1 8,3 2-2,1 2-1,-2 1-13,1 2 2,-1 2 1,-2 3 13,-1 2-13,1 3 19,-7 2-7,1 4 6,-3 2-8,-6 3-1,0 4 0,-6 0 6,-2 3-7,-4 0-13,-4 1 21,-3 1-20,-2-2 14,-1 0-1,-3 0 0,-2-3 12,-1-1-14,-1-2 6,0-3 0,0-1-7,0-5 12,1-2-1,1-3-14,0-3 1,0-5 0,3-4 13,1-4-1,2-4-14,5-4 7,0-4 6,1-3-14,5-2 1,2-2 1,2-1 6,2-1 0,4 1-6,0 0 0,2 2 1,3 0-13,1 2 9,2 2-6,1 3 1,3 1 0,-1 2 3,1 1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11.8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494 0 5,'0'0'4,"0"0"-1,0 0 7,0 0-8,0 0 6,0 0-7,0 0 12,0 0-8,0 0 6,0 0-1,-2 5-2,-2-1-13,-3 6 13,-3 0 5,0 3 0,-7 3-9,-1 2 6,-3 0-2,-2 2-1,-6 1-1,0 1 1,0 1 4,0 1-14,-2 1 13,0 0-7,2-2-7,2-1 1,1 0 6,3-2 6,0-2-1,4 0-7,3-1-7,1 0 14,5-4-14,0 1 13,6 0-7,2-2 0,4-2 0,2 1 7,6-3-21,0-1 15,7-1 0,2-1-6,3-4 6,3 1-6,2-2 7,2 0-7,0-2 7,0-1-6,-2 1 0,0-1 1,-2-1 6,-1 2 0,-3-2-7,0 1-5,-3 0-6,-3 2 2,1-1 2,-5 1 0,-1 0 3,0-2 0,-1 2 1,-3 0-1</inkml:trace>
  <inkml:trace contextRef="#ctx0" brushRef="#br0" timeOffset="475">4 738 31,'0'0'7,"0"0"-1,0 0-7,2 0 7,2-1-7,4-1 12,2-2-14,5 0 14,2-1-16,3-1 15,5-1-14,0 0 19,4 0-2,0-1-14,2 1 14,0-1-23,0 2 2,-2 1 0,-2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13.1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351 22 3,'2'-2'3,"0"1"0,0-2 0,0 1 0,0-1 0,1 0-1,-1 2 14,0 0-10,0 0 12,0 0-15,0-2 7,-2 3-2,0-1 12,2 1-8,-2 0-2,0 1 5,-2 3-1,0 2-3,-4 4-8,-3 2 6,1 3-1,0 1-7,-5 5-6,1 0 0,-3 3 13,1 3-7,-5 2 0,3 1 13,-3 2-15,3 0 7,-1 0-7,1-2 6,3 0-7,1-2 7,1-2-1,3-2-7,2-3 1,2-1 6,2-4-13,0-1 7,4-3 1,0-4 6,2-2-13,2-4 13,0-1-6,3-4 6,-3-3-7,0-2-13,0-3 9,-4-3 13,0-1-13,-2-1 7,-2-4 0,-2-2-13,-2 0 8,-4-2 0,-3-1 13,3 0-20,-5-1 8,3 0-6,-2 1 7,-1 2 7,3-1-1,-3 1-13,5 2 8,-1 1-1,3 1-12,2 2 2,0 1 1,2 1 0,0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29:57.8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 1,'0'0'4,"0"0"-1,0 0 0,0 0 0,0 0-1,0 0 1,0 0 0,0 0-1,0 0 6,0 0-7,0 0-1,0 0 1,0 0 12,0 0-14,0 0 6,0 0 6,0 0-7,0 0 11,0 0-2,0 0-1,0 0-7,0 0-1,0 0-7,0 0 0,0 0 0,0 0-5,0 0 7,0 0-6,0 0 7,0 0 6,0 0-13,0 0 7,0 0 0,0 0 6,0 0-7,0 0 7,0 0 6,0 0-9,0 0 13,0 0-2,0 0-15,0 0 8,0 0-2,0 0-7,0 0 13,0 0-20,0 0 7,0 0 7,0 0-7,0 0 6,0 0-7,0 0 7,0 0-20,0 0 22,0 0-7,0 0 6,0 0-14,0 0 22,0 0-3,0 0-14,0 0 1,0 0 0,0 0 7,0 0-13,0 0 13,0 0-6,0 0 6,0 0-13,0 0 0,0 0 9,0 0 13,0 0-22,0 0 22,0 0-9,0 0-1,0 0 6,0 0-13,0 0 6,0 0-6,4 0 7,0-3-7,4 1 7,5-2-13,-1 2 7,3-1-6,1-2 14,3 2 6,1-1-14,3-1 0,-2 1 7,2 0-1,-3 2-6,1-2 6,-2 3-6,-3-1 0,1 1 0,-3 0-5,-1-1 6,-1 1 8,-2 0-1,-1 1-7,-1-1 6,-2 0-13,-2 1 8,2 0 6,-1 1-7,-3-1 7,2 0-14,0 0 7,-2 0 1,-2 1 0,0 1 14,2 1-15,-2 1 6,0 1-13,-2 2 20,2 0-14,0 1 1,0 1 6,0 3 0,0 0-13,-2 1 7,2 0 13,0 1-14,2 4 0,-2 0 7,0 5-1,0 0 0,0 1 6,0 3-14,0 1 1,0 3 7,0 2-7,0-1 7,-2 3 6,2 1-8,0 0 0,0 3 6,-2 0 0,2 1-1,-2-1-1,2 3 5,0 1-13,0 0 0,2 0 7,0 0-1,0 0 0,0-2 6,0 0 0,2-2-2,0 0-8,-2-2 1,3-1 6,-1-1-1,2-2-1,-2 0-6,-2-2 0,2-1 6,0-1-13,1-2 14,-3 0-1,4-1-13,-2 1 2,0-2 13,-2 1-13,2-2 1,0 2 13,1-3-1,-3 0-13,2 0 7,0 1 0,-2-2-6,2 1-1,-2-2 16,2 0-2,-2-1-14,2-2 7,-1 1 7,-1-3-1,2 3-14,-2-2 14,2 0-7,-2-2-12,0 0 6,2-1 2,-2 0 7,0-3 7,0 2-15,3-2 1,-3-1 7,0-1 0,0-1 7,2-1-16,-2 0 8,-2-1 7,2 0-1,-2-1-21,2-2 16,-2 1 5,2-2-1,-2 0 0,2 1-14,-2-1 8,0-1 0,0 0-14,2 2 15,-2-2 7,0 0-2,0 0-13,0 0 14,0-1-1,-2 1-7,2 1 0,-2-1-6,0 1 1,-2 0-1,-4 3 8,-1 0 0,-3 1 7,-5 2-14,-1 1 7,-5 0 6,-2 2-7,-4-1-6,-2 3 7,-2 0 6,-2 0-7,2 1-14,-2-1-10,2 3 2,-2-2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14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473 3 2,'-2'-1'4,"2"1"-1,0-2 0,-2 2 0,0 0 13,0 0-3,2 0-1,-3 0-1,3 0-2,-2 0 5,-2 3-14,2-2 0,-2 2 0,2 1 6,-2 2 7,0 0-16,-2 1 8,-1 1 5,1 0-8,-2 1 6,0 0 6,-1 3-7,-1 1-2,0 1-7,-5 1 13,1 0-8,-5 2 6,-2 1-7,1 0 6,-5 2-14,2 0 7,-2-1 0,0 0 6,1 1 0,1-1-8,0-1 0,2-1 0,3-2 1,1-2 0,1 1 0,3-3 0,1 1-14,2-1 15,3 0 6,3 0-13,4-2 1,2-2 13,2 0-7,3-2 13,3 0-9,4 0-7,3-4 7,2 2-1,1-1 6,5-2-8,0 0-6,2 0-6,0-3 1,2 1 1,-2 1 8,4-2 0,-5 2 0,1-1 0,-2 2-20,0 0 3,-2 0 1,-3 1 16,-1 1-13,-4 1 2,-1-2 0,0 1 2,-3 3 0,-3-3-1</inkml:trace>
  <inkml:trace contextRef="#ctx0" brushRef="#br0" timeOffset="1825">285 835 14,'0'0'2,"0"0"0,0 0 8,2-1-3,2 1-7,0 0 0,2-1 0,2 1 0,3 0 7,-1-1-8,3 0 7,1-2 5,5 0 6,1 1-9,3-3 5,2-1-8,0 1-7,2 1-6,-1-1 1,-1 0 0,2 1 1,-2 1 0,-4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16.4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164 30 17,'-3'-2'22,"1"-1"-10,0 1 6,2-1-9,-2 0 5,0 1-14,2 0 19,-2-1-15,2 2 18,-2 0-8,2 0-15,0 0 19,0 0-15,0-1 6,0 1-1,0 0 0,0 1 4,0-1-8,0 1 0,0 0-7,0 0 7,0 0-7,0 3 13,0 2-8,0 1 7,0 2-8,0 1-7,0 3 21,0 1-9,-2-1-7,2 4 13,-2 0-8,2 1-7,-2 4 7,0 1 5,0 3-19,0 0 13,0 3-6,0 4-25,-1 1 2,1 2 2</inkml:trace>
  <inkml:trace contextRef="#ctx0" brushRef="#br0" timeOffset="1504">145 402 3,'0'0'3,"-2"0"0,0 1 0,-2-1 0,0 2-1,-1-1-1,1 0 1,0-1 1,0 1-2,0 0 1,0 2-1,2-1 0,-2 0 0,-1 0 0,3 1 0,-2-2 0,2 1-1,-2 1 0,2-1 0,-2 0 1,2 2-1,0-2 1,0 2-1,-1-2 0,-1 1 7,2 1-8,0-2 1,0 1 6,2-2-1,-2 1 0,0-1-7,0-1 0,2 1 0,0 1 0,0 0 1,0-2 6,2 1-7,0 0 0,0-1 7,2 0-1,2 0-6,1-1 0,-1 0-1,2-1 1,3 0 1,-3 1 0,2-1 6,3 1-7,-1-3 7,-2 0-7,1 1 0,-1 1 0,2 0 0,-1-2 0,-1 2 1,0 1 7,1-3-8,-3 2 7,0-1-7,1 1 0,-3 0 1,-2 1 6,0-1-1,0 1 0,0 0-1,-2 0 7,0 2-14,3 1 0,-5 0 13,-2-1-7,2 0-7,0 1 1,-3-1 13,3 2-14,3-2 1,-3 1 7,0 1-7,0-2 0,0 1 0,2 0 0,-2 0-1</inkml:trace>
  <inkml:trace contextRef="#ctx0" brushRef="#br0" timeOffset="2340">155 3 4,'0'0'3,"0"0"-1,0 0 0,0 0 1,0 0-1,0 0 0,0 0 0,0 0 0,0 0-1,0 0 0,0 0 0,0 0 0,0 0 0,0 0 0,0 0 0,0 0-1,0 0 7,0 0-1,0 0 0,-2 3-7,2-1 0,-2 4 12,-2 1-14,-2 2 1,0 3 6,-5 1-7,3 0 1,-4 1 7,-1 0-7,1 3 0,-3-2 0,-1-1 0,1 0-1,-1 0 1,-1-2-2</inkml:trace>
  <inkml:trace contextRef="#ctx0" brushRef="#br0" timeOffset="8964">190 385 1,'0'0'3,"0"0"0,0-1 0,-2 1-1,2 0 0,-2 0-1,2 0 1,0 0-1,0 0 0,0 0 2,0 0-2,0 0 0,0 0 0,0 0-1,0 0 1,0 0 0,0 0 0,0 0 0,0 0 0,0 0 0,0 0-1,0 0 0,0 0 0,0 0 0,0 0 0,0 0 0,0 0 1,0 0 0,0 0 0,0 0-1,0 0 0,0 0 0,0 0 0,0 0 7,0 0-8,0 0 1,0 0 0,0 0-1,0 0 0,0 0 7,0 0-7,0 0 0,0 0 0,0 0 0,0 0 1,0 0-1,0 0 7,0 0-7,0 0 0,0 0 0,0 0 0,0 0 1,0 0 6,0 0-7,0 0 0,0 0 6,0 0 0,-2 0-8,2 1 1,0 3 7,-2 2-8,0 0 1,-2 0 0,2 0 1,0 1 0,0-2 0,0 4 0,0-1 0,0 0 0,-1-2 7,3 1-1,-2 0-7,0 0 0,0-2 0,2 0 1,-2-1 0,2 0-1,0 0 1,-2-1 0,2 0 1,0-2 0,-2 2-1,2-2 0,0 2 0,0-2 1,0 0 0,0 1 0,0-2-1,0 1 1,0-1 0,0 2 0,0-2 0,0 1 0,0-1 0,0 2 0,0-2 0,0 1 0,0-1 0,0 0-1,0 1 1,0-1 0,0 0 0,0-1 6,0 0-7,0 1 1,0-1 6,0 1-1,0-1-7,0 0 0,0 1 7,0-2-7,0 1 0,0-1 0,0 0 0,0-1 0,0 1-2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33.2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337 908 4,'0'0'4,"0"0"0,0 0-1,0 0-1,0 0 0,-2 0 1,2 2-1,-2-1-1,2-2 7,-2 0-7,2-2 6,0-2-7,0-3-1,0-3 7,0-3-7,0-1 6,0-3 0,0-3-1,0-3 0,0-2 0,0-3-9,0-5 2,-3-2 7,1-4 0,0-4 5,0-1-1,-2-3-14,2 2 1,-2-2 19,2 1-1,2 2-8,-2 2 0,2 4 5,0 1-14,0 3 7,0 8 6,0 1-1,0 4-8,0 3 0,0 2 7,0 3 0,2 2-2,0 5-7,0 4-7,2 3 8,0 6 14,2 3-2,-1 4-14,1 5 6,2 4 0,2 4 0,1 1 5,-1 1-13,3 3 13,-1 0-7,0 2-7,3 0 7,-1-1 7,3 2 0,1-3-22,-1-1 15,4 0 0,-1-1-13,1-2 21,2-1-2,0-2-7,-1-1-18,3-2 14,0-2-5,0-1 7,0-2 6,-3 0 0,-1-2-20,0-1 22,-3 0-21,-1-3 15,-5 2-6,1-2 1,-5 1 0,-2-1 1,-4-2 7,-2 3-7,-4-2 1,-2 1 0,-7 0 7,1-2-14,-5 1 15,-1 1-9,-5-2 9,0 1-1,-4-1 5,-4 0-1,-2 1-1,0-2-7,-6 0 0,0 0 14,-5-1 3,-1-2-8,-3-2-8,5-1 7,-3 1 6,3-4-3,4 1-7,-1 0-1,5-4 6,4 1 0,2-2-2,4-1-1,3 1-7,3-2 6,2-1-13,7-1 1,2-1 0,4 0 9,4 0-15,4-2 9,4 0 1,4-1-6,5-1 7,4-1-6,1 0 0,5-1-10,2-1 2,2 0 14,0-2 1,4 0-8,-1-1 15,1-1-7,0-2-6,0 1 7,0 0-13,0-1 15,1 0-1,-3 1-13,2 3 15,-4 0-7,0 3-7,-2 2 3,-4 2 0,-1 1 1,-3 2 8,-6 4 6,-1 1-7,-4 3 0,-1 3-7,-3 3 1,-4 2 1,-4 0 1,-2 5 19,-5 2-2,1 1-1,-4 2-2,-3 4-1,-1 1-14,-5 4 7,-2 3 0,-2 2 6,-1 4-14,-5 4 14,-3 4-1,-3 4-8,0-1 1,-2 2-13,-5 0 8,1 1-6,4-3 1,-3 1 1,3-3 1,4-3 1,4-1 0,2-3-1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36.6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3 162 3,'0'0'4,"-3"0"-1,3 0-1,-2-1 0,2 1 0,2-2 0,-2 1 0,3-4 0,1-1 0,0 0-1,2 0 0,-2-3 0,4 0 0,1-1 0,1-2 0,2 2 0,3-2-1,-3 1 0,3 1 0,-1-2 0,1 2 0,1 1 0,1 0 0,-1 4 1,3 0 0,-2 3 0,1 2-2,-1 2 1,-1 4 0,1 1 0,-1 3 1,-1 2-1,-3 2 0,1 2 0,-3 2-1,-2 2 1,-2 3 1,-3-1-1,-1 1 0,-4 1 0,-3 0 0,-1 0 0,-4-1 7,0-1 5,-5 0-14,1-3 13,-5 0-1,0-4-14,-1-2-1,-3-2 9,0-3-9,0-3 28,-1-3-23,-1-1 7,0-3 5,2-4 6,5-1-10,1-2-7,0-3 0,7-2 0,2-1-13,4-3 14,2-2-12,6-1 0,2-2 2,2 2 1,7-1 0,-1 0 0,5 2 0</inkml:trace>
  <inkml:trace contextRef="#ctx0" brushRef="#br0" timeOffset="41676">209 889 2,'-2'0'3,"2"0"0,0 0-1,0 0 0,0 0 0,-2 0 0,0-1 0,0 1-1,0 0 0,2-1 1,-2 1-1,2-1 0,0 1 0,-2-1 0,4 1-1,-2 0 1,0 0-1,0-2 1,4 1 0,0 0-1,0-1 0,3 1 0,1-1 0,2-1 0,1 2 0,1-2 0,-2 1 0,3 0 0,1-1 0,1 0 0,1 1 0,1-1 0,-1 1 0,3 0 0,-3 0-1,-1 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37.6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650 220 10,'0'0'10,"0"0"-7,0 0 5,-2-1-1,2 1-7,0 0 19,0 0-15,0 0 7,0 0-15,0 0 7,0 0 5,0 0-7,0 1 6,0 2-1,0 5-13,0 4 7,4 5 13,-2 3-14,2 2 0,-2 4 0,2-1 6,-2 3 0,0 1-7,2 2-6,-2 0 13,1 0 7,-1 1-2,-2-2-8,2 0 0,-2-1-13,0-2 0,0-3 2,0 0 1,0-2 1,0-2 0,0-3 0</inkml:trace>
  <inkml:trace contextRef="#ctx0" brushRef="#br0" timeOffset="385">275 231 11,'0'0'3,"0"0"-1,0 0 8,0 0-9,2 0 0,0 0 0,7-2 6,-1 0-1,4-2 0,3 0-1,1-3 7,5-2-3,2 1-13,4-2 6,2-3 13,4-1-2,0-2-8,2 1 0,2 0 5,1 1-1,3 1-14,-2 1 1,0 2 0,1 2 7,-1 2-13,-4 1 0,0 2 2,-2 1 1,-4 1 1,0 2 0,-4 1 1,-4-1-1,0 1 1,-5 0-1</inkml:trace>
  <inkml:trace contextRef="#ctx0" brushRef="#br0" timeOffset="1041">1415 148 7,'-2'0'4,"2"0"13,0 0-3,-2 0-8,2 1 5,-2-1 0,0 1-9,2 4-7,-5 0 0,1 2 15,0 3-2,-2 1-7,0 4 6,-2 3-13,-1 0 13,1 3-7,-2 3-6,1-1 13,-1 2-13,0 1 0,-1 1 14,1 1-8,0 1 13,1-2-14,1-1 6,2 0 0,0-2-8,4 0 14,0-2-8,2-3-7,2-2 13,0-1-13,2-2 6,2-4-6,0-2 7,0-1-1,1-2 0,-1-4-13,0-1 14,0-1-6,0-2 6,-1-1-14,-3-2 3,0-2 7,-2-1 0,-2 1 0,-2-2-6,-3 0 7,-3-2 6,-2 1 0,-1-1-14,-1-1 1,-1 2 14,1-2-1,-3 1-7,3 2 6,1-2-13,1 2 1,0-2 1,3 2 0,-1-1 0,4 3-2</inkml:trace>
  <inkml:trace contextRef="#ctx0" brushRef="#br0" timeOffset="2831">952 308 2,'0'0'3,"0"0"1,0 0-2,0 0 1,0-1-1,2 2 1,-2 1 0,0 2-1,0 2 0,0 2-1,2 1 0,-2 4 6,2 2 0,0 0-1,0 5 5,0 1-14,2 1 1,0 1 13,0 3-15,5 1 8,-1-1-1,2 0 0,3-1 5,1 0-1,1-1-13,1-2 7,3-1-7,2-3 1,-1-1 0,3-3-2</inkml:trace>
  <inkml:trace contextRef="#ctx0" brushRef="#br0" timeOffset="3263">1926 24 19,'0'0'3,"0"3"5,0 0-1,2 4-7,0 0 6,2 4 6,2 1-14,0 2 0,1 4 20,-1 3-9,0 1 11,2 2-8,-1 2-8,-1 3-1,-2 1 0,0 3 6,0 0-1,0 1-14,-4 1-5,0 2 0,-2 0 0,-4 2 2</inkml:trace>
  <inkml:trace contextRef="#ctx0" brushRef="#br0" timeOffset="3899">350 444 1,'-2'0'3,"2"0"0,0 0 0,0 0-1,-2 2 0,0 1 1,0-1-1,-1 2 1,-1-1-1,-2 3 6,0 0-1,0 2 5,-1 1-7,-1 3 6,-2 2-2,2 2-1,-3 3-1,-1 0-7,-1 3 6,-3 3-7,1 0 6,-3 1-13,1 2 14,-1 0-1,-3-1 0,2-1-8,1 0 14,-1-2-8,3-2-7,1-1 7,3-2 0,-1-3-13,3-1 20,2-1-14,1-1 7,3-2 6,2-1-2,2-2-7,4-1-6,1-1-5,5-1 7,2-4 13,1 0-7,5-2 0,1-2-13,2 0 14,3-1-7,1 1-7,4-2 3,0 2 7,0-2-6,0 2 7,2-1-7,-2 0 1,-2 0 1,0 1 0,-2-1-1,-3 1 1,-1-1-1</inkml:trace>
  <inkml:trace contextRef="#ctx0" brushRef="#br0" timeOffset="5085">234 1299 62,'0'0'17,"0"0"3,0 0-8,0 0 4,2 0-21,0 0 13,4 0-7,3-1 6,3-3-1,5 1 1,5-1 17,1-2-22,2 0 6,2 0 6,2-3-9,2 2 6,2 0-8,-2 2-13,2-1-5,-4 1-5,2 2 2,-2-1 1</inkml:trace>
  <inkml:trace contextRef="#ctx0" brushRef="#br0" timeOffset="23171">2008 42 3,'0'0'4,"0"0"-1,0 0-1,0 0 0,0 0 0,0 0 0,0 0-1,0 0 2,0 0-2,0 0 0,0 0 0,0 0 0,0 0-1,0 0 0,0 0 1,0 0 0,0 0-1,0 0 0,0 0 1,0 0-1,0 0 1,0 0-1,0 0 0,0 0 1,0 0-1,0 0 0,0 0 0,0 1 0,0-1 0,3 5 0,1-1 0,0 3 0,0 0 0,0 0 0,0 1 0,2 0 0,-1 2 0,-1 0 0,2 1 0,-2 0 0,0 0 0,0 2 0,0-2 0,3 2 0,-3 1 0,0-1 0,0 1 0,-2 1 0,2-1 0,0 1 0,-2 0 0,1 1 0,-1-1 0,0 2 0,0-1 0,0-1 0,0 1 0,0 1 0,2-1 0,-2-1 1,-2 0-1,2 0 0,-2 0 0,0 0 0,0 1 0,-2-1 0,2 1 0,-2 0 0,0 1 1,0 0-1,0 0 0,-2 1 0,2-2 0,-2-1 0,-1 2 0,1-1 0,0 0 0,-2 0 0,0-1 0,0 1 0,-1 0 0,-1 0 0,0-2 1,-1 1-1,1-1 0,-2-1 0,2 1 0,-5 0 0,3 0 0,-3-3 0,3 2 7,0-2-7,-1 0-1,1 0 1,0-2 0,-1 0-1,3 1 0,-2-2 1,2-1 0,1 1 6,-1-2-7,2 0 0,2-2 0,0 1 1,-1-3-1,1 2 1,2-1 6,0 0-7,0-1 0,0 0 0,0-1 0,2 1 0,2-1 0,0-1 0,2 0-1,0 0 0,0-3-1</inkml:trace>
  <inkml:trace contextRef="#ctx0" brushRef="#br0" timeOffset="24403">1067 0 3,'0'0'3,"0"0"0,0 0-1,0 0 0,0 0 0,0 0 0,0 0 0,0 0 1,0 0-2,0 0 0,0 0 0,0 0-1,0 0 1,-2 0 0,2 0-1,0 0 1,0 0 0,-2 0-1,0 0 0,-2 1-1,-2 0 2,2 0-1,0 2 0,-3-1 0,3 0 1,0 2-1,0 1 0,0-1 0,2 2-1,-2 0 1,0 1 0,-1 0 0,3 2 1,0-1-1,-2 0 0,2 2 0,0 0 0,-2-1 1,2 1-1,-2 0 0,2 2 0,-3-2 0,3 2 0,-2 0 0,2-1 0,0 2 0,2 0 0,-2 0 0,2-1 0,0 1 0,0 0 0,0 1 0,-2 1 0,2-1 0,0 0 0,2 0 0,-2-1 0,0-1 0,-2 1 0,2 0 0,-2 0 0,2 1 0,-2-4 0,2 2 0,-2-2 0,2 2 0,-2-3 0,2 2 0,0-1 0,0 1 1,0-1-1,2 1 0,-2-1 0,2 0 0,0 1 0,0-1 0,2 2 0,-2-2 0,2 2 0,-2-1 0,0 0 0,3 0 0,-1-1 0,0 1 0,0-1 0,0-1 0,0 3 1,0-2-1,1 1 0,-1-1 0,0 0 0,2 0 0,-2-1 0,2 1 1,1-2-1,-3 1 0,2-1 0,0 2 0,0-2 0,3 0 0,-3 1 0,0-2 0,2 1 0,1 0 0,1 1 0,-2-1 0,0-2 0,1 1 0,-1-2 0,2 1 0,-1 0 0,-1-1 0,0-1 0,0 0 0,1-1 0,-3 1 0,2-1 0,0-2 0,1 2 0,-3-1 0,2-1 0,0 2 0,-1-1 0,-1 1 0,2-1 0,-2 0 0,-2 0 0,3 1 0,-1-1 0,0-1 0,-2 1 0,0 1 0,3-2 0,-3 0 0,0 1 0,-2-1 0,2 1 0,-2 0 0,0-2 0,0 1-1,-2-1 1,2 1 1,0-1-1,-2 1 0,0 1 0,2-2 0,-2 1 0,0-1 0,3 0 0,-3 0 0,2 0 0,-2 1 0,0-1 0,0 0 0,-2 0 0,2 0 0,0 0 0,0 0-1,0-1 1,0 1-2</inkml:trace>
  <inkml:trace contextRef="#ctx0" brushRef="#br0" timeOffset="26055">2068 84 2,'0'0'2,"0"0"0,0 0 0,0 0-1,0 0 1,0 0-1,0 0 0,0 0 1,0 0-1,0 0 0,0 0 0,0 0 0,0 0 0,-2 0-1,2 0 0,0 0 2,0 0-2,-2 0 1,-2 2 0,0-1-1,2 0 0,-2 0 0,0 1 0,2-2 0,-3 0 0,1 1 0,2-1 0,0 0 0,-2 0 0,2 0 0,0 1 0,0-1 0,0-1 0,0 0 0,2-1 0,-2 1 0,0 1 0,2-1 0,-2 1 0,2 0 1,-3 0-1,3 0 0,-2-1 0,2 0 0,0 1 0,0 0 1,0 0-1,0 0 0,0 0 0,0 0 0,0 0 0,0 0 0,0 0 0,0 0 0,0 0 0,0 0 0,0 0 0,-2 0 0,2 0 0,0 0 0,0 0 1,0 0-1,0 0 0,0 0 0,0 0 0,0 0 0,0 0 0,0 0 1,0 0-1,0 0 0,0 0 0,0 0 0,0 0 0,0 0 0,0 0 0,0 0 1,0-1-1,0 1 0,-2-2-1,2 1 1,-2-1 1,0 1-1,0 0 0,2-1 0,-2 1 0,2 0 0,0 0 0,-2 1 0,2 0 0,0 0 0,0 0 0,0 0 0,0 0 0,0 0 0,0 0 0,2 0 0,-2 1 0,2-1 0,0 1 0,0 3 0,0-1 0,0 0 0,0 0 0,-2 2-1,2-1 1,1 1 0,-1 1 0,0 0 0,0 0-1,0-1 1,0 2 0,-2 0 0,2 0 0,0 1 0,0 1 0,0-1 0,0-1 1,-2 2-1,2-1 0,2 1 0,-2 1 0,1-1 0,-3 0 0,2 1 0,0 0 0,0-1 1,0 2-1,0-2 0,0 0 0,2 2 0,-2-1 0,0 0 0,0 0-1,-2-1 1,2 2 0,0-2 0,-2 2 1,0 0-1,3 1-1,-3-2 1,0 1 1,0-1 0,0 2-1,-3 1 1,3-2-1,0 1 0,-2-2 0,0 2 0,2 0 0,-2-1 0,0 1 0,0 1 0,-2-3 0,2 1 0,0-2 0,-2 0-1,0-2 0,1 1-1</inkml:trace>
  <inkml:trace contextRef="#ctx0" brushRef="#br0" timeOffset="27875">685 209 1,'-2'-1'3,"2"1"-1,0-1 0,-2 1 0,2-1-1,0 1 1,-2-1 0,2-1 0,0 0-1,-2 1 0,2-1-1,0-1 1,0 1-1,-3 0 0,3-1 2,0 0-1,0-1-1,-2 0 1,0 0-1,0 2 0,2 0 0,-2-2 0,0 1 1,0-1-1,2 1 1,-2-1-1,0 1 0,2-2 0,-2 1 0,2 1 0,-2-1 0,2 1 0,-2-2 0,2 2 0,-2 1 0,2-1 0,0 1 0,0 0 0,0 0 0,-2 1 0,2 0 0,0 1 0,-2-1-1,2 0 0,0 1 1,0 0 1,0 0-1,0 0 1,0 0-1,0 0 0,0 1 0,0 1 0,2 1 0,-2 0 0,0 1 0,2-1 0,-2 0 0,0 2 0,0 0 0,2-1 0,-2 2 0,0 0 0,0 0 0,0 0 0,0-2 0,0 2 0,0 1 0,0-1 0,0 1 0,0 0 0,0-1 0,2 1 0,-2 1 0,0-2 0,2 1 0,-2 0 0,2 0 0,-2-2 0,2 1 0,0 0 0,0 0 0,0 0 0,0-2 0,0 1 0,0 0 0,-2-1 0,2 1 0,1 0 0,-3-2 0,2 2 0,-2-3 0,0 2 0,0-1 0,0-1 0,0 1 0,0-1 0,0-1 0,0 1 0,0 0 0,0-1 0,-2 0 0,2 0 0,0-1 0,0 1 0,2-1 0,-2 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4:47.7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645 62 2,'0'0'3,"0"0"1,0 0-1,0 0 0,0 0-1,0 0 0,0 0 7,0 0-2,0 0 12,0 0-8,0 0 11,0 0-9,0 0-8,0 0 0,0 0 5,0 0 5,0 0-14,0 0 13,0 0-3,-2 4-7,-4 1-7,-3 2 0,-1 4 13,-2 0-14,-5 5 7,1-1 0,-7 3-13,0 3 20,-4 3-8,-4-1-6,-2 2 0,-2 2 13,-2 0-1,-1 0-13,1-1 0,0 0 7,0-1 13,2-2-8,4-1 5,2-4-14,2 0 6,4-3 6,4-1-14,3-3 1,3 0 13,3-1-20,4 1 20,0-3-1,6-1-14,6 0 7,2-2 7,3 0-2,5-1-21,3-1 23,3-1-16,3-1-4,4 0 13,0-1-6,2 0-12,0 0 8,2-1 0,-2 0 2,0 1 1,0-2-6,0 2 8,-2-1-6,-2 0-7,0 1 4,-2-1 0,-2 1 1,-3 0 2,-1 0 1,-2 0 1,-5 1 0,0 0 0</inkml:trace>
  <inkml:trace contextRef="#ctx0" brushRef="#br0" timeOffset="700">66 920 39,'0'0'12,"0"0"6,0 0-9,4-1-8,2 0 13,2-1-2,3-1-7,5-1-1,3-1-7,4 0 13,2-2 5,4 0-15,2 2 14,4-4-9,0 0-7,2 1-7,0-1 2,3 1-6,-1 2 1,0-1 0</inkml:trace>
  <inkml:trace contextRef="#ctx0" brushRef="#br0" timeOffset="1224">1214 2 23,'-2'0'8,"2"-2"5,-2 2-14,2 0 7,0 0 5,0 0-14,0 0 1,0 0 6,0 0 0,0 2 0,2 3 11,-2 5-8,0 0 5,0 5 6,2 4-9,-2 3 5,2 1-8,0 5-13,0 2 7,0 3 0,0 2 13,0 1-15,0 2 1,0-2 0,0 2 12,2-1-20,-1 0 0,1-2-4,-2 0 2,0-3 0,0 1 0</inkml:trace>
  <inkml:trace contextRef="#ctx0" brushRef="#br0" timeOffset="1618">1187 854 4,'6'-4'3,"2"3"0,3-1-1,1 1 0,3-1 0,-1 2 0,1-3 0,-1 1 0,0 1-1,3-2 0,-3 2 0,1-1-1,-1 1-1</inkml:trace>
  <inkml:trace contextRef="#ctx0" brushRef="#br0" timeOffset="2230">1253 31 3,'0'0'3,"0"0"0,0 0-1,0 0 0,0 0 0,0 0-1,0 0 1,0 0-1,0 0 0,0 0 1,0 0-1,0 0 0,0 0 0,0 0 0,0 0 0,0 0 0,0 0 0,0 0 0,0 0 0,0 0-1,0 0 1,0 0-1,0 0 1,0 0-1,0 0 1,0 0-1,0 0 0,0 0 0,0 0 0,0 0 0,0 0 0,0 0 0,0 0 0,0 0 7,0 0 5,0 0-8,0 0 7,0 0-16,0 0 2,0 0 0,0 0 20,0 2-15,-2 3-7,-2 2 1,0 1 19,0 2-20,-3 3 13,1 1-1,-2 2-1,0 3 6,-1 0-2,1 1-8,-2 3-12,-1-1 7,1 0-7,0-1 2,-1 1 0</inkml:trace>
  <inkml:trace contextRef="#ctx0" brushRef="#br0" timeOffset="3121">1325 621 2,'0'0'3,"0"0"-1,0 0 0,0 3 0,0 0 0,-2 2-1,2-2 0,-2 2 1,0 1-1,2 1 1,-2-1 1,2 2-2,-2-1 0,2 2-1,0 0 1,-2 1 0,2-1 0,0 1 0,0 1 0,0-1 0,0 2-1,0-2 0,0 2 0,0 0 1,2-1-1,-2 1 1,0 1 0,2-2-1,-2 1 0,2 1 0,-2-2 0,0 0 0,0-2 0,0 0 7,0 1-7,0-2 0,0 0 0,0-1 0,0 0 0,0-1-1,0 0 1,0-1-1,0 0 1,0 0-1,0-1 1,0 0 0,0-1-1,0 0 1,0-1 0,0 0 0,0 1 0,0-3 0,0 2 0,-2-1 0,2 0 0,0-1 0,0 0 0,0 2 0,0-2 0,0 1 6,0 0-7,0-1 0,0 0 1,0-1 0,2 0 0,-2-2-1,0 2 1,0-1 0,0-2-1,0 3 0,2-1 0,-2-3-1,0 2-1</inkml:trace>
  <inkml:trace contextRef="#ctx0" brushRef="#br0" timeOffset="3795">1336 745 4,'0'0'3,"0"-1"0,0-2-1,0 0 0,0 0 0,0 1 0,0-1-1,0-1 2,0-1-2,0 0 0,0-1 0,0 0 0,-2 0 0,2 0 0,0 1 0,0-2 0,0 1 0,0-2-1,-2 1 0,2-2 0,0 1 0,0 0 0,-2 1 1,2-1-1,0 0 0,-3 2 0,3 0 0,0 2 1,-2-1 0,2 2-1,0-1 0,2 1 0,-2 0 0,0 1 0,0 1 0,0-2 0,0 2 0,-2 0 0,2 0 0,2 0 0,-2 0 0,-2-1-1,2 2 1,0-1 0,0 1 0,0 0 1,0 0-1,0 0 0,0-1 0,0 0 0,-2 0 0,2 0 0,0-1 0,-2 0 0,2 2 0,0 0-1,0 0 1,0 0 0,0 0 0,0 0 0,0 0 1,0 0-1,0 0 0,0-2 0,-2-1-1,0 1 1,2 0 1,0 0-1,-2 0 0,0 0 0,2 0 0,-2-1 0,2 2 0,0-1 0,0 1 0,0 0 0,0-1 0,0 1 0,0 1 0,-2-1 0,2 1 0,0-1 0,0 1 0,0 0 0,0 0 0,0 1 0,0 1 7,0 1-8,0 0 0,0 2 0,0 0 0,-2 0 1,4 1-1,-2 1 1,0 1 0,0 0 0,0 3 0,0-2 0,2 2-1,-2 0 1,0 0 0,0 0 0,0 1 7,0 1-8,0-3 0,-2 2 0,2-2 0,0 1 0,0-1 1,0 0-1,0-2 1,0-1-2,0-4 0,0 2-1</inkml:trace>
  <inkml:trace contextRef="#ctx0" brushRef="#br0" timeOffset="9781">1330 566 3,'0'0'3,"0"0"0,0 0 0,0 0-1,0 0 0,0 0-1,0 0 0,0 0 1,0 0 0,0 0-1,0 0 0,0 0 0,0 0 0,0 0 0,0 0 0,0 0 0,0 0 0,0 0-1,0 0 0,0 0 1,0 0-1,0 0 0,0 0 0,0 0 7,0 0-7,0 0 0,0 0 6,0 0-7,0 0 7,0 0-7,0 0 6,0 0-7,0 0 0,0 0 7,0 0-7,0 0 0,0 0 0,0 0 1,0 0 6,0 1-7,0 2 7,0 2-8,2 0 7,-2-1 0,0 2-1,2-1 1,-2 0-1,0 2-1,2-1 0,-2 0 0,0 1 0,2 0-1,-2 1 0,2-1-6,-2-1 7,2 2-7,0-2 7,-2 1 6,2 0-7,0 0 6,0-1-13,0 1 0,-2-2 7,2 1-6,-2-1 7,0 0 0,2-2-1,-2 2 0,0-2 0,3 1 0,-3-2 0,0 2 0,2-2 0,-2 0-1,0 2 7,2-1-7,-2-1 0,0 3-7,0-1 1,2-2 1,-2 1 1,0-1 0,0 1 7,0-1-1,0 2-6,0-2 7,0 1-7,0-2 0,0 1 8,0-1-1,0 0-7,0 2 13,0-1-13,0 0 0,0-1 7,0 1-1,0-1 0,-2-1 0,2 3 6,0-2-1,2 1-7,-4-2 0,2 1 0,0-1-7,0 1 1,0 0 7,0 0 0,0 0 0,0 1 0,0-1 0,0 0 0,2 0-7,-2 0 7,0 0 0,0 2 0,0-2 6,0 0-7,0 0 0,2 0 0,-2 1 0,0-1-6,0 2 0,0-2 8,0-2-7,0 0 13,0 2-7,0-1 0,0 0-7,0 0 14,0 1-7,0-1-1,0 0 0,0-1 0,0 0 0,-2-4-6,2 1 1,-2-1 0,2-2 7,-2 0-6,2 0-1,-5-1 9,3-1-8,0-1 0,0 1 1,-2 0 0,2-2 1,-2 1 0,2-2 0,-2 1 1,0-1 0,-1 0 0,1 0 0,-2 0 0,2-1 0,0 2 0,0-2 0,0 0 1,-1 1 0,1 1 0,2 0 0,-2 0 0,2 0 0,0 2 0,0 0 0,0-1 0,0 1 0,-2 1-1,2 0 1,-1 1 0,3 1 0,-2-1 0,0 1-1,0 1 0,0 2 1,2-1 0,-2 0 0,0 0 0,2 2 0,-2 0-1,2 0 1,0 1 0,-2-2 0,2 2 0,0 0 0,0-2 0,0 1 0,0 1 0,0 1 0,0-1 0,0-1 0,0 2 0,0-1 0,-2 0-1,2-1 2,-2 1-2,2-1 1,0 1 0,0 0 1,0-1-1,0-1 0,0 1 0,0 1 0,-2-1 0,2-1 0,0 1 0,0 1 0,0-2 0,0 2 0,-2 0 0,2-1 0,-2 1-1,2-1 2,0 0-1,0 1 0,0 0 0,0 0 0,0 0 0,-3-1-1,3 1 1,0 0 0,0-1 0,-2 1 0,2 1 0,0 0 1,0 0-2,0 0 2,0 0-1,0 0 0,0 0 0,0 0 0,0 0 0,0 1-1,2 2 1,-2 3 1,3-1-1,-3 0 0,2 4 0,0-1 0,0 0 0,-2 1 0,2 2 0,0-1 0,0 1 0,0-1 0,0 2 0,0-1 0,0 2 0,0-1 0,0 2 0,0-2 0,1 1 0,-1 1-1,0 0 1,0-1 1,-2 2-1,2-2 0,0 1-1,-2-3 1,2 2 0,-2-1 1,2-1-1,-2 1 0,2-3-1,-2 2 1,0-2 0,2-2 0,-2 1 0,0-2 0,0 0 0,0-3 0,0 1 0,0-1 0,0 1 0,0-2 0,0 1 0,0 0 0,0-1 0,0 1 0,0-1-1,0-2 1,0 2 0,0 1 0,0-2 0,0 0 0,0-1 0,0 2-1,0-2 1,0 0 0,0 1-1,0-1 1,-2 2 0,2-2 0,0 1 0,-2-1-1,2 0 1,0 1-1,0 1 1,0-2 0,0 0 0,0 0 0,0 0-1,0 0-1</inkml:trace>
  <inkml:trace contextRef="#ctx0" brushRef="#br0" timeOffset="31502">1003 1177 1,'-2'0'4,"0"1"0,0-1-1,0 0-1,2 0-1,-3-1 0,3 0 1,0 1 0,0 0 0,3 0-1,3-1 0,0 0 0,2-3 0,3 2 0,3-2-1,0 1 1,5-1-1,2 1 0,-3 1 1,5-2 0,0 1-1,2 0 0,0 1 0,-1 0 0,1 1 0,0 1 0,-2 0 0,-1 0-1,1 0 1,-2 0 0,-2 0 0,-1 0 0,-1 1 0,-3-1 0,1 2-1,-5-1 1,-2-1 0,-2 1 0,1 1 0,-5 0 0,0 0 0,-4 0 0,0 1 0,0-1-2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1:49:33.6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5:31.2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422 9 5,'-2'0'10,"2"-1"-8,0 1 0,0 0 1,0 0-1,0 0 6,0 1-1,-2-1-7,2 0 12,0 0-1,2 0-7,-2 0 5,0 0-1,-2 1-7,2-1 0,2 0 12,-2 0-1,0 0-8,0 0 12,0 0-2,0 0-1,0 0-9,0 0 12,0 0-2,0 0-1,0 0-8,0 0-13,0 0 7,0 0 0,0 4 0,-2 1 13,-2 0-8,2 1 6,-2 2-8,0 2-6,0 0 6,-3 3 0,1 0-6,2 2 6,-4 3 0,0 1 7,-1 3-8,1 3 6,-2 1-7,-1 3 6,1 3-1,-2-1-6,-1 3 0,3-2 6,-3 0-13,3-2 7,0-1 7,-1-2-14,3-2 8,2 1 6,-2-4-13,1 0 0,3-2 14,-2-3-14,4 1 8,-2-3-1,2-1 7,2-1-7,0-2 0,0 0 0,2-1 0,2 0 0,0-3-14,2-2 15,3-1 7,1-1-2,2-1-13,3-4 0,-1-1-4,3-2 1,-1-2 7,3-1-5,0-1 7,-3 0 0,3-2 0,-3-1-13,1 1 15,-3 0-7,1 0 7,-3-1 0,-3 0-6,-1 0 7,-4-1-7,-2-1 1,-2-1-6,-6 0 20,0-2-1,-7 0-14,1 1 13,-3-3-19,-1-1 20,-3 1-1,3 0-8,-5-2 8,0 0-8,-2-1 0,1 0 6,-1 0-7,0 0 6,0 1 0,1-1-1,1 1-1,0 0 6,3 0-7,-1 1 0,5 2 7,-3 0-2,3 1-1,3 0-7,1 1 0,0 1-12,3 1-6,1 1 3,0 2-5,0 1 3,0 2 0,1 0 3</inkml:trace>
  <inkml:trace contextRef="#ctx0" brushRef="#br0" timeOffset="1194">1678 174 20,'-2'-1'16,"0"1"-10,-3 0 6,1-1 6,2 1-16,-2 0 0,2 0 6,0 0-1,0 0-7,2 0 0,-2 0-7,2 0 8,2 0-1,0-1-6,4 1 1,-2-2 13,5 0-1,3 1-1,3-1 13,1 1-16,5-3-14,1 2 22,5-2-2,4 0-1,5-2-20,1 0 14,4 0 6,1-1-7,1 0 6,0-1-13,3 1 0,-3-1-5,1 1 0,-3 0 2,-2 1 1,3-1 2,-5 3 0,-4-1 1,0 2 0,-2-1-1,-4 3 2,-4 1 0,-2 1 0,-5 0 0,-1 3 0</inkml:trace>
  <inkml:trace contextRef="#ctx0" brushRef="#br0" timeOffset="1740">1858 450 17,'-2'-1'2,"-3"0"1,3 1 5,0 0-1,0 0 6,0 0-15,0 0 20,0 0-9,2-1-1,-2-1 5,2 2 0,0 0-16,-2 0 8,4 0 5,-2-1-1,0 0-14,0-2 7,2-2 6,0 1 5,2-1-14,0-1-6,-2 1 20,1 0-8,-1 1-7,0-1 19,2 1-9,-2-1 7,0 1-3,0 1-14,0-1 0,2 0 7,0 0-1,1 0-7,-1 0 1,0-2 6,2 3 6,0-3-14,5 1 7,-1 0-7,2 1 13,3-1-13,1 2 6,3 1-6,4 0 7,1 1-1,1 1-6,4 1 13,0 1 0,0-1-22,2 2 2,2 1 2,0 2 13,3-1 6,-3 0-7,2-2-13,0 2 7,-2-1 7,0-1-27,-2 1 4,-4-2 9,0 0-6,-4-1 2,-3 1 2,-1 0 1,-5-1 0,3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5:33.9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7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15-05-30T11:49:30.154"/>
    </inkml:context>
  </inkml:definitions>
  <inkml:trace contextRef="#ctx0" brushRef="#br0">358 399 1,'-2'-3'4,"2"0"0,0 0-1,0-1 0,0 1 0,0-2-1,0 0 1,2 2 5,-2-2 5,0 2 5,2-1-21,-2 2 14,0 0 4,2 1 4,-2-1-14,0 0 11,0 2-8,0 4-7,-2 1 6,2 6-1,-2 4 0,0 5-1,-2 4 5,-2 4-7,1 6-7,-1 1 7,0 4-7,-2 2 1,-1 1 6,1 0 0,0-1 0,0 0 6,-1-1-14,1-2 1,2-3 13,0-3-20,2-1 7,2-3-12,-1-3 0,3-2 2</inkml:trace>
  <inkml:trace contextRef="#ctx0" brushRef="#br0" timeOffset="1366">0 455 1,'0'0'3,"0"0"0,-2 0 0,2 0 0,0 0 0,0 0 0,0 0 6,0 0-8,0 0-1,0 0 1,0 0-1,0 0 1,0 0 0,0 0 6,0 0-1,2 0-1,2-1 0,3-2-1,3 0 7,4-1-9,5 1 6,-2-1-7,3 2 6,3 0-1,0-1 6,2 0-7,-1 1-8,5-2 0,0 1-5,2-1 13,0-1 1,0 1-9,2 0 1,0 0 0,3 0 7,-1 1-7,-4-1 14,2 1-9,-4 0 0,0 0 5,-2 1-13,-5-1 7,1 2 0,-2 1-13,-5-1 7,-1 1 7,-3-1 0,1 1-1,-3 0 0,-2 0 6,-1-1-7,-1-1-13,0 4 2,-2-1 14,0 0-14,0 1 1,-2 1 1,3-1 1,-3 1-1</inkml:trace>
  <inkml:trace contextRef="#ctx0" brushRef="#br0" timeOffset="2314">1061 259 16,'0'-1'10,"-2"1"-2,0 0-1,2-1-1,0 1-1,0 0-1,0 0 7,0 0-8,0 0-1,2-3 6,2-1 6,5 1-2,-1-2-7,2 0-8,3 1 7,-1-1-1,4-1 0,-1 3 6,2-2-7,-1 3-1,1-2 6,-1 1-7,3 1 0,-3 0 0,1 0-6,-3 2 1,-1 0-6,-1 2 0,-2 0 2,1-1 1,-5 2 0,0-1 0</inkml:trace>
  <inkml:trace contextRef="#ctx0" brushRef="#br0" timeOffset="2828">1560 0 3,'0'0'4,"-2"0"0,2 0 5,-3 0 0,3 0-2,0 0-1,-2 0 12,2 0-7,0 0-3,0 0-7,0 0 0,0 0-6,0 0 19,0 0-2,0 0 0,0 5-3,-2 3-1,0 2-13,0 2 19,0 3-14,0 0 6,0 3 0,0 2-15,0-2 16,0 4-2,2-1-14,-2 1 15,2-1-15,0 1 2,2-2-6,2 0 1</inkml:trace>
  <inkml:trace contextRef="#ctx0" brushRef="#br0" timeOffset="4110">2379 86 3,'0'-1'4,"-2"-1"0,2-1-1,-3 2 7,1-1-8,0 0-1,-2 2 0,0-2 13,-2 2-8,0-1 12,-1 2-3,-1 1-8,-2 0 13,2 1-4,-5 1-8,1 2 5,-3 0-14,1 4 8,-3 2 4,-1 3-14,-3 2 13,-2 4 5,0 4-14,-3 2 7,-1 5 4,0 4-1,-2 2-8,-2 3 0,2 2 6,-2 2-8,4 3 20,0 2-16,4 1 12,1-2-21,3-2 20,2-1-15,5-3 12,4-1-14,4-3 13,2 0-14,4-4 13,4-3-8,4 0-8,3-6 9,3-1-1,5-4-1,6-3-20,2-4 3,4-2 2,4-3-5,0-2-10,0-3 2,-1-3 3,1-1 2</inkml:trace>
  <inkml:trace contextRef="#ctx0" brushRef="#br0" timeOffset="4651">2811 544 11,'-4'0'3,"-7"3"13,3-1 4,-6 2-9,-1 0 0,1 1 4,-3-1-2,3 1-8,-1 1 6,3 0-14,-1-2 6,1 1 6,4 0-1,-3-1-7,7 1 6,2 0-1,2-1-13,2 1 7,6 0 6,-1-1-19,3 0 20,5-1-7,1 2 6,3-2 0,-1 3-15,3-1 2,-2-1-5,-1 3 1,1-1 8,-3 2 7,-1 2-7,-1-1 0,-1 1 7,-5 3-1,-2 0 0,0 2 12,-4 1-8,-4 3 6,-2 0 4,-2 2-14,-4 0-1,-3 1 12,-1 0-7,-3 1-8,1-2 19,-3 0-14,1 0-7,1-3 13,0 1-8,3-4 7,2-1-22,-1-2-10,3-3 2,2 0 3,1-3 0</inkml:trace>
  <inkml:trace contextRef="#ctx0" brushRef="#br0" timeOffset="5218">3185 226 12,'-2'-1'10,"0"-1"4,0 1-8,0-1 12,0 0-7,0 0 4,0 0-2,0 1-14,2 1 6,-2 0 0,2 0 5,0 0 5,0-1-14,2 1 12,2-3-14,0 1 0,2 0 8,2 0-8,1 0 6,3 0-14,-2 2 22,3 0-9,-1 1 12,3 4-1,1 2-9,-3 1-1,3 5 6,-1 2-2,-1 2-7,-1 4 0,-1 2-1,0 4 8,-3 3-2,-1 3 5,-2 3-8,-2 2 6,-2 1-8,-4 0 1,0 3 11,-2 0-8,-4 1-7,-3 0 13,-1 0 6,0-1-16,-3 0 0,1-3-7,-3 0 14,3-3-8,-1-2 0,1-3 0,-1-2-26,5-3-9,-2-4 3,3-4 2</inkml:trace>
  <inkml:trace contextRef="#ctx1" brushRef="#br0">402 1719,'25'25,"24"-1,1-24,-1 0,1 0,49 25,-24-25,24 0,0 0,-49 0,24 0,-24 0,24 0,-24 0,-25 0,49 0,-49 0,0 0,24 0,-24 0,49 0,-24-25,-25 25,0 0,49-24,0 24,-49 0,25 0,49 0,-49 0,-1-25,26 25,-26 0,26 0,-26 0,51 0,-26 0,0 0,26-25,-26 0,50 25,-25 0,1 0,-1 0,-50 0,1 0,0 0,-1-25,26 25,-26 0,1 0,-50 0,25 0,-1 0,1 0,25 0,-1 0,-24 0,25 0,-25 0,-25 0,24 0,-24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7:35.0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77 423 1,'-2'21'2,"0"2"0,0 0-1,0-1 0,0-1 0,2 0 0,0-3-1,0 0 1,-2-3 0,2-1-1,-2-4 1,2 1 0,0-3-1,0-1 0,0 0 0,0-1 0,2-3 0,2-2 1,0-5-2</inkml:trace>
  <inkml:trace contextRef="#ctx0" brushRef="#br0" timeOffset="518">5 448 1,'0'0'2,"0"0"0,0-4-1,-2-1 0,2-2 0,0-2 0,0 3 0,-3-3 0,3 0-1,0 0 0,3-2 0,-3 1 1,2 1-1,0-3 0,0 1 0,0-1 0,2 1 0,2-2-1,-2 1 1</inkml:trace>
  <inkml:trace contextRef="#ctx0" brushRef="#br0" timeOffset="828">449 232 2,'-8'12'1,"0"0"0,-1 1 0,-3 0 0,0 1 0,-1-2 0,1 3 0,-1-2 0,-1 0 0,2-1 0,-3 0-1,3-1 0,-3-2 1,3 1 0,1-2-1,1-2 0,2-1 0,0 0 0,1 0 0,-1-3 0,2 1 0,0 0 0,-1-2-1</inkml:trace>
  <inkml:trace contextRef="#ctx0" brushRef="#br0" timeOffset="1811">65 250 2,'0'0'4,"0"0"-1,0 0 7,0 0 6,0 0-3,0 0-2,0 0 0,-2-1 4,-1-1-8,-1 1-7,2-2 12,0 1-7,0 1 11,0-2-2,2 1-8,-2 0-7,0-2 0,2 1-6,2-2 21,0 1-3,-2 0-7,2-2 5,0 0-13,2 1 7,-2-1-7,3-1 7,1 0-13,2-1 20,0 0-8,3-2 6,-1 1-1,0 0-7,5 0 0,-1 1-12,3-1 20,-1 1 0,-1-1-8,1 0-7,1 1 15,2 0-8,-1 0-8,-1 0 9,1 1-7,-1 0 13,1 1 1,-3 0-2,1 1-14,-3 1 8,-1-1-8,1 2 16,-3 1-2,0 0-7,-1 1 6,-1 1 0,0 1 5,-2 2-13,3-1 0,-3 2-6,-2 1 14,2 1-7,-2 1 6,1 0-6,-1 1 0,-2 2 0,0-1 0,0 1-6,0 1 20,-2-1-8,0 1 6,0 0-7,0 1-7,0 1 0,-2-3 7,0 2 0,0 1-7,0-2 7,0 2-13,-3 0 1,1-2 14,0 1-7,0 0 7,-2-1 5,2 0-7,-3-2-7,1 2 13,0-3-7,-2 0-1,0 0 0,-1 1 7,-1-1-8,0 2 7,-3-1-21,1 0 22,-3 2-2,1-2 0,-1 0-20,1 1 14,-1-1 13,1 0-20,-1 1 13,-1-2-1,1 1-7,1 0 1,2-2-7,-1 2 8,1-1-7,1-1 0,1 1 16,0-2-2,1-1-14,3 1 7,-2-1 7,0 0-1,4-2-14,-3 0 1,3 1 8,0-2-8,0 1-4,2-1 14,-2-1-13,2 0 1,0 0 7,-1-1-13,1 0-3,2 2 1,-2-2 1,0 0 2,0 0 0</inkml:trace>
  <inkml:trace contextRef="#ctx0" brushRef="#br0" timeOffset="2729">54 650 3,'0'0'3,"0"0"0,0 0-1,0 0 1,0 0 0,0 0 7,0 0-9,0 0 0,0 0 6,0 0-7,0 0 0,0 0 0,0 0 0,0 0 6,0 0-7,0 0 0,0 0 0,0 0 1,0 0-1,0 0 1,0 1 0,0 5 0,0 1 0,2 2 0,-2 1 6,2 0 6,-2 2-8,0 2 7,0 1-3,0 1 6,-2 2-2,2 0-7,-2 2-15,2 1 2,-2 2 14,2-1-7,-2 0 0,0 1 6,2 0 0,-2-2 6,0 0-2,2-2-14,0-1 7,-2-2 6,0 0-1,2-3-7,-2-1 6,2-1 1,-2-2-2,2 0-1,0-2-6,0 0 6,0-3-7,-2 1 13,2 0-7,0-2-13,0-3-6,0 0 2,0-1 2,0-4 1,2-2-1</inkml:trace>
  <inkml:trace contextRef="#ctx0" brushRef="#br0" timeOffset="3327">507 678 2,'0'0'4,"0"0"0,0 0 13,0 0-16,0 0 6,0 0 0,0 0 11,0 0-7,0 0-15,0 0-1,0 0 22,0 0-3,0 0-15,0 0 1,0 0 12,0 0 0,0 0-3,0 0-1,0 0-13,0 0 0,0 0 13,0 0 6,0 0-1,0 0-9,0 0 0,0 1 5,0 5-1,-2 2-13,-2 4 0,0 2 7,-2 0-6,2 2 0,-5-1 1,3 3 13,0 0 5,2 1-21,-3 1 13,1-2 0,2 2-1,2 0-14,-2 0 14,4-2 5,-2 1-14,2-2 13,2 1-7,0-3-1,0-1-6,0 0 13,2-3-7,0-1-1,1-2 0,-1 0-6,0-1-6,0-3 14,0 1 0,-2-1-1,2-2 0,0-2-6,-1-1 0,-1 0 1,0-3 6,-2-1-6,-2-2-13,0-1 21,-3 0 6,1-1-8,-2-4 6,0 1-7,0-1 7,-5-1-2,3-2-1,0 1-1,2-1-13,-3 1 1,3-1 1,0 2 7,0 0-14,2 0-10,1 0 2,1 0 2,0 1 1</inkml:trace>
  <inkml:trace contextRef="#ctx0" brushRef="#br0" timeOffset="26307">424 870 2,'0'0'3,"0"0"0,0 0-1,0 0 0,0 0-1,0 0 1,0 0-1,0 0 0,0 0 0,0 0 0,0 0 0,0 0-1,0 0 2,0 0-1,0 0 0,0 0 0,0 0-1,0 0 1,0 0-1,0 0 0,0 0 0,-2 0 0,2 0 0,0 0 0,0 0 0,0 0 0,0 0 0,0 0 0,0 0 0,0 0 0,0 0 1,0 0 0,0 0-1,0 0 0,0 0 0,0 0 0,0-2 0,-2 2 1,2 0-1,0-1 0,-2 1-1,2-2 1,0 1 0,0 0 0,-2 1 0,2 0 1,0 0-1,0 0 0,0 0 0,0 0 0,0 0 0,0 0 0,0 0-1,0-1 1,-2 1 0,2-1 0,-2 0 0,2 1 1,0-2-1,-2 1 0,2 1 0,-2-1 0,2 0 0,0 1 0,-2-2 0,2 0 0,0 1-1,-2 0 1,2 0 0,0 1 0,0-1 0,0 1 0,-2-1 0,2-1 0,0 1 0,-2 0 0,2 1 1,-2-1-1,2 0 0,0-2 0,0 2 0,-2 0 0,2 0 0,-3 1 0,3-1 0,0 0 0,-2 1 0,2-2 0,-2 1 0,2 1 0,0-1 0,-2 0 0,2 0 0,0 0 0,-2 1 0,2-2 0,0 1 0,-2 1 0,2-1 0,0 1 0,-2-1 0,2 0 0,-2 1 0,0-1 0,2 1 0,0-1 0,-2 1 0,2-2 0,0 1 0,0 1 0,0-1 0,0 1 0,0 0 0,0 0 0,0 0 0,0 0 0,0 0 0,0 0 0,0 0 0,0 0 0,0 0 0,0 0 0,0 0 0,0 0 0,0 0 0,0 0 0,0 1 0,2-1 0,0 0 0,-2 0 0,2 0 0,0 3-1,-2-3 1,2 1 0,-2-1 0,2 1 0,0 0 0,-2 1 0,2-1 0,0 1 0,1 1 0,1-2 1,-2 2-1,0-1 0,2 1 0,-2 1 0,0-1-2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0:15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415 651 4,'0'0'4,"0"0"-1,0 0 0,0 0 0,0 0-1,0 0 7,0 0-8,0 0 6,0 0-1,0 0-7,0 0 13,0 0-8,0 0-6,0 0 13,0 0 4,0 0-14,0 0 0,0 0 6,0 0-7,0 0 6,0 0-7,0 0 14,0 0-9,0 0-1,0 0 0,0 0 0,0 0-1,0 0 6,0 0-7,0 0-6,0 0 7,0 0-1,0 0 0,-2 5-6,0 2 0,2 4-5,-4 2 7,0 2 0,-4 4 1,-1 0 0,1 1-6,2 1 14,-4 4-7,-1-1 6,-1 4 7,-1 1-15,1 3 19,-2 0-8,-1 2-1,3 2 0,-5-1-9,5 2 8,-3-2 5,1 0-14,1-2 13,1-1-8,2-2 6,-3-1-7,5-3 0,0-1-6,-1 0 13,1-2-8,2-2 0,2 0-6,0-3 7,-1 0 6,3-2-7,-2-1 7,2-1-8,2-1-13,0 0 15,0-2 0,2 0 0,-2-2-6,4-1 13,-2-1-8,1-1 8,1 0-8,0 0 0,0 0 0,2-3 0,2-1-14,-1 1 3,1-2 1,2-1 14,-4-1-7,3 0 7,-1-2-7,0 0 0,3-1-13,-3-2 16,0 1 0,0-3-7,1 1 1,-1-3 7,-2 2-6,0-1 0,-1-2 7,-1 1-6,-2-2 13,0 1-8,-2-2-6,-2 1-6,0-2 8,-2 1 13,-1 0-1,-1-1-1,0 0-14,0 0 1,-2-1 13,1-1-1,1 0-1,0 0-7,-2 0 7,-1-1 5,1-1-8,0-1-6,0-1-13,-1-1 15,-1 0 0,4 2 8,-3-3-16,1 2 9,0-1 7,0 1-2,1 2-14,-1 0 8,2 2 8,0 1-22,0 1 3,-3 1 1,3 0 8,0 3 7,0-1-1,2 2-13,-3 1 14,1 0-7,2 2 0,-2 0 1,4 0 0,-2 2-6,-1-1 1,1 0 7,2 1 0,-2 0-6,2 1 0,0-1 0,0 2 2,-2 1-2,2-2 0</inkml:trace>
  <inkml:trace contextRef="#ctx0" brushRef="#br0" timeOffset="1520">719 1351 2,'0'0'4,"0"0"-1,0 0 0,0 0-1,0 0 0,0 0 0,0 0 8,0 0-9,0 0 0,0 1 6,0-1-7,0 0 6,0 7 0,2 4-8,-2 0 13,0 2 0,0 1-2,0 2-8,0 2-6,0-1 1,0 3 0,0 0 13,-2 0-7,2 1-1,-2-1 0,2 4 0,-2-2 13,0 1-2,0-1-14,0 0 7,0-1 5,0-1-1,0 0-8,-2-2 13,4-1-14,-2-2 0,0-3 0,2-1 7,-2-1-15,2 0 1,0-3 8,-3 0 13,3-2-9,0 0 6,-2 0-20,2-3 19,0 2-13,0-3 13,0-1-2,0-4-7,0 1-6,0-5 7,0-4-1,2-2 0,1-3 0,1-1-6,0 0 7,2-3-13,0 0 14,0-1-1,1-2-12,3 3 13,-2-1 0,3 1 0,-1 0-7,0 2-6,1 0 8,-1 1 0,2 0 0,1 2-7,-1 1 2,1 0 7,-1 2 0,-2 1-12,1 2 20,-1 0-7,-2 2 6,1 1-7,-3 0 13,0 3-8,-2-1-21,2 0 23,-2 2-2,1 1-7,-3-2 7,0 2-13,0 1 13,-2 1-1,0 0-6,-2 0 6,0 3-13,-2 2 14,-1-1-14,-1 2 2,2 0 7,-2 0 0,0 0 6,1 1 0,-1 0-1,0-2-1,0 3-7,0 2-6,-1-2 14,3 1-7,-2-1 7,0 3-13,0-1 0,2 2 1,-1 0 8,1-2-1,2 0 0,0 1 0,-2-1 7,2 1-7,-2-2 0,2 2 7,0-2-22,2 1 16,0 0-7,2-1 7,-2 0 0,4 1 0,0-1 6,-2 0-1,2-1-13,0 2 1,1-2-6,-1 0 14,0 1 6,0-1 6,2 1-15,0 0 0,1-2 8,-1 1-9,2-1 1,-2 0 7,2 1 5,1 0-14,-1-1 7,0 2 5,3-2-7,-1 2 6,2-1-7,-1-1 7,-1 0-2,0 0-14,3-2-11,-3 4 2,3-2 0</inkml:trace>
  <inkml:trace contextRef="#ctx0" brushRef="#br0" timeOffset="5450">866 1213 3,'0'0'3,"-2"0"-1,2 0 0,0 0 0,-2-3-1,0 1 1,2 0 0,-2-1-1,0 2 1,0-1 0,2 0-1,0 0 0,-2 1 0,2-1 0,-2 1 0,2-1 0,0 0 0,-2 2-1,2-1 0,-2 0 0,2 0 0,-2 0 0,2 1 1,-3-1 0,3-2-1,0 3 0,0-1 0,-2 1 0,2-1 0,-2 1 0,0 0 0,2 0 0,-2-1 0,-2 1 0,2 1 0,0 0 0,0 0 0,0-1 0,0 1 0,0-1 0,0 2 0,-3-1 0,3 0 0,0-1 0,-2 2 0,2-1 0,-2 1 0,2 0 0,-2 0 0,0 0 0,2 1 0,-3 0 0,3 0 0,-2-1 0,0 1 0,2 2 0,-2-1 0,0 0 0,0 1 0,2 0 0,-3-2 0,1 2 0,0-1 0,0 1 0,-2 0 0,2 0 0,-1 0 0,1 2 0,0-1 0,0-1 0,0 0 0,0 1 0,0 0 0,0 1 0,-1-1 0,1 1 0,2 1 0,-2-1 0,0 1 0,0 1 0,2-1 0,-2 2 0,2-2 0,-3 1 0,3 2 0,-2-2 0,2 1 0,-2 0 0,2 0 0,-2 1 0,2-2 0,-2 0 0,-1 2 0,3-2 0,-2 1 0,2 0 0,-2 0 0,2 0 0,0 0 0,0-1 0,-2 1 0,2-2 0,0 1 0,-1 2 0,3-1 0,-2-1 0,0 2 0,0-1 0,0 1 0,0-2 0,0-1 0,0 1 0,0 2 0,0 1 0,2-2 0,-2 2 0,0-1 0,0 1 1,2 0-1,-2-1 0,2 1 0,-2 1 0,2 1 1,-3-2-1,3 2 0,-2-2 0,2 1 0,0-2 0,0 1 1,0 1-1,0-2 0,0 1 0,2 0 0,1 0 0,-1-1 0,0-1 0,-2 2 0,4-2 0,-2 1 0,0-1 0,0 2 0,0-2 0,2 1 0,-2-2 0,2 1 0,1-1 0,-1 0-1,2-1 1,-2 0 1,0-1-1,2 0 0,-2 0 0,3 0 0,-1-1 0,0 1 0,0-1 0,1-1 0,-1 0 0,0 1 0,0-2 0,0 0 0,1 1 0,-1-2-1,2 1 1,0-1 0,1 1 0,-3-2 0,4 2 1,-2-3-1,1 1 0,1 1-1,-2-2 2,3 0-1,1-1 0,-2 0 0,3-1 0,-3 0 0,3-1-1,1 1 2,-2-1-1,1 0 0,1-2 0,-1 1 0,1-1 0,1 1 0,1-2 0,-1 0 0,-1 1 0,1-2 0,1 0 0,-1-1 0,-1 0 0,1 0 0,-3-1 0,2 1 0,1-1 0,-3 0 0,1 1 0,-1-1 0,1-1 0,-1 1 0,-2 1 0,3-2 0,-3 0 0,0-1 0,1 0 0,-1 1 0,-2-2 0,3 1 0,-3-1 0,0 0 7,1-1-7,-1 0 6,0 1-8,-2-2 1,3 0 0,-3 0 0,0 2 0,0-3 0,-2-1 0,3 2 1,-3-2-1,0 2 1,0-1 0,0 0 0,0 1-1,0-1 0,-2 0 1,3-1 0,-3 1 0,0-1 0,0 1-1,0 1 1,-2 0 0,2 0 0,-2 1 0,2-1 0,0 2 0,-2-1 0,0 0 0,0 1-1,-2-1 1,2-1-1,0 2 1,0-2 0,-2 1 7,2 1-8,-2-2 0,0 2 1,2-1 0,-2 0-1,-2 0 1,1 1 0,1-1 0,-2 1-1,2-1 7,-2 1-7,2 1 1,-2-2 0,0 2 0,0-1 0,-3 2 6,3 0-7,0-2 6,-2 2-7,2 0 0,0-1 7,-3 1-7,3 0 0,-2 0 1,2 2-1,0-2 1,-2 2 0,1-1 0,-1 1 0,2-1 0,-2 1 1,0-1-1,2 0 1,-3 1 0,1 1-1,0-1 0,0 2 1,-2-1 0,1 0-1,-1-1 1,0 1-1,-3 1 1,3 1-1,0 0 1,-2 1 0,-1-1 0,1 1-1,-3-1 1,3 2 0,0 0 0,-3 0 0,3 1 0,0 0 0,-3 0 0,3 0 0,0 1 0,-1-1 0,1 1 0,0-2-1,1 2 1,-1 0 0,2 0 0,1-1 0,-1 0 0,4 0 0,0 1 0,-2 0 0,2 0 0,2 0 0,-3-1 0,3 2 0,-2-1-1,2 1 1,0 1 0,-2 1 0,2 0 0,0 1-1,-2-1-2</inkml:trace>
  <inkml:trace contextRef="#ctx0" brushRef="#br0" timeOffset="7253">1559 933 1,'2'0'3,"0"-2"0,-2 2 0,2 0 0,0 0-1,-2 0 0,2-1 0,1 0 1,-3 0-1,2-1-1,0-1 0,2 1 0,-2 0-1,0-2 0,2 1 1,-2-2 0,0-1 0,0 0 0,2 1-1,1-2 1,-1-2-1,0 0 0,0-1 0,2-1 0,0 1 0,-4-2 1,3-1-1,-1-1 0,0 2 1,0-1-1,-2-1 0,0 1 0,0-1 0,0 0 0,-2 0 0,-2 0 0,0 1 0,0-1 0,0 2 0,0 0 0,-2-1 0,0 2 0,-1-2 0,-1 2 0,-2 0 0,0-2 0,2 2 0,-3 0 0,-1-1 0,2 3-1,-3-2 1,3 3 0,-2 0 0,-1-1-1,-1 2 1,0 1 0,1-1 0,-3 1 0,1-1 0,-1 1 0,-1 1 0,1 0 0,-1 0 0,1 2 0,-1-1 0,-1 1 0,1-1 0,1 1 0,-1 1 0,-1-2 0,1 2 0,-1-1 0,1 1 0,-1 0 0,1-1 0,3 2 0,-2-1-1,1 0 1,1 1 0,-3-2 0,3 1 0,1 1 0,1 1 0,0-3 0,-1 2 0,5 1 0,-2-1-1,0 0 1,-1 1 0,3 0 0,0 0 0,0 0 0,-2 1 0,1-1 0,1 1 0,0 0 0,0 2-1,2-2 1,-1 1-1,-1-1 1,2 2 0,2-1 0,0-1 0,-2 0 0,2 0-1,0 2 1,0-1 0,0 2 0,-1-1 0,1-1-1,2 1 1,0-1 0,0 2 0,2-3 0,-2 1 0,3 0-1,1-2-1</inkml:trace>
  <inkml:trace contextRef="#ctx0" brushRef="#br0" timeOffset="7988">1274 2 1,'0'0'2,"0"0"0,-2-1 0,0 0-1,-1 1 0,-1 0 0,2 0-1,-2 0 0,2 0 1,-4 2-1,0 1 1,-1 1 0,1 1-1,-2 1 0,-2 0 0,-1 2-1,1-1 1,-2 1 0,-1 2 1,1 1-1,-3-1 0,1 3 0,-3 1 0,1-1 0,-1 2 0,-1 0 0,1 0 0,-2 0 0,3 0 0,-1 0 0,1 1 0,1-2 0,1-1 0,-1 3 0,3-2 1,-1-2-1,3 1 0,0-1 0,2-2 1,-1 1-1,3-2 0,0-1 0,0 3 0,-1-2 0,3-1 0,0-1 0,2 0 0,0-1 0,-2 0 0,2-2 0,2 2 0,-2-2 0,0 0 0,2 0 0,-2-1 0,2 0 0,0-1 0,0 0 0,0 0 0,-2 1 0,2-2 0,0-1 0,0 1 0,0 1 0,0 1 0,0-2 0,2 0 0,-2 0 0,0 0 0,2 1 0,0-2 0,0 1 0,-2 0 0,4-1 0,-2 1 0,0-1 0,0 0 0,0 2 0,2-2 0,-2 0 0,3 2 0,-1-2 0,0 1 0,2 0 0,0 0 0,0 1 0,1 1 0,1-1 0,0 2 0,3-2 0,1 1 0,-2 2 0,3-2 0,-1 2 0,1 0 1,-1-1 0,0 1-1,1 0 0,-1-1 1,-1 2-1,-1 0 0,0-1 0,-2 2 0,1-3 1,-1 1-1,-2 0 0,0-1 0,1 1 0,-1 0 0,-2-3 0,0 1 0,-2 1 0,2-2 0,-2 2 0,0-3 0,1 0 0,-1 1 0,2-1 1,-2 2-1,0-1 0,2-1 0,0 0 0,-2 2-1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7:40.7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242 48 3,'-2'-4'3,"0"1"0,2-1 0,-2 0-1,0 0 0,2 1 1,-2-1 0,-1 1-2,3-1 0,-2 1 1,0 0 6,2 1-8,-2 1 7,2-2 5,-2 2-14,2 0 0,-2 0 13,2 1-8,-2 0 1,2 2-9,-2 2 15,0 3-8,-2 3 6,-2 3-7,-1 2 6,1 4-13,-2 3 7,0 1-1,-3 4 7,1 2-7,-2 3 19,1 2-9,-1 5 5,-1 0-15,3 3 0,-4 1 14,1 1-9,1-1 6,-1 1-8,3-1 6,0-3-1,1-1-7,3 0-1,0-2-12,4-3 20,2 0-7,2-2 0,2-2 0,2-2 7,5-3-2,1-1-1,0-3 6,5-2-8,0-3 0,1-1-13,3-3 7,-3-3 1,3-2-20,-2-2 16,-1-1-11,-1-1 1,-3-1 2,-1-2 1,-1 0 0</inkml:trace>
  <inkml:trace contextRef="#ctx0" brushRef="#br0" timeOffset="515">680 250 5,'0'-1'4,"2"-3"-1,0 1-1,1-1 0,-1 0 1,2-1 13,0 2-3,-2-1 5,0 2 4,0-2-22,0 3 13,0-1-15,0 1 14,0-2 4,-2 2-2,0 1-1,0-1-15,0 0 7,0 1 5,2-1-7,-2 2-13,0 0 20,0 1-1,-4 4-1,0 5 0,0 1-8,-2 2-14,-2 4 21,-3 4 1,1 1-2,-5 3-1,3 4-13,-3 0 20,3 3-21,-4-1 8,3 2 0,-3-1 0,5-1 0,-1 0 6,1-2-6,3-2 6,2-3-7,0 0 0,4-3 1,2-1 0,2-3 6,0-1-7,4-3 0,0-3-13,3-2 23,-1 0-8,0-4 0,0-1 0,1-3 6,1-2-7,-4-4 0,0-1 6,-1-2 6,-1-3-14,-6-1-6,0-2 20,-5-2-1,-1-3-14,-2 1 13,-5-1-7,1 0-7,-1 1 1,-1 0 0,1 1-6,1 1 14,-1 2-13,5 0 8,0 0-7,1 2-12,1 0 2,4 0 0</inkml:trace>
  <inkml:trace contextRef="#ctx0" brushRef="#br0" timeOffset="1141">976 62 31,'0'0'1,"0"0"12,0 0-1,0 0-1,0 0-16,0 0 2,0 0 6,0 0 1,0 0 5,0 0-14,2 0 7,0 2-6,4 0 13,1 3-1,1 0-8,0 2 0,0 2-6,5 0 13,-1 3-1,1 2 6,1 0-7,1 3 5,-3 2-8,2 3 13,-1 2-15,-1 2 0,-1 2 20,-3 2-3,2 0-2,-4 2-8,-3 1 5,-1 1-14,-2 1 13,-2 1-2,-5 1 6,-1 0-15,-2 2 0,-3-2 13,-3 0-14,1-2 6,-1-2-13,-1-2 13,3-1 0,-1-3-7,1-3 0,1-1-12,3-4-12,0-1 3,3-3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7:43.9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 3,'0'0'4,"0"0"-1,0 0 0,0 0 0,0 0-1,0 0 0,0 0 1,0 0-2,0 0 0,0 0 0,0 0 0,0 0 0,0 0 0,0 0-1,0 0 1,0 0 0,0 0-1,0 0 0,0 0 0,0 0 0,0 0 0,0 0 0,2 0 0,2 2 0,0-1 0,4-1 0,0 0 1,5 1 6,1-1-8,3-1 0,4 0 7,-1 1-7,5-2 7,4 0-8,0 0 1,2 2 0,2-1 0,4 1 0,3 0 7,-1-2 5,0 2-7,3 2 0,-3-2-9,2 0 2,-1 1 0,-3 0 1,0 0 6,-2 1-7,-2 1 14,0-2-8,-2 1 6,-2-1-8,-2 3 6,-2-3-13,0 1 7,-2-1 6,-5 1-1,1-1-7,-3 0 7,-1 0-7,-3 0 13,-1 0-8,-1-1 12,-2 2-21,-2-1 1,1-1 13,-1 0-2,-2 1-7,2-1 0,-2 1 7,-2-1-14,0 0 7,3 0 7,-3 0 0,0 0-8,0 0-7,0 0 8,-2 0-13,4 0 1,-2 0 0,2 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7:46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149 253 1,'0'0'3,"0"0"0,0 0 0,0 0 0,0 0 0,0 0-1,0 0 0,0 0 1,0 0-2,0 0 0,0 0 0,0 0 0,0 0 0,0 0 0,0 0 0,0 0-1,0 0 1,0 0 0,0 0 0,0 0 0,0 0-1,0 0 7,0 6 5,-2 4-14,0 3 7,0 3-1,-2 3 7,2 2-9,-2 3 12,0 3-8,0 1-7,-1 3 1,1 4 12,0 0-14,-2 1 8,0 2 4,-3-1-1,3 0-14,0 0 13,0-1-1,-2 0 0,-1-2 6,3-1-15,-2-2-7,2-2 15,-1-2-1,3-3-1,0-3 0,-2-1-1,2-2 0,2-1-19,0-3 1,-2-3 2,1 0 1,3-3 0</inkml:trace>
  <inkml:trace contextRef="#ctx0" brushRef="#br0" timeOffset="456">85 262 2,'0'-2'4,"0"0"-1,2-1-1,-2 0 0,2-2 1,0-2-1,3 2-1,-3-2 2,2-2-2,0 0 0,0 0 0,2 0 0,0-2 0,1-1-1,3 0 1,0 0 0,1-2-1,-1 2 1,2 0 0,5-1-1,2 0 0,-5 1 0,5 1 0,-3 0 0,5 3 0,-5 0 0,3 0 0,-2 3 1,-1 3 0,-1 1 6,-1 3-1,-1 3-1,-1 3 0,-2 1-7,-1 4 6,-5 3 0,0 3 0,-6 2-1,-2 2-7,-5 1 7,-1 3 0,-4 0-7,-1-1 7,-1-1-7,-1 1 0,-2-2 14,3-1-8,-1-2-7,1-1 1,-1 0-1,5-2 0</inkml:trace>
  <inkml:trace contextRef="#ctx0" brushRef="#br0" timeOffset="1644">747 181 5,'0'0'4,"0"0"-1,0 0 0,0 0 0,0 0-1,0 0 7,0 0-2,0 0-1,0 5-7,0 2 13,0 1 6,-2 3-16,2 5 0,-4 0 6,2 4-7,-2 4 0,0 2 18,-3-1-21,3 3 14,0 0 4,0 1-9,0 0 0,0 3 0,-1-3 4,1 0-1,0 0-8,2-3-12,0 1 20,-2-1-14,2-1 7,0-3-7,0-1 0,0-2-13,0-2 10,2 0-6,-2-3 1,2-3 0,-3 1 1</inkml:trace>
  <inkml:trace contextRef="#ctx0" brushRef="#br0" timeOffset="2126">753 173 2,'0'0'4,"0"-1"-1,4-3 0,1 1-1,-1-1 0,2 0 0,-2 0 0,4-1 0,-2 0-1,3 0 0,1 0 0,-2 1 0,3-2 0,1 2 0,-2 1 0,3-1 0,1 2 0,-1 0-1,-1 2 1,1 2 0,-1 2 0,0 1-1,-1 2 0,-1 3 7,0 2 5,-3 4-8,-1 0-6,-2 5 0,-2 2 0,-4 3 13,0 0-7,-2 3 11,0 1-14,-3 1 6,-3 0-1,0 3-1,-3 1 0,1 0 0,-5 1 11,1 0-14,-3 0 6,1-1-1,-5-1-7,0-2 13,0 0-15,-1-2 7,-1-2 5,2-3-14,0-2-5,3-2 7,-1-1-13,4-2 3,-1-1 1,3-2-1,-1-1 2,3-1-1</inkml:trace>
  <inkml:trace contextRef="#ctx0" brushRef="#br0" timeOffset="2791">1498 139 1,'-2'0'4,"2"-1"0,-2 1-1,2 0 0,0 0 0,0 0-1,0 0 7,0 0-2,0 0-7,0 0 6,0 0 6,0 0-14,0 0 0,0 0 0,0 0 7,0 0-7,0 1 0,0 3 7,0 1 6,0 2 11,-2 5-9,0 2-14,-1 2 13,1 4-2,-2 1-1,2 2-8,-4 3 13,2 1-1,-2 1-9,-1 1-7,1 1 13,0-1-14,-2 2 7,2 2 6,-3-2-14,1 1 1,2-1 1,-2-2 0,-1-1 7,1 0-7,2-3 13,2-1-8,-3-4-6,1-3-6,2-2 1,2-2-6,0 0 2,0-3 1,2-2 0</inkml:trace>
  <inkml:trace contextRef="#ctx0" brushRef="#br0" timeOffset="3190">1434 180 3,'2'-1'4,"2"-2"-1,2 1 0,2-3 0,3 0-1,-1-1 0,5 0 1,-3-2-2,2 0 0,1 1 0,1 0 0,1-1 0,2-1 0,-1 1 0,3 0 0,0-1 0,1 1 0,-1-2-1,2 2 7,-3 0-8,1 1 1,-4 0 0,-1 0 6,-3 1-7,-1 3 0,-2-1 0,-1 1 0,-3 1 7,0-1-7,0 1 0,-2 1-1,3-2 1,-3 3-1,0 3 0,-4-1-1</inkml:trace>
  <inkml:trace contextRef="#ctx0" brushRef="#br0" timeOffset="3500">1506 502 4,'0'0'3,"0"0"0,0 0 0,0 0 0,0-1 0,4 1 6,0-1-8,3 1 13,-1-2-15,0 1 13,4-1-1,1 1-15,1-1 8,3-1-8,-1 0 15,3 0-3,1 0-1,1-1-1,1 0-7,1 0 1,0 2 12,2 0-14,-5-1 0,3 1-6,-3 1 1,1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7:50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351 272 2,'4'-1'4,"4"-1"-1,0 1-1,1 0 0,1-1-1,0 4 1,3-1-1,-1 1 1,-1 2 1,-1 0-2,-2 2 0,-2 1 0,1 2 1,-3 2-1,-2 0 0,-2 5 6,-6 1-7,-3 3 0,-1 2 0,-7 0 13,-1 4-8,-3 0 6,-4 0-15,-2 2 15,-2-2-9,0 0 6,-2-2-1,0-4-13,2 0 13,1-3-1,1 0-13,2-4 13,2-2-7,2-2-6,3-2 7,3-1 13,3-3-8,2-5-13,1-5 7,5-3-7,6-5 8,2-4 0,5-1-6,1 0 1,4-3 0,1 1 1,6-2-1,-1 1 1,3-1 1,0 1 1,2 1 0,-1 0-1,1 1 1,0 1 0,0 2 0,0 0 1,-3 2-1,1 2 1,-2 1-1,-3 2 0,1 1 1,-2 2 0,-5 1 0,3 1-1,-3 2-1</inkml:trace>
  <inkml:trace contextRef="#ctx0" brushRef="#br0" timeOffset="605">818 375 4,'0'-1'3,"0"-1"0,2-1-1,4-2 1,1 1-1,3-3 0,-2-1 1,1-2-1,3 1-1,-4-2 0,3-1 0,-3-1 0,2-1 0,0 0-1,-1 0 1,-3-1 0,2-1-1,-4-2 0,1 1 0,-3-1 0,0 1 0,-2-3 0,-2 1 1,0 2-1,-3 2 1,1 0-1,-2 1 0,0 1 0,-2 3 0,1 0 0,1 3 0,-2 1 0,0 4 0,1 2 0,-1 2 0,0 3 0,0 2 0,-1 4 0,1 1 0,2 5 1,0 2-1,-1 2 7,3 4-7,0 2-1,0 3 1,2 0 6,0 3 5,0 3 0,0 2-8,0 4 12,0 2-2,0 3-8,-3 0 7,1 4-9,0 1 0,0 0 5,-2 1 6,0 1 5,-1-1-9,-1 1 5,0-1-1,2 0-22,-3-1 8,3-2 0,-2 0 0,2-2 0,-3-3 0,3-1 0,0-3 0,0-2-20,-2 0 3,1-6 1,3-1 2,0-3 2,0-5 0</inkml:trace>
  <inkml:trace contextRef="#ctx0" brushRef="#br0" timeOffset="1075">667 936 58,'0'0'4,"0"-1"6,0 1-8,6-4 12,3-3-8,3-2 0,3-1-1,3-2 6,3 0-8,-1-1 6,5-1 5,2 0-8,0 1 0,4-1-8,2 0 7,0 1-21,2 1 3,5-1 1,-3 1-1,2-1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7:52.0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318 5 6,'0'0'3,"0"-1"0,0 0 7,0-1-8,2 2 0,-2-1-1,2 1 7,-2 0-1,0 0-1,0 0-8,0 0 1,-2 0 6,2 0-7,-2 4 1,0 0 12,-6 3-14,0 4 1,-3 0 0,1 2 13,-3 1-14,1 1 14,-2 3-2,-1 0-8,1 2-6,-3 1 7,3 1-1,-3 1 0,1 1 0,-1-1 0,3 1 6,-1 1-1,5-1 0,-1 1-7,1-1 6,4-2 0,2 0-1,2 0-1,0-1-6,2-3 0,2-1-1,2-2 2,2-1 7,0-3-8,4-1 1,-1-4 7,3-1-8,1-4 1,-1 0 7,0-3-8,1-3 8,-3-2-1,0-4-1,-3 0-7,-3-3 7,-4-2 0,0-3-7,-4-2 1,-5 0 6,1-3 0,-2-1-13,-5 0 7,1-3-5,-1 1 7,-1-1-7,-1-1 2,3 2 0,-3-1 0,5 2 1,-1-1 0,3 1 1,2 1 0,4 2-2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04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54 235 5,'-2'0'4,"2"-2"-1,-2 2 7,2 0-9,0 0 1,-2 0-1,2 0 0,0-1 0,0 1-1,0 0 1,0 0-1,0 0 1,0 0-1,0 0 0,0 0 0,0 4 0,0 4 1,0 4 0,0 2-1,-2 2 7,2 4-8,0 2 1,-2 2 0,2 4 6,-2 1-7,-1 4 0,1 0 13,0 3-8,0 0 7,0 2-15,0-1 0,-2 1 15,2-1-3,0-1-1,0-1 6,-2 0-14,2-1 0,0-3 20,-1-2-16,1 1-1,0-5 0,0 0-6,2-3 0,0-3-7,-2-1 2,2-3 1,0-1 1,0-1-1</inkml:trace>
  <inkml:trace contextRef="#ctx0" brushRef="#br0" timeOffset="439">71 356 3,'0'0'4,"0"-2"-1,-3 0 0,3-1 0,0-2-1,0-1 0,-2 0 1,2-2-2,0 0 0,0 0 0,0-1-1,0 0 1,2 0-1,-2-1 1,3-2-1,-1-1 1,2 0-1,-2 0 1,6-1-1,-2 0 0,0-1 0,1 1 0,3-2 0,0 1 0,3 0 0,-1 0 0,5 0-1,-1 0 0,1 1 2,-1 1-1,1 0 0,2 3 0,-1 2 0,-1 2 0,-1 1 0,1 3 0,1 2 0,-3 2 0,-1 3 0,-1 3 0,-1 1 0,1 4 1,-5 3-1,-2 3 0,0 1 1,-4 3-1,-4 3 0,-2 0 0,-4 3 0,-3 1 0,-1 2 0,-2-1 0,-5 3 0,0-1 0,-1 0 1,-3 0-1,2-2 0,1 1 1,-1-2-1,2-3 0,1 0 0,3-3 0,1-3-1</inkml:trace>
  <inkml:trace contextRef="#ctx0" brushRef="#br0" timeOffset="992">714 500 5,'-2'0'4,"0"0"6,-3 1 6,1-1-16,0 1 7,0 1-1,-2 2 5,-2 1-7,-3 0 6,-1 5-8,-1 0 6,1 4-1,0 0-13,-1 1 7,3 0 6,-1 2-1,3-1-1,0 0-13,4-1 13,0 2-13,2-2 8,2-1 0,0 1 0,4-1 0,0 0 0,4-2 0,0 4 6,1-4-7,3 2 0,-2 0 6,1 0-7,-1 0 7,0 0-14,1 0 14,-3 0 7,-2 1 4,-2 0-8,-2 0 6,-2 2-9,-4 0-7,-2 2 13,-2-1-8,-2 1 0,-5 2-7,1 0 13,-3-3-7,-2 2-7,1-2 7,1-3 0,3-1-13,1-3-7,3 0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05.5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233 61 9,'0'0'3,"0"0"7,0 0 4,0 0-14,0 0 6,0 0-7,-2 2 7,-4 4-7,0 2 6,-2 3-7,-3 1 13,1 3 0,-4 4-9,1 2 6,-3 3-7,1 3 0,-1 2 6,1 4-7,-1 4 20,1 1-10,1 2-1,-1 2 5,3 1-1,1-2-2,3-2-8,2-1 12,2 0-1,2-2-2,6-4-8,0 1-1,2-4-6,5-2 0,-1-2 7,2-3-1,3-2 6,1-3-7,1 0-7,-1-3 1,1-4-12,-1-2-6,1-1 4,0-1 0</inkml:trace>
  <inkml:trace contextRef="#ctx0" brushRef="#br0" timeOffset="415">715 191 4,'-4'0'4,"0"1"6,-2 0 0,0 3 4,-3-1-8,-1 3 12,2 1-3,-5 2-8,3 2-7,0-1 0,-3 2 13,5 0-1,2 0-2,0 1-2,4 1-7,2 1 0,0 0 6,4 1-13,2 0 0,0 0 14,2 0-1,3-1 0,-3 2-9,2-1 8,1 0-1,1 1 5,-4 0-1,1 0-7,-1 2-1,-2-1 0,-2 1 0,-4 2 0,-2 1 0,-4 0 7,-2 2-8,-5-2 6,1 1-14,-5 0 21,1-2-8,-3-1-13,1-3-7,1 1-3,3-4 1,1-3-1</inkml:trace>
  <inkml:trace contextRef="#ctx0" brushRef="#br0" timeOffset="789">1030 0 43,'0'0'6,"0"0"-8,0 0 7,0 0-1,2 3 0,0-1-7,2 2 14,0 0-2,0 2 5,0 3 5,1 2-9,1 0-1,0 3 12,0 5-3,2 1-3,1 2 6,-3 2-10,2 2 12,-2 3-30,-1 1 28,1 4-10,-4 3-1,2 1 0,-4 1-9,-2 4 6,-2 0 0,0 1-1,-5 0-7,-1-1-6,-2 0-6,-3-3-5,-1-2 9,-1-2-19,0-1 4,1-2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07.1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1791 3,'0'0'4,"0"0"-1,0 0 0,0 0-1,0 0 0,2 1 0,2 0 7,0 0-8,0 0 6,5 1-1,-1 0-7,4 0 0,3 1 7,1-2 5,5 0 6,4 0-3,2 1-1,2 0-1,6-1-9,0 0 0,4 0 0,5 0 12,-3 2-15,3-1 14,-3-1-9,0 3 6,-1-2-8,-3 0 6,0 2-1,-6-1 0,0 1-8,-4-1 0,-2 1 0,-2-2-8,-5 0 8,-1 1 14,-3-2-9,-1 0-1,-3 0-13,-2 0 2,0 0-7,1-1-4,-5 2 0,0-2 1</inkml:trace>
  <inkml:trace contextRef="#ctx0" brushRef="#br0" timeOffset="353">753 1541 49,'0'0'5,"0"0"13,0 0-16,0 0 6,0 0-1,0 0-7,0 0 6,0 0-7,0 0 13,4 1 6,2 1-22,0 2 6,5-2 6,1 4-1,2 0-13,1 2 13,4 1-7,-1 3 14,1-1-3,1 3-14,3 3 19,0 0-27,-2 1 27,-1 1-9,1 1-13,-2 1 13,-3 1 7,-1 1-15,-3-1 12,-4-1-7,1 3-1,-5-1 13,-6 0-9,0 2-7,-7-2 0,-1 1 6,-4-1-7,-3 2 7,-4-2-7,1 0 0,-3 0 0,-2-3-6,2-1-7,-2-3-10,5-2 2,1-1 3</inkml:trace>
  <inkml:trace contextRef="#ctx0" brushRef="#br0" timeOffset="1151">1015 0 3,'0'0'3,"0"0"0,0 1-1,2 0 0,3 1-1,-3-1 1,2 1-1,4 0 0,-2 2-1,5 1 1,1-1 0,7 3 1,-1 1-1,3 3 0,4 0-1,0 5 1,1 1 0,1 2 0,0 0 0,0 3 0,-4 3 0,0 2 0,-3-2 6,-3 3-7,-1 2 6,-5 2 6,-3 0-1,-2 1-2,-4 2 5,-4-2-2,-6 3-6,-7 1 10,-1-1-8,-5 0-1,-4 0 7,1 0-3,-3-3-14,2-1 19,2-2-2,0-1-20,5-2-6,1-2-5,3-1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09.0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137 335 10,'-3'-1'10,"1"0"-1,2 0-8,-2 1 0,2 0 0,-2 0 0,2 0 6,0 0 5,0 0-1,0 2-1,0 4-2,0 2-1,0 4 13,0 4-23,0 4 14,-2 3 4,2 4-20,-4 3 19,2 3-1,-2 3-8,-2 1-1,-1 1 6,1 4-14,0 0 7,-2 1 6,-1-1-8,1-1 0,-2-2 6,2-2 7,-1-2-22,3-1 8,-2-4-8,2-2-4,-1-4-5,3-3 0,0-1 3,0-4-1</inkml:trace>
  <inkml:trace contextRef="#ctx0" brushRef="#br0" timeOffset="312">79 346 4,'2'-4'3,"2"0"0,0-3 0,2-1 0,2-2-1,1 0 0,1-2 1,0 1-1,-1-1 0,3 0-1,0 1 0,3 0 0,-1 0 0,1 1 0,1 0 0,3 1-1,0-1 0,-1 3 1,3 0 6,-2 3-1,1-1-8,-3 4 7,-1 1 0,1 2 6,-3 3-8,1 3 6,-3 5-8,-3 3 6,-3 4 0,-2 4-1,-4 4-1,-4 2-7,-2 3 8,-3 3-2,-3 0-1,-5 0 6,-3 1-1,-1 0-13,0 2 7,-4-4-1,3-2 0,1-1-12,-2-3 1,5-2-1,-1-2 1</inkml:trace>
  <inkml:trace contextRef="#ctx0" brushRef="#br0" timeOffset="782">757 388 43,'0'0'6,"0"0"5,0 0 0,0 0-9,0 0 12,0 0-1,0 0-1,0 0-2,0 0-2,0 4-1,-2 2 13,2 3 3,-2 3-15,0 4 6,0 3-9,-2 3-1,2 1 6,-3 4-1,3 1-14,-2 2 13,-2 3-13,2-1 0,0 1 1,0-1 7,1 2 6,1-1-8,-2-2 0,2-1 1,0-2-1,0-2-14,0-2-10,0-3 1,0-3 3,2-2 0</inkml:trace>
  <inkml:trace contextRef="#ctx0" brushRef="#br0" timeOffset="1084">821 42 1,'0'-1'11,"2"-2"6,2-1-17,0 1 7,3-2-1,-1 0 0,2 1-8,0-1 1,1 2 13,3-2-8,-2 3-7,1 1 14,3-1-2,1 4-8,1 0 0,-1 2 0,1 2 12,1 2-14,-1 3 13,3 2 6,-2 3-3,-3 5-15,0 3 14,-3 5 10,-3 3-22,-2 4 13,-4 2 4,-4 3-15,-4 0 5,-4 2-1,-5 0-6,-1 0 5,-3 0 6,-4-1-8,1 1-1,-5-2 13,-2-1-15,-2-2 6,2 1-8,-2-6 13,2 0-8,2-3-13,2-5-5,2-3-6,3-2 9,3-3-18,3-2 3,1-4 2</inkml:trace>
  <inkml:trace contextRef="#ctx0" brushRef="#br0" timeOffset="1749">1593 157 22,'0'0'14,"0"0"-1,0 0-8,0 0 13,0 0-3,0 0-9,0 3 0,2 3 6,0-1 4,-2 6 12,0 1-5,0 3-15,0 1 12,-2 4-16,-3 4 12,3 2-1,-4 2-2,2 1-8,-4 1 12,0 1-1,-1 0-16,1 0 6,0-1 0,-1-1-7,1-1 6,0-1-7,2-3-6,-3 0 14,3-2-14,2-1-12,-2-2 10,2-1-12,2-3-5,0-3 4,0-2 0</inkml:trace>
  <inkml:trace contextRef="#ctx0" brushRef="#br0" timeOffset="2061">1572 246 11,'0'0'3,"0"0"7,0 0-2,0-1 5,0 0-1,0-4-1,6-1-8,0-1 5,3-1-1,1-1 0,2 1-8,3-2 1,-1 1 6,3 1 6,1 0-16,5 1 22,0 0-16,0 0 0,-1 1 6,1 0-1,-2 0-7,-3 4 7,1-2-2,-2 2-20,-1 0 21,-3 1-13,1-1-5,-4 1 1,-1 2 0,-1 2 1,-4 0 0</inkml:trace>
  <inkml:trace contextRef="#ctx0" brushRef="#br0" timeOffset="2329">1617 481 29,'0'0'1,"0"0"12,2 0-7,-2 0 5,5-1-8,3-2 14,0 2-3,0-1-8,7-1 6,-1 0-9,3-1 6,1 0-1,3-1-7,2 1 6,0 0-7,-1-1 13,3 1-22,0-1 16,-2 2-8,0 0-14,-1 0 1,-1 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11.8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247 225 4,'0'-1'4,"4"0"6,-2 1-8,4-1 0,0 1-1,1 0 7,-1 1 5,0 0-8,2 1-6,1 2 19,-1-1-15,0 3 12,0 1-14,1 1 6,-1 2 5,-2 0 0,-2 3-3,-2 1 12,0 2-2,-6 1-3,0 2-15,-4 2 14,-4 0-3,-3 0-2,-4 0-1,-1 0 0,-3-1-8,-2-2 6,0 0-7,-2-3 0,3-3 6,1 0-7,0-3 0,5 0 6,-3-4-6,4-2 6,3-1-7,1-4-6,3-4 1,4-3-6,2-7 15,4-1-7,4-4-12,4-3 9,5-3-13,3-1 4,3 1 8,3 2-6,3-1 3,2 3 1,0 1 0,0 2 2,0 3-2</inkml:trace>
  <inkml:trace contextRef="#ctx0" brushRef="#br0" timeOffset="355">541 366 27,'2'-1'14,"2"-2"-14,2 0 12,4-3-8,1-1 0,3-1 7,1-1-16,1-1 0,3 0 2,-1-2 7,3 1-7,-2-2 6,1-1-7,-1 0 1,0 0 7,-1-1 7,-1 0-3,-1 0-13,1-2 13,-3 2-1,-3-1-7,-1 1 0,-4 0 6,-2 0 7,-2 1-3,0 1 5,-4 0-8,0 1-7,-2 3 13,-2 1-22,0 0 8,0 1 14,-1 2-22,1 2 28,0 2-3,-2 2-1,-3 2-16,3 4 0,-2 3 1,1 2 6,-1 3-1,2 3 6,0 4-2,-3 4 0,3 4-8,-2 5 6,-1 3-7,3 3 6,-4 2 6,3 2-14,-1 3 6,0-1 0,1 2-1,1 2 0,0 1-1,0 2-6,-1 2 14,1 1 4,0 0-2,-1 0-1,3-2-7,-2-3-1,4-2 6,-4-5-8,1-2-6,1-3 1,0-4-7,2-3 2,0-7 1,0-1-11,-1-4-5,1-3-5,0-4 3</inkml:trace>
  <inkml:trace contextRef="#ctx0" brushRef="#br0" timeOffset="787">418 866 27,'0'-1'8,"0"-2"-1,3 0 11,1-2-7,2-1 4,4-2-8,1 1 5,3-2-14,5-1 7,-1-1 5,5-1-14,0 2 13,2-3-1,-1 0 6,3 1-21,2-1 13,0 0-7,-2 1-6,4 0-5,0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1:17.2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0 364 1,'0'0'3,"-2"0"-1,2 0 1,0 0-1,0 0 0,0 0 0,0 0 0,0 0 0,0 0 1,0 0-2,0 0 0,0 0 0,0 0 0,0 0 0,0 0-1,0 0 0,0 0 1,0 0 0,0 0 0,0 0-1,0 0 1,0 0-1,0 0 1,0 0 0,0 0 0,0 0-1,0 0 7,0 0-8,0 0 1,0 0-1,0 0 1,0 0-1,0 0 1,0 0 6,0 0-7,0 0 7,0 0 5,0 0-14,0 0 7,0 0 0,0 0-1,0 0-8,0 0 9,0 0 5,0 0-14,0 0 13,0 0-7,0 0 6,0 0-13,0 0 7,0 0 0,0 0 6,0 0-14,0 0 14,0 0-7,0 0 6,0 0-1,0 0 0,0 0-14,0 0 14,0 0 1,0 0-2,0 0-14,0 0 2,0 0 14,2 0-1,0-2-7,0 1 0,7-1 0,-1 0 1,2-1 6,-2 0-13,3 2 13,-1-2-6,0 1 6,1 1-7,-1-1 8,3 0-9,-3 1 1,2-1 7,1 1-15,-1 0 9,1 1 6,-1-2 1,0 2-2,1 0-14,-3-1 8,3 1 1,-1 0 6,-2 0-14,3 0 8,-3 1-6,2 1 1,1-2 7,-3 0-6,3 0 13,-1 0-14,0 0 7,1 0 6,-1 0-1,1 0-7,1 0 1,-1-2 6,-1 1-1,2 0-13,-1 0 7,1 0-6,-1-2 13,1 1 0,3 0-7,-1-2 0,-1 2 6,3-2-7,-1 2 1,-1-1-7,1-1 14,0 2-7,-1 0 6,1-1 0,-1 0 0,-1-1-8,3 1-7,-1-1 3,-3 2 13,3-2-7,-3 1 6,3 1 0,-3-2-7,1 2-7,1-2 14,-1 1-13,-1 0 14,1 1-1,1 0 0,-1-2-8,-1 2-5,3-1 7,-3 0 6,1 0 0,1-1-7,-1 2 0,1 0 8,-1-2-9,1 2 8,1-1-1,-1 1-1,1-1-6,0 0 6,1 1-6,1 0 0,-1 0-7,1 1 15,0-1 0,1 0-15,1-1 8,0 2 7,1 0-13,-1 0 13,0 0 0,-1 0-7,3 1 7,-2-2-8,0 1 8,-1-1-15,3 1 8,-2 0 7,-1-1-7,-1 1 0,2-2-6,-1 2 8,-1-3 12,2 3-14,-3-1 14,3-1-3,-2 1-13,-1 0-6,1-1 14,1 1-1,-1 0 0,2-1 6,-1 1-8,1-1-6,0-1 7,-1 1 0,1 0 6,2 0-1,0 0-7,-1 0 0,1 1 0,0-3-13,0 3 14,-1-2-6,1 1-6,0-1 1,0 2 8,-3-2 7,3 0-1,0 1-1,-2 1-6,1 0 13,1-2-8,0 2-6,0 1 6,-1-2-6,-1 1 0,2 0 13,-3 1-7,1-3-6,2 2 0,-2-1 1,-1 1 6,1-1-14,2-1 9,-3 3-6,1-1 1,2-2 7,-1 1 12,3-1 0,0 2-9,2-2-14,-2 1 16,0 1-9,2-2 2,-1 2 14,1-2-3,-2 1-13,0-1 0,2 1-7,-2-1 9,2 2 0,-3-2-6,3 2 14,-4 0-7,2 0 6,0-1-13,-1 2 21,-1 0-3,0-1-7,0 2-7,-3 0 0,1 0-6,2 0 8,-3 0 0,1 0 1,-2 1 6,1 0-7,-1 0 0,2 0 14,2 2-15,-3-2 0,3 0 8,0 0-8,-1 1 7,3-1-7,0 1 13,2-2-7,-2 2 5,0-2-7,-1 1 0,1 0-6,0 0 7,0 2-7,-2-2 1,-3 0 6,3 0 0,-2 0 0,-3 1 6,3-1-7,-4 0 6,1 0-7,-1 1 0,-3 2-7,3-2 8,-3 2-7,-1-3 1,-1 1 13,-2 1-7,3-1 0,-5-1 12,0 0-1,1 0-14,-1 2 12,-2-3-1,0 0-1,-2 1 0,1 0-8,1 0 0,-2 0 6,-2-1-1,2 0 0,-2 1-1,0 1-7,0-1-6,0 0 14,-2-1-7,2 1 7,1-1-1,-3-1 0,2 1-7,0 0 6,-2 0 0,0 1 0,0-1-13,0 0 7,0 1 1,0-1 6,0 0 0,0 0 5,0-1-19,0 2 7,2 0 0,-2-1 13,2 0-20,-2-1 8,0 0 6,0 2 0,0 0 6,0-1-2,0 0-6,0-1 5,0 0-13,0 1 7,0 0 6,0 0-7,0-1 0,0 1-14,0 0 15,0 0-6,0 0 7,0 0-13,0 0-5,0 0 9,0 0 7,0 0-8,0 0 2,0 0-11,0 0 0,0 0 3,0 0 1,0 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12.9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346 2 5,'-5'-1'17,"-1"1"-9,0-1 5,-4 1-7,-3 0-1,1 1 6,-5 1 11,1 1-9,-5 0-8,0 2 13,1 1-10,-1 0-1,2 2-1,-1 1 1,3 1 4,1 0-14,-1 1 7,3 0 6,3 2-2,5-2-1,2 1 1,4 2-9,4 0 13,4 1-8,3 0 0,5 2 12,3-1-7,-1 0 4,3 0-8,0 0-1,-1 0-6,-1 0 12,-2 0 6,-1 0-9,-3-1-13,-1 1 13,-4 0-7,1 1-6,-5 2 13,-6 0 5,-5 1-7,-1 1-7,-4 1 6,-5 1-7,-4-1 7,-1 1-7,-5-2 14,-2 0-16,2-1 2,0-2 0,2 0-6,0-2-24,5-1 3,-1-2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1:58.6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0 12,'0'0'3,"0"0"-1,0 0 0,0 0 1,0 0-1,0 0 0,0 0-1,0 0 7,-2 0 5,2 0-14,-2 0 0,2 0 12,-2 2-13,2-2 13,0 0-8,0 1 6,-2-1-14,2 0 13,0 1-1,-3-1-14,3-1 8,0 1 6,0 0-7,0 0 0,0 0 6,0 0-13,0 0 13,0 0-13,0 0 1,0 0 0,0 0 0,0 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24.4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87 173 3,'0'0'4,"0"0"-2,0 0 1,0 0-1,0 0 0,0 0 0,0 0-1,0 0 2,0 0-1,0 0-1,0 0 0,0 0 0,0 0 0,0 0 0,0 0 0,0 0-1,0 0 1,0 0 0,0 0-1,0 0 0,0 0 1,0 0-1,0 0 0,0 0 1,0 0-1,0 0 0,0-1 0,4 0 0,1 0 0,-1-1 0,0 0 0,2 1 0,0-1 0,1 0 0,-1 0 0,0 0 0,2 0 0,0 1 0,1-3 0,1 2 0,0-2 0,3 2-1,-1-1 1,1-1 0,1 2 1,3-1-1,-3 1 0,1-1 0,3 0 0,1 1 0,2 0 0,-3-1 0,3 2 0,0-1 0,-1 1 0,1-2 0,2 1 0,-1 1 0,1-1 0,0 0 0,0 1 0,1 0 0,-1-1 0,2 1-1,-2-1 1,0 1 0,-1 0 0,-1 1 1,2 0-1,-3-1 0,-1 1 0,0 0 0,-1 0 0,1 0 0,-1 1 0,-1-1 0,0 1 0,1 0 0,-1-1 0,-3 2 0,3-2 0,-1 1 0,1-1 0,-3 0 0,3 1 0,-1-1 0,1 0 0,4 0 0,-5 0 0,5 0 0,-3-1 7,3 0-8,0-1 7,0 1-7,-3 0 0,3-1 0,-3 1 0,3-2 0,-2 1 1,-1 0-1,3 0 0,-2 0 0,-3 0 1,5 1-1,-5-2 7,3 1-7,-2 1 0,1-2 0,1 2 1,-1-1 6,1 0-1,0 0-7,-3 1 0,3 0 0,-3 0 7,3 0 0,-3 0-1,1-2-7,2 2 1,-1 0 0,-1 0 0,-1-1 0,3 0 1,-2 1 0,1-1 0,1 1-1,-1 0 8,1-1-8,0 1 0,-1 0 7,1 1-7,-1-1 7,1 1-7,-2-2 0,1 2 1,-1-2-1,-1 2 1,1-1 6,-1 1-7,1 0 1,-1-1 6,-1 1-7,-1 0 0,1 0 7,-1 0-7,1 0 7,-3 0-1,3 0-7,-3 0 0,1 0 0,1 0 1,-2-1 7,3 0-8,-3 0 1,1 1 1,-1-2 0,1 1-1,-3 0 7,2 0-7,-1-1 1,-1 0 6,-2 1-7,-2 0 0,3 0 1,-3 0 6,0 0-7,0 1 0,1-3 7,1 3-7,-2-1 0,0 0 7,-2 1-7,1-1 0,-1 1 7,0-1-7,-2 0 0,0 1 0,0 0 7,2 0-1,-2 0 0,0 0-8,-2 0 1,2 0 1,0 0 0,-2 0 0,0-2 1,0 2 0,0 0 0,0 0 0,0 0 6,2 0 0,-2 0-8,0-1 1,0 1 0,0 0 0,0 0 7,0 0-7,3 0 7,-3 0-7,0 0 13,0 0 6,0 0-22,0 0 13,0 0-14,0 0 14,0 0-8,0 0-6,0 0 7,0 0 0,0 0-7,0 0 1,0 0-2</inkml:trace>
  <inkml:trace contextRef="#ctx0" brushRef="#br0" timeOffset="6358">0 2136 2,'0'0'4,"0"0"-1,0 0 0,0 0-1,0 0 0,3 0 0,-3-1-1,0 0 0,4 0 1,0-2 0,0 1-1,0 0 0,2-1 0,-2 2-1,3-1 0,-1 1 1,0 0 0,0-2 0,3 1 0,-1 1-1,2 0 0,0-1 0,1 1 0,1 0 0,1-1 0,1 1 0,1-2 0,3 1 0,-1 1 0,3-3 0,1 2 1,4-1 0,0 0 0,2 1-1,0-2 0,1 1 7,1-1-8,0 1 7,0-1-7,2 1 0,-2-1 0,2 1 0,-2 0 0,2-1 0,-2 2 7,2-2-1,0 1 0,0-1-7,0 1 0,0-1 0,2 1 7,-1-1-1,1 2 7,2-2-9,0 1 0,0-1-6,4 2 6,-1 0-7,-3-2 8,2 2-1,0 0-6,-2-1 7,1 2 5,-1-1-7,0 1-6,-2 0 13,0-1-7,-2 2 6,2 0-14,-2 2 1,-2-2 7,2 1-6,0 0 0,-2 0 14,2 0-14,-2 0 0,0 1 0,2-1 2,-4 1 14,2-1-3,-2 0-7,2-1 0,-2 2 0,0-1 6,-1-1-7,-1 1-7,0-1 8,-2 1 6,-2 0-7,1-1 12,-3 1-14,-1-1 7,-1 1-7,-2-1 7,-3 2-8,0-2 8,-1 1-15,-3-1 22,0 0-22,-2 1 2,1-1 7,-1 0 7,-2 0-7,0 0 0,0 0 0,-2 1 0,2-1-6,-1 0 0,-1 0 0,0 0 1,0 1-2</inkml:trace>
  <inkml:trace contextRef="#ctx0" brushRef="#br0" timeOffset="12821">1334 3522 4,'-2'-1'10,"0"2"0,0-1-2,0 0-7,0 0-1,0 0 7,0 1-7,-2 2 6,0 1-1,0 2 0,-1 1-8,1 5 15,-2 1 3,2 3-14,-2 5 0,0 3-6,-3 4 13,3 2 5,2 3-14,-2 1 13,-3 3-8,3 0 12,0 3-2,0 0-7,0 2 4,-1 0 5,1 1-2,-2 0-1,4-1-15,-2-1 7,2-1 6,-3-1-14,3-2 13,0 0-2,0-3 7,2-2-22,0-3 1,0-1 19,0-4-20,0-2 7,-1-2-6,1-5-7,0-1-10,0-3 1,2-1 3</inkml:trace>
  <inkml:trace contextRef="#ctx0" brushRef="#br0" timeOffset="13237">1165 3559 12,'0'0'3,"0"0"-1,0 0 8,0-1-9,0-2 0,2-2-1,4-2 1,-2 1 0,5-1-1,-3 0 0,2 0 0,0 0 1,3-1 0,-1 1-1,0-1 7,5-1-8,-3 0 1,5-2 0,-1 2 6,3 0-7,0-1 0,-1 2-1,1 0 2,-1 2-1,-1 0 1,-1 3-1,1 1 1,-2-1-1,-1 2 1,0 2 6,-1 3-7,-1-1 7,-1 4-1,-1 1 6,0 4-2,-3 1-13,-1 3 13,-2 3-14,0 0 19,-4 5-8,-2 0 0,-2 2-1,-2 0 6,-1 3-8,-3 1 0,0-1-1,-5 0 0,-1 0 0,-1-1 6,-1-2-20,-1-1 8,0-1 6,3-2-6,-1-3-6,3-2 0,-3-2 0</inkml:trace>
  <inkml:trace contextRef="#ctx0" brushRef="#br0" timeOffset="14184">1967 4065 1,'0'0'4,"0"0"0,0 0-2,0 0 1,0 0 0,0 0-1,0 0 1,0 0-1,0 0-1,0 0 7,0 0-8,0 0 0,0 0 7,0 0-8,0 0 7,0 0-7,0 0 6,0 0 0,0 0-1,0 0 0,0 0-7,0 0 0,0 0 7,0 0-7,0 0 7,0 0 0,0 0-8,0 0 1,0 0 14,0 0-2,0 0-8,0 0 0,0 0-6,0 0 7,0 0-1,0 0 0,0 0 0,0 0-6,0 0 7,0 0-1,0 0 0,0 0 0,0 0-6,0 0 0,0 0 7,0 0 0,0 0 0,0 0 6,0 0-7,0 0-1,0 0 0,0 0 0,0 0-6,0 0 13,0 0 0,0 0-1,0 0-14,0 0 14,0 0-14,0 0 14,0 0-13,0 0 7,0 0 0,0 0 0,0 0 13,0 0-1,0 0-15,0 0 7,0 0-7,0 0-7,0 3 2,-4 0 20,-2 2-14,0 4 0,-2 0 7,-1 3-7,-3 1 7,2 2-1,-3 4-1,1 1 6,-1 4-7,1-1 0,-3 0-1,5 4 0,-2-3-6,1 0 7,3-1-7,2-2 1,-2 1 7,3-3-7,-1-2 7,2-1-1,2-2 0,0-1-6,2-1 0,2-3 13,0-1-7,0-2-13,6-1 20,-1-4-20,-1-1 14,4-3-13,-2-1 20,1-2-14,-1-1 7,0-1-6,-2-2 6,1 0 0,-3-2-1,-2-2 0,-2 0 0,-4 1-13,-2-3 14,-1 1 0,-3-1-1,0 1-6,-1 0 7,-3 1-1,1 0-13,1 0 8,0 1 7,1 0-7,1 3 0,0 1-7,1-1 2,3 1 0,-2 1 0</inkml:trace>
  <inkml:trace contextRef="#ctx0" brushRef="#br0" timeOffset="15518">2685 3450 2,'-2'0'4,"2"-1"-1,-2 1 0,2 0 0,-2 2-1,0 1 0,-2 1 7,-3 3 5,-3 4 4,0 2-7,-3 4-9,-1 5 19,-1 5-2,1 4-3,-3 3-8,1 3-8,1 2-6,-1 1 7,1 2 12,3-2 6,-1 0-3,5 0-1,0-2-3,4-1 5,2-1-15,2 1-6,2-4 20,2 1-3,4-3-8,3 0 0,1-3-1,4-3 6,1-2-14,2-3 0,1-1 1,-1-4-12,4-2-12,-1-4 3,-1-1 1</inkml:trace>
  <inkml:trace contextRef="#ctx0" brushRef="#br0" timeOffset="15896">3219 3585 2,'-2'0'4,"-1"0"-1,1 2 0,-2 2 0,0 1 0,0 0-1,-2 2 1,0 3 5,-3 1 5,1 3-8,-2 2-6,-1 3 0,1 3 12,0 1-14,-1 2 14,3-1-8,2 2 6,0 1-8,2-2-6,-1 0 13,3-2-7,2 0-7,0-1 14,2-1-8,3-2-6,-1-2 1,2-1 7,0-3-7,2-1 1,1-2 13,1-2-1,-2-1-7,0-1-1,1 0 13,-3-2-1,-2-1-8,2-2-7,-2-1 0,1-1 7,-3-4-1,-2 1 6,-4-2-7,1-3 6,-3-1-7,0-1 0,-2-1 6,-1-2-14,-1-2 14,0-2-7,2 1 13,-3-5 4,1 1-9,2-2-7,-1-2 0,3 2-6,0 1 7,2 2-20,2 2 1,0 1 3,0 3 1</inkml:trace>
  <inkml:trace contextRef="#ctx0" brushRef="#br0" timeOffset="16401">3572 3350 20,'0'0'3,"0"0"-1,0 0 6,0 0-1,0 0 5,0 0-8,0 0 7,0 0-2,2 1-14,-2 2 1,4 1 7,1 2 12,1 0-15,2 2 13,0 3 6,3 0-10,-1 2 11,0 2-7,3 4-9,-1 0 12,1 4-1,-1 0 10,0 2-16,1 4 12,-3 3-16,1 0 12,1 6-14,-6-1 13,2 4-16,-3-1-6,-1 3 20,-4 3-8,-2 0-7,-3-1 6,-1 2-1,-2-2 7,-2-2-8,-3-2-7,1-4-7,-3-1-4,3-4-18,-3-3 3</inkml:trace>
  <inkml:trace contextRef="#ctx0" brushRef="#br0" timeOffset="33614">3175 3797 1,'0'0'4,"-2"0"0,2 0-1,0-1-1,-2-2 0,2 0 8,-2 0-9,0 0 7,2 1-1,0-1 5,-2 1-14,2 1 6,0-2 0,-2 2-7,2 0 7,0 0 7,-2-1-9,2 0 6,0 1-1,-2-1-13,2 1 19,-2 0-14,2-1-6,0 1 13,0 0 6,-3 1-7,3-1-8,-2 1 0,2-2 1,-2 1 14,2-2-3,-2 2-1,0-1-1,2 2-7,-2-1 6,2-1 1,0 1-16,0 0 16,-2 1-2,2-1-14,0-1 15,-2 0-1,2 0 5,-2 1-13,0 0 13,2-2-20,-2 1 7,0 0 0,0-2 7,0 2 6,0 0-14,-1-1 7,1 1-1,-2-2-6,2 2 0,0 0 13,0 0-13,0-1 13,0 1-14,0-2 7,0 2 0,0 0-13,-2-1 20,2 0-7,-3 1 6,1-3-14,0 1 14,2 1-8,0 1 8,0-2-2,0 1-14,0-1 8,0 0-14,-2-2 9,1 1 7,1 0-7,0 1 1,0-1 7,-2 2-7,2-2 1,-2 1 6,2 2 6,0-1-7,0-1-13,0 2 8,0 0 6,2-1 0,-2 1 0,2 0-1,-3 2 0,3-2-7,-2 2 7,2-1-12,0 1 7,-2 0 7,2 0-7,0 0 7,0 0-7,0 0 0,0 0 13,0 0-14,0 0 1,0 0 0,0 0-6,0 0 0,0 0 15,0 0 0,0 0 5,0 0-14,0 0 7,0 1-1,0 2 0,2 0-7,0 2 1,1-2 6,-1 3-6,2 1 12,-2-1-13,2 2 7,0-1-7,-2 2 7,2-2 6,-2 0-8,0 1-12,0-1 7,1 2-12,-1-2 1,0 1 2,-2-1 1,2 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42.6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353 769 1,'0'0'4,"0"0"-1,0 0 0,0 0 0,0-3 0,0 1 7,-2-1-9,-3-2 13,3 0-8,-2 3-7,-2-2 26,0 2-10,0 0-9,-5-1 6,1 3 6,0 0-16,-5 3 12,1 1 0,-5 2-9,0 2 5,-1 4-7,1 3 6,-2 3-1,-1 3 6,1 2-15,0 2 6,3 3-1,-1 0-6,5 1 0,1-2 6,1-1-6,1-2 0,5-2-6,2 0 13,4-3-13,2-3 0,4-4 2,3-3 13,5-4-13,3-7-5,5-3 1,3-7 1,2-3-6,0-6 2,0-1 2,2-4 8,-4-3-7,2 0 2,-5-1 1,-1 1 1,-2 1 1,-3 0 1,-1 4 13,-5 0-14,2 5 7,-3 0 0,-1 4 6,-2 2-14,0 3 13,1 0-1,-1 2-7,-4 4 1,2 2 0,-2 5 0,0 3-7,0 3 1,2 1 1,-2 2 13,0 1-1,3 2-7,1-1 0,0 0 6,2-1 7,1 0-3,1-1-1,0-3-1,1 1-1,1-3-1,0-1-7,3-4 0,-1-2 0,3-2 0,1-4-6,1 1 1,2-2 13,-1-1-1,-1 2-13,-2-1-5,-1 1 14,-1 1 6,-5 0-1,2 0-1,-1 2-7,-3-1 0,-2 2-6,-2 1 1,3 1 1,-3 1 0,0 0 7,0 4-6,0 1 0,0-2 13,2 2-7,3-3-1,-1 3-6,2-1 7,1-2 0,1 0-1,3-3-6,-3 1 13,4-1-7,-1 0-6,-3 1 0,3 0 13,-3 2-7,1-2 6,-1 2-13,-2 1 7,1-1-13,-1 1 14,0 0 6,1 2-7,-1 0 6,0 0-7,3-2-6,-1 0 7,3 1-7,-1-3-5,3 1 14,-1-1-14,3-4 15,-3 4-1,5-4-6,-2 2 0,1 0 0,-1 0-7,2 0 15,-3 0-7,3-1-6,0 2 7,-1-1-6,3 0 1,0-1 1,0-1 0,1 0 1,-1-2-1,4-2 2,-2-1 0,2-2 0,-2 0 0,-3 1 0,1-3 1,0 1 1,-4-1-1,-1 1 1,-3-1 0,-3 1 1,-2-2-1,-1 1 0,-3-1 1,-4 1 0,0 2 0,-2 1 0,-2 1 6,-2 1-7,-2 2 0,-1 0 1,-3 3 0,0 1 0,-3 2 0,3 4 6,-5 1-1,1 2 0,-3 4 6,3 2-2,-3 4-14,1-1 7,1 3 12,1 0-8,4-1 0,1 1-7,3-2 0,4-3 13,2-1-2,2-2-1,2-3-1,2-2-14,5-4 13,1-5 0,5-5-14,1-6 14,3-4 0,2-5-8,0-3 6,1-4-7,1-3 13,0-2-27,0-2 28,-2-3-8,-3-3 6,3-3-8,-4-6 6,1-4-1,1-4-7,0 0 0,-3 0 0,1 1 0,-3 4 13,-3 6-8,-1 5-7,-1 5 13,-3 4-8,0 5 6,0 3-8,-1 4 8,-1 6-2,-4 5-8,-2 9-6,-2 7 7,0 8 13,-4 8-8,-5 14 6,1 7 6,-3 11-10,-1 6-7,-1 6 13,1 8-21,0 3 20,3 3-20,1-1 7,2-2-26,3 0 11,5-5-13,2-3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8:44.9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464 129 5,'0'-1'4,"0"1"-1,0-1 0,0 2 7,0-1-8,0 0-1,0 0 6,0 0 0,0 0 5,0 0-1,0 2 4,-2 5-1,0 5-2,-2 4 6,0 6-4,0 6 0,-5 5-3,1 3-14,0 3 13,-3 4-1,-1 2 6,0 5-3,1-1 5,-1 2-1,1 2 3,-1-2-15,0 0 0,1-1 13,1-1-3,0-4-14,1-1 12,1-4-20,2-2 13,0-3 6,2-2-20,-3-5 13,3-3-13,0-3-18,0-2 10,2-1-11,0-4 4,2-2 0</inkml:trace>
  <inkml:trace contextRef="#ctx0" brushRef="#br0" timeOffset="997">1 142 1,'0'-1'3,"0"1"1,-2 0-1,2 0 0,0 0 0,0 0-1,0 1 1,0-1-2,0 0 0,0 0 0,2 0 1,0-1-1,0-2 0,2 0 0,2 0 0,0 0-1,1 1 1,3-3 6,2 0-7,3-1 0,-1 2 6,3-2 6,2 0-14,3 0 6,3 1 0,0 0-8,4-1 15,2-1-2,-2 0-2,2 1-7,0 1 7,2-1-14,-2 0 14,0 1-8,0 2 7,-4 0-1,2 0-7,-2-1 7,-2 2-7,-3 0 7,-1 1-1,0-2-7,-5 2-1,1 0 9,-3 0-8,-1 0-7,-1-1 15,-2 1-7,-1 1 7,-1 0-7,-2 0 7,0 0-15,1-1 9,-1 0-7,-2 1 14,-2 0-1,0 0 0,0 0 6,0 0-8,2-1-1,-2 1-6,1-1 7,-1 2-7,0-1 7,-2 0-7,0 0-7,0 0 3,0 0 0,2 0 2,-2 1-1,0-1 1,0 2-2</inkml:trace>
  <inkml:trace contextRef="#ctx0" brushRef="#br0" timeOffset="2246">1000 422 1,'-4'3'4,"-3"4"-1,-1 0 0,0 4 0,-5 0-1,3 3 1,-2 2 0,-1 1 5,3 2-1,-5 2-1,5 3-7,-2 3 7,-1 1 12,3-1-9,0 4-1,1 0 5,3 1 0,0-1-16,2 0 1,0-2 14,2 0-3,2-1-1,2-1-20,0-1 21,4-2 5,2-1-15,3-2 8,-1-1-9,4-1 8,1-2-8,1-2-7,3-2-4,0-1 1,-1-3 0,1-1 0</inkml:trace>
  <inkml:trace contextRef="#ctx0" brushRef="#br0" timeOffset="2622">1556 522 5,'-2'2'4,"-2"1"-1,-2 0 0,2 1-1,-3 3 0,1 0 1,0 2 11,-2 2-8,-3 2 12,1 2-15,0 4 1,-3 1 11,3 1-2,-3 3 0,3 2-9,0 0 6,2 2-2,-1 0-1,3-1 0,0 0 0,2-2-2,2 0-14,0-3 2,2 1 7,2-3 0,2-3 0,0 0 0,0-4-6,2-1 7,-2-1 6,3-3-7,-1-2 0,2-2 6,-2-3-13,0-1 7,1-2 6,-3-1-7,0-3 7,-4-2-7,0-3 0,-2-1-14,-2 0 16,-5-2-1,-1-3 14,-2 1-16,-1 0 14,-1 0-8,-1-1-1,-1 1 6,3 1-20,-1 0 14,2-1-6,3 2 0,1 0-14,2-1 3,0-1 2,4 1-1</inkml:trace>
  <inkml:trace contextRef="#ctx0" brushRef="#br0" timeOffset="3240">1806 438 2,'0'0'4,"0"0"-1,0 0 0,0 0 0,0 0-1,0 0 0,0 0 1,0 0-1,0 0-1,0 0 0,0 0 7,0 1-8,2 3 7,0 1-7,1-1-1,1 2 0,0 1 13,2 0-7,0 1 12,0 1-15,3 2 6,-1 0-1,2 2 5,1 1 6,1 1-9,0 3-8,-1-1 0,3 3 13,-1 1 5,-1 2-9,-2 3-2,1 2-7,-1 2 13,-2 2-2,-1 2-8,-3 1 6,-2-1-1,-2 3-14,0-1 20,-6 1-9,-1-1 0,-3 0-14,-2 0 8,-1 0 6,-3-2-20,-1 0-5,1-3 3,-3-2-6,2-1 3</inkml:trace>
  <inkml:trace contextRef="#ctx0" brushRef="#br0" timeOffset="8584">40 1670 4,'0'0'3,"0"0"-1,0 0 0,4 0 0,2-2 0,1 2 0,1 0 0,4-1 1,-3 0-2,3 0 0,2 0 1,1 0-1,2 1 0,-3-2 0,3 2-1,1-1 0,1 1 1,-1 0 0,3 0 0,0 0-1,1 0 7,1-1-8,0 1 1,2 0 0,2 0 0,0 0 6,-1 0-1,1 0 0,2-1-1,2 1 7,0 0-9,-2 0 6,4 1-1,0-1 0,3 0-8,1 0 7,-2 0-1,2 0-7,3 2 7,-3-2 0,2 2-8,-2-1 0,-2-1-6,3 1 14,-1 0-7,-2 0-6,0 0 1,-2-1 14,0 2-1,1-1-1,-1 0 7,-2 0-3,2 0-13,0 2 7,-2-2-13,0 0 0,0 1 22,2-1-3,-2-1-19,0 2 7,0-1-1,-2 1-4,0-1 13,0 0 7,0 1-9,-2-1 6,-2 0-14,-1 0 13,1 1-19,-4 0 14,2 0 5,-3-1-7,-1 0 0,0 1-6,-5 0 7,3-1 12,-3 1-7,1-1-15,-5 0 14,2-1 0,-1 2-1,-3-1 5,-2 0-14,2-1 7,-3 0-6,-1 1 6,0-1-6,-2 1 12,2-1-7,-2 0 6,2 1-13,-2 1 13,0-2-8,0 0 8,0 0-8,-2 0-8,3 0 8,-1 0 0,-2 0 8,0 0-8,0 0-14,0 0 15,0 0-6,0 0 13,0 0-7,2 0-7,-2 0 7,0 0 0,0 0 6,0 0 0,2 0-8,-2 0 7,0 0-13,0 0-7,0 0 15,-2 0 6,2 0 1,0 0-9,0 0-7,0 0 16,0 0-8,0 0 6,0 0-13,0 0-13,0 0 2,0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9:05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286 7 3,'-2'-1'4,"0"0"0,0-1-1,0 2 7,2 0-2,-3 0-1,3-2-1,-2 2-7,2 0 6,0 0 0,0 0-1,0 2-7,-2 1 7,2 4-7,-2 0 1,0 3 13,0 4-15,0 4 8,-2 3-8,0 6 8,0 2 5,0 4-1,-3 5-7,1 1 12,0 4 0,-2 0-16,-3 2 8,3 1-1,-2 0-1,-3 0 6,1 0 5,-1 0-8,1 1-13,0-3 20,-1-1-15,1-1 13,-1-3-20,1-2 20,2-3-14,-1-2 13,3-3-14,0-3 13,-1-3-13,1-2 6,4-4-12,-2 0 13,2-5-13,0 0 1,-1-3 15,3-2-8,0-2-7,2-4 2,4-4-5,3-8 8,1-4 0,2-6 1,5-3-8,-1-3 2,5-4 2,-1-2 1,3-2 1,2-2-1,0 1 2,-1-2 0,1 0 0,0 1 1,0 2 0,-1 0 1,1 4 0,-2 1 1,0 2-1,-3 3 1,1 2 7,-3 2-7,1 1-1,-3 3 1,-1 3 0,-3 1 6,0 4 0,-3-1-1,-1 1 0,0 2 6,-4 3-8,-2 0-6,0 4 13,-4 1-14,-2 4 7,-5 2 6,1 4-14,-2 0 7,-3 4-6,1 2 13,-3 0-7,3 3 0,-1 0-7,3 0 14,-3 1-1,5 1-8,-2 2-6,3-2 14,1 1-7,0 0-7,-1 1 20,5-2-8,2 1-13,0-1 21,4 1-3,0-1-1,2 0-14,1-1 13,3 0-13,-2-1 13,2 0-7,3-3-7,-1 0 14,0 0-8,3-2 7,-3-1-7,3 0 7,-3-1-2,0 1-7,1-3 0,-1 1-13,-4 0 3,2-2 1,-3 2 0,1-1 0</inkml:trace>
  <inkml:trace contextRef="#ctx0" brushRef="#br0" timeOffset="816">766 623 13,'0'0'3,"0"0"7,0 0-9,2-1 0,0 1 0,2 0 6,0 0-1,0 1-7,2 1 7,-1 0-1,1 3 6,0 0-7,-2 5 5,0 3-1,0 0-14,0 6 14,-4 2-8,0 2 7,0 4 5,-4 1-7,0 1-1,-2 1-7,-2-1 13,2 0-1,-5 0-2,3 1 0,-2-5-14,1-2 1,-1-2 1,2-2-6,-1-3 8,5-2 13,-2-1-2,2-3-13,2-4 1,2-3 6,0-5 0,2-3-6,2-5-6,4-4 0,3-4 2,1-4 1,0-3 1,5-3 1,0-1 0,-1 0 1,1 0-1,1 3 1,1 1 1,-5 3 0,1 3 1,-3 2 0,-1 2 0,-1 3 1,0 2 0,-4 3 0,1 2 7,-1 5 5,-2 2-7,-2 3-7,0 4 6,0 2 1,-2 1 5,0 5-1,0-1-14,-2 3 14,2-1-8,0 1 7,-2 1-14,2-1 1,0-1 0,0-2 0,0 0-1</inkml:trace>
  <inkml:trace contextRef="#ctx0" brushRef="#br0" timeOffset="1279">1432 875 4,'0'3'4,"-5"4"6,-1 4-8,0 0 1,0 2 5,-2 0-1,-3 1 12,1-1-8,-3 0-16,1 1 2,-2 0 6,-3-2 14,1 0-10,-1-1-7,0-1 0,3-1-6,-1-3 7,5 0 0,-2-3-7,1-2 7,1-3 13,0-2-8,3-4-7,3-1 13,2-4-15,2-2 14,2-2-8,0-3-7,5 0-7,1 0 3,2-1 1,3 0 1,-3 3 0,2-1 0,3 2 1,-3 0 0,3 1 0,-1 2 1</inkml:trace>
  <inkml:trace contextRef="#ctx0" brushRef="#br0" timeOffset="1583">1525 961 9,'0'2'3,"-2"3"0,0 0 7,2 1-8,0 2-1,0 1 0,0 0 6,0-2-1,0 1 0,2-1-8,0-1 13,0 0-7,0-2 7,2 1-3,0-2-7,2-1-7,3-2 14,-1-2-7,2-2 6,0-3 5,5-4-7,2-1-8,-1-4-5,1-1 7,1-3 0,1 0-6,-1-1 7,3-1 0,0 0 0,0 0 6,-1 0-7,-1 1 7,1 3-1,-3 1 0,-2 3-8,-3 2 8,0 1 11,-1 4-14,-5 5 6,2 3-1,-6 4-8,0 4-6,0 3 7,-2 3 7,-2 2 12,0 3-15,0 1 12,-2 0-9,2-2 0,0 1 5,-2 0-14,4-3 0,-2 0 13,0-4-14,2-1 13,0-1-1,2-2 0,2-3-2,2-1-14,2-5 14,1-4-8,1-3-6,2-3 14,3-3-7,-3-2 6,3-2-1,-1 0-13,3-3 7,-3-1 0,1-1-13,-1 0 3,3 1 13,-3-1-12,1 3 13,-3 1-6,0 2-20,-1-1 4,-1 3 2,0 2 0,1 0 2</inkml:trace>
  <inkml:trace contextRef="#ctx0" brushRef="#br0" timeOffset="2092">2335 683 2,'0'0'4,"0"0"0,0 1-1,2 1 0,-2 1-1,3 1 8,-3 2 10,2 1-2,-2 1-3,2 1-8,-2 4 13,0 1-10,2 1-1,-2 3 5,-2 0-1,2 3 4,-2 0-15,0 0 0,-3 0-6,3 0 6,-2-1 0,-2 0 6,2-3 6,0-1-2,-2-1-2,1-1-7,1-1-13,0-2 14,2-3-7,0-1 7,0-3-13,2 0 7,0-6 6,4-3-6,0-3 6,4-6 0,5-2-1,1-4 0,1-2-7,3 0-6,3-3 14,-2 0-7,1 2 1,3 1-6,0 3 7,-2-1 6,-1 2-13,1 4 14,-2 1-7,-3 2 0,-1 4 0,-1 0-7,1 2 8,-3 3 14,0 3-3,1 2-1,-3 2-14,-2 5 13,1 3 0,-3 2-2,0 2-1,-2 4-1,-2 1-7,0 1 0,0 3-6,-2 2-6,0 0-11,0 0 2,0 0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2:16.2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2 1,'0'0'4,"0"0"-1,0 0 0,0 0-1,0 0 1,0 0-1,0 0 0,0 0 0,0 0 6,0 0-1,0 0-1,0 0 0,0 0-8,0-1 1,2 1 0,-2 0 0,0-1 13,0 1-8,0 0 7,0 0-3,0 0-7,0 0-6,0 0 0,0 0 14,-2 0 5,2 0-8,0 0-7,0 0-6,0 0 7,0 0 12,0 0-7,0 0 5,0 0-14,0 0 7,0 0 0,0 0-7,0 0-7,0 0 3,0 0 13,0 0 7,0 0-15,0 0 0,0 0 0,0 0-5,0 0 13,0 0 1,0 0-2,0 0-14,0 0 2,0 0 1,0 0 7,0 0 13,0 0-8,0 1 0,0 4-1,0 1-7,-2 1-7,2 0 8,-2 1 1,2 0 13,-2 2-8,-1 3-7,1 0 0,2 0 0,0 1 8,-2 1-1,0 1-1,0 3 0,2 2-13,-4 0 6,2 1-4,-2 1 1,2 0 19,0 1-7,0-1 5,0 1-7,2-1-7,0 1 1,-3 0 0,3-1 0,-4 1-7,4-2 3,0-1 19,-2 1-7,2-1-15,0-2 22,0 0-8,0-2-1,-2 2 0,2-1-7,0-2 1,0-1 6,0-1-14,0 1 16,-2-1 5,0 0-8,2-1-6,0-1 0,2 0 1,-2 2-7,-2-2 22,2 0-9,0-1-6,0-2 0,2 2-1,-2-1 2,-2-1 14,2 1-9,0-1 0,0-2-1,0 2-6,0 1 6,0-1 0,2-1-13,-2 0 8,0 0 13,2 1-1,-2-1-20,0 0 1,2-1 7,-2 1 14,2-1-14,0 1 0,0 0 7,3-2 5,-3 0-1,2 1-7,0 0 0,2 0 0,-2-1-13,3-1 14,-1 1 6,2 0-1,0 0-7,1 0-6,-1-2 7,2 1 6,1 0-1,1-1-7,0 1 0,1 0 0,-1-1 8,1 1-16,1-1 15,-2 1-7,3 0 0,-1-2 0,3 2 0,-1-2-6,3 1 1,0-2 1,-1 2 0,3-1 1,2 0 13,-1 0-14,1-2 7,0 2 0,0-1 6,-3 0-7,1 2 6,0-3-7,-3 2-6,1-2 0,-2 3 1,-3-2 7,1 1-7,-3 0 1,0-1 7,-3 1-1,1-1 0,-4 0 0,-2 0 0,3-2 6,-3 1-1,0-1-14,-2 1 14,2-1-7,-2 2 7,0-2-9,-2 1 14,0 1-14,0-1 6,0 0-7,0 0-13,0-1 2,0 0 1,0-1-1</inkml:trace>
  <inkml:trace contextRef="#ctx0" brushRef="#br0" timeOffset="1130">666 893 2,'0'0'3,"0"-1"1,0 1-1,2-2-1,-2 2 0,0-1 0,0-1 0,0 2 0,0 0 0,0 0 0,0 2 6,0-1-8,2 1 0,0 1 0,0 2 0,2 0 0,1 1 7,-1-1-1,2 2-1,2 0-1,0 2-7,3 0 7,-1 0-6,3 2 0,-1-1 6,0-1 0,3 3-7,-1-2 0,-1 3 0,1-1 1,1 2 0,-1-3 1,-3 3 0,1-1 0,0 1 6,-1-1-7,-3 0 7,0-2-7,-2 2 0,1 0 20,-1 0-15,-4 0-7,0-1 13,-2 1-7,0 0 6,-4-1-8,0 0 0,-2 0 0,-1 0 7,-3-1 5,2 1 0,-5-1 3,1 1-20,-3 1 19,-1-2-1,1 1-2,-1 0-8,-1-1 6,1 1-7,-1 0 0,3-2-7,-1 1 7,3-3-7,-1 1 1,1-1 13,4-2-14,-3 0 7,3 0-19,0-2 8,0 0-5,1-1 2,3 0-1,0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49:09.9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11 282 17,'-2'-1'16,"0"0"-9,0 0-7,0 0 6,-1-1-7,1 4 6,2-2-7,0 0 0,2 1 7,3 2-7,1 1 1,0-2 12,2 2-14,3-2 7,1 1-7,0-1 7,3-2 0,-1 1 5,3-1-7,2-1 0,1-2 6,1 1-14,4 0 7,2-2-6,-3-1 0,5 1 13,0-1-1,0-2-13,2 0 13,0 0-1,2-1 0,1 1-14,1-1 1,0 1 8,0-1 12,2 2-8,3-1-7,-1 0 0,4 0 1,1 1 6,3 0 0,3-1-1,0 0-1,1 1-13,1 0 2,0-1 7,1 0 6,1 2-7,-2-1 14,2 2-8,2-2-1,-1 1-13,1 2 0,0-1 3,2 2 19,-2-2-14,2 1-6,-2-1 14,-1 0-1,1 0-7,2 0-6,-2-1 1,4-1 7,-2 0-6,2 2 13,-2-3-13,0 0 13,-3 1-1,1 1-1,-2 1 7,-2-1-22,-3 1 2,-1 0 14,-2 0-7,-1 2 0,-6-1 6,1-1-7,-3 3 7,-2 0 0,-2 1-15,-4 0 15,0 0 0,-6 0-8,2 0-7,-3 0 9,-3 1 6,-3-1 1,1 0-16,-5 0 15,1 0 0,-1 0-15,-3 0 9,-1 0 0,-2-1 14,0 1-16,0 1-5,-1-1 0,-1 0 1,0 0 0,2 0-1</inkml:trace>
  <inkml:trace contextRef="#ctx0" brushRef="#br0" timeOffset="9819">3312 1662 5,'0'0'4,"0"0"-1,0 0 7,0 0-8,0-1 0,-2-1-1,2 1 7,0 0-1,0 0-1,0-1-1,0 1-1,0 1 13,-3 0-3,3 0-14,0 0 0,0 0 0,0 0 0,0 0 0,0 0 6,0 0-7,0 0 0,0 0 1,0 0 0,3 0 12,-1 0 0,4-1-15,2 0 13,2 0-14,3 0 7,3-3 5,1 2-1,2-3-13,-1 2 1,5-1 7,0-1-1,1 1 7,1-1-1,0-1 6,2 2-22,0-1 15,0 2-1,-2-2-7,-1 1 6,1 1 0,0 1-1,-2-1-13,-5 1 8,1 1 6,-2 0 6,-3-1 5,-4 2-14,1-1 13,-1 0 4,-2 1-3,1 0-13,-5-1 5,2 0 6,-2 1-8,0 0 5,0 0-7,1 0 7,-3-1-15,0 1 0,0 0-5,0 0 1,0 1-12,0 1-3,0 0 0</inkml:trace>
  <inkml:trace contextRef="#ctx0" brushRef="#br0" timeOffset="12420">3773 1602 2,'0'0'4,"0"0"-1,0 0-1,0 0 1,0 0-1,0 0 0,0 0 0,0 0 1,0 2-2,-2 0 0,2-1 7,0 1-1,0-1 5,2 0-14,-2 0 7,0 1-7,-2-2 14,2 0-3,0 0-7,0 0 0,0 0-1,0 1 6,0-1 0,0 0-1,0 0 6,0 0 4,2 0-8,-2 0-1,0 0 6,0 1-2,0-1-2,0 0-7,0 0 0,0 0-1,0 0 7,0 0-8,-2 0 0,2 0 0,0 1 0,0-1 0,0 0 0,-2 0 0,2 0 0,0 0 0,2 0 8,-2 0-2,0 0-1,0 1-13,-2-1 7,2 1-7,0-1 2,2 0 13,-2 0-13,0 0 0,-2 3 1,2 0 7,0 4 0,-2 3 0,2 2 6,0 6 6,0 2-3,-2 3-1,2 4-1,0 0-1,0 6 5,2 1-8,-2 3-1,2 0 6,-2 2-7,2 0 6,0 1-2,0-3 0,-2 0-14,0-3 14,2-2-14,-2-3 1,2-1 1,-2-2-7,2-5-4,-2-3-12,2-2 5,0-4 0</inkml:trace>
  <inkml:trace contextRef="#ctx0" brushRef="#br0" timeOffset="13317">4199 1326 5,'-2'-1'4,"2"1"6,-2 0 6,2 0-16,0 0 13,0 0-2,0 0 0,0 0-9,0 0 13,0 0-15,2 0 13,0-1-8,4 0 13,0-3-16,5 2 12,-1-3-8,2 1 7,5-1-3,-1-1-7,3 1 6,4-2-1,-2 1-8,1 0 8,-1 1-2,0 1-7,-3-1-14,3 3 16,-7-2-1,1 3-6,-5 0-5,1 0-6,-5 3 1,-2 0 1</inkml:trace>
  <inkml:trace contextRef="#ctx0" brushRef="#br0" timeOffset="13672">4720 1012 2,'0'0'4,"0"0"-1,0 0 0,0 0-1,0 0 8,0 0-8,0 0-1,0 0 7,0 0 5,0 0-8,0 0 7,0 0-9,0 0 0,0 0 5,0 0-1,2 0 0,-2 0 5,0 0-1,0 2-14,2 0 6,-2 0 19,0 3-22,0 3 20,2 0-3,-2 4-15,0 2 6,2 2 6,-2 3-15,2 0 6,-2 2 6,0-1-1,0 1-14,2 1 7,1-2-7,-1 0 1,0-1-19,0-1 1,0-3 3</inkml:trace>
  <inkml:trace contextRef="#ctx0" brushRef="#br0" timeOffset="14904">5359 1117 4,'-4'0'3,"2"-1"7,0 1-8,0-1 7,0 1 5,0-1-8,-2-1 12,1 2-9,-3-1 5,0 1 6,0 1-4,-2 2-8,-1-1-7,-1 3 19,0 3-15,-1 1 5,-1 5 5,-1 4-14,-1 3 13,0 4-15,-1 5 13,3 5-14,-1 2 19,1 3-15,-1 3 0,1 1-7,2 2 7,1 0-6,1-1 13,4 1 0,0-1-9,4-1 0,0 2 13,4-3-2,2 0-1,2-3 6,5-1-16,1-4 7,5-2 5,2-4-20,1-2 13,5-4 0,0-3-1,0-4-25,2-2 8,0-3-5,0-5-10,0-2 2,-2-1 2</inkml:trace>
  <inkml:trace contextRef="#ctx0" brushRef="#br0" timeOffset="15348">6077 1272 43,'-2'0'-1,"-2"0"7,-3 0 5,3 0 6,-2 0-22,-2 0 7,0 0 19,-3 0-15,-1 2 6,-3 2 4,1 0-8,-3 2 12,3 2-16,-3 2 19,1 3-9,-1 1-8,5 2 11,1-1-1,3 2-9,2-1-7,2 2 12,4-1-7,0 1-1,6-1 0,2-1-1,3 1 7,1-2-16,2-1 9,5-1 5,0 1-7,-1-2-6,1 3 6,0-1 7,1 1-14,-3 1 7,-3-1-6,-1 1 13,-1-1-1,-6 3-14,0-1 8,-3 0 6,-6 1-7,1 0 0,-6 1 0,-2 0 0,-3-2 0,-1 1-13,-3-1 1,1-1-4,-3-2-12,3-1 3,1-2 2</inkml:trace>
  <inkml:trace contextRef="#ctx0" brushRef="#br0" timeOffset="15770">6457 857 22,'0'0'14,"-2"0"-8,4 0 0,-4 0 12,2-1-22,2 1 14,-2 0-2,0 0 12,0 2-15,2 2 13,3 3 3,-1 0-14,0 5 10,2 0-2,2 2-1,1 2 4,3 3-2,0 0-15,3 5 7,1-1 5,1 4 4,0 2-14,1 2 19,1 3-10,-3 4-1,-1 4 6,-1 3-16,-1 4 6,-5 3 6,-2 4-8,-2 1 0,-6 1 5,-2 1 5,-4 1-21,-3 0 14,-3 0-1,-1-3-14,-3-3 1,-1 0-18,-1-4-4,-1-4-10,2-3 4,-1-3 2</inkml:trace>
  <inkml:trace contextRef="#ctx0" brushRef="#br0" timeOffset="166068">1316 518 5,'0'1'3,"-2"-1"0,0 2 0,0-2-1,0 1 0,2-1 0,0 0 0,-3 0-1,3 0 0,0 0 1,0 1-1,0-2 0,0 1 6,0 0-7,0 0 0,0 0 7,0 0-8,0 1 1,3-1 0,-3 0-1,0 1 0,0-1 0,0 0-1,2 0 1,-2 1-2</inkml:trace>
  <inkml:trace contextRef="#ctx0" brushRef="#br0" timeOffset="170279">1775 361 3,'0'0'4,"0"0"-1,-2 0 0,-2 1 0,0 1-1,2-2 0,-1 0 0,1 0-1,2 0 1,-2 0 0,2 0-1,-2 1 0,0-1-1,4 0 0,-2 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1:15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62 429 11,'0'0'17,"0"0"-16,0 0 19,0 0-2,0 0-3,0 0-8,0 0-1,0 0 13,-2 0-3,2 0-9,0 0 7,0 0 3,0 0-8,0 0-1,0 0 6,0 0-9,0 0 6,0 0-1,0 0-2,0 0 13,0 0-4,0 0-14,0 0-1,0 0 14,0 0-3,0 0-21,0 0 14,0 2-7,0 5 12,-2 4 6,2 0-9,-2 4-7,2 3 6,0 0-7,0 4 0,0 3-6,2 2-6,0 0 20,2 3-7,-2 2 12,-2 2-14,2 1 0,2-2 13,-2 2-7,2-1-1,-1 0-1,1-2 6,0-1-13,-2-2 6,2 0-12,-2-4 13,0-1-20,2-5 9,-4 0-11,2-3 1,0-2-9,-2-2-5,2-5 4,-2-5 2</inkml:trace>
  <inkml:trace contextRef="#ctx0" brushRef="#br0" timeOffset="496">14 371 4,'0'0'4,"0"-2"6,0 2 0,0 0 4,0 0-2,0 0-1,0 0-2,0 0-1,0 0-13,0 0 13,-2-2 5,2-1-14,-2-1 20,0 0-16,2-1 6,-2-1-8,2 0 0,-2 0 13,0 2-15,0-2-6,2-1 21,0 1-9,0 0-7,0-2 0,2 1 13,-2-3-7,4 0-13,-2 1 7,2-1 13,2-1-14,1 1 13,1-1-8,0 1 6,3-1-7,-1 1-6,0 2 13,1-2-14,-1 3 7,2 1 6,-1 0-13,-1 2 7,2 2 6,1 1-13,-1 3-6,3 3 8,-3 2 0,1 1 13,-3 1-7,2 4-6,-1 2 0,-3 2 13,0 2-1,0 1 0,-1 0-8,-3 2 0,-2 0-7,-2 1 21,0 1-9,0 0-13,-4-1 0,0 1 15,-3-2-1,1-1-7,0 0 0,2-2 0,-2-3-7,-1-2-11,1 0 2,2-3 0,-2-2 1</inkml:trace>
  <inkml:trace contextRef="#ctx0" brushRef="#br0" timeOffset="2088">637 680 7,'-2'1'10,"0"3"6,-2-1-9,-1 3-1,-1 0-1,2 2 13,-2 2-16,0 1 13,-1 2 4,1-2-8,0 2-2,2-1-1,0 0-1,2 0-13,2 0 13,0-1-7,2 1 6,0-3 0,2 2 5,2-3-8,2-1 6,1 0-7,1 0-7,0-1 7,1-1-6,1 2 6,-1 1 0,1 1 6,-2 0-20,1 0 8,-3 2 1,0 1 13,-4 1-8,0 1 6,-4 1-7,0 3 0,-2-1 0,-2 2-1,-2-1 14,0 2-21,-2 0 7,-1 0 0,-1-3 0,2-1 6,-1-2-13,1-1-14,4-3 3,-2-5 0</inkml:trace>
  <inkml:trace contextRef="#ctx0" brushRef="#br0" timeOffset="2566">1133 171 4,'0'0'10,"0"0"0,0 0-9,0 0 19,0 0-8,-2 1-1,0 1 4,0 0-8,0 1-1,0 0 7,-2 3-9,0 0-1,2 2 12,-3 1-1,1 3 5,0 2-9,0 3 5,0 3-21,-2 3 20,-1 3 4,1 2-15,0 1 12,0 1 0,0 3-9,-1-2-1,5 2-1,-2-1 6,4 0-8,0-2 7,2-1-2,2-1-13,1-3-6,3-1 8,0-3 7,0-3-13,5 0 1,-1-4-5,1-2 1,3-3-11,-1-2 3,-1-4 2,1-1 0</inkml:trace>
  <inkml:trace contextRef="#ctx0" brushRef="#br0" timeOffset="3304">1704 114 29,'0'0'7,"0"0"-1,0 0 6,0 0-1,0 0 11,0 0-3,0 0 5,0 0-17,-2 0 13,2 0-10,-4 2-1,0 0-1,-3 2 13,3 2-10,-4-1 5,2 5-1,0 0-3,-3 1-2,3 0-20,0 2 2,2 0 7,0-2 6,0 3 0,2-2-7,2 1-6,0-3 7,2 2 13,2 0-14,4-3 12,0-2-13,3 1 6,-1-1 0,2-1 0,1 1 0,-1-1-8,1-1 1,-3 2 7,0 2 7,1-1-22,-5 2 22,2-1-8,-2 2 6,-4 1-8,0 0 0,-2 1 0,-2 2 7,-2 1-14,-2 2 7,-2-1 0,-1 0-6,1 0 1,-4-1-19,1-1 4,1-1-6,2-1 3,2-2 2</inkml:trace>
  <inkml:trace contextRef="#ctx0" brushRef="#br0" timeOffset="3852">1996 2 43,'0'0'-1,"0"0"13,0 0-14,0 0 13,0 0-1,0 0-2,2 0-1,0-1-7,2 0 13,0 1 5,0-1-9,2 1 5,1 1 5,-1 0-3,2 1-21,0 3 7,1 2 20,-1 1-4,2 1-15,1 4 6,-3 0-7,0 2 7,2 2 4,-1 4-1,-1 1-2,2 3 0,-3 3 4,-3 2-2,0 1-1,-2 2-7,0 1-1,-4-2 6,-2 2-2,0 0-13,-3-2 13,1 1-13,-2-3 1,-2 0-6,-3-2 7,3-1-18,0-3-4,-3-2-3,3-1 1</inkml:trace>
  <inkml:trace contextRef="#ctx0" brushRef="#br0" timeOffset="34062">304 1886 3,'0'0'3,"0"0"0,0 0 0,0 0 0,0 0-1,0 0-1,0 0 1,0 0 1,0 0-2,0 0 0,0 0 0,0 0 0,0 0 0,0 0 0,0 0 0,0 0 0,0 0 6,0 0-8,0 0 7,0 0-7,0 0 0,0 0 1,0 0 0,0 0 0,0 0-1,0 0 7,0 0-7,0 0 0,0 0 0,0 1 7,2 1-8,-2-1 1,2 1 0,-2-1 0,2 1 0,0 0 7,0 0-7,0 0 6,0 0-7,2 1 0,1-2 1,1 0 0,-2 0 12,2 1-7,2-1 0,1 1-8,-1-2 1,2 1 7,1-1 0,-1 0-1,0 0-7,3 0 0,-1-1 1,1 1 7,1 0-7,-2 0 6,3 0 1,-1-2 5,1 2-1,1 0-7,-1-1 6,1 1-1,-1-1-1,1 0-13,-1 1 13,2-1-6,-1 1-7,1-1 1,-1 0 14,3-2-1,-3 2-13,3 0 13,0-1-1,-1 0 0,-1 1 0,1-1-8,1 0 7,-3 0-7,1 1-7,0 0 15,1 0 0,-1 0-1,-1-2-7,-1 2 7,1 0-1,1 1-6,-3-2-7,1 2 15,1 0-1,-1 0-1,1-1 0,-1-1 6,-1 1-8,3 0 7,-3 0-1,3 0 0,-1-2-2,-1 2-14,1-1 8,1 0 7,-3-1-21,3 1 15,-3 0 0,1 1-6,2-2 13,-3 2-1,0 0 1,3-1-2,-3 2-1,-1 0 0,3 0-7,1 0 7,0 0-13,1 0 13,-1 0-13,-1 0 0,1-2 9,3 1-7,-3 1 14,4 0-7,-3 0 6,3 0 0,0 1-1,-3-1-1,3 2-7,0-2 7,-1 2-13,-1-2 7,2 0 0,-1 1 1,-1-1-1,0 0 8,-1 1-15,1-1 2,-1 0-5,1 1 1,0 1 14,-1-2 0,1-2-1,-1 0 6,-1 1-1,2-1-7,-1 0 0,-1 1 0,-1 1-6,1-2 1,-1 1 0,1 0 13,-1-1-7,-1 0 0,2 2 6,-3-1-1,0 0-7,1-2-6,-1 2 1,1 0 1,-3-2 0,1 0-5,-1 2 7,-2-1 0,1 1 8,-1-2-1,1 2-7,-3 1 0,-2-1-7,0 0 9,-2 1 0,0 0 6,1 0 0,-1 0 6,0 0 4,-2 0-8,0 0 7,-2 0-9,2 0 5,0 0-1,-2 0-7,0 0 6,0 1 0,0 0-2,0-1-7,0 0-6,-2 0 13,2 1-14,0-1 8,-2 0-6,2 0-6,0 0-6,-2 1 1,2-1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1:20.3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 23,'0'0'1,"0"0"1,0 0-1,0 0 13,-2-2 4,2 2-1,0 0 3,0 0-1,0 0 3,0 0-2,0 0-10,0 0-7,0 0 6,0 0-1,0 0 0,0 0-8,0 0 0,0 0 0,0 0-8,0 0 8,0-1 14,4 0-3,2-1-1,-1-1-20,3 2 20,-2-1-8,4 1-6,-1-2 13,1 2 0,2-1-16,1 1 8,1 0 7,3 1-15,-1-2 9,3 1 5,2 1-1,4 0 0,-1 0-14,1 0 14,4 0-7,0 0 6,0 0-7,4 0 7,0 0-13,2 1 7,-2 1-6,1-1 7,-1 0 6,-2 0-1,-2 0-6,0 2 0,-3-2-6,-1 1 13,0-1-1,-4 2-13,-3-1 14,-1-1-20,-3 1 21,-1 1-1,-1-2-20,-1 0-5,-3 0 15,0 0-5,-2-1-13,-2 2 4,3-2 2,-3 0-1</inkml:trace>
  <inkml:trace contextRef="#ctx0" brushRef="#br0" timeOffset="546">387 236 52,'0'0'18,"0"0"-3,0 0-8,0 0 5,0 0-14,2 0 14,0 0-3,2 0-1,2 0 13,1-1-10,3 0 5,0 0-1,5 0-9,1-3 12,3 2-3,4-1-7,4-1 5,-1 0-8,3 1-1,0-2 0,2 2 5,0 0 7,0 1-28,0 1 20,-2 0-1,0 1-13,0 0-7,-2 1 3,-2 0 7,-2 0-12,-3 1 2,-1 2-13,0-1 4,-7 1 2,3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0:40.6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 0 4,'0'0'4,"0"0"-1,0 0 0,0 0 0,0 0-1,0 0 1,0 0-1,0 0-1,0 0 1,0 0-1,0 4 0,0 3 6,0 2-1,-2 3 0,2 1-1,0 2-1,0 2-6,0 1 13,0 1-2,0 3-14,0 3 7,0 0 13,0 3-2,0 3-8,0 1 13,0 3-3,0 2-9,-2 3 7,2 2 4,-2 2-15,0 2 6,-2 2-7,2 0 13,0 1-9,-2-1 6,0 0-1,0 0-2,-1-1-13,1 0 14,0-2-8,0-2 0,2-1 12,-2 0-8,0-4-1,-1-2-6,1-2 6,2-2 0,0-3-7,0-3 0,0-4 13,2-2-7,-2-3-7,2-1 7,-2-3-7,2-2 7,-2 0-13,2-3 14,0-1-13,0-4 7,0 1-6,0-5 7,2-6 7,2-4-1,0-4-13,2-2 1,1-4 1,1-1-7,0-2-3,0-1 8,1-2 0,-1-2 8,2-1-6,-1-3 7,3-1 0,-2 2-13,3-2 1,-1 2 14,1 0 0,-1 1-13,-2 2 1,3 2 14,-1 0-1,1 3-6,-1 1 0,-2 0 6,3 3-13,-1 0 0,-2 3 9,1 2 0,-1 0 0,0 2 6,-3 3-7,1 1 7,-2 2-21,2 0 9,-1 2 7,-1 3-6,0-1 19,0 5-21,-2 0 1,1 3 14,1 3-20,-2 2 14,2 3 12,-2 3-14,0 3 0,0 1 6,1 3 7,-1 1 3,2 2-2,-2 1-7,0 1-8,0 1 13,1-3-8,-1 2 12,2 1-14,0-1 7,0 1-9,-2 0 13,3 0-2,-1 1-1,0-1-20,0-2 20,-2 3-8,3-3-6,1 0 0,-4-1 7,2-3 0,0 0 7,1-3-22,-1-1 2,0-2-18,-2-3 3,2-1 3,1-3 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1:22.4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109 342 31,'-2'-2'7,"2"2"5,-2 0 6,0-1-3,0 0-2,0 1 0,-2 0-3,2-1 5,0 0 5,-2 1 3,-1-1-15,3 1 0,0 0-2,0 0 6,0 0-2,0 1-1,0 0 6,0 4-9,0 2-1,0 2-7,0 4 1,-2 2 6,2 3 6,-3 3-8,3 3 7,0 2-2,-2 2-14,2 1 7,-2 4 0,2 1 12,0 2-7,-2 2-7,2 0 6,-3 3-1,3-1 13,-2 0-9,0 0-1,2-3-13,-2 0 7,2-1 0,0-1 6,0-1-7,2-3-19,0-2 7,0-3 9,0-2-12,0-3 2,2-1-19,-2-3 5,2-1 3,0-4 2,-2-2 2</inkml:trace>
  <inkml:trace contextRef="#ctx0" brushRef="#br0" timeOffset="548">25 509 1,'-3'-1'4,"3"-2"-1,0 1 0,0 0 0,0 0-1,0-2 0,3 1 0,-3-1 1,2-1-1,0 0 6,0 0-8,-2 0 0,4-2 1,-2 0 6,2 0-1,0-1-1,0-1-1,3 0 7,-3-2-2,2 1-7,0-2-7,2 0 7,-1 1-7,1-2 14,2 1-2,1 1 6,-3-3-14,2 1 13,3 0-8,-3 0-1,2 2 0,-1 0-1,1 0 6,0 1-1,1 2 0,-1 0-8,1 2 1,-1-1 0,3 4 0,-1 1 7,-2 2-2,1 1-7,1 3 13,-1 3-8,-1 4-13,1-1 20,-1 5-7,-2 2 6,1 0-1,-3 3-14,-2 2-5,0 1 20,-4 3-8,1-2 0,-3 3 0,-3 0 6,-1-1-7,-2 1-6,0 0 13,-4-2-13,-1 2 1,-1-1 13,-3-1-14,3-3 1,-3 1-12,1-6 0,-1-1 3,3-1 0</inkml:trace>
  <inkml:trace contextRef="#ctx0" brushRef="#br0" timeOffset="1834">806 781 46,'-2'0'5,"0"0"6,-2 2-1,-4 2-2,0 2 6,-1 1 5,1 0-9,0 3-8,-3 1 0,1 3 6,0-1 5,-3 4 6,3 1-22,-2 2 13,1 2-2,1 1-13,-1 1 13,3 0 6,0 2-15,0-2 6,1 1 6,1-1-1,4 0-14,0-1 7,2-1-13,2-3 7,0-1 7,4-3-1,-1-2 0,3-3-7,-2-1 1,2-3 0,1-1-6,1-2 8,-2-4 6,1 0-13,-1-2 7,-2-4 7,-2 1-7,-2-2 0,0-2 0,-4 0-7,-2-2-5,0-2 21,-6-1-7,-1 0 7,-1-1-2,-3 0 5,-1-3-1,-1 2-8,3 1-6,-1 0 7,1 1 6,1 1-8,3 1 1,0 2-8,1-1-17,3 0 1,4 2 2</inkml:trace>
  <inkml:trace contextRef="#ctx0" brushRef="#br0" timeOffset="2451">1547 136 18,'-2'0'10,"0"0"-3,0 0 6,-3 1-8,1 0 7,0 0-3,0 2 5,-2-2-1,2 0-15,-3 2 20,1 1-21,0-2 19,0 4 5,0 0-4,-3 2-8,1 2-1,2 3-7,-2 2 0,-1 3-1,1 3 8,0 1 4,0 3-14,-1 4 19,1 0-8,2 3-8,0 0 7,-1 3-1,3-1-14,-2-1 20,4 0-8,0 1 6,2-3-1,0 2-8,2-4-8,2 0 9,2-2-8,1-3-5,-1-2 1,4-2 8,2-2 0,-1-3 0,1-2-20,5-4 4,-3-2-6,1-3 4,-1 0 1,3-4 0</inkml:trace>
  <inkml:trace contextRef="#ctx0" brushRef="#br0" timeOffset="2876">2025 193 6,'0'0'17,"-3"0"-9,3 0 5,-4 1 5,0 2-1,0 2-3,-2 0 5,0 2-3,-3 1-8,3 1-1,0 2 0,0 2-2,-3 1 12,3 3-8,0 1 6,0 3-3,0 0-2,2 2-13,-1 2 6,1 0 6,2 1 0,0 1-15,0 0 15,2-1-2,2 0-1,0-1-7,0-2 6,2-4-13,3 0 1,-1-3-6,0-2 2,0-2 2,-2-1 13,3-2 0,-1-1-1,-2-4 0,0-1-7,-2-2-6,2-2 14,-4-4 0,0-1-13,-2-1 13,0-2-6,-4-3-13,0-1 15,-3-2-8,-1 0-4,0-2 20,-3-1-1,1 0-7,-1-2 0,1 1 7,0 1-1,-1 0-1,5 1-7,0 1 0,-1 2-13,1 0-3,4 1 1,0 0 0</inkml:trace>
  <inkml:trace contextRef="#ctx0" brushRef="#br0" timeOffset="3431">2262 0 11,'0'1'3,"2"-1"-1,0 1 14,3 2-9,3 2 5,-2 1-1,2-1 6,1-1-3,1 4-8,0 3 19,1-1-4,1 4-8,3 0-9,-1 1 12,1 2-1,1 1 4,1 3-3,-3 0-7,1 2 4,-1 3-8,1 2 6,-3 1 6,-2 1-16,1 3 6,-3 2 6,0-1-14,-2 5 6,-2 0-7,-4 0 7,0 0-1,0 2 7,-4-3-15,-2 2-7,0-3 3,-4-1 7,1-1-13,-1-4-5,-2-3 3,1-2 2,1-3-12,0-4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1:28.0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347 297 3,'-4'-1'4,"0"1"-1,0-1 0,-1 1 7,1 0-8,-2 0 12,-2 0-14,-3 0 0,3 0 6,-2 1 6,0-1 5,-1 1-15,1-1 18,-3 1-15,1 2 19,0-1-10,-1 0-14,-1 1 14,-1 0-16,1 2 19,-1 1-27,3 1 8,-3 1-7,3 2 8,-2 4 0,1 0 14,-1 2-3,3 3-1,-1 0-14,2 2 1,1 3 1,1-1 6,2 1-6,0-1 12,4-2-1,2-1-13,4-3 0,2-1 7,4-3 13,3-4-8,1-2-15,3-6 2,1-1 7,3-5 0,2-6 0,-1-3-13,3-2 20,0-6-7,0-1 6,0-3-7,0-1 7,-3-1-1,3-1-14,-4 0 0,-1-1 16,-1-1-2,-4 0-13,-1 0 0,-2 0 21,-1 0-3,-3 2-20,-2 1 14,0 3 6,-1 2-2,-1 2 0,0 3-2,-2 1 5,0 4-1,0 1-1,0 1-1,0 1-2,0 3-19,0 0 0,-2 2 22,2 0-2,-2 1-13,0 6 13,0 2-1,0 6-1,-2 2 5,0 5-7,2 1 0,-2 6-1,0 0 0,0 3-7,0 2 7,2 2-1,-2 1 0,2 0 0,-2 3-7,2 1-19,2-1 4,-2 0 2,2 0-10,2-3 2,0 0 3,-2-3 2</inkml:trace>
  <inkml:trace contextRef="#ctx0" brushRef="#br0" timeOffset="742">1015 125 16,'-2'0'3,"0"0"6,0 0-8,0 0 0,-2 3 6,2 0-1,-3 2 6,1 0 12,0 4-10,-2 0-8,0 4 12,-1 1 4,1 3-22,-2 2 6,2 2-7,0 1 0,-1 3 8,1 1-9,2-1 21,-2 2-22,2 0 6,2 0 6,-2-2-1,4 1-7,2-3 7,-2-2-2,4-1-14,-2 0 15,2-4-2,4-2-13,-2-4 8,1 0-14,-1-3 21,0-3-7,0-3 0,0-2 8,1-2-9,-3-2-7,-2-2 16,-2-5-16,0 1 16,-2-3-16,-4 0 16,-3 0-8,-1-3 0,-2-1 0,-3 1 0,3-1-8,-5 0 22,3-1-9,-3 2-1,5-1-6,-1 3-6,3 1-13,0 0 3,3 1 1,3 1 1</inkml:trace>
  <inkml:trace contextRef="#ctx0" brushRef="#br0" timeOffset="1316">93 1046 71,'0'0'21,"0"0"-15,0 0-1,0 0 7,0 0-9,2-1 12,2-1-14,2-1 12,2 1 0,1-1-15,5 1 12,0 0-7,3 1 19,2 0-10,3 0 5,3-1-1,2 1-9,4 0 5,4 0 5,5-1-7,3-1-3,5 1 6,7 0-8,3 0 7,2 1-9,4 0 6,3 1-14,-1 0 7,-2 1 0,2 0-13,-2 2 20,0 0-13,-2 3 6,-4-1 0,-4 1-6,-2 0-7,-7 1 2,-1-1 1,-7 0 1,-4-1 1,-4-2 1,-4 2 7,-5-3-1,-1 2 0,-2-3-6,-3 0 0,1 1 7,-5 0-19,0-1 9,-1-1-13,-3 0-3,0 0 1,-2-1 2</inkml:trace>
  <inkml:trace contextRef="#ctx0" brushRef="#br0" timeOffset="3122">574 1545 3,'-2'0'4,"-2"0"-1,-2 2 7,0-1 6,-2 1-16,-3 0 0,1 1 13,-3 0 5,1 0-9,-2 2 11,-3 1-1,3 0-22,-3-1 19,-2 2-2,1 3-8,-1 0 0,1 3 5,-1 0 5,0 1-15,-1 2 6,1 1 0,3 2-8,1 1 13,1-1-8,3 1 0,3-1 6,0 1-8,4-2 7,1-1-2,6 0-21,1-3 23,4-2-22,2-4 21,3-1 0,1-5-8,1-2 0,3-5 0,1-2-6,2-3-7,-1-4 15,-1-2-19,-1-2 15,3-3-6,-2-1 0,-1-1 2,-1-1 1,-1-3 0,-3-1 13,-1 0-13,-1-2 13,-3-1-13,0-1 6,-2 1 0,1-2 6,-3 3-13,0 1 1,-2 1 13,2 3 0,-2 3 4,0 2-1,0 3-2,0 2-19,-2 1 1,2 4 13,0-1 6,-2 3-1,3 0-7,-3 3 7,2 4 4,-2 2-21,2 5 14,-2 2-1,2 3-7,-2 5 13,-2 2-14,2 5 7,0 2-1,0 3-6,0 1 0,-2 2 13,0 3-14,2 1-6,-3 1 8,3 1 0,0-1 7,0 0-7,3-2-19,-1-2 2,2-2-3,-2-2 1,4-4 3,-2-1 0</inkml:trace>
  <inkml:trace contextRef="#ctx0" brushRef="#br0" timeOffset="3746">1036 1465 23,'-2'1'14,"-3"0"-8,1 0 6,-2 3 6,2-2-10,-2 3 12,-2 1-15,-1 0 0,3 3 11,-2 0-8,2 0-1,-3 2 6,3 0-2,0 1-2,4 2-1,-2-2 6,4 0-15,2 1 13,0 0-20,2 0 13,4-1 0,0 0-1,3-1-7,-1 0 7,5 0-7,-3-1 13,3 1-8,-3-1 6,2 1-19,-1 0 20,-3 2-14,1 1 13,-3 1-13,0-1 14,-4 1-2,-2 1-1,-4 1-13,-2 0 13,-2 2-7,-4-1 7,-3 1-14,1 1-12,-5-1 9,-1-1-4,1-2-6,0-1 2,-1-2-1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1:33.9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321 0 10,'-2'0'3,"-2"1"13,2 0-15,-5 1 6,3-1 6,-2 3 11,0-1-3,0 2-2,-3 0-16,3-1 12,0 2-8,0 1 13,-3 1-10,3 2 5,2 0-14,-4 3 7,0 2-2,1 1-1,-3 3 6,2-1-14,2 3 7,-3 0 5,1 1-1,0 3 0,2-3-2,-3-1-7,3 1 1,2-2 6,0-1-20,0 0 15,0-3 6,1-2-1,3 0-20,3-2 7,-1-2 2,0 0 1,2-3-12,2-3 1,-2-3 9,2 1 14,3-4-2,-3-1-1,0-2-7,-2 1 1,2-5 0,-2 2 6,-1-3 0,-1 0-14,-2-1 8,-5 1 0,1-3 0,0 0 6,-4 0 0,0-1-1,-3-1 6,-1 0-14,0 0 13,-1 0 0,-1 0-8,-1-2 0,3 2 6,-3 0-1,3 1-20,2 0 7,-1 1-17,3 3 9,0 0-4,1 0 1,3 1-1</inkml:trace>
  <inkml:trace contextRef="#ctx0" brushRef="#br0" timeOffset="2852">734 313 5,'0'0'4,"0"0"-1,0 0 0,0 0-1,0 0 8,0 0-9,0 0 6,0 0-7,3 0 0,-1 0 7,6-1-8,-2 1 7,4-1-1,-1 0-1,3 1 0,-2 0-1,5 0-7,-3-1 8,1 0-7,-1 0 0,3 1 1,-3-2 0,0 2 0,3 0 0,-1 2 0,-1-2 0,-3 1 0,1-1-1,1 0 1,-4 1-2</inkml:trace>
  <inkml:trace contextRef="#ctx0" brushRef="#br0" timeOffset="3314">786 498 23,'0'-1'14,"0"1"-8,0 0 0,0 0-1,0 0 6,2 0-15,0 0 8,2 0-1,3 0-8,1-1 15,4-1-15,1 2 8,1-3-1,3 1 0,1 1-7,3 0 7,0-2 0,-1 3-7,-1-1 1,2 1-2,-3 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1:37.7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260 374 10,'0'0'10,"0"0"-7,0 0-1,0 0 6,0 0 5,0 0-2,0 0 6,0 0-9,0 0 5,0 0-14,0 0 20,0 0-3,0 0-8,0 0-1,0 0 0,0 0-2,0 0 12,0 0-9,0 0-7,0 0 14,-2 0-3,2 0-8,-2 0 6,2 0-1,-2 0-8,-2 3 14,2 0-16,-2 1 13,0 1-20,-3 1 7,1 1-6,0 3 1,0 0 13,0 2-7,-3 2-6,1 2-1,-2 0 16,-1 3-2,1 1-14,0-1 14,1 1-8,-1 1 1,4 0 6,0-2-1,0 0-7,1-1 7,1-2-13,2 1 13,2-3-13,0-1 13,4-1 0,0-3-13,1-1 1,1-3-7,0-3 9,2-2 7,-2 0 0,3-3-7,-3-2 1,0 0 0,0-2 13,-1 1-13,-3-3-6,0 0 1,-6-1 1,-1-2 14,1-1-1,-6-2 0,2 0-7,-7-1 6,3-1 0,-3 0 5,1 1-1,-1-2-6,1 1-8,1-1 15,3 2-16,2 0 2,0 0 1,-1 0-19,3 0 9,2 1-5,2-1 1,0 1 3</inkml:trace>
  <inkml:trace contextRef="#ctx0" brushRef="#br0" timeOffset="1103">356 126 13,'-3'-3'23,"3"2"-4,-2 0 5,2 0-4,-2 1-8,2 0-2,0 0-1,-2 0-8,2 0 13,2 0-15,-2 0 14,0 0-9,0 1 0,2-1-1,3 2-6,-1-1 19,4-1-15,0 2 0,0-2 6,5 2 7,-3-2-16,3 0 13,1-1-7,1 0-1,-1 1-19,1 0 14,-1-2-6,0 2-12,-1-1 3,-1 1 0,-3 0 1</inkml:trace>
  <inkml:trace contextRef="#ctx0" brushRef="#br0" timeOffset="2137">924 176 22,'-2'-2'14,"0"2"5,-2-1 5,0 1-4,0 1-8,-2 1 4,-1-1-2,-1 1 6,-2 3-10,-1 0 5,1 4-1,0 0-15,-3 3 0,3 1 19,0 4-2,-3 1-1,3 2-3,2 2-20,-3 1 26,1 1-21,2 0 13,1 2-1,1-2-8,4 1 0,0-2 12,4 0-20,0-2 13,4 0 6,3-1-14,-1-3 6,4-1 7,3-2-16,-1-2-4,3-2 1,-1-1-12,3-4-5,0 0-3,-1-3 3,1-2 1</inkml:trace>
  <inkml:trace contextRef="#ctx0" brushRef="#br0" timeOffset="2485">1357 132 34,'-3'0'19,"-1"-1"-1,-2 1 3,0 0-2,0 1 3,-1 1-9,-3 0 6,2 0-10,-2 3 13,-3 1-16,3 1-1,-1 0 12,3 2-21,-2 0 13,2 2 0,-1 0-8,3 1-8,2 0 15,0-1 5,2 1-14,2 0 0,4-1 12,0 1-1,2-2-7,2 1-7,5-2 7,-3 2 7,3-2-9,-3 0-6,2 2 7,1-2-8,-3 3-4,-2-1 20,1 2-7,-3 1-8,0 0 7,-6 1 1,0 1-8,-4 1 15,0 0-9,-4-2 0,-3 1-6,-1 2-7,-1-2 9,-1-1-12,2-1-12,-1 0 4,1-2 0,1-2 3</inkml:trace>
  <inkml:trace contextRef="#ctx0" brushRef="#br0" timeOffset="2905">1754 0 36,'0'0'6,"0"0"6,0 0-1,2 2 4,0 2-1,0 2-15,2 2 20,0 1-3,0 3 4,2 2-1,1 2-4,-1 2 0,-2 3 3,0 5 5,0 1-16,0 3 5,-2 4-8,1 1 13,-3 1-9,-3 3 5,-1 3-1,-4 0-14,0 2 6,-3 0-13,-3 2 1,-1-1-5,-3-2-12,-1 1-4,1-3 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2:47.5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171 403 1,'13'4'2,"-1"-2"0,-2 3-1,1-1 0,-3 1 0,0 2 0,-4 0 1,-1 2 0,-3 4-1,-3 2 0,-3 1 0,-2 3 0,-4 1 0,-3-1 0,-1 2 0,-5 0 1,2 0-1,-1-1 0,-3 1-1,2-2 0,3-3 0,3-1 0,1-2 0,3 1 0,1-4 0,2 1-1</inkml:trace>
  <inkml:trace contextRef="#ctx0" brushRef="#br0" timeOffset="836">308 7 2,'0'0'4,"0"0"-1,0 0 0,0 0-1,0 0 0,0 0 0,0 0 0,0 0 1,0 0-2,0 0 0,0 0 1,0 0-1,0 0 0,0 0 0,0 0-1,0-3 1,2 2-1,-4 0 0,2-1 0,-2 2 0,0 1 0,0 1 0,-5 0 0,1 2 0,0 2 0,-2 2 0,-1 1 0,-1 2 0,0 1 0,1 1 0,-1 2 0,0 0 0,-1 1 0,1 1 1,-2 0-1,1 1 0,3-1 1,-2 1-1,1-3 0,1 1 7,0-1-8,2 0 1,0-2-1,1 0 1,1-1-1,2-2 1,0 1 0,2-1 0,0-2-1,4 1 7,0 2-7,3-3 0,1-1 1,0 1 6,2-1-1,3 1 0,-1 0-1,1 1-7,-1 0 14,1-1-16,-3-1 15,0 1-2,1 1 5,-3 1-1,0 0 6,-2 2-10,-2-1-1,1 2-1,-3 2 1,-2 0-8,-2 2 0,-3 0 12,-1 2-7,-2-1 5,-4 0-7,1 0-13,-3 0 27,1-1-9,-3 1 7,1-2-9,-1 0-7,-1 1 13,1-2-8,-1 0-6,1-2 6,1 1 0,1 0-19,1-4 1,3 2-4,0-3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2:49.1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92 83,'-2'0'27,"0"0"-5,0-2-15,0 1-7,2 2 20,0-1-4,-2 0-2,2 0-7,0 0-8,0 0 7,0 0 5,0-1-14,2 1 1,2-1 13,2-1-8,6-2 0,1 0 5,3-2-13,5 1 7,4-2 0,0 1-7,6-1 1,0 2-6,0-2 14,0 0-1,0 1 0,-2 1-7,-2 1 7,-2-1 0,-7 3-7,3-2 0,-5 3 1,-1 1 7,-3-1 5,1 1-7,-5 0-13,0 1-11,-4 0 1,1 0 3,-3 2 0</inkml:trace>
  <inkml:trace contextRef="#ctx0" brushRef="#br0" timeOffset="339">2 410 95,'0'0'13,"0"0"3,0 0 5,0 0-2,0 0-9,2-1 12,2-1 2,2 1-8,2-3-3,1 1-8,3-1 6,1-2-8,3 0 14,3-1-3,1 2-8,3-3-1,2-1-13,0 2 7,4-1 6,0 2 6,-2-1-26,-1 2 8,-1 0-13,-2 2-9,0 0 2,-3 2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2:50.0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562 157 2,'0'0'3,"0"-2"0,0 2-1,0 0 0,0 0 0,0 0 0,0 0 0,0 0-1,0 0 0,0 0 1,0 0-1,0 0 0,0 2 0,2 5 0,-2 5 0,4 3 0,1 7 0,1 4 0,-2 4 0,2 4 6,0 3-7,-2 0 12,3 4-14,-3 0 1,0-1 12,0 2-7,-2-1 6,2-1 5,0-1-9,-2-2 6,1-1-1,-3-2 4,2-2-14,2-3 6,-2-3-1,0-3-13,0-3-5,0-3 0,0-1 0</inkml:trace>
  <inkml:trace contextRef="#ctx0" brushRef="#br0" timeOffset="399">0 411 2,'0'-2'4,"0"0"-1,4-2-1,0-2 1,2-2-1,5-3-1,1 0 0,4-4 0,3-1 2,0-2-2,6-1 0,3-1-1,6-2 0,1 1 1,4-1 0,4 1 0,1 2 0,1-1 0,-1 1-1,1 3 0,-3-1 0,-5 3 0,0 1 0,-4 2 0,-4 1 0,-4 1 0,0 0 0,-7 4 0,1-1 0,-2 1 0,-5 0 0,0 2 0,-3-2 0,1 3 0,-4 0 0,2-1 0,-1 2 0,-1 2 0,0 1 0,-2-1-3</inkml:trace>
  <inkml:trace contextRef="#ctx0" brushRef="#br0" timeOffset="963">1418 127 5,'-2'0'4,"2"-1"-1,0 1-1,-2 1 1,2 0-1,-4 2 1,0 2-1,-2 5-1,-4 4 0,-1 2 0,-3 4 7,-1 4-8,-3 3 7,1 3-8,-4 3 13,3 3-14,-3 1 7,2 2-1,3 0 13,-1 2-22,3-2 7,1 1 12,7-2-8,0 0 13,2-2-9,6 2-2,2-4-1,4 0 13,3-2-3,3-4-15,3-2-7,1-2 7,5-5 6,0-1-1,2-4-13,0-3-13,-1-4 0</inkml:trace>
  <inkml:trace contextRef="#ctx0" brushRef="#br0" timeOffset="1331">1842 407 19,'0'0'9,"0"0"5,0 0-2,0 0-14,-2 2 13,2 0-1,-4 4-8,-4 1 0,0 3 6,-1 2-14,1 3 1,-2 1 7,-1 3 12,1 2-2,0 1 0,2 1-15,-3 1 7,5 2 5,-2 0-1,1-2-7,3 3 6,0-2-1,2 0-7,2-2 14,2-1-9,0-1 6,2-4-14,1 0 7,1-3-1,-2-2 0,4 0-6,-2-4-6,1-2 20,-1-2-8,0-3 6,0-2-1,-2-4-7,-2-2 0,0-4 0,-2 1 0,-4-2-6,0-2 13,-2-1-7,-4-1 7,-3-3-15,1 0 2,-1-1 1,1-3-6,-2 2 2,1-3 0,1 2 2,1 0-6,-1 0 1,4 1 1,-1 1 2,3 1 1,2 0 1,2-1 1,0 2-2</inkml:trace>
  <inkml:trace contextRef="#ctx0" brushRef="#br0" timeOffset="1930">2070 188 2,'2'-3'4,"2"1"-1,-2 1 0,2-2-1,-2 1 0,3 1 0,-1 0 0,0 0 0,2 1 0,0 0-1,0 0 0,3 1 0,-1 2 0,2 2 0,1 1 0,1 1 0,3 2 6,-1 4-7,3 0 12,-3 4-1,3 3-7,-1 1 11,1 3-1,-3 3 11,1 1-22,-3 2 5,-2 3 13,-1 0-10,-3 2 5,-2 2-8,-2 2 0,-2 0-2,-4 2 5,0 1 5,-2-1-1,-3-2-2,-1-1-15,0 0 1,-3-1 12,1-3-7,1-3-13,1-3 1,2-2-13,0-3-3,-1-3 1</inkml:trace>
  <inkml:trace contextRef="#ctx0" brushRef="#br0" timeOffset="41182">792 1909 4,'0'0'4,"0"0"6,-2-2 0,2 1-9,-2 0 19,0-1-15,0 1 13,-1-2-10,1 1-1,0 1 6,0-2-1,2 2 4,0 0-8,-2 0-8,2 1-6,-2-1 7,2 0 0,0-1 6,-2 2-1,2 0 7,0 0-21,0 0 6,0 0-5,0 0 1,0 0 7,0 0-1,0 0 0,0 0 7,0 0 0,0 0-2,0 0-1,0 0-13,0 0 7,0 0-12,0 0 15,0 0-7,0 0 7,0 0-6,0 0 7,0 0-7,4 0 7,2 0-13,1 2 14,3-2-6,-2 1 6,5-1-6,1 0 6,3-1 0,1 1 0,1 0-7,6 0 0,-3-2 13,3 2-19,2 0 13,2 0-6,0 0 6,0 0-14,2 2 22,0 0-22,-2-1 22,0 0-8,0 2-7,0-1 7,-2 0-7,0-1-7,0 2 16,-1-1-1,1-1-1,-2 2 0,0-1-7,-2 0-7,2 0 16,-3 1-8,1 0-6,-4 0 2,1-1 13,1 1-1,-4 0-6,1 0 0,1 0 0,-3 0 13,1-1-2,-1 1-7,-1-2-1,-1 0 6,1 1-13,1 0 0,-3-1 7,1 1 0,-1-1-7,-3 0-5,2 1 0,-1-1 22,-3 0-2,0 0-8,-4 0 6,3-1-1,-3 1-1,0-1-7,0 0 14,0 0-15,-2 0 0,0 0 13,0 1-14,-2-1 7,0 0-1,2 2 0,-2-1 6,0-2 6,0 1-23,0 0 16,0 0-9,0 0 7,-2 0-1,2 0 6,0 0-8,-2-2 6,2 0-7,-2 2-13,2-1 20,-2 1-14,2 0 7,0-1-19,-2 1-5,2 0 3,0 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2:53.6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99 9,'0'0'10,"-2"-2"-1,0 1-2,2 1 0,0-1-8,0 0 13,2-1-8,4-1-6,0-1 6,2 0 0,3-1 6,1 0-2,5-1-13,1 0 13,5-1-14,0 0 7,4 1 6,2 0 0,0 1-14,2-2 1,-2 2 7,2 0 6,-5 2-7,1-1-6,-2 2 0,-2 1 8,-2 0-8,-3 1 1,-1 0 0,-3 0 2,-1 0 0,-3 2 1,-2 0 0,-2 2 0,-1-1-1,-1 1 1,-4 0-1</inkml:trace>
  <inkml:trace contextRef="#ctx0" brushRef="#br0" timeOffset="364">62 371 30,'0'0'1,"0"0"6,0 0-1,4 0-7,-2-2 7,4 1-1,2-1-1,1-2 0,3 2-7,2-3 14,1 1-2,4-3-2,1 0-13,3 1 7,4-1 6,0-1-1,0 2-7,4-1 0,-2 1 7,2 1-13,0 0 0,-2 3 0,0-2-1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3:02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312 993 1,'-6'29'3,"-2"3"0,1 5-1,1 4 0,2 2 0,2 1-1,2 0 1,4 2-1,4 1 1,3 0 1,1 1-1,5-1 0,1 3 12,1 0-2,6 2-1,-3-1-1,3 0 4,0-1-8,0-1 13,0-2-9,-3 0-2,-1-2 13,-2 1-16,-5-3 6,1 0-2,-5-2 5,-2 2 0,-4 2 3,-1-2-8,-8 1 0,-3-1 10,-2 2-2,-7-1-8,-3 1-8,-7-1 0,-4 0 12,-7 0-14,-1-1 19,-2 0-7,-3-3 10,1-1-15,4-1 6,-1-2-8,1-3 5,6-1-1,2-4-13,2-2-6,4-2-6,2-2-3,5-3-17,1-1 4,3-3 2</inkml:trace>
  <inkml:trace contextRef="#ctx0" brushRef="#br0" timeOffset="1977">581 3079 22,'-2'0'8,"2"0"-1,0 0-7,-2-2 13,2 1-15,2-1 1,-2 0 6,2-2-1,2-1 0,-2 2 7,0-2-3,2 1 6,-2 0-2,5 0-14,-1 0 7,2 1-8,0-1 1,3 2 0,-1-1 7,4 2-7,-1 1 7,1 1-8,-1 3 1,1 2 7,-1 0-1,-3 3 6,0 1-8,1 4 6,-3 1 5,-2 3 0,-2 0-3,-4 3-7,0 3-1,-2-2 0,-4 2 0,-2-1 0,-5 2-1,1-3 14,-3-2-3,-1-1-2,-1-1 5,-1-3-7,-1-3-8,1-3 0,-1-3 13,0-4-8,3-4-7,1-4 6,1-6 6,1-5 0,3-4-8,4-4-14,4-2 2,2-1-5,4-1-11,4 0 2,0-1 2,5 3 2</inkml:trace>
  <inkml:trace contextRef="#ctx0" brushRef="#br0" timeOffset="3898">779 75 4,'0'-5'3,"3"1"0,-3-2 0,4-1-1,-2 2 1,0 0-1,-2 1 7,2-1-8,0 1 12,-2 0-14,0 1 0,2-1 1,-2 2 18,2 0-1,-2-1-3,-2 2-14,4-2 6,0 1 7,-2 0-3,0 1 5,0 0-14,0 0 6,2 1-1,-2-1 6,0 1-14,0 0 12,-2 0-13,2 1 12,-2 3-19,-2 6 7,0 0 7,-4 4-1,-1 3 0,1 2-7,-2 4 7,-1 1 0,1 1-1,-2 1-6,-1 1-6,1 0 14,1 1 5,-1 0-7,2 0-13,-1-1 14,3 0 0,0-1-1,2-1 0,-1-1 6,1-1-13,4-2 0,0-1 13,2-1-13,0-3 13,0-1-13,2-2 6,0-1-12,0-2 14,2-3-1,-2 1 0,0-3 0,3-1 0,-3-1-7,0-2 13,0-2-1,-2-6 0,2 0-15,-2-2 22,-2-4-15,0 0 6,-2-1-1,-1-3-6,-3-1 0,0 0 13,0-2-14,-3 0 6,1 0 0,0 2 0,-3-2-7,3 1-6,0 2 8,-3 1-13,5 0 8,-2 1 1,1 2-5,1 1-5,2 1 14,0 2-13,1 1 2,-1 0 2,2 1-2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2:56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55 606 3,'0'0'4,"0"0"0,0 0-1,0 0-1,0 0 0,0 0 0,0 0 0,0 0 0,0 0 0,0 0-1,0 0 0,0 0-1,0 0 1,0 0-1,0 0 0,0 0 0,0 0 0,0 2 0,0 4 0,0 5 0,0 2 1,0 2 0,-2 2 0,2 3-1,-2 2 0,2 1 1,-2 3 6,0 1-7,-2 2 0,2 2 0,-2 2 6,0 0-1,2 2 6,-3 0-1,3 0-8,-2 0 0,2-1 6,0-1 5,0-1 6,0-2-22,0-1 13,0-1-8,0-3 0,2-1 0,0-3 12,-2-2-14,2-1-13,0-3 1,0-3 0,-2-1 1</inkml:trace>
  <inkml:trace contextRef="#ctx0" brushRef="#br0" timeOffset="408">0 678 3,'0'0'4,"0"-1"-1,0 1 0,0-1-1,0-4 1,2-1-1,-2 2 0,2-1-1,0-1 0,0 2 0,0-2 0,2 0 0,-2 0-1,0-2 1,2 0 0,3 0 0,-1-3-1,2 2 0,0-1 1,1 0-1,1 0 0,0-1 0,3 3 0,-3 1 0,2-1 0,-1-1 0,1 1 0,1 2 0,-1 0 0,0 1 0,-1 2 0,1 1-1,-2 0 1,-1 4 0,-3-1 0,2 3-1,-2 5 1,1 1 0,-5 3 0,0 4 0,-2 3 1,-2 1 0,-2 2-1,-5 3 0,1-2 0,-2 2 0,-3 1 0,-3-1 0,1 0 1,1-1 0,-3 1 0,3-3-1,-1-1 0,3 0 0,-1-1 0,1-3-1,2-1-1</inkml:trace>
  <inkml:trace contextRef="#ctx0" brushRef="#br0" timeOffset="949">475 949 13,'0'0'3,"0"0"7,0 0-9,0 0 0,0 0 6,0 0 0,0 0-1,0 0 5,-2 0-14,2 1 1,-4 1 13,0 1-8,0 2 0,-2 2-1,-1 1 0,-1 3-7,0 3 7,0 3 0,-3 0 0,5 1 6,-2 1-7,2 1-7,-1 1 13,3 0-7,2 2 7,0-1-14,2 0 1,2 0 7,2-2 6,2 1-13,1-3 13,-1 0-1,2-3-7,2 0 7,-1-2-14,-1-1 14,0-2-13,-1 0 13,-3-3 6,0 0-2,0-2-1,0-2-1,-4-1-1,0-2 0,0-2-2,-2-2-20,-2-3 28,-2-3-8,-3-3-1,-1-1-13,2-3 7,-1-2-7,-1-3 2,2-3 8,0-2-13,1-3 1,3 1 0,2 0 2,0 3 0</inkml:trace>
  <inkml:trace contextRef="#ctx0" brushRef="#br0" timeOffset="1905">1168 305 3,'0'0'2,"0"0"0,0 0 0,0 0 0,0 0 0,0 0-1,0 0 1,0 0-1,-2 0 0,0 3-1,-6 3 1,-3 5 0,-1 4-1,-3 2 0,-1 5 0,-3 3 0,1 3 0,-1 2 2,3 3-1,-1-2-1,0 1 1,3 1-1,2 0 0,1-2 0,5 0 0,2 0 1,2-1-1,4-1 1,4 0-1,2-2 1,5-3 0,1-2 0,3-1-1,3-2 0,1-3 1,4-3 0,0-3-1,0-3-1</inkml:trace>
  <inkml:trace contextRef="#ctx0" brushRef="#br0" timeOffset="2269">1458 618 1,'0'0'3,"0"0"-1,-2 0 0,2 0 0,0 0 0,0 0 0,0 0 0,0 0-1,0 0 0,0 0 0,0 0 0,0 2-1,0 7 2,0 7-2,0 0 1,2 1 0,-2 1-1,0-1 0,2 1 0,-2-2 1,2 0 0,2 0 0,0 0-1,0-1 1,0-3 0,3-1-1,-1-1 0,0-1 0,2-4 1,3-1 0,-1-3-1,2-1 1,3-2 0,1-5-1,1-1 0,2-2 1,-3 0-1,-1-1 0,-1 0 0,-2 0 0,-1 2-1,-1 0 1,-2 2 0,-1 0 0,-1 1 0,-2 1 0,2 2 0,-2-1 0,0 2 0,1 1 0,-1 1-1,0 3 1,-2 2 0,4 0-1,-2 0 1,0 2 0,3 1 0,-3-1 0,0 2 0,2-2 0,0 0 0,-2-3 0,1 1 0,1-1 0,0 0 0,2-2 1,0-2-1,3-1 1,1-2-1,1-3 0,1-3 0,3-2 0,-3-2 0,1-2 0,-3 0 1,0-4-1,1-2 0,-1-2 0,1 0-1,-1-3 1,-2 2 0,-1 3 0,-1 1-1</inkml:trace>
  <inkml:trace contextRef="#ctx0" brushRef="#br0" timeOffset="2825">2198 305 1,'0'0'3,"0"0"-1,0 0 1,0 0-1,0 0 0,0 0 0,0 0-1,0 0 0,0 0 0,0 0 0,0 0 0,2 3-1,0 2 0,2 0 0,3 1 0,-1 1 0,2 2 2,0 3-2,1 0 1,1 2 0,2 4 0,1-1 0,-1 3 0,3 2-1,-1 2 1,-1 3 6,1 1 0,-2 3 5,-3 2-8,-3 3 0,-2 0 0,-2 0 5,0 1-1,-4-1 5,0 0 0,-2-1-3,-2-1-7,-3-1-7,-1-1-8,0-3 0</inkml:trace>
  <inkml:trace contextRef="#ctx0" brushRef="#br0" timeOffset="3679">3112 579 6,'0'0'4,"0"0"6,0 0-1,0 0-2,0 0-7,0 0 0,0 0 6,0-2 6,0 0-14,-2 1 6,0-3 0,-2 1-7,0 0 7,-2 0-7,-1 0 0,-1 1 0,0 0 1,-2 2 0,-3 0 1,-1 1-1,-1 2 1,-1 3 0,-1 1 0,-2 4-1,1 2 2,-1 2 0,-1 2-1,1 1 0,0 1 1,1 0-1,3 1 1,1-2-1,1 0 1,5-1 0,2-2 6,2 0-7,4-1 7,0-2-1,2-2-7,4-3 13,2-2-14,5-3 7,3-3-7,1-3 7,3-5 0,3 0 5,2-4-1,4-3-14,-2-1 14,2-3-8,0-3 0,-2-4-6,2-2 1,-3-4 0,-1-3 0,2-3 0,-2-3 2,-2 0 0,-3-1 0,1 0 0,-2 1 0,-3 1 1,-1 3 0,-3 1 1,1 4-1,-3 3 1,-2 3-1,-2 4 0,1 2 2,-1 4-1,-2 0 0,0 5 0,0 0 1,-2 1-1,0 3 0,0 0 1,0 2-1,1 1 0,-3 3 1,-3 5 0,1 2-1,-4 6 1,-2 5-1,-2 4 0,-3 2 1,3 3 0,0 1 0,-1 2 0,1 2 1,2 4-1,1 2 0,1 1 1,2 2 0,-2 0-1,2 2 0,2 0 0</inkml:trace>
  <inkml:trace contextRef="#ctx0" brushRef="#br0" timeOffset="4535">3604 529 5,'0'0'4,"0"0"-1,0 0 0,0 0 0,0-1-1,0 0 1,3 0-2,-3 0 0,-3 0 0,3 1-1,0 0 1,0 0-1,0 2 0,0 5 1,0 1-1,-2 5 1,0 1-1,0 2 1,0 0 0,0 2-1,0-1 0,0 1 0,-2-1 0,4 1 1,-2-2-1,2-1 0,0-1 1,0-1-1,2-2 1,0-1-1,0-1 0,2-2 0,2-2 0,1-2 0,3-4 0,4-4 0,1-2 0,3-3 0,1-4 0,2-2 7,-1-3-8,1-2 1,0-2-1,-3 1 0,1 1 1,-2 1 0,-3 1-1,-2 4 1,1 1-1,-3 3 0,-2 0 1,1 2 0,-3 0 0,-2 2-1,0 3 1,0 3 0,-2 4-1,0 4 1,-2 4 0,-2 1-1,2 1 1,-2 3 0,2-1 0,0 1 0,0-1 0,2-1 1,0 0-1,3 0 1,-1-4-1,0 1 0,0-2 0,2-2 0,5-1 7,-1-4-1,2-2-8,5-2 1,-3-3 0,5-3 7,2-2-8,-3-3 7,3-1-7,-2-2 0,-3-4 0,3-2 1,-1-4-1,-1 0 1,-1-2 0,1-3-1,-1 2 0,1 3 1,-2 0 0,-1 3 0</inkml:trace>
  <inkml:trace contextRef="#ctx0" brushRef="#br0" timeOffset="31043">308 1105 1,'0'0'3,"0"0"0,0 0-1,0 0 1,0 0-1,0 0 1,0 0-1,0 0 1,0 0-1,0 0 0,0 0-1,0 0 0,0 0 0,-2-2 0,-2 1 0,-1-2 6,3 3-1,-2-1 6,-2 1-1,4-1-16,0 0 9,0 1-1,0-1-1,0-1 0,0 2-6,2 0 6,-2 0 0,2 0 6,-3-1-1,3 1-1,-2-1-7,0 1 0,2 1 1,0-1 6,-2 0-7,2 0 6,0 1-7,-2-1-6,2 0 8,-2 0 6,2-1-7,0 1 0,0 0 0,0 0-6,0 0 1,0 0 1,0 0 0,2 0 1,0 0-1,0 0 1,-2 1 1,2 1 1,-2-1 0,2 0 0,1-1 7,-3 1-8,2 0 1,2 0 7,-2 2-1,0-1 0,0 1-7,2 1 0,0 1 7,0-2-7,0 3 7,-1-3 0,1 2-8,0 0 8,0 1-8,2-2 1,-2 1 7,0-1 0,1 1-9,-1 0 9,0-1-9,0 1 9,0-1-1,0 0-8,-2 1 9,2 0-1,-1-2-7,-1 1 0,2 0 1,-2 1 0,2-1 7,0 1-7,-2 0 1,0-1 0,2 1 0,0-1 0,-1 0 0,1 1 0,-2 0 0,2-2 1,-2 0 0,0 0 1,2-1-1,-2 0 1,2 2 0,-2-2 0,0 2 0,1-1-1,-1 0 1,0-1 0,0 0 0,0 2 0,-2-2 0,2 2 6,0-2-7,-2 0 0,2 2 0,0-2 0,2 1 7,-2 1-8,0-1 1,0 1 0,1-2 0,-1 2 7,0 0-8,-2-1 1,2 0 6,0 1-7,0-2 7,-2 2-7,2-2 7,0 0-7,0 1 0,0-1 0,-2 1 0,2 0 1,0-1 6,0 0-7,0 1 0,0-1 1,-2 1 0,3-1 0,-3 0 0,0 0 0,2-1 7,-2 2-8,2-1 7,-2-1-7,0 2 7,2-2-7,-2 1 6,2-1 0,-2 0-7,0 1 0,0-2 1,0 1 6,2 0 0,-2 0-7,0-1 0,0 1 0,0 0 1,0 1 7,0-1-7,0 0 0,0 0 0,0-1 7,0 1-7,0 0 0,0-1 7,0 1-7,0-1 0,0 0 0,2 0 1,-2 0 0,0 2 6,0-2-1,0 0 0,0 1 7,0-1-9,0 0-6,0 0 0,0 0 7,0 0-8,0 1 9,0 0-1,0-1-1,0 1-6,0-1-1,0 1 2,0-1 6,0 0-6,0 2 0,0-1 1,0-1 0,0 1 0,0-1 0,0 1 1,0-1 0,0 1 0,0 0 0,0-1 0,2 2 0,-2-2 0,0 1 0,0 0 1,2 0 6,-2 0-7,0 0 6,0 1-7,0-2 7,2 2-7,-2-2 6,0 1 7,0-1-8,0 2-1,0-2-6,0 2 7,0-1-8,0 1 0,0-1 2,-2 0 7,0 1-7,2 0 7,-2 0 0,0 1 5,-2-1-7,2 0-1,0 0-6,-3 2 13,1-2-13,0 1 0,0 0 7,-2-1-6,2 2 6,0-2-6,-1 2 13,1-2-1,0 0-8,0 2 0,-2-2 0,2-1 7,0 2-7,-3-1 0,3-1 0,-2 2 6,2-2-14,2 0 2,0-1 0,0 0 7,2 0-6,-2 0 13,0-1-7,-1-2 0,3 1 6,0-1-7,0-1-7,0-1 8,3 1-7,-3-1 7,2-1-6,0 0 0,0-1 1,0 1 0,0-1 1,0 0 0,0-2 1,0 2 0,0 0 0,-2-1 0,2 1 1,-2-1 6,2 1-7,-2 0 0,0 0 0,2 0 1,0 0 0,-2 0 6,2 2 0,1-2-7,-3 0 0,2 1 0,0 0 1,0-1 6,-2 1-1,2 0 0,0 2 7,0-2-15,-2 0-1,2 0 9,0 2-1,-2-3-7,2 1 0,-2 0 8,2 1-8,-2 0 1,2 0 7,0 0-7,-2-2 0,2 3 1,1-2 0,1 0 6,-4 1 0,2 0-7,0-1 1,0 1 0,0-1 0,-2 2 7,2 0-7,0-2 0,0 2 6,-2-2 0,2-1-1,2 1 1,-2 0-9,0 2 9,1-1-1,1 0-1,-2 1 0,0-1-6,0 1 6,0 0 0,-2-1-6,2 2 0,0-1-1,0 0 2,0 0 0,0-1 1,0 1 0,-2 0 0,2 2 0,0-2 0,-2 1 1,3-1 0,-3 1-1,0-1-1,2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30:42.7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317 0 3,'-2'0'4,"0"0"-1,-3 1 0,1 0 0,0-1 0,0 1 0,-2 2-1,0 0 6,-3 1-1,1-1-1,0 3-1,-3 1 0,1 1-8,0 2 1,1 3 7,-1 2-1,0 2 7,-1 2-15,1 2 13,0 0-7,-1 4 6,-1 0-8,2 3 0,-1 2 7,-1 2-1,-1 2 6,3 2 4,-2 4-14,-1 2 12,1 1-8,0 3 6,-1-1-21,5 1 20,0 1-7,3-1 12,1 0-1,2-3-9,2 1 5,4-2-20,0-4 7,5-1 13,1-2-1,3-1-8,1-3 13,5-3-15,-1-1 13,3-5-14,4-2 12,0-3-20,-1-2 14,3-3 5,2-3-13,-2-3-6,2 0-5,-2-2 14,-2 0-20,0-1 10,-3-2 1,1 0-6,-2-3-4,-3 2 3,-1-2 0,-1 1 3,-3 0 1,-1-2 0,-1-1 1</inkml:trace>
  <inkml:trace contextRef="#ctx0" brushRef="#br0" timeOffset="611">993 296 6,'0'0'3,"-2"0"7,0 0-7,2 0-1,-2-1 18,2 1-8,-2 0 5,2 0-9,0 0 5,0 2 6,-2 1-9,0 1-20,-1 3 13,1 4 0,-2 3 0,0 1 5,0 1-7,0 4 13,-2 2-15,-1 0 14,3 5-3,-2 1-1,2 1-7,-2 1 0,0 2-7,-1 0 7,1 2 0,0-2-7,0 0 7,2-2 0,-1 0 6,3-1 0,0-1-2,2-2-1,0-2 6,0-2-2,0-2-1,2-2-13,0-2 0,3-2 1,-1-1 1,2-3 0,-2-3 0,2-1 7,0-3-1,1-2 0,-1-2 0,0-2-7,0-3 7,1-2 6,-3-3-8,0-1 0,-2-2-12,-2-3 7,-2 0 7,-4-3 0,-1-2-1,-1-2 0,0-4-7,-5 1 14,-1-2-14,-1 1 14,1 2-2,-5 1-1,5 2-1,-3 1-13,3 1 8,1 3 6,1 1-1,0 2-7,-1-1-6,1 3 1,1 1 0,3 0 2,-2 2-6,2 0-11,1 1 1,1 0 3,2 1-1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3:12.6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1603 73 4,'0'0'4,"0"0"13,0 0-15,0-2 12,0-2 4,-2 1-14,2-1 0,0 1 11,0 0-8,0 0-1,0 2-1,-2-2 0,2 1 0,0 1-1,2-2-7,-2 1 0,0 1 0,0 1 1,-2 0 14,2 0-3,0 0-1,0 0-13,0 0 13,0 0-1,0 0-7,-2 0-7,2 1 8,-2 3-1,-2 0-6,0 3 7,-2 3 6,-3 1-13,-1 3 7,-2 2 12,-3 2-14,1 3-6,-5 0 21,1 2-15,-1 0 0,2 2 12,-1-2-7,1 1 5,3 0-7,-1 0 0,3 2 6,2-2-7,-3-1-1,5-1 8,0-1-8,1 0-8,3-2 16,-2-2-8,4 0 0,2-4-8,0 3 2,0-5 13,2 0-13,4-3 7,0-2 0,3-2 0,-1-1 0,0-2 7,3-2 4,1-3-20,-4 1 20,1-1-2,-3-2 6,0-2-15,-2-1 6,-2-3-1,-2-1-7,-2 0 13,-2-1-14,-4-3 6,-1 1-13,-1 0 14,0-2-1,-1 1-7,-1 1-5,2-1-6,-1 2 15,3 1-20,0 0 3,2 1-5,-3 0 16,3 1-6,2-1 1,0 0-6,0 2 3,4-1 1,0 0 1,0 0 0</inkml:trace>
  <inkml:trace contextRef="#ctx0" brushRef="#br0" timeOffset="859">2319 4 1,'-2'-1'11,"2"0"-9,0 1 1,-2-1-1,2 0 1,0-1-1,0 2-1,0-1 1,0 1-1,0 0 0,0 0 0,0 0-1,-2 3 1,0 1-1,-6 7 0,-7 3 0,-1 3 1,-3 3 6,-2 2 5,-2 1-7,1 0-7,-1 2 13,-2 0-15,0 0 15,1-1-9,1 1 6,2-2-7,0-1 6,5-1-7,-1 0 6,3-1-13,1-2 13,5 0-1,2-3 0,2 1-7,2-1 14,4 0-9,2-2 12,4-2-8,5-2-7,-1-1 6,5-2 0,1-1-1,3-2-1,2-2-7,-1 2 1,3-3 13,0-2-8,-2 2 0,2-1-1,-3 0-6,-1 0 6,2-1-6,-5 0 13,1 0-7,-2 1-7,-3 0 7,-4 1-7,1 0 7,-1-1 0,-4-1 6,3 2-7,-3 2 0,0-2-19,0 0 8,0 0-6,-2 0 2,3 1 0</inkml:trace>
  <inkml:trace contextRef="#ctx0" brushRef="#br0" timeOffset="1372">1953 733 50,'0'0'18,"0"0"-23,0 0 9,0 0 5,0 0-7,0 0 6,2 0 11,0 0-21,4-1 20,3-1-3,1 1 5,4-2-9,3 1-14,6-1 13,-1-1-2,5 2-1,2-2-7,2 2 0,0 0 7,0-1-8,-2 1-7,0 1 22,-4 0-15,-2-2 6,-2 3 0,-3 0-1,-3 0-7,-1 0 1,-1 0-20,-1 0 4,-2 0 1,-1 3 0</inkml:trace>
  <inkml:trace contextRef="#ctx0" brushRef="#br0" timeOffset="1671">2917 52 11,'0'0'3,"0"0"-1,0 0 8,0 0-9,0 0 7,0 0-8,0 0 0,0 0 0,0 0 7,0 0-8,-2 0 7,2 0-8,0 0 1,0 0 0,0 0 0,0 0 0,0 3 1,0 8 0,0 4 6,0 2-1,0 4 6,0 3-1,-2 1 4,2 3-1,-2 2-8,0 2 0,-1 1 11,3 1-2,-2 1-1,-2 1-2,2 1-20,0 2-6,0-4 2,0-1 0</inkml:trace>
  <inkml:trace contextRef="#ctx0" brushRef="#br0" timeOffset="2732">956 210 3,'0'0'4,"0"0"0,0 0-1,0 0-1,0 0 1,0 0 0,0 0-1,0 0 0,0 0-1,0 0 0,0 1 0,0 4 0,-2 1 0,-2 2 6,-2 1 5,-3 3-1,-1 1 0,-4 3-16,-3 0 8,-2 4 6,-3 2-14,-3 2 13,0 3-1,-2-1 5,2 2 0,1 1-9,-1 0 12,2-1-1,0 0-1,3-2-15,1 1 6,0-3-13,3 0 8,-1-2 6,5-2-7,-1-3 7,3-1-13,2-2 13,0-1 6,1-2-14,3-1 13,0-2-2,2 0-7,2-1 0,2-2 13,4 0-2,3-3-2,1 0-13,0-2 6,5 0 6,1 0-7,3-1-1,-3 1-6,5-1 7,2-1-7,0 2 7,-1-2 6,-1 0-13,2 2 7,-3-1 7,1 0-9,-2 1-26,-1 0 11,-1 0-6,-3 0 3,1 1-1</inkml:trace>
  <inkml:trace contextRef="#ctx0" brushRef="#br0" timeOffset="3690">559 1016 3,'0'1'4,"0"-1"0,0 0-1,-2 0-1,2 0 0,-2 0 8,2 0-9,0 1 0,-2-1 0,2 1 0,0-1 0,-2 0 6,4 0-7,-2 0 0,0 0 6,0 0-7,0 2 6,0-2 0,0 0-1,2 0 7,-2 0-2,2 1 5,0 1-2,0 0-7,4 2-1,1-2-1,3 0 6,0 1-7,5 0 18,-1-2-14,5 2 5,-3-1-2,5-1-1,0-1-1,-1 1 0,-1 1-1,-2-1-1,1 0-7,-3 0-19,-1 0 9,-4 0-5,1-1 0,-3-1 2</inkml:trace>
  <inkml:trace contextRef="#ctx0" brushRef="#br0" timeOffset="4198">243 484 4,'0'0'4,"0"0"-1,0 0 6,-2 0-6,-3 0-1,1 3-1,-4 0 0,0 2 0,-3 0 0,1-1-1,-2 3 1,-1 0 0,1 2 0,-3 1 6,3 0-7,-3 3 6,1 1-7,2 1 6,-3 1-7,3 1 7,-1 0-7,3 1 0,0-1 13,1 0-14,1 1 1,2 0 0,2-1 13,2 0-1,2-1-2,4 0-7,4-1 6,2-4-7,3 1 6,3-4-7,1-1-6,4-3 13,-1-1 0,1-3-1,2-1-7,-1-3-6,-1 0 14,2-3-7,-5-1-7,1-2 8,-2 0 6,-5-3-1,-2-2 7,-1-2-3,-5-1-19,-4-2 13,-2-1 6,-2 2-20,-5-2 14,1 1-6,-2 1 6,-3 1-6,1 1 6,-1 2-6,3 1 0,2 3 7,0 0-7,1 2-7,1 1 2,2 2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3:59.5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434 761 2,'0'0'4,"0"0"0,0 0-1,0 0-1,0 0 1,0 0-1,0-1 7,-2 0-2,2 0 6,-2 0-14,0-2 12,0 2-7,0-1-7,2 1 20,-2-2-9,0 2-1,0 0-7,0-1 0,0 0 12,-3 0-7,1 0-8,0-2-5,-2 2 1,2 0 7,-4 0 19,-1 1-15,3 0 5,-2 1-7,-3 1 0,1 0-7,-4 3 7,-3 1 6,1 2 5,-3 1-14,-2 2 0,1 1 14,-1 3-15,0 0 0,1 1 1,-1 2 6,2 3-7,-1-1 0,3-1-7,-2 3 22,5 2-9,-1 1 0,3-2-1,2 1 0,-1-2-7,5 0 1,2-3 0,2 0 1,2-2 6,4-3-7,2-1 13,3-4-14,1-4-5,4-3 7,3-3 13,2-5-8,3-4 0,3-6-7,0-5 1,4-2 6,2-6-19,0-3 21,0-2 6,0-2-2,0-3-7,-2-2 0,-2-2 6,-4-5-14,-1-4 7,-1-1 0,-4 1-13,-1-1 8,-3 2 7,-1 1-7,-4 2 13,0 3-13,-3 3 6,-1 2 6,-2 4-1,-2 2-13,2 5 13,-2 2-13,0 4 1,0 4 13,2 1-14,-2 3 1,0 3 13,2 1-7,-4 4 0,0 5-13,0 4 14,-2 6 0,-3 6 0,1 5-7,-2 5 7,0 8 6,-3 3-7,3 7-7,2 3 14,-2 4-8,1 2 0,1 0 8,2 0-9,0 0-13,4 0 9,0 0 13,0 0-7,0-2-7,2-1 7,2 0-12,-2-2 7,2 1-13,3-6 2,1 0 1</inkml:trace>
  <inkml:trace contextRef="#ctx0" brushRef="#br0" timeOffset="791">1044 423 24,'-2'-1'14,"0"1"-8,0 0 6,-2-1-1,2-1-2,-2 1-1,-2-1-1,-1 1 5,-1 1-14,-2 1 14,-1 1-9,-3 3 0,0 3 12,-1 1-2,-2 2-14,3 2 14,0 0-15,1 3 6,1-1 6,3 1-14,3-1 13,0 0-7,4 0 6,2-1-14,4 0 7,0-1-6,5 0 13,1-2-13,0 1 0,5-1 13,-1-1-13,3 0 7,-1 1 6,1-2-8,-1 2-6,-1-1 7,-1-1 0,-3 2-6,-5 2 20,0 0-3,-4-1-14,-6 5 7,0 0-7,-4 0 0,-5 4 0,-1 0 13,-3 0-1,1 1-8,1-2-6,1 0-18,-1-1 0,5-3 2</inkml:trace>
  <inkml:trace contextRef="#ctx0" brushRef="#br0" timeOffset="1618">25 1433 13,'0'0'10,"0"0"-2,0 0-1,0 0-7,0 0 0,0 0 0,0 0 0,0 0 0,2 0 0,4 0 6,0 0 6,5 1-8,1-1 7,5-1-3,3 0-1,5-1-7,8-1 7,4-1 18,7-1-16,3-1 5,5-1-1,2 0-15,4-1 19,0 0-2,2-1-20,2 1 13,0 0-14,0 1 13,-2 0-13,-2 2 7,-5 0 0,-1 2 6,-6 0 0,-5 1 5,-2 1-2,-6 0-7,-2 0 6,-6 0-27,-2 1 28,-2 0-14,-5 0 13,-1 0-7,-3 0-7,0 0-12,-3 0 15,-1 0-12,-2 1-6,-2 0 2,-2-1 1,1 1 1</inkml:trace>
  <inkml:trace contextRef="#ctx0" brushRef="#br0" timeOffset="2515">606 2010 3,'0'-1'4,"-4"1"-1,2-1 0,0 0 0,0-1 0,-3 1 0,1 0 5,0-1-7,0 1 0,-2-1 0,0 1 12,-3 0-14,1 1 13,-2 1-14,-1 0 0,-3 1 14,-1 1 3,1 1-1,-3 0-2,3 2-1,-5 1-14,1 2 12,1 2 6,1 0-15,1 2 14,1 1-15,-1 1 6,1 3-7,1 0 7,3 0-14,0 2 7,3-2 8,1 3-1,2-4-1,2-1-1,4-1 0,0-2-7,2-2 13,0-3-13,5-2-6,5-6 14,1-6 6,3-2-8,3-5 6,0-4-1,1-3 0,1-2-8,2-4 0,-2-1 0,-3-3 7,3-2-1,-4-3-13,-3-1 13,-1-2-13,-3-1 0,-1 1 8,-5-2-6,0 3 7,-2 1-12,-2 1 13,0 4 0,-2 3 0,2 5 0,-2 2 6,2 3-14,-2 3 7,0 0-6,0 5 7,0-1 6,0 5-14,0 3 7,0 5 0,0 0 6,-2 9-7,0 4-6,0 6 7,0 5 0,0 1 7,-2 6-8,2 1 12,0 3-1,0 1-2,0 2-7,2 1-13,0 2 14,0-2-7,2 2-12,0 0-5,0-1 10,0 0-6,0-1 1,0-2 1</inkml:trace>
  <inkml:trace contextRef="#ctx0" brushRef="#br0" timeOffset="3183">1245 1717 5,'-2'0'17,"0"0"-3,0 1-14,0-1 13,-2 4-8,2-1 13,-3 4-3,1 4-2,-2 1-8,2 2 6,-4 3-8,1 2 6,-1 2-8,2 1 7,0 3 6,2 0-9,-1 2-1,1 1 0,0-1-1,2-2-6,2 1 6,0 0-13,4-4 14,-2-1 0,2-2-7,1-1 0,-1-2 7,2-2-1,-2-2-12,0-3 7,2-1 6,-4-4 6,3-3-20,-3-2 8,0-5 0,-4-1 6,0-4 6,-3-1-7,-1-5-13,-2 1 20,-4-4-20,-3-2 7,1 0 1,-1-1-7,-1-2 28,-3 0-10,5-1-1,-3 2-1,3-1-7,1 2-13,1-1 2,1 2-6,1 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10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68 3,'0'0'4,"0"0"0,0 0-1,0 1-1,0-1 1,0 0 0,0 2-1,0-1 18,2-1-8,-2 0-1,0 0 4,0 0-8,0 0 5,0 0-7,0 0 6,0 1 4,2-1-8,-2 0 7,0 0 3,0 0-2,-2 0-7,2 0-15,2 0 15,-2 0 4,-2 0-1,2 0-2,2 1 0,-4-1 4,2 0-7,2 0 5,-2 0 6,0 0-16,-2 0 19,2 0-15,0 0 6,0 0-1,0 0 4,-2-1-14,2 1 13,0 0-1,0 0-22,0 0 28,0 0-16,0 0 0,0 0 0,0 0-7,0 0 14,0 0-2,0 0 0,0 0-14,0 0 7,0 0 7,0 0 6,0 0-22,0 0 15,0 0-8,2 0 7,0-1-21,5-2 16,3 0 6,4-1 0,1 0-1,4 0-1,-1 1 6,3-2-20,0 0 14,1 0-1,1 0-13,2 0 20,-2 2-7,-3-1-1,3 2 0,-2 0-13,-5-1 8,1 2 7,-1 0-1,-1 0-13,-5 0 8,1 0 0,-1-1-7,-4 1 8,0 1-6,0-1 7,1 1 6,-3-1-13,-2 1 7,0 0 7,2 0-8,-2 0-6,0-1-11,0 1-5,0-1-3,-2 1-10,2 0 3</inkml:trace>
  <inkml:trace contextRef="#ctx0" brushRef="#br0" timeOffset="640">0 381 9,'0'0'3,"0"0"0,2 0-1,1 0 8,-1-1 4,4-2-8,2 0-1,5-2-1,-1 0 0,4-2 13,1 0 3,2 0-21,1-2-6,3 2 19,2 1-14,0-1 7,0-2 0,-1 2-1,1 0-7,0 2 7,-2 0-1,-3 0 12,1 2-20,-4 1 13,1-2-1,-5 3-7,-1 0 6,-2 0 0,-1 1-8,-3 1 1,0-1-14,-2 2 3,-2 0 0,0 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12.1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140 49 5,'0'0'4,"0"0"-1,0 0 14,0 0-3,0 0-15,0 0 13,0 0-14,0 0 6,0 0 13,0 0-3,0 3 12,0 1-4,0 8-9,2 4-1,-2 4 4,0 5-2,3 0-7,-3 5 5,2 2-2,-2 1-1,0 2-7,0 1 13,0 0-9,0 2-7,0-1 0,-2 0-6,-1 0 7,3 1 0,-2-1 6,0-4 0,0 1-1,0-2-13,0-3 1,0-3 7,2-1 0,-2-4-14,2-3 9,-2 1-5,2-5-5,-2-2-6,0-3 2,0-3 0</inkml:trace>
  <inkml:trace contextRef="#ctx0" brushRef="#br0" timeOffset="311">0 191 2,'0'-4'4,"2"-2"-1,2-1 0,0-2-1,4-2 0,-1 1 1,3-2 0,0 0 5,1 1-8,-1-2 1,2 3-1,1-1 7,-1 1-8,3 0 1,-1 0 0,1 1 13,1 0-2,1 1-7,1 1-8,-1 3 1,-1-1 14,1 3-9,-3 0-6,1 5 13,1 1 5,-3 3-8,-5 4-1,0 1 0,-1 5 0,-5 3-1,-2 2-14,-2 3 21,-7 2-14,3 2 0,-4 1 13,-3 2-14,-3-2 1,1 1 13,-1 0-2,-3-2-13,5 0 0,-3-2-6,3-3 0,-1 0 1</inkml:trace>
  <inkml:trace contextRef="#ctx0" brushRef="#br0" timeOffset="724">620 489 13,'0'0'3,"0"0"13,-2 0-3,0 0-8,-2 0-7,2 1 20,-2 0-3,0 2-2,-1 1-1,-1 2-7,0 2-1,2 2 5,-4 0-1,1 3-1,-1 1-13,0 2 7,0 3 6,-1 0 6,1 2-22,-2 1 8,1 1 8,1 0-8,2-1 12,0 1-7,2-1-7,0-2 13,1 0-1,3-3-14,0 1 13,5-3-1,-1-2-20,0-2 8,2-3 7,-2 0 0,2-3-13,3-5 14,-3 0-13,-2-3 8,2-3 12,-2-2-1,0-3-13,-1 0 6,-3-3-12,-3-1 13,-1-3 0,-2 2-7,-2-3 7,-2 2 0,-3-2-1,-1 1 0,-3 0 0,3 2 0,-3 0 6,5 2 0,-1 1-9,5 0-7,-2 3-11,3-1 2,1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13.6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226 26 2,'-3'-3'4,"3"3"0,-2-1 6,2 1-7,-2-1 11,2 1-8,-2-1-7,0 0 7,2 1 12,-2 0-3,2 0-8,0 0-1,0 0 6,0 2-1,-4 3-8,2 0 6,-2 5-8,-2 1 6,-3 2-7,-1 3 14,0 3-9,-1 2-1,-1 3 19,-3 4-22,-1 0 20,1 5-10,-3 0-8,3 2 6,-1 3 0,1-2-8,5 0 0,-3-1 12,7-2-2,2 0-1,2-2-8,2-2-6,4-1 7,2-2-13,3-4 14,3-1-7,3-4 6,-1-2-6,5-3-12,-1-3-6,1-1-2,2-1 0,-1-3 3</inkml:trace>
  <inkml:trace contextRef="#ctx0" brushRef="#br0" timeOffset="733">666 183 10,'0'0'3,"0"0"7,0 0 4,0 0-8,0 0 12,0 0-1,0 0-3,0 0-14,0 0 0,0 2 12,-2 4 0,-4 3 3,-3 4-8,-1 2 7,-2 4-9,-1 3-7,-1 1 0,-1 2 13,1 1 5,-1 2-15,3-1-6,0-1 19,1 0 0,1-2-16,4 1 7,0-3-1,-1-1 0,5-1-1,0-3-13,2 1 8,2-3 0,0-4-6,2 1 14,1-3-14,1-1 0,-2-2 16,2-2-2,-2-2-7,2-2 6,-1-1 0,-1-3-7,-2 0 6,-2-3-6,-2-1 0,-2-1-6,-3-1 0,-1-3 15,0 0-2,-2-1 0,-3-1-7,1-1 0,1 0 7,-1-2-1,0 1 6,3-1-1,-1 1-8,2 1 1,-1-1 5,3 2-7,2 0-13,-2 2-10,2 1 1,2 0 2,2 0 0</inkml:trace>
  <inkml:trace contextRef="#ctx0" brushRef="#br0" timeOffset="1340">929 0 16,'0'0'2,"0"0"0,0 0 1,0 0-2,0 0 1,0 0-1,0 0 0,0 0 0,2 0 0,2 1 0,0 0 6,0 1 5,2 1-7,3 2 6,-3-1-8,2 2-1,2 2 0,1 2 0,-1-1 12,3 1-2,-1 3 6,0 1-15,1 1 12,1 1-1,1 4-9,-3 2-1,1 2 6,-1 1-7,0 1 12,-1 3-1,-3 1-3,-2 3-14,0-2 1,-1 3 0,-3 1 13,-4-2-2,-3 2-20,-1 1 14,-2 0 0,-4-1 6,1-1 0,-1 0-2,-1-1-7,1 2 0,-3-2-26,3-1 4,-2 0 1,1-2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21.3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141 267 44,'-2'0'5,"2"0"0,0 3-1,0 6 7,0 3-2,-2 4-1,0 3-1,0 2-8,0 2 13,-3 3 0,3 3-15,-2 3 13,0 2-2,0 2 6,0 2-1,0 2-9,0-1 0,-1 2-7,1-1 13,0-1-2,0-3-1,-2 0 1,2-4-2,-1-2-1,1-2-19,2-4 14,0-2-14,-2-2 15,2-2-6,0-4-12,0-3-1,-2-3 2</inkml:trace>
  <inkml:trace contextRef="#ctx0" brushRef="#br0" timeOffset="273">0 297 1,'2'-5'4,"2"-2"-1,1-1 0,3-1 0,0-3-1,2-4 1,5 2 6,-3-1-2,5-2 6,-1 2-8,3 3-7,0-1 0,-1 2 7,-1 3-1,1 1 13,-1 3-15,0 2 12,-1 2-8,-1 4 13,-1 3-4,-2 3-14,-1 5 6,-3 4-1,-2 3 1,-2 4-8,-2 3 18,-4 2-8,-2 3-1,-4 1 0,-2 1 4,-3-1-7,-1 2-7,-1 0 0,-3-2 6,3 1-6,-3-3 0,1-1-20,3-3 4,-1-3 0,1-3 2</inkml:trace>
  <inkml:trace contextRef="#ctx0" brushRef="#br0" timeOffset="659">648 507 46,'-2'0'11,"-7"3"0,-1 1 4,0 2-2,-5 0 0,3 1-3,-5 0 5,3 1-8,-1 0-1,1 3 7,-1-2-3,3 1-7,1 2-7,3 1 13,2-2-1,4 3-7,2-1-7,6 0 7,0 1 0,5-1-13,1-2 21,3 1-1,3 1-14,-1-2 7,1 2 6,-1 1 0,1 1-8,-3-2-7,-1 2 22,-3 1-9,-1 1-7,-4 1-6,-2 1 7,-4 2 13,-2 0-2,-6 1-1,-4 0-20,-1 1 8,-5-1 0,-1 0-6,-2-1 8,1-1-6,-1-4 0,4-1-5,1-2-6,4-2 0</inkml:trace>
  <inkml:trace contextRef="#ctx0" brushRef="#br0" timeOffset="1228">1249 92 32,'-2'0'13,"2"0"-1,-2 1-8,-4-1 7,0 1-3,-2 2 6,-3 1 5,3 2-3,-2 0-2,-5 3-1,3 2-2,-5 4 11,3 4-8,-3 3-9,3 2 5,-3 5-13,3 4 19,-1 0-7,3 3-2,1 3-8,1 0 1,4 1 12,0-2-8,6 1 6,0-2 6,4-1-15,4-1 0,2-5 12,1-1-27,5-2 15,3-3-20,2-3 3,1-3-12,1-4 4,2-2 1,0-3 2</inkml:trace>
  <inkml:trace contextRef="#ctx0" brushRef="#br0" timeOffset="1622">1667 161 3,'0'0'10,"0"0"0,0 0 4,-2 0-1,0 1-8,-2-1 6,0 2-2,-2 3 11,1 1-21,-3 2 7,2 1 6,-2 2 4,-1 3-15,3 0 13,0 2-7,0 0 4,0 2-1,1 0-14,3 1 1,0-1 13,2 0-2,0 0-1,2-1 0,3-1 5,-1 0-20,2-1 7,0-1 13,2 0-8,1 0-13,-1 0 13,0 0-6,-2-1 0,3 2 6,-5-1 0,0 1-13,-2 0 7,0 3 7,-2-1-7,-4 1 0,0 1 0,-4 0 13,-1 1-1,-1-2-20,-3 2-5,3-3 14,-2 0-7,1-3-11,3-2 2,-2-1-2</inkml:trace>
  <inkml:trace contextRef="#ctx0" brushRef="#br0" timeOffset="2114">2044 0 5,'0'3'10,"2"-2"0,2 3-2,0 1 5,2 1-8,2 2 0,1 1 12,-1 3-3,0 2 5,3 1-8,-3 2-2,2 2 5,-2 3 6,1 3-10,-1 2 5,0 4-1,-2 2-9,-1 3-7,-3 3 7,-2 3-1,0 1 6,-4 3-1,-5 0-20,1-1 1,-2-2 14,-3-3-13,-1-2-6,-1-2 3,-1-4-5,-1-2 0,3-5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23.9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 41,'0'0'6,"0"0"5,0 0 0,3 0-2,-1 0 11,4 0-1,2-1-22,2 0 0,3 1 13,1 0-8,1-1 0,-1 0 19,3 0-15,-1-2-1,3 1 5,0 1 5,-1-2-20,3 1 7,-2 1 6,3-1 6,1 0-9,0 2 6,0-1-8,-1 1-13,-1 0 8,2 0 6,-1 1 0,-1-1 5,-2 2-19,1 0 13,-3 0 0,2 1 0,-3-2-1,-1 1-19,-1 0-5,-2 0 4,1 0 1,-3-2 1</inkml:trace>
  <inkml:trace contextRef="#ctx0" brushRef="#br0" timeOffset="349">232 298 56,'0'0'17,"2"-1"-21,4 0 6,5-4 6,1 0 6,3 1-2,3-1-1,1 0-8,-1 0 6,1-1-1,2 1-1,-3 2 0,3-1-15,-2 1 8,-1-2 0,1 1 0,2 0-7,-3 0-6,-1 0 1,1-1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24.9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79 107 22,'0'0'21,"0"0"-3,0 0-7,0 0-3,0 0 12,0 0-2,0 0 3,0 0-1,0 3-10,-3 9 11,1 4-7,-2 5 3,0 4-14,0 3-1,-4 3 0,2 0 13,-1 3-3,1 1-1,0-1-8,2 3 0,0-1 7,-3-2-9,5 1 7,-2-1-8,2-4 0,0-2-12,2-1-12,-2-4-5,2-2 5,-2-2 1</inkml:trace>
  <inkml:trace contextRef="#ctx0" brushRef="#br0" timeOffset="246">10 104 5,'2'-2'4,"0"-2"-1,3 0 7,1-3-2,2-1-7,2-2 6,3 1-7,1-1 12,3 0 12,-1 1-16,1 0 12,2 2-8,-3 0-15,3 1 19,-1 4-2,-1 2-1,1 1-2,-3 2-14,1 3 19,-3 2-8,-1 5 6,-1 2-15,-5 3 13,-2 1-8,-2 2-7,-4 1 13,-2 2-14,-4 0 7,-3 0 6,-1 1-8,-5-1-6,1 1 1,-1-2-6,1-1 1,-1-1-12,1-2 2,1-1 1,1-3 2</inkml:trace>
  <inkml:trace contextRef="#ctx0" brushRef="#br0" timeOffset="721">662 321 3,'0'1'4,"-2"-1"0,0 1 13,0 2 3,-3 0-9,1 0 0,0 2-2,-2 3 11,-2 0-8,-1 4-2,-1-1-8,2 4 6,-3 2-13,1 0 13,0 2-1,-1 1-7,5 2 0,-2 1 0,2 0 13,2 0-2,-1 1-2,3-2-7,2-2 0,0-2 6,0 1-14,2-4 14,3-1 6,1-1-3,0-4-20,-2-1 14,2-2-13,1-3 7,-1-2-6,2-1 13,-4-1-7,-2-3 6,0-2 0,-4-3-1,0-3-7,-2-1 1,-4-2 0,2 0-6,-5-1 0,3-3 15,-2 0-8,-1 1-13,3 2 15,0-3-6,2 1-12,-3 2 1,3 0 2,2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27.1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191 102 5,'0'-1'3,"-2"0"7,0 1-8,2-1 14,-2-1-10,0 1 0,0 0 12,-2 1-22,0 1 14,-3 0 11,1 2-15,-2 1 12,0 2-15,-3 4 6,1 3-1,-2 4-1,1 4 6,-1 2 4,-3 3-2,5 5-8,-2 3 11,-1-1-21,3 3 13,-1 0-1,3 0-8,4 1 8,0-3-9,2-1-7,4-2 15,0-2-2,2-1-7,4-1-6,1-4 7,3-1-7,0-3-4,5-3-5,-3-2-5,3-2 3,2-3 0,-3-4 1</inkml:trace>
  <inkml:trace contextRef="#ctx0" brushRef="#br0" timeOffset="334">683 189 4,'-2'0'10,"0"0"0,-2 0-2,-2 3-7,2-2 18,-2 0-1,-3 2-16,1 2 13,-2 1 4,-3 2-8,1 2-2,2 2-1,-3 3-7,-1 3 12,-1 1 6,3 2-4,-1 4 0,1-1-23,2 2 8,-1-1 0,-1 3 7,4-1-1,-1 0 5,1-3-20,4 1 7,0-2 7,2-1-1,0-2 0,4-3-1,0-1-13,4 0-5,0-5 15,0-2 0,1 1 0,-1-4 0,0-2 12,2-1-7,-2-2-7,1-2 0,-3-2 6,0-1-6,-2-2 6,-4-2 6,-2-3-1,0 1-8,-3-2 7,-3-1-1,0-2-8,-1-1 7,-1 0-1,-2-1-1,3 1-19,-1 0 8,1 0 0,3-1 2,0 1-6,2-1-5,2-1-5,2 1 2,2-2 0</inkml:trace>
  <inkml:trace contextRef="#ctx0" brushRef="#br0" timeOffset="879">886 0 22,'0'0'8,"0"0"-8,0 0 7,0 0-1,0 0 6,0 2-1,4 2-8,2 1 6,1 2 5,1 0 5,2 3-3,1 0-8,1 2 12,0 3-3,3 1-8,-1 0 6,1 4 3,-1 1-8,3 4-2,-3 0-7,-1 3 20,-1 2-4,-4 4-7,1 1-2,-3 2 5,-2 3-8,-2-1 6,-4 1-7,0 0 5,-4-1-7,0-1-7,-3-1-6,-1-1-4,0-2-18,-3-3 5,1 0 2,1-6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1:54:30.1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687 435 2,'0'0'4,"2"-3"-1,-2 2 0,2 0-1,0 0 0,-2-3 8,2 2-9,-2-2 0,2 0 0,-4 0 13,2 0-15,0-1 13,-2-1-1,0 2-2,-2-2-7,0 0 6,-3 1 5,-1 2-1,0-1-2,-2 1 5,-1 1-14,-3 2 6,-3 0 6,1 0-2,-3 3-20,-2 2 19,1-1-13,-3 2 13,2 2-8,1 2 6,-1 0 6,2 3-15,-1 1-7,3 2-4,1 3 20,-1 3-14,7 0 21,-1 1-29,5 0 15,0 2 0,4-3 6,4-2 0,2-1-15,4-1 2,3-2 7,1-4 0,5-3-6,-1-3 6,3-3-6,4-3 7,-1-3 6,1-3 0,2-4-8,0-4-7,-1-4 8,-1 0-7,2-5 7,-4 0-6,-1-2 13,-1-2-7,-5-1 7,1-1-2,-3 0-13,-3 0 0,-1-3 8,-2 1-13,0 1 14,-4 0 0,3 2-13,-3 2 20,-2 3-7,2 3 6,-2 1-20,2 4 14,-2 3 0,0 0-7,0 1 13,2 3 7,-2 4-9,0 1 5,0 6-8,0 2 6,0 4-20,0 8 14,-2 4 6,0 5-13,0 4 6,-3 3-6,1 4 7,0 2-1,-2 1 0,2 0 0,-2 2-1,2 0 0,-1 0-6,3-1-6,-2-4-5,2-1-5,0-2 3,2-3 1,2-3 0</inkml:trace>
  <inkml:trace contextRef="#ctx0" brushRef="#br0" timeOffset="649">1179 394 3,'0'-1'4,"-2"0"13,0 1-3,2 0-2,-2 0-1,2 0-7,-2-2-1,2 4 6,-2-2 5,0 1-2,0 3-14,-3 2 14,-1 1 4,2 2-8,-2 2-1,0 3-8,-1 2 14,1 2-2,-2 1-8,2 2 0,0 1 5,-3 2-1,3 0 7,2 1-15,-2-1 0,2-1 0,0 0 0,-1 0 0,3-4 0,2 0 0,0-3 7,2-1-7,0 0 0,1-3 0,1-1-7,-2-3 2,2-3 1,0-1 13,0-3 0,-2-2-8,2-4 0,-2-2 0,0-1 0,1-1 0,-6-3 12,1-2-14,0-1 7,-4-2-7,0-1-6,0 0 1,-3-3 13,1 0-7,-2 0-13,2 0 21,-1 1-7,3 0-13,0 2-5,0 3 2,-1 0 2,3 3 0</inkml:trace>
  <inkml:trace contextRef="#ctx0" brushRef="#br0" timeOffset="1336">513 1102 2,'0'0'3,"0"0"-1,0 0 0,0 0 0,0 0 0,0 0 1,0 0-1,0 0 0,0 0 1,0 0-1,0 0 0,0 0-1,0 0 0,0 0 0,0 0 6,0 0-1,0 0 0,0 0-7,0 0 19,0 1-3,2 0-14,2 1 6,-2 0 13,5 0-16,-1 1-1,0 0 19,4-1-22,3 2 14,1-1-15,5 1 12,-1-1 11,7 0-8,0-1-2,6 0-2,4 1-7,5-1 13,-1-1-9,2 0-7,1-1 12,1 0-1,0 0-14,1 1 0,-1-1 7,-1 0 5,-1 2-6,-4-2-1,-2 1 6,1-1-1,-5 0-14,0 0 8,-4 1-7,-5 0 7,1-1-6,-6 1 13,-3 0-14,-2 1-12,1-2 3,-3 1-12,-2-1 3,-3-1 2,-1-1 2</inkml:trace>
  <inkml:trace contextRef="#ctx0" brushRef="#br0" timeOffset="2100">1053 1606 3,'-2'0'4,"-2"0"-1,0 2 0,-3-2 7,1 1-8,-2-1 12,2 0-2,-3 0-1,3 1 12,-4 2-4,0-1-7,-1 0 3,-1 0-1,-1 3-7,1-3-2,-3 3 5,1 2-1,0 0-1,-1 1-1,-2 2-7,3 0 0,-3 2 0,1 2 13,1 1-15,-1 1 7,1 3-7,3-1 7,-2 2-7,1 0 6,3-1 0,2 1-7,-1-1 0,3-2 1,2 1 0,2-3-6,0 0 0,4-1 15,0-4-1,2 0-7,4-5 0,1 0 0,1-5 6,2-1 0,3-5-7,1-2-6,3-2 13,0-4-13,-1-4 14,3-2-14,0-1 14,-1-2-13,-1-2 13,-1-3-7,-1-1 6,-3-4-7,1 2 1,-3 0-14,-1 0 16,-1 3-13,-2 1 14,-1 4 12,-1 2 6,-2 1-16,-2 4-1,2 1-6,-2 1 19,0 4-15,-2 0 0,2 1 1,0 2-1,-2 1 12,0 3-1,0 2-2,-2 4-20,2 4 20,-4 4 0,2 0-2,-2 3-7,-2 5-1,2-1 0,-1 4 7,1 2-14,0 1 7,2 3-6,0 1 13,0 1-19,2 1-12,-2-1 4,2-1 1,2 0-3,0-2 2,0-2 2,2 0 1</inkml:trace>
  <inkml:trace contextRef="#ctx0" brushRef="#br0" timeOffset="2669">1429 1563 52,'0'0'11,"-2"0"6,2 0 3,-2 0 5,-2 1-4,2 0-8,-4 0 3,0 1-14,-1 3 12,-1 1 6,-2 3-10,-3 2 6,1 0-3,0 3-1,-1 1-14,1 2 6,1 0 6,1 2 0,4-2-3,-2-1-13,3 2 7,3-1 0,2 1 0,0-2 6,4-1-1,3-1-1,-1 0 0,4 0-1,-2-2-7,5 0 7,-3 1-19,3-1 2,-3-1 20,0 1-1,1 1-1,-5-2-13,2 2 14,0 0-7,-3 0 6,-3 1-7,0-1-6,-4 0 7,-3 3-6,1-1 7,-4 0 0,0 1-6,-5 0-13,1-1-3,0-1 2,-1-1-4,1-1 0</inkml:trace>
  <inkml:trace contextRef="#ctx0" brushRef="#br0" timeOffset="3265">1953 37 5,'0'-2'17,"-3"-2"-9,3 1-1,0-1-1,0-1 6,-2 1-1,2 0-8,0 1 18,0 1-15,0-2 7,0 2-3,0-1 5,0 2-2,0 1-14,0 3 20,0 4-3,0 3-9,2 5-13,-2 6 13,0 5 7,-2 6-9,2 5-1,-2 6 0,0 6 12,0 5-8,-2 4-8,0 5 7,-2 3 5,2 5-2,-3 6-7,3 2 0,-4 3 0,2 3-8,-2 4 21,-1 1-3,-1 4-8,2-1-13,-3 0 1,-1-3 7,2-4-20,-1-3-2,1-6 1,0-2-2,1-5 1,-1-3 2</inkml:trace>
  <inkml:trace contextRef="#ctx0" brushRef="#br0" timeOffset="3943">228 150 2,'-2'-1'4,"2"-1"0,-2 1-1,2 0 0,-3 0 13,1 0-9,2 0 5,0-1-7,0 1 6,0 0-8,-2 1 6,2 1-2,0 4 6,-2 2-1,-2 6-8,0 3 12,0 4-9,-2 5 7,-1 4-15,-1 6 6,-2 6-1,2 4 0,-3 5 18,1 6-21,0 6 13,-3 6-9,1 4-1,-1 6 6,-1 3-1,1 2-14,1 3 7,0 0 0,-1-1-13,5-2-5,-2-3 1,3-3-4,1-4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.xml"/><Relationship Id="rId21" Type="http://schemas.openxmlformats.org/officeDocument/2006/relationships/image" Target="../media/image1.png"/><Relationship Id="rId42" Type="http://schemas.openxmlformats.org/officeDocument/2006/relationships/customXml" Target="../ink/ink44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image" Target="../media/image59.png"/><Relationship Id="rId7" Type="http://schemas.openxmlformats.org/officeDocument/2006/relationships/image" Target="../media/image30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40.png"/><Relationship Id="rId11" Type="http://schemas.openxmlformats.org/officeDocument/2006/relationships/image" Target="../media/image32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4.png"/><Relationship Id="rId40" Type="http://schemas.openxmlformats.org/officeDocument/2006/relationships/customXml" Target="../ink/ink43.xml"/><Relationship Id="rId45" Type="http://schemas.openxmlformats.org/officeDocument/2006/relationships/image" Target="../media/image48.png"/><Relationship Id="rId53" Type="http://schemas.openxmlformats.org/officeDocument/2006/relationships/image" Target="../media/image52.png"/><Relationship Id="rId58" Type="http://schemas.openxmlformats.org/officeDocument/2006/relationships/customXml" Target="../ink/ink52.xml"/><Relationship Id="rId66" Type="http://schemas.openxmlformats.org/officeDocument/2006/relationships/customXml" Target="../ink/ink56.xml"/><Relationship Id="rId5" Type="http://schemas.openxmlformats.org/officeDocument/2006/relationships/image" Target="../media/image29.png"/><Relationship Id="rId61" Type="http://schemas.openxmlformats.org/officeDocument/2006/relationships/image" Target="../media/image56.png"/><Relationship Id="rId19" Type="http://schemas.openxmlformats.org/officeDocument/2006/relationships/image" Target="../media/image36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9.png"/><Relationship Id="rId30" Type="http://schemas.openxmlformats.org/officeDocument/2006/relationships/customXml" Target="../ink/ink38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64" Type="http://schemas.openxmlformats.org/officeDocument/2006/relationships/customXml" Target="../ink/ink55.xml"/><Relationship Id="rId69" Type="http://schemas.openxmlformats.org/officeDocument/2006/relationships/customXml" Target="../ink/ink58.xml"/><Relationship Id="rId8" Type="http://schemas.openxmlformats.org/officeDocument/2006/relationships/customXml" Target="../ink/ink27.xml"/><Relationship Id="rId51" Type="http://schemas.openxmlformats.org/officeDocument/2006/relationships/image" Target="../media/image51.png"/><Relationship Id="rId3" Type="http://schemas.openxmlformats.org/officeDocument/2006/relationships/image" Target="../media/image28.png"/><Relationship Id="rId12" Type="http://schemas.openxmlformats.org/officeDocument/2006/relationships/customXml" Target="../ink/ink29.xml"/><Relationship Id="rId17" Type="http://schemas.openxmlformats.org/officeDocument/2006/relationships/image" Target="../media/image35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55.png"/><Relationship Id="rId67" Type="http://schemas.openxmlformats.org/officeDocument/2006/relationships/customXml" Target="../ink/ink57.xml"/><Relationship Id="rId20" Type="http://schemas.openxmlformats.org/officeDocument/2006/relationships/customXml" Target="../ink/ink33.xml"/><Relationship Id="rId41" Type="http://schemas.openxmlformats.org/officeDocument/2006/relationships/image" Target="../media/image46.png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7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5" Type="http://schemas.openxmlformats.org/officeDocument/2006/relationships/image" Target="../media/image34.png"/><Relationship Id="rId23" Type="http://schemas.openxmlformats.org/officeDocument/2006/relationships/image" Target="../media/image37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customXml" Target="../ink/ink28.xml"/><Relationship Id="rId31" Type="http://schemas.openxmlformats.org/officeDocument/2006/relationships/image" Target="../media/image41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65" Type="http://schemas.openxmlformats.org/officeDocument/2006/relationships/image" Target="../media/image58.png"/><Relationship Id="rId4" Type="http://schemas.openxmlformats.org/officeDocument/2006/relationships/customXml" Target="../ink/ink25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32.xml"/><Relationship Id="rId39" Type="http://schemas.openxmlformats.org/officeDocument/2006/relationships/image" Target="../media/image45.png"/><Relationship Id="rId34" Type="http://schemas.openxmlformats.org/officeDocument/2006/relationships/customXml" Target="../ink/ink40.xml"/><Relationship Id="rId50" Type="http://schemas.openxmlformats.org/officeDocument/2006/relationships/customXml" Target="../ink/ink48.xml"/><Relationship Id="rId55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79.png"/><Relationship Id="rId21" Type="http://schemas.openxmlformats.org/officeDocument/2006/relationships/image" Target="../media/image70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47" Type="http://schemas.openxmlformats.org/officeDocument/2006/relationships/image" Target="../media/image83.png"/><Relationship Id="rId50" Type="http://schemas.openxmlformats.org/officeDocument/2006/relationships/customXml" Target="../ink/ink83.xml"/><Relationship Id="rId7" Type="http://schemas.openxmlformats.org/officeDocument/2006/relationships/image" Target="../media/image63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9" Type="http://schemas.openxmlformats.org/officeDocument/2006/relationships/image" Target="../media/image74.png"/><Relationship Id="rId11" Type="http://schemas.openxmlformats.org/officeDocument/2006/relationships/image" Target="../media/image65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78.png"/><Relationship Id="rId40" Type="http://schemas.openxmlformats.org/officeDocument/2006/relationships/customXml" Target="../ink/ink78.xml"/><Relationship Id="rId45" Type="http://schemas.openxmlformats.org/officeDocument/2006/relationships/image" Target="../media/image82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84.png"/><Relationship Id="rId10" Type="http://schemas.openxmlformats.org/officeDocument/2006/relationships/customXml" Target="../ink/ink63.xml"/><Relationship Id="rId19" Type="http://schemas.openxmlformats.org/officeDocument/2006/relationships/image" Target="../media/image69.png"/><Relationship Id="rId31" Type="http://schemas.openxmlformats.org/officeDocument/2006/relationships/image" Target="../media/image75.png"/><Relationship Id="rId44" Type="http://schemas.openxmlformats.org/officeDocument/2006/relationships/customXml" Target="../ink/ink80.xml"/><Relationship Id="rId4" Type="http://schemas.openxmlformats.org/officeDocument/2006/relationships/customXml" Target="../ink/ink60.xml"/><Relationship Id="rId9" Type="http://schemas.openxmlformats.org/officeDocument/2006/relationships/image" Target="../media/image64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3.png"/><Relationship Id="rId30" Type="http://schemas.openxmlformats.org/officeDocument/2006/relationships/customXml" Target="../ink/ink73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Relationship Id="rId48" Type="http://schemas.openxmlformats.org/officeDocument/2006/relationships/customXml" Target="../ink/ink82.xml"/><Relationship Id="rId8" Type="http://schemas.openxmlformats.org/officeDocument/2006/relationships/customXml" Target="../ink/ink62.xml"/><Relationship Id="rId51" Type="http://schemas.openxmlformats.org/officeDocument/2006/relationships/image" Target="../media/image85.png"/><Relationship Id="rId3" Type="http://schemas.openxmlformats.org/officeDocument/2006/relationships/image" Target="../media/image61.png"/><Relationship Id="rId12" Type="http://schemas.openxmlformats.org/officeDocument/2006/relationships/customXml" Target="../ink/ink64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33" Type="http://schemas.openxmlformats.org/officeDocument/2006/relationships/image" Target="../media/image76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20" Type="http://schemas.openxmlformats.org/officeDocument/2006/relationships/customXml" Target="../ink/ink68.xml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4.png"/><Relationship Id="rId21" Type="http://schemas.openxmlformats.org/officeDocument/2006/relationships/image" Target="../media/image95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8.png"/><Relationship Id="rId7" Type="http://schemas.openxmlformats.org/officeDocument/2006/relationships/image" Target="../media/image88.png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1" Type="http://schemas.openxmlformats.org/officeDocument/2006/relationships/image" Target="../media/image90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3.png"/><Relationship Id="rId40" Type="http://schemas.openxmlformats.org/officeDocument/2006/relationships/customXml" Target="../ink/ink103.xml"/><Relationship Id="rId45" Type="http://schemas.openxmlformats.org/officeDocument/2006/relationships/image" Target="../media/image107.png"/><Relationship Id="rId5" Type="http://schemas.openxmlformats.org/officeDocument/2006/relationships/image" Target="../media/image87.png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4.png"/><Relationship Id="rId31" Type="http://schemas.openxmlformats.org/officeDocument/2006/relationships/image" Target="../media/image100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9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8.png"/><Relationship Id="rId30" Type="http://schemas.openxmlformats.org/officeDocument/2006/relationships/customXml" Target="../ink/ink98.xml"/><Relationship Id="rId35" Type="http://schemas.openxmlformats.org/officeDocument/2006/relationships/image" Target="../media/image102.png"/><Relationship Id="rId43" Type="http://schemas.openxmlformats.org/officeDocument/2006/relationships/image" Target="../media/image106.png"/><Relationship Id="rId8" Type="http://schemas.openxmlformats.org/officeDocument/2006/relationships/customXml" Target="../ink/ink87.xml"/><Relationship Id="rId3" Type="http://schemas.openxmlformats.org/officeDocument/2006/relationships/image" Target="../media/image86.png"/><Relationship Id="rId12" Type="http://schemas.openxmlformats.org/officeDocument/2006/relationships/customXml" Target="../ink/ink89.xml"/><Relationship Id="rId17" Type="http://schemas.openxmlformats.org/officeDocument/2006/relationships/image" Target="../media/image93.png"/><Relationship Id="rId25" Type="http://schemas.openxmlformats.org/officeDocument/2006/relationships/image" Target="../media/image97.png"/><Relationship Id="rId33" Type="http://schemas.openxmlformats.org/officeDocument/2006/relationships/image" Target="../media/image101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0" Type="http://schemas.openxmlformats.org/officeDocument/2006/relationships/customXml" Target="../ink/ink93.xml"/><Relationship Id="rId41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9" Type="http://schemas.openxmlformats.org/officeDocument/2006/relationships/image" Target="../media/image126.png"/><Relationship Id="rId21" Type="http://schemas.openxmlformats.org/officeDocument/2006/relationships/image" Target="../media/image118.png"/><Relationship Id="rId34" Type="http://schemas.openxmlformats.org/officeDocument/2006/relationships/customXml" Target="../ink/ink123.xml"/><Relationship Id="rId7" Type="http://schemas.openxmlformats.org/officeDocument/2006/relationships/image" Target="../media/image111.png"/><Relationship Id="rId12" Type="http://schemas.openxmlformats.org/officeDocument/2006/relationships/customXml" Target="../ink/ink112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125.xml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20" Type="http://schemas.openxmlformats.org/officeDocument/2006/relationships/customXml" Target="../ink/ink116.xml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1" Type="http://schemas.openxmlformats.org/officeDocument/2006/relationships/image" Target="../media/image113.png"/><Relationship Id="rId24" Type="http://schemas.openxmlformats.org/officeDocument/2006/relationships/customXml" Target="../ink/ink118.xml"/><Relationship Id="rId32" Type="http://schemas.openxmlformats.org/officeDocument/2006/relationships/customXml" Target="../ink/ink122.xml"/><Relationship Id="rId37" Type="http://schemas.openxmlformats.org/officeDocument/2006/relationships/image" Target="../media/image125.png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10" Type="http://schemas.openxmlformats.org/officeDocument/2006/relationships/customXml" Target="../ink/ink111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customXml" Target="../ink/ink108.xml"/><Relationship Id="rId9" Type="http://schemas.openxmlformats.org/officeDocument/2006/relationships/image" Target="../media/image112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21.png"/><Relationship Id="rId30" Type="http://schemas.openxmlformats.org/officeDocument/2006/relationships/customXml" Target="../ink/ink121.xml"/><Relationship Id="rId35" Type="http://schemas.openxmlformats.org/officeDocument/2006/relationships/image" Target="../media/image1.png"/><Relationship Id="rId8" Type="http://schemas.openxmlformats.org/officeDocument/2006/relationships/customXml" Target="../ink/ink110.xml"/><Relationship Id="rId3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6.xml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27.xml"/><Relationship Id="rId4" Type="http://schemas.openxmlformats.org/officeDocument/2006/relationships/image" Target="../media/image1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0.xml"/><Relationship Id="rId21" Type="http://schemas.openxmlformats.org/officeDocument/2006/relationships/image" Target="../media/image140.png"/><Relationship Id="rId34" Type="http://schemas.openxmlformats.org/officeDocument/2006/relationships/customXml" Target="../ink/ink144.xml"/><Relationship Id="rId42" Type="http://schemas.openxmlformats.org/officeDocument/2006/relationships/customXml" Target="../ink/ink148.xml"/><Relationship Id="rId47" Type="http://schemas.openxmlformats.org/officeDocument/2006/relationships/image" Target="../media/image152.png"/><Relationship Id="rId50" Type="http://schemas.openxmlformats.org/officeDocument/2006/relationships/customXml" Target="../ink/ink152.xml"/><Relationship Id="rId55" Type="http://schemas.openxmlformats.org/officeDocument/2006/relationships/image" Target="../media/image156.png"/><Relationship Id="rId63" Type="http://schemas.openxmlformats.org/officeDocument/2006/relationships/image" Target="../media/image160.png"/><Relationship Id="rId7" Type="http://schemas.openxmlformats.org/officeDocument/2006/relationships/image" Target="../media/image133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9" Type="http://schemas.openxmlformats.org/officeDocument/2006/relationships/image" Target="../media/image144.png"/><Relationship Id="rId11" Type="http://schemas.openxmlformats.org/officeDocument/2006/relationships/image" Target="../media/image135.png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1.png"/><Relationship Id="rId40" Type="http://schemas.openxmlformats.org/officeDocument/2006/relationships/customXml" Target="../ink/ink147.xml"/><Relationship Id="rId45" Type="http://schemas.openxmlformats.org/officeDocument/2006/relationships/image" Target="../media/image151.png"/><Relationship Id="rId53" Type="http://schemas.openxmlformats.org/officeDocument/2006/relationships/image" Target="../media/image155.png"/><Relationship Id="rId58" Type="http://schemas.openxmlformats.org/officeDocument/2006/relationships/customXml" Target="../ink/ink156.xml"/><Relationship Id="rId66" Type="http://schemas.openxmlformats.org/officeDocument/2006/relationships/customXml" Target="../ink/ink160.xml"/><Relationship Id="rId5" Type="http://schemas.openxmlformats.org/officeDocument/2006/relationships/image" Target="../media/image132.png"/><Relationship Id="rId61" Type="http://schemas.openxmlformats.org/officeDocument/2006/relationships/image" Target="../media/image159.png"/><Relationship Id="rId19" Type="http://schemas.openxmlformats.org/officeDocument/2006/relationships/image" Target="../media/image139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143.png"/><Relationship Id="rId30" Type="http://schemas.openxmlformats.org/officeDocument/2006/relationships/customXml" Target="../ink/ink142.xml"/><Relationship Id="rId35" Type="http://schemas.openxmlformats.org/officeDocument/2006/relationships/image" Target="../media/image147.png"/><Relationship Id="rId43" Type="http://schemas.openxmlformats.org/officeDocument/2006/relationships/image" Target="../media/image150.png"/><Relationship Id="rId48" Type="http://schemas.openxmlformats.org/officeDocument/2006/relationships/customXml" Target="../ink/ink151.xml"/><Relationship Id="rId56" Type="http://schemas.openxmlformats.org/officeDocument/2006/relationships/customXml" Target="../ink/ink155.xml"/><Relationship Id="rId64" Type="http://schemas.openxmlformats.org/officeDocument/2006/relationships/customXml" Target="../ink/ink159.xml"/><Relationship Id="rId8" Type="http://schemas.openxmlformats.org/officeDocument/2006/relationships/customXml" Target="../ink/ink131.xml"/><Relationship Id="rId51" Type="http://schemas.openxmlformats.org/officeDocument/2006/relationships/image" Target="../media/image154.png"/><Relationship Id="rId3" Type="http://schemas.openxmlformats.org/officeDocument/2006/relationships/image" Target="../media/image131.png"/><Relationship Id="rId12" Type="http://schemas.openxmlformats.org/officeDocument/2006/relationships/customXml" Target="../ink/ink133.xml"/><Relationship Id="rId17" Type="http://schemas.openxmlformats.org/officeDocument/2006/relationships/image" Target="../media/image138.png"/><Relationship Id="rId25" Type="http://schemas.openxmlformats.org/officeDocument/2006/relationships/image" Target="../media/image142.png"/><Relationship Id="rId33" Type="http://schemas.openxmlformats.org/officeDocument/2006/relationships/image" Target="../media/image146.png"/><Relationship Id="rId38" Type="http://schemas.openxmlformats.org/officeDocument/2006/relationships/customXml" Target="../ink/ink146.xml"/><Relationship Id="rId46" Type="http://schemas.openxmlformats.org/officeDocument/2006/relationships/customXml" Target="../ink/ink150.xml"/><Relationship Id="rId59" Type="http://schemas.openxmlformats.org/officeDocument/2006/relationships/image" Target="../media/image158.png"/><Relationship Id="rId67" Type="http://schemas.openxmlformats.org/officeDocument/2006/relationships/image" Target="../media/image162.png"/><Relationship Id="rId20" Type="http://schemas.openxmlformats.org/officeDocument/2006/relationships/customXml" Target="../ink/ink137.xml"/><Relationship Id="rId41" Type="http://schemas.openxmlformats.org/officeDocument/2006/relationships/image" Target="../media/image149.png"/><Relationship Id="rId54" Type="http://schemas.openxmlformats.org/officeDocument/2006/relationships/customXml" Target="../ink/ink154.xml"/><Relationship Id="rId62" Type="http://schemas.openxmlformats.org/officeDocument/2006/relationships/customXml" Target="../ink/ink1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5" Type="http://schemas.openxmlformats.org/officeDocument/2006/relationships/image" Target="../media/image137.png"/><Relationship Id="rId23" Type="http://schemas.openxmlformats.org/officeDocument/2006/relationships/image" Target="../media/image141.png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" Type="http://schemas.openxmlformats.org/officeDocument/2006/relationships/customXml" Target="../ink/ink132.xml"/><Relationship Id="rId31" Type="http://schemas.openxmlformats.org/officeDocument/2006/relationships/image" Target="../media/image145.png"/><Relationship Id="rId44" Type="http://schemas.openxmlformats.org/officeDocument/2006/relationships/customXml" Target="../ink/ink149.xml"/><Relationship Id="rId52" Type="http://schemas.openxmlformats.org/officeDocument/2006/relationships/customXml" Target="../ink/ink153.xml"/><Relationship Id="rId60" Type="http://schemas.openxmlformats.org/officeDocument/2006/relationships/customXml" Target="../ink/ink157.xml"/><Relationship Id="rId65" Type="http://schemas.openxmlformats.org/officeDocument/2006/relationships/image" Target="../media/image161.png"/><Relationship Id="rId4" Type="http://schemas.openxmlformats.org/officeDocument/2006/relationships/customXml" Target="../ink/ink129.xml"/><Relationship Id="rId9" Type="http://schemas.openxmlformats.org/officeDocument/2006/relationships/image" Target="../media/image134.png"/><Relationship Id="rId13" Type="http://schemas.openxmlformats.org/officeDocument/2006/relationships/image" Target="../media/image136.png"/><Relationship Id="rId18" Type="http://schemas.openxmlformats.org/officeDocument/2006/relationships/customXml" Target="../ink/ink136.xml"/><Relationship Id="rId39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169.xml"/><Relationship Id="rId26" Type="http://schemas.openxmlformats.org/officeDocument/2006/relationships/customXml" Target="../ink/ink173.xml"/><Relationship Id="rId39" Type="http://schemas.openxmlformats.org/officeDocument/2006/relationships/image" Target="../media/image180.png"/><Relationship Id="rId21" Type="http://schemas.openxmlformats.org/officeDocument/2006/relationships/image" Target="../media/image172.png"/><Relationship Id="rId34" Type="http://schemas.openxmlformats.org/officeDocument/2006/relationships/customXml" Target="../ink/ink177.xml"/><Relationship Id="rId42" Type="http://schemas.openxmlformats.org/officeDocument/2006/relationships/customXml" Target="../ink/ink181.xml"/><Relationship Id="rId47" Type="http://schemas.openxmlformats.org/officeDocument/2006/relationships/image" Target="../media/image184.png"/><Relationship Id="rId50" Type="http://schemas.openxmlformats.org/officeDocument/2006/relationships/customXml" Target="../ink/ink185.xml"/><Relationship Id="rId55" Type="http://schemas.openxmlformats.org/officeDocument/2006/relationships/image" Target="../media/image188.png"/><Relationship Id="rId7" Type="http://schemas.openxmlformats.org/officeDocument/2006/relationships/image" Target="../media/image165.png"/><Relationship Id="rId2" Type="http://schemas.openxmlformats.org/officeDocument/2006/relationships/customXml" Target="../ink/ink161.xml"/><Relationship Id="rId16" Type="http://schemas.openxmlformats.org/officeDocument/2006/relationships/customXml" Target="../ink/ink168.xml"/><Relationship Id="rId29" Type="http://schemas.openxmlformats.org/officeDocument/2006/relationships/image" Target="../media/image175.png"/><Relationship Id="rId11" Type="http://schemas.openxmlformats.org/officeDocument/2006/relationships/image" Target="../media/image167.png"/><Relationship Id="rId24" Type="http://schemas.openxmlformats.org/officeDocument/2006/relationships/customXml" Target="../ink/ink172.xml"/><Relationship Id="rId32" Type="http://schemas.openxmlformats.org/officeDocument/2006/relationships/customXml" Target="../ink/ink176.xml"/><Relationship Id="rId37" Type="http://schemas.openxmlformats.org/officeDocument/2006/relationships/image" Target="../media/image179.png"/><Relationship Id="rId40" Type="http://schemas.openxmlformats.org/officeDocument/2006/relationships/customXml" Target="../ink/ink180.xml"/><Relationship Id="rId45" Type="http://schemas.openxmlformats.org/officeDocument/2006/relationships/image" Target="../media/image183.png"/><Relationship Id="rId53" Type="http://schemas.openxmlformats.org/officeDocument/2006/relationships/image" Target="../media/image187.png"/><Relationship Id="rId58" Type="http://schemas.openxmlformats.org/officeDocument/2006/relationships/customXml" Target="../ink/ink189.xml"/><Relationship Id="rId5" Type="http://schemas.openxmlformats.org/officeDocument/2006/relationships/image" Target="../media/image164.png"/><Relationship Id="rId19" Type="http://schemas.openxmlformats.org/officeDocument/2006/relationships/image" Target="../media/image171.png"/><Relationship Id="rId4" Type="http://schemas.openxmlformats.org/officeDocument/2006/relationships/customXml" Target="../ink/ink162.xml"/><Relationship Id="rId9" Type="http://schemas.openxmlformats.org/officeDocument/2006/relationships/image" Target="../media/image166.png"/><Relationship Id="rId14" Type="http://schemas.openxmlformats.org/officeDocument/2006/relationships/customXml" Target="../ink/ink167.xml"/><Relationship Id="rId22" Type="http://schemas.openxmlformats.org/officeDocument/2006/relationships/customXml" Target="../ink/ink171.xml"/><Relationship Id="rId27" Type="http://schemas.openxmlformats.org/officeDocument/2006/relationships/image" Target="../media/image174.png"/><Relationship Id="rId30" Type="http://schemas.openxmlformats.org/officeDocument/2006/relationships/customXml" Target="../ink/ink175.xml"/><Relationship Id="rId35" Type="http://schemas.openxmlformats.org/officeDocument/2006/relationships/image" Target="../media/image178.png"/><Relationship Id="rId43" Type="http://schemas.openxmlformats.org/officeDocument/2006/relationships/image" Target="../media/image182.png"/><Relationship Id="rId48" Type="http://schemas.openxmlformats.org/officeDocument/2006/relationships/customXml" Target="../ink/ink184.xml"/><Relationship Id="rId56" Type="http://schemas.openxmlformats.org/officeDocument/2006/relationships/customXml" Target="../ink/ink188.xml"/><Relationship Id="rId8" Type="http://schemas.openxmlformats.org/officeDocument/2006/relationships/customXml" Target="../ink/ink164.xml"/><Relationship Id="rId51" Type="http://schemas.openxmlformats.org/officeDocument/2006/relationships/image" Target="../media/image186.png"/><Relationship Id="rId3" Type="http://schemas.openxmlformats.org/officeDocument/2006/relationships/image" Target="../media/image163.png"/><Relationship Id="rId12" Type="http://schemas.openxmlformats.org/officeDocument/2006/relationships/customXml" Target="../ink/ink166.xml"/><Relationship Id="rId17" Type="http://schemas.openxmlformats.org/officeDocument/2006/relationships/image" Target="../media/image170.png"/><Relationship Id="rId25" Type="http://schemas.openxmlformats.org/officeDocument/2006/relationships/image" Target="../media/image1.png"/><Relationship Id="rId33" Type="http://schemas.openxmlformats.org/officeDocument/2006/relationships/image" Target="../media/image177.png"/><Relationship Id="rId38" Type="http://schemas.openxmlformats.org/officeDocument/2006/relationships/customXml" Target="../ink/ink179.xml"/><Relationship Id="rId46" Type="http://schemas.openxmlformats.org/officeDocument/2006/relationships/customXml" Target="../ink/ink183.xml"/><Relationship Id="rId59" Type="http://schemas.openxmlformats.org/officeDocument/2006/relationships/image" Target="../media/image190.png"/><Relationship Id="rId20" Type="http://schemas.openxmlformats.org/officeDocument/2006/relationships/customXml" Target="../ink/ink170.xml"/><Relationship Id="rId41" Type="http://schemas.openxmlformats.org/officeDocument/2006/relationships/image" Target="../media/image181.png"/><Relationship Id="rId54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.xml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28" Type="http://schemas.openxmlformats.org/officeDocument/2006/relationships/customXml" Target="../ink/ink174.xml"/><Relationship Id="rId36" Type="http://schemas.openxmlformats.org/officeDocument/2006/relationships/customXml" Target="../ink/ink178.xml"/><Relationship Id="rId49" Type="http://schemas.openxmlformats.org/officeDocument/2006/relationships/image" Target="../media/image185.png"/><Relationship Id="rId57" Type="http://schemas.openxmlformats.org/officeDocument/2006/relationships/image" Target="../media/image189.png"/><Relationship Id="rId10" Type="http://schemas.openxmlformats.org/officeDocument/2006/relationships/customXml" Target="../ink/ink165.xml"/><Relationship Id="rId31" Type="http://schemas.openxmlformats.org/officeDocument/2006/relationships/image" Target="../media/image176.png"/><Relationship Id="rId44" Type="http://schemas.openxmlformats.org/officeDocument/2006/relationships/customXml" Target="../ink/ink182.xml"/><Relationship Id="rId52" Type="http://schemas.openxmlformats.org/officeDocument/2006/relationships/customXml" Target="../ink/ink1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0.xml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customXml" Target="../ink/ink191.xml"/><Relationship Id="rId4" Type="http://schemas.openxmlformats.org/officeDocument/2006/relationships/image" Target="../media/image1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customXml" Target="../ink/ink200.xml"/><Relationship Id="rId26" Type="http://schemas.openxmlformats.org/officeDocument/2006/relationships/customXml" Target="../ink/ink204.xml"/><Relationship Id="rId39" Type="http://schemas.openxmlformats.org/officeDocument/2006/relationships/image" Target="../media/image214.png"/><Relationship Id="rId21" Type="http://schemas.openxmlformats.org/officeDocument/2006/relationships/image" Target="../media/image205.png"/><Relationship Id="rId34" Type="http://schemas.openxmlformats.org/officeDocument/2006/relationships/customXml" Target="../ink/ink208.xml"/><Relationship Id="rId42" Type="http://schemas.openxmlformats.org/officeDocument/2006/relationships/customXml" Target="../ink/ink212.xml"/><Relationship Id="rId47" Type="http://schemas.openxmlformats.org/officeDocument/2006/relationships/image" Target="../media/image218.png"/><Relationship Id="rId50" Type="http://schemas.openxmlformats.org/officeDocument/2006/relationships/customXml" Target="../ink/ink216.xml"/><Relationship Id="rId7" Type="http://schemas.openxmlformats.org/officeDocument/2006/relationships/image" Target="../media/image198.png"/><Relationship Id="rId2" Type="http://schemas.openxmlformats.org/officeDocument/2006/relationships/customXml" Target="../ink/ink192.xml"/><Relationship Id="rId16" Type="http://schemas.openxmlformats.org/officeDocument/2006/relationships/customXml" Target="../ink/ink199.xml"/><Relationship Id="rId29" Type="http://schemas.openxmlformats.org/officeDocument/2006/relationships/image" Target="../media/image209.png"/><Relationship Id="rId11" Type="http://schemas.openxmlformats.org/officeDocument/2006/relationships/image" Target="../media/image200.png"/><Relationship Id="rId24" Type="http://schemas.openxmlformats.org/officeDocument/2006/relationships/customXml" Target="../ink/ink203.xml"/><Relationship Id="rId32" Type="http://schemas.openxmlformats.org/officeDocument/2006/relationships/customXml" Target="../ink/ink207.xml"/><Relationship Id="rId37" Type="http://schemas.openxmlformats.org/officeDocument/2006/relationships/image" Target="../media/image213.png"/><Relationship Id="rId40" Type="http://schemas.openxmlformats.org/officeDocument/2006/relationships/customXml" Target="../ink/ink211.xml"/><Relationship Id="rId45" Type="http://schemas.openxmlformats.org/officeDocument/2006/relationships/image" Target="../media/image217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image" Target="../media/image219.png"/><Relationship Id="rId10" Type="http://schemas.openxmlformats.org/officeDocument/2006/relationships/customXml" Target="../ink/ink196.xml"/><Relationship Id="rId19" Type="http://schemas.openxmlformats.org/officeDocument/2006/relationships/image" Target="../media/image204.png"/><Relationship Id="rId31" Type="http://schemas.openxmlformats.org/officeDocument/2006/relationships/image" Target="../media/image210.png"/><Relationship Id="rId44" Type="http://schemas.openxmlformats.org/officeDocument/2006/relationships/customXml" Target="../ink/ink213.xml"/><Relationship Id="rId4" Type="http://schemas.openxmlformats.org/officeDocument/2006/relationships/customXml" Target="../ink/ink193.xml"/><Relationship Id="rId9" Type="http://schemas.openxmlformats.org/officeDocument/2006/relationships/image" Target="../media/image199.png"/><Relationship Id="rId14" Type="http://schemas.openxmlformats.org/officeDocument/2006/relationships/customXml" Target="../ink/ink198.xml"/><Relationship Id="rId22" Type="http://schemas.openxmlformats.org/officeDocument/2006/relationships/customXml" Target="../ink/ink202.xml"/><Relationship Id="rId27" Type="http://schemas.openxmlformats.org/officeDocument/2006/relationships/image" Target="../media/image208.png"/><Relationship Id="rId30" Type="http://schemas.openxmlformats.org/officeDocument/2006/relationships/customXml" Target="../ink/ink206.xml"/><Relationship Id="rId35" Type="http://schemas.openxmlformats.org/officeDocument/2006/relationships/image" Target="../media/image212.png"/><Relationship Id="rId43" Type="http://schemas.openxmlformats.org/officeDocument/2006/relationships/image" Target="../media/image216.png"/><Relationship Id="rId48" Type="http://schemas.openxmlformats.org/officeDocument/2006/relationships/customXml" Target="../ink/ink215.xml"/><Relationship Id="rId8" Type="http://schemas.openxmlformats.org/officeDocument/2006/relationships/customXml" Target="../ink/ink195.xml"/><Relationship Id="rId51" Type="http://schemas.openxmlformats.org/officeDocument/2006/relationships/image" Target="../media/image220.png"/><Relationship Id="rId3" Type="http://schemas.openxmlformats.org/officeDocument/2006/relationships/image" Target="../media/image196.png"/><Relationship Id="rId12" Type="http://schemas.openxmlformats.org/officeDocument/2006/relationships/customXml" Target="../ink/ink197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33" Type="http://schemas.openxmlformats.org/officeDocument/2006/relationships/image" Target="../media/image211.png"/><Relationship Id="rId38" Type="http://schemas.openxmlformats.org/officeDocument/2006/relationships/customXml" Target="../ink/ink210.xml"/><Relationship Id="rId46" Type="http://schemas.openxmlformats.org/officeDocument/2006/relationships/customXml" Target="../ink/ink214.xml"/><Relationship Id="rId20" Type="http://schemas.openxmlformats.org/officeDocument/2006/relationships/customXml" Target="../ink/ink201.xml"/><Relationship Id="rId41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  <a:br>
              <a:rPr lang="en-US" dirty="0"/>
            </a:br>
            <a:r>
              <a:rPr lang="en-US" dirty="0"/>
              <a:t>CSC331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Image </a:t>
            </a:r>
            <a:r>
              <a:rPr lang="en-US" b="1" dirty="0"/>
              <a:t>Enhancement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2163" y="842963"/>
              <a:ext cx="617537" cy="11112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2795" y="834208"/>
                <a:ext cx="636272" cy="28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4238" y="855663"/>
              <a:ext cx="185737" cy="284162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4879" y="846299"/>
                <a:ext cx="204455" cy="302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8600" y="933450"/>
              <a:ext cx="428625" cy="217488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9211" y="924072"/>
                <a:ext cx="447402" cy="236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9075" y="746125"/>
              <a:ext cx="1420813" cy="527050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9716" y="736752"/>
                <a:ext cx="1439532" cy="545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5963" y="747713"/>
              <a:ext cx="635000" cy="492125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6604" y="738367"/>
                <a:ext cx="653719" cy="51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7975" y="608013"/>
              <a:ext cx="871538" cy="373062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48615" y="598596"/>
                <a:ext cx="890258" cy="391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9813" y="1579563"/>
              <a:ext cx="333375" cy="600075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0432" y="1570187"/>
                <a:ext cx="352136" cy="61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8138" y="1808163"/>
              <a:ext cx="47625" cy="147637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8897" y="1798755"/>
                <a:ext cx="66106" cy="16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1593850"/>
              <a:ext cx="273050" cy="546100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3909" y="1584490"/>
                <a:ext cx="291732" cy="564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72938" y="12330113"/>
              <a:ext cx="0" cy="0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772938" y="123301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9188" y="2089150"/>
              <a:ext cx="665162" cy="585788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9830" y="2079777"/>
                <a:ext cx="683879" cy="604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2200" y="2074863"/>
              <a:ext cx="819150" cy="325437"/>
            </p14:xfrm>
          </p:contentPart>
        </mc:Choice>
        <mc:Fallback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2847" y="2065493"/>
                <a:ext cx="837857" cy="344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5275" y="3181350"/>
              <a:ext cx="655638" cy="341313"/>
            </p14:xfrm>
          </p:contentPart>
        </mc:Choice>
        <mc:Fallback>
          <p:pic>
            <p:nvPicPr>
              <p:cNvPr id="71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5934" y="3172019"/>
                <a:ext cx="674319" cy="359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1113" y="3022600"/>
              <a:ext cx="866775" cy="485775"/>
            </p14:xfrm>
          </p:contentPart>
        </mc:Choice>
        <mc:Fallback>
          <p:pic>
            <p:nvPicPr>
              <p:cNvPr id="71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11758" y="3013217"/>
                <a:ext cx="885485" cy="504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8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0363" y="3630613"/>
              <a:ext cx="1247775" cy="452437"/>
            </p14:xfrm>
          </p:contentPart>
        </mc:Choice>
        <mc:Fallback>
          <p:pic>
            <p:nvPicPr>
              <p:cNvPr id="718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91000" y="3621270"/>
                <a:ext cx="1266501" cy="471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0025" y="4176713"/>
              <a:ext cx="3344863" cy="176212"/>
            </p14:xfrm>
          </p:contentPart>
        </mc:Choice>
        <mc:Fallback>
          <p:pic>
            <p:nvPicPr>
              <p:cNvPr id="71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00668" y="4167363"/>
                <a:ext cx="3363578" cy="194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8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7000" y="4440238"/>
              <a:ext cx="274638" cy="269875"/>
            </p14:xfrm>
          </p:contentPart>
        </mc:Choice>
        <mc:Fallback>
          <p:pic>
            <p:nvPicPr>
              <p:cNvPr id="718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87629" y="4430857"/>
                <a:ext cx="293380" cy="288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8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5488" y="4357688"/>
              <a:ext cx="952500" cy="244475"/>
            </p14:xfrm>
          </p:contentPart>
        </mc:Choice>
        <mc:Fallback>
          <p:pic>
            <p:nvPicPr>
              <p:cNvPr id="718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6114" y="4348327"/>
                <a:ext cx="971247" cy="263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8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5475" y="4445000"/>
              <a:ext cx="180975" cy="131763"/>
            </p14:xfrm>
          </p:contentPart>
        </mc:Choice>
        <mc:Fallback>
          <p:pic>
            <p:nvPicPr>
              <p:cNvPr id="718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6102" y="4435665"/>
                <a:ext cx="199721" cy="150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8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6038" y="4214813"/>
              <a:ext cx="738187" cy="400050"/>
            </p14:xfrm>
          </p:contentPart>
        </mc:Choice>
        <mc:Fallback>
          <p:pic>
            <p:nvPicPr>
              <p:cNvPr id="718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46680" y="4205442"/>
                <a:ext cx="756903" cy="41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7438" y="4116388"/>
              <a:ext cx="844550" cy="368300"/>
            </p14:xfrm>
          </p:contentPart>
        </mc:Choice>
        <mc:Fallback>
          <p:pic>
            <p:nvPicPr>
              <p:cNvPr id="71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88078" y="4107027"/>
                <a:ext cx="863270" cy="387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9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4100" y="4110038"/>
              <a:ext cx="920750" cy="314325"/>
            </p14:xfrm>
          </p:contentPart>
        </mc:Choice>
        <mc:Fallback>
          <p:pic>
            <p:nvPicPr>
              <p:cNvPr id="719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4738" y="4100677"/>
                <a:ext cx="939475" cy="33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9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42188" y="4205288"/>
              <a:ext cx="1247775" cy="127000"/>
            </p14:xfrm>
          </p:contentPart>
        </mc:Choice>
        <mc:Fallback>
          <p:pic>
            <p:nvPicPr>
              <p:cNvPr id="719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32831" y="4195960"/>
                <a:ext cx="1266490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9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1763" y="4643438"/>
              <a:ext cx="158750" cy="195262"/>
            </p14:xfrm>
          </p:contentPart>
        </mc:Choice>
        <mc:Fallback>
          <p:pic>
            <p:nvPicPr>
              <p:cNvPr id="719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2425" y="4634088"/>
                <a:ext cx="177426" cy="213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9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05613" y="4618038"/>
              <a:ext cx="177800" cy="266700"/>
            </p14:xfrm>
          </p:contentPart>
        </mc:Choice>
        <mc:Fallback>
          <p:pic>
            <p:nvPicPr>
              <p:cNvPr id="719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96274" y="4608655"/>
                <a:ext cx="196478" cy="28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19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6613" y="4595813"/>
              <a:ext cx="136525" cy="198437"/>
            </p14:xfrm>
          </p:contentPart>
        </mc:Choice>
        <mc:Fallback>
          <p:pic>
            <p:nvPicPr>
              <p:cNvPr id="719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77197" y="4586483"/>
                <a:ext cx="155356" cy="21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9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10475" y="4560888"/>
              <a:ext cx="222250" cy="300037"/>
            </p14:xfrm>
          </p:contentPart>
        </mc:Choice>
        <mc:Fallback>
          <p:pic>
            <p:nvPicPr>
              <p:cNvPr id="719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01170" y="4551557"/>
                <a:ext cx="240860" cy="318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9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91475" y="4567238"/>
              <a:ext cx="103188" cy="188912"/>
            </p14:xfrm>
          </p:contentPart>
        </mc:Choice>
        <mc:Fallback>
          <p:pic>
            <p:nvPicPr>
              <p:cNvPr id="719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82127" y="4557882"/>
                <a:ext cx="121884" cy="207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9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7963" y="5351463"/>
              <a:ext cx="312737" cy="400050"/>
            </p14:xfrm>
          </p:contentPart>
        </mc:Choice>
        <mc:Fallback>
          <p:pic>
            <p:nvPicPr>
              <p:cNvPr id="719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68574" y="5342134"/>
                <a:ext cx="331516" cy="418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9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8388" y="5476875"/>
              <a:ext cx="147637" cy="319088"/>
            </p14:xfrm>
          </p:contentPart>
        </mc:Choice>
        <mc:Fallback>
          <p:pic>
            <p:nvPicPr>
              <p:cNvPr id="719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29003" y="5467553"/>
                <a:ext cx="166407" cy="33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0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3825" y="5211763"/>
              <a:ext cx="765175" cy="468312"/>
            </p14:xfrm>
          </p:contentPart>
        </mc:Choice>
        <mc:Fallback>
          <p:pic>
            <p:nvPicPr>
              <p:cNvPr id="720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54450" y="5202397"/>
                <a:ext cx="783926" cy="487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0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7450" y="5130800"/>
              <a:ext cx="536575" cy="425450"/>
            </p14:xfrm>
          </p:contentPart>
        </mc:Choice>
        <mc:Fallback>
          <p:pic>
            <p:nvPicPr>
              <p:cNvPr id="720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18074" y="5121418"/>
                <a:ext cx="555326" cy="444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0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05475" y="34780538"/>
              <a:ext cx="0" cy="0"/>
            </p14:xfrm>
          </p:contentPart>
        </mc:Choice>
        <mc:Fallback>
          <p:pic>
            <p:nvPicPr>
              <p:cNvPr id="720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05475" y="347805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20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5025" y="6048375"/>
              <a:ext cx="946150" cy="266700"/>
            </p14:xfrm>
          </p:contentPart>
        </mc:Choice>
        <mc:Fallback>
          <p:pic>
            <p:nvPicPr>
              <p:cNvPr id="720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65657" y="6039017"/>
                <a:ext cx="964886" cy="2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20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6638" y="5649913"/>
              <a:ext cx="1395412" cy="646112"/>
            </p14:xfrm>
          </p:contentPart>
        </mc:Choice>
        <mc:Fallback>
          <p:pic>
            <p:nvPicPr>
              <p:cNvPr id="720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37275" y="5640591"/>
                <a:ext cx="1414138" cy="6647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12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8500" y="1036638"/>
              <a:ext cx="182563" cy="409575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156" y="1027264"/>
                <a:ext cx="201251" cy="428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3150" y="1044575"/>
              <a:ext cx="423863" cy="377825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3779" y="1035219"/>
                <a:ext cx="442605" cy="39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8200" y="1219200"/>
              <a:ext cx="387350" cy="12700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8875" y="1209766"/>
                <a:ext cx="406000" cy="3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3063" y="936625"/>
              <a:ext cx="671512" cy="387350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3701" y="927248"/>
                <a:ext cx="690235" cy="406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73663" y="954088"/>
              <a:ext cx="395287" cy="538162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4286" y="944722"/>
                <a:ext cx="414041" cy="55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7225" y="1000125"/>
              <a:ext cx="115888" cy="201613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7868" y="990697"/>
                <a:ext cx="134603" cy="220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4213" y="1681163"/>
              <a:ext cx="257175" cy="422275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4861" y="1671795"/>
                <a:ext cx="275879" cy="441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3788" y="1704975"/>
              <a:ext cx="406400" cy="334963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4421" y="1695590"/>
                <a:ext cx="425135" cy="353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0263" y="1106488"/>
              <a:ext cx="506412" cy="776287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0898" y="1097135"/>
                <a:ext cx="525141" cy="79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1563688"/>
              <a:ext cx="698500" cy="401637"/>
            </p14:xfrm>
          </p:contentPart>
        </mc:Choice>
        <mc:Fallback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0541" y="1554322"/>
                <a:ext cx="717194" cy="42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7325" y="1536700"/>
              <a:ext cx="314325" cy="479425"/>
            </p14:xfrm>
          </p:contentPart>
        </mc:Choice>
        <mc:Fallback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57942" y="1527349"/>
                <a:ext cx="333091" cy="498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8188" y="1552575"/>
              <a:ext cx="125412" cy="252413"/>
            </p14:xfrm>
          </p:contentPart>
        </mc:Choice>
        <mc:Fallback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8791" y="1543200"/>
                <a:ext cx="144206" cy="271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1288" y="3335338"/>
              <a:ext cx="4762" cy="3175"/>
            </p14:xfrm>
          </p:contentPart>
        </mc:Choice>
        <mc:Fallback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10970" y="3318828"/>
                <a:ext cx="25397" cy="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0075" y="1527175"/>
              <a:ext cx="1355725" cy="1639888"/>
            </p14:xfrm>
          </p:contentPart>
        </mc:Choice>
        <mc:Fallback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60723" y="1517812"/>
                <a:ext cx="1374430" cy="1658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6188" y="2525713"/>
              <a:ext cx="730250" cy="411162"/>
            </p14:xfrm>
          </p:contentPart>
        </mc:Choice>
        <mc:Fallback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6830" y="2516319"/>
                <a:ext cx="748965" cy="429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6500" y="2555875"/>
              <a:ext cx="742950" cy="619125"/>
            </p14:xfrm>
          </p:contentPart>
        </mc:Choice>
        <mc:Fallback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7123" y="2546522"/>
                <a:ext cx="761704" cy="63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2075" y="2513013"/>
              <a:ext cx="973138" cy="401637"/>
            </p14:xfrm>
          </p:contentPart>
        </mc:Choice>
        <mc:Fallback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32704" y="2503647"/>
                <a:ext cx="991880" cy="42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4950" y="3206750"/>
              <a:ext cx="338138" cy="534988"/>
            </p14:xfrm>
          </p:contentPart>
        </mc:Choice>
        <mc:Fallback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05587" y="3197390"/>
                <a:ext cx="356863" cy="55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3288" y="3273425"/>
              <a:ext cx="2413000" cy="833438"/>
            </p14:xfrm>
          </p:contentPart>
        </mc:Choice>
        <mc:Fallback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3920" y="3264081"/>
                <a:ext cx="2431736" cy="852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2250" y="4370388"/>
              <a:ext cx="820738" cy="690562"/>
            </p14:xfrm>
          </p:contentPart>
        </mc:Choice>
        <mc:Fallback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82907" y="4361022"/>
                <a:ext cx="839424" cy="709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6038" y="4578350"/>
              <a:ext cx="354012" cy="84138"/>
            </p14:xfrm>
          </p:contentPart>
        </mc:Choice>
        <mc:Fallback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76684" y="4569120"/>
                <a:ext cx="372720" cy="102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7738" y="4464050"/>
              <a:ext cx="914400" cy="457200"/>
            </p14:xfrm>
          </p:contentPart>
        </mc:Choice>
        <mc:Fallback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8378" y="4454690"/>
                <a:ext cx="933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6950" y="4305300"/>
              <a:ext cx="595313" cy="727075"/>
            </p14:xfrm>
          </p:contentPart>
        </mc:Choice>
        <mc:Fallback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97598" y="4295932"/>
                <a:ext cx="614018" cy="745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5800" y="4838700"/>
              <a:ext cx="360363" cy="179388"/>
            </p14:xfrm>
          </p:contentPart>
        </mc:Choice>
        <mc:Fallback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6468" y="4829353"/>
                <a:ext cx="379027" cy="198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0638" y="4687888"/>
              <a:ext cx="654050" cy="271462"/>
            </p14:xfrm>
          </p:contentPart>
        </mc:Choice>
        <mc:Fallback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61258" y="4678515"/>
                <a:ext cx="672809" cy="2902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20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9438" y="993775"/>
              <a:ext cx="112712" cy="307975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015" y="984388"/>
                <a:ext cx="131558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5825" y="1143000"/>
              <a:ext cx="173038" cy="149225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6510" y="1133560"/>
                <a:ext cx="191667" cy="168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6363" y="858838"/>
              <a:ext cx="846137" cy="709612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6994" y="849463"/>
                <a:ext cx="864876" cy="72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4288" y="1042988"/>
              <a:ext cx="187325" cy="134937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4922" y="1033557"/>
                <a:ext cx="206058" cy="153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2625" y="503238"/>
              <a:ext cx="288925" cy="1220787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3270" y="493875"/>
                <a:ext cx="307635" cy="123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3800" y="790575"/>
              <a:ext cx="1533525" cy="541338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4438" y="781223"/>
                <a:ext cx="1552248" cy="56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2000" y="979488"/>
              <a:ext cx="1050925" cy="382587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2636" y="970068"/>
                <a:ext cx="1069653" cy="401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9825" y="2474913"/>
              <a:ext cx="476250" cy="827087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0466" y="2465555"/>
                <a:ext cx="494969" cy="845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2163" y="2925763"/>
              <a:ext cx="174625" cy="136525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2840" y="2916471"/>
                <a:ext cx="193271" cy="155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6525" y="2773363"/>
              <a:ext cx="223838" cy="325437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37153" y="2764024"/>
                <a:ext cx="242581" cy="344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5625" y="2730500"/>
              <a:ext cx="420688" cy="311150"/>
            </p14:xfrm>
          </p:contentPart>
        </mc:Choice>
        <mc:Fallback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56260" y="2721148"/>
                <a:ext cx="439417" cy="329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9375" y="3983038"/>
              <a:ext cx="781050" cy="406400"/>
            </p14:xfrm>
          </p:contentPart>
        </mc:Choice>
        <mc:Fallback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0017" y="3973654"/>
                <a:ext cx="799766" cy="425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0775" y="4006850"/>
              <a:ext cx="204788" cy="107950"/>
            </p14:xfrm>
          </p:contentPart>
        </mc:Choice>
        <mc:Fallback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51434" y="3997463"/>
                <a:ext cx="223470" cy="12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4038" y="3806825"/>
              <a:ext cx="238125" cy="261938"/>
            </p14:xfrm>
          </p:contentPart>
        </mc:Choice>
        <mc:Fallback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4700" y="3797483"/>
                <a:ext cx="256801" cy="28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65688" y="3663950"/>
              <a:ext cx="395287" cy="284163"/>
            </p14:xfrm>
          </p:contentPart>
        </mc:Choice>
        <mc:Fallback>
          <p:pic>
            <p:nvPicPr>
              <p:cNvPr id="92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56336" y="3654598"/>
                <a:ext cx="413990" cy="302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4500" y="3448050"/>
              <a:ext cx="703263" cy="779463"/>
            </p14:xfrm>
          </p:contentPart>
        </mc:Choice>
        <mc:Fallback>
          <p:pic>
            <p:nvPicPr>
              <p:cNvPr id="92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15142" y="3438663"/>
                <a:ext cx="721978" cy="79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9213" y="4816475"/>
              <a:ext cx="153987" cy="120650"/>
            </p14:xfrm>
          </p:contentPart>
        </mc:Choice>
        <mc:Fallback>
          <p:pic>
            <p:nvPicPr>
              <p:cNvPr id="92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49880" y="4807139"/>
                <a:ext cx="172652" cy="13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5800" y="4589463"/>
              <a:ext cx="792163" cy="398462"/>
            </p14:xfrm>
          </p:contentPart>
        </mc:Choice>
        <mc:Fallback>
          <p:pic>
            <p:nvPicPr>
              <p:cNvPr id="92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86438" y="4580096"/>
                <a:ext cx="810887" cy="417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0225" y="4532313"/>
              <a:ext cx="554038" cy="287337"/>
            </p14:xfrm>
          </p:contentPart>
        </mc:Choice>
        <mc:Fallback>
          <p:pic>
            <p:nvPicPr>
              <p:cNvPr id="92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00859" y="4522928"/>
                <a:ext cx="572770" cy="306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7100" y="5408613"/>
              <a:ext cx="76200" cy="354012"/>
            </p14:xfrm>
          </p:contentPart>
        </mc:Choice>
        <mc:Fallback>
          <p:pic>
            <p:nvPicPr>
              <p:cNvPr id="92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7755" y="5399259"/>
                <a:ext cx="94891" cy="3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88025" y="4848225"/>
              <a:ext cx="827088" cy="506413"/>
            </p14:xfrm>
          </p:contentPart>
        </mc:Choice>
        <mc:Fallback>
          <p:pic>
            <p:nvPicPr>
              <p:cNvPr id="92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8663" y="4838854"/>
                <a:ext cx="845812" cy="525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2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8850" y="5778500"/>
              <a:ext cx="117475" cy="4763"/>
            </p14:xfrm>
          </p:contentPart>
        </mc:Choice>
        <mc:Fallback>
          <p:pic>
            <p:nvPicPr>
              <p:cNvPr id="92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59481" y="5770760"/>
                <a:ext cx="136213" cy="20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4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5250" y="5749925"/>
              <a:ext cx="180975" cy="106363"/>
            </p14:xfrm>
          </p:contentPart>
        </mc:Choice>
        <mc:Fallback>
          <p:pic>
            <p:nvPicPr>
              <p:cNvPr id="924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95914" y="5740645"/>
                <a:ext cx="199647" cy="1249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48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3438" y="614363"/>
              <a:ext cx="962025" cy="439737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070" y="605015"/>
                <a:ext cx="980761" cy="458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8200" y="739775"/>
              <a:ext cx="312738" cy="120650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8843" y="730298"/>
                <a:ext cx="331452" cy="139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6400" y="488950"/>
              <a:ext cx="463550" cy="604838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7057" y="479573"/>
                <a:ext cx="482236" cy="623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9788" y="1114425"/>
              <a:ext cx="88900" cy="179388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0392" y="1104945"/>
                <a:ext cx="107692" cy="198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4375" y="1538288"/>
              <a:ext cx="1588" cy="1587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23087" y="1517657"/>
                <a:ext cx="84164" cy="4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2950" y="1687513"/>
              <a:ext cx="311150" cy="358775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3554" y="1678147"/>
                <a:ext cx="329942" cy="377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6675" y="1785938"/>
              <a:ext cx="165100" cy="93662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7384" y="1776714"/>
                <a:ext cx="183683" cy="112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0088" y="1519238"/>
              <a:ext cx="914400" cy="344487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0728" y="1509908"/>
                <a:ext cx="933120" cy="363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8513" y="1611313"/>
              <a:ext cx="196850" cy="120650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9156" y="1602032"/>
                <a:ext cx="215563" cy="139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8150" y="1352550"/>
              <a:ext cx="1722438" cy="474663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8789" y="1343165"/>
                <a:ext cx="1741160" cy="493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4388" y="2841625"/>
              <a:ext cx="180975" cy="160338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15070" y="2832257"/>
                <a:ext cx="199610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7200" y="1970088"/>
              <a:ext cx="1409700" cy="1393825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7838" y="1960724"/>
                <a:ext cx="1428424" cy="1412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6750" y="2568575"/>
              <a:ext cx="1190625" cy="606425"/>
            </p14:xfrm>
          </p:contentPart>
        </mc:Choice>
        <mc:Fallback>
          <p:pic>
            <p:nvPicPr>
              <p:cNvPr id="102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7381" y="2559218"/>
                <a:ext cx="1209364" cy="62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4925" y="4029075"/>
              <a:ext cx="298450" cy="347663"/>
            </p14:xfrm>
          </p:contentPart>
        </mc:Choice>
        <mc:Fallback>
          <p:pic>
            <p:nvPicPr>
              <p:cNvPr id="102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5587" y="4019688"/>
                <a:ext cx="317126" cy="366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6900" y="4068763"/>
              <a:ext cx="185738" cy="122237"/>
            </p14:xfrm>
          </p:contentPart>
        </mc:Choice>
        <mc:Fallback>
          <p:pic>
            <p:nvPicPr>
              <p:cNvPr id="102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7505" y="4059443"/>
                <a:ext cx="204529" cy="140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8550" y="3721100"/>
              <a:ext cx="1335088" cy="471488"/>
            </p14:xfrm>
          </p:contentPart>
        </mc:Choice>
        <mc:Fallback>
          <p:pic>
            <p:nvPicPr>
              <p:cNvPr id="102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9191" y="3711728"/>
                <a:ext cx="1353806" cy="490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92125" y="23525163"/>
              <a:ext cx="0" cy="0"/>
            </p14:xfrm>
          </p:contentPart>
        </mc:Choice>
        <mc:Fallback>
          <p:pic>
            <p:nvPicPr>
              <p:cNvPr id="102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892125" y="235251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5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9650" y="3841750"/>
              <a:ext cx="966788" cy="349250"/>
            </p14:xfrm>
          </p:contentPart>
        </mc:Choice>
        <mc:Fallback>
          <p:pic>
            <p:nvPicPr>
              <p:cNvPr id="1025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80285" y="3832398"/>
                <a:ext cx="985519" cy="367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6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9800" y="3762375"/>
              <a:ext cx="360363" cy="292100"/>
            </p14:xfrm>
          </p:contentPart>
        </mc:Choice>
        <mc:Fallback>
          <p:pic>
            <p:nvPicPr>
              <p:cNvPr id="1026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80468" y="3752987"/>
                <a:ext cx="379027" cy="3108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equalization </a:t>
            </a:r>
          </a:p>
        </p:txBody>
      </p:sp>
      <p:pic>
        <p:nvPicPr>
          <p:cNvPr id="5" name="Content Placeholder 4" descr="Screen Shot 2015-05-30 at 2.49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28" r="-2052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 </a:t>
            </a:r>
          </a:p>
        </p:txBody>
      </p:sp>
      <p:pic>
        <p:nvPicPr>
          <p:cNvPr id="5" name="Content Placeholder 4" descr="Screen Shot 2015-05-30 at 2.50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15" r="-2381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7613" y="3330575"/>
              <a:ext cx="107950" cy="9525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8226" y="3321730"/>
                <a:ext cx="126724" cy="2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9113" y="3340100"/>
              <a:ext cx="9525" cy="1588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9207" y="3298812"/>
                <a:ext cx="29337" cy="84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98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 of Histogram equalization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whatever image the equalized image you get that is fixed. No interactive manipulation of the image. </a:t>
            </a:r>
          </a:p>
          <a:p>
            <a:r>
              <a:rPr lang="en-US" dirty="0"/>
              <a:t>For some certain region of the histogram, enhancement the we need histogram matching or histogram specification techniques.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8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27250" y="841375"/>
              <a:ext cx="330200" cy="22225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888" y="832025"/>
                <a:ext cx="348925" cy="240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1700" y="839788"/>
              <a:ext cx="2259013" cy="812800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338" y="830445"/>
                <a:ext cx="2277736" cy="831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7663" y="1900238"/>
              <a:ext cx="1706562" cy="152400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8306" y="1890871"/>
                <a:ext cx="1725276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1863" y="1909763"/>
              <a:ext cx="196850" cy="269875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2506" y="1900357"/>
                <a:ext cx="215563" cy="288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4325" y="2012950"/>
              <a:ext cx="361950" cy="220663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4914" y="2003545"/>
                <a:ext cx="380771" cy="239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3338" y="1860550"/>
              <a:ext cx="863600" cy="398463"/>
            </p14:xfrm>
          </p:contentPart>
        </mc:Choice>
        <mc:Fallback>
          <p:pic>
            <p:nvPicPr>
              <p:cNvPr id="133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3975" y="1851149"/>
                <a:ext cx="882327" cy="41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2900" y="1879600"/>
              <a:ext cx="642938" cy="317500"/>
            </p14:xfrm>
          </p:contentPart>
        </mc:Choice>
        <mc:Fallback>
          <p:pic>
            <p:nvPicPr>
              <p:cNvPr id="133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3540" y="1870198"/>
                <a:ext cx="661657" cy="33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2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1738" y="1939925"/>
              <a:ext cx="704850" cy="354013"/>
            </p14:xfrm>
          </p:contentPart>
        </mc:Choice>
        <mc:Fallback>
          <p:pic>
            <p:nvPicPr>
              <p:cNvPr id="1332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72374" y="1930599"/>
                <a:ext cx="723579" cy="37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2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5025" y="3173413"/>
              <a:ext cx="131763" cy="314325"/>
            </p14:xfrm>
          </p:contentPart>
        </mc:Choice>
        <mc:Fallback>
          <p:pic>
            <p:nvPicPr>
              <p:cNvPr id="1332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5587" y="3164041"/>
                <a:ext cx="150638" cy="33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2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2538" y="3130550"/>
              <a:ext cx="1211262" cy="419100"/>
            </p14:xfrm>
          </p:contentPart>
        </mc:Choice>
        <mc:Fallback>
          <p:pic>
            <p:nvPicPr>
              <p:cNvPr id="1332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3176" y="3121173"/>
                <a:ext cx="1229985" cy="437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2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3063" y="3251200"/>
              <a:ext cx="169862" cy="104775"/>
            </p14:xfrm>
          </p:contentPart>
        </mc:Choice>
        <mc:Fallback>
          <p:pic>
            <p:nvPicPr>
              <p:cNvPr id="1332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3626" y="3241903"/>
                <a:ext cx="188736" cy="123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32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5700" y="2620963"/>
              <a:ext cx="1885950" cy="1135062"/>
            </p14:xfrm>
          </p:contentPart>
        </mc:Choice>
        <mc:Fallback>
          <p:pic>
            <p:nvPicPr>
              <p:cNvPr id="1332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56339" y="2611600"/>
                <a:ext cx="1904673" cy="1153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2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4863" y="3849688"/>
              <a:ext cx="136525" cy="146050"/>
            </p14:xfrm>
          </p:contentPart>
        </mc:Choice>
        <mc:Fallback>
          <p:pic>
            <p:nvPicPr>
              <p:cNvPr id="1332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05595" y="3840426"/>
                <a:ext cx="155061" cy="164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2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5913" y="4075113"/>
              <a:ext cx="652462" cy="817562"/>
            </p14:xfrm>
          </p:contentPart>
        </mc:Choice>
        <mc:Fallback>
          <p:pic>
            <p:nvPicPr>
              <p:cNvPr id="1332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16556" y="4065745"/>
                <a:ext cx="671176" cy="836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32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0950" y="4144963"/>
              <a:ext cx="911225" cy="298450"/>
            </p14:xfrm>
          </p:contentPart>
        </mc:Choice>
        <mc:Fallback>
          <p:pic>
            <p:nvPicPr>
              <p:cNvPr id="1332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51582" y="4135591"/>
                <a:ext cx="929961" cy="317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2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5338" y="4206875"/>
              <a:ext cx="933450" cy="398463"/>
            </p14:xfrm>
          </p:contentPart>
        </mc:Choice>
        <mc:Fallback>
          <p:pic>
            <p:nvPicPr>
              <p:cNvPr id="1332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55982" y="4197516"/>
                <a:ext cx="952162" cy="417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3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0425" y="4332288"/>
              <a:ext cx="333375" cy="117475"/>
            </p14:xfrm>
          </p:contentPart>
        </mc:Choice>
        <mc:Fallback>
          <p:pic>
            <p:nvPicPr>
              <p:cNvPr id="1333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91054" y="4322919"/>
                <a:ext cx="352116" cy="136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3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31900" y="28933775"/>
              <a:ext cx="0" cy="0"/>
            </p14:xfrm>
          </p:contentPart>
        </mc:Choice>
        <mc:Fallback>
          <p:pic>
            <p:nvPicPr>
              <p:cNvPr id="1333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631900" y="289337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3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5413" y="5133975"/>
              <a:ext cx="857250" cy="360363"/>
            </p14:xfrm>
          </p:contentPart>
        </mc:Choice>
        <mc:Fallback>
          <p:pic>
            <p:nvPicPr>
              <p:cNvPr id="1333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56048" y="5124615"/>
                <a:ext cx="875980" cy="37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33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4450" y="5202238"/>
              <a:ext cx="231775" cy="92075"/>
            </p14:xfrm>
          </p:contentPart>
        </mc:Choice>
        <mc:Fallback>
          <p:pic>
            <p:nvPicPr>
              <p:cNvPr id="1333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45107" y="5192813"/>
                <a:ext cx="250461" cy="110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3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5" y="4978400"/>
              <a:ext cx="727075" cy="306388"/>
            </p14:xfrm>
          </p:contentPart>
        </mc:Choice>
        <mc:Fallback>
          <p:pic>
            <p:nvPicPr>
              <p:cNvPr id="1333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07053" y="4969028"/>
                <a:ext cx="745820" cy="325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33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2750" y="5092700"/>
              <a:ext cx="196850" cy="87313"/>
            </p14:xfrm>
          </p:contentPart>
        </mc:Choice>
        <mc:Fallback>
          <p:pic>
            <p:nvPicPr>
              <p:cNvPr id="1333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83324" y="5083396"/>
                <a:ext cx="215701" cy="105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3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9475" y="4975225"/>
              <a:ext cx="79375" cy="206375"/>
            </p14:xfrm>
          </p:contentPart>
        </mc:Choice>
        <mc:Fallback>
          <p:pic>
            <p:nvPicPr>
              <p:cNvPr id="1333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50179" y="4965877"/>
                <a:ext cx="97967" cy="22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33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3675" y="5992813"/>
              <a:ext cx="230188" cy="225425"/>
            </p14:xfrm>
          </p:contentPart>
        </mc:Choice>
        <mc:Fallback>
          <p:pic>
            <p:nvPicPr>
              <p:cNvPr id="1333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24265" y="5983405"/>
                <a:ext cx="249008" cy="24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33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3125" y="6021388"/>
              <a:ext cx="177800" cy="74612"/>
            </p14:xfrm>
          </p:contentPart>
        </mc:Choice>
        <mc:Fallback>
          <p:pic>
            <p:nvPicPr>
              <p:cNvPr id="1333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748" y="6012194"/>
                <a:ext cx="196554" cy="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33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5250" y="5764213"/>
              <a:ext cx="384175" cy="417512"/>
            </p14:xfrm>
          </p:contentPart>
        </mc:Choice>
        <mc:Fallback>
          <p:pic>
            <p:nvPicPr>
              <p:cNvPr id="1333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95897" y="5754871"/>
                <a:ext cx="402880" cy="436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34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27550" y="5722938"/>
              <a:ext cx="549275" cy="341312"/>
            </p14:xfrm>
          </p:contentPart>
        </mc:Choice>
        <mc:Fallback>
          <p:pic>
            <p:nvPicPr>
              <p:cNvPr id="1334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18210" y="5713557"/>
                <a:ext cx="567955" cy="360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34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08663" y="5881688"/>
              <a:ext cx="212725" cy="111125"/>
            </p14:xfrm>
          </p:contentPart>
        </mc:Choice>
        <mc:Fallback>
          <p:pic>
            <p:nvPicPr>
              <p:cNvPr id="1334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99305" y="5872338"/>
                <a:ext cx="231442" cy="129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34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6050" y="5453063"/>
              <a:ext cx="1728788" cy="649287"/>
            </p14:xfrm>
          </p:contentPart>
        </mc:Choice>
        <mc:Fallback>
          <p:pic>
            <p:nvPicPr>
              <p:cNvPr id="1334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86694" y="5443710"/>
                <a:ext cx="1747501" cy="667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34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9988" y="2151063"/>
              <a:ext cx="2201862" cy="481012"/>
            </p14:xfrm>
          </p:contentPart>
        </mc:Choice>
        <mc:Fallback>
          <p:pic>
            <p:nvPicPr>
              <p:cNvPr id="1334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30621" y="2141681"/>
                <a:ext cx="2220595" cy="499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34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5363" y="4697413"/>
              <a:ext cx="466725" cy="20637"/>
            </p14:xfrm>
          </p:contentPart>
        </mc:Choice>
        <mc:Fallback>
          <p:pic>
            <p:nvPicPr>
              <p:cNvPr id="1334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55978" y="4688319"/>
                <a:ext cx="485495" cy="38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34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5788" y="5345113"/>
              <a:ext cx="1646237" cy="263525"/>
            </p14:xfrm>
          </p:contentPart>
        </mc:Choice>
        <mc:Fallback>
          <p:pic>
            <p:nvPicPr>
              <p:cNvPr id="1334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16426" y="5335649"/>
                <a:ext cx="1664961" cy="28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34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0025" y="6113463"/>
              <a:ext cx="4733925" cy="320675"/>
            </p14:xfrm>
          </p:contentPart>
        </mc:Choice>
        <mc:Fallback>
          <p:pic>
            <p:nvPicPr>
              <p:cNvPr id="1334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30666" y="6104084"/>
                <a:ext cx="4752643" cy="3394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36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9463" y="569913"/>
              <a:ext cx="1498600" cy="125412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101" y="560489"/>
                <a:ext cx="1517323" cy="144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8300" y="696913"/>
              <a:ext cx="331788" cy="387350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8964" y="687553"/>
                <a:ext cx="350460" cy="406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9800" y="742950"/>
              <a:ext cx="173038" cy="106363"/>
            </p14:xfrm>
          </p:contentPart>
        </mc:Choice>
        <mc:Fallback>
          <p:pic>
            <p:nvPicPr>
              <p:cNvPr id="143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0388" y="733576"/>
                <a:ext cx="191862" cy="125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5250" y="482600"/>
              <a:ext cx="874713" cy="384175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5895" y="473230"/>
                <a:ext cx="893423" cy="40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34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59200" y="760413"/>
              <a:ext cx="187325" cy="136525"/>
            </p14:xfrm>
          </p:contentPart>
        </mc:Choice>
        <mc:Fallback>
          <p:pic>
            <p:nvPicPr>
              <p:cNvPr id="1434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9798" y="751096"/>
                <a:ext cx="206130" cy="155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34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4850" y="301625"/>
              <a:ext cx="493713" cy="1065213"/>
            </p14:xfrm>
          </p:contentPart>
        </mc:Choice>
        <mc:Fallback>
          <p:pic>
            <p:nvPicPr>
              <p:cNvPr id="1434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5487" y="292265"/>
                <a:ext cx="512439" cy="1083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34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1175" y="555625"/>
              <a:ext cx="336550" cy="515938"/>
            </p14:xfrm>
          </p:contentPart>
        </mc:Choice>
        <mc:Fallback>
          <p:pic>
            <p:nvPicPr>
              <p:cNvPr id="1434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1766" y="546251"/>
                <a:ext cx="355368" cy="53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34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34163" y="606425"/>
              <a:ext cx="1333500" cy="465138"/>
            </p14:xfrm>
          </p:contentPart>
        </mc:Choice>
        <mc:Fallback>
          <p:pic>
            <p:nvPicPr>
              <p:cNvPr id="1434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4800" y="597086"/>
                <a:ext cx="1352226" cy="48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4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9150" y="1260475"/>
              <a:ext cx="49213" cy="141288"/>
            </p14:xfrm>
          </p:contentPart>
        </mc:Choice>
        <mc:Fallback>
          <p:pic>
            <p:nvPicPr>
              <p:cNvPr id="1434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19742" y="1251007"/>
                <a:ext cx="68030" cy="160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34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3763" y="1181100"/>
              <a:ext cx="1587" cy="1588"/>
            </p14:xfrm>
          </p:contentPart>
        </mc:Choice>
        <mc:Fallback>
          <p:pic>
            <p:nvPicPr>
              <p:cNvPr id="1434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90009" y="1170778"/>
                <a:ext cx="29095" cy="22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4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5800" y="1846263"/>
              <a:ext cx="120650" cy="212725"/>
            </p14:xfrm>
          </p:contentPart>
        </mc:Choice>
        <mc:Fallback>
          <p:pic>
            <p:nvPicPr>
              <p:cNvPr id="1434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6464" y="1836857"/>
                <a:ext cx="139322" cy="231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34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36650" y="12398375"/>
              <a:ext cx="0" cy="0"/>
            </p14:xfrm>
          </p:contentPart>
        </mc:Choice>
        <mc:Fallback>
          <p:pic>
            <p:nvPicPr>
              <p:cNvPr id="1434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236650" y="123983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5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5775" y="1843088"/>
              <a:ext cx="1003300" cy="1016000"/>
            </p14:xfrm>
          </p:contentPart>
        </mc:Choice>
        <mc:Fallback>
          <p:pic>
            <p:nvPicPr>
              <p:cNvPr id="1435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46429" y="1833734"/>
                <a:ext cx="1021993" cy="103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35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0100" y="2339975"/>
              <a:ext cx="249238" cy="381000"/>
            </p14:xfrm>
          </p:contentPart>
        </mc:Choice>
        <mc:Fallback>
          <p:pic>
            <p:nvPicPr>
              <p:cNvPr id="1435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30816" y="2330594"/>
                <a:ext cx="267806" cy="399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5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1425" y="2270125"/>
              <a:ext cx="661988" cy="360363"/>
            </p14:xfrm>
          </p:contentPart>
        </mc:Choice>
        <mc:Fallback>
          <p:pic>
            <p:nvPicPr>
              <p:cNvPr id="1435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2086" y="2260737"/>
                <a:ext cx="680666" cy="379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35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6013" y="2401888"/>
              <a:ext cx="114300" cy="111125"/>
            </p14:xfrm>
          </p:contentPart>
        </mc:Choice>
        <mc:Fallback>
          <p:pic>
            <p:nvPicPr>
              <p:cNvPr id="1435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16457" y="2392507"/>
                <a:ext cx="133411" cy="12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5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56250" y="2125663"/>
              <a:ext cx="501650" cy="508000"/>
            </p14:xfrm>
          </p:contentPart>
        </mc:Choice>
        <mc:Fallback>
          <p:pic>
            <p:nvPicPr>
              <p:cNvPr id="1435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46894" y="2116316"/>
                <a:ext cx="520363" cy="526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35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4300" y="2292350"/>
              <a:ext cx="249238" cy="358775"/>
            </p14:xfrm>
          </p:contentPart>
        </mc:Choice>
        <mc:Fallback>
          <p:pic>
            <p:nvPicPr>
              <p:cNvPr id="1435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4963" y="2282994"/>
                <a:ext cx="267913" cy="37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35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188" y="2200275"/>
              <a:ext cx="684212" cy="384175"/>
            </p14:xfrm>
          </p:contentPart>
        </mc:Choice>
        <mc:Fallback>
          <p:pic>
            <p:nvPicPr>
              <p:cNvPr id="1435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51835" y="2190896"/>
                <a:ext cx="702918" cy="40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35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5288" y="2287588"/>
              <a:ext cx="244475" cy="285750"/>
            </p14:xfrm>
          </p:contentPart>
        </mc:Choice>
        <mc:Fallback>
          <p:pic>
            <p:nvPicPr>
              <p:cNvPr id="1435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05913" y="2278254"/>
                <a:ext cx="263225" cy="30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35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5450" y="2808288"/>
              <a:ext cx="74613" cy="187325"/>
            </p14:xfrm>
          </p:contentPart>
        </mc:Choice>
        <mc:Fallback>
          <p:pic>
            <p:nvPicPr>
              <p:cNvPr id="1435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96078" y="2798993"/>
                <a:ext cx="93356" cy="205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35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2775" y="2857500"/>
              <a:ext cx="274638" cy="139700"/>
            </p14:xfrm>
          </p:contentPart>
        </mc:Choice>
        <mc:Fallback>
          <p:pic>
            <p:nvPicPr>
              <p:cNvPr id="1435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3429" y="2848114"/>
                <a:ext cx="293331" cy="15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6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9325" y="3076575"/>
              <a:ext cx="117475" cy="239713"/>
            </p14:xfrm>
          </p:contentPart>
        </mc:Choice>
        <mc:Fallback>
          <p:pic>
            <p:nvPicPr>
              <p:cNvPr id="1436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89956" y="3067203"/>
                <a:ext cx="136213" cy="258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36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2688" y="3244850"/>
              <a:ext cx="119062" cy="98425"/>
            </p14:xfrm>
          </p:contentPart>
        </mc:Choice>
        <mc:Fallback>
          <p:pic>
            <p:nvPicPr>
              <p:cNvPr id="1436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23307" y="3235476"/>
                <a:ext cx="137823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36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3825" y="3252788"/>
              <a:ext cx="369888" cy="93662"/>
            </p14:xfrm>
          </p:contentPart>
        </mc:Choice>
        <mc:Fallback>
          <p:pic>
            <p:nvPicPr>
              <p:cNvPr id="1436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34470" y="3243493"/>
                <a:ext cx="388598" cy="112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36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1025" y="3194050"/>
              <a:ext cx="369888" cy="157163"/>
            </p14:xfrm>
          </p:contentPart>
        </mc:Choice>
        <mc:Fallback>
          <p:pic>
            <p:nvPicPr>
              <p:cNvPr id="1436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91661" y="3184721"/>
                <a:ext cx="388617" cy="175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36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0113" y="3821113"/>
              <a:ext cx="444500" cy="376237"/>
            </p14:xfrm>
          </p:contentPart>
        </mc:Choice>
        <mc:Fallback>
          <p:pic>
            <p:nvPicPr>
              <p:cNvPr id="1436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60748" y="3811806"/>
                <a:ext cx="463231" cy="394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6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0200" y="3954463"/>
              <a:ext cx="109538" cy="71437"/>
            </p14:xfrm>
          </p:contentPart>
        </mc:Choice>
        <mc:Fallback>
          <p:pic>
            <p:nvPicPr>
              <p:cNvPr id="1436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60862" y="3945268"/>
                <a:ext cx="128213" cy="89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36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2975" y="3476625"/>
              <a:ext cx="2266950" cy="825500"/>
            </p14:xfrm>
          </p:contentPart>
        </mc:Choice>
        <mc:Fallback>
          <p:pic>
            <p:nvPicPr>
              <p:cNvPr id="1436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73618" y="3467257"/>
                <a:ext cx="2285664" cy="8442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60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specification </a:t>
            </a:r>
          </a:p>
        </p:txBody>
      </p:sp>
      <p:pic>
        <p:nvPicPr>
          <p:cNvPr id="5" name="Content Placeholder 4" descr="Screen Shot 2015-05-30 at 3.56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7" r="-94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3950" y="4125913"/>
              <a:ext cx="17463" cy="1249362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869" y="4116560"/>
                <a:ext cx="35625" cy="126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9988" y="4143375"/>
              <a:ext cx="61912" cy="1588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0790" y="4102087"/>
                <a:ext cx="80309" cy="84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Necessity of image enhancement. </a:t>
            </a:r>
          </a:p>
          <a:p>
            <a:r>
              <a:rPr lang="en-US" dirty="0"/>
              <a:t>Image enhancement techniques broad categories. </a:t>
            </a:r>
          </a:p>
          <a:p>
            <a:pPr marL="457200" lvl="1" indent="0">
              <a:buNone/>
            </a:pPr>
            <a:r>
              <a:rPr lang="en-US" dirty="0"/>
              <a:t>1: spatial domain operations</a:t>
            </a:r>
          </a:p>
          <a:p>
            <a:pPr marL="457200" lvl="1" indent="0">
              <a:buNone/>
            </a:pPr>
            <a:r>
              <a:rPr lang="en-US" dirty="0"/>
              <a:t>2: Frequency domain operations </a:t>
            </a:r>
          </a:p>
          <a:p>
            <a:pPr lvl="2"/>
            <a:r>
              <a:rPr lang="en-US" dirty="0"/>
              <a:t>point processing</a:t>
            </a:r>
          </a:p>
          <a:p>
            <a:pPr lvl="3"/>
            <a:r>
              <a:rPr lang="en-US" dirty="0"/>
              <a:t>Threshold operation </a:t>
            </a:r>
          </a:p>
          <a:p>
            <a:pPr lvl="3"/>
            <a:r>
              <a:rPr lang="en-US" dirty="0"/>
              <a:t>M</a:t>
            </a:r>
            <a:r>
              <a:rPr lang="da-DK" dirty="0"/>
              <a:t>ask operation</a:t>
            </a:r>
          </a:p>
          <a:p>
            <a:pPr lvl="3"/>
            <a:r>
              <a:rPr lang="en-US" dirty="0"/>
              <a:t>N</a:t>
            </a:r>
            <a:r>
              <a:rPr lang="hr-HR" dirty="0"/>
              <a:t>egative image</a:t>
            </a:r>
          </a:p>
          <a:p>
            <a:pPr lvl="3"/>
            <a:r>
              <a:rPr lang="en-US" dirty="0"/>
              <a:t>Low Contrast image</a:t>
            </a:r>
          </a:p>
          <a:p>
            <a:pPr lvl="3"/>
            <a:r>
              <a:rPr lang="en-US" dirty="0"/>
              <a:t>reducing dynamic range </a:t>
            </a:r>
          </a:p>
          <a:p>
            <a:pPr lvl="3"/>
            <a:r>
              <a:rPr lang="en-US" dirty="0"/>
              <a:t>Power law transformation</a:t>
            </a:r>
          </a:p>
          <a:p>
            <a:pPr lvl="3"/>
            <a:r>
              <a:rPr lang="en-US" dirty="0"/>
              <a:t>Gray level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specification </a:t>
            </a:r>
          </a:p>
        </p:txBody>
      </p:sp>
      <p:pic>
        <p:nvPicPr>
          <p:cNvPr id="5" name="Content Placeholder 4" descr="Screen Shot 2015-05-30 at 3.59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" r="-3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of tables implementation </a:t>
            </a:r>
          </a:p>
        </p:txBody>
      </p:sp>
      <p:pic>
        <p:nvPicPr>
          <p:cNvPr id="5" name="Content Placeholder 4" descr="Screen Shot 2015-05-30 at 4.01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5" b="-417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825500"/>
              <a:ext cx="1085850" cy="422275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4445" y="816124"/>
                <a:ext cx="1104559" cy="44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0638" y="922338"/>
              <a:ext cx="252412" cy="119062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1263" y="912929"/>
                <a:ext cx="271163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25" y="738188"/>
              <a:ext cx="334963" cy="354012"/>
            </p14:xfrm>
          </p:contentPart>
        </mc:Choice>
        <mc:Fallback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9760" y="728834"/>
                <a:ext cx="353692" cy="3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8275" y="1611313"/>
              <a:ext cx="996950" cy="547687"/>
            </p14:xfrm>
          </p:contentPart>
        </mc:Choice>
        <mc:Fallback>
          <p:pic>
            <p:nvPicPr>
              <p:cNvPr id="163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8911" y="1601951"/>
                <a:ext cx="1015679" cy="56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9225" y="1784350"/>
              <a:ext cx="220663" cy="6350"/>
            </p14:xfrm>
          </p:contentPart>
        </mc:Choice>
        <mc:Fallback>
          <p:pic>
            <p:nvPicPr>
              <p:cNvPr id="163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866" y="1775178"/>
                <a:ext cx="239382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9913" y="1584325"/>
              <a:ext cx="292100" cy="298450"/>
            </p14:xfrm>
          </p:contentPart>
        </mc:Choice>
        <mc:Fallback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0583" y="1574942"/>
                <a:ext cx="310760" cy="31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6650" y="1712913"/>
              <a:ext cx="168275" cy="87312"/>
            </p14:xfrm>
          </p:contentPart>
        </mc:Choice>
        <mc:Fallback>
          <p:pic>
            <p:nvPicPr>
              <p:cNvPr id="163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37281" y="1703609"/>
                <a:ext cx="187012" cy="10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39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1300" y="1609725"/>
              <a:ext cx="201613" cy="155575"/>
            </p14:xfrm>
          </p:contentPart>
        </mc:Choice>
        <mc:Fallback>
          <p:pic>
            <p:nvPicPr>
              <p:cNvPr id="1639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11939" y="1600469"/>
                <a:ext cx="220334" cy="174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9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1663" y="2767013"/>
              <a:ext cx="409575" cy="282575"/>
            </p14:xfrm>
          </p:contentPart>
        </mc:Choice>
        <mc:Fallback>
          <p:pic>
            <p:nvPicPr>
              <p:cNvPr id="1639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62314" y="2757654"/>
                <a:ext cx="428274" cy="301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39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8563" y="2852738"/>
              <a:ext cx="176212" cy="106362"/>
            </p14:xfrm>
          </p:contentPart>
        </mc:Choice>
        <mc:Fallback>
          <p:pic>
            <p:nvPicPr>
              <p:cNvPr id="1639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59117" y="2843458"/>
                <a:ext cx="195105" cy="124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39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2563813"/>
              <a:ext cx="206375" cy="454025"/>
            </p14:xfrm>
          </p:contentPart>
        </mc:Choice>
        <mc:Fallback>
          <p:pic>
            <p:nvPicPr>
              <p:cNvPr id="1639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5509" y="2554429"/>
                <a:ext cx="225006" cy="472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39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4150" y="2597150"/>
              <a:ext cx="2057400" cy="390525"/>
            </p14:xfrm>
          </p:contentPart>
        </mc:Choice>
        <mc:Fallback>
          <p:pic>
            <p:nvPicPr>
              <p:cNvPr id="1639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84795" y="2587792"/>
                <a:ext cx="2076110" cy="409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39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3454400"/>
              <a:ext cx="263525" cy="257175"/>
            </p14:xfrm>
          </p:contentPart>
        </mc:Choice>
        <mc:Fallback>
          <p:pic>
            <p:nvPicPr>
              <p:cNvPr id="1639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6615" y="3445035"/>
                <a:ext cx="282271" cy="275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39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4775" y="3338513"/>
              <a:ext cx="449263" cy="309562"/>
            </p14:xfrm>
          </p:contentPart>
        </mc:Choice>
        <mc:Fallback>
          <p:pic>
            <p:nvPicPr>
              <p:cNvPr id="1639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05400" y="3329154"/>
                <a:ext cx="468012" cy="3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0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1213" y="3551238"/>
              <a:ext cx="204787" cy="17462"/>
            </p14:xfrm>
          </p:contentPart>
        </mc:Choice>
        <mc:Fallback>
          <p:pic>
            <p:nvPicPr>
              <p:cNvPr id="1640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1839" y="3541368"/>
                <a:ext cx="223535" cy="37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40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9838" y="3402013"/>
              <a:ext cx="255587" cy="252412"/>
            </p14:xfrm>
          </p:contentPart>
        </mc:Choice>
        <mc:Fallback>
          <p:pic>
            <p:nvPicPr>
              <p:cNvPr id="1640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0478" y="3392678"/>
                <a:ext cx="274306" cy="271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40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9113" y="3402013"/>
              <a:ext cx="754062" cy="320675"/>
            </p14:xfrm>
          </p:contentPart>
        </mc:Choice>
        <mc:Fallback>
          <p:pic>
            <p:nvPicPr>
              <p:cNvPr id="1640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89768" y="3392676"/>
                <a:ext cx="772752" cy="339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40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9500" y="1947863"/>
              <a:ext cx="1588" cy="1587"/>
            </p14:xfrm>
          </p:contentPart>
        </mc:Choice>
        <mc:Fallback>
          <p:pic>
            <p:nvPicPr>
              <p:cNvPr id="1640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15737" y="1934109"/>
                <a:ext cx="29113" cy="29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40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3963" y="1766888"/>
              <a:ext cx="180975" cy="206375"/>
            </p14:xfrm>
          </p:contentPart>
        </mc:Choice>
        <mc:Fallback>
          <p:pic>
            <p:nvPicPr>
              <p:cNvPr id="1640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94457" y="1757540"/>
                <a:ext cx="199987" cy="22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40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6063" y="1916113"/>
              <a:ext cx="90487" cy="71437"/>
            </p14:xfrm>
          </p:contentPart>
        </mc:Choice>
        <mc:Fallback>
          <p:pic>
            <p:nvPicPr>
              <p:cNvPr id="1640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86652" y="1906685"/>
                <a:ext cx="109308" cy="90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40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45300" y="1858963"/>
              <a:ext cx="128588" cy="107950"/>
            </p14:xfrm>
          </p:contentPart>
        </mc:Choice>
        <mc:Fallback>
          <p:pic>
            <p:nvPicPr>
              <p:cNvPr id="1640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36039" y="1849638"/>
                <a:ext cx="147110" cy="126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40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7238" y="1947863"/>
              <a:ext cx="12700" cy="3175"/>
            </p14:xfrm>
          </p:contentPart>
        </mc:Choice>
        <mc:Fallback>
          <p:pic>
            <p:nvPicPr>
              <p:cNvPr id="1640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98066" y="1940984"/>
                <a:ext cx="31044" cy="1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40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1700" y="1944688"/>
              <a:ext cx="134938" cy="6350"/>
            </p14:xfrm>
          </p:contentPart>
        </mc:Choice>
        <mc:Fallback>
          <p:pic>
            <p:nvPicPr>
              <p:cNvPr id="1640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2369" y="1936826"/>
                <a:ext cx="153600" cy="2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40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00975" y="1792288"/>
              <a:ext cx="419100" cy="179387"/>
            </p14:xfrm>
          </p:contentPart>
        </mc:Choice>
        <mc:Fallback>
          <p:pic>
            <p:nvPicPr>
              <p:cNvPr id="1640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91606" y="1782922"/>
                <a:ext cx="437839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41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8113" y="3000375"/>
              <a:ext cx="2000250" cy="49213"/>
            </p14:xfrm>
          </p:contentPart>
        </mc:Choice>
        <mc:Fallback>
          <p:pic>
            <p:nvPicPr>
              <p:cNvPr id="1641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38753" y="2991489"/>
                <a:ext cx="2018971" cy="66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the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global information of the image with the help of histogram</a:t>
            </a:r>
          </a:p>
          <a:p>
            <a:r>
              <a:rPr lang="en-US" dirty="0"/>
              <a:t>Histogram based techniques, </a:t>
            </a:r>
          </a:p>
          <a:p>
            <a:pPr lvl="1"/>
            <a:r>
              <a:rPr lang="en-US" dirty="0"/>
              <a:t>Histogram equalization </a:t>
            </a:r>
          </a:p>
          <a:p>
            <a:pPr lvl="1"/>
            <a:r>
              <a:rPr lang="en-US"/>
              <a:t>Histogram specification or also known as histogram matching or histogram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/>
              <a:t>Biswas</a:t>
            </a:r>
            <a:br>
              <a:rPr lang="en-US" sz="2000" dirty="0"/>
            </a:br>
            <a:r>
              <a:rPr lang="en-US" sz="2000" dirty="0"/>
              <a:t>Department of Electronics and Electrical Communication Engineering Indian Institute of Technology, </a:t>
            </a:r>
            <a:r>
              <a:rPr lang="en-US" sz="2000" dirty="0" err="1"/>
              <a:t>Kharagpur</a:t>
            </a:r>
            <a:endParaRPr lang="en-US" sz="2000" dirty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global information of the image with the help of histogram</a:t>
            </a:r>
          </a:p>
          <a:p>
            <a:r>
              <a:rPr lang="en-US" dirty="0"/>
              <a:t>Histogram based techniques, </a:t>
            </a:r>
          </a:p>
          <a:p>
            <a:pPr lvl="1"/>
            <a:r>
              <a:rPr lang="en-US" dirty="0"/>
              <a:t>Histogram equalization </a:t>
            </a:r>
          </a:p>
          <a:p>
            <a:pPr lvl="1"/>
            <a:r>
              <a:rPr lang="en-US" dirty="0"/>
              <a:t>Histogram specification or also known as histogram matching or histogram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65063" y="19177000"/>
              <a:ext cx="0" cy="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65063" y="1917700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0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5588" y="731838"/>
              <a:ext cx="363537" cy="652462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248" y="722471"/>
                <a:ext cx="382217" cy="671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0900" y="1085850"/>
              <a:ext cx="53975" cy="125413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482" y="1076480"/>
                <a:ext cx="72812" cy="144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5238" y="741363"/>
              <a:ext cx="685800" cy="695325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5873" y="732010"/>
                <a:ext cx="704530" cy="714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4563" y="598488"/>
              <a:ext cx="192087" cy="781050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5193" y="589130"/>
                <a:ext cx="210827" cy="799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9163" y="1730375"/>
              <a:ext cx="595312" cy="784225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9799" y="1721013"/>
                <a:ext cx="614039" cy="802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2988" y="3506788"/>
              <a:ext cx="1438275" cy="133350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3630" y="3497289"/>
                <a:ext cx="1456991" cy="152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6488" y="2849563"/>
              <a:ext cx="192087" cy="517525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7188" y="2840193"/>
                <a:ext cx="210688" cy="536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5113" y="2863850"/>
              <a:ext cx="358775" cy="447675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5729" y="2854493"/>
                <a:ext cx="377544" cy="466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2163" y="2792413"/>
              <a:ext cx="320675" cy="555625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2784" y="2783057"/>
                <a:ext cx="339432" cy="574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2238" y="2990850"/>
              <a:ext cx="282575" cy="165100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22879" y="2981436"/>
                <a:ext cx="301293" cy="18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2300" y="2843213"/>
              <a:ext cx="409575" cy="539750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22918" y="2833832"/>
                <a:ext cx="428340" cy="558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2175" y="3849688"/>
              <a:ext cx="1588" cy="1587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36277" y="3843793"/>
                <a:ext cx="13385" cy="13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5013" y="3579813"/>
              <a:ext cx="2093912" cy="620712"/>
            </p14:xfrm>
          </p:contentPart>
        </mc:Choice>
        <mc:Fallback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05647" y="3570446"/>
                <a:ext cx="2112643" cy="639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19888" y="4343400"/>
              <a:ext cx="3175" cy="3175"/>
            </p14:xfrm>
          </p:contentPart>
        </mc:Choice>
        <mc:Fallback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3378" y="4331607"/>
                <a:ext cx="36195" cy="26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8238" y="4195763"/>
              <a:ext cx="1181100" cy="579437"/>
            </p14:xfrm>
          </p:contentPart>
        </mc:Choice>
        <mc:Fallback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98878" y="4186400"/>
                <a:ext cx="1199819" cy="598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6213" y="4360863"/>
              <a:ext cx="460375" cy="193675"/>
            </p14:xfrm>
          </p:contentPart>
        </mc:Choice>
        <mc:Fallback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76854" y="4351555"/>
                <a:ext cx="479092" cy="212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4413" y="4068763"/>
              <a:ext cx="806450" cy="952500"/>
            </p14:xfrm>
          </p:contentPart>
        </mc:Choice>
        <mc:Fallback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15057" y="4059400"/>
                <a:ext cx="825163" cy="971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72213" y="4219575"/>
              <a:ext cx="1720850" cy="369888"/>
            </p14:xfrm>
          </p:contentPart>
        </mc:Choice>
        <mc:Fallback>
          <p:pic>
            <p:nvPicPr>
              <p:cNvPr id="20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62853" y="4210183"/>
                <a:ext cx="1739571" cy="388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7413" y="2430463"/>
              <a:ext cx="1274762" cy="439737"/>
            </p14:xfrm>
          </p:contentPart>
        </mc:Choice>
        <mc:Fallback>
          <p:pic>
            <p:nvPicPr>
              <p:cNvPr id="20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8050" y="2421084"/>
                <a:ext cx="1293487" cy="458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8413" y="2530475"/>
              <a:ext cx="1747837" cy="249238"/>
            </p14:xfrm>
          </p:contentPart>
        </mc:Choice>
        <mc:Fallback>
          <p:pic>
            <p:nvPicPr>
              <p:cNvPr id="20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39049" y="2521097"/>
                <a:ext cx="1766565" cy="2679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26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image </a:t>
            </a:r>
          </a:p>
        </p:txBody>
      </p:sp>
      <p:pic>
        <p:nvPicPr>
          <p:cNvPr id="5" name="Content Placeholder 4" descr="Screen Shot 2015-05-30 at 1.52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" b="-17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7475" y="3376613"/>
              <a:ext cx="215900" cy="501650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8135" y="3367243"/>
                <a:ext cx="234580" cy="5203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10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 Image </a:t>
            </a:r>
          </a:p>
        </p:txBody>
      </p:sp>
      <p:pic>
        <p:nvPicPr>
          <p:cNvPr id="5" name="Content Placeholder 4" descr="Screen Shot 2015-05-30 at 1.56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4" b="-569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4238" y="5299075"/>
              <a:ext cx="3175" cy="1588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728" y="5288753"/>
                <a:ext cx="36195" cy="222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12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contrast image </a:t>
            </a:r>
          </a:p>
        </p:txBody>
      </p:sp>
      <p:pic>
        <p:nvPicPr>
          <p:cNvPr id="5" name="Content Placeholder 4" descr="Screen Shot 2015-05-30 at 1.57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2" b="-400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Equalized image</a:t>
            </a:r>
          </a:p>
        </p:txBody>
      </p:sp>
      <p:pic>
        <p:nvPicPr>
          <p:cNvPr id="5" name="Content Placeholder 4" descr="Screen Shot 2015-05-30 at 1.58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4" b="-299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Histogram give us a  global appearance of that particular image </a:t>
            </a:r>
          </a:p>
          <a:p>
            <a:r>
              <a:rPr lang="en-US" dirty="0"/>
              <a:t>histogram based techniques to modify the image </a:t>
            </a:r>
          </a:p>
          <a:p>
            <a:r>
              <a:rPr lang="en-US" dirty="0"/>
              <a:t>Histogram  equalization operation </a:t>
            </a:r>
          </a:p>
          <a:p>
            <a:r>
              <a:rPr lang="en-US" dirty="0"/>
              <a:t>Histogram  modification operation</a:t>
            </a:r>
          </a:p>
          <a:p>
            <a:endParaRPr lang="en-US" dirty="0"/>
          </a:p>
          <a:p>
            <a:r>
              <a:rPr lang="en-US" dirty="0"/>
              <a:t>How these histograms can be processed to enhance the images?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</TotalTime>
  <Words>303</Words>
  <Application>Microsoft Office PowerPoint</Application>
  <PresentationFormat>On-screen Show (4:3)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Digital Image Processing CSC331 </vt:lpstr>
      <vt:lpstr>Summery of previous lecture </vt:lpstr>
      <vt:lpstr>Todays lecture </vt:lpstr>
      <vt:lpstr>PowerPoint Presentation</vt:lpstr>
      <vt:lpstr>Dark image </vt:lpstr>
      <vt:lpstr>Bright Image </vt:lpstr>
      <vt:lpstr>Low contrast image </vt:lpstr>
      <vt:lpstr>Equalized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equalization </vt:lpstr>
      <vt:lpstr>Histogram equalization </vt:lpstr>
      <vt:lpstr>Limitation of Histogram equalization </vt:lpstr>
      <vt:lpstr>PowerPoint Presentation</vt:lpstr>
      <vt:lpstr>PowerPoint Presentation</vt:lpstr>
      <vt:lpstr>Histogram specification </vt:lpstr>
      <vt:lpstr>Histogram specification </vt:lpstr>
      <vt:lpstr>look of tables implementation </vt:lpstr>
      <vt:lpstr>PowerPoint Presentation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FA21-BSE-133 (AOUN HAIDER)</cp:lastModifiedBy>
  <cp:revision>560</cp:revision>
  <dcterms:created xsi:type="dcterms:W3CDTF">2015-05-04T09:46:19Z</dcterms:created>
  <dcterms:modified xsi:type="dcterms:W3CDTF">2023-03-26T10:01:52Z</dcterms:modified>
</cp:coreProperties>
</file>