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9" r:id="rId3"/>
    <p:sldId id="488" r:id="rId4"/>
    <p:sldId id="489" r:id="rId5"/>
    <p:sldId id="523" r:id="rId6"/>
    <p:sldId id="490" r:id="rId7"/>
    <p:sldId id="491" r:id="rId8"/>
    <p:sldId id="492" r:id="rId9"/>
    <p:sldId id="493" r:id="rId10"/>
    <p:sldId id="499" r:id="rId11"/>
    <p:sldId id="49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396" r:id="rId29"/>
    <p:sldId id="30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88" autoAdjust="0"/>
  </p:normalViewPr>
  <p:slideViewPr>
    <p:cSldViewPr snapToGrid="0" snapToObjects="1">
      <p:cViewPr varScale="1">
        <p:scale>
          <a:sx n="82" d="100"/>
          <a:sy n="82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30:20.8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346 0 17,'0'0'4,"0"0"-2,0 0 0,0 0 0,0 0 0,0 0 0,0 0 0,0 0-1,0 0 0,0 0 0,0 0 0,0 0-1,0 0 1,0 0-1,0 0-1</inkml:trace>
  <inkml:trace contextRef="#ctx0" brushRef="#br0" timeOffset="2122">0 1010 14</inkml:trace>
  <inkml:trace contextRef="#ctx0" brushRef="#br0" timeOffset="95409">1196 3302 14,'0'0'2,"2"0"0</inkml:trace>
  <inkml:trace contextRef="#ctx0" brushRef="#br0" timeOffset="107031">3264 2184 13,'0'0'2,"0"0"0,0 0 0,0 0 0,0 0-1,0 0 0,0 0 1,0 0-1,0 0 0,0 0 0,0 0 0</inkml:trace>
  <inkml:trace contextRef="#ctx0" brushRef="#br0" timeOffset="107218">3111 2544 14,'0'0'2,"0"0"0,0 0 0,0 0 0</inkml:trace>
  <inkml:trace contextRef="#ctx0" brushRef="#br0" timeOffset="107249">3134 2504 14,'0'0'3,"0"0"-1,0 0 0,0-4 0</inkml:trace>
  <inkml:trace contextRef="#ctx0" brushRef="#br0" timeOffset="107686">3365 2548 15,'0'-3'3,"2"3"-1,0-1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31:31.5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323 123 16,'0'0'3,"0"0"-1,0 0 0,0 0 0,0 0-1,0 0 1,0 0 0,0 0-1,0 0 0,0 0 0,0 0 0,0 0-1,0 0 1,0 6-1,2 3 1,0 4 0,-2 2 0,2 3-1,-2 0 0,0 2 0,0 1 0,0 1 0,-2 0 0,0 3 0,0-2 0,-3 1 0,3 0 0,-2 0 0,0 0 0,0 0 1,0-2-1,0 0 0,0-2 0,1-2 0,-1-1 0,2-2 0,-2-3 0,2 0 0,0-3 0,0 0 0,0-3-1,2 0 0</inkml:trace>
  <inkml:trace contextRef="#ctx0" brushRef="#br0" timeOffset="561">0 80 14,'6'-2'2,"2"0"0,5-1 0,3-1 0,3-1 0,4 0 0,2 0-1,1 0 0,3-1 0,0 1 0,0 0 0,2 0-1,0 1 1,0 0-1,0 1 0,0 1 1,-2 0-1,-2 0 1,-2 0 0,0 0-1,-2 1 0,-5 0 0,1 0 0,-3-1 0,-1 2 1,-5-1-1,1 1 0,-3 0 0,0 0 1,-2 0 0,0-1-1,-1 1 1,-1 0 0,0 0-1,0 0 0,-2 0 0,0 1 0,-2-1 0,2 0 0,0 1 0,0-1 0,-2 0 0,2 0 0,-2 0 0</inkml:trace>
  <inkml:trace contextRef="#ctx0" brushRef="#br0" timeOffset="2496">1007 143 15,'-2'5'3,"-2"3"-1,-2 2 0,-1 3-1,1 2 0,-2 3 1,0 3-1,-3 1 0,3 3 0,-2 4 0,-1 3 0,1-1-1,2 2 0,0 0 0,1 0 0,1 0 1,2-1 0,0-1-1,4 0 0,0-2 1,0-1 0,2-3-1,2 1 0,0-2 0,0 0 0,3-4 0,1 1 0,0-2 1,0-3-1,3 1 0,-1-3 0,0-2 1,3 0-1,1-3 0,-1-1 0,-3-1 0,2-1 1,1-2-2,-1-1 2,-1 1-1,-3-2 0,0 0 0,0 1 0,-1-2 0,-1-1-1</inkml:trace>
  <inkml:trace contextRef="#ctx0" brushRef="#br0" timeOffset="4180">1491 287 17,'0'0'3,"0"0"-1,0 0 0,0 0 0,0 0 0,0 0 0,0 0 0,0 0-1,0 0 0,0 3 0,-4 1-1,0 3 0,0 3 0,-3 1 1,-1 3 0,0 1 0,0 4-1,-3 1 0,1 2 1,0 2 0,-3 2-1,1-1 0,-1 2 0,1 0 0,0-2 0,-1 2 0,3 0 0,-1-2 0,1 0 0,2-1 0,0-3 0,3 0 0,-1-2 0,2-2 0,2-1 0,2-2 0,0-1 0,2-4 0,0 1 0,0-3 0,2-3 0,1 0 0,1-3 0,0-1 0,0-2 0,0-3 0,1-1 0,-3-1 0,0-2 0,-2-1 0,0-2 0,-2-2 0,-2-1 0,-2-1 0,0-2 0,-3-1 0,1 1 0,-2-1 0,0 0 0,-3 0 1,3 0 0,-2 1 0,1 3-1,1-1 0,2 4 0,0 0 0,0 0 0,-1 3 0,3-1 0,0 3-1,2-1 0</inkml:trace>
  <inkml:trace contextRef="#ctx0" brushRef="#br0" timeOffset="4976">1625 550 14,'0'-2'2,"0"1"1,0 2-1,0-1 0,0 0-1,0 0 1,0 2-1,-2 3 0,2 2 1,0 1-1,-2 1 0,0 2 0,0 1-1,0 2 1,0 1 0,-2 1 0,0 1-1,-2 2 0,1 0 1,1 0 0,0 0 0,0-1 0,0 0-1,0-1 0,-2-1 0,1 1 0,3-3 0,-2-2 0,2 0 0,0-3 0,0 1 0,0-3 0,0 0 0,2-2 0,-2 1 0,2-2 0,-2-3 0,2-1 0,2-4 0,-2 0 0,6-7 0,0 0 0,3-3 0,-1-1 0,2-3 0,3 1 0,-3-2 0,2 0 0,-1 1 0,1 2 0,-2-1 0,3 1 0,-1 2 0,-1 0 0,-1 1 0,0 2 0,1 0 0,-3 2 0,-2 1 0,0 2 0,0 0 0,-1 0 0,-3 4 0,2 1 0,-2 2 0,-2 1 0,0 2 0,-2 2 0,-2 1 0,0 2 0,-3 0 0,1 3 0,0-1 0,0 1 0,2 0 0,-3-1 0,3 1 0,0-2 0,0 1 0,2-1 0,0 0 0,2-1 0,0 1 0,2 0 0,0-1 0,2-1 0,2-1 0,3 0 0,-1-1 0,0-1 0,2-1 0,-1 1-1</inkml:trace>
  <inkml:trace contextRef="#ctx0" brushRef="#br0" timeOffset="5896">1956 73 13,'0'0'3,"0"1"-1,2 1 0,1 0 0,-1 1-1,0 1 1,2 2-1,0 0 0,0 1 0,2 1 0,3 1 1,-1 3-1,-2 0 0,2 2 0,3 1 0,1 2 0,-2 1 0,1 1-1,1 0 1,-2 1 0,-1 4-1,-1 0 1,0 3 0,-1 1 0,-1 2 0,-2 3 0,0 1 0,-4 1-1,0 1 0,0 0 0,-2-1 0,-2 0 0,-2-1 0,-1-1 0,1-2 0,0-2 0,0-1 0,0-4 0,1 1 1,-1-3 0,2-4-1,-2 0 0,2-3 1,0-2-1,-1-2 0,3-2-1</inkml:trace>
  <inkml:trace contextRef="#ctx0" brushRef="#br0" timeOffset="8517">192 1021 16,'0'-1'3,"0"1"-1,0 0 0,0 0 0,0 0-1,0 0 0,0 0 0,0 0 0,0 0 0,0 0 0,0 0 0,0 0 0,0 0 0,0 0 0,0 0 0,0 0-1,0 0 0,0 0 0,0 0 0,0 0 0,0 0 1,0 0-1,0 0 0,0 0 1,0 0-1,0 0 0,0 0 0,0 0-1,0 0 1,0 0 0,0 0 0,0 0 0,0 0 0,0 0 0,0 0 0,4 0 1,3 0-1,3 1 0,0-1-1,1 0 1,1-1 0,-2 2 1,3 0-2,-1-1 1,1-1 1,1 0-1,-2 0 0,1 1 0,-1-2 0,3 2 0,-3 0-1,1 0 1,-1 0 1,0 0-1,-1 0-1,-1 0 1,-2 0 0,1 0 0,-3 0 0,0 0 0,0 0 0,-2 0 0,1 0 0,-1 0 1,-2 0-1,-2 0 0,0-1 0,0 1 0,-2 0 0,-2-1 0,-3 1 0,1 0 0,0 0 0,-2 1 0,-3-2 0,1 1-1,0 0 2,-1 0-1,-1 0 0,-1 1-1,1-1 1,0 0 0,-3 0 0,3 0 0,1 0 0,-1 0 0,2 0 0,1 1 0,-1-1 0,2 0 0,2 2 0,-1-2 0,1 0 0,2 0-1,0 1 1,0-1 0,2 0 0,0 1 0,0-1 0,2 0 0,0 1-1,2-1 1,0 1 0,0 2 0,2-1 0,2-1 0,-2 0 0,2 0 0,1 1 0,1-1 0,-2 0 0,0 0 0,3-1 0,-1 0 0,0 0 0,0 1 0,1-1 0,-1 0 0,-2 0 0,2 0 0,-1 0 0,-3 0 0,0 0 0,0-1 0,0 0 0,-2 1 0,0-1 0,-2 1 0,0-1 0</inkml:trace>
  <inkml:trace contextRef="#ctx0" brushRef="#br0" timeOffset="9126">269 1045 14,'-4'-1'3,"-3"1"-1,-3-1 0,0 1 0,-1 0-1,1-1 1,0 1 0,1 0-1,1 0 0,2-1 0,-2 1 0,1 1 0,3-1-1,2 0 0,0 2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2:56.2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234 0 13,'0'1'3,"-4"2"-1,0 0 1,-3 2 0,-3 1-1,0 1 0,-1 2 0,-1 2 0,-2 6 0,-3 0 0,0 4 0,1 4-1,1 1 1,-1 5-2,-1 1 1,3 3 0,-1 1-1,5 1 0,0 2 1,1-1-1,5 0 1,2-2-1,4-1 0,5-2 0,3-2-1,4-2 1,5-3-1</inkml:trace>
  <inkml:trace contextRef="#ctx0" brushRef="#br0" timeOffset="1623">614 299 14,'0'0'3,"0"0"-1,0 0 0,0 0 0,0 0-1,0 0 1,0 0 0,0 0-1,0 0 0,0 0 0,0 0 0,0 0-1,0 0 1,0 0 0,0 0-1,0 0 1,0-1-1,0 0 0,0-1 0,0-1 0,5-2 0,-1 1 0,2-2 0,-2 1 1,0 1-1,0-2 0,3 2 0,1 0 1,-2-1 0,0 0-1,0 1 0,3 0 0,-3 1 0,0 0 0,0 2 0,1 1 0,1 4 1,-2 0-1,2 4 1,-1 3-1,-1 2 0,0 2 0,-2 2 0,-2 2 0,0 1 0,0 2 0,-2 0 0,-4 1 0,0 0 0,0 1 0,-2-2 0,-1-1 0,1 0 0,-2-2 0,0 0 1,-1-3 0,3-2-1,0-1 0,0-3 1,0 0-1,1-4 0,3-5 0,0-5 0,4-3 0,0-2 0,1-4-1,5-4 1,2-2 0,3-3 1,1-1-1,3-2 0,-1 0 1,5-1-1,2 1 0,-3 0 0,1 3 0,-2 1 0,-1 3 1,-1 1-1,-5 2 0,1 2 0,-1 2 0,-4 1 0,0 2 0,-1 1 0,-3 4 0,-2 3 0,-2 2 0,-4 4 0,0 2 0,-1 4 1,-3 2-1,2 2 0,-2 3 1,-1 0-1,3 1 1,2 2-1,0 0 0,4 0 0,2-1 0,2-1 0,4-1-1,5-2 1,1-2 0,3 0-1,4-2 0,1-2-1</inkml:trace>
  <inkml:trace contextRef="#ctx0" brushRef="#br0" timeOffset="2247">1487 444 20,'-2'0'4,"2"1"-1,-4 3 0,0 3-1,-2 0 0,2 5 0,-3 2 0,-1 3-1,0 2 0,-3 1 0,3 4 0,-2-1 0,0 3 0,1-1-1,1 0 0</inkml:trace>
  <inkml:trace contextRef="#ctx0" brushRef="#br0" timeOffset="3214">1810 163 17,'-2'0'3,"2"0"0,0 0 0,0 0-1,0 0 0,0 0 0,0 1-1,0 4 1,-2-1-1,2 2 0,-2 1 0,0 2 0,0 1 0,2-1 0,-3-1 0,6 2 0,-3-2 0,4 1-1,0-1 1,0-1-1,2 0 1,2 0-1,3-2 0,-1-1-1,0 0 1,3-1 0,1 0 0,1 0 0,-1 1 0,1 0 0,-3 3 0,3 3 0,-3 2 0,0 3 0,1 5 0,-5 3 1,0 4-1,-1 2 1,-3 6-1,0 2 1,-4 4 0,-2 1-1,0 1 1,-4 1-1,-1 0 1,-3 1 0,0-2-1,-3-2 1,1-1-1,-5-2 0,3-3 0,-3-2 1,3-4 0,-3-5-1,3-2 0,1-4 0,1-4 7,0-5-7,-1-7 0,1-5 0,1-8 0,3-6-1,2-6 0,0-6 0,4-6 0,2-4 0,2-6 0,4-1 0,0-3-1,4 0 0,1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2:59.9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0 455 19,'0'0'3,"0"0"0,0 0 0,0 0 0,0 0-1,2 0 0,-2 2 0,4 1 0,5 5 0,1 3 0,2 2 0,3 3-1,3 3 1,1 2-1,2 3 7,-1 4-8,1 3 1,2 3 6,0 2-7,-3 4 0,-1-1 0,0 3 0,-5 1 6,1 2-1,-5 0-7,-4 0 7,-2 1-1,-2 0 6,-4-1-8,-4-2 0,-2 0 0,-3-2-7,-3-3 0,-5-3 0,1-4 1,-5-3-1,-2-4 0</inkml:trace>
  <inkml:trace contextRef="#ctx0" brushRef="#br0" timeOffset="8629">310 53 15,'0'0'2,"0"0"1,0 0-1,0 0 0,0 0 0,0 0-1,-2 0 1,0-2 0,0 0-1,-2 1 0,2-1 1,-2 0 0,2 0-1,-2 1 0,2-1 1,0 0-1,-1 1 0,3 0-1,-2-2 1,2 2 0,0 1-1,0 0 1,0 0-1,0 0 0,0 0 1,5-3 0,3-1-1,2 1 0,5-2 0,-1 2 0,3-1 0,1 1 0,1-1 0,-1 2 0,3 2 0,0 0 0,0 1 0,-3 3 0,3-1 0,-3 3-1,-1 2 2,-3 0-1,1 3 0,-1-1 0,-1 3 0,-3 3 0,-2 0 0,1 3 0,-3 0 0,-4 2 0,0-1 0,-4 1 0,0 1 0,-2 2 0,0-1 0,-3 1 0,1 2 0,0 1 0,-2 1 1,2 0-1,-3 1 1,3 1-1,2 2 1,-2 1-1,2 1 0,2-1 1,-1 2-1,1-1 0,2 1 0,2-1 0,-2-1 0,3 0 0,-1-1 0,0 1 0,2-2 1,0 1-1,0-2 0,2 0 0,-2-2 0,1 0 0,1-1 0,-2 0 0,0-1 0,0 1 0,0-1 0,0-4 0,1 0 0,-3 0 0,2-1 0,-2-3 0,0 1-1,0-2 2,-2 0-1,2-1 0,-2-1 0,-2 0 0,0-1-1,0-1 1,-2 0 1,2-2-1,-3 2 0,3-1 0,0 1 0,-2-3 0,2 1 0,-2-1 0,2 1 0,-2-2 0,2 1 0,0 0 0,0 0-1,2 1 2,0-1-1,0 0 0,0 0 0,0 0 0,0 0 0,0 0 0,0 0 0,0 1 0,0-1 0,0 1 0,0 0 0,0 0 0,-2-1 0,-1 2 0,1-2-1,-2 2 1,2-1 0,-2-1 0,2 1 0,-2-1 0,4 0 1,-2 0-1,0-2 0,0-1 0,0 1 0,0 0 0,-1-1 0,1-1 0,2 0-1,-2 1 1,2-1 1,-2 1-1,0-2 0,0 1 0,0 0 0,0-1 0,-2 0 0,2 2-1,-4 0 1,1 0 1,-3 1-1,-2-1 0,-3-1 0,-1 2 0,-3-1 0,-3 0 0,-3 2 0,-4-3 0,-4 3-1,-2-2 0,-4-2 0,-3 2-1,-3-2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3:01.0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10 237 17,'-2'-1'4,"0"2"-1,0-1-1,0 0 1,2 0-1,-2 0 0,2 0-1,0 0 1,0 0-1,0 0 0,4 0 0,2 0 0,0 2 0,5-1 0,3 0 0,3-1 0,6 1 0,1-1-1,3 1 0,2-1 0,2 1 0,0-1 1,0 1-1,2 1 0,-2-1 0,0 0 0,-2 0 1,0 0-1,0 2 0,-4-2-1,0 1 0,-4-1 0,-3 0 0,-1 1 0</inkml:trace>
  <inkml:trace contextRef="#ctx0" brushRef="#br0" timeOffset="421">35 0 15,'0'0'3,"0"0"0,0 0 0,0 0-1,0 0 0,0 0 0,0 0-1,0 0 1,0 0 0,0 1-1,0-1 0,0 1 0,0 1 0,2-1 0,-2 0 0,2 0 0,2 1 0,3 1 0,-1 0 0,4 1 0,2 0 0,3 1 0,4 0 0,1-2 0,3 0 0,2-1-1,0-1 0,2 0 0,1-1 1,4-1 0,-1 1-1,0-2 0,2 1 0,-2-2 1,0 1-1,0 1 0,-2 1 0,-2-1-1,-3 1 1,1-2-1,-4 4 0,-3-1 0,-1 0-1,0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3:02.3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221 218 16,'0'-1'3,"2"1"-1,2-2 1,3 1-1,1-1 0,2-2 0,5 1-1,1-1 0,3 0 0,2-2 0,1-1 0,1-1 0,0-1 0,2-1 0,-1 0 0,1-2 0,-2 1 0,0-1 0,-5 1 0,1 1-1,-5 0 0,-1 0 1,-3 0-1,-4-1 1,-3 1-1,-6-1 0,-1 3 0,-4 0 0,-4 2 0,-3 2 1,-1 1-1,-3 3 1,-2 3 0,1 2-1,-3 2 0,0 5 1,0 2 0,3 3 0,-1 6-1,0 3 1,5 3 0,-1 5-1,5 4 1,-1 4 0,5 5 0,2 3 0,2 4 0,2 3-1,2 5 0,2 2 0,-2 1 0,2 1 0,0 0 0,0-1 0,0-1 7,0-3-8,0-3 7,-2-2-7,2-2 0,-2-4 0,0-2 0,0-2 0,-2-4 0,0-4-1,-2-3 0,-2-2 0,-2-6-1,-1-1 0,-3-5 0</inkml:trace>
  <inkml:trace contextRef="#ctx0" brushRef="#br0" timeOffset="422">0 998 18,'2'-5'3,"0"-3"0,6-1 0,3-5 0,1-2-1,3-2 0,1 1 0,3-2 0,-1 2 0,1-1-1,2 1 1,1 2-1,1 2 0,0 0 0,2 1-1,2 2-1,-1 2 1,3 0 0,2 0-1,3 2-1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3:03.2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226 0 15,'-2'1'3,"-2"0"0,-2 2 0,-2 1-1,-3 2 1,-3 1-1,-1 1 0,1 4 0,-3 1 0,1 1 0,-1 2 0,-1 5 0,1 1 0,1 5-1,1 2 0,1 2 0,3 3 0,5 1 0,2 1-1,4 1 0,2 0 1,6-1 0,3 0 0,1-2 0,5 0 0,3-2 0,1-3-1,2-1 0,0-2 0,1-3-1,1-3 0,0-1-1,0-4 0,-2-4 0</inkml:trace>
  <inkml:trace contextRef="#ctx0" brushRef="#br0" timeOffset="296">702 206 16,'0'0'3,"4"0"0,2-2-1,1 0 0,3 1 0,0 0 0,1 1 0,1 1 0,-2 2-1,3-1 0,-3 3 0,1 2 0,-1 2 1,-2 1-1,-2 4 0,-1 3 0,-3 1 0,-4 2 0,-3 2-1,-3 2 1,0 1-1,-3-1 1,-3-1 0,0 1 0,-1-1 0,-1-1-1,-1-2 1,0 0 0,3-4-1,2-1 0,-1-2 1,3-3 0,2 0-2,-1-3 1,5-4-1,2-5 1,2-4 0,4-3 0,2-5 0,5-5 0,5-3 0,3-4 0,4 0 0,1-3 0,1-1 0,0 1 0,0 2 0,-2 1-1,-3 3 1,1 4 0,-4 3 0,-3 1 0,-2 2 0,-1 0 0,-3 4 0,-4 1 1,-2 4 0,-2 5-1,-2 4 0,-4 2 0,-2 5 1,-3 3 0,1 3 0,-2 2 0,1 2 0,-1 1-1,4 1 0,-1 0 0,5 1 0,2-1 7,2-1-8,4 0 1,5 0-1,1-3 1,2-1-1,5-3 0,1-2-1,3-1 0,0-4 0,4-2 0,-1-3-1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3:04.2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46 324 15,'0'-1'3,"0"1"0,0 0 0,0 0-1,0-1 0,2-2 0,-2 0 0,0 0-1,2 3 1,0-1-1,-2 0 0,2 0 0,-2 0 0,2 1-1,0-1 1,-2 0 0,2-1 0,-2 1 0,2 1-1,-2 0 1,2 0-1,-2 0 0,0 1 0,0-2 0,-2 1 0,2 0 1,0 0-1,0 0 0,0 0 0,0 0 0,0 0 0,0 0 0,0 0 0,0 0 1,0 0-1,0 0 0,0 0 0,0 0 0,0 0 0,0 0 0,0 0 1,0 0-1,0 0 1,0 0-1,0 0-1,0 0 1,0 0 0,0 0 0,0 0 1,0 0-2,0 0 2,0 0-1,0 0-1,0 0 1,0 0 0,0 0 1,0 0-1,0 0-1,0 0 1,0 0 0,0 0 1,0 0-1,0 0 0,0 0 0,0 0 0,0 0 0,0 0 0,0 0 0,0 0 0,0 0 0,0 0 0,0 0 0,0 0 0,0 0 0,0 0 1,0 3-1,0 3 1,4 4-1,-1 1 0,1 3 0,-2 3 0,0 2 1,-2 5 0,-2 0-1,0 2 0,-2 0 0,-3 2 0,-1 0 1,0 1-1,-3 0 0,1-2 0,-2-1-2,-1-3 0</inkml:trace>
  <inkml:trace contextRef="#ctx0" brushRef="#br0" timeOffset="770">538 219 17,'0'0'3,"0"0"0,0 0 0,0 0-1,0 0 0,0 4 0,-4 3-1,0 1 1,0 4-1,-1 0 1,1 2-1,0 0 0,2 1 0,2 0 0,0 1-1,0-2 1,2-1 0,2 0-1,3-2 0,-1-2 1,2-1-1,2-1 0,1-3 0,1-3 0,0-4 0,1 0 0,1-3 0,-1 0 0,1-2-1,1-1 1,-3-2 0,1 1 0,-3 1 0,0 1 1,-1 1-1,-3 1 0,2 0 0,-2 1 0,-2 1 0,0 2 0,-1 4 1,-1 2 0,-2 4 0,0 4 0,2 3-1,-2 4 1,2 2-1,-2 2 1,0 4 0,0 1 0,0 2-1,0 1 0,0 2 0,0-1 0,0 2 0,-4 1 1,-1 0 0,1 0-1,0 1 0,-2 0 0,-2 1 1,-3 0-1,-1 0 0,-3 1 1,-1-1 0,-3 0-1,-1-1 0,-5 0 0,0-1 7,0-2-1,-2-3-1,0-1 6,1-3-14,1-2 6,0-2-7,0-2 8,2-4-7,1-2 13,1-2-14,-2-5 0,5-3 1,-1-4 7,2-3-1,1-5-7,1-5 0,5-6 0,4-4 1,4-6 1,2-5 0,6-5 0,0-6-1,7-1 1,1-1-1,3 0 1,1 0 0,3 3 0,2 0 0</inkml:trace>
  <inkml:trace contextRef="#ctx0" brushRef="#br0" timeOffset="1475">1080 0 18,'0'0'4,"0"0"-1,0 0 0,0 0-1,0 0 0,2 1-1,2 2 2,0 1-1,2 1 0,1 2 0,3 3 0,0 1 0,1 3 0,1 4-1,3 0 1,-3 3 12,2 5-15,1 2 7,-3 3-1,-1 3 12,-1 3 4,0 4-15,-3 2 12,-3 2-21,-4 3 19,-2 1-8,-3 1 5,-3 2-8,-4 2 6,-3-1-2,-3 2-13,-3-3 13,-4 0-8,0-3-12,-4 0-5,0-4 1,-2-2 1,0-2 2,0-4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4:04.7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 13,'3'-1'3,"1"0"-1,2 1 0,2 0-1,3-1 1,1 1-1</inkml:trace>
  <inkml:trace contextRef="#ctx0" brushRef="#br0" timeOffset="67">238 11 15,'2'0'2,"0"0"0,1 0 0</inkml:trace>
  <inkml:trace contextRef="#ctx0" brushRef="#br0" timeOffset="107">259 14 14,'0'0'2,"0"0"1,0 0-1,0 0 0,0-2-1,-2 2 1,0-1-1,-2-1 0,-2 1 0,-1 0 0,1-1-1,0 1 1,-2 0-1,-1 0 0,1 1 1,-2-1-1,-3 1 0,3-1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4:05.8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0 165 13,'4'-1'2,"0"0"0,4-1 0,3-1 0</inkml:trace>
  <inkml:trace contextRef="#ctx0" brushRef="#br0" timeOffset="128">585 31 14</inkml:trace>
  <inkml:trace contextRef="#ctx0" brushRef="#br0" timeOffset="198">893 0 13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6-01T08:21:00.8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6-01T08:24:49.6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0 149</inkml:trace>
  <inkml:trace contextRef="#ctx0" brushRef="#br0" timeOffset="889">3126 0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32:16.5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170 168 15,'0'0'3,"0"0"-1,0 0 0,0 0 0,0 0 0,0-1-1,0 0 0,-3-1 0,3 1 0,0-1 0,0 1 0,0 1 0,-2-1-1,2 2 1,0-1-1,0 0 1,0 0-1,0 1 0,0 3 0,-2 2 0,0 3 0,0 2 0,2 1 0,-4 6 0,2-1 1,-2 1-1,0 3 1,0 3 0,-1 2-1,-1 0 1,0 2 0,0 0-1,0 1 0,-3 0 0,1 0 0,0 0 0,0-1 0,-1 0 0,-1-1 0,2-3 0,-1 1 0,5-3 0,-2-1 0,0-4 0,2-2 0,-3-1 0,5-4 0,-2-1 0,2 0 0,-2-2 0,0-1-1</inkml:trace>
  <inkml:trace contextRef="#ctx0" brushRef="#br0" timeOffset="639">436 114 14,'0'2'2,"0"2"0,0 3 0,-2 3 0,-6 1 0,4 2 0,-2 5-1,-1-5 0,-3 5 0,-4-3 0,-1 2 0,3 1 0,-5 1 0,1 3 0,1-6 0,-3 3-1,1-3 0,0 0 0,1 0 0,-3-2 0,3-1 0,-1-2 0,3-1 0,1 0 0,1-1 0,2-3 0</inkml:trace>
  <inkml:trace contextRef="#ctx0" brushRef="#br0" timeOffset="1181">658 405 14,'-2'-2'3,"2"2"0,0 0-1,0-2 0,-2-4 0,-1 2 0,-1 2-1,4 2 0,0 0 0,0 0-1,-2 4 0,-4-3 1,2 1 0,-2 3-1,-1 1 1,-1 4 0,4 2-1,-8-3 0,-1 2 0,5-1 0,-2 3 0,-5 1 0,1 1 0,3 1 0,3-1 1,-2-2 0,-1 2-1,3 0 0,-2 2 1,-3-2-1,5-1 0,2 0 0,-2 0 0,-1 0 0,3-3 0,4 1 0,0-2 0,-2 1 0,4-2 0,2-1 0,0 0 0,0-1-1,8-2 1,1-4 0,-1 0 0,0-3 1,5-1-2,-5 0 2,1-3-1,3 2-1,-4-2 1,-1 0 0,-1 0 0,-2-3 0,-4-1 1,-4-1-1,0-1 0,-2 2 0,-2-2 0,2 1 0,-7-3 0,1-1 1,-5 2 0,5 0-1,0-1 1,1 1-1,-3 1 0,2 0 1,-1 4-1,3 0 0,0-2 0,8 2 0</inkml:trace>
  <inkml:trace contextRef="#ctx0" brushRef="#br0" timeOffset="20728">488 160 15,'0'0'3,"0"0"-1,0-1 0,-2-1 0,0 0 0,-2 0-1,4 1 0,0 0 0,0 0 0,0 0 0,0 0 0,-2-1 0,2 2 0,0-1 0,0 0 0,0 1-1,0 0 0,0 0 1,0 0 0,0 0-1,-2 0 0,2 0 0,0 0 1,0 0-1,0 0 1,0-1-1,2 1 0,-2 0 1,0 0-1,0 0 0,0 0 0,2 0 0,-2 0 0,0 0 0,0 0 1,2 0 0,-2 0-1,0 0 1,0 0-1,0 0 0,0 0 0,0 0 0,0 0 0,0 0 0,0 0 1,0 0 0,0 0-1,0 0 0,0 0 0,0 0 0,0 0 1,0 0 0,0 0-2,0 0 1,0 0 1,0 0-1,0 0 0,0-1-1,0-2 1,0 1 0,0 1 0,2-1 1,-2 0-1,-2 0 0,2 2 0,0-1 0,2-1 0,-2-1 0,0 3 0,0-1 0,0 0 0,0 0 0,0-2 0,0 2 0,0 0 0,0 0 0,2 0 0,-2-2 0,-2 2 0,0 0 0,2-1 0,0 1 0,-2-2 0,0 2 0,2-1 0,0 0 0,-2-1 0,2 1 0,-2 0 0,-1-1 0,3 1 1,-2 0-1,0-2 0,-2 2 1,4-1-1,-4 0 0,2 1 0,0-2 0,0 1 0,0-1 0,2 2 0,-2-2 0,0 2 0,0 0 0,2-1 0,-2 1 0,-1 0 0,3 1 0,-2-2 0,0 2 0,0-1 0,0 1 0,0-2 0,0 2 0,2-1 0,-2 1 0,0-2 0,0 2 0,0-1 0,0 1-1,0-1 1,-2 1 0,1 0 0,1 0 0,0 0 0,0 0 0,-2-1 0,0 1 0,0 0 0,2 0 0,-2 0 0,2 0-1,-3 0 1,3-1 0,-2 1 0,0 1 0,2-1-1,-2 1 1,2 0 0,-2 0 0,2 0 0,-3-1 1,3 1-2,0 0 1,0 0 0,0 0 0,0-1 0,0 1 0,-2 0 0,2 1 0,-2-1 0,2 1 0,0-1 0,0 0 0,-3 0 0,1 1 0,2 0 0,-2-1 0,2 2-1,-2-2 1,0 1 0,2 0-1,-3 0 0,3-1 1,-2 1 0,0-1 0,0 1 0,0-1 0,0 1 0,0-1 0,-1 2-1,1-1 2,0-1-1,0 1 0,0 1 0,2-1 0,-2 2 0,0-2 0,-1 0 0,3 0 1,-2 0-1,2 1 0,0-1-1,2 0 1,-2-1 0,0 1 0,2-1 0,-2 1 0,2 0 0,-2 1 0,2 0 0,-2-1 0,0 0 1,2 0-1,-2 2-1,0-2 1,2 1 0,-3-1 0,3 2 0,-2-1 0,0-1 1,0 0-1,2 2 0,-2-2-1,2 0 1,-2 1 0,2-1 0,-2 1 1,0 0-1,0 0 0,0 1 0,0-2 0,0 1 0,2 2 0,-2-2 0,0 0 0,2 1 0,-2 0 0,2-1 0,-3 1 0,3-1 0,-2 0 0,2 0 0,-2-1 0,2 1 0,-2-1 0,2 0 0,0 1 0,0 0 0,-2-1 0,2 1 0,-2-1 0,2 2 0,0-2 0,0 1-1,0-1 1,-2 1 0,2 0 0,0 0 0,0 1 0,-2-1 0,2-1 0,0 0 0,0 0 0,0 1 0,0-1 0,0-1 0,0 1 0,0-1 0,0 0-1,0 1 1,0-1-1,0 1 2,0-1-1,0 0-1,0 0 2,0 1-1,0-1 0,0 0 0,0 2 0,0-2 0,0 0 0,0 1 0,0 0 0,0-1 0,-2 1 0,2 0 0,0-1 0,0 1 0,0-1 0,0 2 0,0-2 0,0 1 0,0 0 0,0-1 0,0 1 0,0-1 0,0 1 0,0-1 0,0 0-1,0 0 1,0 0-1,0 0 0</inkml:trace>
  <inkml:trace contextRef="#ctx0" brushRef="#br0" timeOffset="24448">1084 37 15,'0'-1'2,"-2"0"0,2 0 0,-2-2 0,2 1-1,-3 0 1,3 0 0,-2 1-1,0 0 0,0-1-1,2 1 1,-2-2 0,2 2 0,-2 0 0,2 1 0,0 0-1,0 0 1,0 0-1,0 0 1,0 0-1,0 0 1,0 0-1,0 0 1,0 0 0,-2 0-1,2 0 0,-2 1 0,0 1 0,-2 4 0,-2 1 0,-1 1 0,-1 2 0,0 0 0,0 2 0,-1-1 0,3 2 0,-2 1 0,0 1 0,-1 2 0,-1 0 0,2-1 0,-3 2 0,3 1 0,0 4 1,0-2-1,-1 1 1,1 1 0,2 0-1,-3 0 0,3 2 0,0-1 0,0-1 0,2 1 0,0 0 0,-1-1 0,1 1-1,2-2 2,0 0-1,0 0 0,2-1 0,-2-1 0,2-2 0,2 1 0,0-3 0,0 0 0,0 0 0,2-4 0,1 1 0,-1-1 0,2-3 0,2 0 0,-2 1 0,3-3 0,1 0 0,-2-3 0,3 1 0,1-3 0,-2 1 0,1-1 0,1-1 0,1-1 0,1 0 0,-2 0 0,-1-1 0,-1 0 0,0 1 0,1-1 0,-3-1 0,0 0-1,1 1 2,-3 0-1,-2-2-1,0 2 1,0-1-1,0 0 0,-2-1 0</inkml:trace>
  <inkml:trace contextRef="#ctx0" brushRef="#br0" timeOffset="25150">1549 108 14,'0'0'3,"0"0"-1,0 0 0,0 0 0,0 0 0,0 0 0,0 0-1,0 0 0,0 0 1,0 0-1,0 0 0,0 0 0,0 0 0,0 0 0,0 2 0,-4 3 0,2 2-1,-2 0 0,0 2 0,-1 2 1,-1 0-1,0 2 1,-2 1-1,-1 1 1,1 1 0,-2 3 0,2 0-1,-3 2 1,-1 1-1,1 0 1,-1 0-1,0 0 0,-1 0 0,1 0 0,2 0 0,-3-1 0,3 0 0,-1-1 0,1 0 0,2-2 0,0-1 0,-1-2 0,5 0 0,-2-2 0,0-2 0,4 0 0,0-2 0,0-1 0,-1 0 0,3-2 0,0 0 0,3-1 0,1-2 0,0-2 0,0 0 0,2-1 0,-2 0 0,2-2 0,3 0 0,-3-2 0,0 0 0,0-1 0,3-2 0,-3-1 0,-2-2 0,2 1 0,0-2 0,1-3 0,-3 0 0,0-1 0,0-2 0,-2 0 0,0-3 0,-2 0 0,-2 2 0,-2-2 0,0 1 0,0 2 0,-3-1 0,-1 3 0,0 0 0,-2 1 0,-1 1 0,1 2 0,0-1 0,1 3 0,1 0 0,0 0 0,2 2 0,-3 2 0,5-1-1,-2 0-1</inkml:trace>
  <inkml:trace contextRef="#ctx0" brushRef="#br0" timeOffset="27085">1568 611 14,'0'0'2,"-2"0"0,0-1 1,-1 1-1,1 1 0,0 1 0,0-1 0,-2 0-1,0 0 1,0 3-1,-2 0 0,-1 2 0,1-1 0,0 2-1,2 0 1,0 0 0,0 1 0,-1 1 0,3-1-1,2 2 1,0-2 0,0 0-1,2-1 0,3 0 0,-1-1 0,2-2 0,0 1 0,2-3 0,3 1 0,-1-2 0,0-1-1,3-1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6-01T08:25:45.2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3671 1562</inkml:trace>
  <inkml:trace contextRef="#ctx0" brushRef="#br0" timeOffset="8395">4117 24</inkml:trace>
  <inkml:trace contextRef="#ctx0" brushRef="#br0" timeOffset="9159">74 4415</inkml:trace>
  <inkml:trace contextRef="#ctx0" brushRef="#br0" timeOffset="9752">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6-01T08:25:55.8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0,'25'0,"-25"0,25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6-01T08:30:12.0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  <inkml:trace contextRef="#ctx0" brushRef="#br0" timeOffset="1388">9450 397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6-01T08:34:22.1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31:44.7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0 0 14</inkml:trace>
  <inkml:trace contextRef="#ctx0" brushRef="#br0" timeOffset="47">11 5 14,'0'0'3,"0"0"0,0 0-2,0 0 1,0 0 0,0 0-1,0 0 0,0 0 0,0 0 0,0 0 0,0 0-1,0 0 1,0 0-1,0 0 1,0 0 0</inkml:trace>
  <inkml:trace contextRef="#ctx0" brushRef="#br0" timeOffset="20732">7841 460 14</inkml:trace>
  <inkml:trace contextRef="#ctx0" brushRef="#br0" timeOffset="29472">6077 2252 14,'-3'-2'2,"3"1"0,0 1 0,0 0-1</inkml:trace>
  <inkml:trace contextRef="#ctx0" brushRef="#br0" timeOffset="46909">8552 3888 25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31:44.8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 15,'0'0'3,"2"0"-1,4-2 0,2 1 0,3-2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32:13.7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33 195 15,'0'0'3,"-2"-2"-1,-2 4 0,0-2-1,0-2 1,2 0 0,0 1-1,0 0 0,2 0 1,-2 1-1,0 1 0,2-1 0,-2 0 0,-1-1-1,3 1 0,0-3 0,0 2 1,0 2-1,0-1 1,0 0 0,0 0-1,-2 1 0,0-1 0,2 2 0,0-2 0,0-2 0,0 2-1,0 0 2,0 0-1,0-1 0,0 1 0,2 0 0,3 3 0,-1-2 0,0 1 0,2 0 0,2 0-1,1-1 2,1 0-1,2-1 0,3 1 0,-1 0 0,5-1 0,-1-2 0,1 1 0,2-2 0,-1 2 0,3 1 0,0-1 0,0 1 0,-3-1 0,-1 1 0,-2-1 0,-1 0 0,1-2 0,-3 2 0,-1 0 0,-3 2 0,-4 0 0,2-1 0,1-1 0,-7 1 0,4-1-1</inkml:trace>
  <inkml:trace contextRef="#ctx0" brushRef="#br0" timeOffset="577">110 17 13,'0'0'2,"0"0"0,0 0 0,4 0 0,0 0 0,4 0 0,1-3-1,3 1 0,3 0 0,-1 1 0,3-1 0,3 1-1,-1 0 1,2 1 0,1-1 0,1 0-1,2 0 1,-2-1 0,-1 2-1,1 0 0,-2 0 0,0-1 0,-5 2 0,1-1 0,-3 0 0,-1 2 0,-1-2 0,-2 0 1,1 1-1,-3-1 1,0 1-1,-2-2 0,-1 1 0,-1 0 0,-2 1 0,2-1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0:44.2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604 0 13,'-2'0'3,"2"0"0,0 0-1,0 0 1,0 0-2,-2 0 1,2 0 0,0 0-1,0 1 0,0-1 0,0 0 0,0 1 0,0-1 0,-3 0 0,3 0 0,0 2 0,0-2 0,0 0 0,-2 0 0,2 0 0,0 0 0,0 0-1,2 0 1,-2 0 0,0 0-1,0 0 1,0 0 0,0 0-1,0 0 0,0 1 1,0-1-2,0 1 1,-2-1 0,2 1 0,-2 3 0,-2 0 1,0 3 0,-2 2 0,-2 1-1,-3 1 0,1 2 1,-3 2-1,-1 3 0,-3 0 0,1 3 0,-1 3 1,-1 1 0,-3 4-1,0 1 0,-1 3 0,-1 1 0,0-1 0,0 1 0,1 1 0,1-1 1,2-1-1,1 0 0,1-2 0,3-1 0,-1-3 0,5 1 0,0-4 0,1-1 0,3-2 0,2-3 0,2 1 0,2-3 0,2 1 0,0-5 0,4 0 0,5-4-1,-1-1 1,4-2 0,1-4-1,6-1 1,-1-2 0,3-4 0,2-1-1,-2-1 0,1-2 1,1 1 0,-4-1 0,0-1 0,-5 1-1,1-1 1,-5 1 0,-4-2 0,-2-1 0,-1 0 0,-5 0 0,-5-1 0,-3 0 0,-2-1 0,-5-1 0,-1 0 0,-3 1 1,-4 0-1,-1 0 0,-1 0 0,0 1 0,-2 0 0,0 1 0,2 0 0,3 2 0,-1 0 0,4 1 0,1 0 0,1 0 0,3 2 0,-1 0-1,5 1-1</inkml:trace>
  <inkml:trace contextRef="#ctx0" brushRef="#br0" timeOffset="1437">1309 498 17,'0'0'2,"0"0"0,0 0 1,0 0-1,2 0 0,2 1 0,2-1-1,5 1-1,1 0 2,3-1-1,1 0 0,3-1 0,6 0 0,-1-1 0,5-2 0,2 1-1,4-2 0,1 3 1,-1-2-1,-2 1 0,0-1 0,-2 2 0,-4 1 0,0 0 0,-2-1 0,-5 2 0,-1-1 0,-5 1-1</inkml:trace>
  <inkml:trace contextRef="#ctx0" brushRef="#br0" timeOffset="1697">1437 752 15,'0'-1'3,"4"-1"0,0-2 0,5 0-1,1-2 0,0 0 0,5 0 0,-1-2-1,5 1 0,0 0 0,3 0 0,3 1 0,0-1-1,0 3 1,0-1-1,-3 2 0,1-1-1</inkml:trace>
  <inkml:trace contextRef="#ctx0" brushRef="#br0" timeOffset="2857">153 414 13,'0'0'2,"0"0"1</inkml:trace>
  <inkml:trace contextRef="#ctx0" brushRef="#br0" timeOffset="2904">142 409 15,'0'0'3,"0"0"-1,0 0 0,0 0 0,0 0 0,0 0-1,0 0 0,0 0 0,0 0 0,0 0 0,0 0 0,0 0 0,0 0 0,0 0 0,0 0 0,0 0 0,0 0-1,0 0 0,0 0 0,0 0 0,0 0 0,0 0 0,0 0 0,0 0 1,0 0-1,0 0 0,0 0 0,0 0 0,0 0 0,-2 0 0,0 0 0,0-2 0,0 2 0,0 0 0,0 0 0,0 0 0,0-1 1,0 0-1,0 0 0,0-2 1,-2 0-1,1-1 0,-1 1 1,0-2-1,0 0 1,0 0 0,-2-1-1,0 0 0,1-2 0,-1 1 0,0 0 0,0-1 0,0 0 0,-1 1 0,1 0 0,0 0 0,2 1 0,0 0 0,0 1 1,-1 2-1,3-1 0,0 1 0,0 0 0,0 0-1,0 2 1,0-1 0,2 1 0,-2-1 0,2 2 0,-2-1 0,2 0 0,-2 0 0,2 1 0,-2 0-1,2 0 2,0 0-1,0 0-1,0 0 2,0 0-1,0 0 0,0 1 0,2 0 0,-2 0 0,2 2 0,-2-1 0,2 2 0,0-1 0,0-1 0,0 3 0,0-2 0,2 3 0,-2 0 0,3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0:30.5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398 2 14,'0'0'3,"0"0"-1,0 0 0,0 0 0,0 0-1,0 0 0,0 0 1,0 0-1,0 0 0,0 0-1,0 0 1,0 0 0,0 0 0,0 0 0,0 0-1,0 0 0,0 0 0,0 0 1,0 0-1,0 0 0,0 0 0,0 0 0,0 0 0,0 0 1,0 0-1,0 0 0,0 0 0,0 0 0,0 0 0,0 0 0,0 0 0,0 0 0,0 0 1,-2 0 0,0 0 0,0-2-2,-2 2 1,0 0 0,-1 0 1,-1 2-1,0 0 0,0-1 0,-2 1 0,-1 2 0,1-1 0,-2 1 0,-1 0 0,1 2-1,0 1 1,-3 0 0,-1 1 0,1 0 0,-1 2 0,-1 0 0,1 1 0,-1 0 0,1 0 0,0 0 0,-1 0 0,1-1-1,1 1 1,1 0 0,-1 1 0,3 0 0,0-1 0,1 1 0,-1 0 0,2 0 0,-1 1 0,3-1 0,-2 1 0,2-1 0,2 1 0,-3 2 0,3-1 0,0 1 0,2 0 1,0-1-1,0 0 0,2-1 0,-2-1 0,2-1 0,2 0 0,0-2 0,0 1 1,2-1-1,0-1 0,1 0 0,1 0 0,0-2 0,0-1 0,0 1 0,3-2 0,-1 1 0,0-3 0,3-1 0,1-1 0,2-1 0,1-1 0,-1-2 0,3-1 0,-1 0 0,1-1 0,0 0 1,-3 2-1,3-3 0,-3 0 0,3 1 0,-3-1 1,1 0-1,-1 0 0,0 0 0,-1-1 0,-1 0 0,1-1 0,-3 1 0,0-1 0,3-1 0,-3-2-1,0 0 1,3 1 0,-3-1 0,3-1 0,-3 0 0,0 1 0,1-1 0,-1 0 0,0 1 0,1 0 0,-3 0 0,0 2 1,1-2-1,-3 2 0,0-1 0,-2 2 0,-2-1 0,2 1 0,-4 1 0,0-1 0,-2 1 0,0-1 0,-2 1 0,0 0 0,0 1 0,0 0 0,-3 0 0,-1 1-1,2 2 1,-2-1-1,-1 0 0,1 1 1,0 1 0,0 0 0,-1 1 0,1-1 0,-2 2 0,1 0 0,-1 0 0,2 1 0,-1 0 0,1 0 0,0 0 0,0 0 0,1 0 0,1 0-1,0 0 1,2 0 0,0 0 0,0 0 0,0 0 0,1 0 0,1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0:32.1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0 869 15,'0'0'3,"0"0"-1,0 0 0,0 0 0,0 0 0,0 0-1,0 0 0,0 0 0,0 0-1,0 0 1,0 0 0,0 0-1,0 0 1,4 0-1,0 0 0,2 0 1,3-1-1,1 1 0,-2 0 0,3-1 0,1-1 1,1 1-1,1-1 1,0 1-1,5-2 0,0 1 0,-1 0 0,3-1 0,0 1 0,4 0 0,-1-2 0,3 2 0,0 1 0,2 0 0,-2-1 0,2 2 0,-2 0 0,2-1 0,-2 1 0,2 0 0,-3 0 0,1 1 0,0-1 0,0 2 0,0-2 0,0 1 0,0 0 0,0 0 1,2-1-1,0 1 1,2 0-1,0 2 0,0-3 0,2 0 0,0 1 0,0-1 0,2 1 0,-2 0 0,2 0 0,-2-2 0,3 1 0,-1-1 1,2 0-1,0-1 0,0 0 0,1 0 0,1-1 1,0 0-1,1 0 0,1-1 0,0 1 0,1 1 0,-3-2-1,2 2 2,-3-1-1,-1 2 0,-2-1 0,-2 2 0,-2 0 0,-2-1 0,-2 1 0,0 1 0,0 0 0,-3 0 1,-1 2-1,2-1 0,-2 0 0,2 1 0,-5 0 0,3-1 0,0 1 0,0-1 0,-1 0 0,1 1 0,2-1 0,-2-1 0,-1 0 0,3 0 0,2-1 0,0 2 0,2-2 0,-2 0-1,0 0 2,2 0-1,-2 0 0,-1-2 0,1 1 0,-2 0 0,-2 1 0,0-1 0,-3-1 0,-1 0 0,-3 2 1,-1-1 0,-3 1 0,1-1-1,-3 1 1,-2-1-1,1 0 0,-3 0 0,-2 1 0,2 1 1,-2-1-1,0-1 1,-1 1-1,-1-2 0,0 2 0,0-1 0,0 1 0,-2 0 1,2-1 0,-2 0-2,0 1 0,0 0 0,0 0 0</inkml:trace>
  <inkml:trace contextRef="#ctx0" brushRef="#br0" timeOffset="1716">4002 544 17,'0'0'3,"0"0"0,0 0-2,0 0 1,0 0 0,-2 0 0,2 0-1,0 0-1,0 0 1,0 0-1,-2 2 1,2-2 0,0 1 0,0-1 0,-2 1 0,2-1 0,-2 1 0,0 0 0,-5 2-1,1-1 0,0 0 1,-4 1 0,1-2 0,-1 0-1,0 0 0,1-1 0,-1 0 0,2-2 0,0-2 0,1 0 0,1-5 0,4-1 0,2-4 0,4-2 0,4-3 0,1-2 0,3-1 0,3 1 0,-1-1 0,3 2 0,-1 2 0,1 0 0,-1 2 0,3 2 0,-3 1 0,1 2 0,-3 1 0,-1 5 0,-3 0 0,3 4 0,-5 3-1,0 5 1,-4 2 1,-4 8 0,-2 2-1,-4 5 0,-4 2 0,-3 2 0,-3 4 0,-5 0 0,-2 2 0,-4 1 0,1 0 0,-3-2 0,0 1 0,0-2-1,2-2 1,0-1 0,0-1 0,4-2 0,1-2-1,3-4 1,0-3 0,5-1 0,1-3 0,3-4 1,2-3-1,2-5 0,6-4 0,2-3 0,2-2 0,4-4-1,4-1 2,5 1-1,0-1-1,1 0 1,1 0 0,-1 4 0,3 1 0,-4 1 1,1 2-1,-1 1 1,1 1-1,-1 3 0,0 1 0,-1 2 0,-1 1 1,1 1 0,-1 0 0,-1 2-1,-2-2 1,1 2-1,-1 0 0,-1 0 0,1-1 0,-2 1 0,1-1 0,-1 0 0,0-2 0,1 0 0,1-2 0,3-1 0,-3-1-1,2-1 0,1 0-1</inkml:trace>
  <inkml:trace contextRef="#ctx0" brushRef="#br0" timeOffset="2574">4693 346 15,'-2'0'3,"2"0"0,0 0 0,0-2-1,-2 2 0,-3 0-1,-3-1 1,-4 2 0,-3 2-1,1 0 0,-5 2 0,3 2 0,-1 1 0,1-1-1,3 0 1,1 0 0,3 0-1,-1 0 0,4 0 0,4 0 0,0 1 0,2 0 0,2 1 0,6 0 0,2 0 0,3 0 0,1 2 0,1 0 0,-1 0 0,1 0 0,-1 2 0,-1-1 0,-1-1 0,-2 2 0,-1-1 0,-3 1 1,0 1-1,-4 0 1,-2 1 0,-4 0-1,-4 1 0,-3-1 0,-1-1 1,-2 1-1,-3-1 0,-2 0 0,1-2 1,-1-1-1,1 1 0,1-2 0,3 0 0,-1-3-1</inkml:trace>
  <inkml:trace contextRef="#ctx0" brushRef="#br0" timeOffset="2946">4957 57 17,'-2'0'3,"-4"-1"-1,0 0 1,-4 0-1,-1 0 0,-3 1 0,-3 1 0,-1 1-1,-1 2 0,-4 0 0,3 2 0,-3 0 0,2 2 0,1 0-1,-1 0 1,4 2-1,3-1 0,-1-1-1</inkml:trace>
  <inkml:trace contextRef="#ctx0" brushRef="#br0" timeOffset="3300">5168 357 16,'0'-1'3,"-2"1"-1,0 0 0,0-1 0,-4 2 0,-2 3 0,-1-2-1,-1 1 0,0 3 0,-1-1 0,1 1-1,2-1 1,0 2 0,-1 0 0,3 0-1,2 3 0,2-1 1,0 0-1,4 1 1,2 0 0,2 1-1,2-1 0,3 0 0,1 2 0,1 0 0,-1-1 1,0 1-1,1 0 0,-5-1 0,0 2 0,1-1 0,-5 0 0,-4 2 0,0 0 0,-4 1 0,-5 1 0,1 0 0,-4-1 0,-1 1 0,-3-1 0,-1-1 0,1 0 1,-3 0-1,0-1 0,3-1 0,1-2 0</inkml:trace>
  <inkml:trace contextRef="#ctx0" brushRef="#br0" timeOffset="3701">5735 7 18,'0'0'3,"-2"-1"0,0-1-1,-2 1 0,0-1 1,-5 2-1,-1 2 0,-2-1 0,-5 2-1,-4 2 1,1 2-1,-5 2 0,-2 3 0,0-1-1,0 3 1,0 1 0,-2 1-1,3-1 0,-1 0 1,2 1-1,2 0-1,4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0:52.8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557 17 17,'0'0'3,"0"0"-1,0 0 0,0-2 0,0 1 0,-3-1 0,3 1 0,-2 0 0,0-1 0,2 0-1,-2 1 0,2 0 0,-2 0 0,2 0 0,0 1 0,0-2 0,-2 2-1,2 0 1,0 0 0,0 0-1,0 0 0,0 0 0,0 0 0,0 0 0,0 0 0,0 0 1,0 0 0,0 0 0,0 0-1,0 0 0,0 0 0,0 0 0,0 2 0,-2 1 0,-4 3 0,-2 2 1,-1 1-1,1 1 0,-4 2 0,-1 2 0,1 3 0,-5 0 0,1 2 0,-3 0 0,-2 3 0,-1 2 0,-1 1 0,-2 3 0,0 2 0,-2 2 0,3 0 1,-3 1-1,4-2 0,-2 2 0,4-1 0,1 0 0,-1-3 0,5-2 0,-1-1 0,2-1 0,1-2 0,4-2 0,-1-1 0,3-3 0,2 0-1,0-1 2,4-2-1,-3-3 0,5 0 0,0-2 0,0-2 0,5 0 0,-1-2 0,2-2 0,0-2 0,0-1 0,3-1 0,-3-2 0,2-2 0,0-3 0,1 0 0,-1-4 0,-2-2 0,0-1 0,-2-1 0,1-3 0,-1-2 0,-4-2 0,0 0 0,0-3 0,-4-2 0,-1-1 0,1 0 1,-2 0 0,0 1-1,0 3 1,-3-1-1,3 3 1,0 1 0,0 2-1,0 0 0,-1 3 0,1 0 0,0 2 0,2 1-1,0 3 1,0 0-1,-1 1 0,3 2-1,0 1 0,-2 0 0</inkml:trace>
  <inkml:trace contextRef="#ctx0" brushRef="#br0" timeOffset="1186">569 682 16,'0'0'3,"0"0"0,0 0 0,0 0 0,0 0-1,0 0 0,0 0 0,0 0 0,0 0-1,0 0 0,0 0 0,0 0 0,-2 1 0,2 1 0,-4 5 0,-7 5-1,1 2 1,-4 2-1,-3 3 1,-2 0-1,1 2 0,-1 0 0,1 1 0,-1 2 0,0 0 1,-1 0 0,1 0 0,2 0-1,1-1 0,1 0 0,1-3 0,0 0 0,1-1 0,5-2 0,0 0 0,1-4 1,1 1 0,2-1-1,2 0 0,2-3 0,2 0 0,2-2 0,4-1 0,1-1 0,3-2 0,1-1 1,3-1 0,1-2-1,-1 0 0,3-1 0,-1-1 1,1-1-1,0 0 0,-3 0 0,1 1 0,-3 0 0,-1-1 0,-1 1 0,0 0 0,-1-1 0,-3 1 0,0 1 0,-2 0 0,-1-2 0,1 2 0,-2 1 0,0-1 0,-2 0-1,2 1 0,-2 0 0,-2 0-1</inkml:trace>
  <inkml:trace contextRef="#ctx0" brushRef="#br0" timeOffset="1748">734 998 17,'0'0'3,"0"0"0,0 0 0,0 0 0,0 1 0,-2 2 0,2-2-1,0 0 0,0 0-1,0 0 0,2-1 0,-2 1 0,0 0 0,0-1 0,2 0 0,-2 2 1,5-2-1,-1 0 0,2 0 0,2 0 0,5 0 0,-1 0-1,2-2 1,5 2-1,-2-2 1,1 2-1,1-1 0,-1 1 0,1-1 0,0 1 0,-1-1 0,-3 1 0,-1 0 0,-1 0 0,-3 0 0,-2 1 1,1-1 0,-1 0-1,-2 0 0,0 0 1,-2 0-1,1 0 0,-3 1 0,-2-1-1,2 0 1,-4 1-1,2 0 0,-2 0 0,-1 2-1,-1-3 0,2 1 0</inkml:trace>
  <inkml:trace contextRef="#ctx0" brushRef="#br0" timeOffset="2262">1301 814 15,'0'0'3,"0"0"0,0 0 0,0 0-1,0 0 0,0 0 0,0 0 0,0 0 0,0 0 0,0 0 0,0 0-1,0 0 1,0 0-1,0 0 0,0 0-1,0 0 1,0 3 0,0-1 0,0 4-1,-2 1 1,2 1 0,-2 2 0,0 3 0,-2 1-1,0 4 1,-1 0 0,-1 2-1,2 1 1,-2 2-1,0 0 1,-1 1-1,1 0 0,2-1 0,-2-1 0,2 0 0,-2-1 0,1-1 0,3-1 0,-2-3 0,2-2 0,2-1-2,-2-3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0:56.5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16 523 15,'0'-2'3,"0"1"-1,-2-1 1,0 1 0,0 0-1,2-1 0,-2 1-1,2-1 1,-2 1-1,2 0 1,0-1-1,0 1 1,-2 1-1,2 0 0,-2 0 0,2 0 0,0 0-1,0 0 1,0 0 0,0 0 0,0 0 0,0 0 0,0 0-1,0 0 0,0 0 0,0 0 0,0 0 0,-2 0 0,2 1 0,0-1 0,0 0 0,-2 2 0,2-2 0,2 0 1,0 1-1,2 0 1,2 1-1,5-1 0,-1 1 0,5-1 0,3-1 0,3 1 0,2 0 0,-1-2 0,3-1 0,2-1 0,-2 2 0,2-1 0,-2-2 0,-1 3 0,-1 0 0,2 0 0,-2 0 0,-1 1 0,-3-3 0,0 3 0,-1 0 0,-1 0 0,-3 0 0,-1 0 0,-1 0 0,-4 0 0,1 0 0,-1 0 0,-2 0-1,0-1 1,-2 1 0,1-1 1,-1 1-1,-2 1 0,2-1 0,-2 1 0,0-1 0,-2 0 0,2 0-1,-2 0 0,2 0 0,-2-1-1</inkml:trace>
  <inkml:trace contextRef="#ctx0" brushRef="#br0" timeOffset="670">83 367 14,'0'0'3,"0"0"-1,0 0 1,0 0-1,0 0 0,0 0 0,0 0 0,-2 1 0,2 0-1,0 0 0,0 0 1,-2-1-1,2 2 0,0-2 0,2 0 0,-2 1-1,-2-2 1,2 1 0,0 0 0,0 0-1,0 0 0,0 0 1,0 0 0,0 0-1,0 0 0,2 0 0,-2 0 0,2 0 0,2 0 0,2 1 0,2 0 0,5 0 0,-1 0 0,3 0 0,1 1 0,3-2 0,1-2 0,1 1 0,0 1 0,2-1 0,-3 1 0,1 0 0,0 0 0,-3 0 0,1 0 0,-1 0 0,-1 0 0,-3 0 0,-3 0 0,-1 1 0,-2-1 0,1-1 0,-3 1 0,0-1 0,-2 1 0,0 1 0,0-1 0,-1 0-1,-1 0 0,0-1 0</inkml:trace>
  <inkml:trace contextRef="#ctx0" brushRef="#br0" timeOffset="1248">1018 362 14,'0'0'3,"0"0"-1,0 0 0,0 0 0,0 0 0,0 0 0,0 0-1,0 0 1,0 0-1,0 0 0,-3 1 0,1 3 0,-6 0 0,0 1 0,-3 1 0,1 0 0,-2-1-1,-3 1 0,-1 0 0,1 0 0,-1 0 0,1-2 0,1 0 1,1-1 0,1 0-1,2-1 0,1-1 1,1-1-1,2-2 0,2-3 0,2-1 0,4-3 1,4-1 0,0-3-2,4-1 1,5-1 0,-1-2 1,5 1-2,0-2 1,3-1 1,1 0-2,-2 1 1,2 2 1,-3-1-1,-1 3 0,-1 1 0,-1 3 0,-3 0 0,1 1-1,-5 2 1,1 0 1,-1 3-1,-2 1 0,-2 5 0,-1 0 0,-1 4-1,-2 3 1,-2 3 0,-4 3 0,-5 5 0,-5 3 0,-5 6 0,-3 3 1,-3 5-1,-4 2 0,-2 2 0,-2-2 0,2 0 0,4-2 0,0-2 0,0-3 0,4-1 0,0-4 0,5-2 0,1-3 0,3-2 0,1-4 0,1-2 0,2-1-1,3-3 2,1-2-1,4-2-1,2-3 1,0-3 1,6-3-1,1 0 0,1-3 0,2-1 0,3 0-1,1 0 1,-1 0 0,-1 1 1,0 0-1,1 3 0,-1-1 0,1 2 0,-3 0 0,2-1-1,1 2 2,-1 1-1,3 0 0,-1 1 0,1 1 1,-1-1 0,1 0 0,1 1 0,-1 1-1,1-1 0,1 0 1,1 2-1,-1-2 1,-1 0 0,1 1-1,-1-1 0,-1-1 0,-1 0 0,3 0 0,-3-1 0,3-1-1,-3 0-1</inkml:trace>
  <inkml:trace contextRef="#ctx0" brushRef="#br0" timeOffset="1996">1743 257 16,'0'0'3,"-2"0"0,2-1-1,-2 1 1,2 0-1,-4 0 0,0 0 0,-4 1 0,-3 2-1,-1-1 0,0 2 0,-3-1 0,3 3 0,-1-1-1,1 2 1,2-1-1,-1 1 0,3 0 0,0 2 1,1-1 0,3 1-1,4 0 0,0 2 0,4 0 0,5 1 0,-1 1-1,2-2 2,3 2-1,-1 0 0,1-1 0,-1 0 0,-2 0 0,1-1 0,-3 0 0,-2 1 0,0-1 1,-2 2 0,-1 0 0,-3 0-1,-3 1 1,-1-1 0,-4-1 0,-2 1-1,-3 0 0,-3-1 1,-3-1-1,-2 1 0,3-1 0,-3-1 0,3-1 0,3-2 0,1 0 0,-1-1-1,3-2-1</inkml:trace>
  <inkml:trace contextRef="#ctx0" brushRef="#br0" timeOffset="2371">2081 75 17,'-5'-1'3,"3"0"0,-2-2 0,-2 0 0,-2-1-1,-3 1 1,-1-1-1,-5 2-1,1 0 1,-1-2-1,1 2 0,1 1-1,3-1 1,2 2 0,-1 0-1,1 3 0,2-1 0,1 2-1,-1 0 0</inkml:trace>
  <inkml:trace contextRef="#ctx0" brushRef="#br0" timeOffset="2620">2252 288 17,'0'0'3,"0"0"0,0-1 0,-2 1 0,0-2-1,-4 0 0,0 1 0,-3 0-1,1 1 0,2 1 0,-4 1 0,1 1 0,-1 0-1,2 0 0,-3 3 1,5 0-1,0 0 0,0 1 0,2 0 1,2 2-1,-1-1 1,3 2-1,3 0 0,1 2 0,0-2 0,2 2 0,2 1-1,1-1 2,1 1-1,-2 0 0,-2 0 0,3 1 0,-3-1 0,-2-1 0,-2 2 0,-2 0 0,-6 0 0,0-1 0,-5 0 0,-3-2-1,-5 1 1,1 0-1,-1-2 0,-2-1 1</inkml:trace>
  <inkml:trace contextRef="#ctx0" brushRef="#br0" timeOffset="3010">2978 4 19,'0'0'3,"0"0"0,-2 0 1,2 0-2,0 0 1,-4 0-1,-6 0 0,-5-2 0,-3 0 0,-5 2-1,-4 0 1,-2 2-1,0 0 0,-2 1 0,0 2 0,0 1 0,0 1-1,2 0 0,0 1 0,2 1 0,2 1 0,3 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30:08.6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 1031 41,'-2'0'3,"-2"0"-1,0 0-1,2 0-1,0-1 0,2 1-1,0-1-1</inkml:trace>
  <inkml:trace contextRef="#ctx0" brushRef="#br0" timeOffset="1794">786 487 14,'0'0'3,"0"0"-1,0 0 0,0 0 0,0 0 0,0 0-1,0 0 1,0 0-1,0 0 0,0 0 1,0 0-1,0 0 0,0 0 0,0 0 0,0 0 0,0 0 0,0 0-1,0 0 1,0 0 0,0 0-1,0 0 0,0 0 0,0 0 1,0 0 0,0 0 0,0 4-1,2 4 0,-2 1 1,0 4-1,0 1 1,0 2-1,0 3 0,0 2 0,0 1 0,-2 2 1,2 3-1,-2 1 1,0 2-1,0 0 0,0 2 0,0 0 0,0 2 0,-3-2 1,3 2-1,-2-2 0,0-1 0,0-2 0,2-1 0,-2-1 0,2-3 0,-3-1 0,3-3 0,-2-1 0,2-3 0,0-1 0,0-2 0,2-1 0,-2-3 0,0-1 0,0-1-1,0-2 0,2-2 0,-2-2-1</inkml:trace>
  <inkml:trace contextRef="#ctx0" brushRef="#br0" timeOffset="2356">728 653 15,'0'0'3,"0"-1"-1,0-1-1,2-4 1,-2 1 0,2 0-1,2-2 0,-2-2 0,2 3 0,-1-3-1,1 1 1,0 0 0,0 0-1,2 0 1,-2 0-1,0 0 1,3-2-1,1 2 1,0-1-1,0-1 0,1 2 0,-1 0 0,0 1 0,1 0 1,1 0-1,-2 1 0,0 2 0,1-1 0,-1 1 0,0 0 0,1 2 0,-1 1 0,0-1 0,0 1 0,1 2 0,-1 1 0,-2 0 0,0 1 0,1 3 0,-1 1 0,-2 1 0,0 0 1,-2 2-1,0 1 1,-2 1-1,0 1 1,0 1-1,-4 1 0,2 0 0,-2 1 0,-2 1 0,-1 0 0,1 0-1,-4 3 2,-1 1-1,1-1 0,-2 0 0,-1-1 0,1 0 0,0 0 1,1-3-1,1-2 0,-1-1-1</inkml:trace>
  <inkml:trace contextRef="#ctx0" brushRef="#br0" timeOffset="3183">1222 830 15,'0'0'3,"0"0"0,0 0-1,0-1 0,0 0-1,-2 0 1,2-1 0,0 2-1,0 0 0,0 2 0,0-2 0,0 0 0,0 2 0,0 3-1,-4 0 0,0 4 1,0-1 0,0 1-1,0 1 0,-3 2 0,1 0 0,0 2 0,0 1 0,0 1 0,-3 2 1,1-1 0,0 3-1,-3-2 0,3 2 0,-2-1 0,4-1 0,-1 0 0,1-1 0,2-2 0,0 0 0,0-1 0,0-3-1,2-1 1,2 0 0,-3-3 0,6-2 0,-3 0 1,4-3-1,2-2 0,0-1 0,2-1 0,1-4 0,-3 0 0,2-1 0,-2-1 0,1-2 0,-1-2 0,0-1 0,-4 0 0,0 0 0,-2-1 0,-2 0 0,-2 1 0,0 0 0,-2 0 0,-3 2 0,-1 0 1,2 2-1,-1 1 1,1 1-1,-2 0 1,1 1-1,1 0-1,2 0 1,0 2-1,2 0 0,0 1 0</inkml:trace>
  <inkml:trace contextRef="#ctx0" brushRef="#br0" timeOffset="4540">1843 188 15,'0'0'3,"0"0"0,0 0-1,0 0 0,0 0 0,0 0 0,0 0-1,0-1 0,-2 0 0,2 1 0,0 0 0,0 2 0,-2 4 0,-3 3 0,-3 3 0,2 3-1,-4 1 0,1 4 0,-1 2 0,0 2 0,-1 0 0,1 3 0,0 2 1,-3 2-1,3 3 0,0-2 1,-1 3-1,1 1 1,2-1 0,1 1 0,1-1-1,0 0 0,0-1 0,2-2 0,2 1 0,0-3 0,2-2 0,2-1 0,0 0 0,2-3 0,2-2 1,2-1 0,3-1-1,1-2 0,0-1 0,5-2 0,0-1 0,-1-3 1,3-1-1,1-2 0,1-1 0,0-3 0,-1 1 0,-1-3 0,0 1 0,-1-2 0,-1-1 0,-3 1 0,-1-1 0,-1 0 0,-2-1 0,-1 1 0,-1-1-1,-2 0-1,0-2 1</inkml:trace>
  <inkml:trace contextRef="#ctx0" brushRef="#br0" timeOffset="5211">2399 272 15,'0'0'2,"0"0"1,0 0-1,0 0-1,-2 3 0,-2 2 1,2 2 0,-2 0 0,0 2-1,-1 3 0,1 0 0,0 2 0,-2 1-1,0 1 1,0 3 0,-3 2 0,3 1 0,-2 2-1,0 2 0,-3 0 1,1 2-1,-1 1 1,1 0 0,0 3-1,-1-1 0,3 1 1,-2-2 0,2 0-1,1-2 0,1-2 0,0-1 0,2-2 0,2-1 0,0-3 0,0-1 0,4-3 0,0-3 0,0-2 0,4-2 0,0-2 0,3-3 0,-1-3 0,2-1 0,-2-1 0,3-3 0,-3-2 0,0-2 0,1-3 0,-3-2 0,-2-2 0,-2-3-1,0 0 0,-2-6 1,-2-2 0,0 1 0,-2-1 0,-2 1 0,-1 1 0,1 1 0,-2 1 1,-2 3-1,1 1 1,-1 1-1,0 3 0,1 1 0,-1 1 0,4 2 0,-3 1 0,3 2-1,2 1 0</inkml:trace>
  <inkml:trace contextRef="#ctx0" brushRef="#br0" timeOffset="6115">2685 616 15,'0'0'3,"0"0"-1,0 0 0,0 0 0,0 0 0,0 0-1,0 5 0,0 3 0,-3 2 0,1 2 0,0 1 0,0 1 0,0 1 0,-2 1 0,2 2-1,0 0 1,-2 1 0,0 2 0,0 0-1,-1 1 1,1-1-1,-2 0 1,0 1 0,2-1-1,-3 0 1,3 0-1,-2-2 1,0 0-1,2 0 0,-2-3 0,1-2 0,-1-1 0,2-2 0,2 0 0,-2-3-1,0 0 2,4-2-1,-2 0 0,0-3 0,2-2 0,0-2 0,0-1 0,2-4 0,0-3 0,2-2 1,2-1-1,0-1 0,1-4 0,1 0-1,2-2 1,0 1 0,3-2 0,-3 1 0,3 3 0,-1-1 0,0 0 0,1 2-1,-1 1 1,-1 3-1,-1 0 1,-2 2 0,1 1 0,-3 1 0,0 1 0,0 2 0,-2 1 0,0 1 0,1 2 0,-3 1 0,-2 3 0,0 3 0,-2 1 0,-3 2 0,1-1 0,0 0 0,-2 2 0,2 0 0,-2 1 0,-1 0 0,3-1 0,0 1 0,0-2 0,0 2 0,-2-1 0,1-1 0,3 0 1,-2 1-1,2-2 1,0 2-2,0-3 1,0 1 0,2-2 0,0 0 0,2 0 0,0 0 0,2-1 0,0-1 1,3-2-1,1-1 0,0 1 0,0-2 0,3-1 0,-1 1 0,-2-1-1,3 1 0,-3-1 1,-2 1-1</inkml:trace>
  <inkml:trace contextRef="#ctx0" brushRef="#br0" timeOffset="8221">2968 66 14,'0'0'2,"0"0"1,0 0-1,0 0 0,0 0-1,0 0 0,0 0 0,0 0 0,0 0 0,0 0 0,0 1 0,2 3-1,2 0 0,2 5 1,0-2-1,1 1 0,1 1 0,2 1 0,1 2 0,-1 1 1,2 2-1,3 0 1,-3 0 0,3 3 0,1-1-1,1 3 0,-3 1 0,3 1 0,-1 2 0,1 1 0,0-1 0,-5 3 1,2 1-1,-1 1 0,-1 2 0,-4 2 1,1 2 0,-1 0-1,0-2 0,-4 2 1,1 1-1,-1-2 1,-2 1 0,-2 0 0,-2 0 0,0-2-1,-2 0 0,-5-1 0,1-1 0,0-2 0,-5-1 0,1-2 0,-1 0 0,1-2 0,-2 0 0,-1-2 1,1-2 0,1-3-1,1-1 0,1-1 0,1-1 0,0-3 0,2-1 0,-1-2 0,3-1 0,0-1-1,0-1 0,-1-3 0,3-1 0,-2-2 0</inkml:trace>
  <inkml:trace contextRef="#ctx0" brushRef="#br0" timeOffset="8955">3727 616 14,'0'0'2,"0"0"1,0 0-1,0 0 0,0 0 0,0 0-1,0 0 0,0 0 1,0 0 0,0 0-1,0 0-1,0 0 1,0 0 0,0 0-1,0 0 1,0 0 0,0 0 0,0 0-1,0 0 1,0 0-1,0 0 0,2 2 0,4 1 0,0-2 0,3 2 1,1 1-1,2-1 1,3 1-1,-1-1 0,5-1 0,4 0 0,-1 0 0,3-1 0,2 1 1,2-1-1,0-1 1,4 0-1,-2 0 0,0 0 1,0 1-1,0-1 0,-2 0 0,0 1 0,-2-1 0,-2 1 0,-2-1 0,-1-1 0,-3 0 0,0 1 0,-5-1-1,-2 1 2,1 1-1,-3-1 0,-1 0 0,-3 0 0,0 0 0,-2 0 0,0 1 0,0-1 0,0 0-1,-1 1 1,1-1 0,-2 1-1,0-1 0,0-1 0</inkml:trace>
  <inkml:trace contextRef="#ctx0" brushRef="#br0" timeOffset="9547">3859 477 13,'0'0'3,"0"0"-1,0 0 1,0 0 0,0 0-1,0 0 0,0 0-1,0 0 0,0 0 0,0 0 0,0 0 0,0 0 0,0 0 0,0 0 0,0 0-1,0 0 1,0 0 0,0 0-1,0 0 1,0 0-1,0 0 1,0 0-1,0 0 0,0 0 0,0 0 0,0 0 0,0 0 0,0 0 0,2 0 0,2 0 0,3 0 0,3 2 0,4 0 0,3 1 0,4-2 1,-1 1-1,5-1 0,0 2 1,2-2-1,2 0 0,0 0 1,0 1-1,2 0 0,-2-1-1,2 0 1,-4 0 0,0 0 0,-1 0 0,-1-1 0,-2 2 0,-2 0 0,-3-1 1,-1-1-1,-3 1 0,1 0 0,-3-1 0,-1 2 0,-5-2 1,2 0-1,-2 1 0,0-1 0,1 1 1,-3-1-1,0 0 0,0 1 0,-2-1 0,2 0 0,-2 0 0,0 0 0,0 0-1,-2 1 1</inkml:trace>
  <inkml:trace contextRef="#ctx0" brushRef="#br0" timeOffset="10827">5443 17 17,'0'0'2,"0"0"0,0 0-1,0 0 0,0 0 1,0 0-1,0 0 1,0 0-1,0 0 0,0 0 0,0 0-1,0 0 0,3 0 1,-3 0-1,4 0 1,2 4-1,0-1 0,4 2 0,-1-2 0,1 2 0,0 1 1,1 2 0,-1 0-1,0 3 0,3 1 0,-3 4 0,1 0 0,-3 4 0,0 1 0,-2 2 0,0 2 0,-1 1 0,-3 1 0,-2 1 0,-2 0 0,-3-1 1,1 0-1,-2-1 1,-2-2 0,2-1-1,-3 0 0,-1-4 0,2 0 0,-3-3 0,1-1 1,2-2 0,0-1-1,1-2 0,3-1 0,-2 0 0,2-5 0,0-3 0,0-3 0,4-4 1,0-4-1,2-4 1,4-6 0,2-3-1,2-4 0,3-2 0,-1-5 0,5-1 0,-1-1 0,3 0 0,0 1 0,1 1 0,-1 0-1,2 4 1,-3 3 0,1 1 0,-1 3 0,-1 3 1,0 2-1,-3 1 0,-2 3 0,1 3 0,-3 0 0,-2 3 0,1 1 0,-1 5-1,-2 2 1,-2 5 0,-2 2 1,0 3-2,1 3 2,-3 3-1,-3 4 0,-1 2 0,-2 1 0,2 4 0,-2 1 0,-3 1 0,1 1 0,0 2 0,0-2 0,-1 1 0,1 1 0,0-2 0,2 0 0,-1-1 0,1-2 0,0 0 0,0-3 0,2 0 1,0-4-1,1-1 0,1-4-1</inkml:trace>
  <inkml:trace contextRef="#ctx0" brushRef="#br0" timeOffset="11856">5981 406 15,'0'0'3,"0"0"0,-2 0-1,2 0 0,0 0 0,0 1 0,0 2-1,-6 3 0,2 3 0,-2 2 0,-1 2 0,1 0-1,2 0 0,0 1 1,2 2-1,0-3 1,2 0 0,0 0-1,0-1 1,0-2-1,4 1 0,0-2 0,0-2 0,4-2-1,-1-2 0</inkml:trace>
  <inkml:trace contextRef="#ctx0" brushRef="#br0" timeOffset="12777">5274 865 15,'0'0'3,"0"0"-1,0 0-1,0 0 1,0 0 0,2 0 0,2 1-1,2 0 1,5 2-1,-1-2 0,0 1 0,5-1 0,-1 2 0,5-2 0,0 0 0,1 0 0,3 0 0,2-1 0,2-1 0,2 0-1,2 1 1,2-1 0,2 0-1,2-1 1,2 1 0,3-1-1,3 0 0,5 0 0,-3 1 1,3 0-1,0 1 0,-3-1 0,1-1 0,-1 1 0,-3-1 0,-1 1 0,-3 0 0,-3 0 0,-4 0 0,-2 0 0,-2-1 0,-6 1 0,-1 1 1,-3-1-1,-2 1 0,-3 0 1,-2 0-1,-1-1 0,-1 0 0,-4 1 0,-2-1 1,1 1-1,-3 0 0,0 0 0,-2-2 0,0 2 0,0 0 1,0 0-1,2 2 0,-2-2 0,0 1 0,0-1-1,0 0 0,0 0 0,2 1-1</inkml:trace>
  <inkml:trace contextRef="#ctx0" brushRef="#br0" timeOffset="14321">5810 1194 16,'0'0'3,"2"2"-1,0 2 1,2 1 0,-2 0-1,2 2 0,0 1 0,2 2 0,-1-1 0,-1 3-1,-2-1 0,2 2 0,0 0 0,-2 2 0,0 1 0,0-1 0,-2 2 0,2-1-1,-2 0 1,-2 1-1,2 0 1,-2-1-1,-2-1 1,2 0-1,-2 1-1,-2-2 1,-1-2 0,1 1 0,0-2-1,0-1 1,2-1 0,-1-2 0,1 0 1,0-2-2,0-2 1,2-1 0,-2-5-1,2 0 1,2-4 0,0-2 0,2-5 0,0-2 0,4-1 0,0-3 0,3-1 0,1-1 0,0 0 0,1 0 0,1 0 0,3 1 0,-1 0 0,-2 1 0,3 3 0,1-1 0,-3 3 0,-1 0 0,3 2 0,-3 2 0,1 0 0,-3 2 0,-2 1 0,0 2 0,1 0 0,-1 3 0,-2 2 0,2 1 0,1 1 0,-5 2 0,0 1 0,0 2 0,0 1 0,0 1 0,-2 1 0,1 1 1,-1 1-1,-2 1 0,0 0 0,0 1 0,0 0 0,0 2 0,0 0 0,0 1 1,0 1 0,0-1-1,0 0 0,0 1 0,0-1 0,0-1 0,-2 1 0,2 0 0,-3 0 0,3-2 0,-2 0 0,2-1 0,0-1-1,-2 0-1</inkml:trace>
  <inkml:trace contextRef="#ctx0" brushRef="#br0" timeOffset="106890">7050 3582 15,'0'0'3,"0"0"0,0 0 0,0 0-1,0 0 0,0 0-1,0 0 0,0-1 0,3 2 0,-1-1 0,-2 2 0,0 0 0,4 0 0,-4-1-1,4-1 1,-4-2-1,0 0 0,-2 2 0,2 0 0,0 0 1,0 0-1,0 0 0,0 0 0,0 0 0,0 0 0,0 0-1,4 0 2,-2 0-1,2 0 0,2 1 0,5 1 0,3 3 0,5 0 0,1-2 0,3-3 0,0 0 0,2 0-1,0-1 1,-1 2 0,12-4 1,-1-1-1,0 2-1,-2 2 2,2-1-1,-4-2 0,-10 0 0,4 2 0,-3 1 0,-5-4 0,-5 2 0,1 3 1,-5-1-1,-4-1 0,-2 1 0,2 1 1,3 0-1,-5 1 0,0-2 0,2 0 0,-4-1 0,-4-1 0,4 2 0,0 0 0,0 0 0,-2 1 0,0 0 0,-5-2 0,-1-2-1,2 0 1,-2 2-1</inkml:trace>
  <inkml:trace contextRef="#ctx0" brushRef="#br0" timeOffset="107608">7050 3463 14,'5'0'2,"3"-1"0,6 1 0,7-4 0,2-3-1,2 0 1,2 5 0,4-3-1,2 2 0,-2-2 0,0-1 0,2 5 0,-6 3 0,2 1-1,2-2 0,-7-2 0,-7-4 1,4 1 0,-3 3-1,-1-1 0,-5 5 0,-1 2 0,-7-4 0,-4-5 0,6 1 0,-2 2 0,0 2 0,-4 3 0,0-4 0</inkml:trace>
  <inkml:trace contextRef="#ctx0" brushRef="#br0" timeOffset="109917">10217 3099 15,'0'0'3,"0"0"0,2-1-2,4 1 1,-4-3 0,-2 2 0,4 0-1,-4 2 0,-4-1 0,2 0-1,2 2 1,0 0-1,2-1 1,4-5-1,-1 2 0,-3 2 0,-4 2 0,2-1 0,0 4 0,0 0 0,6-1 0,4-1 0,-8 1 1,6 2-1,-3 1 0,-3 2 0,4 4 0,-2 1 0,0 1 1,0 3-1,-4 0 0,-2 3 0,-2-1 0,0-7 0,0 1 0,0-3 0,0 1 0,-3 0 0,1-2 0,2-1 0,-2 4 0,-3 0 0,3-10 0,2 1 0,6-2 0,-2 1 1,2 4 0,2 0 0,-10-9 0,6 1-1,-2-2 0,2-1 0,6-10 0,1-1 0,-3-3 0,4-3 0,2-1 0,-3-2 0,5 2 0,11-3 0,1-3 0,1 0 0,-4 1 0,4 2 0,2 1 0,-5 2 0,1 1 0,-4 1 0,4 3 0,-5 1 0,1 3 0,-3 2 0,1 2 0,-7 5 0,-2-1 0,1 1-1,-5 1 1,2 1 0,-4 3 0,2 0 0,-2 4 0,-2-1 0,2 4 1,1 4-2,-3 1 1,2 2 0,-4 2 1,2 0-1,-3 2 1,-1 0-1,0 3 0,0 1 0,0-2 0,-2 1 0,2-2 0,-1 1 0,1 0 0,0-4 0,-2 3 0,2-4 0,0 3 0</inkml:trace>
  <inkml:trace contextRef="#ctx0" brushRef="#br0" timeOffset="110806">10753 3227 14,'2'0'3,"-2"3"-1,-2-1 0,2 5 0,-5 4 0,1 4 0,-4-3-1,4 5 0,-2-2 0,2 1-1,4 1 1,-3-4 0,1 5 0,2-6 0,0 3 0,5-7 0,-3 6-1,2-5 0,0 1 0,2-7 0,0 4 0,5-3 0</inkml:trace>
  <inkml:trace contextRef="#ctx0" brushRef="#br0" timeOffset="111055">10837 3020 16,'2'0'3,"-2"0"-1,0 0 1,2-2-1,-2 2 0,0-2 0,0 2-1,0-1 0,-2 0-1,4-1 0</inkml:trace>
  <inkml:trace contextRef="#ctx0" brushRef="#br0" timeOffset="111804">10037 3758 15,'6'2'3,"2"-2"-1,5 0-1,3 2 1,3-5 0,6 1 0,-5 1 0,12-2-1,-6 0 0,14 2 0,-1-3 0,0 2 0,5 0 0,-1-1 0,5 2-1,-3-1 0,5 1 1,-1-3-1,-3 1 1,-1 0 0,1 2-1,2 0 1,-5-1-1,0-1 0,-5 1 0,-3 2-1,0-3 2,0 0-1,-6 1-1,-2 0 2,-2 0-1,-2 1 0,-5 1 0,-3-1 0,1 0 0,-3 1 0,-3-1 0,-4 1 0,-2 2 0,0-2 0,-6 1 0,2-1 0,2 0 0,0 1 0,-4-1 0,2 0 0,0 0 0,0 0 0,0 0 0,0 0 0,0 0 0,0 0 1,0 0-1,0 0 0,0 0-1,0 0 0</inkml:trace>
  <inkml:trace contextRef="#ctx0" brushRef="#br0" timeOffset="112491">10308 3999 14,'-2'0'3,"2"1"-1,0 4 0,2 2 0,0-2 0,2 0-1,11 5 0,-7-3 0,4 3 1,-6 1-1,-3-1 0,9 0 0,-6 6 0,-4 2 0,2 3 0,-6 0 0,0 0-1,0 1 1,-6-1 0,0-3-1,1 1 0,-5-1 0,4-2 0,1-1 1,-7-1-1,2-2 0,1-2 0,11-3 0,-4-1 0,-4-1 0,2-2 0,4 0 0,0-3 0,-1 2 0,3-3 0,-4-2 0,11-3 0,-3-6 0,4-3 0,2-3 0,9-2 0,-1-1 0,-3-5 0,8 0 0,-1 2 0,1-4 0,4 4 0,0 4 0,-2-1 0,2 3 0,-2 1 0,-3 1 0,-3 3 0,-3 3 0,1 3 0,-3-2 0,-3 3-1,-3 4 1,0-2 0,-1 1 0,-3-2 0,-4 5 0,2 6 0,2 3 1,-4 4-1,0 0 0,-2 1 0,2 1 1,-2 6 0,-2 5 0,-3-2-1,3-2 0,0 0 0,0 1 0,0 0 0,0-2 0,4 2 0,-2-4 0,2 0-1,0-1 1,2-3-1,0-2 0</inkml:trace>
  <inkml:trace contextRef="#ctx0" brushRef="#br0" timeOffset="114253">9325 2922 14,'0'0'2,"0"1"0,0-1 1,-4 0-1,0 0-1,-4 2 0,-7 1 1,-3-1 0,-7 3-1,-4-1 0,-2 5 0,-2-1 0,-2 3 0,-4 2 0,-3 1-1,-3 1 0,-5 0 1,-6 2-1,4-1 1,-1 0 0,3 2-1,-2-2 0,5 0 0,-1-1-1,3-1 1,-1 2 1,5-2-1,-1 5-1,9 2 1,4 0 0,5-2 0,7-4 0,1-6 0,3 3 1,3-3-1,2-2 0,3-1 0,1 2 0,0 0-1,2 1 1,4-1 0,2-1 0,7-1 0,5 0 0,5-1 0,6-4 0,4 3 1,2 0-1,2-2 0,4-5-1,3-1 1,-1-2 0,-2 3 0,1-2 0,-1 3 0,0-1 0,-4-1 0,7-1 0,-5 4 1,4 0-1,-1-2 0,-3-2 0,-2-1 0,0 1 0,-2 1 0,0-1 0,-4 3 0,-2-1 0,-2 3 0,-4 3 0,-5 3 0,1-1 0,-5 0-1,-2 0 1,-3-3 0,-1-3 0,-2 2 0,0 0 0,-4 3 0,-2 3 0,-2 7 1,-6-4-1,-5-1 0,-3 0 0,-5 1 0,-4 3 0,-4 4-1,-6-2 1,-5 5 0,-5 2 0,-3 3 0,-2-1 1,-3 4-1,-3-2 0,2 1 0,2 0 0,-2 0 0,9-1 0,-1 0 0,3 2 0,5-3 0,3-2 0,4 1 0,2-2 0,4 0 0,-4 2 0,6-2 0,2-2 0,11-2-1,2-3 1,8 0 1,-3-2-1,5 3 0,9 1 0,3-7 0,5 1-1,3-4 1,3-4 1,6-4-2,2 2 2,4 0-1,7-5 0,1-4 0,3-5 0,3 1 1,5 0-1,6 1 0,2 0 0,-4 10 1,4-5-1,0-5 1,-4 3-1,-2-2 0,-5 1 1,-3 2-1,-7 5 0,-3 2 1,-7 1-1,-7-1 0,-1-1 0,-8-2 0,1-2 0,-3 0 0,-5 4 0,0 0 0,-2 1 0,-4-2 0,1 1 0,-1 4 0,-2-1 0,-2-1 0,-3 1 0,3-2-1,2-3 0</inkml:trace>
  <inkml:trace contextRef="#ctx0" brushRef="#br0" timeOffset="116141">8657 4494 13,'0'1'3,"-4"2"0,-2 1-1,-2 7 0,-5-2 0,7 1 0,-2 2 0,-4 3 0,3-6-1,1 2 0,0 6-1,4-10 1,2 3 0,-1 1 0,3-4-1,3 1 0,-1 1 1,0 1 0,2 2 0,6-9-1,0-3 1,1 8-1,1-2 0,7-5 0,-1-4 0,-1 2-1,2-1 0</inkml:trace>
  <inkml:trace contextRef="#ctx0" brushRef="#br0" timeOffset="116422">8732 4294 16,'4'-5'3,"-4"4"-1,2 0 0,-2 1 0,2 0 0,-2 0-1,0 0 0,0 0 0,0 0 0,0 0 0,0 0 0,0 0 0,2 1-1,2 0 0</inkml:trace>
  <inkml:trace contextRef="#ctx0" brushRef="#br0" timeOffset="116874">8899 4534 15,'3'-2'3,"-3"1"-1,4 0 0,8-4 0,3 3 0,-3 3 0,7-3-1,-5 2 0,5-2 0,1-2 0,-3 3 0,1 0-1,3-1 0,-4 3 0,1-5 0,-3 4 0,-3 1 1,1-2-1,-1 1 1,-2-1-1</inkml:trace>
  <inkml:trace contextRef="#ctx0" brushRef="#br0" timeOffset="117295">8943 4635 14,'0'0'3,"0"0"-1,0 0 0,0 0 0,0 0 0,0 0 0,2 0-1,2 6 0,6-8 0,5 4 0,-3-2-1,5-5 1,1 3 0,-1-1 0,4-1 0,-3 5 0,5-5 0,-4 3 0,-3 2-1,3-4 0,-5 3 0,-1 1-1,-3-6 1,0 6 1,-1-3-1,-5 0 0,0 4 1,-2-3-1,0 3 0,0-2 0</inkml:trace>
  <inkml:trace contextRef="#ctx0" brushRef="#br0" timeOffset="117623">9481 4458 13,'-5'0'3,"5"0"0,0-1-1,0 1 0,0 0 0,-2 0-1,0 0 0,-2-2 1,0 2-2,2-3 1,-2 2 0,2 0 0,-2 1 0,6 0 0,-2 0-1,0 1 0,0-1 1,-2 0-1,2 0 1,-2 0 0,2 0-1,-5 1 0,3 2 0,-2-1 0,-4 3 0,2-1 0,0 1 0,-3 1 1,3-2-1,-2 4 0,4-3 0,-5 6 0,5-7 0,-2 7 0,0-6-1,0 2 1,4 0 0,-3 3 1,3 0-1,-2-2 0,2 2 0,0 1 0,0-5 0,2 1-1,0-2 1,0 4 0,4-7 1,-2 1-2,2 4 1,1-4 0,1-1 0,0 1 1,2-3-1,0 4 0,3-7 0,1 3 0,-4-6 0,7 6 0,-3-6 0,1 0 0,-7 3 0,4 1 0,-1-4 0,3 0 0,-2 0 0,-1 2 0,1-5 0,-2 2 0,5-1 0,-3 1 0,0-2-1,-3 1 1,-3-1 0,2-1 0,-6 1 1,2 0-1,0-2 0,-4 1 0,0 0 0,-2 2 0,0 0 0,-5 0 0,5 1 0,-4 1 0,4 0 0,-2 1 0,1 0 0,1 0-1</inkml:trace>
  <inkml:trace contextRef="#ctx0" brushRef="#br0" timeOffset="119292">9009 2415 14,'-2'3'3,"-2"2"-1,-2 2 0,2 1 0,-1 2 0,-1 0-1,0 2 0,-2 0 0,1 1 0,-1 0-1,4 0 0,-4 0 1,2-2 0,1 3-1,-1 0 1,0 0-1,2 0 0</inkml:trace>
  <inkml:trace contextRef="#ctx0" brushRef="#br0" timeOffset="119464">8959 2563 15,'0'-3'2,"2"1"0,3-1 0,-1-2-1,0 0 0,2 1 0,0-1 0,1-1 0,1 0 0,-2 2 0,2-2 0,3 1 0,-1 1 0,0-1 0,1-1-1,1 1 0,-2 1 0,3-1 1,-3 2-1,0-1 0,1 1 0,-3 0 0,0 1 0,1-1 0,-3 0 0,-2 1 0,2 1 0,-2-2 0,0 2 0,1 0 0,-1-1 0,-2 1 0,0-1 0,0 2 0,0-1 0,-2 0 0,0 1 1,0 0-1,0 1 0,-2-1 1,2 1-1,-2 1 0,0-1 0,0 0 0,-2 1 0,-3 1 0,3-1 0,0 0 0,-2 1 0,0 0 0,-1 2 0,1 0 0,-2 1 0,0 0 0,-1 1 0,3 0 0,-2 0 0,2 0 0,0 0 0,-3 0 0,5 0 0,0-1 0,2 0 0,-2-1 0,0 1 0,2 2 0,0-1 0,-1 0 0,1-2 0,2 2 0,-2-1 0,2-3 0,0 2 0,2-2 0,-2 3 0,2-4 0,1 3 0,-1-3 0,2 2 0,-2-1 0,2 1 0</inkml:trace>
  <inkml:trace contextRef="#ctx0" brushRef="#br0" timeOffset="158705">10310 2617 15,'0'0'2,"0"0"1,0 0-1,0 0 0,0 0 0,0 0 0,0 0-1,0 0 0,0 0 0,-2 0 0,2 0 0,0 0 0,0 0-1,0 0 0,0 0 0,0 0 0,0 0 0,0 0 0,0 0 1,-2 0-1,0 1 0,-7 1 0,3-1 0,-2 1 0,0 2 0,-1-2 0,1 1 0,2 1 0,-2-1 0,-1 2 0,1 0 1,0-1-1,0 1 0,-1 0 0,1-1 1,2 2-1,-2-1 0,1 1 1,-1-2-1,2 1 0,0 1 0,-1-2 0,1 1 0,0 0 0,2-1-1,-2 0 1,2-1 0,-1 1 1,1 0-1,2 0 0,-2 1-1,0-2 1,0 1 0,0 0 0,2 2 0,-2 0 0,1 0 1,-1-1-1,0 1 0,0 0 0,2 0-1,-2 0 1,0 1 0,-3 1 0,3 0 0,-2 0 0,2 1 0,-2 1 0,2 0 1,-3 1-1,3-1 0,-2 1 0,2 0 0,-2 0 0,2-1 0,0 1 0,-1 0 0,1 1 0,0-1-1,0 2 2,0 0-2,0 1 1,2-1 1,-3 1-1,3-1 0,-2 1 0,2-2 0,-2 1 0,0 1 0,2-1 0,-2 0 0,2 1 0,-2-2 0,-1 2 0,1-1 0,0 0 0,0 1 0,-2 0 0,2-1 0,-3-1 0,3 0 0,0 0 0,0-2 1,0 1-1,0-2 0,0 1 0,-1 0 0,3-3 0,-2 1 0,2 0 1,-2 1-1,0 2 0,0-1 0,0-1 0,0 2 0,-1-1 0,-1 1 0,2 0 0,-2 1 0,2 0 1,-2 1 0,-1-1-1,3 1 0,0 0 0,0 0 1,0 1-1,0 0 0,-1 0 0,-1-1 0,2 1 0,0 0 0,0 0 0,0 0 0,0-1 0,-1 1 0,3-1 0,-2 0-1,0-1 1,2 1 0,0 1 0,-2-1 0,2 0 1,0 1-1,0-2 0,0 1 0,0 0 0,-1 1-1,3-1 1,-2 1 1,2 0-1,-2 0 0,2 0-1,-2 1 1,2 0 1,-2 0-1,2 0 0,-2 1 0,2 1 0,-2-1 0,2-1 0,-2 0 0,0 0 0,0 0 0,0-1 0,2 1 0,-2 1 0,2-1 0,-2-1 0,2 0 0,0 0 0,0 0 0,2-1 0,-2 1 0,0 0 0,2 0 0,-2 0 0,2 0 0,-2-1 0,2 0 0,0 1 0,0-1 0,0 1 0,0-2 0,0 1 0,2 0 0,1 0 0,-1-2 0,0 1 0,2 0-1,-2-2 1,2 0 0,1 1 1,1-2-1,-2 2 0,2-2 0,1 0 0,-1 1 0,2-2-1,-2 1 1,1-1 0,1 0 0,0-1 0,1 1 1,-1-1-1,2 0 0,3-1 0,-3 0 0,3-1 0,-1-1 0,1 0 0,-1-1 0,1 1 0,1-1 0,-1 1 0,-3-1-1,3 0 1,-1-1 1,1 0-1,-3 2 0,0-1 0,-1 1 0,1-2 0,3 2 0,-3-1 0,0 1 0,1-1 0,1-1 0,-1 2 0,1-2 0,1-1 0,1 2-1,1-2 1,-1 0 1,1 0-1,-1-1 0,3 1 0,-2-1 0,1 0 0,1 0 0,-1 0 0,1 0 0,0-1 0,-1 0 0,1 1 0,0 0 0,-1-1 0,1 0 0,-3 1 0,3 0-1,-3-2 2,1 1-1,0 0 0,-3-1 0,3-1 0,-3 1 0,1 0 0,-1-2 0,3 2 0,-3-3 0,3 1 0,-1-1 0,1 0 0,-1 1-1,3-2 1,-3 1 0,1 1 0,-1-2 1,1 0-1,0 0 0,-1 0 0,-1 1 0,-1-1 0,3 0 0,-3 0 0,1-1-1,-1 1 1,1 1 1,-1-2-1,0 1 0,1-1 0,-3 1-1,1-1 1,-1 0 1,1-1-1,-1 1 0,0-1 0,-1 0 0,1-1 0,-1 1 0,-1-1 0,0 1 0,1-1 0,-1-2-1,0 2 1,1-2 1,-1 2-1,0-3 0,-2 2 0,3-2 1,-3 2-1,0-2 0,1 1 0,-1-1 0,0 0 0,0 0 0,1-1 0,-1 0 0,0-1 0,1 1 0,-1-1 0,0 0 0,0 0 0,1 0 1,-1 2-1,0-3 0,-2 1 0,1 0 0,-1 0 0,0-1 0,0-2 0,-2 1 0,3 0 0,-3-1 0,2 1 0,-2-1 0,2 0 0,-2 0 0,1 0 0,-1-1 0,0-1 0,0 2 0,0-2 0,0 2 0,0-2 0,0 2 0,-1-2 0,1 1 0,0 0 0,-2 1 0,2 1 0,0-2 0,0 0 0,-2 1 0,3 0 0,-3-1 0,2 1 0,-2-1 0,2 1 0,-2-2 0,0 2 0,0-2 0,0 2 0,-2 0 0,2-2 0,-2 0 0,2 1 0,-2 0 0,0 0-1,2 0 1,-2 1 0,0 0 0,0 1 0,0 1 0,0-1 0,0 0 0,0-1 0,0 2-1,0 1 1,0 0 0,0 0-1,0 0 2,0 0-1,0 2 0,2-1 0,-4 1-1,2 1 2,-2-1-1,2 0 0,0 1 0,0-1 0,-2 0 0,2 1 0,-2-2 0,0 0 0,-2 0 0,0-1 0,0-1 0,0 1 0,-1-1 0,1 1 0,-2-1 0,2 1 1,-2-2-1,0 1 0,-1 1 0,1-1 0,2 0 0,-2 1 1,0-1-1,-1 1 0,1 1 0,0 0 0,0 0 0,0 0 0,-1 2 0,1-1 0,0 1 0,0-1 0,-3 1 0,3 1 0,0 0 0,-2 0 0,2 1 0,-3 0 0,1 1-1,0 1 1,0-2 0,-3 1 0,3 1 0,-2 1 0,-3-1 1,3 2-1,-3-1 0,3 1 0,-2-1 0,-1 2 0,1-1 0,-1 0 0,-1 1 0,-1-1 0,3 2 0,-2-2-1,-3 2 1,0 0 0,1 0 0,-1 0 0,-1 0 0,1 1 0,-1-1 0,1 1 0,-2 0 0,1-1 0,-3 1 0,3-2 0,-3 2 0,2-1-1,1 0 1,-1 2 0,0-1 0,1-1 0,-1 1 0,1 0 0,1 1 0,0-2 0,1 2-1,-1 1 1,1-1 1,-1 1 0,1 0-1,-1 0-1,1 0 1,-1 1 0,1 0-1,-1 2 1,3-2 0,-3 1 0,3 0 0,-3 1-1,2 0 0,3 0 0</inkml:trace>
  <inkml:trace contextRef="#ctx0" brushRef="#br0" timeOffset="162215">10101 2721 13,'0'0'3,"0"0"-1,0 0 0,0 0 0,0-3-1,0 0 1,0-2-1,0 1 0,2-1 0,-2-1 0,2 0 0,0 1 0,0-4 0,0 0 0,3-1-1,-1-1 0,0 1 0,2-3 0,-2-1 0,4 0 0,-1 0 1,1-1 0,-2 0 0,0-1 0,1-1-1,1 1 0,-2-1 1,0-1-1,-2-2 0,0 2 1,1-2 0,-3-1-1,0 0 0,-2 0 0,2-2 0,-2 0 1,-2-1-1,-2-1 0,-1-2 0,-1 0 1,-4 2-1,0-3 0,-1 1 0,-1 0 1,-3 2-1,-1 0 0,-1 1 0,1 2 0,-3 0 0,-2 1 0,1 1 0,-1 0 0,0 3 0,1-1 0,-3 2 0,0 1-1,0 0 2,-1 1-2,-1 2 1,0 0 0,-2 1 0,-2 1 0,0 0 0,0 1 0,0 1 0,-2 0 0,2 0 0,-2 1 0,2 1 0,-2 1 0,-2-1 0,0 2 0,0-1 1,0 2-1,-2-1 0,2 1 0,-2-1 0,-1 2 0,1-2 0,-2 2 0,0-2 0,0 2 0,-3-1 0,1 0 0,0 1 0,-3 0 0,-1-1 0,1 2 0,-1 1 0,-2 0 0,1 0-1,-1 1 1,-1-1 0,1 2 0,-3-1 0,3 0 0,-3 0 0,2 1 0,3 1 0,-2-2 0,1 1 0,3 0 0,-1 1 0,1 0 0,0 0 0,1 0 0,-1 1 0,-2-1 0,1 1 0,-1-1 0,1 1 1,-1-1-1,2-1 0,-3 2 0,3-2 0,-3 1 0,3 0 0,2-1-1,-3 2 1,5-2 0,-2 0 1,2 1-2,-1 0 1,1 0 0,0 0 0,0-1 0,-3 1 0,1 0 1,0 1-1,-3 0 0,1 0 0,0-1-1,1 2 1,1-2 0,2 1 0,0-1 0,-1 1 0,3-1 1,0 1-1,2-2 0,-2 2 0,2-1 0,-2 1 0,-1-2-1,1 2 1,-2-2 0,0 1 0,-2 0 0,-1 0 0,-1-1 0,-3 2 0,3-1 0,-2 0 1,-1-1-1,-1 0-1,1 1 1,-1-1 0,1 0 0,3 1 1,-2-1 0,1 0-1,1 0 0,-3-1 1,-1 2-1,1 0 0,-3-1 0,-1 0 0,3 1 0,-1 1 0,1 0 0,-1 0 0,1 0 0,-1-1 0,1 2 0,-3-2 0,3 1 0,-1-1 0,3 1 0,-3-1 0,1 1 0,-1-2 0,1 2 0,-1-2 0,1 1 0,1 0 0,1 0 1,-3 2-1,1 0 0,-1-1 0,3 1 0,-2 1 0,-1 1 0,-2 0 0,1-2 0,-1 2 0,-1-1 0,1 1 0,1 0 0,-1-2 0,0 0 0,3-2 0,2-1 0,1 1 0,1-3 0,1 0 0,3 0 0,0 0 1,0 0-1,2-1 0,-1-1 0,1 1 0,2 0 0,0 0 0,-2 1 0,2-1 0,0 0 0,0 1 0,-2 1 0,-1 0 0,3 0 0,0 0 0,0 2 0,2 0 0,0-1 0,0-1 1,2 2-2,2-2 1,0 0 0,0 1 0,3 1 0,-1-2 0,0 0 0,2 0 0,0 2 0,1-2 0,-1 1 0,0-1 0,3-1 0,-3 3 1,2-1-1,-2 0 0,3-1 0,-3 1 0,2-1 0,-1-1 0,1 1 0,2-2 0,-1 0 0,1-2-1,2 1 1,1-2 0,-1 1 1,3 1-2,1-2 1,-1 1 0,1-2 1,1 1-1,2-1-1,-1-2 1,1 1 1,2-1-1,-3 0 0,3 0 0,-2-1 0,2 0 0,-1-2 0,3 1-1,0 0 1,0-1 0,-1-1 0,3-1 0,0-1 0,0-1 0,2 2 0,0-3 0,0-1 0,2-1 0,-2 0-1,2-3 1,-2 0 0,2 0 0,0-2 0,2 0 0,-2 0 0,0-1 0,0 2 0,0 0 0,0 0 0,-2 0 1,2 1 0,0 2-1,-2 1 1,0 2-1,0 2 0,2 1 0,-3 0 0,3 3 0,-2-1 0,2 5 1,0 0-1,-2 0 0,2 1 0,0-1 0,0 0 0,0 2 0,-2 1 0,2 0 0,-2 2 0,2 0 0,-2 2 0,2 0 0,-2 1 0,2 0-1,-2-1 1,2 1-1,0 2 0,0 0-1</inkml:trace>
  <inkml:trace contextRef="#ctx0" brushRef="#br0" timeOffset="163869">2567 1413 14,'-2'-1'2,"2"-1"0,0 1 0,-3-1-1,1 0 1,0-1 0,0 1-1,0 0 1,0-1-1,0 1 0,-2 1 0,2-2 0,-2 2 0,2 0 0,-2 0 0,1 0 0,1 0-1,0 1 1,-2-2 0,2 1 0,-2 1-1,0 0 0,0 0 0,-2 1 0,-1 2 0,1-1 0,0 2 1,0-2-1,-1 0 0,1 2 0,0-1 0,0 1 0,-2 0 0,1 1 0,-1 1 0,0 1 0,0 0 0,-1 1 0,1-1 0,0 1 0,2 1 0,-3 1 0,1 0 0,0 2 0,-1-2 0,3 3 0,-2-1 0,2 0 0,-2 2 0,1-1 0,1 0 0,0 0 0,0 0 0,-1-1 0,1 0 0,0 0 0,0-2 0,0 0 0,-1 0 0,3-2 0,0 0 0,0-2 0,0 0 0,2 0 0,-2-3 0,2 0 0,0 1 0,0-1 0,2 0 0,-3-2 0,3 1 0,-2-1 0,2-1 0,0 0 0,0 0 0,0-2 0,2-1 0,-2-2 0,3-1 1,1-1-1,-2-1 1,0 0 0,2-3-1,0 1-1,2-3 1,0-1 0,1 1 0,1-1 0,-2-1 1,2 0-2,1 0 1,-3 0 0,2 1 1,-2 0-2,3 0 1,-1 1 0,-2 2 1,0-1-1,1 0 0,1 2 0,-2 1 0,2-1 0,-2 3 0,1 0 0,-1 0-1,0 1 1,0-1 0,3 1 0,-3 1 0,2 0 0,-2 1 0,0-1 0,3 3 0,-5-1 0,2 1 0,-2 1-1,2-1 1,-1 0 0,-1 2 0,0 0 0,-2 0 0,2 2 0,0 0 0,-2-1 0,2 1-1,-2 2 1,3-2 0,-1 3 0,-2 0 1,2 0-1,-2 1 0,2 1 1,-4 0-1,2 2 0,2 0 0,-2 0 0,3 1 0,-3 0 0,0-1 0,0-1 0,0 1 0,2 1 0,-2-1 0,2-1 0,-2 1 0,2 0 0,0-1 0,1 0 0,-1 0 0,0-1 0,0 0 0,2 0 0,0-1 1,1 0-1,-1-2 0,0 2 0,0-1-1,3-1 1,-1 1 0,-2-2 0,2 1 0,-1-1 0,1 1 0,0-2 0,0 2 0,3-2-1,-3 0 0,2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1:06.8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685 15 16,'0'0'3,"0"0"-1,0 0 1,0 0-1,0-1 0,0-1 0,0 1 0,0-1 0,0 1 0,0-1-1,0 1 0,-2 0 0,2 1 0,0-2 1,0 1-1,-2 1 0,2 0 0,-2-1 0,0 1-1,-2 0 1,-3 0 0,1 1 0,-4 0-1,-1 2 0,-3 0 1,0 2-1,-7 1 0,0 1 1,-2 2-1,-1 0 0,-1 2 0,0 0 1,0 0-1,0 2 0,-2-1 0,5 1 0,-3 1 0,4-1 0,0 0 0,3 0 0,1-2 0,3 0 0,1-2 0,3 0 0,2 2 0,2-2 0,1 1 0,5 0 0,0-1 0,5 0 0,1 1 0,2-1 0,5-2 1,-1 1-1,4-1 0,1 1 0,4 0 0,-3-1 0,3 1 0,0 2 0,-3-1-1,1 0 1,-5 2 0,-1-2 0,-3 3 1,-4-1-1,-2 3 0,-4 0 0,-6 3 0,-4-1 0,-2 1 0,-5 1 0,-4 2 1,1-2 0,-5 2-1,-4 1 0,-2 0 1,0-1-1,-2-1 1,2 0 6,2-1-8,0-2 1,2-1 6,2-2-8,4-2 1,1 0-1,3-2-1,5-2 1,1-1-1</inkml:trace>
  <inkml:trace contextRef="#ctx0" brushRef="#br0" timeOffset="858">809 371 18,'0'0'3,"0"0"0,0 0 0,0 0-1,0 0 0,0 0-1,0 0 0,0 0 1,0 0-1,0 0 1,0 6-1,0 1 0,-2 3 1,0 2-1,0 1 0,-2-1 0,0 4 0,-1-1 0,-3 2 0,0 1 0,0 1 0,-1 1-1,1-1 0,-2 1 0,-1-1 0,3-1 0,-2-2 0,-1-1 0,1-1 0,4 0 1,0-1-1,-1-4 0,1-1 0,0-1 0,4 0 0,-2-2 0,2-3 0,2-2 0,2-3 0,0-3 1,2-2-1,4-4 0,3-2 0,3-1 0,1-2 0,1-2 0,3-1 1,-1 0-2,3 2 1,-2-2 1,1 3-2,-1 0 1,0 2 0,-3 0 0,-1 2 0,1 3 0,-3 1 0,-3 0 0,0 1 0,-1 2 0,-3 1 0,0 1 0,0 2 0,-4 2 0,-2 2 0,-2 2 0,-2 1 0,-4 4 0,-1 0 1,1 1-1,-2 2-1,-3 0 1,3 0 0,-2 1 0,1 1 0,-1 0 0,2 0 0,-1 1 0,1 0 0,2-1 0,-1 1 0,3-1-1,0-1 1,2 0 0,0 0 0,4-2 0,0 1 0,2 0 0,2-3 1,2 0-1,2-2 0,1-1 0,1-1 0,2-2 0,1 1 0,-3-2 0,3-1 0,-3 0-1,0 0 1,1-1-1,-3 2 0,0-2-1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1:09.8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164 192 14,'0'0'3,"0"0"-1,0 0 0,0 0 0,0 0-1,0 0 1,0 0 0,0 0 0,0 0 0,0 0-1,0 0 0,0 0 0,0 0 0,0 0 0,0 0 0,0 0 0,0 0 0,0 0 0,0 0 0,0 0 0,0 0-1,0 0 0,0 0 0,0 0 0,0 0 0,0 0 0,0 0 0,0 0 1,0 0 0,0 0-1,0 0 0,0 0 0,0 0 0,0 0 0,0 0 0,0 0 1,0 0-1,0 0 0,0 0 0,0 0 0,0 0 1,0 0-1,0 0 0,0 0 1,0 0 0,0 0-1,0 0 1,0 0-1,0 0 0,0 0 0,0 0 0,0 0 0,0 0 0,2 1 0,-2-1 0,0 0 0,2 1 0,-2-1 0,2 0 0,-2 0 0,0 2 0,2 0 0,0 0 0,2 0 0,2 2 0,3 1 0,1-1 0,0 1 0,5 0 0,-1-1 0,1 1 0,1 0 0,1-1 0,-1 1 0,3-2 0,-1 2 0,-1-2 0,0 0 0,-1-1 0,1 0 0,-3 1 0,-1-1 0,-1-1 0,0 2 0,-3-2 0,1 0 0,-2-1 0,-2 1 0,-1 0 0,-1-1 0,0 0-1,0 0 0,-2 0 0,0 0-1</inkml:trace>
  <inkml:trace contextRef="#ctx0" brushRef="#br0" timeOffset="620">0 473 15,'0'0'3,"0"0"0,0 0-1,0-1 0,2-1-1,2 0 1,1-3-1,1 1 1,0 1-1,2-1 0,3 2 0,-1-1 1,2-1-1,1 1 0,1-1 0,3 1 0,-1-1 0,3 1 0,-1-1 0,3 2-1,2 0 1,-2 0 0,1 1-1,1-1 0,0 1 0,-2 0 0,1 1 0,-1 1 0,0 0 0,-3 0 0,1 0 0,-3 3 0,-1-2 1,-3 0 0,-1 0-1,-3 0 1,0 0-1,0-1 0,-1-1 0,-3 2 0,2-4 0,-2 4 0,0-1 0,-2-2 0,2 2 0,-1-1 0,-1 1-1,-2-1 0,2-1 0</inkml:trace>
  <inkml:trace contextRef="#ctx0" brushRef="#br0" timeOffset="1140">1272 68 18,'-2'0'3,"2"0"0,0 0 0,0 0 0,0 0 0,0 0-1,0 0-1,0 0 1,0 0-1,0 0 0,0 2 0,0 3 0,0 2 0,0 3 0,0 4 0,-2 1 0,2 4 0,-2 0 0,2 4 0,-2 1 0,2 2 0,-2 3-1,2 1 0,-2 1 1,0 1-1,2 0 1,0-2 0,-2 1 0,2-2 0,0-3-1,2 0 0,0-3 0,0-1 0,2-3 0,-2-2 0,0 0 0,0-4 0,0-2-1,0-2 1,0 0-1,0-5-1,0 0-1</inkml:trace>
  <inkml:trace contextRef="#ctx0" brushRef="#br0" timeOffset="1517">974 33 18,'0'0'3,"0"0"0,2 0-1,0-1 1,0-1-1,3 2-1,-1 0 0,2 0 0,0-1 0,0 1-1,5 1 1,1-1 1,3 2-1,1-2 0,3 1 0,4-1 0,3 1 0,3 0 0,2-1 0,5-1 0,1 0 0,2 1 0,0-1-1,1-1 0,1 0 0,-2 0 0,1-1 0,-1 1 1,-4 0-1,-2-1 1,-2 2-1,-2-1 0,-4 1 0,-2-2 0,-5 2 0,-1 0 0,-3 0 0,1 0 0,-5 1 0,-2-1 0,1-1 0,-3 2-1,0-1 0,0 1-1,-4-1 0</inkml:trace>
  <inkml:trace contextRef="#ctx0" brushRef="#br0" timeOffset="2889">2418 80 17,'-2'0'3,"0"0"-1,0 0 0,0 0 0,0 2 0,-3-1 0,1 1-1,-4 4 1,-2 1 0,-5 2-1,1 3 1,-5 3 0,0 0-1,-1 4 1,-3-1-1,2 4 0,-1 2 0,1 0-1,2 0 1,1 3 0,-1 0 0,3 1 0,-1 0-1,5 0 1,-1 0 0,3-1 0,2 0-1,1 0 0,3-2 0,4 1 0,0-2 1,4 1-1,3-3 0,1 0 1,2-2-1,1-2 1,3 0-1,0-2 1,1-1-1,2-2 1,1 0-1,-1-3 0,1 0 0,1-2-1,-1-1 1,1-1-1,0-2-1,-3 0 0</inkml:trace>
  <inkml:trace contextRef="#ctx0" brushRef="#br0" timeOffset="3326">2916 221 14,'0'0'3,"0"0"-1,0 0 1,0 0 0,0 0-1,0 0 0,0 0 0,0 0 0,0 0 0,0 0-1,0 0 1,-2 4-1,-2 0 0,-2 3 0,-2 3 0,-1 0 0,-3 2-1,2 0 1,-3 2 0,1 4 0,1-1-1,-1 3 1,-2 0 0,1 2-1,-1 0 0,1-1 0,1 1 0,2 0 1,-1 0-1,3-1 0,0-1 0,1-2 0,1 1 0,4-3 0,0 1 0,0-3 0,2-2 0,2 0 0,-2-3 0,2-1 0,2-1 0,0-1 0,1-2 0,-3-2 0,2-1 0,-2-2 1,2-2-1,-2-3 1,0-2 0,0-3 0,-4-2-1,2-1 0,-2-3 1,-2-3-1,0-3 1,0-1 0,-3-2-1,3 0 1,-2 1 6,0-1-1,0 2-7,-1 1 0,3-1 0,0 3 7,0 2-8,0 0 7,0 3-7,2 2 0,-2 2 0,2 2-1,2 0 0,-3 2 0,1 1 0,2 1 0</inkml:trace>
  <inkml:trace contextRef="#ctx0" brushRef="#br0" timeOffset="4465">3038 557 17,'0'0'4,"0"0"-1,0 0 0,0 0-1,0 0 1,0 0-1,0 0 0,0 0 0,0 0-1,0 0 0,0 0 0,0 0-1,0 0 1,-2 6 0,0 3 0,-2 3 0,2 1-1,-2 2 1,-2 0-1,2 2 0,-3 0 1,1 0 0,0 1-1,0-2 1,0 1-1,-3 1 1,3-3-1,0 0 0,0 0 0,-1-2 0,1 0 0,0-2 0,2 0 1,-2-2-1,2-2 0,-1 0 0,3-1 0,-2 0 0,2-2 1,2 0 0,-2-2 0,2-1-1,0-1 1,2-2-1,2-3 0,2-2 0,3-1 0,1-1 0,2-3 0,3-1 0,-1-1 0,3 0 0,0 1-1,-1-1 1,1 0-1,-3 1 1,1 1 0,-1 1 0,-2-1 0,-1 3 0,-3-1 0,0 3 0,-1 0 0,-1 3 0,0-1 0,-2 0 0,0 2 0,-2 1 0,0-1 0,-2 3 0,0 1 0,-2 1 0,2 1 0,-4 2 0,-2 1 0,0 1 0,0 1 0,-1 0 0,1 0 0,0 1 0,0 2 0,0-2-1,1 2 1,1-1 0,0 0 0,0 1 0,2-2 0,2 2 0,-2-2 1,2-1-1,2 0 0,2 0 0,-2-1 0,4 0 0,-2 0-1,3-2 1,1 0 0,0-2 1,0 1-2,1-3 1,1-1-1,0 0-1</inkml:trace>
  <inkml:trace contextRef="#ctx0" brushRef="#br0" timeOffset="5385">3508 189 17,'0'0'3,"0"0"0,0 0-1,0 0 0,0 0 0,0 0 0,0 0 0,0 0 0,0 0-1,0 0 0,0 0 0,0 0 0,0 0 0,2 3-1,2 1 1,0 1 0,2 1 0,3 3 0,-1 1 0,2 0 0,1 3 0,-1 0 0,0 1 0,1 1 0,1 2 0,-2 1 0,3 2 0,-3 0 0,-2 0 0,3 2 6,-5 2-7,2-1 0,-2 1 0,-1 3 6,-1-1-1,0 0 0,-4 0-7,0 1 6,-4-2 0,0 0-7,-3-1 7,-1-1-1,-2-1-6,-3-1-1,3-1 14,-2-2-7,-3-2-1,3-2-6,1-1-1,-1-2 0,2-2 1,1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3:41.8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68 15,'0'0'3,"0"0"-1,0 0 1,0 0-1,0 0-1,0 0 0,0 0 1,0 0-1,0 0 1,0 0-1,0 0 0,0 0 0,0 0-1,0 0 0,0 0 0,0 0 0,0 0 1,0 0 0,0 0 0,0 0-1,0 0 0,0 0 1,0 0 0,0 0-1,0 0 0,0 0 0,0 0 0,0 0 0,0 0 0,0-1 0,6-2 0,3 1 0,-1 1 0,0-1 0,-2-1 0,3 1 0,1 1 0,-2 0 0,0-2 0,1 2 0,-1-1 0,2 1 0,1-2 0,-1 2 0,2 1 0,1-1 0,-1 1 0,3-1 0,-1 1 0,1-1 0,-1 1 0,3 0 0,-1 0 0,1 0 0,-1 0 0,3 0 0,-3 1 0,1-1 0,0 1 0,-1 0 0,-1-1 0,1 1 0,-1 2 0,-1-1 0,1-1 0,-1 1 0,-2 1 0,1-1 0,-1 0 0,1 1 0,1-1 0,-1 0 0,-3 0 0,2-1 0,-1 0 0,1 0 0,0-1 0,-1 1 0,3-1 0,-1 0 0,-1 0 0,3 0 0,-1-1 0,1 1 0,1 0 0,-1-1 0,-1 1 0,1 1 0,-1-1 0,0 1 0,3-1 0,-2 0 0,1 0 0,3 1 0,-3-1 0,1 0 0,1 2 0,1-2 0,-2 0 0,1 0 0,1 0 0,-1 0 0,-1 0 0,2 0 0,-3-2 0,3 2 0,-3-1 0,3 0 0,-3 0 0,1 0 0,-1 0 0,-1-1 0,2 1 0,-3 0 0,0 0 0,1 0 0,-1 0 0,3-1 0,0 1 0,-3-1 0,0 1 0,1 0 0,1-1 0,-1 0 0,-1 1 0,1 0 0,-3-2 0,1 2 0,-1 0 0,1 0 0,-1 0 0,-2 0 0,1-2 0,-3 2 0,0 0 0,0 0 0,1-1 0,-1 0 0,0 0 0,1-1 0,-1 1 0,0 0 0,0 1 0,-1 0 0,1-2 0,-2 2 0,-2 0 0,2 0 0,-1 0 0,-1 0 0,0 1 0,0-2 0,0 2 0,0 0 0,-2-1 0,0 0 0,0 1 0,3-1 0,-3 1 0,2 0 0,-2 0 0,2-1 0,-2 1 0,0 1 0,2-1 0,-2-1 0,0 1 0,0-1 0,1 1 0,-1 0 0,2 0 0,-2-2 0,2 2 0,-2 0 0,0 2 0,0-2 0,0 0 0,0 0 0,0 0 0,0 0 0,0 0 0,1 0 0,-1 0 0,0 0 0,0 0 0,0 0 0,0 1 0,2-1 0,-2 0 0,2 0 0,-2-1 0,0 1 0,2-2 0,-1 2 0,-1 0 0,2 0 0,-2 0 0,2 0 0,-2 0 0,0 0 1,0 0 0,0 0-1,0 0 0,2 0 0,-1 0 1,1 2-1,-2-2 0,-2 0 0,2 0 0,0-2 0,0 2 0,-2 0-1,0-1 1,2 1 1,-2 1-2,0-1 1,0 0 0,0 0 0,0 0 1,0 0-2,0 0 0,0 0 0</inkml:trace>
  <inkml:trace contextRef="#ctx0" brushRef="#br0" timeOffset="2757">503 646 14,'0'0'3,"0"0"0,0 0-1,0 0 0,0 0 0,0 0 0,0 0 0,0 0 0,0 0 0,0 0 0,0 0-1,0 0 0,-2 0 0,-1 3 0,1 1-1,-4 0 1,0 2 0,0 1 0,-5-1-1,1 2 1,0-1-1,-1 0 1,-1 0-1,2 0 0,-1-2 0,1-1 0,2 1 1,2-1-1,-1-2 0,1-1 0,2 0 0,0-2 0,2-2 1,2-3-1,2-2 0,0-4 0,4-1 0,0-1 0,3-1 0,1 0 0,2 1 0,1-1 1,-1 1-1,1 0-1,-1 1 1,0 0 0,1 2 0,-1 0 0,1 2 0,-3 0-1,0 2 1,-1 1 0,-1 0 0,-2 4 0,-2 2 0,0 1 0,-2 5 0,0 2 0,-4 4 0,0 0 0,-2 5 0,0 1 0,-2 3 0,-2 1 0,-3 1 0,-1 2 0,1-1 0,-3 1 0,2-1 0,-3 2-1,-1-3 1,1 0 0,-1 0 0,1-2 0,-1 0 0,1-2 0,3-3 0,-1-2 0,3-1 0,2-3 0,-1-1 0,3-4 0,2-2 0,0-3 0,0-3 0,4 0 0,0-3 0,0-1 0,4 0 0,0-1 0,0 1 0,2 1 0,1-1-1,1 3 1,-2-1-1,2 1 1,-1 3 0,1 1 0,0 0 0,0 3 0,1 0 1,-3 2-1,2-1 1,0 3-1,1 0 0,-1 1 0,0 1 0,0 0 0,1-1 1,-1 0-1,0-1 1,1 0-1,1-1 0,-2 1 0,0-4 0,1 1-1,-3-3 0,2-1 0</inkml:trace>
  <inkml:trace contextRef="#ctx0" brushRef="#br0" timeOffset="3661">1024 543 14,'0'0'3,"0"0"0,0 0-1,0 0 0,0 0 0,0 0 0,-2 0-1,-2 2 0,-3 1 0,1 1 1,-2 0-1,0 3 0,1 0 0,-1 0 0,0 0 0,2 1 0,-1-1 0,3 0-1,2 0 0,0-1 0,2 1 0,0-1 0,4 1 0,0-1 0,3-1 0,-1 2 0,2-1 0,0 1 0,3-1 0,-1 0 0,-2 1 0,1 0 0,-1 0 0,-2 0 1,0 1-1,-2 1 0,-1 0 0,-3 2 0,-5-1 0,-1 1 0,-2 1 0,-2-1-1,-3 1 1,-1-1 0,-1 1 0,-1-2 0,-1 0 0,3-1 0,-1-2 0,3 0 0</inkml:trace>
  <inkml:trace contextRef="#ctx0" brushRef="#br0" timeOffset="4005">1330 347 17,'0'0'3,"-2"-1"-1,0 1 0,-4 0 0,-3 1-1,-3 2 1,-3 2-1,-1 1 0,-5 1 1,3 0-1,-3 2 0,2 0 0,1 0 0,1-1 0,3 0-2,1-1 1,3 1-1,2-2 0</inkml:trace>
  <inkml:trace contextRef="#ctx0" brushRef="#br0" timeOffset="4239">1531 448 17,'0'0'3,"0"0"-1,0 0 1,0 0-1,0 1-1,0 0 1,0 1 0,-3 0 0,3 0 0,-2 2 0,-2 3-2,0 0 1,2 0 0,-2 2-1,2 1 1,0 1 0,0 1 0,2 0 0,0 1 0,0-1-1,0 1 0,4-2 0,-2 2 0,2-1 0,0-1 0,0 1 0,0-1 0,1 2 0,-1-1 0,0 0 0,-2-1 0,-2 2 0,-2 0 0,0 0 0,-2-1 1,-3 1-1,-1 0 0,0-1 0,-2-2 0,-3 0 0,-1 0 0,1-2-1,-1-2 0,1 0-1</inkml:trace>
  <inkml:trace contextRef="#ctx0" brushRef="#br0" timeOffset="4566">1797 360 17,'0'0'3,"0"0"0,0 0 0,0 0 0,0 0-1,-2 0 0,0 1 0,-4 1 0,0 1-1,-3 0 1,1 1-1,-4 1 0,-1 1 0,1 0-1,-2 1 1,1 0-2,-1 1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2:44.1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328 0 15,'2'1'3,"3"0"0,1 0-2,0-1 1,0 1 0,5 2 0,-1-2-1,-2 2 0,0 0 0,-1 1 0,3 1 0,-6 2 0,4 1 0,-1 1 0,1 2 0,-2 1-1,0-1 0,-4 2 1,0 2 0,-4 0 0,4 4-1,-2 2 1,-2 0 0,-2 1 0,-2 0 0,0 3-1,2 1 0,-3 2 0,5 0 1,0 0-1,-2-2 1,2 4 0,-2-1 0,-2 1-1,2 0 0,-1 1 0,1 0 1,2 0-1,-2 0 0,0 0 0,2 2 0,-4 1 1,0-2-1,1-2 0,1-1 1,2 5-1,0-3 1,0-2-1,0-1 1,0-1-1,0-1 1,0 1-1,-2 0 0,-1-1 0,1-1 0,0 0 0,-4 26 1,4-11 0,4-4-1,-4-5 0,-3-1 0,3-2 0,-2-4 1,4-2 0,4-2-1,-2-2 0,0-1 0,0-2 0,0 0 0,2 1 0,-4 3 0,0-3 0,2-2 0,4-3 0,-2 0 0,-2-1 0,2 2 0,0-1 0,-2-2 0,0 4 0,0 3-1,-2-8 1,0 5 0,8 0 1,-3-4-1,-3 1-1,4 0 1,-4-2 0,-2 2 1,2 1-1,0 1 0,-2 1 7,4 1-8,0-5 0,2 0 0,-2-1 0,-2 3 1,-2-1 0,2 3 0,0 0 0,4-2-1,-2 1 7,0 0-7,-4-2 0,0 1 0,0 1 0,-2 1 1,2 0 0,0-3 0,4 0 0,0 0 0,0 1 0,-2-3-1,2 0 1,2 1-1,-2 1 1,-2 0 0,0 1 0,0-2 0,0-1 0,-2 0 0,8-2 0,0 0 0,-4 0 0,-2 1 0,0 2 0,0-1 0,0-1 0,3-5 0,-1 1 0,0 1 0,-2 1 0,0 2 0,-2-1 0,2-2 0,0 1 0,2 0 0,-2-1 0,0 0 0,0 0 0,0 1 0,-2 1 0,0 1 6,-5 1-7,-1-2 0,2-2 1,-2 1-1,-5 1 1,-3 2 0,-17 7-1,-3-2 1,3-3 0,-2-3-1,0 3 0,0-2 0,4 1-1,4-4-1,15-6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2:06.0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0 959 17,'0'0'3,"0"0"0,0 0 0,0 0 0,0 0 0,0 0-1,0 0 0,0 0 0,0 0 0,0 0-1,0 0 0,0 0 0,0 0 0,0 0 0,0 0-1,0 0 0,0 0 0,0 0 0,0 0-1,0 0-1</inkml:trace>
  <inkml:trace contextRef="#ctx0" brushRef="#br0" timeOffset="16526">5522 535 18,'0'0'3,"0"0"0,0 0-1,0 0 1,0 0-1,0-1 0,0-1-1,-2-1 1,2 2-2,-2 0 0,2 0 0</inkml:trace>
  <inkml:trace contextRef="#ctx0" brushRef="#br0" timeOffset="27929">6879 1290 13</inkml:trace>
  <inkml:trace contextRef="#ctx0" brushRef="#br0" timeOffset="38069">12564 0 13,'0'0'3,"0"0"0,0 0-1,0 0 0,0 0 0,0 0-1,2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2:06.6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0 364 13,'-2'0'3,"2"0"0,0 0-1,0 0 0,0 0 0,0 0 0,0 0 0,0 0 0,0 0-1,0 0 0,0 0 0,0 0 0,0 0 0,0 0-1,0 0 1,0 0 0,0 0-1,2 0 0,2 0 0,3 1 0,-1 2 0,0-1 0,0 3 0,0-1 0,1 3 0,-3 2 0,0 1 0,0 0 0,-2 2 0,0 1 0,-4 2 0,0 0 0,0-1 0,0 1 0,-2 0 0,0 0 0,-1-2 0,1-1 1,0-2-1,0 0 0,2-2 0,0-1 0,0-1 0,0-2 1,0 1-1,2-3 0,2-2 0,-2-3 0,4-3 0,0-3 0,4-3 0,1-2 0,-1-3 0,2-1 0,3-3 0,-3 0 0,4 0 0,-1 2 0,-1-1 0,1 2 0,-1 3 0,-4 1 0,1 1 0,-1 3 0,0 0 0,-2 1 0,-2 2 0,3 2 0,-3 1 0,0 4 0,0 1 0,0 4 0,0 2 0,-2 2 0,1 3 0,-1 1 0,-2 1 1,0 0-1,0-1 0,-2 1 0,2 2 0,0-2 0,0-1 0,0 1 0,0 0 0,0 0 0,0-2-1,2 0 0</inkml:trace>
  <inkml:trace contextRef="#ctx0" brushRef="#br0" timeOffset="562">418 552 15,'0'0'2,"0"0"1,0 0 0,0 0-1,0 0-1,0 0 1,0 0-1,0 0 0,0 0 0,0 0 1,0-3-1,2 1 0,0-3 0,2-1-1,-2 1 1,2-4 0,1 1 0,-1-1 0,0-3 0,0 1-1,2-2 0,-2-2 0,3-3 1,-1 1 0,0-2-1,0-2 1,2-3 0,1 0-1,-1-4 1,0 0-1,1-1 0,-1 0 0,-2 2 0,0 1 1,0 3-1,-1 1 0,-1 2 1,0 3-1,-2 2 0,0 1 1,0 2 0,-2 3-1,2 1 0,-2 1 0,0 1 0,0 0 0,-2 3 0,0 1 0,0 4 0,-2 0 0,0 4 0,-3 2 0,1 1 0,0 4 0,0 0 0,2 2 0,-3 3 0,3 2 0,0 1 0,0 2 0,0 3 0,0 0 0,0-1 0,0 2 0,1 0 0,-1-1 0,2 0 0,0-2 0,0 1 0,0-3 0,0 0 0,0-1 0,0-3 0,0-1-1,0-2-1,0-1 0,0-3 0</inkml:trace>
  <inkml:trace contextRef="#ctx0" brushRef="#br0" timeOffset="1170">377 296 15,'0'0'3,"0"0"0,0-1-1,4-2 0,0 1 0,0 0 0,2-2-1,3 1 0,1-1 0,0 1 0,3-1 0,-1 2 0,5-2 0,-3 3 0,3-2 0,-1 0 0,3 1-1,-1 0 0,3-1 1,-2 2-1,1 0 0,-1 1 0,0 0 0,-1 0 0,-1 1-1,1-1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2:15.4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379 2 14,'0'0'3,"0"0"-1,0 0 0,0 0 0,-2 0-1,0 0 1,-2-2-1,-4 2 0,0 0 0,-3 0 0,-1 2 0,-1-2 0,-1 1 0,1 0 0,-1 2 0,2 0 0,-1-1 0,1 2 0,-1-1-1,-1 2 0,1-1 0,1 1 0,2 0 0,-1 0 0,1 2 0,0 0 0,1 2 0,3 0 0,-2 0 0,2 2 0,2 0 0,-1 0 0,3 2 0,0-1 0,0 2 0,2-1 0,0 0 0,2 1 0,0-1 0,-2 1 0,2 0 0,3-1 0,-3 1-1,2 0 1,-2 1 1,2 2-1,-2 0 0,0 1 0,0 0 0,0 1 1,-2 1-1,0 2 1,0 1-1,0 1 0,-2 3 0,2 0 0,0 1 1,-2 0-1,0 2 0,2 0 0,-2 0 1,0 1 0,0 0-1,2 2 0,-2-3 0,2 1 0,0 1 0,0-2 0,0 0 0,0 0 0,0 1 0,-2-2-1,0 0 2,2-1-1,-2 1 0,2 0 0,-2-3 0,2 1 0,-3 0 0,1 0 0,0-2 0,2 1 0,-4-1 0,2 0 0,0-1-1,0 0 2,-2 0-1,2-1 0,-2-1 0,0-1 1,1 0-1,-1-1 0,2 0 0,-2-1 0,2 0 0,0-1 0,0-1 0,2-1 0,-2 1 1,2-2-1,-2 0 0,2-1 0,-2 0 0,2-2 0,0 0 0,0 0 0,-2-1 0,2 1 0,0-2 0,0 1 0,0 1 0,0-2 0,0-1 0,-2 2 0,2-2 0,-2 0 0,2 1 0,-3-1 0,3 0 0,-2 1 0,2-2 0,-2 1 0,2-1 0,-2 0 0,0 3 0,2-2 0,-2-1 0,2 1 0,-2 1 0,2-1 0,-2 0 0,2 1 0,-2-2 0,2 0 0,-2 1 0,0 1 0,2-1 0,-2 0 0,2 0 0,-2 1 0,2-2 0,-2 1 0,-1 1 0,1-1 0,0-1 0,0 1 0,0-1 0,0 2 0,2-1 0,-2 1 0,0 0 0,0-1 0,2-1 0,-2 0 0,2 1 0,0-1 0,0 0 0,0-1 0,0 0 0,2-1 0,-2-1 0,2 1 0,0 0 0,0 0 0,2 0 0,0-2 0,1 1 0,-1 1 0,0-2 0,2 0 0,2 1 0,-1-2 1,1 2 0,2-3-1,3-1 1,-1 1-1,2 0 0,3-2 0,0 0 0,-1-2 0,3 2 0,-1-1 0,1 0 0,0-1 0,-3 1 0,1-2 0,-1 2 0,-1 0-1,-1-1 0,-1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2:18.1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277 29 15,'0'-1'3,"0"-2"0,0 1-1,3 0 0,-1-1 0,0 1-1,0-2 1,0 2-1,-2 0 0,2 1 0,0-2 0,-2 2-1,0-1 1,2 1-1,0 1 1,-2 0 0,-2 0 0,2 0 0,0 0 0,0 0 0,-4 3 0,0 1-1,-5 1 1,-3 2-1,0 2 1,-3 0 0,-1 1-1,1 1 0,-3-2 0,1 2 0,0-1 0,3 0 0,2 0 0,-1 0 0,3 1 0,2-1 0,-1 1 0,5-1 0,0 1 0,2-1 0,2 2 0,4-2 0,0 1 0,2-1 0,5 0 0,-1 1 0,2-1 0,3 1 0,2-1 0,-3 1 0,-2 0 0,1 0-1,-1-1 1,-1 2 0,-5-2 0,0 1 0,-2-1 0,-4 1 0,-4-1 1,-2 1-1,-5 0 0,-1 0 1,-2 1-1,-5-2 1,0-1 0,1 1 0,-3-2 0,2-1-1,1 0 0,-1-2 0,5 1 0,1-1 0,1-2-1,4 1 0,-1-3-1</inkml:trace>
  <inkml:trace contextRef="#ctx0" brushRef="#br0" timeOffset="1264">571 372 14,'0'-1'2,"0"1"0,0 0 0,0 0 0,0 0 0,0 0 0,0 0 0,0 0 0,0 0-1,-2 0 0,2-2 0,0 1-1,-2 1 1,2-1 0,0 0 0,0 1 0,0-1-1,0 1 0,0 0 1,0 0 0,2-1 0,2 1-1,4-2 0,1 1 0,3-1 0,3 0 0,1-2 0,5 1 0,2-3 0,-1 1 0,5 0 1,2 1-1,2-1 1,-2 1-1,2-1 0,-2 1 0,0 1 0,-4 1 0,0 0 0,-5 0 1,1 1-1,-4 1 0,-3-1 1,-1 0-1,-3-1 1,0 2 0,-4-1-1,1 1 0,-3-1 0,0 1 0,-4 0 0,0 0 0,0 0 0,-2 1 1,2-1 0,-2 0-2,2 0 1,0 0 0,0 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2:20.2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374 8 17,'-2'-1'3,"-2"0"-1,0 0 0,-2-2 0,-3 3 0,-1-1 0,0 1 0,-5-1-1,1 1 0,-5 2 0,1 2 0,-3 0 0,0 2 0,-2 1 0,3 1 0,1 1-1,1 0 0,1-1 1,0 1 0,5-1-1,2 3 0,1-1 0,5 1 1,2 0-1,4 0-1,4 1 1,5-1 1,3 1-1,3-1 0,4 0 0,-1 1 0,1-2 0,2 2 0,-3-1 0,-1 1 0,0-1 0,-5 1 0,-2 0 0,-1-2 0,-5 3 0,-2 0 0,-4 0 0,-6 2 0,-2 0 0,-7-1-1,-1 1 1,-5-1 0,-4 1 1,-2-2-1,0 0 0,-2 0 0,3-1 1,-1 1-1,2-1 0,2-2 0,4-2-1,3-1 0</inkml:trace>
  <inkml:trace contextRef="#ctx0" brushRef="#br0" timeOffset="1342">442 328 15,'0'-1'3,"3"0"0,-3-2 0,4 1-1,0 0 0,0-1 0,0 1-1,0 0 0,2-1 0,1 1 0,-1 1 0,0 0-1,-2-1 1,0 4 0,3-1 0,-3 1 0,2 3 0,0-1 0,-2 3 0,0 3-1,-2 3 1,0-2-1,-2 2 1,-2 1-1,-2 3 0,0-2 0,-2 1 0,0-1 0,-3 0 0,-1-2 1,2 1-1,0-3 0,-1 0 0,3-1 0,0-1 0,0-2 0,2-1 0,-1-1 0,3-2 0,2-2 0,2-5 0,0-3 0,5-4 0,1-1 0,2-2 0,1-1 0,3-3 0,3 1 0,-1-2 0,1 2-1,1 0 2,1 0-1,0 1 0,-1 2 0,-1 1 0,1 2 0,-5 1 0,1 2 0,-1 1 0,-1 2 0,0 2 0,-3 2 0,-3 2 0,0 2 0,-4 3 0,0 3 0,-2 2 0,0-1 0,-4 1 0,0 0 0,-6 3 0,1 0 0,1-1 0,0-3 0,2 1 0,-1-3 0,1 0 0,2-2 0,0 0 0,0-3 0,2 1 0,2-3 0,0-3 0,4-1 0,4-2 0,3-2 0,1-4 0,7-1 0,1-2 0,1-1 0,4-1 0,0 0 0,-1 1 0,-1 0 0,0-1 0,0 4 0,-3 0 0,-3 3 0,-1 2 0,-1 0 0,-3 1 0,-1 1 0,-3 2 0,0 2 0,0 1 0,-3 3 0,-1 2 0,-4 2 0,0 2 0,-2 2 0,-2 0 0,-1 1 0,1-1 0,-2 1 0,2 0 0,-2-2 0,2 1-1,-1-2-1</inkml:trace>
  <inkml:trace contextRef="#ctx0" brushRef="#br0" timeOffset="2028">1179 403 17,'-2'0'3,"2"2"-1,-2 1 1,0-1-1,-3 3 0,3 0 0,-2 1 0,2 1-1,-2 0 0,0 0 0,2-1 0,-2 1 0,2-1 0,0 0 0,-1 0-1,1 0-1,0-2 0</inkml:trace>
  <inkml:trace contextRef="#ctx0" brushRef="#br0" timeOffset="2481">1357 326 17,'0'0'2,"0"0"1,0 0-2,2 2 1,0 1 0,2 1-1,-2-1 0,2 2 1,-2 1-1,2 0 0,-2 2 1,0 0-1,-2 0 0,3-1 0,-6 1 0,3 1 0,-2 0-1,-2-1 0,2 0 0,-2-1 0,2-1 1,-2-2-1,0 2 0,2-2 0,0-1 0,-1 1 1,1-2 0,0-1-1,2-1-1,0-1 1,2-1 0,3-4 1,3-2-1,0-2 0,5 1 0,1-3 0,0 1 0,3-2 0,2 1 0,-1 1 0,-1-1 0,-1 3 0,1 0 0,-5 0 0,3 2 0,-3 0 0,-4 3 0,3-1 0,-3 3-1,0-1 1,1 2 1,-5 2-1,2 3 0,-2-1 0,-2 3 1,0 0 0,0 2-1,0 2 0,-2 0 0,0 0 0,0 1 0,-2-2 0,2 2 0,0-1 0,-2 1 0,2-2-1,-2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2:33.5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281 430 15,'4'-6'3,"-4"6"0,7-9 0,-7 3-1,6-1 0,-8 7 0,8-6-1,-10 6 0,4-3 0,2 3 0,2-1 0,-6 1 0,2 0 0,2-3 0,-2 3-1,0 0 0,0 3 1,0-1 0,-6 11-1,-3 3 0,-3 5 0,2 1 0,-7 5 1,3 0-1,-3 2 0,1 0 1,-1 1 0,0-1-1,-1 0 0,3-2 0,-1 2 0,3-1 0,-1-5 0,2 0 0,-3 2 0,5-8 0,-1 4 0,1 1 0,2-3 0,0-8 0,1 2 0,1-7 0,2 4-1,2-4 0</inkml:trace>
  <inkml:trace contextRef="#ctx0" brushRef="#br0" timeOffset="453">45 567 14,'0'0'3,"0"0"0,0 0-1,2 0 0,3 5 0,3 1 0,0 2 0,2 0-1,1 4 0,1-1 0,-3 2 0,5-1 0,0 5-1,3-2 1,-3 3 0,3-3 0,0 2-1,-3-3 0,5 1 0,-5 4 0,5-5 0,-1 4 0,-7-4 0,5 3 0,1-3 0,-1-2 0,-3 5 0,-3-6 1,0 4-1,-1-4 0,-3-5-1</inkml:trace>
  <inkml:trace contextRef="#ctx0" brushRef="#br0" timeOffset="2215">1030 57 14,'0'0'3,"2"-3"-1,0 3 0,-2 0 0,-2 0 0,2 0 0,0 0 0,0 7 0,-4 6-1,-11 3 0,-1 1 0,7 0-1,-5 5 0,-5 6 1,1-3 0,1-1 0,1 5 0,-5 3-1,0 5 1,1 2 0,1 1-1,0-4 0,1 3 0,-1 2 0,-1-4 1,3 0 0,2 0-1,3 0 0,0-1 1,3-7-1,5 0 1,0-2-2,0 2 2,6-4 0,2-1-1,2-3 1,3-1-1,-1 0 0,2-1 1,3-2 0,-1 3-1,7-1 1,3-7 0,3-3-1,-4-2 0,4-2 0,-2 0 0,5 2 0,8-6 0,-3-3 0,-2-2 0,-6 2 0,-1 2 0,-1 1 0,-4-1 0,-5-3 0,-12-2 0,0 2 0,5 0 0,-3 0 0,2 4 0,-2-1-1,-4-5 0,-4 1 0,0-2-1,0-2 0</inkml:trace>
  <inkml:trace contextRef="#ctx0" brushRef="#br0" timeOffset="3463">1408 153 15,'0'0'3,"0"-2"0,0-2-1,2 0 0,0 1 0,1 1 0,-3 4 0,0-2-1,0 3 0,0-1 0,0 2 0,0-1 0,0 1 0,0 5 0,-3 4 0,1 3 0,-2 4-1,0 3 1,-4 8 0,0 2 0,-5 1 0,1 2-1,-1 0 1,-1-1-1,1-2 0,-1-2 1,0-2-1,-1-4 0,1 2 0,5-1 0,1-2 0,2-2 0,0-4 0,1-3 0,1-1 0,0-4 0,4-3 0,-2-1 0,0-1 0,-2-1 0,4 0 0,-2-1 0,4 1 0,0-2 0,4-1 0,5 1 0,1 0 0,2-4 0,1 1 0,1-1 0,1-3 0,-3 1 0,1 0 0,-1 0 1,3 0-2,0 1 1,-5-2 0,0 0 0,-1 3 0,-1 1 0,-2 2 0,1-1 0,-5 0-1,0 1 1,-2 1 0,0-3 0,0 0 0,-2 0 0,2 0 0,0-2 0,0 3 0,0-1 0,-2-1 0,0 1-1</inkml:trace>
  <inkml:trace contextRef="#ctx0" brushRef="#br0" timeOffset="4056">1646 563 15,'0'1'3,"-4"-1"0,2 1 0,4 0-1,0-1 0,0 0 0,-6 1 0,4-1 0,2 0 0,-2-1 0,0 2-1,2-1 0,0-1 0,0-1 0,-2 2 0,2-1 0,3 1 0,1-3 0,4 2-1,2 1 0,1-2 1,3-3 0,5 3-1,-4-2 0,14 1 0,2-2 0,4 2 0,4-1 0,3 2 0,-3 0-1,-2-2 1,-1 3 0,-5 0 0,-2 0 0,-2 1 0,-7 0 0,-3 1 0,-6 0 0,-5-1 0,-2 0 0,0 0 1,-4 2-1,0 1 0,-2-1 0,0 0 1,-6-1-2,-2 1 1,-2 0 0,1-1 0,-1 0 0,6 1 0,0 0 0,-3 0 0,5-2 0,-2 2 0,2 1-1,-2-2 0,4 1-1,0-1 0</inkml:trace>
  <inkml:trace contextRef="#ctx0" brushRef="#br0" timeOffset="4618">2494 243 17,'0'0'2,"0"0"1,0 0 0,0 0-1,0 0 0,0 3 0,2-2 0,-2-1 0,-4 3 0,0-3-1,6-5 0,-6 3 0,6 1 0,-2 1 0,0-3 0,-2 3 0,2-1 0,-2 3-1,2 1 1,0-3 0,0 3-1,2 1 1,2-3-1,0 1 1,-2-1-1,2 1 1,-2 0-1,-4-1 0,0-1 1,0 0-1,2 0 1,0 0-1,-2 0 0,2 0 0,-2-6 0,2 6 0,0 0 0,0 0 0,0 0 1,0 11-1,0-3 0,-2 6 0,2 4 0,-6 3 0,2 0 0,8 5 0,-6 1 0,2 1 0,-6-1 0,8 3 0,-7-1 0,3-4 0,-2 2 0,4-3 0,-2 0 0,0-2 0,-8 0 0,1 0 0,5-1 0,4-3 0,4-4 1,-4-3-1,0-2 0,0-1 0,0-2 0,-2 0 0,0 0 0,-8 2 0,8-2-1,2-4 0,0-3-1,-4 2 0</inkml:trace>
  <inkml:trace contextRef="#ctx0" brushRef="#br0" timeOffset="5523">2800 39 14,'0'0'3,"0"1"0,-2 1-1,2 0 0,0-1 0,0 0 0,-2-2-1,2 0-1,0 0 2,0 0-1,0-2 0,0 3 0,2 3 0,2 0-1,2 2 1,1 2 0,-3 2 0,0 4 0,0 3 0,0-2-1,2-5 1,5 3-1,-3 2 1,2 2 0,-1 2 0,-1 0 0,0 4-1,-2-3 0,3 3 1,-1 3 0,-2 0 0,2 1 0,1 4 0,-5 0 0,-6-2-1,0-1 0,2 1 1,-4-2 0,2 1-1,-1 0 1,-1-1-1,-2 1 0,-2-1 0,0 0 0,-3-3 0,-1 1 0,-5 0 0,3 0 0,-3 0 0,3-2 0,-1-4 1,-1-9-1,-1 3 0,3-3 0,1-2 0,3 0 0,2 0 0,-1 2 0,1-3-1,2 0 0,2-1 0,-2 2 0,4-3-1,-3 0 0</inkml:trace>
  <inkml:trace contextRef="#ctx0" brushRef="#br0" timeOffset="7239">3272 445 15,'-2'0'2,"0"-1"1,-5-1 0,5 0 0,-2 2-1,-2-3 0,0 1-1,2-1 1,6 7 0,-2-2 0,2-1-1,0-1 0,0-2 0,-2 0 0,4-1 0,8 5 0,7 1-1,-2-3 0,3-5 1,5-2 0,2 0-1,0-1 0,4-1 0,0 1 0,0 2 0,-2 1 0,0 2 0,-6-1 0,-1 2 0,-1-4 0,-2 0 0,-3 1 0,1 2 0,-1-1 0,-1 4 0,-5-3 0,-4 3 0,3 3 0,-5 2 0,0-1 0,-2-1 0,-4 0 0,2-4 0,-2-3 0,0 2 0,-2 1-1,2-2 0,0 7 0,-1-1 1,-1 2-1,0 0 0</inkml:trace>
  <inkml:trace contextRef="#ctx0" brushRef="#br0" timeOffset="7629">3539 251 15,'0'-1'2,"2"-5"0,0 2 0,0 2 0,0 1 0,-2 2-1,-2 0 0,2-1 0,0 0 0,0 7 0,-2 1-1,2 1 1,2 5 1,-2 2-1,2 4 0,-2 2 0,0 2-1,2 3 1,0 0 0,-2 2-1,-2-1 1,0-2 0,0 1-1,-2 0 0,-1-3 0,1-1 1,0 1-1,0-5 0,0-2 1,-2 0-1,2-5 0,-1-1 0,3-2-1,0-2 0</inkml:trace>
  <inkml:trace contextRef="#ctx0" brushRef="#br0" timeOffset="8487">4271 175 14,'4'-4'3,"4"-1"-1,-2 2 0,5-2 0,1 5 0,-6 0-1,5 2 0,-3 1 0,4-2 0,-1 1 0,1 2 0,3 0 0,-5 0 0,2-1 0,-3 3 0,-3 2-1,2 3 1,-2 1-1,0 8 0,-3 5 0,-1-2 1,-7 2 0,-1-1-1,2-1 1,-2 1-1,-2 0 0,-3-2 1,-1 0-1,-5-1 1,1-2-1,-1-1 0,-1-3 0,-3 0 0,2-3 1,-1-4 0,-1-1-1,0-4 0,5 3 0,-1-3 0,1-1 0,1-2 0,1-1 0,-1-3 0,1-2 0,-1-4 0,3-5 0,2-3 0,1-1 0,3-5-1,0-1 1,0-3-1,4-1 1,6 2 0,2 1 0,0-1 0,4 0 0,3 6 0,1 3 0,-1 1 0,-1 2 0,1 2 0,1 5 0,1 1-1,-1 1 1,5-2 0,-1 2-1</inkml:trace>
  <inkml:trace contextRef="#ctx0" brushRef="#br0" timeOffset="9048">4606 486 15,'2'0'3,"2"1"-1,-4 1 0,0 3 0,-10 1 0,3-2-1,1 0 1,0-1-1,-4-3 0,6 2 0,-3-1 0,1 0 0,4-2 0,2 1 0,2 0-1,-2-1 1,4-5 0,5-1-1,-3-1 1,6 2-1,3-2 0,-3 2 0,-2 0 0,-1 0 0,-3 4 0,-2 1 0,-2 0 0,2-2 0,-2 4 0,2 2 0,1-1 0,-10-2 1,1 2-1,-2 2 0,-2-4 0,-3 3 0,5 1 0</inkml:trace>
  <inkml:trace contextRef="#ctx0" brushRef="#br0" timeOffset="9454">5112 227 14,'0'-2'2,"-2"0"0,0 2 1,-4 1 0,0-2-1,-4 5-1,-1-1 1,-1 4-1,-1 0 0,3-5 1,-2 1-1,3 2 0,1 0-1,4 0 0,2 2 0,-2 2 1,4 3 0,0-3-1,4 1 1,0 4-2,2-2 2,5 7 0,-3-1-1,0-3 0,0 0 0,-1-1 1,1 0-1,-4-2 0,0 1 0,0 0 0,0-1 0,1 1 0,-5 0 0,0 0 0,0 0 1,-2-3 0,-3 0-1,1 0 1,-2-1-1,-4 0 0,-3-2 0,-1 1 0,-1-2 0,3-1 0,0 0 0,-3-2-1</inkml:trace>
  <inkml:trace contextRef="#ctx0" brushRef="#br0" timeOffset="9828">5474 6 17,'0'-2'3,"0"2"0,0-1 0,0 1-1,-2-1 0,-2 1 0,-2-1-1,-2 1 1,-3 0-1,-3 0 1,-1 1-1,-1 1 0,-1 2 0,1 1-1,-1-2 1,1 1 0,-1-1 0,-1 2 0,3-1-1,1 1 0,1 0-1,1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32:44.4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105 0 14,'0'0'3,"0"0"-1,0 0 0,0 0 0,0 0 0,0 0 0,0 0-1,0 0 1,0 0-2,0 0 1,0 0 0,2 2 0,4 1-1,1 1 1,3 3 0,0 0 0,3 3-1,-1-1 1,-2 2 0,3 1 0,-3 2 0,3 1-1,-1 1 0,0 3 0,-1 3 0,-3 1 1,0 2-1,-2 2 1,-1 0 0,-3 3 0,-2 0 0,0 0-1,-4 0 1,-3 0 0,1 2-1,-4-3 0,-1 0 1,-1 0-1,0-1 0,-3-1 0,1-2 0,-1 0 0,-1-2 0,-1-2 0,3-1 1,-3-1-1,3-1 0,-1-3 0,1-1 0,1-1 0,3-2 0,0-1 0,1-1 0,1-2 0,2 0-2,0-2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1:44.7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559 499 15,'0'0'3,"0"0"0,0 0 0,0 0 0,0 0-1,0 0 0,0 0 0,0 0-1,0 0 1,0 0-1,0 0 0,0 0 1,0 0-1,0 0 1,0 0-1,0 0 1,0 0-1,0 0 0,0 0 0,0 2 0,-6 3-1,-3 2 0,-3 3 0,-7 2 1,-1 3-1,-3 1 1,-4 1-1,-2 1 0,0 1 1,2-2-1,0 0 0,3 1 0,1-1 0,2 0 0,2-1 0,3-1 0,1-1 0,3 0 0,2-1 0,1-1 0,5 1 0,4-1 0,2-1 0,5 1 0,3 0-1,2-2 1,5 0 0,4-1 0,3-1 0,1 1 0,0 2 0,2-2 0,0 1 0,-4 0 1,-1-2-2,-3 1 1,-3 1 0,-1-1 1,-5 1-1,-4 2 0,-6 2 1,-4 1 0,-4 1 0,-8 2-1,-5 0 0,-6 1 1,-2 1-1,-2-2 0,-4 1 0,0-2 0,-1 1 1,1-2-1,2-1 0,2-1 0,2-2 0,4-2 0,5 0-1,1-3 0,3-1 0,1-1 0,3-1-1,3-4 0</inkml:trace>
  <inkml:trace contextRef="#ctx0" brushRef="#br0" timeOffset="1201">956 0 15,'0'0'3,"0"0"-1,0 0 0,-2 0 0,2 0 0,0 0 0,0 0 0,0 0 0,-4 4 0,-2 2-1,-3 1 0,1 1 0,2-1 0,-2 1 0,-1 3 0,1-2-1,0 3 0,-1-2 1,1 2 0,0-2-1,2 0 1,-3 0-1,3-1 0,2 2 0,-2-2 0,2 2 0,-2-2 0,3 0-1,-1-1 0</inkml:trace>
  <inkml:trace contextRef="#ctx0" brushRef="#br0" timeOffset="18408">1473 730 15,'0'0'3,"0"0"-1,0 0 0,0 0 0,0 0 0,0 0 0,0 0-1,0 0 1,0 0-1,0 0 0,0 0 0,0 0 0,0 0 0,0 0 0,0 0 0,0 0 0,0 0 0,0 0-1,0 0 0,0 0 1,0 0-1,0 0 0,0 0 1,0 0-1,0 0 1,0 0-1,0 0 0,0 0 1,0 0-1,0 0 0,0 0 0,0 0 0,0 0 0,0 0 0,0 0 0,0 0 0,0 0 0,0 0 0,0 0 0,0 0 0,0 0 0,0 0 1,0 0-1,0 0 0,0 0 0,0 0 0,0 0 0,0 0 0,0 0 0,0 0 0,0 0 0,0 0 0,2 0 0,2 0 0,2 1 0,3 0 0,1 0 0,0 1 0,5-2 0,-1 1 0,5-1 0,0-1 0,1-1 1,3 0 0,2 0-1,2-1 0,0 1 0,-1 0 0,-1 0 0,0 0 0,0 0 0,-2 1 0,-1 0 0,-3 1 0,0-1 0,-5 1 0,1-2-1,-3 2 1,-2 2 1,1-2-1,-5 0 0,0 0 0,0-2 0,-2 2 0,1 0 0,-1 0 0,-2 0 0,0-1 1,0 0-1,0 1-1,-2-1 0,0 1 0,0-1-1</inkml:trace>
  <inkml:trace contextRef="#ctx0" brushRef="#br0" timeOffset="19048">1475 600 13,'0'-1'3,"0"1"-1,0 0 0,0 0 0,0 0-1,0 0 1,0 0 0,0 0 0,0 0-1,0 0 0,0 0 0,0 0 0,0 0-1,4 0 1,0-2 0,0 1-1,3 1 1,1-1 0,0-1 0,3 1 0,1-2 0,0 1 0,5 0-1,-1-1 1,5 0-1,2 0 1,0 0-1,1 1 0,1-2 0,0 2 0,0-2 0,2 2 0,-2 1 0,-3 0 0,1 0 0,-2-1 0,-1 2-1,-3 0 1,0 0 1,-3 0-1,-2-1 0,1 1 0,-5 1 1,0-1-1,1 0 0,-3 0 0,-2 0 0,0 0 0,0 0 0,0 0 0,1 0-1</inkml:trace>
  <inkml:trace contextRef="#ctx0" brushRef="#br0" timeOffset="20701">2939 446 15,'0'0'3,"0"0"0,0 0 0,0 0-1,0 0 0,0 0 1,0 0-1,0 0-1,0 0 1,0 0-1,0 0 0,0 0 0,0 0 0,-2-2 0,2 0 0,0 0 0,-2 1-1,2 0 0,0 1 0,-2 0 1,2 1-1,0 3 1,0 2-1,0 3 0,0 1 0,0 3 0,0 1 0,-2 0 0,2 0 0,-2 1 0,2-1 0,-2 1 0,2-1 0,-2 0 0,2 0 0,-2 0 0,2-1 0,-2-2 0,2 0 0,0-1-1,0 0 0,0-2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2:25.5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67 17,'-2'-2'3,"-2"-1"-1,2 2 0,-1 0 0,1 0 0,0 0-1,0 1 0,2 1 0,-2-1 0,2-1 0,0 1 0,0 0-1,0-1 1,2 0 0,2-1-1,1 1 1,1 0-1,0 1 0,2 1 1,3 0-1,-1-1 0,0-1 0,3 1 0,1 1 0,3 1 0,-1-2 0,3-2 0,2 0 1,1 1 0,3 0-1,6 0 0,4-1 0,2 1 1,7 0 0,1-2-1,3-1 1,4 3-1,1 1 0,3-1 0,2-2 0,2 1 0,4 2 1,0 1-1,3-1 0,-1 0 0,0 0 0,-2 0 1,0 1-1,0 2 0,-2-1 0,0 0 0,0 1 0,0 0 0,1 0 0,-1-1 0,-2 0 0,-3 1 0,-1-1 0,0 1-1,-4 0 1,0-2 0,-3 1 0,-1 0 0,-5 1 0,-1-3 0,-3 1 0,2 1 0,-4-1 0,1 1-1,-1 0 2,0-1-1,0-1 0,1 1 0,-3 0 1,0 1-1,-2-2 0,0 0 0,0 1 0,0-1 0,-2 0 0,2 0 0,-2 0 0,-2-1 0,-2-1 0,2 2 0,-4-1 0,-2 0 0,2 2 0,-5-1 0,1-1 0,2 0 0,-3 1 0,1 0 0,0-1 0,-1 1 1,-1-3-1,4 3 0,-5-1 0,1-1 0,0 2 0,-3-2 0,-1 0 1,-3 1-1,0-2 0,1 2 1,-1-1-1,-1 1 0,-3 0 0,2-1-1,-1 1 2,-1 0-1,2-2-1,-2 2 2,1 0-1,-1 0 0,-2 0-1,5-3 2,-3 2-1,0-2 0,0 3 0,1-1 0,-1-1 0,-2 2 0,2-1 0,-1 1 0,-1 0 0,0-1 0,0 1 0,0-1-1,-2 2 1,3-1 0,-1 0 0,0-2 0,-2 2 0,2-1 1,1 1-2,-1-2 1,0 2 0,0-1 0,0 1 0,1 0 1,-3-1-1,0 1 0,-2 0 0,2-1-1,-2 1 2,0 2-1,0-1 0,-2 0 0,2-1 0,-2 1-1,0 1 1,-2-1-1,0 0 0,-2 0-1</inkml:trace>
  <inkml:trace contextRef="#ctx0" brushRef="#br0" timeOffset="1326">275 643 17,'-2'-1'3,"0"-2"-1,0 3 1,2 0 0,-2-1-1,0-1 0,0 2-1,2 0 1,0 0 0,0 0-1,0-1 1,0 1-1,0 0 0,0 0 0,0 0-1,0 2 1,0 4 0,0 2 0,0 8 0,-2 4 0,-2 1 0,0 2 0,-1 3 0,1 0-1,-2 1 1,0 2-1,0-1 1,-1 0-2,1 0 2,2-2-1,-2-3 1,2-1-1,-2 2 0,1 1 1,1-4-1,0-4 0,2-2 0,-2 0-1,2 2 0,-2-5-1,2-2 0</inkml:trace>
  <inkml:trace contextRef="#ctx0" brushRef="#br0" timeOffset="2324">1251 851 17,'-2'-1'3,"0"1"0,0 0 0,2 0-1,0 0 0,0 0-1,0 0 1,0 0-1,0-1 0,2-1 0,0 2 0,0 0 0,1-1 0,3 1 0,4-1-1,0 0 1,5 0-1,1 0 1,3 1-1,2-2 1,1 2 0,5-1-1,0 0 0,0 0-1,0-1 1,2-1 0,-2 2 0,2 0 0,0 0 0,-4 0 0,-3-1 0,-1 2 0,0 2 0,-3-2 1,-5-2-1,-1 2 1,11 0-1,-2 3 0,-13-2 0,6-1 0,-7-2 0,-3 0 0,-6 2 0,0-1 0,2 1 0,0 0 0,-5 0 0,3 0 0,0 1-1,-2 1 1,0-2-1,-2 1 0</inkml:trace>
  <inkml:trace contextRef="#ctx0" brushRef="#br0" timeOffset="2995">2418 540 13,'0'-1'3,"0"-2"-1,0-3 0,6-1 0,0 6 0,-2-6 0,3 2 0,-3 4 0,-4-1-1,4-1 1,-2 2 0,-2-2 0,4 3 0,-6 0-1,0 0-1,2 1 0,-6 0 1,0 3 0,-7 1 0,-1 0 0,-3 4 0,-1-1 0,-3 1 0,-2 1 0,2-2-1,-1 1 0,1 0 0,2 1 1,3-1-1,1 1 0,1-2 0,4 0 0,1 1 0,1-1 0,4 2 0,0 0-1,4-2 1,4 2 0,0 0 0,4-2 0,5 2 0,-1-2 0,3 1 1,3-1-1,-1 1 0,1 0 0,-1-1 0,1 1 0,-3-2 0,-1 2 0,-1-2 0,-5 3 0,0-1 0,-6 1 0,-2 1 0,-4-1 0,-2 2 0,-4-1 0,-3 2 0,-3-1 0,-3 0 0,1-1 0,-3 0 1,0-1-1,1-1 0,1 0 0,2-1-1,3-3-1,2 1 0</inkml:trace>
  <inkml:trace contextRef="#ctx0" brushRef="#br0" timeOffset="4820">2592 829 15,'2'1'3,"2"0"-1,4-1 0,-4 0 0,-4 1 0,0-1 0,-2 0 0,8 1 0,1-1-1,-5 0 0,0 2 1,4-1-1,2 2 0,7 3 0,-3-2 0,0 1 0,-3 5 0,1-1 0,3 4 0,-5-2 0,-4 6-1,-2 0 1,-6-1-1,0 2 1,-2-3 0,-1-1-1,-1 0 0,-9 2 0,-1-1 0,1-1 0,1-2 1,-1-5 0,7-1-1,2-3 0,-1 1 0,-1-1 0,6 1 0,-2-2 0,-1-4 0,10-5 0,7-9 0,0-2 0,7-5 0,3-2 0,-1 1 0,8-2 0,0 1 0,4 0 0,-15 14 0,1-1 0,2-1 0,18-9 0,-4 6-1,-21 10 1,1 0 0,-1 1 0,1 2 0,-3 0 1,0 0-1,-2 4 0,-1 3 0,5 5 0,-4 4 0,-6 3 0,-6 0 0,0 0 0,0 0 0,-4 0 0,-3-2 0,1 1 0,-2-1 0,1-3 0,1-2 0,2-3 0,6-4 0,-3 0 0,3 0 0,0-1 0,0 0 0,2-2 0,2-2 0,0-1 0,7-4 0,1-3 0,19-14 0,2 0-1,0 0 1,-2 1 0,-2 2 0,2 1 0,-2 3 0,-2 3-1,-1 1 1,-3 1 0,-2 1 0,-7 6 0,3-1-1,-9 2 1,0 2 0,0 2 1,-6 0-1,6 2 0,-2 4-1,-4 2 1,-6 3 0,0 5 1,-2 3-1,-3 2 0,-3-2 0,0 3-1,3 0 1,-1-4 0,3 2 0,3 0 0,0-1 1,0-1-1,0-1 0,-1-1 0,5-1-1,0-4-1,0-2 1</inkml:trace>
  <inkml:trace contextRef="#ctx0" brushRef="#br0" timeOffset="5475">3328 968 17,'-2'1'3,"0"4"0,-2 2 0,0 1 0,1-1-1,-5 1 0,2 2 0,2-5 0,0 2 0,-3 2-1,3-4 0,0 1 0,4-1-1,0 1 1,0-3-2,-2 1 0,2-2 0</inkml:trace>
  <inkml:trace contextRef="#ctx0" brushRef="#br0" timeOffset="5647">3355 610 17,'2'1'3,"0"-1"-1,2-1 0,-2-2 0,-2-2 0,2 2 0,0-1 0,2-1 0,-2 2 0,-2 2-1,-2 0 0,0-1 0,0 5 0,0-2-1,0 4-1</inkml:trace>
  <inkml:trace contextRef="#ctx0" brushRef="#br0" timeOffset="5865">3473 849 14,'0'-3'3,"4"3"-1,-4-1 0,6 2 0,-2 3 0,-2-2 0,0 0 0,0 2 0,3-2-1,-3 2 0,4 0 1,-2 3-1,-4 4-1,-2 3 1,0 0 0,-2 1-1,-5 0 0,3-1 1,0 0 0,0 0 0,-3-1 0,1-3 0,0-1-1,2-1 0,0-1 0,3-3 1,6-4-1,-1-1 1,0-2-1,4-2 0,0-6 0,4-3 0,7-3 0,4-4 0,-11 10 0,0 0 0,1-3 0,1-1 0,3 0 0,-3 2 0,-2 1 0,1 0 0,-1 1 0,-2 2 0,1 0 0,-5 4 0,2 0 0,-2-1 0,0 1 0,0 3 0,0 2 0,-2 5 0,3-1 0,-3 3 0,0 0 0,0 3 0,-2-1 0,0 3 1,0 0-1,0 1-1,0-1 0</inkml:trace>
  <inkml:trace contextRef="#ctx0" brushRef="#br0" timeOffset="88100">2850 2183 17,'-2'0'3,"0"0"0,-2 0-1,-2 0 0,2 2 0,-3-1 0,3-1-1,0 1 0,0 0 0,0-1 0,-2 1 0,-1 2 0,1-2 0,-2 1-1,0 0 1,-1 3 0,1-1-1,0 0 0,0 2 0,-1 0 0,-1 0 1,2 2 0,-3 0-1,1 2 0,0 0 1,-3 0-1,3 2 0,0 1 0,-1-1 0,1 2 0,4 0-1,-3 1 1,3 0 0,2 1 0,0-1 0,0-3 0,4 1 0,2 1 0,2-2 0,2-1 1,2 2-1,1-3 1,3-1-1,5-2 0,-1-2 0,5-3 0,2-4 0,1-3 0,1-3 0,4-3 0,-2 0 0,0-2 0,0-1 0,0 0 0,-2-1-1,-5 0 1,1 1 0,-4-1 0,-3 0 0,-4 1-1,-1-2 1,-3 2 0,-4 1 0,-2-1 0,-6 2 0,-3 1 1,-3 2-1,-2 2-1,-3 0 2,0 3-1,1-1 0,-1 1 0,1 3 0,1 0-1,3 0 0</inkml:trace>
  <inkml:trace contextRef="#ctx0" brushRef="#br0" timeOffset="105043">1917 1572 15,'0'0'2,"0"0"1,0 0-1,0-1 0,0 1-1,0 0 0,0 0 0,0 0 0,0 0 0,0 0 0,0 0 0,0 0 0,0-2 0,0 0 0,0-1 0,5-2-1,-1 0 0,2 2 0,0-2 0,0 1 0,3-1 0,-1 1 0,2 0 0,1 0 0,1 1 0,0-1 0,1 2 0,1-2 0,1 2 0,-1 1 1,1 0-1,-1 1 0,3-1 0,-3 0 0,3 1 0,-3 0 0,3 0 0,-1 1 1,1-1-1,1 0 1,-1 0-2,0 0 1,-1 0 0,3-1 0,-3 1 0,1 1 0,-1-1 0,-1 0 1,1 1-1,-1-1 0,1 1 0,-1 0 0,-1 0 0,3 0-1,-1 1 1,1-1 0,-1 0 0,1 1 0,-2 1 0,1-1 0,3 0 0,-3-1 0,1 2 0,-1-1 0,3 0 0,0 0 0,-1 0 0,1 0 0,-1-1 0,-1 2 0,2-1 0,-3 0 0,1 0 0,-1 0 0,-1-1 0,1 1 0,1 1 0,-1-2 1,1 1-1,-1 0-1,1 0 1,2 0 0,-3-1 0,3 0 0,-1-1 0,1 0 0,0 0 0,-1 0 0,1-1 0,-1 1 0,1 0 0,0 0 0,-3 0 0,1 0 0,-1 1 0,-1-1 0,1 0 0,-1 0 0,-1 0 0,1 1 0,-1-1 0,-1 0 0,1 2 0,1-2 0,-3-2 0,2 2 0,-1 0 0,1 0-1,1 0 1,-1-1 0,1 1 0</inkml:trace>
  <inkml:trace contextRef="#ctx0" brushRef="#br0" timeOffset="105558">3568 1561 15,'0'-1'2,"4"0"0,0 1 0,0-1 0,2 0 0,1 0-1,-1-2 1,2 2-2,0 0 1,1 0 0,-1-2 0,2 1-1,-1 1 1,1-1-1,0 0 1,-1 0-1,1 0 0,0-1 0,1 2 0,-1-1 0,0 1 0,1 0 0,-1-1 0,-2 2 0,0-1 0,1 1 0,1-1 0,-2 1 0,-1-1 0,1 0 0,0 0 0,-2 1 0</inkml:trace>
  <inkml:trace contextRef="#ctx0" brushRef="#br0" timeOffset="105729">3921 1519 14,'0'0'3,"0"0"-1,3 0 0,-1 2 0,0-2-1,0 1 1,-2-1-1,2 1 0,0-1 0,-2 1 0,2-1-1,-2 0 1,2 1 0,-2-2-1,2 1 0,-2 0 1,0 0-1,0 0 1,2 1-1,-4-1 1,2 0-1,0 0 0,0 0 0,0 0 0,0 0 0,0 0 0,0 0 0,0 0 0,0 0 0,0 0 0,0 0 0,0 0 0,0 0 0,0 0 0,-2 0 0,2 0 0,0 0 0,0 0 0,-2 0 0,0 1 0,-4 2 0,2-2 0,-1 0 0,1 0 0,0 2 0,0-2 0,0 0 0,-2 0 0,-1 1 0,1 0 0</inkml:trace>
  <inkml:trace contextRef="#ctx0" brushRef="#br0" timeOffset="105979">3783 1566 15,'-2'-1'3,"0"1"-1,0 0 0,-2 0-1,-1 0 1,-1 0-1,2 0 1,-2 1-1,-2-1-1,1 0 1,-1 1-1,0-1 1,0 0 0,-3 0-1,1 1 1,0-1-1,-1 0 1,1 1-1,0 1 1,-3-2-1,1 1 0,-1 0 0,1 0 0,-1-1 0,1 1 0,-2 0 0,1-1 0,-1 2 0,1-1 0,-1-1 0,-1 1 0,1-1 0,1 1 0,1-1 0,0 1 0,-1 0 0,3 1 0,-3-1 0,3-1 0,0 0 0,2 1 0,-1-1 0,3 0 0,-2 0 0,0 0 0,-1 0 0,3 1 0,-4-1 0,1 0 0,1 0 0,-2 0 0,2 1 0,-3 0 0,1 1 0,0 0 0,-1-1 0,1-1 0,-1 1 0,1-1 0,2 1 0,0 1 0,-1-1 0,1-1 0,0 1 0,0-1 0,-1 0 0,3 0 0,-2 0 0,-1 1 0,1-1 0,0 0 0,0 0 0,-3 0 0,1-1 0,0 1 0,-1 1 0,1-1 0,0 0 0,1 1 0,1-1 0,-2 0 0,1 0 0,1 0 0,0 0 0,0-1 0,-1 1 0,3-1 0,-2 1 0,0-1 0,-1 1 0,-1-1 0,0 1 0,-1-2 0,1 1 0,0 1 0,-1-1 0,1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5:14.7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0 13,'0'2'2,"-2"-1"0,2 1 0,-3 2 0</inkml:trace>
  <inkml:trace contextRef="#ctx0" brushRef="#br0" timeOffset="47">6 92 15,'0'1'2,"-2"2"0,2-1 0</inkml:trace>
  <inkml:trace contextRef="#ctx0" brushRef="#br0" timeOffset="94">0 145 14,'0'0'2,"0"0"0,0 0 0,0 0 0,0 0-1,0 1 0,2 0 0</inkml:trace>
  <inkml:trace contextRef="#ctx0" brushRef="#br0" timeOffset="172">21 200 13,'0'0'2</inkml:trace>
  <inkml:trace contextRef="#ctx0" brushRef="#br0" timeOffset="219">21 232 14,'0'0'2,"0"0"0</inkml:trace>
  <inkml:trace contextRef="#ctx0" brushRef="#br0" timeOffset="250">27 274 14,'0'0'2,"0"0"0,0 1 0</inkml:trace>
  <inkml:trace contextRef="#ctx0" brushRef="#br0" timeOffset="281">19 304 14,'0'0'2</inkml:trace>
  <inkml:trace contextRef="#ctx0" brushRef="#br0" timeOffset="1170">159 952 13,'0'2'3,"0"1"-1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5:16.0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13,'0'2'3,"4"1"-1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5:20.7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236 0 14,'-2'2'3,"-2"-1"-1,-2 1 0,0 1 0,-1-1-1</inkml:trace>
  <inkml:trace contextRef="#ctx0" brushRef="#br0" timeOffset="47">73 38 14,'-2'0'2</inkml:trace>
  <inkml:trace contextRef="#ctx0" brushRef="#br0" timeOffset="78">2 48 14,'0'0'2,"-2"0"0</inkml:trace>
  <inkml:trace contextRef="#ctx0" brushRef="#br0" timeOffset="4657">13042 1910 14,'0'0'3,"0"0"-1</inkml:trace>
  <inkml:trace contextRef="#ctx0" brushRef="#br0" timeOffset="4688">13078 1914 14,'0'0'3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6:05.0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46:29.7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8 18,'-2'-2'3,"-2"1"0,-3 0 0,5 0-2,-2-2 1,2 2-1,2 1 0,-2 1 0,2 0-1,0 2 0,-2 0 0,2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6-01T07:47:08.1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0:25.5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1297 35 13</inkml:trace>
  <inkml:trace contextRef="#ctx0" brushRef="#br0" timeOffset="4343">4306 0 17,'0'0'2,"0"0"0,0 0 0,0 0 0,0 0 0,0 0-1,0 0-1</inkml:trace>
  <inkml:trace contextRef="#ctx0" brushRef="#br0" timeOffset="18524">9394 742 14,'0'0'2</inkml:trace>
  <inkml:trace contextRef="#ctx0" brushRef="#br0" timeOffset="133476">0 1267 15,'0'0'3,"0"0"-1,0 0 0,0 0 0,0 0 0,0 0 0,0 0 0,0 0-1,0 0 1,0 0 0,0 0-1,0 0 0,0 0 0,0 0 0,0 0 0,0 0 0,0 0 0,0 0-1,0 0 1,0 0 0,0 0 0,0 0-1,0 0 1,0 0 0,0 0 0,0 0-2,0 0 1,0 0 0,0 0 0,0 0 1,0 0-1,0 0 1,0 0-1,0 0 0,0 0 0,0 0 0,0 0 0,0 0 1,0 0-1,0 0 0,0 0 0,0 0 0,0 0 0,0 0-1,0 0 0,0 0 0,0 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0:18.6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16 294 15,'0'0'3,"0"0"0,0 0 0,0 0-1,0 0 0,0 0 0,0 0 0,0 0-1,0 0 1,0 0-1,0 0 0,0 0 0,0 0 0,0 0 0,0 0 0,0 0-1,0 0 1,0 0-1,0 0 0,0 0 1,0 0-1,0 0 0,0 0 0,0 0 1,0 0 0,0 0-1,0 1 0,2 4 0,0 2 0,1 2 1,-1 2 0,0 1 0,0 2 0,0 1 0,0 3-1,0 1 1,-2 3 0,0 2 0,2 0 0,-2 3 0,0 1-1,0 0 0,-2 1 0,2 0 0,-2 1 0,2 1 0,0 0 0,-2-2 0,2-1 0,-2-2 0,2 0 0,-2-4 0,2-3 1,0-2-1,-2-1 0,2-3 0,0-1-1,0-3 0,-2-1-2</inkml:trace>
  <inkml:trace contextRef="#ctx0" brushRef="#br0" timeOffset="437">0 527 16,'0'0'2,"0"0"0,0-2 0,0 0 0,0-2 0,0 1-1,2-3 0,-2-1 1,0 0-1,2-1 1,-2-1-1,2-1 0,2 0 0,0-2 0,0-1-1,1 1 0,-1-2 0,2-1 1,0 1-1,2-2 0,-1 1 0,1 0 0,2 0 0,0-1 1,3 2-1,-1 0 1,1 0-1,-1 0 0,1 2 0,-1 2 0,0 1 0,1 2 0,-3 0 0,0 1 0,1 2 0,-1 2 0,0 2 0,1 1 0,-1 2 0,0 1 0,-1 3 0,-3 2 0,0 2 1,0 3 0,-1 1-1,-3 1 1,-2 3-1,0 3 0,-2 1 0,-5 1 1,1 1-1,-4 1 1,-3-1-1,1 2 0,0-1 0,-1-2 0,-1 0 0,-1 0 0,1-3 0,1-2 0,1 0 0,2-3 0,-1-3 0,3-1 0,2-2-1</inkml:trace>
  <inkml:trace contextRef="#ctx0" brushRef="#br0" timeOffset="967">635 545 17,'0'0'3,"0"0"0,0 0 0,0 0 0,0 0-1,0 0-1,0 0 0,0 0 0,0 1 0,-2 1 0,-3 2 0,1 2 0,0 2 0,0 1 0,-2 2 0,0 1-1,-3 3 0,1 3 1,0 1-1,-2 1 0,-1 4 0,1-2 1,-1 1 0,1 0 0,2 1-1,2-2 0,-1-1 0,1-3 0,2 0 0,2-2 0,0-1 0,0-2 0,2-3 0,2-2 0,0-1 0,0-1 0,2-5 0,0-2 0,3-2 0,-3-2 0,2-3 0,-2-1 0,-2-3 0,0-2 0,-2-3 0,-2-2 0,0-1 0,-4-1 0,0 0 0,-5 2 0,3 0 0,-2 2 0,-1 0 0,1 3 0,2 2 1,-1 1-1,1 1 0,2 1 0,2 1-2,-2 1 1</inkml:trace>
  <inkml:trace contextRef="#ctx0" brushRef="#br0" timeOffset="1778">1028 123 15,'0'0'2,"-4"-1"1,1 2-1,1-1 0,0 0 0,0 0 0,-2 1 0,0 1-1,0 3 1,-2 1-1,-1 3 0,1 4 0,-4 2 0,2 2 0,-1 4-1,1 3 1,-2 1-1,4 3 1,-3 2 0,3 2 0,2-1 0,0 3 0,0-2 0,2 1-1,2-1 0,2-1 0,2 0 0,2 1 0,2-5 0,1 1 0,1-3 0,2-3 0,1-1 0,1-3 0,1-1 0,-1-2 0,-1-4 0,1-1 0,0-3-1,1-4 0</inkml:trace>
  <inkml:trace contextRef="#ctx0" brushRef="#br0" timeOffset="3912">1379 245 14,'0'0'2,"0"0"1,0 0-1,0 1 1,0 1-1,0 0-1,0-1 1,0 0 0,0 0-1,0 0 0,2-1 0,-2 1 0,0 2 0,0-1 0,-2 4 0,0 1 0,0 1 0,-2 4 0,-2 2 0,2 1 0,-5 2-1,1 3 1,0 1 0,0 1-1,-3 1 0,1 0 0,0 2 0,-1 0 0,1 1 0,2-2 0,-1 1 0,1-2 0,2-1 0,2-2-1,0-1 1,-1-1 0,3-2 0,0 0 0,2-4 0,0 0 0,2-3 0,0-2 0,3-3 1,-1-2-1,0-3 0,2-3 0,0 0 0,0-3 0,-1-3 0,-1-1 0,0-2 0,-2-2 0,-2 0 0,-2-1 0,-2-2 0,0 1 0,-1-1 0,-1 1 0,-2-1 0,2 2 0,-3 1 0,3 1 0,-2 1 0,2 2 0,0 1 0,-1 1-1,3 0-1</inkml:trace>
  <inkml:trace contextRef="#ctx0" brushRef="#br0" timeOffset="4563">1580 491 13,'0'0'3,"0"0"0,0 0 0,0 0-1,0 0 0,0 0 0,0 0 0,0 0-1,0 0 0,0 0 0,0 0 0,0 0 0,0 2 0,-2 5 0,0 1-1,-2 3 1,-3 1-1,1 2 1,0 1-1,0 1 0,0 2 0,-5 0 1,3 1 0,0 2 0,-1-1 0,1-1-1,0 2 0,0-2 0,-1 0 0,3-2 0,2 0 0,-2 0 0,2-2 0,2 0-1,0-2 1,-1-2 0,3 0 1,0-3-1,0 0 0,3-2 0,1-1 0,0-2 0,0-1 0,0 1 0,0-3 0,2 0 0,-1-1 1,-1-2-1,-2 0 0,2-2 1,-2 0-1,0 0 0,-2 0 0,0-2 0,-2 0 0,-2-1 0,0-1 0,0 0 0,-3 0 0,1 1 0,2 0 0,-2 0 0,0 0 1,1 1-1,1 0 0,-2 1 0,2 0 0,0 0 0,0 2 0,0-2-1,1 1 0,1-1 0</inkml:trace>
  <inkml:trace contextRef="#ctx0" brushRef="#br0" timeOffset="5717">1543 612 14,'0'0'3,"0"0"-1,-2 1 0,2 3 0,-2-2 0,2 2-1,0-1 1,0 2-1,0 0 0,0 0 0,-3 2 0,1 0 0,0 1-1,-2 2 1,0-2 0,0 1 0,0 2 0,-2 1 0,1 0 0,-1 1 0,2 1-1,-2 0 0,2 1 0,-2 0 0,-1-1 1,1 1-1,2-1 0,0 0 0,0 0 0,0-1 0,-1 0 0,1-2 0,2-2 1,0 1-1,0-2 0,0-1 0,0-1 0,2-2 0,-2 1 0,2 0 1,0-3-1,0 0 0,0 2 0,0-3 0,0-1 0,0-1 0,0-2 0,0 0 0,2-2-1,2 0 2,0-1-1,0 0 0,1-1 0,-1 0 0,0-1 0,0 0 0,2-2 0,-2 2 0,0-1 0,1 2 0,1-1 0,0 0 0,0-2 0,2 1 0,1-3 0,1 2 0,0 1 0,1-2 0,-3 1 0,2-1 0,-1 1 0,-1-1 0,2 2-1,-2-1 1,3-1 0,-3 2 0,2 1 1,-1-2-1,1 1 0,-2 1 0,1 1 0,-1 0 0,0 0 0,0 1 0,1 0 0,-1 2 0,-2-1 0,0 2 0,1 0 0,-3 0 0,0 0 0,0 1 0,0 0-1,-2-1 1,0 2 1,0 0-1,-2 0 0,0 1 0,0-1 0,0 1 0,-2 0 0,2 0 0,-4 1 0,2 0 0,-4 1 0,2 0 0,0 0 0,-3 1 0,1 0-1,0 0 1,0 2 0,2 0 1,-3-1-1,-1 3-1,2 0 1,-2 0 0,1 0 0,-1 0 0,0 1 0,0 0 0,1 2 0,3-2 0,-2 0 0,0 0 0,2 0 0,2 0 0,0 2 0,0-2 0,2 0 0,0 1 0,2 1 0,0-2 0,0 1 1,0-1-1,2 1 0,-2 0 0,2-2 0,2 1 0,1-1 0,-1 0 0,0-2 0,0 1 0,2 0 0,-1-1-1,1-1 2,0 1-1,-2-3 0,3 1 0,-3-1 0,2-1 0,-2 0 0,3 1-1,-3-2 0</inkml:trace>
  <inkml:trace contextRef="#ctx0" brushRef="#br0" timeOffset="6927">1940 0 16,'0'0'3,"0"0"0,0 0-1,0 0 0,0 0 0,0 0 0,0 0-1,0 0 0,0 0-1,0 0 1,0 0 0,0 0-1,2 1 1,2 2 0,2 1 0,2 1 0,1 2 0,-1 2 0,0 1 0,3 2 0,-1 2 0,2 1 0,-1 2-1,-1 3 1,0 3-1,1 3 0,-3 2 1,2 1 0,-1 2-1,-1 1 0,-2 0 1,-2 1 0,-2-1-1,0 2 0,-4 1 0,0-1 0,-2-1 0,-2 1 0,-2-1 0,-3-1 0,1 0 0,-3-2 1,1-1-1,0-2 0,-1-2 0,3 0 0,0-3 0,-1-3 0,1-2 0,4-3-1,-1-2-1,1-1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32:16.4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0 8 13</inkml:trace>
  <inkml:trace contextRef="#ctx0" brushRef="#br0" timeOffset="27459">1411 270 16,'0'0'3,"0"0"0,0 0-1,0 0 0,0 0 0,0 0-1,0 0 1,0 0-1,0 0 0,0 0 0,0 0 0,0 0 0,0 0 0,0 0 0,0 0-2,0 0 1</inkml:trace>
  <inkml:trace contextRef="#ctx0" brushRef="#br0" timeOffset="197645">1102 3 84,'-2'-2'-5,"2"1"-1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0:27.1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0 179 15,'0'0'3,"0"0"-1,-2 0 0,2 0 0,0 0 0,0 0 0,0 0-1,0 0 0,0 0 0,0 0 0,0 0 0,0 0 0,0 0 0,0 0-1,0 0 0,0 0 0,4 1 0,0 0 0,1 3 1,1-2 0,2 0 0,0 2-1,7-2 1,-1 0 0,3 1 0,3-2 0,1-1 0,4 1 0,0-2-1,2-1 1,0-1-1,2 1 0,-1 0 0,-1-1 1,2 2 0,-2-1-1,0-1 0,0 1 0,-2 0 1,-2-1-1,-3 2 0,1-1 0,-2 1 0,-3 1 0,-1-1 0,-3 0 0,-2 1 0,1-2 0,-3 2 0,-2-1 0,0 1 0,1-1 0,-3 1 0,0-1 0,0 1 0,0-1 0,-2 1 0,0-1 0,-2 1 0,2-2-1,-2 1-1,2 0 0</inkml:trace>
  <inkml:trace contextRef="#ctx0" brushRef="#br0" timeOffset="546">50 45 16,'0'0'3,"0"0"-1,0 0 1,-2 0-1,2 0 0,0 0 0,0 0-1,0 0 1,0 0-1,0 0 0,0 0 0,0 0 0,2 0 0,2 0 0,4 0 0,3 0 0,5-2-1,3-1 0,1 1 1,3 0-1,2-1 1,0 0-1,0-1 0,-1 1-1,3 1 2,-2-2-1,2 2 0,-4 0 0,0-1 0,-1 1 0,-3 1 0,0 0 0,-5-1 0,0 0 0,-3 2 0,-1 0 0,-2 0 0,1-1 0,-3 0 0,-2 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0:28.3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87 49 18,'-2'0'3,"2"0"0,0 0-1,0 0 0,0 0-1,0 0 0,0 0 0,0 0 0,0 0 0,0 2 0,2 3 0,0-1 0,2 3 0,-2 3 0,0-1-1,0 3 0,2 2 1,-4 1-1,0 1 0,-2 1 0,0 3 1,-2 1-1,-2 2 0,2-1 1,-2 1 0,-3-1-1,3 0 1,-2-3-1,2 1 0,-1-1 0,-1-2 0,2-3 0,0-1 0,0-2 0,1-1 0,3-2 0,-2-1 1,2-1 0,0-1-1,0-3 0,2-4 0,2-7 0,0-2 0,2-7 0,7-3 0,1-2 0,5-2 0,3-2 0,1-1 0,4 0 0,2 0 0,-3 3 0,1-1 0,0 2 0,0 1 0,-2 3 0,-1-1 0,-1 2 0,0 3 0,-5 1 0,1 2 0,-5 1 0,1 3 0,-5 1 0,0 1 0,0 3 0,1 2 0,-3 3 0,-2 3 0,-2 3 0,0 2 1,0 1-1,-2 2 0,-2 2 0,0 1 1,0 0-1,0 1 0,-2 2 0,2 0 0,-2 1 0,2 1 0,-3 0 0,3-1 0,2 2-1,-2 0 1,2-2-2</inkml:trace>
  <inkml:trace contextRef="#ctx0" brushRef="#br0" timeOffset="1185">627 310 15,'0'0'3,"0"0"0,0 0-1,0 0 0,0 0-1,0 3 1,-2 0 0,2 3-1,-3 1 1,-1 3-1,0 2 0,0 1-1,2-1 0,-2 1 1,4 0 0,0 0-1,0 0 0,0 0 0,2-2 0,0 1 0,2-2 1,0 0 0,2-2-1,3-2-1</inkml:trace>
  <inkml:trace contextRef="#ctx0" brushRef="#br0" timeOffset="2215">35 780 14,'0'0'3,"0"0"0,0 0 0,0 0-1,0 0 0,0 0 0,0 0-1,0 0 1,0 0-1,0 0 0,0 0 0,0 0 0,0 0 0,0 0 0,0 0-1,0 0 1,0 0-1,0 0 1,0 0-1,2 0 1,0 0-1,2 0 0,5 1 0,5 2 1,3-1 0,1 0 0,3 1 0,4-1-1,4 0 0,2-1 1,2-1-1,4 2 1,4-2 0,3 0-1,3-2-1,1 2 2,2-1-1,1 1 0,3-1 0,0 0 0,-2 0 0,-1 0-1,-3-1 2,-5 1 0,-1 0 0,-3 0-1,-4 0 0,-4 0 0,-2-1 0,-4 1 0,-4 0 0,-1 1 0,-3-1 0,-5 1 1,1-1 0,-3 1 0,0 0-2,-1 0 2,-3 0-1,0 0 0,0 0 0,-2 0 0,1 1 0,-3-1 0,0 0 0,0 0-1,0 0 0,0 0 0,0 0 0,-2 0 0</inkml:trace>
  <inkml:trace contextRef="#ctx0" brushRef="#br0" timeOffset="4102">467 1191 15,'0'0'3,"0"0"-1,0 0 0,0 0-1,0 0 0,0 0 1,2-3 0,3 2-1,-1 0-1,0 0 0,0 0 2,2 1-1,-2 1 0,3 1 0,-3 0 0,2 3 0,-2 2 0,0 1 0,0 2 0,0 2-1,-4 2 1,0 1-1,-2 2 0,-2 1 0,0 1 0,-2-1 0,-2 1 1,-1 0-1,-1-1 0,0 0 1,1-2 0,-1-1-1,0 0 0,-1-2 0,3-1 0,0-2 0,2-1 0,-1-2 0,1-1 1,2-1 0,2-4-1,2-2 0,2-4 0,0-2 0,4-3 0,5-3 0,3-3 0,1-3 0,1-1 0,3-1 0,-1 0 0,3-1 0,-2 1 0,-3 3 0,1 0 0,-1 2 0,-3 3 0,-1 1 0,-2 1 0,-1 2 0,-1 1 0,-2 2 0,0 0 0,1 4 0,-3 1 0,0 2 0,0 3 0,0 3 0,-2 3 0,-2 0 0,2 2 0,-2-1 0,-2 3 0,2 0 0,-2 1 0,0-1 0,0 1 0,0-1 0,0 0 0,-2-1 0,2-1 0,0-2 0,2 0-1,-2-1-1</inkml:trace>
  <inkml:trace contextRef="#ctx0" brushRef="#br0" timeOffset="5241">705 286 16,'0'0'3,"0"0"0,0 0-1,0 0 0,0 0 0,0 0 0,0 0 0,0 0-1,0 0 0,0 0 0,0 0 0,0 0 0,0 0-1,0 0 0,0 0 1,0 0-1,0 0 0,0 0 0,0 0 0,0 0 0,-2 2 0,0 6 0,-2 3 0,0-1 0,0 2 0,0 0 0,-3 2 1,1 1-1,0 2 0,0 1 0,0-1 0,-3 3 1,3-2-1,0 2 0,0-1 0,-3 1 0,3-1 0,0 0 0,-2 0 0,1-3 0,3 0 0,-2-2 0,2 0 0,0-4 0,0 1 0,2-3 0,0 0 0,0-1 0,-1-1 0,1 0 0,2-3 0,-2 1 0,0-2 0,2 0 0,0 0 0,2-2 0,0-3 0,0 0 0,5-3 0,-3 0 0,2-2 0,0 0 0,2 0 0,-1-2 0,-1 0 0,2-1 0,-2 1 0,3-2 0,-3 1 0,2-2 0,0 0 0,1 0 0,-1 2 0,0-1 0,-2-1 0,3 1 0,-1-1 0,0 1 0,0-1 0,3 2 0,-3 0 0,2 0 0,1-1 0,-1 0 0,3 2 0,-3 1 0,0-1 0,1 3 0,-3-1 0,0 2 0,-2 2 0,3-1 0,-3 0 0,-2 2 0,0-2 0,0 3 0,0 0 0,-2-1 0,0 2 1,-2-1-1,3 1 0,-1-1 0,-2 1 0,0 0 1,0 0-1,2 0 1,-2 0-1,0 1-1,0 0 2,0 0-1,0 1 0,0-1 0,-2 0 0,0 1 0,-1 0 0,-1 1 0,-2 2 0,0 2-1,0 0 2,-3 1-1,1 1 0,0 0 0,0 1 0,-3 3 0,3-1 0,-2 2 0,1 0 0,-1 0 0,4 0 0,0 1 0,-1-2 0,1 2 0,0-1 0,2 1 0,0-1 0,2 0 0,0-1 0,2 0 0,0-2 0,0 1 0,2-1 0,0 1 0,0-2 0,0-1 0,2 2 0,0-2-1,2-1 1,1 0 0,-1-1 0,0-1 1,2 0-1,3 0 0,-1-2-1,0-1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0:40.8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0 325 14,'0'0'3,"0"0"0,0 0-1,0-1 0,0 1-1,0 0 0,0 0 1,0 0-1,0 0 0,0 0-1,0 0 1,0 0 0,0 0 0,0 0 0,0 0 0,0 0-1,0 0 0,0 0 0,2 0 0,-2 0 0,2 1 0,0-1 0,5 1 1,1-1-1,2 0 0,5-1 1,3-1 0,7 0-1,2-2 0,2 1 0,6-2 0,2 0 0,5 1 0,-1-1 0,5 1 0,-3 1 1,0-1-1,1 2 0,-3 1 0,1 0 0,-5 1 0,0-1 0,-4 2 0,0 0 1,-4 0-1,0 1 0,-2 2 0,-2-2 0,-2 2 0,-3-2 0,-1-1 0,-3 0 0,-1 2 0,-3-1 0,1 0 0,-3 0 1,-2-1-1,-1-1 1,-1 1-1,0 0 1,0 0-1,-2-1 0,0 1-1,-1-1 2,-1 2-1,0-2 0,0 1-1,0-1 0</inkml:trace>
  <inkml:trace contextRef="#ctx0" brushRef="#br0" timeOffset="499">807 2 15,'0'0'3,"0"-1"-1,-2 1 0,2-1 0,0 1 0,0 0 0,0 0 0,0 0-1,0 0-1,0 0 1,2 0 0,2 2 0,2 0 0,4 2-1,1 0 1,5 1-1,3 1 0,2 2 0,3 0 0,3 1 0,0 1 0,2 0 0,-2 2 1,0-1-1,-4 2 0,-1 0 0,-3 1 1,0 0-1,-5 1 0,-1 0 0,-3 3 0,-4-1 0,-4 2 0,-2 0 0,-6 2 0,-2 1 0,-5-1 1,-1 1-1,-3 2 0,-1-3 1,-1 0-1,-2-3 0,1 2 0,-1-1 0,2-1 0,1 1 0,3-2 0,1 1-1,-1-3 0</inkml:trace>
  <inkml:trace contextRef="#ctx0" brushRef="#br0" timeOffset="1466">2066 195 14,'0'0'3,"0"0"-1,0 0 0,0 0 0,0 0 0,0-2 0,0-2 0,-2 1 0,0-1-1,-2 1 0,2-1 0,-2 2 1,-2 0-1,-1 2-1,-1 0 1,0 2 0,-5 0-1,-1 3 1,0 1-1,1-1 0,1 2 0,-3-1 0,3-1 0,1 0 1,3 0-1,0 0-1,0 0 1,1-1 1,1 1 0,4 0-1,-2 0 0,4 0 0,0 0 0,0-1 0,2 1 0,2-1 0,2-2 0,3 0 0,1-2 0,2-1 0,3-1 0,-1-2 0,3 0 0,0-1 0,-1-1 0,1 0 0,-3-1 0,-1 0 0,-1-1 0,0 1 0,-1 1 1,-3 2-2,0-1 1,-2 0 0,1 1 0,-3 0 0,2 1 0,-4 0 0,2 1 1,-2 0-1,0 1 0,0 0 0,0-1 0,1 1 0,-3 1 0,2-1 0,-2 0 0,2 1 1,-2 0-1,0 0 0,0-1 0,2 1 0,-2 0 0,0 0-1,0 1 1,0-1-1,2 0 2,-2 2-1,0 2 0,0 1-1,0 2 1,-2 2 0,2 1 1,-2 1-1,2 0 0,-2 3 0,-3 1-1,3 0 2,-2 2-1,-2 1 0,2 4 0,-4 0 0,-1 2 0,1 0 0,-2 2 0,-3 2 0,-1-1 0,-3 3 0,-1 0 0,-5-1 1,0 1-1,-2-1 0,-2 0 1,1-1-1,1-1 0,-2 0 0,0-3 0,0-2-1,0 0 1,2-1 0,1-3 0,1-3 0,0-2 1,4-3-1,3-1 0,-1-3 0,5-2 0,0-3 0,3-5 0,1-2 0,4-3 0,2-2 0,4-6 0,4-1-1,2-4 0,5-2 0,1-1 0</inkml:trace>
  <inkml:trace contextRef="#ctx0" brushRef="#br0" timeOffset="2184">2321 286 14,'0'0'2,"0"0"0,0 0 0,0 2-1,0 3 1,0-1 0,-2 3-1,2 1 0,-2 1 0,0 0 1,-1 1-1,1 2 0,0 0 0,-2 0 0,0 0-1,0 1 1,0 0-1,2-1 0</inkml:trace>
  <inkml:trace contextRef="#ctx0" brushRef="#br0" timeOffset="2402">2556 96 16,'0'-1'3,"-2"0"-1,2-2 0,0 2 1,0 1-1,0-1 0,-2 0 0,2 1-1,0-1 1,0 1 0,0 0-1,0 0-1,0 0 0,0 0 0,2 1 0,0 1-1</inkml:trace>
  <inkml:trace contextRef="#ctx0" brushRef="#br0" timeOffset="2589">2631 246 16,'0'0'3,"0"0"-1,0 0 0,0 0 0,0 0 0,0 0-1,0 0 0,0 4 1,0 0-1,0 3 0,0 1 0,-2 4 0,0 1-1,0 1 1,-2 2 0,-1 1 0,1 0 0,0-1 0,0 0-1,2 1 0,0-3 0,0-1 0,0 0 0,0-1 0,2-3 0,0-1 0,0 0 0,0-2 1,2-1 0,0-4 0,4-2-1,2-6-1,3-1 1,-1-4 0,2-2 0,1-1 0,-1-3 0,1-2 1,1 0-2,1-1 1,-3 1 0,0 2 1,-1 0-1,-1 2 0,0 1 0,-1 2 0,-1 0 0,-2 3 0,2 2-1,-1 0 0,-3 2 1,2 2-1,-2 2 0</inkml:trace>
  <inkml:trace contextRef="#ctx0" brushRef="#br0" timeOffset="2964">3024 250 13,'0'-4'3,"2"1"0,-2-2-1,2 0 0,-2 2 0,0-1 0,-2 0 0,2 0 0,0 2 0,-2-2-1,-2 2 0,0 2 0,-3 0 0,-1 4 0,-2 0-1,-1 2 0,-1 1 0,0 1 1,1 1-1,1 1 0,0-1 0,1 2 0,3-1 0,0 0 0,2 1 0,0-1 0,2 0 0,2-1 0,2 0 0,2-1 0,0-1 0,4-1 0,1-2-1,3-2 1,0 0-1</inkml:trace>
  <inkml:trace contextRef="#ctx0" brushRef="#br0" timeOffset="3229">3177 380 14,'0'0'2,"0"0"0,0 1 0,0 0 0,4 1-1,2 1 0,3-1 0,-1-2 0,4 0 0,3-2 0,-1-1 0</inkml:trace>
  <inkml:trace contextRef="#ctx0" brushRef="#br0" timeOffset="3291">3483 300 14,'2'-3'2,"2"0"1,0-1-1,-2 1 1,3-2-1,-1 2 0,0-1-1,-2 1 1,0 0-1,0 1 0,0 0 0,-2 1 0,2-1 0,-2 2-1,0 0 1,2 3 0,-2-1-1,0 2 1,-2 0-1,2 2 0,-2 1 0,2 0 0,0 1 1,0 0-1,0 0 0,2 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0:45.1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91 151 16,'0'0'3,"0"0"0,0 0-1,0 0 0,0 0 0,0 0 0,0 0-1,0 0 0,0 0 0,0 2 0,0 2 0,-2 2 1,0 3-1,0 2 0,-2 2 0,-3 2-1,3 1 0,-2 1 1,-2 2-1,2 0 0,-3 0 1,3 1 0,-2-1-1,0-1 0,1 1 0,1-3 0,0 1-1</inkml:trace>
  <inkml:trace contextRef="#ctx0" brushRef="#br0" timeOffset="234">70 12 18,'-2'0'3,"2"-1"0,-2 1-1,2-1 0,0-1 0,0 1 0,0 0-1,0-1 0,0 1 1,0-1-1,0 2 0,0 0-1,0-1-1</inkml:trace>
  <inkml:trace contextRef="#ctx0" brushRef="#br0" timeOffset="499">240 298 15,'0'0'3,"0"0"0,0 0-1,0 0 1,0 2-2,0 3 0,-2 1 1,2 2 0,-2 0-1,0 1 0,0-1 0,-2 2 0,-1-1-1,1 1 1,2-1 0,-2 0-1,0-2 1,0-1 0,2 0-1,0-2 0,0 1 0,-1-2 0,1 1 0,2-3 1,0 0 0,0-1 0,0-2-1,5-4 0,1-3 0,2-2 0,0 0 0,3-2 0,1 0 0,0 0-1,-1 2 2,-1 0-1,0 2 0,1 0 0,-3 2 0,0 0 0,-1 1 0,-1 1 0,0 2 0,-2 0 0,0 2-1,-2 1 2,2 2-1,-1 2 0,-1 2 0,-2 0 0,-2 2 0,-1 1 0,-1 0 0,0-1 0,2 1 0,0-1 0,0-2 0,0-1 0,0 1 0,0-1 0,2-1 0,-2 0 0,2-2 0,0-1 0,2 1 0,0-4 0,4 0 0,4-4 0,1-2-1,3-1 1,1 0-1,1-2 1,1-1 0,-1 1 0,1 0 0,-3 1 0,-1 2 0,-1 1-1,-4 1 1,3 0 0,-3 3 0,-2-1 0,-2 1 0,3 0 0,-3 1 0,-2 2 0,2 2 0,-2 2 0,-2 2 0,0-1 0,0 2 0,-2 2 0,0 0 0,-2 1 0,2 0 0,-2-2 0,1 1 0,3-2 0,-2 0 0,2-1 0,-2-1 0,2 0 0,2-1 0,3-2 0,1-1 0,2-3 0,2-1 0,3-3 0,1-1-1,3-1 1,-1-2-1,1 1 1,-1-1-1</inkml:trace>
  <inkml:trace contextRef="#ctx0" brushRef="#br0" timeOffset="1014">774 237 16,'0'0'3,"0"0"-1,0 0 1,0 0-1,0 0 0,0 0 0,-3 4-1,1 1 0,-2-1 0,2 1-1,0 0 1,0 1 0,2 0 0,-2 0-1,2 0 0,0 0 1,2-2 0,0 1-1,0 1 0,2-3-1</inkml:trace>
  <inkml:trace contextRef="#ctx0" brushRef="#br0" timeOffset="1232">1177 254 14,'0'0'3,"0"0"-1,0 0 0,-2-1 1,0-2-2,-2 1 0,-3 0 1,1-1 0,-2 3-1,-2-1 0,-1 2 0,-1 0 0,-3 2 0,1 1 0,-1 1-1,1 1 0,-1 1 1,1-1-1,1-2 1,3 2-1,0 0 0,2-1 0,1-1 0,3 1 0,0 1 0,4-2 0,2 0 0,4-2 0,5-2 0,3 0 0,1-2 0,3-2-1,1 1 1,-1-1 0,-1 2 0,0-1 0,-3 0 0,-2 1 0,-1 0 0,-1 0 0,-2 2 1,-1 0-1,-3 3 0,0 1 0,-4 2 0,0 2 0,-4 3 0,0 2 0,-5 3 0,1 4 0,-4 2 0,-1 2 0,-5 2 1,-1 0 0,-2 2-1,-1 0 0,1 0 0,0 0 0,-2-1 0,3 0 0,-1-2 0,2-2 0,-1 0 0,1-3 0,1-1 0,1-2 0,3-1 0,-1-2 0,3-3 1,-1-2-1,3 0 1,2-4-1,1 0 0,1-4 0,0-3 0,4-3 1,0-2-1,2-2 0,4-5 0,2-2 0,3-2 0,1-3 0,2-2 0,5 0-1,3-3 1,1 1 0,4-1 0,2 2-1,0-1 0</inkml:trace>
  <inkml:trace contextRef="#ctx0" brushRef="#br0" timeOffset="1780">1334 427 13,'0'0'3,"2"-1"0,2 0-1,0 1 0,3-2 0,1 1 0,0-1 0,4-3-1,5 1 0,0-2 0,3-1 0,1-2-1,0 0 0,1 0 0,-1 0 1,0-2 0,-1 0-1,-1-1 0,0 2 0,-3-1 1,-1 1 0,-3 0-1,-2 2 1,-1 0 0,-3 0 0,0 1 0,-4 0 0,-2 2 0,-2 2-1,-2 1 0,-2 0 0,-5 4 0,-1 0 0,0 3 0,-5 0 0,1 4 1,-1 1-1,2 0 0,-1 3 1,-1 1 0,5 1-1,-2 0 0,-1 2 0,5-1 0,-1 0 1,3 2 0,2-2-1,2-1 0,4 1 0,2-1 0,2 1 0,2-2 1,4-3-1,3 0-1,1-3 0,5-2-1</inkml:trace>
  <inkml:trace contextRef="#ctx0" brushRef="#br0" timeOffset="2107">1944 504 20,'0'0'4,"0"0"0,0 0 0,0 0-1,0 0 0,0-1 0,0-1 0,0-2 5,2 1-7,-2-1 13,2 0-8,-2 2-8,0 0 0,0-1-1,0 2-1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1:08.3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3727 225 14,'0'-2'2,"0"2"0</inkml:trace>
  <inkml:trace contextRef="#ctx0" brushRef="#br0" timeOffset="14102">16194 450 24,'0'0'4,"0"0"0,0 0 6,0 0 11,0 0-15,0 0-1,0 0 6,0 0 5,0 0-21,0 0 0,0 0-2</inkml:trace>
  <inkml:trace contextRef="#ctx0" brushRef="#br0" timeOffset="24708">0 0 14,'0'0'3,"0"0"-1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0:58.2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2547 2548 16,'0'0'3,"0"0"-1,0 0 0,0 0 0,0 0-1,0 0 2,0 0-1,0 0 0,0 0-1,0 0 1,0 0 0,0 0-1,0 0 0,0 0 0,0 0 0,0 0 0,0 0-1,0 0 0,0 1 0,2 2 0,2 4 1,1 1 0,1 1-1,-2 3 0,0 2 1,2 3-1,-2 3 1,-1 1 0,1 3 0,-2 3 0,0 1 0,0 2 0,0 0-1,-2 2 0,2 0 1,-2 1-1,0-2 0,-2 1 0,2-2 0,0 0 1,-2-2-2,0-2 1,0-2 0,2-2 1,0-1-1,-2-4 0,2 0-1,0-5 0,0-1 1,0-1-1,0-1-1,0-4 0,0-1 0</inkml:trace>
  <inkml:trace contextRef="#ctx0" brushRef="#br0" timeOffset="437">2599 2655 15,'-2'0'2,"2"-1"1,0-1-1,0-1 0,-2 1 0,0-3 0,0 1 0,0-2-1,2 0 0,-2-1 0,2 0 0,2-1 0,0 0 0,0-2 0,0 0 0,2 0-1,2-2 0,0 0 0,1 1 0,-1-1 1,4 0 0,-2 0-1,3-2 0,1-1 0,1 1 0,1 1 0,-2 1 0,3 1 0,-1-1 0,1 1 0,-1 3 0,1 1 0,-3 2 0,1 0 0,-1 3 0,-2-1 0,1 4 0,-1 2 0,-2 1 1,-1 4-1,-1 3 1,0 2 0,-2 2-1,-4 2 1,0 3 0,0 0-1,-4 1 0,0 1 0,-2 1 0,-3 0 0,1 3 0,0-2 0,-3-2 1,1 2-1,-2 0 1,1-1 0,-1 1-1,2-3-1,-3 0 0,1-2-1</inkml:trace>
  <inkml:trace contextRef="#ctx0" brushRef="#br0" timeOffset="2418">2781 3152 15,'0'0'2,"0"0"0,0 0 0,0 0 0,0 0 0,0 0 0,0 0-1,0 0 0,0 0 1,0 0-1,0-2 0,2 1 0,4-2 0,5-2 0,-1-1-1,4 0 0,5 0 0,2-1 0,1-2 0,5 1 1,2 1-1,0 0 1,-2 0-1,2 3 0,-2-1 0,0 3 0,-2 1 0,-3 1 0,-1 1 0,-4 0 0,-1 2 0,-3 2 0,-5 2 0,-4 2 0,-4 2 1,-4 3 0,-6 1 0,-3 1-1,-3 2 1,-3 0-1,-4 1 1,3-1 0,-3 1 0,0-2-1,2 1 0,3-3 0,1-2 0,3 0 0,1-3 0,1 0 0,4 1 0,-1-1 0,5 0 0,0 1 0,4 0 0,2-2 1,4-1-1,5 0 0,3-1 1,3-1-1,3-1 0,3-2 0,0-2 0,0 2 0,2-2 0,-3-1 0,-1 1 0,0 0 0,-5-1 0,-1 0 0,-3 0 0,-2 0 0,-1 0 0,-1 0 0,-2 0-1,0 0 0,-4 0 0,0 0-1,-2 1 1</inkml:trace>
  <inkml:trace contextRef="#ctx0" brushRef="#br0" timeOffset="3207">4111 2298 15,'0'0'3,"0"0"0,0 0-1,-2 0 0,0 1 0,-4-1 0,-3 1 0,-1 1 0,0 0-1,-3 1 1,-1 4-1,-3 0 0,-1 4 0,-3 2 0,-2 2 0,0 3 0,-1 2 0,-1 3 0,2 2 0,-2 0-1,2 6 1,1-1 0,-1 4 0,4-1-1,1 3 1,1 0-1,5 0 0,1 0 1,3 0-1,4-1 1,4 0-1,4-1 1,4-3-1,5-2 1,5-1-1,3-2 1,6-2 0,0-3-1,4-2 0,0-3 0,0-2-1,-2-2 0,0-2 0,0 0 0,-4-4-1,-1 0 1,-3 0-1</inkml:trace>
  <inkml:trace contextRef="#ctx0" brushRef="#br0" timeOffset="4613">4400 2509 17,'0'0'3,"0"0"-1,2-2 0,3 0 0,3-3-1,6-2 0,5 0 0,0-1 0,3 0 0,1 0 0,0 0 0,2 0-1,2-2 1,-3 2 0,3 1-1,-2 0 1,0 0 0,-2 0-1,-3 3 0,1-1 0,-4 0 0,-3 2 0,0 1 0,-3 0 1,-1 0 0,-2 1 0,-1 1 0,-3 2-1,-2 4 1,-4 1-1,-2 4 1,-5 1-1,-1 5 0,-4 0 1,-3 2-1,-2 0 1,1 4-1,-5-1 0,2 0 0,-1 0 0,1 1 0,0 0 0,1 1 0,1-2 0,0-1 0,5-2 0,-1 1 0,3-2 0,2-2 0,1 0 0,1-1 0,2 0 0,4-1 0,0-1 0,0 0 0,4-1 0,2-2 0,0-1 0,4 1 0,1-3 0,3-2 1,0 0-1,3-1 0,1-2-1,3-1 1,2-2 0,-1-1 0,1-1 0,0 0 0,-1-1 0,1 0 0,-2-1 0,-3 1 0,1 1 0,-5-2 0,1 3 0,-3 0 0,0-2 0,-1 2 0,-3 1 0,-2-2-1,0 0 0,0 1 0</inkml:trace>
  <inkml:trace contextRef="#ctx0" brushRef="#br0" timeOffset="5183">4558 2710 14,'0'0'2,"0"0"1,0 0-1,0 0 0,0 0 0,0 0-1,0 0 1,0 0 0,4-3-1,0 1 0,2 0 0,2-2 0,3 1-1,1-1 0,0 1 1,3-2-1,2 0 1,-1 2-1,1-3 1,1 2-1,-1-1 1,-1 0 0,1 2-1,-3-1 0,1 1 0,-1 0 0,-1 0 0</inkml:trace>
  <inkml:trace contextRef="#ctx0" brushRef="#br0" timeOffset="5932">5027 2788 16,'0'0'3,"0"0"-1,0 0 0,0 0 0,0-2-1,-2 1 1,2-1-1,0 1 0,-2 1 0,2 0 0,0 1 0,-2 5 0,0 1 0,-2 2 0,0 0-1,-1 3 0,-1 0 1,2 2 0,-2-2-1,2 2 1,-3 1-1,3-2 1,-2 2-1,0-1 1,0 0-1,0 0 1,1-1-1,-1-1 0,2-1 1,0 0-1,0-2 0,2-1 0,-2-1 0,2-1 0,-3 0 0,3-2 0,2 0 0,-2 1 0,2-3 0,0 0 0,-2 1 0,2-3 0,2-2 0,0-1 0,2-3 0,5-1 0,-1-3 0,2-2 0,3-1 0,-1-1 0,3 0 0,-1-2 0,3 0 0,-1 1 0,1-3 0,-3 2 0,3 1 0,-1 2 0,-1 1 0,-3 2 0,1 1 0,-5-1-1,2 3 1,-4 0 1,1 3-1,-1-1 1,-2 0-1,-2 2 0,0 2 0,-2 0 0,-2 2 0,-2 0 0,0 1 0,-2 3 0,-5 2 0,3 0 0,-2 1 0,1-1 0,1 1 0,0 1 1,0 1-1,-1-1 0,1 1 0,2 2 0,0-1 0,1-1 0,1-1 0,0 2 0,2-1 0,0 1 0,2-1 0,2-1 0,0 1 0,2-1 0,0-1 0,1 0 1,3-1-1,0 0 0,0 0 0,5-2 0,-3 1 0,3-2 0,-1 0-1,0-2 0,1 1 0</inkml:trace>
  <inkml:trace contextRef="#ctx0" brushRef="#br0" timeOffset="8412">2930 3310 14,'0'0'3,"0"0"-1,0 0 0,0 0 0,0 0 0,0 0-1,-2 0 0,2 0 0,0 0 0,0 0 0,0 0-1,0 0 0,0 0 1,0 0-1,0 0 1,0 0 0,0 0-1,0 0 0,0 0 0,0 0 1,0 0-1,0 0 0,0 0 0,0 0 0,0-1 0,-2 1 0,2-2 0,0 2 0,0 0 1,0 0-1,0 0 0,0 0 0,2-1 0,0 1 0,2-1 0,2 0 0,0 0 0,3 0 0,-3-2 0,2 1 1,3 1-1,-3 0 0,4-1 0,1 0 0,-1 0 0,0-2 0,1 2 0,-1 0 0,1-1 0,-3 1 0,2 0 0,1-1 0,-1 2 0,1 0 0,-3 0 0,-2 0 0,3 0 0,-3-1 1,0 1-1,0 0 0,1 1 0,-3 0 0,0-1 0,-2 1 0,2 0 0,-1 1 0,1-1-1,-2 0 1</inkml:trace>
  <inkml:trace contextRef="#ctx0" brushRef="#br0" timeOffset="10097">5298 2231 14,'0'0'3,"2"0"0,2 0-1,2 0 0,1 0 0,-1 1 0,2 1 0,2 0-2,-1 3 1,1 0 0,2 2 0,-1 1 0,1 4 0,3 0-1,-3 2 1,0 3 0,1 0 0,1 3 0,-1 2 0,-1 0 0,-1 2 0,-1 3 0,0 0-1,-2 2 1,-1 1-1,-3 2 1,0 0-1,-4 2 1,0 1-1,-2 0 1,-2-1 0,-5 1 0,1-1-1,-2 0 1,-5-3-1,1 1 0,-1-2 0,-3-1 0,-3-1 0,0-3 0,1 0 0,-1-3 1,0 0-1,1-3 0,1-2 0,3-2 0,1-1-1,1-2 1,1-3-1,5-1-1</inkml:trace>
  <inkml:trace contextRef="#ctx0" brushRef="#br0" timeOffset="10690">6117 2653 20,'-2'0'3,"2"0"-1,-2 0 0,2 0 0,0 1 0,0-1 0,-2 0 0,2 0-1,0 1 0,2 0 0,-2 0 0,4-1-1,0 2 1,4 0 0,5 0-1,-1 1 1,7-1 0,2 0-1,1 1 0,3-1 0,2 0 1,2-1-1,0 2 1,2-1-1,2-1 0,-2 1 0,2 0 0,-2 0 0,0-1 0,0 0 1,-2 2-1,-2-2 1,0-1 0,-2 1-1,0 0 1,-5 0-1,1 0 0,-5-1 1,1 0-1,-5 2 0,1-4 0,-3 2 0,-2 0 0,1 0-1,-3 0 0,0-1 0,-2 1-1</inkml:trace>
  <inkml:trace contextRef="#ctx0" brushRef="#br0" timeOffset="11080">6396 2448 17,'0'0'3,"0"0"0,0 0-1,0 0 0,0 0-1,0 0 1,0 0-1,2-1 1,4 1-1,1-1 0,3 0 0,0 1-1,7-2 1,6 1 0,1 0 0,5 0 0,2 0 0,5 0 0,-1 1 0,0-2-1,2 1 0,-2 1 0,-2-1 0,0 1 1,-1 0 0,-4 0-1,-1 0 0,-2 0 0,-2 0 0,-2 0 0,-1 0 0,-3 1 0,-3-1 0,-1 0 0,-1 0 0,-4 0 0,1 1 0,-1-1 0,-2 0 0,-2 2 0,2-2 0,-1 0 0,-3 0 0,2 0 0,-2 0 0,0 0 0,0 0-1</inkml:trace>
  <inkml:trace contextRef="#ctx0" brushRef="#br0" timeOffset="12921">7172 2023 15,'0'0'3,"-2"0"0,0 1-1,0-1 0,2-1-1,-3 1 1,3 0-1,0 0 0,0 1-1,0-1 1,5 1-1,-3 1 1,4 0 0,2 2 0,3-1 0,3 1 0,7 1-1,1 2 0,7 0 1,0 0-1,4 1 0,1 0 1,-1 0-1,2 4 0,0 0 0,0 0 0,-2 2 0,0 0 0,-2 0 0,-2 1 0,0 0 0,-2 0 0,-2 1 0,-2 2 0,-3-1 0,-1 1 0,-5 0 0,-1 1 0,-5 1 0,-2 1 0,-4 1 1,-4 2-1,-4 2 0,-2 2 0,-7 1 1,-1 2-1,-5 3 1,-2 2 0,-6 3 0,-2 2 0,-6 1-1,-2 2 1,-5 0-1,-1 1 1,-1-4-1,1 1 0,-1-3 0,1-2 0,-1-2 1,5-1-1,0-5 0,6-2 0,1-3 0,3-3 0,7-3-1,1-3-1</inkml:trace>
  <inkml:trace contextRef="#ctx0" brushRef="#br0" timeOffset="30111">1939 10 15,'0'0'2,"0"0"0,0 0 0,0 0 1,0 0-1,0 0 0,0 0 0,0-1 0,0-1-1,0 1 0,0 0 0,0 0 0,0 0-1,0 1 1,0 0-1,0 0 1,0 0-1,0-1 1,0 1 0,0-2-1,0 2 0,0 0 0,0 2 0,0-2 0,0 0 1,0 0-1,0-2 1,0 2-1,0 0 1,0 0-1,-2 2 0,2-2 0,0-2 0,0 2-1,0 0 1,0 0 0,0 0 0,0 0 0,0 0 0,0 0 1,0 0-1,0 0 0,0 0 0,0 0 0,0 0 0,0 0 0,0 0 0,0 0 0,0 0 0,0 0-1,0 0 0,0 0 0</inkml:trace>
  <inkml:trace contextRef="#ctx0" brushRef="#br0" timeOffset="33559">1995 52 14,'0'0'2,"0"0"0,0 0 0,0 0 0,0 0 0,0 0-1,0 0 1,0 0-1,0 0 1,0 0-1,0 0 0,0 0 0,0 0-1,0 0 1,0 0-1,-2 0 0,0-2 0,-2 1 1,0 0-1,0 1 1,-3 0-1,1 1 0,-2 2 0,0-2 0,-1 1 0,-1 2 0,-2-1 0,1 2 0,-1-1 0,-3 1 0,1 1 0,-1 0 0,-1 2 0,-1 0 1,1 0-1,-3-1 0,3 1 0,-3-1 1,2 0-1,1 1 0,-1-1 0,1 1 0,-1 1 0,1-1 0,1 0 0,1 0 0,-1 0 0,3-1 0,-1 1 0,3 1 0,-2 0 0,-1-1 0,3 0 0,2 1 0,-3-1 0,3-1-1,0 1 1,0 1 1,-1-1-1,3 0 0,-2 0 0,2 0 0,-3 1 0,3 1 0,0-1-1,0 2 1,-3-1 1,3 0-1,-2 1-1,2-1 1,-3 1 0,3-1 0,0 1 0,-2-1 0,-1 3 0,3 0 0,-2-2 0,0 2-1,-3 1 1,3 0 0,-2 0 0,2 0 0,-3 1 0,1 0 0,-1 0 0,1 1 0,0 0 0,-1 1 0,-1 2 0,2-1 0,-1 2 0,-1 1 1,2 1-1,-3 2 0,3-1 0,-3 0 0,1 1 0,0 1 0,-1-2 0,3 2 0,-3-2 0,3 0 0,0-1 1,-1 0-1,3-1 0,0 1 0,2 0 0,0-1 0,-1 1 0,1 2 0,2-2 0,-2 1 0,2-1-1,-1 2 1,-1 0 0,2 1 0,0 1 0,0-2 0,0 1 0,0-1 0,-1 1 1,1-1-1,2 2 0,-2-1 0,-2 0 0,2-1 0,0 2 0,0-2-1,-1 0 2,1 1-1,0-2 0,0 0 0,2 1 0,-2-1 0,0-1 0,-1 1 0,3-1 0,-2 2 0,2-1 0,-2 0 0,2 0 0,0-1 0,0 2 0,4-2 0,-2-1 0,0-2 0,2 1-1,0 0 2,0 0-1,2-3 0,0 2 0,3-2 0,1 1 0,0-1 0,3-1 0,-1 1 0,2-1 0,1-1 0,1-1 0,3 0 0,-1 0 0,3-1 0,-1-2 0,3 0 0,-2-1 0,1 1 0,3-2-1,-2-1 1,2-1 0,-1 0 1,1 0-1,0-1 0,0-1 0,1-2 0,-1 2 0,0-2 0,0 2 0,-3-2 0,3 1 0,-2-1 0,-1 1 0,1-1 0,-2 0 0,1 0 0,1 1 0,-2-1 0,-1-1 0,-1 2 0,-3-2 0,1 2-1,-1-2 1,-1 0 1,-1 1-1,-1-2 0,-1 1 0,-4-1-1,2 1 1,-1-1 1,-3 0-1,0 0 0,0 0 1,-2 0-1,2 1 1,-2-2-1,0 1 0,0-1 0,0 0 0,-2 0 0,2 1 0,1-1 0,-3 0 0,2 0 0,-2 0 0,0 0 0,0 0 0</inkml:trace>
  <inkml:trace contextRef="#ctx0" brushRef="#br0" timeOffset="34801">1534 2016 14,'0'0'2,"0"0"0,0 0 1,0 0-1,0 0 0,0 0-1,0 0 0,0 0 0,0 2 0,2 1 0,-2 0 0,4 0 0,0 2-1,-2-1 0,2 1 1,1 0-1,1 1 1,0-1 0,2 2 0,1 2-1,1-1 1,4 1-1,1 0 1,1 3 0,3-2-1,2 2 0,-1 2 1,1-1-1,2 0 0,-3 2 0,1-1 0,0 1 0,-1 0 0,-1 0 0,-2 0 0,-3 2 0,1 2 0,-3-1 0,-2 0 0,-1 1 0,-3 1 0,-2 0 0,0 3 0,-4-3 1,-2 3 0,-2-3-1,0 1 0,-5 0 0,1-1 0,-2 0 0,0 2 0,-3-1 1,1-2-1,-3 3 1,-1-1 0,-1-2-1,-1 0 0,-1 1 0,-2-2 1,1 1-1,-1-1 0,2 0 0,1-2 0,-1 0 0,-2 0 0,3-2 0,3 0 0,1-3 1,-1 0 0,5-2-1,-2-1 0,3-1 0,1-1-1,2 0 1,0-2 0,-1 1 0,5-3-1,-2 2 0,2-2 0,-2 0-1</inkml:trace>
  <inkml:trace contextRef="#ctx0" brushRef="#br0" timeOffset="111230">1681 235 15,'0'0'2,"0"0"0,-2 0 0,2 0 0,0 0 0,0 0-1,0 0 0,0 0 1,-2-1-1,2 1 0,-2 0 0,2-1 0,-3 0-1,1 0 1,-2-1 0,2 2-1,0-1 0,0-1 0,-2 1 0,2 0 0,-2 0 1,0-1-1,-1 1 0,1 0 1,0 0 0,-2 0-1,0 0 0,2 1 0,-3 1 0,-1 0 0,0 1 0,0 1 0,-3 0 0,-1 0 0,-1 2 0,1 1 0,0 0 0,-3 1 0,1 1 0,-3-1 0,1 1 0,-1 0 0,-2 1 0,1 1 0,-1-1 0,1 2-1,-1-2 1,-2 1 0,1 0 0,-1 0 1,0 1-1,1-1 0,1 2 0,-2-2 0,1 2 0,-1-2 0,-2 2 0,2-2 0,1 2 0,-3 0-1,2-1 1,3 0 0,-3 0 0,2 1 0,-1-1 0,-1 1 0,0 1 0,1-1 0,-1 0 1,0 1-1,1 0 0,1 0 0,-2 1 0,3 0 0,-3 1 0,2 0 0,1 1 0,-3 2 0,3 0 0,-1 0 0,0 1 0,1 2 0,1 0 0,-1 0 0,1 0 0,3 0 0,-3 1 0,2 0 0,1 0 0,0 2 0,-1-2-1,1 1 1,1 0 0,-1 0 0,-1 2 1,1-1-1,1 2 0,-1-1 0,-1 2 0,3 2 0,-3 0 1,1 3 0,2-1-1,-1 2 0,1 0 0,-1 2 1,1 1 0,2 2-1,-3 0 0,3 0 1,-3 1-1,3-1 0,0 2 0,-3-2 0,3 1 0,0 2 1,-1 0-1,1 2 0,0 2 1,-1 3-1,3 1 0,0 0 0,0 1 1,-3 1 0,3-1-1,2 1 0,-3 1 1,3 2-1,0 0 0,0 3 0,0 1 0,-1 1 0,3 0 1,-2 0-1,2 2 0,-2-2 1,2 1-1,-1 0 0,1-1 0,0 3 1,0-1 0,0 1 0,0 0-2,0-1 1,2 1 1,-1-1-1,1 0 1,0-1-1,2 0 1,0 0-1,2-1 0,0 1 0,1-2 0,3-1 0,0 0 0,0-3 0,2 1 0,1-1 0,1-3 0,-2 0 0,3-1 0,-1 0 0,2-1 0,-1 1 0,-1 0 0,3-1 0,-3-1 0,2 0 0,-1 0 0,1-1 0,-2 0 0,3-2 0,-3 1 0,3-2 0,1-1 0,0 0 0,1-1 0,1 0 0,3 0 0,-2 1 0,1-2 0,1 1 1,2 1-1,1 0 0,1 0 0,2 0 0,-2 0 1,1 2-1,3-2 1,-2 1-1,2 0 0,0 0-1,2 0 1,0 2 1,2-1-1,2 0 0,0 2 0,2-2 7,2-1-1,1 1-1,-1-4-7,2 2 0,-2-1 0,3-1 7,-3-1-7,0-1 7,0 1-7,1-2 0,-3 0 0,0 0 7,0-1-1,-2-2-6,0 0 6,0-2 0,0 0-1,1-3-7,-3 0 1,0-1 0,0 0 1,-2-2 0,2 0 0,-2-3 0,-3 1 7,1-3-7,0 0 0,-2-2 1,-2 0 0,-3-3 0,1-1 0,-2 1 0,-1-4 6,-1 1 6,-3-1-14,1-1 7,-3-2-1,-1 1-7,-1-2 14,0-1-2,1-1-13,-5 0 7,0 0-7,0-2 13,0-1-13,-1 0 7,-1-1 6,0 1-14,-2-2 7,2 1 6,-2-2 6,0 1-8,0-1-7,0 0-6,-2 1 7,2-1 13,-2-1-20,0 1 7,0-1 6,0 0 0,-2-1-7,2 1-7,0 0 1,0 0 1,0 0 0,0 0 0,0-1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1:12.3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637 175 16,'0'0'3,"0"0"0,0 0 0,0 0-1,0 0 1,0 0-1,0 0 0,0 0 0,0 0-1,0 0 1,0 0 0,0 0-1,0 0 0,0 0 0,0 0 0,-2 2 0,0 9 0,-4 2 0,-2 7-1,0 5 0,-5 5 0,1 2 0,-1 4 0,1 1 1,-3 1-1,1-1 0,0 1 0,-1-1 0,1-1 1,-1-4-1,3 0 0,-1-2 0,1-2 0,2-4 0,1-1 0,1-2 0,2-2-1,0-2-1</inkml:trace>
  <inkml:trace contextRef="#ctx0" brushRef="#br0" timeOffset="343">21 284 17,'-2'0'3,"-2"-1"-1,2 1 0,-2-1 0,2 0 0,2-1 0,-2 1 0,2 0-1,-2 1 0,2 1 0,-3-1 0,3 0 0,0 0-1,0-1 0,0 1 1,3 0 0,1-1 0,2 0 0,6-2 0,3 1-1,5-1 1,7-3 0,6 0 0,5-2-1,5 0 0,3-2 0,1 0 0,5-1 0,2 1 1,-1-2-1,1 2 0,2-2 0,-2 2 0,2-2 0,-3 2 1,-1-1-1,-2 2 0,-3 0 1,-3 0-1,-3 1 0,-4 1 0,-4 2 0,-2-1 0,-4 0 1,-4 2 0,-2 0 0,-5 0 0,1 2-1,-5 0 1,1-1-1,-5 2 0,2 0 0,-4 0 0,1 0 0,-1 0 0,-2-1 0,0 2 0,0-1-1,0 1 1,-1 0-2,-1-1 1,-2 1-1</inkml:trace>
  <inkml:trace contextRef="#ctx0" brushRef="#br0" timeOffset="983">1084 469 15,'0'0'3,"0"0"0,0 0-1,0 0 1,0 0-1,0 0 0,0 0 0,0 0 0,0 0-1,0 0 0,0 0-1,-2 0 1,-2 1 0,-2 1 0,-5 3 0,1 2 0,-2 2-1,-1 3 1,-3 1-1,-1 2 0,-1 1 0,-1 2 1,0-1-1,3 2 0,-1-2 0,1 1-1,3-3 1,1 0 0,2-1 1,1-3-1,1 1 0,2-3 0,2 1 0,0-2 0,1-1 0,6-3 0,-1-1-1,4-2 1,4-2 0,3-3 0,1-2 0,1-2 0,3-2 0,1-2 0,1-1 1,-3 2-1,0-1 0,-3 2 0,-2 0 0,-1 2 0,-3 0 0,0 2 0,-4 0 0,1 2-1,-3 0 1,-2 2 0,-2 2 1,-3 1-1,1 3-1,-4 0 1,-2 3 0,1 0 0,-1 1 1,2-1-1,2 1 0,1-1 0,1 2 0,0-2-1,4 1 1,0-1 0,2-2 0,7 0 0,1-3 0,4-2 0,5-1-1,4-3 0,2-3 0,3-1 0,3-3 0</inkml:trace>
  <inkml:trace contextRef="#ctx0" brushRef="#br0" timeOffset="1389">1529 405 16,'0'0'3,"-2"0"-1,2 0 0,-2 1 0,-7 4 0,1 3 0,0 1-1,-2 3 0,-3 2 0,1 2 0,-1 3 0,-1-1 0,1 2 0,-1 1-1,4 0 1,-3 0-1,3 0 0,2-3 1,1 1-1,1-3 0,0 1 1,2-4-1,0 0 0,2-2 0,0-3 0,0-1-1,-1-1 1,6-2 0,-3-3 0,2-1 0,0-3 0,-2-2 1,2-2-1,-2-3 0,0-2 1,-2-1 0,2-2-1,-2-2 0,-3-3 0,3 0 0,-2-1 0,2 1 0,-2 0 1,2 0 0,-2 1-1,2 1 0,0 2-1,-2 2 2,1 2-1,1 0 0,0 3 0,0 1 0,2 1 0,-2 1 0,0 0 0,2 0 0,-2 2 0,2 1-1,0 1 0,0 1 0,0 1 0</inkml:trace>
  <inkml:trace contextRef="#ctx0" brushRef="#br0" timeOffset="1820">1736 429 14,'0'-1'2,"-2"1"1,0-2-1,-3 1 1,1 0-2,0-1 1,-2 2-1,0 2 0,0 1 1,-3 2-1,1-1 0,-2 2 0,-1 1 0,3 0-1,-2 0 1,1 0-1,3 1 0,0-2 1,0 0-1,0 0 1,4-1-1,-1 1 0,1 0 0,2-1 0,0-2 0,2 0 0,3-1 0,3-2 0,2-2 0,3-1 0,1 1 0,1-3 0,-1 2 0,1-2 0,-1 0 0,0 2 0,-1-1 0,-1 2 0,-3 0 0,-1 1 0,0 2 0,-2 1 0,-2 3 0,1 3 0,-1 1 0,-2 2 0,0 2 0,-2 2 0,0 1-1,-2 3 1,-2 1 0,0 1 1,-5 3-1,3 0 0,-2 2 0,-3-1 0,3 2 0,-4 0 0,1-1 0,-1 0 0,2 0 0,-3-1 1,1 0 0,-1-1-1,-1-2 0,-1-1 0,1 0 0,0-2 0,-1-2 0,1 0 0,-1-3 0,1-1 0,1 0 0,1-4 1,-1-2 0,1-2-1,2-3 0,1-1 1,1-4-1,0-3 0,4-4-1,0-3 1,1-2 0,3-4 0,0-2 0,5-3 0,1-1 0,2-1 0,2-1-1,1 1 0,1 1 1,3 0 0,-1 1 0,1 2 0,1 0-1,1 2 0,1 0 0</inkml:trace>
  <inkml:trace contextRef="#ctx0" brushRef="#br0" timeOffset="2510">2184 679 16,'3'-1'3,"1"-1"-1,2 0 1,0-2-1,2-1 0,3 1 0,-1-2-1,2-1 0,-1 1 0,1-1 0,1-2 0,-1 0 0,0-1-1,1 0 1,-1-1 0,1 0-1,-5 0 0,0 2 0,0 0 1,1-1-1,-3 3 1,-2 0-1,0 0 0,-2 0 1,-2 2-1,0 0 0,-4 3 1,0-1 0,0 3-1,-4 0 0,-1 1 0,1 4 0,-2 1 0,-3 1 0,3 1 0,-2 3 0,-1 0 0,3 3 0,-3 0 1,3 0-1,2 1 0,0 0 1,-1 0-1,3 0 0,4 2-1,-2-3 1,4 0 0,0 0-1,4-3 2,2 1-1,2-2 0,3-2 0,3-2 0,3-1-1,1-4 0,5-1 0</inkml:trace>
  <inkml:trace contextRef="#ctx0" brushRef="#br0" timeOffset="2910">2695 677 14,'0'2'3,"0"1"0,2-1-1,-2 2 0,0-1-1,0 2 0,0-1 0,0 1 0,2 0 1,-2-1-1,3 1 0,-3 0 0,2-2 0,-2 1 0,2-2 0,2 0 0,-2-1-1,0 1 1,2-2-1,2-2 0,0 0 0,1 0 1,-1-2-1,2 1 0,-2-1 0,3 1 0,-3-2 1,2-1-1,-2 0 1,3-2-1,1-2 0,0-2 1,1 1 0,-1-3 0,0-1 0,3-2-1,-1 0 0,3-4 0,1-2 0,1-3 0,1-2 0,3-2 1,0-1-1,3-2 0,1-1 0,0-2 0,2 0 1,-2-2 0,0 3-1,-3 1 1,-1 3-1,-2 3 1,-5 2-1,1 5 1,-3 3-1,-2 0 1,-1 4-1,-1 3 1,-2 0-1,-2 2 0,0 4 0,-6 5 0,-2 4 0,-2 4 1,-2 5-1,-5 2 1,1 2-1,-3 4 0,-1 2 0,1 3 0,1 1 0,-3 2 0,1 2 0,1 2 0,-1-2 0,-1 3 0,3-2 0,-1 0 0,3-1-1,2 0 0,-1-4 0,1 0-1,2-2 0</inkml:trace>
  <inkml:trace contextRef="#ctx0" brushRef="#br0" timeOffset="3387">2910 404 18,'0'-1'3,"0"-2"0,5 0-1,3-1 0,0-1 0,2-1 0,3 0-1,1-1 1,5 1 0,4-1-1,2-1 0,-1 2 0,3 0 0,2 1-1,2 0 1,0 1 0,2 1-1,2 2-1</inkml:trace>
  <inkml:trace contextRef="#ctx0" brushRef="#br0" timeOffset="6029">4077 653 13,'0'0'2,"0"0"1,0 0-1,0 0 0,0 0 0,0 0-1,0 0 0,0 0 1,0 0-1,0 0 0,0 0-1,0-2 1,0 2 0,0-1 0,0-2-1,2-1 0,0-3 1,2 0-1,0-1 0,2 1 1,-1-1-1,1-2 0,0-2 0,0-1 0,3-1 0,-1-1 0,0-1 0,-2 0 0,3-2 0,-1 2 0,-2 0 0,2 0 1,-2 1 0,1 3-1,-3-1 0,0 1 0,0 2 1,0 0-1,-2 1 0,2 2 0,-1 0 1,-1 1-1,-2 2 0,2 0 0,-2 0 0,2 1 0,-2 3 0,0 1 0,-2 3 0,0 4 0,-7 6 1,1 3-1,-2 5 0,-3 4 0,1 3 0,-5 1 0,1 3 0,-1 1 0,1-1 0,-3 1 0,3-1 0,-3-2 0,2 0 0,1 0 0,1-2 0,1-1 0,-1-3 0,3-2 0,0-2 0,1-2 0,3-3 0,2-2 0,-3-1 0,3-2 0,2-1 0,0-3 0,0-1 0,0 0 0,2-3 0,2-2 0,2-3 0,4-4 0,0-2 0,4-5 0,5-1 0,-1-3 0,5-2 0,0 1 0,-1-1 0,1 2 0,0 0 0,-3 2 0,-1 1 0,-1 3 0,0 1 0,-3 1 0,-1 2 0,1 0 0,-3 2 0,-2 3 0,2 1 0,-2 1 0,-1 3 0,1 2 0,-4 1 0,2 2 0,-2 1 0,0 1 0,0 0 0,-2 0 0,2 1 0,0-1 0,0 1 0,0-1 0,1 0 0,1-2-1</inkml:trace>
  <inkml:trace contextRef="#ctx0" brushRef="#br0" timeOffset="6645">4457 754 16,'0'1'3,"0"-1"-1,0 2 0,-2 3 0,0 0 0,0 0 0,-2 2-1,2 2 1,-4-1-1,2 0 0,0 0-1,-1 1 1,1 1-1,0-2 0,0 0 0</inkml:trace>
  <inkml:trace contextRef="#ctx0" brushRef="#br0" timeOffset="6823">4484 686 17,'0'0'3,"0"0"-1,2 0 0,0-1 0,5 0 0,1-1 0,4-2-2,1 1 1,3-1 0,1 0 0,-1 0-1,5 1 1,0-1 0,-1 2-1,1-2 0,0 1 0,-3 0 0,-1 1 0,-3 0 0,-1 1 1,-3 0 0,-2-1 0,1 2 0,-3 0 0,-2 0-1,-4 2 1,0 0 0,-4 2-1,-2 1 0,-3 2 0,1 0 1,-2 1-1,2-1 0,-1 1 0,1 0 0,2 2-1,2-1 2,2 2-1,2-1 0,0 2 0,2-1 0,2 1 0,0 0 0,2-1-1,0 2 1,1-1 0,-1 0 0,-2 1 0,2-1 0,-2-1 0,-2 1 0,-2 0 0,0-1 1,-4 1-2,0-2 1,-4 0 0,-1 0-1,-3 1 0,2-2 1,-3-1 0</inkml:trace>
  <inkml:trace contextRef="#ctx0" brushRef="#br0" timeOffset="7205">4892 872 15,'0'-2'2,"2"-1"0,2-2 0,2-2 1,2-1-1,1-3 0,-1 1 0,0-4 0,3 0-1,-1-3 0,0-2 0,1-3 0,1-1 0,0-3 0,1-3-1,-1-2 1,1-3-1,1 0 1,-1-1 0,-1 1 0,0 2 0,1 2 0,-1 3 0,-4 3-1,1 3 1,-1 2-1,-2 4 0,0 1 0,-1 3 1,-1 2-1,-2 5 0,-2 4 0,-2 3 0,0 4 0,0 3 0,-5 7 1,-1 4-1,-2 3 0,-1 3 0,1 1 0,0 1 0,1 0 0,-1 0 0,2 0 0,0-1 0,1-1-1,1-3-1,0-1 1</inkml:trace>
  <inkml:trace contextRef="#ctx0" brushRef="#br0" timeOffset="7513">4950 593 15,'0'0'3,"0"-1"-1,0 1 0,0-2-1,2 1 1,0-2-1,2 0 0,2 1 0,0-2 0,3 1 1,1-1-1,0 2 0,1-1-1,3 1 0,1 1 1,1 0 0,1 0-1,3-1 0,3 1 0</inkml:trace>
  <inkml:trace contextRef="#ctx0" brushRef="#br0" timeOffset="7700">5518 767 15,'-6'1'2,"-2"2"1,-2 2 0,-5 1 0,-1 0-1,-7 0 0,0 0-1,-2 0 0,2 0 0,1 0 1,1-2-1,0 0 0,3-1 0,-1 1 0,5-2 0,-1-1-1,3-2 0,1 0 1,5-2-2,0-3 1,6-2 0,0-2 0,6 0 0,7-2-1,3-2 1,5 0-1,4-1 0</inkml:trace>
  <inkml:trace contextRef="#ctx0" brushRef="#br0" timeOffset="7885">5878 508 16,'0'-1'3,"0"-1"0,0 1 0,0 0 0,0 1-1,0-2 0,0 0-1,0 2 0,-2 0 1,2 0-1,-2 0 0,-2 4-1,-4 0 1,-1 3-1,-3 3 1,0 1 0,-5 3-1,1 1 1,-1 2 0,0 0-1,1 2 0,-1-2 0,3 2 0,-1-2 0,3 1-1,2-2 2,1 0-1,1-2 0,2 0 0,2-2 0,2-3 0,2-1 0,4-1 0,4-3 0,2-3 0,3-2 0,1-3-1,3-1 1,-3-3 0,3-2-1,-1-2 1,1-3-1,0 0 1,-3-1 0,-2-2 0,1 1 0,-3-1 0,1 2 0,-5 1 0,0 2 0,0 1 0,-2 3 1,0 0-1,1 2 0,-3 0 0,4 2 0,-4 2 1,0 3-1,-2 2 0,2 3 0,0 1 0,-2 2 0,0 1 1,2 1-1,-2 2 0,2 0 0,0 2 0,2-2 0,1 2 0,-3 2 0,0-1 0,0 2 0,-2 1 0,0 0-1,-2 2 2,-2 1-2,-1 1 2,-1 1-1,-2 2 0,0 1 0,-5 2 0,-1 0 1,-1 0 0,-3 1-1,-3-1 0,0 1 0,-1-1 0,-3-1 0,0 0 0,0-2 0,-2-2 0,0-2 0,3-1 0,1-2 0,0-5 1,4 0 0,1-2-1,3-3 0,1-3 0,1-5 1,5-4-1,2-3 0,2-3 1,6-6-1,2-3-1,6-6 1,5-1 0,6-5 0,1 0-1,5-2 1,4 1 0,0-1 0,2 2 0,0-1 0,3 2 0,-3 2 0,2 0 0,-2 2 0,0 0 0,-2 3 0,2 0 0,0 0-1,0 3 1,0 0 0,0 1 0,1 1 0,-3 1 0,0 1 0,0 0-1,-2 1 1,2-1 0,-5 3 0,1 1-1,-4 1 1,-2 1 0,-3 1 0,-1 1 0,-3 1 0,-1 1 0,-3 1 0,-2 0 0,-1 2 0,1 1 0,-4-1 0,0 3-1,-2 0 1,-2 3 0,0 0 0,-4 3 0,0 0 0,-2 2 0,0 1 0,-3 0 0,1 4 0,0 0 0,-3 2 0,1 1 0,-2 2 0,1 1 0,-1 0 0,0 2 0,-1 0 0,-1 1-1,1-1 1,1-1 1,-1 1-1,3-3 0,0 1 0,-1-3 0,3 1 0,2-3 0,-2-3-1,1 0 1,3-2 0,0-1 0,2-2 1,0-1-1,2-4 0,2-2 0,0-4 0,2-1 1,3-3 0,-3-2-1,2-3 0,-2-3 1,0-2-1,2-4 0,-2-1 0,1-3 0,-1-2 1,2-4 0,-2 1 0,0 2 0,0 0 0,0 4 0,-1 2-1,-1 4 0,0 2 1,0 2-1,0 2 0,-2 1 0,2 3 0,-2 0 0,2 3 0,-2 0 0,0 2 0,0 0 0,0 3 0,2 3 0,-2 1-1,0 2 0,0 1 0,0 2 0,2 3 1,0 0-1,2 2 0,3-3 0,-1 1 0,2 0 0,2-1 0,3 0 0,1 1 0,3-2 0,3 0 0</inkml:trace>
  <inkml:trace contextRef="#ctx0" brushRef="#br0" timeOffset="8892">6701 612 14,'0'0'2,"0"0"1,0 0-1,0 0 1,0 0-1,0 0 0,0 0 1,0 0-1,0 0 0,0 0-1,0 0 0,0 0 0,-2 1 0,0 1-1,-6 3 1,0 1 0,-1 0 0,1 1 0,0 0-1,0 1 0,-1-1 0,3-1 1,0-1-1,0 1 0,2-1 1,2-2-1,-1 1 0,1-1 0,0 0 0,0 0 0,0-1 0,4 0 0,2-2 0,1 0 0,3-3 0,2-1 0,0-1 0,3-1 0,1-1 0,1-1 0,-3 1 0,1-1 0,-3 1 0,0 0 0,1 1 0,-3 2 0,-2-1 0,0 3 0,-1-2 0,-3 3 0,0 1 0,-4 2 1,0 2-1,-1 2 0,-3 1 0,-2-1 0,2 3 0,0-1 0,1-1 0,1 0 0,0 0 0,2-1 0,2-1 0,0 1 0,4-1-1,2-2 1,5-2 0,1-1 0,3-1 0,3-1 0,1-2 0,0 0 0,3-2 0,1-1 0,0 1 0,-1-1 0,-1 1 0,0 2 0,-5-1 0,1 0 0,-5 3 0,-1-1 0,-1 3 0,-4 1 0,0 1 0,-3 2 0,-1 1 0,-2 0 0,0 1 0,-2 0 0,2 0 0,-3-1 0,3 0 0,0-2 0,-2 1 0,2-2 0,0 1 0,0-1 0,2-1 0,3-1 0,3 0 0,2-2 0,5-2 0,-1 0 0,5-3 0,-1 1 0,3 0 0,0-1 0,-1 0 0,3 0 0,-6 1 0,-1 0 0,1 2 0,-5 0 0,1 1 0,-3 1 0,-4-1 0,0 2 0,1 1 0,-5 1 0,-2 2 0,0-1 0,-2 1 0,-3 1 1,3-1 0,2 0-1,-2-1 0,0 0 0,0-1 0,0 1 0,2-1 1,0 1-1,2 0 0,2-2 0,5 2 0,1-2 0,2-2 0,3 0 0,3 0 0,3-2 0,2 1 0,-2-2 0,1 2 0,-1-1 0,-2 2 0,-3 0 0,-1-1 0,-3 2 0,0 0 0,-3 1 0,-1 0 0,-2 1 0,-2 1 0,0 2 0,1-1 0,-3 1 0,-2-1 1,2 1 0,-2-2-1,0 2 0,2-2 0,-2 1 0,2 1 0,-2-2-1,2 1 0,0 0-1,2-1 0</inkml:trace>
  <inkml:trace contextRef="#ctx0" brushRef="#br0" timeOffset="9734">7942 712 17,'0'1'4,"0"-2"-1,0 0 0,0 0 0,0-2-1,2 1 0,3-2 0,-1 2 0,2-3-1,0 1 0,2-1 0,3 1 0,-1-3 0,2 1 0,1-1 0,1 1 0,-1-1-1,-1 1 0,1-1 0,-1 0 0,0 1 0,-1 2 1,-3-1 0,-2 2-1,0-1 0,-1 1 0,-3 0 0,0 0 1,-2 0-1,0 2 1,-4 1-1,-3 0 0,-3 1 0,0 2 0,-3-1 0,1 3 0,-3-1 0,3 2 0,0-1 1,-1 1 0,3 0-1,2-1 0,-1 1 0,1 0 0,4 1 0,0-1 0,0 1-1,1 0 1,6 1 0,1-1-1,2-1 0,6-1-1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2:15.8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11056 643 14,'-8'-2'2</inkml:trace>
  <inkml:trace contextRef="#ctx0" brushRef="#br0" timeOffset="18308">0 3 15,'0'0'3,"0"0"-1,0 0 0,0 0-1,0 0 0,0 0 0,0 0 0,0-2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2:15.6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10349 1288 19,'-6'-1'3,"-1"-2"0,-1 1 0,0 0-1,0-1-1,-1 2-1,5-1 0,2 0 0</inkml:trace>
  <inkml:trace contextRef="#ctx0" brushRef="#br0" timeOffset="18545">0 212 14,'2'0'2,"0"0"0,2 0 0,2-1 0</inkml:trace>
  <inkml:trace contextRef="#ctx0" brushRef="#br0" timeOffset="18607">335 189 14,'2'-1'2,"4"0"0,2 0 0,5-1 0,-1 0-1,5 0 1,-1-1-1,3 1 0,1-3 0,5 2 0,0-1-1,2 0 1,0 0 0,2 0-1,2-1 0,0 0 0,0 1 0,2-1 1,-2 0-1,2 1 0,0-1 1</inkml:trace>
  <inkml:trace contextRef="#ctx0" brushRef="#br0" timeOffset="18732">1220 62 15,'6'0'2,"2"-1"0,3 0 0,3 1 0,1-1-1,1 1 0,3-1 0,-1 1 0,5-2 0,-2 1-1,2 1 1,-1-1 0,1 1-1,0-1 0,0 1 0,-1-1 1,1 1-1,0-1 0,0 1 0,-1-3 0,3 2 0,-2 0 0,0 0 0,-1 0 1</inkml:trace>
  <inkml:trace contextRef="#ctx0" brushRef="#br0" timeOffset="18857">1966 27 15,'5'0'3,"-1"0"-1,4-1 0,2 1 0,3-1 0,-1 1-1,3-1 0,1 0 0,3 0-1,-1-1 1,3 1-1,2-1 1,-2 1 0,1-2 0,1 2-1,0-1 0,0 1 0,-3 0 0,1-1 0,0 1 0,-3 0 0,-1 1 1,1-1 0,-3 0-1,-3 0 0,1 1 0,-3 0 0,0 0 0,-1-1 0,-3 1 1,0 0-1,0 1 1,-2-1 0,0 0-1,1 0 0,-1 0 1,-2 0 0,0 0-1,0 0 0,-2 0 0,2-1 0,-2 1 0,2 0 0,-2 0 0,2 0 0,-2 0 0,2 0-1,-2 0 0</inkml:trace>
  <inkml:trace contextRef="#ctx0" brushRef="#br0" timeOffset="19839">3052 226 15,'0'1'3,"0"1"-1,2 0 0,0 1 0,0 2-1,5 0 0,-3-1 0,2 3 0,2 1 0,1 1 0,1 0 0,0 3-1,1-2 1,3 2-1,1-1 1,1 2-1,3 1 0,-1 2 0,5-1 1,2 3-1,2-1 0,4 2 1,4 1-1,2 1 1,5 0 0,1 2-1,2 0 0,5 1 0,2 2 0,4 0 0,4 2 1,4 1-1,6 1 0,2 4 1,5 0-1,4 4 0,1-1 0,5 2 0,6 2 1,2 0 0,3 2 0,1 0-1,2 0 1,3 0-1,5 1 1,3-1-1,4-1 0,2-1 1,4-2 0,4 2 0,4-2 0,2-1 0,1-1 0,-1 0-1,3-2 0,-5-1 0,-4-3 0,-2-2 0,-4-3 0,-4-3 0,0-3 0,-5-3 0,-3-3 0,-7-3 0,-1-4 0,-7-4 0,-4-3 0,-5-2 0,-1-5 0,-4-3 0,-3 0 0,-1-4 0,-1-1 0,1-4 0,-3-2 0,-2 0 0,-1-2 0,-1 0 0,-2-2 0,-2 0 0,0-1 0,-4 1 0,0-2 0,0 0 0,-4 1 0,0-1 0,-4 0 0,-3 0 0,-1 2 0,-3-2 0,-3 0 0,-3 2 0,-4-1 0,0 0 0,-4 2 0,-2 1 0,-2 1 0,-2 1 0,-2 1 0,-1 1 0,-1 3 0,-4 1 0,-1 1 0,-1 2 0,-3 2 0,1-2 0,-3 4 0,-2 1 0,0 1 0,1 2 0,-3-1 0,-2 2 0,0-1 0,0-1 0,0 3 0,-2 0 0,1-2 0,-1 2 0,0 1 0,0-1 0,0 0 0,0 1 0,-2 1 0,2 0 0,-2 1 0,2 1 0,-2 0 0,0-1 0,0 1 0,0 1 0,-2-1 0,2 0 0,0 1 0,0-1 0,0 0 0,0-1 0,0 2 0,0 0 0,-2 0 0,2-1 0,0 0 0,-2 1 0,2 0 0,0-1 0,0 2 0,0-2 0,0 1 0,0-2 0,0 1 0,0-2 0,0 1 0,0-1 0,0 1 0,0 2 0,0-2 0,0-1 0,0 0 0,0 1 0,0-1 0,0 1 0,0-1 0,0 0 0,0 0 0,0 0 0,0 0 0,-2 0-1,2 0 0,0 0 0,0 0-1</inkml:trace>
  <inkml:trace contextRef="#ctx0" brushRef="#br0" timeOffset="20775">8957 695 15,'0'0'2,"0"0"0,0 0 0,0 0-1,0 0 1,2 0 0,2 1 0,2-1-1,-2 1 1,3 0-2,1 1 1,4-1 0,3 1 0,3 1 0,1 1 0,4 1-1,2 0 1,4 2 0,0 3-1,4-1 0,0 1 0,4 2 1,0 1-1,0 2 0,-1 0 0,1-1 0,-2 1 0,-4 0 0,0 2 1,-2-1-1,-2 1 0,-2 1 0,-5-1 0,-1 1 0,-2-2 0,-5 0 0,-4 0 1,-4 2-1,-4 1 1,-4-1 0,-6 1 0,-3-1 0,-5 1 0,-3 0-1,-2 0 1,-3 1 0,-1-1-1,-2-2 1,0 1-1,0-1 1,0-1-1,2-1 0,2-1 0,2 0 0,1-1 0,1 0 0,4 0-1,1-3-1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2:18.8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3998 473 13,'0'0'3,"0"0"-1,0 0 0,0 0-1,0 0 1,0 0-1,0 0 0,0 0 0,0 0 0,0 0 0,0 0 0,0 0 0,0 0-1,-2-1 0,0 0 1</inkml:trace>
  <inkml:trace contextRef="#ctx0" brushRef="#br0" timeOffset="2449">986 375 14</inkml:trace>
  <inkml:trace contextRef="#ctx0" brushRef="#br0" timeOffset="2511">1001 370 14,'0'0'2,"0"0"0,0 0 0,0 0 0,0 0-1,0 0 0,0 0 1,0 0-1,0 0 0,0 0 0</inkml:trace>
  <inkml:trace contextRef="#ctx0" brushRef="#br0" timeOffset="2574">991 372 15,'0'0'2,"0"0"0,0 0 0,0 0 0,0 0-1,0 0 0,0 0 0</inkml:trace>
  <inkml:trace contextRef="#ctx0" brushRef="#br0" timeOffset="7285">389 0 13,'-2'0'2,"0"0"0</inkml:trace>
  <inkml:trace contextRef="#ctx0" brushRef="#br0" timeOffset="8486">0 270 14,'0'0'2,"0"0"0,0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32:59.0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1241 451 15,'0'0'3,"0"0"-1,0 0 0,0 0 0,0 0-1,0 0 0,0 0 0,0 0 0,0 0 1,0 0-2,0 0 1,0 0-1,-2 0 1,0 0 0,0 2 0,-4 2 0,-5 0-1,1 1 0,-2 1 0,-3 1 0,-1 1 0,-3 1 0,-2 3 0,-2 0 0,-3 1 0,-3 3 0,-4 0 1,-5 1 0,1 1 0,-4 0-2,-3 1 2,1 0-1,-3-1 1,1 0-1,-1 0 1,3 0-1,2-1 0,-1-2 0,5 0 0,0 0 1,2-1-1,2-1 0,4 0 0,2-1 0,2-3 0,4-1 0,5 0 0,-1-1 0,5 0 0,1 0 0,5 0 0,2-1 0,2 0 0,4-2 0,4 1 0,5-1 0,1-2 0,7-1 0,1-1 0,5 0 0,4-1 0,2-1 0,2-2 0,4 2 0,1-3 1,1 2-1,0-1 0,-2 1 0,1-1 0,-3 2 0,-4-2 0,0 2 0,-4 0 1,-2-1-1,-5 1 0,-1 1 0,-3 0 0,-1 0 0,-3-1 0,1 1 0,-5 1 0,0-1 0,0 1 0,-1-1 0,-5 1 1,0-1-1,-2 2 0,-2-1 0,-2 0 0,-1 2 0,-5 3 0,-2-1 0,-3 1 1,-1 1-1,-5 1-1,0 1 2,-1 1-1,-3 1 0,-2 1 0,-2 1 0,-2 1 0,2 0 0,-4 0 0,0 3 0,0-1 0,-2 1 0,-1 0 0,1 1 0,0-1 0,0 1 0,0 2 0,2-2 0,0 1 0,2-1 0,2-1 0,2 0 0,0 0 0,2-1 0,2 0 0,3-1 0,1-1 0,2-2 0,5 0 0,0-2 0,1-1 0,1 2 0,2-2 0,1 1 0,3-2 0,0 0 0,2 0 0,2 0 0,2-1 0,0 0 0,2-2 0,3 1 0,-1-2 0,4 1 0,0-2 0,3 1 0,1-3 0,1 0 0,3 0 0,1-2 0,2 2 0,1-1 0,1 0 1,2-1-1,2-1 0,0 1 1,2 1 0,2 0-1,2 0 0,0-1 0,2 1 0,2 0 1,3-1 0,-1 1-1,2-2 0,1 2 0,-1 1 0,0-1 0,-3 0 0,1 0 0,-4 0 0,0 1 0,-4 0 0,-2 1 0,-2 0 0,-2 0 0,-2 0 0,-3 0 0,-1 0 0,-5-1 0,1 0 0,-5 2 0,1-2 0,-1 1 0,-2-1 1,-2 0-1,1 0 1,-1-1 0,0 1-1,-2 0 0,-2 0 0,2 1 0,-2-1 0,1 0 0,-1 0 1,0 0-1,0 1 0,0-1 0,-2 0 0,2 0 0,-2 0-1,2 0 1,-2 0 0,2-1 0,-2 1 0,2-1 0,-2-1 0,0 2 0,2 0 0,-2 0 0,0-1 0,0 2 0,0-1 0,0 0 0,0 2 0,0-2 0,0 0 0,0-2 0,0 2 0,0-1 0,0 2 0,0-1 0,0 2 0,0-2 0,0 1 1,0-1-1,0 0 0,0 0-1,0 1 1,0-1-1,0-1 1,0 1 1,0 0-1,0 0 0,0 0 0,0 0 0,0 0-1,0 0-1,0 0 0</inkml:trace>
  <inkml:trace contextRef="#ctx0" brushRef="#br0" timeOffset="2901">426 1910 19,'-2'0'3,"2"1"0,-4 1-1,0 0-1,0-1 1,0 3-1,-3 0 0,1 2 0,-2 1 0,0 2 0,-3 2 0,1 0 0,-2 3 0,-1 1 1,-1 1-1,1 0 0,-1 1 0,-1 2 0,3-1 0,-1 1 0,3 0 0,0-1 0,2 2 0,1-2 0,3-1-1,0 0 0,2 0 0,2-2 0,2-1 0,2-1 0,2-1 0,3 0 0,1-2 0,0-1 0,3-2 0,-1-2-1,1 0-1</inkml:trace>
  <inkml:trace contextRef="#ctx0" brushRef="#br0" timeOffset="3307">432 1721 18,'-2'-1'3,"2"-1"0,-2 2 0,2 0-1,-2 0 1,2 0-1,-2 0 0,2-1-1,0 1 0,0 0 1,0 0-1,0 0 1,0 0-1,0 0 0,0 0-1,0 0 0,0 0-1</inkml:trace>
  <inkml:trace contextRef="#ctx0" brushRef="#br0" timeOffset="3672">627 2066 17,'0'0'3,"0"0"0,0 0 0,0 0-1,0 0 0,0 0 0,0 0 0,0 0-1,0 0-1,0 0 1,0 0 0,0 0 0,0 0 0,0 0-1,0 0 1,0 0 0,2 0 0,0 0-1,4 0 1,2 0-1,3 1 1,1 0 0,5 1-1,-3-2 0,3 0 0,-1 0 0,1 0 0,-1 0 0,1 0 0,-1 2 0,1-1 0,-3 0 1,-1 0-1,-1 1 0,1-2 0,-3 0 0,0 1-1,-1 0 0,-3-1 0,0 0 0</inkml:trace>
  <inkml:trace contextRef="#ctx0" brushRef="#br0" timeOffset="4050">565 2267 16,'0'0'3,"-2"0"-1,2 0 0,0 0 0,0 0 0,2-1 0,0 1 0,0-1 0,2 0-1,0-2 0,2 2 1,3 0-1,-1 0 0,2 0 0,3 0 0,1-1 0,3 1 0,-1 0 0,1 0 0,-1 1 0,3 0-1,-3 0 0,1 0 0,-2 0 1,-1 1-1,0 0 0,-1 0 1,-1-1-1,1 2 0,-3-1 0,0 0-1,-1-1 0,-1 0 0</inkml:trace>
  <inkml:trace contextRef="#ctx0" brushRef="#br0" timeOffset="4462">1427 2027 16,'0'0'3,"0"0"-1,0 0 1,0 0-1,0 0 0,0 0 1,0 0-1,0 0 0,0 0-1,0 0 0,-2 0 0,2 0 0,-2 0 0,-2-2 0,0 1-1,-4 1 1,1-1 0,-1 2-1,-2-1 0,1 3 0,-1-1 1,-2 0 0,1 2-1,-1-1 0,2 2 0,-3 1 0,3-1 0,-1 2 0,-1 0 0,2 0 1,-1 1-1,1 2 0,0-1 0,-1 2 0,3-1 1,0 0-1,0 1 0,-1-1 0,3 2 0,0-1 0,2 0 0,0 0 0,-1-1 0,3 1 0,0-1 0,2 0 0,0 0 0,2-1 0,3 0 0,-1 1 0,2-2 0,2 0 0,2-2 0,3 0 0,-1-3-1,3 1 1,1-4 0,1-2 0,4 0 0,-1-3 0,1 0 0,4-2 0,-3-2 1,1 0-2,0-1 1,-2-2 0,-1 2 1,-3-3-1,-1-2 0,-3 0 0,-1-2-1,-6 2 1,1-2 1,-5-1-1,-6 2 0,-1-1 0,-5 1 1,-2 0-1,-1 2 1,-1 0 0,-1 2-1,1 0 0,1 1 0,1 1 0,2 1 0,1 2-1,-1 0 0</inkml:trace>
  <inkml:trace contextRef="#ctx0" brushRef="#br0" timeOffset="6406">616 0 15,'0'0'3,"0"0"0,0 0-1,0 0 1,0 0-1,0 0 0,0 0 0,0 0-1,0 0 0,0 0 1,0 0-1,0 0 0,0 0-1,0 0 1,0 0-1,0 0 1,0 0 0,0 0 0,0 0 0,0 4-1,0 3 0,0 5 1,0 2 0,-6 2 0,2 2 0,-2-1 0,0 2-1,-3 1 1,3-1-1,0 1 0,0 1 0,0-1 0,-3 0 0,3-1 0,0 0 1,0-1-1,0 0 0,-1-2 0,1-1 0,0-1 0,2-1 0,0-2 0,0-1 0,-1-1 0,3-2 0,-2 0 0,2-1 0,0-1 0,0-1 0,0 0 0,2-2 0,-2-1 0,2-2 0,0 0 0,0-4 0,2-2 0,2 0 0,-2 0 0,2-2 0,0 0 0,3-2 0,-1 1 0,0-1 0,0 0 0,2-1 0,-1 2-1,1-2 1,0 2 0,0-2 0,1 0 0,-1 1 0,2 0 0,1 1-1,1-1 0,-2 2 1,3 0 0,-3-1 0,3 2 0,1 0 0,-1 1 0,-1 0 0,-2 1 0,1 2 0,-3-1 0,0 0 0,2 2 0,-1-2-1,-3 2 1,0-1 0,0 1 0,-1 1 0,-1-1 0,0 1 0,-2 1 0,0 0 0,2-1 0,-2 2 0,0-1 0,0 0-1,0 0 1,0 0 0,-2 0 0,2 1 0,1-2 0,-3 2 0,2 0 0,-2 0 0,0 0 0,-2 0 0,-1 2 0,1-2 0,0 0 0,-2 2 0,0-1 0,0 3 0,0-1 0,0 1 0,-3-1 0,-1 0 0,0 3 0,0 0 0,-1 0 0,1 0 0,-2 1 0,1 0 0,1 1 0,0-1 0,2 0 1,-3 0-1,1 0 0,2 0 0,2 0 0,0-1 1,0 0-1,-1 0 0,1 0 1,0 1-1,0-1 0,2 0 0,-2 1 0,2 0 0,0 0 0,2 0 0,-2 0 1,2-2 0,0 2-1,2-1 0,-2 1 0,2-1 0,0 0 0,0 0 0,2-1 0,2 0 0,-2 1 0,3 0 0,1-2 0,-2 2 0,2-1 0,1-1 0,1 1 0,0-1-1,1 0 0,-1 0-1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2:21.7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1196 291 15,'0'0'3,"0"0"-1,0 0 0,0 0 0,0 0 0,0 0-1,0 0 0,0 0 0,0 0 0,0 0 0,0 0-1,-2 0 1,2 0 0,0 1-1,-6 1 1,0 3 0,-2-1-1,-3 2 0,-1 2 0,1 1 0,-1 0 0,-2 1 0,-1 1 0,-1-1 0,-3 2 0,2 0 0,-3 0 0,1 1 0,-2 0 0,-1 0 0,1-1 0,0 0 0,3 1 0,-1-3 0,0 2 0,3-3 0,-1 1 0,1-2 1,3-1-1,1 1 1,0-1-1,3-1 0,1-2 0,0 0 0,2-1 0,-1 1 0,3-2 0,0-1 0,2 2 0,-2-2 0,2 1 0,0-1 0,0 0 0,0 1 0,0-1 0,2-1 1,-2 1-1,2-1 0,-3 1 0,3-1 0,-2 0 0,2 1 0,-2-1-1,2 0 1,0-1 0,0 1 0,0 0 0,0 0 0,0 0 1,0 0-1,0 0 0,0 0 0,0 0 0,0 0 0,0 0 0,0 0 0,0 0 0,0 0 0,2 1 0,3-1-1,-1 0 1,0 0 0,-2 0 0,2 0 0,2 0 0,-2 1 0,3-1 1,-3 2-1,2-1 0,-2 0 0,2 0 0,-2 0 0,3-1 0,-1 1 0,0 0 0,0 1 0,0-1 0,3 1 0,-3 0 0,0 0 0,0-1 0,0 0 0,1 0-1,-1 0 1,2 0 0,0 1 0,3-1 0,-3 1 0,0 0 0,5 0 0,-1-1 0,1 0 0,3-1 0,-1 0 0,3 0 0,1 0 1,-1-1-1,3 0 0,0-1 0,-3 1 0,3 0 0,-2 0 0,-1 1 0,1 0 0,0-1-1,-3 1 2,1 0-1,-3 0 0,1 0 0,-1 1 0,-2-1 0,1 1 0,-1 0 0,1 0 0,-3 1 0,2-1-1,-1 0 1,1 0 1,1 0-1,-1 0 0,0-1 0,-1 0 0,1 0 0,1 2 0,-3-2 0,2 0 0,-1-2-1,-1 2 1,0-1 0,1 1 1,-5-1-1,2 1 0,-2 0 0,1 0 0,1-1 0,-2 1 0,0 0 0,3-1 0,-3 1 0,0 1 0,0 0 0,2-1 0,-1 1 0,-1 0 0,0-1 0,0 2 0,0-1 0,1 0-1,-1 0 2,0 0-1,0 0 0,0 2 0,-1-2 0,1-1 0,-2 1 0,2 1 0,-2 0 0,5-2 0,-3 1 0,2-1 0,-2 1 0,3 0 0,-1-1 0,2 1 0,0-2 0,1 1 0,-1 0 0,0 0 0,1 0 0,-1 0 0,1 0 0,-3 0 0,-2 0 0,0 0 0,0 1 0,-1-1 0,-1 0 0,0 0 0,0 0 0,-2-1 0,0 1 0,2 0 0,-2 0 0,-2 0 0,2 0 0,-2-1 0,2 1-1,-2 0 2,0 0-1,0 1 0,0-1 0,0-1 0,0 2 0,0-1 0,0 0 0,0 0 0,0 0 0,0-1-1,0 2 1,0-1 1,0 0-1,0 0-1,0 0 1,0 0 0,0 0 0,0 0 0,0 0 0,0 0 0,0 0 1,0 0-1,0 0 0,0 0 0,0 0 0,0 0 0,0 0 0,0 0 0,0 0 0,0 0 0,0 0 0,0 0 0,0 0 0,0 0 0,0 0 0,0 0 0,0 0 0,0 0 0,0 0 0,0 0 0,0 0 0,0 0 0,0 0 0,0 0 0,0 0 0,0 0 1,0 0-1,0 0 0,0 0 0,0 0 0,0 0 0,0 0 1,0 0-1,0 0 0,0 0 0,0 0 0,0 0 0,0 0 0,0 0 0,0 0 0,0 0 0,0 0 0,0 0 0,0 0 0,0 0 0,0 0 0,0 0 0,0 0 0,0 0 0,0 0 0,0 0 0,0 0 0,0 0 0,0 0 0,0 0 0,0 0 0,0 0 0,0 0 0,0 0 0,0 0 0,0 0 0,0 0 0,0 0 0,0 0 0,0 0 0,0 0 0,0 0 0,0 0 0,0 0 0,0 0 0,0 0 0,0 0 0,0 0 0,0 0 0,0 0 0,0 0 0,0 0-1,0 0 0,0 0 0,0 0 0,0 0 0,0 0 1,0 0 0,0 0 0,0 0 0</inkml:trace>
  <inkml:trace contextRef="#ctx0" brushRef="#br0" timeOffset="1466">1831 652 13,'0'0'2,"0"0"1,0 0-1,0 0 0,0 0-1,0 0 0,0 0 1,0 0 0,0 0-1,0 0 0,0 0-1,0 0 1,0 0 0,0 0 0,0 0-1,0 0 0,0 0 0,0 0 1,0 0-1,0 0 1,0 0-1,0 0 0,0 0 0,0 0 0,0 0 0,0 0 0,0 0 0,0 0 0,0 0 0,0 0 0,0 0 0,0 0 0,0 0 0,0 0 0,0 0 0,0 0 0,0 0 0,0 0 0,0 0 0,0 0 0,0 0 0,0 0 0,0 0 0,0 0 0,0 0 0,0 0 0,0 0 0,0-2 0,-2-2 0,0 1 0,0 0 1,2-1-1,-2-1 0,-2 2 0,2-1 0,-2 1 0,2-1 0,-3 0 1,3 0-1,-2 1 0,0-1 0,0 1 0,0-1 1,0 1-1,0-1 0,-3 0 0,3-1 0,-2 0 0,0 1 0,0-1-1,-3 0 1,1 1 0,0-2 0,0 0 0,-1 0 0,-1-1 1,0 2-1,1-1 0,-1 0 0,0 0 0,-1 0 0,-1 0-1,-1 1 1,3-1 1,-2 0-2,-3 0 1,3 0 0,-1 1 1,1-1-1,2 1 0,-1 0 0,1 1-1,0-1 1,1 2 0,1-2 0,0 2 0,2-1 0,-1 1 0,1-1 0,2 2 0,0-1 0,-2 1 0,2-1 0,-3-1 0,3 1 0,-2 0 1,2 0-1,-2-1 0,2 1 0,-3-1 0,3 1-1,-2-1 1,0 2 0,2-1 0,-3 0 0,3 0 0,-2 0 0,0 1 0,0-1 0,0 0 0,1 1 0,-1 0 0,2-1 0,-2 1 1,0-1-1,1 0-1,1 2 1,0-1 0,0 1 0,0-1 0,2 1 0,-2 0 0,2 0 0,0 1 0,0-1 0,-1 0 0,1 1 0,2-2 0,-2 1 0,2 1 0,0-1 0,0 1 1,0 0-1,0 0 0,0 0 0,0 0 0,0 0-1,0 0 1,0 0 0,0 0 0,0 0 0,0 0 0,0 0 0,0 0 0,0 0 0,0 0 0,0 0 0,0 0 0,0 0 0,0 0 0,0 0 0,0 0 1,0 0-1,0 0 0,0 0 0,0 0 0,0 0 0,0 0 0,0 0 0,0 0 0,0 0 0,0 0 0,0 0 0,-2 0 0,2 0 0,0 0 1,0 0-1,0 0 0,0 0 0,-2 0 0,0-1 0,0 0 0,-2-3 1,0 3-1,0-1 0,2 1 0,-3-1 0,3 1 0,-2 1 0,2-1 0,0 0 0,0 1 0,0-1 0,0 1 0,0 0 0,0-1 0,2 1 0,-2-2 0,2 2 0,0-1 0,0 1-1,0-1 0</inkml:trace>
  <inkml:trace contextRef="#ctx0" brushRef="#br0" timeOffset="2683">1691 213 14,'0'0'3,"0"0"-1,0 0 0,0 0 0,0 0 0,0 0-1,0 0 0,0-1 1,-4-2-1,1 2-1,1 0 1,-2 0 0,4-2 0,0 2-1,0 0 0,2 1 1,0 0 0,3 0 0,1-1-1,2 1 0,4 0 0,3 0 1,1-1-1,5 1 0,4-1 0,2-1 1,2 1-1,2-1 0,4 1 0,0 0 0,2-2 0,3 2 0,-1 1 0,0-1 0,-2 1 0,1 0 0,-5 0 0,0 0 0,-4 0 0,-2 0-1,-5 0 1,1-1 0,-6 1 0,-1-1 1,-3 1-1,-3 0 1,0 0-1,-1-1 0,-3 1-1</inkml:trace>
  <inkml:trace contextRef="#ctx0" brushRef="#br0" timeOffset="3057">2117 101 16,'0'0'3,"0"0"-1,0 0 0,0 0 0,4-1-1,2 0 0,0-2 0,5 2 0,-1-1 0,0 1-1,5-1 1,-3 0 0,5 2 0,-1 0-1,5 0 1,-2 3-1,1-1 1,3 1-1,0 0 0,-3 1 0,1 1 0,-2 1 0,-3 0 0,1 0 0,-3-1 0,-3 2 0,-1 0 0,-2 0 1,-2 1-1,-4 1 1,-2 0-1,-4 1 1,-4 1-1,-4-1 1,-3 2-1,-1-2 1,-3 1-1,-2-1 0,1 2 0,-1-2 1,0 1-1,3-2 0,-1 0 1,3 0-1,-1-1 1,3 0-1,1 0 0,1 1 0,1-1 0,3 1 0,2-2-1,0 1 0</inkml:trace>
  <inkml:trace contextRef="#ctx0" brushRef="#br0" timeOffset="3947">661 134 14,'0'0'3,"0"0"0,0 0-1,-2 0 0,2 0-1,0 0 1,-5 1-1,-1-1-1,-2 1 1,-2 0 0,-1 2 0,-3 0-1,-1 0 1,-1 1 0,-1 1-1,-3-1 1,-1 2 0,-2-1-1,-2-1 0,-2 2 0,-2 0 0,1-1 0,-3 0 0,-1 0 0,4 0 0,-1-1 1,2 0-1,4-2 0,2 1 0,3-1 0,1 0 0,5 1 0,-1-2-1,3 1 1,2-2 0,1 1 0</inkml:trace>
  <inkml:trace contextRef="#ctx0" brushRef="#br0" timeOffset="4399">363 0 15,'-4'0'2,"-7"2"1,1 2-1,-2-2 0,-5 3 0,-2-1 0,-3 2-1,-1 1 0,0-1 0,0 2 0,1-1 0,1 0 0,-2 0-1,3-1 0,1 2 1,2 0-1,1-1 0,1 0 0,3 1 0,2-1 0,1 1 0,3-2 0,0 1 0,4 0 0,0 0 0,4 0 0,2-1 0,2 1 0,3-1 0,1 1 0,2-1 0,3-2 1,1 1-1,1-2 0,1 2 1,3 0-1,-2-2 0,1 2 0,-3-2 0,0 0 0,-1 0 0,1 1 0,-1-1-1</inkml:trace>
  <inkml:trace contextRef="#ctx0" brushRef="#br0" timeOffset="5616">133 238 14,'0'0'2,"0"0"0,0 2 0,0-1 0,0 0-1,2 0 1,-2 1-1,2 1 0,3-1 0,1 0 0,2 2-1,-2-1 1,5 1 0,-1-1 0,0 0 0,3-1 0,1 0 0,-1 1-1,1-1 0,-2 1 0,1 1 0,-3-1 0,3 0 0,-3 0 0,-2-1 0,3 1 0,-3-1 0,-2 2 0,2-2 0,-1 0 0,-1 1 0,-2-2 0,0 1 0,0-1 0,-2 2 0,2-2 0,-2 0 0,-2-1 0,2 1 0,1-1 0,-1 1 0,0 0 0,-2-1 0,2 2 1,0-2 0,-2 1-1,0-1 0,2 1 0,-2 0 0,2-1 0,-2 0 1,0 1-1,0-1 0,2 1 0,-2-1-1,2 2 1,-2-2 0,2 1 0,-2 0 0,0-1 0,0 0 1,0 0-1,2 0 0,-2 0 0,2 0 0,-2 0 0,0 0 0,0 0 0,0 0 0,2 0 0,-2 0 0,0 1 0,2 0 0,-2 0 0,2-1 0,1 2-1,-1-1 1,0 0 1,2-1-1,-2 1 0,2 0 0,-2 0 0,0 0 0,0-1 0,0 0 0,0 2 0,0-2 0,-2 0 0,3 0 0,-3 0 0,2 1 0,-2-1 0,0 0-1,0 0 1,0 0 0,0 0 0,2 0 0,-2 0 0,0 0 0,2 0 1,-2 1-1,2-1 0,-2 1 0,2-1 0,-2 0 0,0 0-1,2 0 2,-2 0-2,0 0 2,2 1-1,-2-1 0,0 0 0,0 0 0,0 0 0,0 0-1,0 0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2:18.9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163 519 15,'0'0'3,"-2"-1"-1,-2 1-1,2-2 1,0 2-1,-2-1 0,2 1 1,0-1-1,0 1 0,0 0 0,0 0-1,2-1 0,-3 1 1,3-1 0,0-2 0,0 2-1,3-2 0,-1-1 1,0 0-1,2-1 0,0-1 1,0 0-1,0-1 0,0-1 0,3 0 0,-3-1 0,2-2 0,-2 1 0,2-2 0,-2-1 0,3 1 0,-1-1 0,-2-2 0,0 0 0,0-3 0,0 2 0,0-2 0,1 2 1,-3 0-1,0 1 0,-2 0 0,2 0 0,-2 1 0,0-2 0,0 3 0,-2 0 0,2 0 0,-2 1 1,2 1-1,0 0 1,0 1-1,0-1 0,0 2 0,0 1 0,2 1 0,-2 0-1,2 1 1,-2 0 0,2 2 0,-2-1 0,2 0 0,0 1 0,-2 0 0,2 0 0,0 1 0,0 0 0,-2 0 1,2 2-1,-2-1 0,2 1 0,-2-2 0,2 2 0,-2 0 0,0 0 0,0 0 0,0 0 0,0-1 0,0 1 0,0 0 0,0 1 0,0 0 0,0-1 0,0 1 0,0 0 0,0 0 0,0 0 0,0 1 0,3-1 0,-3 0 0,0 1 0,0 2 0,0-1 0,-3 0 0,3 1 0,0 0 0,0-1-1,0 2 1,0 1 0,0-1 0,-2 1 1,2 1-2,0 2 1,-2 0 0,2 1 0,-2 3 0,0 1 1,-2-1-1,2 2-1,-2 0 2,0 1-2,0 2 2,-3-1-1,1 0 0,-2-1 0,2 2 0,-3 0 0,-1-1 0,2 2 0,-3 0 0,1 0 0,0-1 0,-1 2 0,1-2 0,0 1 0,-1-1 0,1 1 0,2-3 0,-3 0 0,3 0 0,0-1 0,0-1 0,1 0 0,-1-3 0,2 1 0,0-1 0,2-2 0,-1 1 0,3-2 0,0 0 0,0-1-1,0 0 1,0-1 0,2-1 1,0 1-1,-2-2 0,2 0 0,-2-1 0,2 0 0,0 0 0,0-1 0,2-1-1,-2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2:17.3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9466 0 15,'0'0'3,"0"0"0,0 0-1,0 0 0,0 0 0,0 0-1,0 0 0,0 0 1,0 0-1,0 0 0,0 0 0,0 0 0,0 0 0,0 0 0,0 0-1,0 0 0,0 0 0,0 0 1,0 0-1,0 0 0,0 0 0,0 0 0,0 0 0,0 0 0,0 0 0,0 0 0,0 0 0,0 0 0,0 0 0,0 0 0,0 0 0,-2 2 0,-2 1 0,1 3-1,-1 2 2,-2 0-1,2 2 0,-2-1 0,2 0 0,0 0 0,-1 0 0,1-1-1,2 0 1,-2 0 0,2 0 1,0 1-1,0-3 0,0 3 0,0-1 0,0 0 0,0 1 0,-3 1 0,3-2 0,-2 2 0,0-1 0,0 2-1,2-2 1,-2 0 1,0 1-1,-1-2-1,3 0 1,-2-1 0,2 0 1,-2 1-1,2-1 0,0-1 0,-2 1-1,2-1 1,0 1 0,0 0 1,-3-3-1,3 2 0,0-1 0,0-1 0,0 2 0,0-1 0,-2 0 0,2-1 0,-2 1-1,2 0 1,0-2 0,0 1 1,-1-1-1,1 0 0,0 1 0,0-2 0,0 1 0,0-2 0,2 1 0,-2 0 0,2 0 0,-2-1 0,2 1 0,-2-2 0,2 0 0,-2 0 0,2 1 0,0-1 0,0 0 0,0 0 0,0 0 0,0 0 0,0 1 0,0-1 0,0 0 0,-2 2-1,2-4 1,0 2 0,0 0 1,0 0-1,0 0 0,0 0 0,0 0-1,0 0 1,0 0 0,0 0 1,0 0-1,0 0 0,0 0 0,0 0 0,0 0 0,0 0 0,0 0 0,0 0 0,0 0 0,0 0 0,0 0-1,2 2 1,0-2 0,0 1 0,0 1 0,2-1 0,0 2 0,0-1 1,1-1-2,1 1 1,-2 1 0,2-1 0,0 0 0,3 1 0,-1 0 1,0-1-1,3 1 0,-3 0 0,2 0 0,0-1 0,3 0 0,-1 1 0,1-1 0,1-1 0,1 1 0,-1-2 0,3 0 0,-1 2 0,1-2 0,-1-2 0,3 1 0,0 0 0,-1 0 0,3 0 0,0 0 0,-3-2-1,3 1 1,2 0 0,-3-1 1,3 2-1,-2-1 0,1-1 0,1 1 0,0-1 0,0-1 0,-1 2 0,3 0 0,-2-2 0,0 2 0,2-2 0,-3 1 0,3-1 0,-2 0 0,2 0 0,0-1 0,1 2 0,1-1 0,2 1 0,0 0 0,2-1 0,0 2 0,0-1-1,0 1 1,0 0 1,0-1-1,0 1 0,2 1 0,1-1 0,-1-1 0,0 1-1,0-2 2,0 2-1,0-1 0,0-1 0,0 2 0,0-2 0,0 2 0,-2-1 0,2 0-1,1 2 1,-3-1 0,0-1 0,-2 2 0,0-1 1,-1 1-1,-1-2-1,2 1 1,-2 0 1,0-1-1,0 1 0,2 0 0,-2 1 0,0-2-1,0 2 1,-1-1 0,1-1 1,2 1-1,-2 1 0,2-1 0,0-1-1,2 1 1,0 1 0,2-1 1,0 0-1,0 1 0,1 0 0,-1 1 0,0-1 0,0 1 0,0-1 0,2 1 0,-2 0 0,0 0 0,2 0 0,-1 0-1,-1 0 1,-2-1 0,2 1 1,0-2-1,0 2 0,0-1 0,0 1 0,2 0 0,0-1 0,-2 1 0,3-1 0,1 1 0,-2-1 0,0 1 0,0-1 0,1 1 0,-1-2-1,-2 2 1,2-1 0,-2 1 0,2-1 0,-2 1 0,0-1 0,3-1 0,-3 0 0,0 1 1,-2-1-1,2 1 0,2-2 0,-2 1 0,2 0 0,-2 1 0,0-2-1,3 2 1,-3-1 0,0 1 0,0-2 0,0 2 0,0 1 1,2-1-2,0 0 1,0-1 0,1 0 1,-1 2-1,0-1 0,2 0 0,-2 0 0,1 0 0,-3 0 0,2-1-1,-2 0 2,0 1-1,-2-1 0,0 0 0,0 0 0,0 1 0,0-1 0,-2 0 0,-2 0 0,2-1 0,-2 0 0,0 1 0,2 0 0,-3-1 0,-1 1 0,2 1-1,-2-2 1,2 1 1,-2 0-2,0 1 1,-1 0 0,-3-1 1,2 1-1,-3 1 0,1 0 0,0 0-1,-1-1 2,1 1-1,0 0-1,0 0 1,-3-1-1,3 1 1,-3 0 0,3 0 0,-2 0-1,1 0 1,1 0 0,-2 0 0</inkml:trace>
  <inkml:trace contextRef="#ctx0" brushRef="#br0" timeOffset="-210568.73">11129 6414 19,'0'0'4,"0"0"-1,0 0 0,0 0-1,0-2 1,0 2-1,2 0 1,-2 0-1,0-1 0,0 1 0,0 1-1,0-1 1,0 2 0,0-1-1,0-1 0,0 0 0,0 1 0,0-2 0,0 1 6,0 0-7,0 0 12,0 0-1,0 0-14,0 0 13,0 1-1,0-1-8,0 0-6,0-1 7,0 1 6,0 0-7,0 0-7,0 0 13,0 0 0,0 0-8,0 0 7,0 0-7,0 0 6,0 0-13,0 0 14,0 0-1,0 0-7,0 0 6,0 0-6,0 0 0,0 0-6,-2 0 13,2 0-13,0 0 14,0 0-7,0 0 6,0 0-7,0 0 7,0 0-13,0 0 13,0 0-13,0 0 14,0 0-14,0 0 1,0 0 7,0 0 7,0 0-14,0 0 14,0 0-14,0 0 14,0 0-14,0 0 14,0 0-14,0 0 1,0 0 7,0 0 6,0 0-13,0 0 13,0 0-13,0 0 13,0 0-13,0 0 13,0 0-13,0 0 13,0 0-1,0 0-7,0 0 6,0 0-13,0 0 14,0 0-1,0 0-7,0 0 7,0 0-14,0 0 14,0 0-1,0 0-13,0 0 14,0 0-1,0 0-6,0 0 6,0 0-13,0 0 14,0 0-14,0 0 8,0 0-6,0 0 13,0 0-13,0 0 7,0 0 6,0 0-7,0 0 7,0 0-1,0 0-7,0 0 7,0 0-7,0 0 6,0 0 0,0 0-7,0 0 7,0 0-13,0 0 0,0 0 2,0 0 13,0 0-13,0 0 7,0 0-6,0 0 13,0 0-1,0 0-13,0 0 13,0 0-13,0 0 14,0 0-14,0 0 14,0 0-14,0 0 7,0 0 7,0 0-8,0 0 7,0 0-14,0 0 14,0 0-14,0 0 14,0 0-13,0 0 13,0 0 0,0 0-7,0 0 6,0 0-13,0 0 13,0 0-13,0 0 8,0 0 6,0 0-7,0 0 6,0 0 0,0 0-1,0 0-7,0 0 7,0 0-13,0 0 0,0 0 1,0 0 1,0 0 0,0 0 0,0 0 0</inkml:trace>
  <inkml:trace contextRef="#ctx0" brushRef="#br0" timeOffset="-209397.73">10212 6437 21,'-2'-3'4,"0"1"-1,0 0 0,0-2-1,2 3 0,-2 0-1,2-1-1,0 0 0,0 1 0</inkml:trace>
  <inkml:trace contextRef="#ctx0" brushRef="#br0" timeOffset="-178265.73">12266 8461 15,'0'0'3,"0"0"0,2 1-1,-2 1-1,2 0 1,0 0-1,0 0 1,0 1-1,3-1 0,-3 3 1,0-2-1,2 1 0,0-1 0,2 2 0,0-2-1,-1 2 1,1 0 0,2-2 0,-2 2-1,2-1 0,3 0 1,-3 1 0,2-2-1,1-1 0,1 1 1,1-1 0,1 0-1,3 1 1,-3-1-1,3 0 0,-1 1 1,1-1 0,1 0 0,1 1-1,2 0 0,1 0-1,1 0 2,0 0-1,2 0 0,2 1 0,2-1 0,-1 0 0,4 0 0,1 0 0,0-1 0,0 2 0,4-2-1,-2 1 1,2-2 0,3 0 1,-3 1-1,2-1 0,1 1 0,-1-1 0,2 0 0,1-1-1,-1 1 1,2-1 1,1 0-1,-1 0 0,5 0 0,-1-1 0,3 0 0,0 0 0,1-2 0,1 1 1,-2 0-1,1-1 0,-1 1 0,2 1 0,-3-2 1,1 2-1,-2 0 0,1 0 0,1-1 0,-1 0 0,1 0 0,0 0 0,-1-1 0,1 0 0,0-1 0,-1 1 0,-1-2 0,-3 1 0,1-1 0,-1 0 0,1 1 0,-3-1 0,1 0 0,-3 0 0,2-1 0,1 1 0,-3 1 0,1-2 0,-1 0 0,0 1 0,-1-1 0,-1 2 0,0-2 0,-2 2 0,-1 0 0,1-1 0,-4-1 0,0 3 0,0-2 0,0 1 0,-2-2 0,0 2 0,2 0 0,-4-2 0,2 1 0,0-2 0,0 1 0,0-1 0,0 0 0,0 0 0,0-1 0,3 1 0,-5-1 0,2 0 0,-2 0 0,-1 0 0,1 1 0,-2 0 0,0 0 0,0 0 0,-2 1 0,-2 0 0,-1 2 0,1-1 0,-2 0 0,-3 1 0,1-1 0,-2 0 0,-1 2 0,-3-1 0,-1 1 0,0 1 0,-3-2 0,1 2 0,-2-1 0,-2 1 0,1 0 1,-3 1-1,0-2 0,0 2 0,0 0 1,-2 0-1,2 0 0,-1-1-1,1 1 1,-2 1 0,-2-1 0,2 1 0,-2 0 1,2 1-1,-2-1 0,0 0 0,0 0 0,0 0 0,0 0-1,-2 0 0,0 0 0,0 1-1</inkml:trace>
  <inkml:trace contextRef="#ctx0" brushRef="#br0" timeOffset="-176986.73">13346 8667 13,'0'0'3,"0"0"0,0 0-1,0 0 0,0 1 0,0-1 0,0-1-1,0 1 0,0 0 1,0 0 0,0 0-1,0 0 0,0 0 0,-2-1 0,2 1 0,0 0 0,-2 0-1,-1-1 0,1 1 1,0-1-1,0 1 0,0 0 0,0 0 0,0-2 0,0 4 0,-2-1 0,2 0 0,-2 1 0,-3 0 0,1 2 0,0-1 1,0 1 0,-2 2-1,-1-2 0,-1 2 1,0 0-1,-3 0 0,1 0 1,-3-1-1,1 2 1,-1-1-1,-1 2 0,-1 1 0,-1-1 0,-3 0 0,-4 2 0,0 0 0,-2-1 0,-4 0 0,0 2 0,-2-2 0,0 0 0,-4 1 0,-2-1 0,-5 0 0,-3 0 0,-3 1 0,-4 0 0,1 0 0,-3-1 0,-4-2 1,-2 0 0,-2 0-1,-5-1 0,1 1 0,-4 0 0,-1-3 1,-1 1 0,-1-3-1,-1 2 0,-1-1 1,1 1-1,-3-2 0,-1 0 0,-5 1 0,-2-3 0,-4 0 0,0 0 0,-2 0 0,-4-3 0,-1 1 0,3-2 0,4 0 0,0-1 0,0-2 0,4 1 0,-2-2 0,3 0 0,-1 0 0,-2-1 0,2-2 0,-2 1 0,2-2 0,2-1 0,-2-1 0,1-1 0,-1-1 0,2 0 0,0-3 0,0 0 0,5 0 1,-3-1-1,2-1 0,1 1 0,-1-1 1,-2 0-1,3 0 0,1 1 0,0 0 0,1-1 0,-1 0 0,3 1 1,1-1-1,-1 0 0,1 0 0,-1 0 0,-1 2 0,-1-1 0,-3 1 0,0 0 0,1-1-1,-3 0 1,0 1 1,-2 1-1,3 0 0,-1 0 0,2 0 0,3 2 0,-3 0 0,2-1 0,-1 1 0,-1 1 0,3 0 0,-5-1-1,4 1 1,1-2 0,-1 1 1,0 0-2,1-1 1,1 0 0,-1-2 0,-1 1 0,1-2 0,-3 1 0,2-2 0,1 3 0,-3-1 0,-2 1 0,-1-1 0,-1 0-1,-2 2 1,4 0 0,-2-1 0,3 2-1,-1-2 1,0 1 0,0 2 0,1 1 0,-1 0 0,0 1 0,1 0 0,1 1 0,0 0 0,1 0 0,-1 2 0,0-1 0,-1 1 0,1-1 0,2 1 0,-1 1 0,1 1 0,0-1 0,3 2 0,-1 2 0,-1-1 0,1 0 0,-1 1 0,1 1 0,1-1 0,1 2 0,1-1 0,1 1 0,1 0 0,2 1 0,1 0 0,1-1 0,0 2 0,2-1 0,2-1 0,-1 1 0,5 1 0,0-1 0,3 0 0,1 0 0,2 1 0,0-1 0,2 0 0,3 1 0,-1 0 0,1-1 0,1 1 0,0-2 0,1 2 0,1-1 0,1 0 0,1-1 0,1 1 0,0 0 0,1-2 0,1 2 0,2-2 0,-1 2 0,3 0 0,-2-1 0,2 2 0,-1 0 0,1 0 0,2 1 0,0 0 0,0 0 0,-1 0 0,3 1 0,0 0 0,0 0 0,2 0 0,0-1 0,0 0 0,2 2 0,0-1 0,0 0 0,0 0 0,2-1 0,3 1 0,-3-1 0,2 1 0,0-1 0,2 2 0,1-2 0,1 1 0,2-1 0,3 0 0,-3 0 0,5 0 0,-1 0 0,1 0 0,1 0 0,3 0 0,0-1 0,-1 1 0,3 0 0,2 0 0,0 1 0,-1-1 0,1-1 0,2 1 0,2 1 0,-2-2 0,2 1 0,0 0 0,0 0 0,0 0 0,2 0 0,-3 1 0,3 0 0,0 1 0,0 2 0,0 0 0,0 1 0,0 0 0,0-1 0,0 1 0,3 1 0,-3 0 0,0-1 0,2 0 0,-2 1 0,2-1 0,-2 0 0,2 0 0,-2-2 0,0 1 0,0-1 0,0 1 0,0-2 0,0-1 0,2 2 0,-2-2 0,0 1 0,0-1 0,0 1 0,0-2 0,0 2 0,0-2 0,0 1 0,0 0 0,-2 2 0,2-2 0,-2 1 0,2 0 0,-2 2 0,2-2 0,-2 1 0,2 0 0,-3-1 0,1 1 0,2-2 0,-2 1 0,2-1 0,-2 2 0,2-2 0,-2-1 0,2 1 0,-2 1 0,2 1 0,-2 0 0,0 1 0,2 0 0,-2 0 0,2-1 0,-2 1 0,2-2 0,0 2 0,0-1 0,0-1 0,-2 1 0,2-1 0,0 0 0,0-1 0,-2-1 0,2 2 0,-2-2 0,2 0-1,0 0 0,0-2 0,0 2-1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2:00.3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0 656 15,'0'-1'3,"0"1"-1,0 0-1</inkml:trace>
  <inkml:trace contextRef="#ctx0" brushRef="#br0" timeOffset="70913">8734 42 16,'0'0'3,"0"0"0,0 0 0,0 0-1,0 0 0,0 0 0,0 0-1,0 0 1,0-1 0,0 0-2,0-2 2,0 2-1,2 0 0,-2 2-1</inkml:trace>
  <inkml:trace contextRef="#ctx0" brushRef="#br0" timeOffset="91115">13833 51 18,'0'0'4,"0"0"-1,0 0 0,0 0 0,0 0-1,0 0 0,0 0 0,0 0-1,0 0 0,0 0 0,0 0 0,0 0 0,0 0 0,0 0-1,0 0 0,0 0-1,0 0 0</inkml:trace>
  <inkml:trace contextRef="#ctx0" brushRef="#br0" timeOffset="129684">4116 0 17,'0'0'3,"0"0"0,0 0 0,0 0 0,0 0 0,0 0 0,0 0-1,0 0 0,0 0 0,0 0-1,0 0 0,0 0 0,0 0 0,0 0-1,0 0 1,0 0 0,0 0 0,0 0 0,0 0 0,0 0-1,0 0 0,0 0 0,0 0 0,0 0 0,0 0 0,0 0 0,0 0 0,0 0 0,0 0 0,0 0 0,0 0 0,0 0 0,0 0 0,0 0 0,0 0 0,0 0 0,0 0 0,0 0 0,0 0 0,0 0 0,0 0 0,0 0 0,0 0 0,0 0 0,0 0 0,0 0 0,0 0 0,0 0 0,0 0 0,0 0 0,0 0 0,0 0 0,0 0 0,0 0 0,0 0 0,0 0 0,0 0 0,0 0 1,0 0-1,0 0 0,0 0 1,0 0 0,0 0-1,0 0 0,0 0 0,0 0 0,0 0 0,0 0 0,0 0 0,0 0 0,0 0 0,0 0 0,0 0-1,0 0 0,0 0 0,0 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2:50.8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251 0 16,'0'0'3,"0"0"-1,0 0 0,-2 0 1,0-1-1,0 1 0,-1 1 0,1-1-1,2 0 1,-2 0-1,2 0 0,0 0 0,-2 0 0,2 0 0,0 0-1,0 0 1,0 0-1,0 0 1,0 0-1,0 0 1,0 0-1,0 0 0,0 1 0,2 4 0,2 2 0,5 4 0,-1 0-1,2 2 2,3 3-1,-1 3 0,5 2 1,1 2-1,3 3 1,2 0-1,-3 1 0,3 2 0,0 1 0,-2 2 0,1 0 0,-1 2 0,0 3 0,-1 0 0,-1 1 0,-2-2 0,-3 1 1,1 0 0,-1 0 0,-4-1-1,-1 0 0,-3-1 0,0-2 0,-4 1 1,0-2-1,-4 0 1,-4-2-1,0 0 0,-3-1 0,-5 0 0,-7 0 0,-2-1 0,-1-1 1,-3 1-1,-4-1 0,-4-2 1,-1 0 0,-1-2-1,0-1 1,0-1-1,0-1 0,1-3 0,3-2 1,2-1-1,2-1 0,2-1 0,5-2 0,1-2 0,4-1 0,1 0 0,3-1-1,1-1 0,4-2 0,2 1 0,1 0 0,5-1-1,3-1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2:53.2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573 0 16,'0'0'3,"0"0"-1,0 0 0,0 0 1,0 0-1,0 0 0,0 0 0,0 0 0,0 1 0,0 0-1,-5 3 0,1 1 0,-4 5 0,-4 2 0,-5 5 0,-4 1-1,1 4 1,-5 2-1,-2-1 1,0 3 0,0-2-1,2 0 0,1 0 0,-1-1 0,4-1 0,0-1 0,5 0 0,1-1 0,1-1 0,4 1 0,1-1 0,3-1 0,4 0 0,0 0 0,2 1 0,4-2 0,0 1 0,4-1 0,3 2 0,-1-2 0,3 0 0,1 1 0,-2 0 0,3-2 0,-3 1 0,-1 0 0,-1-1 1,-4 1 0,-2 2 0,-2 0 0,-4 2 0,-2 3 0,-6 0 0,-3 2 0,-3 0-1,-5 0 0,-1 1 0,-3 0 0,0-2 1,-2 1-1,0-3 0,2-2 1,3-2-1,1-2 0,2-2-1,3-1 0,3-2 0,3 0 0,2-3-1</inkml:trace>
  <inkml:trace contextRef="#ctx0" brushRef="#br0" timeOffset="671">736 623 15,'0'0'3,"0"0"0,0 0-1,0 0 0,0 0 0,0 0-1,0 0 0,0 0 0,0 0 0,0 1 0,0 5 0,-2 2-1,0 1 1,-2 5 0,0 2-1,-1 2 0,1 1 1,-2 3 0,-2 0 0,0 2-1,-1 2 1,1-1 0,-2 1-1,-1 0 0,1-3 0,-2 0 0,1-1 0,1-1 1,2-1 0,-1-4 0,1-1-1,2-3 0,2-2 0,0 0 0,-1-2 0,3-2 0,4-3 0,0-3 0,5-3 1,3-5 0,2-4-1,3-3 0,4-3 0,-1 0 0,3-1 0,0 1 0,-1-2 0,1 1 0,-3 2 0,1 0 0,-4 4 0,-3 1 0,0 3 0,-1-1 0,-3 3 0,-2 3 0,0-1 0,-4 2 0,1 3 0,-6 2 0,-1 1 0,0 4 0,-6 4 1,-3 0-1,-1 6 1,-3-2 0,1 2-1,1 1 0,1-2 1,-1 1-1,3 1 0,2-1 1,1 0-1,3 0 0,2-1 0,2 1 0,2-2 0,4 0 0,2-1 0,3 0 0,3-2 0,0-1 0,5-1 0,0-1 0,1-2 0,3-2 0,-3-1-1,3-2 0,-2-1-1</inkml:trace>
  <inkml:trace contextRef="#ctx0" brushRef="#br0" timeOffset="142041">120 1521 14,'0'0'3,"0"0"-1,0 0 1,0 0-1,0 0 0,0 0 0,0 0-1,0 0 0,0 0 0,0 0 0,0 0 0,0 0 0,0 0 0,0-1 0,-2 1 0,2-2-1,0 1 0,-3 1 1,3-1-1,0 0 0,0 0 0,0 0 1,0 2-1,0-1 0,0 0 0,0 0 0,0 0 0,0 0 0,0 0 0,0 0 0,3-1 0,3 1 0,4-2 0,0 1 0,5 0 1,4-2-1,3-1 0,3 2 0,2-2 0,2 2 0,0-2 0,2 1 0,0 1 0,0 0 0,-2 1 0,-2 0 0,0 1 0,0 1 0,-3-1 0,-1 1 0,-2 1 0,-3 0 0,-1-1 0,-3 0 0,-1-1 0,-1 1 0,-1 2 0,-3-2 0,-2 0 0,0 0 0,1 0 0,-1 1 0,-2-1 0,0-1 0,0 0 0,-2 1 1,0 0-1,0-1 1,0 0-1,-2 0 1,2 1-1,-2-1 0,3 0 0,-1 0 0,-2-1 0,2 1 0,-2 0 0,2 0 0,-2 0-1,2 0 1,-2 0 0,0 0 0,0 0 0,0 0 1,0 0-1,0 0 0,0 0-1,0 0 1,0 0 0,2 0 0,-2 0 0,0 0 0,0-1 0,2 1 1,-2 0-1,0-1 0,0 1 0,0-1 0,0 1 0,0-2 0,0 2 0,0 0 0,0 0 0,2 2-1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2:54.7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12 557 17,'-2'-2'3,"-2"2"0,2 0 0,0 0 0,2 0-1,-2 0 0,2 0-1,-2-1 0,2 1 0,0 0 1,0 0-1,0 0 0,0 0-1,0 0 1,0 0 0,0 0 0,4 0-1,2 0 0,4 0 0,3 0 0,-1 0 0,5-1 0,1 0 0,1 0 0,2 0 0,1-2 0,1 2 0,0-1 0,2 0 1,-2-1 0,-1 1-1,-1-2 0,0 3 0,-1-1 0,-3 1 0,-3 1 0,1-1 0,-3 1 0,1 0 0,-5 0 0,0 0 0,0-2 0,-1 2 0,-3 0 0,2 0 0,-4 0 0,2 0-1,-2 0 1,0 2-1,0-1 0,-2 1 0</inkml:trace>
  <inkml:trace contextRef="#ctx0" brushRef="#br0" timeOffset="374">25 766 16,'0'0'3,"0"0"-1,0 0 1,0 0-1,0 0 0,0 0 0,2 0-1,2 0 1,2 0-2,2 0 1,5-1 0,-1 1 0,5-1 0,1-1 0,5 1-1,0-1 0,2 0 0,2-1 1,1 0-1,-1 0 1,0 0 0,0 0-1,-2 0 1,-2 2-1,-1-1 0,-3 1 0,0-1 0,-5 1-1,1 1 0</inkml:trace>
  <inkml:trace contextRef="#ctx0" brushRef="#br0" timeOffset="1154">1230 133 14,'0'0'2,"0"-1"0,0-1 0,0 0 1,0-3-1,0-1 0,0 1-1,2 1 1,-2-1 0,0 2 0,0-1 0,0 2-1,0 0 0,0 0-1,0 1 1,0 2 0,0 3 0,-2 3-1,0 4 1,0 6 0,-2 4-1,0 4 1,-2 3 0,2 2-1,-3 3 0,1 1 1,0 1-1,0-1 1,0 0-1,2-2 1,-1-2-1,1-1 0,2-2 0,0-3 0,0-1 0,0-1 0,2-2 0,-2-1-1,2-3 1,0-2 0,0 0 0,0-1 0,0-3 0,0-1 0,2 0-1,-2-2-1</inkml:trace>
  <inkml:trace contextRef="#ctx0" brushRef="#br0" timeOffset="1575">825 172 15,'0'0'2,"-2"0"0,2 0 0,0 0 0,0 0-1,0 0 1,0 0 0,0 0-1,0 0 0,0 0 0,0 0 0,0 0-1,0 0 1,2 0 0,2 0-1,4 0 1,5 0 0,3-1 0,7-1 0,2 0 0,2-1 0,4-1-1,2 1 0,2-2 0,0-1 1,3 2-1,1-2 1,2-1 0,1 1-1,1-1 0,-2 1 1,-1-1-1,-1 0 0,-4 1 0,0 1 0,-4 0 1,-4 0-1,-2 2 0,-4-1 0,-3 1 0,-1 0 0,-3 1 0,-1 1 0,-3-1 0,0 0 0,-1 1 1,-3 0-1,0 0 0,0 0 0,-2 1-1,1-1 0</inkml:trace>
  <inkml:trace contextRef="#ctx0" brushRef="#br0" timeOffset="3432">2093 10 14,'0'0'3,"0"0"-1,0 0 0,-2 1 0,0 3-1,-4 0 1,-1 3 0,-1 2-1,0 1 0,-3 3 0,1 3 0,-2 3 0,-1 0 0,1 4 0,-1 1 0,-1 2 0,2 0 0,-3 2 0,3 1 0,1 0 0,-1 2-1,2-2 0,1 0 1,3-1-1,0 0 0,2-1 0,2 0 1,2-1-1,2-2 1,2-1 0,2 0-1,4-3 0,3 0 0,1-2 0,1-1 0,-1-2 0,3-3-1,1-2 1,1-2-1,0-1 0,-1-2 0</inkml:trace>
  <inkml:trace contextRef="#ctx0" brushRef="#br0" timeOffset="3806">2544 153 17,'0'0'3,"-2"0"-1,2 0 1,-2 1-1,2-1 0,0 0 0,0 0 0,-2 1-1,2-1 0,-3 2 0,1 0 0,0 1-1,-2 3 1,-2 4 0,-2 1 0,-3 4 0,-1 3-1,2 2 0,-5 2 0,1 1 1,-1 2 0,1 2-1,-3 1 0,3 0 1,-1 0-1,3 0 0,-3-1 0,5-2-1,2 0 1,2-3 0,-1-1 0,3-2 0,2-1 0,2-1 0,0-3 0,2-1 0,0-1-1,0-3 2,2-2-1,3-1 0,1-4 0,0-1 0,0-2 0,1-2 0,1-3 0,-2-1 0,-1-1 0,-1-3 0,0-2 1,-2 1-1,-2-5 0,-2 0 0,-2-2 0,0 1 1,-2-3-1,-2 0 1,-3 0-1,1 0 1,0 2 0,-2 1-1,3 0 0,-1 2 0,2 2 0,0 1 0,-1 2 0,3 1-1,2 1 0,-2 2 0,2 0 0,2 2 0</inkml:trace>
  <inkml:trace contextRef="#ctx0" brushRef="#br0" timeOffset="4504">2670 383 16,'0'0'3,"0"0"-1,0 0 1,0 0-1,0 0 0,0 0 0,0 0 0,0 0-1,0 0 0,0 0 0,0 0 0,0 0-1,0 0 1,0 0 0,0 0-1,0 0 0,0 5 0,0 3 0,-2 5 1,0 1 0,0 2-1,0 2 0,-3 1 1,1 2-1,-2 1 1,0 1-1,0 0 0,0-1 1,-3 0 0,3 1 0,-2-2-1,2 0 0,-1-2 0,1-1 0,0-1 0,2-2 0,0-1 0,0-3 0,1 0 0,1-1 0,0-2 0,0-1 0,0-2 0,0 0 0,0-1 0,2-1 0,0-3 0,0-2 0,2-1 0,0-4 0,4-1 0,1-1 0,-1-3 0,2 0 0,0-1 0,1 0 0,-1-3 0,2 1 0,3 0 0,-3-1 0,4 1 0,-1-2 0,-1 4 0,3-1 0,-3 0 0,3 0 0,-1 1 0,-1 0 0,-1 4 0,-2-1 0,1 2 0,-1 1 0,-4 2 0,0-1 0,1 1 0,-3 2 0,-2-1 0,2 2 0,-2-2 0,0 2 0,0 1 0,-2 1 0,-2 1 0,0 0 0,0 3 0,-4 1 0,-3 2 0,3 2 0,-2-1 0,0 1 0,-3 1 0,3 2 0,-2 0 0,1-1 0,1 2 0,0 0 0,2 0 0,0-2 0,1 2 0,1-1 0,0-1 0,2 1 0,2-2 0,0 1 0,0-2 0,2 1 0,0-2 0,0 1 0,2-1 0,3 0 0,-3-1 0,4 0 0,-2-2 0,2 1 0,1-2 0,1 1 0,-2 0 0,3-2 0,-1-1-1,-2 1 0,1-2 0</inkml:trace>
  <inkml:trace contextRef="#ctx0" brushRef="#br0" timeOffset="5289">3239 0 14,'0'0'3,"0"0"-1,0 0 0,0 0 0,0 0 0,0 0 0,0 0-1,0 0 1,0 0-1,0 0 0,0 0 0,0 0 0,0 0 0,0 0-1,0 0 1,0 0 0,0 1 0,2 2 0,4 1 0,0 2 0,2 1 0,3 1-1,-3 2 1,2 2-1,1 3 0,-1 0 0,0 4 1,-1 0 0,1 5-1,-4 0 1,0 3-1,1 2 1,-5 1 0,-2 2 0,-2 1 0,0 1 0,-5 1-1,-1 0 1,0 1-1,-5 0 0,1 0 0,0-1 0,-5-2 0,0 0 1,1-2-1,-3 1 1,-1-3-1,1 0 0,2-2 0,1-3 0,-1-2-1,3-3-1,1-3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3:01.9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0 254 15,'0'0'3,"0"0"0,0 0-1,0 0 0,0 0 0,0 0-1,0 0 0,0 0 0,0 0 0,0 0 0,0 0 0,2 0 0,4-2-1,5 0 0,-1 1 0,4-1 1,3-2-1,4 1 0,1-1 0,3-1 1,2 1-1,0 0 0,2 0 0,-4 0 0,2-1 1,-5 3-1,1 0 0,-4 0 0,-1 0 0,-1 0 1,-5 1-1,1 0-1</inkml:trace>
  <inkml:trace contextRef="#ctx0" brushRef="#br0" timeOffset="514">33 1 13,'0'0'3,"0"0"0,0 0-1,0 0 0,0 0 0,0 0 0,0 0-1,-2 1 0,2 1 0,0-1-1,2 0 1,-2 0-1,2-1 1,2 2 0,5 1-1,-1-1 0,2-1 0,5 0 1,1-1-1,7-1 0,0 0 1,1 1-1,3-1 1,0-2-1,0 1 0,0 0 0,0 0 0,-2-1 0,-3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3:03.7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1145 448 17,'0'0'3,"-2"0"-1,2 0 0,-4 0 0,-6 2 0,-5-1 0,-1 5-1,-9 2 1,-4 2-1,-4 3 0,-6 1 0,-5 2 0,1 2-1,-5-1 0,-1 0 1,-3 2 0,2 0-1,-1-2 1,3 1-1,0-1 0,5-1 0,4-1 1,4 1-1,1-4 0,6 1 0,3-1 0,4-2 0,4 1 0,3-1 0,2 1 1,5-1-1,3-2 0,6 0 1,5-1-2,3-1 2,4 0-1,7-3-1,2 0 1,6-2 0,2-2 0,2 0 0,4-1 0,0 0 0,3 0 0,-1 1 0,0-2 0,3 2 0,-1 0 0,-4 1 0,0 0-1,-4 0 2,-2 0-1,-6 0 0,0 1 0,-6-1 0,-1 1 0,-3-1 0,-3 1 0,-3 1 0,-5 1-1,-4 2 1,-9 1 0,-3 2 1,-7 2 0,-3 2-1,-5 2-1,-4 1 1,-4 1 0,-3 3 0,-3 2 1,-2 1-1,-3 1 0,-2 3 1,1 0-1,-3 1 0,1 0 0,-1 2 1,2-1-1,3 1 0,1 0 0,5-1 0,2 0 0,2-1 0,4-2 0,4 1 0,4-4 0,2 0 0,3-1 0,5-3 0,3 1 0,4-2 0,2 1 0,6-3 0,6-1 0,4-4 0,9 1 0,4-4 0,4-2 0,4-2 0,4-2 0,5-1 0,-1-1 0,4 0 0,1-1 0,-1-1 0,1 2 0,-1-1 0,-1-1 0,-3 2 0,-1-1 0,-5 2 0,-2-1 0,-2 1 0,-2 0 0,-2 1 0,-2-1 0,-5 1 0,1-1 0,-5 0 0,1 1 0,-5-1 0,-1 1-1</inkml:trace>
  <inkml:trace contextRef="#ctx0" brushRef="#br0" timeOffset="7263">297 2016 16,'-2'2'3,"-2"3"-1,-2 3 1,-2 2-1,0 3 1,-3 0-1,1 2 0,0 0-1,-1 0 0,3 0 1,2-1-1,-1 2 0,5-3 0,0 0 0,4 0 0,0 0 0,1-3-1,5 0 1,0-2 0,5-1-1,-1-1 0,2-3-1,3-2 1,2 0-1,-1-3 0</inkml:trace>
  <inkml:trace contextRef="#ctx0" brushRef="#br0" timeOffset="9898">771 0 15,'0'0'3,"0"0"0,0 0-1,0 0 0,0 0 0,0 0-1,0 0 1,0 0 0,0 0-1,0 0 1,0 0-1,0 0 0,0 0 0,-2 1 0,2 2 0,0 5 0,-2 4-1,-2 1 0,0 1 0,0 3 1,-1 1-1,-1 0 1,2 2-1,-2 1 1,0 1 0,-3 0-1,3 0 0,0 0 0,0 0 0,-2-1 0,1-2 0,1-1 0,0 0 0,0-1 0,-1-3 0,1 0 0,2-3 1,0-1-1,2-2 0,-2 0 0,2-2 0,0-1 0,0-2 0,2 0 0,0-3-1,0-4 1,0 1 0,2-5 0,4-2 0,-2-1 0,2-2 0,2 0 0,-1-1-1,1 0 1,0 0 0,3 0 0,-1-1 0,0 1 0,1-1 0,1 1 0,0 0 0,1 1 0,1 1 0,1-1 0,-1 0 0,3 3 0,-3-2 0,1 3 0,-1-1 0,-1 3 0,-1 0-1,-2 0 1,1 2 0,-3-1 0,0 2 0,-2 0 0,-1 1 0,1 1 0,-4 0 0,0 1 0,-2-1 0,-2 2 0,0 0 0,-2 2 0,-3 0 0,1 0 0,-2 1-1,0 0 1,-3 2 0,3-1 1,0 2-1,0 0 0,-1 1 0,1 1 1,-2 0-1,1 1 0,1 1 0,2 0 1,0 1-1,2-1 0,2 2 0,-3-1 0,5 1 0,0-1 0,2 0 0,3 0 0,-1-1 0,2-1 0,4 0 0,3-1 0,3-1 0,1-2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3:05.9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235 519 16,'0'-1'3,"-2"-1"-1,2 2 0,0-1-1,0 0 0,0 0 0,0 1 1,0-1-1,0 1 1,2 0-1,-2-1 0,0 2 0,2-1 0,-2 0-1,2 0 1,-2 1 0,3 1-1,1 2 1,0-1 0,2 3-1,-2 2 0,2 1 0,-2 2 1,1 3-1,-1 1 0,-2 2 0,-2 1 1,0 0-1,-2 3 0,-2-1 0,-1 0 1,-1 0-1,0-1 1,0-1-1,-2-1 0,1 1 0,-1-3 0,2-1 0,0-1 1,2-2-1,-1-1 0,1-2 0,0-2-1,0-1 1,2-1 0,2-2 0,0-4 0,2-3 0,2-4 0,7-5 0,1-2 0,4-3 0,3-3 0,0 0 0,3-3 0,3 3 0,-2 0 0,0 1 0,0 3 0,-3 1 0,-1 2 1,-3 1-1,1 3 0,-5 0 0,1 3 0,-3 0 0,0 2 0,-1 0 0,-3 3 0,2 3 0,-2 2 0,1 4 0,-1 2 0,-2 4 0,-2 2 0,0 1 0,-2 2 0,0 1 0,-2 2 0,0-1 0,0 1 1,0 0-1,0 0 0,0-1 0,0 1-1,2-4-1</inkml:trace>
  <inkml:trace contextRef="#ctx0" brushRef="#br0" timeOffset="561">821 652 16,'0'0'3,"0"0"0,0 0-1,0 0 0,0 0 0,0 0 0,0 3-1,-2 1 1,-3 1-1,1 2 0,0 0 0,2 2 0,-2 2 0,2-1-1,-2 2 1,4-2 0,-2 1 0,2 0 0,2 1-1,0-1 1,2-1-1,2-1 0,2-1 0,1-2 0,3-1 0,1-2 0,1-1-1</inkml:trace>
  <inkml:trace contextRef="#ctx0" brushRef="#br0" timeOffset="795">976 391 17,'0'0'3,"0"0"0,0 0-1,0 0 1,0 0-1,0 0 1,0 0-1,0 0 0,0 0-1,0-1 0,0-1 0,0 2 0,2 0 0,-2 0 0,2 2-1,0-1 0,0-1-1,0 1 0</inkml:trace>
  <inkml:trace contextRef="#ctx0" brushRef="#br0" timeOffset="1123">192 1192 16,'0'0'2,"0"0"1,0 0-1,0 0 0,0 0 0,0 0 0,2 1 0,2-1 0,0 1-1,5-1 1,1 1-1,2 1 0,7-2 0,4-2 0,4 1 0,4-1 0,6-2 0,2 1 0,2 0 0,5-1-1,-1-1 0,1 2 1,-1-1-1,-1 1 0,-1-1 1,1 2 0,-5 1-1,-2-1 0,-2-1 1,1 1-1,-5 0 0,-2-1 0,-3 2 0,-1 0 1,-4 0-1,-5 0 0,1-2 0,-3 2-1,-1-1 0,-3 0-1</inkml:trace>
  <inkml:trace contextRef="#ctx0" brushRef="#br0" timeOffset="1981">558 1426 15,'0'0'3,"0"0"0,0 0-1,0 0 0,0 0 0,0 0 0,0-1 0,2-1 0,0 1-1,0 1 0,2-1 0,0 0 0,1 1 0,-1 0 0,-2 0 0,2 1 0,0 0 0,-2 3 0,2-1 0,-2 3-1,0 1 1,0 2 0,-4 5 0,-2 1 0,0 2-1,0 1 1,-2 2-1,-2 0 1,-1 0-1,-1 0 0,2-1 0,-3 1 0,1-2 0,2-1 0,1-3 0,-1-2 0,2-1 0,2-2 0,0 1 0,0-5 0,4 0 0,2-5 0,4-5 0,4-3 0,5-5 0,1-3 0,5-1 0,2-4 0,-1 0 0,5-2 0,-2-1 0,2 2 0,-2 2 0,-2 1 0,-3 1 0,-1 4 0,-3 3 0,-1 0 0,-3 2 0,-1 1 0,-3 0 0,2 3 0,-4 3 0,1 2 0,-1 4 0,-2 4 1,-2 4-1,0 4 0,-2 3 0,-2 3 0,0 4 0,0 2 0,-2 3 0,-2-1 0,1 0-1,1 1 0,0-3-1</inkml:trace>
  <inkml:trace contextRef="#ctx0" brushRef="#br0" timeOffset="10912">730 0 15,'0'0'2,"0"0"0,0 0 0,0 0 0,0 0 0,0 0 0,0 0-1,-2 0 0,2 0 0,0 0 0,0 0 0,0 0-1,-3 0 1,1 0-1,-2 1 0,-2 2 0,0-2 0,0 1 0,-1-1 0,1 2 0,-2-2 0,2 1 0,2-1 0,-3 0 0,1 1 0,0-1 1,0 1-1,0-1 0,1 2 0,-1-1 0,0-1 1,0 0-1,2 2 0,-2-1 0,1 0 0,1 0 0,-2 1 0,0-1 0,0 2 0,-1 0 0,3 1 0,-2 0 0,0 0 0,-2 1 0,1 0 0,-1 1 0,2 0 0,-2 2 0,-1 1 0,-1-2 0,2 1 0,-3 0 0,1 2 0,0-1 0,-1 2 0,1-2 0,0 2 0,-1 0 0,1 0 0,0 1 0,-1 1 0,1 0 0,0 0 0,-1 1 0,1 1 0,0 0 0,-1-1 0,1 1 0,2-1 0,-1 0 0,-1 1 0,0 1 0,1 0 0,-1 1 0,2-1 0,0-1 0,-3 2 0,3 0 0,0 0 0,2 0 0,-3 0 0,1-1 0,2 2 0,-3 0 0,1-2 0,0 2 0,2-1 0,-3 2 0,1-1 0,0 1 0,0 0 0,-1 1 0,1-1 0,0 0 0,0 1 0,-1 0 0,1 0 0,0-1 0,-1 0 0,3 0 0,0 0 0,2-2 0,-2 1 0,2-2 0,-1 2 0,3-3 0,-2 2 0,2-2 0,0-1 0,0 1 0,0 0 0,0-1 0,0 0 0,0 0 0,0 0 0,2-1 0,-2 1 0,2-1 0,-2 0 0,2 1 0,2 0 0,0 0 0,-2 0 0,2 2 0,2-2 0,-2 1 0,2 0 0,0 1 0,2 0 0,-1 1 0,1 0 0,-2 0 0,2 0 0,0 1 0,1 1 0,-3-1 0,2 1 0,0 1 0,0-1 0,0 0 0,1 0 0,-3 0 0,2 1 0,0-2 0,0 1 0,1-2 0,-1 0 0,2-1 0,-2-2 0,3 1 0,-1-2 0,0 0 0,0 0 0,3-1 1,1 0-1,-1-1 0,1-1 1,2 0-1,1-1 0,-1-1 0,3 2 1,2-2-1,-1-1 0,1 0-1,1-1 1,3-1 0,0 0-1,2-1 1,-3-2 0,3 1-1,0-2 1,2-1 0,-2-1 0,0-1 0,2 0 0,-3-2 0,1 1 0,2 0 0,-2-3 0,-2 2 0,1-1 0,-1 0 0,0-1 0,0-1 0,-1-1 0,1 1 0,-2-1 0,2 0 0,-1 0 0,-1-1 0,2-1 0,0 0 0,-1-1 0,1 0 0,2-1 0,0 0 0,2-2 0,-1 0 0,3-1 0,0 0 0,-2-1 0,2 0 0,-2 0 0,0 0 0,0 0 0,-2-2 0,0 1 0,-3 0 0,1 0 0,0-1 0,-3 1 0,1 0 0,2-1 0,-2 1 0,-3 0 0,1 1 0,-3-1 0,1 0 0,-1 1 0,-1-1 0,-3 0 0,3-1 0,-3 1 0,1-1 0,-3 0 0,-2-1 0,3-1 0,-5 1 0,0-3 0,0 0 0,-2 0 0,3-1 0,-5 0 0,2-2 0,0 1 0,-2-1 0,0-1 0,-2 0 0,2-1 0,-2 1 0,0-2 0,-2 1 0,0-1 0,0 1 0,0-2 0,-2 1 0,2-1 0,-3 0 0,1 0 0,0-1 0,-2 0 0,0 0 0,0 1 0,-1-1 0,-1 0 0,0 0 0,0 0 0,1 1 0,-1-1 0,0 1 0,0-1 0,-1 0 0,1 0 0,-2 2 0,-1 0 0,1 1 0,-2 1 1,1 2 0,-1 0-1,-3 2 1,-1 0-1,-1 2 0,1 1 0,-1 0 0,-4 2 1,1 1-1,-1 1 0,-2 1 1,1 1-1,-3 1 0,0 2 0,2 0 0,3 1 0,-3 2 0,2 1 0,2 0 0,1 1 0,-1 1 0,3 2 0,-3-2 0,5 2 0,-1 1-1,1 0 1,1 1-1,1 2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35:33.9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19 52,'0'-1'1,"0"-1"13,-2 0-8,2 0-8,0 1 1,2 0 12,-2 0-7,4 0-7,4 0 0,5-1 0,1 0-1,5-1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3:19.2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 1804 14,'0'0'3,"0"0"-1,-2 0 1,2 0-1,0 0 0,-4-1-1,0-1 1,0-1 0,-2-1 0,-1 2-1,3 0 0,0 1 0,0-2 0,0 2 0,2 1-1,0 0 0,0 0 1,-1 0 0,1-1 0,0 1-1,2 0 1,0 0-1,0 0 0,0 0 0,2 0 0,0 1 1,3 0-1,3-1 0,0 1-1,7-1 2,1 0-1,3 0 0,-1-1 0,5 0 0,0-1 0,2-1 0,-3 1-1,3 1 2,-2 0-1,-2 0 0,-1-2-1,-1 2 0,-2 0 0</inkml:trace>
  <inkml:trace contextRef="#ctx0" brushRef="#br0" timeOffset="390">17 1563 17,'0'0'3,"0"0"-1,0 0 0,0 0 0,0 0 0,0 0-1,0 0 0,0 0 0,0 0 0,0 0 0,0 0 0,0 0 0,0 0 0,4 0 0,0 0 0,4 1 0,5 1-1,3 3 1,5-3 0,2 2-1,0-1 0,3 2 0,1-1 1,0-1 0,0-1-1,0 2 0,0-1 0,-2 0-1,0-2 0</inkml:trace>
  <inkml:trace contextRef="#ctx0" brushRef="#br0" timeOffset="1747">2321 890 17,'-2'-1'2,"2"1"0,0 0 0,0 0-1,0 0 1,0 0 0,-2 0 0,0 0 0,-7 0-1,-3 2 0,-5 3 1,-5 0-1,-5 3 0,-4 2 0,-4 3 0,-5 1 0,-3 3 0,-5 0 0,-1 1-1,-5 3 1,-2-1-1,-2 0 1,-2 1-1,2 0 1,0 1-1,3-1 0,1 0 0,0-1 0,2 1 0,5-2 0,1-1 0,5 0 0,4-3 0,6-1 0,6-1 0,2-2 0,6 1 0,5-1 0,4 0 0,6-1 0,6 0 0,6-2 1,9-1-1,4-3 0,8 0 0,6-1 0,8 0 0,5-1-1,4-1 1,2 0 0,-1 1 0,3-1 0,-2 0-1,0 0 1,-4 0 0,-5 0 0,-3 2 0,-5-2 0,-6 0 0,-4 1 0,-4-1 0,-7 1 0,-3 0 0,-5 0 0,-6 2 0,-6 0 0,-2 2-1,-6 1 1,-5 0 0,-5 1 1,-5 0-1,-4 3 0,-2 1 0,-6 2 0,-5-1 0,-1 5 0,-1 1 0,-1-1 1,-3 4 0,1 0 0,-3 2-1,3 1 1,-3 1-1,2-1 0,3 2 0,2-1 0,3 0 0,1 0 1,4 0-1,0-1 0,2 0 0,4-1 0,2-1 0,0-2 0,4 0 0,4-1 0,1-3 0,3 1 0,3-2 0,4-1 0,1 0 0,5-1 0,4-1 0,3-1 0,1-2 0,6-1 0,5-2 0,1-1 0,5-1-1,4-3 1,2-1 0,6 0 0,2-2 1,5-1-1,1 0 1,5-1-1,-1 0 0,3-1 0,-3 1 0,1 1 0,-2-1 0,-3 1 1,-2 1-1,-3-2-1,-5 2 1,-2 1 0,-2 0 0,-5-1 0,-3 1 0,-2 0 0,-1 0 0,-3 0 0,-1 0-1,-3 0 0,-3 0 0,2 0-1</inkml:trace>
  <inkml:trace contextRef="#ctx0" brushRef="#br0" timeOffset="3510">2964 1422 15,'0'-1'3,"2"1"0,-2 0 0,0-1-1,0 1 0,-2-1 0,4 1 0,-2 0 0,0 0 0,0 0-1,0 0 0,0 1 0,-2 4 1,0 3-1,0 1 0,-4 5-1,2 2 1,-5 5 0,1 2 0,0 2-1,-3 2 1,3 1 0,-2 1-1,-3 1 0,3-1 0,0 1 0,-1-1 1,1 1-1,2-2 0,0 0 1,-1-1-1,1-3 0,2 0 0,0-1 0,-1-3 0,1-2 0,0-1 0,2-3 0,0-2 0,0-1 0,1-1 0,1-2-1,0-1 1,0-2-2,0-3 0,2-3 1</inkml:trace>
  <inkml:trace contextRef="#ctx0" brushRef="#br0" timeOffset="3868">2987 1329 15,'0'-2'3,"4"-2"0,0 0 0,0-1-1,2 0-1,1 1 0,3-2 1,0 0-1,1 0 0,3 1 0,1-1 0,1 1 0,1 0 0,-3 2 0,3-1 0,-3 2-1,1 1 1,-1 0 0,-1 1-1,-3 1 0,-2 2 1,0 2 0,-1 1 0,-3 3 0,-2 3-1,-4 3 0,-4 1 0,-3 2 1,-1-1-1,-4 3 0,-3 1 0,-4 0 0,-1 0 0,-3 1 0,0-2 0,2-1 0,-2 0 1,5-2-1,-3 1 0,4-3 0,1 0-1,3-2-1</inkml:trace>
  <inkml:trace contextRef="#ctx0" brushRef="#br0" timeOffset="4274">3434 1515 15,'0'0'3,"0"0"-1,0 0 0,0 0 0,0 0 0,0 0 0,0 0 0,0 0 0,0 0-1,0 0 1,-3 4-1,-1 2 0,0-1 0,0 2 0,-2 3 0,0 0 0,-3 3 0,-1 2 0,0 1 0,-1 1-1,-3 2 1,-1 1-1,1 2 0,-3 2 0,-1-1 1,1 1-1,1-1 0,1 0 0,1-1 0,1 0 1,3-3-1,0 0 0,3-1 1,3-3-1,2-1-1,0-3 1,4-1 0,0-2 0,5-3 0,1-2 1,2-2-1,0-2 0,1-3 0,1-1 0,-1-4 0,1-1 0,-2-2 0,-1-2 0,-1-2 0,0-3 0,-2 0 1,-2-2-1,1-1 0,-5-2 1,0 0-1,0-2 1,-2 3-1,-3 1 1,3 1 0,-2 0-1,0 4 0,0-1 0,0 4 0,0 0 0,2 3-1,0-1 1,-3 3-1,3 1-1,0 0 0</inkml:trace>
  <inkml:trace contextRef="#ctx0" brushRef="#br0" timeOffset="4929">4011 1255 15,'0'-1'3,"0"1"0,-2-1-1,2 1 0,-3-2 1,3 2-1,-2 0-1,2 0 1,-2 0-1,2 0 0,-2 0 1,0 0-1,-2 2 0,0 1 0,-2 3 0,-3 1 0,1 3 0,-2 2-1,-1 2 1,-1 2 0,-2 4 0,-3 1 0,0 3 0,-1 2-1,-1 2 1,-3 2 0,1 1 0,0 1-1,0 0 1,5 1 0,1-1-1,1 1 0,4-2 0,3 0 0,3-2 0,4-1 0,2-3 1,5 0-1,1-4 0,4-3 0,1-3-1,3-1 0,1-3-1,3-3 0,-1-2 0</inkml:trace>
  <inkml:trace contextRef="#ctx0" brushRef="#br0" timeOffset="7082">4317 1335 15,'0'0'3,"0"-1"0,-2 1 0,2-1-1,0 0 1,0 1-1,0 0 0,0 0 0,0-2-1,0 2 1,0 0-1,0-1 0,2 1 0,-2 0 0,0 0 0,0 0-1,0 0 0,0 0 0,0 1 0,-2-1 0,0 0 1,2 2 0,0-1-1,-5 2 0,1 1 0,-4 2 1,2 2-1,-5 1 0,1 1 0,-2 2 1,1 3-1,-1 1 1,-3 2-1,1 2 0,-3 2 0,1 1 0,-1-1 0,1 1 0,-1-1 0,3-1 0,-1-1 0,3 0 0,2-3-1,-1 1 1,3-2 0,2-1 0,2-1 1,2-1-1,-1-3 0,3 0 0,3-1 0,1-3 0,0 0 0,0-2 0,2 0 0,2-3 0,-1 0 0,-1-2 0,2-1 0,-2-2 1,1 1-1,-3-3 0,0-2 0,0 0 0,-2-3 0,0-2 0,0-1 0,-4-2 0,2 0 0,-4-3 0,2 1-1,-2-1 2,0 0-1,-1 0 0,1-2 0,2 1 0,-2 1 0,2 1 0,0-2 0,0 1 0,0 1-1,0-1 0,2 1 0,-2-1-1,0 3 0</inkml:trace>
  <inkml:trace contextRef="#ctx0" brushRef="#br0" timeOffset="9625">4534 1668 17,'0'0'3,"0"0"-1,0 0 0,0 0 0,0 0 1,0 0-1,0 3 0,-4 2-1,0 3 1,-1 0-1,-1 1 0,0 1 0,2 1 0,0 1 0,0 1 0,2-1-1,-3 0 1,3 0 0,2-1-1,2 1 0,-2 0 1,2-3-1,3 1 0,1-1 0,-2-1 0,4-1 0,0-3-1,1 0 0</inkml:trace>
  <inkml:trace contextRef="#ctx0" brushRef="#br0" timeOffset="9859">4693 1344 20,'0'-1'3,"-2"0"1,2 0-1,0-1 0,0-1 0,0 0 0,0 0-1,0 2 0,0-1-1,2 1 1,-2-2-1,0 2-1,2 0 0,-2 1 0,0-1-1,2 2-1</inkml:trace>
  <inkml:trace contextRef="#ctx0" brushRef="#br0" timeOffset="10249">4906 1218 15,'0'0'2,"0"0"0,0 0 0,0 0 0,0 0 0,0 0 0,0 0 0,0 0 0,2 1-1,-2 0 0,0 0 0,0 3 0,2-2-1,2 3 0,1-1 1,1 3 0,0 3 0,0-1-1,0 1 1,3 2 0,-1 3-1,0 1 2,0 2 0,-1 3-1,1 2 0,-2 1 0,-2 5 0,-2 3-1,-4 2 1,0 2 0,-6 2 0,0 3 0,-5-1-1,-3 1 1,-3 0-1,-2-3 1,1 0-1,-1-3-1,-2-2-1</inkml:trace>
  <inkml:trace contextRef="#ctx0" brushRef="#br0" timeOffset="11606">1065 2470 17,'0'0'2,"-2"0"1,-2 0-1,2 0 1,-2 1-1,0 0 0,-2 0 1,-3 2-1,1 0 0,-2 2-1,0 1 1,-5 1 0,1 2-1,-3 1 0,0 3 0,1 2 1,-1 2-1,1 1 0,1 1-1,1 2 1,-1 0 0,3 0 0,2 1-1,1-1 0,3 0 1,2 2-1,4-2 0,0 0 0,2-2 1,4 1-1,3-2 0,1-2 0,2-2 0,3-2 0,1-3-1,-1-4-1,3-2 0</inkml:trace>
  <inkml:trace contextRef="#ctx0" brushRef="#br0" timeOffset="12558">1208 2641 17,'0'0'4,"0"0"-1,0 0 0,0 0 0,0 0-1,0 1 0,0-1 0,0 0 0,2 0 0,-2 1-1,2-1 0,2 1 0,1 2 0,3-2 0,0 0-1,5-1 0,1 1 0,3-1 1,3 0-1,1 0 1,2 0-1,-1 0 1,3 1-1,-2-1 0,-2 2 0,-1-2 0,-1 1-1,0-1 0,-3 0-1</inkml:trace>
  <inkml:trace contextRef="#ctx0" brushRef="#br0" timeOffset="12870">1235 2798 19,'0'0'3,"0"0"-1,2 0 1,-2 0-1,4 1-1,7-2 1,-1 0-1,4 0 0,5-1 0,0-1 0,5 1 0,3-2 0,2 1-2,4-1 1</inkml:trace>
  <inkml:trace contextRef="#ctx0" brushRef="#br0" timeOffset="13197">2315 2463 17,'-2'0'3,"0"-1"-1,-3 1 1,1-1 0,2-1-1,-4 1 0,0 0 0,-2 1 0,-1 1 0,-1 0-1,-3 1 0,-1 0 0,0 1 0,-1 2 0,1 0-1,-1 2 0,1 1 0,-1 1 1,-1 2 0,1 0-1,-1 2 0,1 1 0,-1 1 1,1 1-1,3 0 1,-1 0 0,1 0-1,4-1 0,1 1 0,3 0 0,2-1 0,2-1 0,4-2 0,3 1 0,3-2 0,2-3 0,5-2 0,3-3 0,3-2 0,0-2 0,4-2 0,0-3 0,0-2 0,0-3 0,-3 0 0,1-3 0,-2-3 0,-2-1 0,-1-2 0,-3 0 0,-1-2 0,-3 0 1,-3-1 0,-4 1-1,-2-2 0,-1 4 0,-3-4 0,-3 5 0,-1 0 0,-2 1 0,0 3 0,0 1 0,0 2-1,1 0 0</inkml:trace>
  <inkml:trace contextRef="#ctx0" brushRef="#br0" timeOffset="14040">1734 1 14,'0'0'4,"-3"0"-1,3-1 0,0 1 0,0 0-1,0 0 0,0 0 0,0 0 0,0 0-1,0 0 1,0 0-1,0 0 0,0 0 0,0 0 0,0 0 0,0 0-1,0 0 1,0 0-1,0 0 0,0 0 0,0 0 0,0 0 1,0 0-1,0 0 0,0 0 0,0 1 0,0 3 0,0 0 0,-2 2 0,2 0 0,-2 1 0,0 0 0,0 1 0,0 2 1,0 0-1,0 0 0,-2 2 0,2 2 0,-2 1 1,-3 1-1,3 4 0,-2 1 0,0 2 0,0 3 0,-1 0 1,1 1-1,0 1 0,0 0 0,-2 0 0,-1 0 0,1-1 0,2-2 0,-2 1-1,-1-3 1,3-2 0,0-1 1,0-3-1,-1 0 0,1-5-1,2 0 1,2-1 0,-2-2 0,2-1 0,2-1 0,-2-2 1,0-1-1,0-1 0,2-3 0,2-4 0,-2-2 0,4-1 0,2-3 0,0-2 0,0-2 0,1-1 0,1-2 0,2-1-1,3 0 2,-3 0-1,2 0 0,3 0-1,-3 1 1,3 0 0,-1 1 0,1 1 0,-1 2 0,3 0 0,-3 1 0,3 1 1,-3 1-1,1 0 0,-3 2 0,-1 1 0,1 0 0,-4 2 0,0-1-1,1 2 1,-3 0 0,-2 1 0,0 1 0,0-2 0,-2 3 0,-2 1 0,0 0 0,-2 1 0,-2 1 0,-2 1 0,-2 3 0,-1 1 0,-1 2 1,0 3-1,-3-1 0,3 2 0,-2 0 0,1 1 0,1 1 0,0 1 0,1-1 0,-1 1 0,2 0 0,2 0 0,-1 0 0,3 1 0,4-1 0,0 0 0,2 1 0,4-1 0,1 0 0,3-2 0,2 1 0,3-2-1,3 0 0,1-2 0,0 0-1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4:46.9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157 3 17,'0'-1'3,"0"0"0,0 1-1,0-1 0,0 0-1,0 0 1,-2 1 0,2 0 0,0 0 0,0 0 0,0 0-1,0 0 0,0 0 0,0 0 0,0 0 0,0 0-1,0 0 0,0 3 0,-2 2 1,0 3 0,-4 1 0,2 3 0,-2 2 0,0 2-1,-3 0 0,3 2 0,-2 0 0,-1 2 0,1 0 0,0 0 0,0 1 1,-1-2 0,1 1-1,2-1 0,-2-1 0,1 0 0,1-2 0,0-2 0,0-1 0,2-2 0,2 0 0,-3-3 0,3-1 0,0 0 0,0-2 0,2-1 0,0-3 0,2-1 0,5-2 0,-1-1 0,4-4 0,0-1 0,5-3 0,-1-1 0,3 1 0,-1-2 0,3 0 0,-2-1 0,-1 1 0,1 2 0,-1-2 0,1 1 0,-1 1 0,-1 0-1,-3 2 1,1 1 0,-3 1 0,-2 0 0,1 1 0,-3 0 0,-2 2 0,0 0 0,0 2 0,-4 1 0,0 1 0,-2 1 0,0 0 0,-2 2 0,-2 3-1,-3 1 0,1 0 2,-2 1-1,2 2 0,-3-1 0,3 1 1,0 1-1,-1-1 0,3 1 0,0-1 0,2 1-1,0-1 0,0 1 1,4-1 0,0-1 1,0 2 0,2-2-1,4-1 0,0-1 0,2 2 0,3-4 0,1 1 0,0 0-1,1-3-1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3:11.5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0 146 18,'0'0'3,"0"0"0,0 0-1,0 0 0,0 0-1,0 0 1,0 0 0,0 0-1,0 0 1,0 0-1,2 0 0,2-2 0,2 0 0,4 0 0,3-1 0,-1 1 0,3 0-1,-1-2 1,1 2-1,-1-2 0,1 2 0,-1 0-1,-1-1 0</inkml:trace>
  <inkml:trace contextRef="#ctx0" brushRef="#br0" timeOffset="281">27 265 16,'0'0'3,"0"0"-1,0 0 0,0 0 0,0 0 0,0 0 0,0 0 0,0 0-1,4 0 0,-2 1 0,4 1 0,2-2 0,3-2 0,1 0 0,0-1 0,3 0 0,-1 1-1,1-2 1,-1 2-1,-1 0-1,-1 1 1,1-2-1</inkml:trace>
  <inkml:trace contextRef="#ctx0" brushRef="#br0" timeOffset="578">624 29 15,'-2'0'3,"0"0"0,0-1 0,0 0-1,-2 1 0,2-1 0,-2 1-1,0-1 0,-3 1 0,3 0 1,-2 1-1,0-1 0,0 1 0,-1-1 0,1 1-1,0 1 1,-2 1 0,2 1-1,-3 1 0,-1 1 1,2 0 0,-3 1-1,1 0 0,0 1 0,1 1 0,1-1-1,0 1 1,0 0 1,1 0-1,1 1 0,0 1 0,0-1 0,2 1 0,-3-1 0,5 0 0,0 0 0,2-1 0,2 1 0,0-2 0,2-1 0,3 0 0,1-3 0,4-1 0,1-2 0,1-1 0,3-2 0,-1-1 0,3-3 0,0 1 0,-1-4 0,1 1 0,-1-1 0,1 0 0,-2-2 0,-3 0 0,1 0 0,-3 0 0,-2-2 0,-1 1 1,-3-1-1,0 2 0,-4-1 1,-2 0-1,0 2 0,-4 1 0,-2-1 0,-1 1 0,1 1 0,0 1 0,-2 1 0,2 1 0,1 1-1,1-1-1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4:18.0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0 543 15,'0'0'3,"0"0"0,0 0-1,0 0 0,0 0 0,0 0 0,0 0 0,0 0-1,0 0 1,0 0-1,0 0 0,0 0 0,0 0 0,0 0 0,0 0 0,0 0-1,0 0 0,0 0 0,0 0 1,0 0 0,0 0-1,0 0 0,0 0 0,0 0-1</inkml:trace>
  <inkml:trace contextRef="#ctx0" brushRef="#br0" timeOffset="21773">15512 0 20,'0'0'4,"0"0"-1,0 0 0,0 0 0,0 0 0,0 0-1,0 0 0,0 0-1,0 0 0,0 0 0,0 0-1,2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3:53.7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739 1043 13,'-2'0'3,"2"0"0,0 0-1,0 0 0,0 0 0,0 0 0,0 0-1,0 0 0,0 0 0,0 0 0,0 0 0,0 0 0,0 0 0,0 0 0,0 0 0,0 0 0,0 0-1,0 0 1,0 0-1,0 0 0,0 0 0,0 0 0,0 0 0,0 0 1,2-1-1,2-1 0,4-1 0,1 0 0,3-1 0,3 0 0,3-1 1,1-1-1,4 0 0,1 1 0,3-1 0,0 0 0,0 0 0,2 1 0,-2 1 0,2 0 0,-2 2 0,-3 1 0,-1 0 0,0 1 0,0 1 0,-3 0 0,-1 1 0,-2 2 0,-1-1 0,-3 1 0,-3 2 0,-2 1 0,-2 1 0,-4 2 0,-2 3 0,-4 2 0,-4 4 0,-2 0 1,-3 2-1,-1 5 0,-5 1 0,-4 1 0,1 2 0,-5 0 0,0 2 1,-2 0-1,-2-1 0,2 1 0,-2-1 0,0 1 0,0-2 0,0-1 1,4 0-1,0-2 0,2-2 0,3-1 0,1-3 0,4-2 0,1-1 0,1-3 0,3-2 0,2-1 0,1-1 0,3-1 0,2 1 0,2-2 0,4-1 0,4-2 0,2 0 0,3-1 0,3-2 0,5-1 0,2-2 0,-1 0 0,3 0 0,2-2 0,0-1 0,-1 0 1,1 0 0,-2-1-1,0 0 0,-1 0 0,-1 2 0,-2-2 0,-3 2 0,-1 0 0,-3-1 0,1 1 0,-3 1 0,-2 0 0,-2 0 0,1-1 0,-1 1-1,-2 1 0,-2 0 0</inkml:trace>
  <inkml:trace contextRef="#ctx0" brushRef="#br0" timeOffset="749">629 1500 15,'-2'0'3,"2"1"-1,0-1-1,0-1 1,0 1 0,0 0 0,0 0-1,0 0 1,0 0-1,0 0 0,0 0 0,2-1-1,0 0 0,3 0 1,1-1 0,2 0 0,4 0-1,1-2 1,3 0 0,1 0-1,4-2 1,-1 2 0,1-2-1,0 0 0,1 0 0,1 0 0,-2 1 0,2-1 1,-3 1-1,1 1 1,-2-2-1,-1 1 0,1 2 0,-3-1 0,-1 1 0,-3 0 1,-1 1-2,-1 0 1,0 0 0,-4 0 0,1 0-1,-1 1 0</inkml:trace>
  <inkml:trace contextRef="#ctx0" brushRef="#br0" timeOffset="1653">1488 1565 14,'-2'0'3,"2"0"-1,0 0 0,0 0 0,0 0 0,0 0 0,0 0 0,0 0-1,0 0-1,0 0 1,-2 5 0,-1 1 0,1 1 0,0 2-1,-2 1 1,-2 3-1,2 1 1,-2 1 0,1 0 0,-1 3-1,0-3 0,-2 1 0,2 1 0,-1-2 0,1 1 0,-2-1 0,4-2 1,-2 0 0,-1-1-1,1-1 0,2-2 0,0 0 0,0 0 0,0-2 0,-1-2 0,1 1 0,2-1 0,0-2 1,0 0 0,0-1-1,2-1 0,0-2 0,0 1 0,0-5 0,0-2 0,4-2 1,0-1-2,0-1 1,3 0 0,-1-1 0,2 0 0,0-1 0,3 0 1,-1-1-1,0 0-1,3 0 1,-1 0 0,1 0 0,-1 1 0,1 0 0,1 2 0,-2-1 0,1 1 0,-1 3 0,-1 0 0,-1 1 0,-2 0 0,0 1 0,-1 2 1,-3 0-2,2 2 1,-2-2 0,-2 2 0,0 1 0,-2 2 0,0 0 0,-2 3 1,0 2-2,-4 1 1,0 1 0,0 1 0,-3 3 0,3-1 0,-2 1 0,2 0 0,-3-1 0,3 1 0,2 1 0,0-2 0,0 1 0,2-1 0,2 1 1,0-3-1,0 1-1,2-1 1,2 0 0,2-2 0,0-1 0,5-1 0,-3-2 0,4 0 0,1-3-1,-1 0 0</inkml:trace>
  <inkml:trace contextRef="#ctx0" brushRef="#br0" timeOffset="2418">2360 1381 17,'0'0'3,"0"0"-1,0 0 1,0 0-1,0 0 0,0 0 0,0 0 0,0 0-1,0 0 0,0 0 0,0 0 1,0 0-1,0 0 0,0 0-1,0 0 1,0 0 0,0 0 0,2 0 0,3 0-1,1 2 1,2-1-1,2 0 0,3-1 0,1 0 0,3 0 0,-1-1 0,5-2 1,0 1-1,2 0 1,1 0-1,1-1 1,2 1-1,-2 0 1,0-1-1,0 2 0,-1-1 0,-1 1 0,0-1 0,-2 1 0,-3 0 0,-1 0 0,-1 1 1,-1-1-1,-3 0 0,1 1-1,-1-2 1,-2 2-1,-1-2 0,-1 1-1</inkml:trace>
  <inkml:trace contextRef="#ctx0" brushRef="#br0" timeOffset="2933">2441 1175 16,'0'0'2,"0"0"0,0 0-1,0 0 1,0 0 0,0 0 0,0 0 0,0 0 0,0 0-1,0 0 0,0 0 0,0 0-1,0 0 1,0 0-1,0 0 0,0 0 0,0 0 1,0 0-1,0 0 1,0 0 0,0 0-1,0 0 1,0 0 0,0 0-1,0 0 1,0 0-1,0 0 0,0 0 0,0 0 0,-2 0 1,2 0 0,0 0-1,-2 0 0,0 0 1,-2-2 0,0 1-1,-3 1 0,3 0 0,-2-1 0,2 0 0,0 0 0,-2 1 0,1 0 0,1-1 0,0 1 0,0 0 1,2 0-1,0 0 0,0 0 1,0 0-1,0-2 0,0 2 0,2 0 0,-2 2 0,2-4 0,0 2 0,0 0 0,4 2 0,0-2 0,2 1 0,2 0 0,1-1 0,3 1 0,2-1 0,1 2 0,1 0 0,3-1 0,2 1 1,2-2-1,-1 2-1,5-1 1,0 2 0,0-3 0,2-1 0,0 1 1,2 0-2,-4-2 1,0 1 0,-3 1 0,-1-2 0,0 0 1,-4 1-1,-1-1 0,-3 1 0,-1 0 0,-1 0 0,-3-1 0,-2 2 0,0-2 0,1 1 0,-3 0-1,0 0 0,0 0 0</inkml:trace>
  <inkml:trace contextRef="#ctx0" brushRef="#br0" timeOffset="118170">884 123 15,'-2'-1'3,"-2"0"0,-1 0 0,-1 0-1,0-2 0,-2 2 0,-1-1-1,3 0 0,0-2 0,-2 2 0,2-1 0,-1 1 0,1 0 0,0-2-1,2 2 1,-2 1-1,-1 0 0,1-1 0,-2 2 1,2 0-1,-5 2 0,3 0 1,-2 0-1,-1 2 0,-1 0 0,0 1 0,1 0 0,-1 1 0,2-1 1,-3 1-1,1 0 0,-1 1 1,-1 0-1,1 0 0,1 0 0,-2 1 0,1 1 0,-1 1 0,-3 0 0,3 1 0,-3 0 0,3 1 0,-3 1 0,0 1 0,-1-2 0,1 2 0,1 0 0,-3 1 0,1 0 0,1 1 0,-2 0 0,3-1 0,-3 0 0,3 0 0,-3-1 0,3 2 0,-1-2 0,0 2 0,3-1 0,-1 1 0,1 0 0,0 2 1,1-2-1,-1 1 0,1 0 0,1-1 0,1 1 0,1 1 0,0-1 0,2 1-1,1 0 1,1 0 0,0 0 0,0 2 1,2-1-1,-3-1 0,3 2 0,0 0 0,0 1 0,2-1 0,0-1 0,0 2 0,2 0 0,-2 1-1,2 0 1,2 2 0,-2-1 0,2 0 0,0 0 1,0 2-1,0 0 0,2 1 0,0 1 0,-2-1 0,3 1 0,-1 1 0,0-1 0,2 1 0,-2 0 0,2 0 0,-2-2 0,3 2 0,-3-1 0,2-1-1,0-1 2,0 1-1,1-1 0,-1 0 0,0-2 0,0 0 0,0-2 0,-1 1 0,1-2 0,-2 1 0,0-1 0,0-1 1,2 0-1,-1 0 1,-1-3-1,0 1 0,2 1 0,0-2 0,-2-2 0,3 2 1,-1-1-1,2-1 0,-2 2 0,3-2 0,-3-1 0,2 1 0,0 0 0,3 0 0,-3-1 0,2 1 0,1-2 1,-1 0-1,2 0 0,-1 0 0,1-1 1,0 1-1,3-2 0,-3 1 0,3-1-1,1 0 2,-1 0-1,1-1 0,-1 1 0,1-1 0,1 0 0,-3 1 0,3-2 0,2 1 0,-3-1 0,3 2-1,-1-2 1,1 1 0,0 0 0,1-1 0,-1 2 0,2-2 0,-1 1 0,3-2 0,-2 0 0,-1 0 0,1 0 0,2-1 0,-3 0 1,3-2-1,-2 2 0,0-1 0,-1-2 0,1 1 0,0-1 0,-1 0 0,3-1 0,-2-1 0,2 1 0,-3 1 0,3-1 0,-2-1 0,-1 2 0,3-1 0,-2 0 0,-1-1 0,1 1 0,0-1 0,-1-1-1,1 1 1,0-1 1,2-1-1,-3-2 0,1 1 0,0 0 0,1-2 0,-1 1 0,-2-1 0,1 0 0,-1-1 0,0-1 0,-1 0 0,1 1-1,-1-1 1,1-1 0,0 0 0,-3 0 0,3-1 0,-3 1 0,1-1 0,-1-1 1,1 0-1,-3 1 0,3-1 0,-3-1 0,1 0 0,-1 1 0,1-2 0,1 1-1,-1-1 1,-1 1 0,1-1 0,-1 0 0,1-1 0,-1 0 0,3 1 0,-3-1 0,3 0 0,-3 0 0,3-1 0,-3 0 0,3 1 0,-1 0 0,1-1 1,-2-1-1,1 1 0,-1 2 0,-1-2 0,-2 0 0,1-1 0,-3 0 0,1 0 0,-3-1 0,0 0-1,2-1 2,-3 0-1,-1 1 0,0-1-1,0 0 2,-2 0-1,0-2 0,1 1 0,-1-1 0,0 0 0,-2 0 0,2 0 0,-2-1 0,2-1 0,0 0 0,-1 1 0,1-1 0,-2 0 0,0-1 0,-2 1 0,2-1-1,-2 1 1,0-1 0,0 0 0,0 0 0,-2 0 0,0 0 0,-2 0 0,2-1 0,-3 0 0,1 0 1,2 0-2,-2-1 1,0 1 0,0 0 0,0 0 0,-1 0 1,1 1-1,-2 0 0,0 0 0,2 0 0,-2 0 0,-3 1 0,1-3 0,0 3-1,-3-1 2,3 1-1,-2 0 0,-1 0-1,1 1 1,0-1 0,-1 0 0,1 0 0,-2 2 0,-1-1 0,3 0 0,-2 2 0,-1-2 1,3 0-1,-3-1 0,3 0 0,-2 1 0,-1 0 0,3 0 0,-3 2-1,3-2 2,-2 2-1,-1-1 0,3 2 0,-2-2 0,1 2 0,-1 0 0,-1 0 1,3-1-1,-2 2 0,-1-1 0,1 1 0,-1 0 0,1 1 0,0-1 0,-1 1 0,-1-1 0,1 1 1,1 1-1,-3-1 0,3 2 0,0-1 0,-1 2 0,1-1 0,1 2 0,-1-1 0,0 1 0,-1 0 0,-1 1 0,-1 1 0,1-1 0,1 1 0,-1-1 0,-1 2 0,1-1 0,-1 0 0,3 0 0,-2 0 0,-1 0 0,3 2 1,-3-2-1,3 2 0,-3-1 0,3 2 0,0 0 0,-3 0 0,3 0 0,-1 1 0,1-1 0,-1 0 1,1 2-1,0-1 0,-3 1 0,3-1 0,-3 2 0,3 0 0,-3-2 0,3 2 0,0-2 0,-1 2 0,-1 1 0,1 0 0,-1-2 0,-1 2 0,3 0 1,-3 0-1,1 0-1,2 1 1,-3 0 0,1 0 0,-1 0 0,1 1 0,-1 1 0,-1 1 0,1-1 0,-1 0 0,-1 2-1,0 0 1,1 0 0,-3-1 0,3 2-1,1 1 1,1-2 0,-1 2 0,5 1 0,-2 0-1,-1 3-1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3:58.0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1193 14,'2'-2'3,"-2"1"0,0-1-1,0 0 1,0-1-1,2 2-1,-2-1 1,0-1 0,0 2-1,0 0 0,0 0 0,0 1 0,0-1 0,0 1 0,0 0-1,0-1 1,0 1-1,2 1 1,0 0-1,1 2 0,-1 2 1,4 3 0,0 3 0,0 3-1,2 4 1,-3 2-1,1 4 0,2 2 1,-2 1 0,0 3-1,1-1 1,-1 0 0,-2 1-2,2-1 1,-2 0 1,-2-1-1,5-2 0,-3-2 0,2 0 0,-4-2 0,2-1 0,-2-4 0,2 1 0,1-3 0,-3-3 0,0 0 0,2-3 0,-2 0 0,0-2 0,0-2 0,0-2 0,0-2 0,2-5 0,3-1 0,1-5 0,0-4 0,0-3 0,3-5-1,-1-4 2,0-2-1,1-3 0,1-3 0,1-2 0,-1-3 0,2-2 0,-1-2 0,1-1 0,-1 2 0,-1 0 0,1 2 0,-3 5 0,0 3 0,-2 2 0,1 3 0,-3 4 0,0 1-1,0 3 1,-2 4 1,1 1-1,-1 2 0,-2 1-1,2 1 1,-2 1-1,-2 2 0,2 2 0</inkml:trace>
  <inkml:trace contextRef="#ctx0" brushRef="#br0" timeOffset="2762">540 1624 17,'0'0'3,"0"0"0,0 0-1,0 0 0,0 0 0,0 0 0,0 0 0,0 0-1,0 0 0,0 1 0,0 4 1,0 1-1,-2 2 0,0 1 0,0 4 0,0 0 0,0 3 0,-2 0 0,-3 3-1,3-1 1,-2 1-1,0 0 0,-3-1 0,3 1 0,-2-1 0,2 0 0,0-2 0,-3 0-1,3 1 1,0-3 0,0-2 0,0 0 0,-1 0 0,3-3 0,0-1 1,0-1-1,2-1 0,-2-1 0,2-1 0,0 0 0,2-1 1,-3-2-1,3-1 0,3-1 0,-3-2 0,4-3 0,0 0 0,0-2 0,2-1 0,2-1 0,1 0 0,-1-1 0,2 0 0,3-1 0,-3-1 0,2 2 0,1-1 0,-1 0 0,1 0 0,-1 0 1,1 0-1,-1 1 0,-2 0 0,1 2 0,-3 2 0,0-1 0,0 1 0,-1 1 0,-3 1 0,0 2 0,0-2 0,0 3 0,-2 0 0,0-1 0,0 1-1,-2 1 1,0 0 0,0 2 1,-2 0-1,2 0 0,-2 3 0,-4 0 0,2 2 0,-2 1 0,0 1 0,-1 2 0,1 0 0,0 0-1,2 2 1,0 0 1,-1 1-1,1-2 0,0 2 0,0-1 0,2-1 0,0 2-1,0-1 2,2-2-2,0 1 1,0-1 0,2 0 1,0 0-1,4-1 0,0-2 0,1 0 0,1-2 0,0 0 0,3-1 0,-1-1 0,2 0-1,1-2 0,-1 0 0,0-1 0</inkml:trace>
  <inkml:trace contextRef="#ctx0" brushRef="#br0" timeOffset="4259">1636 1520 17,'0'0'3,"0"0"0,0 0-1,0 0 0,0 0-1,0 0 1,0 0-1,0 0 1,0 0-2,0 0 1,2 0 0,0 3 0,4-2 0,3-1 0,1 2 0,2 1-1,3-2 1,-1 0-1,3 0 0,2-1 0,1 0 0,-1 0 0,2 0 0,-1-1 1,1 2 0,0-1-1,-1 1 1,-1-1-1,-3 0 0,1 1 1,-3-2-1,1 1 0,-3 1 0,-1 1 0,-3-1 0,0-1 0,-2 0 1,-1 1-1,-1-2 0,0 1-1,-2-1 0,0 1 0</inkml:trace>
  <inkml:trace contextRef="#ctx0" brushRef="#br0" timeOffset="4649">1622 1333 18,'0'0'3,"0"0"0,0 0-1,0 0 0,2 0 0,0 1 0,2 1-1,0-1 1,4 0-1,1-1 0,3 1 0,0-1 0,5-1 0,4 1 0,-1-1-1,5 0 1,2-1 0,2 0 0,0 1-1,-2-1 1,0 0-1,0 1 0,-1 0 0,-3 1 0,-2 0 0,-2 0-1,-5 1-1</inkml:trace>
  <inkml:trace contextRef="#ctx0" brushRef="#br0" timeOffset="6303">3545 870 14,'0'0'2,"0"0"1,0 0-1,0-1 0,0 1 0,0 0 0,0-1-1,0-4 1,-4 1-1,0-1 1,-2-1 0,-3 2-1,-1-1 0,0 2 0,-5-1-1,1 3 1,-5 2 0,-2 3-1,-1 1 0,-5 5 0,0 2 1,-4 4 0,-2 3 0,0 2 0,-3 4-1,1 1 0,0 2 0,-2 4 0,0-1 0,2 3 1,1 0-1,1-1 0,6 2 0,1-1 1,3 1-1,4 0 0,3-3 0,3 1 0,7-2 0,4-2 0,6-2 1,4-1-1,7-4 0,4-1 0,3-5 0,5-2 0,2-5 0,2-2 0,2-3 0,2-3 0,1-5-1,-1 0 1,-2-5-1,0 1 0,-2-2 1,-4 1 0,-2-2 0,-5 1 0,-1-1 0,-5 0 0,-3 0-1,-5-1 1,-4 2 0,-2 0-1,-6 0 1,-2 2 1,-5 0-1,-1 2 0,-1 1 0,-3 2 0,-1 1 0,0 1 0,3-1-1,-1 1 1,3 0 0,1 0 0,5 1 0,2 0 0,2-1 0,4 1 0,2-1 0,4 1 0,6-4 1,3 1-1,6-2 0,-1 0 0,5 1 0,2-1 0,-2 0 0,2 2 0,2 0 0,-3 2 0,3 0 0,-4 2 0,-2-1 0,-2 3 0,-5 0 1,1 2-1,-3 2 1,-3 1-1,-1 2 1,-4 3-1,-2 2 1,-2 3-1,0 1 1,-4 4-1,0-1 1,0 1-1,-2 1 1,2 2-1,0 0 0,0-1 0,2 1 0,-2-2 0,2-1-1,2-1-1,0-2 0</inkml:trace>
  <inkml:trace contextRef="#ctx0" brushRef="#br0" timeOffset="7317">4360 770 13,'-2'-1'3,"2"0"0,-2-1-1,2-1 1,-2 2-1,0-1 0,0 0 0,-3-1 0,1 1-1,0 0 1,-2 1-1,2 1 0,-4 0 0,-1 1 0,1 0 0,0 2-1,-5 2 1,3 2 0,-2 2 0,-1 4 0,-1 3 0,-1 4-1,1 5 0,-3 1 0,1 4 0,-3 3 1,0 3 0,3 1-1,-1 2 1,3-1-1,1-1 1,1 0-1,4 0 1,2-3-1,3 1 0,3-2 0,3-1 1,5 0-1,2-4 1,5-2 0,5-3-1,5-4 1,2-2-1,4-5-1,2 0 0,2-3 0,-2-3 0,3-4 0,-3 0-1</inkml:trace>
  <inkml:trace contextRef="#ctx0" brushRef="#br0" timeOffset="8569">4594 1019 14,'0'0'2,"0"-1"1,0 0-1,2 0 0,0 0-1,0-1 0,2-1 0,4-1 0</inkml:trace>
  <inkml:trace contextRef="#ctx0" brushRef="#br0" timeOffset="8631">4829 940 15,'5'-1'2,"3"0"1,2 0-1,3 0 0,1 1 0,1 1 0,-1-1-1,0 0 0,1 1 0,-5 0 0,1 1 0,-1 2 0,-2-1 0,-2 3 0,-1 0 0,-3 2 0,-4 1-1,-3 2 1,-1 1-1,-4 1 1,-2 3 0,-3 0-1,-2 1 1,-1 2 0,-1 0-1,-1 0 0,-3 1 0,2 0 0,3-2 0,-3 0 1,4-2-1,1 0 0,1-2 0,3 0 1,2-2-1,1 0 0,3-2 0,2-1 0,2 1 0,2-3 0,4-2 0,2 1 0,5-1 0,-1-2 0,4 0 0,1-2 0,-1-1 0,5 0 0,-3-1 0,3 0 0,2-2 0,-5 2 0,1-1 0,-1-1-1,-3 2 0,-1-1 0,-1 1 0,-3 0 0</inkml:trace>
  <inkml:trace contextRef="#ctx0" brushRef="#br0" timeOffset="9069">4678 1198 15,'0'0'3,"0"0"-1,0 0 0,0 0 0,0 0 0,0 0 0,0 0-1,0 0 0,5-1 0,-1-1 1,4 1-1,0-3 0,3 1 0,3-1-1,1 0 1,1 1 0,3 0-1,-1-1 1,3 1 0,0 0-1,1 0 0,1 1 0</inkml:trace>
  <inkml:trace contextRef="#ctx0" brushRef="#br0" timeOffset="9680">5169 1252 15,'0'0'3,"0"0"-1,0 0 1,0 0-1,0 0 0,0 0 0,0 0-1,0 0 0,0 0 1,0 0-1,0 0 0,0 0-1,0 0 0,0 0 1,0 0 0,0 0 0,0 2 0,0 4 0,-2 1 0,2 1 0,-3 3-1,1-1 1,-2 2-2,0 2 2,0 1-1,-2 1 0,0-1 1,-3 1-1,3 1 0,0-2 0,2 0 0,-2 0 1,-1 0-1,1-2 0,2-1 0,-2-3 0,2 0 0,2-2 0,-3 0 0,3-2 0,0 1 0,0-4 0,2 0 0,2-3 0,0-2 0,3-4 0,1-2 0,4-1 0,0-3-1,1 0 0,1-1 1,1-1 0,-1 1-1,2 2 1,-1-1 0,-3 1 0,1 2 0,-1 0 0,-2 2 0,0 1 0,-1 1 0,-1 2 0,-2 0 0,0 1 0,-2 2 0,0 2 0,-4 1 1,2 2-1,-2 1 0,-4 4 0,0 0 0,0 0 0,-1 3 0,1-1 0,0 0 0,2 1 0,0-2 0,2 2 0,-1-1 0,6-1 0,-1 0 0,2-1 0,2-2 0,2 0 0,1-1-1,3-2 1,0-2 0,1-2-1</inkml:trace>
  <inkml:trace contextRef="#ctx0" brushRef="#br0" timeOffset="10382">5615 725 15,'0'0'3,"0"0"0,0 0 0,0 0-1,0 0 0,0 0-1,0 0 0,0 0 1,0 1-1,2 0 0,-2 1 0,5 0 0,-1 1 0,0 2 0,4 1 0,2 2-1,3 1 1,1 3 0,3 2 0,1 2 0,1 3-1,0 3 2,-1 3-1,1 6 0,-5 2 0,1 5 0,-5 2 0,-2 3-1,-1 3 1,-3 1-1,-6 3 1,-4 3 0,-3 1-1,-3 1 0,-3 0 0,-3-2 0,-3-2 0,-2-1-1,1-3 1,-3-4-1,-2-4-1</inkml:trace>
  <inkml:trace contextRef="#ctx0" brushRef="#br0" timeOffset="13255">3196 1939 18,'0'0'4,"0"0"-1,0 0 0,0 0 0,0 0-1,0 0 1,0 0 0,0 0-1,0 0 1,0 0 5,0 0-7,0 0 6,0 0-1,0 0 0,0 0-1,0 0-7,0 0 13,0 0 11,0 0-3,0 0-8,0 1 4,0-1-14,0 1 12,0-1 5,0 2-15,0-2 12,0 0-20,0 0 13,0 0 5,0 0-8,0 0 6,-3 0-14,3 1 13,0-1-8,0 0 0,0 0-6,0-1-6,3 1-5,-3-2-5,0 2 2,2 0 1,-2 0 1</inkml:trace>
  <inkml:trace contextRef="#ctx0" brushRef="#br0" timeOffset="30179">6900 1787 15,'-2'-1'3,"0"1"0,-1 0-1,1 0 0,2 0 0,-2 0-1,2-2 1,0 2-1,0 0 1,0 0-1,0 0 0,0 0 0,0 0 0,0 0 0,0 0-1,0 0 0,0 0 0,0 0 1,0 0 0,2 2-1,0-2 1,3 0-1,-1 0 0,2 0 1,2 0 0,3-2-1,-1 1 0,2 0 0,3 0 0,3-3 0,3 1 1,2-1-1,4 1 0,2-2 0,0 2 0,0-1 0,0 2 0,-3-1 0,3 0 0,-2 2 0,-2 0-1,0 0 1,-4 1-1,1 0 0,-3 0 0</inkml:trace>
  <inkml:trace contextRef="#ctx0" brushRef="#br0" timeOffset="30638">6929 1556 15,'0'-2'3,"-2"2"0,-3-1-1,3 0 0,0 1 0,0 0 0,0-1 0,0 0 0,0 1-1,2 0 0,0 0 0,0 0 0,0 0 0,0 0 0,0 0 0,0 0-1,0 0 0,0 0 1,0 0 0,0 0 0,0 0 0,0 0-1,0 0 1,0 0-1,0 0 0,0 0 1,0 0-1,0 0 0,0 0 0,0 0 0,0 0 1,0 0-1,0 0 1,0 0-1,0 0 0,0 0 0,0 0 0,0 0 0,0 0 0,0 0 0,0 0 0,0 0 0,0 0 0,0 0-1,0 0 1,0 0 0,0 0 1,2 0-1,2-2 0,2 1 0,1 0 0,1 1 0,2-1 0,1 1 0,3 0 0,5-1 0,1-2 0,5 0 0,0 1 0,6-1 0,0 0 0,0 2 0,2-2 0,-2 3 0,0 0 0,-2 0 0,0 0 0,-2 1 0,-2 2 0,-2-1-1,-5 0 1,1 1-1,-5 0-1</inkml:trace>
  <inkml:trace contextRef="#ctx0" brushRef="#br0" timeOffset="37044">10215 1179 18,'0'-2'3,"0"2"0,-2-1-1,2 1 0,0-1 0,0 1 0,0 0-1,0 0 0,0 0 1,0 0-1,0 0 0,0 0 0,0 1 0,0 0 0,2 4 0,-2 2 0,2 2 0,0 3 0,-2 3 0,2 3 0,-2 1-1,-2 3 1,0 5-1,0 3 1,0 2 0,-2 1-1,0 4 0,-3-3 0,3 4 0,-2-1 0,2-1 0,-2-1 0,2-2 0,-3 0 0,3-3 0,0-2 0,0-2 0,0-3 0,2-3 0,-2-3 0,2-2 0,0-2-1,-1-2-1,3-4 0</inkml:trace>
  <inkml:trace contextRef="#ctx0" brushRef="#br0" timeOffset="37388">10260 1067 15,'3'-2'3,"3"-1"0,2 0-1,2-1 1,3 0-1,1 0 0,3 2-1,-1 0 1,3-1-1,2 2 1,-1 0-1,-1 2 0,0 1 0,-1 2 0,-1 1 0,-3 0 0,1 2 0,-1 4-1,-4-1 0,-1 3 1,-1 1 0,-4 2-1,-4 3 0,0-1 0,-2 2 0,-4 1 0,-4 1 1,-3 2 0,-3-1-1,-5 0 1,-2 0-1,-2 1 0,-4-4 0,0 1-1,0-2 1,3-3-2</inkml:trace>
  <inkml:trace contextRef="#ctx0" brushRef="#br0" timeOffset="38168">10422 1763 16,'0'0'3,"0"0"0,0 0-1,0 0 0,0 0 0,0 0 0,0 0-1,0 0 1,0 0 0,0-1-1,2-2 0,4-1 0,2 1 0,3-2 0,1-1 0,3 1 0,1-1 0,3 0-1,-1 1 0,3-1 1,2 2 0,-3-1-1,3 2 0,-2-1 0,0 3 0,-3 0 0,1 1 0,-3 1 0,1 1 0,-5 1 0,1 0 0,-3 2 0,-2 1 0,-1 1 0,-3 2 0,0 0 1,-4 3-1,-2 1 1,-4 2 0,-3 0-1,-1 2 0,-2 1 0,-3 2 0,1-1 0,-5 1 0,0 0 0,1 0 0,-1-2 1,3 1 0,-1-2-1,3 1 0,-1-2 0,3 0 0,1-2 0,1 0 0,2-1 0,4 0 0,-1-3 1,5-1-1,5 1 0,1-2 0,4-1 1,3-2 0,3-2-1,3-3 0,1 0 0,1 0 0,2-1 0,-3-1 0,3-1 0,-2 1 0,-2 0 0,-1-1-1,-1 1 1,-3 0-1,-1-1 0,-1 1 0,-4 0-1,1 0 0</inkml:trace>
  <inkml:trace contextRef="#ctx0" brushRef="#br0" timeOffset="38698">10589 1938 15,'-2'0'3,"2"0"0,0 0 0,0 0 0,0 0-1,0 0 0,0 0 0,0 0-1,0 0 0,0 0-1,0 0 1,2 0 0,0 0 0,3 0 0,3 0 0,4-1 0,1 1 0,3-3 0,3 2 0,-1 0-1,3 0 1,-2 0-1,1 0 1,-1-1 0,0 1-1,-3 1 0,1-1 0,-3 0 0,1 0-1,-3 0 0,-2-1 0,1 2 0</inkml:trace>
  <inkml:trace contextRef="#ctx0" brushRef="#br0" timeOffset="39447">11855 1039 14,'0'0'3,"0"-2"-1,0-1 1,0 0-2,0-2 2,0 2-1,-2-1 0,2 1 0,-2-1 0,0 2-1,0 0 0,0-1 0,0 1 0,0 0 0,-3-2 0,1 3 0,-2 1 0,-2-1 0,0 3 0,-3 1 0,1 1 0,-3 3 0,-1 1 0,0 3-1,-3 2 0,0 0 1,-3 5 0,-1 1-1,0 3 0,-1 1 0,1 2 0,-2 3 0,0 3 0,1 1 1,-3 2-1,2 1 1,2 0 0,1 1 0,3 1 0,7-1-1,0-1 0,5-1 0,3-1 1,4 0-1,5-3 0,3-1 0,2-2 0,5-3 1,4-3-1,-1-2 0,3-3-1,2-2 0,2-3 1,0-4 0,-1-2-1,1-2 0,-2-2 0,-2-2-1,0-2 0</inkml:trace>
  <inkml:trace contextRef="#ctx0" brushRef="#br0" timeOffset="40211">11901 1243 17,'0'0'3,"0"0"-1,0 0 0,4-3 0,4 1 0,0-2 0,5 0-1,1-1 0,3 0 0,-1 0 0,5-1 0,2-1 0,-1 0 0,5 0 0,0 0 0,0 1 0,0-1 0,-2 2-1,0 0 0,-3 0 0,-1 2 1,0 0-1,-5 1 0,-1 0 1,-3 0-1,-2 1 1,1 0 0,-3 2 0,-2 3-1,-4 0 0,-2 4 0,-2 2 1,-2 4-1,-4 1 1,-2 2-1,-5 3 0,-1 1 0,-1 3 1,-2 1-1,1 2 0,-1 0 1,1 3-1,1-1 0,-2 0 1,5 0-1,-1-1 0,3-2 0,2 0 0,1-3 0,1 1 0,4-2 0,0-4 0,2 0 0,2-3 0,2-1 0,2-3 0,2-1 0,2-2 0,1-4 0,1 0 0,2-3-1,1-1 0,-1-1 1,1-1-1,-3-3 0,2 1 0,-1 0 0,-3-1-1</inkml:trace>
  <inkml:trace contextRef="#ctx0" brushRef="#br0" timeOffset="40788">11973 1480 14,'0'0'3,"2"0"0,2 0-1,4-1 0,1-1 0,-1 1 0,4 0 0,1-1 0,3 1 0,1-1-1,4 0 0,-1-1 0,3 0 0,2-1-1,-2 0 0,1 1 1,-1-1-1,0 0 1,0 0-1,-3 1 0,-1-1 0,0 2 0,-3-2-1</inkml:trace>
  <inkml:trace contextRef="#ctx0" brushRef="#br0" timeOffset="41537">12670 1398 15,'-2'0'3,"-2"3"0,0 0-1,-5 1 0,1 1 1,0 2-1,-1 2 0,1 1 0,-2 1 0,0 0 0,1 2-1,3 0 1,2 1-1,2 0 0,2 0 0,2-2 1,2 2-1,0-2 0,4-2-1,1 1 0,1-3 0,2-2 0,-1 0-1,1-3-1</inkml:trace>
  <inkml:trace contextRef="#ctx0" brushRef="#br0" timeOffset="42058">13121 988 17,'0'-1'3,"-2"0"0,2 1-1,0-2-1,0 2 1,0 0 0,2 2 0,-2-1-1,2 1 0,2 0 1,2 3 0,0 2-1,1 0 0,1 2 0,0 3 1,0 1-1,3 2 1,1 2-1,-1 2 0,-1 3 0,0 1 0,-2 4 0,-3 1 0,-1 4 0,-4 4 0,-2 4 0,-5 3 0,-1 1 0,-6 3 0,-1 0-1,-3 0 0,-3-2 0,-2-2 0,-2-2 0,1-3 0,-3-3 0,2-3-1,0-2-1,2-3-1</inkml:trace>
  <inkml:trace contextRef="#ctx0" brushRef="#br0" timeOffset="42988">12188 1744 15,'0'0'3,"0"0"-1,0 0 0,0 0 0,0 0 0,0 0 0,0 0 0,0 0 0,0 0-1,0 0 0,0 0 0,0 0 0,0 0 0,0 0 0,0 0-1,0 0 1,0 0 0,0 0-1,0 0 0,0 0 1,0 0 0,0 0 0,0 0-1,0 1 0,2 0 1,2 0 0,0 0 0,1 1-1,3-1 0,0-1 0,0 1 0,3-1 0,1 0 0,3 0 0,-1 0 0,1 0 0,-1 0 0,0 0 0,1 0 0,-3-1 0,1 1 0,-1 0 1,-1-1-1,-3 1 0,0-2 0,0 2 1,-1-1-1,-3 1 0,0 0 0,0 0 0,-2 1 0,0-1 0,0 0 0,-2 2 0,-2-1 0,2-1 0,-2 1-1,0-1 0,0 0-1</inkml:trace>
  <inkml:trace contextRef="#ctx0" brushRef="#br0" timeOffset="44115">9373 696 16,'0'0'3,"0"0"0,0 0 0,0 0-1,0 0 0,0 0 0,0 0 0,0 0 0,0 0 0,0 0 0,0 0 0,-2 1-1,-4 3 0,-4 3 0,-7 1 0,-6 2 0,-4 2-1,-2 1 1,-4 1 0,-2 3-1,-6 1 1,-3 1 0,-5 2-1,-3 0 0,-2 1 1,-6 1 0,0 2 0,-2-2 0,0 0 0,2 0-1,4-1 0,5-1 1,3-2-1,7 0 0,4-3 0,3 0 0,6-2 0,3 0 0,4 0 0,4-1 0,5-1 0,4-1 0,8 0 0,4-3 0,8 0 0,9-2 0,6-1 0,6-2 0,6-1 0,5 0 0,3-2 0,5-2 0,0 1 0,2 0 0,1 0-1,1 1 1,2 1 0,0 0 0,0 0-1,-2 2 1,-2-1 0,-5 0-1,-3 2 1,-3-2 0,-6 2-1,-2-1 1,-3-1-1,-6 1 1,-3-1 0,-2 0 0,-3 1 0,-3-1 1,-3-1-1,-1 2 1,-5 0-1,-4 2 0,-4-1 0,-8 5 0,-5-1 0,-4 2 0,-5 2 0,-7-1 0,-5 2 0,-1 2 0,-4 2 1,-3 0 0,-3 2 0,-3 3-1,-4 1 0,-1 3 0,-5-1 1,-4 3-1,-5 2 1,-1 2-1,-5-1 7,1 2-7,0-2 12,1 0-8,5 1 0,4-3 6,8 0-8,4-1 0,7-1 12,5-1-14,9 0 0,2 0 6,9-3-1,3 0 6,9 0-8,6-3 0,4-1-13,6-2 8,9-2-7,3-1 8,9-2 6,5-3 0,7-2-7,6-1 0,5-4 7,4-2-1,4-1-1,2 0-6,2-3-6,-2 1 7,2-2 1,-2 2-7,2-2 1,-4 2 8,0-2-7,0 1 0,-2 0 2,-4 0 0,-4 0 0,-3 0 1,-5 1 1,-3 0-1,-2 0 1,-6 1 0,-4-1 0,-2 1 0,-4 0 1,-5 0-1,1 1 1,-5 0-1,1 0 1,-1 1-1,-4-1 0,0 0 0,-1-1-1</inkml:trace>
  <inkml:trace contextRef="#ctx0" brushRef="#br0" timeOffset="46065">8678 2618 15,'0'0'3,"0"0"-1,0 0 1,0 0 0,0 0 0,0 0-2,-2 1 1,0 3 0,-4 2 0,0 2 0,-2 2 0,-3 2-1,-1 2 0,1 1 0,1 1 0,0 3 0,1-1 0,-1 3 0,4-1-1,0-1 1,-1 0 0,3 0-1,2-2 1,2-1-1,2 0 0,2-2 0,3-3 0,-1 0 0,4-3 0,1-3-1,3-2 0,-2-3 0,3-2-1,2-2 0</inkml:trace>
  <inkml:trace contextRef="#ctx0" brushRef="#br0" timeOffset="65557">13824 1587 13,'0'0'2,"0"0"0,0 0 1,0 0-1,0 0 0,0 0 0,0 0 0,0 0 0,0 0-1,0 0 0,0 0 0,0 0 0,0 0 0,0 0 0,0 0 0,0 0 0,0 0-1,0 0 1,0 0 0,0 0 0,0 0 0,0 0-1,0 0 0,0 0 0,0 0 1,0 0 0,0 0-1,0 0 1,0 0-1,0 0 0,0 0 0,0 0 1,0 0-1,0 0 0,0 0 0,2 0 0,0 0 1,4 0-1,3-1 1,1 1-1,4-3 0,1 0 0,1-1 0,3 2 0,0-3 1,1 2-1,3-1 1,0 1-1,2-1 0,-1 2 0,1-1 0,2-1 0,2 1 0,-2 0 0,0 0 0,-2 0 0,0 0 0,-1 1 0,-1-1 0,-2 1 0,-1 2 0,-3-2 0,-2 2 0,-1-2 0,-4 1 0,1 0-1,-3-1 2,-2 1-1,0 1 0,1 0 0,-3 1 0,0 0 0,-2-1 0,0 0-1,0 1 1,-2 0 0,0 2 0,0-1 0,0 0 0,-2 1 0,2-1-1,0-2 0,0 0 1,0 1-1,0 1 0</inkml:trace>
  <inkml:trace contextRef="#ctx0" brushRef="#br0" timeOffset="66292">13807 1338 15,'0'0'3,"0"0"-1,0 0 0,0 0 0,0 0 0,0 0 0,0 0 0,0 0-1,0 0 1,0 0 0,0 0-1,0 0 0,0 0 0,3 0-1,3-1 1,0 0-1,0-1 0,2 2 0,1-1 1,1 1 0,0 0 0,1 0 0,1 0-1,1-1 0,1 1 1,3 0-1,-1 1 0,5-1 0,-1 1 1,5-1-1,0 0 0,0 0 1,2 2-1,0-2 0,0 1 0,-1-1 0,1 1 1,-2 0-1,-2 0 0,0 0 0,-3 1 0,-1-1 0,-3 0 0,-1 0 0,-3 0 0,1 0 0,-3-1 0,-2 2 0,1-2 0,-3 1 0,0-1 0,-2 0-1,-2 0 0,-2-1 0,-2 1 0</inkml:trace>
  <inkml:trace contextRef="#ctx0" brushRef="#br0" timeOffset="67967">15789 505 13,'0'-1'3,"2"0"0,0-1-1,0-1 1,0 2-1,0 0 1,0 0-1,0 1 0,-2 0-1,0 0 1,-2 0-1,-2 3 0,-2 3-1,-5 1 0,-3 4 1,-7 1-1,-1 2 0,-5 4 1,-2-1 0,-2 3-1,-4 1 0,-1 2 1,1-1 0,-2 3-1,0-1 0,2 2 0,2-2 0,-1-1 0,3 1 0,2-1 0,7 0 0,1-2 1,4 1 0,5-2-1,4 0 0,6-1 0,4 1 0,4-1 0,6-1 0,5 0 0,4-1 0,3 0 0,3-1 0,4 0 0,2 0 0,-2 2 0,1-2 0,-4 0 0,-3 1 0,-2-1 0,-2 0 0,-7 1 0,-3 0 0,-5 0 0,-6 2 0,-4 0 0,-9 0 0,-1 2 0,-9-1 1,-2 1-1,-4 0 1,-2-1-1,-2 0 1,-2-3 0,2 2 0,2-3-1,2-2 0,2-1 0,4-2-1,5 0 0,-1-2-1</inkml:trace>
  <inkml:trace contextRef="#ctx0" brushRef="#br0" timeOffset="69742">15851 1120 15,'-2'0'3,"2"0"-1,0 0 1,-2 2-1,2 0 0,-2 1 0,0 3 0,-1 2-1,-1 4 0,-2 1 0,-2 4 1,0 2-1,-1 2 0,-1 2 0,0 1 0,-3 3-1,1 0 0,-1 0 0,1 1 1,-2-2 0,1 2 0,1-1-1,-1-1 0,3-2 0,0-1 0,-1-2 1,3-2 0,-2-3-1,3-2 0,1-1 0,2-3 0,0 0 0,0-3 0,0-2 0,2-2 0,4-2 0,2-5 0,2-4 0,4-1 0,1-4 0,1-2 0,3 0 0,1-3 0,1 1-1,1 1 1,-1-2 0,1 2 0,1 1 0,-2-1 0,-1 0 0,1 3 0,-3 0 1,1 2-1,-1 1 0,-4 1 0,1 0 0,-3 2 0,0 2 0,-1-1-1,-1 1 1,-2 2 0,0 0 0,-2 2 0,-2 1 0,-2 1 0,0 2 0,0 2 1,-4 2-1,-3 0 0,1 3 0,0 0 0,0 1 1,-1 1-1,3 1 0,0 1 1,0 1 0,2 2-1,2-2 1,2 1 0,2-1 0,0 1 0,4-1-1,2 1 0,2-1 0,3-1 0,-1-3 0,1 2 0,1-2-2,1-2 0</inkml:trace>
  <inkml:trace contextRef="#ctx0" brushRef="#br0" timeOffset="107357">15807 94 14,'0'0'3,"0"0"0,0 0-1,0 0-1,0-1 1,-2-2 0,0 1 0,0 0 0,0-1-1,2 1 0,-2 0 0,0-1 0,0 2 0,2 0 0,-2-1-1,0 0 1,0 0 0,0 1 0,0-1 0,-1 0 0,-1 0-1,2 1 0,-2-1 1,2 0 0,0 1-1,-2-1 0,2 1 1,-2 0-1,2 0 1,-3-1 0,3 0-1,-2 1 1,2 0-1,-2-2 0,0 2 0,0 0 0,-2 0 0,-1 1 0,1-1 0,0 0 0,0 1 0,-3-2 0,1 2 0,0 2 0,0-2 0,-1 1 0,-1 0 0,2 0 0,0 1 0,-3 0 0,3-1 0,0 0-1,-1 0 1,1 1 0,0 0 0,2 0 1,-3-1-1,3-1 0,-2 1 0,2 0 0,-1 0 0,1 1 0,0-1 0,0 0 0,0 0 0,-1 0 0,1 0-1,0 2 1,-2-2 0,-1 1 0,1 1 0,0-1 0,0 1 1,-1 0-1,1 1 0,-2 1 0,-1 0 0,-1 1 0,2-2 0,-3 1 0,1 1 0,-1-1 0,1 1 0,0-1 0,-1 1 0,1 0 0,1-1 0,-1 1 0,2 1 0,-3 0-1,3 0 1,-2 0 0,1 0 0,-1 2 0,-1 1 0,1-2 0,0 1 1,1 0-1,-1 3 0,1 0 0,-1-2 0,2 3 0,-3 0-1,1 1 1,0-2 0,1 2 1,1-1-1,-1 1 0,1-1 0,0 0 0,2 1 0,-3 0-1,3 0 1,-2 1 0,1-1 1,-1 1-1,2 1 0,-5-1-1,3 1 1,0 1 0,-1-1 0,3 1 1,-2 0-2,-1 0 1,3-1 0,-2 2 0,-1-1 0,1 0 0,-2 0 0,1 0 0,3 1 1,-2 2-1,-1-3 0,3 2 0,0-2 0,-1 2 1,3-3 0,0 2-2,2-1 1,-2 0 1,2 0-1,-1 0-1,1-1 0,2 1 1,-2-1 0,2-1 0,-2 1 0,0 1 1,2-1-1,-2-1 0,-1 1 0,3 1 0,-2-1 1,2 0-1,-2-1 0,2 0 0,0 2 0,0-2 0,0 1 0,0-1 0,0 1 0,2 1 0,-2-1 0,2-1 0,-3 1 0,3 0 0,-2 0 0,2-1 0,0 1 0,0-2 0,0 1 0,0 0 0,0-1 0,0 0 0,0 0 0,2 0 0,-2 0 0,3 0 0,-3 0 0,0-1 0,2 1 0,-2 0 0,2-1 0,-2 0 0,2 1 0,0-1 0,-2-1 0,2-1 0,0 1 0,2 0 0,-2-2 0,2 2 0,0-2 0,1 1 0,-1-2 0,0 2 0,0-2 0,2 1 0,0-2 0,-1 2 0,-1-1 0,2-1 0,-2 1 0,2 0 0,0-2 0,3 0 0,-3 0 0,2 0 0,-2 0 0,3-1 0,1 0 0,0 1 0,3-2 0,-3 1 0,2 0 0,1-1 0,-1 0 0,1 1 0,-1-2 0,1 1 0,-1 1 0,0-1 0,1-1 0,-1 1 0,1 1 0,1-2 0,-2 1 0,1 1 1,-1-2-1,1 1 1,-1-1-1,3-1 1,-3 1-1,2-1 0,-1-1 0,1 2 0,1-2 0,-1 2 0,3-2 0,-3 0 0,1 1 0,-1-2 0,1 1 0,-1-1 0,1 2 0,-3-2 0,1 1 0,-1-1 0,-2 2 0,3-1 0,-1 0 0,1-1 0,-1 1 0,2-1 0,1 0 0,1-1 0,-1 1 0,-1-1-1,1 1 1,-1-1 0,1 1 0,-1-1 1,-1 0-1,1 0 0,1-1 0,-1 0 0,1 1 0,1-1 0,-1 0 0,-1 0 0,1-1 0,-1 0 0,1 1 0,1-1 0,-1-1 0,1 1 0,1 0 0,-1-2 0,1 2 0,-1-2 0,1 2 0,-1-1 0,1 0 0,-1 0 0,3 0 0,-2 1 0,-1 1 0,3-1 0,-3-1 0,3 1 0,-3 1 0,3-2 0,-2 2 0,1 0 0,1 0 0,-1 1 0,1-1 0,4 0 0,0-1 0,-1 1 0,-1 0 0,2 0 0,-3 0 0,-1 0 0,0-2-1,-1 2 1,-1 0 1,1 0-1,-1 0 0,0-2 0,-3 0 0,1 1 0,-1-2 0,-2 1 0,1-2 0,-1 0 0,3 1-1,-1-2 1,1 1-1,-1-1 0,1 2 1,-3-2 0,2 1 0,-1 1-1,1-2 1,1 1-1,-1-1 1,1 0-1,-1 1 1,3-2 0,-3 0 0,3 0 0,-1 0 0,1-1 0,2-2 0,-3 2 0,1-1 0,-1 0 0,1-1-1,-1 1 0,1-3 1,-1 2 0,1-1 0,-3 0 0,3 0 0,-3-1 0,1 0 0,-1-1 0,1-1 0,-1 1 0,-1 1 0,-1-2 0,3 0 0,-3 1 0,0-1 0,1 1 0,-3-1 0,1 0 0,-1 0 0,-2 1 0,2 0 0,-1-1-1,1 0 1,-2 0 0,3-1 0,-3 1 1,0-2-1,1 1 0,-1-1 0,0 1 0,0 0 0,1-1 0,-1-1 0,0 1 0,-2 1 0,1-1 0,-1-1 0,0 1 0,0 0 0,-2-2 0,0 2 1,1 0-1,1-2 0,-2 1 1,0-1-1,-2 0 0,2-1 1,-2-1-1,2 2 0,-1-2 0,1-1 0,-2-1 0,2 1 0,-2-1 0,0 1 0,0 1 0,-2-1 0,0 1 0,2-1 0,-2 1 0,0 1 0,0-1 0,0 1 0,0 0 1,-2 0-1,0 1 1,2 0-1,-2 0 0,0 0 0,0 2 0,-2 0 0,2-2 0,-3 2 0,1 0 0,-2 0 0,2-1 0,-2 1 1,0 0-1,-3 1 1,3-1-1,-2 1 0,0-1 0,-1 1 0,1 0 0,0 1 0,-3 0 0,3 0 0,-2 1 0,2 0 0,-3 1 0,1 0 0,0-1 0,-1 3 0,-1-1 0,1 2 0,-1 0 0,0-1 0,-1 1 0,1 0 0,-1 1 1,1-1-1,-3 1 0,3 0 0,-2 1 0,1 0 0,-1 0 0,1 0 0,1 0-1,2 1 1,-3 1 0,1-1 1,1 0-1,-1 1 0,0 0 0,-1 0-1,1-1 1,-1 0 0,1 0 0,-3 2 0,1-1 0,-3 2 0,3-2 0,-3 2 1,3-1-1,-3 1 0,3-1 0,-3 1 0,3-1 0,-1 2 0,1-1 0,-1 2 0,3-1 0,-2 1 0,-1 0 0,1 1 0,-3-2 0,3 2 0,-1-1-1,1 1 2,-3 1 0,1-1-1,-1 0 0,3 0 0,-3-1 0,0 1-1,-1-1 1,1 1 0,1-1 0,-3 1 0,3-1 0,-1 1-1,0 0 2,1 0-1,1 0 0,1 0 0,0 1 0,-1-1 0,1 1 0,1-1 0,-1 0 0,1 0 0,-1 0 0,-1 0 0,3 0 0,-3 1 0,1-1 0,2 0 0,-3 0 0,3 0 0,-3 0 0,3-1 0,-3 1 0,1 0 0,-1 0 0,1 0 0,-1 0 0,-1 0 0,-1-1 0,1 1 0,1 0 0,-1 0 0,1 0 1,1 0-2,-1 0 1,1 0 0,-3 0 0,3 1 0,-1-1 0,3 0 0,-3 1 0,3-1 0,0 0 1,-1 1-1,5-1 0,-2 0 0,1 2 0,1-2 0,2 0 1,0 1-1,-1-1 0,1 0 0,0 1 0,2-1 0,-2 1 0,2 0 0,-1 0-1,1 1-1,0 0 0</inkml:trace>
  <inkml:trace contextRef="#ctx0" brushRef="#br0" timeOffset="131703">2453 2389 14,'0'0'2,"0"0"0,2 0 0,2 0 0,2-1 0,5 1-1,-1-1 0,3 1 0</inkml:trace>
  <inkml:trace contextRef="#ctx0" brushRef="#br0" timeOffset="131766">2703 2382 15,'2'0'2,"5"-1"0,1 0 0,2 1 0,3-3-1,3 3 0,1-1 0,3 0 0,1 0 0,0 0 0,4 1 0,-1-3 0,3 3-1,0-1 0,2 0 1,0 0-1,2 0 0,0 0 0,0-1 1,-2 1-1,2 0 0,-2 0 0,2-1 1,2 0 0,-2 1-1,2 0 1,0 0 0,0 1-1,1-1 0,1 0 0,0 0 0,-2 2 1,2-1-1,0 1 0,0-1 0,1 1 0,-1-1 0,0 1-1,2 0 1,0-1 0,-1 1 1,1 1-2,0-1 2,2 0-1,1 1-1,-1-1 2,2 2-1,1-2 0,-1 0 0,2 1 0,-1 0 0,1 0 0,-1-2 0,1 1 0,0 0 0,1-1 0,-1 1 0,3-1 0,-3 0 0,3 0 0,-1 0 0,-1 2 0,1-4 0,-1 2 0,1 0 0,-1 0 0,-3-1 0,0 1 0,1 0 0,-3 0 0,0 0 0,1 0 0,-5 0 0,0 0 0,-2-1 0,0 0 0,-2 1 0,2-1 0,-4 0 0,0 1 0,0 0-1,0 0 1,-2-2 1,2 2-1,0-1 0,-2 0 0,0 1 0,-1-1 0,1 0 0,0 1 0,-2-1 0,0-1 0,0 2 0,-1 2 0,-1-2-1,2 0 1,-2 1 0,0-1 0,-1 0 1,1 1-2,0 0 1,-3 0 0,1 0 0,0-1 0,-1 2 0,-1-1 0,-2-1 1,-1 0-1,1-1 0,-5 1 0,1 0 0,-1 0 0,-4 0 0,1 1 1,-3-1 0,0 0-1,0 0 1,-2 0 0,0 1 0,1 0-1,-3-1 0,2 0-1,-2 0 2,-2 0-1,2 0 0,-2 0 0,0 0 1,0 1-1,0-1 0,-2 1 0,0-1 0,0 0 0,0 0-1,0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5:21.1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11565 2 14,'10'-2'2</inkml:trace>
  <inkml:trace contextRef="#ctx0" brushRef="#br0" timeOffset="86557">78 45 13,'-2'0'2,"2"0"1</inkml:trace>
  <inkml:trace contextRef="#ctx0" brushRef="#br0" timeOffset="86641">0 34 13</inkml:trace>
  <inkml:trace contextRef="#ctx0" brushRef="#br0" timeOffset="92274">5377 1848 14,'0'-1'3,"0"1"-1,0-1 0,0 0 0,0 1 0,0 0-1,0 0 0,0 0 0,0 0 0,0 0 0,0 0-1,0 1 1</inkml:trace>
  <inkml:trace contextRef="#ctx0" brushRef="#br0" timeOffset="92409">5381 1841 14,'0'0'2,"0"0"0</inkml:trace>
  <inkml:trace contextRef="#ctx0" brushRef="#br0" timeOffset="98309">5708 1945 14,'0'0'2,"0"0"0,0 0 0,0 0 0,0 0-1,0 0 0,0 0 0,0 0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5:18.7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3077 7 13,'5'0'2,"-1"-1"0,4 1 0,0-1 0,5 0-1,1 0 0,1-2 0</inkml:trace>
  <inkml:trace contextRef="#ctx0" brushRef="#br0" timeOffset="764">0 199 14,'0'0'2,"0"0"1,0 0-1,0 0 0,0 0 0,0 0 0,0 0 0,0-1-1,2 0 0,2-3 0,4 1 0,3 1 0,-1-1 0,3 1 0,1-1-1,5-1 1,3 2 0,3-1-1,6 1 1,2-1 0,5-1-1,3 1 0,2-4 0,7 1 0,2-2 0,3 0 0,1 2 0,2 0 0,0 1 0,-2 1 0,-2 1 0,-3 2 0,-1 1 0,-4 1 0,-3 0 0,-2-1 0,-3 2 0,-3-1 0,-4 1 0,-2 0 0,-4 1 0,-5-1 0,-1-1 0,-3 0 0,-1-1 0</inkml:trace>
  <inkml:trace contextRef="#ctx0" brushRef="#br0" timeOffset="8599">2089 1405 17,'0'0'3,"-2"-1"0,0 1-1,-2 0 0,1-1 0,-1 0 0,2 1 0,-2-2 0,2 0-1,-2 2 1,2-2-1,-2 1 0,2-1 0,0 1 0,2-1 0,-2 2 0,2 0 0,-3 0 0,3-1-1,0 1 0,0 0 0,0 0 1,0 0-1,0 0 0,0 0 1,0 0-1,0 0 1,0 0-1,0 0 0,0 0 0,0 0 0,0 1 0,3 0 0,3-1 0,2 1 0,2 0 0,3 2 0,3-2 0,1 1 0,1-1 0,5 1 0,0-1 0,2 0 0,0-1 0,1 0 0,1 0 1,2-1-1,-2 1 0,2 0 0,-2-1 0,0 1 0,-2-2 0,0 1 0,-3 1 0,1-1 0,-2 1 0,-5-1 0,1 1 0,-3 0 0,-1 1 0,-1 0 0,-4-1 0,1 1 0,-3-1 0,-2 4 0,-2-1 0,-2 3 1,0 1-1,-4 3 0,0 0 0,-2 2 0,-3 0 0,1 2 0,-2 1 0,-1-1 0,-1 3 1,2-1-1,-5 0 0,3 3 0,-3-1 1,1 1-1,-3 1 0,3 0 0,-3-1 0,3 0 0,-1-2 0,1 2 0,1-3 0,-1 1 0,1-3 0,1-2 0,0 0 0,1-2 0,1 1 0,2-2 0,2-1 0,-3-1 0,3 0 0,0-1-1,2-1 1,-3 1 0,3-3 0,2 1 0,0-1 0,0 1 0,2-1 0,0 1 0,0-1 0,2-1-1,2 1 1,3-1 0,-1-1 0,2-1 0,0 1 0,1-1 0,3 0 0,-2-1 0,3 1 0,1-1 0,3 0 0,-1-2 0,1 2 1,-1 1-1,1-1 0,2 0 1,-3 0-1,3 0 0,-3 0 0,1-1 0,-1 1 0,1 1-1,-3-1 1,1 0 0,-1 1 0,-1-1 0,-3 0 0,0 1 0,-1-2 0,-1 1 0,-2 1 0,0 0-1,-1 0 0,-1 0-1,0-1 1,-2 1 0,0-1 0</inkml:trace>
  <inkml:trace contextRef="#ctx0" brushRef="#br0" timeOffset="9567">2285 1623 15,'0'0'3,"0"0"-1,0 0 0,0 0 0,0 0 0,0 0 0,0 0-1,0 0 1,0 0-1,0 0 0,0 0 0,0 0 0,2 0 0,2 0 0,1 0 0,3 0 0,2 0 0,1 0-1,-1 0 0,2 0 0,3 0 1,-1-2-1,1 2 1,-1 0 0,3 0-1,-1 0 0,3-1 1,-3 0-1,3 1 0,-2-1 0,1 1 0,-1 0 0,-3 0-1,1 0 0</inkml:trace>
  <inkml:trace contextRef="#ctx0" brushRef="#br0" timeOffset="10908">3148 1714 16,'0'0'3,"0"0"0,0 0 0,0 0 0,0 0-1,0 0 0,0 0-1,0 0 1,0 0-1,0 0 0,0 0 0,0 0 0,0 0 0,0 0-1,0 0 1,0 2-1,0 5 1,-2 3 0,0 3 0,0 2 0,-3 1 0,1 3 0,0 3-1,-2 0 0,0 2 1,-1 1-2,3-1 1,-2 0 0,2-1 0,-2-2 0,2 0 1,0-2 0,-1-1-1,1-2 0,2-2 0,-2 0 0,2-4 0,0 1 0,0-2 0,0-2 0,2 0 0,-2-1-1,0-1 1,0-2 0,2-2 0,2-2 0,-2-5 0,4 1 0,0-5 0,4-3 0,0-2 0,-1-3 0,3-1 0,0-2 0,3-1-1,-1-1 1,3 1 0,-1 0 0,1 0 0,-1 2 0,1 0 0,-3 3 0,0 0 0,1 2 0,-3 4 0,-2-1 0,1 3 0,-1 0 0,-2 3 0,0 0 0,-2 0 0,1 1 0,-1 3 0,-2 1 0,0 2 0,-4 1 0,2 1 0,-2 2 0,0 2 0,-2 1 0,-1 2 0,1 0 0,-2 3 0,0 0 0,2 0 1,-2-1-1,1 2 0,-1 0 0,2 1 0,2-1 0,0 0 0,0 0 0,2 0 0,0-1 0,2-1 0,2 0 0,0 0 0,2-1 0,3-2 0,-1-1 0,4-2 0,1 0 0,-1-1 0,3 1 0,-1-1 0,3 0 0,-3-2 0,1 1-1,-1-3 0,-1 1-1</inkml:trace>
  <inkml:trace contextRef="#ctx0" brushRef="#br0" timeOffset="11704">3909 1611 18,'0'0'3,"0"0"0,0 0 0,0 0-1,0 0 0,0 0 0,0 1 0,-2-1 0,2-1-1,0 1 0,0 0 0,0 0 0,0 0 0,0 0 0,2 0 0,4-1 0,0 0 0,3-1-1,-1 0 0,4-1 0,1-1 1,1-1-1,1 1 0,1-1 0,1 1 0,-1-2 0,1 2 0,-1 1 0,1-1 0,-3 1 1,3 0-1,-3 1 0,1 1 0,-1 1 0,1-1-1,-5 1 0,3-1 0,-3 2-1</inkml:trace>
  <inkml:trace contextRef="#ctx0" brushRef="#br0" timeOffset="12141">3921 1302 15,'0'0'3,"0"0"0,0 0-1,0 0 0,0 0 0,0 0 0,0 0 0,0 0-1,0-2 0,0 1 0,0 0 1,0 0-2,0 0 1,0 1 0,0 0 0,2 0 0,0-1 0,0 1 0,1 0 0,3 0 0,0 0 0,0 0 0,2 1-1,5 0 1,-1-1 0,1 0-1,1-1 0,3 0 1,1-1 0,3 2-1,0-1 0,-1 0 0,1-1 0,0 1 0,-1 1 0,-1 1 0,0-1 0,-1 0 0,-1 1 0,-1-1 0,-3 0 0,-1 1 0,-2-1 0,1 0 0,-3 0 0,-2 1 0,0 0 0,-1-2-1,-1 2 0,-2-1 0,-2 2 0,0-1 0,0-1 0</inkml:trace>
  <inkml:trace contextRef="#ctx0" brushRef="#br0" timeOffset="72789">4581 381 15,'0'0'3,"0"0"0,0 0 0,0 0-1,0 0-1,0 0 1,0 0 0,0 0-1,-2 2 0,0 2 0,-2 0 0,2 1 0,-2 1 0,1 1 0,-1 0 0,2 1 0,-2 1-1,0 0 0,2 3 1,-2 1 0,2 1 0,0 1 0,0 0-1,2 1 1,0 3-1,0-1 0,0 1 0,2 1 0,0 1 1,2-2-1,-2 2 0,2-2 1,0 0-1,0-1 0,3 0 1,-3-2-1,2-1 0,0 0 0,0-2 1,0 0-1,1-3 0,-1 0-1,2-2 1,-2 0 0,3-2 1,-3-1-1,0 0 0,0-1 0,0-2 0,1 0 0,-3-1 0,2 1 0,-2-4 0,2 1 0,-2-1 0,3 0 1,-1-2-1,0 1 0,0-3 0,0 0 0,3-1 0,-3-1 0,2 1 0,-2 0 0,3 1 0,-3 0 0,2 2 0,-2 0 0,1-1 0,1 2 0,-2 0-1,-2-1 1,2 1 0,-1 0 0,-1 2-1,0 0 0,0-1 0</inkml:trace>
  <inkml:trace contextRef="#ctx0" brushRef="#br0" timeOffset="75628">5429 1532 15,'-2'-1'3,"2"0"-1,0-1 1,-2 0-1,2 0 0,-2-2 0,2 0 0,-2-1 0,2 0 0,-2 1-1,0-1 1,-1 0-1,1 2 0,2-1-1,-2 0 0,0-1 1,0 0 0,0 1 0,0-2 0,0 1 0,-2 1 0,0-1 0,2 1 0,-2 0 0,-3-1 0,3 1-1,-2-1 0,2 1 0,-2 0 1,-1 0-1,1 2 1,0 0 0,-2 0-1,-3 2 1,1 0-1,0 4 0,-3 1 1,1 2-1,-3 0 0,1 2 0,-3 2 0,1 2 0,-1 1 0,-1 2 0,-1 4 0,0 0 1,3 3-1,-1 2 0,1 3 0,1 1 0,3 1 0,0 1 0,1 2 0,3-2 0,2 2 0,6-1 0,2-1 1,4-1-1,2-2 1,5-4-1,3-1 0,3-3 0,4-2-1,-1-2 1,3-4 0,2-3 0,0-3-1,0-3 1,2-2-1,-2-4 1,-3-3-1,3-2 1,-4-1-1,0-2 1,-5-2-1,1-1 1,-4 0 0,-1 0 0,-6-1 0,-4 1 1,1 0-1,-5 0 0,-5 3 0,-1-1 1,-4 2 0,0 2 0,-3-1-1,-1 4 1,-1-1-1,1 1 7,1 3-8,1-2 1,4 2 0,-1 0 6,3 1-7,2-1 0,4 1 0,2 0 0,4 0 1,3 0-1,3 0 1,5-1-1,1 1 0,3 0 1,2 0-1,-1 1 0,1 1 0,0 1 0,-3 1 1,-1 0-1,0 2 1,-1 1-1,-3-2 1,-3 3 0,1 3 0,-5-1 0,-2 3 1,0 2-1,-4 1 0,0 3 0,-2 3 7,-4 1-7,2 0 0,-2 2 6,0 2-7,0 0 6,0 0-7,2 0 7,0 1-1,-3-1 0,3-3-1,2 0-7,2-1 1,0-1 0,3-2-1,-1-2 0,0-3 0</inkml:trace>
  <inkml:trace contextRef="#ctx0" brushRef="#br0" timeOffset="78842">5700 1342 15,'0'0'3,"0"0"0,0 0-1,0 0 0,0 0 0,0 0 0,0 0-1,0 0 0,0 0 0,0 0 1,0 0-1,0 0 0,0 0 0,0 0 0,0 0 0,0 0 0,0 0 0,0 0 0,0 0 0,0 0 0,0 0 0,0 0-1,0 0 1,0 0 0,0 0-1,0 0 1,0 0 0,0 0-1,0 0 0,0 0 1,0 0-1,0 0 0,0 0 0,0 0 0,0 0 0,0 0 0,0 0 0,0 0 0,0 0 0,0 0 0,0 0 0,2 0 0,0 0 0,2 0 0,4 0 0,3 0 0,1 0 0,3 0 0,1 0 0,3-1 0,-1 3 0,1 0 0,-2-1 0,-1-1 0,-1 0 0,-3 1 0,2 0 0,-3-1 0,-1 1 0,-2 0 0,-1 1 0,-1 0 0,0-2 0,-2 1 0,-2-1 0,0 0 0,0 1 0,-2 2 0,0 0-1,0-2 0,-2 0 0,0 1-1</inkml:trace>
  <inkml:trace contextRef="#ctx0" brushRef="#br0" timeOffset="79357">6122 1154 17,'0'0'3,"-2"1"-1,2-1 1,0 0-1,0 0 0,0 0 0,0 0 0,0 1-1,0-1 0,0 1 0,0-1 0,0 2 0,0-1 0,2 0 0,-2 2 0,2 2 0,-2 1 0,2 2 0,0 1 0,-2 3 0,2 2 0,-2 1 0,2 1-1,0 2 1,0 0 0,0 1 0,0 1-1,0-2-1,1 2 0</inkml:trace>
  <inkml:trace contextRef="#ctx0" brushRef="#br0" timeOffset="89262">1787 1153 13,'-2'2'3,"-2"3"-1,2 3 0,-3 1 0,3 2-1,-2 0 0,2 2 1,-2 1 0,2 1-1,-2 1 0,2 1 0,0 1 0,2 0 0,-2 2-1,2-2 1,-2 1 0,2 1-1,0-1 0,0 1 0,0 1 0,2 0 0,0 0 0,0 1 0,0 0 1,0-1-1,0 1 0,2 1 0,-2-1 0,2 0 1,0 1-1,1-2 0,-1-1 1,0 1-1,2 0 0,0 0 0,0-1 0,1 0 0,-1-2 0,2 3 0,0-1 0,1 0 0,-1 0 0,2 1 0,1-2 0,-1 3 1,0-1-1,3 1 0,-1 1 0,1 0 0,-1-1 1,2 0-1,1 0 0,-1 0 0,3-1 0,2 0 1,-1 0-1,1 0 0,-1-3 0,3 2 1,2-1-1,0-1 0,-1 0 0,3-1 1,0 1-1,2-1 1,-2-1-1,-1 1 0,1-1 0,2-1 0,-2-1 0,2 0 0,-2-1 0,2 1 0,-3-1 1,3-1-1,0-1 0,0 0 0,0 0 0,0-2 0,0-1 0,0 1 0,2-1 0,0-1 0,2-2 0,-2 1 0,2-1 0,-3 0 0,4-1 0,-4 1 0,3-2 0,-2 1 0,2-1 0,-2 1 0,0-2 0,0 0 0,0 1 0,0-2 0,-2-1 0,0 0 0,0-1 0,0 1 0,2-1 0,-2-2 0,0 1 0,-1 0 0,1-2 0,-2 2 0,2-3 0,0 1 0,0-2 0,0-1 0,0 1 0,-1-2 0,1 0 0,0-2 0,-2 1 0,0-1 0,0-2 0,-3 0 0,1 1 0,-2-2 0,2 0 0,-3 0 0,-1 1 0,0-2 0,-1 1 0,-1 0 1,-3 0-1,1 2 0,-1-2 0,-1 1 0,-1-1 0,-2 1 0,1-1 0,-3 0-1,0-1 1,-2-1 0,1 1 0,-1-1 0,-2 0 0,0-2 0,-2 1 1,0 0-1,-2-2 0,0 1 1,0-2-1,0 2 0,-2-3 0,2 3 0,-2-3 0,0 0 0,0 0 0,0 1 0,0-1 0,-2-1 0,-1 1 0,1-1 0,0 2 0,0-1 0,0-1 0,-2 1 1,0-1-2,1 0 1,-1-1 0,0 0 0,0 0 0,-2-1 0,1-3 0,1 2 0,-2-2 0,2 2 0,-3-3 0,3 1 0,-2 0 0,0-1 0,-1 1 0,1 1 0,-2 0 0,1 2 0,-3 0 0,2 2 0,-1-1 0,-1 1 1,0 1-1,-1-1-1,1 1 1,-1 2 0,-1-2 0,-3 0 0,3 0 0,-5 1 0,3-1 0,-1 0 0,1 0 0,-1 2 0,0-2 0,1 1 1,-1 1-1,1-1 0,1 1 0,-1 0 0,-1 2 0,1 0 0,-1 2 0,-1-1 0,1-1 0,0 1 0,-1 1 0,1-1 0,1 2 0,-3 1 0,3-2 0,-1 1 0,-2 0 0,3 0 0,-3 1 0,3 0-1,-3 1 1,0 0 0,1 2 0,-1-1 0,1 0 0,-1 0 0,-2 1 0,3 1 0,-1 1 0,1 0 0,-1 1 0,-2 0 0,1 2 0,1-1 0,-2 3-1,3-2 1,-3 2-1,2 1 0,-1 1 0,-1 0 1,0 0 0,1 1 0,-1 0-1,0 1 1,1 2 0,-3-2 0,2 2 0,-2 0 0,-1 1 0,1 0 0,-2 2 0,2 0 0,-2-2 0,3 4 0,-3-2-1,2 1 1,0 1 0,3 0 0,-3 1-1,2 0 1,1-2 0,-1 3 0,2-2 0,1 1 0,1 0-1,3-1 1,-3 0 0,3 2 0,-1-2 0,3 0 0,1 1 0,-1 0 0,2 0 0,-3 0 0,3 0 0,0 2 0,-1 1 0,3-1 0,-2 0 0,1-1 0,1 0-1,0 0 1,-1 0 0,1 0-1,2-2 2,0 1-1,0-1 0,-3-1 0,3 0 0,0 0 0,0 0 0,0-1 0,1 2 0,-1-2 0,2-1-1,0 1 2,0 0-1,0 0 0,-1 0 0,3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6:38.9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253 7 14,'0'-1'3,"-2"1"0,-1-1 0,1 0 0,0 0-1,-2 1 0,2-2 0,-2 1-1,0 1 1,0 1 0,0 2-1,-3-1 0,-1 3 0,2 1 0,-2 1 0,-3 1 0,3 3 0,-4 2 0,-1 5 0,1 1 0,-3 3 0,3 4 0,-3 2 0,3 2-1,0 3 1,-3 0-1,3 2 1,1 1-1,1 0 0,2 0 0,-1 0 1,5-1 0,2 0-1,4-1 0,0-1 1,5-1-1,3-2 0,2-1 1,3-2-1,3-4 0,5-1 0,0-2 0,4-3 0,2-2-1,0-3 0,0-2 0,-2-2 0,-1-3-1,1-1 0</inkml:trace>
  <inkml:trace contextRef="#ctx0" brushRef="#br0" timeOffset="608">780 131 15,'0'-2'3,"0"0"0,0-1 0,2-1 0,-2 2 0,0-2-1,2 2 1,-2 1-1,0 0 0,-2 1 0,0-2 0,-2 1-1,-2 4 1,-3 1-1,-3 4 0,0 3 0,-3 2 0,1 1 0,-1 1 0,1 2-1,-1 1 1,3 0-1,1 1 0,1 1 0,4-1 1,2 2 0,2-1-1,2 0 0,4 0 0,2-2 0,2 1 0,5-2 0,-1 1 0,3-2 0,-1 0 0,3 2 0,-3-3 0,-2 1 0,1-1 0,-5 0 0,0 0 0,-6 3 0,-2 0 0,-2 1 0,-6 1 0,0 0 0,-5 1 0,-3-2 0,-1 0 0,-1-2 0,-1 1 0,1-3 0,1-2 0,0-2 0,5 0-1,0-3-1,1-2 0</inkml:trace>
  <inkml:trace contextRef="#ctx0" brushRef="#br0" timeOffset="1185">1018 346 16,'0'0'3,"0"0"0,0 0 0,0 0 0,0 0-1,0 0 0,0 0-1,0 1 0,0 0 0,0 0 0,0 1 0,-2 3 0,2 2 1,-2 1-1,-2 4 0,-1 1 0,1 2-1,0 0 0,-2 2 1,-2 3 0,1 1 0,-1 2 0,0-1 0,-2 2 0,1-2-1,3-1 0,-2-2 1,2 1-1,1-2 0,-1-3 0,2-1 0,2-2 0,0-1 0,0-2 0,2-2 0,0-2 0,4-4 0,2-3-1,0-4 1,5-2-1,1 0 1,1-3 0,-1 0 0,0 0 0,1-1 0,-3 1 0,3 0 0,-3 1-1,-2 1 1,0-1 0,1 1 0,-1 1 0,-2 0-1,3 1 1,-3 1 0,-2 0 0,0 0 0,0 2 0,-2 0 1,0 1 0,-2-1-1,0 2 1,0 0-1,-2 2 0,-2 1 0,-2 1 0,0 1 0,-1 3 0,-1-1 1,-2 2-1,-1 0 0,3 2 0,0 1 0,0 0 0,1 2 0,1-2 0,0 2 0,4-1 0,0 1 0,2 1 0,6-2 0,0 1 0,5 0 0,-1-1 0,4 0-1,1-1 1,-1-1-1,1-2 0,-1-2 0,3 0 0,-3-1 0</inkml:trace>
  <inkml:trace contextRef="#ctx0" brushRef="#br0" timeOffset="1840">1434 11 18,'0'-1'3,"0"1"0,0 0-1,0 0 0,0 0 0,0 0 0,0 0 0,0 0 0,0 0 0,0 0-1,0 0 0,2 2-1,4 0 0,0 2 1,2 2 1,1 2-1,-1 1 0,2 4 0,1 2 1,-1 2-1,0 4 1,1 3 6,-3 2-8,0 5 13,0 0-2,-1 3-7,-5 2 5,0 2 5,-2 3-1,-4-1-14,-1 2 0,-3 1-6,-2 2 13,-1-2 5,-3-2-1,0 0-1,-3-1-1,0-3-20,1-5 1,-1-1 1,3-5 0,-1-2 1</inkml:trace>
  <inkml:trace contextRef="#ctx0" brushRef="#br0" timeOffset="15947">679 1096 13,'0'0'3,"0"0"0,0 0-1,0 0 0,0 0 0,0 0-1,0-2 0,0 2 0,0-1 0,0 1 0,0 0-1,2-1 0,-2 1 0,2-1 1,2 1 0,-2 0 0,2 0-1,0-1 1,2 0 0,1 1 0,-1-1-1,4-2 1,1 2-1,-1 0 0,2-1 1,1 0-1,-1 0 1,3 0-1,-1-1 1,1 1-1,-1 1 0,0-1 0,-1 0 0,1 0 0,1 0 0,-3 1 0,3-1 0,-3 1 0,1 0 0,-3 0 0,0 0 0,1 0 0,-1-1 0,0 1 0,-1 1 0,1 1 0,-2-1 0,0 0 0,-1 0 0,1 0 0,-2 0-1,0 0 1,1 0 0,-1 2 1,-2-2-1,2 0 0,-2 0 0,0 0 0,0 0 0,-1 1 0,1 0 0,-2-1 0,2 1 0,0-1 0,0 1 0,0-1 0,0 1 0,1 1 0,-1-2 0,2 0 0,-2 1 0,2-1 0,-2 1 0,3-1 0,-1 1 0,0-1 0,0 0 0,0 0 0,-1 0 0,1 0 0,0-1 0,0 1 0,-2 0 0,2-1 0,-1 0 0,1 1 0,0-2 0,-2 2 0,0-1 0,3 1 0,-3 0 0,0-1 0,-2 1 0,2 0 0,-2-1 0,2 1 0,0 0 0,-2 0 0,3 0 0,-3-1 0,0 1 0,0 0 0,0-1 0,-2 1 0,2 1 0,-2-1 0,2 0 0,-2 0 0,2 0 0,-2 0 0,0 0 0,0 0 0,0 0 0,0-1 0,0 1 0,0 0 0,0 0 0,0 0 0,0 0 0,-2 0 0,2 0 0,-4 0 0,-2-2 0,-1 1 0,-1 0 0,0 1 0,-2-1 0,-3-1 0,1-1 0,-5 2 0,1-1 0,-3 0 0,0 0 0,-3 0 0,-1 1 0,0 0 0,0 0 0,1 1 0,-1-2 1,0 2-1,2 0 0,1 0 1,3-1-1,1 1 0,-1 0 0,3-1 0,1 1 0,1 0 1,1 0-1,3 0 0,0 0 0,2 0 0,2 0 0,-1 0 0,1 0 0,0 0 0,0 0 0,2 0 0,0-1 0,0 1 0,0 1 0,2-1-1,2 0 1,0 1 0,0-1 0,0 1 0,2 1-1,2-4 1,3 2 0,-1 0 0,2 0 0,3 0 1,-1 0-1,1 0 0,-1 0 0,2-1 0,1 1 0,1-1 0,-1 0 0,1 0 0,1 0 0,0-1 0,-3 1 0,3-1 0,-3 1 0,1 1 0,-3-1 0,0-1 0,1 2 0,-3 0 0,-2 0 0,-1 2 0,-1-2 0,0 0 0,0 0 0,-2 1 0,-2-1 0,0 0 0,1 1 0,-3 0 0,0 0 0,-3 2 0,-1-1 1,-2 1-1,0 0 0,-4-1 0,-1 0 0,-1 1 0,-3-1 0,-1 1 0,-3 0-1,-2 0 1,-1 0 0,-1-2 1,0 1-2,0-1 1,1-1 0,-1 1 0,0-1 0,3-1 0,1 0 0,-2 0 0,5 0 1,1 0-1,1-1 0,1 2 0,3-1 0,2 0 0,-1 1 0,3-1 0,0 0 0,2 0 0,0-1 0,0 1-1,4 0 1,0 0 0,2-1 0,2 1 0,0-2 0,0 2 0,2-1 0,3-1 1,-1 1-1,0 1 0,2 0 0,-1 0 0,1-2-1,0 2 1,1 0 1,1 0-1,-1-2 0,1 1 0,-2 1 0,3-1 0,-1 2-1,-2-2 2,-1 1-1,-1 0 0,0 1 0,-2-1 0,1 1 0,-3-1 0,0 1 0,0 0 0,-2-1 0,-2 1 0,2 1 0,0-1 0,0 0 0,0-1-1,-2-1 1,0 2 0,2-1 0,-2 1 0,3-1 0,-6 0 0,3 0-1,-2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6:21.2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772 542 15,'0'0'3,"-2"-1"-1,0-1 0,0-1 0,0 2 0,2-1 0,-3-2 0,1 1-1,0-2 1,0 1-1,0-2 0,0 0 0,0 0 0,0 0 0,0 2 0,0-2 0,0 1 0,0 0-1,-2 0 0,-1-1 1,1 1-1,-2-1 1,0 2 0,-2 0 0,-3 1-1,-3-1 0,-3 3 0,-1 0 0,-3 2 0,-4 1 0,-4 3 0,-2 2 0,-2 1 0,-4 4 0,-2 1 1,1 3 0,-1 3-1,-2 3 0,1 3 0,3 4 0,-2 3 1,4 3-1,0 2 1,3 1 0,4 0-1,5 2 0,2-2 0,9 0 0,3-1 1,7-2-1,6-2 0,7-1 0,7-5 0,5-3 0,6-4 1,6-4-1,5-6 0,3-3 0,3-3 0,-1-5-1,3-4 1,-3-3 0,-1-2-1,-3-3 0,-4-1 0,-2-2 1,-4-2 0,-4-1 0,-6 0-1,-3-2 1,-5 0 0,-5-1 0,-2-2 0,-6 2 0,-2 1 1,-2 2-1,-2 0 0,-2 2 0,-1 0 0,1 3 1,0 2-1,2 1 1,2 3-1,-1 0 1,5 2-1,5 1 0,1 2 0,4-1 1,2 3-1,5 1 1,4 3-1,1 1-1,1 1 1,0 2 0,2 0 1,-2 2-1,-1 3 0,-3 2 0,0 1-1,-5 2 1,-2 2 0,-3 2 1,-3 1-1,-2 4 0,-4 0 1,0 3 0,-4 3-1,-4 0 1,-1 3 0,1 0 0,-2 1-1,-1 1 0,3-1 0,0 0 0,0 0 7,1 0-8,3-1 0,0-2 0,2-1 0,0-2-1,2-3 0,2-3 0</inkml:trace>
  <inkml:trace contextRef="#ctx0" brushRef="#br0" timeOffset="920">1599 270 15,'0'0'3,"0"-1"0,0 0 0,0 0-1,0-1 0,-2 1 0,2-1 0,-2 1-1,-2-2 1,2 2-1,0 0 0,-2 1 0,-3 0 0,1 0 1,0 2-1,-4 1 0,-1 0-1,1 2 0,-3 2 1,-1 0 0,0 2 0,-3 3-1,-2 2 1,1 2 0,-1 1-1,1 4 1,-3 4 0,-2 1 0,2 5 0,1 4-1,-1 3 0,0 3 1,3 2 0,1 0-1,1 1 1,3-1-1,3 0 1,4-1 0,2-1-1,6-3 0,2-2 0,4-2 0,2-2 0,5-3 0,1-2-1,5-5 0,0-2 1,-1-4-1,3-4 0,2-3 0,-2-4-1,0-3 0</inkml:trace>
  <inkml:trace contextRef="#ctx0" brushRef="#br0" timeOffset="1747">1818 401 17,'0'0'3,"0"0"-1,0 0 0,0-1 0,4 0 0,3-1 0,3-1 0,2 0 0,3-2-1,3 1 0,1-2 0,4 0 0,0 0-1,-1 0 0,1 1 1,2 0 0,-2-1 0,-3 1 0,1 2-1,-4 1 0,-1-1 0,-1 1 1,-3 1-1,-2 0 1,-1-1-1,-3 5 1,-2 0-1,-2 4 0,-2 4 1,-6 2 0,-2 3 0,-3 4 0,-5 3 0,-3 1-1,-2 4 1,-3 2 0,-1 2 0,0 0 0,0 0 0,2-1 0,1 1-1,1-3 0,2 1 0,3-2 7,-1-2-8,5 0 1,1 0 0,5-2 0,2-2 0,4-1 0,2-2 0,4-2-1,3-2 0,3-2 0,5-2 0,-1-3 1,5-4-1,0 0 0,-1-3 0,3-2 0,-2-2-1,-1 0 1,-1-1-1,-3-1 1,1-1 0,-5 0 0,1-1 0,-3-2-1</inkml:trace>
  <inkml:trace contextRef="#ctx0" brushRef="#br0" timeOffset="2262">1744 682 17,'-2'0'3,"2"0"0,0 0 0,0 0-1,0 0 0,0 0 0,0-2 0,2 2 0,2 0 0,0 0-1,4 0 0,1 0 0,3 2 0,0-2 0,5 0 0,0 1 0,-1-2-1,5 1 1,-1 0 0,3-3 0,0 1 0,2 0 0,2-3-1,0 0 0,-1 1 0,1-2 0,-2 1-1,0 1 1,-2-1-1,-1 0 0,-1 1 0,-4 0 0,-1 1-1</inkml:trace>
  <inkml:trace contextRef="#ctx0" brushRef="#br0" timeOffset="2933">2377 803 19,'0'0'3,"0"0"0,-2 0-1,2 0 0,0 0 0,0 0 0,0 2 0,0 1 0,-2 4-1,-1 1 1,-1 2-1,2 1 0,0 3 0,-2 0 0,-2 3 0,0 0 0,-1 0 0,1 1 0,-2-1 0,0 1 0,-1-1-1,1 0 0,0-2 0,2-1 1,-3 0-1,3-3 0,0 0 1,2-2-1,0-2 1,0 0-1,-1-1-1,3-2 2,2-2-1,0-4 0,2-1 0,3-3 0,1-3-1,4-3 0,0-2 0,3-2 1,1-2 0,1 1 0,1 0-1,1-2 1,-3 2 0,1 0-1,-1 3 1,1 2 0,-3-1-1,-1 2 1,-3 2 0,0 2 0,0 1 0,-3 2 0,-1 0 0,-2 3 0,-2 3 0,-2 1 0,-2 0 0,-3 3 1,-1 2 0,0 2 0,0 2-1,-1 2 0,1 1 0,0 1 0,2 1 0,-1-1 0,3 1 0,0 0 0,2-1 1,2 0-1,2-1 0,2-2 0,4-1 0,1-2 0,1-2-1,0-2 0,3-2 0,-1-2 0</inkml:trace>
  <inkml:trace contextRef="#ctx0" brushRef="#br0" timeOffset="3650">2908 135 17,'0'0'3,"0"0"0,0 0-1,0 2 0,2 1 0,0 1 0,2 2 0,1 2 0,1 2-1,0 0 1,2 3-1,3 1 1,-1 2 0,0 2-1,1 1 0,-1 2 0,0 3 0,-1 0 0,-1 3 0,-2 2 0,0 0 0,-2 2 0,-1 2 0,-3 2 0,0 1 6,-5 1-1,-1 1-7,0 1 0,-4-2 13,-1 1-14,-1-2 13,-3 0-2,-1-1-13,-3-1 13,1-1-1,-3-2-8,0-1-6,-1-1 1,1-3 1,-2-2 0,2-2 1,3-2-2,-3-2 1,5-2 0,1-3-1</inkml:trace>
  <inkml:trace contextRef="#ctx0" brushRef="#br0" timeOffset="4274">3436 664 19,'0'1'3,"-2"-1"0,2 0-1,2 0 0,-2 2 0,2-2 0,0 1-1,2 0 1,0 0 0,2 0 0,2 0-1,3 0 0,3 1 0,3-2 0,1 0 0,3 0 0,2 0-1,2-2 1,2 1 0,2-1 0,0 1-1,-1 0 0,1-2 0,-2 1 0,-2 1 0,-2-1 0,2-1 0,-5 1 0,1 0 0,-2 0 0,-5 0 0,1 1 0,-3 0 0,-2 0 0,1-1 0,-5 2 0,2-1 1,-2 1-1,-1-1-1,-1 1 1,0 0-1,0 0 0,-2 1 1,0 0-1</inkml:trace>
  <inkml:trace contextRef="#ctx0" brushRef="#br0" timeOffset="4695">3460 963 19,'0'0'4,"0"0"-1,2 0-1,1 0 1,1-1 0,4-1-1,0-1 0,3 1 0,1 1 0,2-3-1,3 2 0,4-2 0,-1 1 0,5-2 0,2 1 0,0-1 0,0-1-1,2 3 1,0-2 0,0 0-1,0 0 0,-5 1 0,1 1 0,-2-1 0,-4 1 0,-1-1-1,-3 2 1,-1-1 0,-1 1-1,-3 0-1,0-1 1,-1 1-1</inkml:trace>
  <inkml:trace contextRef="#ctx0" brushRef="#br0" timeOffset="5205">4964 10 17,'-2'-2'3,"2"1"0,-2 1-1,0-1 1,0-1-1,0-1 0,0 2-1,-5 1 1,1 0 0,-4 3-1,-3 0 0,-1 3 0,-1 2 0,-3 2 0,-3 2 0,-2 3 0,1 1 0,-3 3 0,0 0 0,0 0-1,2 1 1,3-1-1,1-1 1,1 1 0,3 0-1,7-1 0,0 1 0,5-2 0,1 0 0,2 0 0,2 0 0,3 0 0,1-2-1,0 0 0,2 0 0,1-1 1,-1 0 0,2 0 0,-2 0 0,1-1 0,-3-1 1,0 1 0,0 0 0,-2 0-1,-1-2 0,-1 2 1,-4 1 0,-3 0 0,-3 0 0,0 1 0,-5 0 6,-1 0-7,-3 1 0,-3 0 6,-1 0-7,-2-1 0,1 0 0,-3 1 7,2-3-8,2 1 0,3-1 0,-1-1 0,5-1-1,-1 0 0</inkml:trace>
  <inkml:trace contextRef="#ctx0" brushRef="#br0" timeOffset="5745">5076 435 17,'0'-1'2,"0"1"1,0 0-1,0 0 1,0 0 0,0 0-1,0 2 0,-2 2 0,0 2 0,-1 1 0,-1 1-1,2 2 0,-2 3 0,-2 0 0,-2 1 1,-1 2-1,1 1 0,-2 3 0,-3 0 0,-1 1 0,-1 0-1,1 1 1,-1 0 0,-1-1-1,-1-1 1,1-1 0,-1 1-1,1-1 0,1-2 0,1-2 0,1-1 0,3-2 0,0-2 0,1 0 0,1-2 0,2-2 0,2 0 0,0-3 0,2-2 0,4-2 0,0-1 0,2-2 0,4-3 0,2-1 0,3-4 0,1 0 0,3-3-1,2-2 0,-1 1 0,3 1 0,0-1 1,-1-1 0,1 2 0,-3 0-1,3 1 0,-2 0 1,-3 4 0,1-2-1,-3 2 1,-1 1 0,-1 1 0,-1 1 0,-3 2 0,0 0 0,-2 1 0,0 1 0,-1 1 0,-3 0-1,0 5 1,-4-2 0,0 1 1,0 2-1,-5 2 0,-1 1 0,-2 2 1,-1 1-1,1 2 1,-2 1-1,-1 1 1,1 1-1,-1 0 1,1 1 0,0 0 0,1 0-1,3-1 1,0 0-1,-1 0 0,3-1 0,2-1 0,0-1 0,4 0 0,2-1 0,2-1 0,2-2 0,5-1 0,-1-1 0,5-1 0,1-1 0,3 0 0,-1-1 0,3 0-1,0-1 0,-3-1 0,3 0 0,-2-1 0,-3-1-1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33:28.3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2124 124 15,'0'-2'3,"0"0"0,2-1 0,0 0-1,-2 1 0,2-2 0,0 2 0,0-2-1,-2 1 1,2 2 0,-2 0-1,2-2 0,-2 1 1,0 1-2,0 0 1,0 1 0,0 0 0,0 0 0,2 0 0,-2-2 0,0 2-1,-2 0 0,0 0 0,-2 2 1,-4 1-1,-5 3-1,-3 1 1,-3 1 0,-1 1 0,-3 2 0,0 0 1,-2 1-1,-2 1 0,3-2 0,-1 3 0,2 0 0,0 0 0,0 1 0,3-1 0,1 0 0,5-1 0,3-1 0,1 0 0,2 0 0,4 0 0,2-1 0,4 1 0,2-2 0,4 1 0,2-1 0,5 1-1,-1-2 2,5 2 0,-3-1-1,1-1 0,0 0 0,-3 0 0,1-2-1,-5 0 1,0 0 0,-2-1 0,1-1 0,-5 1 0,-2 1 0,-2 1 0,-4-1 0,-2 1 0,-5 1 0,-1-1 0,-3 0 0,-3 1 1,-3-1-1,-2 2 0,1-2 0,-1-1 0,0 1 1,2-1 0,5 0-1,-1-3 0,1 2-1,3-1-1,1-2 0</inkml:trace>
  <inkml:trace contextRef="#ctx0" brushRef="#br0" timeOffset="749">2167 416 15,'0'0'2,"0"0"0,0 0 0,0 0 1,0 0-1,0 0 0,0 0 0,0 0-1,0 0 0,0 0 0,0 0 0,-2 3 0,0 1 0,0 2 0,-2 1-1,0 1 1,0 1 0,-1 2-1,1-1 0,-2 2 0,0 0 0,0 0 0,-3 2 0,1 0 0,-2 3 1,0-1-1,-1-1 0,-1 1 0,1-1 0,-1 1 1,2-2-1,1-2 0,1 0 0,0-2 1,2 1-1,-1-3 0,3-2 0,0 0 1,0-2-1,2-1 0,2-2-1,2-1 2,2-3-1,2 0 0,3-3 0,-1-2 0,4-2 0,3-1-1,-1-2 1,3 0-1,1 0 1,1-1 0,2 0 0,-3 0 0,3 0 0,-2 0 0,-3 1 0,3 1-1,-3 1 1,-1 1 0,-5 2 0,1 0 0,-1 1 0,-2 1 0,-2 2 0,1 0 0,-3 1 0,0-1 0,0 2 0,-2 0 0,-2 2 0,-2 0 0,2 1 0,-2 0 0,-2 2 0,0 2 0,-3 1 0,1 1 1,-2 0-1,0 1 0,-1 1 1,1 1-1,-2 0 0,1 2 0,3-1 0,-2 1 0,2 0 0,0 0 0,-1 0 0,3 0 0,2-2 1,0 1-1,2-1 0,2-1 0,0 1 0,2-2 0,1 0 0,1 0 0,2-1 0,2-2 0,1-1 0,1 0 0,1-1 0,-1 1-1</inkml:trace>
  <inkml:trace contextRef="#ctx0" brushRef="#br0" timeOffset="1763">3071 143 15,'-2'0'3,"2"0"-1,0 0 0,0 0 0,0 0 0,0 0-1,0 0 0,0 0 1,0 0-1,0 0 0,0 0 0,0 0 0,0 1 0,-2 4-1,-2-1 1,0 2-1,-5 2 0,1 4 1,-2 1 0,-3 0 0,1 1-1,-5 2 1,1 0-1,-3 4 0,-1-3 0,1 1 0,-2-1 0,3 1 1,-3-2-1,2 0 1,3-1 0,-1-1-1,1 0 0,1-2 0,3 0 1,1-3-2,3-1 2,0-1-1,0-1-1,4 1 2,-1-1 0,1-2-1,2 2 0,0-2 0,2 0 0,2 0 0,2-1 0,-2 1 0,3-2 0,1 0 0,0 1 0,0-1 0,2 0 0,1-1 0,-1 1 0,2-2-1,1 0 1,1 0 0,0 0 0,3 0 0,-1-2 0,3 0 0,-1 1 0,3-1 0,0 0 1,1 1-1,1-1 0,2 1 0,-2-2 0,-1 2 0,-1 0 0,-3 1 0,1-1 0,-5-1 0,1 2 0,-3-2-1,0 2-1,-3-1 1</inkml:trace>
  <inkml:trace contextRef="#ctx0" brushRef="#br0" timeOffset="3354">2775 700 16,'-2'0'3,"2"0"0,-2-1-1,2 1 0,0 0 0,0-1 0,0 1 0,0 0-1,0 0 1,2 0-1,0 0 0,4-1 0,1 1 0,1-2 0,2 2-1,3 0 0,1-1 0,1 1 1,-1 0 0,3 0 0,1 0-1,-1 1 0,1-1 0,-3 0 0,-1 0 1,1 0-1,-3 0 0,-1 2 0,-1-2 0,-2 0 0,-2 0 0,1 0 0,-1 0 0,-2 0 0,2 1 0,-2-1 0,0 0 1,-1 1-1,-1-1 0,0 0 0,-2 0 0,2 0 0,-2 0 0,2-1-1,-2 1 0,0-1 0</inkml:trace>
  <inkml:trace contextRef="#ctx0" brushRef="#br0" timeOffset="3838">3694 7 17,'0'0'4,"0"-1"-1,0 0-1,0-1 1,2 2 0,-2-1 0,0 0-1,0 0 0,2 1 0,-2 0-1,-2 0 0,2 0 0,0 0 1,0 0-1,0 0 0,0 0 0,0 0-1,0 0 1,0 0-1,0 0 0,0 0 0,0 0 0,0 0 1,0 0 0,0 0 0,0 0-1,0 0 0,0 0 0,0 2 1,0 3 0,-2 2-1,-1 3 0,1 3 0,0 3 0,-2 4 1,0 4 6,0 0-7,-2 3-1,2 1 1,-3 1 0,1 1 0,-2 1-1,2 1 1,0-1 0,1-1 0,-1 1-1,2-2 1,-2 0 0,2-1 0,0-2-2,-1 0 0</inkml:trace>
  <inkml:trace contextRef="#ctx0" brushRef="#br0" timeOffset="5476">1317 301 16,'0'0'3,"0"0"-1,0 0 0,0 0 0,0 0 0,0 0 0,0 0 0,0 0 0,0 0-1,0 0 0,0 0 0,0 0 0,0 0 0,0 0 0,-2 1 0,0 0-1,-2 5 0,-4 0 1,-1 1 0,-1 1 0,-4 3 0,-1-1 0,-1 2-1,-3 1 0,-2-1 0,-2 3 1,1-1-1,-3 0 1,0 0-1,0 1 1,-2-1 0,3-1-1,-1 1 0,2-1 1,0-1-1,3-2 0,1 1 0,2-2 0,1 0 0,1-2 0,3 0 0,2-1 0,-1 0 0,5-3 0,0 2 0,0-2 0,-1 1 0,3-2 0,2 2 0,0-2 0,0 1 0,2 1 0,4-2 0,2 2 0,3-2 0,5 0 0,3 0 0,3-1 0,5 0 0,2 0 0,4-1 0,0 1 0,2 0 0,0-1 0,1 2 0,-1-2 0,-4 1 0,-1 0 0,1-1 0,-4 1 0,-2-1 0,-2 1 0,-5-1 0,1 1 0,-5-1 0,1 2 0,-3-2 0,-2 0 0,0 0 0,1 1 0,-3-1 0,0 0 0,-2 0 0,-2 0 0,3 0 0,-3 0 0,2-1 0,-4 1 0,2 1-1,0-1-1</inkml:trace>
  <inkml:trace contextRef="#ctx0" brushRef="#br0" timeOffset="6194">715 894 15,'0'1'3,"0"-1"0,0 0 0,0 0-1,0 0 0,0 0 0,0 0 0,0 0 0,0 2 0,0-2-1,2 0 0,0 0 0,3-2 0,1 2 0,0 2-1,4-2 1,1 1 0,3 0-1,1-2 1,3 2 0,5 0-1,-2-1 0,1 1 0,3-1 0,2 1 1,0 0 0,-2 1 0,2 0-1,-2-1 0,-1 0 0,1 0-1,-2 1 2,-2-1-1,-3 0 0,-1 1 0,-1-1-1,-1 1 2,-3-2-1,-1 0 0,-1 0 0,-2 0 0,-2 0 0,1 1 0,-1 0 0,-2-1 0,-2-1 1,0 0-1,0-1 0,-2 1-1,2-1 0,-2 0-1</inkml:trace>
  <inkml:trace contextRef="#ctx0" brushRef="#br0" timeOffset="6942">529 344 15,'0'0'3,"0"0"-1,0 0 0,-2-1 0,0-1 0,0 1 0,0-1-1,0 0 1,0 0-1,-2 1 0,0-2 0,-1 3 1,1-2-1,-2 2 0,2-1 0,0 1 0,-2-1-1,-3 1 0,3 0 1,-2 0 0,0 1 0,-3 2-1,1 1 1,-3-1 0,-1 2-1,0 0 0,-1 0 0,-2 2 1,3 0-1,-3 1 1,1 2-1,-1-1 1,1 1-1,-1 2 0,1 0 0,-1 1 0,1-1 0,1 2 0,-1 0 0,1 0 0,3 0 0,-1 1 0,3-1 0,2 0-1,-1 0 2,3 1-1,2 0-1,4-2 1,-2 0 0,4 0 0,2-2 1,5 0-1,1-2 0,0-1 0,7-1 0,1-2 1,3-2-1,4 0 1,0-3-1,2 0 0,2-3 0,-1 0 0,1-2 0,0-1 0,-2-1 0,-2-2 0,0-1 0,-2-2 0,-3-2 0,-1-1 1,0-1-1,-3-3 0,-1 0 0,-3 1 0,-2-2 0,1 0 0,-5 3 0,-2-1 1,0 1 0,-2 0-1,0 1 0,-4 4 0,0-1 0,-2 0 0,0 1 1,-2 2-1,-1 1 0,1 1 1,0 1-1,-2 2 0,2-1-1,-3 3 0,3 0-1,-2 2 0</inkml:trace>
  <inkml:trace contextRef="#ctx0" brushRef="#br0" timeOffset="15070">0 1488 14,'0'0'3,"0"0"-1,0 0 0,0 0 0,0 0 0,2-3-1,-2 1 0,2 0 0,0 0 0,0 0 0,0-1 0,0 2-1,0 0 0,0-1 1,0 1 0</inkml:trace>
  <inkml:trace contextRef="#ctx0" brushRef="#br0" timeOffset="15164">54 1464 15,'0'0'3,"-3"1"0,6-1-1,-6 0 0,3-1-1,0 1 0,0 0 0,0 0 0,0 0 0,0 0 0,0 0-1,0 0 0,0 0 1,0 0 0,0 0 0,0 0-1,0 0 0,0 0 1,0 0-1,0 0 0,0 0 0,0 0 0,3 0 0,3 1 0,2 0 0,0 0 0,-2 2 0,3-2 0,-1-1 0,4 1 0,-1 0 0,-3 2 0,2-2 0,1-1 0,1 1 0,-2-1 0,1 1 0,-1-1 0,3-1 0,-3 1 0,2-1 0,1 0 0,-3-1 0,-2 1 0,3 0 0,-1 1 0,-2-1 0,3-1 0,-3 0 0,0 1 0,0 0 0,3 1 0,-1-2 0,0 1 0,-1-1 0,1 1 0,0 0 0,1 0 0,-1 1 0,0 0 0,1 0 0,-1 0 0,0-1 0,-1 1 0,-1 1 0,0-1 0,1 0 0,1 0 0,-2 1 0,0-1 0,1 0 0,-1 1 0,0-1 0,1-1 0,-3 1 0,2 0 0,-2 1 0,3-1 0,-3 0 0,2 0 0,-2 0 0,2 0 0,1 0 0,1 0 0,2 0 0,-1-1 0,3 1 0,1-1 0,-1 0 0,1 0 0,-1 1 0,1 0 0,-1 0 0,1-2 0,-1 2 0,1-1 0,-1 1 0,-2 0 0,1 0 0,-1 0 0,1-1 0,-1 2 0,1-1 0,-1 0 0,0 1 0,1-1 0,-1 0 0,1-1 0,1 1 0,3-1 0,-1 0 0,1 1 0,-1-1 1,5 0-1,-2 0 0,1-2 1,-1 2-1,2 0 0,-3 0 0,3 0 0,-3-1 0,3 1 0,-2 1 0,-1-1 0,1 0 0,0 0 0,-1 0 0,1 1 0,-1-2 0,1 1-1,0 1 1,-1 0 0,1-1 0,-1 0 0,3 0 0,0 1 0,0-1 0,-1-1 0,1 1 0,2 1 1,-1 0 0,1-1-1,0 0 0,0 0 0,-1 2 0,1-1 0,-2 0 0,0 0 0,-3 0 0,3 0 0,-3 0 0,-1 1-1,2 0 1,-3 0 0,3-1 0,-3 3 0,1-2 0,-1-1 0,-1 1 0,1 0 1,-1 0-1,1 1 0,1-4 0,-3 2 0,3 0 0,0 2 0,-1-2 0,1 0 0,1-2 0,-1 2 0,-1 0 0,1 0 0,-3-1 0,3 1 0,-3-1 0,1 1 0,-1 0 0,1-1 0,-1 1 0,1 0 0,-1 0 0,1 0 0,-1 0 0,-1 1 0,1 0 0,-2-1 0,1 0 0,-1 0 0,1 1 0,-3 1 0,2-1 0,-1-1 0,1 1 0,-1 1 0,1-1 0,-2 2-1,3-2 1,-3-1 0,2 2 0,-1 1 0,1-1 0,-1-2 0,1 0 0,-2 1 1,3 0-1,-1 0 0,-2 0 0,3-1 0,-1 0 0,1 2 0,-1-1 0,1-1 0,-1 1 0,0 0 0,3 0 0,-3 2 0,3-2 0,-3 0 0,3-1 0,-1 1 0,1-1 0,1 1 0,-1 0 0,-1-1 0,1 2 0,1-1 0,-1 0 0,1-1 0,-1 1 0,-1 0 1,1 0-1,1 1 0,1-1 0,-3-1 0,1 0 0,1 1 1,1 0-1,-1-1 0,1 1 0,-3-1 0,3 1 0,-3 1 0,3-2 0,-3 0 0,1 1 0,-3 0 0,3-1 0,-1 0 0,-1 1 0,1 0 0,-2-1 0,-1 0 0,1 1 0,-2 1 0,1-2 0,-1 0 0,-2 1 0,3 0 0,-3 0 0,0-2 0,1 1 0,-1 0 0,0 0 0,0 1 0,1-1 0,-1 0 0,0 1 0,1-1 0,-1 1 0,0-1 0,0 0 0,1 0 0,-1 0 0,0-1 0,0 1 0,1-1-1,1 1 1,-2 0 0,3-1-1,-3 1 1,2-1 0,-1 1 0,1 0 0,0 1 0,1 0 0,-1-2 0,2 1 0,-1 0 0,-1-1 0,2 0 0,-1-1 0,-1 2-1,2-1 1,1 1 0,-1-1 0,-1-1 0,1 1 1,-2-1-1,1 2 0,1 0 0,1 0 0,-1 0 0,2-1 0,-1 0 0,1 0 0,-1 1 0,1-1 0,-1 1 0,1-1 0,-1-1 0,1 1 0,-2 0-1,-1-1 1,1 1 0,1 1 1,-3-2-1,-2 1 0,3-1 0,-3 1 0,0 0 0,0 1 0,1-2 0,-3 1 0,0 0 0,0 0 0,0 0-1,-1 0 2,-1 1-1,0 0 0,-2-2 0,2 2 0,-2-1 0,0 1 0,-2 0 0,2 0 0,0-1 1,-2 1-1,2 0 1,-2 0-1,2 0 0,-2 0 0,0 0 0,0 1 0,0-1 0,0 0 0,0-1 0,0 2 0,0-1 0,0-1 0,0 1 0,0 1 0,0 0 0,0-1 0,3 0 0,-3 0 0,0 0 0,0 0 0,0 0 0,0 0 0,-3 2 0,3-1-1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4:44.3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7 20,'0'-1'4,"0"0"-1,-2 0-1,2 1 1,0-1 0,-2 0-1,2 1 0,-2-2-1,2 2 1,0 0-1,0 0-1,0 0 1,0 0-1,0 0 0,0 0-1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4:44.7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 18,'0'0'3,"0"0"0,0 0-1,0 0 1,0 0-1,0 0 0,0 0 0,0 0-1,0 0 0,2-1 0,5 1 0,1-3 0,2 1 0,5 0 0,-1-1-1,1 1 1,3 0-1,-1 0 0,-1 1 0,1 1-1,-3 0 0,1 0 0</inkml:trace>
  <inkml:trace contextRef="#ctx0" brushRef="#br0" timeOffset="234">73 150 19,'0'0'3,"0"0"0,2 0 0,-2-2-1,4-1 0,2-2 0,0 1 0,3 0 0,-1-2-1,2 1 0,3 1 0,-1-2 0,3 1-1,-1 0 1,3 1-1,-3 0-1,3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4:45.1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202 48 15,'-2'-1'3,"2"1"0,0 0 0,0 0 0,0-2 0,0-1 0,0 1-1,0 1 0,-3-2 0,3 2 0,-2 0 0,2 0 0,-4 0-1,2 0 0,-2-1 0,0 1-1,-2 0 1,0 1 0,-1 1 0,-1 0 0,0 2-1,-1-1 0,-1 0 1,2 3-1,-2 0 0,-1 1 0,1 1 0,0 0 0,-1 1 0,1 1 0,2 1 1,-3 2-1,3 0 0,0-1 0,1 1 0,1-2 0,2 3 0,0-1 0,4-2 0,0 2 0,4-3 0,0 1 0,5-2 0,-1-1 0,4-3 0,1-3 0,3-2-1,-1-1 1,3-2 0,-1-1 0,1-1 0,-1-1 0,0-2 0,-3-1 0,0 0-1,1-2 1,-3 2 0,-3-3 0,-1 1 0,0 0 1,-4-1-1,-2 1 0,-4-1 0,0 2 0,-4-1 1,-2 2-1,-3 0 0,1 1 0,0 1 0,-1 1 0,1 1 0,2 0-1,2 0-1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55:21.2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4462 999 14,'8'0'2,"5"0"0</inkml:trace>
  <inkml:trace contextRef="#ctx0" brushRef="#br0" timeOffset="63">5260 978 15,'7'-1'3,"7"1"-1,3-1 0,3 1-1,1 0 1,0 0 0,1 0-1,1 0 0,0 0 0,-2 0 0,1 0 0,-1 1 0,-2-1-1,-1 1 1,1 0-1,-3-1 0,1 1 0,-3-1 1,1 0 0,-1 0 0,-1 1-1,-3-1 1,0 1-1,1 1 0,-3-2 0,0 0 0,-2 0 1,1 1-1,-1-1 1,-2 0-1,-2 0 1,2 0-1,-2 0 0,0 0 0,0 0 0,-2-1 0,0-1 0,0 1 1,0-1-1,-2 0 1,0-1-1,-2 0 0,0-1 0,0 1 0,-2-1 1,-3 1-1,1-1 0,-2 2 0,-3-1 0,1 0 0,-5 0 0,1 0 0,-5 2 0,-2 0 1,-3-1-1,-3 1 0,-7 1 0,1 0 0,-6 0 0,-2 0 0,-3 0 0,-6 0 0,-1 1 0,-5 0 0,-2 1 0,-2-1 0,0 2 0,0-1 0,-1 0 0,1 2 0,0-2 0,0 2 0,0-1 0,-2 1 0,0-1 0,-2 2 0,-2-2 0,-1 2 0,-1 0 0,0-2 0,-1 2 0,-1-2 0,-2 2 0,-1 0 0,-1-2 0,-1 1 0,1 0 0,-1 0 0,3-2 0,-3 2 0,3-2 0,-3 0 0,-2 0 0,1 1 0,-1-1 0,3-1 0,1 0 0,1 1 0,1-1 0,3-1 0,0 0 0,-3 0 0,3 0 0,0-1 0,-3-1 0,1 1 0,-2 0 0,1 0 0,-3-1 0,1-1 0,-1 1 0,-3 0 0,1-1 0,1 1 0,0 0 0,5-1 0,0 1 0,1 0 0,1 1 0,4-2 0,0 1 0,0 0 0,1 0 0,1 0 0,0 0 0,2-1 0,2 1 0,2 1 0,2-1 0,3-1 0,3 1 0,0 0 0,5-1 0,1 1 0,3-1 0,2 0 0,4 1 0,2-2 0,4 1 0,0 1 0,4-1 0,2 1 0,4 0 0,3-1 0,-1 1 0,5 1 0,2 0 0,1-1 0,3 1 0,2 1 0,2-1 0,2 0 0,2 1-1,4-1 1,0 0-1</inkml:trace>
  <inkml:trace contextRef="#ctx0" brushRef="#br0" timeOffset="1888">8011 63 15,'0'0'3,"-2"1"0,2-1-1,0 1 0,0 0 0,0 0 0,0-1 0,0 2-1,-2-2 1,2 0 0,0 1 0,0-1-1,2 1 1,-2-2-1,2 1 0,0 0 0,4 0-1,0 0 1,3-1 0,1 1-1,5 0 0,3-2 0,3 2 0,4-1 0,6 0 0,2 0 0,4 0 0,4-2 0,5 1 0,4-1 1,1-2-1,5 1 0,2 1 0,2-1 0,2 2 0,-2-1 0,0 1 0,-2-1 0,-2 1 0,-5-1 0,-1 2 0,-7 0 0,-1-1 0,-7 2 0,-2-1 0,-6-1 0,-2 2 1,-5 0 0,-1-1-1,-4 0 0,-3 0 1,-2-1-1,-3 0 0,-3 1 1,-2 0-1,-2 0 0,-2 0 1,-2 1 0,-1-1-1,-1-1 1,0 1-1,0 0 1,0 1-1,-3-1 0,3 1 0,0-1 0,0 1 0,2 0 0,-1 0 0,1 1-2,0-1 0,0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6-01T08:01:09.6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 0,'-24'0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6-01T08:00:14.7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  <inkml:trace contextRef="#ctx0" brushRef="#br0" timeOffset="1108">4663 25,'0'0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6-01T08:02:01.6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  <inkml:trace contextRef="#ctx0" brushRef="#br0" timeOffset="32825">5035 8607,'0'0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03:29.5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2624 40 22,'0'-20'2,"3"0"0</inkml:trace>
  <inkml:trace contextRef="#ctx0" brushRef="#br0" timeOffset="46273">7141 4440 18</inkml:trace>
  <inkml:trace contextRef="#ctx0" brushRef="#br0" timeOffset="51559">0 4949 17,'0'0'3,"0"0"0,0 0-1,0 0 0,0 0-1,0 0 0,2-1 0,-2 1-1,0 0 0,0 0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03:59.2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6587 0 15</inkml:trace>
  <inkml:trace contextRef="#ctx0" brushRef="#br0" timeOffset="3011">0 237 14,'0'0'2,"0"0"1,0 0-1,0 0 0,0 0 0,0 0-1,0 0 0,0 0 0,0 0 0,0 0 0,0 0 0,0 0 0,0 0-1,0 0 0,0 0 1,0 0-1,0 0 0,0 0 0,0 0 0,0 0 0,0 0 0,2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04:04.3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369 0 14,'0'0'2,"0"0"0,0 0 0,0 0 0,0 0 0,0 0 0,0 0 0,0 0-1,0 0 0,0 0 0,0 0 0,0 0 0,0 0 0,0 0 1,2 1-2,-2 0 1,-2-1 0,2 1-1,-3-1 1,1 1 0,-2 0-1,0 2 0,-2-1 0,-2 4 1,-1 0-1,1-1 0,-2 4 1,2 0-1,-3 1 0,3 1 1,-2-1-1,1 1 0,3-1 0,-2 1 0,2-2 0,-1 0 0,3 1 0,2-1 0,-2-2 0,4 1 0,0-2 0,2-1 0,0-1 0,4-2 0,1-2 0,1-1 0,2-2 0,1-2 0,1-2 0,2 0 0,1 0 0,-3 0 0,3-1 0,-5 1 0,0 1 0,1 2-1,-3-1 2,-2 0-1,1 2 0,-1 1 1,-2-1-1,-2 2 0,2 0 1,-2 1-1,0 1 0,-2 4 0,2 1 0,-2 2 0,2 1 0,-2 1 0,2 3 0,-2 1 0,0 2 0,2 2 0,-2 1 0,0 1 0,3 1 0,-3 1 0,0 2 0,0 0 0,0 1 0,0-1 0,0 2 0,0 0 0,0 1-1,0 1 1,0 0 0,0 0 0,0 0 0,-3 1 0,-1 0 0,0 2 0,0 1 0,-2-2 0,0 1 0,-3 3 0,1-1 0,-4 0 0,-1 0 0,1 1 0,-5-2 0,1-2 0,-1 1 1,-3-4-1,1-1 0,-2-2 0,-1-1 0,1-4 1,-2-1 0,2-3 0,1-3-1,-1-4 0,0-4 1,3-1-1,1-6 0,3-4 1,-1-4-1,5-6 0,2-4 0,3-4 0,5-3 0,3-3 0,3-3 0,2-1 0,4 0 0,5 0 0,0 0 0,3 0 0,3 3 0,0 2-1,2 1 1,-3 1-1,1 3 0,0 3 0,-3 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31:25.1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13,'0'0'3,"0"0"-1</inkml:trace>
  <inkml:trace contextRef="#ctx0" brushRef="#br0" timeOffset="35">2 3 14,'0'0'2</inkml:trace>
  <inkml:trace contextRef="#ctx0" brushRef="#br0" timeOffset="2176">242 289 14,'0'0'2,"0"0"1,0 0-1,0 0 0,0 0-1,0 0 0,0 0 0,0 0 0,0 0 0,0 1 0,-2-1-1,2 0 1,0 1 0</inkml:trace>
  <inkml:trace contextRef="#ctx0" brushRef="#br0" timeOffset="6934">1988 20 13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04:06.1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172 28 15,'0'0'3,"0"0"0,0 0 0,0 0-1,0 0 0,0 0 0,0 0-2,0 0 1,0 0 0,0 0 0,0 0 0,0 0 0,0 0 0,0 0 0,0 0 0,0 0-1,0 0 1,0 2-1,-2 4 0,-2 0 0,2 3 1,-2 4-1,-2 1 0,0 3 1,-3 2 0,3 3 0,-2 1 0,-3 1 0,3 2-1,-2 2 1,0 1 0,-1 2 0,1 1-1,0 1 1,-1 1-1,3 0 1,-2 2-1,3-1 0,-1 0 0,4 0 0,0-3 0,2 1 0,2-2 0,0 0 0,4 0 0,0-3 0,4 0 0,1-2 0,1 0 0,2-1 0,3-1 0,1-3 0,3 0 0,0-2 0,3 0 0,1-3 0,0 0 0,0-2 0,-1 0 0,1-2 0,-4 0 0,-1-2 0,-3-3 0,-1 0 0,-1 0-1,-3-1 1,0-3-1,-1 2 0,-5-2 1,2 0-1,-4-1 0,0-1 0,-2 0 0,0-1 0,-2 2 0</inkml:trace>
  <inkml:trace contextRef="#ctx0" brushRef="#br0" timeOffset="2194">549 505 15,'0'0'3,"0"0"-1,0 0 0,0 0 0,0 0-1,0 0 1,0 0 0,0 0 0,0 0-1,0-2 0,-2-1 0,2-1 0,0 2-1,0 0 0,2-1 0,0 1 0,2-2 1,0 1 0,0-2 0,5-1-1,-1 2 0,0-1 0,2 0 0,1 2 0,-1 1 0,3 0 0,-1 1 0,0 4 0,1-1 0,-3 4 0,3 1 0,-3 2 0,0 4 0,-2 3 0,-1 4 0,-5 2 0,0 2 0,-4 3 1,0 1-1,-5 1 0,-1 0 1,0 0-1,-4 0 0,-1-1 0,1-2 0,-1-2 0,1 0 0,-1-5 0,3 0 1,0-3-1,-1-1 0,5-3 0,0-2 0,0 1 0,2-3 0,0-2 1,-1-2-1,5-2 1,0-5-1,2-1 0,1-5 0,5-2 0,2-4 0,3-3 0,1-1 0,3-4 0,1 1 0,1-2 0,-1-2 0,3 1 0,0-2 0,-3 0 0,3 2 0,-2-1 0,-1 3 0,-1 1 0,-1 1 1,-3 2-1,1 3 0,-1 2 1,-5 1-1,0 2 0,-2 0 0,-1 2-1,-1 1 1,-2 1 0,0 0 0,-2 2 0,0 3 0,-4 1 0,0 2 1,-3 1-1,1 3 0,-4 2 0,0 3 0,-1 4 0,1 0 0,-1 4 0,1 0 0,2 2 0,-2 1 0,1 1 0,3 1 0,2 2 0,-2-1 0,4 0 0,0 1 0,2-2 0,2 0 0,2 1 0,2-3 0,2-1 0,3-1 0,1-1 0,2-2 0,1-2 0,4-1-1,-3-3 0</inkml:trace>
  <inkml:trace contextRef="#ctx0" brushRef="#br0" timeOffset="3629">1229 821 14,'0'0'3,"0"0"-1,0 0 0,0 0 0,0 0 0,0 0 0,2 4-1,0 1 1,-2 2-1,2 1 0,1 1 0,-1 3 0,0 3 0,0 1 0,0 4 0,-4 1 0,0 1 0,0 0-1,-3 1 1,-1 2-1,-2 0 1,0 2-1,-3-1 0,1-1 1,0 1-1,-1-3 0,1-1-1</inkml:trace>
  <inkml:trace contextRef="#ctx0" brushRef="#br0" timeOffset="4066">1705 485 16,'0'0'3,"0"0"-1,0 0 0,0 0 0,0 0 0,0 0 0,0 3 0,-4 4 0,0 2 0,0 4 0,-3 1-1,-1 1 0,2 0 0,0 2 0,-1 0-1,1-2 1,2 0 0,2-1 0,-2-1 0,4-1 0,-2-2 0,2 2-1,2-3 1,2-1-1,2-2 0,2-3 0,3 0 1,1-6-1,3-2 1,3-2-1,3-4 0,-2-3 0,1-1 0,-1 0 0,0 1 0,-3-1 0,-1 2 0,-3-1 0,0 3 0,-1 0 0,-3 3 0,0 0 0,1 2 0,-3 0 0,-2 2 0,0 0 0,0 4 0,0 2 0,-2 2 0,-2 4 0,0 2 0,0 3 0,0 5 0,0 1 0,0 5 0,0 1 0,-2 3 0,2 4 0,-2 2 0,2 3 0,-2 1 0,-2 3 0,2 2 0,-2 2-1,-2 3 1,1-1 1,-1 2-1,-2-1 0,0 0 0,-1-2 0,-3-2 0,0-1 0,-1-3 0,-3-3 0,-1-2 0,-4-4 0,3-3 0,-1-2 0,1-6 0,-1-4 0,0-3 0,1-6 0,-1-4 0,1-5 0,1-5 0,3-6 0,-1-4 0,1-6 0,3-2 0,5-5 0,0-4 0,4-1 0,2-1 0,2 1 0,2 0 0,4 0 0,0 3-1,5 0 0,1 1 0,3 2 0,-1 1-1</inkml:trace>
  <inkml:trace contextRef="#ctx0" brushRef="#br0" timeOffset="4815">2265 0 17,'0'-2'3,"-2"2"0,2 0 0,-2 0 0,2 0-1,0 0 0,0 0 0,0 0-1,0 0 1,0 0-1,0 0 0,0 0 0,0 0 0,0 0 0,0 0-1,0 0 1,0 0-1,2 3 1,2-1 0,3 3-1,-3 1 0,4 1 0,0 2 0,1 3 0,3 1 0,0 3 0,3 3 1,-1 2-1,1 4 1,1 3-1,1 2 0,0 5 0,-3 3 1,-2 4 0,1 4 0,-5 3 0,0 6-1,-4 3 0,-1 3 1,-6 1-1,-1 3 0,-4 1 0,-6-1 0,-1-1 0,-1-3 1,-3-1-1,-2-5 0,1-1 1,-1-4-1,0-2 0,-2-5 0,1-3 0,1-4 0,-2-2 0,3-5 0,1-3-1,2-4 0,3-2-1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04:00.9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80 60 14,'0'0'3,"0"0"-1,0 0 0,0 0-1,0 0 1,0 0 0,0 0-1,0 0 0,0 0 0,0 0-1,2 0 0,-2 0 1,2 0-1,0 0 0,4-2 0,4 0 1,1 0-1,3-2 0,1 2 0,3-2 0,1 2 0,2 1 1,1-1-1,5-2 0,0 2 1</inkml:trace>
  <inkml:trace contextRef="#ctx0" brushRef="#br0" timeOffset="156">713 0 14,'0'1'3,"0"-1"-1,2-1 0,0 1 0,0 0 0,-2 1-1,2 1 0,-2-1 0,2-1 0,-2 0 0,2 1 0,-2-1-1,0 1 0,0 0 1,0-1 0,0 0-1</inkml:trace>
  <inkml:trace contextRef="#ctx0" brushRef="#br0" timeOffset="562">1 347 14,'0'0'2,"-2"0"1,2 0-1,0 0 0,0 0-1,-2 0 1,2 0-1,2 0 0,-2 0 1,0 0-1,0 0 0,0 0 0,0 0 0,0 0 0,0 0-1,0 0 1,0 0-1,0 0 1,2 0-1,-2-1 1,2 1-1,-2 0 1,0 0 0,0 0-1,0 0 0,0 1 0,-2-1 0,2 0 0,0 0 0,0 0 0,0 0 0,0 0 1,0 1-1,0-1 0,0 0 1,0-1-1,2 1 1,-2 0-1,0 0 0,0 1-1,2-1 1,0-1 0,0 1 1,3 0-1,1 0 0,0-1 0,2 1 0,3-2 1,-1 2-1,4-1 0,1 0 0,3 1 0,3-1 1,4 0-1,0 0 0,4-1 0,2 2 0,2-1 1,2 0-1,2 0 1,0 1-1,1 0 0,-3 0 0,0 0 1,-2 0-1,-2 0 0,-2 1 0,-2-1 0,-2 0 0,-2 0 0,-5 0 0,-1 0 0,-3 1 0,-1-1 0,-3 1 0,0-1 0,-4 0 0,1 0 0,-1-1 0,-2 1 0,-2 0-1,-2 0 2,2 0-1,-2-1-1,-2 1 0,2-1 0,-2 1-1</inkml:trace>
  <inkml:trace contextRef="#ctx0" brushRef="#br0" timeOffset="1498">305 54 15,'2'-1'3,"2"-1"-1,3 0 0,1-1-1,2 1 1,3 0-1,1 0 1,5-1 0,-1 1-1,3 0 0,0-1 0,1 2 0,1 0-1,0 0 1,-2 0 0,-1 2-1,1-1 0,0 0 0,-5-1 0,1 1 1,-1 1-1,-3 0 0,-1-1 0,-2 0 1,-1 0-1,-1 0 1,-2 0 0,0 0-1,1 1 0,-3-1 0,0 0 0,-2 1 0,0-1 0,2 0 0,-2 0 0,0 0 0,0 0 0,-2 0 0,2 0 0,-2 0 0,2 0-1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03:37.6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266 398 15,'0'0'3,"0"0"-1,0 2 0,0 0 0,3 0 0,-1-1 0,0 0-1,2-1 0,0 2 0,0-1 0,2-1 0,-2-1 0,3 0-1,1-1 1,-2-1-1,2-2 1,3 0-1,-1-2 0,0-3 0,1-2 0,1-1 0,1-1 0,-1-2 0,0-2 0,-1 1 0,1-2 0,-4 1 0,1-1 0,-3 1 1,0-1 0,-2 3-1,-2 1 0,-2-1 1,0 2-1,-2 3 0,-4 0 0,0 1 1,-2 2-1,-3 1 0,1 0 1,-3 2-1,1 2 1,0 0-1,-3 2 1,3 4-2,-1 0 2,-1 3-1,1 2 0,3 1 0,-2 5 0,-1 3 1,3 1-1,2 4 1,-3 5 0,3 2-1,0 4 1,2 3 0,-3 3 0,3 3 0,0 2-1,0 3 1,-1 2-1,1 3 0,0 1 1,2 2 0,0 2-1,0 0 0,2 1 1,-3 0-1,3 0 0,0 1 0,0-2 0,0-2 0,2 0 0,-2-4 1,2 0-1,-2-4 0,2-4 0,0-1 0,0-3 0,-2-3 0,2-2 0,-2-5 0,2-2 0,0-4-2,-2-3 1,0-4-1,0-3 0</inkml:trace>
  <inkml:trace contextRef="#ctx0" brushRef="#br0" timeOffset="546">0 1165 15,'0'0'3,"0"0"0,4-1 0,0 0 0,4-3-1,0 2 0,5 0 0,-1-3-1,3 0 1,1 1 0,3-2-1,4-1 0,1-1 0,5 0 0,0 0 0,0-2-1,2 2 0,0 0 0,0 0 0,-2-1-1,-2 2 0</inkml:trace>
  <inkml:trace contextRef="#ctx0" brushRef="#br0" timeOffset="951">988 148 15,'-2'1'3,"-4"0"0,-2 1-1,-1 2 1,1 2 0,-4 0-1,1 3 0,-1 2 0,-2 3-1,-1 4 0,1 4 0,-1 4 1,3 3-1,-3 2 1,3 5-1,1 1 1,1 3 0,2 0-1,0 2 0,1 0-1,3-1 1,0 0 0,4-2 0,2 1 0,2-2 0,2-1 0,5-1-1,-1-2 0,5-3 0,3-2 1,1-2-2,4-2 0,-1-6 1,3 0-1,-2-4 0,2-2 0,-2-4 0,1-3-1</inkml:trace>
  <inkml:trace contextRef="#ctx0" brushRef="#br0" timeOffset="1295">1317 451 15,'0'-1'3,"0"1"-1,2-1 0,-2 2 0,0-1 0,0 0 0,2 0-1,0 1 1,2-1 0,1 3 0,-1-1-1,2 3 1,0 2-1,0 1 0,1 1 0,1 4 0,-2 2 0,0 3 0,-2 2 0,-2 2-1,0 3 1,1 2-1,-6 2 0,1 0 0,-2 1 0,0 1 0,-2 2 1,-2-3-1,-1-1 0,-1-1 1,0-2-1,1-3 0,1-1 0,-2-3 0,4-3 0,-3-1-1,3-1 2,2-2-1,0-5 0,2-4 0,0-5 0,4-5 0,0-6 0,2-6 0,4-4 0,5-5-1,1-4 1,3-4-1,1-2 1,1-1 0,2-2-1,1 3 1,-1-1 0,0 3 0,-3 3 0,1 1 0,-5 3 0,-1 4 0,-1 1 1,1 5-1,-3 2 1,-2 2 0,-2 2-1,-1 3 1,-1 4-1,-4 4 0,-2 3 1,0 4-1,-3 4 1,-3 6 0,0 4-1,-2 2 1,-1 2-1,1 4 1,0 0-1,-1 2 0,3 3 0,2-1 0,0 1 0,3 0 0,1 1 0,4-4 0,1 0 0,1-1 0,2-4 1,2 1-1,0-3 0,3-1-1,1-4-1,1-3 1,-1-2-1,0-4 0</inkml:trace>
  <inkml:trace contextRef="#ctx0" brushRef="#br0" timeOffset="1825">1948 765 16,'0'1'3,"2"3"0,0 1 0,0-1 0,0 3 0,0 1 0,0 2-1,0 1 1,-2 3-1,0 0 0,0 2 0,-2 3 0,0 2-1,-2 1 0,0 1 1,-2 2-1,-3 0 0,1 1 6,-2-1-7,-3 1-1,3-3 0,-2 1 0,1-4 0,1 0-1</inkml:trace>
  <inkml:trace contextRef="#ctx0" brushRef="#br0" timeOffset="2387">2562 207 18,'-2'2'4,"-2"2"-1,0 2-1,0 3 1,-3 3 0,1 2 0,2 4-1,0 2 0,-2 1-1,2 2 0,2-1 0,0 1 0,2 0 0,0-1 0,2-3 0,0 0 0,4-2-1,2-1 1,0-4-1,5-1 1,-1-3-1,3-2 0,-1-3 0,1-3 0,1-2 0,1-3 0,1-2 0,-1-1 0,-1-1 0,-1 0 0,-1-1 0,-1 3 0,-3 0 0,0 3 0,-1-1 0,-3 2 0,0 1 0,0 5 0,-1 3 0,-3 3 0,0 5 0,-2 2 0,0 4 0,0 3 0,0 5 1,-2 2-1,0 4 0,-1 4 0,1 2 0,-2-1 0,0 3 0,0 0 1,-2 1 0,-3 0-1,1 0 0,-4-2 0,-1 0 0,-1-3 0,-3-2 0,-1-2 0,-1-3 0,-2-2 0,1-3 0,1-3 0,-2-4 1,1-4-1,1-5 0,1-3 1,-1-4-1,0-8 0,5-4 0,-3-5 0,3-6 0,1-5 0,1-5 0,4-5-1,2-2 0,1-2 0,5-2 0,2 0 1,3 2-1,3-1 0,4 3 0,1 0 0,1 2 0</inkml:trace>
  <inkml:trace contextRef="#ctx0" brushRef="#br0" timeOffset="3073">3303 0 17,'0'0'3,"0"0"-1,0 0 0,0 0 0,0 2 0,0 3 0,0 0 0,2 2 0,-2 1 0,2 1 0,0 2-1,2-1 0,2 3 0,0 1 0,1 2 0,1 2 0,0 1 0,0 3 0,3 3 1,-3 3 0,2 2-1,-1 4 0,-1 2 0,0 4 6,-2 5-7,-2 1 0,-1 3 0,-3 2 0,0-1 0,-5 1 0,-1-2 0,-2 0 6,-2-1-7,-5-3 0,-4-1 7,1-2-7,-3-2 0,-2-3-1,-1-4 0,-1-1 0,-2-3 0,4-2 0</inkml:trace>
  <inkml:trace contextRef="#ctx0" brushRef="#br0" timeOffset="12035">209 2063 17,'0'0'3,"0"0"0,0 0 0,0 0-1,0 0 0,0 0-1,0 0 1,0 0-1,2-2 0,4-1 0,6 0 0,3-2 0,1-1-1,7 2 1,2-1 0,2 0-1,2 0 0,2-1 1,0 1-1,2 2 0,-2-1 1,-2 1 0,0 0-1,-4 2 1,-1 0 0,-3 0-1,-2 1 0,-3 0 0,-1 0 0,-1 0 0,-1 1-1,-3 0 0,-2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03:59.3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 14,'0'0'3,"0"0"-1,0 0 0,0 0 0,0 0-1,0 0 1,0 0-1,0 0 0,0 0 0,0 0 0,0 0-1,0 0 0,0 0 1,2 0-1,2 0 0,2 1 0,-1-1 0,3 0 0,-2 0 1,2 1-1,1-1 1,1 0-1,2 0 0,-1 0 0,1 0 0,0-1 0,1 0 1,-1 0 0,3 1-1,1-2 0,-1 1 0,1 0 0,1 1 0,1 0 0,-1 0 0,2 0 0,-3 0 0,3 0 0,-1-1 0,1 1 0,0 0 0,-1 0 0,1 0 0,-3 0 0,3 0 0,-2 1 0,-1-1 0,1 0 0,-1 0 0,1 0 0,1 1 0,-1-1 0,-1 0 0,3 0 0,0 0 0,-3 0 0,1 0 0,-1 0 0,1 0 0,-3 0 0,3 0 0,-5 0 0,1 1 0,-1-1 0,1 0 0,-3 0 0,0 2 0,-2-2 0,3 0 0,-5 0 0,0 1 0,0-1 0,1 0 1,-3 0-1,0 0 0,0 1 0,-2-1 0,2 0 0,0 0 0,-2 0 0,1 0 0,-3 1 0,2-1 0,-2 0 1,2 0-1,-2 0 1,2 0-1,-2 0 0,0 0 0,2 0 0,-2 0 0,0 1 0,0-1 0,0 0 0,0 0 0,0 0 0,0 0 0,0 0 0,2 1-1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03:42.9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182 162 14,'-2'-1'3,"2"1"-1,-2-1 0,2 1 0,-2 0 0,2 0 0,-2 0-1,2 0 1,-2 0 0,2 1-1,-2-1 0,2 0 0,0 1-1,-2 4 1,0 2 0,0 3 0,-3 3-1,3 4 0,-2 2 1,0 3-1,0 2 1,0 2-1,-2 3 1,1 4 0,1 1 0,0 4-1,-2 2 0,2 0 0,-2 0 0,-1 1 0,3-2 0,-2 1 0,0-3 1,0-1-1,-1-1 0,1-3 0,0-1 0,-2-2 0,2-3 0,-1-1 0,1-4 0,0-1 0,0-3 0,2-3 1,-1-1-1,1-3 0,2-2 0,0-1 0,2-2 0,-2-4 0,2-4 0,2-7 0,0-2 0,2-7 0,7-3 0,-1-4 0,2-2 0,3-3 0,2-3 0,-3 1 0,3 0 0,-1-1 0,1 3 0,-1 2 0,1 2 0,-1 3 0,-1 2 0,-3 2 0,1 3 0,-1 2 0,-2 3 0,-1 0-1,-1 1 1,0 3 0,-2 3 0,1 1 0,-1 3 0,-2 2 1,2 4-1,-2 3 0,0 1 0,-2 3 0,3 2 0,-3 2 1,0 1-1,-2 3 0,0 0 0,0 2 0,0 0 0,0 3 0,-2-1 0,0 0 0,-1 1 1,1 0-1,-2 1 1,2 0-1,0-1 0,0 1 1,0-2-1,2 1 1,0-1-1,-2-2 0,2 0 0,0-1 0,0-2 0,0-2 0,0-1 0,0-2 0,0-3-1,0-1-1,0-2 0</inkml:trace>
  <inkml:trace contextRef="#ctx0" brushRef="#br0" timeOffset="1047">980 138 14,'0'0'2,"-2"0"1,2 0-1,0 0 0,-4 2 0,0 1 0,-2 1 0,0 1-1,-1 3 0,-1 1 1,0 3-1,-2 3 0,-1 3 0,1 0 0,0 3 0,-3 1 1,3 1-1,-1 3 0,1 2 0,-2 1 0,1 2 0,-1 2 0,2 0-1,-1 1 1,3 2 0,0 2-1,-1-1 0,3 0 1,2 0 0,2 0-1,0 2 1,2-2-1,2 0 1,2-2-1,2-1 0,5-3 0,1 0 0,3-4 0,-1-1 1,3-3-1,1-2 0,3-3-1,-2-6 0,1-1 0,1-3-1</inkml:trace>
  <inkml:trace contextRef="#ctx0" brushRef="#br0" timeOffset="1815">1419 529 15,'0'-1'2,"2"-1"0,0 1 0,2 0 0,0 1-1,0 0 1,1 0 0,1 0-1,-2 1 0,2 0 0,-2 3 0,2-1 0,1 3 0,-1 1 0,0 2 0,0 2 0,-2 2 0,1 1-1,-3 1 1,-2 1 0,0 3 0,-5 0 0,1 2 0,-4 1-1,-2-1 0,-3 1 1,-1 1 0,-3-3-1,-1 1 0,-3 0 0,2-2 0,1 1 0,-1-3 0,3 1 0,-1-3 0,3-3 0,1-1 0,1-1 0,1-1 0,3-1 0,0-1 0,2-2 0,2-1 0,-1-2 0,3-3 0,0-4 0,6-1 0,3-5 0,1-2 0,6-3 0,5-4 0,2-1 0,3-2 0,3-4 0,0-1 0,4 0 0,-2 1 0,0-1 0,0 2 0,-2 0-1,-2 3 1,-2 1 0,-1 4 0,-3 0 0,0 3 0,-3 1 0,-3 1 0,-1 3 0,-2 0 0,-4 2 0,-1 3 0,-3 0 0,-2 4 0,-4 1 0,-3 3 1,-3 3-1,-4 3 0,-1 3 0,1 2 1,-3 1 0,-2 4-1,3 2 0,-1 2 0,3 0 1,1 3-1,3-2 1,0 2-1,1 0 0,5 1 0,0 0 1,4-2-1,2 1 0,2-2 0,5-1 0,-1-3 0,4 0 0,1-2-1,1-4-1,3-3 0</inkml:trace>
  <inkml:trace contextRef="#ctx0" brushRef="#br0" timeOffset="2394">2012 867 17,'-2'1'3,"2"3"0,0 0 0,0 2 0,-2 2 0,2 2 0,-2 0-1,2 3 0,-4 1 0,0 2-1,0 2 1,-2 1-1,-1 2 1,-1 1-1,-2-1 0,-3 3 0,1-2 0,0 0 0,-3-1-1,1-2-1,-1 1 0,-1-2 0,1-2-1,1-2 0</inkml:trace>
  <inkml:trace contextRef="#ctx0" brushRef="#br0" timeOffset="2753">2449 536 16,'0'0'3,"0"0"0,0 0 0,0 0 0,-2 2 0,2 1-1,-4 6 0,0 1-1,-3 3 1,1 2 0,-2 1 0,2 2-1,-1 0 0,3 1 1,0-2-2,0 3 1,2-1-1,0-2 1,2-2-1,0 0 0,0-2 0,2-1 0,2-2 1,0-2-1,2-3 1,3-3-1,-1-2 0,2-2 0,3-3 0,-3-2 0,2-2 0,-1-2 0,1-2 0,-1-2 0,1-2 0,-2 2 0,-1 0 0,1 2 0,-4 1 0,2 0 1,-1 3 0,-1 0-1,-2 2 1,0 2-1,0-1 0,-2 2 0,0 1 0,0 3 0,-2 2 1,2 5 0,-4 2-1,0 5 0,0 3 0,0 1-1,0 4 1,0 3 0,-2 0 0,2 3 1,0 1-1,0 3 0,-2-1 0,2 3 0,-3 0 0,1 0 1,2 3-1,-2-3 0,0 2 0,0 1 0,0-3 0,0 1 1,-3-2-1,1-2 0,0-1 7,-2-2-8,-1-1 0,-1-2 1,0-2 0,-3-2 0,1-3 0,-1 0-1,-1-3 0,-3-2 7,3-3 0,-3-2-8,1-2 1,-1-4 0,3-2 0,-1-2 0,1-4 0,4-4 0,-1-3 0,3-3 0,2-4 1,2-3-1,4-3 0,0-2 0,4 0 0,2 0 0,2-2 0,5 1 0,-1-1-1,2 1 0</inkml:trace>
  <inkml:trace contextRef="#ctx0" brushRef="#br0" timeOffset="3517">3094 0 18,'-2'0'3,"2"1"0,0 0-1,0-2 1,0 2-1,0-1 0,0 1 0,0 0 0,0 2-1,2 0 0,-2 2 0,2-1 0,0 3 0,0 1 0,2 1 0,3 1 1,-1 1-1,0 0 0,4 3 0,1 2 0,1 2 0,1 2 0,3 2 0,-1 2 0,-1 3 0,3 3 6,-3 3-1,-1 3-1,-3 6 0,-2 3 5,-2 5-7,-2 2 0,-6 3-7,-2 0 13,-2-1-1,-2 0 5,-3-1-14,-3 1 6,-3-3 6,1-1-1,-3-4-2,1 0-1,-3-2 6,-2-5-14,0-1 0,-1-3 6,1-3-7,-2-3 7,0-2-13,3-3-6,1-3 1,2-2 1,5-4 0</inkml:trace>
  <inkml:trace contextRef="#ctx0" brushRef="#br0" timeOffset="8353">17 2024 16,'0'0'3,"0"0"-1,0 0 0,0 0 0,0 0-1,0 0 0,0 0 0,0 0 0,0 0 1,0 0-1,2 0 0,2 1 0,2 0 0,0 2-1,5-2 1,1 1-1,3 0 0,3 1 0,3-1 1,4 0 0,2 0-1,1-1 1,3-1 0,3 1-1,-1-1 0,2 0 0,0-1 1,0 0-1,-2 1 0,-2 0 0,-2-2 0,-4 1-1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0:52.4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15,'0'0'3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0:32.2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444 95 15,'0'-2'3,"0"2"-1,0-1 0,-2-2 0,2-1 0,0 1-1,-2-1 0,2 1 0,-2-1 1,2 0-1,-2-1 0,-3 2-1,3-1 1,-2 1 0,0 0 0,-2 2 0,0 1 0,-1 2 0,-3 3 0,0 2-1,-3 2 1,-1 5 0,-1 1-1,-1 4 1,-1 2-1,1 1 0,-1 1 0,3 2 0,1-1 0,3-1 0,2-2 0,2 0 0,3-2 0,3-3 0,5-3 0,1-1 0,2-6 0,4-1 0,1-4-1,1-3 1,3-5 0,2-2 0,-1-4 0,5-1 0,0-2 0,-1-3 0,3 0 0,0 1 0,-2 0 0,0 1 0,-5 2 0,1 0 0,-5 3 0,1 3-1,-3 2 1,-2 1-1,-1 3 1,-3 1 0,-2 5 1,-2 3-1,0 4 0,0 3 0,-2 4 1,0 3-1,0 2 0,0 4 0,0 2 1,0 4-1,0 5 1,-2 4 0,0 3-1,0 4 0,0 2 1,-2 1-1,0 0 0,-2 3 0,-1-2 0,1 2 1,-2-2 0,0 0-1,-5-1 0,3-1 0,-5-1 0,1-3 0,-3-1 0,-1-3 0,-1-2 0,-4-1 0,1-3 0,-5-2 0,0-3 0,0-4 0,-4-3 1,2-5-1,-2-4 1,0-6-1,2-4 0,0-8 0,0-4 0,2-6 0,2-7 0,5-7 0,1-4 0,5-3 0,7-3 0,3-2 0,4 0 0,6 0 0,3 2-1,1 1 0,5 1 0,1 3 0,1 0-1,1 4 0</inkml:trace>
  <inkml:trace contextRef="#ctx0" brushRef="#br0" timeOffset="1621">1300 0 15,'0'2'3,"-4"-2"-1,-2 3 0,0 1 0,-5 0 0,1 2 0,-3 3 1,-1 3-1,2 3 0,-3 4 0,1 2-1,-3 4 0,3 4 0,-1 5 0,1 3 0,-1 4 0,1 3 0,1 4 0,1 1 0,-1 1 0,5-2 0,0 1 0,2-2 0,2-2 0,4-2 0,2-2-1,2-4 1,4-2-1,0-3 0,7-1 0,1-5 0,3-3-1,2-5 1,3-3-1,1-4 0,4-4 0,-2-3-1</inkml:trace>
  <inkml:trace contextRef="#ctx0" brushRef="#br0" timeOffset="2812">1472 385 14,'0'0'2,"0"0"0,2-1 1,0-2-1,4-1-1,0 1 1,0-2 0,3 1-1,-1 0 0,2-1-1,1 2 1,-1-1 0,0 1 0,3 0-1,-1 1 0,-1 2 1,1 2 0,-2 2-1,1 2 0,-3 3 1,-2 3 0,-2 4-1,-2 1 1,-4 7-1,-2 0 0,-2 2 0,-2 2 1,-5-1 0,1 1-1,-3-1 0,-1 0 1,1-3 0,-1-1 0,-1-2-1,5-1 1,-1-4 0,1-2-1,2-1 0,1-2 1,3-3-1,2-2 0,2-4 0,2-6 0,4-4 0,0-4 0,7-7-1,1-4 1,2-3 0,5-2-1,0-1 1,1-2-1,3 0 1,-2 1-1,2 0 1,-3 1 0,-1 2 0,-1 3 0,-1 3 0,0 2-1,-5 4 1,-2 1 0,1 3 0,-5 1 1,-4 4-1,0 5 0,-4 4 0,-2 2 1,0 6 0,-5 3 0,-1 3-1,0 4 0,-3 1 1,3 5 0,0 1 0,1 0-1,1 2 0,2-1 1,2-1 0,2-1-1,2-2 0,2-1 0,2-5 0,2 0 0,4-3 0,1-2 0,1-3-1,3-4 0,-1-3-1</inkml:trace>
  <inkml:trace contextRef="#ctx0" brushRef="#br0" timeOffset="3353">2001 531 17,'-2'1'3,"2"-1"0,0 2 0,-4 5-1,0 1 1,0 3-1,-3 1 0,3 4-1,0 0 1,2 0 0,0 0-1,2 1 0,2-1 0,2 0 0,2 1 0,1-4-1,1 1 0,4-1 0,3-1-1,-1-3-1,1-1 1</inkml:trace>
  <inkml:trace contextRef="#ctx0" brushRef="#br0" timeOffset="3684">2421 272 15,'0'0'3,"0"0"0,0 0 0,0 0 0,0 0-1,0 0 0,-2 0 0,0 2 0,0-1 0,0 1-1,0 3 1,-2 2-1,-1 1 1,3 4-1,-2 0 0,2 2 0,0 3 0,0-1 0,2 0 0,-2 0 0,2 1 0,2-1-1,-2-2 1,2 0-1,2-1 0,-2-2 0,2 0 0,3-3 0,-1 0 1,0-1-1,2 1 0,-2-3 0,3-1 0,-3 2 0,2 1 0,-2 0 0,1 1 0,-1 3 0,-2-1 0,2 3 1,-2 2-1,0 1 1,-1 3-1,1 2 0,-2 2 0,-2 2 0,0 0 0,0 3 1,-2 0-1,-2 2 0,-1 1 0,1 1 0,-4 2 0,0-2 0,-1 2 0,-1 2 0,-2-1 0,-1 0 0,-1 0 0,-1-3 0,1-1 0,-3-4 0,3-1 0,-1-3 1,1-3 0,1-2-1,-1-3 0,2-5 0,-1-3 0,3-2 0,-1-4 0,1-5 0,2-5 0,0-4-1,-1-3 1,5-4 0,0-4 0,2-4-1,2-3 0,2-3 1,2-2-1,4-1 0,3-1 0,1 0 0,1 0 0,1 0 0,3 2-1</inkml:trace>
  <inkml:trace contextRef="#ctx0" brushRef="#br0" timeOffset="4542">2766 64 16,'0'0'2,"0"0"0,0 0 0,0 0 0,0 0 0,0 0 0,0 0 0,0 0 0,0 3 0,0 2 0,2 4 0,-2 0-1,3 3 0,1 1-1,0 3 1,2 0 0,-2 5 0,2 1 0,3 2 0,-1 2 0,0 3 1,0 2-1,1 4 0,-1 1 0,0 2 0,1 2 0,-3 1 0,-2 1 0,0 0-1,0-1 7,-4 0-1,-2 0-7,-2-2 7,-2 0-7,0-3-1,-3-1 1,-3-3-1,-1-1 0,-1-4 0,-3-2 0,3-3-1</inkml:trace>
  <inkml:trace contextRef="#ctx0" brushRef="#br0" timeOffset="5696">2411 326 14,'0'0'2,"0"0"1,0 0 0,0 0 0,0 0-1,0 3 0,2 1 0,-2 1 0,2-1-1,-2 2 0,0 0 0,0 1 0,0 1 0,0 1 0,0-1 0,0 1 0,-2 0 0,2 0 0,-2 2 0,2 0 0,-2 1-1,0-2 0,-1 2 0,3 1 1,-2 0-1,-2 1 0,2 1 0,0-1 0,0 0 1,0 1-1,0-3 0,0 2 1,0-2-2,0-2 2,2 0-1,-2-1 0,2-1 0,0 0 0,2-1 0,-2-2 0,2 0 1,0-1-1,2 0 0,0-3 0,0 0 0,2-1 1,1 0-1,-1 0 0,0-1 0,0-1 0,0 0 0,1 0 0,-1 0 0,0-1 0,2 0 0,-1-2 0,-1 0 0,0-1 0,0 1 0,-2 0 0,3 0 0,-3-2 0,0 0 0,0-1-1,0-2 1,0 2 0,0-1 0,-2-1-1,0 2 1,1-1-1,-1 1 1,0-1 0,0-2 0,0 2 0,-2-2 0,2 2 0,-2 0 0,0-1-1,2 1 1,-2-1 0,2 0 0,0 0 0,-2 1 0,2-1 0,0 0 0,-2 2 0,2 0 0,0-1 0,-2 1 0,2 1-1,-2 1 1,3 1 0,-3-1 0,2 1 0,-2 2 0,0-1 0,0 2 0,0 0 0,0-1 0,0 1 0,0 0 0,0 0 0,0 0 0,0 1 0,0 1 0,0-1 0,0 0 0,0 1 0,0 0 0,0 0 0,0 1 0,0 0 0,-2 1 0,2 1 0,-3 1 0,3 0 0,-2 0 0,0 1 0,2 1 0,-2 0 0,0-1 1,0 4-1,0-2 0,0 2 1,0 0 0,0 1-1,0-1 0,2 2 0,-2 0-1,0 2 2,0-1-1,-1 1 0,1 1 1,0 1-1,0 2 0,0 0 0,0 1 0,-2 0 0,0 2 0,0 0 0,0-1 0,-1 1-2</inkml:trace>
  <inkml:trace contextRef="#ctx0" brushRef="#br0" timeOffset="213397">973 1883 13,'6'0'2,"5"0"0</inkml:trace>
  <inkml:trace contextRef="#ctx0" brushRef="#br0" timeOffset="213765">2953 1711 14,'0'0'3,"0"0"-1,-3-1 0,3 1 0,-4-3 0,-2 1-1,0 0 0,-4 1 0,-3-1 0,-1 1-1,-1 0 1</inkml:trace>
  <inkml:trace contextRef="#ctx0" brushRef="#br0" timeOffset="213840">2624 1715 15,'-4'0'2,"-5"0"0,1 0 0,-4 2 0,-1-1-1,-3 1 1,-3 0 0,0 2-1,-3 1 0,-3-1 0,-2 1 0,-2 1 0,-4 1-1,-2-1 0,-2 2 0,-1-1 0,-3 1 0,0-1 0,-1 1 0,1-1 0,2-1 0,-1-1 0,1 0 0,0 0 0,4-2 0,-3 0 0,3-1 1,0-1-1,0-1 0,0 0 1,-3 0-1,3-1 0,-2 1 0,0 0 0,0-1 0,-1 2 0,3-2 0,-2 1 0,2 1 0,2-1 0,-2 2 0,1-2 0,3 1 0,2 1 0,1-1 0,1-1 0,2 2 0,0-1 0,4 0 0,1 1 0,-1-1 0,0-1 0,3 0 0,-1 1 0,0-1 0,1 2 0,-1 1 0,-1-2 0,-1 2 0,0 1 0,-2 0 0,1 0 0,-3-1 0,0 2 0,-2 1 0,0 0 0,0-2 0,0 2 0,1 0 0,1-1 0,0 0 0,0 0 0,0 0 0,1-3 0,-1 0 0,2 1 0,-2-1 0,2 0 0,-1 1 0,1-3 0,2 0 0,-2 1 0,3-2 0,1 1 0,0 0 0,1-2 0,1 1 0,1 0 0,1 0 0,1 0 0,1-2 0,3 1 0,0 1 0,-1-1 0,5 0 0,0 0 0,0 1 0,0-1 0,1 0 0,1 2 0,2 0 0,0-1 0,-2 0 0,2 1 0,0-1 0,0 2 0,0-1 0,0 0 0,2-1 0,-2 1 0,2 0 0,0 0 0,0 0 0,2 0 0,0 2 0,0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0:30.0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 15,'-2'0'3,"2"0"-1,0 0 0,0 0 0,0 0 0,0-2 0,0 1-1,0 0-1,0 0 1,0 1 0,0 0 0,0 0 0,0 0 0,0-1 0,0 1-1,0 0 1,0 0 0,4 0 0,2 1-1,2-1 0,3 1 1,1 0 0,2 0-1,3-1 0,2 2 0,3-1 0,1-1 0,4-1 0,0-2 0,4 2 0,0-1 1,2 1-1,0-1 1,4 1-1,-2 1 0,3 1 1,-3 2-1,0-2 0,0 1 0,-2 1-1,-2-1 1,-4 1 0,2 0 1,-4 0-1,0 0 0,-5-1 0,1 0 0,-4 1 0,-1-1-1,-1-1 1,-3 0 0,-2 0 0,1 2 0,-5-2 0,2-1-1,-2 0 0</inkml:trace>
  <inkml:trace contextRef="#ctx0" brushRef="#br0" timeOffset="499">20 420 16,'0'0'3,"0"0"-1,0 0 0,0 0 0,0 0-1,4-1 1,1 1-1,3 0 1,0-1 0,5 0 0,-1-1-1,4-1 0,3 1 0,4-1 0,2 0 0,2-1 0,4 1 0,0-1 0,2 1 0,2-1 0,0 2-1,0 0 0,-2-1 1,0 2-1,-2-1 0,-2 1 0,-2 0 1,0-1-1,-4 1 0,0 0 0,-5 0 0,1 1 0,-3-1 0,-3 1-1,-1 0-1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0:20.2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254 322 15,'0'2'3,"0"0"-1,2 1 0,0 1 0,1 1 0,1-1 0,-2 1 0,2-1 0,0 2 0,2-1-1,0 1 0,1-2 0,1 1 0,0-1-1,0-1 1,3 1 0,-1-3 0,3-1-1,-1 0 1,0-4 0,3 0-1,1-5 0,1 0 0,-1-3 0,-1 1 0,1-4 0,-1-2 0,-1-2 0,1-1-1,-1-1 1,-1-1 0,-1-1 0,-4-1 0,1 2 0,-5 1 0,-2 0 0,0 2 0,-2 0 0,-4 2 0,-2 3 0,-3 2 0,1 2 0,-2 1 0,-3 2 0,1 4 0,0-1 0,-3 4 0,1 2 0,1 0 0,-1 3 0,1 2 1,1 3-1,0 3 1,-1 1-1,1 1 1,1 4-1,1 1 0,2 4 0,-1 1 1,3 2 0,0 1-1,0 1 1,4 1-1,0 2 0,0-2 0,0 2 0,2 2 1,-2 0-1,2 2 1,-3 1 0,3 0-1,-2 3 1,0-1 0,-2 2-1,2 0 0,0 0 0,0 0 1,-2 0 0,0 0-1,-3-1 0,3-1 0,-2-2 0,0 0 0,0-1 0,0 0 0,-1 0 0,-1-1 0,2 0 0,0-2 0,-1-2 0,-1 1 0,2-3 0,-2-2-1,1-1 0,1-2 0,0-3 0,0-2-1,0-4 0</inkml:trace>
  <inkml:trace contextRef="#ctx0" brushRef="#br0" timeOffset="593">0 1039 16,'0'0'3,"0"0"0,0 0-2,0-1 1,2-1 0,2-1 0,2-1 0,5 0-1,1-1 0,3-2 0,1 1 0,3-1 0,3-1-1,1 0 1,0 0-1,2 1 1,0 0-1,-1 0 0,1 0 0,0 2-1,0 0 0</inkml:trace>
  <inkml:trace contextRef="#ctx0" brushRef="#br0" timeOffset="967">1305 0 15,'-4'0'3,"0"1"0,0 1-1,-3-1 0,1 1 0,-2 0 0,0 2 0,-3-1-1,-1 3 0,2 1 1,-3 4 0,-1 1-1,-1 4 1,1 1-1,-1 4 0,-1 1 1,1 4 0,-1 0-1,-1 5 0,1 1 0,1 4 0,1 1 0,-1 3 0,3 1 6,1 1 0,3 2-8,0 1 19,4-1-2,0 3-2,4-2-2,4-1-7,0-1-1,4-2 6,2-3-2,3-2-13,3-1 13,1-3-13,2-4 0,1-3 7,1-3 6,0-3-1,-1-4-7,3-3-6,0-3-6,2-3 0,-3-3 2,1-2 1,0-1 0,-2-2 1,-1-1 0</inkml:trace>
  <inkml:trace contextRef="#ctx0" brushRef="#br0" timeOffset="2387">1688 334 16,'-2'-1'3,"2"0"-1,2-2 0,2 0 0,2-1-1,0-1 0,2-1 0,3 0 0,-1 1 0,3 0 0,1 0 0,0 0 0,1 4 0,-1 0 0,3 2-1,-3 3 1,1 3 0,-1 3 0,-3 4-1,-1 3 0,-2 3 0,-1 3 1,-5 3 0,-2 2-1,-2 2 1,-5 4 0,1 1-1,-4 2 0,-3 1 0,-1 3 0,-3 0 1,-1-2 0,-1 1 0,1-3 0,-1-2 0,0-3-1,1-1 1,3-6-1,1 0 0,3-6 0,1-1 0,2-3 1,2-2-1,1-4 1,5-5-1,5-6 0,-1-3 0,6-6 0,5-3 0,1-4 0,3-6 0,3-2 0,3-5 0,2 0 0,0-2-1,2 1 0,0 0 1,-2 1-1,0 2 1,-2 2 0,-3 3 0,-1 3 0,-2 3 0,-5 3 0,-2 1 0,-1 3 0,-5 1 0,0 3 0,-4 3 0,-4 3 1,-2 2-1,-2 3-1,-4 5 1,-1 1 1,-1 4 0,-1 3 0,1 3 0,2 6 0,-1 2-1,1 1 1,4 2 0,2 1-1,2 0 0,2 1 1,2-2-1,4-1 0,4-1 0,3-2 0,3-1 0,5-3-2,-1-3 1,3-3-1</inkml:trace>
  <inkml:trace contextRef="#ctx0" brushRef="#br0" timeOffset="2917">2480 827 21,'0'0'3,"0"0"0,0 0 0,0 0 0,0 1 0,0 4 0,0 1-1,2 4 0,-2 3 0,-2 3 0,0 2-1,-2 3 1,-1 2-1,-3 1 0,0 2-1,0-1 1,-3 1 0,1 0-1,0-3 0,-1 1-1,1-2 0,0-2-1,1 0 0</inkml:trace>
  <inkml:trace contextRef="#ctx0" brushRef="#br0" timeOffset="3323">3048 436 18,'0'0'3,"0"0"0,0 0-1,0 0 0,0 0 0,0 0 0,0 0 0,-2 4 0,-2 5 0,-2 4 0,-2 2 0,0 4-1,1 0 1,-1 2-1,2 0 0,2 0 0,2-1 0,2-4 0,4 1-1,2-2 0,2-4 1,3 0 0,1-3-1,2-2 0,1-4 1,1-2-1,3-2 0,-2-4 0,1-1-1,3-1 1,-5-2 0,3 1 0,-2-1 0,-1 2 0,-3-1 0,-1 4 0,-2 0 0,-1 0 0,-3 2 0,0 2 0,-2 1 0,-2 4 0,-2 4 1,0 4-1,0 4 1,0 3 0,-2 5-1,-2 4 0,0 4 0,0 3 0,0 1 0,-1 3 0,-1 2 1,0 0 0,-2 0-1,0 1 7,-3 0-7,-1 0 6,-1 0-7,-1 0 0,-1 0 0,-3-3 0,1-3 0,-1-2 0,-1-2 7,0-2-7,-1-6 6,1-2-7,-2-5 1,1-3 6,-1-3-7,0-4 7,3-6-1,1-6 0,1-4-8,1-7 8,1-5-8,1-4 1,3-2 0,0-5 0,3-3 0,5-1 0,2 0 1,2 0 0,3 1 0,1 0 0,2 0 0,2 2 0,3-1 0</inkml:trace>
  <inkml:trace contextRef="#ctx0" brushRef="#br0" timeOffset="3978">3731 106 18,'0'0'3,"0"0"0,0 0-1,0 0 0,0 0 1,0 0-1,2 0 0,4 0 0,0 0 0,3 0 0,-1 2 0,2 3 0,1 1-1,3 1 1,1 3 0,-1 3-1,1 2 7,1 4-1,1 2-8,-3 2 7,1 5 5,-3 2-7,-2 4-1,1 2 6,-5 4 5,-2 0-8,-2 2 12,-2 3-9,-4 2 6,-4 1-2,-3-2-2,-3 1-1,-3-2-2,-3-1-7,-3-1 0,-2-2 0,-2-2-6,0-3-12,0-2 8,-2-1-5,1-3 1,-1-2 0,2-3 1,0-1 2,4-5 0</inkml:trace>
  <inkml:trace contextRef="#ctx0" brushRef="#br0" timeOffset="24120">4519 911 17,'0'0'3,"0"0"-1,0 0 0,0-1-1,0 1 1,0 0-1,0 0 1,0 0-1,2 0 0,2-3 0,2 0 1,3 2-1,1-1-1,-2 2 1,5-1 0,-1 1-1,5-1 1,-1 0-1,3 0 1,1 0-1,1 1 1,2-1 0,2-1 0,4 1-1,0 0 0,2-1 0,0 1 1,0 1-1,0-2 0,0 1 0,0 1 0,-2-2 0,0 1 0,0 0 1,-5-1-1,1 2 0,-4 0 0,-2-1 0,-3 1-1,-1 0 0,-3 0 0,-2 0 0,-1 1 0</inkml:trace>
  <inkml:trace contextRef="#ctx0" brushRef="#br0" timeOffset="24572">4837 741 16,'0'0'3,"0"-1"-1,3 0 1,-3 0-1,0 2 0,0-1-1,0 0 1,0 0-1,0 3 0,0 1 0,0 0 0,2 2 0,-2 3 0,2 2 0,-2 3 0,0 1 0,0 4 0,0 2-1,0 1 0,-2 2 1,2 3 0,0 1-1,-2 0 1,2 1-1,-3 0 0,1 0 1,0 1 0,-2 1 0,2 0-1,-2-3-1,2-1-1,-2-3 1</inkml:trace>
  <inkml:trace contextRef="#ctx0" brushRef="#br0" timeOffset="43539">294 1004 14,'0'0'2,"0"0"1,0 0-1,0 0 0,0 0 0,0 0-1,0 0 0,0 0 0,0 0 0,0 0 0,0 0 0,0 0 0,0 0 0,0 0 0,0 0 0,0 0-1,0 0 0,0 0 0,0 0 0,0 0 0,0 0 0,0 0 0,0 0 0,0 0 0,0 0 0,0 0 0,0 0 0,2 0 0,0 0 0,4 0 0,2 0 0,3-1 0,-1-1 0,0 1 0,1 0 0,-1 0 0,0 0 0,3 0 0,-1-2 0,1 2 0,-1-1 0,2 1 0,1-2 0,-3 2 0,-1-1 0,1 1 0,-2-2 0,-1 2 0,-1 0 0,-2 0 0,0 0 0,1 1 0,-5 0 0,0-1 0,0 1 0,-2 1 0,-2 0 0,0 0 0,-3 0 0,1 0 0,0 1 0,0 0 0,0-1 0,0 0 0,0 0 0,2 1 0,-3-1 0,3 0 0,0 0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0:48.4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1 246 16,'0'0'2,"0"0"1,0-1-1,0 0 1,0 1-1,0-2-1,0 1 1,2 1-1,-2-1 0,-2 1 0,2 0 1,0 0-1,0 0 0,0 0 0,0 0 0,0 0-1,0 0 1,0 0 0,0 0 0,0 0-1,0 0 0,0 0 0,0 0 0,0 0 0,0 0 0,0 0 0,0 0 0,0 0 0,0 0 1,0 0-1,0 0 0,0 0 0,0 0 0,0 0 0,0 0 0,0 0 0,0 0 0,0 0 0,0 0 0,0 0 1,0 0-1,0 0 0,0 0 0,0 0 0,0 0 0,0 0 0,0 0 0,0 0-1,0 0 2,0 0-1,0 0 0,0 0 0,0 0 0,0 0 0,0 0 0,0 0 0,0 0 0,0 0 0,0 0 0,0 0 0,0 0 0,0 0 0,0 0 0,0 0 0,0 0 0,0 0 0,0 0 0,0 0 0,0 0 0,0 0 0,0 0 0,0 0 0,0 0 0,0 0 0,0 0 0,0 0 0,0 0-1,0 0 1,0 0 0,0 0 0,0 0 0,0 0 0,0 0 0,0 0 0,0 0 0,0 0 0,0 0 0,0 0 0,0 0 0,0 0 0,0 0 1,0 0-1,0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0,0-1 0,2-1 0,2-2-1,0 2 2,2-2-1,-2 2 0,2-2 0,-1 2 0,-1 0 0,-2 1 0,2-2 0,-2 2 0,0 0 0,2 0 0,-2-2 0,2 2 0,-2 1 0,0 0 0,1 0 0,-1 0 0,2 3 0,-2-1 0,2 1 0,-2 2 0,0 2 0,0 1 0,0 2 0,0 1 0,-2 2 0,2 0 0,-2 2 0,-2 1 0,2 0 0,-2 3 0,0 0 0,-2 2 0,2-1 0,-2 1 0,2 0 0,-2 0 0,-1-1 0,1 0-1,2-2 1,-2 0 0,2-2 0,-2-1 0,2-2 0,-2 0 1,2-3-1,0 1 0,0-3 0,-1 0 0,1-2 0,0 0 0,0-1 0,0 0 0,2-1 0,-2-1 0,2-1 0,-2 1 0,2-1 0,-2 0 0,2 0 0,0-1 0,0 0 0,0 0 0,0 0 0,0-1 0,0 1 0,0 1 0,0-2-1,0 1 1,0-1 0,0 0 0,0 0 0,0 0 0,0 0 0,0 0 0,0-1 0,0 1 0,0-2 0,2 1 0,-2-1 0,2-2 0,-2 2 0,2 0 0,-2-1 0,2 1 0,0-1 0,-2-1 0,2 1 0,-2-1 0,2-2 0,1 1 0,-1-2 0,0 0 0,0-2 0,2 2 0,-2-1 0,2-1 0,-2 0 0,2-2 0,0 2 0,1-2 0,-1 0 0,0 0 1,0 0-1,0-1 0,0-1 0,2 2 0,-1-2 0,-1 1 0,2-1 0,-2 2 0,0-1 0,0 2-1,0-1 1,3 1 0,-3 1-1,0 0 1,0 1 0,0 0-1,0 1 1,1 0 0,-1 0 0,-2 3 0,2-2 1,0 1-1,0 0 0,-2 1 0,2 0 0,0 0-1,1 0 2,-1 1-1,-2 0 0,2 1 0,0-1 0,-2 0 0,0 1 0,2 0 0,-2-1 0,0 1 0,3 1-1,-5-2 2,2 2-1,0 0 0,0 0-1,0-1 1,0 0 0,0 1 0,0 0 0,0 0 0,-2-1 0,2 0 0,0 1 0,0 0 0,-2 0 0,2 0 0,-2-2 0,3 2 0,-1 0 0,0 0 0,0 0 0,-2 0 1,2 1-1,0 0 0,-2-2-1,2 1 1,-2 1 0,0 0 0,0 0 0,0 0 0,0 0 0,0 0 0,2 1 0,-2-1 0,0 2 0,0-1 0,0 0 0,2 2 0,-2 1 0,0-1 0,0 2 0,0 1 0,2-1 0,-2 0 0,2 2 0,-2 1 0,2-1 0,-2 2 0,0 0 0,0 0-1,0 1 1,-2 0 0,2 2 0,-2 0 0,2 0 0,-2 0 0,-2 0 0,2 1 0,0 1 0,0-1 0,0 1 0,0-2 0,0-1 0,-1 2 0,1-1 0,0-1 0,2 1 0,-2-1 1,2 0-1,-2 1 0,2-1 0,-2 2 0,0 0 0,2 0 0,-2-1 0,2 2 0,-2-1 1,0 1-1,0 1-1,2-1 1,-2 0 1,2 1-1,-2 3 0,0-1 0,-1 2 0,1-1 0,2 1 0,-2 2 0,0 0 0,0 1 0,-2 2-1,2 2 1,-2-1 0,2 3 1,-2 0-1,0 1 0,-1 0 0,1 0 0,0-1 0,0 3 0,0-2 0,0 0 1,0-1-1,-1 0 0,1-2 1,0 0-1,0-1 0,0-1 0,0-1 0,0-1 0,-3-2 0,3-2 0,0-1 0,2-2 0,-2-1 0,2-1 0,-2-3 0,2 1 0,0-2 0,2-2 0,-2 0 0,2 0 0,0-3 0,0 0 0,-3-1 0,3 1 0,0-3 0,0 0 0,0-2-1,0 1 0,3-2 0</inkml:trace>
  <inkml:trace contextRef="#ctx0" brushRef="#br0" timeOffset="3277">613 111 15,'0'0'3,"-4"-1"0,2 1 0,-3 0-1,3 0 0,-2 1-1,2 0 1,-4 3-1,2 0 0,-2 3 0,-1 3 0,-1 0-1,2 5 1,-2 1 0,1 3 0,-1 3 0,2 3 0,-4 0 0,1 2 0,1 2 0,2 3 0,-2 2 0,-1 0-1,3 0 1,0-1-1,4 0 0,0-2 0,4 0 1,2-4-1,2 0 0,2-2 0,3-2 0,3-3 0,1-3 0,3-1-1,-1-3 0,4-2 0,-3-2-1</inkml:trace>
  <inkml:trace contextRef="#ctx0" brushRef="#br0" timeOffset="3978">948 237 14,'0'0'3,"2"0"-1,0 0 0,0-2 0,0 2 0,2-1 0,2 1-1,1 0 1,-1-1-1,0 2 0,-2-1 0,2 3 0,1 0 0,-1 3-1,0 1 0,0 1 1,-2 4-1,0 0 1,1 5 0,-3 0 0,-2 3-1,0 2 1,-2 1-1,-1 3 0,-3 1 0,0-1 1,-2 2 0,-3 1-1,-1 0 0,0-2 1,-3 0-1,1-2-1,-1-1 1,1-3 1,-1-2-1,-1-1-1,1-2 1,1-2 0,-1-2 0,3-2 0,2-3 1,-1-2-1,3-3 0,0-2 0,4-3 0,1-4 0,3 0 0,5-4 0,1-2 0,2-3 0,2 0 0,3-3 0,1-2 0,3 0-1,1-1 1,1-1 0,4 0 0,0-2 0,1 1 0,3-2 0,2 3 0,-2 0 0,0 1 0,0 0 0,-2 2 0,2 0 0,-5 3-1,1-1 1,-4 3 0,-1 0 0,-3 2 0,-1 3 0,-3 0 0,-1 2 0,-2 0 0,-4 2 0,0 3 0,-6 1 0,0 2 0,-4 1 0,-2 3 0,-5 2 0,-1 2 0,0 4 1,-5 2 0,2 1-1,-1 4 0,1 2 1,1 1 0,1 2-1,1 0 0,-1 2 0,5-2 0,0 1 0,3-2 1,3-1-1,4 0 0,0-2 1,4-1 0,7-3-1,-1-1-1,2-2 0,5-2 0,2-1 0,-1-2-1</inkml:trace>
  <inkml:trace contextRef="#ctx0" brushRef="#br0" timeOffset="4620">1519 618 18,'0'3'3,"-2"2"0,-1 2-1,1 1 0,-2 3 0,-2 0-1,0 3 1,-2 0 0,-3 2-1,1 2 1,-3-1-1,-1 3 0,0 0-1,-1-2 1,-2 1-1,1-1 0,1-1-1</inkml:trace>
  <inkml:trace contextRef="#ctx0" brushRef="#br0" timeOffset="4979">1881 320 16,'0'0'3,"0"0"0,-3 0 0,3 0-1,0 0 0,-2 4 0,-4 0 1,2 6-1,-2 0 0,0 2 0,-1 2-1,1 1 0,2 1 0,0 0 1,0 1-1,0-2 0,4 0-1,0-1 1,4-2 0,-2-2-1,2-2 0,4-1 1,3-3-1,1-3 0,0-2 0,3-3 0,-1-2 0,3-1 0,-3-3 0,3-1 0,-3-1 0,1-2 0,-1 0 0,1 0 0,-3 1-1,-1 1 1,-3 3 0,0 0 0,-2 1 0,1 1 0,-3 2-1,-2 1 1,2 2 0,-2 3 0,-2 5 0,0 1 0,-2 4 0,2 2 0,-2 4 0,2 4 1,-2 1-1,-2 2 1,2 4-1,-3 0 0,1 2 0,-2 3 0,2 1 0,-2 0 1,-3 1 0,3 1 0,-2 0-1,-2 2 0,-3-2 0,1 0 0,-1-3 0,-1 1-1,-3-2 2,1-2-1,-3-5 0,1 0 0,-1-3 0,0-2 0,-1-4-1,-1-2 1,0-4 0,3-3 0,1-4 0,1-3 0,1-5 0,1-4 0,3-5 0,3-4 0,2-3 0,2-3 0,4-4 0,2 0-1,4-2 0,2-2 1,5 1-1,1 0 0,5-1 0,-1 1-1</inkml:trace>
  <inkml:trace contextRef="#ctx0" brushRef="#br0" timeOffset="5650">2323 0 16,'0'0'3,"0"0"0,0 0 0,0 0 0,0 0-1,0 0 0,0 0 0,0 2 0,0 0 0,0 3-1,0-1 1,0 2 0,0 2-1,0 0 0,0 2 0,2 0 1,0 2-1,0 1 0,2 2 0,1 1-1,-1 3 1,2 1 0,0 4 0,0 4 0,1 2 6,-1 2 5,-2 3-14,2 4 7,-2 0 6,-2 3-2,-2 2-7,0 3-7,-4 0 7,0 2 6,-4 0-7,-1 1-6,-3-1 0,0-3 0,-3 0 1,-1-4 1,-3-2-1,0-1 0,1-6-1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7:31:25.2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249 0 15,'0'0'2,"0"0"0,0 0 0,0 0 0,0 0 0,0 0 0,0 0-1,0 0 0,0 0-1,0 0 1,0 0 0,0 0-1,0 0 1,0 0 0,0 0-1,0 0 1,0 0 0,0 0-1,0 0 0,0 0 1,0 0 0,0 0 0,0 0 0,0 0 0,0 0-1,-2 0 1,0-1 0,-2 2 0,-2 0 0,0 1 0,-5 3-1,-1 0 0,0 2 0,-3-2 0,1 4 0,-1-2 0,1 1 0,-1 0 0,1 0 0,-1-1 0,3 0 0,-1 1 0,3 0 0,0-1 0,-1 0 0,3-1 0,0 0-1,2-2 1,1 1 0,1 0 0,0-1 0,4 1 0,0-2 0,2 2 0,2-1 0,5-2 0,-1 1 0,4 0-1,1 0 1,-1 0 0,1-1 0,1 0 0,1 1 0,-1-1 0,0 0 0,-1 1 0,1 0 0,-1 1 1,-1-1-1,1 0 0,-3 1 0,0 1 0,1-1 0,-1 2 0,-4 1 0,0-1 0,1 2 0,-3 0 0,0 0 0,-4 2 1,-2 0-1,0 2 0,-2-1 0,-3 2 0,-1 1 0,0 0 0,-3 1 1,-1 0 0,0 0-1,-3 2 0,1-1 0,-3 1 0,1 0 1,-1-2-1,3-1 0,-3-1 0,3-1 0,1-1-1,3-2-1</inkml:trace>
  <inkml:trace contextRef="#ctx0" brushRef="#br0" timeOffset="2180">483 293 15,'0'0'3,"0"0"-1,0 0 0,0 0 0,0 0 0,0 1-1,0 0 0,0 4 0,-2-1 0,-2 3-1,0 2 0,2 0 1,0 1 0,0 2 0,-1 1-1,-1 1 0,2 1 0,-2 1 1,2 2 0,-2-1 0,2 0 0,0 1 0,-2-1-1,2 0 0,-3 0 0,3-2 0,-2 0-1,2-1 1,0-1 0,0-1 0,0-2 1,2-1-2,-2 0 1,2-2 0,-2 0 1,2-2-1,0-1 0,0-1 0,-2 1 0,2-3 0,0 0 0,-2-3 0,2-1 0,0-1 0,0-2 0,4-1 0,-2-2 0,2 1 0,-2-3 0,2 1 0,0-2 0,1 0 0,1 0 0,-2-1 0,0 1 0,2-1 0,0 1 0,1-1-1,-1 1 1,0 1 0,0 0 0,2 2 0,-1-1 0,1 0 0,0 2 0,-2 2 1,3 0-1,-3 0 0,0 3 0,0-2 0,1 3 0,-3 0 0,2-1 0,-2 1 0,0 1 0,-2-1 0,2 0 0,-2 1 0,0-1 0,-2 2 0,3-1 0,-3 1 0,2 0 0,-2 0 0,-2 0 0,2 0 0,-3 0 0,1 1 0,-4 1 0,2 1 0,-2 0 0,0 0-1,2 2 1,-3-1 0,1 1 0,0 2 1,2 0-1,-2 2 0,1-2 0,3 1 0,-2 0 0,0 0 0,2 0 0,0 0 0,0 2 0,2-1 0,2 0 0,-2 0 0,2 1 0,0-1 0,0-1-1,2 1 1,0 0 0,3-1 0,-3 0 0,2 0 0,0 0 0,0-1 1,1 0-1,-1 0 0,2-1 0,-2 1 0,0-1 0,1-2 0,-1 1-1</inkml:trace>
  <inkml:trace contextRef="#ctx0" brushRef="#br0" timeOffset="4114">878 191 15,'0'0'2,"0"0"0,0 0 0,0 0 0,0 0 0,0 0-1,0 0 0,0 0 0,0 0 0,0 0 0,0 0 0,0 0-1,0 0 1,0 0 0,0 0-1,0 0 0,0 0 1,0 0-1,0 0 0,0 0 0,0 0 0,0 1 0,4 0 0,2 0 0,-1-1 0,1 1 1,0 0-1,2-1 0,3 1 0,-3-1 0,2 2 0,3-2 0,1 1 0,-1 0 0,1 0 0,-2 0 0,3 0 0,-3 1 0,3-1 0,-5 1 0,3-1 0,-1 0 0,0 1 0,-1-1 1,-1 0-1,-2 0 0,1 1 0,-1 0 0,-2-1 0,0-1 1,0 0 0,-1 1-1,-1 0 0,-2-1 0,0 1-1,0-2 1,0 1 0,-2 0 0,2 0 0,-2 1 0,0-2 0,-2 1 0,2 0 0,0 0-1</inkml:trace>
  <inkml:trace contextRef="#ctx0" brushRef="#br0" timeOffset="4848">934 42 15,'0'0'2,"0"0"0,0 0 0,0 0 0,0 0 0,0 0-1,0 0 0,0 0 0,0 0 0,0 0 0,2 0 0,2 0 0,4 1 0,3-1 0,-1 0 0,5 1-1,-1-1 0,5 0 0,-3 0 0,3 0 0,-1 1 0,1 0 0,-2 2 0,1-2 0,-1 0 0,-3 1 0,1 1 0,-1-2 0,-1 1 1,-1 0-1,-2 1 0,-1-2 0,-1 1 0,0-1 0,-2 1 0,-1-1 1,-1 0 0,0-1-1,0 1 0,-2-1 0,2 1 0,-2-1 0,0 1 0,-2-1 0,2 0 0,-2 0 0,2 0-1,-2 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3:10.0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7962 19,'0'0'4,"-2"0"-1,2 0 0,0 0-1,0 0 0,0 0 0,0 0-1,0 0 0,0 0 0,0 0-1,0 0 0,0 1-1</inkml:trace>
  <inkml:trace contextRef="#ctx0" brushRef="#br0" timeOffset="51639">4293 105 13</inkml:trace>
  <inkml:trace contextRef="#ctx0" brushRef="#br0" timeOffset="51873">4612 71 13,'0'0'2,"0"0"0,0 0 0,0 0 0,0 0-1</inkml:trace>
  <inkml:trace contextRef="#ctx0" brushRef="#br0" timeOffset="52061">4283 181 14</inkml:trace>
  <inkml:trace contextRef="#ctx0" brushRef="#br0" timeOffset="52139">4297 160 13</inkml:trace>
  <inkml:trace contextRef="#ctx0" brushRef="#br0" timeOffset="52185">4405 104 13,'0'0'2</inkml:trace>
  <inkml:trace contextRef="#ctx0" brushRef="#br0" timeOffset="52217">4419 99 14,'0'0'2</inkml:trace>
  <inkml:trace contextRef="#ctx0" brushRef="#br0" timeOffset="52622">4604 0 14,'2'0'2,"-2"0"1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1:48.2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1 17,'-2'-1'3,"2"1"0,0 0 0,0 0-1,0 0 0,0 0-1,0 0 1,0 0-1,0 0-1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1:36.8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433 650 14,'0'0'2,"0"0"1,0 0-1,0 0 0,0 0 0,0 0-1,0 0 0,0 0 1,-2 0-1,0-2 0,0 1 0,-2-2 0,0 1 0,0 0 0,-2 0 0,-1 1-1,-1 0 1,0 1 0,-3 1-1,-1 2 0,0 1 0,-1 2 0,-1 0 0,-3 2 0,1 4 0,-1 0 0,1 4 0,-3 1 0,2 2 0,1 2 0,1-2 0,1 2 0,2-1 0,1-1 0,5-4 0,2 0 1,2-3 0,6-4-1,2-3 0,4-5 0,3-2 0,5-4 0,3-3 0,4-4 0,2-3 0,2-1 0,2-2 0,-2-1 0,0 0 0,0-1 0,-2 3 0,-3 2 0,-1 0 0,-2 2 0,-3 3 0,-3 2 0,-1 2 0,-3 2 0,-3 6 0,-2 4 0,-4 4 0,0 7 0,-2 5 0,-4 5 0,-2 4 0,0 5 0,-2 3 0,-3 3 1,-1 4-1,1 3 0,-3 1 1,0 2 0,-3 4 0,0-2-1,-1 2 0,-3-2 0,0 0 0,-1-2 1,-1-4-1,0-1 0,0-3 0,-1-4 0,-1-3 0,2-3 0,0-5 0,1-5 1,-1-3-1,2-6 0,-2-7 0,3-5 0,1-6 0,0-9 0,1-6 0,3-6 0,1-8 1,4-5-1,1-5 0,5-2 0,4-1 0,4-2-1,2 2 0,3 2 1,3 1-1,1 3-1</inkml:trace>
  <inkml:trace contextRef="#ctx0" brushRef="#br0" timeOffset="983">899 0 14,'0'0'2,"0"0"1,-2 0-1,2 0 0,-2 4 0,0 3 0,-1 3 0,-1 4 0,-2 2 0,0 3-1,-2 1 1,-3 1-1,-1 0 0,2-1 0,-3 1 0,-1 0-1,-1-2 0,1 0 0,-3-2 1,1-2-1,-1 0 0,1-2 0,-1-1 0,-2-3 1,1-2-1,-3-1 1,2-4-1,1-2 1,-1-3-1,-1-2 0,1-2 0,0-2 0,1-3 0,-1 0 0,3 1 0,-1 0 0,0 1 1,3 2-1,0 0 0,1 2 0,1 1 1,-3 3-1,5-1 0,-3 3 0,1 3 0,0 0 0,1 4 0,-1 0 0,2 2 0,-3 2 0,1 1 0,1-1 0,1 2 0,0 0 0,-1 0 0,1-1-1,2 1 1,-1 0-1,3-3-1</inkml:trace>
  <inkml:trace contextRef="#ctx0" brushRef="#br0" timeOffset="2562">1616 356 15,'-2'0'3,"-2"0"0,-2 0-1,0 2 0,0 2 0,-3 2 0,-1 1 0,0 3 0,-3 3 0,-1 3 0,-3 4-1,1 3 0,-1 4 0,1 4 0,-3 3 0,2 3 0,3 2 0,-1 0 0,3-1 0,4 1-1,2-3 1,1-1 0,5-4-1,2-1 1,7-3 0,3-4-1,3-1 0,1-3 0,5-3 0,2-2 0,1-2 0,3-3 0,2-2-1,2-1 0,0-1 0,0-3-1</inkml:trace>
  <inkml:trace contextRef="#ctx0" brushRef="#br0" timeOffset="2952">2144 535 15,'0'2'3,"2"3"0,0 2-1,-2 2 0,2 3-1,-2 2 1,0 3-1,0 2 1,-4 2-1,0 3 0,-5-1 0,-1 2-1,-2 0 1,-3 1 0,-1 0-1,-3-1 1,0 0 0,-3-2-1,-1-1 1,0-1 0,0-2-1,3-3 0,-1-2 0,5-3 0,3-2 0,1-4 1,3-3-1,3-5 1,6-4-1,2-3 1,5-8-1,7-4 0,3-6 0,1-1 0,5-2 0,2-1 0,2 0 0,0 0 0,-1 2 0,1 2 0,0 3-1,-2 2 1,0 0 0,-5 5 0,-1 3 0,-4 2 0,-1 4 0,-4 2 1,-3 4-1,-3 6 0,-2 4 0,-4 3 0,-2 5 1,-3 5 0,-1 3-1,-2 3 0,-1 1 0,1 3 0,0 0 0,1 0 0,1-1 0,4-1 0,0-1 0,4-4 0,2-1 0,4-2 0,2-4-1,3-2 0,1-2 0,3-3 0</inkml:trace>
  <inkml:trace contextRef="#ctx0" brushRef="#br0" timeOffset="3395">2531 828 17,'0'1'3,"-3"2"-1,6-1 1,-3 4 0,2 1 0,0 1-1,0 1 0,0 4 0,0 1 0,0 1 0,-2 2-1,0 2 0,0 2 0,-2 0 0,-4 1 0,-1 0 0,-1 1 0,0-1-1,-2 0-1,-1-1 0,1-2-1</inkml:trace>
  <inkml:trace contextRef="#ctx0" brushRef="#br0" timeOffset="3846">3130 515 14,'-2'0'3,"2"0"0,0 0 0,0 0 0,0 0-1,0-1 0,0-2 0,0 0 0,0 1 0,0 1 0,0 0-1,0-1 0,0 1 0,0 2 0,0 2 0,0 1-1,2 3 0,-2 2 1,-2 1 0,0 2-1,0 0 1,0 2-1,2-1 1,-2 1-1,0-1 0,2-1 0,0-1 0,2 0 1,0-2-1,2-2 0,2-1 0,3-2 0,1 0 0,2-2 0,1-2 0,3-1 0,-1-1 0,1-1 0,-1 3 0,-1-1 0,1 2 0,-3 1 0,-1 2 0,-1 3 0,-2 2 0,0 4 0,-3 4 0,-1 3 0,-2 5 0,-2 2-1,0 3 1,-4 2 0,0 2 1,-3 2-1,-1 1 0,-2 2-1,-3 0 1,1 2 0,-3 0 0,-1-2 1,-1 0-1,1-3 0,-3-1 0,1-3 0,-3-2 1,2-3 0,1-3-1,-1-3 0,2-3 0,1-5 0,-1-5 0,3-5 0,-1-5 0,1-7 0,2-6 0,1-4 0,1-5 0,2-4 0,3-3 0,1-1 0,4-2 0,0-1 0,4 0 0,3 2-1,1-1-1,2 0 1,1 2-1</inkml:trace>
  <inkml:trace contextRef="#ctx0" brushRef="#br0" timeOffset="4470">3600 363 15,'0'0'3,"0"0"0,0 0 0,0 0-1,0 0 0,4 2 0,2 2 0,0 0-1,3 2 1,-1 1 0,2 2-1,3 3 1,-1 2-1,0 2 1,1 3-1,1 3 0,1 4 0,-3 4 0,1 2 0,-3 4 0,-2 2 0,-2 1-1,-1 1 1,-3 0-1,-2 1 1,-2 0 0,-3-2-1,-3 0 0,-2-1 0,-5-2 0,-1-1 0,-3-1 0,-1-3-1,-3-1 0,-2-4-1,0-2 0,0-3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1:42.7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9 14,'0'0'3,"0"0"-1,0 0 1,-2 0 0,2 0-1,0 0 0,0 0 0,0 0 0,0 0 0,0 0-1,-3 0 0,3 0 0,3 0 1,-3 0-2,2 0 1,2 0 0,2 1 0,4-1 0,3 0 0,-1 0-1,1-1 1,1-1 0,3 0 0,-1 0-1,1 1 0,1 0 1,-1 1-1,1-1 0,1 1 1,0 0-1,-1 1 0,3 1 0,-2 0 0,-1 0 0,1 0 0,-1 1 0,1 1 0,-2-1 0,-3 0 0,1 0 0,-1 1 0,0-2 0,-3 0 0,-1 1 0,0-1-1,-1 0 0,-1-2 1,-2 1-1,-2-1 0,3 2-1,-3-1 0,0-1 1</inkml:trace>
  <inkml:trace contextRef="#ctx0" brushRef="#br0" timeOffset="461">152 304 17,'-2'0'3,"2"0"0,0 0 0,0 0 0,2 0-1,-2-1 0,4-2 0,2-1 0,2 2-1,3-3 1,1 1 0,5-1-1,-1 0 0,3 1 1,1-1-1,3 0 0,0 1-1,0-1 0,1 0 1,3 2 0,0 0 0,0 2 0,2-1-1,-2 2 1,-2 0-1,2 0 0,-3 1 0,-1 1 0,-2 0 0,-3 1 0,-1-1-1,-2 1 1,-3-1-1,-2 0 0,1 2 0,-3-2-1,-2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1:43.8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484 24 15,'0'-1'3,"-3"-2"0,3 1-1,0-1 0,0 0 0,0 1 0,0 0 0,0-1 0,0 1 0,0 1-1,0 0 1,0 1-1,0-1 0,0 1 0,0 1 0,-2 2 0,2 4 0,-2 4 0,2 3-1,-2 4 1,0 4 0,0 5 0,-2 4-1,0 3 1,0 2 0,0 1-1,-3 3 0,3 1 1,-2-1 0,2 1 0,0-1-1,0-2 1,-1-1-1,3-1 0,0-2 0,0-3 0,2-2 0,0-3 0,0-2 0,2-3-1,-2-2 0,2-3-1</inkml:trace>
  <inkml:trace contextRef="#ctx0" brushRef="#br0" timeOffset="420">6 960 17,'-2'1'2,"0"-1"0,0 0 0,2-1 0,-3 1 1,3 1-1,0-1 0,3-1 0,-1 1 0,2-1 0,6-1 0,2 0-1,3 1 0,6-1 0,1-2 1,5 1-1,4-1 0,2 1 0,7-1 0,-1 2 0,4-1 0,1-1-1,1 2 1,3 1 0,0-1-1,-1 1 1,-1 1 0,-5 1-1,0 1 0,-1 0 0,-5 0 0,-2 1 0,-4-1-1,-4 0 1,-3-1-1,-1 2 0,-4-2 0,-3-1 0,-4 1-1</inkml:trace>
  <inkml:trace contextRef="#ctx0" brushRef="#br0" timeOffset="880">446 1230 15,'0'0'2,"0"0"1,0 0-1,0 0 0,0 0 0,0 0 0,0 0 0,0 0 0,0 0 0,0 0-1,0 0 0,0 1 1,0 4 0,0 0-1,0 4 0,0 1 0,-2 3 0,-2 1 0,2 3 0,-2 3-1,-2 2 1,-1 2 0,-1 2 0,0 2-1,-2 2 1,-1-1 0,1 2 0,-3-1-1,3 1 0,0-1 1,-1-1-1,1-2 0,2 0 1,0-3-1,1 0 0,-1-5 0,2-1 0,2-2 0,-2-3 1,1 0-1,3-3 0,0-3 0,0 0 0,0-3 0,4-4 0,0-3-1,0-3 1,2-2-1,5-2 1,-1-4 0,2-2 0,1-3 0,3-2-1,1-1 0,1-1 0,1-1 0,-1 0 1,3 1 0,2 0 0,-1-1 0,-1 3 0,0 0-1,-1 3 1,1 0 0,-1 2 0,-1 2 0,-3 1 0,-1 3 0,-1 1 0,-1 0 0,-3 2 0,0 2 0,-4 0 0,0 2 0,0-1 0,-1 4 0,-3 1 0,-5 0 0,1 2 0,0 1 0,-4 3-1,-2 3 1,-3-1 1,1 0 0,-1 2-1,1 1 1,-1 2-1,1 0 0,2 1 0,-1 3 0,1 1 0,2-1 0,0 1 0,1-1 0,3 2 0,0-1 0,2-1 0,2 0 0,2-2 0,0 1 0,4-1 1,1-1-1,-1-1 0,4-2 0,0 0 1,3-1 0,1-1-1,-1-2 0,3-1 0,-1-1 0,1-1-1,-1-2 0,1-1 0,1 0 0,-1-2-1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1:47.0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2247 1067 13,'0'0'3,"0"0"0,0-2-1,0 0 1,0 0-1,2-1 0,-2 2 1,0 0-1,-2 0 0,-3 0-1,1 1 1,-2 1-1,-4 4 0,-3-1 0,-1 4 0,-5 4-1,-1 2 1,-3 3 0,0 2 0,0 1 0,1 1 0,-1-2 0,2 1-1,2-1 0,3-2 0,4 1 0,-1-3 0,3-2 0,1-1 0,5-1 0,2-2 0,2-1 0,2-2 0,5-2 0,3-3 0,2-1 0,5-1 0,4-3 0,1 1 0,1-3-1,2 0 2,0 1-1,-3 1 0,-1-1 0,-2 3 0,-1-1 0,-3 3 0,-3 4 0,1 2 0,-5 2 0,-2 3 0,-4 5 0,-2 1 0,-2 4 0,-2 3 0,-6 3 0,-3 4 0,-1 2 0,-5 3 0,1 1 0,-5 2 0,0 0 0,0 1 0,-2-2 1,1 0 0,-1-1-1,-2-3 0,2-1 0,0-4 0,0-2 0,1-4 0,3-2 0,0-4 0,1-3 0,3-3 0,1-5 0,-1-5 0,5-5 0,-1-3 0,3-5 0,2-5 0,1-5 0,3-1 0,2-4 0,2-1 0,4-1 0,2 0 0,3 0-1,1 2 1,2 2-1,3 0 1,-1 3-1,3 2 0,0 2-1,-1 2 1</inkml:trace>
  <inkml:trace contextRef="#ctx0" brushRef="#br0" timeOffset="932">2517 1597 16,'0'0'3,"0"0"0,0 0 0,0 2-1,-2-1 1,-2 2-1,0 1 0,-2 4 0,0 2-1,-1 1 0,1 3 0,-2 3 0,2 0 0,-2 3 1,1-1-1,1 2 0,2 0 0,-2 0-1,4 0 0,0-1 1,0-1-1,4-2 1,0-1-1,2-1 0,2-3 0,2-1 0,3-3-1,-1-4 0</inkml:trace>
  <inkml:trace contextRef="#ctx0" brushRef="#br0" timeOffset="2034">2306 1135 15,'0'0'2,"0"0"1,0 1-1,0-1-1,0 3 1,3 0-1,-1 2 0,0-1 0,0 2 0,0 1 0,0 0 0,-2 2 0,0 0-1,0 0 1,0 0 0,0 2-1,0-2 0,-2 1 1,0 2-1,0 0 1,0 0 0,-3 0-1,3 0 1,-2-1-1,0 1 0,0 0 1,-2-1-1,0 1 0,1 0 0,-1 0 0,0 0 0,0-2 0,0 1 0,-1 0 0,-1 0 0,2-2 0,-2 1 0,1-1 0,1 0 0</inkml:trace>
  <inkml:trace contextRef="#ctx0" brushRef="#br0" timeOffset="7709">1407 714 14,'0'0'2,"0"0"1,0 1 0,0 2-1,0 1 0,-2 3 1,-2 1-1,-5 3 0,-3 2 0,-5 1 0,-1 3-1,-7 3 0,-4 2 1,-6 2-1,-2 2 0,-5 2 0,-5 1 0,-3 1-1,-6 0 1,-4-1 1,-4 2-1,-2-1 0,0 0 0,-2-1 0,1-2 0,3-1 0,2-1 0,6-2-1,3-1 1,3-1-1,9-3 0,1-2 1,9-1 6,4-2-7,5 0 0,7-2 0,7 0-1,8-2 7,6-1-7,9-2 6,5-1 0,11-3-1,6 0-7,9-2 1,4-1-1,8 0 1,4-1 1,2 0-1,2 0 1,2 0 0,0 1-1,-1-1 1,-3 0 0,-2 2 0,-4 0 0,-5 0 0,-7 2 1,-5-1-1,-6 0 0,-6 1 1,-6 1-1,-8 0 0,-7 3 1,-6 1 0,-6 1 0,-9 0-1,-3 3 1,-7 0 0,-6 3 0,-6 1 0,-6 4 0,-9 1 1,-4 3-1,-6 1 0,-6 4 7,-4 2 5,-3 3-1,-1-2-8,1 3 12,3-1-8,2-1 6,2 2-2,6-2-1,4 2-20,4-2 13,7-1 6,3-1-7,7-1 6,4-2-1,8 0-14,5-3 8,7-1 6,9-2-1,7-2-1,5-3-1,8-2-19,7-1 8,6-4 7,7-3 0,3-2 7,4-3-7,7-2 0,2-3-7,4 1-5,0-2 1,0-2 1,-3 1 1,1-2 1,-6 1 1,-2 0 0,-5 0 1,-2 0 0,-6 0 0,-1 1 1</inkml:trace>
  <inkml:trace contextRef="#ctx0" brushRef="#br0" timeOffset="10346">412 2722 17,'0'0'4,"-2"3"-1,0 1 0,-4 2 0,-1 1 0,-1 1 0,0 4-1,-4 1 1,-1 2 0,-1 1-1,-3 1 6,-2 2-7,1 2 6,-1 1-7,5-1 0,-1 1 0,5-2 6,2 0-1,4-1 0,4 0-7,2-2 0,4 0 7,6-2-1,3-1 0,1-3-8,5-1 1,4-3 0,0-3 0,4-1-1,-1-3 0,1-3 0</inkml:trace>
  <inkml:trace contextRef="#ctx0" brushRef="#br0" timeOffset="10601">458 2632 21,'-3'-2'3,"1"1"1,-2 0 0,2 0-2,0 0 1,0 0-1,0 1 0,0-2 0,2 2 0,0 0-1,0 0 0,0 0 0,0 0-1,2 0-1</inkml:trace>
  <inkml:trace contextRef="#ctx0" brushRef="#br0" timeOffset="10976">675 2932 20,'-4'-2'3,"1"2"0,3-1 0,-2 1-1,2 0 1,0 0-1,0 0 0,0 0 0,0 0 0,2 0 0,3-1 0,1 1 0,2 0 0,2-1-1,5 1-1,4-1 1,-1-2 0,5 1 6,2 0-7,0 0 0,1 0 0,1 1 6,0 1-7,0-1 0,-2 0 1,0 2-1,-3-1 0,1 1 1,-2 0-1,-5 1 0,1-2 0,-3 0 0,1 1 0,-5-1-1,1-1 0,-3 1 0</inkml:trace>
  <inkml:trace contextRef="#ctx0" brushRef="#br0" timeOffset="11601">861 3130 17,'0'0'3,"-2"-1"0,2 1 0,0 0 0,0 0-1,0 0 0,0 0 0,0 0 0,0 0 0,0 0 0,0 0 0,0 0 0,0 0 0,4-1 0,0 1 0,2 0-1,3-1 0,1 0 0,0 0-1,3-1 7,1 2-8,3-1 1,-1 0 6,3 1-7,1 0 1,1-1 6,0-1-7,0 2 0,-1 1 0,-1-1 0,-1 0 0,1 0 0,-2-1 0,-1 1 0,1-1 0,-3 1-1,1-2 0,-3 1 0,-2 0-1</inkml:trace>
  <inkml:trace contextRef="#ctx0" brushRef="#br0" timeOffset="12459">1748 2717 19,'0'0'4,"0"0"-1,0 0 0,0 0 0,0 0-1,0 0 0,0 0 1,0 0-1,0 0 0,0 0 0,0 2-1,0 5 1,-2 6 0,0 1-1,0 2 7,-2 4-1,0 2-8,-1 1 13,1 3-8,0 1 6,-2 3-14,2-1 1,-2 0 6,-1 0 0,1-1-7,0-2 1,2 1-1,0-2 1,0-3-2,-1-3 0</inkml:trace>
  <inkml:trace contextRef="#ctx0" brushRef="#br0" timeOffset="14272">822 19 16,'-3'-1'3,"3"0"0,0-2 0,0 1-1,0 0 0,0-1 0,0 2 0,0 0 0,0 0-1,0-2 0,0 3 0,0-1-1,0 1 1,0-1 0,0 2-1,0 0 1,-2 3 0,2 4 0,0 2-1,-2 4 0,-2 4 1,0 2 0,0 3-1,-4 2 1,-1 5 0,1 0 0,-2 1 0,-3 2 0,3-1 0,-2 2-1,-1-1 0,3-1 0,0 0 0,-1-2 0,3-3 0,-2-2 1,1-2 0,3-3-1,0-2 0,2-3 0,0-3 0,-1 1 0,3-3 0,2-2 0,-2-2 0,2-3 0,0-4-1,4-3 1,1-3 0,-1-3 0,4-4 0,2-2-1,3-3 1,-1-1-1,3 1 0,-1-2 0,1 0 1,-1 1-1,3-1 1,-3 1 0,3 2 0,-1 0 0,1 0-1,-3 1 0,3 2 1,-3 0 0,1 1 0,-3 0 0,1 3 0,-3-1 0,0 1 0,-2 2 0,1 2 0,-1 0 0,-4 1 0,2 1 0,-4 0 0,3 0 0,-3 2 0,-2 0 0,0 2-1,0 0 1,-2 1 0,0 0 0,-5 1 0,3 3 0,-2-1 0,0 3 0,0 0 1,-3 1-1,1 1 0,0 4 0,-3-1 0,1 2 0,0 1 1,1-1-1,1 3 0,0 0 0,2 1 1,2 0 0,-1 0-1,1 1 0,0-2 1,4 2-1,-2-2 1,2 1-1,4 0 0,0-1 0,0-1 0,5-1 0,-1-1 0,2 0 0,3-3 0,-1 1 0,1-2-1,1 0-1</inkml:trace>
  <inkml:trace contextRef="#ctx0" brushRef="#br0" timeOffset="17839">2265 1065 13,'0'0'2,"0"0"0,0 0 0,0 0 0,0-1 0,0-1-1,-2 2 1,2 1-1,-2-2 0,2 1 0,0 0 0,0 0 0,0 0 0,0 0 0,0 0 0,0 0-1,0 0 1,0 0 0,0 0-1,0 0 0,0 0 0,0 0 1,0 0-1,0 0 0,0 0 1,0 0-1,0 0 0,0 0 0,0 0 0,0 0 0,0 0 0,0 0 0,0 0 0,0 0 0,0 0 0,0 0 0,0 0 0,0 0 0,0 0 0,2 0 0,2-1 0,-2-2 0,4 3 0,-1-1 0,-1 1 0,0 1 0,0 1 0,0 0 1,-2-1-1,2 1 0,0 2 0,-1-2 0,1 0 1,-2 2-1,2-1 0,0 1 0,0 1 0,0 0 0,-2 1 0,3 0 0,-1-1 0,-2-1 0,2 2 0,-2 0 0,2-1 0,-2 0 0,0 0 0,0-1 0,0 0 0,0 0 0,-2 0 0,2 1 0,-2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1:51.8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202 5 15,'0'0'3,"0"0"0,-2-2-1,0 0 1,0 1-1,-2 0-1,-1 2 0,1 0 1,0 0-1,-2 4 1,-2 2 0,-1 2 0,1 2 0,0 3-1,-3 3 0,-1 4 0,2 3 0,-3 2 0,3 3-1,-2 1 1,1 2 0,-1 1 0,1 1-1,1 0 0,2 1 1,0-3-1,1 0 0,3-3 0,2-1 0,4-2 0,2-1 0,3-4 0,3-1 0,2-4 0,5-3 0,-1-5 0,5-1 0,0-3-1,2-1-1</inkml:trace>
  <inkml:trace contextRef="#ctx0" brushRef="#br0" timeOffset="546">489 194 14,'4'0'3,"3"-1"0,1 0-1,0 1 0,5-1 0,-3 2 0,2 0 0,1 2-1,-1 2 0,-1 2 0,-1 2 0,-2 2 0,0 3 0,-3 1 0,-1 4 0,-4 0-1,-2 2 0,-5 2 1,-1 2 0,-4-1-1,-3 3 1,-3-1 0,-1-1 0,-2-2 0,1 2 0,-1-4-1,0-1 0,3-3 0,1 0 0,3-1 1,-1-5-1,5-1 0,0-3 0,1-3 1,5-4 0,4-3 0,4-3-1,0-3 0,9-4 0,5-2 0,3-3 0,2-2 0,2-2 0,2 0 0,2-1 0,-1 0 0,1-2-1,0 2 1,-2 1 0,0 1 0,-4 1 0,0 2 0,-5 1 0,-1 3 0,-3 3 0,-1 2 0,-3 0 0,-4 2 0,-2 3 0,-2 1 0,-4 6 0,-2 0 0,-2 4 0,-2 4 1,-5 0 0,1 3 0,-3 3 0,3-1 0,2 1 0,-1 3 0,1-1-1,4 0 0,0 0 1,1 1 0,5-3-1,0 1 1,5-1-1,-1-2 0,4-1 0,2-1 0,3-3-1,1 0-1,3-3 0,-1-1 0</inkml:trace>
  <inkml:trace contextRef="#ctx0" brushRef="#br0" timeOffset="1046">1052 483 17,'0'0'3,"0"0"0,0 0 0,0 0 0,0 1 0,2 3-1,2 2 1,0 1-1,0 2 0,1 3 0,-3 2 0,-2 2 0,-2 3-1,2 2 1,-5 2-1,-1 1 0,-2 2 0,-2 0 0,-1 0 0,-3 1 0,-1-2-1,1-1 0,-3 0 0,1-2-1,-3-2 1,3-1-1,-1-3 0,3-2 0,-1-3-1,3-3 0</inkml:trace>
  <inkml:trace contextRef="#ctx0" brushRef="#br0" timeOffset="1311">1554 191 16,'0'0'3,"0"1"-1,0 0 1,0 0-1,-2 1 1,0 3 0,0 1-1,-4 3 0,0 3 0,-2 1 0,-1 2 0,1 1 0,-2 1-1,1 3 0,-1 0 0,2 1 0,2-1 0,-1-1 1,3 0-1,2-1 0,2-2-1,2-2 0,4-3 1,3-1 0,1-4 0,5-3-1,1-2 0,3-3 0,1-3 0,3-3-1,-2-1 1,2-2 0,-3-2 0,1 0 0,0 0 0,-3-1 0,-3 2 0,-1 1 0,-1 1 0,-3 2 0,0 1 0,-4 1 0,-1 3 0,-1 0 0,0 6 1,-2 1 0,-4 3-1,0 5 1,-2 2-1,0 5 13,-1 3-2,1 2-1,-4 4-8,0 6 6,-3 2-7,1 2 0,-2 3 0,-3 1 6,1 1 5,-3-1-20,1 1 14,-3-3 5,-2 1-20,1-4 14,-3-1 5,0-1 5,0-3-8,-1-3-7,1-3 0,-2-2 6,0-6 0,2-3-20,1-3 21,-1-4-20,2-6 14,1-3-13,1-6 2,4-3 1,1-5 1,4-6 0,3-5 2,3-4 0,2-5 1,4-2 0,7-1 0,1-2 1,2 2-1,5 0 2,1 4 0,3-1 0,0 2-1</inkml:trace>
  <inkml:trace contextRef="#ctx0" brushRef="#br0" timeOffset="1904">2196 24 17,'0'0'3,"0"0"0,0 0 0,0 0-1,0 0 1,0 3-1,0-3 1,0 1 0,0 6-1,0 2 7,4 4-1,0 1 5,2 3-2,-2 3-1,2 2 11,-1 3 4,1 3-10,0 1 11,-2 2-9,0 3 10,0 2-10,-4 1 4,-2 5-8,-2 1 4,-2 5-14,-6 2 5,-3 2 6,-4 0-2,-3 0-2,-5-2-7,-2-2 6,-2-2-26,-4-5-4,0-2-10,-5-4 3,1-4 2,0-3 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2:49.3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240 0 15,'0'0'3,"-2"0"0,2 0-1,0 1 1,-2-1-1,2 0 0,0 1 0,0-1-1,0 1 0,0-1 0,0 0-1,0 1 0,0-1 1,-2 1 0,2 1 0,0 2 0,-2 3 0,-2 6 0,2 2 0,-4 5-1,-1 2 1,1 3-1,-2 3 1,0 4 0,1 2-1,-1 0 0,0 4 0,0 0 1,-1 2 0,-1-2 0,2 1-1,-3 0-1,3-1 1,0-1 0,2-1 0,-1-2 1,1-2-1,0-5 0,2 0 0,0-4 0,0-2 0,4-2-1,-2-4 0,2-2-1</inkml:trace>
  <inkml:trace contextRef="#ctx0" brushRef="#br0" timeOffset="468">251 134 14,'-2'-1'3,"2"1"-1,-2 0 0,-1 0 0,1-1 0,0 1 0,2 0 0,0 0 0,0 0 0,0 0-2,0 0 2,0 0-1,0-1 0,0 1 0,0 0 0,0 0-1,0 0 1,0-1-1,2 1 1,-2-1-1,5-1 0,-1 1 1,0-1-1,2 0 1,2-2-1,3-1 0,1 1 0,3-2 0,1 0 0,3-1 0,-1 0 0,1-1 0,2 0 0,-3 1 0,1-1 0,-1 2 0,1-1 0,-2 1-1,-3 2 1,1-1-1,-1 0 0</inkml:trace>
  <inkml:trace contextRef="#ctx0" brushRef="#br0" timeOffset="811">178 345 15,'0'0'3,"0"0"0,0 0 0,0 0-1,0 0 0,0 0 0,0 0 0,0 0-1,0 0 1,0 0-1,0 0 0,0 0 1,2 0-1,2-2 0,5-2 0,1 1 0,3-2 0,3-1 0,1 0-1,-1-1 1,3 0-1,-1 0 0,3 0 1,-2 0-1,-3 0 1,3 2-1,-3-1 0,-1 1 0,-3 2 0,1-1-1,-1 1-1,-2 0 1</inkml:trace>
  <inkml:trace contextRef="#ctx0" brushRef="#br0" timeOffset="1139">9 866 16,'0'0'3,"-2"1"-1,0-1 0,2 1 0,-3-1 0,3 1-1,-2-1 1,2 0 0,2 0-1,1 1 1,-1-1 0,0-1-1,4 0 0,2 0 0,0 0 0,5-2 1,1 0-1,3 0 0,-1-2 0,5 0 0,0-1 0,2-1-1,-1 0 0,3 0 1,0-1-1,0 0 0,-3 1 1,3-1-1,0 1 0,-2 1 0,-2 2-1,-1-1 0,-1 1-1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2:51.8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280 68 15,'0'-1'3,"2"-1"0,-2-2-1,2 0 0,0-1 0,1 1-1,-1-1 0,0-1 0,-2 1 0,2 1-1,-2 0 1,2 1 0,-2 0 0,0 0-1,0 1 1,0-1 0,0 1 0,-2 0 0,-2-1 0,-1 1-1,1 1 1,0 1-1,-4 0 1,0 1-1,-3 1 0,1 2 1,-5 0-1,1 2 0,-3 2 0,-1 2 0,-1 0 1,-1 2-1,-1 2 0,0 0 0,3 1 0,1 1 0,0-1 0,3 3 0,4-2 0,-1 1 0,5 1 0,4 0 0,2 2 0,2 1 0,2 0 0,5 1 0,-1 0 0,4 0 0,1 3 0,-1-1 0,3 2 0,-3-1 0,2 1 0,-1 0 0,-1-1 0,-1 1 0,-1-1 0,-2 2 0,-2-1 0,-1 0 1,-3 2 0,0 0 0,-4 1-1,-3 1 1,-1 2-1,-2 2 0,0-2 1,-3 2-1,3 1 0,-2 2 0,1-1 1,1 0-1,0 0 0,2 1 0,0 0 0,-3 2 0,5-2 0,0 0 1,0 0-1,2 1 0,-2-2 0,2-1 0,2 1 0,0 0 0,0-1 0,0-2 0,0-1 0,0-2 0,0 0 0,0-2 0,0-1 0,0 0 0,2-4 0,-2-1 0,2-1 0,-2-1 0,0-2 0,0-1 0,0-4 0,0 0 0,0-3 0,0-1 0,2-1 0,0 0 0,0-2 1,0-1 0,4-1-1,0 0 0,5-3 1,1-2-1,5-2 0,1-1 0,3-3 0,2-1 0,2-2 0,-1 1-1,3 0 0,2-2 0,0 1 0,2-1-1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1T08:12:54.0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355 336 14,'0'0'2,"0"0"0,0 0 0,0 0 0,0 0 0,0 0 0,0 0 0,0 0 0,0 0-1,0 0 0,0 0 0,0 0 0,0 0 0,0 0 0,0 0 0,0 0 0,0 0 0,-2 0-1,2 0 1,-4 0-1,-2 0 1,-3 1-1,-1 2 1,0 0-1,-3 2 1,1 2-1,-1 0 0,1 1 0,0 1 0,1 2 0,-1-1-1,4 1 2,-1-2-2,3 1 1,2 0 0,4-1 1,0-1-1,4-1-1,4-2 1,1-2 1,3-2-1,3-2 0,1-2 0,1-1 0,1 1 0,1-2 0,-3 0 0,-1 1 0,-1 0 0,1 2 0,-5 1 0,1 0 0,-1 2 0,-4 1 0,2 4 0,-3 2-1,-3 4 2,0 3-1,-2 3 0,0 3 0,-2 4 0,-3 2 1,1 2 0,-2 1-1,-2 4 1,2 2 0,-3 0-1,-1 2 0,-2 3 1,-3 1-1,1-1 0,-3 2 0,1-1 0,-3-2 0,0-1 0,1-3 0,-1-2 0,1-2 0,-1-3 0,2-4 0,-1-2 1,3-5 0,1-3-1,-1-6 0,1-3 0,-1-7 0,1-6 0,-1-6 0,3-7 0,-2-5 0,1-5 0,5-5 0,0-2-1,3-2 0,3-2 0,2 1 0,4-1-1</inkml:trace>
  <inkml:trace contextRef="#ctx0" brushRef="#br0" timeOffset="749">649 0 14,'-2'4'3,"-5"3"-1,1 2 0,0 1 0,-2 2 0,-5 1 0,1 0-1,2-2 1,-5 2-1,3-1 0,-1-3 0,-1 1 0,1-1 0,1-3 0,0 0 0,-1-2-1,-1-2 1,-1-2-1,1-2 0,-1-3 0,1-5 0,-3 0 0,3 0 0,-3-2 1,3 2-1,-3-1 1,3 2-1,1 2 0,-1 1 0,1 3 0,-1 2 0,0 1 0,-1 4 0,1 4 0,-1 2 0,1 0 0,-1 4 1,1 1-1,1 3 1,-1 1-1,1 1-1,3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.xml"/><Relationship Id="rId21" Type="http://schemas.openxmlformats.org/officeDocument/2006/relationships/image" Target="../media/image51.png"/><Relationship Id="rId42" Type="http://schemas.openxmlformats.org/officeDocument/2006/relationships/customXml" Target="../ink/ink58.xml"/><Relationship Id="rId47" Type="http://schemas.openxmlformats.org/officeDocument/2006/relationships/image" Target="../media/image64.png"/><Relationship Id="rId63" Type="http://schemas.openxmlformats.org/officeDocument/2006/relationships/image" Target="../media/image72.png"/><Relationship Id="rId68" Type="http://schemas.openxmlformats.org/officeDocument/2006/relationships/customXml" Target="../ink/ink71.xml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9" Type="http://schemas.openxmlformats.org/officeDocument/2006/relationships/image" Target="../media/image55.png"/><Relationship Id="rId11" Type="http://schemas.openxmlformats.org/officeDocument/2006/relationships/image" Target="../media/image46.png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37" Type="http://schemas.openxmlformats.org/officeDocument/2006/relationships/image" Target="../media/image59.png"/><Relationship Id="rId40" Type="http://schemas.openxmlformats.org/officeDocument/2006/relationships/customXml" Target="../ink/ink57.xml"/><Relationship Id="rId45" Type="http://schemas.openxmlformats.org/officeDocument/2006/relationships/image" Target="../media/image63.png"/><Relationship Id="rId53" Type="http://schemas.openxmlformats.org/officeDocument/2006/relationships/image" Target="../media/image67.png"/><Relationship Id="rId58" Type="http://schemas.openxmlformats.org/officeDocument/2006/relationships/customXml" Target="../ink/ink66.xml"/><Relationship Id="rId66" Type="http://schemas.openxmlformats.org/officeDocument/2006/relationships/customXml" Target="../ink/ink70.xml"/><Relationship Id="rId5" Type="http://schemas.openxmlformats.org/officeDocument/2006/relationships/image" Target="../media/image43.png"/><Relationship Id="rId61" Type="http://schemas.openxmlformats.org/officeDocument/2006/relationships/image" Target="../media/image71.png"/><Relationship Id="rId19" Type="http://schemas.openxmlformats.org/officeDocument/2006/relationships/image" Target="../media/image50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54.png"/><Relationship Id="rId30" Type="http://schemas.openxmlformats.org/officeDocument/2006/relationships/customXml" Target="../ink/ink52.xml"/><Relationship Id="rId35" Type="http://schemas.openxmlformats.org/officeDocument/2006/relationships/image" Target="../media/image58.png"/><Relationship Id="rId43" Type="http://schemas.openxmlformats.org/officeDocument/2006/relationships/image" Target="../media/image62.png"/><Relationship Id="rId48" Type="http://schemas.openxmlformats.org/officeDocument/2006/relationships/customXml" Target="../ink/ink61.xml"/><Relationship Id="rId56" Type="http://schemas.openxmlformats.org/officeDocument/2006/relationships/customXml" Target="../ink/ink65.xml"/><Relationship Id="rId64" Type="http://schemas.openxmlformats.org/officeDocument/2006/relationships/customXml" Target="../ink/ink69.xml"/><Relationship Id="rId69" Type="http://schemas.openxmlformats.org/officeDocument/2006/relationships/image" Target="../media/image75.png"/><Relationship Id="rId8" Type="http://schemas.openxmlformats.org/officeDocument/2006/relationships/customXml" Target="../ink/ink41.xml"/><Relationship Id="rId51" Type="http://schemas.openxmlformats.org/officeDocument/2006/relationships/image" Target="../media/image66.png"/><Relationship Id="rId72" Type="http://schemas.openxmlformats.org/officeDocument/2006/relationships/customXml" Target="../ink/ink73.xml"/><Relationship Id="rId3" Type="http://schemas.openxmlformats.org/officeDocument/2006/relationships/image" Target="../media/image42.png"/><Relationship Id="rId12" Type="http://schemas.openxmlformats.org/officeDocument/2006/relationships/customXml" Target="../ink/ink43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38" Type="http://schemas.openxmlformats.org/officeDocument/2006/relationships/customXml" Target="../ink/ink56.xml"/><Relationship Id="rId46" Type="http://schemas.openxmlformats.org/officeDocument/2006/relationships/customXml" Target="../ink/ink60.xml"/><Relationship Id="rId59" Type="http://schemas.openxmlformats.org/officeDocument/2006/relationships/image" Target="../media/image70.png"/><Relationship Id="rId67" Type="http://schemas.openxmlformats.org/officeDocument/2006/relationships/image" Target="../media/image74.png"/><Relationship Id="rId20" Type="http://schemas.openxmlformats.org/officeDocument/2006/relationships/customXml" Target="../ink/ink47.xml"/><Relationship Id="rId41" Type="http://schemas.openxmlformats.org/officeDocument/2006/relationships/image" Target="../media/image61.png"/><Relationship Id="rId54" Type="http://schemas.openxmlformats.org/officeDocument/2006/relationships/customXml" Target="../ink/ink64.xml"/><Relationship Id="rId62" Type="http://schemas.openxmlformats.org/officeDocument/2006/relationships/customXml" Target="../ink/ink68.xml"/><Relationship Id="rId70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49" Type="http://schemas.openxmlformats.org/officeDocument/2006/relationships/image" Target="../media/image65.png"/><Relationship Id="rId57" Type="http://schemas.openxmlformats.org/officeDocument/2006/relationships/image" Target="../media/image69.png"/><Relationship Id="rId10" Type="http://schemas.openxmlformats.org/officeDocument/2006/relationships/customXml" Target="../ink/ink42.xml"/><Relationship Id="rId31" Type="http://schemas.openxmlformats.org/officeDocument/2006/relationships/image" Target="../media/image56.png"/><Relationship Id="rId44" Type="http://schemas.openxmlformats.org/officeDocument/2006/relationships/customXml" Target="../ink/ink59.xml"/><Relationship Id="rId52" Type="http://schemas.openxmlformats.org/officeDocument/2006/relationships/customXml" Target="../ink/ink63.xml"/><Relationship Id="rId60" Type="http://schemas.openxmlformats.org/officeDocument/2006/relationships/customXml" Target="../ink/ink67.xml"/><Relationship Id="rId65" Type="http://schemas.openxmlformats.org/officeDocument/2006/relationships/image" Target="../media/image73.png"/><Relationship Id="rId73" Type="http://schemas.openxmlformats.org/officeDocument/2006/relationships/image" Target="../media/image77.png"/><Relationship Id="rId4" Type="http://schemas.openxmlformats.org/officeDocument/2006/relationships/customXml" Target="../ink/ink39.xml"/><Relationship Id="rId9" Type="http://schemas.openxmlformats.org/officeDocument/2006/relationships/image" Target="../media/image45.png"/><Relationship Id="rId13" Type="http://schemas.openxmlformats.org/officeDocument/2006/relationships/image" Target="../media/image47.png"/><Relationship Id="rId18" Type="http://schemas.openxmlformats.org/officeDocument/2006/relationships/customXml" Target="../ink/ink46.xml"/><Relationship Id="rId39" Type="http://schemas.openxmlformats.org/officeDocument/2006/relationships/image" Target="../media/image60.png"/><Relationship Id="rId34" Type="http://schemas.openxmlformats.org/officeDocument/2006/relationships/customXml" Target="../ink/ink54.xml"/><Relationship Id="rId50" Type="http://schemas.openxmlformats.org/officeDocument/2006/relationships/customXml" Target="../ink/ink62.xml"/><Relationship Id="rId55" Type="http://schemas.openxmlformats.org/officeDocument/2006/relationships/image" Target="../media/image68.png"/><Relationship Id="rId7" Type="http://schemas.openxmlformats.org/officeDocument/2006/relationships/image" Target="../media/image44.png"/><Relationship Id="rId71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6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13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6.png"/><Relationship Id="rId12" Type="http://schemas.openxmlformats.org/officeDocument/2006/relationships/customXml" Target="../ink/ink82.xml"/><Relationship Id="rId17" Type="http://schemas.openxmlformats.org/officeDocument/2006/relationships/image" Target="../media/image91.png"/><Relationship Id="rId2" Type="http://schemas.openxmlformats.org/officeDocument/2006/relationships/customXml" Target="../ink/ink77.xml"/><Relationship Id="rId16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image" Target="../media/image88.png"/><Relationship Id="rId5" Type="http://schemas.openxmlformats.org/officeDocument/2006/relationships/image" Target="../media/image85.png"/><Relationship Id="rId15" Type="http://schemas.openxmlformats.org/officeDocument/2006/relationships/image" Target="../media/image90.png"/><Relationship Id="rId10" Type="http://schemas.openxmlformats.org/officeDocument/2006/relationships/customXml" Target="../ink/ink81.xml"/><Relationship Id="rId4" Type="http://schemas.openxmlformats.org/officeDocument/2006/relationships/customXml" Target="../ink/ink78.xml"/><Relationship Id="rId9" Type="http://schemas.openxmlformats.org/officeDocument/2006/relationships/image" Target="../media/image87.png"/><Relationship Id="rId14" Type="http://schemas.openxmlformats.org/officeDocument/2006/relationships/customXml" Target="../ink/ink8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customXml" Target="../ink/ink93.xml"/><Relationship Id="rId26" Type="http://schemas.openxmlformats.org/officeDocument/2006/relationships/customXml" Target="../ink/ink97.xml"/><Relationship Id="rId39" Type="http://schemas.openxmlformats.org/officeDocument/2006/relationships/image" Target="../media/image109.png"/><Relationship Id="rId21" Type="http://schemas.openxmlformats.org/officeDocument/2006/relationships/image" Target="../media/image100.png"/><Relationship Id="rId34" Type="http://schemas.openxmlformats.org/officeDocument/2006/relationships/customXml" Target="../ink/ink101.xml"/><Relationship Id="rId42" Type="http://schemas.openxmlformats.org/officeDocument/2006/relationships/customXml" Target="../ink/ink105.xml"/><Relationship Id="rId47" Type="http://schemas.openxmlformats.org/officeDocument/2006/relationships/image" Target="../media/image113.png"/><Relationship Id="rId7" Type="http://schemas.openxmlformats.org/officeDocument/2006/relationships/image" Target="../media/image94.png"/><Relationship Id="rId2" Type="http://schemas.openxmlformats.org/officeDocument/2006/relationships/customXml" Target="../ink/ink85.xml"/><Relationship Id="rId16" Type="http://schemas.openxmlformats.org/officeDocument/2006/relationships/customXml" Target="../ink/ink92.xml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.xml"/><Relationship Id="rId11" Type="http://schemas.openxmlformats.org/officeDocument/2006/relationships/image" Target="../media/image96.png"/><Relationship Id="rId24" Type="http://schemas.openxmlformats.org/officeDocument/2006/relationships/customXml" Target="../ink/ink96.xml"/><Relationship Id="rId32" Type="http://schemas.openxmlformats.org/officeDocument/2006/relationships/customXml" Target="../ink/ink100.xml"/><Relationship Id="rId37" Type="http://schemas.openxmlformats.org/officeDocument/2006/relationships/image" Target="../media/image108.png"/><Relationship Id="rId40" Type="http://schemas.openxmlformats.org/officeDocument/2006/relationships/customXml" Target="../ink/ink104.xml"/><Relationship Id="rId45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74.png"/><Relationship Id="rId23" Type="http://schemas.openxmlformats.org/officeDocument/2006/relationships/image" Target="../media/image101.png"/><Relationship Id="rId28" Type="http://schemas.openxmlformats.org/officeDocument/2006/relationships/customXml" Target="../ink/ink98.xml"/><Relationship Id="rId36" Type="http://schemas.openxmlformats.org/officeDocument/2006/relationships/customXml" Target="../ink/ink102.xml"/><Relationship Id="rId10" Type="http://schemas.openxmlformats.org/officeDocument/2006/relationships/customXml" Target="../ink/ink89.xml"/><Relationship Id="rId19" Type="http://schemas.openxmlformats.org/officeDocument/2006/relationships/image" Target="../media/image99.png"/><Relationship Id="rId31" Type="http://schemas.openxmlformats.org/officeDocument/2006/relationships/image" Target="../media/image105.png"/><Relationship Id="rId44" Type="http://schemas.openxmlformats.org/officeDocument/2006/relationships/customXml" Target="../ink/ink106.xml"/><Relationship Id="rId4" Type="http://schemas.openxmlformats.org/officeDocument/2006/relationships/customXml" Target="../ink/ink86.xml"/><Relationship Id="rId9" Type="http://schemas.openxmlformats.org/officeDocument/2006/relationships/image" Target="../media/image95.png"/><Relationship Id="rId14" Type="http://schemas.openxmlformats.org/officeDocument/2006/relationships/customXml" Target="../ink/ink91.xml"/><Relationship Id="rId22" Type="http://schemas.openxmlformats.org/officeDocument/2006/relationships/customXml" Target="../ink/ink95.xml"/><Relationship Id="rId27" Type="http://schemas.openxmlformats.org/officeDocument/2006/relationships/image" Target="../media/image103.png"/><Relationship Id="rId30" Type="http://schemas.openxmlformats.org/officeDocument/2006/relationships/customXml" Target="../ink/ink99.xml"/><Relationship Id="rId35" Type="http://schemas.openxmlformats.org/officeDocument/2006/relationships/image" Target="../media/image107.png"/><Relationship Id="rId43" Type="http://schemas.openxmlformats.org/officeDocument/2006/relationships/image" Target="../media/image111.png"/><Relationship Id="rId8" Type="http://schemas.openxmlformats.org/officeDocument/2006/relationships/customXml" Target="../ink/ink88.xml"/><Relationship Id="rId3" Type="http://schemas.openxmlformats.org/officeDocument/2006/relationships/image" Target="../media/image38.png"/><Relationship Id="rId12" Type="http://schemas.openxmlformats.org/officeDocument/2006/relationships/customXml" Target="../ink/ink90.xml"/><Relationship Id="rId17" Type="http://schemas.openxmlformats.org/officeDocument/2006/relationships/image" Target="../media/image98.png"/><Relationship Id="rId25" Type="http://schemas.openxmlformats.org/officeDocument/2006/relationships/image" Target="../media/image102.png"/><Relationship Id="rId33" Type="http://schemas.openxmlformats.org/officeDocument/2006/relationships/image" Target="../media/image106.png"/><Relationship Id="rId38" Type="http://schemas.openxmlformats.org/officeDocument/2006/relationships/customXml" Target="../ink/ink103.xml"/><Relationship Id="rId46" Type="http://schemas.openxmlformats.org/officeDocument/2006/relationships/customXml" Target="../ink/ink107.xml"/><Relationship Id="rId20" Type="http://schemas.openxmlformats.org/officeDocument/2006/relationships/customXml" Target="../ink/ink94.xml"/><Relationship Id="rId41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8.xml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9.xml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0.xml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customXml" Target="../ink/ink111.xml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2.xml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1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34" Type="http://schemas.openxmlformats.org/officeDocument/2006/relationships/customXml" Target="../ink/ink31.xml"/><Relationship Id="rId7" Type="http://schemas.openxmlformats.org/officeDocument/2006/relationships/image" Target="../media/image17.png"/><Relationship Id="rId12" Type="http://schemas.openxmlformats.org/officeDocument/2006/relationships/customXml" Target="../ink/ink20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9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8.xml"/><Relationship Id="rId10" Type="http://schemas.openxmlformats.org/officeDocument/2006/relationships/customXml" Target="../ink/ink19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" Type="http://schemas.openxmlformats.org/officeDocument/2006/relationships/customXml" Target="../ink/ink16.xml"/><Relationship Id="rId9" Type="http://schemas.openxmlformats.org/officeDocument/2006/relationships/image" Target="../media/image18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7.png"/><Relationship Id="rId30" Type="http://schemas.openxmlformats.org/officeDocument/2006/relationships/customXml" Target="../ink/ink29.xml"/><Relationship Id="rId35" Type="http://schemas.openxmlformats.org/officeDocument/2006/relationships/image" Target="../media/image31.png"/><Relationship Id="rId8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33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7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Image Processing</a:t>
            </a:r>
            <a:br>
              <a:rPr lang="en-US" dirty="0"/>
            </a:br>
            <a:r>
              <a:rPr lang="en-US" dirty="0"/>
              <a:t>CSC331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Image </a:t>
            </a:r>
            <a:r>
              <a:rPr lang="en-US" b="1" dirty="0"/>
              <a:t>Enhancement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 equalization </a:t>
            </a:r>
          </a:p>
        </p:txBody>
      </p:sp>
      <p:pic>
        <p:nvPicPr>
          <p:cNvPr id="5" name="Content Placeholder 4" descr="Screen Shot 2015-05-30 at 2.49.2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28" r="-2052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0275" y="630238"/>
              <a:ext cx="3382963" cy="455612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913" y="620896"/>
                <a:ext cx="3401687" cy="47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71675" y="644525"/>
              <a:ext cx="758825" cy="347663"/>
            </p14:xfrm>
          </p:contentPart>
        </mc:Choice>
        <mc:Fallback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325" y="635158"/>
                <a:ext cx="777526" cy="366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1963" y="711200"/>
              <a:ext cx="231775" cy="73025"/>
            </p14:xfrm>
          </p:contentPart>
        </mc:Choice>
        <mc:Fallback>
          <p:pic>
            <p:nvPicPr>
              <p:cNvPr id="81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2576" y="701801"/>
                <a:ext cx="250548" cy="91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19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2025" y="584200"/>
              <a:ext cx="436563" cy="544513"/>
            </p14:xfrm>
          </p:contentPart>
        </mc:Choice>
        <mc:Fallback>
          <p:pic>
            <p:nvPicPr>
              <p:cNvPr id="819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2668" y="574861"/>
                <a:ext cx="455278" cy="563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19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32300" y="781050"/>
              <a:ext cx="1266825" cy="327025"/>
            </p14:xfrm>
          </p:contentPart>
        </mc:Choice>
        <mc:Fallback>
          <p:pic>
            <p:nvPicPr>
              <p:cNvPr id="819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2945" y="771696"/>
                <a:ext cx="1285534" cy="345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19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24563" y="769938"/>
              <a:ext cx="701675" cy="300037"/>
            </p14:xfrm>
          </p:contentPart>
        </mc:Choice>
        <mc:Fallback>
          <p:pic>
            <p:nvPicPr>
              <p:cNvPr id="819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15203" y="760596"/>
                <a:ext cx="720396" cy="318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20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1963" y="1616075"/>
              <a:ext cx="5830887" cy="161925"/>
            </p14:xfrm>
          </p:contentPart>
        </mc:Choice>
        <mc:Fallback>
          <p:pic>
            <p:nvPicPr>
              <p:cNvPr id="820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22602" y="1606740"/>
                <a:ext cx="5849609" cy="180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20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9513" y="890588"/>
              <a:ext cx="2817812" cy="2562225"/>
            </p14:xfrm>
          </p:contentPart>
        </mc:Choice>
        <mc:Fallback>
          <p:pic>
            <p:nvPicPr>
              <p:cNvPr id="820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0154" y="881230"/>
                <a:ext cx="2836530" cy="2580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0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56113" y="1497013"/>
              <a:ext cx="2928937" cy="463550"/>
            </p14:xfrm>
          </p:contentPart>
        </mc:Choice>
        <mc:Fallback>
          <p:pic>
            <p:nvPicPr>
              <p:cNvPr id="820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46753" y="1487634"/>
                <a:ext cx="2947657" cy="482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0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36763" y="2309813"/>
              <a:ext cx="3981450" cy="231775"/>
            </p14:xfrm>
          </p:contentPart>
        </mc:Choice>
        <mc:Fallback>
          <p:pic>
            <p:nvPicPr>
              <p:cNvPr id="820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7401" y="2300456"/>
                <a:ext cx="4000174" cy="250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20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46288" y="2230438"/>
              <a:ext cx="3725862" cy="647700"/>
            </p14:xfrm>
          </p:contentPart>
        </mc:Choice>
        <mc:Fallback>
          <p:pic>
            <p:nvPicPr>
              <p:cNvPr id="820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36928" y="2221056"/>
                <a:ext cx="3744581" cy="666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20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48438" y="2314575"/>
              <a:ext cx="1438275" cy="171450"/>
            </p14:xfrm>
          </p:contentPart>
        </mc:Choice>
        <mc:Fallback>
          <p:pic>
            <p:nvPicPr>
              <p:cNvPr id="820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39087" y="2305171"/>
                <a:ext cx="1456977" cy="190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0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02400" y="2324100"/>
              <a:ext cx="892175" cy="234950"/>
            </p14:xfrm>
          </p:contentPart>
        </mc:Choice>
        <mc:Fallback>
          <p:pic>
            <p:nvPicPr>
              <p:cNvPr id="820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93028" y="2314745"/>
                <a:ext cx="910920" cy="253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20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02575" y="2293938"/>
              <a:ext cx="93663" cy="217487"/>
            </p14:xfrm>
          </p:contentPart>
        </mc:Choice>
        <mc:Fallback>
          <p:pic>
            <p:nvPicPr>
              <p:cNvPr id="820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93209" y="2284607"/>
                <a:ext cx="112396" cy="236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0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6363" y="2424113"/>
              <a:ext cx="5899150" cy="3232150"/>
            </p14:xfrm>
          </p:contentPart>
        </mc:Choice>
        <mc:Fallback>
          <p:pic>
            <p:nvPicPr>
              <p:cNvPr id="820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37002" y="2414756"/>
                <a:ext cx="5917872" cy="3250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0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28850" y="3549650"/>
              <a:ext cx="4979988" cy="236538"/>
            </p14:xfrm>
          </p:contentPart>
        </mc:Choice>
        <mc:Fallback>
          <p:pic>
            <p:nvPicPr>
              <p:cNvPr id="820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19490" y="3540289"/>
                <a:ext cx="4998707" cy="255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1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58963" y="3209925"/>
              <a:ext cx="236537" cy="498475"/>
            </p14:xfrm>
          </p:contentPart>
        </mc:Choice>
        <mc:Fallback>
          <p:pic>
            <p:nvPicPr>
              <p:cNvPr id="821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49617" y="3200561"/>
                <a:ext cx="255230" cy="517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21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5250" y="3265488"/>
              <a:ext cx="307975" cy="547687"/>
            </p14:xfrm>
          </p:contentPart>
        </mc:Choice>
        <mc:Fallback>
          <p:pic>
            <p:nvPicPr>
              <p:cNvPr id="821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25863" y="3256132"/>
                <a:ext cx="326750" cy="566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1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81363" y="3205163"/>
              <a:ext cx="1211262" cy="311150"/>
            </p14:xfrm>
          </p:contentPart>
        </mc:Choice>
        <mc:Fallback>
          <p:pic>
            <p:nvPicPr>
              <p:cNvPr id="821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71999" y="3195767"/>
                <a:ext cx="1229991" cy="329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1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5513" y="3309938"/>
              <a:ext cx="139700" cy="92075"/>
            </p14:xfrm>
          </p:contentPart>
        </mc:Choice>
        <mc:Fallback>
          <p:pic>
            <p:nvPicPr>
              <p:cNvPr id="821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26152" y="3300550"/>
                <a:ext cx="158423" cy="110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21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67325" y="2913063"/>
              <a:ext cx="412750" cy="811212"/>
            </p14:xfrm>
          </p:contentPart>
        </mc:Choice>
        <mc:Fallback>
          <p:pic>
            <p:nvPicPr>
              <p:cNvPr id="821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57961" y="2903714"/>
                <a:ext cx="431479" cy="829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1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99150" y="2974975"/>
              <a:ext cx="639763" cy="717550"/>
            </p14:xfrm>
          </p:contentPart>
        </mc:Choice>
        <mc:Fallback>
          <p:pic>
            <p:nvPicPr>
              <p:cNvPr id="821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89784" y="2965628"/>
                <a:ext cx="658495" cy="736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1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13550" y="2716213"/>
              <a:ext cx="1801813" cy="1046162"/>
            </p14:xfrm>
          </p:contentPart>
        </mc:Choice>
        <mc:Fallback>
          <p:pic>
            <p:nvPicPr>
              <p:cNvPr id="821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04186" y="2706856"/>
                <a:ext cx="1820541" cy="1064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21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7188" y="4022725"/>
              <a:ext cx="107950" cy="141288"/>
            </p14:xfrm>
          </p:contentPart>
        </mc:Choice>
        <mc:Fallback>
          <p:pic>
            <p:nvPicPr>
              <p:cNvPr id="821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27863" y="4013306"/>
                <a:ext cx="126599" cy="160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21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53063" y="3617913"/>
              <a:ext cx="255587" cy="96837"/>
            </p14:xfrm>
          </p:contentPart>
        </mc:Choice>
        <mc:Fallback>
          <p:pic>
            <p:nvPicPr>
              <p:cNvPr id="821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43690" y="3608553"/>
                <a:ext cx="274332" cy="115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21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79525" y="4349750"/>
              <a:ext cx="5584825" cy="196850"/>
            </p14:xfrm>
          </p:contentPart>
        </mc:Choice>
        <mc:Fallback>
          <p:pic>
            <p:nvPicPr>
              <p:cNvPr id="821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70166" y="4340342"/>
                <a:ext cx="5603543" cy="215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22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8825" y="4057650"/>
              <a:ext cx="1065213" cy="850900"/>
            </p14:xfrm>
          </p:contentPart>
        </mc:Choice>
        <mc:Fallback>
          <p:pic>
            <p:nvPicPr>
              <p:cNvPr id="822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9484" y="4048288"/>
                <a:ext cx="1083895" cy="869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22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70125" y="3924300"/>
              <a:ext cx="6213475" cy="1057275"/>
            </p14:xfrm>
          </p:contentPart>
        </mc:Choice>
        <mc:Fallback>
          <p:pic>
            <p:nvPicPr>
              <p:cNvPr id="822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60765" y="3914953"/>
                <a:ext cx="6232195" cy="1075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22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2763" y="5087938"/>
              <a:ext cx="4168775" cy="700087"/>
            </p14:xfrm>
          </p:contentPart>
        </mc:Choice>
        <mc:Fallback>
          <p:pic>
            <p:nvPicPr>
              <p:cNvPr id="822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73400" y="5078584"/>
                <a:ext cx="4187501" cy="718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223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9488" y="4935538"/>
              <a:ext cx="2212975" cy="954087"/>
            </p14:xfrm>
          </p:contentPart>
        </mc:Choice>
        <mc:Fallback>
          <p:pic>
            <p:nvPicPr>
              <p:cNvPr id="8223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0126" y="4926170"/>
                <a:ext cx="2231699" cy="972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224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9638" y="5384800"/>
              <a:ext cx="561975" cy="395288"/>
            </p14:xfrm>
          </p:contentPart>
        </mc:Choice>
        <mc:Fallback>
          <p:pic>
            <p:nvPicPr>
              <p:cNvPr id="8224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40284" y="5375431"/>
                <a:ext cx="580684" cy="414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225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99288" y="4924425"/>
              <a:ext cx="1865312" cy="542925"/>
            </p14:xfrm>
          </p:contentPart>
        </mc:Choice>
        <mc:Fallback>
          <p:pic>
            <p:nvPicPr>
              <p:cNvPr id="8225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89925" y="4915046"/>
                <a:ext cx="1884037" cy="561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226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08613" y="4789488"/>
              <a:ext cx="3175" cy="3175"/>
            </p14:xfrm>
          </p:contentPart>
        </mc:Choice>
        <mc:Fallback>
          <p:pic>
            <p:nvPicPr>
              <p:cNvPr id="8226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96820" y="4779169"/>
                <a:ext cx="26761" cy="23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227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72113" y="4914900"/>
              <a:ext cx="79375" cy="53975"/>
            </p14:xfrm>
          </p:contentPart>
        </mc:Choice>
        <mc:Fallback>
          <p:pic>
            <p:nvPicPr>
              <p:cNvPr id="8227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62775" y="4905606"/>
                <a:ext cx="98051" cy="72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228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84838" y="4851400"/>
              <a:ext cx="92075" cy="84138"/>
            </p14:xfrm>
          </p:contentPart>
        </mc:Choice>
        <mc:Fallback>
          <p:pic>
            <p:nvPicPr>
              <p:cNvPr id="8228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75450" y="4842208"/>
                <a:ext cx="110851" cy="102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229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68838" y="4705350"/>
              <a:ext cx="3340100" cy="376238"/>
            </p14:xfrm>
          </p:contentPart>
        </mc:Choice>
        <mc:Fallback>
          <p:pic>
            <p:nvPicPr>
              <p:cNvPr id="8229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59478" y="4695980"/>
                <a:ext cx="3358820" cy="3949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20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Specification </a:t>
            </a:r>
          </a:p>
        </p:txBody>
      </p:sp>
      <p:pic>
        <p:nvPicPr>
          <p:cNvPr id="5" name="Content Placeholder 4" descr="Screen Shot 2015-06-01 at 10.03.2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79" r="-2407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33975" y="1803400"/>
              <a:ext cx="9525" cy="1588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4069" y="1762112"/>
                <a:ext cx="29337" cy="841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7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Histogram equalization and Histogram specification </a:t>
            </a:r>
            <a:endParaRPr lang="en-US" dirty="0"/>
          </a:p>
        </p:txBody>
      </p:sp>
      <p:pic>
        <p:nvPicPr>
          <p:cNvPr id="5" name="Content Placeholder 4" descr="Screen Shot 2015-06-01 at 10.05.0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31" r="-2413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91163" y="1455738"/>
              <a:ext cx="1679575" cy="9525"/>
            </p14:xfrm>
          </p:contentPart>
        </mc:Choice>
        <mc:Fallback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1800" y="1446213"/>
                <a:ext cx="1698301" cy="285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72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 equalization and Histogram specification </a:t>
            </a:r>
          </a:p>
        </p:txBody>
      </p:sp>
      <p:pic>
        <p:nvPicPr>
          <p:cNvPr id="5" name="Content Placeholder 4" descr="Screen Shot 2015-06-01 at 10.07.0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54" r="-1045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26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83100" y="2438400"/>
              <a:ext cx="1812925" cy="3098800"/>
            </p14:xfrm>
          </p:contentPart>
        </mc:Choice>
        <mc:Fallback>
          <p:pic>
            <p:nvPicPr>
              <p:cNvPr id="1126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3740" y="2429040"/>
                <a:ext cx="1831645" cy="31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71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differencing operation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differencing taking the difference of pixel values between 2 images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9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90675" y="2071688"/>
              <a:ext cx="2570163" cy="1781175"/>
            </p14:xfrm>
          </p:contentPart>
        </mc:Choice>
        <mc:Fallback>
          <p:pic>
            <p:nvPicPr>
              <p:cNvPr id="1229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318" y="2062332"/>
                <a:ext cx="2588876" cy="1799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29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2400" y="3222625"/>
              <a:ext cx="2371725" cy="85725"/>
            </p14:xfrm>
          </p:contentPart>
        </mc:Choice>
        <mc:Fallback>
          <p:pic>
            <p:nvPicPr>
              <p:cNvPr id="1229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3040" y="3213260"/>
                <a:ext cx="2390445" cy="104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29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0738" y="3232150"/>
              <a:ext cx="153987" cy="427038"/>
            </p14:xfrm>
          </p:contentPart>
        </mc:Choice>
        <mc:Fallback>
          <p:pic>
            <p:nvPicPr>
              <p:cNvPr id="1229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1449" y="3222780"/>
                <a:ext cx="172565" cy="445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29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3163" y="3097213"/>
              <a:ext cx="893762" cy="569912"/>
            </p14:xfrm>
          </p:contentPart>
        </mc:Choice>
        <mc:Fallback>
          <p:pic>
            <p:nvPicPr>
              <p:cNvPr id="1229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3804" y="3087847"/>
                <a:ext cx="912480" cy="588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9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7788" y="3284538"/>
              <a:ext cx="274637" cy="125412"/>
            </p14:xfrm>
          </p:contentPart>
        </mc:Choice>
        <mc:Fallback>
          <p:pic>
            <p:nvPicPr>
              <p:cNvPr id="1229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8380" y="3275195"/>
                <a:ext cx="293453" cy="144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29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3288" y="2960688"/>
              <a:ext cx="1233487" cy="742950"/>
            </p14:xfrm>
          </p:contentPart>
        </mc:Choice>
        <mc:Fallback>
          <p:pic>
            <p:nvPicPr>
              <p:cNvPr id="1229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33924" y="2951329"/>
                <a:ext cx="1252214" cy="761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29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62538" y="3222625"/>
              <a:ext cx="304800" cy="3175"/>
            </p14:xfrm>
          </p:contentPart>
        </mc:Choice>
        <mc:Fallback>
          <p:pic>
            <p:nvPicPr>
              <p:cNvPr id="1229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53182" y="3215120"/>
                <a:ext cx="323513" cy="1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29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83275" y="2851150"/>
              <a:ext cx="1184275" cy="736600"/>
            </p14:xfrm>
          </p:contentPart>
        </mc:Choice>
        <mc:Fallback>
          <p:pic>
            <p:nvPicPr>
              <p:cNvPr id="1229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73907" y="2841789"/>
                <a:ext cx="1203010" cy="7553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730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differencing </a:t>
            </a:r>
          </a:p>
        </p:txBody>
      </p:sp>
      <p:pic>
        <p:nvPicPr>
          <p:cNvPr id="5" name="Content Placeholder 4" descr="Screen Shot 2015-06-01 at 10.16.3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0" b="-83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of the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Possibility to reduce the noise of the image if the images are of the same scene also known as smoothing/blurring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1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180088" y="16284575"/>
              <a:ext cx="0" cy="0"/>
            </p14:xfrm>
          </p:contentPart>
        </mc:Choice>
        <mc:Fallback>
          <p:pic>
            <p:nvPicPr>
              <p:cNvPr id="1331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80088" y="162845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31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87463" y="3073400"/>
              <a:ext cx="1063625" cy="698500"/>
            </p14:xfrm>
          </p:contentPart>
        </mc:Choice>
        <mc:Fallback>
          <p:pic>
            <p:nvPicPr>
              <p:cNvPr id="1331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101" y="3064039"/>
                <a:ext cx="1082348" cy="717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31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9688" y="3135313"/>
              <a:ext cx="304800" cy="150812"/>
            </p14:xfrm>
          </p:contentPart>
        </mc:Choice>
        <mc:Fallback>
          <p:pic>
            <p:nvPicPr>
              <p:cNvPr id="1331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0298" y="3125999"/>
                <a:ext cx="323579" cy="1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31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27400" y="2790825"/>
              <a:ext cx="1873250" cy="536575"/>
            </p14:xfrm>
          </p:contentPart>
        </mc:Choice>
        <mc:Fallback>
          <p:pic>
            <p:nvPicPr>
              <p:cNvPr id="1331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18046" y="2781468"/>
                <a:ext cx="1891957" cy="555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31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29250" y="2917825"/>
              <a:ext cx="860425" cy="573088"/>
            </p14:xfrm>
          </p:contentPart>
        </mc:Choice>
        <mc:Fallback>
          <p:pic>
            <p:nvPicPr>
              <p:cNvPr id="1331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19890" y="2908460"/>
                <a:ext cx="879146" cy="591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32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9913" y="3114675"/>
              <a:ext cx="1660525" cy="2867025"/>
            </p14:xfrm>
          </p:contentPart>
        </mc:Choice>
        <mc:Fallback>
          <p:pic>
            <p:nvPicPr>
              <p:cNvPr id="1332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30554" y="3105315"/>
                <a:ext cx="1679243" cy="2885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32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80025" y="4405313"/>
              <a:ext cx="1588" cy="1587"/>
            </p14:xfrm>
          </p:contentPart>
        </mc:Choice>
        <mc:Fallback>
          <p:pic>
            <p:nvPicPr>
              <p:cNvPr id="1332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66262" y="4384682"/>
                <a:ext cx="29113" cy="42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32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36713" y="4217988"/>
              <a:ext cx="1360487" cy="622300"/>
            </p14:xfrm>
          </p:contentPart>
        </mc:Choice>
        <mc:Fallback>
          <p:pic>
            <p:nvPicPr>
              <p:cNvPr id="1332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27358" y="4208636"/>
                <a:ext cx="1379198" cy="641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32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0413" y="4449763"/>
              <a:ext cx="257175" cy="111125"/>
            </p14:xfrm>
          </p:contentPart>
        </mc:Choice>
        <mc:Fallback>
          <p:pic>
            <p:nvPicPr>
              <p:cNvPr id="1332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1035" y="4440290"/>
                <a:ext cx="275931" cy="130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32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9838" y="4133850"/>
              <a:ext cx="327025" cy="663575"/>
            </p14:xfrm>
          </p:contentPart>
        </mc:Choice>
        <mc:Fallback>
          <p:pic>
            <p:nvPicPr>
              <p:cNvPr id="1332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70453" y="4124494"/>
                <a:ext cx="345795" cy="682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32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24350" y="3862388"/>
              <a:ext cx="908050" cy="1135062"/>
            </p14:xfrm>
          </p:contentPart>
        </mc:Choice>
        <mc:Fallback>
          <p:pic>
            <p:nvPicPr>
              <p:cNvPr id="1332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14974" y="3853025"/>
                <a:ext cx="926802" cy="1153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32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26075" y="4235450"/>
              <a:ext cx="809625" cy="412750"/>
            </p14:xfrm>
          </p:contentPart>
        </mc:Choice>
        <mc:Fallback>
          <p:pic>
            <p:nvPicPr>
              <p:cNvPr id="1332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16719" y="4226094"/>
                <a:ext cx="828336" cy="431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32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4975" y="5522913"/>
              <a:ext cx="192088" cy="312737"/>
            </p14:xfrm>
          </p:contentPart>
        </mc:Choice>
        <mc:Fallback>
          <p:pic>
            <p:nvPicPr>
              <p:cNvPr id="1332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95640" y="5513567"/>
                <a:ext cx="210758" cy="331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32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1875" y="5291138"/>
              <a:ext cx="120650" cy="695325"/>
            </p14:xfrm>
          </p:contentPart>
        </mc:Choice>
        <mc:Fallback>
          <p:pic>
            <p:nvPicPr>
              <p:cNvPr id="1332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92622" y="5281766"/>
                <a:ext cx="139157" cy="714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32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8100" y="5387975"/>
              <a:ext cx="233363" cy="465138"/>
            </p14:xfrm>
          </p:contentPart>
        </mc:Choice>
        <mc:Fallback>
          <p:pic>
            <p:nvPicPr>
              <p:cNvPr id="1332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68765" y="5378622"/>
                <a:ext cx="252032" cy="483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33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79738" y="5421313"/>
              <a:ext cx="728662" cy="406400"/>
            </p14:xfrm>
          </p:contentPart>
        </mc:Choice>
        <mc:Fallback>
          <p:pic>
            <p:nvPicPr>
              <p:cNvPr id="1333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70373" y="5411970"/>
                <a:ext cx="747392" cy="425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33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52863" y="5216525"/>
              <a:ext cx="228600" cy="719138"/>
            </p14:xfrm>
          </p:contentPart>
        </mc:Choice>
        <mc:Fallback>
          <p:pic>
            <p:nvPicPr>
              <p:cNvPr id="1333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43473" y="5207153"/>
                <a:ext cx="247379" cy="73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33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3388" y="5475288"/>
              <a:ext cx="236537" cy="93662"/>
            </p14:xfrm>
          </p:contentPart>
        </mc:Choice>
        <mc:Fallback>
          <p:pic>
            <p:nvPicPr>
              <p:cNvPr id="1333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34056" y="5465993"/>
                <a:ext cx="255202" cy="112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33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2825" y="5351463"/>
              <a:ext cx="214313" cy="542925"/>
            </p14:xfrm>
          </p:contentPart>
        </mc:Choice>
        <mc:Fallback>
          <p:pic>
            <p:nvPicPr>
              <p:cNvPr id="1333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13444" y="5342090"/>
                <a:ext cx="233074" cy="561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33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81613" y="5373688"/>
              <a:ext cx="365125" cy="266700"/>
            </p14:xfrm>
          </p:contentPart>
        </mc:Choice>
        <mc:Fallback>
          <p:pic>
            <p:nvPicPr>
              <p:cNvPr id="1333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72260" y="5364292"/>
                <a:ext cx="383831" cy="285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33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9775" y="5307013"/>
              <a:ext cx="452438" cy="495300"/>
            </p14:xfrm>
          </p:contentPart>
        </mc:Choice>
        <mc:Fallback>
          <p:pic>
            <p:nvPicPr>
              <p:cNvPr id="1333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10417" y="5297661"/>
                <a:ext cx="471155" cy="514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33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2188" y="3635375"/>
              <a:ext cx="93662" cy="6350"/>
            </p14:xfrm>
          </p:contentPart>
        </mc:Choice>
        <mc:Fallback>
          <p:pic>
            <p:nvPicPr>
              <p:cNvPr id="1333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52822" y="3627120"/>
                <a:ext cx="112394" cy="22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33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25650" y="3690938"/>
              <a:ext cx="322263" cy="60325"/>
            </p14:xfrm>
          </p:contentPart>
        </mc:Choice>
        <mc:Fallback>
          <p:pic>
            <p:nvPicPr>
              <p:cNvPr id="1333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16278" y="3681490"/>
                <a:ext cx="341008" cy="792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95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Averaging</a:t>
            </a:r>
          </a:p>
        </p:txBody>
      </p:sp>
      <p:pic>
        <p:nvPicPr>
          <p:cNvPr id="5" name="Content Placeholder 4" descr="Screen Shot 2015-06-01 at 10.32.5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82" r="-2078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86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Mask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neighborhood of size more than 1, then the kind of operation that we are going to have that is known as mask processing operation. </a:t>
            </a:r>
          </a:p>
          <a:p>
            <a:pPr lvl="1"/>
            <a:r>
              <a:rPr lang="en-US" dirty="0"/>
              <a:t>Linear smoothing operation</a:t>
            </a:r>
          </a:p>
          <a:p>
            <a:pPr lvl="1"/>
            <a:r>
              <a:rPr lang="en-US" dirty="0"/>
              <a:t>Nonlinear operation (which is based on the statistical features of the image known as the median filtering operation)</a:t>
            </a:r>
          </a:p>
          <a:p>
            <a:pPr lvl="1"/>
            <a:r>
              <a:rPr lang="en-US" dirty="0"/>
              <a:t>The sharpening filter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global information of the image with the help of histogram</a:t>
            </a:r>
          </a:p>
          <a:p>
            <a:r>
              <a:rPr lang="en-US" dirty="0"/>
              <a:t>Histogram based techniques, </a:t>
            </a:r>
          </a:p>
          <a:p>
            <a:pPr lvl="1"/>
            <a:r>
              <a:rPr lang="en-US" dirty="0"/>
              <a:t>Histogram equalization </a:t>
            </a:r>
          </a:p>
          <a:p>
            <a:pPr lvl="1"/>
            <a:r>
              <a:rPr lang="en-US" dirty="0"/>
              <a:t>Histogram specification or also known as histogram matching or histogram modification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by 3 neighborhood around a pixel location (x, y)</a:t>
            </a:r>
          </a:p>
        </p:txBody>
      </p:sp>
      <p:pic>
        <p:nvPicPr>
          <p:cNvPr id="5" name="Content Placeholder 4" descr="Screen Shot 2015-06-01 at 11.04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31" r="-14531"/>
          <a:stretch>
            <a:fillRect/>
          </a:stretch>
        </p:blipFill>
        <p:spPr>
          <a:xfrm>
            <a:off x="1021596" y="1756999"/>
            <a:ext cx="6812566" cy="37466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61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da-DK" dirty="0"/>
              <a:t>ask operation  </a:t>
            </a:r>
            <a:br>
              <a:rPr lang="da-DK" dirty="0"/>
            </a:br>
            <a:endParaRPr lang="en-US" dirty="0"/>
          </a:p>
        </p:txBody>
      </p:sp>
      <p:pic>
        <p:nvPicPr>
          <p:cNvPr id="7" name="Content Placeholder 6" descr="Screen Shot 2015-05-29 at 12.42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07" r="-870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90624" y="6126163"/>
            <a:ext cx="333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are also called coefficients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665238" y="24974550"/>
              <a:ext cx="0" cy="0"/>
            </p14:xfrm>
          </p:contentPart>
        </mc:Choice>
        <mc:Fallback>
          <p:pic>
            <p:nvPicPr>
              <p:cNvPr id="15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65238" y="2497455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571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image smoothing is also called the image averaging operation. </a:t>
            </a:r>
          </a:p>
          <a:p>
            <a:r>
              <a:rPr lang="en-US" dirty="0"/>
              <a:t>Is a special filtering operation where the value at a particular location (x, y) in the processed image is the average of all the pixel values in the neighborhood of x and y. </a:t>
            </a:r>
          </a:p>
          <a:p>
            <a:r>
              <a:rPr lang="en-US" dirty="0"/>
              <a:t>So, because it is the average, this is also known as averaging filter and later on we will see that this averaging filter is nothing but a low pass filter.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2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smoothing</a:t>
            </a:r>
          </a:p>
        </p:txBody>
      </p:sp>
      <p:pic>
        <p:nvPicPr>
          <p:cNvPr id="5" name="Content Placeholder 4" descr="Screen Shot 2015-06-01 at 11.11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6" r="-478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38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29188" y="5670550"/>
              <a:ext cx="1125537" cy="53975"/>
            </p14:xfrm>
          </p:contentPart>
        </mc:Choice>
        <mc:Fallback>
          <p:pic>
            <p:nvPicPr>
              <p:cNvPr id="1638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9830" y="5661194"/>
                <a:ext cx="1144254" cy="726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55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spatial filter </a:t>
            </a:r>
          </a:p>
        </p:txBody>
      </p:sp>
      <p:pic>
        <p:nvPicPr>
          <p:cNvPr id="5" name="Content Placeholder 4" descr="Screen Shot 2015-06-01 at 11.19.1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70" r="-1167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89400" y="2847975"/>
              <a:ext cx="1482725" cy="1590675"/>
            </p14:xfrm>
          </p:contentPart>
        </mc:Choice>
        <mc:Fallback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0038" y="2838610"/>
                <a:ext cx="1501448" cy="1609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41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62600" y="4429125"/>
              <a:ext cx="19050" cy="1588"/>
            </p14:xfrm>
          </p:contentPart>
        </mc:Choice>
        <mc:Fallback>
          <p:pic>
            <p:nvPicPr>
              <p:cNvPr id="1741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2888" y="4387837"/>
                <a:ext cx="38474" cy="841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2223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spatial filter Expression </a:t>
            </a:r>
          </a:p>
        </p:txBody>
      </p:sp>
      <p:pic>
        <p:nvPicPr>
          <p:cNvPr id="5" name="Content Placeholder 4" descr="Screen Shot 2015-06-01 at 11.28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5" r="-5825"/>
          <a:stretch>
            <a:fillRect/>
          </a:stretch>
        </p:blipFill>
        <p:spPr>
          <a:xfrm>
            <a:off x="1037274" y="1600200"/>
            <a:ext cx="7240535" cy="39820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7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Low-pass Filter </a:t>
            </a:r>
          </a:p>
        </p:txBody>
      </p:sp>
      <p:pic>
        <p:nvPicPr>
          <p:cNvPr id="5" name="Content Placeholder 4" descr="Screen Shot 2015-06-01 at 11.29.5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41" r="-1754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6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Low-pass Filter </a:t>
            </a:r>
          </a:p>
        </p:txBody>
      </p:sp>
      <p:pic>
        <p:nvPicPr>
          <p:cNvPr id="5" name="Content Placeholder 4" descr="Screen Shot 2015-06-01 at 11.34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39" r="-20039"/>
          <a:stretch>
            <a:fillRect/>
          </a:stretch>
        </p:blipFill>
        <p:spPr>
          <a:xfrm>
            <a:off x="457200" y="1611923"/>
            <a:ext cx="822960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4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8463" y="4697413"/>
              <a:ext cx="3402012" cy="142875"/>
            </p14:xfrm>
          </p:contentPart>
        </mc:Choice>
        <mc:Fallback>
          <p:pic>
            <p:nvPicPr>
              <p:cNvPr id="194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9104" y="4688079"/>
                <a:ext cx="3420730" cy="1615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778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the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differencing</a:t>
            </a:r>
          </a:p>
          <a:p>
            <a:r>
              <a:rPr lang="en-US" dirty="0"/>
              <a:t>Averaging of the images</a:t>
            </a:r>
          </a:p>
          <a:p>
            <a:r>
              <a:rPr lang="en-US" dirty="0"/>
              <a:t>Mask processing</a:t>
            </a:r>
          </a:p>
          <a:p>
            <a:pPr lvl="1"/>
            <a:r>
              <a:rPr lang="en-US" dirty="0"/>
              <a:t>Linear smoothing operation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1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/>
              <a:t>Biswas</a:t>
            </a:r>
            <a:br>
              <a:rPr lang="en-US" sz="2000" dirty="0"/>
            </a:br>
            <a:r>
              <a:rPr lang="en-US" sz="2000" dirty="0"/>
              <a:t>Department of Electronics and Electrical Communication Engineering Indian Institute of Technology, </a:t>
            </a:r>
            <a:r>
              <a:rPr lang="en-US" sz="2000" dirty="0" err="1"/>
              <a:t>Kharagpur</a:t>
            </a:r>
            <a:endParaRPr lang="en-US" sz="2000" dirty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028488" y="27341513"/>
              <a:ext cx="0" cy="0"/>
            </p14:xfrm>
          </p:contentPart>
        </mc:Choice>
        <mc:Fallback>
          <p:pic>
            <p:nvPicPr>
              <p:cNvPr id="20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8488" y="273415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69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differencing</a:t>
            </a:r>
          </a:p>
          <a:p>
            <a:r>
              <a:rPr lang="en-US" dirty="0"/>
              <a:t>Averaging of the images</a:t>
            </a:r>
          </a:p>
          <a:p>
            <a:r>
              <a:rPr lang="en-US" dirty="0"/>
              <a:t>Mask processing</a:t>
            </a:r>
          </a:p>
          <a:p>
            <a:pPr lvl="1"/>
            <a:r>
              <a:rPr lang="en-US" dirty="0"/>
              <a:t>Linear smoothing operation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1225" y="735013"/>
              <a:ext cx="1212850" cy="1189037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1868" y="725653"/>
                <a:ext cx="1231565" cy="1207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3188" y="677863"/>
              <a:ext cx="4154487" cy="1689100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3830" y="668497"/>
                <a:ext cx="4173203" cy="1707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68975" y="2701925"/>
              <a:ext cx="100013" cy="295275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9553" y="2692563"/>
                <a:ext cx="118856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16525" y="2773363"/>
              <a:ext cx="509588" cy="96837"/>
            </p14:xfrm>
          </p:contentPart>
        </mc:Choice>
        <mc:Fallback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7142" y="2764072"/>
                <a:ext cx="528355" cy="115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62475" y="2598738"/>
              <a:ext cx="552450" cy="839787"/>
            </p14:xfrm>
          </p:contentPart>
        </mc:Choice>
        <mc:Fallback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3118" y="2589371"/>
                <a:ext cx="571165" cy="858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73713" y="2798763"/>
              <a:ext cx="22225" cy="7937"/>
            </p14:xfrm>
          </p:contentPart>
        </mc:Choice>
        <mc:Fallback>
          <p:pic>
            <p:nvPicPr>
              <p:cNvPr id="10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64240" y="2788445"/>
                <a:ext cx="41171" cy="28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24625" y="2754313"/>
              <a:ext cx="1438275" cy="538162"/>
            </p14:xfrm>
          </p:contentPart>
        </mc:Choice>
        <mc:Fallback>
          <p:pic>
            <p:nvPicPr>
              <p:cNvPr id="10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15262" y="2744954"/>
                <a:ext cx="1457001" cy="556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3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4663" y="1746250"/>
              <a:ext cx="715962" cy="106363"/>
            </p14:xfrm>
          </p:contentPart>
        </mc:Choice>
        <mc:Fallback>
          <p:pic>
            <p:nvPicPr>
              <p:cNvPr id="103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35304" y="1736779"/>
                <a:ext cx="734680" cy="125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58938" y="1747838"/>
              <a:ext cx="460375" cy="238125"/>
            </p14:xfrm>
          </p:contentPart>
        </mc:Choice>
        <mc:Fallback>
          <p:pic>
            <p:nvPicPr>
              <p:cNvPr id="10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49601" y="1738443"/>
                <a:ext cx="479049" cy="256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3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17775" y="1704975"/>
              <a:ext cx="766763" cy="376238"/>
            </p14:xfrm>
          </p:contentPart>
        </mc:Choice>
        <mc:Fallback>
          <p:pic>
            <p:nvPicPr>
              <p:cNvPr id="103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08407" y="1695623"/>
                <a:ext cx="785500" cy="394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3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49850" y="2714625"/>
              <a:ext cx="566738" cy="288925"/>
            </p14:xfrm>
          </p:contentPart>
        </mc:Choice>
        <mc:Fallback>
          <p:pic>
            <p:nvPicPr>
              <p:cNvPr id="103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40494" y="2705270"/>
                <a:ext cx="585449" cy="307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3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6250" y="2146300"/>
              <a:ext cx="3078163" cy="1398588"/>
            </p14:xfrm>
          </p:contentPart>
        </mc:Choice>
        <mc:Fallback>
          <p:pic>
            <p:nvPicPr>
              <p:cNvPr id="103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6893" y="2136950"/>
                <a:ext cx="3096877" cy="141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3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73238" y="2152650"/>
              <a:ext cx="11112" cy="3175"/>
            </p14:xfrm>
          </p:contentPart>
        </mc:Choice>
        <mc:Fallback>
          <p:pic>
            <p:nvPicPr>
              <p:cNvPr id="103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62920" y="2140857"/>
                <a:ext cx="31749" cy="26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3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8900" y="2947988"/>
              <a:ext cx="203200" cy="71437"/>
            </p14:xfrm>
          </p:contentPart>
        </mc:Choice>
        <mc:Fallback>
          <p:pic>
            <p:nvPicPr>
              <p:cNvPr id="103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89533" y="2938655"/>
                <a:ext cx="221935" cy="901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26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8463" y="1069975"/>
              <a:ext cx="661987" cy="293688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104" y="1060606"/>
                <a:ext cx="680706" cy="312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2038" y="1042988"/>
              <a:ext cx="201612" cy="184150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2627" y="1033691"/>
                <a:ext cx="220434" cy="202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33700" y="819150"/>
              <a:ext cx="2065338" cy="319088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4338" y="809797"/>
                <a:ext cx="2084061" cy="337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5325" y="1042988"/>
              <a:ext cx="468313" cy="444500"/>
            </p14:xfrm>
          </p:contentPart>
        </mc:Choice>
        <mc:Fallback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65973" y="1033660"/>
                <a:ext cx="487017" cy="463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80188" y="1011238"/>
              <a:ext cx="1073150" cy="284162"/>
            </p14:xfrm>
          </p:contentPart>
        </mc:Choice>
        <mc:Fallback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70822" y="1001862"/>
                <a:ext cx="1091882" cy="302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70138" y="2078038"/>
              <a:ext cx="349250" cy="277812"/>
            </p14:xfrm>
          </p:contentPart>
        </mc:Choice>
        <mc:Fallback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60748" y="2068657"/>
                <a:ext cx="368031" cy="296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4825" y="1962150"/>
              <a:ext cx="1328738" cy="319088"/>
            </p14:xfrm>
          </p:contentPart>
        </mc:Choice>
        <mc:Fallback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5468" y="1952797"/>
                <a:ext cx="1347453" cy="337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78538" y="3624263"/>
              <a:ext cx="647700" cy="361950"/>
            </p14:xfrm>
          </p:contentPart>
        </mc:Choice>
        <mc:Fallback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69172" y="3614908"/>
                <a:ext cx="666432" cy="380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00963" y="2706688"/>
              <a:ext cx="161925" cy="823912"/>
            </p14:xfrm>
          </p:contentPart>
        </mc:Choice>
        <mc:Fallback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91669" y="2697321"/>
                <a:ext cx="180512" cy="842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48025" y="2711450"/>
              <a:ext cx="4524375" cy="465138"/>
            </p14:xfrm>
          </p:contentPart>
        </mc:Choice>
        <mc:Fallback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38664" y="2702082"/>
                <a:ext cx="4543096" cy="483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95650" y="3003550"/>
              <a:ext cx="254000" cy="219075"/>
            </p14:xfrm>
          </p:contentPart>
        </mc:Choice>
        <mc:Fallback>
          <p:pic>
            <p:nvPicPr>
              <p:cNvPr id="20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86243" y="2994166"/>
                <a:ext cx="272815" cy="237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6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19513" y="2811463"/>
              <a:ext cx="136525" cy="827087"/>
            </p14:xfrm>
          </p:contentPart>
        </mc:Choice>
        <mc:Fallback>
          <p:pic>
            <p:nvPicPr>
              <p:cNvPr id="206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0172" y="2802105"/>
                <a:ext cx="155207" cy="845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6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59263" y="2851150"/>
              <a:ext cx="388937" cy="180975"/>
            </p14:xfrm>
          </p:contentPart>
        </mc:Choice>
        <mc:Fallback>
          <p:pic>
            <p:nvPicPr>
              <p:cNvPr id="206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49882" y="2841814"/>
                <a:ext cx="407698" cy="199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6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00600" y="2862263"/>
              <a:ext cx="584200" cy="198437"/>
            </p14:xfrm>
          </p:contentPart>
        </mc:Choice>
        <mc:Fallback>
          <p:pic>
            <p:nvPicPr>
              <p:cNvPr id="206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91241" y="2852950"/>
                <a:ext cx="602917" cy="217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6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07063" y="2974975"/>
              <a:ext cx="1970087" cy="376238"/>
            </p14:xfrm>
          </p:contentPart>
        </mc:Choice>
        <mc:Fallback>
          <p:pic>
            <p:nvPicPr>
              <p:cNvPr id="206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97707" y="2965650"/>
                <a:ext cx="1988798" cy="394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6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63763" y="2979738"/>
              <a:ext cx="1058862" cy="463550"/>
            </p14:xfrm>
          </p:contentPart>
        </mc:Choice>
        <mc:Fallback>
          <p:pic>
            <p:nvPicPr>
              <p:cNvPr id="206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54399" y="2970366"/>
                <a:ext cx="1077590" cy="482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6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59250" y="3325813"/>
              <a:ext cx="1419225" cy="904875"/>
            </p14:xfrm>
          </p:contentPart>
        </mc:Choice>
        <mc:Fallback>
          <p:pic>
            <p:nvPicPr>
              <p:cNvPr id="206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49892" y="3316436"/>
                <a:ext cx="1437942" cy="92362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image </a:t>
            </a:r>
          </a:p>
        </p:txBody>
      </p:sp>
      <p:pic>
        <p:nvPicPr>
          <p:cNvPr id="5" name="Content Placeholder 4" descr="Screen Shot 2015-05-30 at 1.52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" b="-179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0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 Image </a:t>
            </a:r>
          </a:p>
        </p:txBody>
      </p:sp>
      <p:pic>
        <p:nvPicPr>
          <p:cNvPr id="5" name="Content Placeholder 4" descr="Screen Shot 2015-05-30 at 1.56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94" b="-569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9863" y="3819525"/>
              <a:ext cx="57150" cy="344488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0576" y="3810176"/>
                <a:ext cx="75724" cy="363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36700" y="4251325"/>
              <a:ext cx="1588" cy="1588"/>
            </p14:xfrm>
          </p:contentPart>
        </mc:Choice>
        <mc:Fallback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442" y="4244444"/>
                <a:ext cx="18103" cy="15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66838" y="4619625"/>
              <a:ext cx="4708525" cy="688975"/>
            </p14:xfrm>
          </p:contentPart>
        </mc:Choice>
        <mc:Fallback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7478" y="4610271"/>
                <a:ext cx="4727245" cy="7076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12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contrast image </a:t>
            </a:r>
          </a:p>
        </p:txBody>
      </p:sp>
      <p:pic>
        <p:nvPicPr>
          <p:cNvPr id="5" name="Content Placeholder 4" descr="Screen Shot 2015-05-30 at 1.57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02" b="-400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109988" y="29619575"/>
              <a:ext cx="0" cy="0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09988" y="29619575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98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Equalized</a:t>
            </a:r>
          </a:p>
        </p:txBody>
      </p:sp>
      <p:pic>
        <p:nvPicPr>
          <p:cNvPr id="5" name="Content Placeholder 4" descr="Screen Shot 2015-05-30 at 1.58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4" b="-299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8175" y="4332288"/>
              <a:ext cx="7938" cy="4762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0237" y="4321970"/>
                <a:ext cx="23814" cy="25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589125" y="21978938"/>
              <a:ext cx="0" cy="0"/>
            </p14:xfrm>
          </p:contentPart>
        </mc:Choice>
        <mc:Fallback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89125" y="21978938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64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8248</TotalTime>
  <Words>407</Words>
  <Application>Microsoft Office PowerPoint</Application>
  <PresentationFormat>On-screen Show (4:3)</PresentationFormat>
  <Paragraphs>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Digital Image Processing CSC331 </vt:lpstr>
      <vt:lpstr>Summery of previous lecture </vt:lpstr>
      <vt:lpstr>Todays lecture </vt:lpstr>
      <vt:lpstr>PowerPoint Presentation</vt:lpstr>
      <vt:lpstr>PowerPoint Presentation</vt:lpstr>
      <vt:lpstr>Dark image </vt:lpstr>
      <vt:lpstr>Bright Image </vt:lpstr>
      <vt:lpstr>Low contrast image </vt:lpstr>
      <vt:lpstr>Equalized</vt:lpstr>
      <vt:lpstr>Histogram equalization </vt:lpstr>
      <vt:lpstr>PowerPoint Presentation</vt:lpstr>
      <vt:lpstr>Histogram Specification </vt:lpstr>
      <vt:lpstr>Histogram equalization and Histogram specification </vt:lpstr>
      <vt:lpstr>Histogram equalization and Histogram specification </vt:lpstr>
      <vt:lpstr>Image differencing operation </vt:lpstr>
      <vt:lpstr>Image differencing </vt:lpstr>
      <vt:lpstr>Averaging of the images</vt:lpstr>
      <vt:lpstr>Image Averaging</vt:lpstr>
      <vt:lpstr>Mask processing </vt:lpstr>
      <vt:lpstr>3 by 3 neighborhood around a pixel location (x, y)</vt:lpstr>
      <vt:lpstr>Mask operation   </vt:lpstr>
      <vt:lpstr>Smoothing operation</vt:lpstr>
      <vt:lpstr>Image smoothing</vt:lpstr>
      <vt:lpstr>Smoothing spatial filter </vt:lpstr>
      <vt:lpstr>Smoothing spatial filter Expression </vt:lpstr>
      <vt:lpstr>Spatial Low-pass Filter </vt:lpstr>
      <vt:lpstr>Spatial Low-pass Filter 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FA21-BSE-133 (AOUN HAIDER)</cp:lastModifiedBy>
  <cp:revision>588</cp:revision>
  <dcterms:created xsi:type="dcterms:W3CDTF">2015-05-04T09:46:19Z</dcterms:created>
  <dcterms:modified xsi:type="dcterms:W3CDTF">2023-03-26T10:10:18Z</dcterms:modified>
</cp:coreProperties>
</file>