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9" r:id="rId3"/>
    <p:sldId id="488" r:id="rId4"/>
    <p:sldId id="514" r:id="rId5"/>
    <p:sldId id="525" r:id="rId6"/>
    <p:sldId id="524" r:id="rId7"/>
    <p:sldId id="515" r:id="rId8"/>
    <p:sldId id="516" r:id="rId9"/>
    <p:sldId id="538" r:id="rId10"/>
    <p:sldId id="536" r:id="rId11"/>
    <p:sldId id="537" r:id="rId12"/>
    <p:sldId id="539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6" r:id="rId21"/>
    <p:sldId id="527" r:id="rId22"/>
    <p:sldId id="531" r:id="rId23"/>
    <p:sldId id="529" r:id="rId24"/>
    <p:sldId id="530" r:id="rId25"/>
    <p:sldId id="528" r:id="rId26"/>
    <p:sldId id="532" r:id="rId27"/>
    <p:sldId id="533" r:id="rId28"/>
    <p:sldId id="534" r:id="rId29"/>
    <p:sldId id="535" r:id="rId30"/>
    <p:sldId id="396" r:id="rId31"/>
    <p:sldId id="30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88" autoAdjust="0"/>
  </p:normalViewPr>
  <p:slideViewPr>
    <p:cSldViewPr snapToGrid="0" snapToObjects="1"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1:04.1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6481 3048 16,'-70'0'2,"35"-5"0,4-1 0,4 3-1</inkml:trace>
  <inkml:trace contextRef="#ctx0" brushRef="#br0" timeOffset="97661">0 103 14,'0'0'3,"0"0"-1</inkml:trace>
  <inkml:trace contextRef="#ctx0" brushRef="#br0" timeOffset="98004">1199 1 15,'0'0'3,"0"0"-1,0 0 0,0 0 0,0 0-1,0 0 0,0 0 0,0 0 0,0-1 0,0 1 0,0 0 0,0 0-1,0 0 1,0 0 0,0 0-1</inkml:trace>
  <inkml:trace contextRef="#ctx0" brushRef="#br0" timeOffset="117836">14010 4151 13,'0'0'3,"0"0"0,0 0-1,0 0 0,0 0 0,0 0 0,0 0-1,0 0 0,0 0 0,0 0 0,0 0 0,0 0 0,0 0-1,0 0 0,0 0 0,0 0 1,0 0-1,0 0 0,0 0 0,0 0 0,0 0 1,0 0 0,0 0-1,0 0 0,0 0 0,0 0 0,0 0 0,0 0 0,0 0 0,0 0 0,0 0-1</inkml:trace>
  <inkml:trace contextRef="#ctx0" brushRef="#br0" timeOffset="121427">14092 4144 14,'0'0'3,"0"0"-1,0 0 0,0 0 0,0 0 0,0 0-1,0 0 1,0 0-1,0 0 1,0 0-1,0 0 0,0-1 0,0 1 0,0 0 0,0 0 0,0 0 0,0 0 0,0 0 0,0 0 0,0 0 0,0 0 0,0 0 0,0 0-1,0 0 1,0 0 0,0 0-1,0 0 1,0 0 0,0 0-1,0 0 1,0 0-1,0 0 1,0 0-1,0 0 1,0 0-1,0 0 1,0 0 0,0 0-1,0 0 1,0 0-1,0 0 0,0 0 1,0 0-1,0 0 0,0 0 0,0 0 0,0 0 0,0 0 0,0 0 1,0 0 0,0 0-1,0 0 0,0 0 1,0 0-1,0 0 0,0 0 0,0 0 0,0 0 0,0 0 0,0 0-1,0 0 1,0 0-1,0 0 0,0 0-1,0 0-1</inkml:trace>
  <inkml:trace contextRef="#ctx0" brushRef="#br0" timeOffset="123627">14136 4229 16,'0'0'3,"0"0"-1,0 0 1,0 0-1,0 0 0,0 0-1,0 0 1,0 0 0,0 0-1,0 0 1,0 0-1,0 0 0,0 0-1,0 0 1,0 0 0,0 0-1,0 0 0,0 0 0,0 0 1,0 0 0,0 0-1,0 0 1,0 0-1,0 0 0,0 0 0,0 0-1,0 0 1,0 0-1,0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5:58.3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476 0 14,'0'0'2,"0"0"0</inkml:trace>
  <inkml:trace contextRef="#ctx0" brushRef="#br0" timeOffset="640">2 134 14,'0'0'2,"0"0"0,0-2 1,0 2-1,0-1 0,-2 0-1</inkml:trace>
  <inkml:trace contextRef="#ctx0" brushRef="#br0" timeOffset="687">11 131 14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5:59.6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</inkml:trace>
  <inkml:trace contextRef="#ctx0" brushRef="#br0" timeOffset="47">313 45 13,'2'0'3</inkml:trace>
  <inkml:trace contextRef="#ctx0" brushRef="#br0" timeOffset="78">323 84 14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6:07.2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0 1188 13</inkml:trace>
  <inkml:trace contextRef="#ctx0" brushRef="#br0" timeOffset="124">339 1063 14</inkml:trace>
  <inkml:trace contextRef="#ctx0" brushRef="#br0" timeOffset="312">455 737 13</inkml:trace>
  <inkml:trace contextRef="#ctx0" brushRef="#br0" timeOffset="343">455 681 14,'0'-1'2,"0"-2"0</inkml:trace>
  <inkml:trace contextRef="#ctx0" brushRef="#br0" timeOffset="374">445 577 14</inkml:trace>
  <inkml:trace contextRef="#ctx0" brushRef="#br0" timeOffset="421">428 449 13,'0'-2'3</inkml:trace>
  <inkml:trace contextRef="#ctx0" brushRef="#br0" timeOffset="452">412 361 13,'-2'-3'2,"2"0"0</inkml:trace>
  <inkml:trace contextRef="#ctx0" brushRef="#br0" timeOffset="514">368 200 14,'0'-2'2</inkml:trace>
  <inkml:trace contextRef="#ctx0" brushRef="#br0" timeOffset="546">339 128 14,'0'-2'2,"-2"-2"0</inkml:trace>
  <inkml:trace contextRef="#ctx0" brushRef="#br0" timeOffset="577">302 37 13</inkml:trace>
  <inkml:trace contextRef="#ctx0" brushRef="#br0" timeOffset="608">279 1 14,'-2'-1'2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6:07.8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4 14,'0'0'2,"-4"-1"0,2 0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6:07.9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317 2 14,'-2'-2'2</inkml:trace>
  <inkml:trace contextRef="#ctx0" brushRef="#br0" timeOffset="63">195 7 14,'0'0'3</inkml:trace>
  <inkml:trace contextRef="#ctx0" brushRef="#br0" timeOffset="125">108 46 13,'-2'1'2</inkml:trace>
  <inkml:trace contextRef="#ctx0" brushRef="#br0" timeOffset="188">5 119 14,'-3'1'2,"1"0"0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6:08.2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0 14,'0'1'2,"0"1"1,-2 1-1,2 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6:08.2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0 14,'0'3'2,"0"0"0,-2 2 0,2 2 0</inkml:trace>
  <inkml:trace contextRef="#ctx0" brushRef="#br0" timeOffset="47">0 170 13,'0'4'3,"0"-1"-1,0 3 0,0 1 0,0 1-1,0 0 0,2 1 0,1 2 0,-1-1 0,0 2 0,0-2 0,0 2-1,2 1 0,-2-2 1,0 2-1,0 0 0</inkml:trace>
  <inkml:trace contextRef="#ctx0" brushRef="#br0" timeOffset="156">60 486 14,'0'3'2,"0"0"0,2 3 0,-2 0-1,3 2 0,1-1 0,-2 2 0,2 1 0</inkml:trace>
  <inkml:trace contextRef="#ctx0" brushRef="#br0" timeOffset="203">158 664 14,'2'0'2,"2"1"0,0 1 0,2 0-1,0 1 1,3 0-1,-1-1 1,2 2-1,1-2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6:19.6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5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15-06-02T11:17:28.150"/>
    </inkml:context>
    <inkml:brush xml:id="br1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15,'0'0'3,"0"0"-1,0 0-1,0 0 1,0 0-1,0 0 0,0 0 0,0 0 0,0 0 0</inkml:trace>
  <inkml:trace contextRef="#ctx0" brushRef="#br0" timeOffset="2839">1345 2082 14</inkml:trace>
  <inkml:trace contextRef="#ctx0" brushRef="#br0" timeOffset="3220">2619 2078 13,'-2'0'2,"2"-1"0</inkml:trace>
  <inkml:trace contextRef="#ctx0" brushRef="#br0" timeOffset="3310">2629 2099 14,'0'0'2</inkml:trace>
  <inkml:trace contextRef="#ctx0" brushRef="#br0" timeOffset="3336">2635 2111 14,'-2'0'2,"2"0"0,0 0 0</inkml:trace>
  <inkml:trace contextRef="#ctx1" brushRef="#br0">1168 777,'0'0,"0"-25</inkml:trace>
  <inkml:trace contextRef="#ctx1" brushRef="#br0" timeOffset="615">2557 876</inkml:trace>
  <inkml:trace contextRef="#ctx1" brushRef="#br0" timeOffset="2104">2606 926,'0'0,"25"0</inkml:trace>
  <inkml:trace contextRef="#ctx1" brushRef="#br0" timeOffset="2947">3623 876,'0'0,"-49"0</inkml:trace>
  <inkml:trace contextRef="#ctx1" brushRef="#br0" timeOffset="4460">1515 1000,'0'0,"25"0,-25 0</inkml:trace>
  <inkml:trace contextRef="#ctx1" brushRef="#br0" timeOffset="31062">4219 3704</inkml:trace>
  <inkml:trace contextRef="#ctx0" brushRef="#br1" timeOffset="145782">4983 3516 13,'0'-3'3,"0"-1"-1</inkml:trace>
  <inkml:trace contextRef="#ctx0" brushRef="#br1" timeOffset="145829">4981 3369 14,'-2'-3'3</inkml:trace>
  <inkml:trace contextRef="#ctx0" brushRef="#br1" timeOffset="167559">4542 4384 14,'0'0'3,"0"0"-1,0 0 0,0 0 0,0 0-1,0 0 1,0 0-1,0 0 0,0 0 0,0 0 0,0 0 0,0 0-1,0 0 0,0 0 0,0 0 1,0 0-1,0 0 1,0 0-1,-2 1 0</inkml:trace>
  <inkml:trace contextRef="#ctx0" brushRef="#br1" timeOffset="200101">3928 1402 13,'0'0'3</inkml:trace>
  <inkml:trace contextRef="#ctx0" brushRef="#br1" timeOffset="210125">2945 1700 13,'0'3'2,"0"0"0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20:21.4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 0 13,'-2'0'3,"0"2"-1,0 2 0,0-1-1,0 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8:44.7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0 260 14,'0'0'2,"2"0"1,0-1-1</inkml:trace>
  <inkml:trace contextRef="#ctx0" brushRef="#br0" timeOffset="47">64 260 14,'0'-1'3,"0"0"-1,0 0 0,0 1 0</inkml:trace>
  <inkml:trace contextRef="#ctx0" brushRef="#br0" timeOffset="125">115 260 14</inkml:trace>
  <inkml:trace contextRef="#ctx0" brushRef="#br0" timeOffset="172">117 250 15,'0'0'3,"0"0"-1,0 0 0,0 0-1,-2 0 0</inkml:trace>
  <inkml:trace contextRef="#ctx0" brushRef="#br0" timeOffset="219">107 231 15,'0'0'2,"0"-1"0,-2 0 0</inkml:trace>
  <inkml:trace contextRef="#ctx0" brushRef="#br0" timeOffset="266">86 164 14,'0'0'2,"0"0"0,0-2 0,0 2 0</inkml:trace>
  <inkml:trace contextRef="#ctx0" brushRef="#br0" timeOffset="312">91 83 13,'0'0'2,"0"0"1</inkml:trace>
  <inkml:trace contextRef="#ctx0" brushRef="#br0" timeOffset="344">76 4 13,'0'-1'3,"0"-2"-1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2:41.8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 13,'0'-1'3,"4"0"-1,0-2 0,0 2-1,2-1 1,3-1-1,-1 1 0,2-1 0,5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8:49.22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14,'0'0'3,"0"0"0,0 0-2,0 0 1,0 0-1,0 0 1,0 0-1</inkml:trace>
  <inkml:trace contextRef="#ctx0" brushRef="#br0" timeOffset="63">33 26 15,'0'0'3,"0"0"-1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20:56.7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2436 0 15,'0'0'2</inkml:trace>
  <inkml:trace contextRef="#ctx0" brushRef="#br0" timeOffset="499">0 1243 13,'2'-1'3,"0"0"-1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20:57.41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19 0 15,'0'0'2,"0"0"1,-2 0-1,2 1 0,-2 3-1,-2-1 0,1 2 1,1-3-1,0 2-1,2-1 1,-2 1-1,0-2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2T11:27:01.70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0,'49'0,"50"0,1 0,24 0,0 0,-25 0,25 0,-25 0,-74 0,25 0,-50 0,24 0,-24 0,25 0,-25 0,25 0,0 0,-25 0,25 0,-25 0,24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29:43.5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4 19,'-2'-2'4,"2"1"0,-2 0-1,2 0 0,0 1-1,0 0-1,0 0 1,0 0-1,0 0 0,0 0-1,4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1:16.1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0 14,'0'0'2</inkml:trace>
  <inkml:trace contextRef="#ctx0" brushRef="#br0" timeOffset="62">0 34 15,'0'0'3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1:23.5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 14,'0'0'2</inkml:trace>
  <inkml:trace contextRef="#ctx0" brushRef="#br0" timeOffset="31">14 54 15,'0'0'2,"0"0"0,2-1 0</inkml:trace>
  <inkml:trace contextRef="#ctx0" brushRef="#br0" timeOffset="78">157 3 15,'4'-3'2</inkml:trace>
  <inkml:trace contextRef="#ctx0" brushRef="#br0" timeOffset="18240">3189 939 13,'0'0'2,"0"0"0,0 0 0,0 0 0,0 0 0,0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39.4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2960 0 14</inkml:trace>
  <inkml:trace contextRef="#ctx0" brushRef="#br0" timeOffset="60">4544 54 14</inkml:trace>
  <inkml:trace contextRef="#ctx0" brushRef="#br0" timeOffset="91">5220 75 14,'17'1'2</inkml:trace>
  <inkml:trace contextRef="#ctx0" brushRef="#br0" timeOffset="175">7206 240 14,'10'0'3</inkml:trace>
  <inkml:trace contextRef="#ctx0" brushRef="#br0" timeOffset="268">8488 304 13</inkml:trace>
  <inkml:trace contextRef="#ctx0" brushRef="#br0" timeOffset="294">8695 304 13</inkml:trace>
  <inkml:trace contextRef="#ctx0" brushRef="#br0" timeOffset="3054">0 1549 14</inkml:trace>
  <inkml:trace contextRef="#ctx0" brushRef="#br0" timeOffset="37483">5737 865 14,'0'0'2,"0"0"0,0 0 0,0 0-1</inkml:trace>
  <inkml:trace contextRef="#ctx0" brushRef="#br0" timeOffset="37530">5731 863 15</inkml:trace>
  <inkml:trace contextRef="#ctx0" brushRef="#br0" timeOffset="50556">3206 821 14,'0'0'2,"0"0"0,0 0 0,0 0 0,0 0-1,0 0 0</inkml:trace>
  <inkml:trace contextRef="#ctx0" brushRef="#br0" timeOffset="50608">3229 839 14,'0'0'2,"0"0"0</inkml:trace>
  <inkml:trace contextRef="#ctx0" brushRef="#br0" timeOffset="51658">3285 890 13,'0'0'2,"0"0"0,0 0 0,0 0 0</inkml:trace>
  <inkml:trace contextRef="#ctx0" brushRef="#br0" timeOffset="83054">4352 470 21,'0'0'4,"0"0"-1,0 0 0,0 0-1,0 0 1,0 0 0,0 0-1,0 0 0,0 0 0,0 0-1,0 0 1,0 0 0,0 0-1,0 0 7,0 0-1,0 0-8,0 0 7,0 0 5,0 0-7,0 0 5,0 0-13,0 0 7,0-1 5,0 0-13,0 1 7,0-1 0,0-1 6,0 2-8,0 0-6,0 0 7,0 0-6,0-1 13,2 1-15,-2 0 2,0-1-1,2 0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25.4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1079 15,'0'0'2,"0"0"0,-2 0 0,2 0 0,0-1 0,-2-2 0,0 2-1,0-1 1,0 1-1,0-1 0,2 1 0,-2 0-1,2 0 1,-2 0-1,2 2 1,-2 0-1,2-1 1,0 0-1,0 0 0,0 0 1,0 1-1,0 0 1,-2 3-1,2 1 0,-2 0 0,2 2 0,0 4 0,0-1 0,0 3 0,-2-1 0,2 2 0,0 1 0,0 1 0,0 2 1,0 1 0,0 2-1,2 1 0,-2 2 0,0 1 1,0 3-1,2 0 0,0 2 1,0 2 0,2 0-1,-2 4 0,2 0 1,0 0 0,1 2-1,-1 0 0,0 0 0,0 3 1,0 0-1,0-1 0,0 2 0,0 0 0,1 0 0,-3 0 1,2 1 0,-2-1-1,2 1 0,-2 0 0,2 0 0,-2 0 1,2 0-1,-2-1 0,3 1 0,-3 0 0,2 0 0,0 1 1,-2-1-1,2 1 0,-2-1 0,2 1 0,-2 2 0,1-1 0,-3 3 1,2-2-1,-2 0 0,2 0 0,-2 1 0,0-1 0,2 2 0,-2-2 0,2 0 0,-2 0 1,2-1-1,0 2 0,0 0 0,0-3 0,0 2 0,0 0 0,-2-2 0,2 0 0,-2 1 1,2-1-1,-2 1 0,0-1-1,0 0 1,0-1 0,0 0 1,0-1-2,0 0 1,-2-2 0,2 4 1,-2-3-1,0 1 0,2-1 0,-2 0 0,0-1 0,0 1 0,2-1 0,-2-1 0,0-2 0,2 2 0,-2-2 0,2 1 0,-2-1 0,0 1 0,0-2 0,2 0 0,-3 0 0,3 0 0,-2 0 0,2 1 0,-2-1 0,2 0 0,-2-1 0,2 0 0,-2 1 0,2-1 0,-2 0 0,2 0 0,-2 0 0,2-2 1,0 1 0,0-1-1,0 0 0,0 0 0,0-2 0,-2 1 0,2-1 0,0 0 0,0 0 0,0-1 0,0 0 0,0 0 0,2-1 0,-2 0 0,0 1 0,0-4 0,2 1 0,-2 0 0,0-2 0,2 1 0,-2-2 0,2 1 0,-2-2 0,0 0 0,0 1 0,0-2 0,0 0 0,0 0 0,0 0 0,0-1 0,0-1 0,0-1 0,0 1 0,0-1 0,0-1 0,0 1 0,0-2 0,0 1 0,2-1 0,-2 0 0,0-1 0,0 0 0,0 0 0,0 0 0,-2-3 0,2 1 0,0-1 0,0 0 0,-2 0 0,2-2 0,-2 0 0,2 1 0,-2-3 0,2-1 0,-2 1 0,2-1 0,0-1 0,-2 0 0,2-1 0,-2 0 1,2-1-1,0-2 0,-2 2 0,2-3 0,-2 0 0,2 0 0,0 0 0,0-1 0,0 0 0,0 0 0,0 2-1,0-2 1,0-1 0,0 1 0,0 0 0,0-1 0,0 0 0,0 0 0,0 0 0,0 0 0,0 0 0,0 1 0,2 1 0,0-1 0,0 0 0,0 0 0,2-1 0,2 1 0,-2 0 0,3 1 0,1-1 0,0 0 0,3 0 0,1 0 0,2 0 0,1 2 0,1-1 0,1 0 0,4 1 0,-1-1 0,3 0 0,4 1 0,0 0 0,2 1 0,2 0 0,0 0 0,2-1 0,2 1 0,2-2 0,1 2 0,-1 0 0,2 0 0,2-2 0,1 0 0,1 2 0,1-1 0,3 1 0,3-1 0,0 1 0,1-1 0,3 1 0,-2 0 0,2 0 0,-1-1 0,3 2 0,-2-3 0,4 2 0,0-2 0,2 0 0,0 1 0,2-1 0,0-1 0,0 0 0,-2 1 0,2-1 0,0-1 0,2 1 0,-2-1 0,2 0 0,0 0 0,2 0 0,-1 0 0,-3 0 0,2 0 0,-2 0 0,-2 0 0,0-1 0,2 1 0,0 0 0,2-1 0,-2-1 0,2 1 0,0 0 0,2 0 0,-2 0 0,3 0 0,-3-2 0,2 1 0,-2-1 0,2 0 0,3 0 0,-1-1 0,2 0 0,-2 1 0,1 0 0,-3-1 0,2 1 0,-2-1 0,0 1 0,-2 0 0,5 0 0,-1-2 0,-2 2 0,2-2 0,-1 2 0,-1-1 0,0 0 0,0-1 0,-2-2 0,0 1 0,5 0 0,-3-1 0,2 2 0,0-2 0,1-2 0,-1 0 0,-2 1 0,0-1 0,-2-1 0,2 0 0,-1 2 0,-1 1 0,2 0 0,0 0 0,-2 1 0,0 0 0,0 0 0,1 2 0,-5-1 0,-1 0 0,1 2 0,0 1 0,0-2 0,0 1 0,0 0 0,0 0 0,0 2 0,-2-2 0,2 1 0,-2 0 0,-2 1 0,2-2 0,-2 1 0,0 0 0,-1 0 0,1 0 0,2 1 0,-2-1 0,2 2 0,-2-2 0,-2 1 0,1 0 0,-1 0 0,-2 0 0,0 0 0,-1 1 0,-1 1 0,0-1 0,-1 0 0,-1 0 0,1 0 0,1 0 0,0 1 0,1 0 0,1 1 0,-2 0 0,-1-1 0,-1 0 0,-1 1 0,1 2 0,0-2 0,-3 2 0,1-2 0,-1 1 0,1 1 0,-1-3 0,-1 2 0,-1 1 0,0-1 0,-1 2 0,-1-1 0,-2-1 0,1 1 0,-3 0 0,0 0 0,0 0 0,-4 1 0,1 0 0,-1-1 0,-2 0 0,0 0 0,-2 0 0,-2-1 0,-1 1 0,-1-1 0,0 1 0,-4-1 0,-1 1 0,1-3 0,-2 1 0,-3 1 0,1-1 0,-5-1 0,3 0 0,-5 2 0,0-2 0,-1-1 0,-3 1 0,0 0 0,0 0 1,0-2-1,-1 1 1,-1-2-1,0-2-1,-2 0 1,0-1 0,2-2 0,-2-1 0,0 0 0,-2-2 0,2 0 0,-2-2 0,2 0 0,-2-2 0,3-1 0,-1-1 0,0-1 0,0 0 0,-2-1 0,2-2 0,0 1 0,0-4 0,-2 0 0,2 0 0,-2 0 0,2-3 0,-2 1 0,0-2 0,0-2 0,-2 0 0,2 0 0,-2-3 0,0-2 0,0 0 0,-2-1 0,2-1 0,-5 0-1,3 0 1,-2-3 0,0 1 0,0-2 0,-1 0 0,3-1 0,-2-1 0,2-2 0,-2 1 0,2-3 0,-1 1 0,3 0 1,-2-1-1,2 0 0,0 1-1,2-2 1,0 1 0,0-2 0,0 0 0,2-1 0,-2 0 0,2-2 0,0 0 0,0 0 0,0-1 0,1-1 0,-1 2 0,0 0 0,-2 1 0,2 1 0,-2 0 0,0 1 0,0 0 0,0-2 0,2 1 0,0 0 0,-2 0 0,2 0 0,-2 1 0,0-1 0,2 0 0,-2 0 0,0 1 0,0 1 0,2-1 0,0 0 0,-2 1 0,2-2 0,0 0 0,-2 0 0,2-1 0,-2 3 0,0-2 0,2 1 0,-2 2 0,2-2 0,-2 3 0,0-1 0,-2 1 0,2 1 0,-2-2 0,2 1 0,-2 1 0,0-2 0,2 1 0,-2 1 0,2 0 0,-2 2 0,2-1 0,-2 1 0,2 2 0,-2 1 0,0-1 0,0 2 0,2 1 0,-2 0 0,0 1 0,2-1 0,-2 4 0,0-1 0,2 0 0,-3 1 0,1 0 0,0 0 0,0 2 0,0-1 0,0 1 0,0 0 0,2-1 0,-2 3 0,0-1 0,2 1 0,-2 1 0,2 1 0,-2 2 0,0 0 0,2 1 0,0 2 0,-2 0 0,2 1 0,0 0 0,-2 0 0,2 1 0,0 1 0,0 0 0,2 0 0,-2 1 0,2 0 0,-2 1 0,2 1 0,-2-1 0,2 2 0,-2 0 0,2 1 0,0 0 0,0 1 0,0 1 0,0-1 0,0 1 0,-2 2 0,2-1 0,0 1 0,-2-1 0,2 2 0,-2-1 0,3 0 0,-3 2 0,2-1 0,-2-1-1,2 2 1,-2 0 0,2 1 0,-2 0 0,2 0 0,-2 1 0,0 1 0,0-1 0,0 0 0,0 0 0,0 0 0,0 1 0,0 0 1,0 0-1,0-1 0,0 2 0,0-1 0,0 0 0,0 2 0,0-3 0,0 3 0,0-2 0,0 0 0,0 2-1,0-2 1,0 2 1,0-1-1,0 0 0,0 0 0,0 1 0,0-1 0,0 0-1,0 0 1,0-1 0,0 1 0,0-1 0,0 0 0,2 0 0,-2-2 0,0 1 0,2-1 0,-2-1 0,2 0 0,0-2 0,0 2 0,0-1 0,0 0 0,2-2 0,-2 1 0,1-1 0,-1 1 0,0-1 0,0 1 0,0-2 0,0 2 0,0-1 0,0 1-1,2-1 1,-4 2 0,2 0 0,0-2 0,0 2 0,0 0 0,-2-1 1,3 1-1,-1 1 0,-2 0 0,2 0 0,-2 1 1,2-2-1,-2 2 0,0 0 0,2 0 0,-2 2 0,2-1 0,-2 1 0,0 1 0,0-1 0,0 1 0,0 1 0,0-1 0,0 1 0,0-1 0,0 2 0,0 0 0,0-1 0,0 2 0,0-1 0,0 1 0,0 0 0,0 0 0,0-1 0,0 2 0,0-1 0,0 1 0,0-1 0,0 1 0,0-1 0,0 1 0,0-1 0,0 2 0,0-1 0,0 0 0,0 0 0,0 0 0,-2 0 0,2 0 0,0 0 0,-2 0 0,2 0 0,0 0 0,-2 0 0,-2 0 0,1 0 0,-3 0-1,0 1 1,0-1 1,-5 0-1,3 1 0,-4 0 0,-1 1 0,1-1 0,0 0 0,-5 1 0,3 0 0,-3 2 0,-2-2 0,3 1 0,-3 0 0,-1 1 0,-1 0 0,0 0 0,-2 0 0,-1 0 0,-3 2 0,-2-2 0,0 2 0,0-1 0,-4 1 0,2-2 0,-2 2 0,0-1 0,-1-1 0,1 1 0,-2 0 0,2-1 0,0 1 0,-2-2 0,0 2 0,0-1 0,-1 0 0,-1 1 0,-2-2 0,2 1 0,-3-1 0,1 1 0,2-2 0,0 1 0,-1 0 0,1-1 0,2 1 0,0-1 0,0 0 0,0 1 0,-1-1 0,1-1 0,0 1 0,-2 0 0,2-1 0,-1 0 0,1 0 0,-2 0 0,0 0 0,0-1 0,-3 2 0,1-1 0,-2 0 0,1-1 0,-1 1 0,2-1 0,-1 0-1,-1 1 1,0-1 0,-1 0 0,1 1 0,-2-1 1,-1 0-1,-1 2 0,-1-2 0,-1-2 0,-1 2 0,-2 0 0,1 2 0,-3-2 0,2 1 0,-1-1 0,-1 1 0,0-1 0,-2 1 0,3-1 0,-3 0 0,0 0 0,0 0 0,1 0 0,-1 0 0,0 0 0,2 0 0,1 0-1,-1 0 1,4-1 0,-1 1 0,1-1 0,-1 1 0,1-1 0,-2-1 0,1 1 0,-1 1 0,1-1 0,-1 0 0,0 0 1,1 0-1,1-1 0,0 2 0,1-1 0,1 0 0,1 0 0,-1-1 0,1-1 0,-1 1 0,1 0 0,-1-1 0,1 2 0,-3-1 0,3 0 0,-1-1 0,-1 2 0,1-1 0,-1-1 0,1 2 0,-1 0 0,-1 1 0,0 0 0,1 0 0,-1 0 0,-1 0 0,-1 1 0,-2-1 0,3 0 0,-3 1 0,2-1 0,1 0 0,-3 0 0,2 0 0,1 0 0,-1 2 0,0-2 0,-1 0 0,1-2 0,-2 2 0,3 0 0,-1-1 0,-2 1 0,1-1 0,-1 1 0,2 0 0,3-1 0,-1 1 0,1 0 0,1 0 0,1 0 0,-1 0 0,3 0 0,-1-1 0,1 1-1,-1 0 1,1-1 0,2 1 0,-1 0 0,3-2 0,0 2 0,2-1 1,1 0-1,1 0 0,0 0 0,2 1 0,2-1 0,0-1 0,0 1 0,2 1 0,0 0 0,2 0 0,-2 0 0,4 0 0,-2-1 0,3 1 0,-1 0 0,-2 1 0,4-1 0,-2 0 0,1 1 0,-1 1 0,0 0 0,0-1 0,0 1 0,0 1 0,1-1 0,-1 0 0,2 1 0,0-1 0,1 0 0,-1 1 0,0-1 0,2 0 0,-1 2 0,1-2 0,0 0 0,3 1 0,-3 0 0,0 0 0,1 0 0,-1-1 0,2 2 0,-1-2 0,-1 2 0,0-2 0,-2 2 0,1-1 0,-1 1 0,0-1 0,0 0 0,-1 1 0,-1-1 0,-2 2 0,0 0 0,0 1 0,-4-1 0,0 1 0,0-1 0,-2 1 0,2 1 0,-2-2 0,0 1 0,2 1 0,-2-1 0,0 0 0,0 1 0,-1-1 0,1-1 0,-2 1 0,2 0 0,-2-1 0,2 1-1,0-2 1,0 2 0,0-1 0,-1-1-1,3 1 1,0 0 0,2-2 0,1 2-1,-1-1 1,0 0 0,2 1 1,2-2-1,0 1 0,2-1 0,1 1 1,1-1-1,2 1 0,1-2 0,-1 0 0,3 0 0,1 1 0,1-1-1,1 0 1,3 0 0,-1-1 0,3 0 0,2 0 0,0 0 0,0 0 0,1 1 0,1-2 0,0 1 0,0-1 0,2 1 0,-2 0 0,2 0 0,-2 2 0,2-2 0,-1 0-1,1 1 2,0-1-1,0 1 0,0-1 0,0 0 0,0 0 0,-2 1 0,2 0-1,-2 0 1,-2-1 0,1 0 0,-1 2 0,0-2 0,-2 1 1,-1 1-1,1 0 0,-2-1 0,-1 0 0,3 1 0,-2-1 0,0-1 0,-1 2 0,1-1 0,2-2 0,-3 1 0,3 1 0,0 0 0,-1-2 0,3 1 0,0-1 0,0-1-1,0 2 0,1-1 0,1 1-1,0 0 1,0-1 0,2 0 0,2 0 0</inkml:trace>
  <inkml:trace contextRef="#ctx0" brushRef="#br0" timeOffset="5152">2258 745 14,'0'5'3,"0"2"-1,0 3 0,0 3 0,0 2 0,0 2-1,0 3 0,0 2 0,0 4 0,-2 2 0,2 2 0,-2 4 0,2 3 0,-2 4 0,2 1 0,-2 2-1,0 2 1,0 4 0,2 1 0,-2 2 0,2 3 0,0 1-1,0 2 0,-2 0 1,2 2 0,2 0-1,-2 1 1,2 1-1,0 1 0,0 1 0,0 3 1,-2 2-1,2 1 0,-2 2 0,0 1 0,0 1 0,0 1 1,-2 2-1,2 1 0,-2 1 0,0 0 0,0 0 0,2 1 0,-2-1 0,2 0 0,-2 1 0,2 1 1,-2-2-1,2-1 0,0 0 1,0-2-1,0 0 0,0-2 1,0 0-1,-2-2 0,2 0 1,0-2-1,0 1-1,0-3 1,0-2 0,0 0 0,0-5 0,0-1 0,0-3 1,0-3-1,0-3 1,2-2-1,-2-2-1,2-4 0,-2-1 1,2-2 0,0-2 0,0-2 0,0 0 0,0 1 0,0-1 0,0 0 0,0-1 0,-2 1 0,3-1 0,-3-1 0,0 0 0,-3-1 0,3-3 0,0-2 0,0-1 0,0-2 0,0-3 0,0-1 0,0-1 0,0-3 0,0 0 0,3 1 0,-3-1 0,0 0 0,-3 0 0,3 2 0,-2 1 0,0 0 0,0 0 0,0 1 0,-2 0 0,2 0 0,-2-1 0,2-2 0,0-1-1,0-1 1,0-1 1,0-2-1,2-1 0,-3 0 0,3-2 0,0 2 0,0-1 0,3 2 0,-1-1 0,0 4 0,-2 3 0,2 2 0,0 2 0,0 3 0,0 1 0,0 2 0,-2 0 0,2 3 0,-2-2 0,0 2 0,0-2 0,0-1 0,0-1-1,-2-1 1,0-2 0,2-3 0,-2-2-1,0-2 0,0-3 0,0-2 0</inkml:trace>
  <inkml:trace contextRef="#ctx0" brushRef="#br0" timeOffset="6384">3961 602 13,'0'0'3,"0"0"0,0 0-1,0 0 0,0 0-1,0 0 0,0 0 0,0 0 0,0 0 0,0 1 0,0 0-1,0 2 1,0 0 0,0 3 0,-2 1 0,2 1-1,0 1 0,0 3 1,-3 0-1,1 2 1,2 1-1,-2 1 0,0 3 0,0 0 0,0 3 1,2 2-1,-2 2 1,2 2 0,0 4-1,-2 4 0,2 2 0,2 5 0,-2 4 1,0 2 0,0 2-1,0 2 0,0 3 0,0 0 0,0 3 0,2 3 0,-2-1 0,2 2 0,-2 0 0,2 2 0,-2-1 0,0 1 1,0 1 0,0 2-1,0-1 0,0 2 1,0 1 0,0-3-1,2 2 0,-2-2 1,2-1-1,0 1 0,1-2 0,-1-1 0,2 1 0,2-2 0,-2 1 0,2-2 0,0 1 0,3-1 0,-3 0 0,0-2 0,0-1 0,3 1 0,-3-1 0,2 0 0,-2-1 0,1 0 0,-1 1 0,-2-4 0,2 0 0,-2 0 1,0-2-1,0 0 1,3-2 0,-3 0-1,2 0 0,-2 0 0,2 0 0,-2-1 1,3 2-1,-3-2 1,2 0-1,0 0 0,-2 0 0,3-2 0,-3-1 0,2 1 0,-2-3 0,0 0 0,0-1 0,0 1 0,3-1 0,-3-1 0,0 0 0,2 0 0,-2-2 0,0-1 0,1 1 0,-1-2 0,0 1 0,0-2 0,2 2 0,-2-1 0,0 0 0,1 0 0,-1 0 0,0-2 0,0 1 0,0 2 0,-2-2 0,2 2 0,-2-1 0,0 1 0,3-1 0,-3 0 0,0-1 0,-2 2 0,2-3 0,-2 0 0,2 0 0,-2-2 0,2-1 0,-2-3 0,2 0 0,-2-2 0,0-3 0,2-1 0,-2-2 0,2-2 0,-2-2 0,0 0 0,0-1 0,0-2 0,-2 0 0,2 2 0,-2 0 0,0 1 0,0 1 0,-2-1 0,0 1 0,2 1 0,-3 0 0,1 0 0,0 0 0,0-2 0,0-3-1,0-1 0,2-1 0,0-4-1</inkml:trace>
  <inkml:trace contextRef="#ctx0" brushRef="#br0" timeOffset="7715">5667 786 14,'0'1'2,"0"2"0,0 2 0,2 2 0,-2 2 0,0 2 0,-2 2-1,2 3 0,-2 1 0,0 4 0,0 5 0,-2 2 0,-1 3 0,-1 4 0,0 5 0,0 1 0,-3 6 0,1 2 0,0 3-1,0 4 1,-1 3 0,-1 3 0,2 2 0,0 1-1,-3 2 1,3 1-1,-2 0 0,-1 3 0,3 3 1,-2 1-1,1 3 0,1 1 0,0 3 1,0 0 0,-1 2-1,3 1 0,0 1 0,-2 1 1,1 2 0,3 1-1,-2 0 0,0 0 0,2 1 0,2-2 0,0 0 1,2-1 0,-3-1-1,1-1 0,2 1 0,2-3 0,1 1 0,-3 0 0,2-1 1,0-2-1,2 0 0,-2-1 0,0-2 0,0-1 0,0 0-1,0-1 1,0-2 0,0 0 0,0-3 0,0-1 0,0-3 0,1-1 0,-1-2 0,0-2 0,2-2 0,-2 1 0,0-2 0,2 1 0,-2-3 0,2 1 0,-2-2 0,3-1 0,-3-1 0,2-2 0,0 0 0,0-1 0,-2-2 0,2 0 0,0-2 0,0-2 0,3-1 0,-3 0 0,2-1 0,-2-2 0,2 0 0,-2-4 0,3 1 0,-3-1 0,0-2 0,2-3 0,-2 0 0,0-3 0,1-2 0,1-2 0,-2-3 0,0-1-1,0-3 1,0-2 0,0-1 0,1-2 0,-1 0-1,-2-1 1,2-1-1,-2-2 0,0-1 1,0 2 0,0-2-1,-2 1 0,2-1 0,-2 0 0,-2-1 0</inkml:trace>
  <inkml:trace contextRef="#ctx0" brushRef="#br0" timeOffset="8912">7241 799 14,'0'0'2,"0"0"0,0 0 0,0 0-1,0 0 1,0 0-1,0 2 0,-2 3 0,2 1 1,0 3-1,-2 2 0,0 3 0,-3 4 0,3 0 0,-2 4-1,0 3 1,-2 5 0,2 5-1,-2 3 0,1 4 1,-1 5 0,2 0 0,-2 4-1,0 4 0,1 3 0,-1 2 1,0 2 0,2 2-1,-2 4 1,0 0-1,-1 3 1,-1 1 0,2 4 0,-2 2-1,-1 3 0,3 3 1,0 1-1,0 2 0,-3 1 0,3 2 0,0 1 0,2-1 0,-2 2 1,2-2-1,-1 0 0,1 0 0,0 0 0,2 0 0,0-1 0,0-1 0,2-1 1,0 0-1,0 1 0,0-1 0,0 0 0,0-1 0,-2 0 0,2-1 0,-2 0 1,2-3-1,-2 1 0,2-2 0,-2-2 0,0 2 0,2-5 0,0-1 0,0-3 0,2-1 0,-2-3 0,2 0 0,0-4 0,0-1 0,0-2 0,0 1-1,2-3 1,-2-1 0,2-3 1,0 0-1,-1-3 0,1-3 0,-2-3 0,2-3 0,-2-2 0,2-4-1,-2-3 0</inkml:trace>
  <inkml:trace contextRef="#ctx0" brushRef="#br0" timeOffset="9835">8724 903 15,'0'4'2,"-2"1"1,2 2-1,-3 4 0,1 2 0,0 2 0,2 3 0,-2 6-1,-2 1 0,2 4 0,0 3 0,0 3 0,0 2 0,-2 4 0,2 0-1,-2 4 1,-1 1-1,1 2 1,0 3 0,0 1-1,-2 3 0,0 1 1,1 2 0,-1 1-1,-2 2 1,2 0-1,-3 3 0,1 2 0,0 3 0,-2 2 0,-1 2 0,-1 1 0,-1 0 0,3 3 1,-2 2 0,-1 1-1,3 1 0,-2 1 1,1 0-1,1 1 0,0 1 0,1-1 0,1 3 0,2-1 0,0 1 0,1 2 0,-1-1 0,2 0 0,2 1 0,-2 1 0,2 0 0,-2 1 0,2 0 0,0 0 0,-1 1 0,1-2 0,0 1 0,0-1 0,0 1 0,-2-2 0,2-1 0,2 1 0,-2-2 0,0-3 0,0 1 0,0-4 0,0-2 0,2-1 0,0-3 0,-2 0 0,2-3 0,0-3 0,0-2 0,2 0 0,-2-6 0,0-2 0,0-2 0,0-4 0,0 0 0,-2-6 0,2-2 0,-2-4 0,-1-4 0,1-2 0,0-4-1,0-5 0,0-1 0</inkml:trace>
  <inkml:trace contextRef="#ctx0" brushRef="#br0" timeOffset="13891">1721 3106 14,'14'-3'2,"13"3"0,10-1 0,9 1 0</inkml:trace>
  <inkml:trace contextRef="#ctx0" brushRef="#br0" timeOffset="14181">8275 3372 15,'12'-1'2,"5"2"0,6-1 0,3 0-1</inkml:trace>
  <inkml:trace contextRef="#ctx0" brushRef="#br0" timeOffset="14303">9218 3388 14,'0'0'2,"0"0"0,0 0 0,0 0 0,0 0-1,0 0 1,0 0-1,0 0 0,0 0 0,0 0 0,-2 0 0,2 0-1,-2-1 1,-2-1 0,-3 0 0,-1 0-1,0 0 1,0-1-1,-1 1 1,-1 0-1,2 1 0,-3-2 0,3 2 0,-2 0 0,2 0 0,-1 0 0,1-1 0,0 1 0,2 0 0,-3 0 0,5 1 0,0-1 0,0 1 1,0-1-1,0 1 1,1-1 0,1 1 0,0 0-1,0 0 0,0 0 0,2 0 0,-2 0 0,2 0 0,0 0 1,-2 0-1,2 0 1,0 0-1,-2 0 0,2 0 0,0 0 1,0 0 0,0 0-1,-2 0 0,2 0 1,-2 0 0,2 0-1,-2 0 0,2 0 0,-2 0 0,2 0 0,-2-2 0,0 2 0,0 0 0,-1-1 0,1 1 0,-2-1 0,2 1 0,-2-1 0,2 0 0,-4 1 0,2 0 0,-3-1 0,1-1 0,2 2 0,-2-1 0,2 1 0,-2-1 0,-1 0 0,3 1 0,-2-1 0,2 0 0,0-1 0,2 2-1</inkml:trace>
  <inkml:trace contextRef="#ctx0" brushRef="#br0" timeOffset="15200">9570 3328 15,'0'0'2,"0"0"1,0 0-1,-3 1 0,1 0 0,-4 0 0,2 0-1,-2 0 0,0 1 0,-1 0 0,1-1 0,0 0 0,0 2 0,0-1 0,-3-1-1,3 1 0,-2 1 0,0-1 0,-1 0 0,-1 1 0,2-1 0,-3 0 0,3 1 1,-2 0-1,-3-1 1,3 1-1,-2-1 0,-3 0 0,3 1 1,-3-1-1,1-1 0,-1 0 0,1 2 0,-3-2 0,1 0 0,-3 0 0,0 0 0,-3 1 0,-1 0 0,-4-1 0,0 0 1,0 0-1,-2 1 0,-2-1 1,0 0-1,0 0 0,-4 0 0,0 0 0,-2 1 0,0-2 0,-3 1 0,-1 0 0,-3-1 0,-1 0 0,-3 1 0,1-1 0,-3 0 1,1 1-1,1-1 1,0 0-1,1 0 0,-1-1 0,3 1-1,-1-1 1,1 1 0,-3 0 1,3-1-1,-3 1 0,1-1 0,-1 1 0,-2-2 0,1 2 0,-1-1-1,0 1 2,1 0-1,-1 0-1,1-1 1,-1 1 1,2-1-1,-1 1 0,-1-1 0,0 1 0,-1 0 0,-1 0 0,-2 0 0,3-1 0,-1 1 0,-2-2 1,0 2-1,0 0 0,1 0 0,-1 0 0,-2 0 0,0 0 0,0 2-1,-1-2 1,-3 0 0,2 0 0,-2 1 0,2-1 0,0 1 1,0-1-1,0 0 0,0 0 0,2 0 0,-2-1 0,0 1 1,1-1-1,-3-1 0,2 1 0,-2 0 0,2 0 0,0 0 0,0 0 0,0-1 0,2 0 0,-2 1 0,0 0 0,-2 0 0,0-1 0,0 1 0,-2 0 0,2 0 0,-2 0 0,2 0 0,0 1 0,-2-2 0,2 1 0,-2 0 0,0 0 0,-2 0 0,0 0 0,0-2 0,0 2 0,0 0 0,0 0 0,-1-2 0,3 2 0,-2-1 0,2 1 0,-2 0 0,-2-2 0,0 2 0,2-1 0,-2 1 0,3 0 0,1-2 0,0 2 0,2 0 0,-2 0 0,2-2 0,2 1 0,-2 0 0,1-1 0,-1 0 0,0 1 0,2-1 0,0 0 0,0 0 0,2 1 0,-2 0 0,2-2 0,0 3 0,1-1 0,-1 1 0,0-2 0,0 2 0,0 0 0,0 0 0,1 1 0,1 0 0,2 0 0,0 0 0,3 0 0,-1 0 0,2 0 0,1 0 0,-1 0 0,5 0 0,-1 0 0,1 1 0,2-1 0,1 0 0,1 0 0,0 0 0,4 0 0,-1 0 0,5 0 0,3 0 0,1 0 0,0 0 0,4 0 0,0 1 0,3-2 0,-1 1 0,2 1 0,3-1 0,-1 1 0,3-1 0,-3 2 0,3-2 0,-1 0 0,1 1 0,1-1 0,-1 1 0,1-1 0,-1 1 0,2 0 0,-3 0 0,3 0 0,-3 2 0,1-2 0,-1 0 0,1 0 0,-1 2 0,-1-1 0,1-1 0,-1 1 0,1 0 0,-1 0 0,-1 0 0,1 1 0,-1-1-1,0 0 1,1 1 0,-3-1 0,3 0 0,1 1 0,-1-2 0,-1 1 0,1-1-1,-1 2 2,1-2-1,-1 1 0,0-1 0,1 1 0,-1 1 0,1-1 0,1 0 0,-1 1 1,-1-1-1,3 0 0,-3 2 0,3-2 0,-1 1 0,1-1 0,1 0 0,1 1 0,0-1 0,-1-1 0,1 0 0,1 0 0,3 1 0,0-2 0,0 1 0,-1 0 0,3-1 0,0 1-1,0 0 1,0-1 0,1 0 0,1 0 0,0 1 0,2-1 0,-2 0 0,2 0-1,-2-1 0,2 1 1,0-1 0,-1 1-1,-1 0 1,2 0-1,0-1 0,0 0 0,0 0 0</inkml:trace>
  <inkml:trace contextRef="#ctx0" brushRef="#br0" timeOffset="36432">2771 3804 17,'0'0'3,"0"0"0,0 0-1,0 0 0,0 0-1,0 0 0,0 2 0,0-1 0,0 1 1,2 3 0,-2-1 0,0 4-1,0 2 0,0 1 0,0 3 0,-2 3 0,0 0 0,0 3 0,0 1 0,-2 0-1,0-2 1,-2 2 0,2 0 0,-1-1 0,1 0-1,0 0 0,-2-1 0,2 0 0,-2-2 0,-1 0 0,3-1 0,-2-2-1,2-1 0,2-2-1</inkml:trace>
  <inkml:trace contextRef="#ctx0" brushRef="#br0" timeOffset="37108">3135 3928 16,'2'0'2,"1"3"1,-1 2 0,2-1-1,-2 5-1,0-1 1,0 2 0,-2 2-1,-2-1 0,0 3 0,-2 1 0,-3-1 0,-1 2 0,0-1 0,-2 0 0,-1-1 0,-1-1-1,-1-3 1,3 0-1,-2-1 1,1-4 0,1 1-1,0-2 0,-1-3 0,3-1 0,0-4 0,-1 0 0,5-3 0,0-4 0,0 0 0,2-2 0,2-1-1,2 0 1,2-1 0,0 0-1,0 0 0</inkml:trace>
  <inkml:trace contextRef="#ctx0" brushRef="#br0" timeOffset="37530">3563 4092 15,'-2'2'3,"2"1"-1,-2 2 1,-2 1 0,0 1-1,-2 1 0,0 0 0,-3-1-1,1 1 0,-2 0 0,-1-1 0,-1-1 0,0 0 0,1-1 0,-1-2 0,2-1 0,-3 0 0,3-4 0,-1 0-1,1-4 0,2-2 0,0-1 0,3-4 0,1-1 0,4-2 0,0 0 1,2-3 0,2 1-1,1 1 0,1 1-1,2-2 1,0 1-1,1 2 0</inkml:trace>
  <inkml:trace contextRef="#ctx0" brushRef="#br0" timeOffset="41061">4420 3782 14,'-2'-1'2,"2"1"1,0 0-1,0 0 0,0 0 0,0-1-1,-2 0 1,2 0 0,-2-2-1,2 3 0,0 0 0,0 0 0,0 0 0,0 0-1,0 0 1,0 0 0,0 0 0,0 0-1,0 0 0,0 0 1,0 0 0,0 0-1,0 0 1,0 0 0,0 0 0,0 0-1,0 0 1,0 0 0,0 0-1,0 0 0,0 0 0,0 0 0,0 0 0,0 0 0,0 0 1,0 0 0,0 0-1,0 0 0,0 0 0,0 0 0,0 0 1,0 0-1,0 0 0,0 0 0,0 0 0,0 0 0,0 0 0,0 0 0,0 0 0,0 0 0,0 0 0,0 0-1,0 0 2,0 0-1,0 0 0,0 0 0,0 0 0,0 0 0,0 0 0,0 0 0,0 0 0,0 0 0,0 0 0,0 0 0,0 0 0,0 0 0,0 0 0,0 0 0,0 0 0,0 0 0,0 0 0,0 0 0,0 0 0,0 0-1,0 0 2,0 0-1,0 0 0,0 0 0,0 0 0,0 0 0,0 0 0,0 0 0,0 0 0,0 0 0,0 0 0,0 0 0,0 0 0,0 0 0,0 0 0,0 0 0,0 0 0,0 0 0,0 0 0,0 0 0,0 0 0,0 0 0,0 0 0,0 0 0,0 0 1,0 0 0,0 0-1,0 0 0,0 1 0,0 6 0,-5 5 1,1 1-1,0 2 0,0 0 0,0 0 0,0 3 0,0-1 1,-1 2 0,-1-1-1,2 1 0,0-1 0,0 1 0,0-1 0,0-1 0,-1-1 0,3-1 0,-2 0 0,0-1 0,2-1 0,-2-1-1,2-2 1,0-2 0,0 1-1,0-4-1,0 0 0</inkml:trace>
  <inkml:trace contextRef="#ctx0" brushRef="#br0" timeOffset="42948">4544 3869 14,'0'0'2,"0"0"1,0 0-1,0 0 0,0 0 0,0 0 0,0 0 0,-2 0 0,2 0 0,0 0-1,0 0 0,0 0 0,0-1 0,0 0 0,0 0 0,0 0-1,-2 1 1,2 0-1,2-1 0,-2-1 0,2 2 1,2-1-1,2-2 0,4-1 0,1 2 1,1-1-1,1 0 1,1 0-2,1 0 2,-1 1-1,1 1 0,-3 0 0,0 2-1,1 0 1,-3 0 1,-2 4-1,1-2 0,-3 3 0,0 1 0,0 0 1,-4 1-1,-2 0 0,0 2 1,-4-1-1,0 1 0,0 0 0,-4 0 0,1 1 1,1-2-1,0-1 1,0 0-1,2-1 0,0 0 0,2-1 0,-3 1 0,3-1 0,2 0 0,0-2 1,2 2-1,-2 0 0,5-1-1,-1 0 1,0 0 0,0 1 1,2-1-1,0-1 0,1 1-1,-3-1 1,0 2 0,0-1 0,0 2 0,-2 0 0,-2 1 1,0 1-1,-2 1 1,-2-1 0,0 3-1,-4-1 1,-1 1 0,1 1-1,-2-2 1,-3 1-1,1 0 1,-3 0-1,3-2 0,2 0 1,-3-2-1,3 0 0,0-1-1,1 0-1,1-3 0</inkml:trace>
  <inkml:trace contextRef="#ctx0" brushRef="#br0" timeOffset="43778">5073 3810 15,'0'0'3,"-2"0"0,0 0 0,-2 1-1,-4-1 0,-1 3 1,1 0-1,-2 1 0,0-1 0,-3 2-1,3 1 0,-3-1 0,3 1 0,2 0 0,-3 1 0,3 0 0,2 1 0,2 0-1,0-1 0,-1 0 0,3 1 0,2 0 0,2-1 0,1 2 0,-1-1 0,2-1 0,2 1 0,0 0 0,0 0 0,3 0 0,1 0 0,-2 1 0,1-2 0,-1 1 0,0 1 0,0 1 0,-1 0 0,-1 0 1,0 2-1,-2-1 0,-2 2 0,0 0 0,-2 0 1,-2 1 0,-2 0-1,-2 0 1,0 1 0,-5-1-1,1-1 0,0-1 0,-3 0 0,3-3 0,0 1 0,-1-1 0,1-2 0,2-1 0,1-1 0,1-1 0,0-1-1,2-1 0,0-2 1,0 0 0,1-3 0,1 0 0,2-3 0,0-1-1,2-1 1,3-1 0,-1-3 0,4 0-1,0-2 0,3 0 0,-1-1 0,2-1 1,3 0 0,-1-2 0,1 1 0,1-1 0,3 0-1,0 0 1,-1 1-1,3-2 1,-2 2 0,-1 1 0,3-2 0,-3 3 0,1-1 0,-2 2 0,-3 0 0,-2 0 0,1 1 0,-5 0 0,0 1-1,-3 0 1,-3 0 0,0 3 1,-2 0 0,-2 1 0,-3-1-1,-1 2 1,-2 3 0,0-1-1,-5 2 0,1-1 0,0 3 0,-3 1 0,1 0 0,-1 0 1,3 1 0,-1-1 0,1 1-1,2-1 0,-1 1 0,3 1 0,2 0 0,-1 0 0,3 1-1</inkml:trace>
  <inkml:trace contextRef="#ctx0" brushRef="#br0" timeOffset="46352">6043 3765 15,'0'0'3,"0"0"0,0 0 0,0 0-1,0 0 0,0 0 0,0 0 0,0 0 0,0 0-1,0 0 0,0 0 0,0 0 0,0 0 0,0 0 0,0 1 0,-2-1-1,2 1 0,0-1 0,0 1 1,0 0 0,0 1-1,0-2 0,0 0 0,0 0 0,-2 1 0,2-1 1,0 1-1,0-1 0,0 0 0,0 0 1,0 0-1,0 0 0,2 0 0,-2 0 0,0-1 0,-2 1 0,2 0 0,0 0-1,0 0-1</inkml:trace>
  <inkml:trace contextRef="#ctx0" brushRef="#br0" timeOffset="47085">6062 3668 13,'0'0'3,"0"0"-1,0 0 1,0 0-1,0 0 0,0 0 0,0 0 0,0 1 0,0-1 0,0 2-1,0-2 0,0 1 0,-2-1 0,2 0 0,0 0 0,0 0 0,0 1 0,0-1 0,0 1-1,0-1 1,0 0 0,0 0 0,0-1-1,0 1 1,2 1 0,-2 0-1,0-1 1,2 0 0,-2 0 0,0 0-1,-2 1 1,2 1 0,0-1 0,0 0 0,0 1-1,0 3 0,-2 1 0,2 2 1,0 2-1,-2 3 0,2 2 1,-2 2 0,0 0-1,-3 3 1,3-1-1,-2 2 0,0 2 0,-2-3 0,2 1 0,0-1 0,0 1 0,-1-1 7,1-2-8,0 0-1,2-1 0,0-2 0,0-2-1</inkml:trace>
  <inkml:trace contextRef="#ctx0" brushRef="#br0" timeOffset="51518">6078 3956 15,'0'0'3,"0"0"0,0 0-1,0 0-1,0 0 1,0 0-1,0 0 0,0 0 0,0 0 0,0 0 0,0 0-1,0 0 1,0 0 0,0 0-1,0 0 1,0 0 0,0 0-1,0 0 0,0 0 0,0 0 0,0 0 0,0 0 0,0 0 0,0 0 0,0 0 0,0 0 0,0 0 0,0 0 0,0 0 0,0 0 0,0 0 0,0 0 0,0 0 0,0 0 0,0 0 0,0 0 0,0 0 0,0 0 0,0 0 0,0 0 0,0 0 0,0 0 0,0 0 0,0 0 0,0 0 0,0 0 1,0 0-1,0 0 0,0 0 0,0 0 0,0 0 0,0 0 1,0 0 0,0 0 0,0 0-1,0 0 1,0 0-1,0 0 0,0 0 0,0 2 0,-2 2 0,-2 2 1,0 1-1,0 1 0,2 1 0,-2-1 1,0 2 0,-3 1-1,3-2 0,-2 1 0,0 1 0,2-2 1,0 2 0,-1-3-1,1 1 0,0-1 0,0 0 0,2-1 0,0 0 0,0-1 0,0-1 0,0-1 0,0 0 0,2-1 0,-2 0 0,2-1-1,-3 0 1,3 1 0,3-2 0,-3 0 1,2 0-1,2-1 0,2-1 0,0-1 0,2-2 0,3 0 0,1-1 0,3-1 0,-1 0 0,5 0 0,-3 1 0,3-2 0,0 1 0,-1 0 0,1 0 0,-1 0 0,-1 2 0,-1-2 0,1 1 0,-3 2 0,-1-1 0,-3 1 0,1 1 0,-3-1 0,-2 1 1,0 1 0,0 0-1,-1-1 0,-1 2 0,0 0 0,-4 0 1,0 0-1,0 2 0,-2-1 0,2 0 0,-2-1 0,0 0-1,2 0-1,-2 0 1</inkml:trace>
  <inkml:trace contextRef="#ctx0" brushRef="#br0" timeOffset="52189">6401 3739 15,'0'-1'3,"0"-1"0,0-1 0,-2 1-1,2-1 0,-2 0 0,2 1-1,-2 1 1,2 0 0,0-1 0,0 1-1,0 0 0,0 0 0,-2 0 0,2 2 0,-2 1 0,2 2 0,-2 0 0,0 2-1,0 1 1,-1 4 0,-1 0 0,2 3 0,0 4 0,0 1 0,-2 1 0,0 4 0,0 0 0,0 3-1,-1 2 0,-1 0 0,2 0 1,-2 1-1,2 0 0,0 1 0,-1-1 0,1 0 0,0-1 0,0 0 0,0 0 0,-2 0 0,2-3 0,-1-2 0,1-2 0,0-2 0,2-1 0,-2-3 0,2-2-1,0-2 0,0-1 0,0-1-1,0-3 1,2-2-1</inkml:trace>
  <inkml:trace contextRef="#ctx0" brushRef="#br0" timeOffset="52953">6591 3846 16,'0'0'3,"0"0"-1,0 0 0,0 0 1,-2 0-1,-2 3 0,0 0 0,-2-1 0,2 2 0,-3 0-1,1 1 0,2 1 1,-2 0-2,2 1 1,0-1 0,-1 1 0,3-2 0,-2 2-1,2 0 0,2 0 1,0 0-1,2 1 0,2-1 0,1 0 0,1 0 0,0 0 1,2 0-1,3 0 0,-1 0 1,0-1 0,1 1 0,1 0-1,-2 1 0,3 0 1,-3 0-1,0 1 1,1 0-1,-1 0 1,-4 0 0,1 3-1,-3 0 1,0-1-1,-2 2 1,-4 1-1,-2 1 0,0-1 0,-3 1 0,-1 0 0,0 1 0,-3-3 7,3 1-7,-2-1 0,-1 0 0,1-3-1,0 0 0,2-2 0,-1-2-2,1-2 1,2 1-1</inkml:trace>
  <inkml:trace contextRef="#ctx0" brushRef="#br0" timeOffset="53483">6633 3780 16,'0'0'3,"0"-1"0,-2-2 0,2 1-1,0 0 0,0 1 0,0-1 0,0 0 0,2 1 0,0-1-1,0-2 1,0 1-1,2-2 0,2 0 0,0 0 0,3-2 0,-1 0 0,4-3 0,3 1 0,3 0 0,1-2 0,2 2-1,-3-2 0,1 1 0,2 0 0,-3 0 0,3 2 0,-4 0-1,-3 1 0,0 1 0</inkml:trace>
  <inkml:trace contextRef="#ctx0" brushRef="#br0" timeOffset="62899">3123 3885 13,'0'0'3,"0"0"-1,0 0 0,0 0 0,0 0 0,0 0 0,0 0-1,0 0 0,0 0 0,0 0 0,0 0-1,0 0 0,0 0 1,0 0-1,0 0 0,0 0 1,0 0 0,0 0-1,-2 0 1,0 1-1,-2 0 0,0 0 0,1 0 0,-1 0 1,2 1-1,-2-2 0,2 2 0,-2-1 0,2 1 0,-2 0 0,2 0 0,-2 0 0,-1 1 0,3 0 0,-2-1 0,2 1 0,-2-1 0,2-1 0,-2 1 0,0 1 0,2-1 0,-3 2 0,3-2 0,-2 0 0,0 1 0,2 0 0,-2-1 0,2 0 0,-2 0 0,2 0 0,0 1 0,-1 0 0,-1 1 0,2-2 0,-2 0 0,2 2 0,0-2 0,0 1 0,0 0 0,0-1 1,0 0-1,0 1 0,0-1 0,0 0 0,-1 1 0,3-1 0,-2 0 1,0 1-1,2-1 0,-2 2 0,0-2 0,0 0 0,2 2 0,-2-2 0,0 1 0,0 0 0,0 0 0,0 0 1,0 0-1,0 1 0,0-1 0,0 1-1,-1-1 1,3-1 0,-2 2 0,0-2 0,2 2 0,-2-2 0,2 2 1,-2-2-1,2 1 0,-2 1 0,2-2 0,-2 2 0,2-2 0,-2 0 0,2 1-1,-2-1 0,2 0 1,0 1 0,0-2 0,0 0 0,0 0 1,0 0-1,0 2 0,0-2 0,-2-1 0,2 1 0,0-1 0,0 1 0,0 0 0,0-1 0,0 1 1,0 1-1,0-2 0,0 1 0,0-1 0,0 0 0,0 0-1,0 0 1,0 0 0,0 0 0</inkml:trace>
  <inkml:trace contextRef="#ctx0" brushRef="#br0" timeOffset="64638">3586 3937 13,'0'0'3,"0"0"-1,0 0 0,0 0-1,0 0 1,0 0 0,0 0-1,0 0 0,0 0 0,0 0 0,0 0 0,0 0-1,0 3 0,2 1 1,0-1 0,0 0 0,1 0-1,-3 0 1,2 0-1,0-1 0,-2 2 0,2-2 0,-2 2 0,2-2 0,-2 1 1,0 0-1,2-1 0,-2 2 0,0-2 0,2 1 0,-2 0 0,0-1 0,0 2 0,2-2 0,-2 0 0,2 1 0,-2-1 0,2 1 0</inkml:trace>
  <inkml:trace contextRef="#ctx0" brushRef="#br0" timeOffset="64838">3611 4056 16,'0'1'3,"-2"-1"-1,2 1 0,0 0 0,-2 1-1,2 1 0,-2-1 1,2 0-1,0 1-1,0-1 1,0-1 0,0 1 0,-2 0 0,2 0 0,-2 0-1,2 1 0,-2-2 0,2 0 0,0 0 0,-2 0 0,2 0 0,0 1 0,0-1 0,0-1 0,0 1 0,0-1 0,0 1 0,0 0 0,-2-1 0,2 0 0,-3 0 0</inkml:trace>
  <inkml:trace contextRef="#ctx0" brushRef="#br0" timeOffset="65692">3626 3971 14,'0'0'3,"0"0"-1,0 0 0,0 0 0,0 0-1,0-2 0,0 1 0,-3-1 1,1 1-1,0 0 0,0-2 0,2 2 0,-2 0-1,2 0 0,-2 0 1,0 0-1,0-1 0,2 1 0,-2 0 0,0-1 0,2 1 0,-2-1 0,0 2 0,2-1 0,-2 0 0,2 0 1,-2-1-1,2 2 1,-2-2-1,2 1 0,-3 0 0,3 1 0,-2 0 0,2 0 0,-2-1 0,2 1 0,-2-1 0,2 1 0,-2 0 0,0-1 0,0 1 0,0 0 0,0 0 0,2 0 0,-2-2 0,2 2 0,-2 0 0,0 0 0,0 0 0,2 0 0,-2 0 0,2-1 0,-3 1 0,1-1 0,2 2 0,-2-1 0,2 0 0,-2 0 0,0 0 0,2 0 0,-2 0 0,2 0 0,-2 0 0,0 0 0,2 0 0,-2 0 0,0 0 0,0 0 0,0 0 0,2 0 0,-2 0 0,0 1 0,2-1 0,-2 0 0,-1 0 0,1 0 0,2 0 0,-2 0 0,0 0 0,0 0 0,0 0 0,0 0 0,0 2 0,0-2 0,2 1 0,-2-1 0,0 0 0,0 1 0,0-1 0,-2 1 0,1 0 0,1 0 0,0-1 0,0 2 0,0-1 0,0 0 0,0-1 0,0 1 0,-2-1 0,2 1 0,0 0 0,2 1 0,-2-1 0,0 0 0,-1 0 0,1 0 0,0 0 0,0-1 0,2 2 0,-2-1 0,0 0 0,0 0 0,0 0 0,0-1 0,2 1 0,-2-1 0,2 1 0,-2 1 0,2-1 0,-2 0 0,2-1 0,-2 1 0,2-1 0,0 1 0</inkml:trace>
  <inkml:trace contextRef="#ctx0" brushRef="#br0" timeOffset="97756">4864 3543 15,'0'0'3,"0"0"-1,-2 0 0,0 0 0,-6 1-1,2 0 0,-5 0 1,1 0 0,-2 1-1,-1 0 0,-1 0 0,-3 1 0,3-1 0,1 0 0,1 0-1,2 0 1,-1-1-1,1 0 1,4 0-2,-3 0 1,5 0 1,0 1-1,2-2 0,4 0 0,0 0 0,4 0 0,1 0 0,3 0 0,2-3 0,3 2 0,-1 0-1,3 0 1,-1 0 0,1-1 0,0 1 0,-3 0 0,3 1 0,-5 0 1,2 0-2,-3 0 1,-1 0 0,-4 0 1,1 1-1,-3 0 0,-2 1 1,-4-1 0,-2 0-1,-3 2 1,-3 0-1,0 0 0,-5 0 1,1-1 0,-5 1 0,0 1 0,1-2 0,-1 1 0,1-1-1,1 0 0,3-1 0,-1 1 0,3-1 0,1 0 0,1 0 1,2 0-1,2 0 0,1 1 0,1-1 0,4-1 0,2 0 0,2 0 0,3 0 0,3-1 0,2-2-1,5 1 2,0 0-1,1-1 0,3 1-1,0 0 1,-1-2 0,1 2 1,0 1-1,-3-1 0,1 1 0,-1 1 0,1-1 0,-2 0 0,-3 1 0,-2-1 0,1 1 0,-3 0 0,-2 0 0,-1-1 0,-1 1 0,-2 0 0,-2 0 0,-2-2 0,-2 2-1,0 0 2,-2 0-1,-4 0 0,-5 0 0,-1-1 0,-3 1 0,1 0 0,-5 0 0,0-1 0,1 1 1,-3 1-1,0-1 0,0 0 0,5 0 1,-3 0-1,2 0 0,3 0 0,1-1 0,1 1 0,1-1-1,3 0 1,2 1 0,2 0 0,-1-1 0,3-1 0,2 1 0,2-1 0,4 1 0,0-2 0,5 1 0,1 0 0,5 1 0,-1-2 0,3 2 0,-1-1 0,1 1 0,1-2 0,1 1 0,-3 0-1,3 1 1,-2-2 0,-3 3 0,1-1 0,-1 0 0,-4 0 0,1 1 0,-1 0 0,-2 0 0,-1 0 0,-3 0 0,-2-1 0,0 2 0,-4-1 0,0 0 0,-5 0 0,1 0 0,-6 1 0,-3-1 0,1 1 0,-5-1 0,-1 1 0,-1-1 0,-2 1 0,3-1 0,-1 0 0,0 0 0,0 0 0,1 0 0,3 0 0,1 0 0,1 0 0,5 0 0,0 0 0,-1 0 0,5 0 0,0 0 0,2-1 0,2 0 0,2 0 0,4 0 0,4 0 0,2-1 0,5 1 0,1 0-1,3 0 1,2 0 0,1 1 0,1 0 0,2-1 0,0 1 0,0-2 0,-1 2 0,1 0 0,0 0-1,-2 0 1,-3 0-1,1 0 1,-4 0-1,-3 0 1,-1 2 0,-3-2 0,-2 0 0,-2 1 0,-3-1 0,-3 0 0,-5 1 0,-1 0 0,-2 0 0,-2-1 0,-5 1 0,-1 1 0,-3-1 0,-2 0 0,1 0 0,-1 0 0,-2 0 0,0 2 1,1-1-1,-1 0 0,4 0 0,1-1 0,3 0 0,1 0 0,1 0 0,3 0 0,2 1 0,-1 1 0,5 0 0,0 1 0,4-2 0,4 2 0,0-2 0,5 0 0,1 1-1,2-2 1,3 0 0,1-1 0,1 0 0,0 0 0,1 0 0,-1 0-1,-1-1 1,1 0 0,-3 0 0,-1-1 0,-3 2 0,0 0 0,-1 2 0,-3-2 0,-2-2 0,-2 4 0,-4-2-1,0 0 1,-2 0 0,-5 0 1,-1 2-1,-4-1 0,-3 0 0,1 0 0,-3 2 0,-2-1 0,3 0 0,-1 0 1,2-1-1,1 0 0,4 0 0,-1-1 1,3 1-1,-1-1 0,3 1 0,2-1 0,2 2 0,2-1 0,2-1 0,2 0 0,2 0 0,2-1 0,2-1 0,5 0 0,-1 1 0,1 0 0,-1 0 0,0-3 0,1 2 0,-1-1-1,1 1 1,-3 0-1,-2-1 0,1 2 1,-3 0-1,-2-1 0</inkml:trace>
  <inkml:trace contextRef="#ctx0" brushRef="#br0" timeOffset="179175">11172 6754 14,'0'0'2,"0"0"1,0 0-1,0 0 0,0 0 0,5-1-1,-1 0 1,0 0-1,2 0 0,-2 0 0,2-1-1,1 1 0,-1 0 0,0 0 0,0-1 1,0 2-1,1-2 1,-3 1 0,2 0 0,-2 0-1,0 0 0,2 0 0,-1-1 0,1 1 0,-2 0 0,2 0 0,-2 0 0,2 0 0,1-1 0,-3 1 0,2-1 1,0 1-1,0 0 1,1-1-1,-1 1 0,0 0 0,0 0 0,0 0 0,1-2 1,-1 1-1,2 1 0,-2-1 0,3 1 0,-3-2 0,2 2 0,0-1 0,1-1 0,-3 1 0,2 0 0,0-1 0,1 1 0,-1 0 0,0-1 0,-2 1 0,3 0 0,-3 1-1,2-2 1,-2 1 0,3 0 1,-3-1 0,0 1-1,2 1 0,-2-2 0,3 1 0,-1 0 0,0 0 0,1 0 0,1 0 1,0 0-1,1-1 0,-1 1 0,2 1 0,-1-1 0,1-1 0,3 1 0,3 0 0,-1-1 0,3 1 0,1-2 0,2 1 0,0 1 0,-1-1 0,1 0 0,0 0 0,2 0 0,-3 1 0,3-2 1,-2 1-1,2-1 0,-2 1 0,-1-1 0,3 1 0,0-2 1,-2 2-1,1-2 0,3-1 0,-2 1 1,2-1-2,-2 0 1,4-1 1,-2 0-1,0 0 0,-3-1 0,1-1 0,0 1 0,0 0 0,-2 0 0,-3 0 0,1 1-1,0-1 1,-1 0 1,-1-2-1,0 2 0,-1-1 0,-1 1 0,-1-2-1,1 2 1,-1-2 1,1 1-1,-1-1-1,-1 1 1,1 0 0,-1-1 0,2 1 0,-3 0 0,3-2 0,-1 2 0,1-1 0,-1-1 0,1 1 0,-1-1 0,1 1 0,1-1 0,-1 0 0,2-1 1,-3 0-1,3 1 0,1-1 0,-1-1 0,0 2-1,1-2 1,1 0 0,0 0 0,-3-1 0,3 2 1,-2-2-1,1 0 0,1 0 0,-2 0 0,1-1 0,-1-1 1,2 0 0,-3 0-1,3-2 0,-3 1 0,1 0 1,0-2-1,-1 0 0,1 1 1,-3-1 0,3-2-1,-2 1 0,-1 2 0,-1-2 0,1 0 0,1 2 0,-3-1 0,1 1 0,-1 0 1,-1 1-1,-3-1 1,2 2-1,1-2 0,-1 2 0,-2 0 0,1 0 0,-1 1 0,1-1 0,-3 0 0,0 1 0,0 0 0,1 1 1,-3-1 0,0 2 0,0-1-1,0 0 0,1 1-1,-1 1 1,-2-2 1,0 1-1,0-1 1,0 0-1,1 0 0,1-1 0,-4 0 0,2-2 0,0 1-1,0-1 1,0-1 0,0 0 0,1 0 0,-1 0 0,2-3 0,-2 0 0,2-1 0,3 1 1,-3-1-1,2 0 0,-2-2 0,3 2 0,1-1 0,-2 0 0,-2-1 0,3 1 0,-1-1 0,-2-1-1,2 1 1,-3 0-1,1-1 1,-2 0 0,0-1 0,0-1 0,-2 0 1,2 0-1,-2-1 0,0 0 0,1-1 0,-3 0 0,2-3 0,-2 2 0,0 0 0,-2-1 0,2 1 0,0 0 0,0 0 0,-3 0 0,3-1 0,-2 1 0,0 0 0,-2 0 0,2-2 0,-2 1 0,0-1 0,-2 0 0,-1-2 0,1 0 1,0 0-1,-2-1 0,2 0 0,-3 0 0,-1 1 0,0 0 0,-1 2 0,1-1 0,0 2 0,-3-2 0,-1 2-1,-1 0 1,1-1 0,-1 1 0,-1-2 0,-3 1 0,0-1 0,1 1 0,-3-2 0,-2 0 0,3 0 0,-3 0 0,-2-1 0,2 1 0,-1-1 0,-3 1 0,2 1 0,-2-1 0,-2 1 0,2 1 0,-2-1 0,0 2 0,0-2 0,2 2 0,-2-1 0,1 0 0,-1 1 0,0-1 0,0 0 0,0-1 0,0 0 0,0 0 0,0 0-1,-2 2 1,2-1 0,0 1 1,-2 1-1,2 1 0,-2 0 0,2 1 0,2 1 0,-2 0 0,0 0 0,0 1 0,-2-1 0,2 0 0,-2 2 0,-2-1 0,0-1 0,0 2 0,0-2 0,-2 1 0,0 1-1,1-1 1,-1 1 0,0-1 0,0 1 1,0-2-1,0 1 0,-1 1 0,1 0 0,-2 2 0,2 0 0,0-1 0,0 1 0,2 0 0,1 1 0,1 0 0,0 1 0,0 0 0,2 0 0,1 0 0,-1 1 0,2-1 0,-2 2 0,2 0 0,-2-2 0,2 1 0,0 0 0,0 1 0,-2-1 0,2-1 0,-2 2 0,0 1 0,1-1 0,-4-1 0,4 1 0,-3-1-1,-1 0 1,1 0 0,-2 1 0,0-1 0,2 1 0,-2-1 0,2 2 1,0 0-2,0 0 1,0 0 1,0 1-1,0 1 0,0-2 0,0 2 0,2 0 0,0-1 0,0 1 0,2 1 0,-2 0-1,2 0 1,1 0 0,-1 1 0,0-1 1,0 1-1,0 0 0,2-1 0,-2 1 0,2 0-1,-1-2 1,-1 3 1,2-1-1,-2 0 0,0 0 0,0 1 0,-2-1 0,2-1 0,-2 1 0,3 0 0,-3 1 0,2-1 0,-2 1 0,0 1 0,-2-1 0,0 0-1,2 1 1,-2 1 0,2-1 1,-2-1-1,-2 1 0,0 0 0,2 0 0,-3 2 0,1-2 0,0 2 0,2-2 0,-2 2 0,2 0 0,-2-1 0,2 0 0,-2 0 0,0 0 0,2 1 0,0-1 0,0 1 0,0-1 0,0 1-1,0 1 2,0-1-1,0 1 0,2 0 1,-2-1-1,0 1 0,0 0 0,-2 1 0,2 1 0,-3-2 0,-1 1 0,2 0 0,0 1 0,-2-1 0,0 1 0,0 0 0,-1 0 0,-1 1 0,0 0 0,0 0 0,-3 0 0,1 0 0,0-1 1,-2 1-1,3-1 0,-1-1 0,2 1 0,0-1 0,-1 1 0,1-1 0,0 1 0,0-1 0,-1 1 0,1 0 0,2 0 0,0 0 0,2 1 0,0-1 0,0 1 0,-3 1 0,3 1 0,0-1 0,2 2 0,-2 0 0,0 1 0,0 0 0,2 1 0,0 1 0,0 0 0,2 0 0,0 1 0,0 0 0,0 1 0,2 1 0,0 0 0,0 2 0,1-2 0,-1 2 0,0 1 0,0-1 0,0 1 0,0 0-1,0 1 1,2 0-1,-2 0 1,1 1-1,-1-1 2,0 1-1,2-1 0,-2 1-1,-2 0 1,2 2 0,-2-2 0,0 0 1,0 0-1,0 0 0,1 0 0,-1 2 0,0-2 0,0 1 0,2-1 0,0 2 0,0-1 0,0 0 0,2 1 0,0-1 0,1 0 0,1 2-1,0-1 2,2 1-1,-1 0 0,1 2 0,0-1 0,3 2 0,-1 1 0,1-1 0,-1 1 0,-2 0 0,5 1 0,-3-1 0,0 0 0,1 2 0,1-1 0,1 0 0,-1 1 0,-1 0 0,1-1 0,0 2 0,1-2 0,-1 0-1,3 2 1,-1-2 0,1 1 0,-1 0 0,1 0 0,0 1 1,-1 0-1,1 0 0,-1-1 0,1 0 0,-1 1 0,1-1 0,1 0 0,1 0 0,-1 1 0,1-1 0,0 2 0,-1-2 0,1 2 0,1 0 0,-1 1 0,0 0 0,1 1 0,-1 0 0,2 0 0,-3 0 0,3 0 0,-1 0 0,1-1 0,0 0 0,-1 1 0,1 0-1,0-1 1,-3 1 0,3-1 0,-2-1 0,-1 0 0,3 0 0,-3-1 0,3 0 0,0-1 0,-1 0 0,3 1 0,0-2 1,-2 2-1,1-1 0,-1 0 0,2 2 0,-1 0 0,1-2 0,0 2 0,0-1 0,-1 1 0,1 0 0,-2 0 0,1 1 0,1 0 0,2 0 0,-2-2 0,1 2 1,-1 0-1,0 0 0,2-2 0,-3 1 0,3 1 0,-2-2 0,2 1 0,-3-1 0,3 2 0,0-1 0,0 0 0,0 0-1,-1 1 1,1-2 0,2 1 0,0 1 0,0-2 0,0 0 0,0-1 0,-1 2 0,1-2 0,2 1 0,-2 0 0,0 0 0,2-1-1,-2 2 2,0-2-1,-1 2 0,3-2 0,-2 3 0,0-1 0,0 1 0,0-2 0,0 3 0,0 0 0,-1-1 0,1 0 0,2 0 0,0 0 0,0 0 0,0 1 0,0-1 0,0-2 0,2 1 0,-2-1 0,2 1 0,0-1-1,-2-2 1,2 1 1,-2 0-1,2 0 0,-2-1 0,2 1 0,-2-1 0,-1-1 0,1 1 0,0-1 0,0 0 0,0 1 0,-2-1 0,2 0 0,0-1 0,-2 1 0,2-1 0,0 1 0,-2-1 0,1-1 0,1-1 0,-2 1 0,2-1-1,-2 1 1,2-2 0,-2 2 0,0 0 1,0-1-1,2-1 0,-3 1 0,3-2 0,-2 2 0,2-2 0,-2 2 0,2-2 0,-2 2 0,2-1 0,0-1 0,-3-1 0,3 2 0,0-2 0,-2 0-1,2-1 1,-2 2 0,2-2 1,-2 0-1,2 0 0,-2 0 0,2 0 0,-3-1 0,3 0 0,0 0 0,0-1 0,-2 0 0,2 0 0,-2 0 0,2-1 0,0 1 0,-2 0 0,2 0 0,-1 0-1,1 0 2,-2-1-1,2 1 0,-2 0 0,2-1 0,0-2 0,0 1 0,0 0 0,0 0 0,2-2 0,-2 2 0,2-2 0,-2-1 0,2 1 0,0 0 0,-3-1 0,3 0 1,0 0 0,0 0-1,0-1 0,0 1 0,0-1 0,0 2 0,-2-2 0,2 0 0,0 1 0,0-1 0,0 0 0,0 0 0,0 0 0,0 0 0,0 1 0,0-1 0,0-1 0,0 1 0,0 0 0,0 0 0,0 0 0,0 0 0,0 0 0,0 1 0,0-1 0,0-1 0,0 1-1,0-1 0,0-1 0,0 1-1</inkml:trace>
  <inkml:trace contextRef="#ctx0" brushRef="#br0" timeOffset="182824">5003 3111 14,'0'0'3,"0"0"0,0 0-1,0-1 0,0-1 0,-2 0 0,2-1 0,0 1-1,-2 1 1,2-2-1,-2 2 0,2 1-1,0-1 1,0 1-1,0-1 1,0 1-1,0 0 0,0-1 1,0 1 0,0 0 0,0-1-1,0 2 0,0 1 0,0 0 0,-2 3 0,2 1 0,0 0 0,0 2 0,0 1 0,-2 0 0,2 2 0,0 0 0,-2 1 0,2 1 0,-3 1 0,3-1 0,-2 1 0,2 0 0,0 1 1,-2 0-1,2-1 1,0 1-1,0 0 1,0-1-1,0-1 0,0 1 0,0-2 0,0 2 0,0-1 0,2-1 0,-2-2 0,2 1 0,-2-1 0,0 0 0,3-2 0,-3 0 0,2-2 0,-2-1 0,2 1 0,-2-1 0,2 0 0,-2-2 0,0-1 0,0 2 0,0-2 0,2-1 0,-2 1 0,0 0 1,0-1-1,0 1 0,2-1 1,-2-1-1,0 2 0,0-2 0,0 1 0,0-1 0,0 0 0,2-1 0,0-1 0,0 1 0,2-1 0,0 0 0,1-2 0,-1 2 0,2 0 0,-2-1 0,2 1 0,-2-2 0,3 1 0,-3-1 0,2 1 0,0-2 0,0 1 0,0 0 0,3-1 0,-3 0 0,2 0 0,1-1 0,-1 2 0,0-2 0,0 0 0,1 0 0,1-1 1,-2 1-1,3-1 0,-1 0 0,0-1 0,1 0 0,-1-1 0,0-1 0,1 1 0,-1-1 0,-2 0 0,5 0 0,-3-1 0,0 1 0,1 1 0,-1-2 0,0 2 0,1 0 0,-1-1 0,0 2 0,1 0 0,-1 0 0,-2-1 0,1 2 0,-3 0 0,0 1 0,0 1 0,-2 1 0,0 1 0,1 0 0,-3 0 0,0 1 0,0 0 0,0-1 0,0 2 0,0 0 0,-2 0 0,2 1 0,-2 0 1,0 0-1,0 0 0,0-1 0,2 1 0,-2-1 0,0 1 0,0 0 0,0-2 0,0 2 0,0 0 0,0-1 0,0 1 0,2 0 1,-2 0-2,0 0 1,0 0-1,0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37.7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 14,'0'0'3,"0"0"0,0 0-1,0 0-1,0 0 1,0 0-1,0 0 0,0 0 0,0 0 0,0 0 0,0 0 0,0 0-1,0 0 0,0 0 0,0 0 1,0 0-1,2 0 1,2-1-1,0 1 0,4 0 0,3 0 0,-1-1 0,3 1 0,-1-1 0,2-1 0,5 0 0,0 0 0,3 1 0,3-1 0,2 1 0,2 0 0,4 0 0,0 1 0,4 0 0,1 0 0,-1 1 0,2-1 0,3 0 0,1 1 0,0-1 0,3 1 0,2-1 0,5 2 1,3-2 0,4 0-1,4 0 0,0 0 0,3 1 0,1 0 0,0 1 0,4 1 0,3-1 0,3 0 0,3 1 0,2 0 0,0-1 0,-1 2 0,3-2 0,4 2 0,2-2 0,2-1 0,0 0 0,2 2 0,0-2 0,3-1 0,1 0 0,4 0 0,1 0 0,1-1 0,-1 1 0,-1 0 0,2-2 0,5 1 0,-2 0 0,-1 1 0,-1 0 0,-1 1 0,1 0 0,1 1 0,-1-1 0,-1 1 0,1-1 0,-1 2 0,-4-1 0,3 0 0,1 1 0,1-1 0,-3 1 0,1 0 0,-3 0 0,-2 1 0,1-1 0,1 2 0,-2 0 0,0-1 0,1 2 0,-3 0 0,-2 1 0,0-1 0,2-1 0,-2 2 0,3 0 0,-3-1 0,-2 0 0,0 0 0,-2 0 0,0-2 0,0 0 0,2-1 0,-2 1 0,0-2 0,-2 2 0,-2-2 0,-2 0 0</inkml:trace>
  <inkml:trace contextRef="#ctx0" brushRef="#br0" timeOffset="528">8436 208 15</inkml:trace>
  <inkml:trace contextRef="#ctx0" brushRef="#br0" timeOffset="555">8903 228 15,'11'0'3</inkml:trace>
  <inkml:trace contextRef="#ctx0" brushRef="#br0" timeOffset="6297">105 3879 15,'0'0'3,"0"0"0,0 0-1,0 0 0,4 0 0,3-2-1,3 1 0,2-2 0,1 2 0,1-1 0,3 0 0,3-1-1,3 2 1,0-2 0,2 0-1,2 2 0,2-1 1,2 1 0,0-2 0,4 1-1,2-2 0,2 0 1,1 0 0,3 1-1,3-1 0,1 1 0,3-1 0,4 1 0,4-1 0,-1 1 0,3-1 0,2 2 0,3 0 0,-1-1 0,2 0 0,2 1 0,2 0 0,3 0 0,-1 1 0,1 1 0,-1 0 0,2 0 0,-1 0 0,1 0 0,3 0 0,-1 0 0,3 1 0,-3-1 0,3 0 0,-2 1 0,1-1 0,1 1 0,-1-1 0,1 2 0,2 0 0,1-2 0,1 2 0,-2-1 0,1 2 0,-1-2 0,0 0 0,1 1 0,3 0 0,0 0 0,2 0 0,-2-1 0,-1 2 0,3-2 0,0 0 0,0 1 0,2 0 0,2-1 0,-2-1 0,2 0 0,-2 0 0,-2 1 0,2 0 0,0 1 0,0 1 0,-3-1 0,1 0 0,-2 2 0,0-2 0,-2 2 0,-3-1 0,1 1 0,-2-1 0,1 2 0,1-1 0,-1 1 0,-1-1 0,0 0 0,-1 0 0,1 0 0,-1-1 0,1 0 0,-2-1 0,1 0 0,1 0 0,-3 0 0,-1 2 0,-1-2 0,-1 2 0,-3-2 0,0 0 0,1 2 0,-1-1 0,2 0 0,-1 0 0,-1-1 0,-2 1 0,0-1 0,1 0 0,-3-1 0,0 2 0,2-2 0,0-1 0,3 2 0,-1-2 0,0 1 0,1 1 0,-1-1 0,-2 0 0,-2 0 0,1 1 0,-3 1 0,2 0 0,-4 1 0,0-1 0,-2 1 0,-2 0 0,0 1 0,0-1 0,-2-1 0,-3 0 0,1 1 0,0-1 0,-2 1 0,-3-1 0,1 1 0,0-2 0,-5 1 0,3 0 0,-1-1 0,1 2 0,-3-2 0,1 1 0,-3 0 0,-1-1 0,-1 1 0,0-1 0,-1-1 0,-3 1 0,-2 0 0,0-1 0,-2 1 0,0-1 0,-2 0 0,-2 1 0,0-1 0,-2-1 0,0 1 0,-2-1 0,0 0 0,-3 0 0,-1 0 0,-2 0 0,-3 1 0,-1-1 0,-1 0 0,-3 0 0,-1-1 0,-2 1 0,0 0 0,1 0 0,-3 0 0,0 0 0,-2 0 0,0 0 0,1-1 0,-3 1 0,2-1 1,-2-2-1,0 2 0,-2 0 0,2-1 1,-2 0-1,2 0 1,-2 1-1,0 0 0,0 0 0,0-2 0,0 2 0,0 0-1,0 0 1,-2-1-1,2 0 0</inkml:trace>
  <inkml:trace contextRef="#ctx0" brushRef="#br0" timeOffset="8698">7325 170 14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1:47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0 15,'0'0'3,"0"0"-1,0 0 1,0 0-1,0 0 0,0 0-1,0 0 1,0 0-1,0 0 1,0 0 0,0 0-1,0 0 0,0 0 0,0 0 0,0 1 0,2-1 0,-2 1 0,2 0 0,0-1 0,-2 0-1,2 1 1,-2 1-1,0-2 1,0 1-1,3 0 1,-3-1-1,0 1 1,0-1-1,0 1-1,0 0 2,-3 2-1,3-2 0,-2 0 0,0 0-1,0 0 0,-2 2 0,-2-1-1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50.8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13,'0'0'2,"0"0"1,0 0-1,0 0-1,0 0 1,0 0 0,0 0-1,0 0 0,0 0 0,0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49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81 8 14,'0'0'2,"0"-1"0,0-1 1,0 1 0,0 1-1,0-1 0,2 0-1,-2 0 1,0 1-1,0-1 0,0 1 0,0-2 1,0 2-1,0 0 0,0 0 0,0 2 0,0-1 0,0-1 0,0 1 0,0 0 0,0 0 0,0 0-1,0 1 1,0-4 0,0 4 0,0-2 0,0 1 0,0-1-1,0 1 0,0-1 1,0 0 0,0 0 0,0 0-1,0 0 0,0 0 0,0 0 0,0 0 1,0 0 0,0 0-1,0 0 0,0-2 0,0 2 0,2 0 0,-2 0 0,0 1 0,0-1 0,0-1 0,0 1 0,0 1 0,0-1 0,0 0 0,0-1 0,0 1 1,0 0-1,0 0 0,0 0 0,0 0 0,0 0 0,0 0 0,0 0 0,0 0 0,0 0 0,0 0 0,0 0 0,0 0 0,0 0 0,0 0 0,0 0 0,0 0 0,0 0 0,0 0 1,0 0-1,0 0 0,0 0 0,0 0 0,0 0 0,0 0 0,0 0 0,0 0 0,0 0 0,0 0 0,0 0 0,0 3 0,-2 2 0,0 4 0,-2 1 0,2 4 0,-2 1 0,-1 1 0,-1-1 0,2 0 0,0 1 0,0-1 0,0 2 0,0-2-1,-1 0 1,1-1 0,0-3 0,2 1-1,-2 0 1,2-3 0,-2 0 0,2-2 0,0-1 0,0-1 0,-1-2-1,1 1-1,0-3 0,0-1 0</inkml:trace>
  <inkml:trace contextRef="#ctx0" brushRef="#br0" timeOffset="998">267 102 14,'0'0'3,"0"0"-1,0 0 0,0 0-1,0 0 1,0 0-1,0 0 0,0 0 1,0 0-1,0 0 0,0 0-1,0 0 1,0 0-1,0 0 0,0 0 1,0 0-1,0 0 0,0 0 0,0 0 1,0 0 0,0 0 0,0 0-1,0 0 0,0 0 0,0 0 0,0 0 0,0 0 0,0 0 0,0 0 0,0 0 0,0 0 0,0 0 0,0 0 0,0 0 0,0 0 0,0 0 0,0 0 0,0 0 0,0 0 0,0 0 0,0 0 0,0 0 0,0 0 0,0 0 0,0 0 0,0 0 0,0 0 0,0 0 0,0 0 0,0 0 0,0 0 0,0 0 0,0 0 0,0 0 0,0 0 0,0 0 0,0 0 0,0 0 0,0 0 0,2 0 0,-2 0 0,4 0 0,0 0 0,3 0 0,-1 0 0,0 0 0,0 0 0,-2 2 0,3-1 0,-1 3 0,0-1 0,-2 3 0,-2 0 1,2 1-1,-4 2 0,0 2 0,0 0 1,-2 3 0,-2 0-1,-2 1 0,0-1 0,-3 0 0,-1 0-1,0 0 2,-1 0 0,-1-1-1,0-1 1,-1-2-1,3-1 0,-3-1 0,3-1 1,2-1-1,0-1 0,-1-3 0,1-1 0,2-2 0,0-1 0,-1-4 0,5-1 0,0-3 0,2-3 0,2-2 0,2-3 0,3 0 0,1-1 0,2 0 0,1 1 0,-1-1 0,2 3-1,-1 1 1,-3 2-1,0 0 0,0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52.2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 14,'0'0'3,"0"0"-1,0 0 0,0 0 1,0 0 0,0 0-1,0 0 0,0 0 0,0 0 0,0 0 0,0 0-1,0 0 1,0 0-1,0 0 0,0 0 0,0 0 0,0 0 0,0 3 0,0 1 0,0 6 0,0 2-1,2 3 1,-2 1 0,0 2 0,0 1 0,-2 1 0,2 2-1,-2 0 0,0 0 0,0 0 0,0-1 0,-2 2 0,0-3 0,0 1-1,-1-2-2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53.1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45 15,'0'0'2,"0"0"1,0 0-1,0 0 0,0 0 0,0 0 0,0 0-1,0 0 0,0 0 0,0 0 0,0-1 0,2 0 0,4-2-1,0 1 0,3 0 0,1-2 1,2 1 0,3-1-1,-1 1 0,3 0 0,-3 1 1,3 1-1,-3 1 0,1 1 0,-1 1 1,-3 3-1,-3 0 0,0 2 0,-2 2 0,-1 2 0,-5 0 1,-3 3-1,-3 2 0,0 2 1,-2-1 0,-3 2-1,1-2 0,0 0 1,-1-1-1,1-2 0,4 0 0,0-1 0,-1-2 0,3 1 0,2-2 0,0 1 0,2-1 0,0 0 0,4-1 0,0 0 0,1 0 0,1 1 0,0-1 0,2 0 1,-2-1-1,3 1 0,-3-1 0,-2-1 0,0 0 1,0 0-1,-4 1 1,0 0-1,-2 1 1,-2 2-1,-4-2 0,0 2 1,-5-2-1,1 0 1,-1 0-1,-1 1 0,2-2 0,-1 0 0,1-1-1,1-1 0,1-2 0,0 1-1</inkml:trace>
  <inkml:trace contextRef="#ctx0" brushRef="#br0" timeOffset="1465">511 61 16,'0'0'3,"0"0"-1,0 0 0,0 0 0,0 0 0,-2 0-1,0-1 1,-1 2 0,-1-1-1,2 2 0,-2-1 0,2-1 0,-2 0 0,2 1-1,0 0 0,0 0 1,-2 1-1,2 2 0,-1-2 0,1 2 0,0 0 1,4 1 0,-2 1-1,2 1 0,1 0 0,-1 0 0,2 0 0,2 1 0,-2 1 0,0 2 0,2-1 0,-1 2 0,1 2 0,-2 0 0,0 0 0,-2 2 0,0 0 0,-2 1 0,0 0 0,-4-1 0,0 2 0,-4-1 0,-1 1 0,-3-2 0,0 0 0,-1-2 0,-1 0 0,-1-2 0,1-1 0,1-1 0,1-2 0,2-1 0,-1-1 0,1-2 0,4-2 0,-1 0 0,1-4 0,4 0 0,0-4 0,4-1 0,4-3 0,3-2 0,1-1 0,4-2 0,3-1 0,2-1 0,-1-1 0,3 1 0,0-1 0,-1 1 0,1-3 0,-2 3 0,-1-2 0,1 0 0,-5 2 0,1-2 0,-3 1 0,-4 0 0,1 1 0,-5 2 0,-2 0 0,0 0 0,-4 1 0,-2 2 0,0 0 0,-3 3 0,-1 1 0,0 1 0,0 1 0,-1 0 0,-1 2 0,2-1 0,2 2 0,-1 0 0,1 1 0,0 1 0,2 1 0,2 0 0,0 0 0,0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56.6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189 5 14,'-2'-1'3,"0"1"-1,-2-2 0,0 1 1,0 0-1,0 1 0,0 0 0,-5 1-1,3 0 0,-2 1 0,0-1 0,-1 2 0,-1 1-1,0 0 1,-1 3 0,3 1 0,-2 2-1,-1 0 1,1 2-1,2 1 0,0-2 0,-1 2 0,3-1 0,0 0 1,0-1-1,1-1 0,1 1 0,2-2 0,2-1 0,0-1 0,2 0 0,0-2 0,3-2 0,1-1 0,2-2 0,4-3 0,1-3 0,3-1 0,3-2 0,2-1 0,-3-1 0,1-3 0,-3 1 0,1 2 0,-5-1 0,1 3 0,-1 1 1,-3 0-1,-1 1 0,-2 2 1,-2-1 0,2 4-1,-2-2 0,1 2 0,-3 1 0,0 2 0,0 3 0,-2 3-1,-2 1 2,-2 3-1,-1 2-1,1 2 2,0 1-1,-2 3 0,2 0 0,-2 0 0,-1 2 0,3-1 0,-2 1 0,2-1 0,2 0 0,-2-2 0,2 0 0,0-2-1</inkml:trace>
  <inkml:trace contextRef="#ctx0" brushRef="#br0" timeOffset="1109">502 21 14,'0'0'3,"0"0"0,0 0-1,0 0 0,0 0 0,0 0 0,0 0 0,0 0-1,0 0 0,0 0 0,0 1 0,0 1 0,0 4 0,0 2 0,-2 3 0,2 2 0,-2-1-1,-2 4 1,1 1 0,-1-1 0,2 3 0,-2 0-1,2-1-1,-2 0 1,2-2 1,0-1-1,0 0 0,0-1 0,2-1 0,2-3 0,-2 0 0,2-2 0,0-1-1,0-1 1,4-3 0,0-2 0,3-1 0,-1-2 0,2-2 0,3-1 0,-3-2 0,2-3 0,-1 0 0,1-3 0,-2 0 1,1-1-1,-1 1 0,-2 0 0,-1 1 0,-1 1-1,0 1 1,0 1 0,-2 1 1,0 2-1,-1-1 0,-1 2 0,0 2 0,0-1-1,0 2 2,-2-1-1,2 2 1,-2 4 0,0 0-1,0 3 0,0 0 0,0 3 0,0 2 0,-2 0 0,2 1 0,0 2 0,0 0 0,2 1 0,-2 0 0,4 0 0,-2-1 0,2 1 0,0-1 0,1 0-2,1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36.5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6960 1186 15,'0'4'2,"0"2"1,-2 5-1,2 3-1,-2 5 1,2 2-1,-2 3 0,2 3 0,-3 2 0,1 1 0,0 3 0,0 1 0,0-1 0,-2 2-1,2-1 1,-2 1 0,2 0 0,-2-2-1,0-1 0</inkml:trace>
  <inkml:trace contextRef="#ctx0" brushRef="#br0" timeOffset="5999">362 84 14,'6'0'3,"5"0"-1,3-1 0,7 0 1,4 0-1,4-2-1,4 0 0,4 0 1,4 0-1,3-1 0,5 1 0,7 0 0,4-1 0,2 1 0,4-1-1,5-1 0,-1 1 1,7 0-1,1 1 1,5-2-1,2 2 0,0-1 0,3 2 0,3-1 0,0 1-1,5 1 1,1 0 0,2 0 1,-2 0-1,3 1 0,1 0-1,2 0 2,5 0-2,-1 1 1,3 1 1,0 0-1,1 1 1,1-1-1,4 0 0,2 2 0,-2 0 1,-1 0-1,1 1 0,2-1 0,2 1 0,-2 1 0,0-2 0,0 3 0,2-1 0,0 0 0,4 0 1,-2 0-1,2-1 0,-2 1 0,2-1 0,4 1 0,-2-2 0,0 2 0,-1-1 0,-1 2 0,-2 0 0,2 0 0,-4 1 0,-4 0 0,-1 0 0,-3 0 0,-2 2 0,-1-2 0,1 1 0,-5 0 0,1-1 0,-5 1 0,-2 0 0,1-1 0,-1-1-1,0 0 1,3 0 0,-3 1 0,-2-1 0,0 0 0,-4 0 0,0 0 0,-6 0 0,0 1 0,-4-1 0,-5 1 0,-1 0 0,-3 1 0,-3-1 0,-3-1 0,-2-2 0,-2 1 0,-2 0 0,2-1 0,-1-1 0,-3 1 0,2 0 0,-5-1 0,1 0 0,-2 0 0,-4 0 0,-2-1 0,-3 0-1,-3-1 0</inkml:trace>
  <inkml:trace contextRef="#ctx0" brushRef="#br0" timeOffset="7472">0 1156 15,'0'0'2,"0"0"0,0 0 0</inkml:trace>
  <inkml:trace contextRef="#ctx0" brushRef="#br0" timeOffset="153459">575 4738 15,'0'0'3,"0"0"-1,0 0 0,0 0-1,0 0 0,0 0 1,0 0 0,0 0-1,0 0 0,0 0-1,0 0 1,0 0 0,0 0-1,0 0 1,0 0 0,0 0 0,0 0 0,0 0 0,2-2 0,0 1 0,3 1-1,1-1 0,-2 0 1,2 0-1,0 0 0,3-1 1,-3 1 0,2-1-1,0 1 0,1 1 1,-1-1-1,0-2 0,2 2 0,-1-1 0,1 1 0,-2-2 0,3 1 0,-3 1 0,2-1 0,3-1 1,-3 2 0,2-1-1,1 1 0,1-2 0,-1 2 0,1 0 0,-1-1 0,1-1 0,1 2 0,1-1 0,1 1 0,-1-2 0,1 1 0,-3 0 0,3-1 1,-3 2 0,3-1-1,-5-1 1,3 2-1,-3-1 0,3 1 0,-3 0 0,0-2 0,1 1 0,1 0 0,1-1 0,1 1 0,-1 1 1,1 0-1,-1-2 0,-1 2 1,1 0-1,-1-1 0,3 1 0,-3-1 0,1 1 0,1 0 0,-1 0 0,-1 0 0,1 1 0,-1-1 0,1 1 0,-1-2 0,1 1 0,-1 1 0,1 0 0,-1 0 1,-2-1-1,3 1 0,-3 0 0,3 0 1,-3 0 0,1 1-1,-1-1 0,0 1 0,1-1 0,1 0 0,-1 0 0,-1 2 0,1-2-1,1 1 1,-2-1 0,1 0 0,1 0 0,-1 0 0,-1 0 0,3-1 0,-3 1 0,3 0 0,-1 0 0,-2 0 0,3 0 0,-1 0 0,1 0 1,-1 0-1,1 0 0,-3 0 0,3 0-1,-1 0 1,-1 0 1,1 1-1,-2-2 0,3 1 0,-3 0 0,3 0-1,-3 0 1,3 0 1,-3 0-1,3 0 0,-3 0 0,2 1 0,-1-1 0,-1 0 0,3 0-1,-3 0 1,3 1 0,-3-1 1,3 0-1,-3 0 0,2-1 0,1 1 0,-1 0 1,1 0-1,-1 0 0,3 0-1,-1 1 1,1-1 0,0 0 0,-1 1 0,1-1 0,1-1 0,-1 1 0,1 1 0,-1-1 0,2 0 1,-1 0-1,1 0 0,-1 0 1,1 0-1,0 0 0,-1 0 0,1-1 0,-1 1 0,1-1 0,2 1 0,-3-1 0,1 1 0,0 0 0,-1-2 0,1 2 0,-1-1 0,-1 1 0,0-1 1,-1 1 0,3 0-1,-3 0 1,1-1-1,-1 1 0,-1-1 0,1 1 0,1-1 0,-1-2 0,1 2 0,0 0 0,-1-1 0,3 0-1,-3 1 1,3 0 0,-3-1 0,3 1 0,0-1 1,-3 1-1,1 0 0,1 0 0,-1-1 0,1 1-1,1-2 1,-2 2 0,1-1 0,-1 1-1,1-1 1,-1 1 0,0 1 1,1-1-1,-1 0 0,-1 0 0,-1 0 0,-1-1 0,1 2 1,-1 2-1,1-2 0,-3 0 0,2 1 0,-1-1 0,-1 0 0,1 0 0,-1 0 0,1 1 0,-1-1 0,0 1 0,1-1 0,-1-1-1,3 1 2,-3-1-1,0 1 0,3 0 0,-3-1 0,3 1 0,-3-2 0,3 2 0,-1-1 0,-1 0 0,1-1-1,-2 2 1,3 0 0,-1-1 0,-1-1 0,-1 1 7,3 0-1,-1 0-1,3 0 0,-3 0-1,3-1-7,-1 1 0,1 0 7,-1-1-7,1-1 0,0 2 7,-1-1 0,1 0-1,1 0 0,-1 0-7,-1 0 7,1 0 0,-1 0-7,1 0 1,-1 0-1,1 1 8,2-2-7,-3 2 0,1-1 7,-1 1 0,1-2-7,-1 2 0,3-1 1,-2 1 0,1-1 6,1 1-7,-1 0 1,3-1 0,0 1 7,-3-2-1,5 0-7,-2-1 1,2 2 0,-1 0 0,3-1 7,0 1-7,0 0 0,2-1 7,0 2-7,-1 0 0,1-2 0,2 1 0,0 0 0,0 2 7,0-1-7,0 1 1,0-1 0,2 0-1,-2 1 1,2 0 6,-2-2-6,2 2 0,0 0-1,0 0 1,0-1 6,2 0 0,0 1-7,2 0 6,1 0-7,-1 0 1,0 0 7,0-1-7,0 1 0,0 0 0,3-1 0,-3 0 0,2-1 7,-2 2-7,2 0 0,-1 0 1,1 0 0,-2 2 0,2-4 0,0 2 0,1 2 0,-1-2 1,2 1 0,-2-1 0,3 0 0,1-1-1,-2 1 0,-1-2 7,1 1-1,-2 0-7,0 0 1,1 1 0,-1-1 0,-2 1 6,0-1-7,0 1 0,-2-2 7,0 1-7,-2 0 7,0 0-7,0 2 6,0-1-7,1 0 1,-4 0 0,1-1 7,-2 2-7,2-1 0,-2 1 7,0-1-1,-2 0 0,2 0-7,-2 0 0,-1-1 7,1 0-1,0 1 0,-2-1-7,-3 0 7,3-1-7,-2 1 7,0 0-6,-3 1 0,1-1 7,-1 1-8,1-1 8,0 1-1,-1 0-7,-1 1 1,1-1 7,-1-1-1,-3 0 0,1-1-7,-1 2 0,3-1 1,-3 0 0,1 0 7,-1 0-7,-1 1 0,-1 0 1,-1 0 0,-1 0 0,2 0 0,-1 0 1,1-1 0,2 1 7,-1 1-1,1-1-7,-1 0 0,1 0 0,-1-1 7,-1 1-1,0-1 0,1 2-7,-1-1 0,1-1 0,-1 1 1,-2-2 0,3 2 7,-3 0-7,1 0 0,-1 0 0,0-1 0,1-1 1,-3 2 13,0-1-8,0 0-7,1-1 0,-1 1 1,0 0 0,-2 0 0,3-1 1,-3 0 6,2 1-1,0 2-6,1-1 6,-1-1-7,0-1 0,3 1 1,-3 0 0,2-2 1,-2 1-1,3 2 1,-3-1 0,0 0 0,1 1 0,-1 0 0,0-2 0,-2 1 0,3-1 1,-1 1 0,0 2 6,-2-3-7,1 0 0,-1 0 0,2 1 7,-2 0-7,1 0 0,-1-1 0,0 1 0,0 1 0,-2-1 7,2 0-1,-1-1-7,1 1 0,-2-2 0,0 3 0,0 1 1,-2-1 6,0 0-6,2 0 6,-1 0-7,-3 0 7,2-1-1,-2 1-7,2 0 7,-2 0-1,2 0 0,-2 0 6,0 1-1,0-1-8,0 0 7,2 0-7,-2 0 6,0 0-7,0 0 6,0 0-7,0-1 1,0 1 6,0 0-7,0 1 7,0 1-1,0-2-1,0 0 0,0 0 6,0 0-7,0-2-7,0 4-6,0-2 14,0 0 0,0-2-7,0 2 1,0 2 6,0-2 6,0 1-7,0-1-7,2 0 1,-2 0 7,0-1 6,0 1-14,0-2-6,0 1 1,0-1 1,0 1 1,2 1 0,-2-3 0,0 1 0</inkml:trace>
  <inkml:trace contextRef="#ctx0" brushRef="#br0" timeOffset="156866">12422 4172 15,'0'0'3,"0"-1"-1,0 1 0,2 1 0,-2-1-1,2 0 1,0 0-1,0 2 0,0-2 0,0 1 0,0 0 0,2 0 0,1 0-1,-1 0 1,2 1 0,-2-2 0,2 1-1,-2 0 1,3 0 0,-1-1-1,0 1 1,0-1-1,0 1 1,1-1-1,-1 0 0,0 0 0,0 0 0,-2 2 1,3-2-1,-3 1 1,2-1 0,0 0-1,0 0 0,1 0 0,-1 0 0,2 0 0,-2 0 0,2 0 0,1-1 0,-1 1 0,0 0 0,3-2 0,-3 2 0,2-1 0,1 0 1,1 0-1,-2 0 0,3-2 0,1 2 0,-1 0 0,1 0 0,1 0 0,-1 0 0,1 1 0,-1-2 0,1 1 0,-1 0 0,3 0 1,-3 2 0,3-2-2,-1 1 1,-1 0 0,1-1 0,1 1 1,-1 0-1,-1-1 0,1-1 0,3 1 0,-3 0 1,1 0 0,-1 0-1,1 0 0,0 0 0,-1-1 0,1 1-1,-1 0 1,1-1 1,-1 1-1,1-1 0,-1 1 1,1-1-1,-1 0 1,-1 0-1,2 0 0,-1 1 0,1 0 0,-1 1 0,-1-1 0,1-1 0,1 1 0,-1 0 0,-1 1 0,1-1 0,1 0 0,-1 0 0,1-1 0,-1 2 0,1-1 0,0 1 0,-1-1 0,1 1 0,-1 0 0,1 0 0,-1 0 0,1 0 0,-1 0 0,1 0 0,-1 0 0,1 0 0,0 0 0,1 0 0,1 1 0,-1-1 0,3 0 0,-2 0 0,1 0 0,-1 0 0,2 0 0,-1 0 0,1 0 0,0 0 0,-1 0 0,-1 0 0,2 0 0,-1-1 0,-1 1 0,2 1 0,-3-1 0,3 0 0,0 0 0,-1 0 0,3 0 0,0 1 0,2-1 0,-3 0 0,1 2 0,2-2 0,0 0 0,-2 1 0,-1-1 0,1 0 1,0 0-1,0 0 1,-1 0-1,3 0 0,-2 0 0,-2 0-1,1-1 2,-1 1-1,2 0 0,-3-2 0,3 2 0,-2-1 0,0 0 0,-1 0 0,1 0 0,0 0 0,-3-1 0,3 1 0,-3 0 0,1 1 0,0-1 0,-3 1 0,3-1 0,-3 1 0,3 0 0,-2-1 0,-1 1 0,-1 0 0,1 0 0,3 0 0,-1 0 0,-1 0 1,2-2-1,-3 2 0,3-1 0,-3 0 0,3 0 0,-1 1-1,-1-1 1,2 1 0,-1-1 0,1 0 0,-3-2-1,1 2 0,2 0 1,-3 0 0,3 0 1,-3-1-1,3 1 0,-3-1 0,3 1 0,-2 0 0,1-2 0,-1 2 0,1 0 0,-1-1 1,-1 0-1,3 1 0,-2 0 0,-1-1 1,1 1-1,-1 1 0,1 0 0,-1-2 0,1 2 0,-1-1 0,1 1 0,-3 0 0,1 0-1,1 0 1,-1 0 0,1 0 0,1 0 1,-2 0-1,1 0 0,1 0 0,-3 0-1,1 0 1,1-1 0,-1 1 1,-1-1-1,1 1 0,1 0 0,-1 0 0,1 0 0,-1 0 0,-3 0 0,2 0 0,1-1 0,-1 0-1,-1 1 1,1-2 0,-1 2 0,-1 0 0,1 0 0,-1 0 0,0 2 0,3-4 1,-3 2-1,1 0 0,-1 0 0,0 0 0,1 0-1,-1 0 1,1 0 0,-3 0 0,2 0 0,1 2 0,-3-2 0,3 1 0,-1 0 0,-2-1 0,3 1 0,-1-1 0,-1 1 0,1 0 0,-2-1-1,3 2 1,-3-2 1,2 1-1,-1-1 0,-1 0 0,3 0 0,-3 1 0,0-1 0,1 0 0,-1 0 0,-2 0 0,0 0 0,1-1 0,-1 1 0,0 0 0,1 0 1,-1-1-1,2 1 0,0-2 0,-1 2 0,-1 0-1,0 0 0,3 0 2,-1-1 0,0 1-1,-1 0-1,1-1 1,0 1 0,1-1 0,-1 1 0,-2 0 0,3 0 0,-3 0 0,0 0 0,0-1 0,3 0 0,-3 1 0,2-2 1,-1 2-1,-1-1 0,2 1 0,-2 0 0,3-1 0,-3 1 0,0-1 0,3 0-1,-3 0 1,2-1 0,-1 1 0,-1 0 0,2 1 0,-2-1 1,3 1-1,-3-1 0,2 1 0,-1-1 0,-1 1 0,2-1 0,-1 1 0,1-2 0,0 2 0,1-1 0,-1 1-1,0-1 1,-1 1 0,1 0 0,0 0 0,-1 0 1,1 0-1,0-1 0,-2 1 0,3 0-1,-3-1 0,2 1 1,-1 0 0,1 0 0,0 0 0,1 0 0,1 1 0,-2-1 0,1 1 0,1-1 0,3 1 0,-1 0 0,1-1 0,-1 2 0,1 0-1,-1-1 1,3 1 0,-3-1 1,1 1-1,1 0 0,-1-1 0,-1 1 1,-1 0-1,1-1 0,3 0 0,-3 0 0,3 0 0,-3-1 0,3 1-1,-1-1 1,-1 2-1,1-2 1,-1 1 0,-1-1 0,1 0 1,-3 1-1,0-1 1,1 0-1,-1 0 0,1 0 0,-3 0 1,2 0-1,-1 0 0,-1 0 0,0 0 0,1-1 0,-1 1 0,0-1 0,1 1 0,1 0 0,-1 0 0,-1-2 0,0 2 0,3-1 0,-3 1 0,2-1 0,-1 1 0,1-1 0,-2 1 0,1-1 0,-1 1 0,0 0 0,3 0 0,-3 0 0,3 0-1,-3 0 1,2 0 0,1 0 0,-1 0 1,1 1-2,-1-1 1,0 0 0,1 0 1,1 0-1,-1 0 0,1 0 0,1 0 0,-3 0 0,3 0 0,-3 0 0,2 0 0,1 0 0,-1 0 0,-1 0 0,1 0 0,-1 0 0,1 0 0,1-1 0,-3 1-1,0-1 1,3 1-1,-3 0 1,3 0 0,-3 0 0,3 0 0,-1 1 0,1-1 0,-3 1 1,3-1-1,-3 0 0,2 1 0,-1 0 0,-1-1 0,1 1 1,-1-1-1,-2 0 0,-1 2 0,-1-2 0,0 0-1,1 0 2,-3 1 0,0-1-1,0 1 1,-2-1 0,2 0-1,1 0 0,-1 1 0,0-1 0,0 0 1,1 0-1,-1 0 0,2 0 0,-2 0 0,0 0 0,-1 0 0,1 0 0,-2 0 0,2 0 0,-2 0 0,0 0 0,0-1 0,-1 1 0,-1 0 0,0 0 0,-2 0 0,2 0 0,-2 0 0,0 0 1,0 0-1,0 0-1,-2 0 0,2 1-1,-2-1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0:33.8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161 139 14,'0'0'2,"-2"1"1,2-1-1,-2 0 1,2 0-1,0 0 0,0 0 0,0 0 0,0-1-1,0 1 0,0 0 1,0 0-1,-2 2 0,0-2 0,0 1 1,-1 0-1,-1 0 0,0-1-1,0 0 1,-2 2-1,0-1 0,-1 1 1,1-2-1,0 0 0,2 0 0,0 1 0,-2-1 0,1-1 0,3 0 0,-2-1 0,0-3 0,2 0 0,0-2 1,2 0-1,2-2 0,2-1 0,0-1 0,2 1 0,1-2 0,-1 2 0,2 0 0,0 1 0,-1 1 0,1 0 0,0 2 0,-2 0 1,1 1-1,-3 1 1,2 1-1,-2 2 0,0 2 0,-2 3-1,2 3 2,-2 3-1,-2 4 0,-2 3 0,-2 2 0,-2 5 0,0 0 1,-2 2-1,-3 0 0,1 1 1,0 0-1,-1-2 0,-1 1 0,-1-3 0,3-1 0,0-1 0,-1-2 0,1-2 0,0-3 0,3 0 0,1-2 0,0-3 0,0-1 0,2-2-1,2-1 1,-2-4-1,4-2 0,0-2 1,0 0 0,2-3 0,2-1-1,0-1 1,2 1 0,0-1 0,0 1 0,1 2 0,1 1 0,-2 0 0,2 3 1,3 0 0,-3 1-1,2 0 0,-1 2 1,1-1 0,0 3 0,-1-1-1,1 1 0,-2 0 1,3 0 0,-3 1-1,0-2 0,0 1 0,1-1 0,-1-1 0,0 2 0,0-2-1,1-1 1,1-1-1,-2-1 0,3 0-1,-1-3 1</inkml:trace>
  <inkml:trace contextRef="#ctx0" brushRef="#br0" timeOffset="837">502 87 15,'0'0'3,"0"0"0,0 0 0,0 0-1,0 0 0,0 0 0,0 0 0,0 0 0,0 0 0,-2 0-1,0-1 0,-2 2 0,0 2 1,-3-1-1,1 3 0,0 2 0,-2 0 0,2 2 0,-3 3 0,3 2-1,-2 1 1,2 1-1,-1 0 0,1 1 0,2 0 0,2-1 1,0 1-1,0-2 0,0-1 0,2 0 0,2-3 1,0 1-1,0-2 0,2 0 0,0-3 0,3 0 0,1-3 0,0 0 0,0-2 0,3 0 0,1-3 0,0 0 0,1-2 0,-1-1 0,1-1 0,-3 0 0,2-2 0,-1-3 0,-1 0 1,-2-1-1,1 1 0,-3-3 0,-2 0 0,-2 1-1,-2-2 1,0 1 1,-4 0 0,0 0-1,-2 0 1,-1 2 0,1 0-1,-2 1 1,0 1-1,-1-1 0,1 2 0,0 0 0,0 2 0,1 0 0,1 1 0,2 1 0,-2-1 0,2 2-1,2-1 0,-3 1-1</inkml:trace>
  <inkml:trace contextRef="#ctx0" brushRef="#br0" timeOffset="1362">864 50 14,'0'-1'3,"0"1"-1,0-1 0,0 1 0,0-1 1,0 0-1,0 1 0,0 0-1,0 1 1,0-1-1,0 0 1,0 0-1,-2 2 0,2-1 0,-4 2 1,0 0-1,0 2 0,-1-1 0,-1 2 0,0 2 0,0 2 0,-2 0 0,1 3-1,1 0 0,0-1 0,2 4 1,-2 0-1,1 1 1,3 0-1,2-1 1,0 0-1,0 0 0,5 0 0,-1-3 1,0-1-1,2-3 1,2 1-1,1-4 0,1-1-1,2-2 1,1-3 1,-1-2-1,3-1 0,-3-3 0,0-1 0,1-1 0,-1-4 0,-4-2 0,1 1 0,-1-1 0,-4-3 0,0 1 0,-2 0 1,-2-2 0,0 2-1,-4 0 1,0 1-1,-2 1 7,0 1-8,-3 0 1,1 3 6,0-1-7,0 3 0,-1 1 0,3 0 0,0 1 0,0 0 0,2 3-1,-3-1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0:38.6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4 283 16,'0'0'3,"0"0"0,0 0-1,0 0 0,0 0 0,0 0-1,0 0 1,0 0-1,0 0 1,0 0 0,0 0-1,0 0 0,0 0 0,0-2-1,0-3 1,0-3 0,5-1-1,-1-1 0,2 0 0,0 0 0,0 0 0,3 0 1,-1 0-1,0 1 0,0 1 0,1 0 0,-1 1 1,0 0-1,-2 2 0,1 2 0,-1 0 0,-2 2 1,-2 4 0,2-1 0,-2 4-1,-2 4 1,-2 3 0,-2 3 0,-2 2 0,-2 3 0,1 1 0,-1 1 0,-2 1 0,1 1 0,-1-2 0,0 0 6,2-1-8,-1-1 7,1-1-1,2-1 0,0-2-7,1-1 6,3-2 6,0 0-14,2-1 13,0-2-1,4-1-1,3-3-1,3-1 0,-2-1-1,5-3-1,-1-2-6,5-1 12,-1-3-13,1 1 6,-1-3-13,1-1 1,-1-1 1,1 0 0,-3 0 0,-1 1 1</inkml:trace>
  <inkml:trace contextRef="#ctx0" brushRef="#br0" timeOffset="3801">534 167 14,'0'0'2,"0"0"0,0 0 0,0 0 0,0 0-1,0 0 1,0 0-1,0 0 1,0 0-1,0 0 0,0 0 0,0 0 0,0 0 0,0 0 0,0 0 0,-2 0 0,2 0 0,-4 0 0,-3-1 0,-1 1 0,0 0 0,0 2-1,-1 0 1,-1 2 0,2-2 0,-3 2 0,1-1-1,2-1 0,0 2 0,1-1 0,1 1 0,0-1 0,2 0 0,0 0 1,0 1 0,1-1-1,1 1 0,2-1 0,2 2 0,3-2 0,-1 2 0,2-3 0,2 2 0,0 0 1,3 0-1,-1 1 0,1 0 0,-1 2 0,0 0 0,1 2 0,-3 0 0,2 1 0,-4 1 0,3 2 1,-5 0-1,0 3 1,-2 0 0,0 1 0,-4 1-1,0 2 0,-4-2 0,-1 1 0,-1-1 1,-2 1-1,0-3 0,-3 2 0,1-3 0,-3-1 0,1-1 0,-1-2 1,1 0-1,-1-3 1,5-1-1,0-1 1,-1-3-1,1-2 0,2-2 0,1-4-1,1-3 1,4-1 0,0-3 0,2 0 0,4-4 0,0-1 0,5-2 0,-1 0 0,4-3 0,1-1 0,-1-1-1,5-2 0,-1 1 0,1 0 1,1 0 0,1 0 0,0 1 0,-1 1 0,1 1 0,-3-2 0,1 3 0,0 1 0,-5 0 0,0 2 0,-1 2 0,-5 1 0,0 2 0,-4 0 1,0 2-1,-2-1 0,-2 2 0,0 1-1,-4 3 2,0-1-1,-1 2 0,-3 0 0,0 2 0,-1-1 1,1 3-1,0 0 0,-3 0 1,3 0-1,0 1 0,-1 0 0,3 1 0,-2 0 0,1 0 0,3 0 0,0 0 0,0 1 0,2-1 0,0 1-1,-1-1-1,3 0 1,0 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0:45.6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54 128 14,'0'0'3,"0"1"0,0 2 0,0-1-1,0-1 0,0 0 0,0-1 0,0 1 0,2-1-1,-2 0 1,0 2-1,0-2 0,0 0 0,0 1 0,0 0 0,0 0 0,2-1 0,-2 1-1,2-1 1,0-1-1,1 0 1,3-1-1,0-1 0,2-1 1,3-1-1,1 0 0,2-1 0,3 2 0,0-1 0,-1-1 0,1 2 0,-1 0 0,-1 1 0,1 0 0,-1 1 0,-1 1 0,1 1 0,-3-1 0,-2 1 0,-1 1 0,-1 1 0,-4 1 1,0 1 0,-4 4 0,-4 2 0,-2 0 0,-2 3 0,-5 0-1,-1 1 1,-1 1 0,1-1-1,-3 0 1,3 1 0,-1-1 0,1-1-1,1-1 0,3 0 0,0-2 1,1 1-1,3-1 0,2 1 0,2-2 0,4 0 0,2 1 0,2-2 0,5 1 0,-1-1 0,3 0 0,1 1 0,0-2 0,3 1 0,-3 1 0,3-1 0,-2 1 0,-1 0 0,-2 1 0,-1 0 0,-3 2 7,-2 2-1,-4 0-1,-2 1-1,-4 1 12,-2 1-14,-2 0 25,-5 1-4,1-1-3,-5 2-8,1-1 4,-5 2-8,-2 0 5,1-2-7,-3 2 11,-2 0-21,2-3 1,2 1-12,1-3-5,1-2 2,4-2 1,3-1 1,1-5 2</inkml:trace>
  <inkml:trace contextRef="#ctx0" brushRef="#br0" timeOffset="1486">735 29 16,'0'0'3,"0"0"0,0 0-1,0 0 0,0 0 1,0-1-1,-2 0 0,-3 0 0,1 2 0,-2-1 0,-2 1 0,0 1-1,-3 2 0,-1-1 0,-1 2 0,1 1 0,-2 0 0,1-1 0,1 2 0,1-1-1,-1 1 1,4-1-1,-1 2 0,1 1 1,4 0-1,0-1 0,2 0 0,2 1 0,2 2 1,2-1 0,2 1-1,2-1 0,1-1 0,3 3 0,1-2 0,-1 2 0,2 0 0,-1 1 0,1-2 0,-1 2 0,-1 1 0,1 0 0,-3 2 0,0 0 0,-1 1 0,-3 0 0,-2 2 0,-2-1 0,0 1 0,-4 1 0,0-1 0,-2 0 0,-2 0 0,-3-1 1,1 0 0,-2-2-1,-3 0 1,1-1-1,-1-1 0,1-2 1,0-2-1,-3 0 0,3-1 7,-1-1-8,3-2 0,-2-1 1,1-3 6,1-1-1,2-1-6,-1-2-1,3-3 0,0-2 1,0-1 0,2-1-1,1-1 1,1-1 0,2-2 0,2-1 0,3 0 0,-1-2 0,2 0 0,2-2 0,3-2 1,1 1-1,0-1 0,5-1 1,-1-1 0,3 0 0,0-2 0,3 1-1,1 0 0,0 0 1,0-2-1,-1 2 0,1 0 1,-2 2 0,-5 0 0,1 2 0,-5 1 0,1 1 0,-5 2 0,0 1 0,-1 2 0,-5 0 0,0 1 1,-4 1-1,-3 2 0,-1 0 1,-2 2-1,-2 0 0,-3 1 1,-1 1 0,-3 0 0,3 2-1,-3 0 0,3-1 0,-1 2 0,3 0 0,2 0 0,-1 0 0,3 1 0,2-2 0,-1 1-2,1 0 0,4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2:24.4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 13,'0'0'2,"0"0"0,0 0 0,0 0 0,0 0 0,0 0-1,0 0 0,0 0 0</inkml:trace>
  <inkml:trace contextRef="#ctx0" brushRef="#br0" timeOffset="80">0 0 14,'0'0'3,"0"0"-1,0 0 0,0 0 0,0 0 0,0 0-1,0 0 0,0 0 0,0 0 0,0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2:20.6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17 15,'0'0'3,"0"-1"-1,-2-1 0,2 0-1,0 1 1,0 0 0,0 1-1,0-1 1,0 0-1,0 1 0,0 0 0,0 0 0,0 0 0,0 0 0,0 0 0,0 0 0,0 0 0,0 0 0,0 0 0,0 0 0,0 0-1,0 0 0,0 0 0,0 0 1,0 0 0,0 0 0,0 0-1,0 0 0,0 0 1,0 0 0,0 0 0,0 0-1,0 0 0,0 0 0,0 0 0,0 0 0,0 0 0,0 0 1,0 0-1,0 0 0,0 0 1,0 0-1,0 0 0,0 0 0,0 0 0,0 0 1,0 0-1,0 0 0,0 0 0,0 0 0,0 0 1,0 0 0,0 0-1,0 0 0,0 0 0,0 0 1,0 0-1,0 0 0,0 0 0,0 0 1,0 0-1,0 0 0,-2 0 0,2 0 0,0 0 0,0 0 0,0 0 0,0 0 0,0 0 0,0 0 0,0 0 0,0 0 0,0 0 0,0 0 0,0 0 0,0-1 0,-2-2-1,0 2 0,0 0 0,0 0-1,0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1:14.8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204 582 15,'-2'-2'3,"0"2"0,2 0-1,-2 0 0,2-1 0,-3 0 0,1 0 0,2 0-1,-4 0 0,4-1 1,-2 1-1,2 0 1,0 0-1,-2 1 0,0-1 0,0 1 1,2-1-1,-2-1 1,2 2-1,0 0 0,0 0 0,0 0 0,0 0 0,0 0 0,0 0 0,0 0 0,0 0 0,0 0-1,0 0 1,0 0 0,0 0-1,0 0 7,0 0-7,0 0 6,0 0-7,0 0 0,0 0 6,0 0-7,0 0 0,0 0 0,0 0 8,0 0-8,0 0 0,0 0 1,0 0 0,0 0 7,0 0-7,0 0-1,0 0 7,0 0-7,0 0 0,0 0 1,0 0 6,0 0-7,0 0 1,0 0 0,0 0 0,0 0 0,0 0 0,0 0 0,0 0 0,0 0 7,0 0-8,0 0 7,0 0-7,0 0 1,0 0 0,0 0 0,0 0 0,0 0 0,0 0 0,0 0 0,0 0 0,0 0 0,0 0 0,0 0 0,0 0 0,0 0 1,0 0 6,0 0-7,0 0 0,0 0 0,0 0 1,0 0-1,0 0 0,0 0 1,0 0 0,0 0 0,0 0 0,0 0-1,0 0 1,0 0 0,0 0 0,0 0 0,0 0 0,0 0 0,0 0-1,0 0 0,0 0 1,0 0 0,0 0-1,0 0 1,0 0-1,0 0 1,0 0 0,0 0-1,0 0 1,0 0-1,0 0 1,0 0 0,0 0 0,0 0 0,0 0 0,0 0 0,0 0 0,0 0 0,0 0 0,0 2 0,2-2 0,-2 1 0,2 0 0,-2 1 0,2-1 0,-2 2 0,0-1 0,0 2 0,0 0 0,-2 1 0,-2 1 0,2-2 0,-2 2 0,-2 0 0,-1 0 0,1-2 0,0 1 0,0-1 0,0-1 0,1 1 0,-1-2 0,2 0 0,-2-1 0,2 1 0,0-5 0,-1 0 0,1-2 0,2-1 0,0-2 0,2-2 0,0-1 0,0 0 0,4-1 0,2 0 0,-1 1 0,1-1 0,0 0 0,0 3 0,3 0 0,-1-1 0,-2 4 0,0-1 0,-2 1 0,3 1 0,-3 2 0,0 1 0,0 2 0,0 2 0,-2 2 0,2 2 0,-2 2 0,0 3 0,-2 3 0,0 1-1,-2 2 1,-2 3 0,0 2 0,0 0 0,0 1 0,-2 1 0,-1 0 0,-1 0 0,2 0 0,-2-1 0,-1-1 0,1 0 0,-2 0 0,-3-1 0,3-1 0,-2-3 0,-1 1 0,3-4 0,0 0 0,-1-4 0,3-2 0,2-2 0,-3-1 0,3-4 0,2-2-1,0-4 1,4 1-1,2-2 1,0-1 0,4-1-1,0 1 1,3 0 0,1 0-1,0 1 1,3 1 0,-1 1 1,1 1-1,3 1 1,-1 1 0,1 2-1,1 0 1,-3 0 6,3 2-8,-3 0 1,1 1 0,-3-1 0,3 0 0,-3 1 0,-2-1 0,3 2 0,-3 0 0,3-2 0,-3 1 0,0-1 0,1 0 0,-3-1 0,2-1-1,-2 1-1,1-2 0,1 0 1,-2-1-1,3-1 0,-1 0 0</inkml:trace>
  <inkml:trace contextRef="#ctx0" brushRef="#br0" timeOffset="1310">921 321 15,'0'0'3,"0"0"0,0 0 0,0 0-1,0 0 1,0-2 0,-2-1-1,0 1 0,0 0 0,-2-1 0,0 3 0,-2 0-1,0 2 1,-1 0-1,-1 3 0,-2 0 0,-1 2 0,-1 2 0,2-1 0,-1 1 0,3 1-1,0 0 1,-3-1-1,3 2 1,2-2-1,0 0 1,0 0-1,3 0 0,3 0 0,0-1 0,5 1 0,1-1 0,4-1 0,0 0 0,3 0 0,-1-1 0,5 1 0,-1 0 0,3 1 0,0 0 0,-1 3 0,1-1 0,-3 3 0,1 1 0,-3 4 0,1 0 0,-5 3 0,-2 0 0,-1 1 0,-3 0 0,-4 3 0,-2-2 0,-2 0 0,-5-1 0,-1 1 0,-2 0 0,-5-3 0,1 0 0,-3-1 0,-2-2 0,1 0 0,1-3 0,0-3 0,1-2 0,1-2 1,1-2 0,1-3-1,3-4 0,1-1 0,1-4 0,2-4 0,4-3-1,4-1 1,4-4 0,2-3 0,2-3-1,5-2 1,3-2 0,3-1 0,1-2 0,5 0 0,0-2 0,0 0-1,2-1 1,0 1 0,0-1 0,-3 2 0,1 1 0,-2 0 0,-2 3 0,-3 2 0,-3 1 0,-1 2-1,-3 2 1,-3 4 0,-2-1 1,-4 4-1,-2 1 0,-2 1 1,-2 4-1,-4 3 1,-5 1 0,1 2 0,-3 2-1,-1 1 0,-1 2 0,-1 2 0,-1-1 0,0 3-1,5 0 1,-3 0 0,3-1 0,-1 2 0,5-2 0,0 1-1,1 0 0,1-1 0,4 0-2</inkml:trace>
  <inkml:trace contextRef="#ctx0" brushRef="#br0" timeOffset="5466">2090 282 15,'0'0'2,"0"0"0,0 0 1,0 0-1,0 0 0,0 0 0,0 0 0,0 0 0,0 0-1,0 0 1,0 0-1,0-2 0,0 2 0,0-1 0,2-1 0,0 0-1,2-2 1,2 1 0,1-3 0,-1 0 0,4 0 0,-2-2-1,5 1 0,-1-1 0,3 1 0,1 0 0,1 1 0,1-1 0,-1 3 0,2 0 0,-3 2 0,3 1 0,-3 2 0,-1 0 0,-1 1 0,1 3 0,-3 2 0,-2 1 0,-1 2 0,-3 2 0,-2 1 0,-2 2 0,-4 2 1,-4 2 0,-2 1 0,-3 1 0,-3 0-1,-1 0 0,-1-1 1,-1 1 0,-1-1 0,1-1 0,3-1-1,-1-1 0,3-3 0,-1-2 0,5 0 0,0 0 0,2-3 0,1 0 0,5-2-1,5 0 1,-1-2 0,6-2 1,2 1-1,3-1 0,4 0 0,-1-1 0,3-1 0,-3 1 0,3 1 0,-2-1 0,-3 2 0,1-1 0,-5 3 0,1 0 0,-5 1 0,-2 1 1,-2 1 0,-4 2 0,-2 1 6,-6 2-8,-2 0 7,-7 1-1,0 3 0,-3-2-7,-3-1 6,-2 0 6,0 1-14,-1-1 13,1-1-13,-2 0 0,2-3 7,2 0 0,1-2-7,3-2 0,0-1-1,5-3 1,-1-2-1,5-3 1,2-3 0</inkml:trace>
  <inkml:trace contextRef="#ctx0" brushRef="#br0" timeOffset="6264">3016 189 17,'0'1'3,"-4"0"1,-2 0-1,0 1 0,-2 1 0,-1 0-1,-1 2 0,0 1 0,-3-1 0,3 2-1,0 2 0,-1-1 0,1 0 0,0 1 0,1 0 0,1 1-1,0-1 1,4-1-1,0 1 0,1 0 0,3 0 0,3 0 1,1 1-1,2-1 0,2 1 0,2 0 0,1 0 1,3-1-1,3 2 0,-1 0 0,3 1 0,-2 1 0,1 0 0,-1 1 0,-3 1 0,1 0 0,-1 1 0,-4 2 0,-1-1 0,-5 3 0,-2 1 0,-2 1 0,-4 0 0,-4-1 0,-3 1 0,-3 0 1,-3-2-1,-4 1 1,1-3 0,-3 1-1,-2-3 1,2-1-1,1-3 0,1-2 1,0-3-1,3-2 0,1-4 0,3-2 0,1-5 0,5-1 0,4-3 0,2-5 0,4-3-1,4-2 0,4-2-1,7-2 1,2-2 0,5-3 0,3 0 0,2-2 0,2-1 0,2 1 0,3-3 0,-3 2 0,0 0 0,-2 1 1,0 1 0,-2 0 0,-2-1 0,-5 2 0,1 0 0,-6 4 0,-1 0 0,-5 2 0,-3 1 1,-2 0 0,-4 2 0,-4 2 0,-4 2 0,0 1-1,-5 1 1,-1 3 0,-3 0 0,-1 2-1,-3 2 1,-1 2-1,-1 0 0,-2 2 0,2 1 0,1-1 0,1 2-1,1 1 0,1 0 0,0 1-1</inkml:trace>
  <inkml:trace contextRef="#ctx0" brushRef="#br0" timeOffset="8245">1817 863 17,'0'0'4,"0"0"-1,0 2-1,0 3 1,-4 1 0,0 2-1,-3 1 0,-1 2 0,0 0 0,-4 2-1,-1 2 1,-3 1 0,-3 2-1,-2 2 0,1-1 0,-3 2-1,0-1 1,2 1-1,1 0 0,-3-2 0,2-1-1,1 0-1</inkml:trace>
  <inkml:trace contextRef="#ctx0" brushRef="#br0" timeOffset="9088">3525 690 18,'0'0'4,"0"0"0,0 0-1,0 0 0,0 0 0,2 1 0,0 2-1,3 3 1,-3 0-1,0 2 19,0 3-3,-2 1-15,-2 3 19,0 2-3,-5 1-2,1 2-2,-4 1-9,-3 2 0,-1 2-14,-3 0 14,1 1-20,-5-1 1,1 1 1,-1-2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1:25.7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1207 14,'0'-1'2,"0"0"1,0-2-1,4 0 0,0-2 0,2-1-1,3-1 0,1-1 1,2-1-1,3 1 0,4-2 1,-1 3-1,5 3-1,0-1 1,-1 3-1,1-2 1,0 3 0,-2 1 0,-1 2 0,-3 3-1,-1 2 1,-3 2 0,-3 1 0,-2 1 0,-3 2 0,-5 2 0,-3 0-1,-1 0 1,-2 2 0,-4-1-1,-1 0 1,-1-2-1,2 1 1,-1-2 0,1 0-1,2-3 0,2 1 0,-1-1 0,3 0 0,4-2 0,4 0 0,5 0 0,-1 0 0,4 0 0,3-1 0,1 0 0,1 1 0,1-1 0,-1 2 0,0-1 0,-3 1 0,0 1 0,-1 1 0,-3-1 1,-4 2 0,-1 0 0,-3 2-1,-2 0 1,-4 2 6,-5 0-1,-1 0-7,-5 3 0,1 0 1,-7-2 0,3 2 0,-3-1-1,0 0 0,1-1 0,1 1 7,2-2-7,1-2-1,1-3 0,3 1 0,4-3-1</inkml:trace>
  <inkml:trace contextRef="#ctx0" brushRef="#br0" timeOffset="529">947 1167 17,'0'0'3,"-2"0"0,0 0 0,-4 0 0,0 3-1,-3-2 0,-1 3-1,-2 1 1,-1 2 0,1 1-1,1 0 0,-1 3 0,0-2 0,1 2 0,1-2 0,2 0 0,4 1-1,-1 0 0,5 0 1,5 1 0,1-2-1,2 2 0,4-1 1,3 1-1,1-1 0,5 2 0,0 1 0,2 0 0,-1 3 0,1-1 0,-2 0 0,-1 2 0,-1 1 0,-2 0 0,-5 1 1,-2 2-1,-3 0 0,-5 1 0,-4 0 1,-5 0 0,-1 0 0,-6 1 0,-5-1 0,-2-1-1,-1 0 1,-3-2 6,-2-2-1,-2-1-7,2-3 0,0-2 0,2-2 7,3-3-8,1-4 1,2-3 0,3-5 0,3-3 0,5-1 0,4-4-1,4-5 1,4-1 0,6-3 0,5-4 0,6-1 0,3-2 1,5-2-1,4-1 1,3-2-1,1 1 1,2-2 0,-2 2-1,1-1 1,-1 0-1,-4 2 0,0-1 1,-4 4 0,-2 1 0,-4 1 0,-3 4 0,-3 1 0,-1 0 1,-5 3 0,-3 1 0,-2 2-1,-4 1 7,-4 2-7,-2 3 0,-4 2 6,-5 2-7,-3 1 13,-3 2-15,-4 2 1,-1 2 0,-3 1 7,0 1-7,-2 1 0,2 0 1,2 2 6,2 0-1,3-1-7,1 1 1,5 1-1,1-1 0,1 2 0,4-1-1</inkml:trace>
  <inkml:trace contextRef="#ctx0" brushRef="#br0" timeOffset="4898">1799 1664 16,'0'0'3,"0"0"0,0 0-1,0 0 0,0 0 0,0 0 0,0 0 0,-2 5 0,0-1 0,0 2 0,0 3 0,-2 2 0,0 2-1,-2-1 0,-1 3 1,-3 3-1,-2-1 0,-3 2 0,1 0-1,-3 0 1,1 0-1,-5 1 1,0-1 0,0 1-1,-1-1 0,1-3 0,2-1 0,1-1-2</inkml:trace>
  <inkml:trace contextRef="#ctx0" brushRef="#br0" timeOffset="5304">2291 1058 15,'0'0'3,"0"0"0,0 0 0,0 0-1,0 0 1,0 0-1,0 0 1,0 0-1,0 0 0,0 0-1,0 0 1,0 0-1,0 0 1,0 0-1,0 0 0,0 0 0,0 1 0,0 4 0,0 4 1,0 3-1,0 2 0,0 2 0,-4 3 6,0 2-7,0 2 13,-2 0-8,-2 1-1,-1 3 6,1-1-1,-2 1 5,1-1-2,-1 0-8,2-1-7,0 1 1,1-2 6,1-1-6,2-4 0,2 1 6,0-2-6,2-3 6,4-3-7,0 0-6,4-4 2,3-2 7,1-1 6,5-4-13,1-1 1,3-2 7,2-2-7,2-2 0,1 0 1,-1-1 1,0 0 1,0 0 0,-2 0 0,-3 1 0,-1 0 0,-5 0 2,1 2-1,-3 1 0,-3-1 1,-1 2 0,0 0 0,-4-1 0,0 1 0,-2 1-1,1 0 1,-1 0 0,-2-1 0,2 1-2,-2-1 1,0 1 0,0-2 0</inkml:trace>
  <inkml:trace contextRef="#ctx0" brushRef="#br0" timeOffset="5725">2622 1112 15,'0'0'3,"0"0"0,0 0 0,0 0 0,0-2 0,0 0-1,0-1 0,0 0 0,-2 2 0,2 1 0,0 0-1,0 2 1,0 4-1,-2 4 0,0 1 1,2 3-1,-2 0 0,0 5 0,0 0 7,-2 5-8,0 1 0,0 4 7,-1 3 5,-1 3-8,0 1 12,-2 1-8,-3 2-7,3 2 12,-2-1-1,2-1-2,-1 1-7,-1-1 5,2-2-7,1-1-6,1-2 7,0-1 6,2-4-14,-2-2-5,2-4 0,1-2 2,-1-4 0,2-2 1,0-2 0,2-4 1,0-3 0</inkml:trace>
  <inkml:trace contextRef="#ctx0" brushRef="#br0" timeOffset="6052">3065 1048 16,'-2'0'3,"2"0"-1,-2-2 1,0-1-1,0 2 1,-2-2-1,-3 3 1,3-1-1,-2 2 0,-2 2 0,-1-1-1,1 3 1,-2 1-1,2 2 0,-3 2 1,3 2-1,0 1 0,2-1 0,-1 3 0,3 1 0,0-1-1,4 0 1,0 1-1,4 0 0,2 1 0,3 0 0,-1 1 0,2-1 0,5 0 0,-1 1 0,1-1 0,1 1 1,-1 0-1,-1 1 0,1 0 1,-5 0 0,0 1 0,-3 0 0,-3 0-1,0 1 7,-4-2-8,-6 1 13,-3 0-14,1-2 13,-4 0-14,-1-3 7,-1-1 5,-3-1-13,1-3 7,-1 1-8,1-3 0,-1-5 1,1 0-1,-1-3 1,2-4 0,3 0 0</inkml:trace>
  <inkml:trace contextRef="#ctx0" brushRef="#br0" timeOffset="6502">3046 934 13,'0'0'3,"0"0"0,0 0-1,0 0 1,0 0-1,0 1 1,2 0-1,-2-1 0,0 1 0,3-1 0,-3 1-1,0-1 1,2 0-1,2 0 1,2 0 0,0 0-1,0-1 1,3 0-1,3 0 0,0 0 0,3-3 0,1 1 6,3-1 0,2 0-8,1-1 0,5-1 1,0 0 0,2 0-1,2 1 1,-2-2-1,0 1 1,0 0 0,-2 0 0,-2 2 6,-2 0-7,-3 1-1,-1-1 1,-5 2 0,1-1-1,-5 1 1,-2 1 0,1 0-1,-5 0 0,0 1-1,-4 0 0</inkml:trace>
  <inkml:trace contextRef="#ctx0" brushRef="#br0" timeOffset="7798">3934 1555 14,'0'0'3,"0"0"0,0 0 0,0 0-1,0 0 0,0 0 0,0 0 1,4 3-1,0 2 1,0 1 0,0-1 6,0 2-7,-2 3 6,-2 0 5,-2 3-2,-2 3 5,-4 3-2,-2 1-8,-7-1-1,0 3 6,-1 0-1,-5 1-2,0 1-7,-4-1-13,1 2 2,-1-2 0,0-2 1,2-1 0,4-3 1</inkml:trace>
  <inkml:trace contextRef="#ctx0" brushRef="#br0" timeOffset="8985">4951 881 17,'0'0'3,"0"-1"0,0 1 0,0 0-1,-2-1 0,2 0 0,-2 0 0,2-1 0,-2 0-1,-2 1 0,0 1 0,0-1 0,-3 1 1,-1 1-1,-2 0 0,-1 0 0,-3 2 0,-1 1 1,-1 1-1,-3 1 0,1 1-1,-3 1 1,2 1 0,-1 2-1,1-1 1,0 2-1,1 1 1,1-1-1,1 3 0,1 3 0,3 0 0,2 1 1,1 1-1,5-3 0,2 1 0,4-2 0,2-1 0,5-2 0,1-3 0,4-1 0,3-4 0,-1-2 0,3-3 0,2-4 0,2 0 0,-3-5-1,3-1 1,2-3 0,-2-1-1,1-1 1,-1 0 0,-2-2-1,-3 0 1,-1 0 0,-3 2 0,1 0 0,-7 1 1,0 1-1,-1 1 0,-3 2 0,-2 2 0,0-1 1,0 4 0,-2 2 0,-2 3-1,0 3 1,0 1-1,-2 4 1,-3 5-1,1 2 7,0 5-1,0 2-1,0 6-7,-1 3 0,1 2 1,0 3 6,-2 2 6,-1 2-2,-1 2-7,0-1 0,-1-1 6,1 1-14,-2 0 1,1-3 13,1-1-7,0-2 12,-1-1-8,3-3-7,0-2-6,-1-2 0,3-4 1,0-3 0,0-4 1,2-1 0,0-3 0</inkml:trace>
  <inkml:trace contextRef="#ctx0" brushRef="#br0" timeOffset="9765">5532 892 16,'0'0'3,"0"0"-1,0 0 1,0 0-1,0 0 1,0 0 0,0 0-1,0 0 0,0 0 0,0 0-1,0 0 0,0 0 1,0 0-1,0 0 0,0 0 1,0 0-1,0 0 1,0 4 0,0 3-1,0 3 0,0 2 0,0 2 6,-4 3-7,0 1 0,-2 4 6,0 2 0,-3 2 11,-1 3-8,-2 3-1,-5-1-1,1 1-1,1-2 5,1 0-13,-1-1 6,3-2-7,-3-3 1,5 0 0,0-3 0,3-2 13,1-1-1,2-3-14,4-2-6,0-3 1,4-2 14,2-3-7,5-2 0,1-1-6,3-5 14,3-1-1,1-2-13,1-1 1,3-1 7,0 0 0,-2-3 0,-1 2 0,1 1 6,-2-2-13,-3 2 1,-1 2 7,-1 1 0,-1-1 6,-3 0-13,0 1 0,-4 2 7,3-1 0,-5 1-7,2 0 1,-4 1 1,2 0 0,-2 1 0,0-2 0,0 1 1,1 1 0,-3-1 0,2 0-1,-2 0 1,2 0-1,-2-1 1</inkml:trace>
  <inkml:trace contextRef="#ctx0" brushRef="#br0" timeOffset="10219">5812 956 15,'-3'0'3,"3"0"0,0 0 0,0-1-1,0-2 1,0 2-1,0-1 0,0 1 1,-2-2-1,2 2 0,2 1 0,-2 0-1,0 0 1,0 0 0,0 2-1,0 1 0,0 3 0,0 1 0,0 1 7,0 3-1,-2 2 5,-2 3-14,0 4 13,0 1 5,0 5 4,-2 2-15,-3 2 5,1 2-7,-2 2 12,-1 2-8,1 1-1,0 1-7,-1-1 13,1 1-8,2-1-1,-3 1 0,3-1-7,-2 0 7,2-2-19,-1-1 2,3-5 1,-2-3 1,2-1 1,1-3 1,1-5 1,2-2 0</inkml:trace>
  <inkml:trace contextRef="#ctx0" brushRef="#br0" timeOffset="10732">6130 1400 17,'0'0'3,"0"0"0,0 0 0,0 0 0,0 2 0,0 2-1,2 2 1,-2-1-1,2 2 1,-2 1-1,0 3 6,-2-1-7,2 4 13,-2 0-2,0 3 5,-2 0-21,0 3 13,-2 1 11,-3 1-2,-1 3-3,-3 2-2,-3 0-1,-3 1-14,1 0 6,-7 0-13,0-2-5,-2 0 1,-2-3 1,2-1 0</inkml:trace>
  <inkml:trace contextRef="#ctx0" brushRef="#br0" timeOffset="19015">7081 919 15,'0'0'3,"-2"-2"0,2 0-1,2 0 0,-2-1 0,2 1 0,-2-1 0,0 0 0,3 1 0,-3 0-1,2-1 1,-2 1 0,0 0 0,2-1 0,-2 2-1,0-1 0,2 1 0,-2-1 1,0 1-1,0 1 7,0-1-8,2 1 7,-2-1-1,0 1-8,0 0 1,0 0 6,-2 1-6,0 3 12,0 1-14,-3 4 13,-1 0-14,0 3 13,-2 3-1,0 2-1,-1 4-1,1 2 0,0 3-1,-1 1-1,1 3 0,0 1 6,0 2-8,-3-1 0,3 2 0,0 0-1,-1-2 0,1 1-6,0-2 13,2 0-7,-3-2 6,3 0-1,0-3-20,0-1 21,0-3-13,1-1-6,1-4 1,0 0 1,2-3 0,0-3 1,0 0 0</inkml:trace>
  <inkml:trace contextRef="#ctx0" brushRef="#br0" timeOffset="19537">7677 974 16,'0'0'3,"0"0"0,0 0-1,0 0 1,0-1 0,-2-1 0,0 0-1,-2 0 0,2 0 0,-2 1 0,-1 1 0,1 0 0,-2 0-1,-2 2 0,0 3 0,-1 1 0,-1 2 0,-2 1 0,-1 3 0,1 4 0,-1 1-1,-1 2 0,1 3 1,-1 0-1,2 3 0,1-1 1,1 0 0,0 2-1,1 0 1,1-1 0,2 1-1,2-3 0,-1 0 0,5-2 0,0-1-1,5-1 2,-1-3-1,4-3 0,0-4 0,5-1 0,-1-3 0,3-4 0,-1-2 0,3-4 0,1-1 0,-1-3-1,1-3 1,-1-2 0,-1-1 0,1-3 0,-2-3 0,-1-2 0,-2-2 0,1-2 0,-5 1-1,0-2 0,-4 0 1,1 1 0,-3 1 0,-2 3 0,-2 0 0,0 2 0,-3 2 0,1 3 0,0 0 0,0 2 1,0 2-1,2 2 0,-2-1 0,2 3 0,-3 1-1,3 3 1,0 1-1,0 2-2,0 1 1</inkml:trace>
  <inkml:trace contextRef="#ctx0" brushRef="#br0" timeOffset="20090">8190 965 15,'-2'0'3,"2"0"0,0 0 0,0 0-1,0 0 0,0 0 0,0 0 1,0 0 0,0-1-2,0-1 1,0 0 0,-2 1 0,0 0-1,-2-1 1,0 2 0,-1 0 0,1 1-1,-2 1 0,0 2-1,-2-1 1,-3 4-1,1 1 0,0 2 1,-1 1 0,1 3-1,-3 2 1,1 1-1,0 3 7,-1-1-8,3 3 1,0 0 0,-1 1 0,3-3 0,2 3 6,-1-2-1,3-2-6,2 0 0,2-3-1,4 0 7,1-2-7,3-2 0,2-3 1,5-2 0,-1-2 0,5-4 0,-1-3 0,1-2 0,2-3 7,-1-2-7,1-3 0,-2-2 0,-1-3 0,-1-3 7,-1-1-8,-3-3 7,-1-2-7,-4 0 7,1-2-8,-3 0 1,-2 1 7,-2 0-7,-2 2 0,0 1 0,-2 2 7,0 3-7,0 0 13,-2 2-8,2 3 0,-2 0 6,1 2-8,-1 3-6,2-1 0,0 3 1,0 3 0,-2 1 0,0 3-1,0 3 1,2-1 0,-2 3 0</inkml:trace>
  <inkml:trace contextRef="#ctx0" brushRef="#br0" timeOffset="20793">8448 1307 17,'0'0'4,"0"0"-1,0 0-1,0 0 0,0 0 0,0 0 1,0 0-1,0 1 0,0 4 0,0 2 0,0 0 0,0 3 0,0 2 6,0 1-1,-2 2-7,-2 1 13,0 1-8,-2 3 5,-2 0-7,-3 1 0,-1 2-1,-3 0 0,-1 2 6,-1-1-14,-1 1 0,-1-2 0,1-1 0</inkml:trace>
  <inkml:trace contextRef="#ctx0" brushRef="#br0" timeOffset="23671">9030 838 16,'0'-1'3,"0"0"0,0 0 0,0 0 0,0-1 0,-2 0-1,2 1 0,0-1 0,0 0 0,0 1 0,0-1 0,0 1 0,0 0-1,0 0 1,0-1-1,0 2 0,0-1 0,0 1 7,0-1-8,0 1 7,0 0-1,0 1-8,0 2 13,0 0-1,0 3-1,0 1-1,-2 4 5,-1 2-2,-1 5-20,2 0 20,-2 4-8,0 3 6,0 2-13,0 3 13,-2 3-1,1 2 5,-1 1-14,2 2 0,-2-1 6,2 0-19,-3-1 14,1-1 0,0-2 6,2-1-19,0-2 1,0-2 1,0-3 0,-1-4 1,3-3 0</inkml:trace>
  <inkml:trace contextRef="#ctx0" brushRef="#br0" timeOffset="24309">9346 1048 15,'2'-2'3,"2"0"0,0 1-1,1-1 0,1 0 0,0-1 0,2 1 0,3-2 0,-1 2-1,2-1 0,3 1 1,-3 0-1,1 1 0,1 0 0,-1 1 1,1 1-1,-2 0 0,1 2 0,-3 2 0,1 2 0,-3 1 0,0 3 0,-4 1 0,0 2 0,-2 3 0,0 1 0,-4 1-1,-2 2 1,-2 0 0,-2 1-1,-3 0 0,-1-1 0,0 0 1,-3 0-1,1-3 0,-1 1 0,-1-3 1,-1-1-1,1-1 0,-3-3 0,2-2 0,3-1 1,-3-3-1,3-2 0,1-4 0,1-4 0,0-2-1,1-2 2,3-4-1,2-3 0,2-1 0,2-4 0,2-1-1,2-2 0,2 0 0,2 0 0,2-1 0,1 3 0,1 0 0,2 1-1,1 1 1,-1 3 0</inkml:trace>
  <inkml:trace contextRef="#ctx0" brushRef="#br0" timeOffset="24934">9993 835 17,'0'0'3,"0"0"0,0 0 0,0 0 0,0 0 0,0 0-1,0 0 1,0-1-1,0-2 0,0 1 0,3 1 0,-3 0-1,2-1 0,-2 1 0,0 0 0,0 1 0,0-1 0,0 1 0,0 1 0,2 1 0,-2 2 0,2 2 6,-2 1-1,0 2 12,2 3-15,-2 2 0,2 1 12,-2 2-2,-2 3-20,2 0 7,-2 2 12,2 2 5,-2 1-8,0 0-1,0 2-1,-1 1-8,1-1 7,0-2-1,-2 1-1,0-1-19,0 0 2,0-2 1,0-1 0,-1-2 1,3-3 1</inkml:trace>
  <inkml:trace contextRef="#ctx0" brushRef="#br0" timeOffset="25449">10217 1319 20,'0'0'3,"0"0"1,0 0-1,0 0 0,0 0 0,0 0-1,0 0 0,0 0 0,0 0 0,0 0 6,0 1-1,0 2-7,4 1 7,0 0 11,0 2 10,0 1 3,0 2-10,1 1 22,-3 1-11,-2 3-4,0 4 9,-4 0-5,-5 2-4,-1 2-16,-2 3-1,-3-1 5,-4 3-9,-1 0-7,-3-1-19,0 1 3,3 0-11,-3-3-9,0 1 3,2-4 2</inkml:trace>
  <inkml:trace contextRef="#ctx0" brushRef="#br0" timeOffset="28353">10740 843 16,'0'0'3,"0"-1"0,0 1-1,0 0 0,0 0 0,0 0 0,0 0 0,0 0 0,0 0 0,0 0 0,0 0-1,0 2 1,2 0 0,0 2 0,0-1 6,0 3-7,0 1 12,-2 2-7,0 2 5,0 1-8,0 0 0,0 5 6,-4 1-7,2 4-1,-4 0 13,0 3-8,0-1 5,-1 3-1,-1 1-8,0 0 0,-3 0 6,1-2-1,2 1-1,0-1-7,-1-2-13,3-2 2,-2-2 1,2-1 0,-1-3 1,3-1 1</inkml:trace>
  <inkml:trace contextRef="#ctx0" brushRef="#br0" timeOffset="30022">10957 931 16,'0'-1'3,"0"1"0,0-1-1,0 1 1,0 0-1,0 0 0,0 0 0,0 0-1,0 0 0,4-2 0,3-1 0,1 1 0,0 0-1,5-1 1,-1 2 0,2-1 0,3 1-1,-1 0 0,3-1 1,0 1 0,-3 1-1,3 0 1,-3 0-1,-1 0 0,-1 0 0,1 1 1,-5 1-1,1-2 0,-3 1 0,-2 1 0,0 0 0,-4 3 1,0 0-1,-4 0 1,0 1 0,-4 1-1,0-1 1,0 1 0,-3-1-1,1 2 0,0-1 0,0 0 0,-1-1 0,1 1 0,4 0 0,0-1 0,0 2 0,1-1 0,1 2 0,2-2 0,5 1 0,-3 0 0,4 2 0,-2-1 0,2-1 0,-2 1 0,3 2 0,-1-1 0,0 2 1,-2 1 0,-2 1 0,0 0 6,0-1-7,-4 4 0,0 0 6,-2 1 6,-2 0-2,-5 1-1,1 1-1,-2-1-1,-3 1-13,-1 0 13,-1-1-1,1-1-1,-3-2-7,2 2 1,-1-3 6,1-1-13,1-1 1,3-2 0,1 0 1,-1-3 0,3-1-1,2-1 2,0-4 0</inkml:trace>
  <inkml:trace contextRef="#ctx0" brushRef="#br0" timeOffset="30552">11718 784 16,'-2'-2'3,"0"1"1,0 0-1,-2 0 0,2 1 0,-2-1-1,-2 1 1,-1 0-1,-1 1 0,-2 1 0,1 2-1,-1-1 1,0 2-1,-1 1 0,1 0 0,2-1 0,-3 1-1,3 2 1,0-1 0,2 0-1,2 1 0,-1 1 1,5 0-1,3-1 0,1 1 1,2-1-1,2 2 0,2-1 1,3 2-1,-1-1 0,1 2 0,-1-2 0,3 3 0,-3 2 0,2 0 0,-1 3 0,-1-1 0,-1 2 0,-3 2 1,-2-1-1,-2 4 1,-2-1-1,-4 1 0,-4 0 0,0 0 1,-7 0-1,-1-1 0,-5-1 0,-3-3 0,-1 1 0,-2-2 0,2-2 0,-2-2 0,3-4 0,-1 0 0,0-2 13,5-4-2,1-1-14,3-3 7,1-5-7,5-2 0,4-3 1,2-4 0,6-4 0,4-4-1,7-2 1,3-5 0,7-3 1,0-1-1,6-1 0,0-1 1,4 0 0,-2 1 0,2 1 1,-2 0-1,-2 3 1,-2 1-1,-4 1 0,-2 2 1,-2 3 1,-5 0 0,-1 3 0,-3 0 0,-2 3-1,-3 1 7,-5 0-8,0 4 7,-4 0-1,-2 0-7,-3 3 7,1 1-8,-2 1 1,0 1 1,-1 0 0,1 3 0,0 0-1,-1 2 1,3 0 0,-2 2-1,2 0 0,2 2 0,-3-1-1,5 2 0</inkml:trace>
  <inkml:trace contextRef="#ctx0" brushRef="#br0" timeOffset="31363">11884 1400 17,'0'0'3,"0"0"0,0 0 1,0 0-1,0 1 1,0 0-1,0 0 6,0 1 5,-2 1-14,2 1 19,-2 0 4,-3 2-3,3 2 10,-4 3-16,0 1 4,-2 4 4,-3-1-3,-3 2 11,-1 2-17,-3 3-8,-1-1 12,-4 2-14,3-1 6,-3 1 5,-2 2-15,2-3-12,1-1-17,-1-1 2,4-3 3,1-2 2</inkml:trace>
  <inkml:trace contextRef="#ctx0" brushRef="#br0" timeOffset="32253">12324 922 15,'0'1'3,"0"-1"0,0 2 0,2 1 0,0-1-1,0 0 0,1 3 1,-1 1-1,-2 1 0,0 1 0,0 0 0,-5 1 0,1 2 0,-2-1 0,0 0-1,-2 0 1,-3 2-1,-1-2 0,2-2 0,-1 1 12,1-1-7,0-1 5,1-3-14,1 1 7,2-2 6,0 0-14,-1-2 13,3-2-14,2-4 7,0-2-6,6-3 13,0-3-14,5-2 1,1-3 0,2 0 0,5-3 0,2-1 1,1-2 1,1 0 0,0 1 0,1 1 1,1 2 0,-2 0-1,-1 4 1,1 0 0,-4 3 0,-1 1 1,-3 3-1,-1 2 0,-2 2 1,-1 4 0,-1 2 0,-4 6-1,-2 3 1,-4 2 6,-2 3-1,-2 4 6,-5 0-8,-1 3-7,-2 2 20,-3 2-14,-2 0 6,1 1-14,-3 1 13,-2 0-1,1-1-7,-1 0 13,2-2-20,0-2 20,3 1-8,-1-3-1,5-2 0,-1 0 0,5-4-7,0-1 0,-1-2 1,3-2-6,2-2 1,0 0 1,1-3 1,3-1 0,2-3 2,2-2-1,3-2 1,-1-1 1,2-1 0,2 0 0,-2 1 0,3-1 1,-3 0 0,2 3 1,0 0-1,1 0 1,-1 2 0,2 2 0,-1 1 0,1 1 1,0-1-1,1 2 1,1-1 0,0 2 0,1 0 6,-1 0 0,-1-2 5,1 2-14,-2-1 13,3 0-14,-3-1 7,2 0-7,-1-1 14,1 0-8,1-2 6,-1-1-7,3 0 6,1-3-13,1 0 7,-1-3-7,1 0 0,-1-1 0,-1-1 0,1-2 0</inkml:trace>
  <inkml:trace contextRef="#ctx0" brushRef="#br0" timeOffset="33001">13092 863 16,'0'0'3,"0"0"-1,0 0 1,0 0 0,-2 0 0,-1-1-1,-3 1 1,2 0-1,-4 0-1,2 0 1,-5 2-1,1 0 1,0 1 0,-3 0-1,-1 2 0,-1-1 0,1 1 0,-1 2-1,3 0 1,-3 2 0,1 2 0,2 0 0,-3 2 0,3 1-1,1 1 0,1 1 0,2 2 0,-1-2 0,3 0 1,2 1-1,0-1 0,4 0 0,2 1 0,2-3 0,4-3 0,3 0 0,-1-2 0,3-2 0,3-2 0,1-4 0,1-2 0,3-3 0,0-2 0,-1-1 0,-1-1 0,-1-1 0,1-3 0,-4-2 0,-1-2 0,-2 0 0,1-2 0,-5 0 1,-2 0-1,-2 0 0,-1 0 7,-3 1-8,-3 2 7,1 1-7,-2 1 0,0 1 0,-2 3 0,0 1 7,0 0-7,1 1 0,-1 2 0,0 2-1,2 0 0,-2 2 0,4 2 0,-3 0 0,1 3-1</inkml:trace>
  <inkml:trace contextRef="#ctx0" brushRef="#br0" timeOffset="33610">13534 925 16,'0'0'3,"0"0"0,0 0 0,0 0 0,0 0 0,0 0 0,0 0-1,0 0 0,0-1 0,-2-1 0,0 1 0,0 0 0,0 1-1,-2 1 0,0 0 0,-5 2 0,1 2-1,0 1 1,-3 2 0,-1 1 0,0 4 0,-1 0 0,-1 3-1,-1 2 1,1 0-1,-3 2 0,3 1 0,1-1 0,3 1 1,0 0 6,1-2-7,5-1-1,2-1 0,4 0 7,2-3-7,5-2 0,3-2 0,3-5 0,5 0 1,3-4-1,2-3 0,2-4 1,0-2 0,0-3 0,-1-1 0,1-3 0,-2-5-1,-2-1 1,-2-2-1,-3-4 7,1 0-7,-3-1 0,-1 0 7,-3 2-1,-1 0 0,-5 3-1,-2 1-7,0 1 1,-2 3 0,-2 2 0,2 2 0,-2 1 0,0 3 0,-2 2-1,2 1 0,-2 2 0</inkml:trace>
  <inkml:trace contextRef="#ctx0" brushRef="#br0" timeOffset="51120">5363 2372 14,'0'0'3,"-2"0"0,2 0-1,0 0 0,0 0 0,0 0 0,-2-2-1,0 1 1,-1-2 0,1 2 0,0 0 0,0 0 0,0 0-1,0-1 1,0 2-1,0-1 0,0 0 0,0 1 0,0-1 0,0 0 0,2 1 0,-2-1 0,0 1 0,2 1 0,0-1 0,-2 3 0,-3 4 0,1 4 6,-4 1-7,0 4 6,-3 2-1,-1 4 0,2 2-7,-3 1 6,1 3 6,-1 1-14,-1 1 7,2 2-6,-1 0 0,-1 1 7,1 1 5,3 0-1,-3 0-7,3 1 6,2-4 5,-2 1-7,1-3 5,3-1-13,-2-3 12,2 0 6,1-3-15,-1-2 6,2-4-7,2-2 7,-2-1-13,2-3 13,0-2 5,0 0-13,0 1 0,0-4-13,-1-1 2,1-2 1,0-2 1,2-2 1,0-3 1,0-1 0</inkml:trace>
  <inkml:trace contextRef="#ctx0" brushRef="#br0" timeOffset="52180">5363 2308 13,'0'0'3,"0"0"0,0 0-1,0 0 0,0 0-1,0 0 1,0 0 0,0-1-1,0 1-1,0 0 1,0 0 0,-2-2-1,2-1 1,-2 1-1,2 0 1,-2-1-1,2 1 0,-3 0 1,3-1 0,-2 2-1,2-1 1,-2 1-1,2-1 1,0 0-1,-2 1 0,2-1 1,-2 0-1,2 0 1,-2 1 0,0 0-1,2 0 0,-2 1 1,2-1 0,0-1 0,0 2-1,0 0 0,0 0 1,0 0-1,-2 0 0,-2 0 1,-2 4 0,-3 0-1,1 2 0,-4 0 0,-1 1 0,-1 1 0,-1 3 1,-1 0 0,-3 2-1,1 1 1,-1 1 0,0 0-1,-3 3 0,-1 0 0,0 2 1,0-1-1,1 0 0,-1 1 1,2-1 0,0-2-2,1 2 1,-1 0 0,2-2 1,1-1-1,1-1 0,3 0 0,-1-1 0,3-1 0,0 0 0,1-3 0,3 1 0,2-3 0,-1-1 0,1 0 0,2-2 0,0-1-1,0 0 1,0-1 0,4 0 1,0-3-1,2-3 0,0 0 0,2-3 0,2 0 0,2-2 0,1 0 0,-1 0 0,0-2 0,1 0 0,1 0 0,0-2 1,1-1-1,1-1 0,0 0 0,3-1 0,-1-1 0,1 0 1,-1-2-1,3 1 0,-1-3 0,1 1 0,0 0 0,1-1 0,-1 0-1,-1 0 1,3 0 0,-3 2 0,3 0-1,-2 2 1,-1 0 0,1 1-1,-3 0 1,3 2 0,-3 0 0,-1 1 0,1 2-1,-2-1 1,1 1-1,-3 2 1,1 0 0,-3 1-1,2 0 1,-2 1 0,3 1 0,-3 1 0,0 0 0,-2 0 0,1 1 0,-1 1 1,0 0-1,0-1 0,-2 2 0,1-1 0,-1 1 0,-2 1 0,0-2 0,0 2 0,0-1 0,0 1 0,0-1 0,0 1 0,-2 0 0,2 0-1,-2 0 1,2 0 0,0 0 0,0 0 0,1 1 0,-3-1-1,2 1 1,0 1 0,0-2 0,0 1 0,0-1 0,0 1 1,-2-1-1,2 1 0,-2 0 0,2-1 0,0 3 0,2-2 0,-2 1 0,2 2 0,1-1 1,-1 2-1,2 2 0,0 0 0,0 0 0,1 2 0,1 3 0,-2-1 0,2 3 0,3 1 0,-1 4 0,0 1 0,1 1 0,-1 1 0,2 2 0,-1 3 0,1 1 1,1 0-1,-3 1 0,0-1 0,-1 1 0,-1 1 0,0-1 0,0-1 0,1 0 0,-3-2 0,0 0 0,-2-2 0,2-1 0,-1-2 0,-1-3 0,0 0 0,-2-2 1,2-2-1,-2-1 0,0-3 0,0-1 0,0-1 0,0-1 0,-2-1 0,2-1 0,-2 0 0,0-1 0,2 0 0,-2-1 0,0 0 0,0-1 0,0 0 0,0-1 0,0-1-1,3 0 1,-1-1-1,2-1 0,-2 0 0</inkml:trace>
  <inkml:trace contextRef="#ctx0" brushRef="#br0" timeOffset="55646">5820 157 14,'-2'0'3,"0"-1"-1,0 1 0,-3-3 0,1 0-1,-4-2 1,0 2-1,-3-1 0,3 0 0,-2-1 0,-3 0 0,1 0 0,0-1 0,-3 1 0,1-1 0,-3 2 0,1-2-1,-3 1 0,-2-1 0,1 0 0,-5 1 1,2-1-1,-2 0 0,-2 0 1,0 0-1,1 1 1,-1-1-1,-2 0 0,-2 0 0,0 2 0,2-1 0,-2 1 1,2 1-1,-2 2 0,0-2 1,2 1-1,-2 1 1,2 0-1,0 0 0,0 2 1,2-1-1,-2 1 0,2 1 1,-2-1-1,2 2 0,2 0 0,-1 0 1,-1 1-1,2 1 0,0 1 0,0 1 0,-2 0 0,3 1 0,-3 1 0,0 0 0,2 1 0,-2 0-1,2 1 2,-2-1-1,3 1 0,1 0 0,-2 0 0,2 0 0,0 2 0,1 0 0,1 0 0,-2-1 0,3 2 0,-1 0 0,0 0 0,3 3 0,-1-2 0,0 0 0,3 1 0,-3 1 0,3 1 0,-1-1 0,3 3 1,-1-1-1,1 1 0,1-1 0,1 1 0,2 1 0,-1 1 1,1-1-1,0 1 1,1-1-1,1 1 0,2 0 0,-3 0 0,3 0 1,0 2-1,0-1 0,0-1 0,-1 1 0,1 1 0,0 0 0,2-1 1,0-1-1,2 3 0,-2-2 0,2 0 0,-1 2 0,3-1 0,0 2 0,0 0 0,0 0 0,3 0 0,-1 0 0,0 0 0,2-1 0,0 1 0,0 0 0,2 0 0,0 0 0,1-2 0,1 1 0,0-2 1,-2 0 0,3 1-1,1-2 0,-2 0 1,3-1-1,-1 0 0,-2 0-1,3-2 2,-1 0-1,2-1 0,-1 1 0,1-1 0,1-2 0,-1 1 0,0 1 0,3-2 0,-3 0-1,3 1 2,-1-1-1,1-1 0,-1 1 0,1-2 0,1 0 0,-1 1 0,1 0 0,-1-2 0,1 1 0,1-1 1,-1 1-1,3-1 0,-3-1 0,3 1 0,-2-1 0,1-1 1,1 1-1,-3 0 0,3-1 0,-2 1 0,1-2 0,-1 2 0,1-3 0,1 2 0,0-2 0,1 0-1,-1 0 1,2-1 0,-1-1 0,-1 0 0,2-2 0,-1 1 0,1-1 0,0 0 0,-1-2 1,1 1-1,0-1 0,1 1 0,-1-2 0,2 0 0,-3-1 0,3-1 0,0 2 0,-2-2 0,1-2 0,3 0 0,0 0 0,0-1 0,0 1 0,-1-1 0,1 0 0,0 0 0,-2-1 0,2 1 0,-3 0 0,1 0 0,0-1 0,0 1 0,-3 1 0,1-2 0,0 2 0,-1-2 0,-1 2 0,0-1 0,-1-1 0,-1 1 0,-1-1 0,3-1 0,0 1 0,-3 0 0,3 0 0,-3-1 0,1 0 0,-1 1 0,1-1 0,-1 0 0,1 1 0,-3-1 0,3 0 0,-2 1 0,-1-1 0,0-1 0,1 2 0,-1-1 0,1-1 0,-1 2 0,-1-1 0,1-1 0,-1 0 0,-1 0 0,-2 1 0,3-2 0,-1 1 0,-1 0 0,1-1 0,-2-1 0,-1 1 0,1-1 0,-2 1-1,3-1 0,-3 0 1,2-2 0,-2 1 0,3 0 0,-3-2 0,2 2 0,-1 0 0,-1-1 0,0 1 0,0 1 0,3-1 0,-3 0-1,0 0 2,-1 1-1,1-3-1,-2 2 2,2 0-1,-1-2 0,1 2 0,-2-1 0,0 0-1,0 1 2,1 0-1,-1-2 0,0 2 0,0-1 0,0-1 0,-1 1 0,1 0 0,0 0-1,0 1 2,-2-1-1,3 0 0,-3-1-1,2 1 1,-2-1 0,2 1 0,-2-2 0,3 2 0,-3-2 0,2-1 0,-2 1 0,0 0 1,0-2-1,0 1-1,1-1 1,1 0 1,-2-1-1,2-1 0,-2 1 0,0 0-1,1 0 2,-1-1-1,0 1 0,0 0-1,0-1 1,0 0 0,-2-1 0,2 2 0,-2-1 0,3 0 0,-3 1 0,2-1 1,-2 1-1,0-1-1,0 2 1,0-1 0,-2 0 0,2 1 1,0-1-1,-2 0 0,0-2 0,-2 2 0,2-1 0,-2 0 0,0-1 0,0 0-1,0-2 1,-2 2 0,2-2 1,-2 1-1,1 0-1,-1 1 1,0-1 0,2 1 0,-2 1 1,2-1-1,-2 1 0,0 0 0,-3 0 0,3 0 0,-2 1 0,2 0 0,-2-1 0,0-1 0,-1 0 0,1 2 0,-2 0 0,0 0 0,-1 1-1,1 0 1,0-1 0,-3 1 0,3 0 0,-2 0 0,0 1 0,-1-1 1,1 3-1,-1-2 0,1 2 0,0 1 0,-1-1 0,-1 1 0,2 1 0,-3 1 0,1-1 0,-1 2 0,1 0 0,0 2 0,-3-1 0,3 1 0,-1-1 0,1 3 0,0-1-1,1 1 1,-1 1-1,4-1 1,-1 1-1,1 0 0,0 0-1,2 0 1,-1 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2:37.1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572 1 17,'-2'0'3,"2"-1"0,-3-1 0,3 2-1,0 0 0,0 0-1,0 0 1,0 0 0,0 0 0,0 0-1,0 0 0,0 0 0,0 0 0,3 2 0,3 0 0,0 0 0,2 1 0,3-1 0,3 4 0,0 1 0,7 0 0,2 1 0,4 0-1,4 2 0,2 2 1,4 0 0,2 3 0,5 0 0,-1 2 0,5 1-1,-1 0 0,3 2 1,2 1-1,-3 0 0,1 1 0,-2-1 0,-3 1 1,-4 0-1,-3 1 1,-3 2-2,-2-1 1,-2 2 0,-6 1 0,-2 2 1,-3 0-1,-5 0 0,-3-1 0,-2 0 0,-3 0 0,-5-1 0,-2-1 0,-4 0 0,-3-1 0,-1 1 0,-6-1 0,-1 2 0,-3-1 0,-3 0 0,-4 1 0,-2 0 0,-4-2 0,-2 0 0,-2-1 0,-6 1-1,-3-2 2,-6-1-1,-1 0 0,-7-1 0,-2 0 0,-2-1-1,-4 0 1,-3-1 7,-1 1 5,-2 0-1,-1-2-2,3 1-1,0-3-7,3 2 6,5-3-1,5 0-1,3-2 0,4 0-1,7-3 0,3-1-1,7 0-13,2-1 8,6-3-7,5 2 8,3-1 0,5 1-6,4-2 0,3 1 0,3-2 1,4 0 0,5-1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39:38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1996 90 15,'6'0'2,"5"0"0,5 0 0,5 0-1,4 0 0,4 1 1,2-1 0,2 1-1,0-1-1,2 0 1,2 1 0,-2-1 0,1 0-1,-1 2 0,0-2 0,0 0 0,-2 0 1,0-2-1,0 2 0,0-1 1,0 0-1,-1 0 0,-1 0 0,0-2 0,-2 2 0,-3 0 1,-1 0-1,-4 1 0,-2 0 0,-3-1 0</inkml:trace>
  <inkml:trace contextRef="#ctx0" brushRef="#br0" timeOffset="8158">0 12 15,'0'0'2,"0"0"0,0 0 0,0 0 0,0 0 0,0 0-1,0 0 0,0 0 0,0 0-1,0 0 1,0 0 0,0 0 0,0 0 0,0 0 0,0 0-1,4-1 0,1 0 0,1 0 0,0-2 0,0 2 0,0 0 0,-1 0 0</inkml:trace>
  <inkml:trace contextRef="#ctx0" brushRef="#br0" timeOffset="8262">153 0 14,'2'0'3,"3"0"-1,1 0 0,-2 0-1,4 2 0,0-2 0,3 1 0,-1 0 0,0 0 0,1 0 0,-1 0 0,3-1 0,-1 2 0,0-1 0,1-1 0,-1 1-1,1-1 0,1 1 0,-2-1 0,1 0 0,-1 1 0,1-1 0,-1 0 0,1 0 0,-1 1 0,-2-1 0,1 0 0,-1 2 0,0-2 0</inkml:trace>
  <inkml:trace contextRef="#ctx0" brushRef="#br0" timeOffset="8432">575 21 14,'0'0'2,"0"0"0,0 0 0,2 0 0,0 0-1,3 0 1,1-1-1,0 1 0,0 0 0,0 0-1,3 0 1,-3 0 0,2 0 0,0 0 0,3 0-1,-1 0 0,2 1 1,3-1-1,-1 2 0,3-1 0,4 0 1,-1 1-1,3-1 0,0-1 0,2 2 0,2-1 0,-3 0 0,3-1 1,-2 1-1,2 0 0,0 0 0,0-1 0,0 1 0,-1-1 0,-1 2 0,2-2 0,-4 1 0,2-1 0,-3 0 0,1 0 0,0 1 0,-2-1 0,-3 0 0,3 1 0,-2-1 0,-3 0 0,1 0 0,-3 0 0,-1 0 0,-1 0 0,-2 1 0,1-1 0,-5 0 0,2 0 0,0 0 0,-1 0 0,-1 0 0,0 0 0,-2-1 0,2 1 0,1 0 0,-1-1 0,0 1 0,2 0 0,1 0 0,-3-1 0,2 1 0,0-1 0,1 1 0,-1-2 0,0 2 0,-2 0 0,1 0 0,1-1 0,-2 1 0,0 0 0,2 0 0,-1-1 0,-1 1 0,2 0 0,-2 0 0,1 0 0,-1-1 0,0 1 0,2 0 0,0 0 0,-1 0 0,1 0 0,0 0 0,-2 0 0,3 0 0,-3 0 0,0 0 0,2 0 0,-1 0 0,-1 0 0,0 1 0,0-1 0,0 0 0,1 0 0,-1 1 0,2-1 0,-2 1 0,3-1 0,-3 0 0,2 0 0,-2 0 0,3 2 0,-3-2 0,2 1 0,0-1 0,1 1 0,-1-1 0,0 1 0,0-1 0,3 1 0,-3-1 0,0 1 0,3-1 0,-1 2 0,0-2 0,1 1 0,-3-1 0,2 1 0,-1 0 0,1 0 0,-2-1 0,0 1 0,-1-1 0,1 2 0,-2-2 0,0 1 0,1-1 0,-3 1 0,0-1 0,0 1 0,-2-1 0,2 0 0,-2 0 0,2 0 0,-2 1 0,-2-1 0,2 0 0,1 0 0,-1 0 0,-2 0 0,2 0 0,-2 0 0,2 0 0,-2 0 0,2 0 0,-2 0 0,0 0 0,0 0 0,2 0 0,-2 0 0,0 1 0,-2-1 0,4 0 0,-2 0 0,0 0 0,0 0 0,0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2:36.4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0 233 15,'0'0'3,"0"0"0,0 1 0,2-1-1,1 0 0,-1 0 0,4-1 0,-2 0 0,2 1 0,0-1 0,3 0-1,1-1 0,0 0 0,5 1 0,-3-1 0,3-1 0,1 2-1,1-1 1,1-2 0,3 2 0,2-3 0,2 0 0,1 0 0,1-2 0,4 1-1,-2-1 1,4 0-1,1-1 0,1 1 0,2-1 1,2 0-1,3-2 0,-1 1 0,4 1 1,3 0-1,0 0 0,-1-3 0,5 2 0,2 1 0,1 0 0,3-2 0,0 2 0,4 1 0,2 1 0,3 1 1,-3 1-1,2 1 0,2 0 0,0 2 0,3-1 0,3 1 0,1 1 0,3-2 0,1 2 0,4 2 1,-1-2 0,3 0-1,4 1 1,0 1-1,4 0 0,0 2 0,2-2 0,-2 2 0,0-1 0,3 1 0,1-1 0,0 1 0,0-1 0,-2 2 0,0-2 0,1 2 0,-1-2 0,-2 1 0,2 1 0,0-2 7,-2 1 5,-2 0-8,-2 0-6,0-1 6,-2 1 0,0-1-1,-3 0 6,1-1-1,-4 1-7,-2 1-7,-3-1 7,-2 2-7,-5-2 2,-3 2 13,-2 0-8,-4-1-6,-2 1 13,-2 1-1,-2-1-1,-5-1-14,3 1 14,-2-1 0,-3 2-7,-1-1 0,-3 0 6,-2-2-7,-1 1 7,-3-1-1,-4-1-7,-2 2 7,-2-2-1,-4-1-6,-5 2 0,-1-1 7,-2-1-1,-3 0-6,1 1 0,-5-2 7,0 1-1,-1 0-13,-3-1 1,0 0 0,0-1 1,-2 0 1,0 1 0,-1-4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2:55.5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</inkml:trace>
  <inkml:trace contextRef="#ctx0" brushRef="#br0" timeOffset="533">751 58 14</inkml:trace>
  <inkml:trace contextRef="#ctx0" brushRef="#br0" timeOffset="1620">1483 45 13,'0'0'2,"0"0"0,0 0 0</inkml:trace>
  <inkml:trace contextRef="#ctx0" brushRef="#br0" timeOffset="22804">6658 584 14,'0'0'2,"0"0"0,0 0 0,0 0 0,0 0-1,0 0 0,0 0 0,0 0 0,0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4:37.9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167 0 14,'0'0'3,"0"0"-1,0 0 0,0 0 0,0 0 0,0 2 0,0-2-1,0 1 0,0 0 0,0 0-1,0-1 0,-2 1 1,2 0 0,0-1 0,0 0 0,-2 2 0,2-2-1,0 0 0,0 1 0,-2 1 0,0 0 0,-2 1 0,2 0 0,-2 2 0,-1-1 0,-1 2 0,2 1 0,-2 0 0,0 1 0,-3 2 0,1-1 0,0-1 0,2 1 0,-3 2 0,1-3 0,2 0 0,0 0 0,0 2 0,-1-2 0,1 0 0,0-1 0,2 1 0,0-1 0,0 1 0,-1-1 0,3 1 0,-2-1 0,2 0 0,2 1 0,-2-1 0,2 0 0,-2 0 0,2 0 0,-2 0 0,2 0 0,-2 0 0,2-1 0,0 0 0,0 0 0,0-1 0,-2 1 0,2 0 0,0-1 0,0 0 0,0 1 0,0-1 0,0 1 0,0 1 0,-2-3 0,2 1 0,0 1 0,0-1 0,0 0 0,2 1 0,-2 0 0,2 0 0,-2 0 0,0-2 0,2 1 0,-2 0 0,2-1 0,0 1 0,0-1 0,0 0 0,0-1 0,0 1 0,0-1 0,0 0 0,1 0 0,1 0 0,-2 0 0,2 1 0,2-1 0,-2-1 0,-2 2 0,2-3 0,1 1 0,-1 1 0,0-1 0,0-1 0,0 0 0,0 0 0,0 1 0,3-1 0,-3 0 0,2-1 0,-2 0 0,2 0 0,-2-1 0</inkml:trace>
  <inkml:trace contextRef="#ctx0" brushRef="#br0" timeOffset="499">173 476 14,'0'-1'2,"0"0"0,3 1 0,-1-2 0,-2 1-1,2 0 0,2 0 0</inkml:trace>
  <inkml:trace contextRef="#ctx0" brushRef="#br0" timeOffset="577">283 433 15,'0'0'3,"0"-1"-1,0 0 0,2 1 0,2-3 0,0 1-1,-2-2 0,3 2 0,-1 0 0,0-2 0,-2 2 0,2-1 0,0-1-1,0 1 0,0 0 0,-1-1 0,1-1 0,0 0 0</inkml:trace>
  <inkml:trace contextRef="#ctx0" brushRef="#br0" timeOffset="702">397 300 15,'0'-1'3,"0"1"-1,0-1 0,0 0-1,0-3 0,2 2 1,-2 0-1,2-2 0,-2 1 0,0-2-1,2 2 0</inkml:trace>
  <inkml:trace contextRef="#ctx0" brushRef="#br0" timeOffset="780">413 202 14,'-2'-2'3,"2"0"-1,-2 0 0,2-1-1,-2 0 0,0-1 1,2 1-1,-2-1 0,2 0 0,-2-1 0,0 0 0,0 0-1,0 0 0,0-1 1,0 2-1,0-2 0,-1 0 0,1 0 1,0 0 0,0 0-1,0 2 0,0-2 0,-2 1 0,2 1 0,-2-1 0,0-1 1,0 2-1,-1 0 0,3 1 0,-2-1 0,-2 1 0,0-1 0,0 2 0,-1 0 0,1-1 0,0 2 0,-2 0 0,1 0 0,1 0 0,-2-1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4:40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172 21 15,'0'0'2,"0"0"0,0 0 0,0 0-1,0 0 1,0 0 0,-4 0-1,-1 2 0,-1 1-1,0 0 1,-2 2 0,2-1 0,-1 1 0,1 1 0,0 2-1,-2 0 0,-1 1 0,-1 2 1,2-1 0,-1 2-1,1 0 0,0-1 0,0 1 0,1 1 0,-1-1 0,2 1 0,0 0 0,0 0 0,1 0 0,-1-1 0,4 1 0,0 0 0,0-1 0,2-1 0,0 1 0,2-1 0,0-1 0,4 0 0,1 1 0,-1-2 0,4-1 0,-2 0 0,5-2 0,-1-1 0,3-1 0,-1 0 0,1-3 0,1 0 0,1-2 0,-1-1 0,1-2 0,-1-2 0,1-1 0,-1-1 0,1 0 0,0-2 0,-3-1 0,3 0 0,-5-1 0,0 0 0,1-2 0,-3 0 0,-2 0 0,1 2 0,-3-3 0,-2 1 0,-2 0 1,0 0 0,-4 0-1,2-1 1,-4 2 0,0 0-1,-4 0 1,-1 2-1,1-1 0,-2 0 0,-3 2 0,3-1 0,2 2 0,-3 1 0,3 1 0,0 0 0,-1 1 0,1 2 0,2-1 0,-2 1 0,4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4:41.6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17 135 14,'0'3'3,"-2"1"-1,0 2 0</inkml:trace>
  <inkml:trace contextRef="#ctx0" brushRef="#br0" timeOffset="47">0 282 15,'0'2'3,"2"2"-1,-2 0 0,2 3 0,0 0 0,2 1 0,1 2-1,1-1 0,0-1 0,0 2 0,3-2 0,1-1 0,0 0-1,1-2 0,1-1 0,2-2 0,1-1 0,1-2 1,1-1-1,2-3 0,-3-1 0,3-1 0,-3-2 0,3 0 0,0 0 0,-3-3 0,1 0 0,-1 1 0,1-3 0,-5 1 0,1-1 0,-1 0 0,-2 0 0,1 0 0,-3 1 0,0 1 0,-2-1 0,-1 0 0,-1 1 0,-2 2 0,-2-1 0,0 2 0,-2-1 0,2-1 0,-4 2 1,1 0 0,-1-1 0,0 1-1,0 1 0,2 0 0,-2 0 0,0 2 0,-3-1 0,3 1 1,-2 1-1,0-1 1,0 3-1,2 0 0,-3 0 0,3 1 0,-2 1 0,0 1 0,2 0 0,0-1 0,-1-1 0,1 2 0,0 2 0,-2-1 0,2 1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2T11:45:54.1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3:01.3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64 13,'0'1'3,"-2"0"-1,2 2 0,2-1-1,-2 0 1,2 2-1</inkml:trace>
  <inkml:trace contextRef="#ctx0" brushRef="#br0" timeOffset="140">75 41 14,'-2'-1'3,"2"1"-1,0 0 0,0 0 0,-2 0-1,-2 0 0,1 0 0,1 0 0,0 0 0,0 0 0,2 1 0,-2-1-1,2 1 1,0 0 0,2 0 0,-2 0-1,2 1 0,0-1 0,0 0 1,1 0-1,-3 0 0,2-1 0,-2 0 0,2 1 1,-2-1-1,0 0 0,2 0 0,-2 0 0</inkml:trace>
  <inkml:trace contextRef="#ctx0" brushRef="#br0" timeOffset="5541">38 0 14,'0'0'3,"0"0"0,0 0-1,0 0 0,0 0 0,0 0 0,-2 0 0,2 0 0,0 0-1,0 1 1,-3 1-1,-1 2 0,0-2 0,0-1 0,2 2 0,0-2 0,0 0 0,0 0 0,0 0 0,0 1-1,2-1 1,0 0 0,-2-1 0,2 1-1,-2 0 0,2-1 0,-3 0 0,3 0 1,0 0-1,0 0 0,0 0 0,0 1 0,0-1 0,0 0-1,-2 0 2,2 0-1,0 0-1,0 0 0,0 0 0,0 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7:04.6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 0 20,'-4'0'3,"0"0"0,-7 1 0,-1 1-1,-1 2 0,1 1 0,0 0-1,1 0-1,3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7:07.4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15,'0'0'3,"0"0"-1,0 0 0,0 0-1,0 0 1,0 0 0,0 0-1,0 0 0,0 0 0,0 0 0,0 0 0,0 0 0,0 0 0,0 0 0,0 0-1,0 0 0</inkml:trace>
  <inkml:trace contextRef="#ctx0" brushRef="#br0" timeOffset="1315">764 20 14,'0'2'2,"0"-2"0</inkml:trace>
  <inkml:trace contextRef="#ctx0" brushRef="#br0" timeOffset="6025">311 12 14</inkml:trace>
  <inkml:trace contextRef="#ctx0" brushRef="#br0" timeOffset="6078">304 9 15,'0'0'2,"0"0"0,0 0 0,0 0-1,0 0 0,0 0 1,0 0-1</inkml:trace>
  <inkml:trace contextRef="#ctx0" brushRef="#br0" timeOffset="6135">304 14 13,'0'0'3,"0"0"-1</inkml:trace>
  <inkml:trace contextRef="#ctx0" brushRef="#br0" timeOffset="6170">307 9 14,'0'0'2,"0"0"0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7:06.9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13,'0'0'2,"0"0"0,0 0 0</inkml:trace>
  <inkml:trace contextRef="#ctx0" brushRef="#br0" timeOffset="94">116 15 14</inkml:trace>
  <inkml:trace contextRef="#ctx0" brushRef="#br0" timeOffset="110">159 21 13,'0'0'3</inkml:trace>
  <inkml:trace contextRef="#ctx0" brushRef="#br0" timeOffset="141">230 31 14,'0'0'2</inkml:trace>
  <inkml:trace contextRef="#ctx0" brushRef="#br0" timeOffset="253">451 36 14</inkml:trace>
  <inkml:trace contextRef="#ctx0" brushRef="#br0" timeOffset="283">505 41 14,'0'0'2,"0"0"0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8:58.4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1055 0 13</inkml:trace>
  <inkml:trace contextRef="#ctx0" brushRef="#br0" timeOffset="6197">2 1738 14,'0'0'2,"0"0"0,-2 0 0</inkml:trace>
  <inkml:trace contextRef="#ctx0" brushRef="#br0" timeOffset="7891">17 1800 14,'0'0'2,"0"0"0,0 0 0</inkml:trace>
  <inkml:trace contextRef="#ctx0" brushRef="#br0" timeOffset="16734">399 947 13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7:56.5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47 15,'0'0'3,"0"0"-1,0 0-1,0 0 1,0 0 0,0 0 0,0 0-1,0 0 0,-2 0 0,0-1 0,2 1 0,-2-2 0,2 2 0,0 0-1,0 0 1,0 0-1,0 0 0,0 0 0,0 0 0</inkml:trace>
  <inkml:trace contextRef="#ctx0" brushRef="#br0" timeOffset="967">0 54 13</inkml:trace>
  <inkml:trace contextRef="#ctx0" brushRef="#br0" timeOffset="1420">73 0 14,'-2'0'2,"2"0"0,0 0 0,0 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7:58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3 14,'0'0'2,"0"1"0,0-1 0,0 0 0,0 0 0,0 0 0,0 0 0,0-1 0,0 1 0,0-1-1,0 2 0,0-1 0,0-1 0,2 1 0,-2 0 0,0 0 0,0 0 0,0 0 0,0 0 0,0 0 0,0 0-1,0 0 0,0 0 0,2 1 0,-2-1 0,0 0 0,0-3 0,-2 3-1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8:05.5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15,'0'0'2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8:25.2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604 10407 14,'0'0'2,"0"0"0</inkml:trace>
  <inkml:trace contextRef="#ctx0" brushRef="#br0" timeOffset="46">600 10333 14,'0'-1'2,"0"-2"1</inkml:trace>
  <inkml:trace contextRef="#ctx0" brushRef="#br0" timeOffset="140">608 10168 14,'0'0'2,"0"0"0</inkml:trace>
  <inkml:trace contextRef="#ctx0" brushRef="#br0" timeOffset="218">615 10054 14,'0'0'2</inkml:trace>
  <inkml:trace contextRef="#ctx0" brushRef="#br0" timeOffset="249">604 10027 14,'0'0'2,"0"0"0,0 0 0,0 0 0</inkml:trace>
  <inkml:trace contextRef="#ctx0" brushRef="#br0" timeOffset="14200">118 0 14,'-2'0'2,"2"0"0,0 0 0,0 0 0,0 0 0,0 0 0,0 0-1,0 0 0,0 0 0,0 0 0,0 0-1,0 0 1,0 0 0,0 0 0,0 0-1,0 0 0,0 0 0</inkml:trace>
  <inkml:trace contextRef="#ctx0" brushRef="#br0" timeOffset="14853">0 102 15,'0'0'3,"0"0"-1,0 0 0,0 0-1,0 0 0,0 0 0,0 0 0,0 0 0</inkml:trace>
  <inkml:trace contextRef="#ctx0" brushRef="#br0" timeOffset="15532">141 176 15,'0'0'3,"0"0"-1,0 0 0,0 0 0,0 0-1,0 0 0,0 0 1,0 0-1,0 0 1,0 0-1,0 0 0,0 0-1,0 0 0,0 0 0,0 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8:38.9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14 15,'-2'0'3,"2"-1"-1,0 1 0,0 0-1,0 0 0,0 0 1,0-1-1,0-1 0,-3 0 0,3 1 0,-2 1 0,2-1 0,0 0 0,0-1-1,-2 1 1,2 1-1,-2-1 0,2 0 1,0 1-1,-2 0 0,2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49:55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0 18,'-2'1'3,"0"-1"-1,-2 1 0,2-1-1,-2 0 0,2 1 0,0 0 0,0-1 1,0 2-1,2-2 0,-2 0 0,-1 1 0,3-1 0,-2 0-1,2 0 1,0 1 0,0-1 0,0 1-1,0-1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3:58.1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15,'0'0'3,"0"0"-1</inkml:trace>
  <inkml:trace contextRef="#ctx0" brushRef="#br0" timeOffset="31">31 4 14,'0'0'3,"0"0"-1,2 1 0,4 2-1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0:01.0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436 0 13</inkml:trace>
  <inkml:trace contextRef="#ctx0" brushRef="#br0" timeOffset="893">0 1618 14,'2'0'2</inkml:trace>
  <inkml:trace contextRef="#ctx0" brushRef="#br0" timeOffset="1010">370 1412 13,'4'-1'2</inkml:trace>
  <inkml:trace contextRef="#ctx0" brushRef="#br0" timeOffset="17618">674 888 17,'0'0'3,"0"0"1,0 0-1,0 0 0,0 0-1,0 0 0,0 0 0,0 0-1,0 0 0,0 0 1,0 0-1,0 0 0,0 0-1,0 0 0,0 0 0,0 0-1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0:48.0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15,'0'1'3,"0"-1"0,0 4 0,0 2-1,2 2 0,0 2 0,2 1 0,0 2 0,3 2 0,-1 1-1,2 3 0,2 2 0,1 1 0,1 2 0,3 0 0,1 3 0,1 0 0,1 2 0,1 0-1,0 1 0,1-2 0,3 1 1,0 2 0,-1-1 0,3-1-1,2-1 1,0-2 0,0 1-1,0-2 0,2-1 0,0-1 0,2-1 0,-2 0 0,2-2 0,0-1 0,-2-1 0,4-1 0,-2-1 0,0-1 1,0-1-1,-2-1 0,0-1 0,-2-3 0,0 0 0,-5-1 0,1-1 0,-2 0 0,-5-2-1,1 0 1,-5-2 0,-1 0 0,-1 1 0,0-2 0,-1 1 0,-3-1 0,0-1 0,-2-1 0,-2 1 0,0-2-1,-2 1 1,0-1-1,0 0-1,-2 0 1,2-2 0,-2 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4:22.2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</inkml:trace>
  <inkml:trace contextRef="#ctx0" brushRef="#br0" timeOffset="172">976 14 14,'5'1'2</inkml:trace>
  <inkml:trace contextRef="#ctx0" brushRef="#br0" timeOffset="63124">2960 6369 14</inkml:trace>
  <inkml:trace contextRef="#ctx0" brushRef="#br0" timeOffset="63155">2962 6364 13,'0'0'3,"0"0"-1,0 0 0,0 0-1,0 0 1,0 0 0,0 0-1,0 0 0,0 0 0,0 0 0,0 0 0,0 0 0,0 0 0</inkml:trace>
  <inkml:trace contextRef="#ctx0" brushRef="#br0" timeOffset="63327">3500 6271 14,'4'-2'3</inkml:trace>
  <inkml:trace contextRef="#ctx0" brushRef="#br0" timeOffset="63483">3793 6272 15,'0'0'2,"0"0"0,0 0 0,0 0 0,0 0 0,0 0-1,0 0 0,0 0 0,0 0 0,0 0 0,0 0-1,0 0 0,0 0 0</inkml:trace>
  <inkml:trace contextRef="#ctx0" brushRef="#br0" timeOffset="109431">1806 7237 15,'0'0'2,"0"0"0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4:22.2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 14,'2'-1'2,"5"-1"1,1 1-1,4 0-1,1 0 0,3 1 0,-1-1 0,3 1 0,1-1 0,2 1 0,-1 1 0,3-1-1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4:22.3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14,'2'-1'2,"6"1"0,0-1 0,5 1 0,-1 1-1,1-1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4:22.4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14,'2'0'3,"2"0"-1,2 0 0,1 0 0,1 0 0,0 0-1,3 0 0,-3 0 0,2 0 0,1 0 0,-1-1 0,-2 1 0,2 0-1,1 0 0,-1-1 1,-2 1-1,3-1 1,-3 1-1,0 0 0,1-2 1,-3 2-1,0-1 0,0 1 0,-2 0 0,0 0 0,-1 0 0,1 0 0,-2 0 1,-2 0-1,2 0 1,0 0-1,-2 0 1,0 0-1,2 1 1,-4-1-1,2 2 0,-2-1 1,0-1-1,2 1 0,0-1 0,-2 1 0,2 0 0,0-1 0,-2 0 0,2 0 0,0 1 0,-2-1 0,2 0 0,-3 1 0,3-1 0,0 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5:25.4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 14,'0'-1'2,"0"1"0,2 0 0,2 0 0,2-3 0,4-1-1,1 1 0,1 1 0,3 0 0,-1-2 0,5 1 0,-1-1-1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5:25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 14,'2'-1'3,"0"1"-1,4-2 0,0 2 0,-2 0 0,2 0-1,1 0 0,1 0 0,-2 3 0,0-2 0,0-1 0,-1 1-1,-1 0 0,2 0 0,-2 0 0,-2 1 1,2-2-1,0-2 1,-1 2-1,-1 2 0,0-2 0,0-2 0,0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33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6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15-06-02T11:58:40.867"/>
    </inkml:context>
  </inkml:definitions>
  <inkml:trace contextRef="#ctx0" brushRef="#br0">8859 0 14</inkml:trace>
  <inkml:trace contextRef="#ctx0" brushRef="#br0" timeOffset="31">8808 57 13,'0'1'3</inkml:trace>
  <inkml:trace contextRef="#ctx0" brushRef="#br0" timeOffset="62">8774 104 13,'0'1'2,"-2"2"0,-2-1 0</inkml:trace>
  <inkml:trace contextRef="#ctx0" brushRef="#br0" timeOffset="109">8739 189 13,'-2'1'3,"2"2"-1</inkml:trace>
  <inkml:trace contextRef="#ctx0" brushRef="#br0" timeOffset="20699">21504 75 14,'0'0'2,"0"0"1,0 0-1,0 0 0,0 0-1,0 0 1,-2 0 0,2 0-1,0 0 0,0 0 0,0 0-1,0 0 1,0 0 0,0 0 0,0 0-1,0 0 0,0 0 0,0 0 0,0 0 0,0 0 1,0 0-1,0 0 0,0 0 0,0 0 0,0 0 0,0 0 0,0 0 0,0 0 0,0 0 0,0 0 0,0 0 0,0 0 0,0 0 0,0 0 0,0 0 0,0 0 0,0 0 0,0 0 0,0 0 0,0 0 0,0 0 0,0 0 0,0 0 0,0 0 0,0 0 0,0 0 0,0 0 0,0 0 0,0 0 0,0 0 0,0 0 0,0 0 0,0 0 0,0 0 0,0 0 0,0 0 0,0 0 1,0 0-1,0 0 0,0 0 0,0 0 0,0 0 0,0 0 0,0 0 0,0 0 0,0 0 1,0 0-1,0 0 0,0 0 1,0 0-1,0 0 0,0 0 0,0 0 0,0 0 0,0 0 0,0 0-1,0 0 2,0 0-1,0 0 0,0 0 0,0 0 0,0 0 0,0 0 0,0 0 0,0 0 0,0 0 0,0 0 0,0 0 0,0 0 0,0 0 0,0 0 0,0 0-1</inkml:trace>
  <inkml:trace contextRef="#ctx0" brushRef="#br0" timeOffset="23919">9238 429 14,'0'0'2,"0"0"1,0 0-1,0 0 0,0 0-1,0 0 1,0 0-1,0 0 0,0 0 0,0 0-1,0 0 1,0 0 0,0 0 0,0 0 0,0 0-1,0 0 0,0 0 0,0 0 0,0 0 0,0 0 0,0 0 0,0 0 0</inkml:trace>
  <inkml:trace contextRef="#ctx1" brushRef="#br0">0 8109</inkml:trace>
  <inkml:trace contextRef="#ctx1" brushRef="#br0" timeOffset="1453">347 11086,'0'0</inkml:trace>
  <inkml:trace contextRef="#ctx1" brushRef="#br0" timeOffset="23698">1662 1065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6-02T11:56:51.7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4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1" timeString="2015-06-02T11:57:13.593"/>
    </inkml:context>
  </inkml:definitions>
  <inkml:trace contextRef="#ctx0" brushRef="#br0">0 0</inkml:trace>
  <inkml:trace contextRef="#ctx0" brushRef="#br0" timeOffset="2632">893 50</inkml:trace>
  <inkml:trace contextRef="#ctx0" brushRef="#br0" timeOffset="8075">1885 620</inkml:trace>
  <inkml:trace contextRef="#ctx0" brushRef="#br0" timeOffset="9585">2679 1092</inkml:trace>
  <inkml:trace contextRef="#ctx1" brushRef="#br0">5654 3122 14,'0'0'3,"0"0"-1,0 0 0,0 0 0,0 0-1,0 0 1,0 0-1,0 0 0,0 0 0,0 0 0,0 0-1,0 0 0,0 0 0</inkml:trace>
  <inkml:trace contextRef="#ctx0" brushRef="#br0" timeOffset="135974">5755 3026</inkml:trace>
  <inkml:trace contextRef="#ctx0" brushRef="#br0" timeOffset="147718">5879 8087</inkml:trace>
  <inkml:trace contextRef="#ctx0" brushRef="#br0" timeOffset="195348">14139 3944</inkml:trace>
  <inkml:trace contextRef="#ctx0" brushRef="#br0" timeOffset="197388">14139 7863</inkml:trace>
  <inkml:trace contextRef="#ctx0" brushRef="#br0" timeOffset="198246">14238 10815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3:58.2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1 15,'0'0'2,"2"-1"0,0 1 0,0 0-1,2 0 0,-1 0 0,-1 0 0,0 0 0,0 1 0,-2 0 0,-2 0 0,0 1 0,-5 2-1,1 1 0,-2 0 1,-2 1-1,-1 0 0,-1-1 1,-1-1 0,3 0 0,2-1-1,0 1 1,-1-2-1,3 0 0,0 1 0,2-3 0,2 0 0,0 1 0,2-2 0,0 1 0,0 0 0,0 0 0,0 0 0,2-3 0,0 2 0,0 0 0,0 0 0,0 0 0,-2 1 1,2 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17.9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3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15-06-02T11:59:47.190"/>
    </inkml:context>
  </inkml:definitions>
  <inkml:trace contextRef="#ctx0" brushRef="#br0">10422 3514 13,'3'1'2,"-1"-1"0</inkml:trace>
  <inkml:trace contextRef="#ctx0" brushRef="#br0" timeOffset="15792">8739 0 13</inkml:trace>
  <inkml:trace contextRef="#ctx0" brushRef="#br0" timeOffset="15824">8776 43 14</inkml:trace>
  <inkml:trace contextRef="#ctx1" brushRef="#br0">0 10817</inkml:trace>
  <inkml:trace contextRef="#ctx1" brushRef="#br0" timeOffset="11723">9004 5137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34.1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context xml:id="ctx1">
      <inkml:inkSource xml:id="inkSrc1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15-06-02T11:58:29.869"/>
    </inkml:context>
  </inkml:definitions>
  <inkml:trace contextRef="#ctx0" brushRef="#br0">9662 13 15,'2'-1'3,"-2"-1"-1,2-1 0,-2 0-1,2-1 1</inkml:trace>
  <inkml:trace contextRef="#ctx1" brushRef="#br0">6449 3763</inkml:trace>
  <inkml:trace contextRef="#ctx1" brushRef="#br0" timeOffset="5435">0 7261</inkml:trace>
  <inkml:trace contextRef="#ctx1" brushRef="#br0" timeOffset="91010">9153 8501</inkml:trace>
  <inkml:trace contextRef="#ctx1" brushRef="#br0" timeOffset="92073">9302 10907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33.6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0 14,'0'1'3,"-2"1"-1,2 2 0,0 0 0,0 1-1,0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33.8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13,'2'0'2,"0"0"0,0 1 0,0 0 0,2 0 0,0 0 0,1 2-1,1-2 0,-2 1 0,2 1 0,2-1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33.9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 15,'2'0'2,"0"0"0,1 0 0,3 0 0,0 0 0,0-1-1,0 1 0,3 0 0,-1 0 0,0 0 0,3-1-1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34.0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 15,'0'0'2,"2"-1"0,2 0 0,2 0 0,-2-1 0,2 0-1,1 0 0,-1 0 0,2-1 0,0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57:34.1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 13,'2'0'3,"0"-2"-1,2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4:06.8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11378 0 13,'0'0'3,"0"0"-1</inkml:trace>
  <inkml:trace contextRef="#ctx0" brushRef="#br0" timeOffset="53983">7636 8011 15,'0'0'3,"0"0"-1</inkml:trace>
  <inkml:trace contextRef="#ctx0" brushRef="#br0" timeOffset="54030">7636 8016 15,'0'0'3,"0"0"0,0 0-1,0 0-1,0 0 0,0 0 0,0 0 0,0 0 0,0 0 0,0 0 0,0 0-1,0 0 0,0 0 0,0 0 0,0 0 0,0 0 0,0 0 0,0 0 0,0 0 1,0 0-1,0 0 1,0 0 0,0 0-1,0 0 1,0 0-1,0 0 0,0 0 1,0 0-1,0 0 0,0 0 0,0 0 0,0 0 0,0 0 0,0 0 0,0 0 0,0 0 0,0 0 0,0 0 0,0 0 0,0 0 0,0 0 0,0 0 0,0 0 0,0 0 0,0 0 0,0 0 0,0 0 0,0 0 0,0 0 0,0 0 0,0 0 0,0 0 0,0 0 0,0 0 0,0 0 0,0 0 0,0 0 0,0 0 0,0 0 0,0 0 0,0 0 0,0 0 0,0 0 0,0 0 0,0 0 0</inkml:trace>
  <inkml:trace contextRef="#ctx0" brushRef="#br0" timeOffset="54326">7630 8021 15,'0'0'2</inkml:trace>
  <inkml:trace contextRef="#ctx0" brushRef="#br0" timeOffset="69921">0 1387 14,'0'0'2,"0"0"0,0 0 0,0 0-1,0 0 1,0 0-1,0 0 0,0 0 0,0 0 0,0 0 0,0 0-1,0 0 1,0 0 0,0 0 0,0 0-1,0 0 0,0 0 1,0 0 0,0 0 0,0 0-1,0 0 0,0 0 1,0 0-1,0 0 0,0 0 0,0 0 0,0 0 0,0 0 0,0 0 0,0 0 0,0 0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6-02T11:14:46.9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0 145 15,'0'0'3,"0"0"-1,0 0-1,0 0 1,0 0 0,0 0-1,0 0 0,0 0 0,0 0-1,0 0 1,0 0-1</inkml:trace>
  <inkml:trace contextRef="#ctx0" brushRef="#br0" timeOffset="315">370 45 14,'0'0'2</inkml:trace>
  <inkml:trace contextRef="#ctx0" brushRef="#br0" timeOffset="505">604 1 14,'0'0'3,"0"0"-1,0 0 0</inkml:trace>
  <inkml:trace contextRef="#ctx0" brushRef="#br0" timeOffset="706">643 0 15</inkml:trace>
  <inkml:trace contextRef="#ctx0" brushRef="#br0" timeOffset="753">546 16 14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8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6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21" Type="http://schemas.openxmlformats.org/officeDocument/2006/relationships/image" Target="../media/image51.png"/><Relationship Id="rId34" Type="http://schemas.openxmlformats.org/officeDocument/2006/relationships/customXml" Target="../ink/ink43.xml"/><Relationship Id="rId7" Type="http://schemas.openxmlformats.org/officeDocument/2006/relationships/image" Target="../media/image44.png"/><Relationship Id="rId12" Type="http://schemas.openxmlformats.org/officeDocument/2006/relationships/customXml" Target="../ink/ink32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46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59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10" Type="http://schemas.openxmlformats.org/officeDocument/2006/relationships/customXml" Target="../ink/ink31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28.xml"/><Relationship Id="rId9" Type="http://schemas.openxmlformats.org/officeDocument/2006/relationships/image" Target="../media/image45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54.png"/><Relationship Id="rId30" Type="http://schemas.openxmlformats.org/officeDocument/2006/relationships/customXml" Target="../ink/ink41.xml"/><Relationship Id="rId35" Type="http://schemas.openxmlformats.org/officeDocument/2006/relationships/image" Target="../media/image58.png"/><Relationship Id="rId8" Type="http://schemas.openxmlformats.org/officeDocument/2006/relationships/customXml" Target="../ink/ink30.xml"/><Relationship Id="rId3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customXml" Target="../ink/ink47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55.xml"/><Relationship Id="rId18" Type="http://schemas.openxmlformats.org/officeDocument/2006/relationships/image" Target="../media/image74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12" Type="http://schemas.openxmlformats.org/officeDocument/2006/relationships/image" Target="../media/image72.png"/><Relationship Id="rId17" Type="http://schemas.openxmlformats.org/officeDocument/2006/relationships/customXml" Target="../ink/ink57.xml"/><Relationship Id="rId2" Type="http://schemas.openxmlformats.org/officeDocument/2006/relationships/image" Target="../media/image67.png"/><Relationship Id="rId16" Type="http://schemas.openxmlformats.org/officeDocument/2006/relationships/image" Target="../media/image45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10" Type="http://schemas.openxmlformats.org/officeDocument/2006/relationships/image" Target="../media/image71.png"/><Relationship Id="rId19" Type="http://schemas.openxmlformats.org/officeDocument/2006/relationships/customXml" Target="../ink/ink58.xml"/><Relationship Id="rId4" Type="http://schemas.openxmlformats.org/officeDocument/2006/relationships/image" Target="../media/image68.png"/><Relationship Id="rId9" Type="http://schemas.openxmlformats.org/officeDocument/2006/relationships/customXml" Target="../ink/ink53.xml"/><Relationship Id="rId1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60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67.xml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12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customXml" Target="../ink/ink66.xml"/><Relationship Id="rId5" Type="http://schemas.openxmlformats.org/officeDocument/2006/relationships/customXml" Target="../ink/ink63.xml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customXml" Target="../ink/ink65.xml"/><Relationship Id="rId1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73.xml"/><Relationship Id="rId18" Type="http://schemas.openxmlformats.org/officeDocument/2006/relationships/image" Target="../media/image95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12" Type="http://schemas.openxmlformats.org/officeDocument/2006/relationships/image" Target="../media/image92.png"/><Relationship Id="rId17" Type="http://schemas.openxmlformats.org/officeDocument/2006/relationships/customXml" Target="../ink/ink75.xml"/><Relationship Id="rId2" Type="http://schemas.openxmlformats.org/officeDocument/2006/relationships/image" Target="../media/image87.png"/><Relationship Id="rId16" Type="http://schemas.openxmlformats.org/officeDocument/2006/relationships/image" Target="../media/image9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72.xml"/><Relationship Id="rId5" Type="http://schemas.openxmlformats.org/officeDocument/2006/relationships/customXml" Target="../ink/ink69.xml"/><Relationship Id="rId15" Type="http://schemas.openxmlformats.org/officeDocument/2006/relationships/customXml" Target="../ink/ink74.xml"/><Relationship Id="rId10" Type="http://schemas.openxmlformats.org/officeDocument/2006/relationships/image" Target="../media/image91.png"/><Relationship Id="rId19" Type="http://schemas.openxmlformats.org/officeDocument/2006/relationships/customXml" Target="../ink/ink76.xml"/><Relationship Id="rId4" Type="http://schemas.openxmlformats.org/officeDocument/2006/relationships/image" Target="../media/image88.png"/><Relationship Id="rId9" Type="http://schemas.openxmlformats.org/officeDocument/2006/relationships/customXml" Target="../ink/ink71.xml"/><Relationship Id="rId1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  <a:br>
              <a:rPr lang="en-US" dirty="0"/>
            </a:br>
            <a:r>
              <a:rPr lang="en-US" dirty="0"/>
              <a:t>CSC331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Image </a:t>
            </a:r>
            <a:r>
              <a:rPr lang="en-US" b="1" dirty="0"/>
              <a:t>Enhancement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6-02 at 3.04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47" r="-4574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82900" y="2613025"/>
              <a:ext cx="1795463" cy="1579563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3534" y="2603661"/>
                <a:ext cx="1810954" cy="1595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3563" y="3721100"/>
              <a:ext cx="3175" cy="4763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8368" y="3715384"/>
                <a:ext cx="12989" cy="1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43438" y="4184650"/>
              <a:ext cx="42862" cy="95250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6900" y="4178081"/>
                <a:ext cx="55212" cy="10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9325" y="4313238"/>
              <a:ext cx="12700" cy="9525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2601" y="4306888"/>
                <a:ext cx="25400" cy="215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99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6-02 at 3.04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02" r="-2750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2263" y="3883025"/>
              <a:ext cx="876300" cy="449263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5791" y="3876524"/>
                <a:ext cx="888526" cy="461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0250" y="4294188"/>
              <a:ext cx="7938" cy="11112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3106" y="4287291"/>
                <a:ext cx="21433" cy="241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50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6-02 at 3.08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885" r="-191885"/>
          <a:stretch>
            <a:fillRect/>
          </a:stretch>
        </p:blipFill>
        <p:spPr>
          <a:xfrm>
            <a:off x="-2004194" y="941645"/>
            <a:ext cx="6315553" cy="35760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Screen Shot 2015-06-02 at 3.09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58" y="941645"/>
            <a:ext cx="6604042" cy="2511537"/>
          </a:xfrm>
          <a:prstGeom prst="rect">
            <a:avLst/>
          </a:prstGeom>
        </p:spPr>
      </p:pic>
      <p:pic>
        <p:nvPicPr>
          <p:cNvPr id="8" name="Picture 7" descr="Screen Shot 2015-06-02 at 3.1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310"/>
            <a:ext cx="9144000" cy="23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0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Image smoothing is also called the image averaging operation. </a:t>
            </a:r>
          </a:p>
          <a:p>
            <a:r>
              <a:rPr lang="en-US" dirty="0"/>
              <a:t>Is a special filtering operation where the value at a particular location (x, y) in the processed image is the average of all the pixel values in the neighborhood of x and y. </a:t>
            </a:r>
          </a:p>
          <a:p>
            <a:r>
              <a:rPr lang="en-US" dirty="0"/>
              <a:t>So, because it is the average, this is also known as averaging filter and later on we will see that this averaging filter is nothing but a low pass filter.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smoothing</a:t>
            </a:r>
          </a:p>
        </p:txBody>
      </p:sp>
      <p:pic>
        <p:nvPicPr>
          <p:cNvPr id="5" name="Content Placeholder 4" descr="Screen Shot 2015-06-01 at 11.11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6" r="-4786"/>
          <a:stretch>
            <a:fillRect/>
          </a:stretch>
        </p:blipFill>
        <p:spPr>
          <a:xfrm>
            <a:off x="1523281" y="2325212"/>
            <a:ext cx="6911304" cy="38009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to avoid the blur effect  </a:t>
            </a:r>
          </a:p>
        </p:txBody>
      </p:sp>
      <p:pic>
        <p:nvPicPr>
          <p:cNvPr id="5" name="Content Placeholder 4" descr="Screen Shot 2015-06-01 at 11.19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70" r="-1167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3525" y="4062413"/>
              <a:ext cx="376238" cy="1587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7026" y="4033847"/>
                <a:ext cx="388514" cy="55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22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spatial filter Expression </a:t>
            </a:r>
          </a:p>
        </p:txBody>
      </p:sp>
      <p:pic>
        <p:nvPicPr>
          <p:cNvPr id="5" name="Content Placeholder 4" descr="Screen Shot 2015-06-01 at 11.28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5" r="-5825"/>
          <a:stretch>
            <a:fillRect/>
          </a:stretch>
        </p:blipFill>
        <p:spPr>
          <a:xfrm>
            <a:off x="1037274" y="1600200"/>
            <a:ext cx="7240535" cy="39820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0988" y="3349625"/>
              <a:ext cx="4762" cy="1588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8607" y="3341367"/>
                <a:ext cx="29524" cy="181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27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Low-pass Filter </a:t>
            </a:r>
          </a:p>
        </p:txBody>
      </p:sp>
      <p:pic>
        <p:nvPicPr>
          <p:cNvPr id="5" name="Content Placeholder 4" descr="Screen Shot 2015-06-01 at 11.29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41" r="-1754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0375" y="4441825"/>
              <a:ext cx="3175" cy="12700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0056" y="4432391"/>
                <a:ext cx="23813" cy="3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2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6150" y="4768850"/>
              <a:ext cx="1149350" cy="338138"/>
            </p14:xfrm>
          </p:contentPart>
        </mc:Choice>
        <mc:Fallback>
          <p:pic>
            <p:nvPicPr>
              <p:cNvPr id="112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6782" y="4759497"/>
                <a:ext cx="1168085" cy="3568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53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Low-pass Filter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5" descr="Screen Shot 2015-06-02 at 12.48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" b="42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977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Non-Linear Filtering of Images </a:t>
            </a:r>
            <a:endParaRPr lang="en-US" b="1" dirty="0"/>
          </a:p>
          <a:p>
            <a:r>
              <a:rPr lang="en-US" b="1" dirty="0"/>
              <a:t>The median filter is conceptually</a:t>
            </a:r>
            <a:r>
              <a:rPr lang="en-US" dirty="0"/>
              <a:t> similar to an averaging kernel. </a:t>
            </a:r>
          </a:p>
          <a:p>
            <a:r>
              <a:rPr lang="en-US" dirty="0"/>
              <a:t>An averaging kernel produces an output pixel g(</a:t>
            </a:r>
            <a:r>
              <a:rPr lang="en-US" dirty="0" err="1"/>
              <a:t>i,j</a:t>
            </a:r>
            <a:r>
              <a:rPr lang="en-US" dirty="0"/>
              <a:t>) that is the mean intensity of a neighborhood around f(</a:t>
            </a:r>
            <a:r>
              <a:rPr lang="en-US" dirty="0" err="1"/>
              <a:t>i,j</a:t>
            </a:r>
            <a:r>
              <a:rPr lang="en-US" dirty="0"/>
              <a:t>). </a:t>
            </a:r>
          </a:p>
          <a:p>
            <a:r>
              <a:rPr lang="en-US" dirty="0"/>
              <a:t>The output is simply the middle value of the sorted list.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differencing</a:t>
            </a:r>
          </a:p>
          <a:p>
            <a:r>
              <a:rPr lang="en-US" dirty="0"/>
              <a:t>Averaging of the images</a:t>
            </a:r>
          </a:p>
          <a:p>
            <a:r>
              <a:rPr lang="en-US" dirty="0"/>
              <a:t>Mask processing</a:t>
            </a:r>
          </a:p>
          <a:p>
            <a:pPr lvl="1"/>
            <a:r>
              <a:rPr lang="en-US" dirty="0"/>
              <a:t>Linear smoothing operation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median filter</a:t>
            </a:r>
            <a:r>
              <a:rPr lang="en-US" dirty="0"/>
              <a:t> is ideal for removing impulsive noise, sometimes referred to as "salt and pepper" or "shot" noise </a:t>
            </a:r>
          </a:p>
          <a:p>
            <a:r>
              <a:rPr lang="en-US" dirty="0"/>
              <a:t>This type of noise manifests itself as outlier pixel intensities, completely independent of signal content. Because of the need to sort the values within the sliding window, </a:t>
            </a:r>
          </a:p>
          <a:p>
            <a:r>
              <a:rPr lang="en-US" dirty="0"/>
              <a:t>The median filter can be quite costly to implement – however they are preferred to a smoothing filter in these cases because they are far better at preserving the edges in an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8375" y="1900238"/>
              <a:ext cx="3130550" cy="558800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9015" y="1890865"/>
                <a:ext cx="3149270" cy="577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6138" y="788988"/>
              <a:ext cx="5006975" cy="2432050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6777" y="779627"/>
                <a:ext cx="5025697" cy="2450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7413" y="1444625"/>
              <a:ext cx="3659187" cy="1458913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8053" y="1435330"/>
                <a:ext cx="3677908" cy="1477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29150" y="9221788"/>
              <a:ext cx="0" cy="0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29150" y="92217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1500" y="1670050"/>
              <a:ext cx="120650" cy="125413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2164" y="1660707"/>
                <a:ext cx="139322" cy="144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2163" y="1673225"/>
              <a:ext cx="9525" cy="111125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3318" y="1663905"/>
                <a:ext cx="27214" cy="129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8400" y="1614488"/>
              <a:ext cx="230188" cy="193675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9063" y="1605146"/>
                <a:ext cx="248862" cy="2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9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68788" y="1647825"/>
              <a:ext cx="246062" cy="122238"/>
            </p14:xfrm>
          </p:contentPart>
        </mc:Choice>
        <mc:Fallback>
          <p:pic>
            <p:nvPicPr>
              <p:cNvPr id="1229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9421" y="1638366"/>
                <a:ext cx="264796" cy="141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4400" y="2428875"/>
              <a:ext cx="6643688" cy="1703388"/>
            </p14:xfrm>
          </p:contentPart>
        </mc:Choice>
        <mc:Fallback>
          <p:pic>
            <p:nvPicPr>
              <p:cNvPr id="12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75039" y="2419530"/>
                <a:ext cx="6662411" cy="1722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0700" y="2513013"/>
              <a:ext cx="347663" cy="161925"/>
            </p14:xfrm>
          </p:contentPart>
        </mc:Choice>
        <mc:Fallback>
          <p:pic>
            <p:nvPicPr>
              <p:cNvPr id="12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1343" y="2503636"/>
                <a:ext cx="366378" cy="18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22688" y="2508250"/>
              <a:ext cx="230187" cy="223838"/>
            </p14:xfrm>
          </p:contentPart>
        </mc:Choice>
        <mc:Fallback>
          <p:pic>
            <p:nvPicPr>
              <p:cNvPr id="12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13278" y="2498863"/>
                <a:ext cx="249007" cy="2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30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3063" y="2538413"/>
              <a:ext cx="320675" cy="293687"/>
            </p14:xfrm>
          </p:contentPart>
        </mc:Choice>
        <mc:Fallback>
          <p:pic>
            <p:nvPicPr>
              <p:cNvPr id="1230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3684" y="2529067"/>
                <a:ext cx="339432" cy="312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1400" y="3221038"/>
              <a:ext cx="1588" cy="1587"/>
            </p14:xfrm>
          </p:contentPart>
        </mc:Choice>
        <mc:Fallback>
          <p:pic>
            <p:nvPicPr>
              <p:cNvPr id="12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07637" y="3207284"/>
                <a:ext cx="29113" cy="29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0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4913" y="3509963"/>
              <a:ext cx="1276350" cy="415925"/>
            </p14:xfrm>
          </p:contentPart>
        </mc:Choice>
        <mc:Fallback>
          <p:pic>
            <p:nvPicPr>
              <p:cNvPr id="1230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65541" y="3500600"/>
                <a:ext cx="1295093" cy="43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30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70338" y="3141663"/>
              <a:ext cx="4948237" cy="1122362"/>
            </p14:xfrm>
          </p:contentPart>
        </mc:Choice>
        <mc:Fallback>
          <p:pic>
            <p:nvPicPr>
              <p:cNvPr id="1230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60979" y="3132301"/>
                <a:ext cx="4966956" cy="1141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0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8250" y="4511675"/>
              <a:ext cx="584200" cy="509588"/>
            </p14:xfrm>
          </p:contentPart>
        </mc:Choice>
        <mc:Fallback>
          <p:pic>
            <p:nvPicPr>
              <p:cNvPr id="1230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68798" y="4502318"/>
                <a:ext cx="603104" cy="52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0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2663" y="1500188"/>
              <a:ext cx="1025525" cy="34925"/>
            </p14:xfrm>
          </p:contentPart>
        </mc:Choice>
        <mc:Fallback>
          <p:pic>
            <p:nvPicPr>
              <p:cNvPr id="1230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83291" y="1490729"/>
                <a:ext cx="1044269" cy="53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0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9775" y="4699000"/>
              <a:ext cx="2143125" cy="82550"/>
            </p14:xfrm>
          </p:contentPart>
        </mc:Choice>
        <mc:Fallback>
          <p:pic>
            <p:nvPicPr>
              <p:cNvPr id="1230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00410" y="4689828"/>
                <a:ext cx="2161855" cy="100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92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median filter process </a:t>
            </a:r>
            <a:endParaRPr lang="en-US" dirty="0"/>
          </a:p>
        </p:txBody>
      </p:sp>
      <p:pic>
        <p:nvPicPr>
          <p:cNvPr id="5" name="Content Placeholder 4" descr="Screen Shot 2015-06-02 at 2.22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9" r="-145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2438" y="4808538"/>
              <a:ext cx="2397125" cy="209550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3078" y="4799225"/>
                <a:ext cx="2415844" cy="2281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32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Screen Shot 2015-06-02 at 2.14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5" b="-429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4688" y="4081463"/>
              <a:ext cx="149225" cy="171450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5316" y="4072118"/>
                <a:ext cx="167968" cy="19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2025" y="4310063"/>
              <a:ext cx="133350" cy="136525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2629" y="4300746"/>
                <a:ext cx="152142" cy="155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3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06838" y="4748213"/>
              <a:ext cx="149225" cy="138112"/>
            </p14:xfrm>
          </p:contentPart>
        </mc:Choice>
        <mc:Fallback>
          <p:pic>
            <p:nvPicPr>
              <p:cNvPr id="143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7466" y="4738910"/>
                <a:ext cx="167968" cy="156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8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6-02 at 2.16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68" r="-40568"/>
          <a:stretch>
            <a:fillRect/>
          </a:stretch>
        </p:blipFill>
        <p:spPr>
          <a:xfrm>
            <a:off x="0" y="141288"/>
            <a:ext cx="9636386" cy="52996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5447" y="5934670"/>
            <a:ext cx="6171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(a) Original image, (b) </a:t>
            </a:r>
            <a:r>
              <a:rPr lang="en-US" dirty="0" err="1"/>
              <a:t>Lenna</a:t>
            </a:r>
            <a:r>
              <a:rPr lang="en-US" dirty="0"/>
              <a:t> with 40% additive impulse noise, (c) Processed image using 3×3 median filter, (d) Processed image using 5×5 median filter.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14463" y="7583488"/>
              <a:ext cx="0" cy="0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14463" y="7583488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18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Comparison of a median filter </a:t>
            </a:r>
            <a:br>
              <a:rPr lang="en-US" b="1" dirty="0"/>
            </a:br>
            <a:r>
              <a:rPr lang="en-US" b="1" dirty="0"/>
              <a:t>vs </a:t>
            </a:r>
            <a:br>
              <a:rPr lang="en-US" b="1" dirty="0"/>
            </a:br>
            <a:r>
              <a:rPr lang="en-US" b="1" dirty="0"/>
              <a:t>an averaging filter</a:t>
            </a:r>
            <a:endParaRPr lang="en-US" dirty="0"/>
          </a:p>
        </p:txBody>
      </p:sp>
      <p:pic>
        <p:nvPicPr>
          <p:cNvPr id="5" name="Content Placeholder 4" descr="Screen Shot 2015-06-02 at 1.59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687" r="-65687"/>
          <a:stretch>
            <a:fillRect/>
          </a:stretch>
        </p:blipFill>
        <p:spPr>
          <a:xfrm>
            <a:off x="206357" y="1814275"/>
            <a:ext cx="9171051" cy="5043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3475" y="2781300"/>
              <a:ext cx="34925" cy="12700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3815" y="2771294"/>
                <a:ext cx="54245" cy="3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38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3450" y="2981325"/>
              <a:ext cx="276225" cy="9525"/>
            </p14:xfrm>
          </p:contentPart>
        </mc:Choice>
        <mc:Fallback>
          <p:pic>
            <p:nvPicPr>
              <p:cNvPr id="1638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4062" y="2970558"/>
                <a:ext cx="295001" cy="31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3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5475" y="2968625"/>
              <a:ext cx="182563" cy="14288"/>
            </p14:xfrm>
          </p:contentPart>
        </mc:Choice>
        <mc:Fallback>
          <p:pic>
            <p:nvPicPr>
              <p:cNvPr id="163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6094" y="2959780"/>
                <a:ext cx="201324" cy="31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39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46713" y="4321175"/>
              <a:ext cx="381000" cy="647700"/>
            </p14:xfrm>
          </p:contentPart>
        </mc:Choice>
        <mc:Fallback>
          <p:pic>
            <p:nvPicPr>
              <p:cNvPr id="1639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7332" y="4311825"/>
                <a:ext cx="399761" cy="666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39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9350" y="4945063"/>
              <a:ext cx="26988" cy="20637"/>
            </p14:xfrm>
          </p:contentPart>
        </mc:Choice>
        <mc:Fallback>
          <p:pic>
            <p:nvPicPr>
              <p:cNvPr id="1639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9868" y="4935307"/>
                <a:ext cx="45953" cy="40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39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79825" y="4960938"/>
              <a:ext cx="1588" cy="1587"/>
            </p14:xfrm>
          </p:contentPart>
        </mc:Choice>
        <mc:Fallback>
          <p:pic>
            <p:nvPicPr>
              <p:cNvPr id="1639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72944" y="4952686"/>
                <a:ext cx="15351" cy="18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40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34150" y="32204025"/>
              <a:ext cx="0" cy="0"/>
            </p14:xfrm>
          </p:contentPart>
        </mc:Choice>
        <mc:Fallback>
          <p:pic>
            <p:nvPicPr>
              <p:cNvPr id="1640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234150" y="322040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40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88025" y="1960563"/>
              <a:ext cx="220663" cy="3746500"/>
            </p14:xfrm>
          </p:contentPart>
        </mc:Choice>
        <mc:Fallback>
          <p:pic>
            <p:nvPicPr>
              <p:cNvPr id="1640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78711" y="1951204"/>
                <a:ext cx="239290" cy="376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40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3563" y="1938338"/>
              <a:ext cx="4762" cy="6350"/>
            </p14:xfrm>
          </p:contentPart>
        </mc:Choice>
        <mc:Fallback>
          <p:pic>
            <p:nvPicPr>
              <p:cNvPr id="1640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34719" y="1927331"/>
                <a:ext cx="22449" cy="283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1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Comparison of a median filter </a:t>
            </a:r>
            <a:br>
              <a:rPr lang="en-US" b="1" dirty="0"/>
            </a:br>
            <a:r>
              <a:rPr lang="en-US" b="1" dirty="0" err="1"/>
              <a:t>vs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an averaging filter</a:t>
            </a:r>
            <a:endParaRPr lang="en-US" dirty="0"/>
          </a:p>
        </p:txBody>
      </p:sp>
      <p:pic>
        <p:nvPicPr>
          <p:cNvPr id="5" name="Content Placeholder 4" descr="Screen Shot 2015-06-02 at 2.25.3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12" r="-13612"/>
          <a:stretch>
            <a:fillRect/>
          </a:stretch>
        </p:blipFill>
        <p:spPr>
          <a:xfrm>
            <a:off x="457200" y="2195512"/>
            <a:ext cx="82296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1125" y="3925888"/>
              <a:ext cx="11113" cy="4762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1494" y="3914632"/>
                <a:ext cx="30376" cy="27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0275" y="4683125"/>
              <a:ext cx="242888" cy="582613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0919" y="4673769"/>
                <a:ext cx="261599" cy="601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41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8275" y="5894388"/>
              <a:ext cx="363538" cy="322262"/>
            </p14:xfrm>
          </p:contentPart>
        </mc:Choice>
        <mc:Fallback>
          <p:pic>
            <p:nvPicPr>
              <p:cNvPr id="1741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8926" y="5884995"/>
                <a:ext cx="382236" cy="3410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67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Sharpening spatial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averaging over an image, then the image becomes blurred or the details in the image are removed. Now, this averaging operation is equivalent to integration operation. </a:t>
            </a:r>
          </a:p>
          <a:p>
            <a:r>
              <a:rPr lang="en-US" dirty="0"/>
              <a:t>So, integrate the image, we get blurring effect </a:t>
            </a:r>
          </a:p>
          <a:p>
            <a:r>
              <a:rPr lang="en-US" dirty="0"/>
              <a:t>The opposite differentiation operation or derivative operations , the sharpness of the image is likely to be increased.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pic>
        <p:nvPicPr>
          <p:cNvPr id="5" name="Content Placeholder 4" descr="Screen Shot 2015-06-02 at 2.45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6" r="-384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4000" y="2441575"/>
              <a:ext cx="1366838" cy="2606675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4633" y="2432211"/>
                <a:ext cx="1385572" cy="2625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0675" y="2439988"/>
              <a:ext cx="63500" cy="3175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1241" y="2430816"/>
                <a:ext cx="82369" cy="21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46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1650" y="2443163"/>
              <a:ext cx="19050" cy="1587"/>
            </p14:xfrm>
          </p:contentPart>
        </mc:Choice>
        <mc:Fallback>
          <p:pic>
            <p:nvPicPr>
              <p:cNvPr id="1946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32961" y="2429409"/>
                <a:ext cx="36429" cy="29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46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97225" y="2446338"/>
              <a:ext cx="76200" cy="3175"/>
            </p14:xfrm>
          </p:contentPart>
        </mc:Choice>
        <mc:Fallback>
          <p:pic>
            <p:nvPicPr>
              <p:cNvPr id="1946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7791" y="2439459"/>
                <a:ext cx="95069" cy="1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46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0325" y="4721225"/>
              <a:ext cx="39688" cy="9525"/>
            </p14:xfrm>
          </p:contentPart>
        </mc:Choice>
        <mc:Fallback>
          <p:pic>
            <p:nvPicPr>
              <p:cNvPr id="1946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61112" y="4712053"/>
                <a:ext cx="58115" cy="2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46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9563" y="4695825"/>
              <a:ext cx="34925" cy="4763"/>
            </p14:xfrm>
          </p:contentPart>
        </mc:Choice>
        <mc:Fallback>
          <p:pic>
            <p:nvPicPr>
              <p:cNvPr id="1946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10482" y="4684567"/>
                <a:ext cx="53086" cy="272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752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order derivative response </a:t>
            </a:r>
          </a:p>
        </p:txBody>
      </p:sp>
      <p:pic>
        <p:nvPicPr>
          <p:cNvPr id="5" name="Content Placeholder 4" descr="Screen Shot 2015-06-02 at 2.51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7" r="-130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938" y="1822450"/>
              <a:ext cx="7742237" cy="3990975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577" y="1813091"/>
                <a:ext cx="7760958" cy="4009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9163" y="2133600"/>
              <a:ext cx="5126037" cy="3894138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803" y="2124239"/>
                <a:ext cx="5144757" cy="391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400" y="2008188"/>
              <a:ext cx="3754438" cy="3894137"/>
            </p14:xfrm>
          </p:contentPart>
        </mc:Choice>
        <mc:Fallback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039" y="1998829"/>
                <a:ext cx="3773160" cy="3912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49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938" y="2011363"/>
              <a:ext cx="3481387" cy="3927475"/>
            </p14:xfrm>
          </p:contentPart>
        </mc:Choice>
        <mc:Fallback>
          <p:pic>
            <p:nvPicPr>
              <p:cNvPr id="2049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3577" y="2002002"/>
                <a:ext cx="3500110" cy="394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49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89363" y="1949450"/>
              <a:ext cx="1587" cy="7938"/>
            </p14:xfrm>
          </p:contentPart>
        </mc:Choice>
        <mc:Fallback>
          <p:pic>
            <p:nvPicPr>
              <p:cNvPr id="2049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75609" y="1940477"/>
                <a:ext cx="29095" cy="2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49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0800" y="2054225"/>
              <a:ext cx="19050" cy="6350"/>
            </p14:xfrm>
          </p:contentPart>
        </mc:Choice>
        <mc:Fallback>
          <p:pic>
            <p:nvPicPr>
              <p:cNvPr id="2049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51455" y="2045053"/>
                <a:ext cx="37741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49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0650" y="2070100"/>
              <a:ext cx="25400" cy="1588"/>
            </p14:xfrm>
          </p:contentPart>
        </mc:Choice>
        <mc:Fallback>
          <p:pic>
            <p:nvPicPr>
              <p:cNvPr id="2049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20938" y="2056337"/>
                <a:ext cx="44824" cy="2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49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0025" y="2060575"/>
              <a:ext cx="19050" cy="4763"/>
            </p14:xfrm>
          </p:contentPart>
        </mc:Choice>
        <mc:Fallback>
          <p:pic>
            <p:nvPicPr>
              <p:cNvPr id="2049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00500" y="2052835"/>
                <a:ext cx="38100" cy="20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49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4163" y="2033588"/>
              <a:ext cx="4762" cy="3175"/>
            </p14:xfrm>
          </p:contentPart>
        </mc:Choice>
        <mc:Fallback>
          <p:pic>
            <p:nvPicPr>
              <p:cNvPr id="2049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85319" y="2021795"/>
                <a:ext cx="22449" cy="267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76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Mask processing</a:t>
            </a:r>
          </a:p>
          <a:p>
            <a:r>
              <a:rPr lang="en-US" dirty="0"/>
              <a:t>Linear smoothing operation </a:t>
            </a:r>
          </a:p>
          <a:p>
            <a:r>
              <a:rPr lang="en-US" dirty="0"/>
              <a:t>Median filter</a:t>
            </a:r>
          </a:p>
          <a:p>
            <a:r>
              <a:rPr lang="en-US" dirty="0"/>
              <a:t>Sharpening spatial filter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the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Mask processing</a:t>
            </a:r>
          </a:p>
          <a:p>
            <a:r>
              <a:rPr lang="en-US" dirty="0"/>
              <a:t>Linear smoothing operation </a:t>
            </a:r>
          </a:p>
          <a:p>
            <a:r>
              <a:rPr lang="en-US" dirty="0"/>
              <a:t>Median filter</a:t>
            </a:r>
          </a:p>
          <a:p>
            <a:r>
              <a:rPr lang="en-US" dirty="0"/>
              <a:t>Sharpening spatial filter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/>
              <a:t>Biswas</a:t>
            </a:r>
            <a:br>
              <a:rPr lang="en-US" sz="2000" dirty="0"/>
            </a:br>
            <a:r>
              <a:rPr lang="en-US" sz="2000" dirty="0"/>
              <a:t>Department of Electronics and Electrical Communication Engineering Indian Institute of Technology, </a:t>
            </a:r>
            <a:r>
              <a:rPr lang="en-US" sz="2000" dirty="0" err="1"/>
              <a:t>Kharagpur</a:t>
            </a:r>
            <a:endParaRPr lang="en-US" sz="2000" dirty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Mask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neighborhood of size more than 1, then the kind of operation that we are going to have that is known as mask processing operation. </a:t>
            </a:r>
          </a:p>
          <a:p>
            <a:pPr lvl="1"/>
            <a:r>
              <a:rPr lang="en-US" dirty="0"/>
              <a:t>Linear smoothing operation</a:t>
            </a:r>
          </a:p>
          <a:p>
            <a:pPr lvl="1"/>
            <a:r>
              <a:rPr lang="en-US" dirty="0"/>
              <a:t>Nonlinear operation (which is based on the statistical features of the image known as the median filtering operation)</a:t>
            </a:r>
          </a:p>
          <a:p>
            <a:pPr lvl="1"/>
            <a:r>
              <a:rPr lang="en-US" dirty="0"/>
              <a:t>The sharpening filter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Mask use</a:t>
            </a:r>
          </a:p>
        </p:txBody>
      </p:sp>
      <p:pic>
        <p:nvPicPr>
          <p:cNvPr id="5" name="Content Placeholder 4" descr="ucboyu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77" r="-2297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process </a:t>
            </a:r>
          </a:p>
        </p:txBody>
      </p:sp>
      <p:pic>
        <p:nvPicPr>
          <p:cNvPr id="5" name="Content Placeholder 4" descr="mask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87" b="-1838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4500" y="2921000"/>
              <a:ext cx="5089525" cy="1524000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5140" y="2911633"/>
                <a:ext cx="5108246" cy="1542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5613" y="2944813"/>
              <a:ext cx="22225" cy="7937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6140" y="2934495"/>
                <a:ext cx="41171" cy="28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3313" y="2868613"/>
              <a:ext cx="6350" cy="9525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5451" y="2858294"/>
                <a:ext cx="22074" cy="3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5563" y="2847975"/>
              <a:ext cx="6350" cy="6350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4556" y="2838803"/>
                <a:ext cx="28363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59738" y="4392613"/>
              <a:ext cx="26987" cy="26987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50506" y="4383617"/>
                <a:ext cx="45452" cy="449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5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by 3 neighborhood around a pixel location (x, y)</a:t>
            </a:r>
          </a:p>
        </p:txBody>
      </p:sp>
      <p:pic>
        <p:nvPicPr>
          <p:cNvPr id="5" name="Content Placeholder 4" descr="Screen Shot 2015-06-01 at 11.04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31" r="-14531"/>
          <a:stretch>
            <a:fillRect/>
          </a:stretch>
        </p:blipFill>
        <p:spPr>
          <a:xfrm>
            <a:off x="1021596" y="1756999"/>
            <a:ext cx="6812566" cy="37466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1563" y="3359150"/>
              <a:ext cx="14287" cy="4763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276" y="3345390"/>
                <a:ext cx="32860" cy="3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9025" y="3367088"/>
              <a:ext cx="44450" cy="22225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9925" y="3357457"/>
                <a:ext cx="62650" cy="414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86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da-DK" dirty="0"/>
              <a:t>ask operation  </a:t>
            </a:r>
            <a:br>
              <a:rPr lang="da-DK" dirty="0"/>
            </a:br>
            <a:endParaRPr lang="en-US" dirty="0"/>
          </a:p>
        </p:txBody>
      </p:sp>
      <p:pic>
        <p:nvPicPr>
          <p:cNvPr id="7" name="Content Placeholder 6" descr="Screen Shot 2015-05-29 at 12.42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7" r="-870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90624" y="6126163"/>
            <a:ext cx="33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are also called coefficients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2550" y="2786063"/>
              <a:ext cx="4095750" cy="2887662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3192" y="2776704"/>
                <a:ext cx="4114467" cy="2906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7800" y="5800725"/>
              <a:ext cx="231775" cy="52388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8443" y="5791396"/>
                <a:ext cx="250490" cy="710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57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Screen Shot 2015-06-02 at 3.06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72" r="-1857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5150" y="3079750"/>
              <a:ext cx="171450" cy="49213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805" y="3070272"/>
                <a:ext cx="190141" cy="68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6450" y="3068638"/>
              <a:ext cx="115888" cy="30162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150" y="3059412"/>
                <a:ext cx="134487" cy="48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7588" y="3933825"/>
              <a:ext cx="163512" cy="428625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8265" y="3924452"/>
                <a:ext cx="182158" cy="447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2200" y="3914775"/>
              <a:ext cx="3175" cy="3175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4695" y="3898265"/>
                <a:ext cx="18184" cy="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0588" y="3898900"/>
              <a:ext cx="114300" cy="44450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1243" y="3889427"/>
                <a:ext cx="132991" cy="63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6300" y="3962400"/>
              <a:ext cx="1588" cy="3175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02537" y="3954895"/>
                <a:ext cx="29113" cy="1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0" y="4052888"/>
              <a:ext cx="79375" cy="246062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87826" y="4043535"/>
                <a:ext cx="98222" cy="2647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41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609</Words>
  <Application>Microsoft Office PowerPoint</Application>
  <PresentationFormat>On-screen Show (4:3)</PresentationFormat>
  <Paragraphs>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Digital Image Processing CSC331 </vt:lpstr>
      <vt:lpstr>Summery of previous lecture </vt:lpstr>
      <vt:lpstr>Todays lecture </vt:lpstr>
      <vt:lpstr>Mask processing </vt:lpstr>
      <vt:lpstr>Mask use</vt:lpstr>
      <vt:lpstr>Mask process </vt:lpstr>
      <vt:lpstr>3 by 3 neighborhood around a pixel location (x, y)</vt:lpstr>
      <vt:lpstr>Mask operation   </vt:lpstr>
      <vt:lpstr>Example</vt:lpstr>
      <vt:lpstr>PowerPoint Presentation</vt:lpstr>
      <vt:lpstr>PowerPoint Presentation</vt:lpstr>
      <vt:lpstr>PowerPoint Presentation</vt:lpstr>
      <vt:lpstr>Smoothing operation</vt:lpstr>
      <vt:lpstr>Image smoothing</vt:lpstr>
      <vt:lpstr>Filter to avoid the blur effect  </vt:lpstr>
      <vt:lpstr>Smoothing spatial filter Expression </vt:lpstr>
      <vt:lpstr>Spatial Low-pass Filter </vt:lpstr>
      <vt:lpstr>Spatial Low-pass Filter </vt:lpstr>
      <vt:lpstr>Median filter</vt:lpstr>
      <vt:lpstr>PowerPoint Presentation</vt:lpstr>
      <vt:lpstr>PowerPoint Presentation</vt:lpstr>
      <vt:lpstr>median filter process </vt:lpstr>
      <vt:lpstr>PowerPoint Presentation</vt:lpstr>
      <vt:lpstr>PowerPoint Presentation</vt:lpstr>
      <vt:lpstr>Comparison of a median filter  vs  an averaging filter</vt:lpstr>
      <vt:lpstr>Comparison of a median filter  vs  an averaging filter</vt:lpstr>
      <vt:lpstr>Sharpening spatial filter </vt:lpstr>
      <vt:lpstr>Types of derivatives</vt:lpstr>
      <vt:lpstr>1st and 2nd order derivative response 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FA21-BSE-133 (AOUN HAIDER)</cp:lastModifiedBy>
  <cp:revision>617</cp:revision>
  <dcterms:created xsi:type="dcterms:W3CDTF">2015-05-04T09:46:19Z</dcterms:created>
  <dcterms:modified xsi:type="dcterms:W3CDTF">2023-03-26T10:21:40Z</dcterms:modified>
</cp:coreProperties>
</file>