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56" r:id="rId2"/>
    <p:sldId id="349" r:id="rId3"/>
    <p:sldId id="566" r:id="rId4"/>
    <p:sldId id="567" r:id="rId5"/>
    <p:sldId id="568" r:id="rId6"/>
    <p:sldId id="488" r:id="rId7"/>
    <p:sldId id="548" r:id="rId8"/>
    <p:sldId id="549" r:id="rId9"/>
    <p:sldId id="550" r:id="rId10"/>
    <p:sldId id="536" r:id="rId11"/>
    <p:sldId id="533" r:id="rId12"/>
    <p:sldId id="538" r:id="rId13"/>
    <p:sldId id="539" r:id="rId14"/>
    <p:sldId id="540" r:id="rId15"/>
    <p:sldId id="541" r:id="rId16"/>
    <p:sldId id="542" r:id="rId17"/>
    <p:sldId id="543" r:id="rId18"/>
    <p:sldId id="544" r:id="rId19"/>
    <p:sldId id="561" r:id="rId20"/>
    <p:sldId id="562" r:id="rId21"/>
    <p:sldId id="545" r:id="rId22"/>
    <p:sldId id="563" r:id="rId23"/>
    <p:sldId id="564" r:id="rId24"/>
    <p:sldId id="565" r:id="rId25"/>
    <p:sldId id="546" r:id="rId26"/>
    <p:sldId id="551" r:id="rId27"/>
    <p:sldId id="547" r:id="rId28"/>
    <p:sldId id="552" r:id="rId29"/>
    <p:sldId id="553" r:id="rId30"/>
    <p:sldId id="554" r:id="rId31"/>
    <p:sldId id="555" r:id="rId32"/>
    <p:sldId id="556" r:id="rId33"/>
    <p:sldId id="557" r:id="rId34"/>
    <p:sldId id="558" r:id="rId35"/>
    <p:sldId id="560" r:id="rId36"/>
    <p:sldId id="559" r:id="rId37"/>
    <p:sldId id="569" r:id="rId38"/>
    <p:sldId id="570" r:id="rId39"/>
    <p:sldId id="571" r:id="rId40"/>
    <p:sldId id="572" r:id="rId41"/>
    <p:sldId id="396" r:id="rId42"/>
    <p:sldId id="30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788" autoAdjust="0"/>
  </p:normalViewPr>
  <p:slideViewPr>
    <p:cSldViewPr snapToObjects="1">
      <p:cViewPr varScale="1">
        <p:scale>
          <a:sx n="82" d="100"/>
          <a:sy n="82"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7BBCE-00A9-6840-8071-99B9E710F12D}" type="datetimeFigureOut">
              <a:rPr lang="en-US" smtClean="0"/>
              <a:pPr/>
              <a:t>3/26/2023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B2964-08AC-3945-B822-ABA3D09E4E69}" type="slidenum">
              <a:rPr lang="en-US" smtClean="0"/>
              <a:pPr/>
              <a:t>‹#›</a:t>
            </a:fld>
            <a:endParaRPr lang="en-US"/>
          </a:p>
        </p:txBody>
      </p:sp>
    </p:spTree>
    <p:extLst>
      <p:ext uri="{BB962C8B-B14F-4D97-AF65-F5344CB8AC3E}">
        <p14:creationId xmlns:p14="http://schemas.microsoft.com/office/powerpoint/2010/main" val="225540701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6-03T07:28:45.42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 0,'-25'0,"25"0</inkml:trace>
</inkml:ink>
</file>

<file path=ppt/ink/ink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8:51.37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93 41 17,'0'0'3,"0"0"0,0 0 0,0 0-1,0 0 0,0 0 0,0 0-1,0 0 0,0 0 0,0 0 0,0 0-1,0 0 1,0 0 0,0 0 0,0 0 0,0 0-1,0 0 0,0 0 0,0 0 1,0 0-1,0 0 0,0 0 1,0 0-1,0 0 1,0 0 0,0 0 0,0 0-1,0 0 1,0 0-1,0 0 0,0 0 1,0 0-1,0 0 0,0 0 1,0 0-1,0 0-1,0 0 2,0 0-1,0 0 0,0 0 0,0 0 0,0 0 0,0 0 0,0 0 0,0 0 0,0 0 0,0 0 0,0 0 1,0 0-1,0 0 1,0 0-1,0 0 0,0 0 0,0 0 0,0 0 0,0 0 0,0 0 0,0 0 0,0 0 0,0 0 0,0 0 0,0 0 0,0 0 0,0 0 0,0 0 0,0 0 0,0 0 0,0 0 0,0 0 0,0 0 0,0 0 0,0 0 0,2 0 0,-2 1 0,0-1 0,0 0 0,0 0 0,2 0 0,0-1 0,-2 2 0,2-1 0,-2 0 0,0 0 0,0 0 0,0 0 0,0 0 0,0 0 0,0 0 0,0 1 0,0-1 0,0 0 0,2 0 0,-2 0 0,0-1 0,2 0-1,1 1-1</inkml:trace>
  <inkml:trace contextRef="#ctx0" brushRef="#br0" timeOffset="680">4 72 19,'0'0'4,"0"0"-1,0 0 0,0 0-1,0 0 0,0 0 0,0 0 0,0 0-1,0 0 0,0 0 1,0 0 0,2 0-1,2 0 0,5-2 0,5 0-1,3-1 1,5-1 0,3-1 0,4-1 0,2 0-1,4 1 0,0 0 0,3-1 0,-1 0 0,-2 1 0,0 1 0,0 1 1,-2 0-1,-1 0 0,-4 0-1,-1 2-1</inkml:trace>
  <inkml:trace contextRef="#ctx0" brushRef="#br0" timeOffset="1090">0 469 21,'0'0'4,"0"0"-1,2-1 0,2-3 0,4 0-1,7-3 0,1 0-1,7 0 0,2-2 1,4 1-1,2 0-1,2-1 1,4 1-1,1 0 1,-1 1 0,0 1 0,0 0 0,-2 1-1,1 2-1,-3 1-1</inkml:trace>
</inkml:ink>
</file>

<file path=ppt/ink/ink10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02.3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4 115 21,'-2'0'4,"0"0"0,0 0-2,2 0 1,0 0-1,0 0 0,0 0 0,2-1 0,4-1-1,5-2 0,-1 2 0,4-3 0,5 0 0,2-1 0,3 0 0,3-1 0,4 0 0,2 0 0,3 0-1,-1-1 1,0 1 0,0 0 0,0 2-1,0 1 0,-4 0 0,0 1 0,-4 0 0,-2 0 0,-2 1 1,-4 0-1,-3 1 0,-1 1 0,-1-1-1,-4 0 2,1-1-1,-1 0 0,-4 1 0,0 1-1,-1-1 0,-3 2-1</inkml:trace>
</inkml:ink>
</file>

<file path=ppt/ink/ink10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02.9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625 520 20,'0'0'4,"0"0"-1,0 0 0,0 0 0,0 0-1,0 0 0,0 0 0,0 0 0,0 0 0,-2 3-1,-1 3 0,-1 7 1,-4 2-1,-2 4 0,-1 2 0,-1 2 0,0 2 0,-5 3 0,0 1 0,-3 3 0,-3 0-1,-4 3 7,-2 4-1,-4-1-7,0 2 7,-2-2-1,0 0-1,2-1-7,-3-2 7,5-2 0,0-2-1,5-2 6,1-2-1,4-2-1,0-3-7,5-3-7,3 0 1,1-3 14,2-1-8,1-2 7,3-1-14,2-2 1,2-2 13,4-1-1,2-1-13,2-3 7,5-3 0,3-2-6,5-1 7,4-2 6,3-2-7,3-2-6,0 0 7,4-2 0,1 0-7,-1-2 1,2 0 13,0 0-7,0-2 6,0 1-13,0 0 7,-2 1 0,1-1 6,-1 2-14,-4 0 1,0-1 1,-5 0 7,1 2 6,-4-2-7,0 3-7,-3-1 7,-3 1 0,-1-1 6,1 2-14,-3-2 2,-2 2 7,1-1-7,-5 0 13,0 1-13,0 0 0,-2-1 1,1 1 7,-1 0-7,0-1 7,-4 0-1,2 0-6,-2 0 0,-2 0 13,-2-2-1,0 1-7,-1-2-7,-3-1 14,0 0-7,0-1 6,-3-2-1,1 0-13,0-3 7,-3 2 0,3-2 6,2-1-1,-3 0-13,3 0 7,0 1 1,2 2 0,-1 1 0,1 2-8,2 1 1,0 3 1,0 1-1</inkml:trace>
  <inkml:trace contextRef="#ctx0" brushRef="#br0" timeOffset="2240">1092 238 21,'-2'0'3,"-2"2"0,0-1 0,-5 2-1,1 1 0,0-2 0,0-1 0,-3 0-1,-1 1 0,1-2 0,-1 0 0,-2-2 0,3 0 0,-1 0 0,-1-3 0,1-2 0,2 0 0,3-2-1,3-3 0,2-1 0,2-2 0,4-1 0,5-3-1,1 2 1,2-2 1,1 2-1,1-1 0,3 2 0,-3 1 0,1 3 0,-3 1 0,1 3 0,-1 1 0,-2 3 0,-1 3 1,-3 2 0,0 4-1,-2 3 1,-2 4 0,-4 2-1,-2 3 1,-2 2 0,-4 3-1,-3 1 0,1 1 0,-5 1 1,3-1-1,-1 0 0,3-1 0,-1-2 0,3-2 0,4-1 0,0-3 0,4 0 0,2-2 0,4-4 0,6-2 0,2-3 0,7-3 0,2-5 0,4 0 0,1-3 1,1-1-1,2-1 0,0 1 0,0-1 0,-2 1 0,0 1 0,-4 1-1,-1 0 1,-1 2-1,-2 1-1</inkml:trace>
  <inkml:trace contextRef="#ctx0" brushRef="#br0" timeOffset="2794">1628 556 19,'2'0'3,"2"0"1,0-1-1,4 0 0,1-2-1,1 0 0,0-1 0,3 0 0,-1-2-1,0 1 0,3-1 1,-3-2-1,1 0 0,-1-2-1,1 0 1,-3-1 0,2-1-1,-1-2 0,-3 1 0,0-1 0,-2-1 1,1 1 0,-3 0 0,0 2 0,-2 0 0,-2 0 0,0 3 0,0 1-1,-2 1 0,-2 1 0,0 1 1,-1 4-1,-1 2 1,-2 3 0,0 3-1,-3 4 0,1 3 0,-2 5 0,-1 2 0,3 3 0,0 2 0,1 1 0,1 3 0,2 0 0,0 3 0,1-1 0,1 2 0,2 1 0,0 1 0,0 0 0,2 1-1,0 2 1,-2-1 0,2 1 0,0 2 1,0 0-1,0 0 0,0-2 0,0 2 0,0-2 0,0 1 0,-2-2 0,0-1 0,0-1 0,2-1 0,-2-2 0,0-2 7,2 0-7,-2-2-1,0-1 0,2-2 1,-2 0 0,2-2-1,-3-2 0,3-1 0,0-3 0,-2-1-1,2-3 0</inkml:trace>
  <inkml:trace contextRef="#ctx0" brushRef="#br0" timeOffset="3304">1588 1187 23,'2'-1'4,"5"-1"-1,3-3 0,4-1 0,5-2 0,2 0-1,2 0 0,3 0-1,1-2 1,0 2-1,0 0 0,0 0-1,0 1 0,0 0 0,0 0 0,0 0 0,-3 0-1,1 1 0</inkml:trace>
</inkml:ink>
</file>

<file path=ppt/ink/ink10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07.0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246 113 20,'-5'1'4,"1"1"-1,-2 4 0,-4 2-1,-1 3 0,-1 4 0,-5 5 1,-1 3-1,-1 5 0,-1 3 0,-1 4 0,-2 1-1,2 2 1,5 1-1,-1-1 0,7 2 6,2-1-7,1 0 0,7-1 0,3-1 0,3-1 0,4-2 0,5-3 0,3 0 0,3-5 0,4-1 7,0-4-1,1-1-8,3-5 0,-2-4 0,0 0 0,-2-4-1</inkml:trace>
  <inkml:trace contextRef="#ctx0" brushRef="#br0" timeOffset="290">653 385 20,'2'-1'4,"2"0"-1,2-2 0,3 1 0,1 0-1,0-1 0,1 2 0,1 2 0,-2 0 0,1 3 0,-3 1-1,0 0 0,1 5 0,-3 1 1,-4 2-1,0 3 0,-4 2 0,-2 0-1,-2 2 0,-7 1 1,1 0 0,-3 1-1,-3-1 0,-1-1 1,0-2-1,1 1 0,1-3 0,3-2 0,1-3 0,3-1 0,2 0 0,-1-3 0,5-3 1,2-1 0,4-6-1,5-1 0,1-3 0,4-4 0,7-3 0,-1-1 0,1-2 0,2-2 0,-1 0 0,-1 1 0,-2 1 0,-3 2 0,1 1 0,-3 3 0,-2 1 0,-1 2 0,-1 1 7,-2 3-8,-2 1 0,-2 7 0,-2 2 7,0 3-7,-4 4 7,0 3-1,0 2-1,0 0 0,0 3-7,-1 1 0,3 1 7,2 2-1,0-1-7,4-1 8,1 0-1,3-2-7,0-1 0,5-2 0,-1-3 0,2-2-1</inkml:trace>
  <inkml:trace contextRef="#ctx0" brushRef="#br0" timeOffset="700">1298 616 22,'0'0'5,"0"0"-1,2 0-1,0 3-1,3 0 1,-3 2-1,2 1 7,-2 2-8,2 1 0,-4 2 0,0 1 6,-4 3-1,-2 3-7,-3 2 13,-3 2-1,-3 1-2,-1 1-7,-3 2-7,-1 0 1,-1-3-1,0-1 0,3-2 0</inkml:trace>
  <inkml:trace contextRef="#ctx0" brushRef="#br0" timeOffset="1000">1728 312 23,'-2'2'4,"-2"4"0,2 2-1,-2 4-1,-2 0 0,0 3 0,-1 2 0,-1-1-1,2-1 1,0 0-1,0 0 0,1-2 0,1 0 0,2-1 1,2-3-1,0 0 0,4-2 0,0-2 0,5-4-1,-1-1 0,2-2 1,3-2-1,-1-2 0,1 1 0,1-2 1,-2 0-1,3-2 7,-3 2-8,1 1 0,-1 1 0,-2 1 1,-1 2-1,-1 1 1,0 2 0,1 4 0,-3 4 0,-2 3 0,0 3-1,-2 2 1,0 5 0,-4 3 0,2 1 0,-2 5 0,0 2 0,-2 2 7,0 1 5,0 3-8,-3-1-7,-1 0 13,0 1-14,-3-1 7,1 1-6,-2-2 13,-1-1-8,-1-1-6,-3-3 0,1 0 7,-1-4-1,-1-3-6,-1-2 0,2-3 13,-1-4-1,1-2-7,3-3-6,-3-3 7,5-5 6,-1-3-14,1-4 1,4-3 13,-1-5-14,5-4 14,4-4-14,0-4 7,4-5-7,5-5 1,-1-3 0,4-3 1,3 0-1,-1-2 0,3 2 1</inkml:trace>
  <inkml:trace contextRef="#ctx0" brushRef="#br0" timeOffset="1560">2384 0 21,'0'1'4,"2"0"-1,-2 3 0,2-1 0,-2 3-1,2 1 1,0 2-1,2 3-1,1 3 1,-1 3 0,0 3 0,2 2 6,-2 5-7,2 1 6,1 2 5,-1 3-8,-2 1 6,2 2 5,-2 1-2,-2 2-8,-2 1 19,0 0-10,-4 2-1,0 2-8,-4 0 5,-5 0 5,1 1-14,-5 0 6,-3 0-1,-5-2-1,-4 0-13,0-2-12,-6-1 2,0-4 1</inkml:trace>
</inkml:ink>
</file>

<file path=ppt/ink/ink10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11.90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244 260 21,'-2'3'3,"2"0"0,-4 5-1,0 4 0,-2 1 0,-1 2 0,1 2 0,-2 2 0,0-1 0,-1 3 0,-1 1-1,0 2 0,-3 0 0,-1-1 0,-1 2-1,1 0 1,-3-1-1,3-2 1,1-3 0,-1-1 0,-1-2 0,5-2 0,2-2-1,-1-3 0,3-1 0,0-2 0,4-6 0,4-6 0,2-4 0,2-8-1,5-6 1,5-4 0,3-5 0,2-4 0,3-4 0,1-3 1,4-2-1,0-1-1,0 1 1,2 2 0,-2 1 1,0 4-1,-2 3 0,-2 4 0,0 4 0,-1 3 0,-3 5 0,0 5 0,-3 4 0,-1 5 0,-1 4 1,-1 6 0,-3 7-1,-1 4 0,-1 7 0,-2 4 0,-2 3 0,-3 5 1,1 4-1,-2 2 0,-2 2 0,0 4 0,-2-1 0,2 0 0,-2-2 0,2-2 0,-2-1 0,2-3-1,-3-4 1,1-1-2</inkml:trace>
  <inkml:trace contextRef="#ctx0" brushRef="#br0" timeOffset="433">325 417 23,'0'-1'4,"0"1"0,2-1-1,0-1-1,4-3 0,4 0 0,3-1-1,1 1 1,5-2 0,2 0-1,3 0 0,3 0 0,4 1 0,4 0 0,1 0-1,1 0 0,0 3 0</inkml:trace>
</inkml:ink>
</file>

<file path=ppt/ink/ink10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12.6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0 435 23,'0'0'4,"0"-1"0,2-1-1,2-2 0,2-2-1,4-1 0,1-1 0,1-2 0,3-2-1,-1-2 1,3-1-1,1-1 0,1-2 0,-1-2 0,1 1 0,-2-1-1,-1-1 0,-1-1 0,-3-1 0,-2 1 1,-1-1-1,-3 4 1,-2-1-1,0 1 0,-4 3 0,0 0 0,0 2 0,-2 1 0,-2 3 1,0 0-1,0 3 0,2 1 0,-3 4 0,-1 2 0,2 5 0,-2 3 0,0 5 1,0 3 0,1 6-1,-1 4 0,0 4 0,2 4 0,0 3 0,0 1 0,2 4 0,-1 1 0,1 4-1,4 1 1,-2 4 0,3 0 0,1 0 0,-2 1 0,2-1 0,-2 0 0,2-1 0,-2-2 1,2 0-1,-2-4-1,2 0 1,-1-5-1,-3-1 0,2-3-1</inkml:trace>
  <inkml:trace contextRef="#ctx0" brushRef="#br0" timeOffset="387">58 901 22,'0'-2'4,"2"-3"-1,4-2 0,4-2 0,5-1 0,1-4-1,5-1 0,4-3 0,0-1 0,1 3-1,3-1-1,0-1 0,4 3 1,-2 0-1,0 1 0,0 1-2</inkml:trace>
</inkml:ink>
</file>

<file path=ppt/ink/ink10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13.3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126 205 23,'-2'0'4,"-2"1"-1,0 2 1,-2 2-2,1 2 1,-1 3-1,-2 4 0,0 4-1,-3 3 1,1 3 0,0 3-1,-3 2 0,3 2 0,0 2 0,1-1 0,3 2 0,2 0 0,4 0 0,2-1-1,4-1 1,5-1 0,1-2-1,4-2-1,3-3 1,0-3-1,3-2-1</inkml:trace>
  <inkml:trace contextRef="#ctx0" brushRef="#br0" timeOffset="320">583 376 19,'0'0'4,"0"0"-1,0 0 0,0 0-1,0 0 1,-2 0-1,2 0 0,0 0 0,-2 1 0,-2 0 0,2 0 0,-2 0-1,2 0 0,0 1-1,-1-1 1,3-1 0,0 0-1,0 0 0,0 0 0,0 0 1,0-1 0,3-1 0,1 0-1,2-1 0,2 0 0,0 1 0,1 0 0,-1-1 0,2 3 0,1 0 0,-3 0 0,2 3-1,-1 1 1,-1 3 0,0 3 0,-4 1 0,0 4 1,-2 2-1,-4 1 0,0 3 1,-4 1-1,-2 0 0,-5 2 0,1-2 0,0-1 1,-1 1-1,1-4 0,-1 0 0,3-3 0,2-2 0,-1-3 0,1 1 0,2-5 0,2 1 0,2-3 0,2-4 0,2-4 0,4-3 0,2-3 0,5-3 0,3-3 0,1-3 0,-1 0 0,3-4 0,0 3 1,-1-3-1,1 3 0,-1 1 0,-1 0 0,-3 4 0,-1 1 0,-3 3 0,-2 1 0,1 1 0,-3 3 1,0 4-1,-4 2 0,0 5 1,0 3-1,-2 2 0,-2 3 0,2 1 0,-2 1 0,2 0 0,2 1 0,0 0 0,3 0 0,1 0-1,0-2 1,2 0-2,3-2-1</inkml:trace>
  <inkml:trace contextRef="#ctx0" brushRef="#br0" timeOffset="830">1199 567 25,'0'0'4,"0"0"0,-2 2 0,2-1-1,0 3-1,0 3 0,-2 3 0,-2 0 0,0 2 0,-4 2-1,0 1 0,-1 2 0,-3 2 6,-1 2-7,-1-1 0,-1-1-1,1 0 0,2-2-1,-3 0-1</inkml:trace>
  <inkml:trace contextRef="#ctx0" brushRef="#br0" timeOffset="1085">1532 223 21,'0'3'4,"-2"2"0,2 4-1,-2 1 0,0 2-1,0 2 0,2-2 0,0 2-1,0 0 0,0-2 0,2 1 0,2-2-1,1 0 1,1-3 0,2-1 0,0-2 0,3-3 0,1-1 0,0-3-1,5-2 0,0-2 0,-1 1 0,3-4 0,-3 0 1,1 1-1,-1 0 1,1 2-1,-3 1 0,-1 2 0,-3 3 0,3 3 1,-5 3 0,0 4-1,-4 1 0,0 4 0,0 4 0,1 2 0,-3 4 0,0 2 0,0 3 0,-2 5 0,-2 2 0,-2 3 0,-1 1 0,-1 1 0,0-1 0,0-1 0,-2-1 0,-3 0 0,1-2 0,-3-3 0,-1-2 0,-3-1 0,1-5 0,-1-2 0,1-5 0,-1-1 0,1-5 0,1-5 0,1-4 0,-1-5 1,3-3-1,2-5 0,-1-3 0,5-5 0,0-4 0,4-3 0,2-5-1,2-4 0,2-2-1</inkml:trace>
  <inkml:trace contextRef="#ctx0" brushRef="#br0" timeOffset="1595">2149 0 19,'0'1'4,"2"3"-1,2 0 0,2 2 0,0 1 0,5 4-1,-1 0 1,2 1-1,1 2 0,1 2 13,3 3-15,-1 0 19,1 3 4,2 3-9,-1 2-2,-1 2-8,-3 2 19,1 4-3,-5 2-22,0 3 7,-3 3-1,-5 1 6,-4 1-7,-5 3 12,-1 1-2,-4 1-2,-3-1-14,-3-2-6,-1-1 2,-2-2-13,-1-2 2,-1-4 1</inkml:trace>
</inkml:ink>
</file>

<file path=ppt/ink/ink10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16.4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0 375 22,'-2'0'4,"2"0"0,-2-1-1,2 1 0,0 0 0,2 0-1,3 1-1,3-2 0,2-2 0,3 1 1,5-3 0,3-1 0,6-1-1,2-1 0,6 0 0,6-1 0,3 1 0,1 0 0,1 1-1,-3 0 1,1 0-1,-3 2 1,-2 1-1,-4 2 0,-2 1 0,-2 0 0,-6 1 0,0 1 0,-4 1 0,-5 2 0,-1-1-1,-3 2 0,-4-2 0,1 2 0,-5 0-2</inkml:trace>
  <inkml:trace contextRef="#ctx0" brushRef="#br0" timeOffset="286">673 0 22,'0'0'3,"0"0"1,0 0-1,0 0-1,-4 4 1,1 2-1,-1 2 0,0 2 0,0 4 0,0 5 0,-2 4-1,2 4 0,-3 2 0,1 3 0,0 3 0,0 1-1,0 1 1,1 2-1,-1-1 1,2 1-1,0-2 0,2 0 0,0-2 1,0 1-1,2-2 0,0-2-2,0-3 0</inkml:trace>
</inkml:ink>
</file>

<file path=ppt/ink/ink10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17.3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419 287 20,'0'0'4,"0"0"-1,0 0 1,0 0-1,0 0 0,0 0-1,0 0 0,0 0 0,0 0 0,0 0 0,0 0 0,-2 2 0,2 4-2,-2 4 0,-4 6 1,-4 3 0,-1 5 0,-3 2 0,-1 5 6,-3 1-7,-3 3 0,0 1 6,-3 1-1,-1 2 0,0-3-1,-2 0 6,0-1-8,2-3 0,1 0 0,3-3 0,0-1-1,5-4-6,-1-2 7,5-2 0,-1-2-1,5-2-6,0-2 1,4-2 6,2-1-6,2-2 13,6-2-14,2-3 7,4-2 0,5-3 6,4-2-14,-1-2 7,5-4 0,0 0-6,4 0 7,0-3 0,0-1 6,2-1-8,0 0-6,0 1 1,-2-1 13,0 0-1,0 1-7,-4-1 0,-1 2-7,-3 1 1,0 0 14,-3 2-8,-1-2 0,-1 2 7,-3 1-1,-1-1-13,-1-1 13,-3 1-7,-2 1-6,0 0 1,-4 0 13,3-2-7,-5 1-6,0 0 0,-3-1 1,1 1 7,-2-1 0,0 0 6,0 0-1,-2 1-14,-2-2 7,-3 2-6,3-3 1,0-1 1,-3 1 6,1-2 0,0 1-7,-1-1 7,1 0 0,0 0-6,-1 0 0,3 1 1,0 2 6,-1-1 6,1 3-7,2-1-7,2 2 0,0 0 0,0 0 0,1 1-1</inkml:trace>
  <inkml:trace contextRef="#ctx0" brushRef="#br0" timeOffset="696">666 181 22,'-3'0'4,"1"0"-1,-2 0 0,-4 1 0,2 0 0,-3 1-1,1-1 1,-2-1-2,2-1 1,-3-1-1,3 1 0,2 0 1,0-1-1,-1-2 0,3-2 0,2 1-1,2-5 0,2 0 1,4-2 0,1-2 0,3 0-1,2-1 0,1-1 0,3 2 1,-1 1 0,-1 0-1,1 3 0,-1 1 0,-1 2 0,-1 2 0,-2 3 0,1 2 0,-3 3 0,2 3 0,-3 3 0,-1 4 0,-2 2 0,0 3-1,-2 1 2,-2 2-2,0 1 1,0-1 1,0 1-1,2 1 0,-2-3 0,2 0 0,2 0 0,1-1-1,3-2 1,0-2 0,2-1 0,3-2-1,1-2 0,3-3-1</inkml:trace>
</inkml:ink>
</file>

<file path=ppt/ink/ink10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18.47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19 411 23,'0'0'4,"0"-1"-1,0-1 0,6-3 0,3-1 0,1-2-1,2-2 0,5-2 0,-1-1 0,1 1-1,0-3 0,-1-1 0,1 0-1,-3-2 1,-2-1 0,-1 0 0,-1 0-1,-2-2 1,-1-3 0,-3 1-1,-2-1 1,-2 3-1,0 0 0,-2 0 1,0 3 0,0 3-1,-2 3 7,-1 1-7,-1 5 0,2 2 6,-4 5-1,-1 2 6,1 7-8,0 1-7,-2 7 13,-3 0-7,3 4 0,-3 3 6,1 2-7,2 0 6,-3 4-7,1 0 0,2 3 0,1 1-7,1 1 7,2 1-6,0 4 1,-1-1 19,5 3-20,0 0 13,2 3-13,0 0 7,2 1-7,0 0 14,3 2-14,-1 0 13,0 1-1,0 1-13,-2 0 14,2 3-1,-2-1-1,2 0-7,-2-3 0,0 0 1,1-4-7,-3-2 1,2-3 1,-2-3 0,2-4 0,-4-2 0,0-4 0</inkml:trace>
  <inkml:trace contextRef="#ctx0" brushRef="#br0" timeOffset="430">0 1045 24,'0'-2'4,"5"-2"-1,1 0 0,4-4 0,5-1-1,1-1 0,3 1 0,4-2 0,-1 0-1,3 0 0,2 1 0,0-1 0,0 2 0,0 1 0,2 1-2,-2 0 0</inkml:trace>
</inkml:ink>
</file>

<file path=ppt/ink/ink10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19.8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196 0 24,'-4'1'4,"-2"1"0,-3 2-1,-1 2 0,0 3-1,-3 3 0,1 3-1,-3 3 1,1 1 0,-1 3 0,1 4-1,0 1 0,-1 2 7,3 1-1,-1 3-8,5-1 1,2 2-1,2-3 0,2 2 7,4-3-1,4 0-7,2-2 1,5-1 0,3-3 0,3-3 0,3-2-1,1-3 0,4-3 0,-2-4-1</inkml:trace>
</inkml:ink>
</file>

<file path=ppt/ink/ink1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8:54.5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56 226 18,'0'-2'3,"0"2"0,0 0-1,0 0 0,0 0-1,0-1 1,0 1-1,0 0 0,0 0 0,0 0 0,0 0-1,2 0 1,-2 0 0,4 1 0,-2 1 0,0 0 0,0 0-1,0-1 1,0 2-1,1 0 1,1 1-1,0-1 1,0 1-1,0 0 0,0 2 0,2 0 0,1 1 0,1 1 0,0 0-1,0 0 1,3 3 0,-1-1 0,3 1 0,-1 0 0,2 2 0,-1 0 0,1 2 0,1 0 1,-1 2-1,1-1 0,-3 1 0,3 2 1,-3-1-1,-2 3 1,1 0-1,-1-1 0,0 1 0,-3-1 0,-1 0 0,0-1 0,-4 1 1,0-1-1,-2-2 0,-2 2 0,-2-1 0,-4 1 0,-3-2 0,-3 1 0,-3-2 0,1 0 0,-3-2 0,1-2 0,-3-2 0,2-1 1,1-4 0,-1-1 0,0-4-1,5-2 1,-1-5-1,5-5 0,0-2 0,4-2 0,1-4 0,5-2 0,3 0 0,-1-2 0,4 2 0,0 1 0,0 2-1,5 0 0,-3 3-1</inkml:trace>
  <inkml:trace contextRef="#ctx0" brushRef="#br0" timeOffset="1490">587 133 17,'0'0'3,"0"0"0,0 0 0,0 0 0,-2 0-1,2 0 0,0 0 0,0 0 0,-4 3-1,0 1 0,-4-1 0,0 1 0,-1 0 0,1 1 0,0-2 0,-1 1 0,1-1 0,0-2 0,2 1-1,0-2 1,-1-2-1,3 0 1,2-4 0,0-2-1,4-1 0,0-3 0,4-2 1,-1-1-1,3 1 0,-2-1 0,2 1 0,1 3 0,-1-1 0,0 1 0,0 3 0,1 1 0,-3 3 0,0 0 0,0 2 0,0 3 1,-1 5 0,-3 2-1,0 5 0,-2 2-1,-2 4 1,-2 0 0,-1 3 0,1 2 0,-2-1 0,2 0 0,-2-1 0,0-1 0,1-1 1,3-1-1,-2-3 0,2-1 0,2-1 0,0-1 0,2-3 0,2-2 0,5-1 0,1-3 0,2-3 0,3-1 0,3-2-1,3-1 0,0 0-1</inkml:trace>
  <inkml:trace contextRef="#ctx0" brushRef="#br0" timeOffset="4139">902 470 19,'0'-1'3,"4"-2"0,2-2-1,0-2 0,5-3 0,1 0 0,1-3 0,1-1-1,0-1 1,-1 0-1,1-1 0,-3 0 0,1 1 0,-2 0 0,-1 1 0,-3 1 0,-2 1 0,0 0 0,-2 2 0,0-1-1,-4 3 0,0 0 1,-2 1 0,0 3-1,-2 2 0,-3 1 0,3 1 0,-2 3 1,-2 2-1,1 2 0,-1 1 1,2 4-1,-1 1 0,1 3 1,0 0-1,2 3 0,-3 3 0,3 2 0,-2 2 0,2 3 0,2 0 0,0 2 0,-1 2 0,3 1 1,0 0-1,0 3 0,0-1 1,0 0-1,0 0 0,0 0 0,0-1-1,-2-1 1,2 0 0,-2 0 0,1-2 0,-1-1 0,2-1 0,-2-2 0,-2-1 0,2-1 0,0-2 0,-1-3 0,1-3-1,-2-2-1</inkml:trace>
  <inkml:trace contextRef="#ctx0" brushRef="#br0" timeOffset="4551">877 757 22,'0'0'4,"0"-1"-1,2 0 0,2 1 0,5-3-1,1 2 0,2-1 0,1 0 0,1-2-1,1 2 0,-1-1 0,1 1-1,1 0 0</inkml:trace>
  <inkml:trace contextRef="#ctx0" brushRef="#br0" timeOffset="4882">0 1355 21,'0'0'3,"0"0"0,0 0 0,0 0 0,0 0 0,0 0-1,0 0-1,0 0 0,0 0 0,0 0 0,0 0 0,4 0 1,0 0-1,5 0 0,5 0 0,5 0 0,6 0 0,4 0-1,2-1 1,6-1 0,2 1-1,7 0 1,3-1-1,5-1 1,8 1-1,2 0 1,2-1-1,0 2 0,-1 0 0,-1 0 0,-2 1 1,-4 0-1,-5 0 0,-3 3 0,-2 0 1,-7-2-1,-6 1 0,-2-1 1,-4 1-2,-2 0 1,-4 0 0,-2-1 0,-7-1-1,1 2-2</inkml:trace>
  <inkml:trace contextRef="#ctx0" brushRef="#br0" timeOffset="6169">176 1728 19,'0'-1'3,"-2"1"0,0-1-1,2-1 1,-2 1 0,2-1 0,-2 1-1,2 1-1,0 0 0,0 0 0,0 0 1,0 0-1,2 0 0,2 0-1,0 1 1,4 1-1,1 2 0,1 2 1,2 2 0,1 1 0,-1 2 0,3 2-1,-1 3 0,3 1 1,-3 2-1,3 3 0,-3 1 0,3 0 0,-3 3 0,1 1 0,-1-1 0,-2 2 0,1 1 0,-3-1 0,-2 1 0,-1 0 0,-1 2 0,-4-2 0,0-1 0,-4-1 0,-4 1 0,0-1 0,-5 0 1,1-3-1,-5-2 0,1 0 0,-1-2 0,1-2 0,-3-3 0,3-4 0,-3-2 0,3-5 1,-1-4-1,3-3 0,0-4 0,3-4 0,3-3 0,2-3 0,4-4 1,2-2-1,4-2 0,0 0 0,5-1 0,-1-1 0,3 2 0,-1-1-1,0 3-1</inkml:trace>
  <inkml:trace contextRef="#ctx0" brushRef="#br0" timeOffset="7887">759 2056 18,'0'0'4,"0"0"-2,0 0 0,0-2 1,2-1-1,2 1 0,0-2 0,1 1 0,1-1-1,-2 1 0,2-1 0,2 1-1,-1-1 1,1 1 0,0-1 0,0 2 0,3 1-1,-3 0 1,2 2 0,-1 0-1,1 4 0,-2 1 1,1 1 0,-3 2 0,-2 3-1,-2 0 0,0 1 1,-2 2-1,-2 2 0,-2-1 0,-2 0 0,-1 2 0,1-2 0,-4-1 0,2 0 0,-3-1 0,3-1 0,2-2 0,0 0 0,-1-3 0,3-1 1,0 0-1,0-1 0,2-2 0,-2 1 0,2-1 0,2-3 0,0-2 1,2-3-1,0-3 0,4-5 0,4-1 0,3-6 0,1-1 0,3-1 0,-1-2 0,3-3 1,0 2-1,-1 1 0,-1 2 0,-1 1 0,1 1 0,-3 2 0,-1 1 0,-3 2 0,0 2 0,-1 2 0,-1 1 0,-2 4 0,-2-1 0,-2 4-1,0 2 1,-4 2 1,0 5-1,-2 3 0,-4 4 1,-2 1-1,1 2 0,1-1 1,0 0-1,2 2 0,-1-1 0,3-1 0,2 1 0,0-1 0,4-2 0,0 0 0,4-3 0,1 1 0,3-3 0,0 0 0,5-4 0,-1 0 0,3-4-1,1-1 0,1-1-2</inkml:trace>
  <inkml:trace contextRef="#ctx0" brushRef="#br0" timeOffset="8609">1216 1727 19,'0'0'3,"0"0"0,0 0 0,0 0-1,0 0 0,0 0 0,0 0 0,0 0 0,0 0 0,0 0-1,0 0 0,0 0-1,0 0 1,0 0 0,2-1 0,-2-2-1,4-1 1,3-2-1,1-1 0,0 1 1,3-1 0,-3 0-1,2 1 0,-2 0 0,3 2 0,-3-1 0,0 1 0,1 1 0,-1 1 0,0 1 0,0 2 0,-1 0 0,-1 3 0,0 1 1,0 2 0,-4 3-1,0 0 1,-2 1 0,0 0-1,0 1 1,-2 1-1,2-1 0,-2 1 0,0-2 0,0-1 0,0 1 1,0-2-1,2-2 0,0 1 0,0-2 0,4 0 1,0-2-1,2-1 0,5-1 0,1-2 0,3-1 0,1 0 0,3-3-1,-1 1-2</inkml:trace>
</inkml:ink>
</file>

<file path=ppt/ink/ink1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20.1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71 448 21,'0'0'3,"2"0"1,2 0-1,0 2-1,2 0 1,2 1-1,1 2 0,-1 0-1,0 2 1,1 2 0,-1 3 0,-4-1 0,0 3-1,-2 3 0,-2 0 0,-2 4 0,-2 0-1,-2 1 0,-2 0 1,-3-1 0,-1-1 0,-1-3 0,-1 1 0,-1-2-1,3-3 0,0-1 7,1-1-8,3-3 0,0-2 1,1-3 6,3-3-1,2-5 0,6-5-1,3-4 0,1-3-7,4-3 0,5-4 1,-1-2 12,5-1-7,0 1-1,2-1 0,-3 1-6,1 3 0,0 2 1,-5 2 0,-1 4 0,-3 1 1,0 3 0,-3 1 7,-1 5-7,-4 3 12,-2 5-7,-4 3 6,2 2-1,-2 5-14,-4 2 7,0 3 6,-1 1-7,1 2 0,2 1 6,0 1 0,2-1 5,2 0-14,2 0-6,2 1 8,2-3 12,3 0-7,1-1-14,2-3 1,3-2 0,1-2 0</inkml:trace>
  <inkml:trace contextRef="#ctx0" brushRef="#br0" timeOffset="481">732 603 22,'0'2'4,"0"5"0,0 2-1,-2 2 0,0 3 6,-2 2-7,0 4 6,-2 1-1,-2 4-1,-3 1-7,-1 1 0,-1 1 0,-1 0 7,-3-3-8,3 0 1,-1-3 13,3-3-15,0-3 0,1-2 0,3-3-1</inkml:trace>
  <inkml:trace contextRef="#ctx0" brushRef="#br0" timeOffset="713">1113 246 23,'0'0'4,"0"0"0,0 0-1,0 0 0,-2 4-1,2 0 0,-2 4 0,-2 3 0,0 1-1,-1 1 0,1 1 1,0 2 0,0 0-1,2-1 0,0 1 6,0-1-7,4-2 0,0 0 0,0-1 0,2-3 6,2-2 0,3-1-7,1-2 6,2-1-1,3-3 0,-1-3 6,5 0-14,0-2 0,-1-1 1,1 1 7,-3-2-7,1 1 0,-1 1 1,-3 0 12,-1 1-7,-1 0-1,-3 3-6,0 0 0,0 3 7,-1 2 0,-1 3-1,0 3 0,-4 3-7,0 3 8,0 3-7,-4 3 7,0 4-1,0 3 6,-2 4-1,-2 5-13,-3 0 19,3 3-1,-2-2-8,0 1 0,-1-1-7,-1 1 6,0-2-6,-3 1 0,-1-2 1,-1-1 6,1-3 0,-3-1-7,3-3 6,-3-1 0,3-5 6,-3-3-1,3-4-7,-1-3 6,1-4-7,1-4 12,1-3-14,2-5 13,-1-4-8,3-5-6,2-3 0,2-5-6,2-3-5,2-5 1,4-3 1,0-4 1,2-2 1,2-3 0</inkml:trace>
  <inkml:trace contextRef="#ctx0" brushRef="#br0" timeOffset="1248">1920 0 23,'0'0'4,"0"1"-1,0 5 0,2 3 0,0 3 0,0 3-1,2 1 7,2 4 5,-2 2-14,0 3 18,5 2-8,-5 5 5,2 1-2,-2 4 5,-2 4-3,0 4-14,-2 4 12,-2 5 5,-4 2-8,-2 3 5,-3 1-2,-3 1-8,-1-1 5,-3-2-7,-1-2 0,-3-1-13,-1-3-12,-2-2 2,0-4 1</inkml:trace>
</inkml:ink>
</file>

<file path=ppt/ink/ink1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6-03T08:18:10.0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6-03T08:18:22.0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3027 50,'0'0,"49"0,-24 0,49 0,1 0,-1 0,26 0,73 0,-24 0,-25 0,-50 0,1 0,-26 0,-24 0,25 0,24 0,-74 0,25 0,0 0,0 0,0 0,-1 0,1 0,-25 0,50 0,-50 0,25 0,-1-25,1 25,25 0,-50 0,25 0,-25-25,0 25,24 0,1 0</inkml:trace>
  <inkml:trace contextRef="#ctx0" brushRef="#br0" timeOffset="2709">2431 2853,'25'0,"0"0,74 0,0 0,-24 0,24 0,50 0,-25 0,0 0,-25 0,-24 0,-26 0,1-25,-50 25,49 0,1 0,-50 0,25 0,0 0,24 0,1 0,-25-25,24 25,26 0,-1-25,-49 25,49 0,-49 0,25 0,-26 0,1 0,-25 0,25 0,-25 0,25 0,0 0,0 0,-1 0,1 0,25 0,24 0,-49 0,25 0,-26 0,26 0,-50 0,50 0,-50 0,49 25,-24-25,-25 0,25 25,-25-25,25 0,-25 0</inkml:trace>
  <inkml:trace contextRef="#ctx0" brushRef="#br0" timeOffset="5232">0 2828,'0'0,"25"0,0 0,-25 0,25 25,49-25,-49 0,50 0,-26 0,1 0,-1 0,-24 0,0 0,-25 0</inkml:trace>
</inkml:ink>
</file>

<file path=ppt/ink/ink1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6-03T08:18:51.4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0,'49'0</inkml:trace>
  <inkml:trace contextRef="#ctx0" brushRef="#br0" timeOffset="62121">7516 9971</inkml:trace>
</inkml:ink>
</file>

<file path=ppt/ink/ink1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9:05.16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0 191 18,'0'0'3,"0"0"0,0 0-1,0 1 1,0 2-1,2-2 0,2 1 0,1-1 0,3 0-1,0 1 0,2-2 0,3 0 0,-1 0 0,5-2 0,1 0 0,3 1 0,4 0 0,0-2 0,2 2-1,2-1 1,0 0-1,0 0 1,-3 0-1,3 1 1,-4 2-1,0-1 0,0 0 0,-2 0 0,-3 1 1,-1 0-1,-1 1 0,-3 0 0,-1-1 0,-1 0 0,-3 2 0,-2-1-1,-1 3 0,-3-1-1</inkml:trace>
  <inkml:trace contextRef="#ctx0" brushRef="#br0" timeOffset="310">424 0 19,'0'0'4,"0"0"-1,0 0-1,0 0 1,0 0-1,0 0 0,0 3 0,2 0 0,2 2 0,-2 2-1,1 2 0,-1 4 0,2 1 1,-2 3-1,2 4 0,-2 3 0,0 0 0,0 3 0,0 1 0,0 0-1,0-1 1,3 1-1,-1-1 0,-2-3 0,2 1 0,0-3 0,0 0-1,2-3-1</inkml:trace>
</inkml:ink>
</file>

<file path=ppt/ink/ink1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9:06.4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92 19,'-2'0'4,"2"0"-1,0 0-1,0 0 0,0 0 0,0 0 0,0 0 0,0 0-1,0-1 0,4 1 0,-2 1 0,2 0 0,2 1 0,2 1 0,1 1-1,3 1 1,0 1 0,3 1-1,1 1 0,3 1 0,0 3 0,-1 1 1,3 2-1,-2 1 1,1 3-1,-1 0 0,-3 3 0,3 3 0,-2 2 1,-3 0 0,1 3 0,-3 0-1,-2 0 0,1 1 0,-3 1 0,0-1 0,-2-1 0,-1 0 0,-3-1 0,0-2 0,-4 1 0,0-1 0,-5-1 0,-1-1 0,-2-1 0,-5-1 0,1 0 0,-5-2 0,1-4 1,-1 0 0,0-4-1,-1-5 0,-1-3 0,2-2 0,1-6 0,-1-2 1,5-5-1,-1-4 0,5-4 0,4-4 0,1-4 0,5-2 0,3-1 0,1-1 0,4 0 0,2-1 0,3 4 0,-1 0 0,1 2 0,-1 2 0,0 3-1,1 3 0</inkml:trace>
  <inkml:trace contextRef="#ctx0" brushRef="#br0" timeOffset="690">490 164 18,'0'0'3,"0"0"0,0 2-1,-2-1 0,0 3 0,-5-1 0,-1 0-1,2 0 1,-2 1-1,-1-3 1,-1 0 0,2 0-1,2-1 0,-1 0-1,1-2 0,0-1 1,2-1-1,2-3 1,0-2 0,2-2-1,2-1 0,2 1 1,0-3 0,4 0 0,1 1-1,1-1 0,0 1 0,3 2 0,-3-1 0,0 3-1,1 1 1,-1 1 0,-2 1 1,3 1-1,-5 3 0,0 2 0,-2 1 0,0 4 0,-2 3 1,-2 2-1,-4 4 0,0 1 1,-2 3-1,0 0 0,-3 2 0,3 0 0,0 0 0,0-2 0,4 1 0,-2-2 0,-1 1 0,5-3 0,0-1 1,5-1-1,-1-3 0,2-2 0,4-1 0,3-1-1,1-1 0</inkml:trace>
  <inkml:trace contextRef="#ctx0" brushRef="#br0" timeOffset="2150">728 286 18,'0'0'3,"0"-1"0,2-2 0,4 0-1,2-3 0,0-1-1,5-1 0,-1-1 1,1-2-1,1 1 1,3-2-1,-3-1 0,3 2 0,-3-1 0,1-1 0,-1 2-1,1 0 1,-5 1 0,0-1 0,-1 2 0,-1 1-1,-2 0 1,-4 1-1,0 0 0,-2 2 1,-2 3-1,0 1 1,-4 1-1,0 2 0,-5 3 0,1-1 0,0 4 1,-3 2-1,3 1 0,-3 2 0,3 1 0,0 4 0,-1-1 0,1 4 0,2 0 0,0 2 0,1 3 0,1-1 0,0 2 1,2 1-1,2 1 1,0 0-1,2 1 0,0-1-1,2 0 1,0 1 0,0-1 0,2-2 0,-2 0 0,2 0 0,-2 0 0,0-2 0,0 1 0,0-2 0,-2 1 0,0-2 0,0-1 1,0-1-1,-2-1 0,-2-3-1,0 1 1,-2-3-2</inkml:trace>
  <inkml:trace contextRef="#ctx0" brushRef="#br0" timeOffset="2572">769 634 20,'2'-3'4,"4"0"0,3-2-1,1-1 0,4-1-1,3 0 0,1-1 0,1 1 0,2 0-1,-3 3 0,1-1 0,-2 3-1,-1-1 0,-1 3 0,-1 2-2</inkml:trace>
  <inkml:trace contextRef="#ctx0" brushRef="#br0" timeOffset="3574">552 303 18,'0'0'3,"0"0"0,0 0-1,0 0 1,0 0-1,0 0 0,0 0-1,0 0 1,0 0-1,0 0 0,0 0-1,0 0 1,0 0 0,0 0 0,0 0 0,0 0 0,2-1 0,0 1-1,2 0 1,0-1-1,0 1 1,0 0 0,1-1 0,3 0-1,0-3 0,0 2 0,1 0 0,1-2 0,0 2 0,1-2 0,-3 2 0,2 0 0,-1-1 0,-1 2-1</inkml:trace>
</inkml:ink>
</file>

<file path=ppt/ink/ink1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9:11.0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25 21,'0'0'3,"0"0"-1,0 0 1,0 0-1,0 0 0,0 0 0,0 0-1,0 0 0,2 0 0,0 2 0,4-1 0,2 1 0,2-1 0,3 2 0,1-1 0,5 1 0,2 0 0,1 0 0,7 0 0,2-2 0,7 0 0,5-1 0,7-1-1,6-2 1,6 0 0,2-1-1,4 0 0,2-1 1,5 0-1,1 1 0,3-1 1,-3 2-1,-3-1 0,-3 2 0,-4-1 0,-6 2 0,-6 1 0,-4-1 0,-7 1 0,-4 0 0,-3 0 0,-8 0 0,-1 0 0,-4 0 0,-2 0 7,-5 0-8,-1 0 7,-3 0 0,-1 0-7,-3 0 0,-2 0 0,-2-1-1,0 1 1,0-1-1,-1 1-1</inkml:trace>
  <inkml:trace contextRef="#ctx0" brushRef="#br0" timeOffset="2260">426 230 19,'0'0'3,"0"0"0,0 0-1,0 0 1,0 0-1,0 0 0,0 0-1,0 0 1,0 0-1,2 0 0,0 2 0,2 1 0,2 0 0,0 2 0,0 1 0,3 1 0,-1 2 0,2 0 0,1 2 0,-1-1-1,0 4 1,1 1 0,-1 2 0,0-1 0,1 4 0,-3-2-1,2 4 0,-1 0 0,1 0 0,-2 2 0,-2-1 1,1 0-1,-1 0 0,-2 0 1,-2 0-1,0-2 0,0 1 0,-2-1 0,-2 0 0,-2-2 0,-2 0 0,0 0 0,-1-1 0,-3-1 0,-2-1 1,-1-1 0,1-1-1,-3-2 0,-1-2 0,1-1 0,1-3 0,-1-1 0,1-4 0,-1-2 0,1-4 0,2-3 0,1-4 0,3-2 1,0-3-1,1-2 0,3 0 0,4-2 0,0-1 0,4-2 0,1 3 0,3 0 0,0 2 0,2-1 0,3 1 0,-1 3 0,1 0-1,-1 2 0,3 1-1</inkml:trace>
  <inkml:trace contextRef="#ctx0" brushRef="#br0" timeOffset="3634">1056 299 21,'0'0'4,"0"0"-1,0 0 0,0 0 0,0 0-1,0 3 0,0 1 0,0-1 0,0 2-1,0-1 0,0 0 1,2 2-1,3 0 0,-3-2-1,4 0 1,0-1-1,0 0 0,3-2 0,1 0 1,-2-1-1,2-1 0,1 0 0,1-2 0,1 1 0,1-3 0,-1 1 0,-1-1 0,0 1 1,1 0-1,-1 0 0,-1 1 1,-3-1-1,-2 1 0,2 0 0,-4 2 0,3-1 0,-3 2 0,0 0 0,0 2 1,-2 4 0,0 1-1,-2 4 1,0 0-1,0 4 1,0 3-1,0 3 0,0 1 1,0 1 0,0 4-1,-2 1 0,2 0 0,-2 1 7,2 1-8,0 0 1,-4 0 6,-2 1-8,2-1 7,-3-1 0,-1 0-7,-2-1 0,-1 0 0,-3-1 1,-1-3 0,1-1 0,-3-2 0,1-2 0,-1-3 0,1-1-1,-1-4 1,1-4 0,-1-5 1,1-3 0,1-4 0,3-4 0,-1-4-1,3-4 1,2-4-1,1-4 1,3-3 0,2-1 0,4-2 0,0-1 0,5 1 0,1 0-1,2 2 0,3 0 0,-3-1-2,4 4 0</inkml:trace>
  <inkml:trace contextRef="#ctx0" brushRef="#br0" timeOffset="4274">1584 271 20,'0'0'4,"0"0"-1,0 0 0,0 0 0,0 0-1,0 0 0,0 0 0,0 0 0,0 1 0,-2 4 0,2-1-1,-2 2 0,2 1 0,-2 1 0,2 0 0,-2 2 0,-1-1 0,3 1 0,-2 2 0,2 0-1,0-1 1,0 1-1,0-3 1,2 0-1,3 2 1,-1-2 6,0-1-1,2-1 5,2 0-7,3-2-7,1-4 7,3 0 5,1-2-7,1-1 0,3-3 0,1-2 6,0 1-8,1 1 0,-1-4-6,-2 2 0,-1 0 1,-1 3 0,-5-1 1,1 1-1,-5-1 0</inkml:trace>
</inkml:ink>
</file>

<file path=ppt/ink/ink1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9:43.94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13 231 18,'0'0'3,"0"0"0,0 0-1,0 0 1,0 0-1,0 0 0,0 0 0,0 0 0,0 0 0,0 0 0,0 0 0,-2 0-1,2-1 0,-2-2 0,0 2 0,-1-1 0,3-1 0,-2 2-1,2 1 0,0-1 0,-2 0 0,2 0 0,0 1 1,0 0-1,0 0 0,0 0 0,0 0 0,0 1 0,0 2 0,4 2 0,1 0 0,-1 1 1,2 0 0,0 3-1,2-1 0,1 1 0,1 0 0,0 3 0,3 0 0,-1-1 0,3 3 0,-1 0 0,1 1 0,1 2 0,1-1 1,-1 1-1,3 1 0,0-1 0,-1 1 0,-1-1-1,1 0 2,-1 1-1,-1-1 0,1 0 0,-3 0 0,1 1 0,-1-1 0,-1 0 0,-3 1 0,0-1 0,1 1 0,-3 0 0,-2 2 0,0-1 0,-1-2 0,-3 2 0,0-2 0,-2 1 0,0-1-1,-4 1 1,-1-2 1,-1-1-1,0 0 0,-4-1 0,-1-1 0,1-2 0,-2-1 0,-3-2 0,1-3 0,-1-3 0,1-4 0,-3-3 0,1-3 0,1-5 0,3-3 0,-1-5 0,1-1 0,4-3 0,1 0 0,3-2 0,0 1 0,4 0 0,0 0-1,4 2 1,-2 0 0,3 3 0,-1 2-1,0 1-1,2 3 0</inkml:trace>
  <inkml:trace contextRef="#ctx0" brushRef="#br0" timeOffset="905">424 246 18,'0'0'3,"0"0"0,0 0-1,0 0 1,0 0-1,0 0 0,0 0 0,0 0 0,-2 1-1,0 1 1,-2 1-1,2-1 0,-2 1 0,2-1 0,0 0 0,0 0-1,0-1 1,0 1 0,-1-2 0,3 1 0,-2-1 0,2 0-1,-2 0 0,0-1 1,2-2-1,-2 1 0,2-2 0,-2 0 0,0-2 0,2-1 0,0 0 0,0 0 1,0 1-1,0-2 0,0 2 0,0 0 0,0 1 0,0 0 0,2 0 0,-2 1 0,0 0 0,2 1 0,-2-1 0,0 2 0,0 1 1,0 0-1,0-1 0,0 1-1,0 0 1,0 0 0,0 1 0,0 0 0,0 0 0,-2 1 0,2 0 1,-2 2-1,2-1 0,0-1 0,0 1 0,-2 0 0,2-1 0,-2 0-1,2 1 1,0-1 1,0-2-1,0 1 0,0 1 0,0-1 0,0 0 0,0 0 0,0 2 0,0-2 0,0 0 0,0-2 0,0 2 0,0 0 0,0 2 0,0-2 0,0 0 0,0 0 0,0 0 0,0 0 0,0 1 0,0-1 0,2-1 0,-2 1 0,0 0 0,0 0 0,0-2 0,0 4 0,0-2 0,0 0 0,0-2 0,0 2 0,0 0 0,0 0 0,0-1 0,0 1 0,0 0 0,0 0 0,0 0 0,0 0 0,0 1 0,0-1 0,0 0 0,0 0 0,0 2 0,0-2 0,0 0 0,0-2 0,0 4 0,0-2 0,0-2 0,0 2 0,0 0-1,0 0 1,0 0 0,0 0 0,0 0 0,0 0 0,0 0 0,0 0 0,0 0 0,0 0 1,0 0-1,0 0 0,0 0 0,0 0 0,0 0 0,0-1 0,0 1-1,2 0 1,-2 0 0,2 0 0,-2 0 0,2 1 0,-2-1 0,2 0 0,-2 0 1,0 2-1,0-1 0,0-1 0,2 1 0,-2 0 0,0 1 0,0 1 0,-2 1 0,2 1 0,-2 0 0,0-2-1,0 2 1,0-2 1,0 0-1,0-1 0,0 0 0,0 1 0,0-2 0,0 0 0,-3-1-1,3 0 1,0-1 0,-2 0 0,2-3 0,-2-1 0,2-2 0,2-2 0,-2-1 0,4-4 0,0-1 1,0-3-1,2 1 0,0 0 0,2 0 0,1 2 0,-1 0 0,-2 2 0,2 1 0,-2 2 0,3 2 0,-1 1 0,-2 2 0,2 3 0,-2 2 0,0 3 0,1 4 0,-3 6 0,0 2 0,-2 4 0,0 3 0,0 2 0,-2 2 0,0 1 0,-3-2 1,3 1-1,0-1 0,0-3 1,2-1-1,0-2 0,0-2 0,2-1 0,0-4 0,2-1 0,1-3 0,1-2 0,2-5 0,2-2 0,3-3 0,-1-3-1,3-1 0,-1-2-2</inkml:trace>
  <inkml:trace contextRef="#ctx0" brushRef="#br0" timeOffset="3440">960 243 19,'0'0'3,"0"0"0,0 0-1,0 0 0,0 0 0,0 0 0,0-1 0,0-2 0,-2-2-1,2-1 0,0 2 1,0-3-1,0 0 0,2 0-1,-2-3 1,4 0-1,0-2 1,0 1-1,1-2 1,1 0 0,0-1 0,0 1-1,-2 1 1,3-1-1,-3 1 0,0-1 0,0 3 1,-2 0-1,0 1 0,-2 1 0,0 1 0,-2 1 0,0 2 0,-2 1 0,-2 3 0,-1 3 0,1 3 0,-2 1 0,2 3 0,-1 2 0,-1 2 1,2 2 0,0 1 0,0 3-1,-1 1 0,3 0 0,0 3 0,2 1 0,0 2 1,0 0-1,2 3 0,0 0 1,0 1-1,0 3 0,4 0 0,-2 0 0,2 3 1,0-1-1,1 0 0,-1 0 1,0-1-1,0-1 0,-2 1 0,2-1 0,0-1 0,-2-2 0,0-2 0,-2 0 1,2-2-1,-2 0 0,-2-2 0,2-2 0,-2 0 0,0-3-1,-2-1 0,2-1 1,-2-3 0,0-1-1,0-3-1</inkml:trace>
  <inkml:trace contextRef="#ctx0" brushRef="#br0" timeOffset="3918">914 666 21,'3'-2'3,"1"0"0,2-3 0,4-2 0,3 0-1,1-2 0,3 1 0,-1-2 0,1 0 0,1 0-1,-1 1 0,-1 0-1,1 1 1,0 2-1,-3 1 0,1 1-1</inkml:trace>
  <inkml:trace contextRef="#ctx0" brushRef="#br0" timeOffset="4328">67 1281 21,'0'0'4,"0"0"-1,0 0 0,0 0 0,0 0-1,0 0 0,0 0 0,2 0-1,4 0 1,2 0-1,4 1 0,1-1 0,3 1 0,3 0 0,4 0 0,4 1 0,4-1 0,4 0 0,2-1 0,7 0 0,3-1-1,7-2 1,6 1 6,4-1-7,4-2 0,3 0 0,-1 1 0,2-2 0,1 1 0,-1 0 0,0 2 0,-3-2 0,-3 2 0,-6 1 0,-6-1 6,-5 2-1,-3 0-7,-7 1 1,-6-1-1,-4 1 0,-4-1 0,-4-1-2</inkml:trace>
  <inkml:trace contextRef="#ctx0" brushRef="#br0" timeOffset="6012">348 1549 20,'0'0'4,"0"0"-2,0 0 1,0 0-1,0 0 1,2-1-1,2 1 0,0 1-1,2 2 1,1 0 0,1 1-1,2 1 0,1 2-1,-1 2 0,2 2 0,1 1 1,-1 2 0,0 1 0,1 1 0,-1 3 0,1-1-1,-1 3 1,-2 1-1,1 3 0,-1 0 0,-4 2 0,1 0 1,-3 2-1,-2 0 1,-2 1 0,-2 0-1,-2 1 0,-3-2 1,-1 0-1,0-4 0,0 0 0,-3-4 1,-1-3-1,1-3 1,-1-2 6,2-3-1,-3-6-1,1-1 0,-1-7-1,3-3-7,2-5 7,0-4-7,3-5 0,1-1 1,4-2 0,0-2 0,2-1 0,3 0 0,1 0 0,0 1 0,0 2-1</inkml:trace>
  <inkml:trace contextRef="#ctx0" brushRef="#br0" timeOffset="7259">962 1653 19,'0'-1'3,"2"-1"0,0 1-1,0 0 0,2 0 0,1 0 0,1 0 0,-2 1-1,2 1 1,0-1-1,1 2 0,-1 2 0,0 0 0,0 3 0,-2 1 0,0 3 0,1 2 0,-3-1 0,-2 4 0,-2 1 0,-1 0 0,-1 2 0,-2 0 0,0-1 0,0 2-1,-3 0 1,1-2 0,0 1-1,0-2 0,-1-1 0,3-2 0,0-4 0,0 0 0,2-1 0,-1-1 0,1-2 1,2-1 0,0-1 0,0-2-1,4-4 0,-2-2 0,2-3 0,0-4 0,5-2 0,1-3 0,0-2 0,2 0 0,1-2 0,1-1-1,1 0 0,-1-1 1,0 1 1,1 1-1,-1 0 0,-1 3 0,-1 2 0,0 1 0,-1 1 0,-3 2 0,2 0 0,-2 3 0,-2 0 0,0 2 0,1 0 1,-3 1-1,0 3 0,0 1 0,-4 1 0,2 1 0,0 4 0,-4 2 0,-1 2 0,1 2 0,0 0 0,0 2 0,2 1 0,0 0 0,0 1-1,2 0 1,0 0 0,2-1 0,-2-1 1,2 1-1,0-2 0,0-1 0,2 0 0,0-2 0,3-1 0,-1 0 0,2-2 0,0-2 0,3-1-1,-1-1 0,0-3-1,3 0-1</inkml:trace>
  <inkml:trace contextRef="#ctx0" brushRef="#br0" timeOffset="7869">1287 1542 19,'0'0'3,"0"0"-1,0 0 1,0 0 0,0 0 0,0 0-1,-2 0 0,2 1 0,0 1 0,0-1-1,-2 0 0,2 0 1,0 0 0,0-1-1,-2 1 0,2 1 0,0-1 0,0-1 0,0 0-1,0 1 1,0-2 0,0 1-1,0 0 1,0 0-1,0 0 0,0 0 0,0 0 0,0-1 0,0-3 0,2 2 0,2-2 0,-2 0 0,0-1 0,0-1 1,2 2-1,-2 0 0,2 1 0,-2-1 0,0 2 0,1-2 0,-1 2 0,0 0 0,2 0 0,-2 0 0,-2 1 0,2 0 0,-2 0 0,2-1-1,-2 2 1,2 0 0,-2 0 0,2 3 0,-2 0 0,2 1 0,-2 0 0,2 1 0,-2 1 0,0 1 0,-2 0 0,2 1 1,-4 0-1,2-1 0,-2 1 0,-2-1 0,2 1 0,-3 1 0,3-3 1,-2 0-1,2 0 0,-2-2 1,2-1-1,-1-1 0,1-2 0,0-1 0,2-2 0,-2-3 0,2-1 0,2-2 0,0-2 0,2 0 0,0-3 0,0 1 0,2 0-1,0 0 1,0 2 0,3 0 0,-3 1 0,0 2 0,0 1 0,-2 0 1,2 1-2,-2 1 1,2 2 0,-1 0 1,1 1-1,0 2 0,0 1 0,0 4 0,0 1 0,0 2 0,-2 3 0,0 2 0,-2 1 0,0 2 0,0 2 0,-2-1 0,0 3 0,0 1 0,0 0 0,-2-1 0,0-1 0,-2 1 0,2-2 0,-3-1 0,3-2 0,0-1 0,0-2 0,0-3 0,2 0-1,0-2 1,0-1 0,0-1 1,4-3-2,-2-2 2,4-2-1,0-3 0,2-1 0,2-1 0,1 0 0,1 0 0,2-1 0,-1 1 0,1 0 0,1 2 0,-1-1 0,0 0 0,3 0-1,-1 1 1,1 2 0,-3 1 0,3-1-1,-3 2-1</inkml:trace>
</inkml:ink>
</file>

<file path=ppt/ink/ink1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9:53.16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0 170 19,'0'0'4,"0"0"0,0 0-1,0 0 0,0 0-1,0 0 0,0 0 0,0 0 0,0 0-1,0 0 0,0 0 0,0 0 0,2 0 0,4 0 1,2 0-1,7-1-1,-1-1 1,5 1 0,-1 1-1,3-2 1,2 1 0,-1 0-1,3 1 0,-2 0 0,0-1 0,-1 0 1,-1 1-1,0 0 1,0-1-1,-5 1 0,1 1 0,-3-2 0,1 2 0,-5-1 0,0 0 0,-1 0 0,-1 0 0,-2 0 0,0 0-1,-2 0-2</inkml:trace>
  <inkml:trace contextRef="#ctx0" brushRef="#br0" timeOffset="340">6 52 20,'0'0'3,"0"0"0,0 0 0,0-2-1,0 2 0,2-1 0,-2 1 0,2 0 0,0 0 0,2-1 0,2 0-1,0 0 0,5-1 0,1-1 0,3 1 0,1-2 0,3 1 0,-1-1 0,3 0-1,2-1 0,0 2 0,-1-2 0,1 0 0,0 2-1,0 0-1</inkml:trace>
</inkml:ink>
</file>

<file path=ppt/ink/ink1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9:54.6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44 326 21,'0'0'4,"0"0"-1,0 0 0,2-1 0,0-1-1,2-2 0,4-3 0,3-3 0,-1-1-1,2-2 0,3 1 0,-1-2 0,1 1 0,-1-3 0,1 1-1,-3 0 0,3-1 1,-3 0 0,1 1-1,-5-1 0,-4 1 0,0 1 1,-2 2 0,-2 0-1,-4 1 1,0 1 0,-4 2 0,-1 1-1,1 2 1,-2 3 0,-1 0-1,1 2 0,0 2 0,-1 4 1,1 2-1,0 2-1,1 4 1,1 3 0,2 2 7,0 6-1,2 1-7,2 6-1,-1 2 8,3 3-7,0 2-1,3 2 1,1 2 0,0 1 0,0 0 0,0 2 7,2-1-1,-2-1-7,3 2 0,-3-1 7,2-2-7,-2 0 0,-2-2 7,2-2-7,-2-2 6,-2 1-6,2-3 6,-2-2-7,3-1 7,-3-2-7,-3-1 7,1-1-1,0-3 0,0 0 0,-2-3-7,0-2 0,0-2 1,0-1 0,0-3-1,-1-2 0,3-1-1</inkml:trace>
  <inkml:trace contextRef="#ctx0" brushRef="#br0" timeOffset="470">11 821 23,'-2'-1'4,"0"0"0,0 1-1,-1-1 0,3 1-1,-2 0 0,2 0 0,0-2 0,0 1 0,0-1-1,5-5 0,1-1 0,4-1 0,5-2 0,1-1 0,3 0 0,3-1 0,3 0 0,4-1-1,0 0 1,2 1 0,0 2-1,0-1-1,-2 3 0,-2 0-1,0 0 0</inkml:trace>
  <inkml:trace contextRef="#ctx0" brushRef="#br0" timeOffset="775">1012 15 20,'-2'-1'4,"0"0"-1,-3-1 0,1-1 0,0 1 0,-2 0-1,0 0 0,-2 1 0,-3 0 0,1 1-1,-3 2 0,1 1 1,0 1-1,-3 1 1,1 3-1,-1 2 6,-1 4 0,1 2-8,-1 5 7,-1 3-8,1 5 14,1 5-8,-1 3 12,-1 5-2,2 2-8,3 3 12,0-1-9,1 1-1,3-1-1,2 1 5,4-3-7,4-2-1,2 0 6,4-3 5,5 0-15,1-6 7,3 0-8,3-4 7,5-4-7,2-2-19,2-5 2,0-3 1,2-3 2</inkml:trace>
  <inkml:trace contextRef="#ctx0" brushRef="#br0" timeOffset="1210">1256 276 22,'0'0'4,"0"0"-1,0 0 0,2-3-1,0 0 0,4-2-1,0 1 1,3-2 0,-1 1-1,2 2 0,1-1 0,-1 2 0,0 2 0,3 0 0,-1 3 0,1 4 0,-1 4-1,-2 3 1,-1 2 0,-1 4 0,-2 4 0,-2 3 0,-4 3 0,-2 2-1,-2-1 0,-2 3 0,-5 1 0,1-2 0,-4-1 1,1-1-1,-1-2 0,-1-2 7,1-4-7,1-2 12,1-2-1,2-3-8,-1-2 6,3-4-7,2-3-7,0-4 1,1-6 7,3-4 5,4-4-13,3-6 13,3-3-1,2-6-13,3-4 7,3-4 0,3-3-1,1-4 0,3-1 0,0-1 0,-2 1 0,1 2 0,-1 2 0,-2 2 0,-1 4 0,-1 3-6,-3 3 1,-1 4 7,-3 1-7,0 4 13,-1 2-1,-3 2 0,-2 2-1,0 3-7,-2 2 6,-4 4-7,0 4 7,-2 5-1,-4 3-7,-1 4 1,1 3-6,-2 5 7,-1 4 6,3 2 0,-2 1-7,2 2-6,1 2 7,1-1 6,4 1 6,0-2-1,4 1-14,0-2 0,2-2 1,2-2 0,3 0 7,1-3-7,2-1 1,1-3 0,1-3-7,5-2 0,-2-3 1,-1-2 1</inkml:trace>
  <inkml:trace contextRef="#ctx0" brushRef="#br0" timeOffset="1795">1885 558 30,'0'0'4,"0"-1"-1,0 1 0,0 0 0,4-1-1,2 0 0,0-2 0,4 1 0,1 0-1,3-2 0,1 1 6,1-1-7,3 0 0,0-1 0,-1-1 6,3 2 0,-3-2-1,1 1-7,-2 0 0,-1 1 1,-1 0-1,-3 0 0,-2 1 0,-1 1 0,-1-1-1</inkml:trace>
  <inkml:trace contextRef="#ctx0" brushRef="#br0" timeOffset="2010">2077 250 22,'0'0'4,"0"0"-1,0 0 0,0 0-1,0 0 0,0 2 1,0 3 0,2 2-1,0 2 6,0 3-7,0 2 0,0 3 12,0 3-7,0 2 5,0 3-14,1 3 0,-1 1 20,0 2-21,0 2 13,0-1-14,0 1 7,0-3 0,2-1-8,-2-2 1,2-4 0,-2-1-1</inkml:trace>
  <inkml:trace contextRef="#ctx0" brushRef="#br0" timeOffset="2285">2428 239 22,'0'0'4,"-2"0"0,2 0-1,0 2 0,2 1 0,-2 1-1,3 2 0,-1 2 7,2 1-8,-2 3 0,2 3 6,-2 1-1,2 4 0,-2 3-1,0 3-7,0-1 13,0 3-14,1 0 6,-1 1-7,-2-1 0,2 0 1,0-1-2</inkml:trace>
  <inkml:trace contextRef="#ctx0" brushRef="#br0" timeOffset="2556">2697 62 21,'2'0'3,"0"-1"0,1 1 0,3 0 0,0 0-1,0 1 0,2 2 0,3 2 0,-1 1 0,5 1 0,-1 2-1,1 3 0,1 2 0,3 2 7,-1 4-1,1 4-7,0 3 12,-3 3-7,3 4-1,-3 2 6,-1 2-2,-1 2-7,-1 3 6,-5 0-1,0 1-13,-4 0 14,-2-2-14,-2-1 1,0-2 0,-4-3 1,-2-2-1,0-1 0</inkml:trace>
</inkml:ink>
</file>

<file path=ppt/ink/ink1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9:59.58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0 264 21,'0'0'4,"-2"-1"-1,2 1 0,0 0 0,0 0 0,0 0-1,0 0 0,0 0 0,0 0 0,0 0-1,0 0 1,2 0-1,2-3 0,4 1 0,3 0 0,3-2 0,5-1-1,3 1 0,5 0 1,2 0-1,2 0 0,6-1 1,1 2-1,-1-2 0,2 2 0,-2 1 0,-1-1 0,-3 2 0,0 0 1,-4 0 0,-2 0 0,-3 1-1,-1 0 0,-4 1 0,-3-1 0,-1-1 0,-3 1-1,-3 0 0,-1 1 0,-4-1 0</inkml:trace>
  <inkml:trace contextRef="#ctx0" brushRef="#br0" timeOffset="320">424 0 20,'0'0'4,"0"0"-1,0 1 0,2 1-1,2 4 1,0 2-1,2 3 0,1 1 0,-1 4 0,0 1 0,0 5-1,0 1 0,1 3 0,-3 3-1,0 1 1,-2 2 0,0-1 0,-2-1-1,2 0 0,-2-2-2</inkml:trace>
</inkml:ink>
</file>

<file path=ppt/ink/ink1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00.20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0 593 23,'2'-2'4,"4"1"0,5-2-1,1-2-1,2-2 0,5-1 0,4-3 0,0-1 0,1-3 0,3-2-1,0 0 0,0-2 0,0-1 0,2-2 0,-2-1-1,2 0 0,-2-2 1,-3 1-1,-1-2 0,-2 0 1,-5-1-1,-1-1 1,-3 0 0,-3 1-1,-5 1 0,-2 0 1,-2 2 0,-2 2 0,-2 3-1,-3 2 7,1 1-7,-2 6 0,0 1 0,-1 2 6,-1 3-1,2 5-1,-3 4 0,1 4-7,0 5 1,-1 4 12,1 1-14,2 6 14,-1 4-14,3 3 7,0 5 5,0 2-1,2 4-13,0 2 13,1 3-1,3 2 0,0 1-14,3 2 20,-1-1-20,2 1 13,0 2-6,2 1 6,-2-1-1,2 2 6,-1-3-1,1 2-8,0-3 0,0 0 6,0-3-13,-1-3 7,1-1 0,-2-4-13,-2-4 1,0-2 2,0-2-1,-2-6 1,0-3 1</inkml:trace>
  <inkml:trace contextRef="#ctx0" brushRef="#br0" timeOffset="463">207 970 20,'0'-1'4,"4"-3"-1,4-2 0,2-2 0,3 0-1,3-3 0,1-1 0,4 1 0,1-2-1,3 0 1,-2 0 0,4 1-1,2-1 0,0 1 0,0 2-1,-2-1-1</inkml:trace>
  <inkml:trace contextRef="#ctx0" brushRef="#br0" timeOffset="983">933 319 22,'-2'3'4,"-5"2"0,1 5-1,0 1 0,-2 6 0,-1 2-1,1 3 1,0 3-1,0 0 0,1 2-1,-1 1 1,4 1-1,0-1-1,4 1 1,0-1 0,4 0 0,4 0-1,3-3 1,1-1-1,5-2 1,1-1-1,3-4-1,4-2-1,0-3 0</inkml:trace>
  <inkml:trace contextRef="#ctx0" brushRef="#br0" timeOffset="1275">1524 379 20,'0'0'4,"0"0"-1,0 0 0,0 0 0,0 0 0,0 0 0,0 0-1,0 0 0,0 0 0,0 0-1,0 0 1,0 0-1,0 0 0,0 0 0,0 0 0,0 0 0,0 0-1,0 0 0,0 0 0,0 0 0,0 0 1,0 0-1,0 1 0,2-1 0,0 0 1,0 0-1,3 0 0,-3 0 0,2 0 0,2 0 0,0 1 0,0 1 0,1-1 0,1 3 0,-2-1 0,2 4 0,1 1 0,-1 3 0,-2 1 0,0 3 0,0 3 0,-1 3 0,-3 2 0,-2 2 0,-2 2 0,-3 1 0,-1 1 0,-2 0 0,-2 0 0,-3-3 0,-1 1 0,-1-1 0,1-3 0,-3-2 0,3-2 0,-1-3 1,3-1 0,-1-3-1,3-2 0,0-3 1,2-3-1,1-3 0,1-5 0,4-2 0,4-2 0,2-3 0,2-4 0,5-3 0,3-2 0,3-3 0,1-1 0,3-3 0,2-1-1,0-2 2,1-2-1,-1 2 0,2 1 0,-2 0 0,0 1 0,-3 3 0,1 0 0,-5 3 0,1 1-1,-3 2 1,1 2 0,-5 2 0,-1 2 0,-1 1 0,-4 3 0,-2 1 1,-2 2-1,-2 4 0,-2 2 0,0 2 0,-5 4 0,-1 1-1,0 5 1,-1 2 0,1 2 1,0 4-1,-1 1 0,3 1 0,0 1 0,2 1 0,1 0 0,3-1 0,2 0 0,2-1 0,3-2 7,1 0-7,2-2-1,2 0 0,5-3 0,-1-1 1,5-3-1,0-1-1,1-3 0</inkml:trace>
  <inkml:trace contextRef="#ctx0" brushRef="#br0" timeOffset="1963">2107 629 21,'2'-2'4,"1"2"-1,1-1 0,2 0 0,2 0 0,3 0-1,-1 0 1,4-2-1,1 1 0,3-2 0,1 0 0,2-2-1,1 0 0,1 0 0,2 1 0,-2-2 0,-3 0-2,3 0 0,0 1-1</inkml:trace>
  <inkml:trace contextRef="#ctx0" brushRef="#br0" timeOffset="2733">2802 274 23,'0'1'4,"2"0"0,-2 0-1,2 2 0,-2 0-1,0 3 0,0 2 1,-2 0-1,2 4 0,0 2 6,0 3-1,-2 2-1,2 2 6,0 2-8,0 2-1,0 0-6,2 1 0,-2-1 0,2 2 13,-2-3-7,3 1-1,-3-2 0,2-2 0,-2 0-7,2-2 1,-2-2 0,2-2 0,0-2 0,0-1-1,-2-2 0</inkml:trace>
  <inkml:trace contextRef="#ctx0" brushRef="#br0" timeOffset="3073">3017 103 20,'0'0'3,"0"0"0,0 0 0,0 0-1,2 1 1,3 3-1,1-1 0,-2 3 0,2 1 0,2 2-1,-1 3 0,1 1 1,0 3-1,0 1 0,3 2 0,-3 3 0,2 2 0,-1 3 0,-1 2 0,0 3-1,-2 0 1,-1 3 0,-3 0-1,0 1 0,-2 0-1,0-2-1</inkml:trace>
  <inkml:trace contextRef="#ctx0" brushRef="#br0" timeOffset="4125">3218 616 16,'0'0'3,"0"0"-1,0 0 1,0 0 0,0 0 0,0 0-1,0 0 0,0 0 0,0 0 0,0 0-1,0 0 1,0 0 0,0 0-1,-2 1 0,2 1 0,-2 1 0,2 0-1,-2-1 1,0 1-1,2 0 1,-2 1 0,2-1-1,-2 1 0,2 1 0,-2 0 0,2 1 1,-3 0-1,3 2 1,-2 0 0,0 0 0,-2 3 0,2 0-1,-2 1 0,-2 1 0,0 1 0,-1 0 0,-3 1 0,0 0 0,-1 1 0,-3 0 0,-1 1 0,1-2 0,-3 1 0,1 0-1,-1-1 0,3-1-1</inkml:trace>
  <inkml:trace contextRef="#ctx0" brushRef="#br0" timeOffset="5705">3551 476 19,'0'0'4,"-2"-2"0,-2 1-1,2-2 0,0 1 0,2 2-1,-2-1 0,2 1 0,-2-1-1,2 1 0,2-1 0,0-1 0,2 2 1,4-1-1,2-1 0,3 0 0,3-2-1,5 2 0,2-1 0,2 0 0,2 0 1,-1-1-1,1 2 1,0-1-1,0 1 0,-2 0 0,0-1 0,-3 2 0,1-1 0,-4 1 0,-1 0-1,-1-1 1,-5 0-1,1 0-1</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42:41.4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inkml:trace>
  <inkml:trace contextRef="#ctx0" brushRef="#br0" timeOffset="40">21 1 13,'0'0'3</inkml:trace>
  <inkml:trace contextRef="#ctx0" brushRef="#br0" timeOffset="60">12 4 13,'0'0'3,"0"0"-1,0 0 0,0 0-1,0 0 1,0 0-1</inkml:trace>
</inkml:ink>
</file>

<file path=ppt/ink/ink2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06.41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239 283 21,'0'0'4,"0"0"-1,0 0 0,0 2 0,-2 1 0,0 2-1,-2 1 0,0 1 0,-2 2-1,-3-1 1,-1 1 0,0 1-2,-3-1 1,-1 1 0,-1 0 0,-1-2-1,-1 0 1,1 0 0,-1-2-1,0-1 1,3-2 0,0-2-1,1-1 0,3-2 0,1-3 0,3-4 0,6-3 0,2-3 1,7-2 0,1-4-1,4-4 0,3 0 1,4-2-1,1-1 0,3 0 0,-2 3 0,4 0 0,-2 3 0,0 2 0,-3 2 0,1 3 0,-2 3 0,-3 3 0,-1 3 0,-1 2 0,-1 4 0,-3 5 0,-1 6 0,-5 4 0,-2 6-1,-4 3 1,-4 6 0,-4 4 0,-3 3 0,-5 5 0,-3 5 1,-2 1-1,-3 2 0,-1 0 7,0 0-8,-2-2 0,2-3 7,0-2-7,1-2 0,3-4 0,0-4 0,5-3 1,-1-4-1,5-5 1,1-2-1,3-3 1,4-5-1,4-4 1,4-3 0,4-7 0,5-1 0,1-3 0,3-4-1,3 1 1,3-3 0,0 0 6,2 0-7,0 2 0,-1 0 7,-1 1-7,0-1 0,0 2 6,-3 2-7,-1 1 0,0 0 1,-3 3 0,1 1 6,-3 0-7,-1 2 0,-3 0 7,0 2-7,3-1 0,-3 1 0,2 2 0,-1-2-1</inkml:trace>
  <inkml:trace contextRef="#ctx0" brushRef="#br0" timeOffset="722">909 466 21,'2'0'3,"0"-1"1,3-1-2,1-2 0,2-1 0,2 0 0,1-1 0,1-1 0,3-1 0,-1-1-1,3-1 0,1 0 1,3-2-2,-3-1 1,3 0 0,-2-1 0,-1 0 0,-1 0 0,-3-1 0,1-1-1,-5 0 1,1 0 0,-5-1-1,0 2 1,-4 0-1,0 0 1,-4 2-1,0 1 0,-2 2 1,0 2-1,-2 0 7,-1 2-8,1 1 0,-2 3 1,-3 2 0,1 0 0,0 3 0,2 3 0,-3 1 0,-1 3 6,-1 0-7,1 3 0,2 2 7,-1 1-8,1 2 1,2 0 0,-1 2 6,3 2 0,0 1-1,0 3 0,4 1-1,0 1 0,0 1 6,2 3-1,2 2-14,0 2 13,0 1-13,2 2 7,0 0 6,2 1-13,0-1 0,-1 1 1,1 0 13,-2 1-1,0 0-13,2-1 1,-2 1 13,-2 0-14,3 1 14,-3-2-14,-2-1 13,2-1-13,-2-1 7,2-2 6,-2-1-7,0-3-7,0-3 2,0-2 0,0-3 0,-2-3 0,2-3 0,-2-2 0</inkml:trace>
  <inkml:trace contextRef="#ctx0" brushRef="#br0" timeOffset="1205">971 953 22,'2'-2'4,"2"-2"0,5-1-1,5-2 0,3-4 0,1 0-1,3-1 0,4-1 0,-2 0-1,1 2 1,1-1-1,0 0 1,-2 2-1,0-1 0,-3 2-1,1 1-1,-2 0 0,-1 1-1</inkml:trace>
  <inkml:trace contextRef="#ctx0" brushRef="#br0" timeOffset="1515">1633 153 20,'-2'0'4,"0"-1"-1,0 1 0,-2 1 0,0 2-1,-3 1 0,1 2 0,0 2 0,-2 4 0,-3 1 0,1 3 0,0 1 0,-1 3 0,3 1 6,-2 3-1,1 1-1,3 2 5,2 2-1,0 0-8,4 2 6,0-1-13,4 2 7,0-2 6,5 0-1,1-1-14,2-2 14,1-1 5,3-2-14,1-2 7,-1-2-14,3-3 1,0-3 0,-1-2 1,3-2 1</inkml:trace>
  <inkml:trace contextRef="#ctx0" brushRef="#br0" timeOffset="1807">2005 258 20,'0'-1'4,"2"0"-1,3-1 0,-1 1-1,0 0 0,0 0 0,2 0 1,0 0-1,3 1 0,-3 0 0,2 2-1,0 0 0,1 2 0,-1 0 0,-2 3 0,2 1 0,-1 2-1,-3 3 1,-2 2 0,-2 0-1,-2 3 1,-4 3 0,-3 3-1,-3 2 1,-1 2-1,-3 0 1,-1 0 0,-1 0-1,1-2 0,-1-2 0,1-2 0,3-2 0,-1-3 0,5-2 0,-1-2-1,1-1 1,4-3 1,0-1-1,2-2 0,1-5 0,6-2 0,1-5-1,4-3 1,2-5 0,7-2 0,-1-4 0,3-2 0,2-1 1,1-2-1,-1 0 0,2-1 0,0 0 0,-3 1 0,1 2-1,0 2 1,-5 1 0,1 1 0,-3 3 0,-1 2 0,-3 1 1,0 3 12,-1 0-2,-3 4-14,0 0 13,-4 2-7,0 4 6,-4 3-8,2 2-7,-4 3 2,-2 3 0,0 3 1,-1 1 6,1 4 0,0-1-7,2 3 7,0 0 0,0 2-7,4 1 1,0 0 6,2 0 6,4 0-7,0-1-7,4-2 13,1-1-7,3-3 0,3 1-7,3-5 0,-1-1 0</inkml:trace>
  <inkml:trace contextRef="#ctx0" brushRef="#br0" timeOffset="2997">2568 0 20,'2'0'4,"-2"0"-1,2 0 0,0 1-1,2-1 0,0 1 0,1 0-1,1 3 0,0 0 1,2 4-1,0 2 0,1 1 1,1 5-1,0 1 0,3 3 0,-1 2 0,1 3 1,-1 2 6,-2 2-8,1 1 0,-3 3 13,-2 3-2,-2 1 11,-2 4-2,-4 2-3,0 1-21,-4 2 7,-4 0 6,-3-1-1,-3 2 5,-3-2-20,-1-1 13,-3-2-7,-2-2-12,0-4 0,0-2 2,0-2 0</inkml:trace>
</inkml:ink>
</file>

<file path=ppt/ink/ink2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23.5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63 273 18,'0'0'4,"-3"0"-1,3 0 0,0 0 0,0-3 0,-4 1-1,0 0 0,2-2 0,-2 1 0,2-1-1,-2 2 1,0-1 0,-1-1 0,3 1-1,-2-1 0,2 2 0,0-2 0,-2 2 0,2 0 0,0 0 0,0 0 6,0 1-1,2 0-1,-2 0-7,2-1 0,-2 1 7,2 0-7,-2 1 7,2-1-1,0 0 0,0 0-7,0 1 0,-3 0 7,3 0-1,0 0-7,0 0 1,0 0 13,0 0-1,0 0-14,0 0 1,0 2 0,5 3 7,-1 0-7,2 2 7,2 0 0,0 3-7,3 1 0,1 3 1,1 1 7,1 0-1,3 3 0,1 4-7,1 1 7,2 1 0,1 1 6,-1 2-14,2 1 7,-3 1 6,-1 0-7,0 1-7,-1-1 7,-1 1 6,-1 1-13,-3-1 1,-1-1 13,-1 0-7,-3 0-7,-2 0 7,-2-1 6,-2 0-13,-2-2 7,-2-1 6,-4-2-13,-2 0 7,-1-3 0,-3-1-7,0-3 7,-3-3-6,-1-4 13,-3-3-7,-2-3-7,1-3 7,-1-5-6,2-3 7,-1-5 0,1-2-7,5-5 7,-1-3 0,5-2 6,1-2-14,3-3 14,2 1-1,2-1-14,4 1 14,0 0-1,2 0-7,2 2 0,3 3-7,-1 1 0,0 0 1,3 6-1</inkml:trace>
  <inkml:trace contextRef="#ctx0" brushRef="#br0" timeOffset="830">511 210 15,'0'0'3,"0"0"0,0 0 0,-2 2-1,0 1 0,0-1 1,-2 1-1,0 1 0,0-1 0,0 1 0,-3-1 0,3 1-1,-2-1 0,2 1 0,-2-2 0,2 1 0,-1-2 0,1-1 0,0 0-1,2-1 1,-2-2 0,2-3-1,2-2 0,0-3 0,0-2 0,4-2 0,0-3 1,0 1-1,2-2 1,1-1-1,-1 2 1,0 0-1,0 2-1,0 2 2,-1 1-1,-1 3-1,0 1 1,0 0 0,-2 2 0,2 2 0,-2 2 0,2 5 0,-1 1 0,-1 5 0,-2 4 1,0 3-2,-2 2 1,-1 5 0,-1 2 1,0 4-1,-2 1 0,0 1 0,0 4 0,-1-1 0,-1 0 0,2-1 0,0-1 0,-1-2 0,3-4 0,0-1 0,0-3 0,2-4 0,0-1 0,2-3 0,0-4 0,2-2 0,2-3-1,2-5 1,3-4 1,1-3-1,0-1 0,3-2 0,-1 2 0,1-1 0,-1 1 0,0 2 0,-1 0 0,1 1 0,0 3 0,1 1 0,-3 0 0,3 1-1,-3 2 0,2 1 0</inkml:trace>
</inkml:ink>
</file>

<file path=ppt/ink/ink2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26.2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1250 262 19,'0'0'4,"0"0"-1,2-3 0,0 1-1,4-1 1,1-2-1,1-2 0,2-1 0,3-1-2,-3-2 1,2 1 0,-1-3 0,1-1-1,-2-1 1,3-1-1,-5-1 1,2 0 0,-1-1 0,-3 1 0,-2 1-1,0 2 0,-2 1 1,-2 1-1,-2 3 0,0 2 0,0 2 1,-4 4-1,0 2 1,-3 4-1,1 3 1,-2 4-1,1 2 0,-1 3 1,4 4-1,-2 2 1,1 4 0,1 2-1,2 4 0,0 4 0,2 1 0,2 3 1,0 2-1,0 0 0,2 1 0,2-1 0,0 0 0,0 0 1,0-1-1,3-2 0,-3-2 1,2-1-1,-2-1 0,2-1 0,1-1 0,-3-2 0,0-1 0,0-1 0,-2-2 0,0-3 0,-2-1 0,0-3 0,-2-2-1,0 0 0,-2-2-1</inkml:trace>
  <inkml:trace contextRef="#ctx0" brushRef="#br0" timeOffset="395">1194 716 22,'0'-1'3,"2"-1"0,2-2 0,3 1-1,3-3 0,4-1 0,3 0 0,2-1 0,-1 0 0,5 1 0,-2 1-1,1 0 0,-1 1 0,2 1-1,-3 2 0,1 1 0,0-1-1,-3 4-1</inkml:trace>
  <inkml:trace contextRef="#ctx0" brushRef="#br0" timeOffset="840">323 1378 22,'0'0'4,"0"0"-1,0 0 0,0 0-1,0 0 0,0 0 1,2-1-1,5 0 0,3-2 0,2 1-1,5 0 0,4-2 0,6 1 0,4-2 1,6 0-1,4 0 6,5-1-7,3-2 0,3 0 0,4-1 0,0 0 0,4 2 0,0 0 0,2 1 0,0 1 0,-2 1 0,0 3 0,-4 1-1,-5 0 0,-1 2-1</inkml:trace>
  <inkml:trace contextRef="#ctx0" brushRef="#br0" timeOffset="1345">489 1773 23,'0'0'4,"0"0"-1,0 0 0,0-1 0,6-5-1,4-2 0,-1-1 0,3-1-1,5-1 0,-3 1 0,3-2 0,1 2 0,1 0-1,0 2 1,1 0 0,-1 0-1,-1 3 0,1 3 0,0 2 1,-3 2 0,1 4-1,-5 2 1,1 5 0,-3 4-1,-2 4 0,-4 4 0,-2 0 0,-2 4 0,-2 2 0,-2 1 0,-4 1 1,-2 0 0,-3 2-1,-3-1 0,-1 0 0,-2-1 0,-1-2 1,1-2 0,1-4-1,1-1 0,3-3 1,1-3-1,1-3 0,1-3 0,3-3 0,2-3 0,2-6 0,4-6 0,2-3 0,2-5 0,6-5 0,3-4 0,3-3 0,5-3-1,0-3 1,1-1 0,3-2 0,0-1 0,-2 3 0,-1 0 0,1 3 0,-2 2 0,-2 2 0,-3 3 0,-1 2 0,-3 3 1,0 1-1,-1 3 0,-3 4 0,-2 1-1,0 0 1,-4 5 1,1 1-1,-6 6 0,1 3 0,0 2 0,-4 6 0,-4 2 0,2 3 0,-3 3 7,3 1-7,0 1-1,-1 2 7,3-1-8,2 1 0,2 1 8,2-2-8,2 1 0,2-2 1,2 0 0,3-3 0,3-3 7,0 0-8,5-3 0,2-4 0,-1-1 0</inkml:trace>
  <inkml:trace contextRef="#ctx0" brushRef="#br0" timeOffset="3040">133 1707 20,'0'0'3,"0"0"0,0 0 0,0 0-1,0 0 0,0 0 0,2-2-1,2 1 0,0-1 1,3 2 0,1 2-1,0 0 0,3 1 0,1 3 0,0 2-1,1 3 1,3 1 0,-1 3 0,1 1 0,-1 1-1,1 3 0,1 1 0,-3 1 1,1 1-1,-1 2 1,1 0-1,-3 2 1,-3 0-1,-1 1 1,-2 1 0,-2-1-1,-4 2 1,-2-1-1,-2 1 0,-2 1 0,-3-2 0,-3 0 0,-2 0 0,-5 0 0,0-2 1,-3-3-1,-1-2 1,0-2-1,-2-4 1,-2-3-1,3-4 0,-3-2 13,0-1-2,4-3-7,-2-5-7,5-2 7,3-5-7,0-3 6,7-2 0,2-5-7,6-1 7,2-2 0,4 0-7,6-2 0,3-1 7,1 1 0,5-1-7,-1 2 0,3 1 0,0 1 0,-1 3-1</inkml:trace>
  <inkml:trace contextRef="#ctx0" brushRef="#br0" timeOffset="4951">1324 1482 20,'0'1'4,"-2"1"-2,2 0 1,-4 2-1,2 1 0,-2 0 0,0 1 0,-2 0 0,2 1-1,-3 1 1,1 0 0,0 0-1,-2-1 0,1 0 1,-1-1-1,2 0 0,0-1 0,0-1 0,-1-1 0,3 0-1,-2-1 0,2 0 0,2-2 0,-2-3 0,2 0 0,0-2 0,-1-2 1,3-1 0,3-1-1,3-2 0,0 1 0,0-1 0,0 1 0,1 0 0,1 1 0,-2 0 0,2 2 0,1 1 0,-1 1 0,-2 2 0,0 2 0,0 2 0,-1 4 0,-1 2 0,-2 2 0,0 4 0,-2 1 0,-2 2 0,-2 3 0,2 0 0,-3 1 0,1 1 0,-2-1 0,2 1 0,-2-2 0,2-1 0,0-3 0,1-1 0,1-1 0,0-2 0,2-1 0,2-2 0,3-2 0,-1-3 0,2-2 0,4 0 0,3-3 0,1-4 0,3-1 0,-1-1 0,3 0 0,-1-1 0,1 1 0,2-2 0,-3 2-1,-1 1 0,1 1-1</inkml:trace>
</inkml:ink>
</file>

<file path=ppt/ink/ink2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32.39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1 242 20,'0'0'4,"-2"0"0,2 0-1,-2-2 0,2 2-1,0 0 0,0 0 0,2 0 0,-2 0 0,2 0-1,5 0 0,3-1 1,0 0-1,5-1-1,3-2 1,3 0-1,4-1 1,0-1 0,2 0 0,2 1-1,-3-1 1,1 0 0,0 0-1,0 1 0,-4 2 0,0 1 0,-3-1 0,-1 2 0,-3 0-1,-1 2 0,-3 0-2</inkml:trace>
  <inkml:trace contextRef="#ctx0" brushRef="#br0" timeOffset="345">18 60 23,'0'0'4,"0"0"-1,0 0 0,0 0 0,4-1-1,2 0 0,3 0 0,3 0-1,0-1 0,5-1 1,2-1-1,1 0 0,5 0 0,2 0 0,0-2 0,4 0-1,0 1 0,0 2 1,-2-1 0,0 0-1,0 1 0,-2 0-1,-3 2 0,-1 1-1</inkml:trace>
</inkml:ink>
</file>

<file path=ppt/ink/ink2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35.6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70 287 22,'-2'-1'4,"2"1"-1,0 0-1,2 0 0,-2 0 0,4 1 0,2 0 0,1-1 0,-1 0 0,2-2-1,3-3 1,-1-1-1,2-1 0,3-2-1,-1-3 0,1 0 1,-1-1 0,3-2 0,-3 0-1,3 0 0,-3-1 1,-1 1 0,-1 0 0,-2 0-1,-1 1 1,-3 0-1,-2 0 0,-2 1 0,-2-1 0,-2 3 0,-2-1 0,-2 3 0,-3 2 0,-1 2 0,0 3 0,-1 1 0,-1 2 1,2 1-1,-3 4 0,1 1 0,1 4 0,1 0 0,0 2 1,-1 3-1,3 2 1,0 1 6,2 4-8,2 1 13,-1 2-8,1 1 6,2 2-14,2 4 1,2 3 13,0 2-8,0 4 0,0 3 6,3 1-1,-1 1-7,0 1 0,0 2 6,0 0-13,-2 3 7,2-2-7,-2 2 8,0 2-7,-2 1 1,-2 0 7,0 1 0,-2-3 6,0 1-7,-2-2 0,0-3-7,-3-3 1,1-2 1,0-5-1,-2-4 1,-1-5 0,1-2 0,-1-4 1,1-4-1,-2-6 0</inkml:trace>
  <inkml:trace contextRef="#ctx0" brushRef="#br0" timeOffset="496">0 863 19,'0'-2'3,"0"2"0,2-2 0,2 0 0,2-2-1,3 0 0,1-2 0,4-1 0,1-1-1,3-2 0,3 0 0,2-2 0,4-1 0,0 1 0,2-2 0,2 0 0,0 0-1,-2 2 0,2 1-1,-2-1-1</inkml:trace>
</inkml:ink>
</file>

<file path=ppt/ink/ink2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36.48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157 0 19,'-2'-1'4,"0"1"0,-4 1-1,0 2 0,0 1-1,-3 1 1,-1 3-1,0 1 0,-3 4 0,1 1 0,-1 4 0,1 3-1,0 2 7,-1 4-1,3 2-8,2 3 1,1 4 0,3 3-1,2 0 1,2 2 0,4 1 0,0-2 0,5 0 6,-1-2-7,4-2 7,3-2-8,1-2 1,1-3-1,2-4 1,1-3 0,1-2-1,2-4-1</inkml:trace>
  <inkml:trace contextRef="#ctx0" brushRef="#br0" timeOffset="1040">414 166 19,'0'0'4,"0"0"0,0 0-1,0 0-1,0 0 0,0 0 0,0-3 0,2 0 0,-2-1-1,2 1 0,0-2 0,0 0 0,2 1 0,0 0 0,1 0 0,1-2 0,2 0-1,0 0 0,3 0 0,-1-1 0,2 2 0,1 0 0,1 0 1,3 2 0,-3 0-1,1 2 0,-1 2 0,1 2 1,-3 1 0,1 5 0,-1 2-1,-4 4 1,0 5-1,-5 2 0,-1 3 0,-2 1 0,-5 1 0,-1 1 0,0 1 0,-4-1 0,-1 0 0,-3 2 0,-1-2 0,-1 0 0,-1-4 1,1 1-1,1-4 0,1-3 0,1 0 0,1-4 0,4-1 1,-1-3-1,3-1 0,2-3 0,2-1 1,0-5-1,2-4 1,4-4-2,0-2 1,7-7 1,1-2-1,5-3 0,1-3 0,3-2 0,2-1 0,-1-2 0,1 0 0,-2 1 0,-1 0-1,1 2 1,-4 3 0,-1 3 0,-3 1 0,-1 4 0,-2 1 0,1 3 0,-5 0 1,0 4-2,-4 1 1,-2 4 0,-2 3 0,-4 2 0,2 5 0,-7 2 0,1 4 0,0 3 0,-3 2 1,3 2-1,2 1 0,0 2 0,1-1 0,5 0 0,0 0 0,4 0 0,2-1-1,3-1 1,1 0 0,4-3 0,1-1 1,1 1-1,3-3 0,-1-3-1,1-3 0,1-1-2</inkml:trace>
  <inkml:trace contextRef="#ctx0" brushRef="#br0" timeOffset="2002">943 436 22,'0'0'5,"0"0"-1,0 0-1,0 0-1,2 0 0,0-1 0,5 0 0,-1 0-1,2-1 1,2-1-1,3 0 0,1-1 0,1 2 0,3-1 0,1-1-1,2 2 0,-3-1 0,3 1 0,0 1 1,-1 0-1,-1 0 0,-2 1 1,-1 0 0,-1 0-1,-3 0 0,-2 0-1,-1 1-1,-1-1 0</inkml:trace>
  <inkml:trace contextRef="#ctx0" brushRef="#br0" timeOffset="2245">1204 240 22,'0'0'4,"0"0"-1,0 2 0,0 4-1,0 1 0,0 2 1,0 2-1,0 2 0,0 1-1,0 1 0,0 3 0,0 1 0,2 3 0,-2 2 0,0 2 0,0 1 0,2-1 0,-2 2-1,0-2 0,0 1-2</inkml:trace>
  <inkml:trace contextRef="#ctx0" brushRef="#br0" timeOffset="2502">1584 181 24,'0'1'5,"-2"2"-1,2 3-1,-2 2 0,0 2 0,0 1-1,2 3 0,-2 0 0,0 2-1,2 1 0,-2 1 0,2 1 0,0 1 0,0 1 0,0-1 0,2-1-1,0 0 0,2-2-1,-2-1 0</inkml:trace>
  <inkml:trace contextRef="#ctx0" brushRef="#br0" timeOffset="2946">1841 452 30,'-2'0'10,"2"1"-8,-2 0 0,2 1 0,0 4 6,0 1-7,-2 2 6,0 3-7,-2 4 0,-1 3 6,-1 2-1,-2 2-7,-2 3 7,-1 0-7,1 1 0,-3 0 0,-1-2 0,2 0 0,1-3-1,-1-1-1</inkml:trace>
  <inkml:trace contextRef="#ctx0" brushRef="#br0" timeOffset="3318">2240 160 22,'0'0'4,"0"0"0,0 1-1,0 2 0,-2 2 0,0 2-1,0 0 1,0 1-1,0 1-1,0 1 0,-2-1 1,1 0-1,1 1 0,0-1 0,2 0 0,-2-1 0,2 1-1,2-1 1,-2-1-1,2-2 0,-2 0 0,2 1 0,1-3 1,-1 1 0,2-3-1,0 0 0,0-2 0,0 0 7,2-3-8,1 0 0,1-2 1,0-2-1,0 0 1,1 0 0,-1-2 6,0 1-7,0 0 0,1 0 0,-1 1 1,-2 1 6,0 0-1,1 3-7,-3 0 0,2 1 1,-2 0-1,0 3 1,0 2 0,1 1 7,-1 3-7,0 2-1,0 4 7,0 0-7,0 2 0,-2 3 0,2 1 0,-2 3 1,3 1 0,-3 2 1,0 2 0,2 5 6,-2 0-7,0 1 6,-2 2-7,0 2 7,0 0-7,-2-1 6,0 1-7,-2 0 0,0-1 1,-5-1 7,1-2-7,-2-1 7,-1-2-1,-3-3-1,-1 0 0,1-3-7,-3-2 7,3-2-6,-3-4 0,3-2 0,-3-4 7,3-4-7,-1-4 1,3-3-1,0-5 7,1-5-7,1-3 1,2-3 0,3-4 0,1-4 0,2-4 0,4-3 0,0-1 0,3-1 0,3 0 0,0 2-1</inkml:trace>
</inkml:ink>
</file>

<file path=ppt/ink/ink2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40.6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20,'0'0'4,"2"1"-1,1 1 0,3 0 0,0 2 0,2 1 0,0 0-1,3 1 0,1 2 7,1 3-2,-1 2-7,0 3 7,1 2 5,-1 5-14,-1 1 0,-1 4 19,0 2-8,-3 3-8,-1 2 0,-4 3 6,0 0 6,-2 2-14,-2 2 0,0 0 6,-4-1 0,-3 0 5,-1 0-1,0-3-14,-5-1-6,-1-1 2,-3-1 0,2-3 1,-1-4-1</inkml:trace>
  <inkml:trace contextRef="#ctx0" brushRef="#br0" timeOffset="1530">542 478 24,'-2'0'4,"2"0"0,0 0-1,0 0 0,2 0-1,0-2 0,5 2 0,1-2-1,8-1 0,1-2 0,4 1 0,-1 0 0,3-1-1,2 0 1,2 1 0,-2-1 0,1 1-1,-1 0 1,-2 1-1,0-1 1,-3 2-1,1-1 0,-4 1 0,-1 1-1,-1 1 0,-3-1 0</inkml:trace>
  <inkml:trace contextRef="#ctx0" brushRef="#br0" timeOffset="1760">799 302 22,'0'0'4,"0"0"-1,0 0 0,0 0 0,0 1-1,2 3 0,0 1 0,0 1 0,0 2 0,0 3 0,2 2-1,-2 1 0,2 2 0,-2 1 0,3 3 0,-3 1 0,2 2 0,0 1-1,0 0 0,0 0 0,0 0-1,0-1 0,1 0 0</inkml:trace>
</inkml:ink>
</file>

<file path=ppt/ink/ink2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42.6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8 402 23,'0'0'4,"0"-1"0,4 0-1,0 0 0,3-2-1,1-1 0,2-2 0,0-2 0,5 0-1,-3-3 1,3 0-1,-1-2 0,1-2 0,1-2 0,1 0 0,-1-2-1,-1 1 0,-1-3 1,-1 1-1,-3 0 0,-2-1 0,1 3 0,-5-1 0,0 0 0,-2 3 1,-4 0-1,0 0 0,-2 2 0,0 2 0,-3 2 0,-1 0 0,0 3 0,0 2 0,-1 1 1,-1 2-1,2 3 0,-3 2 0,1 2 7,0 2-7,-1 3 0,3 3-1,0 4 1,0 1 0,-1 4 0,3 3 0,2 1 0,0 2 0,0 3-1,2 1 1,0 2 6,2 1-7,2 2 0,0 2 0,0 1 0,0 2 7,2 1-7,0 2 0,2 3 7,-2 0-1,3 0-7,-3 0 0,0 1 7,2-3-7,-2 1 0,-2-2 7,2-1-7,-2-1 0,1-2 0,-3 0 0,0-4 0,0-1-1,-3-3 0,1-3-1</inkml:trace>
  <inkml:trace contextRef="#ctx0" brushRef="#br0" timeOffset="470">0 707 22,'2'-1'4,"0"-2"-1,2 0 0,4-2 0,1-1-1,3-2 0,0 0-1,5 0 0,0 0 0,1-1 0,1-1 1,1 2-1,1-1 0,2 1 0,-2 0-1,1-1-1,3 1-1</inkml:trace>
</inkml:ink>
</file>

<file path=ppt/ink/ink2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0:43.9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140 48 21,'0'0'4,"-2"0"0,0 0-1,0 1 0,-5 2 0,-1 0 0,0 3-1,0 1 0,-3 1 0,-1 4 0,-1 2-1,1 5 0,2 5 13,-3 1-8,5 3-8,0 2 7,-1 3 0,5 1-1,2-1-7,2 2 0,2 0 1,2 0 7,3 0-8,3-3 7,2 1-6,5-3 12,2-1-1,1-2-7,3-3-1,4 0-6,0-5 0,0-1 0,2-4-1,-2-5 1</inkml:trace>
  <inkml:trace contextRef="#ctx0" brushRef="#br0" timeOffset="380">504 355 21,'0'0'4,"0"0"-1,2-1-1,0 0 0,0-2 0,4 1 0,-2 1 0,3-1 0,-1-1 0,2 2 0,-2 0-1,3 1 0,-3 1 0,2 1 0,-2 3 0,0 1 0,1 3 0,-3 0 0,0 4 0,-2 1-1,0 2 0,-4 2 1,-2 1-1,-2 0 1,-3 2 0,-1 1 0,-2-1-1,-1 0 0,-1-2 0,-1-2 0,1 0 7,1-1-8,1-3 1,0-2 0,3-1 6,1-2-8,0-1 1,2 0 0,1-4 0,3-3 0,4-5 0,0-2 1,3-2 0,3-6-1,2-2 1,5-3 0,-1-2 0,3-3-1,1-1 1,-1 0 0,-1 0 0,1 2 0,-3 2 0,-1 1 0,-1 4 0,-1 1 0,-3 2 0,-2 2 6,0 1-7,0 2 1,-1 1-1,-3 1 1,0 1 6,-2 1-1,-2 3 0,0 2-1,-3 2-1,-1 4 0,0 2 0,0 3-7,-2 2 0,1 2 1,-1 1 0,0 3 7,2-1-7,2 3 0,-1 0 1,3 0 7,0 1-1,2 0-7,2-1 1,2 0 0,1-1 0,3-2 0,0 0 0,2-2 0,3-2 0,1-2 1,1-2 0,1-3-2,3-2 1</inkml:trace>
  <inkml:trace contextRef="#ctx0" brushRef="#br0" timeOffset="946">1013 526 22,'0'0'4,"0"0"0,0 0-1,2 0 0,4 0 0,0-1-1,4 1 0,3-1 0,1-1-1,1 1 1,1-1-1,3 0 1,0-1-1,-1 1 0,3-1 0,-3-1-1,1 1 0,0-2-1,-3 0 0</inkml:trace>
  <inkml:trace contextRef="#ctx0" brushRef="#br0" timeOffset="1306">1579 274 22,'0'4'5,"0"3"-2,-2 4 1,2 2-1,0 3-1,0 1 0,0 4 0,0 1 0,0 0-1,0 3 1,0-1-1,-2 2 0,2-2 0,0 2-1,0-1 0,0 0 0,0-2-1,2-1-1</inkml:trace>
  <inkml:trace contextRef="#ctx0" brushRef="#br0" timeOffset="17727">1906 617 23,'0'0'4,"0"0"0,0 0-1,0 0-1,0 0 1,0 0-1,0 0 0,0 0 0,0 0-1,0 0 0,0 0 0,0 0 0,0 0 0,0 0-1,0 0 0,2 1 1,0 2 0,2 1 0,0 0 0,1 2-1,-1 0 0,0 2 0,0 0 1,-2 2-1,2-1 1,-2 1 0,-2 1-1,2-1 1,-2 2-2,-2 0 2,0-1-1,-2 2 7,0 0-7,-2 0 0,-3-1-1,1 0 0,0 0 0,0-2 0,1-2-1,-1-1-1</inkml:trace>
  <inkml:trace contextRef="#ctx0" brushRef="#br0" timeOffset="18239">2179 319 20,'0'0'4,"0"0"0,0 0-1,0 0 0,0 0-1,0 0 1,0 0-1,0 0 0,0 0 0,0 0 0,0 2-1,0 4 0,0 5 0,0-2 0,0 1 0,0 1-1,2-1 1,-2 0 0,2-1-1,0-1 1,0-1-1,0 0 0,0-2 0,3-1 0,1-1 0,2-2 0,2-2 0,3-3 0,1-2 0,3-2 0,-3-2 0,3-3 0,-3 1 0,1-2 0,-3 2 0,1 0 0,-3 0 0,-2 2 0,1 2 0,-1 1 0,-4 0 1,2 1-1,-2 1 0,0 1 0,1 0 0,-3 3 0,2 1 0,-2 3 0,0 2 0,0 3 0,0 3 0,0 0 0,0 3 0,0 3 0,2 0 0,1 3 1,-1 2 0,0 2-2,0 2 1,0 2 0,0 0 0,0 1 1,-2 0-1,3 1 0,-3-1 0,-2 3 7,0-3-1,0 0-1,-5-1-7,1-3 0,-2 1 13,-2-3-7,0-2-7,-5 0 13,1-4-2,-3-2-7,1-1 6,-1-4-1,1-3-7,-3-4 7,3-3-13,-3-5 13,3-3-1,-1-4-7,1-6-6,1-2 1,3-3 1,2-4 0,2-1 1,4 1 1,0-3-1,2 3 0,4 0 1,0 0 0,0 1-1</inkml:trace>
  <inkml:trace contextRef="#ctx0" brushRef="#br0" timeOffset="18972">2655 0 22,'0'0'4,"0"0"0,0 0-1,0 0 0,0 0 0,4 3-1,2-1 0,2 0 0,1 3 0,1 0 0,2 0 0,1 4-1,-1 1 0,5 3 6,-1 1 6,3 4 11,-3 3-10,5 3-1,0 2-15,2 3 13,-3 3 5,1 3-8,0 1-7,-5 1 12,-1 0-8,-3 3-7,-2-1 13,-3 0-8,-5 0 6,0 0-1,-4-2-7,-2-1 0,-1-3 0,1-1-13,-2-3-5,0-2 1,-2-3 1</inkml:trace>
</inkml:ink>
</file>

<file path=ppt/ink/ink2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1:04.9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0 492 30,'0'0'4,"0"0"-1,0 0 0,0 0-1,0 0 0,6-2 6,3 1-7,1-2 6,5-1-7,1 0 6,5-2-7,2-1 1,1 1 6,5-2-1,0 1-7,2-1 0,0 0 1,-2 1 6,0 1-7,-2 0 0,-2 0 0,-2 2 7,-5-1 0,1 1-7,-5 1 0,-1-1 0,-1 2 0,-4 0 0,-1 1 0,-1 2 0,-4 0 0,-2 1-2</inkml:trace>
  <inkml:trace contextRef="#ctx0" brushRef="#br0" timeOffset="340">900 231 23,'0'0'4,"0"0"0,0 0-1,2 0 0,-2 0-1,0 0 0,0 0 0,0 0 0,0 0-1,0 0 1,0 5-1,-4 1 7,-2-2-1,-1 2-7,1 1 0,-4 0 0,2-1 0,-3 0 6,3-2-1,-2 0 0,1-2-1,1 0 6,0 0-14,0-2 7,1-2-7,1-1 1,2-3-1,2-2 8,2-4-1,2-3-6,2-2-1,0-2 8,5-2-7,1 0 0,0 0 0,3 1 0,-1 1 8,3 0-7,-1 3 0,-2 2 0,1 0 1,-1 2-1,-1 2 7,-1 1-7,0 3 0,-1 0 1,-1 4 0,0 2 0,-4 2 0,0 4 0,-2 3 0,-2 6 7,-4 4-1,0 3-7,-4 5 7,-5 3-1,-1 4 6,-3 3-8,-1 2 0,-3 1 0,0 2-7,-1-1 1,-3 0 0,2 0 7,0-1 0,1-2-7,1-1 7,2-4 0,3-3-1,1-3-6,3-4 0,0-2 7,3-2-7,3-4 7,4-3-7,2-3 7,2-7-6,4-3 6,5-5-6,1-1 0,2-1 0,3-1 7,2 0-1,-3 0 0,3 0 0,-1 1-1,-1 1 0,4 1 0,-3 1-7,1 1 7,-1 0 0,1 2 12,-2-1-8,1 2 6,-3 0-8,1 1-1,-1 0-6,-1 1 0,-1 0 7,-1 1-7,0-1-6,1 0 8,-3-1-7,3 1 0,-3-1 0</inkml:trace>
</inkml:ink>
</file>

<file path=ppt/ink/ink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45:20.4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inkml:trace>
</inkml:ink>
</file>

<file path=ppt/ink/ink3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1:06.64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174 339 19,'2'-1'4,"0"-2"-1,4 1 0,0-1-1,1-1 1,1-2-1,2-1 1,1 0-1,-1-2 0,0-1 0,1-2-1,-1 1 0,0 0 0,1-2 0,-1-1-1,0 0 1,-1 0 0,-1-2 0,0 0 0,-4-1 0,-2 2-1,0 0 1,-4 1-1,-2 0 1,0 1 6,0 2-8,-2 0 1,0 3-1,-1 1 7,-1 1 0,2 2-8,-2 0 1,1 3-1,-1 2 1,2 2 7,-2 0-7,-1 3 6,1 2-7,2 2 0,-2 3 1,1 2 6,1 3-1,0 2 0,0 2 6,0 3-15,-1 2 14,3 1-7,2 1 6,-2 0-1,2 1-14,2 1 7,0-1 7,0 1-1,0 1-14,2 0 1,0 1 8,0-1-1,2 3-6,0-1 1,1 0 1,-1 0 0,0 1 1,0 0 6,-2-1-6,2 1 6,-2 0-6,-2 0 6,2-2 0,-2 1-1,-2-1 0,0-3-7,0-1 0,-2-1 1,-2-3 0,0-1 0</inkml:trace>
  <inkml:trace contextRef="#ctx0" brushRef="#br0" timeOffset="490">0 749 22,'0'-1'4,"2"0"-1,2 0-1,1-3 1,5 1-1,2-2 0,3-1 0,3 2 0,1-2-1,4 0 0,0-1 0,-1 1 0,5-1 0,-2 2 0,2-2-1,-2 1 1,2 0-1,-3 0 0,-1 0 0,0 0-2</inkml:trace>
  <inkml:trace contextRef="#ctx0" brushRef="#br0" timeOffset="880">950 16 20,'0'0'4,"0"-2"-1,0 1 1,0 0-1,2-1 0,-2 1 0,0-2-1,0 2 7,-2 0-1,2 0-8,-3-2 13,1 2-14,2 1 0,-2-1 6,-2 1-7,0 2 7,-2 3-1,-2 1 0,-3 3-7,-1 3 7,-3 2-1,-1 2 12,-1 5-8,-3 2-7,-1 5 6,0 2-1,-2 4 12,3 3-8,-1 2 5,2 1-27,3 1 14,4-1 7,1-1-1,5 0-1,2-2-20,4-1 14,6-2 7,2-2-7,5-3 0,1-2-7,3-3-5,3-3 1,1-3 1,0-2 0,-1-2 1</inkml:trace>
  <inkml:trace contextRef="#ctx0" brushRef="#br0" timeOffset="2240">1138 261 22,'0'-1'4,"-2"-2"-1,2 1 0,0 0-1,2-1 0,0 0 0,2-2 0,0-2 0,4 2-1,1-4 0,1 1 0,2 0 0,3 0 0,-1 0 0,3 1-1,-1 1 0,3 1 0,-2 1 0,1 1 1,-1 3-1,-1 2 1,1 2 0,-3 4 0,-3 2 0,-1 2 0,-2 5-1,-4 1 0,-4 4 0,0 2 0,-4 0 0,-2 3 1,-4 1-1,-1 1 0,-3 0 0,-1 0 0,-1 0 0,-3-1 0,1-1 0,-1-2 0,0-3 0,1-2 0,3-2 1,1-3-1,3-2 0,1-2 0,2-2 0,0 0 0,3-5 0,1-1 0,4-5 1,2-3-1,3-4 0,5-3 1,2-5-1,5-1 0,-1-4-1,5-4 1,0-1-1,-1-2 1,5-1 0,-2 0 0,2 1 0,-5 1 0,1 5 0,-4 2 0,-1 3 1,-3 4-1,-3 1 0,-2 4 0,-4 5 1,-2 2-1,-4 8 0,0 1 0,-2 5 0,-2 3 0,0 2 7,-2 4-8,-1 0 0,3 0 1,2 1-1,0 0 1,2-1 0,2 0 0,2-2 0,4-1 0,2 1 0,3-3 0,1 1 0,5-5 0,-1 0-2,3-2 0,1-1-1</inkml:trace>
  <inkml:trace contextRef="#ctx0" brushRef="#br0" timeOffset="2780">1860 653 31,'0'1'3,"0"1"7,2 2-2,-2 0-7,2 2 0,-2 1 6,0 1 6,0 2-2,0 0-8,-2 2 12,-3 2 5,1-1-15,-2 3-7,-2 0 6,0 0 12,-5 2-8,1-2-13,-1 0-6,-1-2 0,1 0 1,-1-1 0</inkml:trace>
  <inkml:trace contextRef="#ctx0" brushRef="#br0" timeOffset="3210">2234 227 23,'-2'0'4,"2"0"0,0 0-1,0 0 0,0 1 0,-2 3-1,-2 1 13,-1 0-8,1 1-7,0 1 6,2 0 5,-2 0-7,2 1-1,0 0 6,2 2-1,0-2-7,2 0-7,2-1 14,0 0-14,4 0 13,1-1-13,1-3 13,2 1-1,3-3-13,-1-2 14,3-3-8,2 0 7,-3-1-7,3-1 6,-5 1-7,1 1 1,-3 0 6,-2 2-7,-1 0 0,-1-1 7,0 2-7,-2 1 6,-1 2-13,-1 4 14,0 4-1,-4 2 0,2 3 6,-2 3-2,0 3-7,-2 1 6,0 4 6,-2 1-14,-3 4 6,1 2-7,-2 3 0,0 3 7,-1 2 5,-1 0-7,-2 1 6,-1 0-8,1 0 7,-3-1-8,1-3 0,-1-1-12,-1-1 14,-3-3 0,1-4-1,-1-1 0,-2-4-6,1-3 7,1-2 6,0-4-1,1-5-7,1-2-7,5-5 7,-3-6-12,5-3 20,0-6-7,4-6 0,1-2 0,3-7-19,4-5 2,3-3 1,3-2 2,4-1 2,1 0 1,3 1 0,-1 3 1</inkml:trace>
  <inkml:trace contextRef="#ctx0" brushRef="#br0" timeOffset="3820">2825 83 23,'0'1'4,"0"-1"0,0 1-1,0 2 0,2-1-1,0 3 1,1 0-1,1 4 6,0 1 6,0 2 4,0 4-15,2 5 19,-2 2 3,1 5-9,-3 3-8,0 4 17,-2 4-3,-4 1 4,-3 5-16,-3 2 11,-4 3-9,-3 6 5,-4 0-2,-3 0-2,-1 1-8,-4-3 6,-2-1-8,0-3-19,-2-4-17,0-2 3,-1-3 2</inkml:trace>
</inkml:ink>
</file>

<file path=ppt/ink/ink3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1:14.64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1528 3490 21,'-2'-1'4,"0"2"-1,0-1 0,2 0-1,-2 0 0,2 1 0,-2 0 0,2-2 0,0 1 0,0 0-1,0 0 0,0 1 0,2 3 0,0-1 0,2 3 0,0-1 0,2 1 0,1 2 0,-1 0 0,2 2 0,0 2 0,1 2-1,1 1 1,0 1-1,3 3 0,-1 0 0,3 1 0,1 3 0,3 0 0,2 0 0,-1 1 0,5 1 0,-2-1 0,2 2 0,-1-1 0,1 2 0,0 0 0,0 1 0,-4 2 0,-1 0 0,-1 3 0,-3-1 0,-1 2 0,-5 1 1,-4 0-1,1-1 0,-7 1 7,-2-2 5,-5 0-8,-3-2-7,-2-3 7,-5-1 0,-2-4-1,1-2 19,-5-5-16,2-3 6,-1-4 5,-3-4-9,2-5-13,-2-5 19,5-4-8,-1-5-7,2-3-12,3-7 14,1-1-13,3-5 1,4-1 1,3 1 1,3 0 0,2 1 1</inkml:trace>
  <inkml:trace contextRef="#ctx0" brushRef="#br0" timeOffset="653">2111 3600 17,'0'2'4,"-2"0"-1,0-1 0,0 1 0,-2 1 0,2-1-1,-2 0 0,-2 2 0,2-2 0,-3-1 0,-1 1-1,2-2 1,0 0-1,-1-2 0,-1-1-1,2-2 1,0-2-1,0-3 1,1-2 0,3-2 0,-2-1-1,4-2 0,0-3 0,0 1 0,2 0 0,0 0 0,3 0 1,-1 3-1,0 1 0,0 2 0,0 3 0,-2 0 0,2 2 0,0 4 0,3 1 0,-3 4 0,2 4-1,-2 3 1,0 3 0,0 1 1,0 6-1,-1 4 0,-3 4 0,-3 2 1,1 1-1,0 1 0,-2 0 1,0 0 0,0-2-1,0 0 0,0-2 1,2-4 0,-3-1-1,5-4 0,-2 1-1,0-4 1,2-2 0,0-1 0,0-2 0,4-2 0,1-3 0,1-2 1,0-3-2,4-2 2,3-1-1,1-2-1,-1 0 1,1 0 0,1-1 0,-1 3 0,1-1-1,-1 0-1,-2 3 0</inkml:trace>
  <inkml:trace contextRef="#ctx0" brushRef="#br0" timeOffset="2148">2796 3805 22,'0'-1'4,"0"1"-1,0 0 0,0-1-1,4-2 0,2 0 0,1-2 0,1 1 0,0-2-1,0-2 1,3-2-1,-1 0 0,0-2 0,1 0 0,-1-1 0,0-1 0,-1 1-1,-3 0 1,0 0 0,0-1-1,-2 2 0,-1 0 0,-3 0 0,-3 2 1,1 0-1,-2 3 1,-2 0 0,0 1 0,0 1 0,-3 3-1,3 2 0,-2 2 0,2 0 0,-1 4 0,1 0 0,0 3 7,2 3-1,0 2-8,0 2 7,0 3-7,1 1 1,3 3-1,0 1 1,3 2 0,-1 2 0,0 2 0,0 3 1,2-1 0,0 4-1,0 3 7,0 1-7,0 2 0,1 0 0,-1 0 7,-2 0-8,0-2 7,0 0-7,0-2 0,0-2 1,0-2 6,-2-3-1,0-2 0,0-3-7,0-3 0,0-2 1,-2-2-1,2-4-1</inkml:trace>
  <inkml:trace contextRef="#ctx0" brushRef="#br0" timeOffset="2599">2746 4187 23,'0'-3'4,"2"1"-1,3-3 0,3-2 0,2-1-1,3-2 0,1-1 0,3 0 0,3-1 0,1 1-1,0 0 0,1 0 0,-1 2 0,0 1-1,-1 0 1,1 2-2,-2 1 0,-1 2-1</inkml:trace>
  <inkml:trace contextRef="#ctx0" brushRef="#br0" timeOffset="2992">1241 4781 24,'-2'0'5,"-2"0"-1,1 0-1,1 0 0,0 0 0,2 0-1,-2 0 0,2 0 0,0 0-1,2 0 1,0-3 6,3 0-8,5 1 0,2-1 7,7 1-1,4-3 5,4-1 11,6 1 4,6-2-22,4-3 12,5 1 4,8-1-9,8-1-1,2 1-8,6-3 6,3 1-7,1-1-6,5 1 13,2-1 5,4 0-8,-3 3-13,1-1 14,-2 3 5,-4 1-14,-5 2 1,-6 4 12,-4 1-7,-4 3-13,-6 1 14,-6 3-7,-7 0 7,-4 1-1,-4-1 0,-6 0-13,-2 0 7,-4-1-12,-5 0-4,1-3 1,-5 1 1</inkml:trace>
  <inkml:trace contextRef="#ctx0" brushRef="#br0" timeOffset="4995">1781 4985 20,'0'0'4,"0"0"-1,0 0 0,0 0 0,0 0 0,0 0-1,0 0 0,0 0 0,0 0 0,0 0 0,0 0-1,0 0 0,0 0 0,0 0 0,0 0 0,0 0-1,0 0 1,0 6 0,2 2 0,4 3 0,0 2-1,2 2 0,3 1 0,-1 1 0,2 2 0,1 2 0,-1 0 0,3 0 0,-3 1 0,3 1 0,-3 0 0,2 2 0,-1-2 0,1 2 0,1-1 0,-3 0 0,3 3 0,-5 0 0,2 1 0,-1 0 0,-3-2 0,0 2 1,-4 0-1,-1-1 7,-3 1-8,-3-1 7,-1-1-1,-4-1 0,0-2 5,-5 0-13,1-3 19,0-4-15,-3-2 6,-1-4 0,-3-3 5,2-6-2,-1-5-13,-1-4-6,3-5 7,-3-3 13,5-4-1,-1-3-14,3-4 7,3 1-13,5-2 1,0 0 7,2-1 1,4 2-7,0 1 1,2 1 1,2 1-1,1 2 1,-1 3-1</inkml:trace>
  <inkml:trace contextRef="#ctx0" brushRef="#br0" timeOffset="6063">2316 5196 23,'0'0'4,"0"0"0,0 0-1,0 0 0,0 0 0,0 0-1,0 0 0,0 2 0,0 3-1,2 2 0,2 1 0,1 0 0,-1 1 0,2 2 0,0-1 0,2 0 0,1-1 0,1-1-1,-2-1 1,5-1-1,-1-4 1,0 0 0,1-3-1,3-2 0,-1-3 0,-1-2 0,1-1 0,-1-2 0,3-1 0,-3 2 0,-1 1 0,-3-1 0,0 3 0,-3 2 7,-1 0-7,0 1 0,0 4-1,-4 3 0,0 4 7,0 2-7,-2 5 6,0 2-6,-2 4 6,2 2-1,0 1-6,0 7 6,-2 2 0,0 2-1,0 3 6,2 4-14,-2 1 13,0 2-1,0 0 0,-2 0-14,-4 1 7,-1-2-6,-1-2 13,0-1-7,-1-3 6,-1-3-7,-1-4-6,-1-3 14,0-5-14,1-5 1,-3-5 1,1-5 13,-1-5-13,-1-5 13,0-4-14,1-6 7,-1-5-6,3-4 13,1-3-1,1-4-14,4-4 1,0-2 1,3-1 1,1 0-1,2 1 1,0 2 0,2-1 0,2 1 0,0 3 0</inkml:trace>
  <inkml:trace contextRef="#ctx0" brushRef="#br0" timeOffset="6933">2870 5102 20,'0'0'3,"0"0"0,0 1 0,0 2 0,0 3 0,0-1 0,-2-1 0,0 2-1,0-1 0,-2 1 6,0 0-1,0-2-7,0 1 0,0-2 0,-3 1 6,3-2-7,0-1 7,0 0-7,0-2 0,0-2 6,0-3 0,2-1-1,-3-1-7,5-3 1,0 0 0,2-1 0,1-1 0,1 2 1,2-1-1,-2 0 0,2 2 8,0 2-7,1 1 0,-1 1 0,0 1 0,0 4 0,0 2 6,1 2-6,-1 3 0,-2 3 0,0 2 0,-2 5 0,0 1 0,-2 4 7,0 1-7,-2 1-1,-2 3 1,0-1 0,0 1 0,-2 1 0,-1-2 0,3 0 0,-2-2 0,2-3 7,0-2-1,2-1-7,0-3 0,2-2 1,2-1 6,0-3-7,4-2 0,0-3 1,4-3 0,1-2 0,1-1 0,3-2 0,-3-2 0,3 0 0,-1 0 0,1 1-1,-1 0 0,1-1-1,-3 3 0</inkml:trace>
  <inkml:trace contextRef="#ctx0" brushRef="#br0" timeOffset="33829">393 53 18,'-2'0'4,"2"-1"-2,0 1 1,0 0-1,0 0 0,0 0 0,0-2 0,0-1-1,0 0 1,2-3 0,0 0-1,0 0 0,-2 0 1,2 2 0,-2-1-1,0 0 0,0 3 0,0-2 0,-2 3 0,0 1 0,-4 5-1,-3 5 0,-3 6 1,-5 3-1,-3 8 1,-3 4-1,-2 7 1,-4 2 0,0 3-1,-2 0 0,2 2 0,0-2 0,0 0 0,5-3 0,1 0 0,4-2 0,3-2 0,3-3 1,5-2-1,4-1 0,4-2 0,6-3 0,2-2 0,7-3 0,3-3 0,5-3 0,4-3 1,4-3-1,4-1 0,0-1 0,3-2 0,-1 1 0,0 2 0,-4 0 0,-2 1 0,-2 4 0,-4 2 0,-4 3 7,-7 3-7,-4 5-1,-5 4 0,-5 3 7,-7 3-1,-5 2-7,-3 2 1,-3 1 0,-5 1 12,0-1-7,1 0-7,-3-2 13,2-2-14,2-3 13,3-4-14,3-1 1,1-4 7,3-3 12,1-1-8,4-1-1,4-3-1,0-2 0,4-3-13,4 1 13,2-3-1,1 0-13,3-2 8,2 0 6,1-2 0,2 2-1,-3-1-1,0 2 0,-1 2-7,-1 1 1,1 3 0,-5 1 13,0 4-1,-4 3 5,1 2-2,-3 4-7,-2 3 5,0 1-20,-2 3 20,2 2-7,0 4-7,0 2 13,0 3-1,2 4-1,2 2-1,0 1-7,2 3-6,2 0 1,1 1 13,1 2-7,-2 1-6,3 4 0,1 3 14,-2-1-1,3 1-7,-1 2 12,3 0-8,-1 0-6,1 2 6,-1 1-7,3 2 13,-3-1-14,3 1 13,-3 3-1,3 0-1,-5 0-1,0-1 0,1 2-1,-1 0 6,-1 2-8,-1 1 0,0 0-1,-1 2 0,-1 0 0,0 1-7,-2 2 7,-2 1-13,1 0 20,-1 2-7,-2 0-6,-2 1 6,0-1 0,0 1 0,-2 1-13,2-2 14,0 1-7,-2-3 7,2-1 0,-2-1-13,2-1 14,2-3-7,-2 0 13,2-3-8,2-2-6,2-4-6,0 0 14,5-2-1,-1-3 0,4 0-1,1-5-6,1-1 7,5-3-1,2-1 6,2-5-1,4-1-7,4-3-6,4-4-6,2-2 14,3-2-6,1-4 0,0-4-18,3-2 3,-1-3 2,3-2 2,-2-3-4,1-3 2,-1 0 0,1-3 1</inkml:trace>
</inkml:ink>
</file>

<file path=ppt/ink/ink3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1:22.6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0 281 23,'0'0'4,"0"0"0,0 0 0,0 0-1,0 0-1,0 0 1,0 0-1,0 0 0,0 0 0,0 0-1,0 0 0,4 0 13,2 1-8,4-1 5,3 0-7,1 0-7,7-1 13,6-2-1,0 1-8,4-1 6,0 0-1,2 0 6,-2 0-2,2 1-7,-4 0-7,0 1 7,0 1 0,-4 0-13,0 0 20,-3 0-14,-1 0-6,-2 0 1,-1 0 1,-1 1 1,-5-1 0,1-1 0</inkml:trace>
  <inkml:trace contextRef="#ctx0" brushRef="#br0" timeOffset="340">76 33 22,'-2'-1'5,"2"1"-2,-2 0 0,2 0 0,0 0 0,0 0-1,0 0 0,0 0 0,0 0 0,0 0-1,0 0 0,0 0 0,0 0-1,0 0 1,2-1 0,2 1 0,3-2-1,-1 2 7,4 0-1,3-1 6,1 0-14,3-1 0,1 2 7,5-2-1,0 0 6,4 0-1,2 1-14,-1 0 13,4-2-1,-4 1-7,1 0-7,2-2 2,-2 3 6,-2 0 0,-2 0 6,-2 1-13,-2-1 1,-1-1 13,-1 2-7,-5 0-7,1 0 0,-3 2 1,-1-4-1</inkml:trace>
</inkml:ink>
</file>

<file path=ppt/ink/ink3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1:24.7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132 287 24,'0'0'4,"0"0"0,0 0-1,0 0 0,0 0 0,0 0-1,0 0 0,2-1 0,0 0-1,0-1 0,2-2 0,3 0 0,-1-3 0,4-2-1,3-1 1,-1-3 0,2-2-1,1-1 0,-1-2 0,-1 0 1,-1-1-1,1-1 0,-5 2 0,0 0 0,-4 2 0,0 1 1,-4 1 0,0 1-1,-2 3 0,0 0 0,-4 3 1,0 3-1,0 0 7,-3 3-1,-1 2-1,0 3-7,-3 0 0,3 5 1,-2 0-1,1 1 1,1 4 13,2 1-8,-3 3 6,5 2-2,-2 1-7,2 2 0,2 2-6,-1 4 13,3 2 5,0 2-2,2 3-20,0 2 14,4 1-7,-2 2 13,3 1-8,-1 1-13,0 1 8,-2 1 0,2 1 7,0-1 5,-2 0-1,0 0-7,0-1 6,-2 0-1,0-2-20,-2-1 20,2-3-7,0-3 0,0-3 0,-2-1-12,0-4 1,0-2 1,-2-3 1,2-2 1,-2-4 0,0-2 0</inkml:trace>
  <inkml:trace contextRef="#ctx0" brushRef="#br0" timeOffset="462">0 786 22,'2'-1'4,"4"-2"-1,2-2 0,5-2 0,3-2 0,5-1-1,2-1-1,6-1 1,0-1 0,4-1 0,0 3-1,0-2 0,0 1 0,2 1 0,-2-1-1,0 3-1,0-1 0</inkml:trace>
</inkml:ink>
</file>

<file path=ppt/ink/ink3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1:25.5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241 0 21,'-2'0'4,"2"0"0,-4 0-1,0 0 0,-2 2 0,0-1 0,-3 1 0,-1 2 5,0-1-1,-1 2 0,-1-1-8,0 3 1,-3 2 6,-1 2-1,1 3 6,1 4-2,1 1-1,-1 5 5,1 3-20,1 4 7,2 2 13,-1 3-2,3 5 5,2 1-8,2 2-20,2-1 20,2-1-7,4-1 6,2-3 5,2-2-14,5-2 1,3-5 0,1-2 12,3-3-20,3-2 14,0-4 6,2-2-14,-1-4-12,1-2 1,-2-3 1,0-2 2,0-3 0,-1-3 0</inkml:trace>
  <inkml:trace contextRef="#ctx0" brushRef="#br0" timeOffset="490">488 305 22,'0'0'4,"0"0"-1,2-1 0,2 1 0,2-2-1,2 0 0,1 0 0,-1 1 0,2 1-1,-2 2 1,3 1-1,-3 1 1,0 3-1,1 4 0,-3 2 0,0 3 0,-4 4 0,0 2 0,-2 3 6,-2 2-7,-4 1 6,0 0-7,-1 1 0,-3 0 0,2-2 1,-3-3 0,1 1-1,0-5 1,-1 0 0,3-1 12,-2-4-1,2-2-8,1-2 0,3-1-7,0-5 1,2-3 0,0-5 0,4-2 1,2-5 0,-2-4 0,6-4 0,3-6 0,1-2 1,3-3 0,1-3 0,3 0 0,-1 0 0,1 0 0,-2 1 0,1 2 1,-1 3-1,-3 1 0,1 3 0,-5 2 1,0 4 0,-1 2 0,-3 2 0,0 2 0,-2 2 0,-2 3 0,-2 5 6,0 3-7,-2 2 1,-2 5-1,0 2 0,-2 6 7,0 2-8,-1 2 8,3 2-1,0 2-1,2 1 6,4-1-1,0 2-1,4-2-14,1-2 7,3-1 0,0 0 0,5-4-7,-1-1 1,3-3-1,-1-1 0</inkml:trace>
  <inkml:trace contextRef="#ctx0" brushRef="#br0" timeOffset="1250">1058 675 32,'-2'0'10,"2"1"-1,-2 0-1,2 2-1,0 1-1,0 2-8,-2 2 13,2 4-7,-2 1 6,-2 1-2,0 3-7,0 2 6,-5-1-1,3 3-7,-2-1 7,-2 1-14,1-1 1,1-3-1,-2-1 0</inkml:trace>
  <inkml:trace contextRef="#ctx0" brushRef="#br0" timeOffset="3217">1300 204 21,'0'0'4,"0"0"-1,0 0 0,0 0 0,0 0 0,2 2 0,1 4-2,-1 1 1,0 4 0,0 1 0,0 3 6,0 2-8,2 1 1,0 1-1,0 2 1,2-1 0,-1-1-1,1-1 7,2-3-1,-2-1-8,3-1 1,1-2 0,0-3 0,3-1 0,-1-3 0,3-3 0,-1-3 1,0-3 0,1-1-1,2-2 1,-3 0 0,0-1 6,-1-1-7,-1 2 0,-1 0 0,-3 1 7,0 1-7,-2 1 0,1 0 0,-1 1 0,-2 2 0,0 0 7,0 1-7,-2 2 0,0 2 6,0 3-7,0 5 1,1 1 6,-1 3-7,0 3 0,2 3 1,-2 2 12,0 3-1,0 3-1,0 2-14,-2 3 1,0 3 13,-2 1-2,-2 2-7,0 2 7,-5 1-8,1-1-6,-2-2 14,0-1-1,-3-2-13,1-4 7,-1-3-7,-1-2 14,-3-5-1,-1-2-1,1-6 0,-2-5-1,1-5 6,-1-6-2,1-4-7,1-5 0,1-5 6,-1-3-7,5-3 0,1-2-6,3-3 7,4 0 0,2-2-7,6 0 1,0 0 1,2 0-6,3 1 1,1 2 0,4-1 1,-1 3 1,1 0 0,3 2 0</inkml:trace>
  <inkml:trace contextRef="#ctx0" brushRef="#br0" timeOffset="3846">1822 604 30,'0'0'3,"0"0"1,0 0-1,0 0-1,0 0 7,0 0-8,0 0 0,4 0 0,2 0 12,4-1-1,5-3-14,1 1 19,3-3-21,2-1 13,3-2-14,1 1 13,0-2-1,0 2 6,0-1-21,-3 1 14,-1-2-1,-2 3-13,-1 0 1,-3 2 0,-1-1 1,-1 2 0,-5 1 0,0-1 0</inkml:trace>
  <inkml:trace contextRef="#ctx0" brushRef="#br0" timeOffset="4089">2043 345 22,'-2'0'4,"2"0"0,0 0-1,0 0 0,0 1 0,0 2-1,2 2 7,-2 3-1,2 1-1,-2 4 5,2 2 5,0 4-15,0 2 0,-2 2 12,2 4-2,0 1-14,2 3 7,-2 1-7,1-1 0,-1-2 1,0-1-7,2-2 0,-2-2 1,2-3 0,0-3 0</inkml:trace>
  <inkml:trace contextRef="#ctx0" brushRef="#br0" timeOffset="4786">2448 223 23,'0'0'5,"0"0"-1,0 0 0,0 0-1,0 0 0,0 0 6,0 0-1,0 0 5,-2 5-2,2 2-1,-2 4 11,2 2-15,0 3 12,0 1-9,0 4-1,0 5-7,0 1 12,0 2-8,0 2 0,0 0-1,0 2 0,0 0-7,0-3 13,0-1-20,0-2-6,0-3 2,0-3 2,2-1 0,-2-4 0</inkml:trace>
  <inkml:trace contextRef="#ctx0" brushRef="#br0" timeOffset="5096">2618 62 23,'0'0'4,"0"0"0,0 1-1,0 0 0,6 3-1,2-1 0,3 3 1,1 2-1,3 1 0,-1 2 0,5 2 6,-1 2-1,1 2-1,-1 4-1,1 4 12,0 3-8,-1 4 5,-1 4 4,-3 5-2,-1 1-2,-5 3-2,-4 1-1,-2-1-8,-2 0 0,-6-1 6,-2 1-8,-3-2-6,-3-4 0,-5 0-12,3-3 2,-5-4 1,2-3 0</inkml:trace>
  <inkml:trace contextRef="#ctx0" brushRef="#br0" timeOffset="6376">3354 396 21,'-2'0'4,"0"1"0,0-1 0,2 0 0,-2 0-1,2 1-1,-2 0 0,4-1 0,-2 0 0,0 0 6,2 0-1,2-1-7,2 0-1,2-1 1,5-2 6,1 2-7,7-2 0,2 1 0,4-2 7,2-1-1,2 1-1,0-1 6,0 1-14,0 0 1,-2 1 7,0-1-1,-5 3 0,1-2-1,-4 2 0,-2 1-6,-3-1 0,-1 2 0,-3-2 0,-2 2-1</inkml:trace>
  <inkml:trace contextRef="#ctx0" brushRef="#br0" timeOffset="6644">3708 191 23,'0'0'4,"0"0"0,0 0-1,0 0 0,0 1 0,4 2 0,-2 1 6,2 2-8,0 0 19,2 2-15,-1 3-7,1 1 13,0 2-8,0 4 6,0 0-7,1 6 6,-1-1 5,0 1-14,0 1-7,0-1 2,3 2-1,-1-3 1,-2 0-1</inkml:trace>
</inkml:ink>
</file>

<file path=ppt/ink/ink3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1:32.7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43 474 22,'0'0'4,"0"0"0,0 0-1,0 0-1,2-2 1,2-1-1,4-2 0,3-2 0,1-1 0,1-3-1,3 0 0,3-1 0,-3-2 0,1 0 0,-1 0 0,3-1 0,-2-1 0,-1 0 0,-1-1-1,-1 1 0,-2 0 0,-3 0 1,-1 0-1,-2 2 0,-2 1 1,-4 1-1,0 1 7,-2 3-7,-2 1 0,-2 1-1,-2 4 7,-1 2-7,-1 0 0,0 4 7,-3 1-8,3 4 7,-2 0 6,1 4-14,-1 2 6,4 1-6,-1 4 6,1 1-7,2 3 14,2 2-14,-3 3 7,3 2-7,2 4 13,0 1-1,0 4-7,2 2 6,0 3-7,0 1-6,0 3 13,2 1-7,0-1 6,0 1-13,0-2 0,0-1 8,-2-1 12,5-3-2,-3-1-13,2-4 0,-2-2 6,0-2-13,0 0 20,0-2-1,-2-2-14,0 1-6,0-2 20,0-3-7,0-1-1,-2-3 0,0 0-6,0-1-6,0-2 1,-2-2 0,0-2 0,-3-1 1</inkml:trace>
  <inkml:trace contextRef="#ctx0" brushRef="#br0" timeOffset="476">0 1005 25,'0'-3'4,"2"0"0,0-1-1,2-1 0,2-2-1,2-3 1,5-1-1,1-2 0,3-2-1,1 1 1,3-1 6,2 1-8,2 0 7,-3 1-8,3 0 7,0 2-1,0 0-7,0 2 0,-1 1 0,-1 0 0,0 2-1,-2 0 0</inkml:trace>
  <inkml:trace contextRef="#ctx0" brushRef="#br0" timeOffset="838">802 168 20,'-2'0'4,"-2"1"0,0 0-1,0 0 0,-1 0 0,-1 1 0,-2 1 0,2-1 6,-3 2-2,-1-1 6,0 2-8,-1 2 6,1 2-8,-2 3 0,1 0 12,-1 5-15,4 3 13,-3 2 4,3 3-8,2 3-1,0 3 5,-1 3-8,3 3 0,2 3 5,2 1-1,0 2-14,4-3 14,0 3 5,3-1-2,3-1-20,0-3 7,3-2 0,3-2 0,1-3-12,1-3 1,1-3 2,2-4-6,-1-4 2,1-2 0,0-4 1</inkml:trace>
  <inkml:trace contextRef="#ctx0" brushRef="#br0" timeOffset="1543">1149 385 21,'0'0'3,"0"0"0,0 0 0,3 0 0,-3 0 0,2 0-1,2-2 0,0-2 0,2 1-1,2-1 1,1 0-1,-1 0 0,0-1 0,3 2 0,-1-1-1,0 2 1,3 0 0,-3-2-1,0 3 1,-1 0 0,-1 2 0,0 1 0,0 3-1,1 2 0,-5 2 0,0 3 0,-2 2 1,0 2 0,-4 3-1,0 1 1,-2 2-1,-2 0 0,-3 2 0,1 2 7,-4-1-1,1 1-7,-1 0 6,-3-1 6,1 0-14,2-3 13,-3-3-1,5-1-2,-1-3 0,1-1-1,2-1-1,2-4-1,1-1 0,1-3-7,2-4 7,2-5-7,2-3-6,2-2 1,5-6 1,3-1 1,0-4 7,3-1 6,2 0-7,-1-1 0,1 0-7,-1 0 2,1 0 0,-3 1 7,1 1 0,-1 1 0,-1 2-7,-3 2 13,0 2-14,-2 1 2,1 3 0,-3 1 13,0 0-1,-2 2-1,0 3-7,-1 3 12,-1 3-7,-2 4 11,0 4-2,-2 2-1,2 4-21,0 1 26,0 3-8,0 3-8,2 0 0,2 0 6,0 1-1,2 0-7,0 0-6,5-2-12,-1-1 2,2-2 1,1-1 0</inkml:trace>
  <inkml:trace contextRef="#ctx0" brushRef="#br0" timeOffset="2063">1911 714 55,'0'0'13,"0"1"-8,0 2 6,0 2-8,2 3 13,0 1 4,2 1 4,-2 3-3,-2 1 3,0 1-15,0 2-8,-2 2 13,-2 1-8,0 0-7,-5-1 0,1 2-19,-2 0 2,-3-1 1</inkml:trace>
  <inkml:trace contextRef="#ctx0" brushRef="#br0" timeOffset="3021">2355 344 24,'-2'0'11,"0"-1"-8,2 1 6,-2 1-1,0-1-7,2 1 6,-4 1 5,2 1-1,0 2-8,-2 2-6,1 1 6,1 2 0,0 3-1,0 1-6,0 0 0,2 0 1,2 0 0,0-1 1,2-1 12,1 0-7,1-1-7,2-2 7,0-2-7,3-2 7,1-3-6,1-2 12,1-1-1,3-4-7,-1 0-6,1-2 7,-1 2 6,-1-1-1,-3 1-14,-2 0 14,1 1-8,-3 1 1,-2 2 0,0 2-7,1 4 1,-1 3 1,-2 4 1,0 2 13,0 3-8,-2 3 0,2 2 0,-1 4 0,-1 2 6,0 3 5,-2 3-1,0 1-8,0 3 0,-2 0 6,0 2-1,-3-1-14,-1 0 7,-2-1 0,-2-2-6,-1-1 0,-1-2 7,-3-2 6,1-3-1,-3-1-1,-1-4-19,-1-2 20,0-2-13,-1-4 7,-1-4 6,0-4-14,3-3 8,-3-4 12,3-5-20,-1-3 19,2-4-14,1-4 0,3-3 7,1-5-13,4-4 7,4-3 0,-1-3-6,5-2 1,0 1-6,5 3 2,1 1 0,4 2 1,0 1 1,3 3 1</inkml:trace>
  <inkml:trace contextRef="#ctx0" brushRef="#br0" timeOffset="3751">2895 577 25,'0'0'4,"-2"0"13,2 0-15,0 1 12,0-1-14,0 1 0,0 0 12,0-1-14,0 0 19,4 0-2,0 1-14,0-1 19,5 0-3,3 0-8,0-1 5,5 0 4,4-1-2,1-3-8,3 1-1,4-1 5,-2-1-20,2 0 13,-4 2 6,0-1-1,-5 1-8,1 1-13,-4 1 8,-3-1 0,-2 1 7,1 0-7,-5 0-6,-2 2 2,-4 2-6,0 0-5,-2-1 2,-4 1 2,0 2 1,-2-2 0</inkml:trace>
  <inkml:trace contextRef="#ctx0" brushRef="#br0" timeOffset="4101">3418 385 23,'0'0'4,"0"0"0,0 0 6,0 1-7,0 4 5,-2-1 6,2 3-8,-2 3-1,2 0 18,-2 1-9,2 3 4,0 1-2,0 2-8,-2 2 5,2 1-8,0 2 0,0 0 5,0 0 5,0 0-14,0 0 0,0-1-7,0 1 7,0-3 0,0 0-19,0-1 2,2-3 1,-2-3 1</inkml:trace>
  <inkml:trace contextRef="#ctx0" brushRef="#br0" timeOffset="4651">3619 0 22,'0'0'5,"0"0"-1,0 0-2,0 0 0,2 1 1,0 0-1,4 1 0,0 0 0,1 1 0,1 1 0,2 1 6,3 1-1,-3 3-1,2 2 6,3 3 11,-3 2-10,1 3 11,-1 2-3,1 3-9,-3 6 11,0 0-2,-2 1-3,-3 4-15,-3 1 19,-2 2-3,-4 2-15,-3 2-1,-1 2 13,-4 0-9,-3 0-1,-1-1 6,-3 2-8,0-2 0,-1-4-7,-1 0-6,2-5-11,-1-1-11,1-4 4,3-2 2</inkml:trace>
</inkml:ink>
</file>

<file path=ppt/ink/ink3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1:38.4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0 652 22,'0'0'4,"0"-1"0,0 1 0,0 0-2,0 0 0,0 0 0,2 0 0,0 1 0,4-1 6,1 0-1,3 0 12,4 0-15,5-1 0,4 0 5,2-1-1,2-1 6,4 0 4,2 0-2,2 0-8,-2 1-8,0-1 7,-2 2 5,-2 1-2,-2 0-20,-4 0 8,-3 0 6,-1 1-6,-5-1 6,1 0-7,-3 1 1,-3 1 13,-1-1-14,-4 0 6,0 1 12,-4 2-1,0-2-8,-4 2-14,2-2-11,-2 0 1,2 1 2,-2-1 2,1 0 0,1-1 1</inkml:trace>
  <inkml:trace contextRef="#ctx0" brushRef="#br0" timeOffset="710">1063 339 30,'0'0'3,"0"0"1,0 0-2,0 0 1,0 0-1,0 2 0,-2 0 0,2 1 6,-2 2-1,2 1-7,-2 1 12,-2 1-7,0 1-1,0 3-1,-5 1 6,1-2 5,0 2-1,-1-1-2,-1-2-1,0 0-14,-3-2 7,3-1-7,0-3 7,-1 1-1,3-3 6,0-1-1,2-4 0,1-3-8,3-4 7,0-3-20,4-3 8,3-2 14,1 0-1,2-3-8,2 0 7,3 1-7,-1-1 0,1 1-6,1 2 7,1 1-6,-1 1 0,-2 2 7,3 1 7,-3 2-1,1 0-1,-1 3-14,1 2 14,-1 2-13,-2 2 1,-1 5 7,-1 3-7,0 3 1,-4 4 1,0 4 0,-4 5-6,0 5 14,-4 3 6,-4 4-8,0 2 6,-5 2-7,-1 1 0,-1 0 6,-1 2-1,-1-2-1,1-1-13,-3-1 14,3-2-7,-1-2-6,0-2 7,1-3 0,3-5 0,3-3 0,0-4 6,4-3-1,-1-3-7,5-4 1,2-5-13,4-3 15,3-4-13,1-2 1,4-1 14,3-2 0,-1-1-13,1 2 8,-1 0 12,1-1-7,-1 3-1,3 0 0,-3 1 0,3 1-7,-3 3 7,3-1-6,-3 4 13,3 1-8,-1 2 7,1 0-8,-1 3 7,-1 0-1,-1 1-20,1 0 14,1 1-6,-1-1 1,1 0-6,-1-1 0,-1-2 1,3 1 0</inkml:trace>
  <inkml:trace contextRef="#ctx0" brushRef="#br0" timeOffset="1360">1729 416 22,'0'1'4,"0"0"-1,2-1 0,4 2 0,1-2-1,1-2 1,2 0-1,1-1 0,3 0 0,0-1 12,1-3-14,-1-1 6,3-2-7,0 0 1,-1-3 6,1 0-7,-1 0 12,1-2-7,-3-1 6,-1 0-14,-3-1 7,-2 0-7,-2-2 13,-1 1-1,-3-1-1,0 1-7,-2 0-7,-2 2 8,-3 2-7,1 1 13,0 3 6,-2 2-21,-2 2 8,-1 3 0,-1 3 12,0 3-1,2 3-20,-3 2 13,1 2 12,-1 4-14,3 4 6,0 1-8,0 6 7,-1 1-14,3 7 14,0 2-1,0 3-1,2 3-1,-3 0 6,3 2-1,0 0-20,0 1 8,2 0 6,-2 0 6,2 0-1,-2 0-1,2-1-1,-3-2 6,1 2-8,-2-1-7,2-1 7,-2-1-7,0-1 7,-1 1 5,-1-3-1,0-1-13,0-1 0,-3-3-11,3-1 2,-2-4 1,-1-1-4,3-3 1,0-2 2,-1-2 0,3-3 2</inkml:trace>
  <inkml:trace contextRef="#ctx0" brushRef="#br0" timeOffset="1830">1545 851 31,'0'-1'10,"2"-1"-8,4-2 0,1-1 6,3 0-7,4-2 0,3 0 19,1-3-3,5 1-2,4-1-2,0-1-14,4 1 19,0-1-21,4 1 19,0-1-8,1 1-1,-1-1-7,0 1 12,-2 1-1,0-1-8,-2 2-13,-2 1-5,-2 0 1,-4 3 1,-1-1 1,1 0 1</inkml:trace>
  <inkml:trace contextRef="#ctx0" brushRef="#br0" timeOffset="2637">2550 44 22,'0'0'4,"-2"0"-1,0 1 0,-2 0 0,0 2 0,-2-1 0,-1 3 0,-1-1-1,0 4 6,-3 2 5,1 0-7,-2 4-1,1 4-1,-1 1 0,0 5 5,-1 2 6,3 5-9,2 2 0,1 2 5,3 0 5,2 1-2,2 1-8,4-1-7,2-1-6,3 0 20,3-2-8,5-3-1,-1-1 0,5-2-1,2-4 0,1-3-1,3-3-12,2-3-6,2-3 2,2-4 1,1-3-1</inkml:trace>
  <inkml:trace contextRef="#ctx0" brushRef="#br0" timeOffset="3152">2970 262 24,'0'-2'4,"2"1"0,0 0-1,2-2 0,2-2-1,5 0 1,-1-1-1,1-1-1,1 2 1,2-2-1,-1 0 0,1 0 0,1 0 0,-1 1 0,1 1 0,-3 1 0,1 0-1,-1 2 7,-2 2-1,1 1-7,-3 4 0,-2 2 0,-2 2 0,-2 5 7,-2 2 5,-4 3-13,-2 3 12,-2 1 5,-3 3-8,-1 2-1,-3-1-7,-1 1 13,-1 1-8,-1-1 0,-1-1 5,-2-2-1,5-2-7,-1-3 0,1-3 12,1-2-14,5-1 7,0-2-7,3-4-7,3-2 8,4-4 6,2-3-13,3-5 13,5-2-13,2-5 7,3-2 0,3-4 6,3-3-13,0-1 1,1-1 7,1-2 0,0 0-13,-2 3 8,-1-1 7,-1 2-1,-2 0-6,-1 2 0,-1 2 1,-3 2-6,-4 2 13,0 1-6,-3 2 0,-1 1 0,-2 3 0,-2 3-6,-2 3 14,-2 3-1,-1 3 6,-3 2-2,0 4-7,0 4 19,-1 4-9,-1 2 4,2 3-8,2 2 5,-1 2-14,3 0 13,2 1-8,2-1 6,4 0-8,0-1 13,5 0-15,1-2 0,2-4-25,1-2 3,1-1 2,3-3 1</inkml:trace>
  <inkml:trace contextRef="#ctx0" brushRef="#br0" timeOffset="3672">3607 621 30,'0'2'4,"2"3"6,2 2 5,0 1 4,0 1-21,3 2 13,-1 0 11,-2 2 10,0 1 2,-2 0-11,-2 2-3,0 1-15,0 0 12,-4 2-8,-4 0 11,0 1-8,-5 0 4,1 0-8,-5 1-1,-1-3-20,-1 0 2,0-3-11,-1-1-4,-1-3 3,0 0 2,5-4 2</inkml:trace>
  <inkml:trace contextRef="#ctx0" brushRef="#br0" timeOffset="3995">4023 178 23,'-2'1'5,"2"2"-1,-2 2 0,-3 3-1,1 4 0,0 1 6,-2 3-1,0 3-1,0 0-1,-3 3 11,3 0-14,2-1 12,-2 0-8,4-1 11,0-1-8,2-2-1,2-1 5,0-3-8,2-1-13,2-4 19,2-3-1,3-3-8,1-3 6,5-5-7,-1-3-7,3-2-6,1-3 14,1 0 6,0-1-13,-3 0 0,1-1 7,0 1 6,-3 1-14,-1 1 13,-1 1-7,-3 3-13,-3 1 2,0 1 20,0 2-14,-4 4-6,3 2 14,-3 4 0,0 2 5,-4 3-13,2 5 0,-2 4 26,0 4-3,0 3-21,-2 4 19,2 4-2,-2 3 4,-2 4 10,2 1-10,2 3-2,-2 1-8,0 0 5,-1 2-2,-1-1-8,0 1 12,-4-2-2,0 0-8,-5-4 6,-1-2-2,-3-1-1,1-3 5,-5-3-2,0-4-7,-3-2-1,-1-5-7,-2-4 1,0-3 6,0-5 0,2-3-1,0-3-13,1-5 8,1-4 6,0-4-19,4-4-11,1-3 10,1-4 2,5-6-23,2-2 17,1-1-10,5-2 3,4 0-3,2-2 3,2 0 3,5 2 2,1-2 2</inkml:trace>
  <inkml:trace contextRef="#ctx0" brushRef="#br0" timeOffset="4625">4711 0 22,'3'1'4,"-1"0"0,4 3-1,0-1 1,0 2 5,2 2 5,3 0-1,-1 2-2,5 2 11,-3 0-15,2 3 5,1 4 11,2 1-3,-1 5-2,-1 5 10,-1 3-3,-4 8 3,-1 4-10,-5 5-2,-2 5-2,-6 5 4,-5 2-14,-5 2 12,-3 3-15,-3 5 12,-7 0-1,-2 1-2,-4-1-7,-4-1-1,-1-4-6,-3-2 7,-2-5-13,-3-4-5,1-5-5,-1-5-16,3-6 11,3-8-5,3-5 3</inkml:trace>
</inkml:ink>
</file>

<file path=ppt/ink/ink3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00.3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662 343 18,'0'-1'3,"-2"1"0,2 0 0,0 0-1,0 0 0,0 0 1,0 0-1,0 0 0,0 0 0,0 0-1,0 0 1,0 0 0,0 0 0,0 0-1,0 0 0,0 0 1,0 0-1,0 0 0,0 0 0,0 0 6,0 0-7,0 0 0,0 0 0,0 0 0,0 0 6,0 0 0,0 0 5,0 0-8,0 0-6,0 0 0,0 0 13,0 0-7,0 0-7,0 0 0,0 0 1,0 0 13,0 0-1,0 0-14,0 0 1,0 6 6,-2 2 0,0 5 0,-6 2 6,-3 3-14,-1 6 1,-3 2 7,-1 5 6,-3 2-1,-2 6-7,1 1 0,-5 3-6,0 2 13,-4 1-1,0 1-7,0 0 6,0 1-7,0-1 1,0-1 12,2 1-1,-1-2-8,1-2-6,2-1 7,0-3-1,2-1 0,3-5-13,1-1 8,2-3-6,1-5 14,3-3-1,1-2 0,2-3-1,1-1-7,1-2-5,2-3 13,0 0 0,2-2-1,-1-1-6,1-1 6,2-1-6,0 0 0,0 0 7,2-2-1,2-1-6,0 2 0,-2-2 7,2-1-1,2 1-7,1-1 1,-1 0-6,2-1 7,2 0-6,3-1 1,-1 0 20,4-2-14,3-1-6,2-1 7,1-2 6,5 0-1,2 0 0,2-2-7,4-2 0,4 1 13,3-1-8,3 1 6,2-2-13,3 2 6,0-2-6,-1 1 13,1-1-1,-3 1-14,1 0 7,-3 2 0,-4-2-13,-1 2 14,-3 1-6,-4 1 0,-4 1 1,0 0-6,-5 1 14,-1 1-7,-4 1 0,-3 0 0,1-1-6,-5 2 20,0 0-8,-1-1 0,-1 2-1,-2-1 6,0 1-1,-2 0-13,0-1 6,1 2 7,-5-2-8,2 1 7,-2-1-8,-2-1 7,2 0-7,-2-1 6,-1 0 0,-1-2-1,2-1-1,-2-1-6,0-2 0,0 1 1,0-1-6,-2-2 7,1-2 0,-1 0 0,0-2 6,0-2-13,0 0 8,-3-2 0,-1-2 0,0-1-7,-1-3 7,-1-1-6,-3-1 7,-1-3 6,-1 0-1,1-2 0,-3-1-20,-2 0 8,1 0 7,-1 2-12,-2 3 7,-1 0 1,1 3 0,2 0-6,-2 4 14,3 2-7,-1 3 6,2 0-6,1 2 12,3 2-1,1 3-1,1 1-13,3 1-6,2 1 1,-1 1 1,3 1 0,2 3 1,0 1 1,4 2 0</inkml:trace>
  <inkml:trace contextRef="#ctx0" brushRef="#br0" timeOffset="1095">1216 172 22,'0'0'4,"0"0"0,0 0 0,0 0-1,0 0-1,-2 0 0,2 0 1,0 0-1,0 1-1,-6 4 0,0 0 1,-5 2-2,-1 2 1,0 0 0,-3 1 6,1-1-7,-3-1 0,3 0 0,-3-2 7,3 0-8,-1-2 1,3-1 0,-1-1 0,1-2 6,2-1-8,1-4 7,1-2-7,2-3 7,4-4-7,0-1 0,4-2 0,2-1 7,2-3-7,2 0 0,3 1 1,-3 2-1,2 0 1,3 1 6,-3 3-6,0 0-1,1 2 0,1 3 7,-1 2-6,-1 2-1,-2 4 1,2 3 6,-1 4 0,-3 5-7,-2 4 0,-2 3 0,-2 8 7,-4 3-1,0 4-7,-4 3 1,-3 3 6,-1 2-6,-1 1 6,1 0 0,2-2-1,-1 0 0,1-3-7,2-3 7,2-3-1,1-2 6,3-3-13,0-3 7,2-3 0,2-4 6,2-2-14,5-5 7,1-3 6,5-5-13,1-3 1,7-3 6,2-3-6,2-2 7,2 0-7,-1-1 7,1 0 0,0 3 0,-4 0-7,0 2 1,-2 2-1,-3 1 1,-1 1-1,-2 2 0</inkml:trace>
  <inkml:trace contextRef="#ctx0" brushRef="#br0" timeOffset="1885">1713 352 22,'0'0'4,"0"0"0,0 0-1,0 0-1,0 0 0,0 0 0,0 0 0,0 0 0,0 0 0,0 0-1,4 2 0,-2-2 0,2 0 0,2 0 0,0-3 0,1 1 0,-1-2 0,2-1-1,0-1 1,3-1 0,-3-1-1,0 0 1,-2-3 6,1 1-8,-3-2 1,0 0 6,-4-2-7,0 0 7,-2-1-1,-2 0-1,-3 1-7,1 1 1,-4 2 6,2 0-6,-3 2 6,-1 2 6,2 1-1,-1 3-8,-1 2 6,1 3-1,1 3-7,0 2-6,-1 3 1,3 3 1,0 2 7,0 2-7,1 3 7,1 2 0,2 3 0,-2 1-7,4 5 0,-2 1 8,2 3-7,0 3 13,-1 4-14,1 3 1,2 1 7,0 3-7,0 1 7,5 1 6,-1 1-8,0 3 0,2 1 6,0 3-13,0 2 13,1 0-13,-1 1 0,2 2 1,-2-1 7,1 1 0,-1 0-6,0-1 6,-2 0 0,0 1 0,-2-2-7,2-1 7,-2-2-7,1-2 1,-1-3 0,-2-3 0,0-2 1,0-5-1,0-2 0</inkml:trace>
  <inkml:trace contextRef="#ctx0" brushRef="#br0" timeOffset="2401">1462 1393 22,'0'-1'4,"2"-3"0,3 0-1,5-4 0,2-3 0,5 0-1,4-2 0,3-1 0,3-1-1,6 0 0,0-2 0,7 2 0,1 0 0,3 0 0,-1 2 0,0 0 0,1 3-1,-3 1-1,-2 0-1</inkml:trace>
</inkml:ink>
</file>

<file path=ppt/ink/ink3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04.62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14 225 20,'-2'-2'5,"0"2"-1,0 0 0,2 0-1,-2-1 0,0 1 0,2 0-1,0 0 0,0 0 6,0 0-7,0 0 0,0 0-1,2 0 0,0-1 1,6-1 0,2-2-1,7 0 0,2-2 7,1 1-8,3-1 1,4 2-1,2-2 0,0 1 1,0 1 0,0-1 0,0 2 0,-2-1 0,-1 1 6,1 1-7,-4 1 0,-2 0 0,-5 1 0,-1 1-1,-1 0-1,-3 2 0</inkml:trace>
  <inkml:trace contextRef="#ctx0" brushRef="#br0" timeOffset="300">0 35 23,'-3'0'4,"3"0"0,0 0-1,0 0 0,0 0-1,5-1 0,-1 0 0,2 0 0,2-1-1,3 0 1,1 0-1,5-2 1,3 2-1,5-1 0,2-1 0,2 2 0,4-2 0,0 2-1,4 0-1,1 0-1,-1 1 0</inkml:trace>
</inkml:ink>
</file>

<file path=ppt/ink/ink3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06.49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25 105 19,'-2'-2'4,"0"1"0,0-1-1,0 0 0,-2-1-1,2 1 0,0 0 0,2-1 0,-3 1 0,1 0 0,2-1-1,-2 2 0,2 0 0,-2 1 0,2-1-1,-2 1 0,2 0 1,2 0 0,-2 1 0,4 3-1,3 0 0,1 3 1,2 4-1,3 0 0,1 3 0,3 2 0,1 3 0,3 3 0,0 3 0,1 1 0,3 2 0,-2 2 0,0 3 0,2 1 0,-1 1 0,-1 0 0,-2 1-1,-1 1 2,-1 0-1,-2 0 0,-3 2 0,-1-1 0,-5 1 1,-4 0 0,-2-1-1,-4 1 1,-4-3-1,-5-1 0,-1-2 0,-3-1 1,-3-4-1,-3-3 0,-2-2 0,-1-2 13,-1-4-2,-2-3 5,2-5-8,0-3-7,0-5 6,5-5-1,-1-4-1,5-5 0,3-4-1,3-4 6,6-3-20,2-3 14,4-2-14,4 0 1,4 0 2,1 1 0,1 0 0,0 2 1,3 1-1</inkml:trace>
  <inkml:trace contextRef="#ctx0" brushRef="#br0" timeOffset="660">745 173 20,'0'0'3,"0"0"0,0 0 0,0 0-1,0 0 0,0 0 0,0 0 0,-2 0-1,2 1 1,-4 3-1,-3 1 1,-1 0-1,0 1 0,-2 1 0,1-1-1,-1 0 1,-2-2 0,-1 2 0,3 0 0,-3-2 0,3-1-1,-2-1 1,1 0-1,-1-2 0,4-3 1,3-1-1,1-2 0,2-4 1,2 0-1,2-3 0,5-1 1,1-2-1,0 0 0,2-2 0,1 2 0,1-2 0,1 3 0,-3 0 0,0 1 0,1 3 0,-1-1 0,0 3 0,-1 2 0,-1 0 0,-2 3-1,2 3 1,-2 3 1,-1 3-1,-1 4 0,-2 3 0,-2 5 0,0 4 0,-4 4 0,0 4 0,-3 3 0,-1 3 0,-2 3 0,1-1 0,-1 1 0,2-1 0,0-1 0,-3-1 0,5-2 0,0-3 0,0-3 0,-1-2 0,5-3 0,0-3 0,0-3 0,4-2 0,2-3 1,5-5-1,1-4 0,5-4 0,3-4 0,1-2 0,3-3 0,1 0 0,-2-2 0,2 2 0,-1 1 0,-3 1 0,0 0 0,-1 4 0,-1 0-1,-3 1 0,-1 3-1,-1 2 0</inkml:trace>
  <inkml:trace contextRef="#ctx0" brushRef="#br0" timeOffset="2530">1067 450 19,'0'0'3,"0"0"0,3-1 0,-1 0 0,4-3 0,0 1-1,2-3 0,3 0-1,1-2 1,0-1-1,1-1 0,1-2 0,3-2 0,-3-3-1,3 1 0,-1-1 0,1-2 0,0 0 1,-1 0 0,-1-1 0,-1 0-1,-2 0 0,1-1 1,-3 2 0,-2-1 0,1 1-1,-3 1 1,0 1-1,-2 1 1,-4 2-1,0 0 0,0 3 0,-2-1 1,-2 3 0,0 2-1,-2 0 0,0 3 0,-3 2 0,-1 3 0,-2 2 0,1 4 0,-1 2 0,-1 1 0,3 3 0,0 1 0,-1 2 0,3 3 0,2 2 0,0 3 1,2 2-1,-1 3 0,3 0 7,0 1-8,2 1 1,2 2 0,0 1 0,0-2 12,3 1-14,1-1 7,0 1-1,0-1-6,0 2-1,1-1 1,-1-1 7,0 2-1,0 0-7,0 2 1,-1 0 0,1 0 13,-2 2-8,-2-1-7,-2 2 1,2-1 7,-2 1 5,-2-3-7,0 0 0,0-3-1,0 0-6,-2-3 0,-3-1 0,1-1 1,0-1-1,-2-3 1,-1-3-1</inkml:trace>
  <inkml:trace contextRef="#ctx0" brushRef="#br0" timeOffset="3030">1111 909 21,'0'0'4,"0"0"-1,2-3 0,0 0 0,6-2-1,3-3 0,3 1 0,5-2 0,1 0-1,5-1 0,0 0 1,4 1-1,-2 0 0,4 1 0,-2-1 0,0 2 0,0 2-1,-4-1 0,-1 2 0,-3 3-1,0 0 0</inkml:trace>
</inkml:ink>
</file>

<file path=ppt/ink/ink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42:19.9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8 18,'0'0'4,"0"0"-1,-2 0 0,2 0 0,0 0-1,0 0 0,0 0-1,0 0 0,0 0 0,0 0 0,0 0 1,0 0-1,0 0 0,0 0-1,0-1 0,-2 0 1,2-1-1,-2 1 0,2 0-1,-2-1 0</inkml:trace>
</inkml:ink>
</file>

<file path=ppt/ink/ink4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22.1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833 75 21,'0'-2'3,"2"-1"0,2 0 1,5-2-1,1-1-1,2 0 0,5-3-1,2 1 1,-1 0-1,3 1 1,-1 1-1,1 2 0,0 0 0,-3 2-1,1 1 0,-2 0 0</inkml:trace>
  <inkml:trace contextRef="#ctx0" brushRef="#br0" timeOffset="440">8 682 21,'-2'-1'3,"-2"1"0,4-1 0,-2 0 0,2 1 0,0 0-1,0 0 0,0 1 0,4 0-1,0 0 0,2 1 1,2 0-1,3 0 0,3 1 1,5 1-1,6-3 7,4 0-8,6-1 7,6-1-8,7-1 1,8-1 6,6-1-1,8-2-7,6-1 0,1-1 0,4 1 1,-1-1 0,1 0 0,-2 1 0,1 0 7,-3 1-7,-3 1-1,-4 0 1,-3 1 0,-5 0 0,-4 2 7,-9-1-1,-3-1-1,-5 2 0,-6 1-1,-6-2-6,-2 2 0,-4 0 7,-2 0-7,-5 1 0,-1-1 0,-3 1 0,-2-2 0,1 1 0,-5 0-1</inkml:trace>
  <inkml:trace contextRef="#ctx0" brushRef="#br0" timeOffset="1687">347 1058 21,'0'0'4,"0"0"-1,0 0 0,0 0-1,0 4 0,4 2 0,0 1 0,1 1 0,-1 0-1,2 2 0,0 0 0,0 2 0,3 2 0,-1 0 0,2 3 0,0 3 0,1 1 0,1 1-1,1 2 1,-1 3-1,3 2 1,-3 1-1,2 1 0,-1 1 1,1 0-1,-1 0 0,-1 2 0,-2 0 0,1-1 0,-3 2 1,-4-1-1,2 1 0,-1 0 1,-5-2-1,-3 0 0,-1-3 0,-4 0 0,-2-2 1,-1-2-1,-3-2 1,-1-3 0,-1-3-1,-3-6 7,1-2-1,-1-6-1,0-1-1,1-8-6,1-2 0,-1-5 0,3-1 7,1-4-8,1-1 7,5-3-7,2-1 7,2-2-6,4 0 6,4-2-7,0 2 1,4 1 0,3-2-1,1 2 0,2 0 0,1 2 0,4 0 0</inkml:trace>
  <inkml:trace contextRef="#ctx0" brushRef="#br0" timeOffset="2387">1038 1252 23,'0'0'4,"0"0"0,0 0-1,0 0 0,0 0-1,0 0 0,0 3 0,0 4 0,2 0-1,-2 1 1,4 2-1,0-1 0,2 0 0,1 1 0,1-1 0,2-1-1,3-1 1,-1-1 0,0-1-1,1-2 0,-1 0 1,-1 0-1,1-1 0,-2-1 1,-1-1-1,-1 1 0,0-1 0,-2 0 0,1 3 0,-1 0 1,-2 1-1,0 2 0,0 3 0,-2 3 0,0 1 0,0 5 0,-2 2 0,0 2 0,0 1 0,0 4 0,-2 2 0,0 1 0,0 3 0,0 2 0,-2 1 0,0 2 0,-2 0 0,-1 3 0,-1-1 0,-2-1 0,0-2 0,-1-1 0,-1-2 0,-3-1 0,1-4 7,-1-3-7,-1-2 6,1-5-7,-1-3 0,-3-6 0,3-4 6,-1-5-6,1-6 0,1-4 6,3-6-1,-1-6 6,3-3-14,2-5 1,3-3 0,5-2 0,3-3-1,1 0 1,4-3 0</inkml:trace>
  <inkml:trace contextRef="#ctx0" brushRef="#br0" timeOffset="3194">1611 1118 21,'-2'1'4,"-2"3"0,-3-1-1,1 2 0,0 0-1,-2-1 0,-3 1 0,1 0-1,0-1 1,1 0 0,-1-1 0,2-1-1,-1 0 0,3-1 0,0-1-1,2-3 1,2 0-1,0-3 1,4-1-1,4-2 0,0-2 1,3 0 0,1 0-1,2 1 0,-1-1 0,1 3 1,0 0-1,1 2 0,-3 0 0,-2 3 0,1 1 0,-3 2 1,0 2-1,-2 3 0,0 4 0,-4 3 0,0 0 0,-2 3 0,-2 2 0,2 0 0,-2 1 1,2-1-1,-2-1 0,2 1 0,2-1 0,0 0 0,2-1 7,4-2-8,0-1 7,5-3-7,3-2 0,3-3 0,1-3 0,3-1 0,4-4-1,0 0-1</inkml:trace>
</inkml:ink>
</file>

<file path=ppt/ink/ink4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10.0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0 160 22,'0'0'4,"0"0"0,2 0-1,2 0 0,0 0 0,5-1-1,5 0 0,5-3 0,3 1-1,5-2 1,6 1-1,5-2 7,3-1-7,11 0-1,6 0 0,6-1 0,4 0 13,4-1-8,3 1-1,1-1 6,5 0-14,4-1 1,0 2 7,-1 1 5,1 0-1,-4 2-13,-3-1 13,-1 1-1,-5 2-1,-3 0-7,-3 1 0,-4 0 6,-4 0-6,-7 1 6,-3 0-7,-5 1 0,-3-1-6,-7 1 14,-2 0-14,-4 0 14,-5 0-1,1 0-7,-4 0 1,-3 0-6,-1 0 7,-3 0-7,-1 0 1,-3-1 0,0 1 0,-2 0 0</inkml:trace>
  <inkml:trace contextRef="#ctx0" brushRef="#br0" timeOffset="1606">360 567 19,'-2'-2'4,"-2"1"0,2-2-1,-3 1 0,3-1-1,-2 0 0,2 0 0,-2 0 0,2 1 0,0 0 0,2 1-1,-2-1 0,2 1 0,-2 1 0,2 0-1,0 0 0,0 0 1,2 5-1,0 1 1,2 2-1,0 1 1,0 3 0,5 1-1,-1 2 0,0 2 0,4 1 0,1 0 0,1 3 0,3 1 0,-1 2 0,3 0 0,-2 2 0,1-1 0,1 3 0,-3 0 0,3-1-1,-2 1 1,-1-2 1,-1 2-1,-1-1 1,1 0-1,-3-1 0,-2 0 0,-1 0 1,-3-1-1,-2 0 0,-2-2 0,-4 0 0,-4 0 0,-5-1 0,-3 1 0,-3-2 0,1-2 0,-5-1 7,0-2-1,1-4-7,-1-3 7,2-3-8,-1-2 1,1-4 0,3-3 0,-1-4 0,3-2 7,1-5-1,5-3 5,0-2-1,3-3-13,5-3 0,3 1 1,1-2-1,2-1 0,2 2 1,5 0 0,-1 3-1</inkml:trace>
  <inkml:trace contextRef="#ctx0" brushRef="#br0" timeOffset="3146">1100 694 21,'0'0'4,"0"0"-1,0-2 0,4-1 0,3-1-1,1-1 0,2 0 0,3 1-1,-1-1 0,0 0 0,3 2 0,1 1 0,-1 2 0,1 1 0,1 1-1,-3 3 1,1 2-1,-3 3 0,1 2 1,-3 3 0,-4 4 0,-2 3-1,-4 2 1,-2 2 0,-4 2-1,-2 1 0,0 1 0,-5 1 0,1-1 1,-3 0-1,1-1 0,-1-4 0,1 0 1,1-3-1,3-3 0,0-1 0,-1-3 0,3-2 0,2-2 0,0-1 0,2-2 0,2-5 0,2-3 0,4-3 0,0-5 0,6-5 0,5-4 0,1-3 0,3-2 0,1-4 0,3-2 0,0-2 0,0-1 0,-1 0 0,-1 0 0,0 2 0,-3 2 1,-1 4-1,-3 2 0,-1 2 0,-1 4 0,-3 2 0,-5 3 0,-2 4 0,-2 5 0,-4 4 0,-3 7 0,-3 3 1,0 3-1,-1 5 1,1 2-1,2 1 0,0 2 0,-1 0 0,5-2 0,4 2-1,0-3 1,4-2 1,5 0-2,-1-3 1,4 0 1,5-3-1,-1-4 0,5-1 0,0-3 0,-1-3-1,3-1 0,-2-2-1</inkml:trace>
  <inkml:trace contextRef="#ctx0" brushRef="#br0" timeOffset="3776">1692 428 19,'0'0'3,"0"0"0,0-1 0,0-3 0,2-1 0,0 1-1,0-2 0,0 1 0,2-2-1,-2 1 0,2 1 0,3-2 0,-1 0 0,0 1 0,0 0 0,0 1 0,1 1 0,1 1 0,-2 3-1,0 3 1,-2 1 0,3 5 0,-5 2-1,0 3 0,0 4 0,-2 1 0,-2 1 0,0 0 1,2 0 0,-2 1 0,2-2-1,0 0 0,0 0 1,0-2-1,2-1 0,2-1 0,0 1 0,2-4 1,2 0-1,3-3 0,1-2 0,3-1 0,1-2 0,5-3-1,0-2-1,-1-1 1</inkml:trace>
</inkml:ink>
</file>

<file path=ppt/ink/ink4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16.79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 1283 21,'0'-1'3,"-2"-1"1,2 2-1,-2-1-1,2 1 0,0 0-1,2 0 1,3-1-1,1-1 1,4-1 0,2 1-1,3 0 0,4-2 0,1 1 0,5-1 0,4 1 0,4-2 0,4 0 0,1 2-1,1-2 0,0 2 1,0-1 0,1 1-1,-5-1 0,0 3 0,-4-1 0,-2 1-1,-4 1 2,-2-1-1,-5 1-1,-1 1-1</inkml:trace>
  <inkml:trace contextRef="#ctx0" brushRef="#br0" timeOffset="250">454 906 24,'0'0'4,"0"0"-1,0 0 0,0 0 0,2 0-1,3 3 0,1 1 0,2 2 0,0 1-1,1 2 1,-1 3-1,2 2 0,-2 1 0,3 2 0,-3 3 0,2 2-1,-1 0 1,-1 3-1,0 0 0,0 1 0,1-1 0,-1 2-1,2 0-1</inkml:trace>
  <inkml:trace contextRef="#ctx0" brushRef="#br0" timeOffset="1780">587 1204 15,'0'0'3,"0"0"0,0 0 0,0 0-1,0 0 0,0 0 0,0 0 0,0 0-1,0 0 1,0 0-1,0 0 0,0 0 0,0 0 0,0 0 0,0 0 0,0 0-1,0 0 1,0 0-1,0 0 0,0 0 0,-2 0 0,2 0 1,0 0 0,-2 2 0,2 0-1,-3 2 0,1 0 1,0 1-1,0 0 1,0 2-1,2 1 0,-2 0 1,2 2-1,-2 3 0,2 0 0,0 1 0,0 2 0,2 1 0,-2 0 0,2 3 0,-2-2 1,2 2-1,-2 1 1,0 0-1,0-1 0,0-1 0,0 0 0,0 0 0,0-2 0,0-1 0,0 0 0,0-4 0,0 0 0,0-2 0,0-1 0,0-2-1,0 0 0</inkml:trace>
  <inkml:trace contextRef="#ctx0" brushRef="#br0" timeOffset="2350">396 1314 17,'0'0'3,"0"0"0,0 0 0,0 0-1,0 0 0,0 0-1,0 0 1,0 0 0,0 0-1,0 0 0,0 0 0,0-2 0,7-1 0,-1 2 0,0-1 0,2 0 0,3-1 0,-1 0 0,0 0-1,3 1 0,1 0 0,3-2 0,-1 2 0,1-1 0,1 0 0,3 0 0,0-1 0,-1 1 1,3-2-1,2 0 0,-2 1 1,2-1-1,-1 0 0,-1 2 0,-2-1 0,0 1 0,-3 0 0,-1 0 0,-3 1 0,1 0 0,-5 0 0,0 1 0,-3 1 0,-1 0 0,-4 1 0,2-1 0,-4 2-1</inkml:trace>
  <inkml:trace contextRef="#ctx0" brushRef="#br0" timeOffset="2900">1728 335 16,'0'0'3,"0"0"0,0 0-1,0 0 1,0 0-1,0 0 0,0 0 0,0 0 0,0 0 0,0 0-1,0 0 1,0 0-1,0 0 0,0 0 0,0 0 0,0 0 0,0 0-1,0 0 1,0 0 0,0 0-1,0 0 1,0 0 0,0 0 0,0 0-1,0 0 0,0 0 0,0 0 0,0 0 0,0 0 0,0 0 0,0 0 0,0 0 0,0 0 0,0 0 0,0 0 0,0 0 0,0 0 0,0 0 0,0 0 0,0 0 0,0 0 0,0 0 0,0 0 0,0 0 0,0 0 1,0 0-1,0 0 0,0 0 0,0 0 0,0 0 0,0 0 0,0 0 0,0 0 0,0 0 0,0 0 0,0 0 1,0 0-1,0 0 0,0 0 0,0 0 0,0 0 0,0 0 0,0 0 0,0 0 0,0 0 0,0 0 0,0 0 0,0 0 0,0 0 0,0 0 0,0 0 0,0 0 0,0 0 0,0 0 0,0 0 0,0 0 0,0 0 0,0 0 0,0 0 0,0 0 0,0 0 0,0 0 0,0 0 0,0 0 0,0 0 0,0 0 0,0 0 0,0 0 0,0 0 0,0 0 0,0 0 0,0 0 0,0 0 0,0 0 0,0 0 0,0 0 0,0 0 0,0 0 0,0 0 0,0 0 0,0 0 0,0 0 0,0 0 0,0 0 0,0 0 0,0 0 0,0 0 0,0 0 0,0 0 0,0 0 1,0 0-1,0 0 0,0 0 0,0 0 0,0 0 0,0 0 0,0 0 1,0 0-1,0 0 0,0 0 1,0 0-1,0 0 0,0 0 0,0 0 0,0 0 0,0 0 0,0 0 0,0-1 0,0-3 0,0 1 0,2-1 0,-2 1 0,-2-1 0,2 0 1,0 0-1,0 1 0,-2-2 0,0 0 0,2 2 1,-2-1-1,2 1 1,-2 0-1,2-2 0,0 1 0,-2 1 0,2-1 0,0 1 0,0-1 0,0 2 0,-2 0-1,2-2 0,-2 2 2,4 0-1,-4 0 1,2 0-1,0 1 0,0 0 0,0 0 0,0-1 0,0 1 0,0 0 0,-2 1 0,2 0 0,0 0 0,0 0 0,0 0 0,0 0 7,0 0-7,0 0-1,0 0 1,0 0 6,0 0-7,0 0 0,0 0 0,0 0 0,0 0 7,0 1-7,2 0-1,0 3 1,2 4 0,2 1 0,3 2 0,1 1 1,0 1 6,1 3-8,-1 1 1,2 2 0,1 2 0,-1-1 0,1 4 7,-1 0-7,0 2 0,1 0 0,-3 1 0,3 1 0,-3 0 0,0 1 1,-2 0-1,-1 0 1,-1 0 6,0 2-8,-2-2 7,-2 0 0,0 0-1,-4-1-7,0 0 0,-2-2 7,-2 0-7,-2-2 0,-5 1 8,1-3-7,-5-1 0,1-3 0,-3-1 1,-2-2 6,1-2-8,-1-3 1,0-2 1,1-2 0,-1-5 6,2-2 0,3-5-7,-1-3 0,3-5 0,1-5 0,3-2 7,2-4-1,4-3-7,2-2 1,2-1 6,6 1-7,0 0 1,2 2 0,3 1 0,1 3 0,0 1 0,1 2-1,1 1 0</inkml:trace>
  <inkml:trace contextRef="#ctx0" brushRef="#br0" timeOffset="4344">2094 150 18,'0'-1'4,"0"1"-1,0 0 0,0 0-1,0-1 0,0-2 1,0 1-1,0 0 0,0 1 0,0-1-1,0 2 1,0 0 0,0 0-1,-2 2 0,0 0-1,0 3 1,-2-2-1,-2 2 1,-2 1-1,-1-2 1,1 1 0,0 0 0,-1-1 0,3-1 0,-2-1-1,2 0 1,2-1 0,-3-2-1,5-3 0,0-3 0,2-2 0,2-1 0,0-2 1,5 0-1,-1-2-1,0-2 2,2 2-1,3 1 0,-1-1 0,0 1 0,1 1 0,-3 3 0,2 1 0,-1 0-1,-3 2 1,2 2 0,-2 3 1,-2 2-1,-2 4 0,1 2 0,-3 6 0,-5 3 0,1 4 7,-4 3-7,0 3-1,-3 3 1,-1 1 0,0 0-1,1 0 0,1-2 1,0 0 0,3-2-1,1-3 1,0 0 0,4-3 0,0-1 0,4-3-1,0-3 1,4-3 0,4-2 0,1-2 0,3-2 0,1-3 0,1-2 6,3-2-7,0 0 0,-1-1 0,3 0 0,-3-1-1,-1 0-1,0 1 0</inkml:trace>
  <inkml:trace contextRef="#ctx0" brushRef="#br0" timeOffset="4928">2599 416 20,'0'-1'4,"2"-1"-1,4-3 0,1-1-1,3 1 0,0-2 0,1-3 0,1 1 0,0-3 0,1 0-1,-1-2 0,1 0 1,-3 0-1,0 0 0,-1-1 0,-1 0-1,-2-2 1,0 2 0,-2 0-1,-2 0 1,-2 1 0,0 1-1,-2 3 0,0 0 0,-2 1 1,0 3 0,0 2-1,-2 1 0,-1 5 0,1 1 0,-2 5 0,2 4 1,-2 2 0,-1 4-1,3 3 0,0 3 0,0 1 0,-1 4 0,1 3 7,0 1-7,2 2 0,0 1 0,0 1 0,2 1 12,2 0-8,-3 2 6,3 0-1,3 2-7,-1 0-1,-2 0 6,2 0-7,0 0 0,-2-1 7,0 0-14,2-1 14,-2-1-14,0-2 7,0 1-6,-2-2 0,0-3 1,-2 0 1,1-3 0,-1-2 0,0-4-1,0-1 0</inkml:trace>
</inkml:ink>
</file>

<file path=ppt/ink/ink4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28.8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6 450 21,'0'0'4,"-2"-2"0,0 1-1,0 1 0,2-1 0,0 1-1,0 0-1,0 0 1,0 0-1,0 0 1,2-1 0,4 0-1,5-1 0,1-1 0,3 1 0,3-3 0,5 2 0,2-3 6,4 0-7,2 0 0,4-1 0,-2 1-1,2 0 1,-2 1 0,-2 0 0,-4 1 0,-2 0 0,-2 2 0,-5-2 0,-1 2-1,-3 1 0,-1 1 0,-1 0-1,-3 1 0</inkml:trace>
  <inkml:trace contextRef="#ctx0" brushRef="#br0" timeOffset="340">70 37 31,'0'-1'4,"0"1"-1,0 0 6,0 0-1,0 0-8,0 0 1,0 0 6,0 0-7,0 0 0,0 0 0,0 0 0,3 0 0,3 0 6,2 0-7,2-1 0,5-1 0,3 0 0,3-1 0,4 0 1,4 0-1,0-2 7,4 2-7,0-2 0,2 1 0,-2 1-1,2 1-1,-1 2-1</inkml:trace>
</inkml:ink>
</file>

<file path=ppt/ink/ink4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3:15.6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372 71 18,'0'-1'4,"0"-3"-1,0 0 0,2-1 0,-2 0-1,2 1 0,-2-1 0,2 0 0,-2 1-1,0 0 0,0-1 1,0 2 0,0 0-1,0 0 0,0 1 0,0 0 0,-2-1 0,2 2 0,-2-1 0,0 1 0,0-2-1,0 3 1,0-1 0,0 0 0,0 1-1,-2-1 0,-1 1 1,1 1 6,-2 0-8,0 1 0,0 1 1,-3 0 0,-1 2 0,0 0 0,-3 0 0,1 2 0,0 1 0,-5 2 0,0 0 0,1 3 0,-1 0 0,-1 1 0,-1 0 0,3 2-1,-3-1 1,2 0 6,1 0-7,1 2 0,3-1 1,0 0-1,-1-2 0,3 1 0,-1-1 1,5-2-1,0 1 7,2-2-7,0 2 0,2-3 0,2 2 1,0 0-1,2-1 1,0 0 0,2-1 0,0 1 0,2 0 0,1 0-1,-1-1 1,0 3 0,0-1 0,0 1 6,1 0-7,-1 1 0,-2 3 0,2 0 1,-2 1-1,0 1 1,1 2-1,-3 1 1,0 0-1,-2 3 1,2-1 0,0 2 0,0 1 0,-2-1 0,2 2 0,-2 0 0,2 1 0,0 0 0,0 2 0,0-1 0,0 1 6,0 2-7,0-2 0,0 2 0,1-2 0,-1 1 1,0-2-1,-2 0 1,2 0 0,0-1-1,0-1 1,0 0 0,-2 0 0,2-1 0,-2-1 0,2 1 0,-2 0 0,0 0-1,0-1 1,0 1 0,-2-1-1,2 1 1,0-2 0,-2 2 0,2-2 0,-2 0 0,0-1 0,0 1 0,2-1 0,-2-1 0,0 1 0,0-2 0,-1-1 0,1 0 0,2-2 0,-2 0 0,2 0 0,-2-2 0,2-1 0,-2-1 6,2 1-7,0-1 0,0 0 1,0-1-1,-2 0 1,2-2 0,0 1 0,0-1 0,0 1-1,0-2 7,0 1-7,0 0 7,0-2-8,0-1 0,0-1 7,2 2-7,0-2 1,0-2 0,0 1 0,3-2 0,-1 0 0,4 0 0,0-1 0,1-1 1,-1-1 6,4-1-1,1 0-7,-1-1 0,0 0-1,3 0 1,-1-1-1,1 1 0</inkml:trace>
</inkml:ink>
</file>

<file path=ppt/ink/ink4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32.0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105 319 20,'0'0'3,"0"0"1,0 0-1,0 0 0,0 0-1,0 0 0,0 0 0,0 0 0,0 0 0,0 0 0,0 0-1,0 0 1,0 0-1,0 0 0,0 0-1,0 0 1,0 0 0,0 0 0,0-2-1,2 1 0,5-2 1,-1-2 0,2-1-1,2-1 0,1-2 0,-1 0 0,0-3 0,1-1 0,1 0 0,-2-1 0,1-2 0,-3 0 0,0 0 0,1-2 0,-5 0 0,0 0 0,0 1 0,-4 0 0,0 1 0,-4 1 0,0 1 0,-2 4 0,-1-1 0,-1 3 0,0 1 0,-3 1 0,1 4 0,0 1 0,-3 2 0,1 4 0,2 2 0,-3 1 0,3 2 0,-3 3 0,3 2 0,0 1 0,-1 4 0,3 1 0,2 3 0,0 2 0,2 3 1,-1 1-1,1 3 0,4 2 0,-2 1 0,4 2 1,-2 1-1,2 0 0,0 1 0,1-2 0,1 2 0,0-2 0,0 1 0,-2 1 0,0 0 0,2 0 0,-2 2 1,0 0-1,0 1 0,-2 0 0,0 0 0,0 0 0,-2-1 0,-2-1 0,2-2 0,-2-1 0,0-1 0,0-3-1,-2-1 1,1-3 0,-1-1-1,2-2-1</inkml:trace>
  <inkml:trace contextRef="#ctx0" brushRef="#br0" timeOffset="562">0 873 18,'2'-1'4,"4"-1"-1,2-3 0,5-1 0,3-1 0,5-1-1,4-1 0,2-1 0,2 0-1,0-2 1,2 3-1,-2 0 0,2 1 0,-2 1-1,-1 1-2</inkml:trace>
  <inkml:trace contextRef="#ctx0" brushRef="#br0" timeOffset="2209">767 287 18,'0'-1'3,"-2"0"0,-2 0-1,2-1 0,-2 1 1,0 0-1,-3 0 1,3 1-1,-2 0 0,-2 1 0,-1 0 0,1 3 0,-2 0 0,-1 3-1,-1 4 0,0 1 0,-1 4 0,1 4 0,1 3 6,1 4-7,0 2 0,2 2 6,1 3-7,3-1 7,2 0-1,2 0-7,2-2 0,2-1 1,3-2-1,3-1 7,2-3-7,3-2 0,1-1 0,7-2 1,0-3-1,4-2-1</inkml:trace>
  <inkml:trace contextRef="#ctx0" brushRef="#br0" timeOffset="2607">1067 434 19,'0'0'4,"0"0"0,0 0-1,0 0-1,0-2 0,0 2 0,4 0-1,0-3 1,4 1 0,-1-2 0,1 3-1,0 2 0,3 1 0,-1 4 0,-2 2 0,0 4 0,1 3 0,-3 3 0,-2 3 0,-4 2 0,0 2-1,-4 3 0,-2 3 0,-3-2 1,-1 1-1,0-1 1,-3-1-1,-1-1 0,1-3 0,1-2 0,0-3 0,3-3 0,1-1 0,0-2 0,2-4 0,2-1 0,1-4 0,3-5 0,3-6 0,1-4 0,4-5 0,6-5 0,3-2 0,2-4 0,1-2 0,1-1 0,0-1 0,-1 4 0,1-1 0,-4 2 0,-1 3 0,-4 3 0,1 4 1,-3-1 6,-2 5-7,1 1 0,-5 4 0,0 4 0,-2 3-1,-4 3 1,2 5 6,-4 4-1,-2 3-6,-1 4 6,-1 0 6,2 4-8,-2-2 0,2 1 5,1 0-13,3 0 1,2-1 6,2-2 0,3 0-7,1-1 7,2-2 0,2-1 0,5-2-7,-1-2 0,5-1 0,0-3 0</inkml:trace>
  <inkml:trace contextRef="#ctx0" brushRef="#br0" timeOffset="3432">1555 619 22,'0'0'4,"0"0"-1,0 0 0,0 0-1,0 0 0,0 0 0,4 0 0,0 0-1,3 0 1,1 0-1,2 0 1,5 0-1,-1 0 0,5 0 1,-1-2-2,3 0 1,2 1 7,-1 0-8,1-2 0,-2 2 0,0-1 0,-1 1 0,-1 1 0,-5 0 0,1-1 0,-3 1 0,-1-2-1,-3 2-1,-2 0 0,-2 2-1</inkml:trace>
  <inkml:trace contextRef="#ctx0" brushRef="#br0" timeOffset="3697">1869 364 22,'0'0'4,"0"0"-1,0 0 0,0 0-1,0 1 1,0 5-1,0 4 0,0 3-1,0 0 1,-2 2 0,2 2-1,-2 2 1,2 1-1,-2 1 0,2 2 0,0 0 0,0 3-1,0-1 0,0 0 1,0-1 0,2 0-1,-2-1-1,2-1-1,-2 0 1</inkml:trace>
  <inkml:trace contextRef="#ctx0" brushRef="#br0" timeOffset="4513">2140 320 23,'0'0'4,"0"0"0,0 0-1,0 0 0,0 2-1,2 3 0,0 2-1,3 3 1,-3 4 0,2 1 0,-2 5 6,0 1-1,-2 3-1,2 3-1,-2 2 0,2 1-1,0 2 0,2 0-1,-2 0-7,0-1 13,3-1-13,-1-2 0,0-1 0,0-3 0,0-2 0,0-2 0</inkml:trace>
  <inkml:trace contextRef="#ctx0" brushRef="#br0" timeOffset="5093">2537 694 22,'0'1'4,"0"0"0,0 3-1,2-2 0,-2 3 0,3 1 12,-3 1-2,0 2-1,0 1-8,-3 3-7,-1 2 7,0 2 12,-4 0-8,0 4-8,-3 0 0,-1 1-7,0 0 0,-3 1 0</inkml:trace>
</inkml:ink>
</file>

<file path=ppt/ink/ink4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37.7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0 130 21,'0'0'4,"0"0"0,0 0-1,0 0 0,0 0 0,0 0-1,0 0 0,0 5 0,2-1 0,-2 4 0,2 3-1,0 0 0,2 3 0,0 2 0,2 0 0,-1 0 0,1-1 0,2 0 0,0 0-1,3-1 0,1-2 0,0 0 0,3-3 0,-1-1 0,1-2 1,1-3-1,-1-1 1,1-4-1,-1 1 0,-1 0 0,-1 0 0,-1-1 0,1 0 0,-3 0 0,-2 2 0,0 1 0,-1 2 0,1 1 0,-2 3-1,0 4 1,-1 3 0,-1 2 0,0 4 0,0 1 1,-4 3-1,0 2-1,-2 2 1,-2-1 0,0 4 0,-5-1 0,1 0 0,-2 0 0,-1 1 0,-1-3 0,-3-1 0,1-2 0,-3-2 0,1-3 7,-1-3-7,1-3 0,-1-4-1,1-6 1,1-1-1,-1-7 1,1-3 0,1-3 6,-1-4-1,3-4-6,4-2 6,-1-2-7,5-3 0,4-3 0,0-1 0,4-3 0,3 2-1,1-1 0</inkml:trace>
  <inkml:trace contextRef="#ctx0" brushRef="#br0" timeOffset="580">599 0 21,'0'1'4,"3"2"0,1 3-1,2 1-1,4 2 1,3 2 0,1 2 0,1 3 6,1 4-8,3 3 6,-3 6-1,3 5 6,-3 3-14,-1 5 0,-3 1 7,1 3-7,-3 3 0,-2 0 7,-4-1-7,1 1 0,-5-2 0,-5 0 0,-1-2 0,-2-1 1,-2-2-2,-5-1 1,1-4-2</inkml:trace>
</inkml:ink>
</file>

<file path=ppt/ink/ink4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39.6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10 252 20,'0'-1'4,"-2"1"0,-2-1-1,4 1 0,-2 0-1,0 0 0,2 0-1,0-1 1,0-1-1,4 1 1,2-2-1,3-2 0,3 0 0,2 1 0,3-2-1,2 0 0,3 0 1,1 2 0,2-1-1,0 2 1,0-1 0,-1 2-1,1-1 0,-2 3 1,-2-1-1,-1 0 0,1 1-1,-4 1 1,-1-1-1,-3 1 0</inkml:trace>
  <inkml:trace contextRef="#ctx0" brushRef="#br0" timeOffset="270">318 0 22,'0'-1'4,"0"1"-1,0 0 0,0 0-1,0 1 0,3 2 1,-3 3-1,2 2 1,-2 1-2,0 4 1,0 1-1,-2 4 1,2 1-1,0 2 0,2 1 0,-2 3 0,2-1 0,0 2-1,0-1 0,0 1 0,2-2-1,0 1 0</inkml:trace>
</inkml:ink>
</file>

<file path=ppt/ink/ink4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41.0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101 491 19,'0'0'4,"0"0"-1,0-1 0,2 0 0,2-2 0,5-2-1,-1 0 0,2-3-1,3 1 1,-1-2-1,0 0 0,3-2 1,-1 1-1,1-2 0,-3 0-1,1 1 1,-1-2-1,0 1 1,-1 0-1,-3 0 0,-2 0 0,0 1 1,-3-1-1,-1 0 0,-2 2 1,-2 1 0,-3-1-1,1 2 0,0 1 1,-2 3-1,0-1 0,-3 3 0,3-1 0,0 3 1,-2 3-1,2 0 0,-3 2 0,3 2 1,-2 2-1,2 3 0,-1 1 0,3 2 0,0 3 1,0 3-1,2 2 0,0 3 7,0 3-8,0 1 1,2 3-1,0 1 1,0 2 0,0 0 0,0 2-1,0 0 1,0 2-1,0 1 1,0 1 0,-2-2 0,-2 3 0,-1 0 0,1 0 0,-2-2 0,0 0 0,0-2-1,-3 0 0,1-3-1,0-3-1</inkml:trace>
  <inkml:trace contextRef="#ctx0" brushRef="#br0" timeOffset="448">0 901 20,'0'0'4,"2"0"0,0-1-1,4-2 0,6-1 0,3-1-1,4-1 0,1 0 0,3-1-1,4-1 0,0 0 0,2-1 0,0 1 0,0-2-1,2 2 0,-2 0-1</inkml:trace>
  <inkml:trace contextRef="#ctx0" brushRef="#br0" timeOffset="852">717 248 22,'0'-1'4,"-2"1"0,-2 1-1,2-1 0,-2 2 0,0-1-1,0 2 0,-3 3 0,1 1-1,0 4 1,-2 2-1,2 3 0,-3 2 0,3 4 0,2 5 0,-2 0 0,4 2 0,0 1-1,2 0 1,2 1-1,4-2 7,4-1-8,1-1 1,3-1 0,1-2 0,1 0-1,3-5 0,-1 0 0,1-3 0,0-1-2</inkml:trace>
  <inkml:trace contextRef="#ctx0" brushRef="#br0" timeOffset="1164">1086 382 21,'0'0'3,"4"0"0,0 1 0,0-1 0,2 2-1,0 0 0,3 0 0,-3 0 0,0 3 0,-2 1-1,0 2 1,-4 3-1,0 0 0,-2 3-1,-2 2 1,-2 2 0,-2 0 0,-3 2 0,1-1 0,-2-1-1,-1 1 0,1-3 1,-1-1 0,3-1 0,0-2 0,1-3 0,1-1-1,2 1 0,2-4 0,0-2 0,4-6 0,0-1 0,4-6-1,2-3 1,4-5 0,3-3 0,3-1-1,3-2 0,2-1 1,-3 1 0,3 2 0,-5 0 0,1 2 0,-1 2 0,-1 2 0,-5 2 0,3 3 1,-5-1 0,0 3-1,0 2 1,-3 2-1,-3 3 0,-2 3 0,0 3 0,-4 3 0,-1 4 0,1 1 0,-2 4 0,2 1 0,0 2 0,0 2 0,0 2 0,-1 0 7,5 2-1,0-2-1,5-1-1,-1 0 0,4-2-7,2-1 0,1-2 7,3-2-7,3-2 0,-1-3-1</inkml:trace>
  <inkml:trace contextRef="#ctx0" brushRef="#br0" timeOffset="1681">1503 621 19,'0'-2'4,"2"2"-1,2 0 0,1-1-1,3 0 1,0 0-1,5-3 1,-1 2-1,0-1 0,5-2-1,-1 0 1,1 1-1,0-1 0,-1 0 0,1 2-1,-3-1-1,-1 1 0</inkml:trace>
  <inkml:trace contextRef="#ctx0" brushRef="#br0" timeOffset="1962">1927 368 22,'0'4'5,"0"3"-1,0 1-1,2 2-1,-2 2 1,2 4-1,-2 2 1,0 1-1,0 2 0,-2 1 0,0 2-1,0-1 0,2 1 0,-2 0 0,2-2-1,0 0-1,0-1-1</inkml:trace>
  <inkml:trace contextRef="#ctx0" brushRef="#br0" timeOffset="2372">2184 238 20,'0'0'4,"0"0"-1,4 0 0,2 0-1,0 0 0,3 2 0,1 1 0,-2 0 0,3 3 0,-3 2 0,0 3 0,0 1 0,-1 6 6,-3 3-7,-2 3-1,-2 5 1,-2 3 6,-2 2-7,-5 5 0,1-1 0,-4 3-2,-3-2 0,1 0-1</inkml:trace>
  <inkml:trace contextRef="#ctx0" brushRef="#br0" timeOffset="3472">2587 246 24,'0'-1'4,"0"1"0,0 0-1,0 0 0,0 0 0,2 1-1,-2 1 0,2 3 0,-2 1-1,2 2 0,0 3 1,0 1-1,0 1-1,3 2 1,-1 0-1,2 2 1,0-2 0,2 0-1,1-1 0,-1-1 0,2-1 0,1-1 0,-1-3 0,2-1 0,3-4 0,1 0 0,-1-3 0,1-1 0,3-3 0,-2-2 0,-3-1 1,1 0-1,-1 0 0,-4 2 0,1-1 0,-1 2 0,-2 1 0,-1-1 0,-1 3 0,-2 1 0,-2 2 0,2 4 0,-4 4 0,0 1 0,0 4 1,0 3 12,0 4-2,-2 2-7,-2 4-1,2 2 6,-4 4-14,-1 3 1,1 2 7,-4 1-7,-3 2 13,-3 2-1,-1-1-7,-3 1 6,-1 0-1,-2-2-13,-2-3 1,-1-2 19,1-2-8,-2-3 0,0-6-7,2-2 6,0-6 0,3-4 6,-1-6-2,2-4-1,0-8 0,5-4-1,-1-8-1,3-4-7,4-3-13,1-6 9,3-4-6,4-4 1,4-1 1,2-3 2,2-1 0,3 3 1</inkml:trace>
  <inkml:trace contextRef="#ctx0" brushRef="#br0" timeOffset="4172">3100 0 23,'0'-2'4,"0"2"0,0 0-1,0 0 0,0 0-1,0 0 0,0 3 0,4 1 0,2 1 6,0 2 6,3 1-2,1 2 5,3 1-3,-1 3-1,2 1-2,3 4 5,-1 3-2,1 2 4,0 4-8,-3 6 5,1 5-14,-5 8 6,-2 6 5,-2 6-8,-6 5-6,-4 4 12,-6 3-1,-5 2-1,-1-1-14,-7-2 7,0-3-18,-4-6-5,1-5 1</inkml:trace>
  <inkml:trace contextRef="#ctx0" brushRef="#br0" timeOffset="5757">833 137 18,'-2'-1'3,"2"0"0,0 1-1,0-3 0,0 2 0,0 0 0,-2 0 0,2-2 0,0 1 0,0 1-1,0 0 1,0 0-1,0-1 0,-2 1 0,2 0 0,-2 0 0,2 0 0,-2 0 0,2-1 0,-2 2 0,0-1-1,0 1 1,0-1-1,0 2 1,-3-1 0,1 1-1,2 2 0,-2-1 0,-2 2 0,2-1 0,-3 2 0,1-1 0,0 1 0,0 2 0,0 0 0,-1 0 0,1 1 1,2 0-1,-4 2 0,2 0 0,-1-1 0,3 2 0,-2-1 0,0 1 0,2 0 0,-2 0 0,1-1-1,1 1 1,-2-1 0,2 1 0,0-1 1,0 1-1,0-2 0,-3 0 0,3 0 0,0 2 1,0-2-1,0 2 0,0-2 0,0 0 0,1 1 0,1-1 0,0 0 0,0-1 0,0 0 0,0 1 0,2-1 0,-2 0 0,0 1 0,0-2 0,0 1 0,2 0 0,-2 1 0,0-1 0,0 0 0,2 0 0,-2-1 0,2 1 0,0-2 0,-3 1 0,3-1 0,0 1 0,0-1 0,0 1 0,0-2 0,3 2 0,-3-1 0,0 1 0,0-1 0,2 0 0,-2-2 0,0 2 0,2-1 0,-2-1 0,0 1 0,0-1 0,2 0 0,-2 0 0,2-1 0,-2 1 0,2-2 0,-2 2 0,2-2 0,2 0 0,-2 1 0,2-1 0,-2-1 0,3 1 0,-3 0 0,2 0 0,-2-1 0,2 1 0,0 1 0,0-1 0,0 0 0,0-1 0,1 1 0,-1 0 0,0-1 0,0 1 0,0 0 0,0-1 0,0 1 0,1-1 0,-3 0 0,2-1 0,0 2 0,0-2 0,0 1 0,0-1 0,0 0 0,1 1 0,-3-1 0,2 0 0,-2 1 0,2 0 0,-2-1 0,2 1 0,-2-1 0,2 2 0,-2-2 0,1 1 0,1 0 0,-2 0 0,2 0 0,-2 0 0,2 1 0,-2-1 0,2 0 0,-2 0 0,2 0 0,1 2 0,-1-2 0,0 0 0,2 0 0,-2 0 0,0 0 0,1 0 0,1 1 0,-2-1 0,2 0 0,-2 0 0,2 0 0,-1 0 0,1 1 0,-2-1 0,0 0 0,0-1 0,2 1 0,-2 0 0,-1-1 0,1 1 0,-2-1 0,0 0 0,0 0 0,0 0 0,-2 0 0,2 2 0,-2-2 0,2 0 0,-2-2 0,0 2 0,-2-1-1,2 0 0,-2 0-1</inkml:trace>
  <inkml:trace contextRef="#ctx0" brushRef="#br0" timeOffset="8549">3445 624 20,'0'0'4,"-2"0"0,-2 0 0,2 0 0,-2 0-1,2 0 6,0-1-8,0 1 7,2 0-8,-2 0 0,2 0 1,2-1-1,0 0 0,4-2 7,4 0-7,7-2 0,1-1 6,5 0-7,2 1 12,4-2-13,0 1 6,0-1 6,2 1-1,0 1-2,0 1-7,-2 0-6,-2 1 13,0 0-13,-2 1 7,-3 1 0,-1-1-7,-2 0 1,-5 1 0,1 0 0,-3 0 0,-2-1 0</inkml:trace>
  <inkml:trace contextRef="#ctx0" brushRef="#br0" timeOffset="8819">3811 364 20,'0'0'4,"0"0"0,0 0-1,0 0 0,0 0-1,0 0 1,0 1-1,2 2 1,-2 2-1,3 2 0,-3 2 0,2 4 6,-2 2-8,0 5 0,0 3 0,0 3 7,0 2-7,0 1-1,0 0 1,0 2 0,0 1 0,0-1 0,2-1 6,0-1-8,0-2 0,2-1 0,0-2-1,2-2 0</inkml:trace>
</inkml:ink>
</file>

<file path=ppt/ink/ink4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2:50.2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180 310 20,'0'-1'4,"2"-3"0,0 1-1,2-2 0,2-2-1,0 0 0,3-2 0,1-2 0,0 0 0,1 0 0,-1-2-1,4 2 0,-3-2 0,-1 0 0,-2 0-1,3 1 1,-5-1 0,0-1 6,0 1-7,-2-1 7,1 0-8,-5 0 0,0 1 7,-2 2-7,-3-1 6,1 2 0,-2 0-7,-2 1 0,-1 2 0,1 2 7,0 1-1,0 1-7,-3 3 1,3 0 0,0 4 7,0 1-7,-1 3 6,1 2 0,2 3-8,-3 1 1,5 2 0,-2 4 7,2 0 0,2 2-1,0 2 0,2 2 0,-2 2-1,2 1 0,2 2-7,-2 1 1,2 2 0,0 1 1,0 0 1,0 1 6,-2 1-7,2 1 7,-2-1-7,0 0 1,0 0 6,-2-1-7,0 0 1,0 0 0,-2-1 0,0-1 0,2 1 7,-5-3-1,3 0 0,0-1-7,-2 0 0,2-4 0,-2 0 0,2-1 1,-1-2 0,1-2-1,0-1-1,0-3 0</inkml:trace>
  <inkml:trace contextRef="#ctx0" brushRef="#br0" timeOffset="510">0 713 23,'0'0'4,"2"-2"0,4 0-1,2-2 0,7-2-1,1-2 0,7 0 0,2-3 0,6 1 0,2 0 0,4-1 0,2-1-1,1 3 0,-1 1 0,0-1 0,1 1-1,-1 1 0,-2 1-1,-2 0-1</inkml:trace>
  <inkml:trace contextRef="#ctx0" brushRef="#br0" timeOffset="6209">819 91 20,'0'0'3,"0"0"0,0 0-1,0 0 1,0 0-1,0 0 0,0 0 0,-2 0-1,2 1 1,-7 5 0,1 1-1,-2 5 1,-2 2-1,-1 3 1,1 5-1,-3 3 0,1 4 0,2 3 0,-1 2 0,1 2 0,2 0-1,0 1 1,3 0-1,1 1 0,2-3 0,2-1 1,2 0-1,0-2 0,5-2 0,-1-2 0,2-2 1,2-1 0,1-2-1,1-3 0,0-2-1,3 0 0,-3-4-2</inkml:trace>
  <inkml:trace contextRef="#ctx0" brushRef="#br0" timeOffset="6559">992 318 22,'0'1'4,"0"-1"-1,2 0 0,1-1-1,1-1 0,0 0 0,0 0 0,4 1 0,0 0 0,1-2-1,-1 2 1,2 0-1,1 1 0,1 1 0,-2 0 0,1 3 0,-1 2 0,-2 1-1,-1 1 0,-3 1 1,-2 6 0,-2 0 0,-4 2-1,-5 1 0,1 2 0,-4 0 0,-1 1 1,-3 0-1,-1 0 0,1-2 0,-1 0 0,1-2 0,1-2 1,3-1-1,-3-2 7,5-1-8,0-2 0,3-2 1,1 0-1,0-4 1,4-3 0,4-3 6,2-4-7,2-4 0,7-3 0,5-4 1,5-4-1,0-3 0,2 0 0,2-3 0,-3 0 1,3 1-1,-2 2 1,0 0 0,-4 3 0,-1 1 0,-3 4 0,-1 0 6,-3 5 0,-1 0-7,-4 1 6,1 2-1,-1 2 6,-4 3-14,-2 1 1,-2 4 7,-4 3-1,0 2 0,-4 4 6,-3 5-8,-1 4 0,-1 1 0,1 2 12,0 2-8,1 2 6,1 2-8,4 0-12,2-1 13,2 0 0,4 0-13,2-1 13,4-2-13,2-2 1,3-2 1,3-3 1,3-2 0,0-2 0,1-1 0</inkml:trace>
  <inkml:trace contextRef="#ctx0" brushRef="#br0" timeOffset="7129">1565 536 22,'0'0'4,"0"2"0,0-2-1,0 3 7,0 4-8,2 2 0,-2 3 6,-2 2-1,0 2 5,-2 2-7,-2 1-1,-2 4 0,-3 0-1,1 0 0,0 1-1,-3 0-7,1-2 0,-1 0 1,1-1-1</inkml:trace>
  <inkml:trace contextRef="#ctx0" brushRef="#br0" timeOffset="8589">1896 202 21,'0'0'4,"0"0"-1,0 0 1,0 0-2,0 0 1,0 7-1,-2 2 0,-2 1 0,2 3 0,0 2 0,-2 1-1,2 1 0,0 0-1,0-1 0,2 1 1,2-2 0,0-1 0,0 1 0,0-2-1,2-3 1,2 1 0,0-4-1,1 0 1,-1-2 0,2-1 0,2-4-1,1-1 0,-1-3-1,2-2 1,-1 1 0,-1-2 0,0 1 0,1-1 0,-5 0 1,0 0-1,0 2 0,1 1 0,-3-1 0,0 1 0,0 2 0,-2 1 0,0 2 0,0 4 0,-2 4 0,0 3 7,0 3-1,2 2 5,-2 5-14,2 3 13,-2 3-13,2 3 12,-2 3-7,-2 2 6,0 1-13,-2 4 13,0-2-8,-4 3 0,-1 1 0,-3 0-6,0 0 13,-5-1-13,-1-1 1,-5-3 13,2-3-14,-2-2 20,-1-5-14,-1-4-7,2-4 14,0-4-14,0-4 1,3-8 20,1-4-8,1-4-1,1-8-7,0-4-6,5-5 1,2-4 7,1-1-6,3-3 1,4-3 0,4 1 0,2-2 1,3 1 1,3 0 0,2 0 0,3 1 0,1 2 0,3 3-2</inkml:trace>
  <inkml:trace contextRef="#ctx0" brushRef="#br0" timeOffset="9209">2244 620 22,'0'0'4,"0"0"0,0 0 0,0 0-1,0 0 0,0 0 0,0 0-1,0 0 0,0 0 6,0 0-7,0-1 6,2 1 5,2-3-14,4 0 7,2 0-1,3-2 12,1 0-8,1 1 5,1-1 5,3-1-2,4 0-21,0-1 7,1 2-7,3-2 20,2 0-15,0 1 13,0 0-8,-2 1 5,0 2-1,-2 1-7,-3-2 6,1 2-1,-4-1 5,-5 2-8,1 0-6,-5 1 6,0-1-13,-3 1-12,-1 1 3,-4 0 2,-2 0 1,-2 2 0</inkml:trace>
  <inkml:trace contextRef="#ctx0" brushRef="#br0" timeOffset="10943">2552 481 20,'0'0'4,"0"0"-1,0 0 0,0 0 0,0 0 0,0 0 0,0 0-1,0 0 0,0 0 0,0 0 0,0 0-1,0 0 0,0 0 7,0 3 5,2 3-14,0 2 13,0 3-8,-2 0 6,2 2-14,-2 2 7,2 1 5,-2 2 6,0 2-2,0-1-8,0 1 0,0 1-1,0 0 6,-2 1 5,0 0-8,0 0-7,0 1-6,-2 0 7,0-2-6,2-1-6,-1-1 2,1-3 0,0-2 1,0-1 0</inkml:trace>
  <inkml:trace contextRef="#ctx0" brushRef="#br0" timeOffset="11403">3003 307 22,'0'0'4,"0"0"0,0 2-1,0-2 0,0 1 0,-2 1-1,2 3 0,0 0 0,0 1 6,-2 4-1,2 1-1,0 2 6,0 2-8,2 3 0,-2-1-1,2 4 6,-2 1-7,0 1-1,0 1 13,0-1-2,0 0-1,-2-1-8,2-1 0,-2 0-7,2-2 0,0-2 1,0-1-6,-3-2 0,3-2 1,-2-2 0,2 0 1</inkml:trace>
  <inkml:trace contextRef="#ctx0" brushRef="#br0" timeOffset="11713">3170 111 22,'0'0'4,"0"0"0,0 1-1,4 0 0,0 0-1,3 3 1,-1-1 0,4 2-1,-1 1 0,1 3 6,0 2 5,3 1-14,-1 3 13,0 3-2,-1 3 5,-3 3 5,0 4-15,-4 4-1,-4 1 18,-2 6-9,-2 0-1,-4 3-2,-4 1-7,-3 1-1,-4 0-6,-1 1-6,-3-1 14,-2-2-1,0 0-19,-1-2 1,-3 0 2,0-3-1</inkml:trace>
</inkml:ink>
</file>

<file path=ppt/ink/ink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43:26.6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 11 15,'-2'-1'3,"2"0"0,-2 0 0,0 0-1,0 0 0,2-1-1,-2 1 1,2 0-1,-3 0 0,3 0-1,-2 1 1,2 0 0,-2 0 0,2 0-1,0 0 0,0 0 0,0 0 1,0 0 0,0 0-1,0 0 0,0 0 0,0 1 0,0-1 0,2 1 0,-2-1 1,2 0-1,1 1 0,-1-1 0,-2 1 0,2 1 0,0 0 1,0 0-1,0-1 0,2 2 0,0-1-1</inkml:trace>
</inkml:ink>
</file>

<file path=ppt/ink/ink5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3:04.9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0 252 20,'-2'0'4,"2"0"0,0 0-1,0 0 0,0 0 0,0 0-1,0 0 7,0 0-7,0 0-1,0 0 0,0 0 0,0 0-1,0 0 1,0 0 6,0 0-1,2 0-7,0 0 7,2 0-1,2 0-1,7 0-6,1 0 0,5-1 6,2 0 0,1-1-1,3-1 0,2 1-7,-2 0 0,0-1 1,0 1 1,-3 1 6,-1 0-7,-2 0 0,-3-1 1,-1 1 0,-3 1 0,-2 0 1,-1 1-1,-3 1-1,-2-1 1,0 1 0,-4 2-1</inkml:trace>
  <inkml:trace contextRef="#ctx0" brushRef="#br0" timeOffset="300">312 0 20,'0'0'4,"0"0"-1,0 0 1,0 0-1,0 0 0,0 0 0,0 0-1,0 0-1,0 0 1,-2 0 0,2 0 0,0 5 0,0 5-1,0 3 6,0 3 0,0 2 5,0 1-2,2 5-7,-2 1-7,0 3 13,0 2-7,-2 3 6,0 1-1,0 2-7,0 0 6,-2 0-7,2-1 0,0 0-6,-2-2 1,4-1 0,-2-3 0,2 0 0,0-5 0</inkml:trace>
</inkml:ink>
</file>

<file path=ppt/ink/ink5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3:06.4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126 410 20,'0'0'3,"0"0"1,0 0-1,0 0-1,0 0 1,0-1-1,0 1 0,0-1 0,0 1-1,0 0 0,0 0 0,2 0 0,-2 0-1,0 0 1,0 0 0,2 0 0,-2 0 0,0 0 0,2 0-1,-2 0 0,0 1 1,0-1 0,0 0 0,0 0-1,0 0 0,0 0 0,0 0 0,0-1 0,2 1 0,-2 0 0,0 0 0,0 0 0,0 0 0,0 0-1,0 0 1,0 0 0,-2 0 0,2 0 0,0 0 1,0 1 0,0-1-1,0 0 0,0 0 0,0 0 0,0 0 0,0 0 0,0 0 0,2 0 0,-2 0 0,0 0 0,-2 0 0,2 0 0,0 0 0,0 0 0,0 0 0,0 0 0,0 0 0,0 0 0,0 0 0,0 0 0,2 0 0,-2 0 0,0 0 0,0 0 0,0 0 0,0 0 0,0 0-1,0 0 1,0 0 0,2 0 0,-2 0 0,2 0 0,-2 0 0,2 0 0,-2 0 0,2 0 0,-2 0 0,2-1 0,1 0 0,-3 0 1,4-2-1,-2 0 1,4-2 0,-2-1 0,2-1 0,0-1-1,3-3 0,1-2-1,-2 0 1,3-3 0,-1 0 0,0-3 1,1-1-1,-1-2-1,0 0 1,-1 0 1,1-1-1,-2-1 0,-1 1 0,-1 3 0,0 1 0,-2 0 0,-2 4 7,-2 1-7,0 1 0,-2 2 6,-2 1-7,-2 4 0,0 3 6,-5 3-7,1 1 0,-3 3 7,-1 3-7,2 4 1,-3 2 0,1 2 0,-1 3 12,1 1-7,-1 3 6,3 3-2,-1 3-7,1 1 6,2 2-1,1 3 0,3 1 5,2 1-1,0 3-8,2 2 6,2 0-1,0 3-1,2 1 0,2 1-1,0 0-7,0 1 13,2-1-8,-1 2 0,-1-2-13,0 1 7,-2-1-6,0 0 8,0-3-6,-2 0-6,-2-3 2,0 1 1,0-4 1,-4-2 0,2-2 1,-3-4 0</inkml:trace>
  <inkml:trace contextRef="#ctx0" brushRef="#br0" timeOffset="760">0 887 22,'4'-1'3,"2"-3"1,4-1-1,3-2 0,3-3 0,5-1 0,2-1 0,2-2-1,-1 1 0,5-1 0,0 2-1,0-1 0,-2 1 0,2 2-1,-2 0 0,-2 2-1,-2 1-1</inkml:trace>
  <inkml:trace contextRef="#ctx0" brushRef="#br0" timeOffset="1090">835 246 19,'0'0'4,"0"0"0,0 0-1,0 0 0,0 0 0,0 0 0,-2 0 0,2 0-1,-2 0 0,-2 0-1,-4 4 7,-1 1-1,-1 2 5,0 2-7,-3 1 5,1 4 5,0 3-2,-1 2-14,1 3 7,1 3 5,3 3-1,0 2-8,0 3 0,1 3 6,3 0-13,0 1 6,4 0 13,4 0-8,2-1-7,3-2 0,1 0 13,4-4-14,1-2 6,4-4-19,-1-3 8,1-2-6,1-3 1,1-4 0</inkml:trace>
  <inkml:trace contextRef="#ctx0" brushRef="#br0" timeOffset="1446">1195 387 22,'0'0'3,"2"-1"1,0 1-1,2-1 0,1 1 0,-1 0-1,2 1 0,0 1 0,-2 2 0,2-1 0,-1 3-1,1 2 1,-4 3-1,0 0 0,-2 4-1,0 3 1,-4-1-1,0 4 0,-5 1 0,1 2 1,0-1 0,-5 1 6,3-2-7,-2-1 6,1-2-7,3-1 6,-2-1-6,3-3 0,1-3 0,0 0 0,2-2 0,2-3 0,0-3 0,2-3 7,2-3-8,2-6 7,2-5-7,7-3 0,-1-1 7,2-4-7,1-2 0,2 0 0,-3-2 0,0 1 1,1-2 7,-1 0-7,1 3 6,-3 1 6,1 2 4,-3 1-1,-2 4-15,1 1 13,-3 1-8,0 3-7,-2 1 20,2 2-3,-4 3-20,0 3 1,-2 4 19,-2 5-2,2 2 5,-2 6-8,0 3 5,-2 0-8,2 4 5,0 2-14,2 0 7,2 1 0,0-1-1,2 2-7,2-2 13,5 0-13,-1-2 7,5-1-13,1-2-12,3-4 2,1-2 3,5-4 2,0-3 1,4-2 0</inkml:trace>
</inkml:ink>
</file>

<file path=ppt/ink/ink5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3:08.5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54 704 21,'0'0'4,"0"0"-1,2 0 1,-2 0-1,0 0 0,0 0-1,2 0 0,-2 0 0,0 0 0,0 0 0,2 0 0,-2 1-2,0-1 1,2 0-1,-2 0 1,0 0 0,0 0-1,0 0 0,0 0 1,0 0 0,0 0-1,0 0 1,2 1-1,-2-1 0,0 0 1,2 0 0,-2 0-1,0 0 0,0 0 7,0 0-7,0 0-1,0 0 0,0 0 0,0 0 1,0 0 0,0 0 6,0 0-7,0 1 0,0-1 0,0 1 1,0-1-1,0 0 0,0 0 0,0 0 1,0 0 0,0 0 0,0 0 0,0 0 0,0 0-1,0 0 7,0 0 0,0 0-7,0 0-1,0 0 1,0 0 0,0 0 0,0 0 0,0 0 0,0 0 0,0 0 7,0 2-1,0-2 0,0-2-8,0 2 1,0 0 0,0 0 0,0 0 0,0 0 7,2 0-7,-2 0 1,0 2 0,0-2 0,0 0 0,0 0 0,0 0 0,0 0 0,0 1 1,0-1-1,0 0 0,0 0 0,0-1 0,0 1 1,0 0-1,0 0 7,0 0-7,0 1 7,0-1-1,0 1-7,0-2 0,0 1 1,0 0 0,0 0 0,0 0 0,0 0 0,0 0 0,0 0 7,0 0-8,0 0 7,0 0-7,0 0 1,0 0 0,0 0-1,0 0 1,0 0 0,0 0 7,0 0-1,0 0-7,0 0 0,0 0 0,0 0 1,0 0 0,0 0 0,0 0 0,0 0 0,0 0 0,0 1 0,0 1 7,3 2-8,-3-2 7,2-1-7,0 3 7,0-1-1,0 1 0,-2 2-1,2 1-6,-2 0 0,0 2 7,2 0 5,-2 3-7,0-1-6,0 3 13,-2 1-2,0 2-7,-2 0 7,0 4 5,-5 1-14,-1 0 0,-2 0 0,-1 2-6,1-2 0,-3-1 0</inkml:trace>
  <inkml:trace contextRef="#ctx0" brushRef="#br0" timeOffset="1735">408 502 19,'0'-2'4,"0"2"-1,0 0 0,-2 0-1,2 0 0,0 0 0,0 0 1,0 0-1,0 0 0,0 0 0,0 0 0,0 0 0,0 0 0,0 0-1,0 0 0,0 0 0,0 0 0,0 0 0,0 2 0,0 4 6,0 3-7,0 2 0,4 2 0,2 0 0,0-2 0,0 1 6,3-1-8,-1-2 1,0-1 0,3-1 1,-1-2-1,2-1 1,-1-3 0,1 1 6,0-4-1,-1 0 0,1-1 5,1-1-14,-5-1 1,2 1 7,-4 0-1,1 0-7,-1 1 13,-2 1-7,2 0-7,-2 2 1,-2 2 1,-2 3 13,0 3-2,0 3-7,0 6 0,-2 3 0,0 3 6,0 4-7,0 3 6,0 3 6,0 4-2,-2 2-1,0 1-1,-3 1-1,1 0-1,-2 1-13,-2-1 19,-1-2-20,-1-2 7,-3-1 7,1-3 5,-1-3-20,-1-3 14,1-3-14,-1-4 20,-3-4-7,3-4-7,-3-6 7,3-4 5,-3-4-13,0-6 13,3-4-1,-1-5-1,5-4-8,-1-4 7,5-1-13,2-6 7,4 0-13,4-2-4,2 0 0,2 1 3,3 0 1,1 2 1,2 1 1</inkml:trace>
  <inkml:trace contextRef="#ctx0" brushRef="#br0" timeOffset="2415">856 765 51,'0'0'14,"0"0"-14,0 0 6,3 0-7,-1-1 12,4 0-7,2 1-1,2-1 0,3-1 6,1-2 5,3 1-8,4-1-7,-1 1 0,3-1 0,0 1 7,-1-1 5,-1 2-14,0 1-7,-3-2 1,-1 3 1,0 0 1,-5 0-1</inkml:trace>
  <inkml:trace contextRef="#ctx0" brushRef="#br0" timeOffset="2687">1363 522 30,'0'3'4,"0"3"-1,-2 1 0,2 2 0,0 1-1,0 3 0,-2 3-1,2 2 7,0 0 5,-2 3-8,2 1 6,-2 2-8,2-1-6,0 0 6,-2 2-6,2-1 13,-2-2-15,2 0 1,0-1-1,0 0 0</inkml:trace>
  <inkml:trace contextRef="#ctx0" brushRef="#br0" timeOffset="3039">1649 254 23,'2'0'4,"0"1"-1,4 0 1,0 4-1,2 2 0,3 2 6,-1 4-8,3 2 7,-1 2 5,-2 3 17,3 3-22,-3 3 5,0 2-2,-1 3 11,-3 3-9,-2 1-1,-4 2 4,-2 2-2,-2-2-8,-5 1 0,1 0-7,-4 1 0,-3-3-6,-1 0-12,-3-3 2,-2-2 0</inkml:trace>
  <inkml:trace contextRef="#ctx0" brushRef="#br0" timeOffset="8679">2017 19 22,'0'0'4,"0"0"-1,0 0 0,0 0-1,2 0 0,4 0 0,0 0 0,5-1-1,1-2 0,5 2 0,1-1 0,5-2 0,0 2 0,4 0 0,1 1 0,-1 0 0,0 1 0,0 2-1,0 0 1,-2 0-1,-2 2 0,-3 1 0,1 0 0,-5 0 0,1 1 0,-5 1 0,-1 0 1,-3 1 0,-2 2-1,-2 1 1,-4-1 0,0 2-1,-2 1 1,-2 1 0,-2 1-1,0-1 0,0 2 1,-1 2-1,1 0 0,0 1 7,0 1-1,0 2-1,-1 0-7,3 0 7,2 2-1,0 1-7,2-1 1,0 2 6,2 0-7,0 1 1,0 1 0,2-1 0,3 2 1,-1 0-1,0 1 7,2 2 0,-1-1-7,1 2 0,-2-1 0,2 2 13,-2 2-14,3-1 13,-3 2-8,2-1-6,-2 1 13,1-1-7,-1 1 6,-2-1-8,0 1-6,0-4 20,0 1-21,-2-1 13,1-2-7,-1 0 7,-2 0-7,2-4-7,-2 1 14,0-1-13,0 0 1,0-2 1,-2 1 13,2-3-8,-2-2-6,-1 0 20,1-1-2,0-1-8,0-3 0,0 0 5,-2 0-13,0 1 19,0-2-8,0-1-7,-5 1 12,1-2-1,-2 1-8,-1 1-6,-3-1 6,-3 0-6,-3 1 12,-3 0-7,-2 0 12,-2-1-1,-2 0-8,0 0-1,-4-1-7,0-2 1,-2 0-6,2-2 13,-2-1-7,0-2-6,1-1 8,3-3-19,5-1 8,1-2-4,2-1 0,6-3 2,3-2 1</inkml:trace>
</inkml:ink>
</file>

<file path=ppt/ink/ink5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3:19.1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1 699 24,'-2'0'4,"0"0"0,2 0-1,0 0 0,2 0-1,0 0 0,2 1 0,2 0 0,3-1 0,1 0 6,5-1-1,3-1-1,3-3 6,2 0-8,3 1-7,3-2 0,0 1 13,0 1-7,2-1 6,-2 0-8,0 1-6,-2 0 7,-2 1-7,-2 0 1,-3 1 0,-3 0 0,-1-1 0,-3 2 0,-5 0-1</inkml:trace>
  <inkml:trace contextRef="#ctx0" brushRef="#br0" timeOffset="300">866 6 22,'-2'-1'5,"2"-1"-1,-3 1 0,3 0-1,-2 1 0,2 1 0,-2-2-1,2 2 0,-2 2 0,2 1 6,-2 4-8,-2 3 13,0 4-8,0 2-1,-2 4 0,-3 4 6,3 1-8,-2 4 0,0 2 0,-1 2-1,1 1 0,0 1-6,-1 1 7,3-1 0,2 0 6,0-1-8,0-1 0,2-2 7,0-3-1,0-2-7,4-1 6,0-3-1,0-3-6,2-4-6,0-1 7,2-3-7,5-4 8,-1-2 6,0-4-13,3-2 13,1-1-7,3-2 1,-1-1-7,1-2 14,-3 1-1,3 0-14,-3-1 8,1 1 6,-3-1-14,1 2 8,-3 0 0,0 1 0,-1-2 0,-3 3 0,0-2 0,0 3-7,-2-1 1,0 0 1,-1 0 0,-1 1 0,0 0 0,0 0 0,-2 0 0</inkml:trace>
  <inkml:trace contextRef="#ctx0" brushRef="#br0" timeOffset="670">1130 303 22,'-2'-1'4,"0"1"0,0-1 0,0 1-1,-2-1 0,2 1-1,-2 0 0,0 1 13,-3-1-15,3 1 13,0 2-2,0 0-7,0 2 12,-2-1-15,1 4 12,1 2-1,0 1-2,2 3-7,0 4 6,0 3-1,0 3-1,2 4 5,-2 3-8,0 4 6,2 1-14,-2 3 13,0 0-1,0 2-7,0 0 0,-3 1 0,3-2-1,-2 0 0,2-1-6,-2-1 7,0-2-12,2-2 1,0-1 1,-2-3-6,1-4 2,-1-2 1,2-3 0</inkml:trace>
</inkml:ink>
</file>

<file path=ppt/ink/ink5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03:20.9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31 525 23,'0'0'4,"0"0"0,0 0-1,5-1 0,-1 1 0,4-2-1,4-3 0,3-2 0,1-2-1,1-2 0,2 0 1,-3-2-1,3-1 0,-3-1 0,1 0 0,-1-3 0,1 1-1,-5-1 0,1 1 1,-3-2-1,-2 0 1,1-1-1,-7 0 0,0 1 1,-4 1-1,0 2 0,-5 2 0,1 1 0,-2 2 0,-2 3 0,-3 2 0,1 3 0,-1 2 0,1 3 0,-1 3 0,1 2 7,0 3-7,1 4 12,1 2-1,2 3-8,2 3-7,-1 3 13,1 1-13,2 5 13,2 1-1,2 2-1,0 4-8,0 3 13,2 3-1,2 3-8,-2-1-7,2 1 1,-2 1 6,0 0-6,1 0 0,-3-2 7,0 1-7,0 0 0,-3-1 1,-1-1 6,-2-1-6,0-1 0,0-1 0,-3-3 7,-1-1-14,0-2 2,-3-2-1,3-3 2,-2-3-1,-1-2 1,3-3 0</inkml:trace>
  <inkml:trace contextRef="#ctx0" brushRef="#br0" timeOffset="449">0 929 23,'2'-1'4,"0"-1"0,5 0-1,1-3-1,4 1 0,3-3 0,1 0 0,3 0 0,4-2 0,0-3 0,3-1-1,5 0 0,0-1 0,5-1 0,-1 2 0,0 2-1,0-2 0,-2 3-1,0-1 0,-4 2-1</inkml:trace>
  <inkml:trace contextRef="#ctx0" brushRef="#br0" timeOffset="724">1142 67 21,'-6'0'4,"-2"1"0,-3 0 0,1 1-1,-5 0 0,1 1-1,-5 4 0,-1 2 0,-3 1 6,0 5-7,-4 4 12,0 3-1,0 3-8,1 3 6,-1 5-8,2 2 6,2 3 6,2 2-8,1 0-14,3 2 20,5 1-8,1 0 6,3 3 5,6-2-14,0-1-7,2-1 14,2-3-1,2 0-8,2-3 7,3-3-1,1-1-1,2-3-6,1-4-13,-1-3 2,1-2 0,1-5 1,3-2 0</inkml:trace>
  <inkml:trace contextRef="#ctx0" brushRef="#br0" timeOffset="1099">1514 323 20,'0'0'4,"0"0"-1,0 0 0,0 0-1,0 0 0,0 0 0,0 0 0,0-1 0,2-3 0,0 1 0,3-1-1,-1 1 0,0-1 0,0 1 0,2-1-1,0 1 1,3 1 0,-3-1-1,2 2 1,-2 0 0,3 0 0,-1 2 0,-2 1 0,2 2 0,-1 3-1,-3 2 7,0 3-8,-2 2 7,-2 3-7,-2 3 0,-4 2 0,-3 2 0,-3 2 7,-3 2-7,-1 0 0,-3 1 6,-1 1 0,-1-1-1,0-1-7,1-2 7,-1-3 0,2-2-8,3-3 8,3-1-1,1-3 0,2-3-1,1 0 6,1-3-7,2-1 0,4-4 0,4-4 0,2-4-7,4-4 7,5-5-6,5-2 0,5-4 1,0-3 0,4-3 1,0 1 0,1-3 1,1-1 0,0 1 0,-2 0 1,0 1-1,0 2 7,-4 2 0,-5 4 5,1 2-1,-2 3-1,-5 2-1,0 1-1,-3 5 6,-5 3-8,-4 4-1,-4 4-13,0 3 2,-3 6 13,-3 3 0,0 3 5,-1 2-1,1 1-1,2 2-7,-1 0 12,5 1-14,0 0 0,2 0 6,2-1-7,0-2-6,4 0 14,0-3-13,3-1-6,1-3 2,2-2 0,3-5 1,-1-1-1</inkml:trace>
  <inkml:trace contextRef="#ctx0" brushRef="#br0" timeOffset="1624">2079 646 23,'0'0'4,"0"0"0,0 2 0,2 2-1,-2 1 6,2-1 12,0 3-9,-2 1 11,0 2-9,-2 1-15,0 2 19,-4 3-2,0 1-2,-5 2-8,1 2-7,-5 1-6,-3 1 1,-1 0 13,1 0-13,-5-1-6,0 0 1,2-1 1,-1-1 1</inkml:trace>
  <inkml:trace contextRef="#ctx0" brushRef="#br0" timeOffset="1954">2546 221 23,'0'0'5,"0"0"-1,0 0-1,-2 2 0,0 4 6,-2 2-7,-2 3 6,0 2-7,-3 4 6,3 0-1,-2 2-1,-2-1 6,1 1-8,3-1-7,0 1 7,0-2 0,2 0 6,1-2-8,1-2 6,2-2 6,2 0-2,3-2-14,1-3 1,2-3 12,2-1-7,3-4 0,3-1 5,3-3-1,0-1-19,-3-1 14,3 0 6,-3-2-1,-1 2-1,-3 1-1,1 3 0,-5-1-14,0 0 2,0 3 13,-1 0-1,-3 3-13,2 1 7,-4 3 0,-2 3 1,0 1 6,0 4-1,-2 2-1,2 3 6,-2 3-1,2 4 5,-2 4-2,0 7-1,2 3 5,-2 3-2,2 3-15,-4 1 1,-1 3 12,-1 0-1,-2 0-2,-4 1 5,-5-1-14,-2-2-6,-1 0 19,-3-3-20,-2-2 13,0-4 6,-2-3-8,1-5 0,-3-4-1,0-5-13,0-5 20,2-3-14,-2-7 7,2-5 0,2-6-1,0-3-6,0-6-12,3-3 14,1-4 7,4-3-7,3-4-18,4-4 15,3-2-6,5 0-18,4-4 4,5 0 3,1 1 2,2 0 2,5 1 2,1 0 1,3 2 2</inkml:trace>
  <inkml:trace contextRef="#ctx0" brushRef="#br0" timeOffset="2599">3167 0 23,'0'0'4,"0"0"0,0 2-1,4 1 0,-2 2 6,4 3-7,-2 2 0,3 1 6,1 3 5,0 1 5,0 5-3,5 2-2,-3 4 11,2 2-3,1 2 4,-1 2-9,1 4 10,-3 4-3,0 2 3,-1 3-3,-1 5-3,-4 3 4,-2 2-16,-2 3-1,-6 1 12,-4 0-15,-7 0 0,-4-2 12,-3 0-9,-5-2-7,-4-3-12,-3-2-11,-1-2-10,-4-3-3,-3-4 4,-1-4 3</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6-03T08:06:58.6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0 126,'25'0,"-25"0,24 0,-24 0,25 0,-25 0,50 0,-25 0,-1 0,26 0,-50 0,74 0,1 0,49 0,-25 0,-25 0,75 0,-99 0,0 0,49 0,50 0,-75 0,25 0,100 0,-100 0,-25 0,25 0,26 0,-26 0,-50 0,26 0,-50 0,24 0,-24 0,0 0,0 0,-25 0,24 0,1 0,0 0,0 0,49 0,-24 0,24 0,1 0,-51 0,51 0,-26 0,1 0,25 0,-1 0,25 0,-74 0,49 0,1 25,-26-25,26 0,-26 0,1 0,49 0,-74 0,74 25,-24-25,-75 0,24 0,26 0,0 0,-25 0,49 0,0 0,-49 0,25 0,-25 0,49 0,-24 0,-26 0,26 0,0 0,-26 0,26 0,0 0,24 0,-24 0,-1 0,-24 0,0 0,49 0,-24 0,-25 0,24 0,1 0,-25 0,0 0,49 0,-24 0,-1-25,-24 25,49-25,-49 25,0 0,49-25,1 25,-50 0,-1-49,26 49,-25 0,24 0,26 0,-26 0,1 0,0 0,-1-50,1 50,-25 0,24 0,-24 0</inkml:trace>
</inkml:ink>
</file>

<file path=ppt/ink/ink5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1:26.6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50 602 36,'-4'2'9,"-3"-1"-1,1 1-7,0 2 0,0 1-1,2 0 0,-3 0 0,3-1-1,2 1 0,0-2-1,0 1 0</inkml:trace>
  <inkml:trace contextRef="#ctx0" brushRef="#br0" timeOffset="791">296 594 21,'0'0'3,"0"0"0,0 0 0,0 0-1,2 0 1,-2 0-1,0 0 0,0 0 0,0-1-1,0 1 0,2-1 0,2-1-1,0-1 1,2 1 0,-1-3-1,3 1 1,0-3 0,0-3 0,5 1-1,-3-3 1,3-2-1,-1-1 0,2-1 0,-1-3 0,1 0 0,-1-2 0,-1-1 1,1 1-1,-3-1 1,0 0 0,-4 2-1,1 1 1,-3 2-1,-2 0 0,0 4 1,-4 0-1,-2 2 0,-2 3 0,-1 1 0,-1 1 0,-2 4 0,-1 1 1,-1 3-1,0 3 0,-3 2 0,1 3 0,-1 4 0,1 3 0,-1 3 1,1 4-1,1 1 0,1 3 1,-1 4-1,3 1 0,2 1 0,0 2 0,1 2-1,1 1 1,2 0 0,2 2 0,0-1 0,2 1 1,-2 0-1,4 0 0,-2 1 0,0-2 0,2 1 0,0-3 0,0 0 0,0-1-1,0-2 1,-2-2 1,0 0-1,-2-2 0,2 0 0,-4-2 0,2-1 0,-4-2-1,2 0 0,-3 0 0,1-2 0,0-2 0,-2-2-1</inkml:trace>
  <inkml:trace contextRef="#ctx0" brushRef="#br0" timeOffset="1288">35 1137 22,'-2'-1'4,"2"-1"-1,-2 1 0,2-2 0,2 0-1,2-2-1,-2 1 1,5-2 0,-1 0 0,0-1 0,4 0 0,1-1-1,-1 0 0,5 0 0,1-1 0,5 1 0,4-1-1,4 1 1,-1-2-1,3 2 1,1 0-1,-1 0 0,2 1 0,-2 1 0,-2-1 0,-3 3 0,1-1 0,-2 0-1,-2 2 0,-2 1-1</inkml:trace>
  <inkml:trace contextRef="#ctx0" brushRef="#br0" timeOffset="3201">641 1387 21,'0'1'4,"-4"-1"0,2 2-1,-2-2 0,2 1-1,-2 0 0,0 0 0,-1 1 0,-3 2 0,0 1 0,0-1-1,-3 3 0,1 0 0,0-1-1,3 0 1,1 1 0,0 1 0,2-1-1,0 1 0,4-1 0,0 0 0,2 0 0,2 0 0,0 1 0,4-1 1,1 0-1,-1 0 1,2 1-1,1 0 0,-1 0 0,0 2 0,1-1 0,-3 0 0,-2 1 0,0 0 0,-2 3 0,-4 1 0,0 1 0,-6 0 0,0 1 0,-4 1 0,-1-1 0,-1-1 0,-1 0 0,-1-1 0,2-1-1,-1-3 0</inkml:trace>
  <inkml:trace contextRef="#ctx0" brushRef="#br0" timeOffset="3811">1560 61 20,'0'-2'4,"-3"2"-1,3-1 0,0 0 0,0 0 0,-2 0-1,0 0 0,0-1 0,0 1 0,-2 0 0,2 0-1,-2 0 0,0 0 0,0 2 0,-1 0 0,1 2 0,-2 3 0,-2 2 0,-3 4 0,3 2 0,-2 3-1,-3 4 1,1 4-1,0 4 1,-3 3-1,1 4 0,-3 5 0,3 3 7,-3 3-7,1 2-1,-1 1 0,3 1 7,1 0-1,1 0 6,1 0-1,3 0-8,2-1 6,4-2-7,2-1 6,4-3-13,2-2 7,2-3-7,3-3 7,3-2 6,3-3-13,1-3 7,1-3-7,4-4 1,-3-3 0,3-1 1,2-6-1,0 0 0</inkml:trace>
  <inkml:trace contextRef="#ctx0" brushRef="#br0" timeOffset="4651">2056 552 21,'0'-1'3,"2"0"-1,2-1 1,2-1-1,3 1 0,-1 0 0,0-1-1,2 1 0,-1 1 1,1 2 0,-2 1 0,1 2-1,-1 3 1,-2 2-1,0 4 0,-2 2 0,1 3 0,-3 2-1,-2 3 0,0 3 0,-5 3 0,-1 3 0,-2 0 0,-2 4 1,-3 2 0,-1-2 0,-1-1 0,1-4 0,-3-1-1,3-3 0,-3-2 1,3-2 0,-1-5-1,5-2 0,0 0 1,1-5-1,3-3 0,2-5 0,4-8 0,2-4 0,2-8 7,7-7-8,3-4 1,3-6-1,1-3 0,5-5 1,0-3-1,4-3 1,-3 1 0,3 0 0,-2 3 0,-2 2 0,-2 4 0,-1 4 0,-3 4 0,-3 4 6,-1 4-7,-1 2 7,-4 4-1,1 4-7,-5 5 0,-2 9 1,-4 3 6,0 5-7,0 5 7,-3 2-1,1 4-1,2 0 0,-2 2-7,2 2 13,0-1-7,4 2 0,0-1-7,0 0 7,0 0 0,4-1 0,3-1-7,-1-1 1,4 0 0,1-1 7,3-2-7,1-1 0,-1-2 0,1 0 0,2-2 0</inkml:trace>
  <inkml:trace contextRef="#ctx0" brushRef="#br0" timeOffset="5183">2761 881 20,'0'0'4,"0"0"-1,0 0 0,0-1 0,4 1-1,0 0 0,1 0 1,-1 3-1,0-1 0,0 3 6,0 3-7,-2 0 6,0 4-1,-4 1 0,0 5-1,-2 2-7,-2 2 0,-5 1 1,1 3 0,-2-1 0,-3 1 0,1-3 0,-1 0 0,3-3 0,-1-1-1,3-3-1,0-2-1</inkml:trace>
  <inkml:trace contextRef="#ctx0" brushRef="#br0" timeOffset="5613">3371 499 24,'0'0'4,"-2"1"0,2 1 0,-2 2-1,0 1-1,0 3 1,-2 2-1,-2 4 0,-1 0-1,3 1 0,-2 1 0,2 1 0,0-1 0,4 0 0,-2-1 0,4-1-1,0 0 0,2-1 1,4-2 0,1-2 0,1-3-1,2-2 0,3-3 0,1-1 0,1-3-1,4-3 1,-1-2 1,1-1-1,0-1 7,-1 1-8,-1 1 1,-3 1-1,-1 0 1,-3 2-1,1 1 1,-3 1 6,0 3-7,-1 4 7,-1 2-8,-2 3 0,0 4 1,1 2 0,-1 5 0,-4 4 0,2 6 0,-4 5 1,0 5 0,-2 5 0,-2 3 0,-2 2-1,-1 2 1,-1-1-1,0 2 1,-5 0 0,1-1 0,-5-2 0,1-1 0,-5-1 0,1-3 0,-1-4 0,0-4 0,1-4 0,-1-3 6,0-4-1,3-6 0,1-4-7,0-6 6,1-6-6,1-6 0,3-6 0,0-7 0,3-3 0,3-7 0,2-5 0,4-5 0,2-3 1,2-4-1,2-1 0,5-1-1</inkml:trace>
  <inkml:trace contextRef="#ctx0" brushRef="#br0" timeOffset="6313">4168 0 21,'0'0'3,"0"0"1,0 0-1,0 0 0,0 0-1,4 0 0,0 1 0,4 2-1,0 0 1,1 2-1,3 3 1,2 2-1,3 4 0,2 4 0,-1 1 0,5 5 0,2 2 0,0 6 0,2 3 0,-1 3 0,1 4 6,0 3-7,-2 5 6,-2 3 6,-5 1-8,-3 4 6,-5 3-2,-4-1-7,-1 3 6,-8-1 6,-1-3-14,-4-1 0,-2-3 6,-3-4-1,-1-3-13,-3-3 1,1-3 14,-5-5-13,2-2 13,-1-5-13,-1-2 0,2-5 0,1-3-1</inkml:trace>
  <inkml:trace contextRef="#ctx0" brushRef="#br0" timeOffset="13128">5018 977 20,'0'0'4,"0"0"-1,2 1 0,2 1-1,2-2 0,2 1 0,3-2 0,1 0-1,0-1 1,5-2-1,-1 1 0,1-1 0,4 0 0,1 0-1,3 1 1,0-1 0,2 2 0,-2-2 0,2 2 0,-3 1-1,1 0 0,0 1 0,-2-1 0,0 2 0,-5-1 0,-1 1 0,-1-1 0,-1 2 0,-3-1 0,-1 1 0,-3-2 0,-2 1 0,0-1-1,-4 2-1</inkml:trace>
  <inkml:trace contextRef="#ctx0" brushRef="#br0" timeOffset="13518">4999 794 22,'0'0'4,"0"0"0,0 0-1,0 0 0,0 0-1,0 0 0,0 0 0,4-1 0,2-1 0,0-2 0,5 1-1,1-1 0,3 1 0,1-1 0,5 0-1,2-1 1,1 0-1,3 1 0,2-1 0,2 0 0,-2 1 0,2 0 0,-4 2 1,2 0-1,-2-1 1,-2 1-1,-2 1 0,-3 1 0,1-1 0,-4 1-1,-1 1 0,-4-1-1</inkml:trace>
</inkml:ink>
</file>

<file path=ppt/ink/ink5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1:41.6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157 472 19,'0'0'4,"0"0"-1,2 0 0,0-4-1,9-2 0,1-2 0,3-1 0,3-3-1,1-2 0,4-2 0,-1-3 0,1 1 0,2-2 0,-2-1 0,2 0-1,-3-1 0,-1-1 1,0 1-1,-5 0 1,1 0 0,-5-1 0,-4 3-1,-1 1 0,-5 0 1,-2 2 0,-2 2 0,-5 1-1,-1 2 0,-4 2 1,1 3 0,-3 2-1,-1 2 0,1 3 1,-1 4-1,1 3 0,-3 4 1,3 4-1,-3 3 0,1 6 1,-1 4-1,3 5 7,-1 6-8,1 3 7,2 4-1,1 3-6,1 1 6,2 3-7,-1 2 7,1 2-8,2 1 14,0 3-8,-1 0 0,1 2-1,2-1 0,-2-1-7,2 0 1,0-2 0,-3-1 7,3-1 0,-2-2-7,0-3 0,0-1 8,-1-1-1,1-3 0,-2-2-7,0-3 0,-3-2 0,3-6 0,-2-1 0,1-5-1</inkml:trace>
  <inkml:trace contextRef="#ctx0" brushRef="#br0" timeOffset="445">0 988 24,'0'0'4,"0"0"-1,0 0 0,2-2 0,0-2-1,2-3 0,7-2 0,1-2 0,3 0 0,1-1-1,5 0 0,0 2 0,1-2 0,3 2 0,2-1 0,2 3-1,4 0 0,0 0 0,2 1-1</inkml:trace>
  <inkml:trace contextRef="#ctx0" brushRef="#br0" timeOffset="785">1016 200 19,'-2'-2'4,"-3"2"0,-3 0-2,2 2 1,-4-1 0,-1 2-1,1 3 0,-5 3 0,3 3 0,-2 4 0,-3 5 0,0 4-1,1 4 0,-1 2 0,1 5 0,-1 2 0,3 2 0,-1 1 0,5-1-1,0 2 0,3-1 1,3-2-1,2 0 1,2-1-1,2-1 1,2-2 0,3-1-1,-1-3 0,4 0 0,-2-3 0,3-3-1,1-2 1,1-3-2,-1-2 0</inkml:trace>
  <inkml:trace contextRef="#ctx0" brushRef="#br0" timeOffset="1109">1204 552 19,'2'-1'4,"0"0"-1,2-2 0,2 0 0,0 0-1,1 0 0,1 1 0,0 0 0,1 1 0,-1 1 0,0 1 0,0 3-1,-1 1 0,-1 2-1,0 2 0,-2 2 1,-2 3 0,-2 3 0,-4 1 0,0 3 0,-4 1-1,-5 3 0,-1 0 0,-5 2 0,-2 0 0,-1 2 0,-1-1 1,0-1-1,0-3 0,3-1 0,1-2 0,5-2 0,-1-4 1,3-2-1,1-2 0,3-4 0,4-4 0,4-7 0,4-4 0,2-5 0,9-4 0,6-4 0,1-5 0,3-3 0,4-5 0,0 0 0,0-2 0,2-1 1,-4 3-1,0 0 0,-4 5 0,-3 3 0,-1 4 0,-5 5 1,-3 2-1,-3 3 0,-4 6 0,-4 5 0,-2 6 0,-4 5 0,-5 4 0,-1 6 0,-2 3 1,-1 3-1,3-1 0,-1 3 0,5-1-1,0 0 1,4 1 0,4-2 0,4-1 0,2-1 0,4-2 1,3-1-2,1-2 0,5-2-1</inkml:trace>
  <inkml:trace contextRef="#ctx0" brushRef="#br0" timeOffset="1767">1694 789 22,'0'1'3,"2"2"1,0 1-1,0 3-1,0 1 0,2 3 0,1 2 0,-1 1 0,-2 2-1,0 2 0,0 2 1,-4 3 0,0 1-1,-4 1 1,-1 2-1,-1-1 0,-2 0-1,-3 1 0,1-2 0,-1-1 1,-1-2-1,2-2-1</inkml:trace>
  <inkml:trace contextRef="#ctx0" brushRef="#br0" timeOffset="2381">2116 440 23,'0'0'4,"0"0"0,-2 3-1,0 2-1,-2 6 0,-1 2 0,1 2 0,0 1-1,0 1 0,2 2 0,0-1 0,2-1 0,0-1 0,2-1 0,2-1 0,0-1 0,5-2 0,-1-3-1,2-1 0,1-4 1,3 0-1,0-5 0,1 0 0,1-4 0,1-2 0,0-1 0,-3-2 0,1 1 0,-1-1 0,-4 2 0,1 1 0,-3 1 0,0 1 0,-2 1 0,1 4 0,-1 2 0,-2 5 0,-2 2 1,2 4-1,-2 3 1,2 3-1,-2 4 0,1 2 0,-3 4 0,-3 3 0,3 2 0,-4 3 0,0 2 1,-2 3 0,0 1-1,-5 0 0,-1 1 0,-2-2 0,-3-1 0,0-1 1,-1-3-1,-3-1 0,-2-4 7,-1-2-8,-1-3 0,0-4 13,0-4-7,0-1-7,3-6 0,1-5 13,0-4-8,3-5-7,3-6 7,5-8-6,4-4 6,1-5 0,8-9-7,3-5 0,4-4 1,5-1 0,3-1 0,1 2 0,1 1 0,1 1-1</inkml:trace>
  <inkml:trace contextRef="#ctx0" brushRef="#br0" timeOffset="2971">2798 0 21,'0'0'3,"0"1"0,2 1 0,-2 2-1,3-1 1,1 4 0,-2 1-1,2 3-1,0 0 1,2 3 0,2 1 0,1 4-1,-1 2 1,4 2-1,1 4 0,-1 4 0,3 2 0,1 3 0,1 2-1,-1 2 0,1 2 1,-3 1-1,1 0 7,-5 1-7,1 1-1,-5 2 1,-4 0 6,-4 2-1,-4 1 0,-5 0-7,-3-1 0,-3-4 0,-1-2 7,-3-2-8,0-4 1,-2-3-1,1-3 0</inkml:trace>
</inkml:ink>
</file>

<file path=ppt/ink/ink5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1:45.5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0 961 23,'0'0'3,"0"0"0,0 0 0,0 0-1,2 0 0,4 0 0,5 0 0,1-1 0,4 0 0,5 0 0,2-2-1,2 0 0,4-1 0,2 2 1,2 0-1,2-1 0,2 2 0,-2 1 0,0-1-1,-1 1 0,-3 1 1,-5-1 0,-1 1-1,-2-1 0,-4 2 0,-5-2 0,1 1 0,-5 0 1,-2 1-1,-4 2 0,1-1-1,-3 1 0,-2-1 0,0-1-1</inkml:trace>
  <inkml:trace contextRef="#ctx0" brushRef="#br0" timeOffset="9142">1326 607 19,'-2'0'3,"2"0"0,0 0 0,0-2-1,4-1 0,0-3 0,2-1-1,2 0 0,3-2 0,-3-2 0,4 0 0,1-1 0,-1-1 0,-2 0 0,3 0 0,-1 0 0,1-1 0,-3 1 0,0 0 0,-1 2 0,-1 0 0,-2 1-1,-2 0 1,0 1-1,-2 2 0,-2 0 0,0 2 0,-4 2 0,0 1 0,-4 2 1,-2 3-1,-3 2 1,-1 3 0,-3 4 0,1 0-1,-3 3 1,-2 3-1,1 2 0,1 2 0,-2 0 0,3 2 1,-1 4-1,3 4 0,1 0 1,1 3-1,1 2 0,3 3 0,0 0 1,1 2-1,3 0 0,2 0 0,0 1 0,0-1 0,-1 0 0,3 0-1,-2-1 1,2 0 0,-2 1 0,2-1 1,-2-1-1,0-1 0,0-1 0,-3-2 0,1-1 0,0-1 0,0-2 0,0-1-1,-3-5 1,3 0 0,0-3 0,0-1-1,-3-3-1</inkml:trace>
  <inkml:trace contextRef="#ctx0" brushRef="#br0" timeOffset="9589">957 1103 22,'0'-1'4,"3"-1"-1,-1-2 0,4-2-1,2-1 0,2-2 0,5-3 0,4-2-1,1 0 1,5-1-1,0 1 0,0-1 1,2 1-1,1 0 0,1 0 0,0 2-1,2 0 0,-2-1-1,0 2-1</inkml:trace>
  <inkml:trace contextRef="#ctx0" brushRef="#br0" timeOffset="9956">1065 145 20,'0'-2'4,"0"-1"-1,0 1-1,0-2 0,0 2 0,2-3 1,-2 1-1,2-1 0,2-1-1,0 1 1,1-1 0,1-1-1,2 1 0,2-1 0,3 1 0,3-1 0,3 0 0,4-1-1,-1 1 0,5 0 0,2 0 0,0 1 1,0 0 0,0 2-1,-2 0 0,0 1 0,0-1 0,-4 2 0,-3 0 0,-1 1 0,-3 1-2,-1 0 0</inkml:trace>
  <inkml:trace contextRef="#ctx0" brushRef="#br0" timeOffset="10686">2072 313 19,'0'0'3,"0"0"0,0 0 0,0 0-1,0 0 1,0 0-1,0 0-1,0 2 1,-2 2 0,-2 3 0,-2 4-1,-5 2 0,-1 2 0,0 2 0,-3 4 0,-1 2 0,-1 3 0,-2 2 0,1 2-1,-1 4 0,1 2 1,-1 1-1,5 3 1,1 0 0,1 0-1,3 0 0,3 1 1,2-2 0,4-1-1,2-1 1,2-1-1,5-2 0,3-2 1,0-1-1,5-2 0,0-3 0,1-1 1,1-3-1,1-1 0,-1-4 0,0 0-1,-1-3-1,-1-3 0</inkml:trace>
  <inkml:trace contextRef="#ctx0" brushRef="#br0" timeOffset="11452">2385 604 19,'0'0'3,"0"0"0,0-2-1,0-2 0,2 1 0,2-1 0,0 0 0,2-2-1,2 0 1,1 1-1,-1 0 0,2-1 0,1 1 0,1-1 0,0 2 0,3-1 0,-1 2-1,1-1 0,-1 3 1,1 1-1,-1 2 0,-1 1 0,-3 1 1,0 4 0,-1 2 0,-5 2 0,0 5-1,-4 1 1,-2 4-1,-6 3 1,-3 3 0,-1 2-1,-3 3 0,-1 0 0,-3 0 0,-2-1 0,1 1 0,-1-3 0,0-2 0,3-1 1,-1-3 0,3-2-1,1-2 0,3-2 0,-1-3 0,3-3 0,2-1 0,2-2 0,1-3 0,3-4 0,2-3 0,4-5 0,3-2 0,3-6 0,7-3 0,-1-4 0,3-5 0,1 0 0,1-3 0,2-2 0,0 2 0,-1 1 0,-3 3 0,0 4 0,-5 2 0,1 2 1,-5 3-1,0 2 0,1 2 0,-5 0 0,0 5 0,-2 1 0,-2 4 1,-2 2-1,-2 4 1,2 2-1,-2 3 0,-2 3 0,2 2 7,0 0-8,0 2 1,2 2-1,2-2 1,2 1 6,0-1-7,4 1 0,1 0 0,-1-1 0,4-2 1,3 1-1,1-2-1,1-2 1,-1-2-1,3 0-1</inkml:trace>
  <inkml:trace contextRef="#ctx0" brushRef="#br0" timeOffset="12302">3053 826 19,'0'0'4,"0"0"-1,0 0 0,0 1 0,0 2-1,2 3 0,-2 1 1,2 3-1,-2 2-1,0 3 1,-2 2 0,-3 2 0,1 2-1,-4 0 0,0 2-1,-5 0 1,1-1-1,-2 0 1,-3 0 0,-2-1 0,1-1 0,-1-1-1,3-3-1,-1-1 0,3-1-1</inkml:trace>
  <inkml:trace contextRef="#ctx0" brushRef="#br0" timeOffset="12617">3373 607 20,'-2'1'4,"0"2"-1,-2 4-1,0 0 1,0 2-1,-3 2 1,1 2-1,2-1 0,-2 2 0,2 0 0,0 0-1,1-1 0,1-1 0,2-1 0,2 0 0,1-1 0,5-4-1,0 0 1,5-6 0,1-2-1,3-2 0,1-2 0,3-1 0,0-2 0,-1 0 0,-1-4 0,-1 0 0,1-1 0,0 1 0,-3 1 0,-1 0 0,-3 3 0,-2-1 1,1 3 0,-3 2 0,0 0 0,-1 4-1,-3 1 1,0 4-1,-2 3 0,-2 4 0,0 2 0,0 3 0,2 4 0,-2 4 0,0 4 0,0 3 0,0 3 0,0 2 0,-2 1 0,2 2-1,-2 0 1,0 2 0,-2 1 0,-1-1 0,-3 2 1,0 1-1,-5-2 0,1 1 0,-4-1 0,-5-3 0,-2-1 0,-4-2 0,-2-2 0,0-4 0,0-3 0,0-2 7,0-4-7,3-3 6,-1-4-8,2-5 1,4-3 0,0-6 0,5-4 7,1-6 5,3-5-14,4-3 13,4-7-14,4-3 1,4-3 0,6-4-1,5-2 0,5-3 0,3 1 1,2-2-1</inkml:trace>
  <inkml:trace contextRef="#ctx0" brushRef="#br0" timeOffset="13195">4058 393 21,'0'0'3,"0"1"0,0 1 1,4 2-1,2 1-1,2 2 0,1 3 1,1 0-1,0 3 0,3 2 0,-3 2 0,2 4-1,1 4 0,-1 2 0,1 3 0,-3 5 13,-2 2-2,1 5-14,-5 2 13,-4 2-2,-4 4-7,-5 3-7,-3 1 7,-5 2 6,-5-1-1,-3 0-13,-4-3 13,0-2-7,-2-4-7,0-4 0,-2-1-1</inkml:trace>
  <inkml:trace contextRef="#ctx0" brushRef="#br0" timeOffset="15047">922 2070 20,'0'0'3,"0"0"0,0 0 0,0 0-1,0 0 0,0 0-1,0 0 1,0 0-1,0 0 0,0 0 0,0 0 0,0 0 0,0 0-1,0 0 1,0 0 0,0 0-1,0 0 0,4 0 0,3 0 0,-1-1 1,4 0-1,1 0 1,3-1-1,3 0 0,1 0 1,5-1-1,2-1 0,6 0 0,2 0 0,4-1 1,2 1 0,3-1-1,1-1 0,3 2 0,1-2 0,3 0 1,2 1 0,3 1-1,5-1 0,-2 2 0,4-2 0,2 1 1,1 1-1,1 1 0,0-2 0,2 3 0,3-1 0,1-1 1,2 1 0,1 1-1,-1 0 0,1-1-1,-1 1 1,1 1 1,-3 0-1,0 0 0,1 0 0,-3 0 0,0 0 0,-1 0 0,-3 1 0,-2 1 0,-4-2 0,-2 0 0,-2 1 0,-3-1 0,-1 1 0,-4-1 0,-3 1 0,1 0 0,-5 0 0,-2-1 0,-1 0 0,-1 2-1,-2-1 1,-2-1 0,-2 1 0,-2-1 0,-2 1 0,-4-1 0,-1 0 0,-3 0 1,-2 0-1,-3 0 0,-1 1 1,-3-1-1,0 0 0,-2-1 0,-1 1 0,-1 1 0,0-2 0,0 1 1,-2 0-1,1-1 0,-3 1 0,2 0 0,-2 0 0,2 1 0,-2-1 0,0 0 0,0 0 0,0 0 0,-2 0 0,2 0 0,-2 1 0,2-1 0,-2 0 0,0 0 0,2 0 0,-2 0 0,3 1-1,-3 1-2</inkml:trace>
</inkml:ink>
</file>

<file path=ppt/ink/ink5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2:04.39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17,'0'0'3,"0"0"0,0 0-1,0 0-1,0 0 1,0 0 1,0 0-1,0 0 0,0 0-1,0 0 1,0 0-1,0 0 0,0 0 0,0 0 0,0 0 0,0 0-1,0 0 0,0 0-1</inkml:trace>
</inkml:ink>
</file>

<file path=ppt/ink/ink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1:14.1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 18,'0'0'3,"0"0"0,0 0-1,0 0 0,0 0-1,0 0 1,0 0-1,0 1 0</inkml:trace>
</inkml:ink>
</file>

<file path=ppt/ink/ink6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2:06.2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 6 19,'0'0'3,"0"0"0,0 0 0,0 0-1,0 0 0,0 0 0,0 0 0,0 0 0,0 0 0,0 0 0,0 0 0,-2 0-1,0-1 0,-2 1 1,2-1-1,-3 0 0,3 1 0,0-2 0,0 2 0,0 0 0,0 0 0,0 0-1,0 0 0,0 0 0,2 0 0,0 0 0,-2 0 0,2-1 1,0 1 0,0 0-1,0 0 0,0 0 1,0 0-1,0 0 0,0 0 0,0 0 0,0 0 0,0 0 0,0 0 0,0 0 0,0 0 0,0 0 0,0 0 7,0 0-7,0 0 0,0 0 0,0 0 0,0 0 0,0 0-1,0 0 7,0 0-7,0 0 0,0 0 6,0 0-6,0 0 6,0 0-7,0 0 0,0 0 7,0 0-7,0 0 0,0 0 0,0 0 0,0 0 0,0 0 0,0 0-1,0 0 0</inkml:trace>
</inkml:ink>
</file>

<file path=ppt/ink/ink6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2:25.5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108 410 23,'0'0'4,"0"0"-1,0 0 0,0 0 0,0 0-1,4-2 0,0-2 0,0-2 0,2 2 0,1-3-1,-1-1 0,2-2 0,0 1 0,5-3-1,-1-1 1,0 0-1,5-4 0,0 1 0,-1-3 1,3 2-1,-3-2 1,1 0-1,-1 0 1,-1 0-1,-3 1 1,-1-1-1,-3 1 0,0 0 0,-4 2 0,-4 0 0,-2 0 0,-2 2 0,-2 3 0,-2 2 0,-3 0 0,-3 4 0,-1 0 0,-3 4 0,1 0 0,1 2 0,-1 2 0,1 3 0,1 2 0,1 3 0,-1 1 0,5 4 0,-3 2 0,3 3 0,2 4 0,2 4 0,3 3 0,1 3 1,2 5-1,2 1 0,1 4 0,3 1 1,0 3-1,0 0 0,2 3 0,3 3 0,-3 2 1,2-1-1,-1 2 0,-1 0 0,-2-1 0,0 0 0,1-1 0,-3-3 0,0-2 0,-2 0 0,-2-2 0,-2 0 0,2-1 0,-4-4 0,2-1 0,-3-2 0,1-3 0,0-3 0,0-1 0,-2-4-1,2-3 0,-3-4 0,3-3-1</inkml:trace>
  <inkml:trace contextRef="#ctx0" brushRef="#br0" timeOffset="520">0 1155 21,'0'0'4,"0"-1"0,0 0-1,0-3 0,6-1-1,5-5 0,1-1 0,5 0 0,1 1 0,7-3-1,2 1 0,2 0 0,4 0 0,0-1 0,4-1-1,-2 1 0,3 2 0,-3 0 0,0 2-2</inkml:trace>
  <inkml:trace contextRef="#ctx0" brushRef="#br0" timeOffset="2436">606 1396 19,'0'0'3,"0"0"0,0 0 0,0-1-1,-2 0 1,2-2-1,0 2 0,0 0-1,0 0 0,0 0 1,0-1-1,0 2 0,0 0 0,0 3 0,0 1 0,0 3 0,0 5 0,-2 2 0,2 2-1,-2 3 1,-2 2 0,0 2 0,0 3 0,-1 0-1,-1 2 0,0-1 0,0 0 1,0 0 0,-1-2-1,3-2 0,-2-1 0,2-2 0,0-1 0,2-4 0,0-1 0,0-2 0,-1-2 0,3-2 0,3-1 0,-1-5 0,2-2 1,2-3 0,2-5 0,3-4-1,-1-3-1,2-1 1,1-2 0,1 0 0,-1 1 0,-1 2 0,0 3 0,1 0 1,-5 3-1,0 2-1,1 0 1,-3 3 1,0 3-1,0 5 0,0 0 0,-1 4 0,1 2 0,-2 2 0,0 1 0,-2 1 0,0 0 0,0 1 0,0 2 0,0-2 0,-2 0 0,2 0-1,-2-1 1,3 0-1,-1-3 0,0 0-1</inkml:trace>
  <inkml:trace contextRef="#ctx0" brushRef="#br0" timeOffset="3376">995 1338 19,'0'0'3,"0"0"0,0 0 0,-2-1-1,2 1 0,-2-2 0,2 2 0,0-1 0,0 1-1,0-1 1,0 1 0,0 1-1,0 3 0,2 0 0,-2 5 0,2 1 0,0 2 0,0 2 0,-2 2-1,2 1 1,0 2 0,0 3-1,-2 1 1,0 2 0,0 0 0,0 2-1,-2 1 0,-2 0 1,2 1-1,-2 0 1,-2 0-1,-1-1 0,1-1 0,2-3 0,-2-2 0,0-1 0,2-3 0,2-2 0,-3-3 0,1-2 0,2 0 0,0-4 0,2-4 1,2-3-2,2-3 2,3-4-2,1-5 1,2-3 0,3-2 0,-1-2 0,2-2 0,1 0 0,1 0 1,-1 1-1,-1 2 0,1 2-1,-3 0 1,1 2 0,-1 3 0,-2 0 0,-1 2 0,1 3 0,-4 0 0,3 4 0,-3 2 0,-2 4 1,0 1-1,-2 4 0,-2 2 0,-2 2 0,0 2 0,-2 1 0,-2 1 0,-1 1 0,-3 1 7,0 1-1,-3-1-8,-1 2 7,-1-1-7,-1-1 1,1-3-1,-1 0 0,1-3 1,3-1 0,-3-2 0,3-2-2,0-3-1</inkml:trace>
  <inkml:trace contextRef="#ctx0" brushRef="#br0" timeOffset="5621">1702 149 18,'-2'0'4,"0"-1"-1,0 0 0,-2 1-1,0 0 1,0 0-1,-3 0 0,3 0 0,-4 1 0,0 2 0,-3 1-1,1 2 1,-2 3-1,-1 5 0,-1 3 0,-3 2 0,3 7 0,-3 1-1,1 3 0,1 4 0,1 1 1,1 2 0,3 1-1,0 2 1,1-1 0,5 1-1,0-1 0,2 0 0,4 0 0,0-3 0,6-2 0,3-3 0,3 0 0,3-4 0,6-1 1,-1-4-1,5-3 0,0-2 0,4-4 0,-2-1 0,2-4 0,0-2-2,0-3 0</inkml:trace>
  <inkml:trace contextRef="#ctx0" brushRef="#br0" timeOffset="6146">2207 368 19,'-2'0'3,"2"0"0,0-2 0,2 1-1,0-2 0,2-1 0,2 0 0,1 1-1,-1-1 0,0 1 0,0 1 0,0 1-1,1 1 1,-1 1-1,0 2 1,0 0 0,2 4 0,-1 4 0,-1 2-1,0 3 0,0 4 0,-2 3 0,-2 4 1,-2 2 0,-2 2 0,-2 3-1,0 1 1,-4 1 0,-3 1-1,-1 0 0,-2 0 0,-3 1 0,1-1 0,-3-1 1,2-3 0,-1-2-1,1-5 1,3-1 0,-1-3 0,5-3-1,0-2 0,1-4 0,3-6 0,0-5 0,4-7 0,2-4 0,2-6 0,0-5 0,8-6 0,3-5 0,1-2 0,5-6 0,4 0 0,1-4 0,1 0 0,4 0 0,-2 0 0,0 3 0,0 3 0,-4 2 0,-1 4 0,-3 4 0,-3 4 0,-1 3 0,-3 1 0,-3 5 0,-1 4 0,-4 3-1,0 3 1,-4 5 0,-2 4 1,0 2-1,-2 5 0,-4 4 0,-1 1 0,-1 3 0,2 1 0,-1 1 0,1 0 1,2 0-1,2 2 0,2-1 0,2 0 0,2-1 0,2-1 0,2-1 1,2 0-1,3-2 0,1-3 0,3-1 0,1-1-1,3-1 0,-1-3-1,1-2 1</inkml:trace>
  <inkml:trace contextRef="#ctx0" brushRef="#br0" timeOffset="6967">2860 616 17,'0'0'3,"0"0"0,0 1 1,0 2-1,5 4 0,1 4 0,-2 3-1,0 1 0,2 3 0,-2 3 0,-2 2 0,-2 1-1,0 4 0,-4 2 0,0 0 0,-4 3-1,0-1 1,-3 1 0,-1 0 0,-3-3 0,3 0-1,-2-3 0,1-3-2,1-3 0</inkml:trace>
  <inkml:trace contextRef="#ctx0" brushRef="#br0" timeOffset="7427">3284 374 23,'-2'5'4,"-2"0"0,0 5-1,0 2-1,0 2 0,0 3 1,0 1-1,1 1-1,1-1 1,0 1 0,0 0 0,2-2-1,2-1 0,0 0 0,5-3 0,-1-1 0,2-1-1,0-3 0,5-2 0,-1-2 1,1-3 0,1-2-1,1 0 1,-1-2-2,1-3 1,-1 1 1,-2-1-1,1 2 0,-3-1-1,0 1 1,-1 2 0,-3 0 0,0-1 0,0 5 0,1 1 0,-3 3 0,0 3 0,0 3 0,0 3 0,0 2 0,-2 4 1,0 3-1,0 2 0,-2 6 0,0 1 0,0 5-1,-2 0 1,0 3 1,0 1-1,-2-1 0,-2 1 0,-2-1 0,-3-1 0,-1-3 0,-1-1 0,-1-4 0,0-3 0,-3-2 0,3-4 0,-3-3 0,0-2 7,1-6-1,-3-2-1,1-6-1,1-4 0,3-5-7,-1-7 7,3-4-1,1-6-6,3-6-1,2-6 0,4-6 0,4-4-1</inkml:trace>
  <inkml:trace contextRef="#ctx0" brushRef="#br0" timeOffset="7957">3708 185 19,'0'0'4,"0"0"-1,0 0 0,2 0-1,1 0 0,1 2 0,2 0 0,2 1 0,3 3 0,-1 2 0,0 2-1,3 3 0,1 0 1,1 5 0,1 1-1,-1 3 0,1 3 0,1 3 6,-1 2 0,-1 3-8,-1 2 0,-1 3 1,-3 2 0,0 2 0,-1 1-1,-1 3 1,-4 2 0,0-1 6,-4 2-7,0-1 0,-2-2 0,-2-1 0,-2-2 0,-1-3 1,-1-1 6,-2-6-8,0-1 0,-1-5 0,3-4-1</inkml:trace>
</inkml:ink>
</file>

<file path=ppt/ink/ink6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2:34.1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0 245 24,'0'0'4,"0"0"0,0 0-1,0 0-1,0 0 0,0 0 0,4 0 0,0 2 0,4-1-2,1-1 1,1 1 0,4 0 0,3 0 0,2-1 0,1 0-1,7-1 1,2 1 0,0-1 0,4 1 6,-2-2-8,2 1 1,2-2 0,-2 1 0,1 0 0,-3-1 0,0 1 0,-2 1 0,-3-1 0,1 0 0,-4 1 0,-2 0 0,-3 0 0,1 1 0,-5 0 0,-1-1 0,-3 1 0,1 0 0,-3 0-1,-4 0 0,0 2-1,-4-1-1</inkml:trace>
  <inkml:trace contextRef="#ctx0" brushRef="#br0" timeOffset="370">267 0 22,'0'0'4,"0"0"-1,2 0 0,2 0 0,2 0 0,6 0-1,1 0 0,3 0-1,3 0 0,2 0 1,1 0-1,3 0 0,2 0 0,0 0-1,4 0 0,-2 0 0,2 1 1,-2 1-1,0-1 0,-2 0 1,-2 0-1,-3 1 0,1 0-1,-2 1 0</inkml:trace>
</inkml:ink>
</file>

<file path=ppt/ink/ink6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2:35.7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84 543 21,'0'0'3,"0"0"1,0 1-1,0 1-1,3 2 1,-3 1-1,0 4 0,-3 0-1,1 1 1,0 2-1,0 2 0,-2 1 0,0 1 0,0 2 0,0 0 0,-2 1-1,1-2 1,-1 2-1,0-2 1,0 1-1,2-3 0,-3 0 0,3-1 0,0-2 0,2-1 0,-2-2 0,2-1 0,0-1 0,0-2 0,0 0 0,0-4 0,4-2 0,0-4 0,2-2 0,2-6 0,4-7-1,3-4 2,1-5-1,5-3 0,0-5 0,3-3 0,1-2 0,0-2 0,2-2 0,1-1 0,-1-1 0,2 4 1,2 0-1,-2 2 0,-2 3 0,0 1 0,-1 5 0,1 1 0,-2 4 1,-2 5-1,-3 2 0,1 4 0,-2 2 1,-1 4-1,-1 4 0,-3 6 1,0 3-1,1 5 0,-5 6 0,0 5 0,1 4 0,-5 2 0,0 5 0,-2 3 0,-2 1 0,-2 4 0,0 2 0,-2 0 0,0 1 0,-1-1 0,3 1 0,0-2 1,0 0-1,0-2 0,2-3 0,-2-1 0,2-3 0,-2-1 0,4-2-1,-2-1 1,0-4 0,0 0-1,0-3 0,2 0-1,0-3 0</inkml:trace>
  <inkml:trace contextRef="#ctx0" brushRef="#br0" timeOffset="610">254 625 19,'-2'1'3,"0"-1"1,0 2-1,0-2-1,2 1 1,-2-1-1,2 0 0,0 1 0,0 0-1,2 0 1,2-1-1,4 0 1,3-1-1,1 0 0,4-1 0,5-1 0,0 1 0,4 0-1,-1-2 1,3-1-1,2 2 0,2 1-1,0-2-1</inkml:trace>
  <inkml:trace contextRef="#ctx0" brushRef="#br0" timeOffset="2531">1404 409 19,'0'0'3,"0"-1"-1,0 1 0,0 0 0,0 0 0,0 0-1,0 0 1,2-1 0,0-3-1,4-2 0,1 1 0,1-2 0,2-2 0,0 1-1,1-2 1,1-1-1,1-1 1,-1-2 0,0-2 0,1 0-1,-1 0 1,-1 0-1,-1-2 0,-2 2 0,-2 1 0,1-1 1,-3 0 0,0 2 0,-2 0-1,-2 2 0,-2 0 0,0 3 0,0 1 0,-2 1 0,-3 2 0,1 3 0,0 2 0,-2 3 1,-1 2 0,-1 3-1,0 4 1,-1 2 0,-1 2-1,2 4 1,-3 2 0,3 3-1,0 2 0,-1 2 0,3 1 0,0 3 0,-1 2 1,3 1-1,2 2 0,0 2 1,2-1 6,2 3-7,2 1-1,0-1 1,0 1 0,0-1 0,0-1 0,0 0 0,2 0-1,-1-3 1,1 0 0,-2 0 0,2-2-1,-2-1 1,2-2 0,-2-1 0,-2-2 0,-2-1 0,2-2 0,-2-1-1,-2-3 0,0-2 0,0 0 0,-3-3-1</inkml:trace>
  <inkml:trace contextRef="#ctx0" brushRef="#br0" timeOffset="3011">1272 910 20,'0'0'4,"-2"0"-1,2 0 0,2 0-1,-2 0 1,4-2-1,2-2 0,2 0 0,3-3 0,3 0-1,3-3 1,3 0-1,5-1 0,2 0 0,2-2 0,2-1 0,0 1 0,2 2-1,-2-1 1,2 2-1,-2 0-1,-2 1 0,0 1-1</inkml:trace>
  <inkml:trace contextRef="#ctx0" brushRef="#br0" timeOffset="4161">2271 171 19,'-5'2'4,"-1"3"0,-2 0-1,0 4 0,-3 1 0,1 3-1,-2 1 0,1 2 0,-1 1 0,-1 3 0,3 2-1,2 2 0,0 0 0,3 3 0,3-2 0,4 2 0,3 1 0,1-1-1,2-1 0,4 0 1,3-3 0,1 1-1,3-4 0,2-1 0,1-3 0,1-3 0,0-1-1,2-4 0,-2-2 0</inkml:trace>
  <inkml:trace contextRef="#ctx0" brushRef="#br0" timeOffset="4411">2699 326 19,'0'0'3,"0"0"0,2 0 0,-2 0 0,2 0-1,2 0 0,2 2 0,2 0 0,1 3-1,-1 0 0,-2 3 0,-2 4 0,0 1 0,-1 2 1,-6 2-1,3 3 0,-4 1-1,-4 2 0,2 1 1,-5 0 0,1-1-1,0-1 0,-3 1 1,3-5 0,0-2 0,1 0-1,3-4 1,0-1 0,0-4-1,2-3 0,2-2 0,2-7 0,2-4 0,2-5 0,4-4 0,2-4 0,3-1 0,3-3 0,1 0 0,-1-4 0,-1 3 0,2-1 0,-3 1 0,3 3 0,-5 3 0,0 2 0,-1 3 0,-1 3 0,-4 1 0,0 5 0,1 4 0,-3 3 1,-2 6-1,-2 3 0,0 5 0,-2 3 0,-2 4 0,2 3 0,-3 1 0,3 4 0,0 0 0,2 0 0,0 0 0,4-1 1,3-1-1,1-1 0,2-3 0,3-1 0,1-3-1,3-3-1,-1-3 0</inkml:trace>
  <inkml:trace contextRef="#ctx0" brushRef="#br0" timeOffset="4884">3276 554 22,'0'4'4,"-2"2"-1,2 2 0,0 2 0,-2 2 0,-3 1 0,3 2-1,-2 1 0,-4 3 0,0-1-1,-1 3 0,-1 0 0,0 0 0,-3 1 0,1-2 0,2 0-1,-1-3-1,1-1-1</inkml:trace>
  <inkml:trace contextRef="#ctx0" brushRef="#br0" timeOffset="5143">3586 315 20,'-2'2'4,"0"3"-1,-2 2 0,0 2 0,-1 3 0,3-1 0,-2 3-1,0 0 0,2-1-1,-2 0 0,2-2 0,2 0 0,0-1 0,2 0 0,2-5 0,2-1 0,2-3 0,5-3-1,-1-3 1,5-2-1,-1-2 0,3-3 0,-2-1 0,-1 1 0,1-1 0,-1 0 0,-1 1 0,-3 2 0,0 1 0,-1 1 0,-3 1 0,-2 2 1,3 1-1,-3 4 1,-2 4-1,2 3 0,-2 2 0,0 4 1,-2 3-1,0 3 1,1 5 0,-1 5-1,-2 5 7,-2 3-8,2 3 0,-3 2 1,-1 1 0,-2 1 6,0 1-7,-4-1 0,-3 1 7,-1-1-8,-3-2 1,-1-3 0,-1-2 0,-2-2 0,1-3 0,-1-6 0,0-2 7,1-6-1,-3-4-7,4-4 7,1-7-7,-1-6 0,2-4 0,5-6 0,2-6 0,1-4 0,3-5 0,4-5-1,4-3 1,2-3-1</inkml:trace>
  <inkml:trace contextRef="#ctx0" brushRef="#br0" timeOffset="5708">4082 0 19,'0'0'4,"0"0"0,0 1-1,2 2 0,5 2 0,-1 2-1,0 1 0,0 0 0,0 3 0,3 0 0,-1 3-1,0 3 1,3 1-1,-3 2 0,0 1 7,0 1-1,1 4-1,-1 0-1,0 3-7,-2 4 13,1 2-8,-3 3 6,0 4-14,-4 2 1,0 3 13,-2-1-14,-2 2 14,-5 0-2,1-2-13,-4 1 0,-3-4 1,-1-2 0,-1-1-1</inkml:trace>
  <inkml:trace contextRef="#ctx0" brushRef="#br0" timeOffset="6896">4910 488 21,'0'0'3,"-2"0"1,-1 0-1,1 0-1,2 0 1,0 1-1,2-1 0,1 0-1,3 0 1,0-1 0,6-1-1,3-1 0,1 0 0,5 1 0,4-3 0,4 0 0,0 1 0,2-1 0,2 0 0,-2 2 0,0 0 0,0 1-1,-2 1 0,-2-1 0,-4 1 0,-3 1 0,-1 0 0,-3 0 0,-3 0 1,-1 0-1,-1 0 0,-1 1 1,-4 0-1,-2 2 0,0-2-1,-2 2 1,0-3 0,1 1-1,-3 1 0,2-1 0</inkml:trace>
  <inkml:trace contextRef="#ctx0" brushRef="#br0" timeOffset="24838">1332 1758 19,'0'0'3,"0"0"0,0 0-1,0 0 1,0 0-1,0 0-1,0 0 0,0 0 1,0 0-1,0 0 0,2 0 0,2 0 0,0-1 0,4-1 0,0 1 0,3 0-1,-1 0 0,3 0 0,-1-2 0,5 2 0,-1-1 0,5 0 0,-1-1 0,5 0 0,0 1 0,4-2 0,2 1 1,2-2 0,4-1-1,3 0 0,1 0 0,2-1 0,7 1 0,0-3 0,-1 1 0,1 1 0,0 0 0,-1 1 0,-1-1 0,-1 2 0,-1 0 0,-3 2 0,1-2 0,-3 1 0,1 2 0,-3 0 0,0-1 0,-4 2 0,2 0 0,-1 0 0,-3 1 0,0-1 0,-2 1 0,-2 0 0,0 0 0,0 1 0,0 0 0,0 0 0,-2 0 0,-1 1 0,1-1 0,-2 1 0,2-1 1,0 2-1,-2-2 0,2 1 1,-3-1-1,1 2 0,0-1 0,0-1 0,0 1 0,2 0 1,-3-1-1,1 0 0,0-1-1,2 0 1,-2-1 1,2 1-1,-3-1 0,3 1 0,-2-2 0,0 1 0,0 0 1,-2 1-1,-1-1 1,-1 0-1,0 1 0,-3-1 0,1 1 0,-3 0 0,1 0 0,-3 0 0,-1 0 0,1 0 0,-3 0 0,1 0 0,-4 0 0,3 0 0,-5 0 0,0 0 0,0 1 0,-2-1 0,3 0 0,-3 0 0,0 0 0,-2 0 0,0 0 0,0 0 0,0 0 0,0 0 0,0 0 0,-2 0 0,2 0 0,-2 0 0,2 0 0,-2 0 0,0 0 0,0 0-1,0 0 0</inkml:trace>
</inkml:ink>
</file>

<file path=ppt/ink/ink6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2:43.65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145 508 21,'0'-1'3,"2"-2"0,4 0 0,2-3-1,0 0 0,5-2 0,1-3 0,3 1 0,-1-2-1,1 1 0,0-1 0,-1-1-1,1 1 1,-1-1 0,-1-1 0,-1 0 0,-1 0 0,-3 1-1,-2-1 0,-2 1 1,-2 1-1,-4-1 1,0 2 0,-4 2 0,0 0 0,-4-1-1,2 3 0,-5 2 1,1 1 0,0 2 0,-1 2 0,1 1 0,-2 1-1,1 2 0,-1 2 0,2 3 7,-1 1-7,-1 3 0,1 2-1,3 2 1,0 1-1,2 3 7,2 1-1,-1 1-7,1 3 7,4 1-1,0-1 0,2 4-7,0-1 0,5 0 1,-1 1 0,0 1 7,2 2-7,-2 1 0,3-1 0,-1 2 0,-2 2 7,3 1-1,-3 0 0,-2 0-7,2 1 0,-2-2 1,0-1 6,0 0 0,1-2-1,-3-1 0,0-1 0,0-2-1,0-1-6,-2-2 0,-2-3 0,2-2 0,-2-3 1,2-2-1,-2-1 0</inkml:trace>
  <inkml:trace contextRef="#ctx0" brushRef="#br0" timeOffset="475">103 974 23,'0'-1'4,"0"0"0,0-1-1,0 1-1,2-1 1,0 0-1,0-3 0,5-1 0,-1-1 0,2 0 0,2 0-1,3-2 0,-1-2 0,5 1 0,1 0-1,3-1 1,4-1-1,0 0 1,2 0 0,0 0-1,2 1-1,-3-1 0,3 1-1</inkml:trace>
  <inkml:trace contextRef="#ctx0" brushRef="#br0" timeOffset="815">35 65 22,'0'0'3,"0"-2"1,0 2-1,0 0-1,0-1 0,4-1 0,4 0 0,1-2-1,3 1 1,1-2-1,1 0 0,5 0 0,-1 0 0,5-1 0,0 1-1,4 1 1,-1-1-1,6 1 1,-4 0-2,3 1 0</inkml:trace>
  <inkml:trace contextRef="#ctx0" brushRef="#br0" timeOffset="1683">1245 200 21,'-2'0'3,"-2"0"0,-3-2 0,1 1 0,-4 1 0,2 1-1,-3 2 0,-1 1 0,0 3 0,-5 3 0,2 2 6,1 6-8,0 2 0,-1 3 1,3 2 6,1 2-7,3 1 0,4 1 0,0-1 6,4 1-7,4-2 0,4 0 7,3-2-8,3 0 1,3-3 0,1 0 0,3-2-1,2-2 0,-1-3 0,1-2-1</inkml:trace>
  <inkml:trace contextRef="#ctx0" brushRef="#br0" timeOffset="1977">1694 348 19,'0'2'3,"2"0"1,2 1-1,-2 4 0,4 1-1,2 2 0,1 1 0,-3 3 0,-2 1 0,0 3 0,-2 1-1,-2 0 0,-4 2 0,0 2 0,-4 1 0,-3-1 0,-1 0 0,-3-1 0,1-1 0,0-2-1,-1-1 0,1-2 0,1-2 1,3-3-1,-1 0 1,3-4-1,2-4 0,4-4 0,2-4 0,2-3 0,2-3 0,6-6 0,5-1 0,-1-4 0,5-3 0,4-2 0,2-1 1,-1-1-1,1 1 0,0 2 0,-2-1 0,0 3 0,-5 3 0,-1 2 0,-3 4 1,-1 2 0,-3 0-1,-2 4 0,1 3 0,-5 4 0,-4 5 0,0 3 7,-2 5-8,-3 3 7,-1 3-7,0 4 0,0 1 0,0 1 0,-1 2 7,5 0-8,0 1 1,4-2-1,2 1 8,3-2-7,3-1-1,5-1-1,-1-4 1,5 0-1</inkml:trace>
  <inkml:trace contextRef="#ctx0" brushRef="#br0" timeOffset="4019">2358 669 23,'0'3'4,"-2"1"-1,-1 3 0,-1 0 0,0 3 0,0 0-1,0 0 0,-2 2 0,-1 1 0,-3 1-1,2 0 0,-2 2 1,-3 2-1,1 0 0,-3-2 0,1 2-1,-1-2 0,3-2-1,-1 0-1</inkml:trace>
  <inkml:trace contextRef="#ctx0" brushRef="#br0" timeOffset="4299">2722 393 22,'0'2'4,"-2"4"-1,-1 2 0,-1 2 0,2 1 0,0-1-1,0 2 0,2-2-1,2 0 1,2-1-1,0-2 0,3 0 0,3-2 0,2-4 0,3-2 0,4-3 0,1-2 0,3-2-1,2-2 0,0-2 0,-3-2 0,3 0 0,-4-1 0,0 1 0,-3 0 0,-1 1 0,-3 0 1,1 4-1,-5 0 0,-2 2 0,1 1 0,-3 4 0,0 2 0,-2 4 1,-2 6-1,0 3 0,-2 3 1,-2 2-1,2 6 0,-2 1 0,2 4 0,-2 3 0,0 1 0,-2 3 0,2 2 0,-4 2 1,-1 2-1,1 2 0,-2 1 0,-3-2 1,-1 1-1,0-2 0,-5-2 0,1 0 7,-1-4-8,-4-3 7,3-3-7,-3-5-1,2-1 1,-1-6 0,1-3 0,1-3 0,-1-7 0,0-5 1,3-5-1,1-6 1,3-4 0,2-7-1,1-4 0,5-7-1,6-4 0,2-2 0</inkml:trace>
  <inkml:trace contextRef="#ctx0" brushRef="#br0" timeOffset="4889">3383 51 22,'0'0'3,"0"0"0,0 0 0,0 0 0,2 1-1,1 0 0,1 1 0,2 3 0,4 3 0,1 0 0,-1 3 0,4 0-1,-1 4 0,1 3 0,-1 3 7,1 3-1,1 4-1,-5 4-7,0 1 0,-3 5 12,-3 0-1,-2 3-14,-4 2 13,-2 0-7,-5 0 0,-3 1-1,-3 0-6,-3-2 13,-3-1-1,-2-2-13,1-3 0,-3-3 0,2-3-2</inkml:trace>
  <inkml:trace contextRef="#ctx0" brushRef="#br0" timeOffset="13817">23 1734 18,'-2'0'3,"-1"-1"0,1 1 0,0-1-2,-2 1 1,4 1 0,-2-1-1,0-1 0,0 1 0,0 0 0,2 1 0,-2-1-1,2 0 1,0 0 0,0 0-1,0 0 0,0 0 0,0 0 0,0 1 1,2 1-1,-2-1 0,2 0 0,-2 0 0,2 1 0,0 0 0,0-1 0,-2 0 0,2 0 0,-2-1 0,0 1 0,0-1 0,2 1 0,-2 1 0,2-1 0,-2 0 0,2 0 0,-2 0 0,3-1 0,-1 1 0,0-1 0,0 0 0,0 2 0,-2-2 1,2 0-1,0 0 0,0 0 0,0 1 0,0-1 0,2 0 0,-2-1 0,2 1 0,1 0 0,-1 0 0,0 0 1,2-2-1,0 2 0,1-1 0,-1 1 0,2 0 0,-2 1 1,2-1-1,3 2 0,-3-2 0,2 0 0,-1 1 0,1 0 0,0-1-1,1 1 1,-1-1 1,0 1-1,1 0-1,-1 0 1,0 1 0,1-1 0,-1 0 0,0 0 0,1-1 0,-1 1 0,0-1 0,3 0 0,-3 0 0,3 0 1,1 0-1,1-1 0,-3 1 0,2 0 0,1 0 0,-1 0 0,-1 1 0,-1-1 0,1 1 0,-1 1-1,0-1 1,-1 0 0,-1 0 0,0 1 0,-1 1 0,1-2 0,-2 0 0,1 0 0,-1 0 0,0 2 0,3-2 0,-3 0 0,2 0 0,-2 0 0,5 1 0,-1-1 0,1-1 0,-1 0 0,0-1 0,3 1 0,-1-2 0,1 2 0,1-1 0,-1 1 0,1-1 0,-1 1 0,-1-1 0,1 1 0,-1 0 0,3 0 0,-3 0 0,1 0 0,-1 0 0,1 0 0,-3 0 1,3 0-1,-3 0 0,3 0-1,-1-1 1,3 1 0,-1-1 0,3-1 0,-3 1 0,3 0 0,0-1 0,-1-1 0,-1 1 0,1 0 0,1 1 0,0-2 0,-3 2 0,1-1 0,1-1 0,-1 2 0,-1-1 1,1 1-2,-1-1 1,3-1 0,-2 1 0,1 0 0,-1-1 0,1 1 1,-1 1-1,2-2-1,-3 1 1,3 1 0,-3-1 0,3 0 0,-3 1 0,1 0 0,2-1 0,-3 1 0,3-1 0,-3 1 0,1-1 0,-1 1 0,1-2 0,-1 1 0,3 0 0,0-1 1,-1 2-1,1-1-1,2 0 1,-1 1 0,1-2 0,-2 2 0,1 0 0,1 0 0,0 0 0,-1-2 0,-1 2 0,2-1 0,-3 1 0,1-2 0,1 1 0,-1 1 0,2 0 0,-3-2 0,1 2 0,0-1 0,-1-1 0,1 1 0,-1 0 0,1-1 0,-2 1 0,1 1 0,-1-1 0,1 0 0,-1 1 0,-3 0 0,3 1 1,0-1-1,-1-1 0,1 1 0,-1-1 0,3 1 0,-5-1 0,3 1 0,-1-2 0,3 2 0,-3-1-1,3 0 1,-2 0 0,1-1 0,-1 1 1,-1-1-1,1 1 0,-1 0 0,1-1 0,0 1 0,-1 0 0,-1-1 0,1 2 0,-1-1 0,-1-2 0,1 2 0,-1 0 0,0-1 0,3 1 0,-2-1 0,1-1 0,-1 2 0,-1-1 0,1 1 0,-3-1 0,2 0 0,-1 0 0,1 0 0,-1 0 0,1 1 0,-1-1 0,-1 1 0,2-2 0,-1 1 0,-1 1 0,1 1 0,-3-3 0,2 1 0,1-1 0,-1-1 0,1 3 0,-1 0 0,0 1 0,-1-2 0,-1 1 0,1-2 0,-1 2 0,0-1-1,1 0 1,-3 1 0,2 0 0,0-1 1,1 1-2,1 1 1,-1-1 0,1-1 0,-2 1 0,1-2 0,1 1 0,-2 1 0,1-1 0,-1 2 0,0-1 0,1-1 0,-1 2 0,0-1 0,-1 1 0,-1 0 0,0-1 0,1 1 0,-3-1 1,0 1-1,0 1-1,0-3 1,1 2 0,-5 0 0,2 0 0,0 1 0,-2 0 1,2 0-1,-2 0 0,-2 0 0,2-1 0,-2 2 1,2-2-1,-2 1 0,2 0 0,-2 0 0,2-1 0,-2 1 0,0 0 0,0-2 0,0 2 1,0 0-1,0 2 0,0-2 0,3 0 0,-3 0 0,0 0 0,0 0 0,0 0 0,2 0 0,-2 0 0,0 0 0,0 0 0,0 1 0,0-1 0,0 0 0,0 0 0,0 0 0,0 0 0,0 0 0,0 0 0,0 0 0,0 0 0,0 0 0,0 0 0,0 0 0,0 0 0,0 0 0,0 0 0,0 0 0,0 0 0,0 0 0,0 0 0,0 0-2</inkml:trace>
</inkml:ink>
</file>

<file path=ppt/ink/ink6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2:50.3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134 332 22,'0'0'3,"0"0"0,0-1 0,0 1 0,2-1-1,-2 2 0,2-1-1,0 1 1,-2 2 0,2 0 0,-2 3-1,0 1 0,-2 3 0,0 3 0,-2 2 0,-2 3-1,0 2 0,-3 0 0,1 3 0,-2-1 1,-1 1 0,1-1-1,0-1 1,-1-1-1,1-2 1,0 0-1,1-3 0,3-2 0,0-3 1,0-1-1,2-2 0,2-3 1,2-4 0,2-5-1,4-4 1,2-6-1,7-4 0,3-4 0,5-4 0,2-3 0,2-5 0,2-2 7,0-3-7,2-3-1,2 0 0,-2 0 0,2 3 1,-2 1 0,-2 3 0,0 4-1,-4 1 7,-1 5-7,-3 2 0,0 5 1,-5 1-1,1 4 1,-3 3-1,1 2 7,-3 6-1,-1 3 0,-1 5-1,-2 4 0,-2 5-1,1 6 0,-3 4-1,-2 4-6,-2 3 7,-2 3-7,0 3 7,-2 2 6,-3-1-8,3 2 0,-2-2-7,2 1 1,0 0 7,0-2 0,2-1-6,-1-2 6,1-3 0,2-2-6,0-2 0,0-1-1,2-4 1,-2-4 0,3-1 0</inkml:trace>
  <inkml:trace contextRef="#ctx0" brushRef="#br0" timeOffset="560">304 466 20,'0'0'4,"2"0"-1,0-1 0,4-1-1,2-2 0,3 2 0,1-2 0,2 0-1,1 0 0,4 1 0,-1-1 0,1 2 0,1-1 0,1 2 0,0 1-1</inkml:trace>
  <inkml:trace contextRef="#ctx0" brushRef="#br0" timeOffset="970">897 132 22,'0'0'3,"0"0"1,0 0-1,0 0-1,0 0 0,0 0 0,0 0 0,0 0 0,0 0-1,0 1 0,4 2 0,3-1 0,3 2 0,0 0 0,5 1 0,3 1 0,3 0-1,2 1 0,2 1 0,-1-1 0,1 2 0,2-1 0,-2 3 1,0-2-1,0 2 1,-1 1-1,-1 0 1,0-1-1,-2 1 0,-3 0 0,1 0-1,-1 0 1,-3 1 1,-1 0-1,-3-1 0,-3 2 0,-2 0 0,-2 0 0,-4 0 0,0 1 0,-4 0 1,-4 1 0,0-1 0,-5 0-1,-1 1 0,-5 0 1,1 2 0,-5-2-1,0 3 0,-4-1 0,0 1 0,-2 0 0,0 1 0,-2 1 0,2-1 0,2 0 0,3-1 0,-1-2 0,4-1 0,5-1 0,-1 0 0,5-2-1,-1 0 0,5-2-1</inkml:trace>
  <inkml:trace contextRef="#ctx0" brushRef="#br0" timeOffset="1670">1048 896 22,'-2'1'4,"-2"2"0,0-2-1,2 1 0,-2-1 0,2-1-1,-3 2 0,5-2 0,-2 0 0,0 0 0,2 0-1,2 0 0,3 0 0,3 0 0,2-2 0,5 2 0,3-2 0,3-1 0,2-2-1,1 0 1,1 1-1,2-1 0,0 0 0,0 0 0,-2 0 0,2-1 0,-5 1 0,1 1 0,-2-1-1,-3 3 1,-1-1 0,-3 2 0,-1-1 0,-1 1-1,-3 0-1,-1 1 0</inkml:trace>
  <inkml:trace contextRef="#ctx0" brushRef="#br0" timeOffset="2295">2043 73 18,'0'-1'3,"0"-1"0,0-2 0,0 2 0,0-2 0,0 1 0,0 0-1,0 0 0,0 1 0,0-1 0,0 2 0,0-1-1,0 1 0,0-1 0,0 1 0,0 1 0,2 0 0,-2 1 13,0 4-8,0 0-7,0 3 6,0 2-7,0 5 7,0 3 12,0 3-3,2 2-14,-2 4 0,0 1 13,2 3-8,-2 2-7,2 0 0,-2 3 13,2 1-14,-2-1-6,2 1 0,-2 0 0,0 1 0</inkml:trace>
</inkml:ink>
</file>

<file path=ppt/ink/ink6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20.5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83 414 19,'-2'0'4,"0"0"-1,-2 0 0,-2 0-1,2 0 1,-1 0-1,1 0 0,0-1 0,0 1 0,0 0 0,0-1 0,0 1 0,2 0-1,-1 0-1,1 0 1,0-2 0,2 2 0,0 0-1,0 0 1,0 0-1,0 0 1,0 0-1,0 0 0,0 0 0,0 0 1,0 0-1,2 0 0,-2 0 0,5 0 0,1-1 0,2 0 0,2-1 1,3 1 0,1-2-1,3 1 0,-1-2 0,5 1 0,0 1 0,-1-2 0,3 2 0,0 1 0,2-1 0,-3 1 1,1 0-1,-2 1-1,2 0 1,-5 0-1,1 2-1,-3 0 0</inkml:trace>
  <inkml:trace contextRef="#ctx0" brushRef="#br0" timeOffset="382">0 55 22,'0'0'4,"0"-2"0,0 1-1,0 0-1,0 2 1,2-2-1,1 0 0,-1 1-1,2 0 0,0 0 0,4 0 0,3-1 0,1 0 0,2-2 0,5 1 0,2-2 0,-1 0 0,5-1-1,0 2 0,2-3 1,0 1-1,0 1 0,0 0 1,-3 2 0,1-2-1,0 2 0,-2 2-1,-3 0 0</inkml:trace>
</inkml:ink>
</file>

<file path=ppt/ink/ink6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22.6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495 162 23,'0'0'4,"0"0"0,0 0-1,0 0-1,0 0 1,0 0-1,0 0 0,0 0-1,0 0 0,0 0 0,0 0 0,0 0 0,0 0 0,0 0 0,0 2 0,-2 5-1,-1 3 0,-1 4 1,0 4-1,0 2 0,-2 2 1,-2 1-1,-1 3 0,1-1 0,0 2 0,-3 0 0,1-1 0,0 1 1,-1-1-1,1-2 0,-2 1 0,1-5 1,3 0-1,0-1 0,0-4 1,1-2-1,3-3 1,0 0 0,0-6-1,2-3 0,2-5 0,2-7 0,2-4 0,4-7 0,5-7 0,3-5 0,3-3 0,2-3 0,1-3 0,3-1 0,2 1-1,2 0 2,-2 3-1,2 2 0,-4 3 0,2 5 0,-5 3 0,1 4 0,-4 5 0,-1 1 0,-1 5 0,-3 1 0,1 5 0,-1 5-1,1 3 1,-3 4 0,1 5 0,-3 4 1,0 2-1,-2 5 0,-1 4 0,-1 4 0,0 3 0,-2 2 0,-2 2 0,0 0 0,0 0 0,0-1 0,1 0 0,-1-2 7,0-1-8,0-3 1,0-1-1,0-2 0,0-4 0,0-1-1,0-2 0,0-3 0,0-2-1</inkml:trace>
  <inkml:trace contextRef="#ctx0" brushRef="#br0" timeOffset="649">503 468 20,'0'0'4,"0"0"-1,0 0 0,0 0-1,2-3 0,2 0 0,2-1 0,1 1-1,3-1 1,0 0 0,3-2-1,1 0 0,1 0 0,3-1 0,1 1-1,1 1 1,-1 0-1,2 1 1,-1 1-1,1-1 0,0 2 0,-3 0 0,1 2-1,-2 0 0</inkml:trace>
  <inkml:trace contextRef="#ctx0" brushRef="#br0" timeOffset="999">1130 391 20,'0'0'4,"0"0"-1,0 0 0,0 0 0,4-1-1,4 1 0,0-2 0,1 1 0,3 0-1,0-1 0,3-1 0,1 1 0,1 1 0,-1 0 0,1-2-1,0 2 1,1-1 0,-1 1-1,-1 1 0,-1-2 0,-1 2 0,1 0 0,-5-2 0,0 2-1,-1 0-1</inkml:trace>
  <inkml:trace contextRef="#ctx0" brushRef="#br0" timeOffset="1269">1630 44 22,'0'0'3,"0"0"0,0 0 0,0 0 0,0 0-1,0 3 0,0 1 0,0 3 0,2 3 0,-2 1 0,2 4-1,-2 4 0,2 2 0,0 4 0,0 3 0,0 3 0,1 1-1,-1 1 1,2 0-1,-2 0 1,2-1 0,0 0-1,0-1-1,0-2 1,1-2-2</inkml:trace>
  <inkml:trace contextRef="#ctx0" brushRef="#br0" timeOffset="3289">348 9 16,'0'0'3,"0"-1"0,-2 1-1,0 0 0,-2-1 1,-3 0-1,3 0 1,-2 0-1,-2-1 0,1 2 0,-1 0 0,0 0-1,-2 2 0,1-1 1,-1 1-1,-2 0 0,-1 2 0,1 1 0,-1 0-1,-1 3 0,-1 2 1,1 0 0,-1 4 0,1 2 0,-1 2-1,-1 3 0,1 3 0,1 2 1,0 1-1,-1 2 1,3 3-1,-1 0 0,3 1 7,2 1-7,1 0-1,5 1 1,2-2-1,2 1 1,5-1-1,1-2 1,4-1 0,3-2-1,3-2 1,5-2-1,2-1 0,2-3-1</inkml:trace>
</inkml:ink>
</file>

<file path=ppt/ink/ink6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25.1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19,'0'0'4,"0"0"0,0 0-1,0 0 0,0 0-1,2 0 0,4 0-1,0 0 0,4 0 1,1 3-1,-1 0 0,0 2 0,3 2 1,-1 2-1,1 3 0,-3 2 0,2 3 0,-1 3 0,-3 3 0,-2 4-1,-2 3 1,-2 4-1,-2 1 0,-4 2 0,-2 2 1,-2 1-1,-2-1 0,-5 1 0,1-2 0,-5 0-1,0-1 0</inkml:trace>
</inkml:ink>
</file>

<file path=ppt/ink/ink6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26.7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178 376 18,'-2'0'4,"2"-1"-1,-2 1-1,2-1 0,-2 1 0,2-2 0,-2 1 0,2 1-1,0-1 0,2 1 0,-2-1 1,0 1-1,2 0 0,0-1 0,0-2-1,2 2 1,2-2 0,1-2 0,1-1-1,2 0 0,-2-2 1,3 0 0,-1 0-1,0-1 0,1-2 1,-3 0-1,2 0 0,-1 1 0,-3-2 0,0 0 1,-2 1-1,0-2 0,-2 1 1,-2 1 0,0-2 0,0 3-1,-4-1 0,0 3 0,0 1 0,-2 0 0,0 1 0,-1 2 0,1 0 0,-2 2 1,0 2-1,-1 0 0,1 1 0,0 2 0,0 3 0,-1 2 0,1 2 0,-2 2 1,1 4-1,3 0 0,-2 4 0,4 1 0,-2 2 0,1 1 0,3 2 0,2 2 0,0 0 0,0 1 0,0 1 0,5 2 0,-1 3 0,0 0 0,0 1 0,0 1 1,0 1-1,0-1 0,0 0 1,1 1-1,-1 0 0,-2-1 0,0 0 0,0-2 0,-2 1 0,0-2 0,0-2 0,-2 0 1,2-3-1,-4-1 0,2-2 0,-2 0-1,-1-2 1,1 0-1,-2-5 0,2-1-1,-2-2-1</inkml:trace>
  <inkml:trace contextRef="#ctx0" brushRef="#br0" timeOffset="525">0 878 22,'0'0'4,"0"0"0,0-1-1,2-2-1,4-2 0,7-2 0,1-1 0,5-2 0,2 0 0,1-2-1,3 2 0,2-2 0,2 1 0,0 1-1,0 1 1,0 0 0,2-1 0,-2 2-1,2-1 0,0 2-1,-4-1 0,2 0-1</inkml:trace>
  <inkml:trace contextRef="#ctx0" brushRef="#br0" timeOffset="809">978 0 19,'-2'1'4,"-4"2"-1,-2 1 0,-5 3 0,-1 0 0,-1 4 0,-1 0-1,-3 3 0,1 2 0,-3 2 0,2 2 0,1 1 0,-1 3-1,3 2 0,-1 1 0,5 2 0,1 1 0,3 1-1,2 1 0,4 0 0,0 0 0,4-1 7,2 0-7,4 1-1,3-2 7,3-1 0,3-2-8,3 0 0,3-3-1,0-2 1,2-1-1</inkml:trace>
  <inkml:trace contextRef="#ctx0" brushRef="#br0" timeOffset="1817">1200 308 20,'-2'-1'4,"2"1"-1,0 0-1,0-1 0,2-1 0,0-2-1,2 1 1,2-3 0,0 1-1,3 0 1,-3 0-1,2 0 0,0 1-1,3 1 0,-3 1 1,2 0 0,1 0 0,1 4-1,-2 0 1,1 3-1,-1 2 1,-2 2-1,1 2 0,-1 3 0,-4 2 0,-2 1 1,0 2-1,-2 0 0,-4 1 1,2 1-1,-4 0 0,0 1 0,-3-2 0,1 1 0,-2-3 0,-1 0 0,1-3 1,0 0 0,1-2 0,1 0 0,0-4-1,2-1 0,-1 0 0,3-3 0,2-4 0,0-2 0,2-4 0,2-2 0,0-4 0,7-4 0,-1-3 0,4-1 0,1-1 0,1 0 0,1-1 0,-1 0 0,1 1 0,-1 2 0,-2 1 0,1 1 0,-3 3 0,-2 2 0,1 1 0,-1 2 1,-2 1-2,-2 1 1,-2 1 0,0 1 0,1 3 0,-3 2 0,-5 3 1,3 1-1,-2 5 0,-2 2 0,-2 4 0,2 0 0,-3 2 0,3 2 0,2 2 0,2 0 0,0 0 0,2-1 0,0 3 0,6-3 0,0 0 0,2-1 0,3 0 0,1-2-1,5-2 0,-1-1-1</inkml:trace>
  <inkml:trace contextRef="#ctx0" brushRef="#br0" timeOffset="2325">1760 582 24,'0'0'4,"0"0"0,0 0-1,0 0 0,0 0 0,0 0 0,0 0-1,0 3 0,0 4 0,-2 1-1,0 3 0,0 0 6,-2 5 0,0 1-1,-3 2-1,1 0-7,0 1 0,-2 1 0,0-1 0,-1 0-1,1-1 0,0 0-1</inkml:trace>
  <inkml:trace contextRef="#ctx0" brushRef="#br0" timeOffset="2645">1988 299 21,'0'0'3,"0"1"0,0 3 0,-2 3 0,-3 1 0,3 1-1,-2 2 0,2 0 0,0 1-1,0 0 0,2-2 0,0 0 0,0 1 0,2-3 0,2 0-1,2-2 0,1 0 1,-1-3 0,2-1-1,2-4 0,1-1 0,-1-1 0,3-1 0,-1-1 0,0-1 0,1 0 0,-5 1 0,0 1 1,1 1-1,-3-1 0,0 2 0,0 0 0,-2 3 0,3 1 0,-3 4 1,0 3 0,0 3-1,0 3 1,-2 3-1,2 4 1,-2 2-1,0 5 0,1 4 0,-1 5 0,-2 1 0,0 4 0,-2 1 0,-1 1 0,-1 2 0,-2-2 0,-2 0 0,-2-2 0,-1-3 0,1-2 0,-3-3 0,1-2 0,-2-4 0,1-4 0,-1-5 0,-1-6 0,1-3 0,1-8 0,-1-7 0,1-4 0,3-7 0,0-5 0,-1-7 0,5-6 0,0-3-1,4-2 1,2-4-1,2-2-1,2 1 0</inkml:trace>
</inkml:ink>
</file>

<file path=ppt/ink/ink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1:26.99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 16,'0'0'3,"0"0"-1,0 0 1,0 0-1,2 0 0,-2 0 0,0-2 0,0 2-1,2-1 0,-2 1 0,-2 0 0,2 0 0,0 0 0,0 0 0,0 0 0,0 0 0,0 0 0,0 0 0,0 0 0,0 0-1,0 0 0,0 0 0,0 0 1,0 0-1,0 0 0,0 0 0,0 0 0,0 0 0,0 0 0,0 0 0,0 0 0,0 0 0,0 0 0,0 0 0,0 0 0,0 0 0,0 0 0,0 0 0,0 0 0,0 0 0,0 0 0,0 0 0,0 0 0,0 0 0,0 0 0,0 0 0,0 0 0,0 0 0,0 0-1,0 0 0</inkml:trace>
</inkml:ink>
</file>

<file path=ppt/ink/ink7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29.98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22,'0'2'4,"2"-1"-1,-2 1 0,4 2 0,1 0-1,-1 2 0,2 2 0,2 1 0,3 3 0,-1 2 6,2 1-7,1 5 6,1 2-1,-1 5 0,1 2-7,1 3 6,-3 2 6,0 2-2,-1 2-7,-3 3 6,0 1-1,-4 1-1,-1 2-7,-6 1 6,-1-1-7,-2 0-6,-2 0 14,-3-2-7,-1-3 0,-2 0-6,-3-4 0,1-3-1</inkml:trace>
</inkml:ink>
</file>

<file path=ppt/ink/ink7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37.96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8 169 19,'0'-1'4,"-2"1"-1,0 0 0,0 0-1,2 0 1,-2 0-1,2 0 0,0 0 0,0 0-1,0 0 0,0 0 0,0 0-1,2 0 1,4 0 0,0 1 0,2 0 0,3-1 0,1-1 0,5 1-1,-1-2 1,5 1-1,-1-2 0,5 1 0,0 0 0,2-2 1,2 1-1,-2-1 0,0 2 0,-2-1 0,-1 1 0,-3 0-1,0 1 1,-5-1 0,1 1 0,-3 0 1,-1 0-1,-3 0 0,-2 1 0,1 0 0,-1-1 0,-2 1-1,-2 0-1</inkml:trace>
  <inkml:trace contextRef="#ctx0" brushRef="#br0" timeOffset="330">316 14 20,'-2'-1'4,"2"1"-1,0-1 0,0 0 0,0 0-1,0 0 0,0-2-1,0 2 1,-2 0-1,2 0 1,0 1 0,0-1-1,0 1 0,0-2 0,0 2-1,0 0 1,0 0-1,0 3 1,0 1 0,2 3 0,-2 2 0,2 2 0,0 2 0,0 3-1,0 2 0,2 3 0,0 1 0,-2 1 0,1 1 0,-1 3 0,2 0 0,0 0 0,0-1 0,0 1 0,0 0-1,3-3 1,-3 1-2</inkml:trace>
</inkml:ink>
</file>

<file path=ppt/ink/ink7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40.45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33 380 21,'0'0'3,"0"0"0,0 0 0,0 0-1,0 0 0,0 0 0,0-2 0,3-1-1,1-1 1,0 1 0,2-3 0,0-2-1,3-2 0,1-1 0,0-2 0,3-2 0,-1-1-1,0 0 0,1-2 1,-3-2-1,1 2 1,-1-2-1,-2-1 1,-2 1 0,-2 1 0,-1-1-1,-1 1 0,-2 3 0,-2 0 1,-3 2-1,1 1 0,0 2 7,0 2-7,-2 1 6,0 2-7,-1 2 0,1 2 0,0 2 0,-2 3 7,1 4-8,1 2 0,-2 4 1,2 2 0,0 5 0,-1 2 1,1 2-1,0 4 7,2 3-7,0 1 0,2 3 0,-2 1 7,1 1-7,1 1-1,2 2 7,-2 1-7,4 2 7,-2 0-7,2 0 0,-2 0 0,3 2 1,-1 0 0,0 2 0,0-2-1,0 1 1,0-2 7,-2 0-8,0-1 0,2-1 8,-2-1-7,0-1-1,0 0 0,0-3 1,-2-1 0,2-2 0,-2-3 0,-2-1-1,0-2 0,-3-1 0</inkml:trace>
  <inkml:trace contextRef="#ctx0" brushRef="#br0" timeOffset="500">0 877 23,'5'-2'4,"1"-2"-1,4-3 0,5-2 0,3-2-1,3-3 0,4-3 0,2 1-1,2 0 0,-3-1 1,3 2-1,-2 1 0,0 2-1,-2 0-1</inkml:trace>
</inkml:ink>
</file>

<file path=ppt/ink/ink7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41.2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146 0 18,'-2'-1'4,"-2"1"0,0 0-1,0 1 0,-2 0-1,-3 1 0,1 1 1,0 2-1,-2 2 0,-1 2 0,-1 4-1,1 3 1,-1 4-1,2 2 0,-1 2 0,1 4 0,2 1 0,4 2 0,2 0 0,2 0-1,2 2 0,2 1 1,2-1-1,4 0 1,1-1-1,3 1 0,3-2 0,-1 0 1,3-2-1,-1-3 0,3 1 0,-2-1 0,-1-4-1,3-1-1</inkml:trace>
</inkml:ink>
</file>

<file path=ppt/ink/ink7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41.9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0 104 18,'0'-1'4,"2"-1"-1,2 0 0,0-3 0,3 0-1,1-1 0,2-1-1,1-1 0,-1 1 0,0-1 0,3 1 0,-1 0 0,0 1-1,1 1 1,-3-1 0,3 1 0,-1 1-1,0 0 1,1 1-1,-3 0 1,0 1-1,-1 1 0,1 1 1,-4 1 0,1 2-1,-1 2 0,-4 3 1,0 4-1,-2 1 1,-2 2-1,-2 1 0,-3 4 0,-1 0 0,0 2 0,-5-1 1,1 1-1,0-1 0,-3-2 1,-1 2-1,1-2 0,1-1 0,-1-1 0,1-1 0,1-3 0,3 0 0,0-3 0,1-2 0,1 0 0,2-1 1,2-1-1,0 0 0,-1-1 0,3-2 0,2-2 0,5-2-1,-1-4 2,4-2-1,4-2 0,1-4 0,3-2 0,1-2 0,1-3 0,3 0 0,0-2 0,0 0 0,-1-1 0,1 0 0,0 1-1,-3 1 1,1 1 0,-3 1 0,-1 3 0,-1 1 0,-3 2 0,-1 1 0,0 2 0,-1 2 0,-3 0 1,-2 3-1,0-1 0,0 2 0,-2 0 0,-2 2 0,-2-1 0,0 5 0,-2-1 0,-2 2 0,-2 3 0,-1 2 0,-1 4 1,2-1-1,-3 5 1,3 1-1,0 3 0,2 2 1,1 1 0,1 2 0,2 0-1,2 2 0,2 0 0,2-1 0,3 0 0,1-1 0,2 0-1,3-1 1,1-2 0,3-2-1,1-1 0,3-3 0</inkml:trace>
  <inkml:trace contextRef="#ctx0" brushRef="#br0" timeOffset="2799">629 464 21,'0'0'4,"0"0"0,0 0-1,0 0 0,2 0-1,-2 1 0,2 0 0,-2 1-1,-2 3 1,0 1 0,0 3 0,-2 3 0,-3 2-1,-1 2-1,-2 3 1,-3 2 0,1-1 0,-3 1-1,-1 0 1,-3 3 0,1-2-1,-1-1 0,0 0 0,1-3-1,1-2 0,3 1-1</inkml:trace>
  <inkml:trace contextRef="#ctx0" brushRef="#br0" timeOffset="3129">997 185 24,'-2'0'4,"2"0"-1,-2 3 0,2 3 0,-2 1 0,2 1-1,-2 0 0,2 3-1,-2-1 0,2 1 0,-3-1 0,3-1 0,3 1 1,-3-3-1,2 0-1,2-2 0,2 0 1,2-4-1,1-1 0,1-3 0,2-2 0,3-2 1,1-2-1,-1-2 0,1 0 0,-1-2 1,-1 0-1,-1-1 0,-1 1 0,0 1 0,-3 1 0,1 2 0,-2 0 0,-1 2 0,-1 1 0,0 1 0,-2 3 0,-2 5 0,0 4 0,0 4 0,0 4 0,-2 3 0,0 6 1,0 1 0,0 5 0,-2 3-1,2 2 0,-2 3 0,0 4 0,0 2 0,-2 1 0,0 0 0,-2 0 0,-1 1 0,-1-2 0,-2-1 0,-1-3 0,-3-1 0,0-3 0,-1-4 0,-4 0 0,1-4 0,-1-4 0,-1-2 7,-1-4-1,0-5-7,0-5 0,3-6 6,-1-4-7,1-6 1,3-6 6,1-5-7,3-4 0,5-9 0,2-1 0,4-5 0,4 0 0,4-2-1</inkml:trace>
</inkml:ink>
</file>

<file path=ppt/ink/ink7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45.6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 21,'0'0'4,"0"-1"-1,0 1 0,2-1 0,0 1-1,0-1 0,3 0 0,-3-1-1,2 2 1,0 2 0,0 0-1,2 0 0,3 2 0,-3 2-1,2 1 1,2 3 0,-1 4 0,1 3 0,2 4 13,-1 4-2,-1 3-14,0 3 13,-1 5-15,-3 4 14,-2 0-1,-2 5-8,-2 1 0,-2 2 0,-4 2 6,0 0-1,-5 0-1,1 0-6,-5-3-7,1-1 1,-3-2 0,-1-3 0,-1-4 0</inkml:trace>
</inkml:ink>
</file>

<file path=ppt/ink/ink7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47.5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1010 25,'0'0'4,"0"0"0,0 0 0,0 0-1,0 0 0,6-1-1,4-1 0,3-2 0,1 0 0,5-2-1,1 1 0,3 0 0,2-1 0,2 0-1,-2 0 7,2 0-7,-3 2 6,-1 0-7,0 1 0,0-1 0,-3 2 0,-1 1 7,-5-2-7,1 2-1,-5 0 1,1 0-1,-3 0-1,-2 1 0</inkml:trace>
  <inkml:trace contextRef="#ctx0" brushRef="#br0" timeOffset="330">775 810 22,'0'0'4,"0"0"-1,0 0 0,2-1 0,0-2 0,7-2-2,1-1 1,2-2 0,3 0-1,2-1 1,1-2-1,1-2 0,1 1 0,3-2 0,0-1 0,2-2-1,0 0 1,-3 1 0,1-2 0,2 1-1,-4-2 0,-3 1 0,-1 0 1,-1-2-1,-5 2 0,-3-1 0,-2 2 0,-4-1 0,-2 2 1,-2 1 0,-2 1-1,-2 1 7,-3 3-7,-1 1 0,0 3-1,-3 0 0,1 3 7,0 2-7,-1 2 7,-1 3-8,-1 1 7,3 3-7,-1 2 0,1 3 7,0 3-7,-1 3 0,3 3 1,2 2-1,-1 3 1,1 4 6,2 2-7,2 3 0,0 2 7,1 2-7,1 2 7,0 1-7,2 1 0,0 1 0,0 3 0,0 0 1,2 1-1,-2 1 1,0 0 7,-2 1-7,2-1 0,-2 1 0,0-2 0,0 0 6,2-2-6,-2-1-1,-2-3 0,2-2 1,-4-1 0,1-2-1,-1-2 0,2-3 0,-2-2-1</inkml:trace>
  <inkml:trace contextRef="#ctx0" brushRef="#br0" timeOffset="825">819 1227 22,'2'-3'4,"2"0"0,2-2-1,2-3 0,5 0 0,3-1-1,3-3 0,4 0 0,2 0-1,1-1 0,3 1 0,0 2 0,2-2 0,0 2-1,0 0 0,-2 2-1</inkml:trace>
  <inkml:trace contextRef="#ctx0" brushRef="#br0" timeOffset="4408">560 58 21,'-4'-1'4,"0"-1"-1,0-1 0,0 1 0,2 1-1,0 0 0,-1-2 0,3 1 0,5-1-1,1-1 0,2 1 1,7-1-1,1-1 0,3 1 0,3-1 0,1 0-1,4 2 0,2-1 0,0 2 1,0 1 0,0 0 0,0 1-1,-2 2-1,0-1 0</inkml:trace>
</inkml:ink>
</file>

<file path=ppt/ink/ink7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3:49.1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223 17 19,'-2'0'4,"0"0"-1,-2 2 0,-2 0-1,-3 0 1,1 3 0,-2 1-1,-1 1 0,-1 2 1,-3 3-1,3 1 0,-2 5 6,-1 3-1,1 1-1,-1 4-7,3 1 0,-3 6 0,3 1 7,1 3-1,1 1-1,4 2-6,0 1 6,4 0 0,2 0-8,2 0 8,4-1-1,4-1 6,3-2-7,5-1-7,3-2 13,4-3-1,4-2-14,2-1 1,0-3 0,0-4 0,2-2-1</inkml:trace>
  <inkml:trace contextRef="#ctx0" brushRef="#br0" timeOffset="3578">451 279 20,'0'0'4,"0"0"-1,0 0-1,0 0 0,4-1 1,0-2-1,2 1 0,2-1 0,3 0-1,-1 0 1,2 1-1,3-1 0,-1 2 0,1 0 0,-1 2 0,1 3-1,1-1 0,-1 3 0,-1 3 0,-1 2 1,-3 1 0,-2 5-1,-4 1 0,-2 4 0,-2 2 1,-4 1-1,-2 1 1,-2-1 0,-5 1-1,-1-2 0,-3 0 0,1-2 1,-3-1 0,3-2 0,-3 0-1,3-4 7,1-1-8,3-1 7,-1-3-7,5-2 0,2-3 0,2-4 0,4-3 7,4-5-7,2-3 0,4-7 0,7-4 0,4-2 0,-1-1 0,5-3 0,0 0 1,0-1 0,2 0-1,-1 3 0,-1-1 0,-2 4 1,-2 1 0,-3 4 0,-3 2 0,-3 2 0,-1 2 0,-3 3 0,-4 4 0,-2 4 0,-4 3 0,-4 3 0,0 4 6,-5 7-7,-1 4 1,-3 2 0,3 2 0,0 2 6,-1 0-1,5 1-7,0-1 0,3-1 7,5 1-7,3-3 0,3 0 0,4-2 0,5-1-1,1-4 0</inkml:trace>
  <inkml:trace contextRef="#ctx0" brushRef="#br0" timeOffset="4058">1216 599 34,'0'0'3,"0"1"0,0 6-1,0 1 0,0 1 0,-2 3-1,2 1 7,-2 2-7,0 2-1,-3 1 0,1 2 1,-2 0 0,-2 1-1,-3 1 0,-1 2 7,-2 0-8,-1-1 0,-1-1 0,1-1 0,1-1-1</inkml:trace>
  <inkml:trace contextRef="#ctx0" brushRef="#br0" timeOffset="4349">1567 301 23,'-2'4'4,"-2"1"-1,-4 5 0,2 2 0,-3 2-1,1 3 0,2-1 0,-2 1 0,1 0-1,3 1 0,0 0 1,2-2-1,4 0 0,0-1-1,4-2 1,3-3 0,3-2 0,5-4 0,1-1-1,3-5 0,2-2 0,2-3 0,-3-1 1,3-2-1,-4 0-1,-1 1 1,1-1 0,-4 1 0,-3 2 0,1 1 1,-5 0-1,0 3 0,-1 2 0,-3 3 0,0 3 0,-4 4 0,0 4 1,0 4-1,-2 4 7,-2 5-7,-2 2-1,0 4 1,-2 4 6,-3 3-7,-1 3 0,0 2 0,-3 1 0,-3 2 0,-3 0 13,1-1-14,-5-1 13,-2-2-1,2-2-14,-2-4 7,1-5 6,1-1-8,0-6 0,0-4 6,5-5-13,-1-4 1,0-7 6,5-6-6,0-5 0,1-6 1,3-6-1,4-5 1,-1-4 0,5-6-1</inkml:trace>
  <inkml:trace contextRef="#ctx0" brushRef="#br0" timeOffset="4911">2134 0 22,'0'0'4,"0"1"-1,0 4 0,2 2 0,0 3 0,0 2-1,2 3 1,3 2 6,-1 4-2,2 3-7,2 2 7,-1 6 5,1 5-2,-2 2 5,1 8-8,-1 3 6,-2 3-2,-2 4-14,-4 2 7,-2 0 6,-4 4-14,-4 1 7,-3 1-1,-3-1 6,-3 0-13,-4-3 0,-2-1-5,-1-5 0,-3-3 0,0-5 0</inkml:trace>
</inkml:ink>
</file>

<file path=ppt/ink/ink7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4:57.2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113 317 19,'0'0'4,"0"0"-1,0 0 0,0 0-1,0 0 1,0 0-1,0 0 1,0 0-1,0 0-1,0 0 0,0 0 1,0 0-1,0 0 0,0 0 0,0 0 0,0 0 0,5 0-1,1 2 0,2-4 0,2 1 0,3-1 0,1-2 0,3 0 0,-1-3 0,1-1 1,2-3 0,-1 0-1,3-2 0,-3-2 0,1-3 0,0 1 1,-3-2-1,1-1 0,-5 2 0,-2-1 0,1 1 0,-5-1 1,0 2 0,-6 0-1,0 3 0,-2 2 0,-4 1 0,0 2 0,-5 3 0,-1 1 0,-2 4 0,-1 2 0,-1 3 0,1 3 0,-2 1 0,3 2 0,-3 3 0,3 3 0,0 2 0,1 3 0,3 3 0,-1 4 0,1 4 0,4 2 1,0 5-1,-1 2 0,5 3 0,-2 1 0,2 2 0,2 1 0,0 0 0,0 1 0,0-1 0,0 0 1,0 0-1,0-1 1,0-1-2,0-1 1,-2 0 0,2-1 0,-2-3 0,0-1 0,0-3 1,-2-1-1,0-2-1,0-2 1,-1-3-1,1-4-1,-2-1 0</inkml:trace>
  <inkml:trace contextRef="#ctx0" brushRef="#br0" timeOffset="502">0 905 24,'0'-2'4,"2"0"0,0 0 0,4-2-1,2 0-1,3-3 0,3-1 0,3-1 0,1 0-1,3 1 0,0-1 0,3 1 0,1 1 0,2 0-1,0 0 0,2 1-1,-2 1-1</inkml:trace>
  <inkml:trace contextRef="#ctx0" brushRef="#br0" timeOffset="1241">771 676 21,'-4'0'4,"0"2"0,-4 0-1,-1 3 0,-1 1-1,-2 1 0,1 1 1,-1 1-2,-1 2 1,3 0-1,-2 0 1,3 0 0,1 1-1,2 0 0,2 0 0,4 0 0,0 1 0,4-2-1,2 2 0,2-1 1,3-1-1,1 2 0,3-1 0,-1 1 0,1-2 0,-1 1 0,0 0 0,-1-1 0,-3 1 0,1 2 0,-5-1 0,-2 2 0,-2 1 0,-4 3 1,-2-1-1,-4 2 0,-5 0 0,1-1 1,-5 0-1,1-2 0,-1-1 0,1-1-1,-1-2 0,3-3-1,1-1 0</inkml:trace>
</inkml:ink>
</file>

<file path=ppt/ink/ink7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02.28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199 2 19,'0'0'4,"0"0"-1,0 0 0,0-1-1,0 1 0,0-1 1,0 1-2,0 0 1,0 0 0,-2 0 0,2 0 0,-2 0-1,-2 1 0,-2 2 0,-1 2 0,1 2 0,-2 1 0,-2 4-1,-1 4 0,1 3 1,-4 3-1,-1 3 1,3 4 0,-3 4 0,1 3 0,-1 2 0,1 3-1,3 0 0,1 1 1,2-1-1,4 0 0,2-1 0,4-2 0,2-1 0,4-1 0,2-2 0,3-3 0,1-2 0,3-2 0,3-2 0,1-3 0,0-4-1,2-4 0,-1-2-1</inkml:trace>
  <inkml:trace contextRef="#ctx0" brushRef="#br0" timeOffset="390">623 360 19,'0'0'3,"0"2"0,0 2 0,0 1 0,2 3 0,-2 3-1,0 2 0,-2 1 0,0 2-1,-2 2 0,-2 0 0,0 1 0,-3 2 0,1 0-1,-4-1 1,1-1 0,-1 0 0,1-3-1,1 1 1,0-3 0,-1-2 0,3-1 0,0-2-1,0-2 1,1-1-1,3-3 0,2-3-1,0-4 2,6-4-1,0-6-1,5-3 1,1-5 0,5-3 0,3-4 0,1 0 0,1-3 0,3 1 0,-2 1 0,2 0 0,-3 4 0,-1 0 0,-3 3 0,1 2 1,-3 3-1,-1 3 0,-3 3 1,1 0-1,-5 3 0,-2 2 0,-4 3 1,0 3-1,-4 5 0,0 2 0,-5 5 0,-1 4 7,-2 6 5,-3 2-7,3 4-1,-1 1 0,3 3-7,0 0 0,3 0 1,1-1 0,4-1 6,4-2 0,2-1-1,5-3-6,-1-2 6,4-3 6,5-1-7,-1-5-7,5-1 0,0-4 0,-1-2 0,3-4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6-03T07:56:42.2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0 4861</inkml:trace>
  <inkml:trace contextRef="#ctx0" brushRef="#br0" timeOffset="13084">99 124</inkml:trace>
  <inkml:trace contextRef="#ctx0" brushRef="#br0" timeOffset="13994">5382 0</inkml:trace>
</inkml:ink>
</file>

<file path=ppt/ink/ink8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03.18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128 213 20,'-2'2'5,"2"5"-1,2 5-1,-2 1 0,0 4 0,-2 2 0,0 2-1,0 3 0,-2 1 0,-3 3-1,-1-1 0,-2 3 1,-3-1-1,1 0 0,-1-1-1,-1-1 0,0 0 0,1-1-1,-1-5-1</inkml:trace>
  <inkml:trace contextRef="#ctx0" brushRef="#br0" timeOffset="330">550 0 22,'0'0'4,"-2"0"0,2 0-1,0 0-1,-4 3 0,-1 0 1,1 2-1,0 1 0,-2 1 0,0 2-1,0 0 0,-1 2 0,3 0 0,-2 0 0,4 0 0,0 0 0,0-3 0,4 0 0,-2 0 0,2 0 0,2-2-1,2-2 0,0-3 0,1-1 0,1-1 1,2-2-2,-1 0 1,-1 1 0,0-2 0,-2 2 1,1-1-1,-1 1 0,0 1 0,-2-1 0,0 0 0,0 2 0,0 0 0,-1 2 0,1 0 0,-2 1 0,2 3 0,0 1 0,-2 3-1,2 1 1,-2 1 7,0 2-1,0 2-7,-2 3 0,2 0 0,-2 5 7,0 0-1,0 2-1,0-1 0,0 1-1,-2 1 0,2-2-1,0 1-6,0-2 7,-2-1-7,2 1 7,-2-3-1,0-1 6,0 0-13,0 0 7,0 0 0,-2 0 6,-2-2-14,-1 2 13,-1-1-7,0-2-6,-2 2 7,-3-3-6,1 1 6,-3-2 7,-1-1-8,-1-1 7,1 0-8,-3-4 1,2-2 12,1-3-8,-1-3 0,1-1-1,1-5 0,1-3-7,1-4-5,3 0 1,2-6 0,2-3 2,4-2 0,4-5 1,2-2 0,2-3 0,4-2 0,3-1-1</inkml:trace>
</inkml:ink>
</file>

<file path=ppt/ink/ink8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04.17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190 0 22,'0'0'5,"0"0"-1,2 3-1,0 3 0,0 2 0,0 4 0,-2 2-1,2 3-1,2 3 13,-2 2-8,2 4-7,1 2 19,-1 3-21,-2 3 13,0 2 5,0 3-8,0 4 5,-2 3-1,-2 1-1,-2 5 5,0 1-9,-5 3 0,1 2-1,-4 1-1,-5 0-13,1-1 20,-5 1-7,-2-3-1,-2-2-19,-1-2 2,-3-5 0,-2-1 1</inkml:trace>
</inkml:ink>
</file>

<file path=ppt/ink/ink8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4:48.4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172 177 15,'-2'-1'3,"2"0"0,0-2-1,-2 1 0,2 1-1,0 0 0,0 0 0,-2-1 0,2 1 0,0 0 0,0 1 0,0-1 0,-3 1 0,3-1 0,0 1 0,0 0 0,0 0 0,0 0 0,0 0-1,0 0 0,0 0 1,0 0 0,0 0-1,0 0 1,0 0-1,0 0 1,0 0-1,0 0 0,0 0 0,0 0-1,0 0 1,0 0 0,0 0 1,0 2-1,-4 3 0,0 1 0,0 2 0,-2 1 1,0 3-1,-1-1 0,-1 3 0,2 0 1,-2 1-1,2 0 0,-3 1 0,3 0 0,-2 0 0,-1 2 0,3 0 0,0 0 0,0 0 0,0 1 0,-1-2 0,3 1 0,0-2 0,0-1 0,0 0 0,2-1 0,0-1 0,0-1 0,0-2 0,2 1 0,0-2 0,-2-1 0,2-1 0,0 0 0,0 0 0,0-1 0,2 0 0,-2-2 0,2 1 0,-2-1 1,0 0-1,2 1 0,0-2 0,0-1 0,0 1 0,2-1 0,-2 0 0,2 1 0,3-1 0,-1 0 0,0 1 0,2-3 0,3 1 0,1 1 0,0 1 0,3-2 0,1 1 0,1-2 0,2 1 0,1 0 0,5 0 0,0-1 0,0-1 0,2 0 0,2 0 0,-1-1 0,1 1 0,0-2 0,2 1 0,0-2-1,3 1 1,-3-2 0,2 2 1,0-1-1,0 1 0,0-1 0,0 1 0,2-1 0,0 0 0,0 0 0,3 2 0,-1 0 0,-2-2 1,0 2-1,-2-1 0,3 1 1,-3 1-2,0-1 1,-2-1 0,2 2 0,-2-1 0,0-3 0,0 3 1,0-2-1,0 1 0,-2 0 0,2 1 0,0 1 0,0 0 0,0-3 0,-2 3 0,4-1 0,-2 0 0,2 0 0,-2 0-1,2 0 1,0-1 0,0 0 1,-2 1-1,3-1 0,-3 1 0,2-2 0,-2 2 0,0-1 1,0 0-1,2 0 0,-2-1 1,2 1-1,0 0 0,0-1 0,2 0 0,-2 1 0,3-1 0,-1 1 0,0 1 0,-2-1 0,2 0 0,-2 0 0,2 1 0,-2 0 0,1-1 0,-1 2 0,0 0 0,-2 0 0,2-1 0,-2 0 0,2 2 0,-2-1 0,0 1 0,0 0 0,0 1 0,0-1 0,0 2 0,2-2 0,-2 1 0,2 1 0,0 0 0,0-2 0,1 3 0,-3-1 0,2-1 0,0 0 0,0 1 0,0-1 0,-2 0 0,0 0 0,2 1 0,-2 1 0,2-2 0,-2 0 0,2-1 0,0 0 0,3 0 0,-1 0 0,0-1 1,2 0-1,2 1 0,3-1 1,-3-1-1,0 2 0,3-1 0,-3 1 0,2-1 0,-1 1 0,-1 0 0,0-1 0,-2 1 0,1 0 0,-1 0 0,-2-1 0,2 1 1,-2-1-1,3 1-1,-1-2 1,0 1 0,0 0 1,1 0-1,1 0 0,-2-2 0,0 2 0,1-1 0,-1 0 0,2-1 0,-2 2 0,1 0 0,-3-1 0,2-1 0,0 2 0,-2-1 0,3 1 0,-3-2 0,2 2 0,0 0-1,0-1 1,1 1 0,-1-2 0,-2 2 0,0 0 1,0 1-1,-2-1 0,1 0-1,-1-1 2,0 1-1,-2 0 0,0 1 0,-2 0 0,0 0-1,0 1 1,0-1 0,0 0 0,-3-1 1,1 1-1,2-1 0,-2 0 0,2 0 0,0-2 0,2 1 0,0 0 0,0-1 0,-2 1 0,2-2 0,0 2 0,-2 0 0,2-1 0,-2 1 0,0 0 0,0 0-1,-2-1 1,2 1 1,-2 0-1,-2-1 0,1 1 0,-1-2 0,0 2 0,0-1 0,0 0 0,-3 1 0,1 0 0,0-1 0,0 1 0,-3 0 0,1-1 0,0 1 0,-1 0 0,-1-1 0,0 1 0,-1 0 0,1-1 0,-3 1-1,1 0 1,2-1 0,-3 1 0,1 0 0,-1-1 0,1 2 0,-1-1 0,1 1 0,1-2 0,-1 2 1,-3 0-1,3-1 0,0-1 0,-1 1 0,1 0-1,-1-1 1,-1 1 1,1 0-1,-1-1 0,1 1 0,-1 0 0,-1-2 0,1 2 0,-1 0 0,-1-2 0,-1 2 0,0 0 0,1-1 0,-3 0 0,0 0 0,1 0 0,-3 1-1,0-2 1,1 2 1,-3-2-1,2 1 0,-2-1 0,1 1 0,-3-2 0,2 2 0,-2-2 0,2 0 0,-2 1 0,3-2 0,-3 0 0,0 0 0,2 0 0,-2 1-1,-2-1 2,2-1-1,-2 0 0,3 0 0,-1-1 0,0 0 0,0 0 0,0-2 0,-2 2 0,2-1-1,0 1 2,1-2-1,-1 1 0,0 0 0,0 1 0,0-1 0,-2 1 0,2 0 0,-2 1 0,0 0 0,1 1 0,-3 1-1,2 0 1,-2 0 1,0 2-1,2-1 0,-2 1 0,2 0 0,-2 1 0,0 1 0,2 0 0,-2 0 0,0 0-1,0 1 1,0-2 0,0 2 0,0-1 0,0 1 0,0 0 0,0 1 0,0-1 0,-2 0 0,2 2 1,-2-1-1,0 0 0,2 2 0,0 0 0,-2-1 0,2 0 0,-3 2 0,3-1 0,0 1 0,0-2 0,0 2 0,0-2 0,0 0 0,0 1 0,0-1 0,-2 0 0,2 1-1,2-1-2</inkml:trace>
</inkml:ink>
</file>

<file path=ppt/ink/ink8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14.0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129 507 20,'-2'0'4,"2"0"-1,-2 0 0,2 0-1,0 0 0,0 0 0,0 0-1,0 0 1,0 0 0,0 0-1,0 0 1,0 0 0,0 0 0,0-1-1,0 1 1,0 0-1,0 0 0,0 0-1,2-1 7,0-1-7,-2 2 0,2-1 0,0 0 0,0-4 0,2 1 0,0-1 0,2-2 0,3-1 0,-1-1 0,0-4 6,5-1-7,-3-1 0,4-3 0,1-1 0,-1-1 7,1-2-1,-3-2-6,1-2 0,-1-1-1,-2 0 1,1-2 0,-1 2 0,-2 1 0,-1 2 0,-3 2 1,-2 1 0,0 4 6,-4 1-7,0 2 0,0 1 0,-5 4 0,1 2 7,0 2-7,-2 3 12,-1 2-7,-1 3-1,0 2 0,-1 3 6,1 1-8,0 2 0,1 3 13,1 1-15,0 1 7,2 4-1,0 2-7,1 2 0,1 3 1,2 3-7,2 4 14,0 3-13,0 3 7,4 4 6,-2 3 6,3 3-8,1 2-1,-2 2-6,2 2 6,-2 1-6,2 3 0,-1 0 0,-1 1 13,-2-1-7,0-2-1,0 0-6,-2-3 7,0-2-1,-2-1-12,2-4 1,-2-2 1,0-4 1,0-4 0,-3-3 0,3-4 1,-2-5-1</inkml:trace>
  <inkml:trace contextRef="#ctx0" brushRef="#br0" timeOffset="540">0 1080 22,'0'0'4,"0"0"-1,0 0 0,5-1-1,1-1 1,4-3 0,3 0-1,1-2 0,5 0-1,1 0 0,3-1 1,2-1-1,2-2 1,2 1-1,0 0-1,2-1 0,0 2-2</inkml:trace>
  <inkml:trace contextRef="#ctx0" brushRef="#br0" timeOffset="1320">482 1309 18,'0'5'3,"-2"3"0,0 4 0,0 3 0,-2 2-1,0 2 1,0 2-1,0 2 0,-1-1 0,-1 0 0,2-1 0,0-1-1,0-2 0,0-1-1,2-3 0,0-2 0,-1-1 1,3-3-1,3-1 1,-1-3 0,2-2 0,2-4 0,2-4-1,0-2 1,5-4-1,1-3 0,1-1 0,1-1 0,1 0 0,-3 2 0,1 2 0,-3 1 0,-1 2 0,-3 2 0,2 2 0,-1 1 0,-3 4 1,-2 5 0,2 3 0,-4 2-2,2 4 2,-4 2-1,0 1-1,0 1 1,-2 1 0,2-2 0,0 0 0,0 1 0,2-1 0,0 0 0,2-1 0,1-1-1,-1-1-1</inkml:trace>
  <inkml:trace contextRef="#ctx0" brushRef="#br0" timeOffset="1980">873 1130 18,'0'0'4,"0"0"-1,0 0 0,0 0 0,0 0-1,0 0-1,0 0 1,0 0 0,0 0-1,0 0 1,0 0-1,0 0 0,0 0 0,0 0 0,0 0-1,0 0 0,0 0 1,0 0 0,0 0 0,0 2 0,0 5 0,0 5-1,2 3 1,-2 1-1,2 4 1,-2 1-1,0 1 1,-2 1-1,0 2 0,0-1 0,0 2 0,0-3 0,0 0 0,0 0 1,0-3-1,0 0 0,2-4 1,-2 0-2,0-5 1,2 1 0,-2-3 0,2-1 1,2-2-1,0-2 0,2-6 0,2-1 0,2-4 0,3-3 0,1-2 0,0-1 0,3 0 0,-3 1 0,3 1 0,-3 2 0,-1 1 0,-1 1 0,0 2 0,-4 3 0,1 3 0,-3 2 0,-2 4 0,-2 4 0,-2 2 0,-2 0 0,-3 4 0,-1 0 0,-2 2 0,-1-1 0,-1 1 0,0-2 0,-3 2 0,3-3 0,-1-2 0,1 0 0,0-2 0,-1-2-1,3-2-1</inkml:trace>
  <inkml:trace contextRef="#ctx0" brushRef="#br0" timeOffset="3573">1454 70 19,'-2'0'4,"0"-2"0,0 2-2,0-1 1,-2 1-1,-2 0 0,2 0 0,-3 1-1,-1 1 1,-2 0-1,-3 3 1,1 0 0,-3 4-1,-1 2 0,-1 5 0,1 3 0,-3 3 0,1 5 0,-1 4 0,0 4-1,3 6 1,1 2 0,1 3-1,4 3 0,-1-1 0,5 0 0,4-2 0,2-2 0,2-3 0,6-4 0,3-1 0,1-3 0,5-3 0,-1-4 0,5-4 0,2-2 0,-3-4 0,3-3-1,2-3 0,-2-4-1</inkml:trace>
  <inkml:trace contextRef="#ctx0" brushRef="#br0" timeOffset="3994">1678 396 20,'0'-1'4,"0"0"-1,0 0 0,4 0-1,0-2 0,2 0 0,2 1 0,3-1-1,1 2 0,-1 2 0,1 3 0,0 0 0,1 3-1,-3 4 0,0 3 1,-1 3-1,-1 5 1,-4 2 0,-2 1 0,-2 3-1,-2 2 1,-2-1-1,-2 2 0,-2-2 0,-3-1 0,1-2 1,0 0 0,-3-4-1,1-2 1,3-3-1,-1-2 0,4-1 1,0-2-1,-1-4 0,3-3 0,2-6 0,2-4 0,2-4 0,0-7 1,7-3-1,-1-5 0,2-1 0,3-2-1,-1-1 1,1 0 0,1 3 0,-2-2 0,-1 4-1,1 3 1,-2 3 1,-1 1 0,-3 2-1,0 3 0,0 2 0,-1 0 1,-1 5 0,-4 4-1,0 3 0,-2 5 0,0 4 0,-1 3 0,1 3 0,-2 1 0,4 2 0,0 0 0,0 1 0,2 0 0,2-1 0,3-1 0,3 0 0,0-2 0,5-1-1,1-3-1</inkml:trace>
  <inkml:trace contextRef="#ctx0" brushRef="#br0" timeOffset="4415">2321 679 24,'0'0'4,"0"3"0,0 3-1,0 1-1,0 4 1,0 1-1,-2 4-1,2 1 0,-2 2 1,-2 3 0,-3 1-1,-1 1 0,-2 4 0,-1 0-1,-1 1 0,2-2 1,-1-1-1,1-3-1,2-5 0,0-1-1</inkml:trace>
  <inkml:trace contextRef="#ctx0" brushRef="#br0" timeOffset="4655">2519 352 22,'-2'3'4,"2"2"-1,-4 6 0,0 2 0,0 2-1,0 3 0,0 2 0,2 1-1,-2 0 0,1 0 1,3-1-1,0-2 0,3-3 0,1-1-1,2-1 1,0-2 0,2-4-1,3-5 0,1-3 1,5-4-1,-1-3 1,3-3 0,-1-1-1,1-2-1,0-1 1,-3 2 0,-1 1 0,-1 3 0,-1 0 0,-3 2 0,-2 2 0,0 4 0,1 3 0,-5 5 1,2 6 0,-4 3-1,0 6 0,2 5 0,-4 4 1,0 5-1,0 4 0,-2 4 0,-2 4 0,-2 3 0,0 2 0,-1 3 0,-3 0 0,-4-1 0,-1-2 0,-1-2 0,-1-2 0,-2-5 0,1-4 0,-1-5 0,3-5 0,-3-4 0,3-8 0,-3-4 0,2-8 0,3-6 0,-1-8 0,3-6 0,0-6 0,1-7 0,3-7-1,2-7-1,2-4 1,2-7-1</inkml:trace>
  <inkml:trace contextRef="#ctx0" brushRef="#br0" timeOffset="5180">3105 0 20,'0'2'4,"0"3"-1,4 1 0,-2 1-1,2 2 0,2 1 0,-2 3 1,3 2 0,-1 2 6,0 1-1,0 5-8,0 3 0,-1 3 7,-1 5-8,0 5 13,-2 6-14,-2 5 0,-4 3 13,-2 4-14,-3 1 7,-3 1-7,-5 1 0,1-4 0,-5-2 0,0-3 0</inkml:trace>
</inkml:ink>
</file>

<file path=ppt/ink/ink8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19.8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0 247 20,'0'0'4,"0"0"-1,0 0 0,0 0 0,4 1-1,2 1 1,2-1-1,3 1 0,1-2 0,7-2 0,3 1 0,5-1 0,6 0-1,2-4 0,5 0 0,1-2 0,3 1 0,-1 0-1,-2 0 0,1 0 1,-3 1-1,-4 0 0,-2 3 0,-2-1 1,-4 1-1,-2-1 0,-4 2 0,-3 0 0,-1 1 0,-3-2-1,-1 2 0,-3 0 0,-2 0-2</inkml:trace>
  <inkml:trace contextRef="#ctx0" brushRef="#br0" timeOffset="343">258 18 23,'-2'0'4,"0"0"0,4 1-1,-2-1-1,4 1 1,0-1-1,7 1 0,-1-1-1,4 0 1,5-1-1,2 0 0,2 0 0,3 0 0,3-2 0,0 1 0,4 0 0,-2-2-1,3 2-1,-1-2 0</inkml:trace>
</inkml:ink>
</file>

<file path=ppt/ink/ink8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20.8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211 0 19,'0'0'3,"-2"0"0,-4 0 0,-3 1 0,1 3-1,-2 2 1,-1 3-1,-1 4 1,-2 2-1,-1 6-1,3 3 0,-3 4 1,-1 2 0,1 4 0,3 0-1,-1 2 6,1 0-7,2 1 0,1 0 0,3 1 7,4 0-8,0-1 0,4 1 1,2-1 6,2 0-7,5-2 6,1-1 0,7-2-7,4-3 0,6-2 0,4-4 1,2-2 0,4-4-1,2-3-1,1-3 1,-1-3-2</inkml:trace>
</inkml:ink>
</file>

<file path=ppt/ink/ink8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21.2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145 498 23,'0'0'4,"-2"3"0,-2 1-1,0 2-1,-1 3 0,-1 2 0,0 1 0,-2 2 0,-3 2-1,1 0 0,-2 2 0,1-3 0,-1 0 0,2 0 0,-1-3 0,3-1 0,2-2 0,0 0-1,-1-2 0,3-3 0,2-5 0,0-2 1,2-6 0,2-5-1,4-3 0,3-5 0,1-4 0,2-3 0,5-3 0,2-3 0,1-5 1,5-3-1,0-2 0,2-2 0,2 0 0,-2 0 0,-1 5-1,-1 4 1,0 4 0,-4 5 0,-3 2 0,-1 4 1,-3 5-1,1 1 0,-3 6 0,1 4 7,-3 6-7,-2 5 0,1 6 0,-1 6 6,-4 5-7,0 5 0,0 7 0,-4 2 7,0 3-7,0 2 6,0 1-7,0-1 0,-2 0 7,2-1-7,0 1 0,0-3 0,0-1 7,2-2-7,-2-2 0,0-3 0,2-4 0,-2-2-1,2-3 0</inkml:trace>
  <inkml:trace contextRef="#ctx0" brushRef="#br0" timeOffset="430">279 473 22,'0'0'4,"0"0"-1,0 0 0,0-3-1,2 1 0,3-2 1,3-2-1,0-1-1,2 0 0,3-1 1,-1 1-1,3-2 0,-1 1 0,3 0-1,-1 1 0,3-1 1,2 2-1,-1 0-2</inkml:trace>
  <inkml:trace contextRef="#ctx0" brushRef="#br0" timeOffset="710">786 473 22,'0'0'4,"0"0"-1,0 0 0,0 0 0,2-1-1,2 1 0,5-2 0,3 1 0,0-1-1,5-1 0,2-1 0,-1 1 0,5-2 0,0-1 0,-1 1 0,3 0-1,-4 0-1,0 1 1,-1 0-1</inkml:trace>
  <inkml:trace contextRef="#ctx0" brushRef="#br0" timeOffset="933">1278 101 21,'0'0'4,"0"2"-1,0 4 0,0 2 0,0 2 0,0 3 0,0 4-1,0 1 0,0 3-1,-2 2 1,0 3 0,0 3 6,0 1-7,-2 2-1,2 1 0,-2 0 0,2-1 0,0 2-1,2-1 0,-2-3-2</inkml:trace>
</inkml:ink>
</file>

<file path=ppt/ink/ink8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22.4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19,'0'0'4,"0"0"-1,0 0 0,2 0 0,0 0 0,2 3 0,2 2 0,3 3-1,1 2-1,2 2 1,1 2 0,1 3 6,-1 3-7,-1 3 18,0 4-8,-1 3-8,-1 3 0,0 2-7,-1 3 7,-3 2 6,-2 0-8,-2 3 0,-2 2 6,-2-1-1,-2 2-7,-2 1 7,-5 2-7,-1-2-7,0 1 2,-5-3 0,0-2 0,1-1-2</inkml:trace>
</inkml:ink>
</file>

<file path=ppt/ink/ink8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24.1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129 402 19,'0'-3'3,"2"-2"0,2-3-1,4-1 0,0-3 0,5-3 0,-1 0 0,3-2-1,-1-2 0,1-1 0,-3 0 0,0 2 0,1-2 0,-3 1 0,-2 2 0,1 1-1,-3 1 0,-2 1 1,-2 2 0,0 0 0,-2 3 0,-2 1 0,-2 2-1,0 4 0,-4 2 1,-1 3 0,1 4 0,-2 3-1,-1 4 1,1 2 0,-2 5 0,1 4 0,1 4-1,0 5 0,1 3 1,1 5-1,0 4 7,-1 0-7,3 4 0,0 1 0,2 0 6,0 3-7,0-1 6,-1 3-6,3 0 0,-2 0 0,2 1 0,0-3 6,2 1-7,-2-3 0,0-2 7,2-2-7,-2-3 7,2-3-7,0-2 0,-2-4-1,2-2 0,-2-4 1,0-2-1</inkml:trace>
  <inkml:trace contextRef="#ctx0" brushRef="#br0" timeOffset="370">0 964 23,'2'-2'4,"5"-2"0,3-2-1,4-2-1,5-2 0,4-2 0,2 1 0,4-2-1,2 0 1,0 0-1,0 3 0,2-1 0,-2 3-1,0 0-1,-2 2-1</inkml:trace>
  <inkml:trace contextRef="#ctx0" brushRef="#br0" timeOffset="714">772 272 19,'-4'1'3,"-3"1"0,-1 2 0,-2 2 0,-1 2 0,-1 3 0,-2 1-1,-1 6 0,-1 3 0,1 3 0,3 6 0,-3 4-1,1 2 0,3 1 0,3 3 0,2-2 0,6 1 6,2-1-7,2-2 0,6-1 0,3-1 0,3-2 0,3 0 0,2-3 0,4-3 0,-1-2 0,1-2-1,2-1 0,0-4 0,0-1 0,-2-4-2</inkml:trace>
  <inkml:trace contextRef="#ctx0" brushRef="#br0" timeOffset="1052">1285 580 20,'0'0'4,"0"0"-1,0 0 0,4 0 0,0 2-1,4-1 0,-2 2 0,1 2 0,-1 2 0,-2 3 0,0 2-1,-4 4 0,-2 2 0,0 1 0,-4 3 0,-3 2 0,-3-1-1,0 0 1,-3 2 0,1-2-1,-3-2 0,3-1 0,-1-3 0,1 0 1,1-1 0,1-4-1,4-2 0,-1-1 0,5-3 0,0-5 0,4-3 0,2-4 0,4-5 0,3-4 0,5-5 0,5-3 0,1-4 0,3-2 0,0-1 0,0-1 0,-1 1 0,-1 0 0,0 5 0,-5 3 0,-1 3 0,-3 2 0,-1 2 0,-3 3 0,-2 3 0,-4 4 0,-4 5 0,2 4 0,-4 4 0,-2 3 1,-3 4-1,1 3 0,-2 2 0,2-1 1,-1 2-1,3 1 0,2-1 0,2 0 0,2-1 0,2 0-1,4 0 1,2-3 0,3 0 0,3-1 0,1-4-1,3-1 0,1-2-1</inkml:trace>
  <inkml:trace contextRef="#ctx0" brushRef="#br0" timeOffset="1482">1891 684 23,'0'2'4,"-2"3"0,2 2-1,-2 1 0,2 2-1,0 2 0,-3 2 0,1 2 0,-2 1 0,-4 1 0,0 2-1,-3 1 0,-1 3 0,-3 1 0,1 1-1,0 1 0,-3 0 0,0-3-1,3 0 1,2-3-1,-1-3-1</inkml:trace>
  <inkml:trace contextRef="#ctx0" brushRef="#br0" timeOffset="1717">2207 376 22,'-2'1'4,"2"1"-1,-4 4 0,0 0 0,0 4-1,-3 3 1,1 1-1,0 1-1,0 3 1,0-2-1,1 0 1,3 0-1,0 0 0,2-3 0,2 1 0,3-3 0,1-2-1,2-2 0,2-3 0,5-4 1,-1-4 0,5-2-1,0-2 0,-1-2 0,1-1 0,-1-1 0,1 0 0,-2 0 0,-3 2 0,-2 0 0,-1 4 0,-1 0 0,-2 1 0,1 4 0,-5 4 0,0 4 1,-4 4-1,0 5 0,-2 4 0,0 3 7,-2 5-1,0 3-7,-1 5 0,1 5 0,-2 5 7,-2 6-8,-1 4 1,-1 2 0,0 2 0,-3 1 0,-1-1 0,-1-2 1,1-3 0,-3-5-1,-1-2 0,-1-5 7,1-5-7,-3-4 0,2-5 0,-1-6 0,-1-5 1,2-8 0,1-4-1,1-9 1,1-3 0,-1-8 6,5-5-8,1-7 0,3-3 0,0-7 0,4-3 0,2-3 1,4-1 0,0 0-1,4 2 0,2 2 0</inkml:trace>
  <inkml:trace contextRef="#ctx0" brushRef="#br0" timeOffset="2387">2757 0 20,'0'0'4,"0"0"-1,0 0 0,2 2-1,5 3 0,3 1 0,0 1 1,5 1-1,-1 2 0,3 3 0,1 2 6,1 3-7,0 0 0,1 6 12,1 1-8,-2 4 0,-1 4-1,-3 5 0,-1 5-1,-4 5 6,-3 3-7,-3 5 6,-4 2-1,-4 1-1,-5 3-13,-3 1 13,-3 0-7,-3-2 6,-3-1 0,-4-5-1,1-2 0,-3-4-7,0-4-6,-2-4-1,0-5 1,2-3 0</inkml:trace>
  <inkml:trace contextRef="#ctx0" brushRef="#br0" timeOffset="3887">3349 719 23,'0'0'4,"0"0"0,4 0 0,4 0-1,7 1 0,3-1-1,3 0 0,4-1 0,4 0-1,0-1 1,4 1-1,-2 0 0,2-1 0,0 1 0,0-2 0,-2 2 0,0 0-1,0-1 0,-2 0 0,-2 1 1,-2 0-1,-5 0 0,1 1 0,-4-1 0,-3 1 0,1-1-1,-5-1 0,-2 0 0,-2 0-1</inkml:trace>
  <inkml:trace contextRef="#ctx0" brushRef="#br0" timeOffset="4142">3727 368 22,'-2'0'4,"2"0"0,-2 1-1,2-1 0,0 2 0,0 3-1,0 2 1,0 3-1,0 3 6,0 4-1,0 3-1,0 2-7,0 4 0,0 1 0,0 2 1,0 1 0,2 1-1,0-1 0,0 1 1,2 0 0,1 1-1,1-1 0,-2 0-1,2 1-1</inkml:trace>
</inkml:ink>
</file>

<file path=ppt/ink/ink8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37.0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269 122 17,'0'0'2,"0"0"0,0 0 1,0 0-1,0 0 0,0 0-1,0 0 1,0 0 0,0 0-1,0 0 0,0 0 0,0 0 0,0 0 0,0 0 0,0 0 0,0 0-1,0 2 1,0 1 0,-2 0 0,2 0-2</inkml:trace>
  <inkml:trace contextRef="#ctx0" brushRef="#br0" timeOffset="450">180 244 21,'0'0'3,"0"0"0,0 0 0,0-1 0,2-1 0,0-2-1,2 0 0,3-1-1,-1-1 1,0 3-1,0-2 1,3 0-1,-3 1 0,2-1-1,0-1 0,1 0 0,-1 1 1,0-2 0,2 1 0,1-1-1,-1-1 0,-2 1 0,3-1 0,-3-1 0,0 0 1,-1 0 0,-1-2-2,0 1 1,-2-1 0,-2 2 0,0-1 1,0 0-1,-4 1 0,0 0 0,0 2 0,-2 0 0,-2 0 0,0 2 0,-3 1 1,1 1-1,-2 2 0,-1 1 0,1 0-1,0 2 2,-3 2-1,3-1 0,0 2 0,-1 2 0,1 0 0,0 2 0,-1 2 0,3 0 0,0 2 0,-1 1 0,3 0 0,0 2 0,2 1 1,0 2-1,0 1 0,1 2 0,3 0 0,0 3 0,0 0 0,3 2 1,-1 1 0,0 0-1,0 0 1,2 1-1,-2 1 7,2 0-7,-2 1 0,2 0 0,-2 0 0,0 1-1,0-1 0,-2 2 0,3-2 7,-3 2-7,-3 0 0,3 1 0,-2 0 1,0 0 0,0-1-1,0 1 1,-2-1-1,0-2 1,2-1 6,-2-2-1,0-1 0,-1-3-8,3 0 1,-2-5 0,2 0 0,2-4 0,-2-1 0,0-2-1,0-3-1</inkml:trace>
  <inkml:trace contextRef="#ctx0" brushRef="#br0" timeOffset="1010">0 859 22,'0'0'4,"0"0"-1,0 0 0,2-2-1,2-1 1,5-3 0,1-1-1,5 0 0,1-1 0,3-2 0,1 2-2,1-1 1,4 1-1,-2 0 0,1-1 1,-1 3 0,2-1-1,0 1 0,-2 1-1,-3 0 0</inkml:trace>
  <inkml:trace contextRef="#ctx0" brushRef="#br0" timeOffset="1880">584 793 20,'0'0'4,"0"0"0,-3 0-1,3 0 0,0 0-1,0 0 1,0 0-1,0 0 0,0 0 0,0 0 0,0 0 6,0 0-7,-2 1-1,0 4 1,-4 1 0,-4 1 6,-3 2-1,3 0-1,-2 1-7,1 0 7,-1 1-1,4-2-7,-3 0 13,3 2-7,2-3-7,0 1 13,1 0-14,3 1 7,0-2 6,4 0-1,2 0-7,3-1-6,1 1 7,4-1 0,3 0 0,1 1 6,1 0-7,-1 2-7,1-2 14,-2 2-14,-3 0 14,0-1-7,-1 1 6,-3 2-1,-2 0-13,-4 0 14,-4 1-1,-4 1-1,-2 0-13,-5 0 1,-1-1 14,-3 1-14,1-3 1,-1 1 8,-1 0 0,1-3-7,0-1 0,5-1 0,0-2 0,3-2-1</inkml:trace>
</inkml:ink>
</file>

<file path=ppt/ink/ink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7:58:47.5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314 529 20,'0'0'4,"-2"-1"-1,0 0-1,2 1 0,-2 0 1,2 0-1,0 0 1,0 0-1,0 0 0,0 0 0,0 0-1,0 0 0,0 0 0,0 0 0,0 0 0,0 0 0,0 0 0,0 0-1,0 0 1,0 0-1,0 0 0,0 0 0,0 0 0,0 0 0,0 0 0,0 0 1,0 0-1,0 0 0,0 0 1,0 0-1,0 0 1,0 2 0,-2 2-1,0 3 1,-2 1-2,-2 3 8,1 3-7,-3 1-1,0 2 1,-2 2 6,-3 2-7,1 1 0,-1 2 0,-1 0 0,-3 2 0,3-1 1,-3 2 0,3 0 6,-3-2-7,3 1 0,-1-2 6,3 0 0,0-5-1,-1 1-7,3-4 0,1 0 1,1-4 0,2 0 1,0-3 6,0-1-7,1-1 0,1-1 1,2 0-1,-2 0 1,2-1 0,0-2 0,2-1 0,-2 2 0,2-2 1,0 0-1,2 0 1,0 0-1,2-1 0,-2 0 0,0 0 1,0 1 0,3-2 0,-3 1 0,2 0 0,0 0 0,0 1 0,0 1 0,2-1 0,1 0 0,-1 1 0,2-1 0,2-1 0,3 0 0,1-1 0,3 0 0,1-1 0,5-1 0,2-2 0,4 0 0,2-2 0,4 0 0,2-1 0,3 0 0,-1 0 0,-2 0 0,2-1 6,-1 2-7,-3-1 1,0 1-1,-2 1 0,-2 0 1,-4 2-1,0-1 1,-4 2 0,-3-1 0,-3 1 0,-1 1 0,-1-1-1,-3 2 1,-1-2-1,-1 1 1,-2 1 0,-2-1 0,1 1 6,-1 0-7,-2 0 0,-2 0 0,0 0 7,0 0-7,0 1 6,-2-1-6,0 0 6,-2 1-1,2-1-7,0 0 7,-2 0-7,2 0 1,-2-1 0,2 1 0,-2-2 1,-2 0 0,2-2 0,-2-1 6,-3 1-7,1-3 1,0-1 0,-2 0 0,2-1 0,-3-1 0,1-1 0,-2 1 7,-1-3-7,1 2 6,0-2-7,-1 0 7,-1 0-1,0-1-7,-1 0 7,1-1-7,-1-1 0,-1 1 1,1-1 0,1-1 0,0 2 1,-1 0 0,-1 0 0,1 2 6,1 0-7,-1 2 1,1-1 6,2 3-1,-1-1-7,1 2 7,0 1 0,-1 0-1,3 2 0,0 0-1,0 0 0,-1 2 0,3-1 0,2 1-7,0 0 7,0 1-6,0 1 6,1-1-6,-1 0 7,2 1-1,0 0 0,0 0-7,2 0 1,-2 0 1,0 1 6,0-2-7,2 2 1,-2 0 0,2-1 0,-2 1 1,2-1 0,0 1 1,0-1-1,0 1 0,0 0 0,2-1 0,2 0 0,-2-2-2</inkml:trace>
  <inkml:trace contextRef="#ctx0" brushRef="#br0" timeOffset="1131">1086 220 21,'-2'0'3,"0"1"0,-3-1 0,1 2-1,-2 2 0,2 0 0,-2 2 0,-2 0-1,-1-1 1,3 1 0,-2-2-1,2 1 0,-1-1 0,1-1 0,2 0 0,0 0 0,0-1 0,0-1-1,-1-1 0,3 1 1,-2-2-1,2-2 1,0-3-1,0-2 0,0-4 0,2-2 1,2-2-1,2 0 0,-2-3 0,2-1 0,3 2 0,-1-1 1,0 0-1,0 3 0,0 0 0,1 2 0,-3 0 0,2 2 0,-2 3 0,2 1 0,1 1 0,-3 1 0,2 1 0,0 3 0,-2 2 0,0 2 1,0 3-1,-1 2 0,-1 3 0,-2 4 0,-2 4 0,-3 2 0,1 2 0,0 2 0,-4 4 0,0 0 0,-3 1 0,1 0 0,0 0 0,-1-2 0,1 0 0,2-3 0,-3-1 0,5-2 0,-2-3 0,4-2 0,-3-2 0,3-2 0,0-2 0,2-2 0,0-1 0,0-3 0,2-3 0,2-1 0,0-3 0,2 1 0,0-3 0,3 2 0,-1 0 0,0 0 0,4 1 0,-1 0 0,1 0 0,0 1 0,3 1 0,-1 1 0,3 1 0,-1 0 0,3 0 0,-3 2 0,3-2 0,-3-1 0,1 1 0,1 0 0,-1-1 0,-1-1 0,3-1-1,-1-1-2</inkml:trace>
  <inkml:trace contextRef="#ctx0" brushRef="#br0" timeOffset="2898">1673 605 19,'0'0'3,"0"-1"0,2-2 0,0-1-1,2-1-1,1-3 1,1-2-1,0-1 0,2-3 0,3-2 1,-3-2-1,2 1 0,-2-2 0,1-1 0,-3 2 0,0-2 0,0 1-1,-2 2 1,1-1 0,-5 2-1,0 1 0,0 2 1,-2 2-1,-3 0 1,1 2-1,0 2 0,-2 1 1,2 3-1,-2 3 1,-3 4-1,1 3 1,0 3 0,-1 2 0,1 3-1,0 3 0,2 2 0,-3 2 0,3 1 1,0 3-1,2 2 0,0 1 1,2 1-1,0 1 0,0 2 0,2 0 0,0 2 0,2 0 0,-2 1 0,2 0 1,2 0-1,-2-2 0,0 0 0,0-3 1,2 1-1,0-3 0,-2 0 0,3-2-1,-3-1 1,0-1 0,0-2 0,0-1 0,-2 0 0,0-1 0,0-1 0,-2 0 0,0-2 0,0 1 0,0-2 0,-3-2-1,1 0 0,0-1 0,-2-1-1</inkml:trace>
  <inkml:trace contextRef="#ctx0" brushRef="#br0" timeOffset="3328">1578 935 21,'-2'-2'4,"2"0"-1,0-1 0,0 1 0,0-2-1,0 2 0,2-1 0,-2 0 0,2-3-1,2-1 0,0-1 0,3-1 0,1-1 0,2 0 0,3 0-1,1 0 0,3 0 0,1 0 1,1 0-1,1 1 0,3 1 0,-2-1 0,2 2-1</inkml:trace>
  <inkml:trace contextRef="#ctx0" brushRef="#br0" timeOffset="36965">316 627 15,'0'0'3,"0"0"0,0 0 0,0 0-1,0 0 0,0 0-2,0 0 1,0 0 0,0 0 0,0 0 0,0 0 0,0 0 0,0 0 0,0 0 0,0 0-1,0 0 0,0 0 0,0 0 0,0 0 0,0 0 0,0 0 0,0 0 1,0 0-1,0 0 0,0 0 0,0 0 0,0 0 0,0 0 0,0 0 1,0 0-1,0 0 0,0 0 0,0 0 0,0-1 0,-2-2 0,2 1 0,-2 1 0,2-2 0,-2 2 0,2 0 0,-2 0 0,2 1 0,-2-1 0,2 1 0,0-1 0,0 0 0,0 1 0,0 0 0,0 0 0,0 0 0,0 0 0,0 0 0,0 0 0,0 0 0,0-2 0,0 2 0,0-1 0,-2 0 0,2 0-1,0 1 1,0-1 0,0 0 1,0 1-1,0-2 0,-2 1-1,2 0 1,0 0 1,0 1-2,0-1 1,0 1 0,0-1 0,0 1 0,0-2 0,0 0 0,0 1 0,0 0 0,0 0 0,0 1 0,0-2 1,0 2-1,0-1 0,0 1 0,0-1 0,0 1 0,0-1 0,0 1 0,0-1 0,0 1 0,0-1 0,0 1 0,0-2 0,0 2 0,0 0 0,0 0 0,0-1 0,0 1 0,0-1 0,2 0 0,-2 0 0,0 1 0,0-1 0,0 1 0,0-2 0,0 2 0,0-1 0,0 1 0,0 0 0,0 0 0,0-1 0,0 1 0,0 0 0,2 0 0,-4 0 0,2 0 0,0 0 0,0 0 0,0 0 0,0 0 0,0 0 0,0 0 0,0 0-1,0 0 1,0 0 0,0 0 0,0 0 1,0 0-1,0 0 0,0 0 0,0 0 0,0 0 0,0 0 0,0 0 0,0 0 0,0 0-1,0 0 1,0 0 0,0 0 0,0 0 0,0 0 0,0 0 0,0 0 1,0 0-1,0 0 0,0 0 0,0 0 0,0 0-1,0 0 1,0 0 1,0 0-1,0 0 0,0 0 0,0 0 0,0 0 0,0 0 0,0 0 0,0 0 0,0 0 0,0 0 0,0 0 0,0 0 0,0-1 0,2-1 0,0-2 0,-2 2 0,2-2 0,-2 1 0,2-1 0,0 1 0,0-1-1,0 1 1,0 1 1,-2-1-1,3 0 0,-3-1 0,2 1-1,0 0 1,-2 0 1,2 1-1,0-1 0,-2 1 0,2 0 0,0-1 0,0 1 0,-2 1 0,0-1 0,2-1 0,-2 1-1,0 0 1,0 0 1,2 0-1,-2 0 0,0-1 0,2 1 0,-2 0 0,2-1 0,-2 0 0,0 1 0,0 0 0,0 0 0,0 0 0,0-1 0,0 1 0,2-1 0,-2 2 0,2-3 0,-2 3 0,0-1 0,0-1-1,0 1 1,0 0 0,0 0 0,0 0 0,0 1 1,0-1-2,0 0 1,0 1 0,0-1 1,0 1-1,0 0 0,0-1 0,0 1 0,0 0 0,0 1 0,0-1 0,0 1 0,0-1 0,0 1 0,0-1 0,0 1 0,0 0 0,0 0 0,0 0 0,0 0 0,0 0 0,0 0-1,0 0 1,0 1 1,0 1-1,3 0 0,-1 1 0,0-2 0,0 1 0,0 1 0,0-1 0,0 0 0,0 1 0,0-1 0,-2 1 0,2 0 0,0-1 0,-2 2 0,2-2-1,0 1 1,0 0 1,0-1-1,-2 1 0,3 0 0,-3 0 0,2 0 0,0 0 0,0 1 0,0-1-1,0 1 1,-2-2 0,2 1 1,0 0-2,-2 0 1,0 1 0,2-2 0,0 0 1,0 1-1,-2-1 0,2 1 0,0 0 0,0-1 0,0-1 0,1 2 0,-1-2 0,-2 1 0,2-1 0,0 0 0,-2 2 0,2-2 0,-2 0 0,2 0 0,-2 0 0,2 1-1,-2-1 1,2 0 1,-2 0-2,2-1 2,-2 1-1,0 0 0,2-1 0,-2 2 0,2-2 0,0 1 0,-2-1-1,2 0 1,-2 1 1,2-1-1,-2 0 0,0 1 0,0-1 0,0 0 0,3 0 0,-3 1 0,0-1 0,0 0 0,0 0 0,-3 1 0,3-1 0,0 0 0,0 0 0,3 0 0,-3 0 0,2 0 0,-2 0 0,0 0-1,0 0 1,0 0 1,0 0-1,0 0 0,0 0 1,2 0-1,-2 2 0,0-2 0,0 0 0,0 1 0,0-1 0,0 0 0,0 0-1</inkml:trace>
</inkml:ink>
</file>

<file path=ppt/ink/ink9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39.5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196 9 19,'-2'0'3,"0"-1"0,2 0-1,-2 0 1,-2-2 0,2 2-1,-4-1 1,2 2 0,-3 0-1,1 1 0,0 1-1,-2 4 0,-1 2 0,-1 3 0,0 2 0,-1 3 0,1 5 0,0 1 6,-3 5 0,1 2-8,2 2 1,-3 2 6,3 0-1,2 2-7,-1 0 0,3 0 0,2-1 1,2 0 0,2-2 0,2 1 0,2-3 0,2-1 0,3-1 0,1-1 7,4-3-7,-1-2 6,3-1-6,1-2-1,2-3-1,-1-3 0,3 0 0</inkml:trace>
  <inkml:trace contextRef="#ctx0" brushRef="#br0" timeOffset="370">544 324 20,'0'-2'4,"2"1"-1,2-1 0,0 0 0,2 1-1,1 1 0,1 0 0,-2 1 0,2 2 0,1 0 0,-3 3 0,2 1-1,-2 1 0,0 3 0,1 1 0,-1 4 0,-4 0 0,-2 1-1,-2 3 1,-2 1 0,-2 1 0,-3 0-1,-1 1 0,0 1 0,-5-1 1,1-1 0,-1-1 6,-1 0-8,-1-1 1,1-2 0,-1-2 6,3-2-7,-1-2 6,5-3 6,-1 1-14,3-6 7,4-4 5,2-4-7,6-6-7,2-2 1,5-6 1,5-4 0,3-5 0,-1-4 0,3-3 1,2-2 0,0 0 0,-1 0 1,1 3 0,-4 3 0,-1 4 0,-3 2 7,-1 3-1,-1 4-1,-3 1-6,-4 4-1,0 5 1,-4 4 7,-2 4-1,-2 2 0,-2 4-7,2 5 0,-4 3 7,0 2-1,0 3-6,-3 2 0,3 0 0,0 3 1,0-1 6,2 1 6,1-1-14,1 0 0,4 1 14,1-2-1,3-1-14,2 0 13,2-2-13,3-3 0,-1 0 0,3-3-1,1-3 0</inkml:trace>
  <inkml:trace contextRef="#ctx0" brushRef="#br0" timeOffset="870">1098 551 23,'0'0'4,"0"0"-1,0 0 1,0 2-2,2 3 1,2 1 6,0 2 5,1 0-8,-3 3 6,0 1-14,-2 2 6,0 2-7,-2 0 0,-5 2 7,1 2 6,-2 2-14,-2 2 1,-3-1 0,-3-1 7,-3 0-7,3 0 0,-1-2 0,3 0-1</inkml:trace>
  <inkml:trace contextRef="#ctx0" brushRef="#br0" timeOffset="1755">1446 320 21,'-2'3'4,"-1"4"-1,1 4 0,0 0 0,-2 2-1,4 2 0,-2 0 0,2-1-1,2 1 1,0-1 0,2-1-1,3 0 0,-1-3 0,4 0-1,0-3 1,3-2 0,-1-2-1,5-2 0,-1-2 0,1-3 1,2 0-1,-1-3 0,-1-1 0,-3-2 0,1 1 1,-3 0 0,-2-1 0,-1 2-1,-1 1 0,-2 1 0,0 1 1,1 0 0,-3 3 0,0 2-1,-4 3 0,0 4 0,0 4 0,0 1 0,0 5 0,0 2 0,-2 3 0,0 5 0,0 1 0,0 4 0,-3 1 0,1 2 0,-2 2 1,0 2-1,-2-1 0,-1 2 0,-3-2 0,0-1 0,-3 0 0,-2-2 0,-1-1 0,-1-3 0,1-3 0,-5-2 0,2-3 0,-2-3 0,3-4 0,-1-3 0,2-4 7,1-3-8,-1-6 1,5-5-1,-1-4 1,3-6-1,4-5 1,-1-5-1,5-4 0,2-5 0,2-2-1,4-1 0</inkml:trace>
</inkml:ink>
</file>

<file path=ppt/ink/ink9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41.9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 0 19,'0'2'4,"2"3"-1,2 2 0,2 1-1,1 3 1,1 3 0,0 3 0,2 2-1,1 5 0,-1 3 0,3 4 6,-1 4-1,0 3-7,-1 4 6,-1 3 0,-2 3-7,1 3 0,-5 4 6,0 4-7,-4 3 7,-2 2-1,-2-2-7,-5 1 13,1-2-14,-4-3 7,-3-5 0,1-4 6,-5-2-14,-2-6 0,1-2 1,-1-5 0,-2-5-1,1-3 0</inkml:trace>
</inkml:ink>
</file>

<file path=ppt/ink/ink9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5:47.2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0 164 20,'0'0'3,"0"0"0,0 0-1,0 0 0,0 0 0,0 0 0,0 0 0,0 0 0,0 0-1,0 0 1,0 0-1,0 0 0,0 0 0,0 0 0,0 0-1,0 0 1,0 0 0,0 0 0,0 0-1,0 0 0,0 0 1,0 0-1,0 0 1,0 0-1,0 0 0,0 0 0,0 0 0,0 0 0,0 0 0,0 0 0,0 0 0,2 0 0,2 0 0,1 0 0,-1 2 0,4-2 0,0 1 0,0-1 0,5 0 0,-1 0 0,3-1 0,-1 1 0,5-2 0,-3 1 0,3 0 0,2 0 0,-1 0 0,1-2 0,0 2 0,1-1 0,1 1 0,0-2 0,0 1 0,-1 1 0,1 0 0,0 0 0,2-1 0,0 1 0,2 1 0,-3-1 1,1 1 0,0 0-1,2 0 0,-2 0 0,-1-1 0,3 2 0,-2-1 0,0 0 0,0 0 0,-2 0 0,1 1 0,1-1 0,-2 0 1,0 1-1,-1-1 0,1 0 1,-2 0-1,0 0 0,-1 0 1,-1 0-1,2 0 0,-1 0 0,-1 0 0,2 0 0,-1-1 0,-1 1 0,2-1 0,-3 0 0,3 0 0,-1 0 0,3-1 0,-2 1 0,0 0 0,-1 0 0,1 0 0,0 0 0,-1-2 0,1 3 0,0-1 0,-3 1 0,1 0 0,0 0 0,-1 1 0,1-1 0,-1 1 0,1 1 0,-2-1 0,1-1 0,-1 0 0,1 1 0,-1-1 0,1 1 0,1 0 0,0-1 0,1 0 0,-1 0 0,0-1 0,1 1 0,-1 0 0,2 0 0,-3-1 0,3 1 0,-2-1 0,-1 1 0,3-1 0,-3 1 0,-1 0 0,0 0 1,1 0-2,1 0 1,-1 0 0,-1 0 0,2 1 0,-3-1 0,3-1 0,-3 1 0,1-2 0,-1 2 0,1-1 0,-3-1 0,3 1 1,-1 0-1,-1-2 0,1 1 0,-1 0 1,1 1-1,-1-2 0,-3 1 0,3 0 0,-1 0 0,1 0 0,-3 0 0,3-1 0,-3 1 1,0 1-1,1-1 0,1-1 0,-1 1 0,-1-2 0,3 2 0,-3 0 0,3-2-1,-1 2 1,-2-1 0,1-1 0,1 2 0,-1-1 0,-1 1 0,1 0 0,-3-1 0,2 0 0,1 1 0,-1-1 0,1 1 0,-1-2 0,2 2 0,-1-1 0,1 0 0,-1 1 0,1 0 0,-1-1 0,1 0 0,-2 1 0,1-1 0,-1 1 0,1 0 0,1 0 0,-1 1 0,1 1 0,-2-1 0,1 0 0,-1 0 0,-1 0 0,1-1 0,-2 1 0,-1 1 0,-1-1 0,0 1 0,-2 0 0,-1-1 0,1 1 0,-2-1 0,0 1 0,-2 0 1,2 0-2,-2 0 1,0 0 0,-2 0 0,2 0 1,-2 0-1,3 0 0,-3 1 0,0-2 0,2 1 0,-2 0 0,0 0 0,0 0 0,0-1 0,2 1 0,-2 0 0,0-2-1,0 2 0,-2 0-1</inkml:trace>
</inkml:ink>
</file>

<file path=ppt/ink/ink9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27.4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419 26 19,'0'-2'3,"0"1"0,0 0-1,0 0 1,0 0-1,2-2-1,-2 1 1,2-1-1,-2-1 0,2 1 0,0 0 0,0 1 0,0 0 0,-2 1 0,2-1 0,-2 1 0,0 1-1,-2 3 0,0 0 0,0 5 1,-4 5 0,-5 2-1,-3 3 0,-5 2 0,-4 5 0,-1 2 0,-3 3 0,-4 2 1,0 1-1,0 1 1,0-2 0,2 0-1,0-2 0,4-1 0,0-2 0,4-3 0,5-1 0,1-2 0,3-2 0,6-1 0,2-2 0,4-4 0,4-1 0,2-2 0,4-3 0,5-1 0,3-2 0,3-2 0,2 2 0,2-2 0,-1 1 0,-1 2 0,0-1 0,-4 2 0,-1 2 0,-3 0 0,-3 2 0,-4 1 0,-3 3 0,-5 1 0,-3 2 0,-5 1 0,-2 0 1,-5 1-1,-3 1 1,-1 0-1,1 2 0,-1-1 0,0-2 0,5 0 0,-1-2 0,5-1 1,2 1-1,4 1 0,4-2 1,4-1-1,4-1 0,4-2 0,5 1 0,-1-2 0,5 2 0,0 0 0,2 0-1,-1 2 2,-1 0-1,-2 1 0,-3 2 0,-1 0 0,-3 2 0,-4 2 0,-1 1 0,-3 2 1,-4 2 0,-2 0-1,-2 2 0,-3 1 0,-1 3 1,0 0 0,-1 3 0,1 2-1,0 3 7,2 0-7,0 3-1,1 1 7,1 2-7,4 2-1,2 0 1,0 2 0,3 0 0,-1 2 7,2 4-7,2 1 0,2 3 0,-1 2 7,1 2-7,-2 0-1,3 2 7,-3 1-7,2 1 19,-1-1-14,-3 3 6,0-1-8,0 2 6,0-2-1,-1 1 0,1-1 5,-2-1 5,0 0-8,2-3 5,-2 0-20,3 0 19,-3-2-7,2-1 5,0-2-14,0-1-5,1 1 13,-1-3-13,2-2 14,0 0-7,1-1 13,1-3-2,2-1-7,3-1 0,1-4-13,3-1-6,0-2 2,1-2 0</inkml:trace>
</inkml:ink>
</file>

<file path=ppt/ink/ink9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6:06.16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120 451 19,'0'0'3,"0"0"0,0 0 0,0 0-1,0 0 0,0 0 0,0 0 0,0 0 0,0 0-1,0 0 1,0 0-1,0 0 0,0 0-1,0 0 1,0 0-1,0 0 1,0-1 0,2 1-1,4-2 0,4-2 0,1-1 0,3 0 1,1-2-1,1-4 1,1 0-1,-1-5 0,3 1 0,-1-2 0,1-3 0,-2-1 0,-1 0 0,1-1 0,-3-1 1,-1-2-1,-3 3 0,-2 0 0,-2 0 0,-2 1 1,1 2 0,-5 1-1,0 1 0,-5 2 0,1 2 0,-4 1 1,0 2-1,-3 0 0,1 3 0,-2 2 0,-1 0 0,1 1 0,-1 2 0,1 1 0,2 1 0,-3 2-1,3 3 1,0 2 0,1 2 0,-1 4 0,2 3 0,2 4 0,-3 3 0,5 3 1,0 2 0,0 3-1,4 3 1,0 2 0,0 2-1,2 3 0,2 1 0,0 2 0,0 3 1,0 1 6,1 4-1,-1 0-7,2 1 6,-2 1-6,2-1-1,-2 1 1,1-2 0,-1-1 0,-2-1 0,0-2 0,0 0 1,0-3 6,-2-1-1,0-3-7,-2-3 0,2-2 7,-2-2-8,0-3 1,0-3 0,0-1 7,-3-4-7,3-1 0,-2-2 0,2-5 0,0-1 0,2-2 0,-2-3-1</inkml:trace>
  <inkml:trace contextRef="#ctx0" brushRef="#br0" timeOffset="580">0 949 19,'0'0'4,"0"0"0,0 0-1,2-1 0,0-2-1,4-3 0,4-1 0,7 0 0,1-2-1,5 0 0,2 1 1,4 0-1,4-2 0,2 2 0,2 1 0,3-1 0,-1 0 0,2 2 0,1 1-1,-1 2 0,1 1 0,-3 0-1</inkml:trace>
  <inkml:trace contextRef="#ctx0" brushRef="#br0" timeOffset="3010">1116 188 19,'-2'0'3,"2"-1"0,-2-1 0,2 1 0,-2-1 0,2 1-1,-2 0 0,2 0-1,-2-1 0,0 0 0,0 2 0,-2 2 0,2-1 0,-2 3 0,0 1 0,-1 3-1,-1 4 0,-2 2 0,0 4 1,-1 6-1,1 2 1,0 5-1,-5 2 0,3 6 0,0 3 1,-1 6 0,1 6 0,0 2 0,-1 3-1,3 0 1,2 1 0,2-2 0,2-4-1,2-1 0,4-4 0,4-3 0,2-5 0,5-3 0,4-3 0,1-4 0,5-3 0,2-2 0,2-6-1,0-4 0</inkml:trace>
  <inkml:trace contextRef="#ctx0" brushRef="#br0" timeOffset="4759">436 1532 19,'-2'0'3,"2"0"0,0 0 0,0 0-1,0 0 0,0 0-1,0 0 1,0 0 0,0 0 0,0 0-1,0 4 0,0 8 0,-2 4 0,0 5 0,0 2 0,0 3-1,0 0 0,0 3 0,2 1 1,-3-1 0,1 1 0,0-2-1,2 0 1,-2-2-1,0 0 1,0 0-1,2-6 0,-2 0 0,2-3 0,0-2 0,0-3 0,0-2 0,0-6 0,2-2 0,2-5 0,0-4 1,1-3-1,1-4 0,2-4 0,0 1 0,1-2 0,-1 2 0,-2 2 0,2 1 1,-1 1-1,-3 3 0,2-1 0,-2 3 0,0 2 0,-2 3 1,0 3-1,0 3-1,-2 5 2,0 4-1,0 2-1,-2 2 1,2 3 0,-2 1 0,2 0 0,0 3 0,0-3 0,0 0 0,2 0 0,0-1 0,0-2 0,3 0-1,1-1 0,-2-4-1</inkml:trace>
  <inkml:trace contextRef="#ctx0" brushRef="#br0" timeOffset="5344">724 1720 19,'0'0'3,"0"0"0,0 0 0,0 0-1,0 0 0,0 0 0,0 0 0,0 0-1,0 0 0,0 0 0,0 0 0,0 0 0,0 0 0,0 0 0,0 0 0,0 0-1,0 0 1,0 0-1,0 0 0,0 0 0,0 0 1,0 3 0,-3 3-1,1 2 0,-2 0 1,2 3-1,0-1 0,0 2 0,0 2 1,0 0-1,-2 2 0,2 0 0,0 1 1,0 0-1,-1 0 0,1 2 0,0-2 0,0 0 0,2-2 0,-2-1 0,0 0 0,2 0 0,-2-4 0,2 0 0,0-2 0,-2-1 0,2 0 0,2-3 1,-2-1-1,2-2 0,0-4 1,2 0-1,0-4 0,3-1 0,-1-3 0,0 0 0,2-1 1,1-1-2,-1 1 1,0 0 0,0 0 0,3 2 0,-3-1 0,0 2 0,1 1 0,-1 1 1,0 1-2,-2 3 1,3 1 0,-3 2 0,0 3 0,0 1 0,-2 3-1,-2 2 1,1 2 0,-3 1 0,0 2 0,-3 1 0,-1 1 0,-2 3 0,-2-1 1,0 1 0,-3 0-2,-1-2 1,-1 0 1,-1 0-1,-1-3 0,1-2 0,0-1 0,-1-2 0,1-2-1,1-4 1,1-5-1</inkml:trace>
  <inkml:trace contextRef="#ctx0" brushRef="#br0" timeOffset="7578">1460 634 19,'0'-3'4,"2"2"-1,0-1 0,4-1-1,0 0 0,3 1-1,-1-1 0,2 1 0,3 0 0,-1 2 0,0 1 0,1 2 0,-1 3-1,1 3 1,-1 3 0,-2 3 0,-1 4 0,-3 4 0,0 4 0,-4 2-1,0 3 0,-4 2 1,-4 1 0,-2 0-1,-3 0 1,-1-3 0,0 0-1,-3-3 1,1-2 0,-1-3 0,3-3 0,1-1-1,1-5 1,2-1-1,-1-5 0,5-4 0,2-5 0,4-7 0,2-5 1,3-6-1,5-6 0,3-4 0,1-3 0,3-5 0,-1 0 0,3-1 0,0-1 0,-3 2 0,3 2 0,-4 2-1,-1 3 1,-1 5 0,-3 2 0,-2 3 0,-1 4 0,-3 2 0,-2 5 0,-2 6 0,-4 4 0,0 4 0,-2 5 0,-2 7 0,-5 3 0,3 2 0,0 1 0,1 3 0,3 1 0,0 1 0,4 1 0,2 1 0,2-2 0,3 0 0,3-1 0,2-3 0,3 0 0,3-2 0,1-2-1,0-3 0,1-1-1</inkml:trace>
  <inkml:trace contextRef="#ctx0" brushRef="#br0" timeOffset="8022">2101 1027 22,'0'0'4,"0"0"-1,0 0 0,0 0 0,0 2 0,4 3-1,-2 2 0,0 2 0,0 1 0,-2 3-1,-2 3 0,0 3 0,0 2 0,-4 2 0,0 0 0,-3 3 0,1-2-1,-2 2 0,-1 0 0,3-3-1,-2-2 0,4-1-1</inkml:trace>
  <inkml:trace contextRef="#ctx0" brushRef="#br0" timeOffset="8290">2488 591 21,'0'0'4,"0"0"-1,0 0 0,-2 3 0,2 3-1,-2 2 0,-1 3 0,1-1 0,0 3-1,-2 0 1,2 1-1,0-2 0,2 0 0,-2 0 0,4 0 0,0-1 0,0-1 0,0-2 0,4-1-1,1-2 0,-1-4 0,4-1 0,1-3 1,1-1-1,0-2 0,1 1 0,-1-1 0,1 0 0,-1 2 1,-2 2-1,1 1 0,-1 2 0,0 5 0,-1 3 0,-1 4 0,0 7 0,-2 3 0,1 6 0,-1 5 0,-2 4 1,0 4 0,0 3-1,-4 4 0,0 1 0,-2 1 1,0 3-1,-4 1 0,0-1 0,-5 0 7,1-2-8,-2-3 1,-3-3-1,-1-1 0,-3-6 1,0-3 0,1-4 0,-1-6 0,-2-4 0,3-5 0,-1-9 0,1-7 0,-1-7 6,5-8-1,-1-9 0,3-8-7,1-9 0,5-5 0,2-6 7,6-5-7,2-1 0,2-1 0,5-1 0,3 2 0,3 3 0,-1 2 0,3 3 0</inkml:trace>
</inkml:ink>
</file>

<file path=ppt/ink/ink9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6:15.0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 22,'0'0'4,"3"0"-1,-1-1-1,4-1 1,2 1-1,2-2 0,3 2 0,1 2 0,3 3 0,1 2 0,3 2 0,0 4 12,2 4-8,1 3 6,-1 5-2,2 4-7,-2 5-1,-3 4 6,-1 5-1,-5 6 6,-3 5-2,-3 3-14,-6 4 7,-2-1-7,-4 1 13,-2 0 5,-5-1-14,-1-2 6,-2-2-7,-3-2-13,0-2 1,1-2 1,-3-5 1,5-5 0</inkml:trace>
</inkml:ink>
</file>

<file path=ppt/ink/ink9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6:15.6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6 440 19,'-2'0'4,"2"0"0,-2 0-1,2 0 0,-2 0-1,2 1-1,0-1 0,2 0 1,0 0-1,2 1 1,3 1-1,3 1 0,2-1 1,7 0-1,2 1 0,3-2 0,5 0 0,7-1-1,3 0 1,6-1 0,1 0 0,1 0 0,1-1 0,-3 2-1,1-1 1,-1 1-1,-3 1 0,-3-1 7,-4 2-7,-2 0-1,-4-1 1,-4 1-1,-4 0 0,-3 0 0,-1 1-2</inkml:trace>
  <inkml:trace contextRef="#ctx0" brushRef="#br0" timeOffset="285">352 72 31,'2'-1'4,"2"-1"6,2-2-8,9 1 0,1-2-1,9-2 0,2 0 0,6 0 6,2 0-7,2 1 0,1 0 0,3 1 0,-2 3 0,3 0 0,-3 4-1,2 0 0,-2 3-1</inkml:trace>
  <inkml:trace contextRef="#ctx0" brushRef="#br0" timeOffset="3708">153 90 16,'0'0'3,"0"0"-1,0 0 0,0 0 1,0 0-1,-2 0 0,0-1 0,2 1-1,0-3 0,-4 1 1,0 0-1,0-2 0,-1 2 0,1 1 0,2-2-1,-2 1 0,0 0 1,2 1-1,-2-1 0,2 1 0,-2 1 0,1 0 0,1-1 1,2 0 0,-2 0-2,0 1 2,2-1-1,-2 1-1,2 0 1,0 0 1,0 0-1,0 0 0,0 0 0,0 0 0,0 0 0,0 0 0,0 0 0,0 0 0,2-3 0,0 2 0,0-1 0,0-1 0,3 3 0,-3-1 0,2 0 0,0-1 0,2 2 0,0 0 0,1-1 0,1 1 0,0 0 0,5-3 0,-3 2 0,2-2-1,1-1 1,1 1 1,3 0-1,-1 0 0,1-1 0,1 0 0,1 0 0,2 2 0,-3-2 0,1 2 0,-3 1 0,1-1 0,-2 2 0,-1-2 0,-2 2 0,1-1 0,-1 1 0,-4 1-1,3 1 1,-3-1 0,-2 0 0,3 0 0,-3-1 1,0 1-1,0 0 0,0-1-1,1 2 1,-3-2 1,2 0-2,-2 0 1,0-2 0,4 1 0,-1-1 0,1 1 1,0-2-1</inkml:trace>
</inkml:ink>
</file>

<file path=ppt/ink/ink9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6:56.1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83 538 17,'0'0'3,"0"0"0,0 0-1,0 0 0,0 0 0,0 0-1,0-1 1,0-1-1,0 1 0,0-2 0,2 2 0,-2-1 0,0 1 0,0-2-1,0 2 0,0-1 0,0 1 0,0-2 0,0 2 0,0-1 0,-2 1 1,2 0 0,-2-1-1,2 1 0,-2 0 1,2 1-1,-3-1 1,3 0 0,0 1-1,0 0 0,0 0 0,0 0 0,0 0 1,0 0-1,0 0 0,0 0 1,0 0-1,0 0 0,0 0 0,0 0 0,0 0 1,0 0-1,0 0 0,0 0 0,0 0 1,0 0-1,0 0 0,0 0 1,0 0-1,0 0 0,0 0 0,0 0 0,0 0 1,0 0-1,0 0 0,0 0 0,0 0 0,0 0 0,0 0 1,0 0 0,0 0-1,0 0 1,0 0-1,0 0 0,0 0 1,0 0-1,0 0 0,0 0 0,0 0 0,0 0-1,0 0 1,0 0 0,0 0 0,0 0 0,0 0 0,0 0 1,0 0-1,0 0 0,0 1 0,-2 2 0,0 2-1,-2 2 1,-2 0 0,-2 1 1,2-1-1,-1 0 0,1-1 0,0 0 0,2-1 0,0 0 0,0 0 0,-3-2 0,5 1 1,-2-2 0,2 0-1,2 1 0,-2-2 0,2 0 0,0-2 0,2-3 0,-2-1 0,4-6 0,4 0 0,1-5 0,3-1 0,1-4 0,-1-1 0,2-4 1,3 0-1,0-5 0,-1 1 0,3-2 0,-1-1 0,1 0 1,0 1-1,-1 2 0,1 1-1,-3 2 1,-1 2 0,-1 2 0,-1 3 0,-3 3 0,0 2 0,-1 2 0,-3 1 0,0 2 0,0 1 0,-2 2 0,3 2 0,-3 3 0,0 1 0,0 4 0,0 2 0,0 1 0,-2 4 0,2 2 0,-1 2 0,1 2 0,-2 2 0,2 2 0,-2 2 0,0 2 0,0 0 0,0 2 0,-2 0 0,2 2 0,0 0 0,-2-1 0,2 0 0,-2-1 0,0 1 0,0-1 0,0-1 0,2 0 0,-2-2 0,0 0 1,0 0-1,0-2 0,0 0 0,0-1 0,0 0 0,0-2-1,0 0-1</inkml:trace>
  <inkml:trace contextRef="#ctx0" brushRef="#br0" timeOffset="928">213 375 20,'0'0'4,"0"0"-1,0 0 0,0 0-1,2 0 0,0-1 0,2-1 0,2-2-1,5 1 1,-3-2-1,2 2 0,3-3 0,1 1-1,1 0 1,1-1-1,1 1 0,-1-1-1</inkml:trace>
</inkml:ink>
</file>

<file path=ppt/ink/ink9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6:58.1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60 377 18,'0'0'3,"0"0"0,0 0-1,0 0 0,0 0 1,0 0-1,0 0 0,2-1-1,1 0 1,1-2-1,-2 2 1,2-1-1,0 1 0,0-2-1,2 1 1,-1 1 0,1-1 0,0-2 0,0 2 0,0-3-1,1 0 0,-1 1 0,2-1 0,0-1-1,-2-1 1,3 2 1,-3-4-1,0 1 0,-2 0 1,3-1 0,-3-2-1,0 2 0,0-1 0,0-2 0,-2 0 0,-2 1 0,2-1 0,0 0 1,-2 1-1,-2-1 0,0 1 0,0 0 0,-2-1 0,2 2 1,-2 1-1,0 1 0,-3 1 1,1 0-1,2 1 0,-2 0 0,2 1 0,0 2 0,-1 1 0,-1-1 0,2 2 0,0 2 0,0 2 0,0 0 0,0 3 0,-1 1 0,1 2 0,2 3 0,-2 1 0,2 0 0,0 4 1,0 1 0,2 3-1,0 1 1,0 3-1,2 0 7,0 2-8,0 1 1,2 1 0,0 1 0,0 2 0,1-1 0,-1 1 6,0 1-7,0 1 7,-2 0-7,0 2 6,0-1-7,0 1 0,-2 0 7,-2 0-1,2 0 0,-2 0-1,-2-1 0,2 0-1,-2-3 0,-2 1-7,1-3 1,1-1 0,0-3 1,0-2-1,0-3 0,0-1 0</inkml:trace>
  <inkml:trace contextRef="#ctx0" brushRef="#br0" timeOffset="560">0 750 22,'0'-3'3,"3"-1"1,1 0-1,2-1-1,2-1 0,2-1 0,3 0-1,3-1 1,1 0 0,4 1-1,3-1 0,1 1 0,2-1 0,2 1 0,2 0 0,-2 0 0,0 0-1,0 1 0,-2 0 0,-2 2-1</inkml:trace>
  <inkml:trace contextRef="#ctx0" brushRef="#br0" timeOffset="800">811 46 20,'0'-3'4,"-2"0"-1,0-2 0,2 0 0,-2 1 0,0-2-1,-2 1 0,0 1 0,-1-1 0,1 2 0,-2 0-1,0 3 0,-2 1 1,-1 3-1,-1 3-1,0 2 1,-1 6 0,-1 4 0,2 3-1,-3 4 1,3 3-1,0 2 1,-1 3-1,1 1 0,2 1 1,1 0 0,3-1-1,0 1 0,4-3 0,2 1 7,4-2-7,1-1-1,1-2 1,2-2-1,3-2 0,1-4-1,1-1 0,-1-4 0</inkml:trace>
  <inkml:trace contextRef="#ctx0" brushRef="#br0" timeOffset="1080">1105 178 17,'2'-1'4,"2"-1"-1,0-1 0,4 1-1,-1 0 0,3 1 0,-2-1 0,1 2 0,-1 2 0,2 0 0,-2 3-1,1-1 0,-1 3 1,-2 2-1,0 1 0,-1 3 0,-3 2-1,-2 1 1,-5 4 0,-3-1-1,-2 4 1,-3-1 0,-3 1-1,-3-1 1,1 0-1,-5-1 0,2-1 1,1-2-1,1-2 0,2-3 0,3-1 0,2-1 0,1-3 0,5-2 0,0-3 0,6-4 0,2-3 0,2-1 0,2-6 0,7-2 0,-1-3 1,5-4-1,1-2 0,1-2 0,-1-1 0,1 2 0,0 0 0,-3 2 0,1 2 0,-5 1 0,1 3 0,-1 2 0,-4 1 0,0 4 1,1 2-1,-5 5 7,0 4-8,-2 4 1,-2 5 0,0 2 0,0 1 0,0 3 0,0 0 0,2 2 0,-2 1 0,2 1 6,2-1-7,0 0 0,3-1 0,-1 1 0,2-3 1,0 1-2,5-4 1,-1 0-1</inkml:trace>
  <inkml:trace contextRef="#ctx0" brushRef="#br0" timeOffset="2122">1721 425 20,'0'0'4,"0"0"-1,-2 1 1,2 3-1,-2 3 0,-2 3 0,0 0-1,-2 2 0,-3 1 0,-1 1-1,0 0 0,-5 1 0,3 0 1,-3 0-2,3-1 1,-1 0 0,1-1 0,2-1-1,-1-1-1,5-1 0,0-2 0</inkml:trace>
  <inkml:trace contextRef="#ctx0" brushRef="#br0" timeOffset="2372">2044 112 22,'0'0'4,"0"5"-1,0 2 0,-2-1-1,0 3 0,0 1 1,0 3-1,2 0 0,-3-1 0,3 1-1,0 0 0,0 0 0,3 0 0,-1-3 0,2 1-1,0-3 1,2-1-1,0-3 0,0 0 1,3-3 0,1-2 0,3-4 0,1-1-1,0-2 0,-1-1 0,3-2 0,1 0 0,-3-2 0,1 1 0,-1 1 0,1 3 0,-3-2 0,-1 5 0,-1-1 0,0 2 0,-1 4 0,1 3 0,-2 4 0,-2 3 0,1 5 0,-3 3 7,-4 2-1,2 6-7,-2 3 0,-2 4 0,-2 2 1,-3 2-1,-1 2 7,-2 1-7,-3 2-1,-1 0 1,-3 1 0,-3-2 0,-1 2 7,-2-2-7,0-2 0,-3-3 6,1-4-6,-2-2 0,0-3 0,4-4 0,1-3 0,-1-5 0,4-3 0,1-5 7,1-6-7,0-4 0,7-7 6,2-6-7,2-4 1,4-5-1,2-4 0,4-4-1,4-2 1,2-2 0,3 0-1</inkml:trace>
</inkml:ink>
</file>

<file path=ppt/ink/ink9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6-03T08:17:01.0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20,'0'0'4,"2"2"-1,2-1 0,3 2-1,1 1 0,2 0 0,1 3 1,-1 0-1,2 4 7,3-1-8,-1 4 0,3 4 6,-1 1 0,3 5-8,2 2 7,-1 4 5,1 3-14,0 3 20,-3 4-9,-3 3-13,-3 2 13,-1 3-7,-7 0-1,-4-1 7,-2 0 5,-2-3-14,-5 0 7,-1-1-14,-2-1 1,-3-2 0,1-1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F71F5-455C-BB40-B117-0FE77097A5AA}" type="datetimeFigureOut">
              <a:rPr lang="en-US" smtClean="0"/>
              <a:pPr/>
              <a:t>3/26/2023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DFC6-614D-0F40-8ED4-7C35ECF5DE2A}" type="slidenum">
              <a:rPr lang="en-US" smtClean="0"/>
              <a:pPr/>
              <a:t>‹#›</a:t>
            </a:fld>
            <a:endParaRPr lang="en-US"/>
          </a:p>
        </p:txBody>
      </p:sp>
    </p:spTree>
    <p:extLst>
      <p:ext uri="{BB962C8B-B14F-4D97-AF65-F5344CB8AC3E}">
        <p14:creationId xmlns:p14="http://schemas.microsoft.com/office/powerpoint/2010/main" val="3509357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E7B44C-0B5F-C942-9E9B-6E7338A19EB0}"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97182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92020-41D0-5349-BD1F-52F7C8AF56C0}"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514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21D8-8B9C-884A-9D2D-66F61E0F46D6}"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1604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EE4C6-27C2-F847-95F5-04FA3549E6F3}"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429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F9F62-C147-B248-BCD6-2C66C0FD7B5A}"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9628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BEBF2E-AB0A-3B46-8015-D6A68D9DDE93}"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8129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945F04-DAEB-1A4E-8019-A5A3C38901B3}" type="datetime1">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35092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55EB5-F51C-0A4B-8BD4-AF90164DFA51}" type="datetime1">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5188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F8AD-F5CD-004F-97CB-36344709897F}" type="datetime1">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5370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49384-3EFA-7D44-A854-D1A1D1E61339}"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2431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40658-2C3B-7A45-9EBE-43AD4F0FC910}"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713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3728-3D01-3548-AA60-DDDB135D2DD3}" type="datetime1">
              <a:rPr lang="en-US" smtClean="0"/>
              <a:pPr/>
              <a:t>3/26/2023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67AB-134B-9C4D-86BA-9D10E7A67249}" type="slidenum">
              <a:rPr lang="en-US" smtClean="0"/>
              <a:pPr/>
              <a:t>‹#›</a:t>
            </a:fld>
            <a:endParaRPr lang="en-US"/>
          </a:p>
        </p:txBody>
      </p:sp>
    </p:spTree>
    <p:extLst>
      <p:ext uri="{BB962C8B-B14F-4D97-AF65-F5344CB8AC3E}">
        <p14:creationId xmlns:p14="http://schemas.microsoft.com/office/powerpoint/2010/main" val="262679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5.xml"/><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customXml" Target="../ink/ink17.xml"/><Relationship Id="rId26" Type="http://schemas.openxmlformats.org/officeDocument/2006/relationships/customXml" Target="../ink/ink21.xml"/><Relationship Id="rId39" Type="http://schemas.openxmlformats.org/officeDocument/2006/relationships/image" Target="../media/image36.png"/><Relationship Id="rId21" Type="http://schemas.openxmlformats.org/officeDocument/2006/relationships/image" Target="../media/image27.png"/><Relationship Id="rId34" Type="http://schemas.openxmlformats.org/officeDocument/2006/relationships/customXml" Target="../ink/ink25.xml"/><Relationship Id="rId42" Type="http://schemas.openxmlformats.org/officeDocument/2006/relationships/customXml" Target="../ink/ink29.xml"/><Relationship Id="rId47" Type="http://schemas.openxmlformats.org/officeDocument/2006/relationships/image" Target="../media/image40.png"/><Relationship Id="rId50" Type="http://schemas.openxmlformats.org/officeDocument/2006/relationships/customXml" Target="../ink/ink33.xml"/><Relationship Id="rId55" Type="http://schemas.openxmlformats.org/officeDocument/2006/relationships/image" Target="../media/image44.png"/><Relationship Id="rId7" Type="http://schemas.openxmlformats.org/officeDocument/2006/relationships/image" Target="../media/image20.png"/><Relationship Id="rId2" Type="http://schemas.openxmlformats.org/officeDocument/2006/relationships/customXml" Target="../ink/ink9.xml"/><Relationship Id="rId16" Type="http://schemas.openxmlformats.org/officeDocument/2006/relationships/customXml" Target="../ink/ink16.xml"/><Relationship Id="rId29" Type="http://schemas.openxmlformats.org/officeDocument/2006/relationships/image" Target="../media/image31.png"/><Relationship Id="rId11" Type="http://schemas.openxmlformats.org/officeDocument/2006/relationships/image" Target="../media/image22.png"/><Relationship Id="rId24" Type="http://schemas.openxmlformats.org/officeDocument/2006/relationships/customXml" Target="../ink/ink20.xml"/><Relationship Id="rId32" Type="http://schemas.openxmlformats.org/officeDocument/2006/relationships/customXml" Target="../ink/ink24.xml"/><Relationship Id="rId37" Type="http://schemas.openxmlformats.org/officeDocument/2006/relationships/image" Target="../media/image35.png"/><Relationship Id="rId40" Type="http://schemas.openxmlformats.org/officeDocument/2006/relationships/customXml" Target="../ink/ink28.xml"/><Relationship Id="rId45" Type="http://schemas.openxmlformats.org/officeDocument/2006/relationships/image" Target="../media/image39.png"/><Relationship Id="rId53" Type="http://schemas.openxmlformats.org/officeDocument/2006/relationships/image" Target="../media/image43.png"/><Relationship Id="rId5" Type="http://schemas.openxmlformats.org/officeDocument/2006/relationships/image" Target="../media/image19.png"/><Relationship Id="rId19" Type="http://schemas.openxmlformats.org/officeDocument/2006/relationships/image" Target="../media/image26.png"/><Relationship Id="rId4" Type="http://schemas.openxmlformats.org/officeDocument/2006/relationships/customXml" Target="../ink/ink10.xml"/><Relationship Id="rId9" Type="http://schemas.openxmlformats.org/officeDocument/2006/relationships/image" Target="../media/image21.png"/><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30.png"/><Relationship Id="rId30" Type="http://schemas.openxmlformats.org/officeDocument/2006/relationships/customXml" Target="../ink/ink23.xml"/><Relationship Id="rId35" Type="http://schemas.openxmlformats.org/officeDocument/2006/relationships/image" Target="../media/image34.png"/><Relationship Id="rId43" Type="http://schemas.openxmlformats.org/officeDocument/2006/relationships/image" Target="../media/image38.png"/><Relationship Id="rId48" Type="http://schemas.openxmlformats.org/officeDocument/2006/relationships/customXml" Target="../ink/ink32.xml"/><Relationship Id="rId56" Type="http://schemas.openxmlformats.org/officeDocument/2006/relationships/customXml" Target="../ink/ink36.xml"/><Relationship Id="rId8" Type="http://schemas.openxmlformats.org/officeDocument/2006/relationships/customXml" Target="../ink/ink12.xml"/><Relationship Id="rId51" Type="http://schemas.openxmlformats.org/officeDocument/2006/relationships/image" Target="../media/image42.png"/><Relationship Id="rId3" Type="http://schemas.openxmlformats.org/officeDocument/2006/relationships/image" Target="../media/image18.png"/><Relationship Id="rId12" Type="http://schemas.openxmlformats.org/officeDocument/2006/relationships/customXml" Target="../ink/ink14.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38" Type="http://schemas.openxmlformats.org/officeDocument/2006/relationships/customXml" Target="../ink/ink27.xml"/><Relationship Id="rId46" Type="http://schemas.openxmlformats.org/officeDocument/2006/relationships/customXml" Target="../ink/ink31.xml"/><Relationship Id="rId20" Type="http://schemas.openxmlformats.org/officeDocument/2006/relationships/customXml" Target="../ink/ink18.xml"/><Relationship Id="rId41" Type="http://schemas.openxmlformats.org/officeDocument/2006/relationships/image" Target="../media/image37.png"/><Relationship Id="rId54"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customXml" Target="../ink/ink11.xml"/><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22.xml"/><Relationship Id="rId36" Type="http://schemas.openxmlformats.org/officeDocument/2006/relationships/customXml" Target="../ink/ink26.xml"/><Relationship Id="rId49" Type="http://schemas.openxmlformats.org/officeDocument/2006/relationships/image" Target="../media/image41.png"/><Relationship Id="rId57" Type="http://schemas.openxmlformats.org/officeDocument/2006/relationships/image" Target="../media/image45.png"/><Relationship Id="rId10" Type="http://schemas.openxmlformats.org/officeDocument/2006/relationships/customXml" Target="../ink/ink13.xml"/><Relationship Id="rId31" Type="http://schemas.openxmlformats.org/officeDocument/2006/relationships/image" Target="../media/image32.png"/><Relationship Id="rId44" Type="http://schemas.openxmlformats.org/officeDocument/2006/relationships/customXml" Target="../ink/ink30.xml"/><Relationship Id="rId52" Type="http://schemas.openxmlformats.org/officeDocument/2006/relationships/customXml" Target="../ink/ink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51.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55.png"/><Relationship Id="rId34" Type="http://schemas.openxmlformats.org/officeDocument/2006/relationships/customXml" Target="../ink/ink53.xml"/><Relationship Id="rId7" Type="http://schemas.openxmlformats.org/officeDocument/2006/relationships/image" Target="../media/image48.png"/><Relationship Id="rId12" Type="http://schemas.openxmlformats.org/officeDocument/2006/relationships/customXml" Target="../ink/ink42.xml"/><Relationship Id="rId17" Type="http://schemas.openxmlformats.org/officeDocument/2006/relationships/image" Target="../media/image53.png"/><Relationship Id="rId25" Type="http://schemas.openxmlformats.org/officeDocument/2006/relationships/image" Target="../media/image57.png"/><Relationship Id="rId33" Type="http://schemas.openxmlformats.org/officeDocument/2006/relationships/image" Target="../media/image61.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50.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63.png"/><Relationship Id="rId5" Type="http://schemas.openxmlformats.org/officeDocument/2006/relationships/image" Target="../media/image47.png"/><Relationship Id="rId15" Type="http://schemas.openxmlformats.org/officeDocument/2006/relationships/image" Target="../media/image52.png"/><Relationship Id="rId23" Type="http://schemas.openxmlformats.org/officeDocument/2006/relationships/image" Target="../media/image56.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54.png"/><Relationship Id="rId31" Type="http://schemas.openxmlformats.org/officeDocument/2006/relationships/image" Target="../media/image60.png"/><Relationship Id="rId4" Type="http://schemas.openxmlformats.org/officeDocument/2006/relationships/customXml" Target="../ink/ink38.xml"/><Relationship Id="rId9" Type="http://schemas.openxmlformats.org/officeDocument/2006/relationships/image" Target="../media/image49.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58.png"/><Relationship Id="rId30" Type="http://schemas.openxmlformats.org/officeDocument/2006/relationships/customXml" Target="../ink/ink51.xml"/><Relationship Id="rId35" Type="http://schemas.openxmlformats.org/officeDocument/2006/relationships/image" Target="../media/image62.png"/><Relationship Id="rId8" Type="http://schemas.openxmlformats.org/officeDocument/2006/relationships/customXml" Target="../ink/ink40.xml"/><Relationship Id="rId3" Type="http://schemas.openxmlformats.org/officeDocument/2006/relationships/image" Target="../media/image46.png"/></Relationships>
</file>

<file path=ppt/slides/_rels/slide2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55.xml"/><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74.png"/><Relationship Id="rId18" Type="http://schemas.openxmlformats.org/officeDocument/2006/relationships/customXml" Target="../ink/ink64.xml"/><Relationship Id="rId26" Type="http://schemas.openxmlformats.org/officeDocument/2006/relationships/customXml" Target="../ink/ink68.xml"/><Relationship Id="rId39" Type="http://schemas.openxmlformats.org/officeDocument/2006/relationships/image" Target="../media/image87.png"/><Relationship Id="rId21" Type="http://schemas.openxmlformats.org/officeDocument/2006/relationships/image" Target="../media/image78.png"/><Relationship Id="rId34" Type="http://schemas.openxmlformats.org/officeDocument/2006/relationships/customXml" Target="../ink/ink72.xml"/><Relationship Id="rId42" Type="http://schemas.openxmlformats.org/officeDocument/2006/relationships/customXml" Target="../ink/ink76.xml"/><Relationship Id="rId47" Type="http://schemas.openxmlformats.org/officeDocument/2006/relationships/image" Target="../media/image91.png"/><Relationship Id="rId50" Type="http://schemas.openxmlformats.org/officeDocument/2006/relationships/customXml" Target="../ink/ink80.xml"/><Relationship Id="rId55" Type="http://schemas.openxmlformats.org/officeDocument/2006/relationships/image" Target="../media/image95.png"/><Relationship Id="rId7" Type="http://schemas.openxmlformats.org/officeDocument/2006/relationships/image" Target="../media/image72.png"/><Relationship Id="rId2" Type="http://schemas.openxmlformats.org/officeDocument/2006/relationships/customXml" Target="../ink/ink56.xml"/><Relationship Id="rId16" Type="http://schemas.openxmlformats.org/officeDocument/2006/relationships/customXml" Target="../ink/ink63.xml"/><Relationship Id="rId29" Type="http://schemas.openxmlformats.org/officeDocument/2006/relationships/image" Target="../media/image82.png"/><Relationship Id="rId11" Type="http://schemas.openxmlformats.org/officeDocument/2006/relationships/image" Target="../media/image73.png"/><Relationship Id="rId24" Type="http://schemas.openxmlformats.org/officeDocument/2006/relationships/customXml" Target="../ink/ink67.xml"/><Relationship Id="rId32" Type="http://schemas.openxmlformats.org/officeDocument/2006/relationships/customXml" Target="../ink/ink71.xml"/><Relationship Id="rId37" Type="http://schemas.openxmlformats.org/officeDocument/2006/relationships/image" Target="../media/image86.png"/><Relationship Id="rId40" Type="http://schemas.openxmlformats.org/officeDocument/2006/relationships/customXml" Target="../ink/ink75.xml"/><Relationship Id="rId45" Type="http://schemas.openxmlformats.org/officeDocument/2006/relationships/image" Target="../media/image90.png"/><Relationship Id="rId53" Type="http://schemas.openxmlformats.org/officeDocument/2006/relationships/image" Target="../media/image94.png"/><Relationship Id="rId5" Type="http://schemas.openxmlformats.org/officeDocument/2006/relationships/image" Target="../media/image71.png"/><Relationship Id="rId10" Type="http://schemas.openxmlformats.org/officeDocument/2006/relationships/customXml" Target="../ink/ink60.xml"/><Relationship Id="rId19" Type="http://schemas.openxmlformats.org/officeDocument/2006/relationships/image" Target="../media/image77.png"/><Relationship Id="rId31" Type="http://schemas.openxmlformats.org/officeDocument/2006/relationships/image" Target="../media/image83.png"/><Relationship Id="rId44" Type="http://schemas.openxmlformats.org/officeDocument/2006/relationships/customXml" Target="../ink/ink77.xml"/><Relationship Id="rId52" Type="http://schemas.openxmlformats.org/officeDocument/2006/relationships/customXml" Target="../ink/ink81.xml"/><Relationship Id="rId4" Type="http://schemas.openxmlformats.org/officeDocument/2006/relationships/customXml" Target="../ink/ink57.xml"/><Relationship Id="rId9" Type="http://schemas.openxmlformats.org/officeDocument/2006/relationships/image" Target="../media/image10.png"/><Relationship Id="rId14" Type="http://schemas.openxmlformats.org/officeDocument/2006/relationships/customXml" Target="../ink/ink62.xml"/><Relationship Id="rId22" Type="http://schemas.openxmlformats.org/officeDocument/2006/relationships/customXml" Target="../ink/ink66.xml"/><Relationship Id="rId27" Type="http://schemas.openxmlformats.org/officeDocument/2006/relationships/image" Target="../media/image81.png"/><Relationship Id="rId30" Type="http://schemas.openxmlformats.org/officeDocument/2006/relationships/customXml" Target="../ink/ink70.xml"/><Relationship Id="rId35" Type="http://schemas.openxmlformats.org/officeDocument/2006/relationships/image" Target="../media/image85.png"/><Relationship Id="rId43" Type="http://schemas.openxmlformats.org/officeDocument/2006/relationships/image" Target="../media/image89.png"/><Relationship Id="rId48" Type="http://schemas.openxmlformats.org/officeDocument/2006/relationships/customXml" Target="../ink/ink79.xml"/><Relationship Id="rId8" Type="http://schemas.openxmlformats.org/officeDocument/2006/relationships/customXml" Target="../ink/ink59.xml"/><Relationship Id="rId51" Type="http://schemas.openxmlformats.org/officeDocument/2006/relationships/image" Target="../media/image93.png"/><Relationship Id="rId3" Type="http://schemas.openxmlformats.org/officeDocument/2006/relationships/image" Target="../media/image70.png"/><Relationship Id="rId12" Type="http://schemas.openxmlformats.org/officeDocument/2006/relationships/customXml" Target="../ink/ink61.xml"/><Relationship Id="rId17" Type="http://schemas.openxmlformats.org/officeDocument/2006/relationships/image" Target="../media/image76.png"/><Relationship Id="rId25" Type="http://schemas.openxmlformats.org/officeDocument/2006/relationships/image" Target="../media/image80.png"/><Relationship Id="rId33" Type="http://schemas.openxmlformats.org/officeDocument/2006/relationships/image" Target="../media/image84.png"/><Relationship Id="rId38" Type="http://schemas.openxmlformats.org/officeDocument/2006/relationships/customXml" Target="../ink/ink74.xml"/><Relationship Id="rId46" Type="http://schemas.openxmlformats.org/officeDocument/2006/relationships/customXml" Target="../ink/ink78.xml"/><Relationship Id="rId20" Type="http://schemas.openxmlformats.org/officeDocument/2006/relationships/customXml" Target="../ink/ink65.xml"/><Relationship Id="rId41" Type="http://schemas.openxmlformats.org/officeDocument/2006/relationships/image" Target="../media/image88.png"/><Relationship Id="rId54" Type="http://schemas.openxmlformats.org/officeDocument/2006/relationships/customXml" Target="../ink/ink82.xml"/><Relationship Id="rId1" Type="http://schemas.openxmlformats.org/officeDocument/2006/relationships/slideLayout" Target="../slideLayouts/slideLayout2.xml"/><Relationship Id="rId6" Type="http://schemas.openxmlformats.org/officeDocument/2006/relationships/customXml" Target="../ink/ink58.xml"/><Relationship Id="rId15" Type="http://schemas.openxmlformats.org/officeDocument/2006/relationships/image" Target="../media/image75.png"/><Relationship Id="rId23" Type="http://schemas.openxmlformats.org/officeDocument/2006/relationships/image" Target="../media/image79.png"/><Relationship Id="rId28" Type="http://schemas.openxmlformats.org/officeDocument/2006/relationships/customXml" Target="../ink/ink69.xml"/><Relationship Id="rId36" Type="http://schemas.openxmlformats.org/officeDocument/2006/relationships/customXml" Target="../ink/ink73.xml"/><Relationship Id="rId49" Type="http://schemas.openxmlformats.org/officeDocument/2006/relationships/image" Target="../media/image92.png"/></Relationships>
</file>

<file path=ppt/slides/_rels/slide31.xml.rels><?xml version="1.0" encoding="UTF-8" standalone="yes"?>
<Relationships xmlns="http://schemas.openxmlformats.org/package/2006/relationships"><Relationship Id="rId13" Type="http://schemas.openxmlformats.org/officeDocument/2006/relationships/image" Target="../media/image101.png"/><Relationship Id="rId18" Type="http://schemas.openxmlformats.org/officeDocument/2006/relationships/customXml" Target="../ink/ink91.xml"/><Relationship Id="rId26" Type="http://schemas.openxmlformats.org/officeDocument/2006/relationships/customXml" Target="../ink/ink95.xml"/><Relationship Id="rId39" Type="http://schemas.openxmlformats.org/officeDocument/2006/relationships/image" Target="../media/image114.png"/><Relationship Id="rId21" Type="http://schemas.openxmlformats.org/officeDocument/2006/relationships/image" Target="../media/image105.png"/><Relationship Id="rId34" Type="http://schemas.openxmlformats.org/officeDocument/2006/relationships/customXml" Target="../ink/ink99.xml"/><Relationship Id="rId42" Type="http://schemas.openxmlformats.org/officeDocument/2006/relationships/customXml" Target="../ink/ink103.xml"/><Relationship Id="rId47" Type="http://schemas.openxmlformats.org/officeDocument/2006/relationships/image" Target="../media/image118.png"/><Relationship Id="rId50" Type="http://schemas.openxmlformats.org/officeDocument/2006/relationships/customXml" Target="../ink/ink107.xml"/><Relationship Id="rId55" Type="http://schemas.openxmlformats.org/officeDocument/2006/relationships/image" Target="../media/image122.png"/><Relationship Id="rId7" Type="http://schemas.openxmlformats.org/officeDocument/2006/relationships/image" Target="../media/image98.png"/><Relationship Id="rId2" Type="http://schemas.openxmlformats.org/officeDocument/2006/relationships/customXml" Target="../ink/ink83.xml"/><Relationship Id="rId16" Type="http://schemas.openxmlformats.org/officeDocument/2006/relationships/customXml" Target="../ink/ink90.xml"/><Relationship Id="rId29" Type="http://schemas.openxmlformats.org/officeDocument/2006/relationships/image" Target="../media/image109.png"/><Relationship Id="rId11" Type="http://schemas.openxmlformats.org/officeDocument/2006/relationships/image" Target="../media/image100.png"/><Relationship Id="rId24" Type="http://schemas.openxmlformats.org/officeDocument/2006/relationships/customXml" Target="../ink/ink94.xml"/><Relationship Id="rId32" Type="http://schemas.openxmlformats.org/officeDocument/2006/relationships/customXml" Target="../ink/ink98.xml"/><Relationship Id="rId37" Type="http://schemas.openxmlformats.org/officeDocument/2006/relationships/image" Target="../media/image113.png"/><Relationship Id="rId40" Type="http://schemas.openxmlformats.org/officeDocument/2006/relationships/customXml" Target="../ink/ink102.xml"/><Relationship Id="rId45" Type="http://schemas.openxmlformats.org/officeDocument/2006/relationships/image" Target="../media/image117.png"/><Relationship Id="rId53" Type="http://schemas.openxmlformats.org/officeDocument/2006/relationships/image" Target="../media/image121.png"/><Relationship Id="rId5" Type="http://schemas.openxmlformats.org/officeDocument/2006/relationships/image" Target="../media/image97.png"/><Relationship Id="rId19" Type="http://schemas.openxmlformats.org/officeDocument/2006/relationships/image" Target="../media/image104.png"/><Relationship Id="rId4" Type="http://schemas.openxmlformats.org/officeDocument/2006/relationships/customXml" Target="../ink/ink84.xml"/><Relationship Id="rId9" Type="http://schemas.openxmlformats.org/officeDocument/2006/relationships/image" Target="../media/image99.png"/><Relationship Id="rId14" Type="http://schemas.openxmlformats.org/officeDocument/2006/relationships/customXml" Target="../ink/ink89.xml"/><Relationship Id="rId22" Type="http://schemas.openxmlformats.org/officeDocument/2006/relationships/customXml" Target="../ink/ink93.xml"/><Relationship Id="rId27" Type="http://schemas.openxmlformats.org/officeDocument/2006/relationships/image" Target="../media/image108.png"/><Relationship Id="rId30" Type="http://schemas.openxmlformats.org/officeDocument/2006/relationships/customXml" Target="../ink/ink97.xml"/><Relationship Id="rId35" Type="http://schemas.openxmlformats.org/officeDocument/2006/relationships/image" Target="../media/image112.png"/><Relationship Id="rId43" Type="http://schemas.openxmlformats.org/officeDocument/2006/relationships/image" Target="../media/image116.png"/><Relationship Id="rId48" Type="http://schemas.openxmlformats.org/officeDocument/2006/relationships/customXml" Target="../ink/ink106.xml"/><Relationship Id="rId56" Type="http://schemas.openxmlformats.org/officeDocument/2006/relationships/customXml" Target="../ink/ink110.xml"/><Relationship Id="rId8" Type="http://schemas.openxmlformats.org/officeDocument/2006/relationships/customXml" Target="../ink/ink86.xml"/><Relationship Id="rId51" Type="http://schemas.openxmlformats.org/officeDocument/2006/relationships/image" Target="../media/image120.png"/><Relationship Id="rId3" Type="http://schemas.openxmlformats.org/officeDocument/2006/relationships/image" Target="../media/image96.png"/><Relationship Id="rId12" Type="http://schemas.openxmlformats.org/officeDocument/2006/relationships/customXml" Target="../ink/ink88.xml"/><Relationship Id="rId17" Type="http://schemas.openxmlformats.org/officeDocument/2006/relationships/image" Target="../media/image103.png"/><Relationship Id="rId25" Type="http://schemas.openxmlformats.org/officeDocument/2006/relationships/image" Target="../media/image107.png"/><Relationship Id="rId33" Type="http://schemas.openxmlformats.org/officeDocument/2006/relationships/image" Target="../media/image111.png"/><Relationship Id="rId38" Type="http://schemas.openxmlformats.org/officeDocument/2006/relationships/customXml" Target="../ink/ink101.xml"/><Relationship Id="rId46" Type="http://schemas.openxmlformats.org/officeDocument/2006/relationships/customXml" Target="../ink/ink105.xml"/><Relationship Id="rId20" Type="http://schemas.openxmlformats.org/officeDocument/2006/relationships/customXml" Target="../ink/ink92.xml"/><Relationship Id="rId41" Type="http://schemas.openxmlformats.org/officeDocument/2006/relationships/image" Target="../media/image115.png"/><Relationship Id="rId54" Type="http://schemas.openxmlformats.org/officeDocument/2006/relationships/customXml" Target="../ink/ink109.xml"/><Relationship Id="rId1" Type="http://schemas.openxmlformats.org/officeDocument/2006/relationships/slideLayout" Target="../slideLayouts/slideLayout2.xml"/><Relationship Id="rId6" Type="http://schemas.openxmlformats.org/officeDocument/2006/relationships/customXml" Target="../ink/ink85.xml"/><Relationship Id="rId15" Type="http://schemas.openxmlformats.org/officeDocument/2006/relationships/image" Target="../media/image102.png"/><Relationship Id="rId23" Type="http://schemas.openxmlformats.org/officeDocument/2006/relationships/image" Target="../media/image106.png"/><Relationship Id="rId28" Type="http://schemas.openxmlformats.org/officeDocument/2006/relationships/customXml" Target="../ink/ink96.xml"/><Relationship Id="rId36" Type="http://schemas.openxmlformats.org/officeDocument/2006/relationships/customXml" Target="../ink/ink100.xml"/><Relationship Id="rId49" Type="http://schemas.openxmlformats.org/officeDocument/2006/relationships/image" Target="../media/image119.png"/><Relationship Id="rId57" Type="http://schemas.openxmlformats.org/officeDocument/2006/relationships/image" Target="../media/image123.png"/><Relationship Id="rId10" Type="http://schemas.openxmlformats.org/officeDocument/2006/relationships/customXml" Target="../ink/ink87.xml"/><Relationship Id="rId31" Type="http://schemas.openxmlformats.org/officeDocument/2006/relationships/image" Target="../media/image110.png"/><Relationship Id="rId44" Type="http://schemas.openxmlformats.org/officeDocument/2006/relationships/customXml" Target="../ink/ink104.xml"/><Relationship Id="rId52" Type="http://schemas.openxmlformats.org/officeDocument/2006/relationships/customXml" Target="../ink/ink108.xml"/></Relationships>
</file>

<file path=ppt/slides/_rels/slide32.xml.rels><?xml version="1.0" encoding="UTF-8" standalone="yes"?>
<Relationships xmlns="http://schemas.openxmlformats.org/package/2006/relationships"><Relationship Id="rId3" Type="http://schemas.openxmlformats.org/officeDocument/2006/relationships/customXml" Target="../ink/ink111.xml"/><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customXml" Target="../ink/ink11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13.xml"/><Relationship Id="rId2" Type="http://schemas.openxmlformats.org/officeDocument/2006/relationships/image" Target="../media/image127.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3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Image Processing</a:t>
            </a:r>
            <a:br>
              <a:rPr lang="en-US" dirty="0"/>
            </a:br>
            <a:r>
              <a:rPr lang="en-US" dirty="0"/>
              <a:t>CSC331 </a:t>
            </a:r>
          </a:p>
        </p:txBody>
      </p:sp>
      <p:sp>
        <p:nvSpPr>
          <p:cNvPr id="3" name="Subtitle 2"/>
          <p:cNvSpPr>
            <a:spLocks noGrp="1"/>
          </p:cNvSpPr>
          <p:nvPr>
            <p:ph type="subTitle" idx="1"/>
          </p:nvPr>
        </p:nvSpPr>
        <p:spPr/>
        <p:txBody>
          <a:bodyPr/>
          <a:lstStyle/>
          <a:p>
            <a:r>
              <a:rPr lang="fr-FR" dirty="0"/>
              <a:t>Image </a:t>
            </a:r>
            <a:r>
              <a:rPr lang="en-US" dirty="0"/>
              <a:t>Enhancement</a:t>
            </a:r>
          </a:p>
        </p:txBody>
      </p:sp>
      <p:sp>
        <p:nvSpPr>
          <p:cNvPr id="4" name="Slide Number Placeholder 3"/>
          <p:cNvSpPr>
            <a:spLocks noGrp="1"/>
          </p:cNvSpPr>
          <p:nvPr>
            <p:ph type="sldNum" sz="quarter" idx="12"/>
          </p:nvPr>
        </p:nvSpPr>
        <p:spPr/>
        <p:txBody>
          <a:bodyPr/>
          <a:lstStyle/>
          <a:p>
            <a:fld id="{04E567AB-134B-9C4D-86BA-9D10E7A67249}" type="slidenum">
              <a:rPr lang="en-US" smtClean="0"/>
              <a:pPr/>
              <a:t>1</a:t>
            </a:fld>
            <a:endParaRPr lang="en-US" dirty="0"/>
          </a:p>
        </p:txBody>
      </p:sp>
    </p:spTree>
    <p:extLst>
      <p:ext uri="{BB962C8B-B14F-4D97-AF65-F5344CB8AC3E}">
        <p14:creationId xmlns:p14="http://schemas.microsoft.com/office/powerpoint/2010/main" val="46908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Sharpening</a:t>
            </a:r>
          </a:p>
        </p:txBody>
      </p:sp>
      <p:sp>
        <p:nvSpPr>
          <p:cNvPr id="3" name="Content Placeholder 2"/>
          <p:cNvSpPr>
            <a:spLocks noGrp="1"/>
          </p:cNvSpPr>
          <p:nvPr>
            <p:ph idx="1"/>
          </p:nvPr>
        </p:nvSpPr>
        <p:spPr/>
        <p:txBody>
          <a:bodyPr>
            <a:normAutofit fontScale="92500" lnSpcReduction="20000"/>
          </a:bodyPr>
          <a:lstStyle/>
          <a:p>
            <a:r>
              <a:rPr lang="en-US" dirty="0"/>
              <a:t>The term sharpening is referred to the techniques suited for enhancing the intensity transitions.</a:t>
            </a:r>
          </a:p>
          <a:p>
            <a:r>
              <a:rPr lang="en-US" dirty="0"/>
              <a:t> In images, the borders between objects are perceived because of the intensity change: more crisp the intensity transitions, more sharp the image. </a:t>
            </a:r>
          </a:p>
          <a:p>
            <a:r>
              <a:rPr lang="en-US" dirty="0"/>
              <a:t>The intensity transitions between adjacent pixels are related to the derivatives of the image. </a:t>
            </a:r>
          </a:p>
          <a:p>
            <a:r>
              <a:rPr lang="en-US" dirty="0"/>
              <a:t>Hence, operators (possibly expressed as linear filters) able to compute the derivatives of a digital image are very interesting</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10</a:t>
            </a:fld>
            <a:endParaRPr lang="en-US"/>
          </a:p>
        </p:txBody>
      </p:sp>
    </p:spTree>
    <p:extLst>
      <p:ext uri="{BB962C8B-B14F-4D97-AF65-F5344CB8AC3E}">
        <p14:creationId xmlns:p14="http://schemas.microsoft.com/office/powerpoint/2010/main" val="134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Sharpening spatial filter </a:t>
            </a:r>
          </a:p>
        </p:txBody>
      </p:sp>
      <p:sp>
        <p:nvSpPr>
          <p:cNvPr id="3" name="Content Placeholder 2"/>
          <p:cNvSpPr>
            <a:spLocks noGrp="1"/>
          </p:cNvSpPr>
          <p:nvPr>
            <p:ph idx="1"/>
          </p:nvPr>
        </p:nvSpPr>
        <p:spPr/>
        <p:txBody>
          <a:bodyPr/>
          <a:lstStyle/>
          <a:p>
            <a:r>
              <a:rPr lang="en-US" dirty="0"/>
              <a:t>By averaging over an image, then the image becomes blurred or the details in the image are removed. Now, this averaging operation is equivalent to integration operation. </a:t>
            </a:r>
          </a:p>
          <a:p>
            <a:r>
              <a:rPr lang="en-US" dirty="0"/>
              <a:t>The opposite differentiation operation or derivative operations will make the image sharp. </a:t>
            </a:r>
          </a:p>
          <a:p>
            <a:r>
              <a:rPr lang="en-US" dirty="0"/>
              <a:t>We need derivative operations </a:t>
            </a:r>
          </a:p>
        </p:txBody>
      </p:sp>
      <p:sp>
        <p:nvSpPr>
          <p:cNvPr id="4" name="Slide Number Placeholder 3"/>
          <p:cNvSpPr>
            <a:spLocks noGrp="1"/>
          </p:cNvSpPr>
          <p:nvPr>
            <p:ph type="sldNum" sz="quarter" idx="12"/>
          </p:nvPr>
        </p:nvSpPr>
        <p:spPr/>
        <p:txBody>
          <a:bodyPr/>
          <a:lstStyle/>
          <a:p>
            <a:fld id="{04E567AB-134B-9C4D-86BA-9D10E7A67249}" type="slidenum">
              <a:rPr lang="en-US" smtClean="0"/>
              <a:pPr/>
              <a:t>11</a:t>
            </a:fld>
            <a:endParaRPr lang="en-US"/>
          </a:p>
        </p:txBody>
      </p:sp>
    </p:spTree>
    <p:extLst>
      <p:ext uri="{BB962C8B-B14F-4D97-AF65-F5344CB8AC3E}">
        <p14:creationId xmlns:p14="http://schemas.microsoft.com/office/powerpoint/2010/main" val="36458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derivative of an image</a:t>
            </a:r>
          </a:p>
        </p:txBody>
      </p:sp>
      <p:sp>
        <p:nvSpPr>
          <p:cNvPr id="3" name="Content Placeholder 2"/>
          <p:cNvSpPr>
            <a:spLocks noGrp="1"/>
          </p:cNvSpPr>
          <p:nvPr>
            <p:ph idx="1"/>
          </p:nvPr>
        </p:nvSpPr>
        <p:spPr/>
        <p:txBody>
          <a:bodyPr>
            <a:normAutofit fontScale="85000" lnSpcReduction="20000"/>
          </a:bodyPr>
          <a:lstStyle/>
          <a:p>
            <a:r>
              <a:rPr lang="en-US" dirty="0"/>
              <a:t>Since the image is a discrete function, the traditional definition of derivative cannot be applied. </a:t>
            </a:r>
          </a:p>
          <a:p>
            <a:r>
              <a:rPr lang="en-US" dirty="0"/>
              <a:t>Hence, a suitable operator have to be defined such that it satisfies the main properties of the first derivative: </a:t>
            </a:r>
          </a:p>
          <a:p>
            <a:pPr lvl="1"/>
            <a:r>
              <a:rPr lang="en-US" dirty="0"/>
              <a:t>1. it is equal to zero in the regions where the intensity is constant;</a:t>
            </a:r>
          </a:p>
          <a:p>
            <a:pPr lvl="1"/>
            <a:r>
              <a:rPr lang="en-US" dirty="0"/>
              <a:t>2. it is different from zero for an intensity transition; </a:t>
            </a:r>
          </a:p>
          <a:p>
            <a:pPr lvl="1"/>
            <a:r>
              <a:rPr lang="en-US" dirty="0"/>
              <a:t>3. it is constant on ramps where the intensity transition is constant. </a:t>
            </a:r>
          </a:p>
          <a:p>
            <a:r>
              <a:rPr lang="en-US" dirty="0"/>
              <a:t>The natural derivative operator is the difference between the intensity of neighboring pixels (spatial differentiation).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12</a:t>
            </a:fld>
            <a:endParaRPr lang="en-US"/>
          </a:p>
        </p:txBody>
      </p:sp>
      <p:pic>
        <p:nvPicPr>
          <p:cNvPr id="6" name="Picture 5" descr="Screen Shot 2015-06-03 at 9.32.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437" y="4778224"/>
            <a:ext cx="6380811" cy="2079776"/>
          </a:xfrm>
          <a:prstGeom prst="rect">
            <a:avLst/>
          </a:prstGeom>
        </p:spPr>
      </p:pic>
      <mc:AlternateContent xmlns:mc="http://schemas.openxmlformats.org/markup-compatibility/2006" xmlns:p14="http://schemas.microsoft.com/office/powerpoint/2010/main">
        <mc:Choice Requires="p14">
          <p:contentPart p14:bwMode="auto" r:id="rId3">
            <p14:nvContentPartPr>
              <p14:cNvPr id="1026" name="Ink 2"/>
              <p14:cNvContentPartPr>
                <a14:cpLocks xmlns:a14="http://schemas.microsoft.com/office/drawing/2010/main" noRot="1" noChangeAspect="1" noEditPoints="1" noChangeArrowheads="1" noChangeShapeType="1"/>
              </p14:cNvContentPartPr>
              <p14:nvPr/>
            </p14:nvContentPartPr>
            <p14:xfrm>
              <a:off x="6323013" y="1803400"/>
              <a:ext cx="7937" cy="1588"/>
            </p14:xfrm>
          </p:contentPart>
        </mc:Choice>
        <mc:Fallback xmlns="">
          <p:pic>
            <p:nvPicPr>
              <p:cNvPr id="1026" name="Ink 2"/>
              <p:cNvPicPr>
                <a:picLocks noRot="1" noChangeAspect="1" noEditPoints="1" noChangeArrowheads="1" noChangeShapeType="1"/>
              </p:cNvPicPr>
              <p:nvPr/>
            </p:nvPicPr>
            <p:blipFill>
              <a:blip r:embed="rId4"/>
              <a:stretch>
                <a:fillRect/>
              </a:stretch>
            </p:blipFill>
            <p:spPr>
              <a:xfrm>
                <a:off x="6315076" y="1762112"/>
                <a:ext cx="23811" cy="84164"/>
              </a:xfrm>
              <a:prstGeom prst="rect">
                <a:avLst/>
              </a:prstGeom>
            </p:spPr>
          </p:pic>
        </mc:Fallback>
      </mc:AlternateContent>
    </p:spTree>
    <p:extLst>
      <p:ext uri="{BB962C8B-B14F-4D97-AF65-F5344CB8AC3E}">
        <p14:creationId xmlns:p14="http://schemas.microsoft.com/office/powerpoint/2010/main" val="409318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Second derivative of an image</a:t>
            </a:r>
            <a:br>
              <a:rPr lang="en-US" dirty="0"/>
            </a:br>
            <a:endParaRPr lang="en-US" dirty="0"/>
          </a:p>
        </p:txBody>
      </p:sp>
      <p:sp>
        <p:nvSpPr>
          <p:cNvPr id="3" name="Content Placeholder 2"/>
          <p:cNvSpPr>
            <a:spLocks noGrp="1"/>
          </p:cNvSpPr>
          <p:nvPr>
            <p:ph idx="1"/>
          </p:nvPr>
        </p:nvSpPr>
        <p:spPr/>
        <p:txBody>
          <a:bodyPr/>
          <a:lstStyle/>
          <a:p>
            <a:r>
              <a:rPr lang="en-US" dirty="0"/>
              <a:t>This operator satisfies the following properties: </a:t>
            </a:r>
          </a:p>
          <a:p>
            <a:pPr lvl="1"/>
            <a:r>
              <a:rPr lang="en-US" dirty="0"/>
              <a:t>1. it is equal to zero where the intensity is constant; </a:t>
            </a:r>
          </a:p>
          <a:p>
            <a:pPr lvl="1"/>
            <a:r>
              <a:rPr lang="en-US" dirty="0"/>
              <a:t>2. it is different from zero at the begin of a step (or a ramp) of the intensity; </a:t>
            </a:r>
          </a:p>
          <a:p>
            <a:pPr lvl="1"/>
            <a:r>
              <a:rPr lang="en-US" dirty="0"/>
              <a:t>3. it is equal to zero on the constant slope ramps.</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13</a:t>
            </a:fld>
            <a:endParaRPr lang="en-US"/>
          </a:p>
        </p:txBody>
      </p:sp>
      <p:pic>
        <p:nvPicPr>
          <p:cNvPr id="5" name="Picture 4" descr="Screen Shot 2015-06-03 at 9.35.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693" y="3449017"/>
            <a:ext cx="6067258" cy="1630983"/>
          </a:xfrm>
          <a:prstGeom prst="rect">
            <a:avLst/>
          </a:prstGeom>
        </p:spPr>
      </p:pic>
      <p:pic>
        <p:nvPicPr>
          <p:cNvPr id="7" name="Picture 6" descr="Screen Shot 2015-06-03 at 9.36.3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64" y="5079999"/>
            <a:ext cx="7340181" cy="1641475"/>
          </a:xfrm>
          <a:prstGeom prst="rect">
            <a:avLst/>
          </a:prstGeom>
        </p:spPr>
      </p:pic>
    </p:spTree>
    <p:extLst>
      <p:ext uri="{BB962C8B-B14F-4D97-AF65-F5344CB8AC3E}">
        <p14:creationId xmlns:p14="http://schemas.microsoft.com/office/powerpoint/2010/main" val="1009066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B834D8-7FA2-1D1E-FA80-B5FDF6769FB6}"/>
              </a:ext>
            </a:extLst>
          </p:cNvPr>
          <p:cNvSpPr>
            <a:spLocks noGrp="1"/>
          </p:cNvSpPr>
          <p:nvPr>
            <p:ph type="title"/>
          </p:nvPr>
        </p:nvSpPr>
        <p:spPr/>
        <p:txBody>
          <a:bodyPr/>
          <a:lstStyle/>
          <a:p>
            <a:endParaRPr lang="en-PK"/>
          </a:p>
        </p:txBody>
      </p:sp>
      <p:pic>
        <p:nvPicPr>
          <p:cNvPr id="7" name="Content Placeholder 6" descr="Screen Shot 2015-06-03 at 9.43.51 am.png"/>
          <p:cNvPicPr>
            <a:picLocks noGrp="1" noChangeAspect="1"/>
          </p:cNvPicPr>
          <p:nvPr>
            <p:ph idx="1"/>
          </p:nvPr>
        </p:nvPicPr>
        <p:blipFill>
          <a:blip r:embed="rId2">
            <a:extLst>
              <a:ext uri="{28A0092B-C50C-407E-A947-70E740481C1C}">
                <a14:useLocalDpi xmlns:a14="http://schemas.microsoft.com/office/drawing/2010/main" val="0"/>
              </a:ext>
            </a:extLst>
          </a:blip>
          <a:srcRect l="-18218" r="-18218"/>
          <a:stretch>
            <a:fillRect/>
          </a:stretch>
        </p:blipFill>
        <p:spPr>
          <a:xfrm>
            <a:off x="457200" y="1676400"/>
            <a:ext cx="8229600" cy="4525963"/>
          </a:xfrm>
        </p:spPr>
      </p:pic>
      <p:sp>
        <p:nvSpPr>
          <p:cNvPr id="4" name="Slide Number Placeholder 3"/>
          <p:cNvSpPr>
            <a:spLocks noGrp="1"/>
          </p:cNvSpPr>
          <p:nvPr>
            <p:ph type="sldNum" sz="quarter" idx="12"/>
          </p:nvPr>
        </p:nvSpPr>
        <p:spPr/>
        <p:txBody>
          <a:bodyPr/>
          <a:lstStyle/>
          <a:p>
            <a:fld id="{04E567AB-134B-9C4D-86BA-9D10E7A67249}" type="slidenum">
              <a:rPr lang="en-US" smtClean="0"/>
              <a:pPr/>
              <a:t>14</a:t>
            </a:fld>
            <a:endParaRPr lang="en-US"/>
          </a:p>
        </p:txBody>
      </p:sp>
      <mc:AlternateContent xmlns:mc="http://schemas.openxmlformats.org/markup-compatibility/2006" xmlns:p14="http://schemas.microsoft.com/office/powerpoint/2010/main">
        <mc:Choice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2300288" y="2286000"/>
              <a:ext cx="7937" cy="1588"/>
            </p14:xfrm>
          </p:contentPart>
        </mc:Choice>
        <mc:Fallback xmlns="">
          <p:pic>
            <p:nvPicPr>
              <p:cNvPr id="3074" name="Ink 2"/>
              <p:cNvPicPr>
                <a:picLocks noRot="1" noChangeAspect="1" noEditPoints="1" noChangeArrowheads="1" noChangeShapeType="1"/>
              </p:cNvPicPr>
              <p:nvPr/>
            </p:nvPicPr>
            <p:blipFill>
              <a:blip r:embed="rId4"/>
              <a:stretch>
                <a:fillRect/>
              </a:stretch>
            </p:blipFill>
            <p:spPr>
              <a:xfrm>
                <a:off x="2290908" y="2277742"/>
                <a:ext cx="26697" cy="1810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87" name="Ink 15"/>
              <p14:cNvContentPartPr>
                <a14:cpLocks xmlns:a14="http://schemas.microsoft.com/office/drawing/2010/main" noRot="1" noChangeAspect="1" noEditPoints="1" noChangeArrowheads="1" noChangeShapeType="1"/>
              </p14:cNvContentPartPr>
              <p14:nvPr/>
            </p14:nvContentPartPr>
            <p14:xfrm>
              <a:off x="25104725" y="29313188"/>
              <a:ext cx="0" cy="0"/>
            </p14:xfrm>
          </p:contentPart>
        </mc:Choice>
        <mc:Fallback xmlns="">
          <p:pic>
            <p:nvPicPr>
              <p:cNvPr id="3087" name="Ink 15"/>
              <p:cNvPicPr>
                <a:picLocks noRot="1" noChangeAspect="1" noEditPoints="1" noChangeArrowheads="1" noChangeShapeType="1"/>
              </p:cNvPicPr>
              <p:nvPr/>
            </p:nvPicPr>
            <p:blipFill>
              <a:blip r:embed="rId6"/>
              <a:stretch>
                <a:fillRect/>
              </a:stretch>
            </p:blipFill>
            <p:spPr>
              <a:xfrm>
                <a:off x="25104725" y="29313188"/>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89" name="Ink 17"/>
              <p14:cNvContentPartPr>
                <a14:cpLocks xmlns:a14="http://schemas.microsoft.com/office/drawing/2010/main" noRot="1" noChangeAspect="1" noEditPoints="1" noChangeArrowheads="1" noChangeShapeType="1"/>
              </p14:cNvContentPartPr>
              <p14:nvPr/>
            </p14:nvContentPartPr>
            <p14:xfrm>
              <a:off x="3292475" y="4516438"/>
              <a:ext cx="3175" cy="3175"/>
            </p14:xfrm>
          </p:contentPart>
        </mc:Choice>
        <mc:Fallback xmlns="">
          <p:pic>
            <p:nvPicPr>
              <p:cNvPr id="3089" name="Ink 17"/>
              <p:cNvPicPr>
                <a:picLocks noRot="1" noChangeAspect="1" noEditPoints="1" noChangeArrowheads="1" noChangeShapeType="1"/>
              </p:cNvPicPr>
              <p:nvPr/>
            </p:nvPicPr>
            <p:blipFill>
              <a:blip r:embed="rId8"/>
              <a:stretch>
                <a:fillRect/>
              </a:stretch>
            </p:blipFill>
            <p:spPr>
              <a:xfrm>
                <a:off x="3283303" y="4507266"/>
                <a:ext cx="21519" cy="2151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92" name="Ink 20"/>
              <p14:cNvContentPartPr>
                <a14:cpLocks xmlns:a14="http://schemas.microsoft.com/office/drawing/2010/main" noRot="1" noChangeAspect="1" noEditPoints="1" noChangeArrowheads="1" noChangeShapeType="1"/>
              </p14:cNvContentPartPr>
              <p14:nvPr/>
            </p14:nvContentPartPr>
            <p14:xfrm>
              <a:off x="6430963" y="5373688"/>
              <a:ext cx="9525" cy="6350"/>
            </p14:xfrm>
          </p:contentPart>
        </mc:Choice>
        <mc:Fallback xmlns="">
          <p:pic>
            <p:nvPicPr>
              <p:cNvPr id="3092" name="Ink 20"/>
              <p:cNvPicPr>
                <a:picLocks noRot="1" noChangeAspect="1" noEditPoints="1" noChangeArrowheads="1" noChangeShapeType="1"/>
              </p:cNvPicPr>
              <p:nvPr/>
            </p:nvPicPr>
            <p:blipFill>
              <a:blip r:embed="rId10"/>
              <a:stretch>
                <a:fillRect/>
              </a:stretch>
            </p:blipFill>
            <p:spPr>
              <a:xfrm>
                <a:off x="6421438" y="5363976"/>
                <a:ext cx="28575" cy="2577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98" name="Ink 26"/>
              <p14:cNvContentPartPr>
                <a14:cpLocks xmlns:a14="http://schemas.microsoft.com/office/drawing/2010/main" noRot="1" noChangeAspect="1" noEditPoints="1" noChangeArrowheads="1" noChangeShapeType="1"/>
              </p14:cNvContentPartPr>
              <p14:nvPr/>
            </p14:nvContentPartPr>
            <p14:xfrm>
              <a:off x="7004050" y="6440488"/>
              <a:ext cx="1588" cy="1587"/>
            </p14:xfrm>
          </p:contentPart>
        </mc:Choice>
        <mc:Fallback xmlns="">
          <p:pic>
            <p:nvPicPr>
              <p:cNvPr id="3098" name="Ink 26"/>
              <p:cNvPicPr>
                <a:picLocks noRot="1" noChangeAspect="1" noEditPoints="1" noChangeArrowheads="1" noChangeShapeType="1"/>
              </p:cNvPicPr>
              <p:nvPr/>
            </p:nvPicPr>
            <p:blipFill>
              <a:blip r:embed="rId12"/>
              <a:stretch>
                <a:fillRect/>
              </a:stretch>
            </p:blipFill>
            <p:spPr>
              <a:xfrm>
                <a:off x="6975466" y="6426205"/>
                <a:ext cx="55580" cy="2856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99" name="Ink 27"/>
              <p14:cNvContentPartPr>
                <a14:cpLocks xmlns:a14="http://schemas.microsoft.com/office/drawing/2010/main" noRot="1" noChangeAspect="1" noEditPoints="1" noChangeArrowheads="1" noChangeShapeType="1"/>
              </p14:cNvContentPartPr>
              <p14:nvPr/>
            </p14:nvContentPartPr>
            <p14:xfrm>
              <a:off x="7042150" y="5619750"/>
              <a:ext cx="1588" cy="1588"/>
            </p14:xfrm>
          </p:contentPart>
        </mc:Choice>
        <mc:Fallback xmlns="">
          <p:pic>
            <p:nvPicPr>
              <p:cNvPr id="3099" name="Ink 27"/>
              <p:cNvPicPr>
                <a:picLocks noRot="1" noChangeAspect="1" noEditPoints="1" noChangeArrowheads="1" noChangeShapeType="1"/>
              </p:cNvPicPr>
              <p:nvPr/>
            </p:nvPicPr>
            <p:blipFill>
              <a:blip r:embed="rId14"/>
              <a:stretch>
                <a:fillRect/>
              </a:stretch>
            </p:blipFill>
            <p:spPr>
              <a:xfrm>
                <a:off x="7035004" y="5612604"/>
                <a:ext cx="15086" cy="15086"/>
              </a:xfrm>
              <a:prstGeom prst="rect">
                <a:avLst/>
              </a:prstGeom>
            </p:spPr>
          </p:pic>
        </mc:Fallback>
      </mc:AlternateContent>
    </p:spTree>
    <p:extLst>
      <p:ext uri="{BB962C8B-B14F-4D97-AF65-F5344CB8AC3E}">
        <p14:creationId xmlns:p14="http://schemas.microsoft.com/office/powerpoint/2010/main" val="361114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3" name="Content Placeholder 2"/>
          <p:cNvSpPr>
            <a:spLocks noGrp="1"/>
          </p:cNvSpPr>
          <p:nvPr>
            <p:ph idx="1"/>
          </p:nvPr>
        </p:nvSpPr>
        <p:spPr/>
        <p:txBody>
          <a:bodyPr>
            <a:normAutofit fontScale="85000" lnSpcReduction="20000"/>
          </a:bodyPr>
          <a:lstStyle/>
          <a:p>
            <a:r>
              <a:rPr lang="en-US" dirty="0"/>
              <a:t>1st order derivatives produce thicker edges</a:t>
            </a:r>
          </a:p>
          <a:p>
            <a:r>
              <a:rPr lang="en-US" dirty="0"/>
              <a:t> 2nd order derivatives have stronger response to finer details </a:t>
            </a:r>
          </a:p>
          <a:p>
            <a:r>
              <a:rPr lang="en-US" dirty="0"/>
              <a:t>1st order derivatives have stronger response to gray level step </a:t>
            </a:r>
          </a:p>
          <a:p>
            <a:r>
              <a:rPr lang="en-US" dirty="0"/>
              <a:t>2nd order derivatives produce double response to step changes </a:t>
            </a:r>
          </a:p>
          <a:p>
            <a:r>
              <a:rPr lang="en-US" dirty="0"/>
              <a:t>Both 1st and 2nd order derivatives produce negative pixel values </a:t>
            </a:r>
          </a:p>
          <a:p>
            <a:pPr lvl="1"/>
            <a:r>
              <a:rPr lang="en-US" dirty="0"/>
              <a:t>Shift output image for display </a:t>
            </a:r>
          </a:p>
          <a:p>
            <a:pPr lvl="1"/>
            <a:r>
              <a:rPr lang="en-US" dirty="0"/>
              <a:t>Some applications use only the absolute value</a:t>
            </a:r>
          </a:p>
          <a:p>
            <a:pPr lvl="1"/>
            <a:r>
              <a:rPr lang="en-US" dirty="0"/>
              <a:t>overall 2nd order is better for most of the cases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15</a:t>
            </a:fld>
            <a:endParaRPr lang="en-US"/>
          </a:p>
        </p:txBody>
      </p:sp>
    </p:spTree>
    <p:extLst>
      <p:ext uri="{BB962C8B-B14F-4D97-AF65-F5344CB8AC3E}">
        <p14:creationId xmlns:p14="http://schemas.microsoft.com/office/powerpoint/2010/main" val="73482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Laplacian </a:t>
            </a:r>
            <a:r>
              <a:rPr lang="it-IT" dirty="0"/>
              <a:t>operator </a:t>
            </a:r>
            <a:br>
              <a:rPr lang="it-IT"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Usually, the sharpening filters make use of the second order operators. </a:t>
            </a:r>
          </a:p>
          <a:p>
            <a:pPr lvl="1"/>
            <a:r>
              <a:rPr lang="en-US" dirty="0"/>
              <a:t>A second order operator is more sensitive to intensity variations than a first order operator. </a:t>
            </a:r>
          </a:p>
          <a:p>
            <a:r>
              <a:rPr lang="en-US" dirty="0"/>
              <a:t>Besides, partial derivatives has to be considered for images</a:t>
            </a:r>
          </a:p>
          <a:p>
            <a:pPr lvl="1"/>
            <a:r>
              <a:rPr lang="en-US" dirty="0"/>
              <a:t>The derivative in a point depends on the direction along which it is computed. </a:t>
            </a:r>
          </a:p>
          <a:p>
            <a:pPr lvl="1"/>
            <a:r>
              <a:rPr lang="en-US" dirty="0"/>
              <a:t>Isotropic means no change in all directions. Anisotropic means change in values by rotation.</a:t>
            </a:r>
          </a:p>
          <a:p>
            <a:r>
              <a:rPr lang="en-US" dirty="0"/>
              <a:t>Operators that are invariant to rotation are called isotropic.</a:t>
            </a:r>
          </a:p>
          <a:p>
            <a:pPr lvl="1"/>
            <a:r>
              <a:rPr lang="en-US" dirty="0"/>
              <a:t>Rotate and differentiate (or filtering) has the same effects of differentiate and rotate. </a:t>
            </a:r>
          </a:p>
          <a:p>
            <a:r>
              <a:rPr lang="en-US" dirty="0"/>
              <a:t>The </a:t>
            </a:r>
            <a:r>
              <a:rPr lang="en-US" dirty="0" err="1"/>
              <a:t>Laplacian</a:t>
            </a:r>
            <a:r>
              <a:rPr lang="en-US" dirty="0"/>
              <a:t> is the simpler isotropic derivative operator (</a:t>
            </a:r>
            <a:r>
              <a:rPr lang="en-US" dirty="0" err="1"/>
              <a:t>wrt</a:t>
            </a:r>
            <a:r>
              <a:rPr lang="en-US" dirty="0"/>
              <a:t>. the principal directions):</a:t>
            </a:r>
          </a:p>
          <a:p>
            <a:r>
              <a:rPr lang="en-US" dirty="0"/>
              <a:t>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16</a:t>
            </a:fld>
            <a:endParaRPr lang="en-US"/>
          </a:p>
        </p:txBody>
      </p:sp>
    </p:spTree>
    <p:extLst>
      <p:ext uri="{BB962C8B-B14F-4D97-AF65-F5344CB8AC3E}">
        <p14:creationId xmlns:p14="http://schemas.microsoft.com/office/powerpoint/2010/main" val="358779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Laplacian</a:t>
            </a:r>
            <a:r>
              <a:rPr lang="en-US" dirty="0"/>
              <a:t> filter </a:t>
            </a:r>
          </a:p>
        </p:txBody>
      </p:sp>
      <p:pic>
        <p:nvPicPr>
          <p:cNvPr id="5" name="Content Placeholder 4" descr="Screen Shot 2015-06-03 at 10.24.25 am.png"/>
          <p:cNvPicPr>
            <a:picLocks noGrp="1" noChangeAspect="1"/>
          </p:cNvPicPr>
          <p:nvPr>
            <p:ph idx="1"/>
          </p:nvPr>
        </p:nvPicPr>
        <p:blipFill>
          <a:blip r:embed="rId2">
            <a:extLst>
              <a:ext uri="{28A0092B-C50C-407E-A947-70E740481C1C}">
                <a14:useLocalDpi xmlns:a14="http://schemas.microsoft.com/office/drawing/2010/main" val="0"/>
              </a:ext>
            </a:extLst>
          </a:blip>
          <a:srcRect l="-10839" r="-10839"/>
          <a:stretch>
            <a:fillRect/>
          </a:stretch>
        </p:blipFill>
        <p:spPr>
          <a:xfrm>
            <a:off x="735766" y="1753394"/>
            <a:ext cx="7672467" cy="4219575"/>
          </a:xfrm>
        </p:spPr>
      </p:pic>
      <p:sp>
        <p:nvSpPr>
          <p:cNvPr id="4" name="Slide Number Placeholder 3"/>
          <p:cNvSpPr>
            <a:spLocks noGrp="1"/>
          </p:cNvSpPr>
          <p:nvPr>
            <p:ph type="sldNum" sz="quarter" idx="12"/>
          </p:nvPr>
        </p:nvSpPr>
        <p:spPr/>
        <p:txBody>
          <a:bodyPr/>
          <a:lstStyle/>
          <a:p>
            <a:fld id="{04E567AB-134B-9C4D-86BA-9D10E7A67249}" type="slidenum">
              <a:rPr lang="en-US" smtClean="0"/>
              <a:pPr/>
              <a:t>17</a:t>
            </a:fld>
            <a:endParaRPr lang="en-US"/>
          </a:p>
        </p:txBody>
      </p:sp>
    </p:spTree>
    <p:extLst>
      <p:ext uri="{BB962C8B-B14F-4D97-AF65-F5344CB8AC3E}">
        <p14:creationId xmlns:p14="http://schemas.microsoft.com/office/powerpoint/2010/main" val="139749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6-03 at 10.25.43 am.png"/>
          <p:cNvPicPr>
            <a:picLocks noGrp="1" noChangeAspect="1"/>
          </p:cNvPicPr>
          <p:nvPr>
            <p:ph idx="1"/>
          </p:nvPr>
        </p:nvPicPr>
        <p:blipFill>
          <a:blip r:embed="rId2">
            <a:extLst>
              <a:ext uri="{28A0092B-C50C-407E-A947-70E740481C1C}">
                <a14:useLocalDpi xmlns:a14="http://schemas.microsoft.com/office/drawing/2010/main" val="0"/>
              </a:ext>
            </a:extLst>
          </a:blip>
          <a:srcRect l="-42466" r="-42466"/>
          <a:stretch>
            <a:fillRect/>
          </a:stretch>
        </p:blipFill>
        <p:spPr>
          <a:xfrm>
            <a:off x="457200" y="1365216"/>
            <a:ext cx="8229600" cy="4525963"/>
          </a:xfrm>
        </p:spPr>
      </p:pic>
      <p:sp>
        <p:nvSpPr>
          <p:cNvPr id="4" name="Slide Number Placeholder 3"/>
          <p:cNvSpPr>
            <a:spLocks noGrp="1"/>
          </p:cNvSpPr>
          <p:nvPr>
            <p:ph type="sldNum" sz="quarter" idx="12"/>
          </p:nvPr>
        </p:nvSpPr>
        <p:spPr/>
        <p:txBody>
          <a:bodyPr/>
          <a:lstStyle/>
          <a:p>
            <a:fld id="{04E567AB-134B-9C4D-86BA-9D10E7A67249}" type="slidenum">
              <a:rPr lang="en-US" smtClean="0"/>
              <a:pPr/>
              <a:t>18</a:t>
            </a:fld>
            <a:endParaRPr lang="en-US"/>
          </a:p>
        </p:txBody>
      </p:sp>
      <p:sp>
        <p:nvSpPr>
          <p:cNvPr id="6" name="Rectangle 5"/>
          <p:cNvSpPr/>
          <p:nvPr/>
        </p:nvSpPr>
        <p:spPr>
          <a:xfrm>
            <a:off x="2133600" y="5568014"/>
            <a:ext cx="5270636" cy="646331"/>
          </a:xfrm>
          <a:prstGeom prst="rect">
            <a:avLst/>
          </a:prstGeom>
        </p:spPr>
        <p:txBody>
          <a:bodyPr wrap="square">
            <a:spAutoFit/>
          </a:bodyPr>
          <a:lstStyle/>
          <a:p>
            <a:r>
              <a:rPr lang="en-US" dirty="0"/>
              <a:t>(a) and (c): Isotropic results for increments of 90</a:t>
            </a:r>
            <a:r>
              <a:rPr lang="en-US" baseline="30000" dirty="0"/>
              <a:t>o</a:t>
            </a:r>
          </a:p>
          <a:p>
            <a:r>
              <a:rPr lang="en-US" dirty="0"/>
              <a:t>(b) and (d): Isotropic results for increments of 45</a:t>
            </a:r>
            <a:r>
              <a:rPr lang="en-US" baseline="30000" dirty="0"/>
              <a:t>o</a:t>
            </a:r>
          </a:p>
        </p:txBody>
      </p:sp>
      <mc:AlternateContent xmlns:mc="http://schemas.openxmlformats.org/markup-compatibility/2006" xmlns:p14="http://schemas.microsoft.com/office/powerpoint/2010/main">
        <mc:Choice Requires="p14">
          <p:contentPart p14:bwMode="auto" r:id="rId3">
            <p14:nvContentPartPr>
              <p14:cNvPr id="4098" name="Ink 2"/>
              <p14:cNvContentPartPr>
                <a14:cpLocks xmlns:a14="http://schemas.microsoft.com/office/drawing/2010/main" noRot="1" noChangeAspect="1" noEditPoints="1" noChangeArrowheads="1" noChangeShapeType="1"/>
              </p14:cNvContentPartPr>
              <p14:nvPr/>
            </p14:nvContentPartPr>
            <p14:xfrm>
              <a:off x="3438525" y="2214563"/>
              <a:ext cx="1936750" cy="1751012"/>
            </p14:xfrm>
          </p:contentPart>
        </mc:Choice>
        <mc:Fallback xmlns="">
          <p:pic>
            <p:nvPicPr>
              <p:cNvPr id="4098" name="Ink 2"/>
              <p:cNvPicPr>
                <a:picLocks noRot="1" noChangeAspect="1" noEditPoints="1" noChangeArrowheads="1" noChangeShapeType="1"/>
              </p:cNvPicPr>
              <p:nvPr/>
            </p:nvPicPr>
            <p:blipFill>
              <a:blip r:embed="rId4"/>
              <a:stretch>
                <a:fillRect/>
              </a:stretch>
            </p:blipFill>
            <p:spPr>
              <a:xfrm>
                <a:off x="3432049" y="2208080"/>
                <a:ext cx="1948983" cy="1763257"/>
              </a:xfrm>
              <a:prstGeom prst="rect">
                <a:avLst/>
              </a:prstGeom>
            </p:spPr>
          </p:pic>
        </mc:Fallback>
      </mc:AlternateContent>
    </p:spTree>
    <p:extLst>
      <p:ext uri="{BB962C8B-B14F-4D97-AF65-F5344CB8AC3E}">
        <p14:creationId xmlns:p14="http://schemas.microsoft.com/office/powerpoint/2010/main" val="226938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6182BB-7156-FF77-81F0-3DF641E34786}"/>
              </a:ext>
            </a:extLst>
          </p:cNvPr>
          <p:cNvSpPr>
            <a:spLocks noGrp="1"/>
          </p:cNvSpPr>
          <p:nvPr>
            <p:ph type="title"/>
          </p:nvPr>
        </p:nvSpPr>
        <p:spPr/>
        <p:txBody>
          <a:bodyPr/>
          <a:lstStyle/>
          <a:p>
            <a:endParaRPr lang="en-PK"/>
          </a:p>
        </p:txBody>
      </p:sp>
      <p:sp>
        <p:nvSpPr>
          <p:cNvPr id="7" name="Content Placeholder 6">
            <a:extLst>
              <a:ext uri="{FF2B5EF4-FFF2-40B4-BE49-F238E27FC236}">
                <a16:creationId xmlns:a16="http://schemas.microsoft.com/office/drawing/2014/main" id="{8A6501ED-BA5A-1387-2F99-E1A540D2CE16}"/>
              </a:ext>
            </a:extLst>
          </p:cNvPr>
          <p:cNvSpPr>
            <a:spLocks noGrp="1"/>
          </p:cNvSpPr>
          <p:nvPr>
            <p:ph idx="1"/>
          </p:nvPr>
        </p:nvSpPr>
        <p:spPr/>
        <p:txBody>
          <a:bodyPr/>
          <a:lstStyle/>
          <a:p>
            <a:endParaRPr lang="en-PK"/>
          </a:p>
        </p:txBody>
      </p:sp>
      <p:sp>
        <p:nvSpPr>
          <p:cNvPr id="4" name="Slide Number Placeholder 3"/>
          <p:cNvSpPr>
            <a:spLocks noGrp="1"/>
          </p:cNvSpPr>
          <p:nvPr>
            <p:ph type="sldNum" sz="quarter" idx="12"/>
          </p:nvPr>
        </p:nvSpPr>
        <p:spPr/>
        <p:txBody>
          <a:bodyPr/>
          <a:lstStyle/>
          <a:p>
            <a:fld id="{04E567AB-134B-9C4D-86BA-9D10E7A67249}" type="slidenum">
              <a:rPr lang="en-US" smtClean="0"/>
              <a:pPr/>
              <a:t>19</a:t>
            </a:fld>
            <a:endParaRPr lang="en-US"/>
          </a:p>
        </p:txBody>
      </p:sp>
      <mc:AlternateContent xmlns:mc="http://schemas.openxmlformats.org/markup-compatibility/2006" xmlns:p14="http://schemas.microsoft.com/office/powerpoint/2010/main">
        <mc:Choice Requires="p14">
          <p:contentPart p14:bwMode="auto" r:id="rId2">
            <p14:nvContentPartPr>
              <p14:cNvPr id="5122" name="Ink 2"/>
              <p14:cNvContentPartPr>
                <a14:cpLocks xmlns:a14="http://schemas.microsoft.com/office/drawing/2010/main" noRot="1" noChangeAspect="1" noEditPoints="1" noChangeArrowheads="1" noChangeShapeType="1"/>
              </p14:cNvContentPartPr>
              <p14:nvPr/>
            </p14:nvContentPartPr>
            <p14:xfrm>
              <a:off x="2114550" y="625475"/>
              <a:ext cx="641350" cy="468313"/>
            </p14:xfrm>
          </p:contentPart>
        </mc:Choice>
        <mc:Fallback xmlns="">
          <p:pic>
            <p:nvPicPr>
              <p:cNvPr id="5122" name="Ink 2"/>
              <p:cNvPicPr>
                <a:picLocks noRot="1" noChangeAspect="1" noEditPoints="1" noChangeArrowheads="1" noChangeShapeType="1"/>
              </p:cNvPicPr>
              <p:nvPr/>
            </p:nvPicPr>
            <p:blipFill>
              <a:blip r:embed="rId3"/>
              <a:stretch>
                <a:fillRect/>
              </a:stretch>
            </p:blipFill>
            <p:spPr>
              <a:xfrm>
                <a:off x="2105192" y="616123"/>
                <a:ext cx="660065" cy="48701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123" name="Ink 3"/>
              <p14:cNvContentPartPr>
                <a14:cpLocks xmlns:a14="http://schemas.microsoft.com/office/drawing/2010/main" noRot="1" noChangeAspect="1" noEditPoints="1" noChangeArrowheads="1" noChangeShapeType="1"/>
              </p14:cNvContentPartPr>
              <p14:nvPr/>
            </p14:nvContentPartPr>
            <p14:xfrm>
              <a:off x="2978150" y="712788"/>
              <a:ext cx="188913" cy="169862"/>
            </p14:xfrm>
          </p:contentPart>
        </mc:Choice>
        <mc:Fallback xmlns="">
          <p:pic>
            <p:nvPicPr>
              <p:cNvPr id="5123" name="Ink 3"/>
              <p:cNvPicPr>
                <a:picLocks noRot="1" noChangeAspect="1" noEditPoints="1" noChangeArrowheads="1" noChangeShapeType="1"/>
              </p:cNvPicPr>
              <p:nvPr/>
            </p:nvPicPr>
            <p:blipFill>
              <a:blip r:embed="rId5"/>
              <a:stretch>
                <a:fillRect/>
              </a:stretch>
            </p:blipFill>
            <p:spPr>
              <a:xfrm>
                <a:off x="2968847" y="703391"/>
                <a:ext cx="207518" cy="18865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124" name="Ink 4"/>
              <p14:cNvContentPartPr>
                <a14:cpLocks xmlns:a14="http://schemas.microsoft.com/office/drawing/2010/main" noRot="1" noChangeAspect="1" noEditPoints="1" noChangeArrowheads="1" noChangeShapeType="1"/>
              </p14:cNvContentPartPr>
              <p14:nvPr/>
            </p14:nvContentPartPr>
            <p14:xfrm>
              <a:off x="3535363" y="498475"/>
              <a:ext cx="528637" cy="885825"/>
            </p14:xfrm>
          </p:contentPart>
        </mc:Choice>
        <mc:Fallback xmlns="">
          <p:pic>
            <p:nvPicPr>
              <p:cNvPr id="5124" name="Ink 4"/>
              <p:cNvPicPr>
                <a:picLocks noRot="1" noChangeAspect="1" noEditPoints="1" noChangeArrowheads="1" noChangeShapeType="1"/>
              </p:cNvPicPr>
              <p:nvPr/>
            </p:nvPicPr>
            <p:blipFill>
              <a:blip r:embed="rId7"/>
              <a:stretch>
                <a:fillRect/>
              </a:stretch>
            </p:blipFill>
            <p:spPr>
              <a:xfrm>
                <a:off x="3525981" y="489109"/>
                <a:ext cx="547401" cy="90455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125" name="Ink 5"/>
              <p14:cNvContentPartPr>
                <a14:cpLocks xmlns:a14="http://schemas.microsoft.com/office/drawing/2010/main" noRot="1" noChangeAspect="1" noEditPoints="1" noChangeArrowheads="1" noChangeShapeType="1"/>
              </p14:cNvContentPartPr>
              <p14:nvPr/>
            </p14:nvContentPartPr>
            <p14:xfrm>
              <a:off x="4311650" y="854075"/>
              <a:ext cx="203200" cy="150813"/>
            </p14:xfrm>
          </p:contentPart>
        </mc:Choice>
        <mc:Fallback xmlns="">
          <p:pic>
            <p:nvPicPr>
              <p:cNvPr id="5125" name="Ink 5"/>
              <p:cNvPicPr>
                <a:picLocks noRot="1" noChangeAspect="1" noEditPoints="1" noChangeArrowheads="1" noChangeShapeType="1"/>
              </p:cNvPicPr>
              <p:nvPr/>
            </p:nvPicPr>
            <p:blipFill>
              <a:blip r:embed="rId9"/>
              <a:stretch>
                <a:fillRect/>
              </a:stretch>
            </p:blipFill>
            <p:spPr>
              <a:xfrm>
                <a:off x="4302283" y="844694"/>
                <a:ext cx="221935" cy="16957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126" name="Ink 6"/>
              <p14:cNvContentPartPr>
                <a14:cpLocks xmlns:a14="http://schemas.microsoft.com/office/drawing/2010/main" noRot="1" noChangeAspect="1" noEditPoints="1" noChangeArrowheads="1" noChangeShapeType="1"/>
              </p14:cNvContentPartPr>
              <p14:nvPr/>
            </p14:nvContentPartPr>
            <p14:xfrm>
              <a:off x="4883150" y="601663"/>
              <a:ext cx="355600" cy="323850"/>
            </p14:xfrm>
          </p:contentPart>
        </mc:Choice>
        <mc:Fallback xmlns="">
          <p:pic>
            <p:nvPicPr>
              <p:cNvPr id="5126" name="Ink 6"/>
              <p:cNvPicPr>
                <a:picLocks noRot="1" noChangeAspect="1" noEditPoints="1" noChangeArrowheads="1" noChangeShapeType="1"/>
              </p:cNvPicPr>
              <p:nvPr/>
            </p:nvPicPr>
            <p:blipFill>
              <a:blip r:embed="rId11"/>
              <a:stretch>
                <a:fillRect/>
              </a:stretch>
            </p:blipFill>
            <p:spPr>
              <a:xfrm>
                <a:off x="4873764" y="592307"/>
                <a:ext cx="374373" cy="34256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127" name="Ink 7"/>
              <p14:cNvContentPartPr>
                <a14:cpLocks xmlns:a14="http://schemas.microsoft.com/office/drawing/2010/main" noRot="1" noChangeAspect="1" noEditPoints="1" noChangeArrowheads="1" noChangeShapeType="1"/>
              </p14:cNvContentPartPr>
              <p14:nvPr/>
            </p14:nvContentPartPr>
            <p14:xfrm>
              <a:off x="4883150" y="1025525"/>
              <a:ext cx="671513" cy="352425"/>
            </p14:xfrm>
          </p:contentPart>
        </mc:Choice>
        <mc:Fallback xmlns="">
          <p:pic>
            <p:nvPicPr>
              <p:cNvPr id="5127" name="Ink 7"/>
              <p:cNvPicPr>
                <a:picLocks noRot="1" noChangeAspect="1" noEditPoints="1" noChangeArrowheads="1" noChangeShapeType="1"/>
              </p:cNvPicPr>
              <p:nvPr/>
            </p:nvPicPr>
            <p:blipFill>
              <a:blip r:embed="rId13"/>
              <a:stretch>
                <a:fillRect/>
              </a:stretch>
            </p:blipFill>
            <p:spPr>
              <a:xfrm>
                <a:off x="4873783" y="1016184"/>
                <a:ext cx="690246" cy="3711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28" name="Ink 8"/>
              <p14:cNvContentPartPr>
                <a14:cpLocks xmlns:a14="http://schemas.microsoft.com/office/drawing/2010/main" noRot="1" noChangeAspect="1" noEditPoints="1" noChangeArrowheads="1" noChangeShapeType="1"/>
              </p14:cNvContentPartPr>
              <p14:nvPr/>
            </p14:nvContentPartPr>
            <p14:xfrm>
              <a:off x="1998663" y="1857375"/>
              <a:ext cx="560387" cy="782638"/>
            </p14:xfrm>
          </p:contentPart>
        </mc:Choice>
        <mc:Fallback xmlns="">
          <p:pic>
            <p:nvPicPr>
              <p:cNvPr id="5128" name="Ink 8"/>
              <p:cNvPicPr>
                <a:picLocks noRot="1" noChangeAspect="1" noEditPoints="1" noChangeArrowheads="1" noChangeShapeType="1"/>
              </p:cNvPicPr>
              <p:nvPr/>
            </p:nvPicPr>
            <p:blipFill>
              <a:blip r:embed="rId15"/>
              <a:stretch>
                <a:fillRect/>
              </a:stretch>
            </p:blipFill>
            <p:spPr>
              <a:xfrm>
                <a:off x="1989293" y="1848011"/>
                <a:ext cx="579127" cy="80136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129" name="Ink 9"/>
              <p14:cNvContentPartPr>
                <a14:cpLocks xmlns:a14="http://schemas.microsoft.com/office/drawing/2010/main" noRot="1" noChangeAspect="1" noEditPoints="1" noChangeArrowheads="1" noChangeShapeType="1"/>
              </p14:cNvContentPartPr>
              <p14:nvPr/>
            </p14:nvContentPartPr>
            <p14:xfrm>
              <a:off x="2787650" y="2268538"/>
              <a:ext cx="150813" cy="61912"/>
            </p14:xfrm>
          </p:contentPart>
        </mc:Choice>
        <mc:Fallback xmlns="">
          <p:pic>
            <p:nvPicPr>
              <p:cNvPr id="5129" name="Ink 9"/>
              <p:cNvPicPr>
                <a:picLocks noRot="1" noChangeAspect="1" noEditPoints="1" noChangeArrowheads="1" noChangeShapeType="1"/>
              </p:cNvPicPr>
              <p:nvPr/>
            </p:nvPicPr>
            <p:blipFill>
              <a:blip r:embed="rId17"/>
              <a:stretch>
                <a:fillRect/>
              </a:stretch>
            </p:blipFill>
            <p:spPr>
              <a:xfrm>
                <a:off x="2778314" y="2259124"/>
                <a:ext cx="169485" cy="8073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130" name="Ink 10"/>
              <p14:cNvContentPartPr>
                <a14:cpLocks xmlns:a14="http://schemas.microsoft.com/office/drawing/2010/main" noRot="1" noChangeAspect="1" noEditPoints="1" noChangeArrowheads="1" noChangeShapeType="1"/>
              </p14:cNvContentPartPr>
              <p14:nvPr/>
            </p14:nvContentPartPr>
            <p14:xfrm>
              <a:off x="3430588" y="2033588"/>
              <a:ext cx="1079500" cy="465137"/>
            </p14:xfrm>
          </p:contentPart>
        </mc:Choice>
        <mc:Fallback xmlns="">
          <p:pic>
            <p:nvPicPr>
              <p:cNvPr id="5130" name="Ink 10"/>
              <p:cNvPicPr>
                <a:picLocks noRot="1" noChangeAspect="1" noEditPoints="1" noChangeArrowheads="1" noChangeShapeType="1"/>
              </p:cNvPicPr>
              <p:nvPr/>
            </p:nvPicPr>
            <p:blipFill>
              <a:blip r:embed="rId19"/>
              <a:stretch>
                <a:fillRect/>
              </a:stretch>
            </p:blipFill>
            <p:spPr>
              <a:xfrm>
                <a:off x="3421245" y="2024228"/>
                <a:ext cx="1098186" cy="48385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31" name="Ink 11"/>
              <p14:cNvContentPartPr>
                <a14:cpLocks xmlns:a14="http://schemas.microsoft.com/office/drawing/2010/main" noRot="1" noChangeAspect="1" noEditPoints="1" noChangeArrowheads="1" noChangeShapeType="1"/>
              </p14:cNvContentPartPr>
              <p14:nvPr/>
            </p14:nvContentPartPr>
            <p14:xfrm>
              <a:off x="4678363" y="2117725"/>
              <a:ext cx="231775" cy="128588"/>
            </p14:xfrm>
          </p:contentPart>
        </mc:Choice>
        <mc:Fallback xmlns="">
          <p:pic>
            <p:nvPicPr>
              <p:cNvPr id="5131" name="Ink 11"/>
              <p:cNvPicPr>
                <a:picLocks noRot="1" noChangeAspect="1" noEditPoints="1" noChangeArrowheads="1" noChangeShapeType="1"/>
              </p:cNvPicPr>
              <p:nvPr/>
            </p:nvPicPr>
            <p:blipFill>
              <a:blip r:embed="rId21"/>
              <a:stretch>
                <a:fillRect/>
              </a:stretch>
            </p:blipFill>
            <p:spPr>
              <a:xfrm>
                <a:off x="4668976" y="2108307"/>
                <a:ext cx="250548" cy="14742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32" name="Ink 12"/>
              <p14:cNvContentPartPr>
                <a14:cpLocks xmlns:a14="http://schemas.microsoft.com/office/drawing/2010/main" noRot="1" noChangeAspect="1" noEditPoints="1" noChangeArrowheads="1" noChangeShapeType="1"/>
              </p14:cNvContentPartPr>
              <p14:nvPr/>
            </p14:nvContentPartPr>
            <p14:xfrm>
              <a:off x="5106988" y="1962150"/>
              <a:ext cx="1428750" cy="508000"/>
            </p14:xfrm>
          </p:contentPart>
        </mc:Choice>
        <mc:Fallback xmlns="">
          <p:pic>
            <p:nvPicPr>
              <p:cNvPr id="5132" name="Ink 12"/>
              <p:cNvPicPr>
                <a:picLocks noRot="1" noChangeAspect="1" noEditPoints="1" noChangeArrowheads="1" noChangeShapeType="1"/>
              </p:cNvPicPr>
              <p:nvPr/>
            </p:nvPicPr>
            <p:blipFill>
              <a:blip r:embed="rId23"/>
              <a:stretch>
                <a:fillRect/>
              </a:stretch>
            </p:blipFill>
            <p:spPr>
              <a:xfrm>
                <a:off x="5097631" y="1952756"/>
                <a:ext cx="1447464" cy="52678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133" name="Ink 13"/>
              <p14:cNvContentPartPr>
                <a14:cpLocks xmlns:a14="http://schemas.microsoft.com/office/drawing/2010/main" noRot="1" noChangeAspect="1" noEditPoints="1" noChangeArrowheads="1" noChangeShapeType="1"/>
              </p14:cNvContentPartPr>
              <p14:nvPr/>
            </p14:nvContentPartPr>
            <p14:xfrm>
              <a:off x="6715125" y="1920875"/>
              <a:ext cx="984250" cy="512763"/>
            </p14:xfrm>
          </p:contentPart>
        </mc:Choice>
        <mc:Fallback xmlns="">
          <p:pic>
            <p:nvPicPr>
              <p:cNvPr id="5133" name="Ink 13"/>
              <p:cNvPicPr>
                <a:picLocks noRot="1" noChangeAspect="1" noEditPoints="1" noChangeArrowheads="1" noChangeShapeType="1"/>
              </p:cNvPicPr>
              <p:nvPr/>
            </p:nvPicPr>
            <p:blipFill>
              <a:blip r:embed="rId25"/>
              <a:stretch>
                <a:fillRect/>
              </a:stretch>
            </p:blipFill>
            <p:spPr>
              <a:xfrm>
                <a:off x="6705772" y="1911532"/>
                <a:ext cx="1002957" cy="53144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34" name="Ink 14"/>
              <p14:cNvContentPartPr>
                <a14:cpLocks xmlns:a14="http://schemas.microsoft.com/office/drawing/2010/main" noRot="1" noChangeAspect="1" noEditPoints="1" noChangeArrowheads="1" noChangeShapeType="1"/>
              </p14:cNvContentPartPr>
              <p14:nvPr/>
            </p14:nvContentPartPr>
            <p14:xfrm>
              <a:off x="1924050" y="3130550"/>
              <a:ext cx="228600" cy="373063"/>
            </p14:xfrm>
          </p:contentPart>
        </mc:Choice>
        <mc:Fallback xmlns="">
          <p:pic>
            <p:nvPicPr>
              <p:cNvPr id="5134" name="Ink 14"/>
              <p:cNvPicPr>
                <a:picLocks noRot="1" noChangeAspect="1" noEditPoints="1" noChangeArrowheads="1" noChangeShapeType="1"/>
              </p:cNvPicPr>
              <p:nvPr/>
            </p:nvPicPr>
            <p:blipFill>
              <a:blip r:embed="rId27"/>
              <a:stretch>
                <a:fillRect/>
              </a:stretch>
            </p:blipFill>
            <p:spPr>
              <a:xfrm>
                <a:off x="1914705" y="3121196"/>
                <a:ext cx="247291" cy="39177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135" name="Ink 15"/>
              <p14:cNvContentPartPr>
                <a14:cpLocks xmlns:a14="http://schemas.microsoft.com/office/drawing/2010/main" noRot="1" noChangeAspect="1" noEditPoints="1" noChangeArrowheads="1" noChangeShapeType="1"/>
              </p14:cNvContentPartPr>
              <p14:nvPr/>
            </p14:nvContentPartPr>
            <p14:xfrm>
              <a:off x="1817688" y="3149600"/>
              <a:ext cx="531812" cy="884238"/>
            </p14:xfrm>
          </p:contentPart>
        </mc:Choice>
        <mc:Fallback xmlns="">
          <p:pic>
            <p:nvPicPr>
              <p:cNvPr id="5135" name="Ink 15"/>
              <p:cNvPicPr>
                <a:picLocks noRot="1" noChangeAspect="1" noEditPoints="1" noChangeArrowheads="1" noChangeShapeType="1"/>
              </p:cNvPicPr>
              <p:nvPr/>
            </p:nvPicPr>
            <p:blipFill>
              <a:blip r:embed="rId29"/>
              <a:stretch>
                <a:fillRect/>
              </a:stretch>
            </p:blipFill>
            <p:spPr>
              <a:xfrm>
                <a:off x="1808333" y="3140228"/>
                <a:ext cx="550523" cy="90298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36" name="Ink 16"/>
              <p14:cNvContentPartPr>
                <a14:cpLocks xmlns:a14="http://schemas.microsoft.com/office/drawing/2010/main" noRot="1" noChangeAspect="1" noEditPoints="1" noChangeArrowheads="1" noChangeShapeType="1"/>
              </p14:cNvContentPartPr>
              <p14:nvPr/>
            </p14:nvContentPartPr>
            <p14:xfrm>
              <a:off x="2554288" y="3524250"/>
              <a:ext cx="163512" cy="87313"/>
            </p14:xfrm>
          </p:contentPart>
        </mc:Choice>
        <mc:Fallback xmlns="">
          <p:pic>
            <p:nvPicPr>
              <p:cNvPr id="5136" name="Ink 16"/>
              <p:cNvPicPr>
                <a:picLocks noRot="1" noChangeAspect="1" noEditPoints="1" noChangeArrowheads="1" noChangeShapeType="1"/>
              </p:cNvPicPr>
              <p:nvPr/>
            </p:nvPicPr>
            <p:blipFill>
              <a:blip r:embed="rId31"/>
              <a:stretch>
                <a:fillRect/>
              </a:stretch>
            </p:blipFill>
            <p:spPr>
              <a:xfrm>
                <a:off x="2544862" y="3514908"/>
                <a:ext cx="182365" cy="10599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137" name="Ink 17"/>
              <p14:cNvContentPartPr>
                <a14:cpLocks xmlns:a14="http://schemas.microsoft.com/office/drawing/2010/main" noRot="1" noChangeAspect="1" noEditPoints="1" noChangeArrowheads="1" noChangeShapeType="1"/>
              </p14:cNvContentPartPr>
              <p14:nvPr/>
            </p14:nvContentPartPr>
            <p14:xfrm>
              <a:off x="3074988" y="3355975"/>
              <a:ext cx="128587" cy="557213"/>
            </p14:xfrm>
          </p:contentPart>
        </mc:Choice>
        <mc:Fallback xmlns="">
          <p:pic>
            <p:nvPicPr>
              <p:cNvPr id="5137" name="Ink 17"/>
              <p:cNvPicPr>
                <a:picLocks noRot="1" noChangeAspect="1" noEditPoints="1" noChangeArrowheads="1" noChangeShapeType="1"/>
              </p:cNvPicPr>
              <p:nvPr/>
            </p:nvPicPr>
            <p:blipFill>
              <a:blip r:embed="rId33"/>
              <a:stretch>
                <a:fillRect/>
              </a:stretch>
            </p:blipFill>
            <p:spPr>
              <a:xfrm>
                <a:off x="3065623" y="3346634"/>
                <a:ext cx="147317" cy="575895"/>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38" name="Ink 18"/>
              <p14:cNvContentPartPr>
                <a14:cpLocks xmlns:a14="http://schemas.microsoft.com/office/drawing/2010/main" noRot="1" noChangeAspect="1" noEditPoints="1" noChangeArrowheads="1" noChangeShapeType="1"/>
              </p14:cNvContentPartPr>
              <p14:nvPr/>
            </p14:nvContentPartPr>
            <p14:xfrm>
              <a:off x="3362325" y="3338513"/>
              <a:ext cx="871538" cy="365125"/>
            </p14:xfrm>
          </p:contentPart>
        </mc:Choice>
        <mc:Fallback xmlns="">
          <p:pic>
            <p:nvPicPr>
              <p:cNvPr id="5138" name="Ink 18"/>
              <p:cNvPicPr>
                <a:picLocks noRot="1" noChangeAspect="1" noEditPoints="1" noChangeArrowheads="1" noChangeShapeType="1"/>
              </p:cNvPicPr>
              <p:nvPr/>
            </p:nvPicPr>
            <p:blipFill>
              <a:blip r:embed="rId35"/>
              <a:stretch>
                <a:fillRect/>
              </a:stretch>
            </p:blipFill>
            <p:spPr>
              <a:xfrm>
                <a:off x="3352965" y="3329132"/>
                <a:ext cx="890258" cy="383886"/>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139" name="Ink 19"/>
              <p14:cNvContentPartPr>
                <a14:cpLocks xmlns:a14="http://schemas.microsoft.com/office/drawing/2010/main" noRot="1" noChangeAspect="1" noEditPoints="1" noChangeArrowheads="1" noChangeShapeType="1"/>
              </p14:cNvContentPartPr>
              <p14:nvPr/>
            </p14:nvContentPartPr>
            <p14:xfrm>
              <a:off x="4357688" y="3279775"/>
              <a:ext cx="334962" cy="285750"/>
            </p14:xfrm>
          </p:contentPart>
        </mc:Choice>
        <mc:Fallback xmlns="">
          <p:pic>
            <p:nvPicPr>
              <p:cNvPr id="5139" name="Ink 19"/>
              <p:cNvPicPr>
                <a:picLocks noRot="1" noChangeAspect="1" noEditPoints="1" noChangeArrowheads="1" noChangeShapeType="1"/>
              </p:cNvPicPr>
              <p:nvPr/>
            </p:nvPicPr>
            <p:blipFill>
              <a:blip r:embed="rId37"/>
              <a:stretch>
                <a:fillRect/>
              </a:stretch>
            </p:blipFill>
            <p:spPr>
              <a:xfrm>
                <a:off x="4348344" y="3270418"/>
                <a:ext cx="353651" cy="304464"/>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40" name="Ink 20"/>
              <p14:cNvContentPartPr>
                <a14:cpLocks xmlns:a14="http://schemas.microsoft.com/office/drawing/2010/main" noRot="1" noChangeAspect="1" noEditPoints="1" noChangeArrowheads="1" noChangeShapeType="1"/>
              </p14:cNvContentPartPr>
              <p14:nvPr/>
            </p14:nvContentPartPr>
            <p14:xfrm>
              <a:off x="4908550" y="3254375"/>
              <a:ext cx="90488" cy="446088"/>
            </p14:xfrm>
          </p:contentPart>
        </mc:Choice>
        <mc:Fallback xmlns="">
          <p:pic>
            <p:nvPicPr>
              <p:cNvPr id="5140" name="Ink 20"/>
              <p:cNvPicPr>
                <a:picLocks noRot="1" noChangeAspect="1" noEditPoints="1" noChangeArrowheads="1" noChangeShapeType="1"/>
              </p:cNvPicPr>
              <p:nvPr/>
            </p:nvPicPr>
            <p:blipFill>
              <a:blip r:embed="rId39"/>
              <a:stretch>
                <a:fillRect/>
              </a:stretch>
            </p:blipFill>
            <p:spPr>
              <a:xfrm>
                <a:off x="4899251" y="3244999"/>
                <a:ext cx="109086" cy="464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141" name="Ink 21"/>
              <p14:cNvContentPartPr>
                <a14:cpLocks xmlns:a14="http://schemas.microsoft.com/office/drawing/2010/main" noRot="1" noChangeAspect="1" noEditPoints="1" noChangeArrowheads="1" noChangeShapeType="1"/>
              </p14:cNvContentPartPr>
              <p14:nvPr/>
            </p14:nvContentPartPr>
            <p14:xfrm>
              <a:off x="5273675" y="3235325"/>
              <a:ext cx="1076325" cy="334963"/>
            </p14:xfrm>
          </p:contentPart>
        </mc:Choice>
        <mc:Fallback xmlns="">
          <p:pic>
            <p:nvPicPr>
              <p:cNvPr id="5141" name="Ink 21"/>
              <p:cNvPicPr>
                <a:picLocks noRot="1" noChangeAspect="1" noEditPoints="1" noChangeArrowheads="1" noChangeShapeType="1"/>
              </p:cNvPicPr>
              <p:nvPr/>
            </p:nvPicPr>
            <p:blipFill>
              <a:blip r:embed="rId41"/>
              <a:stretch>
                <a:fillRect/>
              </a:stretch>
            </p:blipFill>
            <p:spPr>
              <a:xfrm>
                <a:off x="5264313" y="3225940"/>
                <a:ext cx="1095050" cy="35373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142" name="Ink 22"/>
              <p14:cNvContentPartPr>
                <a14:cpLocks xmlns:a14="http://schemas.microsoft.com/office/drawing/2010/main" noRot="1" noChangeAspect="1" noEditPoints="1" noChangeArrowheads="1" noChangeShapeType="1"/>
              </p14:cNvContentPartPr>
              <p14:nvPr/>
            </p14:nvContentPartPr>
            <p14:xfrm>
              <a:off x="6496050" y="3246438"/>
              <a:ext cx="379413" cy="271462"/>
            </p14:xfrm>
          </p:contentPart>
        </mc:Choice>
        <mc:Fallback xmlns="">
          <p:pic>
            <p:nvPicPr>
              <p:cNvPr id="5142" name="Ink 22"/>
              <p:cNvPicPr>
                <a:picLocks noRot="1" noChangeAspect="1" noEditPoints="1" noChangeArrowheads="1" noChangeShapeType="1"/>
              </p:cNvPicPr>
              <p:nvPr/>
            </p:nvPicPr>
            <p:blipFill>
              <a:blip r:embed="rId43"/>
              <a:stretch>
                <a:fillRect/>
              </a:stretch>
            </p:blipFill>
            <p:spPr>
              <a:xfrm>
                <a:off x="6486691" y="3237052"/>
                <a:ext cx="398132" cy="290233"/>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43" name="Ink 23"/>
              <p14:cNvContentPartPr>
                <a14:cpLocks xmlns:a14="http://schemas.microsoft.com/office/drawing/2010/main" noRot="1" noChangeAspect="1" noEditPoints="1" noChangeArrowheads="1" noChangeShapeType="1"/>
              </p14:cNvContentPartPr>
              <p14:nvPr/>
            </p14:nvContentPartPr>
            <p14:xfrm>
              <a:off x="7096125" y="3203575"/>
              <a:ext cx="1033463" cy="417513"/>
            </p14:xfrm>
          </p:contentPart>
        </mc:Choice>
        <mc:Fallback xmlns="">
          <p:pic>
            <p:nvPicPr>
              <p:cNvPr id="5143" name="Ink 23"/>
              <p:cNvPicPr>
                <a:picLocks noRot="1" noChangeAspect="1" noEditPoints="1" noChangeArrowheads="1" noChangeShapeType="1"/>
              </p:cNvPicPr>
              <p:nvPr/>
            </p:nvPicPr>
            <p:blipFill>
              <a:blip r:embed="rId45"/>
              <a:stretch>
                <a:fillRect/>
              </a:stretch>
            </p:blipFill>
            <p:spPr>
              <a:xfrm>
                <a:off x="7086756" y="3194168"/>
                <a:ext cx="1052201" cy="436326"/>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44" name="Ink 24"/>
              <p14:cNvContentPartPr>
                <a14:cpLocks xmlns:a14="http://schemas.microsoft.com/office/drawing/2010/main" noRot="1" noChangeAspect="1" noEditPoints="1" noChangeArrowheads="1" noChangeShapeType="1"/>
              </p14:cNvContentPartPr>
              <p14:nvPr/>
            </p14:nvContentPartPr>
            <p14:xfrm>
              <a:off x="1349375" y="3205163"/>
              <a:ext cx="1108075" cy="2514600"/>
            </p14:xfrm>
          </p:contentPart>
        </mc:Choice>
        <mc:Fallback xmlns="">
          <p:pic>
            <p:nvPicPr>
              <p:cNvPr id="5144" name="Ink 24"/>
              <p:cNvPicPr>
                <a:picLocks noRot="1" noChangeAspect="1" noEditPoints="1" noChangeArrowheads="1" noChangeShapeType="1"/>
              </p:cNvPicPr>
              <p:nvPr/>
            </p:nvPicPr>
            <p:blipFill>
              <a:blip r:embed="rId47"/>
              <a:stretch>
                <a:fillRect/>
              </a:stretch>
            </p:blipFill>
            <p:spPr>
              <a:xfrm>
                <a:off x="1340015" y="3195804"/>
                <a:ext cx="1126795" cy="2533317"/>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45" name="Ink 25"/>
              <p14:cNvContentPartPr>
                <a14:cpLocks xmlns:a14="http://schemas.microsoft.com/office/drawing/2010/main" noRot="1" noChangeAspect="1" noEditPoints="1" noChangeArrowheads="1" noChangeShapeType="1"/>
              </p14:cNvContentPartPr>
              <p14:nvPr/>
            </p14:nvContentPartPr>
            <p14:xfrm>
              <a:off x="2703513" y="4760913"/>
              <a:ext cx="225425" cy="101600"/>
            </p14:xfrm>
          </p:contentPart>
        </mc:Choice>
        <mc:Fallback xmlns="">
          <p:pic>
            <p:nvPicPr>
              <p:cNvPr id="5145" name="Ink 25"/>
              <p:cNvPicPr>
                <a:picLocks noRot="1" noChangeAspect="1" noEditPoints="1" noChangeArrowheads="1" noChangeShapeType="1"/>
              </p:cNvPicPr>
              <p:nvPr/>
            </p:nvPicPr>
            <p:blipFill>
              <a:blip r:embed="rId49"/>
              <a:stretch>
                <a:fillRect/>
              </a:stretch>
            </p:blipFill>
            <p:spPr>
              <a:xfrm>
                <a:off x="2694210" y="4751579"/>
                <a:ext cx="244032" cy="120269"/>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146" name="Ink 26"/>
              <p14:cNvContentPartPr>
                <a14:cpLocks xmlns:a14="http://schemas.microsoft.com/office/drawing/2010/main" noRot="1" noChangeAspect="1" noEditPoints="1" noChangeArrowheads="1" noChangeShapeType="1"/>
              </p14:cNvContentPartPr>
              <p14:nvPr/>
            </p14:nvContentPartPr>
            <p14:xfrm>
              <a:off x="3225800" y="4591050"/>
              <a:ext cx="149225" cy="433388"/>
            </p14:xfrm>
          </p:contentPart>
        </mc:Choice>
        <mc:Fallback xmlns="">
          <p:pic>
            <p:nvPicPr>
              <p:cNvPr id="5146" name="Ink 26"/>
              <p:cNvPicPr>
                <a:picLocks noRot="1" noChangeAspect="1" noEditPoints="1" noChangeArrowheads="1" noChangeShapeType="1"/>
              </p:cNvPicPr>
              <p:nvPr/>
            </p:nvPicPr>
            <p:blipFill>
              <a:blip r:embed="rId51"/>
              <a:stretch>
                <a:fillRect/>
              </a:stretch>
            </p:blipFill>
            <p:spPr>
              <a:xfrm>
                <a:off x="3216428" y="4581714"/>
                <a:ext cx="167968" cy="452059"/>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47" name="Ink 27"/>
              <p14:cNvContentPartPr>
                <a14:cpLocks xmlns:a14="http://schemas.microsoft.com/office/drawing/2010/main" noRot="1" noChangeAspect="1" noEditPoints="1" noChangeArrowheads="1" noChangeShapeType="1"/>
              </p14:cNvContentPartPr>
              <p14:nvPr/>
            </p14:nvContentPartPr>
            <p14:xfrm>
              <a:off x="3584575" y="4554538"/>
              <a:ext cx="1373188" cy="403225"/>
            </p14:xfrm>
          </p:contentPart>
        </mc:Choice>
        <mc:Fallback xmlns="">
          <p:pic>
            <p:nvPicPr>
              <p:cNvPr id="5147" name="Ink 27"/>
              <p:cNvPicPr>
                <a:picLocks noRot="1" noChangeAspect="1" noEditPoints="1" noChangeArrowheads="1" noChangeShapeType="1"/>
              </p:cNvPicPr>
              <p:nvPr/>
            </p:nvPicPr>
            <p:blipFill>
              <a:blip r:embed="rId53"/>
              <a:stretch>
                <a:fillRect/>
              </a:stretch>
            </p:blipFill>
            <p:spPr>
              <a:xfrm>
                <a:off x="3575224" y="4545177"/>
                <a:ext cx="1391890" cy="421946"/>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148" name="Ink 28"/>
              <p14:cNvContentPartPr>
                <a14:cpLocks xmlns:a14="http://schemas.microsoft.com/office/drawing/2010/main" noRot="1" noChangeAspect="1" noEditPoints="1" noChangeArrowheads="1" noChangeShapeType="1"/>
              </p14:cNvContentPartPr>
              <p14:nvPr/>
            </p14:nvContentPartPr>
            <p14:xfrm>
              <a:off x="5243513" y="4421188"/>
              <a:ext cx="1366837" cy="542925"/>
            </p14:xfrm>
          </p:contentPart>
        </mc:Choice>
        <mc:Fallback xmlns="">
          <p:pic>
            <p:nvPicPr>
              <p:cNvPr id="5148" name="Ink 28"/>
              <p:cNvPicPr>
                <a:picLocks noRot="1" noChangeAspect="1" noEditPoints="1" noChangeArrowheads="1" noChangeShapeType="1"/>
              </p:cNvPicPr>
              <p:nvPr/>
            </p:nvPicPr>
            <p:blipFill>
              <a:blip r:embed="rId55"/>
              <a:stretch>
                <a:fillRect/>
              </a:stretch>
            </p:blipFill>
            <p:spPr>
              <a:xfrm>
                <a:off x="5234154" y="4411827"/>
                <a:ext cx="1385556" cy="561647"/>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49" name="Ink 29"/>
              <p14:cNvContentPartPr>
                <a14:cpLocks xmlns:a14="http://schemas.microsoft.com/office/drawing/2010/main" noRot="1" noChangeAspect="1" noEditPoints="1" noChangeArrowheads="1" noChangeShapeType="1"/>
              </p14:cNvContentPartPr>
              <p14:nvPr/>
            </p14:nvContentPartPr>
            <p14:xfrm>
              <a:off x="6843713" y="4332288"/>
              <a:ext cx="1766887" cy="512762"/>
            </p14:xfrm>
          </p:contentPart>
        </mc:Choice>
        <mc:Fallback xmlns="">
          <p:pic>
            <p:nvPicPr>
              <p:cNvPr id="5149" name="Ink 29"/>
              <p:cNvPicPr>
                <a:picLocks noRot="1" noChangeAspect="1" noEditPoints="1" noChangeArrowheads="1" noChangeShapeType="1"/>
              </p:cNvPicPr>
              <p:nvPr/>
            </p:nvPicPr>
            <p:blipFill>
              <a:blip r:embed="rId57"/>
              <a:stretch>
                <a:fillRect/>
              </a:stretch>
            </p:blipFill>
            <p:spPr>
              <a:xfrm>
                <a:off x="6834351" y="4322913"/>
                <a:ext cx="1785611" cy="531513"/>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lstStyle/>
          <a:p>
            <a:r>
              <a:rPr lang="en-US" dirty="0"/>
              <a:t>Mask processing</a:t>
            </a:r>
          </a:p>
          <a:p>
            <a:r>
              <a:rPr lang="en-US" dirty="0"/>
              <a:t>Linear smoothing operation </a:t>
            </a:r>
          </a:p>
          <a:p>
            <a:r>
              <a:rPr lang="en-US" dirty="0"/>
              <a:t>Median filter</a:t>
            </a:r>
          </a:p>
          <a:p>
            <a:r>
              <a:rPr lang="en-US" dirty="0"/>
              <a:t>Sharpening spatial filter </a:t>
            </a:r>
          </a:p>
        </p:txBody>
      </p:sp>
      <p:sp>
        <p:nvSpPr>
          <p:cNvPr id="4" name="Slide Number Placeholder 3"/>
          <p:cNvSpPr>
            <a:spLocks noGrp="1"/>
          </p:cNvSpPr>
          <p:nvPr>
            <p:ph type="sldNum" sz="quarter" idx="12"/>
          </p:nvPr>
        </p:nvSpPr>
        <p:spPr/>
        <p:txBody>
          <a:bodyPr/>
          <a:lstStyle/>
          <a:p>
            <a:fld id="{04E567AB-134B-9C4D-86BA-9D10E7A67249}" type="slidenum">
              <a:rPr lang="en-US" smtClean="0"/>
              <a:pPr/>
              <a:t>2</a:t>
            </a:fld>
            <a:endParaRPr lang="en-US" dirty="0"/>
          </a:p>
        </p:txBody>
      </p:sp>
    </p:spTree>
    <p:extLst>
      <p:ext uri="{BB962C8B-B14F-4D97-AF65-F5344CB8AC3E}">
        <p14:creationId xmlns:p14="http://schemas.microsoft.com/office/powerpoint/2010/main" val="3211183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27A09B-3D69-6721-3C17-FDCC33FB4EF1}"/>
              </a:ext>
            </a:extLst>
          </p:cNvPr>
          <p:cNvSpPr>
            <a:spLocks noGrp="1"/>
          </p:cNvSpPr>
          <p:nvPr>
            <p:ph type="title"/>
          </p:nvPr>
        </p:nvSpPr>
        <p:spPr/>
        <p:txBody>
          <a:bodyPr/>
          <a:lstStyle/>
          <a:p>
            <a:endParaRPr lang="en-PK"/>
          </a:p>
        </p:txBody>
      </p:sp>
      <p:sp>
        <p:nvSpPr>
          <p:cNvPr id="7" name="Content Placeholder 6">
            <a:extLst>
              <a:ext uri="{FF2B5EF4-FFF2-40B4-BE49-F238E27FC236}">
                <a16:creationId xmlns:a16="http://schemas.microsoft.com/office/drawing/2014/main" id="{D6B31505-9E13-7D3C-72AF-6414FA9AC737}"/>
              </a:ext>
            </a:extLst>
          </p:cNvPr>
          <p:cNvSpPr>
            <a:spLocks noGrp="1"/>
          </p:cNvSpPr>
          <p:nvPr>
            <p:ph idx="1"/>
          </p:nvPr>
        </p:nvSpPr>
        <p:spPr/>
        <p:txBody>
          <a:bodyPr/>
          <a:lstStyle/>
          <a:p>
            <a:endParaRPr lang="en-PK"/>
          </a:p>
        </p:txBody>
      </p:sp>
      <p:sp>
        <p:nvSpPr>
          <p:cNvPr id="4" name="Slide Number Placeholder 3"/>
          <p:cNvSpPr>
            <a:spLocks noGrp="1"/>
          </p:cNvSpPr>
          <p:nvPr>
            <p:ph type="sldNum" sz="quarter" idx="12"/>
          </p:nvPr>
        </p:nvSpPr>
        <p:spPr/>
        <p:txBody>
          <a:bodyPr/>
          <a:lstStyle/>
          <a:p>
            <a:fld id="{04E567AB-134B-9C4D-86BA-9D10E7A67249}" type="slidenum">
              <a:rPr lang="en-US" smtClean="0"/>
              <a:pPr/>
              <a:t>20</a:t>
            </a:fld>
            <a:endParaRPr lang="en-US"/>
          </a:p>
        </p:txBody>
      </p:sp>
      <mc:AlternateContent xmlns:mc="http://schemas.openxmlformats.org/markup-compatibility/2006" xmlns:p14="http://schemas.microsoft.com/office/powerpoint/2010/main">
        <mc:Choice Requires="p14">
          <p:contentPart p14:bwMode="auto" r:id="rId2">
            <p14:nvContentPartPr>
              <p14:cNvPr id="6146" name="Ink 2"/>
              <p14:cNvContentPartPr>
                <a14:cpLocks xmlns:a14="http://schemas.microsoft.com/office/drawing/2010/main" noRot="1" noChangeAspect="1" noEditPoints="1" noChangeArrowheads="1" noChangeShapeType="1"/>
              </p14:cNvContentPartPr>
              <p14:nvPr/>
            </p14:nvContentPartPr>
            <p14:xfrm>
              <a:off x="2095500" y="1214438"/>
              <a:ext cx="712788" cy="735012"/>
            </p14:xfrm>
          </p:contentPart>
        </mc:Choice>
        <mc:Fallback xmlns="">
          <p:pic>
            <p:nvPicPr>
              <p:cNvPr id="6146" name="Ink 2"/>
              <p:cNvPicPr>
                <a:picLocks noRot="1" noChangeAspect="1" noEditPoints="1" noChangeArrowheads="1" noChangeShapeType="1"/>
              </p:cNvPicPr>
              <p:nvPr/>
            </p:nvPicPr>
            <p:blipFill>
              <a:blip r:embed="rId3"/>
              <a:stretch>
                <a:fillRect/>
              </a:stretch>
            </p:blipFill>
            <p:spPr>
              <a:xfrm>
                <a:off x="2086150" y="1205093"/>
                <a:ext cx="731489" cy="75370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147" name="Ink 3"/>
              <p14:cNvContentPartPr>
                <a14:cpLocks xmlns:a14="http://schemas.microsoft.com/office/drawing/2010/main" noRot="1" noChangeAspect="1" noEditPoints="1" noChangeArrowheads="1" noChangeShapeType="1"/>
              </p14:cNvContentPartPr>
              <p14:nvPr/>
            </p14:nvContentPartPr>
            <p14:xfrm>
              <a:off x="3103563" y="1487488"/>
              <a:ext cx="165100" cy="80962"/>
            </p14:xfrm>
          </p:contentPart>
        </mc:Choice>
        <mc:Fallback xmlns="">
          <p:pic>
            <p:nvPicPr>
              <p:cNvPr id="6147" name="Ink 3"/>
              <p:cNvPicPr>
                <a:picLocks noRot="1" noChangeAspect="1" noEditPoints="1" noChangeArrowheads="1" noChangeShapeType="1"/>
              </p:cNvPicPr>
              <p:nvPr/>
            </p:nvPicPr>
            <p:blipFill>
              <a:blip r:embed="rId5"/>
              <a:stretch>
                <a:fillRect/>
              </a:stretch>
            </p:blipFill>
            <p:spPr>
              <a:xfrm>
                <a:off x="3094191" y="1478174"/>
                <a:ext cx="183845" cy="9959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148" name="Ink 4"/>
              <p14:cNvContentPartPr>
                <a14:cpLocks xmlns:a14="http://schemas.microsoft.com/office/drawing/2010/main" noRot="1" noChangeAspect="1" noEditPoints="1" noChangeArrowheads="1" noChangeShapeType="1"/>
              </p14:cNvContentPartPr>
              <p14:nvPr/>
            </p14:nvContentPartPr>
            <p14:xfrm>
              <a:off x="3875088" y="1082675"/>
              <a:ext cx="541337" cy="458788"/>
            </p14:xfrm>
          </p:contentPart>
        </mc:Choice>
        <mc:Fallback xmlns="">
          <p:pic>
            <p:nvPicPr>
              <p:cNvPr id="6148" name="Ink 4"/>
              <p:cNvPicPr>
                <a:picLocks noRot="1" noChangeAspect="1" noEditPoints="1" noChangeArrowheads="1" noChangeShapeType="1"/>
              </p:cNvPicPr>
              <p:nvPr/>
            </p:nvPicPr>
            <p:blipFill>
              <a:blip r:embed="rId7"/>
              <a:stretch>
                <a:fillRect/>
              </a:stretch>
            </p:blipFill>
            <p:spPr>
              <a:xfrm>
                <a:off x="3865724" y="1073312"/>
                <a:ext cx="560066" cy="47751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149" name="Ink 5"/>
              <p14:cNvContentPartPr>
                <a14:cpLocks xmlns:a14="http://schemas.microsoft.com/office/drawing/2010/main" noRot="1" noChangeAspect="1" noEditPoints="1" noChangeArrowheads="1" noChangeShapeType="1"/>
              </p14:cNvContentPartPr>
              <p14:nvPr/>
            </p14:nvContentPartPr>
            <p14:xfrm>
              <a:off x="5583238" y="1420813"/>
              <a:ext cx="633412" cy="776287"/>
            </p14:xfrm>
          </p:contentPart>
        </mc:Choice>
        <mc:Fallback xmlns="">
          <p:pic>
            <p:nvPicPr>
              <p:cNvPr id="6149" name="Ink 5"/>
              <p:cNvPicPr>
                <a:picLocks noRot="1" noChangeAspect="1" noEditPoints="1" noChangeArrowheads="1" noChangeShapeType="1"/>
              </p:cNvPicPr>
              <p:nvPr/>
            </p:nvPicPr>
            <p:blipFill>
              <a:blip r:embed="rId9"/>
              <a:stretch>
                <a:fillRect/>
              </a:stretch>
            </p:blipFill>
            <p:spPr>
              <a:xfrm>
                <a:off x="5573865" y="1411438"/>
                <a:ext cx="652158" cy="79503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150" name="Ink 6"/>
              <p14:cNvContentPartPr>
                <a14:cpLocks xmlns:a14="http://schemas.microsoft.com/office/drawing/2010/main" noRot="1" noChangeAspect="1" noEditPoints="1" noChangeArrowheads="1" noChangeShapeType="1"/>
              </p14:cNvContentPartPr>
              <p14:nvPr/>
            </p14:nvContentPartPr>
            <p14:xfrm>
              <a:off x="3860800" y="1570038"/>
              <a:ext cx="747713" cy="493712"/>
            </p14:xfrm>
          </p:contentPart>
        </mc:Choice>
        <mc:Fallback xmlns="">
          <p:pic>
            <p:nvPicPr>
              <p:cNvPr id="6150" name="Ink 6"/>
              <p:cNvPicPr>
                <a:picLocks noRot="1" noChangeAspect="1" noEditPoints="1" noChangeArrowheads="1" noChangeShapeType="1"/>
              </p:cNvPicPr>
              <p:nvPr/>
            </p:nvPicPr>
            <p:blipFill>
              <a:blip r:embed="rId11"/>
              <a:stretch>
                <a:fillRect/>
              </a:stretch>
            </p:blipFill>
            <p:spPr>
              <a:xfrm>
                <a:off x="3851431" y="1560655"/>
                <a:ext cx="766451" cy="51247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51" name="Ink 7"/>
              <p14:cNvContentPartPr>
                <a14:cpLocks xmlns:a14="http://schemas.microsoft.com/office/drawing/2010/main" noRot="1" noChangeAspect="1" noEditPoints="1" noChangeArrowheads="1" noChangeShapeType="1"/>
              </p14:cNvContentPartPr>
              <p14:nvPr/>
            </p14:nvContentPartPr>
            <p14:xfrm>
              <a:off x="4968875" y="1120775"/>
              <a:ext cx="993775" cy="588963"/>
            </p14:xfrm>
          </p:contentPart>
        </mc:Choice>
        <mc:Fallback xmlns="">
          <p:pic>
            <p:nvPicPr>
              <p:cNvPr id="6151" name="Ink 7"/>
              <p:cNvPicPr>
                <a:picLocks noRot="1" noChangeAspect="1" noEditPoints="1" noChangeArrowheads="1" noChangeShapeType="1"/>
              </p:cNvPicPr>
              <p:nvPr/>
            </p:nvPicPr>
            <p:blipFill>
              <a:blip r:embed="rId13"/>
              <a:stretch>
                <a:fillRect/>
              </a:stretch>
            </p:blipFill>
            <p:spPr>
              <a:xfrm>
                <a:off x="4959527" y="1111398"/>
                <a:ext cx="1012471" cy="60771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152" name="Ink 8"/>
              <p14:cNvContentPartPr>
                <a14:cpLocks xmlns:a14="http://schemas.microsoft.com/office/drawing/2010/main" noRot="1" noChangeAspect="1" noEditPoints="1" noChangeArrowheads="1" noChangeShapeType="1"/>
              </p14:cNvContentPartPr>
              <p14:nvPr/>
            </p14:nvContentPartPr>
            <p14:xfrm>
              <a:off x="3165475" y="3116263"/>
              <a:ext cx="179388" cy="161925"/>
            </p14:xfrm>
          </p:contentPart>
        </mc:Choice>
        <mc:Fallback xmlns="">
          <p:pic>
            <p:nvPicPr>
              <p:cNvPr id="6152" name="Ink 8"/>
              <p:cNvPicPr>
                <a:picLocks noRot="1" noChangeAspect="1" noEditPoints="1" noChangeArrowheads="1" noChangeShapeType="1"/>
              </p:cNvPicPr>
              <p:nvPr/>
            </p:nvPicPr>
            <p:blipFill>
              <a:blip r:embed="rId15"/>
              <a:stretch>
                <a:fillRect/>
              </a:stretch>
            </p:blipFill>
            <p:spPr>
              <a:xfrm>
                <a:off x="3156109" y="3106928"/>
                <a:ext cx="198119" cy="18059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53" name="Ink 9"/>
              <p14:cNvContentPartPr>
                <a14:cpLocks xmlns:a14="http://schemas.microsoft.com/office/drawing/2010/main" noRot="1" noChangeAspect="1" noEditPoints="1" noChangeArrowheads="1" noChangeShapeType="1"/>
              </p14:cNvContentPartPr>
              <p14:nvPr/>
            </p14:nvContentPartPr>
            <p14:xfrm>
              <a:off x="3751263" y="2709863"/>
              <a:ext cx="136525" cy="790575"/>
            </p14:xfrm>
          </p:contentPart>
        </mc:Choice>
        <mc:Fallback xmlns="">
          <p:pic>
            <p:nvPicPr>
              <p:cNvPr id="6153" name="Ink 9"/>
              <p:cNvPicPr>
                <a:picLocks noRot="1" noChangeAspect="1" noEditPoints="1" noChangeArrowheads="1" noChangeShapeType="1"/>
              </p:cNvPicPr>
              <p:nvPr/>
            </p:nvPicPr>
            <p:blipFill>
              <a:blip r:embed="rId17"/>
              <a:stretch>
                <a:fillRect/>
              </a:stretch>
            </p:blipFill>
            <p:spPr>
              <a:xfrm>
                <a:off x="3741946" y="2700516"/>
                <a:ext cx="155158" cy="80927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154" name="Ink 10"/>
              <p14:cNvContentPartPr>
                <a14:cpLocks xmlns:a14="http://schemas.microsoft.com/office/drawing/2010/main" noRot="1" noChangeAspect="1" noEditPoints="1" noChangeArrowheads="1" noChangeShapeType="1"/>
              </p14:cNvContentPartPr>
              <p14:nvPr/>
            </p14:nvContentPartPr>
            <p14:xfrm>
              <a:off x="4044950" y="2925763"/>
              <a:ext cx="915988" cy="492125"/>
            </p14:xfrm>
          </p:contentPart>
        </mc:Choice>
        <mc:Fallback xmlns="">
          <p:pic>
            <p:nvPicPr>
              <p:cNvPr id="6154" name="Ink 10"/>
              <p:cNvPicPr>
                <a:picLocks noRot="1" noChangeAspect="1" noEditPoints="1" noChangeArrowheads="1" noChangeShapeType="1"/>
              </p:cNvPicPr>
              <p:nvPr/>
            </p:nvPicPr>
            <p:blipFill>
              <a:blip r:embed="rId19"/>
              <a:stretch>
                <a:fillRect/>
              </a:stretch>
            </p:blipFill>
            <p:spPr>
              <a:xfrm>
                <a:off x="4035585" y="2916396"/>
                <a:ext cx="934718" cy="51085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155" name="Ink 11"/>
              <p14:cNvContentPartPr>
                <a14:cpLocks xmlns:a14="http://schemas.microsoft.com/office/drawing/2010/main" noRot="1" noChangeAspect="1" noEditPoints="1" noChangeArrowheads="1" noChangeShapeType="1"/>
              </p14:cNvContentPartPr>
              <p14:nvPr/>
            </p14:nvContentPartPr>
            <p14:xfrm>
              <a:off x="5126038" y="2963863"/>
              <a:ext cx="293687" cy="309562"/>
            </p14:xfrm>
          </p:contentPart>
        </mc:Choice>
        <mc:Fallback xmlns="">
          <p:pic>
            <p:nvPicPr>
              <p:cNvPr id="6155" name="Ink 11"/>
              <p:cNvPicPr>
                <a:picLocks noRot="1" noChangeAspect="1" noEditPoints="1" noChangeArrowheads="1" noChangeShapeType="1"/>
              </p:cNvPicPr>
              <p:nvPr/>
            </p:nvPicPr>
            <p:blipFill>
              <a:blip r:embed="rId21"/>
              <a:stretch>
                <a:fillRect/>
              </a:stretch>
            </p:blipFill>
            <p:spPr>
              <a:xfrm>
                <a:off x="5116692" y="2954471"/>
                <a:ext cx="312379" cy="32834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156" name="Ink 12"/>
              <p14:cNvContentPartPr>
                <a14:cpLocks xmlns:a14="http://schemas.microsoft.com/office/drawing/2010/main" noRot="1" noChangeAspect="1" noEditPoints="1" noChangeArrowheads="1" noChangeShapeType="1"/>
              </p14:cNvContentPartPr>
              <p14:nvPr/>
            </p14:nvContentPartPr>
            <p14:xfrm>
              <a:off x="5586413" y="3059113"/>
              <a:ext cx="138112" cy="111125"/>
            </p14:xfrm>
          </p:contentPart>
        </mc:Choice>
        <mc:Fallback xmlns="">
          <p:pic>
            <p:nvPicPr>
              <p:cNvPr id="6156" name="Ink 12"/>
              <p:cNvPicPr>
                <a:picLocks noRot="1" noChangeAspect="1" noEditPoints="1" noChangeArrowheads="1" noChangeShapeType="1"/>
              </p:cNvPicPr>
              <p:nvPr/>
            </p:nvPicPr>
            <p:blipFill>
              <a:blip r:embed="rId23"/>
              <a:stretch>
                <a:fillRect/>
              </a:stretch>
            </p:blipFill>
            <p:spPr>
              <a:xfrm>
                <a:off x="5577013" y="3049763"/>
                <a:ext cx="156913" cy="12982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157" name="Ink 13"/>
              <p14:cNvContentPartPr>
                <a14:cpLocks xmlns:a14="http://schemas.microsoft.com/office/drawing/2010/main" noRot="1" noChangeAspect="1" noEditPoints="1" noChangeArrowheads="1" noChangeShapeType="1"/>
              </p14:cNvContentPartPr>
              <p14:nvPr/>
            </p14:nvContentPartPr>
            <p14:xfrm>
              <a:off x="6140450" y="2882900"/>
              <a:ext cx="1416050" cy="436563"/>
            </p14:xfrm>
          </p:contentPart>
        </mc:Choice>
        <mc:Fallback xmlns="">
          <p:pic>
            <p:nvPicPr>
              <p:cNvPr id="6157" name="Ink 13"/>
              <p:cNvPicPr>
                <a:picLocks noRot="1" noChangeAspect="1" noEditPoints="1" noChangeArrowheads="1" noChangeShapeType="1"/>
              </p:cNvPicPr>
              <p:nvPr/>
            </p:nvPicPr>
            <p:blipFill>
              <a:blip r:embed="rId25"/>
              <a:stretch>
                <a:fillRect/>
              </a:stretch>
            </p:blipFill>
            <p:spPr>
              <a:xfrm>
                <a:off x="6131082" y="2873512"/>
                <a:ext cx="1434787" cy="4553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158" name="Ink 14"/>
              <p14:cNvContentPartPr>
                <a14:cpLocks xmlns:a14="http://schemas.microsoft.com/office/drawing/2010/main" noRot="1" noChangeAspect="1" noEditPoints="1" noChangeArrowheads="1" noChangeShapeType="1"/>
              </p14:cNvContentPartPr>
              <p14:nvPr/>
            </p14:nvContentPartPr>
            <p14:xfrm>
              <a:off x="7745413" y="2909888"/>
              <a:ext cx="1187450" cy="425450"/>
            </p14:xfrm>
          </p:contentPart>
        </mc:Choice>
        <mc:Fallback xmlns="">
          <p:pic>
            <p:nvPicPr>
              <p:cNvPr id="6158" name="Ink 14"/>
              <p:cNvPicPr>
                <a:picLocks noRot="1" noChangeAspect="1" noEditPoints="1" noChangeArrowheads="1" noChangeShapeType="1"/>
              </p:cNvPicPr>
              <p:nvPr/>
            </p:nvPicPr>
            <p:blipFill>
              <a:blip r:embed="rId27"/>
              <a:stretch>
                <a:fillRect/>
              </a:stretch>
            </p:blipFill>
            <p:spPr>
              <a:xfrm>
                <a:off x="7736057" y="2900561"/>
                <a:ext cx="1206161" cy="44410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159" name="Ink 15"/>
              <p14:cNvContentPartPr>
                <a14:cpLocks xmlns:a14="http://schemas.microsoft.com/office/drawing/2010/main" noRot="1" noChangeAspect="1" noEditPoints="1" noChangeArrowheads="1" noChangeShapeType="1"/>
              </p14:cNvContentPartPr>
              <p14:nvPr/>
            </p14:nvContentPartPr>
            <p14:xfrm>
              <a:off x="4211638" y="3841750"/>
              <a:ext cx="131762" cy="209550"/>
            </p14:xfrm>
          </p:contentPart>
        </mc:Choice>
        <mc:Fallback xmlns="">
          <p:pic>
            <p:nvPicPr>
              <p:cNvPr id="6159" name="Ink 15"/>
              <p:cNvPicPr>
                <a:picLocks noRot="1" noChangeAspect="1" noEditPoints="1" noChangeArrowheads="1" noChangeShapeType="1"/>
              </p:cNvPicPr>
              <p:nvPr/>
            </p:nvPicPr>
            <p:blipFill>
              <a:blip r:embed="rId29"/>
              <a:stretch>
                <a:fillRect/>
              </a:stretch>
            </p:blipFill>
            <p:spPr>
              <a:xfrm>
                <a:off x="4202303" y="3832373"/>
                <a:ext cx="150431" cy="22830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160" name="Ink 16"/>
              <p14:cNvContentPartPr>
                <a14:cpLocks xmlns:a14="http://schemas.microsoft.com/office/drawing/2010/main" noRot="1" noChangeAspect="1" noEditPoints="1" noChangeArrowheads="1" noChangeShapeType="1"/>
              </p14:cNvContentPartPr>
              <p14:nvPr/>
            </p14:nvContentPartPr>
            <p14:xfrm>
              <a:off x="4568825" y="3754438"/>
              <a:ext cx="550863" cy="452437"/>
            </p14:xfrm>
          </p:contentPart>
        </mc:Choice>
        <mc:Fallback xmlns="">
          <p:pic>
            <p:nvPicPr>
              <p:cNvPr id="6160" name="Ink 16"/>
              <p:cNvPicPr>
                <a:picLocks noRot="1" noChangeAspect="1" noEditPoints="1" noChangeArrowheads="1" noChangeShapeType="1"/>
              </p:cNvPicPr>
              <p:nvPr/>
            </p:nvPicPr>
            <p:blipFill>
              <a:blip r:embed="rId31"/>
              <a:stretch>
                <a:fillRect/>
              </a:stretch>
            </p:blipFill>
            <p:spPr>
              <a:xfrm>
                <a:off x="4559458" y="3745087"/>
                <a:ext cx="569597" cy="47113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161" name="Ink 17"/>
              <p14:cNvContentPartPr>
                <a14:cpLocks xmlns:a14="http://schemas.microsoft.com/office/drawing/2010/main" noRot="1" noChangeAspect="1" noEditPoints="1" noChangeArrowheads="1" noChangeShapeType="1"/>
              </p14:cNvContentPartPr>
              <p14:nvPr/>
            </p14:nvContentPartPr>
            <p14:xfrm>
              <a:off x="5262563" y="3670300"/>
              <a:ext cx="911225" cy="677863"/>
            </p14:xfrm>
          </p:contentPart>
        </mc:Choice>
        <mc:Fallback xmlns="">
          <p:pic>
            <p:nvPicPr>
              <p:cNvPr id="6161" name="Ink 17"/>
              <p:cNvPicPr>
                <a:picLocks noRot="1" noChangeAspect="1" noEditPoints="1" noChangeArrowheads="1" noChangeShapeType="1"/>
              </p:cNvPicPr>
              <p:nvPr/>
            </p:nvPicPr>
            <p:blipFill>
              <a:blip r:embed="rId33"/>
              <a:stretch>
                <a:fillRect/>
              </a:stretch>
            </p:blipFill>
            <p:spPr>
              <a:xfrm>
                <a:off x="5253206" y="3660965"/>
                <a:ext cx="929939" cy="69653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162" name="Ink 18"/>
              <p14:cNvContentPartPr>
                <a14:cpLocks xmlns:a14="http://schemas.microsoft.com/office/drawing/2010/main" noRot="1" noChangeAspect="1" noEditPoints="1" noChangeArrowheads="1" noChangeShapeType="1"/>
              </p14:cNvContentPartPr>
              <p14:nvPr/>
            </p14:nvContentPartPr>
            <p14:xfrm>
              <a:off x="6383338" y="3808413"/>
              <a:ext cx="409575" cy="401637"/>
            </p14:xfrm>
          </p:contentPart>
        </mc:Choice>
        <mc:Fallback xmlns="">
          <p:pic>
            <p:nvPicPr>
              <p:cNvPr id="6162" name="Ink 18"/>
              <p:cNvPicPr>
                <a:picLocks noRot="1" noChangeAspect="1" noEditPoints="1" noChangeArrowheads="1" noChangeShapeType="1"/>
              </p:cNvPicPr>
              <p:nvPr/>
            </p:nvPicPr>
            <p:blipFill>
              <a:blip r:embed="rId35"/>
              <a:stretch>
                <a:fillRect/>
              </a:stretch>
            </p:blipFill>
            <p:spPr>
              <a:xfrm>
                <a:off x="6373922" y="3799064"/>
                <a:ext cx="428406" cy="420335"/>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163" name="Ink 19"/>
              <p14:cNvContentPartPr>
                <a14:cpLocks xmlns:a14="http://schemas.microsoft.com/office/drawing/2010/main" noRot="1" noChangeAspect="1" noEditPoints="1" noChangeArrowheads="1" noChangeShapeType="1"/>
              </p14:cNvContentPartPr>
              <p14:nvPr/>
            </p14:nvContentPartPr>
            <p14:xfrm>
              <a:off x="6945313" y="3746500"/>
              <a:ext cx="1198562" cy="514350"/>
            </p14:xfrm>
          </p:contentPart>
        </mc:Choice>
        <mc:Fallback xmlns="">
          <p:pic>
            <p:nvPicPr>
              <p:cNvPr id="6163" name="Ink 19"/>
              <p:cNvPicPr>
                <a:picLocks noRot="1" noChangeAspect="1" noEditPoints="1" noChangeArrowheads="1" noChangeShapeType="1"/>
              </p:cNvPicPr>
              <p:nvPr/>
            </p:nvPicPr>
            <p:blipFill>
              <a:blip r:embed="rId37"/>
              <a:stretch>
                <a:fillRect/>
              </a:stretch>
            </p:blipFill>
            <p:spPr>
              <a:xfrm>
                <a:off x="6935960" y="3737155"/>
                <a:ext cx="1217267" cy="533041"/>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C6B3BB-DA28-5093-4812-64E52ED7B172}"/>
              </a:ext>
            </a:extLst>
          </p:cNvPr>
          <p:cNvSpPr>
            <a:spLocks noGrp="1"/>
          </p:cNvSpPr>
          <p:nvPr>
            <p:ph type="title"/>
          </p:nvPr>
        </p:nvSpPr>
        <p:spPr/>
        <p:txBody>
          <a:bodyPr/>
          <a:lstStyle/>
          <a:p>
            <a:endParaRPr lang="en-PK"/>
          </a:p>
        </p:txBody>
      </p:sp>
      <p:pic>
        <p:nvPicPr>
          <p:cNvPr id="5" name="Content Placeholder 4" descr="Screen Shot 2015-06-03 at 10.32.00 am.png"/>
          <p:cNvPicPr>
            <a:picLocks noGrp="1" noChangeAspect="1"/>
          </p:cNvPicPr>
          <p:nvPr>
            <p:ph idx="1"/>
          </p:nvPr>
        </p:nvPicPr>
        <p:blipFill>
          <a:blip r:embed="rId2">
            <a:extLst>
              <a:ext uri="{28A0092B-C50C-407E-A947-70E740481C1C}">
                <a14:useLocalDpi xmlns:a14="http://schemas.microsoft.com/office/drawing/2010/main" val="0"/>
              </a:ext>
            </a:extLst>
          </a:blip>
          <a:srcRect t="-9552" b="-9552"/>
          <a:stretch>
            <a:fillRect/>
          </a:stretch>
        </p:blipFill>
        <p:spPr>
          <a:xfrm>
            <a:off x="1147762" y="1979968"/>
            <a:ext cx="6848475" cy="3766426"/>
          </a:xfrm>
        </p:spPr>
      </p:pic>
      <p:sp>
        <p:nvSpPr>
          <p:cNvPr id="4" name="Slide Number Placeholder 3"/>
          <p:cNvSpPr>
            <a:spLocks noGrp="1"/>
          </p:cNvSpPr>
          <p:nvPr>
            <p:ph type="sldNum" sz="quarter" idx="12"/>
          </p:nvPr>
        </p:nvSpPr>
        <p:spPr/>
        <p:txBody>
          <a:bodyPr/>
          <a:lstStyle/>
          <a:p>
            <a:fld id="{04E567AB-134B-9C4D-86BA-9D10E7A67249}" type="slidenum">
              <a:rPr lang="en-US" smtClean="0"/>
              <a:pPr/>
              <a:t>21</a:t>
            </a:fld>
            <a:endParaRPr lang="en-US"/>
          </a:p>
        </p:txBody>
      </p:sp>
    </p:spTree>
    <p:extLst>
      <p:ext uri="{BB962C8B-B14F-4D97-AF65-F5344CB8AC3E}">
        <p14:creationId xmlns:p14="http://schemas.microsoft.com/office/powerpoint/2010/main" val="616744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14BF-1AD8-CB07-AF3A-8C45C0C015AF}"/>
              </a:ext>
            </a:extLst>
          </p:cNvPr>
          <p:cNvSpPr>
            <a:spLocks noGrp="1"/>
          </p:cNvSpPr>
          <p:nvPr>
            <p:ph type="title"/>
          </p:nvPr>
        </p:nvSpPr>
        <p:spPr/>
        <p:txBody>
          <a:bodyPr/>
          <a:lstStyle/>
          <a:p>
            <a:r>
              <a:rPr lang="en-US" dirty="0"/>
              <a:t>Background recovery:</a:t>
            </a:r>
            <a:endParaRPr lang="en-PK" dirty="0"/>
          </a:p>
        </p:txBody>
      </p:sp>
      <p:sp>
        <p:nvSpPr>
          <p:cNvPr id="3" name="Content Placeholder 2">
            <a:extLst>
              <a:ext uri="{FF2B5EF4-FFF2-40B4-BE49-F238E27FC236}">
                <a16:creationId xmlns:a16="http://schemas.microsoft.com/office/drawing/2014/main" id="{5FF62AF0-EAB9-1167-ECD4-511E16AABFA1}"/>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Background recovery refers to the process of enhancing the low-frequency components of an image while suppressing the high-frequency components. This is useful for removing noise or artifacts in the image while preserving important features.</a:t>
            </a:r>
          </a:p>
          <a:p>
            <a:pPr algn="l"/>
            <a:r>
              <a:rPr lang="en-US" b="0" i="0" dirty="0">
                <a:solidFill>
                  <a:srgbClr val="374151"/>
                </a:solidFill>
                <a:effectLst/>
                <a:latin typeface="Söhne"/>
              </a:rPr>
              <a:t>The Laplacian filter is a commonly used filter for background recovery in image processing. It is based on the Laplace operator, which is a second-order derivative operator that highlights areas of rapid change in pixel intensity.</a:t>
            </a:r>
          </a:p>
          <a:p>
            <a:pPr algn="l"/>
            <a:r>
              <a:rPr lang="en-US" b="0" i="0" dirty="0">
                <a:solidFill>
                  <a:srgbClr val="374151"/>
                </a:solidFill>
                <a:effectLst/>
                <a:latin typeface="Söhne"/>
              </a:rPr>
              <a:t>The Laplacian filter can produce both positive and negative values, depending on the local contrast of the image. Positive values indicate areas where the pixel intensity is increasing rapidly, while negative values indicate areas where the pixel intensity is decreasing rapidly.</a:t>
            </a:r>
          </a:p>
          <a:p>
            <a:pPr algn="l"/>
            <a:r>
              <a:rPr lang="en-US" b="0" i="0" dirty="0">
                <a:solidFill>
                  <a:srgbClr val="374151"/>
                </a:solidFill>
                <a:effectLst/>
                <a:latin typeface="Söhne"/>
              </a:rPr>
              <a:t>To understand how positive and negative values in the Laplacian filter can be used for background recovery, consider the following:</a:t>
            </a:r>
          </a:p>
          <a:p>
            <a:pPr algn="l">
              <a:buFont typeface="Arial" panose="020B0604020202020204" pitchFamily="34" charset="0"/>
              <a:buChar char="•"/>
            </a:pPr>
            <a:r>
              <a:rPr lang="en-US" b="0" i="0" dirty="0">
                <a:solidFill>
                  <a:srgbClr val="374151"/>
                </a:solidFill>
                <a:effectLst/>
                <a:latin typeface="Söhne"/>
              </a:rPr>
              <a:t>In areas of the image where the pixel intensity is changing slowly (i.e., low-frequency components), the Laplacian filter will produce values close to zero.</a:t>
            </a:r>
          </a:p>
          <a:p>
            <a:endParaRPr lang="en-PK" dirty="0"/>
          </a:p>
        </p:txBody>
      </p:sp>
      <p:sp>
        <p:nvSpPr>
          <p:cNvPr id="4" name="Slide Number Placeholder 3">
            <a:extLst>
              <a:ext uri="{FF2B5EF4-FFF2-40B4-BE49-F238E27FC236}">
                <a16:creationId xmlns:a16="http://schemas.microsoft.com/office/drawing/2014/main" id="{2DCD3403-A152-8A05-9238-9EEE82E4EFA4}"/>
              </a:ext>
            </a:extLst>
          </p:cNvPr>
          <p:cNvSpPr>
            <a:spLocks noGrp="1"/>
          </p:cNvSpPr>
          <p:nvPr>
            <p:ph type="sldNum" sz="quarter" idx="12"/>
          </p:nvPr>
        </p:nvSpPr>
        <p:spPr/>
        <p:txBody>
          <a:bodyPr/>
          <a:lstStyle/>
          <a:p>
            <a:fld id="{04E567AB-134B-9C4D-86BA-9D10E7A67249}" type="slidenum">
              <a:rPr lang="en-US" smtClean="0"/>
              <a:pPr/>
              <a:t>22</a:t>
            </a:fld>
            <a:endParaRPr lang="en-US"/>
          </a:p>
        </p:txBody>
      </p:sp>
    </p:spTree>
    <p:extLst>
      <p:ext uri="{BB962C8B-B14F-4D97-AF65-F5344CB8AC3E}">
        <p14:creationId xmlns:p14="http://schemas.microsoft.com/office/powerpoint/2010/main" val="3536273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C61A-180E-A396-6E96-AEAC7C7A9DB0}"/>
              </a:ext>
            </a:extLst>
          </p:cNvPr>
          <p:cNvSpPr>
            <a:spLocks noGrp="1"/>
          </p:cNvSpPr>
          <p:nvPr>
            <p:ph type="title"/>
          </p:nvPr>
        </p:nvSpPr>
        <p:spPr/>
        <p:txBody>
          <a:bodyPr>
            <a:normAutofit fontScale="90000"/>
          </a:bodyPr>
          <a:lstStyle/>
          <a:p>
            <a:r>
              <a:rPr lang="en-US" dirty="0">
                <a:solidFill>
                  <a:srgbClr val="C00000"/>
                </a:solidFill>
              </a:rPr>
              <a:t>Why take negative or positive values?</a:t>
            </a:r>
            <a:endParaRPr lang="en-PK" dirty="0">
              <a:solidFill>
                <a:srgbClr val="C00000"/>
              </a:solidFill>
            </a:endParaRPr>
          </a:p>
        </p:txBody>
      </p:sp>
      <p:sp>
        <p:nvSpPr>
          <p:cNvPr id="3" name="Content Placeholder 2">
            <a:extLst>
              <a:ext uri="{FF2B5EF4-FFF2-40B4-BE49-F238E27FC236}">
                <a16:creationId xmlns:a16="http://schemas.microsoft.com/office/drawing/2014/main" id="{25D30432-69D7-0762-3E7F-DC82F141737C}"/>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374151"/>
                </a:solidFill>
                <a:effectLst/>
                <a:latin typeface="Söhne"/>
              </a:rPr>
              <a:t>In areas of the image where the pixel intensity is changing rapidly (i.e., high-frequency components), the Laplacian filter will produce positive or negative values, depending on the direction of the change.</a:t>
            </a:r>
          </a:p>
          <a:p>
            <a:pPr algn="l">
              <a:buFont typeface="Arial" panose="020B0604020202020204" pitchFamily="34" charset="0"/>
              <a:buChar char="•"/>
            </a:pPr>
            <a:r>
              <a:rPr lang="en-US" b="0" i="0" dirty="0">
                <a:solidFill>
                  <a:srgbClr val="374151"/>
                </a:solidFill>
                <a:effectLst/>
                <a:latin typeface="Söhne"/>
              </a:rPr>
              <a:t>By thresholding the Laplacian filter output to keep only the positive values, we can enhance the high-frequency components of the image while suppressing the low-frequency components. This is because the positive values correspond to areas of rapid change in pixel intensity, which are likely to be edges or other important features.</a:t>
            </a:r>
          </a:p>
          <a:p>
            <a:pPr algn="l">
              <a:buFont typeface="Arial" panose="020B0604020202020204" pitchFamily="34" charset="0"/>
              <a:buChar char="•"/>
            </a:pPr>
            <a:r>
              <a:rPr lang="en-US" b="0" i="0" dirty="0">
                <a:solidFill>
                  <a:srgbClr val="374151"/>
                </a:solidFill>
                <a:effectLst/>
                <a:latin typeface="Söhne"/>
              </a:rPr>
              <a:t>Similarly, by thresholding the Laplacian filter output to keep only the negative values, we can enhance the low-frequency components of the image while suppressing the high-frequency components. This is because the negative values correspond to areas of rapid decrease in pixel intensity, which are likely to be smooth areas or homogeneous regions.</a:t>
            </a:r>
          </a:p>
          <a:p>
            <a:endParaRPr lang="en-PK" dirty="0"/>
          </a:p>
        </p:txBody>
      </p:sp>
      <p:sp>
        <p:nvSpPr>
          <p:cNvPr id="4" name="Slide Number Placeholder 3">
            <a:extLst>
              <a:ext uri="{FF2B5EF4-FFF2-40B4-BE49-F238E27FC236}">
                <a16:creationId xmlns:a16="http://schemas.microsoft.com/office/drawing/2014/main" id="{1C47DF53-C18D-D722-10F4-B2A6761D77F6}"/>
              </a:ext>
            </a:extLst>
          </p:cNvPr>
          <p:cNvSpPr>
            <a:spLocks noGrp="1"/>
          </p:cNvSpPr>
          <p:nvPr>
            <p:ph type="sldNum" sz="quarter" idx="12"/>
          </p:nvPr>
        </p:nvSpPr>
        <p:spPr/>
        <p:txBody>
          <a:bodyPr/>
          <a:lstStyle/>
          <a:p>
            <a:fld id="{04E567AB-134B-9C4D-86BA-9D10E7A67249}" type="slidenum">
              <a:rPr lang="en-US" smtClean="0"/>
              <a:pPr/>
              <a:t>23</a:t>
            </a:fld>
            <a:endParaRPr lang="en-US"/>
          </a:p>
        </p:txBody>
      </p:sp>
    </p:spTree>
    <p:extLst>
      <p:ext uri="{BB962C8B-B14F-4D97-AF65-F5344CB8AC3E}">
        <p14:creationId xmlns:p14="http://schemas.microsoft.com/office/powerpoint/2010/main" val="4028698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266-E54C-86EE-2758-1413724403FB}"/>
              </a:ext>
            </a:extLst>
          </p:cNvPr>
          <p:cNvSpPr>
            <a:spLocks noGrp="1"/>
          </p:cNvSpPr>
          <p:nvPr>
            <p:ph type="title"/>
          </p:nvPr>
        </p:nvSpPr>
        <p:spPr/>
        <p:txBody>
          <a:bodyPr>
            <a:normAutofit fontScale="90000"/>
          </a:bodyPr>
          <a:lstStyle/>
          <a:p>
            <a:r>
              <a:rPr lang="en-US" dirty="0"/>
              <a:t>Final comments on background recovery:</a:t>
            </a:r>
            <a:endParaRPr lang="en-PK" dirty="0"/>
          </a:p>
        </p:txBody>
      </p:sp>
      <p:sp>
        <p:nvSpPr>
          <p:cNvPr id="3" name="Content Placeholder 2">
            <a:extLst>
              <a:ext uri="{FF2B5EF4-FFF2-40B4-BE49-F238E27FC236}">
                <a16:creationId xmlns:a16="http://schemas.microsoft.com/office/drawing/2014/main" id="{54286BD4-4988-8429-151C-3A4894636D3B}"/>
              </a:ext>
            </a:extLst>
          </p:cNvPr>
          <p:cNvSpPr>
            <a:spLocks noGrp="1"/>
          </p:cNvSpPr>
          <p:nvPr>
            <p:ph idx="1"/>
          </p:nvPr>
        </p:nvSpPr>
        <p:spPr/>
        <p:txBody>
          <a:bodyPr>
            <a:normAutofit fontScale="92500" lnSpcReduction="20000"/>
          </a:bodyPr>
          <a:lstStyle/>
          <a:p>
            <a:r>
              <a:rPr lang="en-US" b="0" i="0" dirty="0">
                <a:solidFill>
                  <a:srgbClr val="374151"/>
                </a:solidFill>
                <a:effectLst/>
                <a:latin typeface="Söhne"/>
              </a:rPr>
              <a:t>In summary, the positive and negative values produced by the Laplacian filter can be used for background recovery by thresholding the filter output to enhance or suppress different components of the image. The logical reason behind this is that the Laplacian filter highlights areas of rapid change in pixel intensity, which are often associated with important features in the image. By selectively enhancing or suppressing these areas, we can improve the overall quality of the image while preserving important information.</a:t>
            </a:r>
          </a:p>
          <a:p>
            <a:endParaRPr lang="en-PK" dirty="0"/>
          </a:p>
        </p:txBody>
      </p:sp>
      <p:sp>
        <p:nvSpPr>
          <p:cNvPr id="4" name="Slide Number Placeholder 3">
            <a:extLst>
              <a:ext uri="{FF2B5EF4-FFF2-40B4-BE49-F238E27FC236}">
                <a16:creationId xmlns:a16="http://schemas.microsoft.com/office/drawing/2014/main" id="{E5609191-9F94-9972-5D85-EFBF26B164EA}"/>
              </a:ext>
            </a:extLst>
          </p:cNvPr>
          <p:cNvSpPr>
            <a:spLocks noGrp="1"/>
          </p:cNvSpPr>
          <p:nvPr>
            <p:ph type="sldNum" sz="quarter" idx="12"/>
          </p:nvPr>
        </p:nvSpPr>
        <p:spPr/>
        <p:txBody>
          <a:bodyPr/>
          <a:lstStyle/>
          <a:p>
            <a:fld id="{04E567AB-134B-9C4D-86BA-9D10E7A67249}" type="slidenum">
              <a:rPr lang="en-US" smtClean="0"/>
              <a:pPr/>
              <a:t>24</a:t>
            </a:fld>
            <a:endParaRPr lang="en-US"/>
          </a:p>
        </p:txBody>
      </p:sp>
    </p:spTree>
    <p:extLst>
      <p:ext uri="{BB962C8B-B14F-4D97-AF65-F5344CB8AC3E}">
        <p14:creationId xmlns:p14="http://schemas.microsoft.com/office/powerpoint/2010/main" val="3782217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70AFF4-DA96-8BEB-16E5-8BCF069F35FC}"/>
              </a:ext>
            </a:extLst>
          </p:cNvPr>
          <p:cNvSpPr>
            <a:spLocks noGrp="1"/>
          </p:cNvSpPr>
          <p:nvPr>
            <p:ph type="title"/>
          </p:nvPr>
        </p:nvSpPr>
        <p:spPr/>
        <p:txBody>
          <a:bodyPr/>
          <a:lstStyle/>
          <a:p>
            <a:endParaRPr lang="en-PK"/>
          </a:p>
        </p:txBody>
      </p:sp>
      <p:pic>
        <p:nvPicPr>
          <p:cNvPr id="7" name="Content Placeholder 6" descr="Screen Shot 2015-06-03 at 10.33.51 am.png"/>
          <p:cNvPicPr>
            <a:picLocks noGrp="1" noChangeAspect="1"/>
          </p:cNvPicPr>
          <p:nvPr>
            <p:ph idx="1"/>
          </p:nvPr>
        </p:nvPicPr>
        <p:blipFill>
          <a:blip r:embed="rId2">
            <a:extLst>
              <a:ext uri="{28A0092B-C50C-407E-A947-70E740481C1C}">
                <a14:useLocalDpi xmlns:a14="http://schemas.microsoft.com/office/drawing/2010/main" val="0"/>
              </a:ext>
            </a:extLst>
          </a:blip>
          <a:srcRect l="-30682" r="-30682"/>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25</a:t>
            </a:fld>
            <a:endParaRPr lang="en-US"/>
          </a:p>
        </p:txBody>
      </p:sp>
    </p:spTree>
    <p:extLst>
      <p:ext uri="{BB962C8B-B14F-4D97-AF65-F5344CB8AC3E}">
        <p14:creationId xmlns:p14="http://schemas.microsoft.com/office/powerpoint/2010/main" val="3773330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3A5195-8A87-D4F1-7DFA-18E04E93D2FA}"/>
              </a:ext>
            </a:extLst>
          </p:cNvPr>
          <p:cNvSpPr>
            <a:spLocks noGrp="1"/>
          </p:cNvSpPr>
          <p:nvPr>
            <p:ph type="title"/>
          </p:nvPr>
        </p:nvSpPr>
        <p:spPr/>
        <p:txBody>
          <a:bodyPr/>
          <a:lstStyle/>
          <a:p>
            <a:endParaRPr lang="en-PK"/>
          </a:p>
        </p:txBody>
      </p:sp>
      <p:pic>
        <p:nvPicPr>
          <p:cNvPr id="5" name="Content Placeholder 4" descr="Screen Shot 2015-06-03 at 10.55.40 am.png"/>
          <p:cNvPicPr>
            <a:picLocks noGrp="1" noChangeAspect="1"/>
          </p:cNvPicPr>
          <p:nvPr>
            <p:ph idx="1"/>
          </p:nvPr>
        </p:nvPicPr>
        <p:blipFill>
          <a:blip r:embed="rId2">
            <a:extLst>
              <a:ext uri="{28A0092B-C50C-407E-A947-70E740481C1C}">
                <a14:useLocalDpi xmlns:a14="http://schemas.microsoft.com/office/drawing/2010/main" val="0"/>
              </a:ext>
            </a:extLst>
          </a:blip>
          <a:srcRect l="-8437" r="-8437"/>
          <a:stretch>
            <a:fillRect/>
          </a:stretch>
        </p:blipFill>
        <p:spPr>
          <a:xfrm>
            <a:off x="536560" y="1643856"/>
            <a:ext cx="8070880" cy="4438650"/>
          </a:xfrm>
        </p:spPr>
      </p:pic>
      <p:sp>
        <p:nvSpPr>
          <p:cNvPr id="4" name="Slide Number Placeholder 3"/>
          <p:cNvSpPr>
            <a:spLocks noGrp="1"/>
          </p:cNvSpPr>
          <p:nvPr>
            <p:ph type="sldNum" sz="quarter" idx="12"/>
          </p:nvPr>
        </p:nvSpPr>
        <p:spPr/>
        <p:txBody>
          <a:bodyPr/>
          <a:lstStyle/>
          <a:p>
            <a:fld id="{04E567AB-134B-9C4D-86BA-9D10E7A67249}" type="slidenum">
              <a:rPr lang="en-US" smtClean="0"/>
              <a:pPr/>
              <a:t>26</a:t>
            </a:fld>
            <a:endParaRPr lang="en-US"/>
          </a:p>
        </p:txBody>
      </p:sp>
      <mc:AlternateContent xmlns:mc="http://schemas.openxmlformats.org/markup-compatibility/2006" xmlns:p14="http://schemas.microsoft.com/office/powerpoint/2010/main">
        <mc:Choice Requires="p14">
          <p:contentPart p14:bwMode="auto" r:id="rId3">
            <p14:nvContentPartPr>
              <p14:cNvPr id="8194" name="Ink 2"/>
              <p14:cNvContentPartPr>
                <a14:cpLocks xmlns:a14="http://schemas.microsoft.com/office/drawing/2010/main" noRot="1" noChangeAspect="1" noEditPoints="1" noChangeArrowheads="1" noChangeShapeType="1"/>
              </p14:cNvContentPartPr>
              <p14:nvPr/>
            </p14:nvContentPartPr>
            <p14:xfrm>
              <a:off x="3348038" y="1911350"/>
              <a:ext cx="2224087" cy="61913"/>
            </p14:xfrm>
          </p:contentPart>
        </mc:Choice>
        <mc:Fallback xmlns="">
          <p:pic>
            <p:nvPicPr>
              <p:cNvPr id="8194" name="Ink 2"/>
              <p:cNvPicPr>
                <a:picLocks noRot="1" noChangeAspect="1" noEditPoints="1" noChangeArrowheads="1" noChangeShapeType="1"/>
              </p:cNvPicPr>
              <p:nvPr/>
            </p:nvPicPr>
            <p:blipFill>
              <a:blip r:embed="rId4"/>
              <a:stretch>
                <a:fillRect/>
              </a:stretch>
            </p:blipFill>
            <p:spPr>
              <a:xfrm>
                <a:off x="3338676" y="1903898"/>
                <a:ext cx="2242810" cy="76818"/>
              </a:xfrm>
              <a:prstGeom prst="rect">
                <a:avLst/>
              </a:prstGeom>
            </p:spPr>
          </p:pic>
        </mc:Fallback>
      </mc:AlternateContent>
    </p:spTree>
    <p:extLst>
      <p:ext uri="{BB962C8B-B14F-4D97-AF65-F5344CB8AC3E}">
        <p14:creationId xmlns:p14="http://schemas.microsoft.com/office/powerpoint/2010/main" val="1860259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BE6526-DD46-D0E8-F495-A042BAFB4D22}"/>
              </a:ext>
            </a:extLst>
          </p:cNvPr>
          <p:cNvSpPr>
            <a:spLocks noGrp="1"/>
          </p:cNvSpPr>
          <p:nvPr>
            <p:ph type="title"/>
          </p:nvPr>
        </p:nvSpPr>
        <p:spPr/>
        <p:txBody>
          <a:bodyPr/>
          <a:lstStyle/>
          <a:p>
            <a:endParaRPr lang="en-PK"/>
          </a:p>
        </p:txBody>
      </p:sp>
      <p:pic>
        <p:nvPicPr>
          <p:cNvPr id="5" name="Content Placeholder 4" descr="Screen Shot 2015-06-03 at 10.56.58 am.png"/>
          <p:cNvPicPr>
            <a:picLocks noGrp="1" noChangeAspect="1"/>
          </p:cNvPicPr>
          <p:nvPr>
            <p:ph idx="1"/>
          </p:nvPr>
        </p:nvPicPr>
        <p:blipFill>
          <a:blip r:embed="rId2">
            <a:extLst>
              <a:ext uri="{28A0092B-C50C-407E-A947-70E740481C1C}">
                <a14:useLocalDpi xmlns:a14="http://schemas.microsoft.com/office/drawing/2010/main" val="0"/>
              </a:ext>
            </a:extLst>
          </a:blip>
          <a:srcRect l="-12308" r="-12308"/>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27</a:t>
            </a:fld>
            <a:endParaRPr lang="en-US"/>
          </a:p>
        </p:txBody>
      </p:sp>
    </p:spTree>
    <p:extLst>
      <p:ext uri="{BB962C8B-B14F-4D97-AF65-F5344CB8AC3E}">
        <p14:creationId xmlns:p14="http://schemas.microsoft.com/office/powerpoint/2010/main" val="3498502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245DF2-3C01-E547-5D02-D1E79FB707D1}"/>
              </a:ext>
            </a:extLst>
          </p:cNvPr>
          <p:cNvSpPr>
            <a:spLocks noGrp="1"/>
          </p:cNvSpPr>
          <p:nvPr>
            <p:ph type="title"/>
          </p:nvPr>
        </p:nvSpPr>
        <p:spPr/>
        <p:txBody>
          <a:bodyPr/>
          <a:lstStyle/>
          <a:p>
            <a:endParaRPr lang="en-PK"/>
          </a:p>
        </p:txBody>
      </p:sp>
      <p:pic>
        <p:nvPicPr>
          <p:cNvPr id="5" name="Content Placeholder 4" descr="Screen Shot 2015-06-03 at 11.01.31 am.png"/>
          <p:cNvPicPr>
            <a:picLocks noGrp="1" noChangeAspect="1"/>
          </p:cNvPicPr>
          <p:nvPr>
            <p:ph idx="1"/>
          </p:nvPr>
        </p:nvPicPr>
        <p:blipFill>
          <a:blip r:embed="rId2">
            <a:extLst>
              <a:ext uri="{28A0092B-C50C-407E-A947-70E740481C1C}">
                <a14:useLocalDpi xmlns:a14="http://schemas.microsoft.com/office/drawing/2010/main" val="0"/>
              </a:ext>
            </a:extLst>
          </a:blip>
          <a:srcRect l="-38136" r="-38136"/>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28</a:t>
            </a:fld>
            <a:endParaRPr lang="en-US"/>
          </a:p>
        </p:txBody>
      </p:sp>
    </p:spTree>
    <p:extLst>
      <p:ext uri="{BB962C8B-B14F-4D97-AF65-F5344CB8AC3E}">
        <p14:creationId xmlns:p14="http://schemas.microsoft.com/office/powerpoint/2010/main" val="2174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Unsharp</a:t>
            </a:r>
            <a:r>
              <a:rPr lang="en-US" dirty="0"/>
              <a:t> masking and high-boost filtering</a:t>
            </a:r>
          </a:p>
        </p:txBody>
      </p:sp>
      <p:sp>
        <p:nvSpPr>
          <p:cNvPr id="3" name="Content Placeholder 2"/>
          <p:cNvSpPr>
            <a:spLocks noGrp="1"/>
          </p:cNvSpPr>
          <p:nvPr>
            <p:ph idx="1"/>
          </p:nvPr>
        </p:nvSpPr>
        <p:spPr/>
        <p:txBody>
          <a:bodyPr/>
          <a:lstStyle/>
          <a:p>
            <a:r>
              <a:rPr lang="en-US" dirty="0"/>
              <a:t>The technique known as </a:t>
            </a:r>
            <a:r>
              <a:rPr lang="en-US" dirty="0" err="1"/>
              <a:t>unsharp</a:t>
            </a:r>
            <a:r>
              <a:rPr lang="en-US" dirty="0"/>
              <a:t> masking is a method of common use in graphics for making the images sharper. </a:t>
            </a:r>
          </a:p>
          <a:p>
            <a:r>
              <a:rPr lang="en-US" dirty="0"/>
              <a:t>It consists of: </a:t>
            </a:r>
          </a:p>
          <a:p>
            <a:pPr lvl="1"/>
            <a:r>
              <a:rPr lang="en-US" dirty="0"/>
              <a:t>1. defocusing the original image; </a:t>
            </a:r>
          </a:p>
          <a:p>
            <a:pPr lvl="1"/>
            <a:r>
              <a:rPr lang="en-US" dirty="0"/>
              <a:t>2. obtaining the mask as the difference between the original image and its defocused copy; </a:t>
            </a:r>
          </a:p>
          <a:p>
            <a:pPr lvl="1"/>
            <a:r>
              <a:rPr lang="en-US" dirty="0"/>
              <a:t>3. adding the mask to the original image.</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29</a:t>
            </a:fld>
            <a:endParaRPr lang="en-US"/>
          </a:p>
        </p:txBody>
      </p:sp>
    </p:spTree>
    <p:extLst>
      <p:ext uri="{BB962C8B-B14F-4D97-AF65-F5344CB8AC3E}">
        <p14:creationId xmlns:p14="http://schemas.microsoft.com/office/powerpoint/2010/main" val="79693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14B3-9BFC-EBE4-37A4-1D7BF2BA6C12}"/>
              </a:ext>
            </a:extLst>
          </p:cNvPr>
          <p:cNvSpPr>
            <a:spLocks noGrp="1"/>
          </p:cNvSpPr>
          <p:nvPr>
            <p:ph type="title"/>
          </p:nvPr>
        </p:nvSpPr>
        <p:spPr/>
        <p:txBody>
          <a:bodyPr/>
          <a:lstStyle/>
          <a:p>
            <a:r>
              <a:rPr lang="en-US" dirty="0"/>
              <a:t>Box filter:</a:t>
            </a:r>
            <a:endParaRPr lang="en-PK" dirty="0"/>
          </a:p>
        </p:txBody>
      </p:sp>
      <p:sp>
        <p:nvSpPr>
          <p:cNvPr id="3" name="Content Placeholder 2">
            <a:extLst>
              <a:ext uri="{FF2B5EF4-FFF2-40B4-BE49-F238E27FC236}">
                <a16:creationId xmlns:a16="http://schemas.microsoft.com/office/drawing/2014/main" id="{042B96F6-553C-AAEA-450C-9CC58CDE5546}"/>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A box filter, also known as a box blur or a mean filter, is a type of image filter that is used for smoothing and noise reduction. It is a simple filter that replaces each pixel in an image with the average value of its neighboring pixels within a fixed window or kernel.</a:t>
            </a:r>
          </a:p>
          <a:p>
            <a:pPr algn="l"/>
            <a:r>
              <a:rPr lang="en-US" b="0" i="0" dirty="0">
                <a:solidFill>
                  <a:srgbClr val="374151"/>
                </a:solidFill>
                <a:effectLst/>
                <a:latin typeface="Söhne"/>
              </a:rPr>
              <a:t>The box filter is called a "box" filter because the kernel used for filtering is typically a square or rectangular box-shaped matrix of equal weights. The size of the box determines the size of the kernel, and therefore the size of the window over which the averaging is performed.</a:t>
            </a:r>
          </a:p>
          <a:p>
            <a:pPr algn="l"/>
            <a:r>
              <a:rPr lang="en-US" b="0" i="0" dirty="0">
                <a:solidFill>
                  <a:srgbClr val="374151"/>
                </a:solidFill>
                <a:effectLst/>
                <a:latin typeface="Söhne"/>
              </a:rPr>
              <a:t>The box filter works by averaging the pixel values within the kernel. This has the effect of smoothing out the image and reducing the amount of high-frequency noise or detail. The filter is often used as a pre-processing step for other image processing tasks, such as edge detection or segmentation, as it can help to remove noise and artifacts that might interfere with these tasks.</a:t>
            </a:r>
          </a:p>
          <a:p>
            <a:endParaRPr lang="en-PK" dirty="0"/>
          </a:p>
        </p:txBody>
      </p:sp>
      <p:sp>
        <p:nvSpPr>
          <p:cNvPr id="4" name="Slide Number Placeholder 3">
            <a:extLst>
              <a:ext uri="{FF2B5EF4-FFF2-40B4-BE49-F238E27FC236}">
                <a16:creationId xmlns:a16="http://schemas.microsoft.com/office/drawing/2014/main" id="{E414EA99-9474-1DD2-6998-F7C94C7E64EB}"/>
              </a:ext>
            </a:extLst>
          </p:cNvPr>
          <p:cNvSpPr>
            <a:spLocks noGrp="1"/>
          </p:cNvSpPr>
          <p:nvPr>
            <p:ph type="sldNum" sz="quarter" idx="12"/>
          </p:nvPr>
        </p:nvSpPr>
        <p:spPr/>
        <p:txBody>
          <a:bodyPr/>
          <a:lstStyle/>
          <a:p>
            <a:fld id="{04E567AB-134B-9C4D-86BA-9D10E7A67249}" type="slidenum">
              <a:rPr lang="en-US" smtClean="0"/>
              <a:pPr/>
              <a:t>3</a:t>
            </a:fld>
            <a:endParaRPr lang="en-US"/>
          </a:p>
        </p:txBody>
      </p:sp>
    </p:spTree>
    <p:extLst>
      <p:ext uri="{BB962C8B-B14F-4D97-AF65-F5344CB8AC3E}">
        <p14:creationId xmlns:p14="http://schemas.microsoft.com/office/powerpoint/2010/main" val="2192481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6D7C5B-66C8-63DC-3268-6786F3AEF9EA}"/>
              </a:ext>
            </a:extLst>
          </p:cNvPr>
          <p:cNvSpPr>
            <a:spLocks noGrp="1"/>
          </p:cNvSpPr>
          <p:nvPr>
            <p:ph type="title"/>
          </p:nvPr>
        </p:nvSpPr>
        <p:spPr/>
        <p:txBody>
          <a:bodyPr/>
          <a:lstStyle/>
          <a:p>
            <a:endParaRPr lang="en-PK"/>
          </a:p>
        </p:txBody>
      </p:sp>
      <p:sp>
        <p:nvSpPr>
          <p:cNvPr id="7" name="Content Placeholder 6">
            <a:extLst>
              <a:ext uri="{FF2B5EF4-FFF2-40B4-BE49-F238E27FC236}">
                <a16:creationId xmlns:a16="http://schemas.microsoft.com/office/drawing/2014/main" id="{3299B6A1-E150-D44D-AFCB-3BE74198AD9D}"/>
              </a:ext>
            </a:extLst>
          </p:cNvPr>
          <p:cNvSpPr>
            <a:spLocks noGrp="1"/>
          </p:cNvSpPr>
          <p:nvPr>
            <p:ph idx="1"/>
          </p:nvPr>
        </p:nvSpPr>
        <p:spPr/>
        <p:txBody>
          <a:bodyPr/>
          <a:lstStyle/>
          <a:p>
            <a:endParaRPr lang="en-PK"/>
          </a:p>
        </p:txBody>
      </p:sp>
      <p:sp>
        <p:nvSpPr>
          <p:cNvPr id="4" name="Slide Number Placeholder 3"/>
          <p:cNvSpPr>
            <a:spLocks noGrp="1"/>
          </p:cNvSpPr>
          <p:nvPr>
            <p:ph type="sldNum" sz="quarter" idx="12"/>
          </p:nvPr>
        </p:nvSpPr>
        <p:spPr/>
        <p:txBody>
          <a:bodyPr/>
          <a:lstStyle/>
          <a:p>
            <a:fld id="{04E567AB-134B-9C4D-86BA-9D10E7A67249}" type="slidenum">
              <a:rPr lang="en-US" smtClean="0"/>
              <a:pPr/>
              <a:t>30</a:t>
            </a:fld>
            <a:endParaRPr lang="en-US"/>
          </a:p>
        </p:txBody>
      </p:sp>
      <mc:AlternateContent xmlns:mc="http://schemas.openxmlformats.org/markup-compatibility/2006" xmlns:p14="http://schemas.microsoft.com/office/powerpoint/2010/main">
        <mc:Choice Requires="p14">
          <p:contentPart p14:bwMode="auto" r:id="rId2">
            <p14:nvContentPartPr>
              <p14:cNvPr id="9218" name="Ink 2"/>
              <p14:cNvContentPartPr>
                <a14:cpLocks xmlns:a14="http://schemas.microsoft.com/office/drawing/2010/main" noRot="1" noChangeAspect="1" noEditPoints="1" noChangeArrowheads="1" noChangeShapeType="1"/>
              </p14:cNvContentPartPr>
              <p14:nvPr/>
            </p14:nvContentPartPr>
            <p14:xfrm>
              <a:off x="2422525" y="1073150"/>
              <a:ext cx="1989138" cy="635000"/>
            </p14:xfrm>
          </p:contentPart>
        </mc:Choice>
        <mc:Fallback xmlns="">
          <p:pic>
            <p:nvPicPr>
              <p:cNvPr id="9218" name="Ink 2"/>
              <p:cNvPicPr>
                <a:picLocks noRot="1" noChangeAspect="1" noEditPoints="1" noChangeArrowheads="1" noChangeShapeType="1"/>
              </p:cNvPicPr>
              <p:nvPr/>
            </p:nvPicPr>
            <p:blipFill>
              <a:blip r:embed="rId3"/>
              <a:stretch>
                <a:fillRect/>
              </a:stretch>
            </p:blipFill>
            <p:spPr>
              <a:xfrm>
                <a:off x="2413168" y="1063806"/>
                <a:ext cx="2007853" cy="65368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219" name="Ink 3"/>
              <p14:cNvContentPartPr>
                <a14:cpLocks xmlns:a14="http://schemas.microsoft.com/office/drawing/2010/main" noRot="1" noChangeAspect="1" noEditPoints="1" noChangeArrowheads="1" noChangeShapeType="1"/>
              </p14:cNvContentPartPr>
              <p14:nvPr/>
            </p14:nvContentPartPr>
            <p14:xfrm>
              <a:off x="4945063" y="1055688"/>
              <a:ext cx="1089025" cy="590550"/>
            </p14:xfrm>
          </p:contentPart>
        </mc:Choice>
        <mc:Fallback xmlns="">
          <p:pic>
            <p:nvPicPr>
              <p:cNvPr id="9219" name="Ink 3"/>
              <p:cNvPicPr>
                <a:picLocks noRot="1" noChangeAspect="1" noEditPoints="1" noChangeArrowheads="1" noChangeShapeType="1"/>
              </p:cNvPicPr>
              <p:nvPr/>
            </p:nvPicPr>
            <p:blipFill>
              <a:blip r:embed="rId5"/>
              <a:stretch>
                <a:fillRect/>
              </a:stretch>
            </p:blipFill>
            <p:spPr>
              <a:xfrm>
                <a:off x="4935703" y="1046320"/>
                <a:ext cx="1107745" cy="60928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220" name="Ink 4"/>
              <p14:cNvContentPartPr>
                <a14:cpLocks xmlns:a14="http://schemas.microsoft.com/office/drawing/2010/main" noRot="1" noChangeAspect="1" noEditPoints="1" noChangeArrowheads="1" noChangeShapeType="1"/>
              </p14:cNvContentPartPr>
              <p14:nvPr/>
            </p14:nvContentPartPr>
            <p14:xfrm>
              <a:off x="6427788" y="896938"/>
              <a:ext cx="1514475" cy="744537"/>
            </p14:xfrm>
          </p:contentPart>
        </mc:Choice>
        <mc:Fallback xmlns="">
          <p:pic>
            <p:nvPicPr>
              <p:cNvPr id="9220" name="Ink 4"/>
              <p:cNvPicPr>
                <a:picLocks noRot="1" noChangeAspect="1" noEditPoints="1" noChangeArrowheads="1" noChangeShapeType="1"/>
              </p:cNvPicPr>
              <p:nvPr/>
            </p:nvPicPr>
            <p:blipFill>
              <a:blip r:embed="rId7"/>
              <a:stretch>
                <a:fillRect/>
              </a:stretch>
            </p:blipFill>
            <p:spPr>
              <a:xfrm>
                <a:off x="6418433" y="887591"/>
                <a:ext cx="1533186" cy="76323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221" name="Ink 5"/>
              <p14:cNvContentPartPr>
                <a14:cpLocks xmlns:a14="http://schemas.microsoft.com/office/drawing/2010/main" noRot="1" noChangeAspect="1" noEditPoints="1" noChangeArrowheads="1" noChangeShapeType="1"/>
              </p14:cNvContentPartPr>
              <p14:nvPr/>
            </p14:nvContentPartPr>
            <p14:xfrm>
              <a:off x="37230050" y="9302750"/>
              <a:ext cx="0" cy="0"/>
            </p14:xfrm>
          </p:contentPart>
        </mc:Choice>
        <mc:Fallback xmlns="">
          <p:pic>
            <p:nvPicPr>
              <p:cNvPr id="9221" name="Ink 5"/>
              <p:cNvPicPr>
                <a:picLocks noRot="1" noChangeAspect="1" noEditPoints="1" noChangeArrowheads="1" noChangeShapeType="1"/>
              </p:cNvPicPr>
              <p:nvPr/>
            </p:nvPicPr>
            <p:blipFill>
              <a:blip r:embed="rId9"/>
              <a:stretch>
                <a:fillRect/>
              </a:stretch>
            </p:blipFill>
            <p:spPr>
              <a:xfrm>
                <a:off x="37230050" y="930275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222" name="Ink 6"/>
              <p14:cNvContentPartPr>
                <a14:cpLocks xmlns:a14="http://schemas.microsoft.com/office/drawing/2010/main" noRot="1" noChangeAspect="1" noEditPoints="1" noChangeArrowheads="1" noChangeShapeType="1"/>
              </p14:cNvContentPartPr>
              <p14:nvPr/>
            </p14:nvContentPartPr>
            <p14:xfrm>
              <a:off x="5432425" y="1751013"/>
              <a:ext cx="12700" cy="3175"/>
            </p14:xfrm>
          </p:contentPart>
        </mc:Choice>
        <mc:Fallback xmlns="">
          <p:pic>
            <p:nvPicPr>
              <p:cNvPr id="9222" name="Ink 6"/>
              <p:cNvPicPr>
                <a:picLocks noRot="1" noChangeAspect="1" noEditPoints="1" noChangeArrowheads="1" noChangeShapeType="1"/>
              </p:cNvPicPr>
              <p:nvPr/>
            </p:nvPicPr>
            <p:blipFill>
              <a:blip r:embed="rId11"/>
              <a:stretch>
                <a:fillRect/>
              </a:stretch>
            </p:blipFill>
            <p:spPr>
              <a:xfrm>
                <a:off x="5422713" y="1739220"/>
                <a:ext cx="32124" cy="2676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223" name="Ink 7"/>
              <p14:cNvContentPartPr>
                <a14:cpLocks xmlns:a14="http://schemas.microsoft.com/office/drawing/2010/main" noRot="1" noChangeAspect="1" noEditPoints="1" noChangeArrowheads="1" noChangeShapeType="1"/>
              </p14:cNvContentPartPr>
              <p14:nvPr/>
            </p14:nvContentPartPr>
            <p14:xfrm>
              <a:off x="1211263" y="2490788"/>
              <a:ext cx="1428750" cy="700087"/>
            </p14:xfrm>
          </p:contentPart>
        </mc:Choice>
        <mc:Fallback xmlns="">
          <p:pic>
            <p:nvPicPr>
              <p:cNvPr id="9223" name="Ink 7"/>
              <p:cNvPicPr>
                <a:picLocks noRot="1" noChangeAspect="1" noEditPoints="1" noChangeArrowheads="1" noChangeShapeType="1"/>
              </p:cNvPicPr>
              <p:nvPr/>
            </p:nvPicPr>
            <p:blipFill>
              <a:blip r:embed="rId13"/>
              <a:stretch>
                <a:fillRect/>
              </a:stretch>
            </p:blipFill>
            <p:spPr>
              <a:xfrm>
                <a:off x="1201913" y="2481439"/>
                <a:ext cx="1447450" cy="71878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224" name="Ink 8"/>
              <p14:cNvContentPartPr>
                <a14:cpLocks xmlns:a14="http://schemas.microsoft.com/office/drawing/2010/main" noRot="1" noChangeAspect="1" noEditPoints="1" noChangeArrowheads="1" noChangeShapeType="1"/>
              </p14:cNvContentPartPr>
              <p14:nvPr/>
            </p14:nvContentPartPr>
            <p14:xfrm>
              <a:off x="2952750" y="2592388"/>
              <a:ext cx="263525" cy="90487"/>
            </p14:xfrm>
          </p:contentPart>
        </mc:Choice>
        <mc:Fallback xmlns="">
          <p:pic>
            <p:nvPicPr>
              <p:cNvPr id="9224" name="Ink 8"/>
              <p:cNvPicPr>
                <a:picLocks noRot="1" noChangeAspect="1" noEditPoints="1" noChangeArrowheads="1" noChangeShapeType="1"/>
              </p:cNvPicPr>
              <p:nvPr/>
            </p:nvPicPr>
            <p:blipFill>
              <a:blip r:embed="rId15"/>
              <a:stretch>
                <a:fillRect/>
              </a:stretch>
            </p:blipFill>
            <p:spPr>
              <a:xfrm>
                <a:off x="2943351" y="2583052"/>
                <a:ext cx="282322" cy="10915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225" name="Ink 9"/>
              <p14:cNvContentPartPr>
                <a14:cpLocks xmlns:a14="http://schemas.microsoft.com/office/drawing/2010/main" noRot="1" noChangeAspect="1" noEditPoints="1" noChangeArrowheads="1" noChangeShapeType="1"/>
              </p14:cNvContentPartPr>
              <p14:nvPr/>
            </p14:nvContentPartPr>
            <p14:xfrm>
              <a:off x="3584575" y="2395538"/>
              <a:ext cx="1955800" cy="633412"/>
            </p14:xfrm>
          </p:contentPart>
        </mc:Choice>
        <mc:Fallback xmlns="">
          <p:pic>
            <p:nvPicPr>
              <p:cNvPr id="9225" name="Ink 9"/>
              <p:cNvPicPr>
                <a:picLocks noRot="1" noChangeAspect="1" noEditPoints="1" noChangeArrowheads="1" noChangeShapeType="1"/>
              </p:cNvPicPr>
              <p:nvPr/>
            </p:nvPicPr>
            <p:blipFill>
              <a:blip r:embed="rId17"/>
              <a:stretch>
                <a:fillRect/>
              </a:stretch>
            </p:blipFill>
            <p:spPr>
              <a:xfrm>
                <a:off x="3575207" y="2386175"/>
                <a:ext cx="1974536" cy="65213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226" name="Ink 10"/>
              <p14:cNvContentPartPr>
                <a14:cpLocks xmlns:a14="http://schemas.microsoft.com/office/drawing/2010/main" noRot="1" noChangeAspect="1" noEditPoints="1" noChangeArrowheads="1" noChangeShapeType="1"/>
              </p14:cNvContentPartPr>
              <p14:nvPr/>
            </p14:nvContentPartPr>
            <p14:xfrm>
              <a:off x="5946775" y="2282825"/>
              <a:ext cx="1276350" cy="646113"/>
            </p14:xfrm>
          </p:contentPart>
        </mc:Choice>
        <mc:Fallback xmlns="">
          <p:pic>
            <p:nvPicPr>
              <p:cNvPr id="9226" name="Ink 10"/>
              <p:cNvPicPr>
                <a:picLocks noRot="1" noChangeAspect="1" noEditPoints="1" noChangeArrowheads="1" noChangeShapeType="1"/>
              </p:cNvPicPr>
              <p:nvPr/>
            </p:nvPicPr>
            <p:blipFill>
              <a:blip r:embed="rId19"/>
              <a:stretch>
                <a:fillRect/>
              </a:stretch>
            </p:blipFill>
            <p:spPr>
              <a:xfrm>
                <a:off x="5937417" y="2273440"/>
                <a:ext cx="1295067" cy="66488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227" name="Ink 11"/>
              <p14:cNvContentPartPr>
                <a14:cpLocks xmlns:a14="http://schemas.microsoft.com/office/drawing/2010/main" noRot="1" noChangeAspect="1" noEditPoints="1" noChangeArrowheads="1" noChangeShapeType="1"/>
              </p14:cNvContentPartPr>
              <p14:nvPr/>
            </p14:nvContentPartPr>
            <p14:xfrm>
              <a:off x="7788275" y="2293938"/>
              <a:ext cx="741363" cy="325437"/>
            </p14:xfrm>
          </p:contentPart>
        </mc:Choice>
        <mc:Fallback xmlns="">
          <p:pic>
            <p:nvPicPr>
              <p:cNvPr id="9227" name="Ink 11"/>
              <p:cNvPicPr>
                <a:picLocks noRot="1" noChangeAspect="1" noEditPoints="1" noChangeArrowheads="1" noChangeShapeType="1"/>
              </p:cNvPicPr>
              <p:nvPr/>
            </p:nvPicPr>
            <p:blipFill>
              <a:blip r:embed="rId21"/>
              <a:stretch>
                <a:fillRect/>
              </a:stretch>
            </p:blipFill>
            <p:spPr>
              <a:xfrm>
                <a:off x="7778900" y="2284609"/>
                <a:ext cx="760113" cy="34409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228" name="Ink 12"/>
              <p14:cNvContentPartPr>
                <a14:cpLocks xmlns:a14="http://schemas.microsoft.com/office/drawing/2010/main" noRot="1" noChangeAspect="1" noEditPoints="1" noChangeArrowheads="1" noChangeShapeType="1"/>
              </p14:cNvContentPartPr>
              <p14:nvPr/>
            </p14:nvContentPartPr>
            <p14:xfrm>
              <a:off x="2840038" y="3770313"/>
              <a:ext cx="142875" cy="149225"/>
            </p14:xfrm>
          </p:contentPart>
        </mc:Choice>
        <mc:Fallback xmlns="">
          <p:pic>
            <p:nvPicPr>
              <p:cNvPr id="9228" name="Ink 12"/>
              <p:cNvPicPr>
                <a:picLocks noRot="1" noChangeAspect="1" noEditPoints="1" noChangeArrowheads="1" noChangeShapeType="1"/>
              </p:cNvPicPr>
              <p:nvPr/>
            </p:nvPicPr>
            <p:blipFill>
              <a:blip r:embed="rId23"/>
              <a:stretch>
                <a:fillRect/>
              </a:stretch>
            </p:blipFill>
            <p:spPr>
              <a:xfrm>
                <a:off x="2830657" y="3760964"/>
                <a:ext cx="161636" cy="16792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229" name="Ink 13"/>
              <p14:cNvContentPartPr>
                <a14:cpLocks xmlns:a14="http://schemas.microsoft.com/office/drawing/2010/main" noRot="1" noChangeAspect="1" noEditPoints="1" noChangeArrowheads="1" noChangeShapeType="1"/>
              </p14:cNvContentPartPr>
              <p14:nvPr/>
            </p14:nvContentPartPr>
            <p14:xfrm>
              <a:off x="3386138" y="3663950"/>
              <a:ext cx="601662" cy="255588"/>
            </p14:xfrm>
          </p:contentPart>
        </mc:Choice>
        <mc:Fallback xmlns="">
          <p:pic>
            <p:nvPicPr>
              <p:cNvPr id="9229" name="Ink 13"/>
              <p:cNvPicPr>
                <a:picLocks noRot="1" noChangeAspect="1" noEditPoints="1" noChangeArrowheads="1" noChangeShapeType="1"/>
              </p:cNvPicPr>
              <p:nvPr/>
            </p:nvPicPr>
            <p:blipFill>
              <a:blip r:embed="rId25"/>
              <a:stretch>
                <a:fillRect/>
              </a:stretch>
            </p:blipFill>
            <p:spPr>
              <a:xfrm>
                <a:off x="3376799" y="3654577"/>
                <a:ext cx="620340" cy="27433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230" name="Ink 14"/>
              <p14:cNvContentPartPr>
                <a14:cpLocks xmlns:a14="http://schemas.microsoft.com/office/drawing/2010/main" noRot="1" noChangeAspect="1" noEditPoints="1" noChangeArrowheads="1" noChangeShapeType="1"/>
              </p14:cNvContentPartPr>
              <p14:nvPr/>
            </p14:nvContentPartPr>
            <p14:xfrm>
              <a:off x="4141788" y="3641725"/>
              <a:ext cx="53975" cy="196850"/>
            </p14:xfrm>
          </p:contentPart>
        </mc:Choice>
        <mc:Fallback xmlns="">
          <p:pic>
            <p:nvPicPr>
              <p:cNvPr id="9230" name="Ink 14"/>
              <p:cNvPicPr>
                <a:picLocks noRot="1" noChangeAspect="1" noEditPoints="1" noChangeArrowheads="1" noChangeShapeType="1"/>
              </p:cNvPicPr>
              <p:nvPr/>
            </p:nvPicPr>
            <p:blipFill>
              <a:blip r:embed="rId27"/>
              <a:stretch>
                <a:fillRect/>
              </a:stretch>
            </p:blipFill>
            <p:spPr>
              <a:xfrm>
                <a:off x="4132241" y="3632385"/>
                <a:ext cx="73068" cy="21552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231" name="Ink 15"/>
              <p14:cNvContentPartPr>
                <a14:cpLocks xmlns:a14="http://schemas.microsoft.com/office/drawing/2010/main" noRot="1" noChangeAspect="1" noEditPoints="1" noChangeArrowheads="1" noChangeShapeType="1"/>
              </p14:cNvContentPartPr>
              <p14:nvPr/>
            </p14:nvContentPartPr>
            <p14:xfrm>
              <a:off x="4529138" y="3530600"/>
              <a:ext cx="781050" cy="447675"/>
            </p14:xfrm>
          </p:contentPart>
        </mc:Choice>
        <mc:Fallback xmlns="">
          <p:pic>
            <p:nvPicPr>
              <p:cNvPr id="9231" name="Ink 15"/>
              <p:cNvPicPr>
                <a:picLocks noRot="1" noChangeAspect="1" noEditPoints="1" noChangeArrowheads="1" noChangeShapeType="1"/>
              </p:cNvPicPr>
              <p:nvPr/>
            </p:nvPicPr>
            <p:blipFill>
              <a:blip r:embed="rId29"/>
              <a:stretch>
                <a:fillRect/>
              </a:stretch>
            </p:blipFill>
            <p:spPr>
              <a:xfrm>
                <a:off x="4519780" y="3521236"/>
                <a:ext cx="799766" cy="46640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232" name="Ink 16"/>
              <p14:cNvContentPartPr>
                <a14:cpLocks xmlns:a14="http://schemas.microsoft.com/office/drawing/2010/main" noRot="1" noChangeAspect="1" noEditPoints="1" noChangeArrowheads="1" noChangeShapeType="1"/>
              </p14:cNvContentPartPr>
              <p14:nvPr/>
            </p14:nvContentPartPr>
            <p14:xfrm>
              <a:off x="5448300" y="3524250"/>
              <a:ext cx="68263" cy="309563"/>
            </p14:xfrm>
          </p:contentPart>
        </mc:Choice>
        <mc:Fallback xmlns="">
          <p:pic>
            <p:nvPicPr>
              <p:cNvPr id="9232" name="Ink 16"/>
              <p:cNvPicPr>
                <a:picLocks noRot="1" noChangeAspect="1" noEditPoints="1" noChangeArrowheads="1" noChangeShapeType="1"/>
              </p:cNvPicPr>
              <p:nvPr/>
            </p:nvPicPr>
            <p:blipFill>
              <a:blip r:embed="rId31"/>
              <a:stretch>
                <a:fillRect/>
              </a:stretch>
            </p:blipFill>
            <p:spPr>
              <a:xfrm>
                <a:off x="5438909" y="3514891"/>
                <a:ext cx="87044" cy="32828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233" name="Ink 17"/>
              <p14:cNvContentPartPr>
                <a14:cpLocks xmlns:a14="http://schemas.microsoft.com/office/drawing/2010/main" noRot="1" noChangeAspect="1" noEditPoints="1" noChangeArrowheads="1" noChangeShapeType="1"/>
              </p14:cNvContentPartPr>
              <p14:nvPr/>
            </p14:nvContentPartPr>
            <p14:xfrm>
              <a:off x="5713413" y="3660775"/>
              <a:ext cx="171450" cy="136525"/>
            </p14:xfrm>
          </p:contentPart>
        </mc:Choice>
        <mc:Fallback xmlns="">
          <p:pic>
            <p:nvPicPr>
              <p:cNvPr id="9233" name="Ink 17"/>
              <p:cNvPicPr>
                <a:picLocks noRot="1" noChangeAspect="1" noEditPoints="1" noChangeArrowheads="1" noChangeShapeType="1"/>
              </p:cNvPicPr>
              <p:nvPr/>
            </p:nvPicPr>
            <p:blipFill>
              <a:blip r:embed="rId33"/>
              <a:stretch>
                <a:fillRect/>
              </a:stretch>
            </p:blipFill>
            <p:spPr>
              <a:xfrm>
                <a:off x="5704048" y="3651483"/>
                <a:ext cx="190180" cy="15511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234" name="Ink 18"/>
              <p14:cNvContentPartPr>
                <a14:cpLocks xmlns:a14="http://schemas.microsoft.com/office/drawing/2010/main" noRot="1" noChangeAspect="1" noEditPoints="1" noChangeArrowheads="1" noChangeShapeType="1"/>
              </p14:cNvContentPartPr>
              <p14:nvPr/>
            </p14:nvContentPartPr>
            <p14:xfrm>
              <a:off x="6148388" y="3508375"/>
              <a:ext cx="104775" cy="485775"/>
            </p14:xfrm>
          </p:contentPart>
        </mc:Choice>
        <mc:Fallback xmlns="">
          <p:pic>
            <p:nvPicPr>
              <p:cNvPr id="9234" name="Ink 18"/>
              <p:cNvPicPr>
                <a:picLocks noRot="1" noChangeAspect="1" noEditPoints="1" noChangeArrowheads="1" noChangeShapeType="1"/>
              </p:cNvPicPr>
              <p:nvPr/>
            </p:nvPicPr>
            <p:blipFill>
              <a:blip r:embed="rId35"/>
              <a:stretch>
                <a:fillRect/>
              </a:stretch>
            </p:blipFill>
            <p:spPr>
              <a:xfrm>
                <a:off x="6139027" y="3499005"/>
                <a:ext cx="123498" cy="50451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235" name="Ink 19"/>
              <p14:cNvContentPartPr>
                <a14:cpLocks xmlns:a14="http://schemas.microsoft.com/office/drawing/2010/main" noRot="1" noChangeAspect="1" noEditPoints="1" noChangeArrowheads="1" noChangeShapeType="1"/>
              </p14:cNvContentPartPr>
              <p14:nvPr/>
            </p14:nvContentPartPr>
            <p14:xfrm>
              <a:off x="6391275" y="3533775"/>
              <a:ext cx="69850" cy="246063"/>
            </p14:xfrm>
          </p:contentPart>
        </mc:Choice>
        <mc:Fallback xmlns="">
          <p:pic>
            <p:nvPicPr>
              <p:cNvPr id="9235" name="Ink 19"/>
              <p:cNvPicPr>
                <a:picLocks noRot="1" noChangeAspect="1" noEditPoints="1" noChangeArrowheads="1" noChangeShapeType="1"/>
              </p:cNvPicPr>
              <p:nvPr/>
            </p:nvPicPr>
            <p:blipFill>
              <a:blip r:embed="rId37"/>
              <a:stretch>
                <a:fillRect/>
              </a:stretch>
            </p:blipFill>
            <p:spPr>
              <a:xfrm>
                <a:off x="6382056" y="3524422"/>
                <a:ext cx="88288" cy="26477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236" name="Ink 20"/>
              <p14:cNvContentPartPr>
                <a14:cpLocks xmlns:a14="http://schemas.microsoft.com/office/drawing/2010/main" noRot="1" noChangeAspect="1" noEditPoints="1" noChangeArrowheads="1" noChangeShapeType="1"/>
              </p14:cNvContentPartPr>
              <p14:nvPr/>
            </p14:nvContentPartPr>
            <p14:xfrm>
              <a:off x="6613525" y="3519488"/>
              <a:ext cx="441325" cy="371475"/>
            </p14:xfrm>
          </p:contentPart>
        </mc:Choice>
        <mc:Fallback xmlns="">
          <p:pic>
            <p:nvPicPr>
              <p:cNvPr id="9236" name="Ink 20"/>
              <p:cNvPicPr>
                <a:picLocks noRot="1" noChangeAspect="1" noEditPoints="1" noChangeArrowheads="1" noChangeShapeType="1"/>
              </p:cNvPicPr>
              <p:nvPr/>
            </p:nvPicPr>
            <p:blipFill>
              <a:blip r:embed="rId39"/>
              <a:stretch>
                <a:fillRect/>
              </a:stretch>
            </p:blipFill>
            <p:spPr>
              <a:xfrm>
                <a:off x="6604173" y="3510120"/>
                <a:ext cx="460028" cy="390211"/>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237" name="Ink 21"/>
              <p14:cNvContentPartPr>
                <a14:cpLocks xmlns:a14="http://schemas.microsoft.com/office/drawing/2010/main" noRot="1" noChangeAspect="1" noEditPoints="1" noChangeArrowheads="1" noChangeShapeType="1"/>
              </p14:cNvContentPartPr>
              <p14:nvPr/>
            </p14:nvContentPartPr>
            <p14:xfrm>
              <a:off x="7216775" y="3475038"/>
              <a:ext cx="53975" cy="303212"/>
            </p14:xfrm>
          </p:contentPart>
        </mc:Choice>
        <mc:Fallback xmlns="">
          <p:pic>
            <p:nvPicPr>
              <p:cNvPr id="9237" name="Ink 21"/>
              <p:cNvPicPr>
                <a:picLocks noRot="1" noChangeAspect="1" noEditPoints="1" noChangeArrowheads="1" noChangeShapeType="1"/>
              </p:cNvPicPr>
              <p:nvPr/>
            </p:nvPicPr>
            <p:blipFill>
              <a:blip r:embed="rId41"/>
              <a:stretch>
                <a:fillRect/>
              </a:stretch>
            </p:blipFill>
            <p:spPr>
              <a:xfrm>
                <a:off x="7207293" y="3465630"/>
                <a:ext cx="72939" cy="322027"/>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238" name="Ink 22"/>
              <p14:cNvContentPartPr>
                <a14:cpLocks xmlns:a14="http://schemas.microsoft.com/office/drawing/2010/main" noRot="1" noChangeAspect="1" noEditPoints="1" noChangeArrowheads="1" noChangeShapeType="1"/>
              </p14:cNvContentPartPr>
              <p14:nvPr/>
            </p14:nvContentPartPr>
            <p14:xfrm>
              <a:off x="7429500" y="3278188"/>
              <a:ext cx="420688" cy="623887"/>
            </p14:xfrm>
          </p:contentPart>
        </mc:Choice>
        <mc:Fallback xmlns="">
          <p:pic>
            <p:nvPicPr>
              <p:cNvPr id="9238" name="Ink 22"/>
              <p:cNvPicPr>
                <a:picLocks noRot="1" noChangeAspect="1" noEditPoints="1" noChangeArrowheads="1" noChangeShapeType="1"/>
              </p:cNvPicPr>
              <p:nvPr/>
            </p:nvPicPr>
            <p:blipFill>
              <a:blip r:embed="rId43"/>
              <a:stretch>
                <a:fillRect/>
              </a:stretch>
            </p:blipFill>
            <p:spPr>
              <a:xfrm>
                <a:off x="7420119" y="3268822"/>
                <a:ext cx="439449" cy="642618"/>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239" name="Ink 23"/>
              <p14:cNvContentPartPr>
                <a14:cpLocks xmlns:a14="http://schemas.microsoft.com/office/drawing/2010/main" noRot="1" noChangeAspect="1" noEditPoints="1" noChangeArrowheads="1" noChangeShapeType="1"/>
              </p14:cNvContentPartPr>
              <p14:nvPr/>
            </p14:nvContentPartPr>
            <p14:xfrm>
              <a:off x="8040688" y="3376613"/>
              <a:ext cx="803275" cy="449262"/>
            </p14:xfrm>
          </p:contentPart>
        </mc:Choice>
        <mc:Fallback xmlns="">
          <p:pic>
            <p:nvPicPr>
              <p:cNvPr id="9239" name="Ink 23"/>
              <p:cNvPicPr>
                <a:picLocks noRot="1" noChangeAspect="1" noEditPoints="1" noChangeArrowheads="1" noChangeShapeType="1"/>
              </p:cNvPicPr>
              <p:nvPr/>
            </p:nvPicPr>
            <p:blipFill>
              <a:blip r:embed="rId45"/>
              <a:stretch>
                <a:fillRect/>
              </a:stretch>
            </p:blipFill>
            <p:spPr>
              <a:xfrm>
                <a:off x="8031318" y="3367268"/>
                <a:ext cx="822014" cy="46795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240" name="Ink 24"/>
              <p14:cNvContentPartPr>
                <a14:cpLocks xmlns:a14="http://schemas.microsoft.com/office/drawing/2010/main" noRot="1" noChangeAspect="1" noEditPoints="1" noChangeArrowheads="1" noChangeShapeType="1"/>
              </p14:cNvContentPartPr>
              <p14:nvPr/>
            </p14:nvContentPartPr>
            <p14:xfrm>
              <a:off x="6708775" y="4572000"/>
              <a:ext cx="287338" cy="449263"/>
            </p14:xfrm>
          </p:contentPart>
        </mc:Choice>
        <mc:Fallback xmlns="">
          <p:pic>
            <p:nvPicPr>
              <p:cNvPr id="9240" name="Ink 24"/>
              <p:cNvPicPr>
                <a:picLocks noRot="1" noChangeAspect="1" noEditPoints="1" noChangeArrowheads="1" noChangeShapeType="1"/>
              </p:cNvPicPr>
              <p:nvPr/>
            </p:nvPicPr>
            <p:blipFill>
              <a:blip r:embed="rId47"/>
              <a:stretch>
                <a:fillRect/>
              </a:stretch>
            </p:blipFill>
            <p:spPr>
              <a:xfrm>
                <a:off x="6699413" y="4562640"/>
                <a:ext cx="306062" cy="46798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241" name="Ink 25"/>
              <p14:cNvContentPartPr>
                <a14:cpLocks xmlns:a14="http://schemas.microsoft.com/office/drawing/2010/main" noRot="1" noChangeAspect="1" noEditPoints="1" noChangeArrowheads="1" noChangeShapeType="1"/>
              </p14:cNvContentPartPr>
              <p14:nvPr/>
            </p14:nvContentPartPr>
            <p14:xfrm>
              <a:off x="7165975" y="4573588"/>
              <a:ext cx="290513" cy="296862"/>
            </p14:xfrm>
          </p:contentPart>
        </mc:Choice>
        <mc:Fallback xmlns="">
          <p:pic>
            <p:nvPicPr>
              <p:cNvPr id="9241" name="Ink 25"/>
              <p:cNvPicPr>
                <a:picLocks noRot="1" noChangeAspect="1" noEditPoints="1" noChangeArrowheads="1" noChangeShapeType="1"/>
              </p:cNvPicPr>
              <p:nvPr/>
            </p:nvPicPr>
            <p:blipFill>
              <a:blip r:embed="rId49"/>
              <a:stretch>
                <a:fillRect/>
              </a:stretch>
            </p:blipFill>
            <p:spPr>
              <a:xfrm>
                <a:off x="7156627" y="4564221"/>
                <a:ext cx="309209" cy="315596"/>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242" name="Ink 26"/>
              <p14:cNvContentPartPr>
                <a14:cpLocks xmlns:a14="http://schemas.microsoft.com/office/drawing/2010/main" noRot="1" noChangeAspect="1" noEditPoints="1" noChangeArrowheads="1" noChangeShapeType="1"/>
              </p14:cNvContentPartPr>
              <p14:nvPr/>
            </p14:nvContentPartPr>
            <p14:xfrm>
              <a:off x="7559675" y="4645025"/>
              <a:ext cx="228600" cy="300038"/>
            </p14:xfrm>
          </p:contentPart>
        </mc:Choice>
        <mc:Fallback xmlns="">
          <p:pic>
            <p:nvPicPr>
              <p:cNvPr id="9242" name="Ink 26"/>
              <p:cNvPicPr>
                <a:picLocks noRot="1" noChangeAspect="1" noEditPoints="1" noChangeArrowheads="1" noChangeShapeType="1"/>
              </p:cNvPicPr>
              <p:nvPr/>
            </p:nvPicPr>
            <p:blipFill>
              <a:blip r:embed="rId51"/>
              <a:stretch>
                <a:fillRect/>
              </a:stretch>
            </p:blipFill>
            <p:spPr>
              <a:xfrm>
                <a:off x="7550285" y="4635671"/>
                <a:ext cx="247379" cy="318745"/>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243" name="Ink 27"/>
              <p14:cNvContentPartPr>
                <a14:cpLocks xmlns:a14="http://schemas.microsoft.com/office/drawing/2010/main" noRot="1" noChangeAspect="1" noEditPoints="1" noChangeArrowheads="1" noChangeShapeType="1"/>
              </p14:cNvContentPartPr>
              <p14:nvPr/>
            </p14:nvContentPartPr>
            <p14:xfrm>
              <a:off x="7940675" y="4506913"/>
              <a:ext cx="82550" cy="411162"/>
            </p14:xfrm>
          </p:contentPart>
        </mc:Choice>
        <mc:Fallback xmlns="">
          <p:pic>
            <p:nvPicPr>
              <p:cNvPr id="9243" name="Ink 27"/>
              <p:cNvPicPr>
                <a:picLocks noRot="1" noChangeAspect="1" noEditPoints="1" noChangeArrowheads="1" noChangeShapeType="1"/>
              </p:cNvPicPr>
              <p:nvPr/>
            </p:nvPicPr>
            <p:blipFill>
              <a:blip r:embed="rId53"/>
              <a:stretch>
                <a:fillRect/>
              </a:stretch>
            </p:blipFill>
            <p:spPr>
              <a:xfrm>
                <a:off x="7931261" y="4497552"/>
                <a:ext cx="101377" cy="429884"/>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244" name="Ink 28"/>
              <p14:cNvContentPartPr>
                <a14:cpLocks xmlns:a14="http://schemas.microsoft.com/office/drawing/2010/main" noRot="1" noChangeAspect="1" noEditPoints="1" noChangeArrowheads="1" noChangeShapeType="1"/>
              </p14:cNvContentPartPr>
              <p14:nvPr/>
            </p14:nvContentPartPr>
            <p14:xfrm>
              <a:off x="6237288" y="4048125"/>
              <a:ext cx="2590800" cy="236538"/>
            </p14:xfrm>
          </p:contentPart>
        </mc:Choice>
        <mc:Fallback xmlns="">
          <p:pic>
            <p:nvPicPr>
              <p:cNvPr id="9244" name="Ink 28"/>
              <p:cNvPicPr>
                <a:picLocks noRot="1" noChangeAspect="1" noEditPoints="1" noChangeArrowheads="1" noChangeShapeType="1"/>
              </p:cNvPicPr>
              <p:nvPr/>
            </p:nvPicPr>
            <p:blipFill>
              <a:blip r:embed="rId55"/>
              <a:stretch>
                <a:fillRect/>
              </a:stretch>
            </p:blipFill>
            <p:spPr>
              <a:xfrm>
                <a:off x="6227947" y="4038849"/>
                <a:ext cx="2609483" cy="255090"/>
              </a:xfrm>
              <a:prstGeom prst="rect">
                <a:avLst/>
              </a:prstGeom>
            </p:spPr>
          </p:pic>
        </mc:Fallback>
      </mc:AlternateContent>
    </p:spTree>
    <p:extLst>
      <p:ext uri="{BB962C8B-B14F-4D97-AF65-F5344CB8AC3E}">
        <p14:creationId xmlns:p14="http://schemas.microsoft.com/office/powerpoint/2010/main" val="314905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6E6BD9-1103-0E16-B780-89BC1C931516}"/>
              </a:ext>
            </a:extLst>
          </p:cNvPr>
          <p:cNvSpPr>
            <a:spLocks noGrp="1"/>
          </p:cNvSpPr>
          <p:nvPr>
            <p:ph type="title"/>
          </p:nvPr>
        </p:nvSpPr>
        <p:spPr/>
        <p:txBody>
          <a:bodyPr/>
          <a:lstStyle/>
          <a:p>
            <a:endParaRPr lang="en-PK"/>
          </a:p>
        </p:txBody>
      </p:sp>
      <p:sp>
        <p:nvSpPr>
          <p:cNvPr id="7" name="Content Placeholder 6">
            <a:extLst>
              <a:ext uri="{FF2B5EF4-FFF2-40B4-BE49-F238E27FC236}">
                <a16:creationId xmlns:a16="http://schemas.microsoft.com/office/drawing/2014/main" id="{77E66A1D-0393-D37F-9321-7093EF9894BC}"/>
              </a:ext>
            </a:extLst>
          </p:cNvPr>
          <p:cNvSpPr>
            <a:spLocks noGrp="1"/>
          </p:cNvSpPr>
          <p:nvPr>
            <p:ph idx="1"/>
          </p:nvPr>
        </p:nvSpPr>
        <p:spPr/>
        <p:txBody>
          <a:bodyPr/>
          <a:lstStyle/>
          <a:p>
            <a:endParaRPr lang="en-PK"/>
          </a:p>
        </p:txBody>
      </p:sp>
      <p:sp>
        <p:nvSpPr>
          <p:cNvPr id="4" name="Slide Number Placeholder 3"/>
          <p:cNvSpPr>
            <a:spLocks noGrp="1"/>
          </p:cNvSpPr>
          <p:nvPr>
            <p:ph type="sldNum" sz="quarter" idx="12"/>
          </p:nvPr>
        </p:nvSpPr>
        <p:spPr/>
        <p:txBody>
          <a:bodyPr/>
          <a:lstStyle/>
          <a:p>
            <a:fld id="{04E567AB-134B-9C4D-86BA-9D10E7A67249}" type="slidenum">
              <a:rPr lang="en-US" smtClean="0"/>
              <a:pPr/>
              <a:t>31</a:t>
            </a:fld>
            <a:endParaRPr lang="en-US"/>
          </a:p>
        </p:txBody>
      </p:sp>
      <mc:AlternateContent xmlns:mc="http://schemas.openxmlformats.org/markup-compatibility/2006" xmlns:p14="http://schemas.microsoft.com/office/powerpoint/2010/main">
        <mc:Choice Requires="p14">
          <p:contentPart p14:bwMode="auto" r:id="rId2">
            <p14:nvContentPartPr>
              <p14:cNvPr id="10242" name="Ink 2"/>
              <p14:cNvContentPartPr>
                <a14:cpLocks xmlns:a14="http://schemas.microsoft.com/office/drawing/2010/main" noRot="1" noChangeAspect="1" noEditPoints="1" noChangeArrowheads="1" noChangeShapeType="1"/>
              </p14:cNvContentPartPr>
              <p14:nvPr/>
            </p14:nvContentPartPr>
            <p14:xfrm>
              <a:off x="1311275" y="1003300"/>
              <a:ext cx="1143000" cy="600075"/>
            </p14:xfrm>
          </p:contentPart>
        </mc:Choice>
        <mc:Fallback xmlns="">
          <p:pic>
            <p:nvPicPr>
              <p:cNvPr id="10242" name="Ink 2"/>
              <p:cNvPicPr>
                <a:picLocks noRot="1" noChangeAspect="1" noEditPoints="1" noChangeArrowheads="1" noChangeShapeType="1"/>
              </p:cNvPicPr>
              <p:nvPr/>
            </p:nvPicPr>
            <p:blipFill>
              <a:blip r:embed="rId3"/>
              <a:stretch>
                <a:fillRect/>
              </a:stretch>
            </p:blipFill>
            <p:spPr>
              <a:xfrm>
                <a:off x="1301906" y="993952"/>
                <a:ext cx="1161738" cy="61877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243" name="Ink 3"/>
              <p14:cNvContentPartPr>
                <a14:cpLocks xmlns:a14="http://schemas.microsoft.com/office/drawing/2010/main" noRot="1" noChangeAspect="1" noEditPoints="1" noChangeArrowheads="1" noChangeShapeType="1"/>
              </p14:cNvContentPartPr>
              <p14:nvPr/>
            </p14:nvContentPartPr>
            <p14:xfrm>
              <a:off x="2930525" y="1054100"/>
              <a:ext cx="258763" cy="92075"/>
            </p14:xfrm>
          </p:contentPart>
        </mc:Choice>
        <mc:Fallback xmlns="">
          <p:pic>
            <p:nvPicPr>
              <p:cNvPr id="10243" name="Ink 3"/>
              <p:cNvPicPr>
                <a:picLocks noRot="1" noChangeAspect="1" noEditPoints="1" noChangeArrowheads="1" noChangeShapeType="1"/>
              </p:cNvPicPr>
              <p:nvPr/>
            </p:nvPicPr>
            <p:blipFill>
              <a:blip r:embed="rId5"/>
              <a:stretch>
                <a:fillRect/>
              </a:stretch>
            </p:blipFill>
            <p:spPr>
              <a:xfrm>
                <a:off x="2921181" y="1044675"/>
                <a:ext cx="277451" cy="11092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244" name="Ink 4"/>
              <p14:cNvContentPartPr>
                <a14:cpLocks xmlns:a14="http://schemas.microsoft.com/office/drawing/2010/main" noRot="1" noChangeAspect="1" noEditPoints="1" noChangeArrowheads="1" noChangeShapeType="1"/>
              </p14:cNvContentPartPr>
              <p14:nvPr/>
            </p14:nvContentPartPr>
            <p14:xfrm>
              <a:off x="3470275" y="915988"/>
              <a:ext cx="120650" cy="303212"/>
            </p14:xfrm>
          </p:contentPart>
        </mc:Choice>
        <mc:Fallback xmlns="">
          <p:pic>
            <p:nvPicPr>
              <p:cNvPr id="10244" name="Ink 4"/>
              <p:cNvPicPr>
                <a:picLocks noRot="1" noChangeAspect="1" noEditPoints="1" noChangeArrowheads="1" noChangeShapeType="1"/>
              </p:cNvPicPr>
              <p:nvPr/>
            </p:nvPicPr>
            <p:blipFill>
              <a:blip r:embed="rId7"/>
              <a:stretch>
                <a:fillRect/>
              </a:stretch>
            </p:blipFill>
            <p:spPr>
              <a:xfrm>
                <a:off x="3460994" y="906625"/>
                <a:ext cx="139212" cy="32193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245" name="Ink 5"/>
              <p14:cNvContentPartPr>
                <a14:cpLocks xmlns:a14="http://schemas.microsoft.com/office/drawing/2010/main" noRot="1" noChangeAspect="1" noEditPoints="1" noChangeArrowheads="1" noChangeShapeType="1"/>
              </p14:cNvContentPartPr>
              <p14:nvPr/>
            </p14:nvContentPartPr>
            <p14:xfrm>
              <a:off x="3732213" y="930275"/>
              <a:ext cx="461962" cy="254000"/>
            </p14:xfrm>
          </p:contentPart>
        </mc:Choice>
        <mc:Fallback xmlns="">
          <p:pic>
            <p:nvPicPr>
              <p:cNvPr id="10245" name="Ink 5"/>
              <p:cNvPicPr>
                <a:picLocks noRot="1" noChangeAspect="1" noEditPoints="1" noChangeArrowheads="1" noChangeShapeType="1"/>
              </p:cNvPicPr>
              <p:nvPr/>
            </p:nvPicPr>
            <p:blipFill>
              <a:blip r:embed="rId9"/>
              <a:stretch>
                <a:fillRect/>
              </a:stretch>
            </p:blipFill>
            <p:spPr>
              <a:xfrm>
                <a:off x="3722822" y="920894"/>
                <a:ext cx="480744" cy="27276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246" name="Ink 6"/>
              <p14:cNvContentPartPr>
                <a14:cpLocks xmlns:a14="http://schemas.microsoft.com/office/drawing/2010/main" noRot="1" noChangeAspect="1" noEditPoints="1" noChangeArrowheads="1" noChangeShapeType="1"/>
              </p14:cNvContentPartPr>
              <p14:nvPr/>
            </p14:nvContentPartPr>
            <p14:xfrm>
              <a:off x="4308475" y="855663"/>
              <a:ext cx="58738" cy="307975"/>
            </p14:xfrm>
          </p:contentPart>
        </mc:Choice>
        <mc:Fallback xmlns="">
          <p:pic>
            <p:nvPicPr>
              <p:cNvPr id="10246" name="Ink 6"/>
              <p:cNvPicPr>
                <a:picLocks noRot="1" noChangeAspect="1" noEditPoints="1" noChangeArrowheads="1" noChangeShapeType="1"/>
              </p:cNvPicPr>
              <p:nvPr/>
            </p:nvPicPr>
            <p:blipFill>
              <a:blip r:embed="rId11"/>
              <a:stretch>
                <a:fillRect/>
              </a:stretch>
            </p:blipFill>
            <p:spPr>
              <a:xfrm>
                <a:off x="4299106" y="846298"/>
                <a:ext cx="77477" cy="32670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247" name="Ink 7"/>
              <p14:cNvContentPartPr>
                <a14:cpLocks xmlns:a14="http://schemas.microsoft.com/office/drawing/2010/main" noRot="1" noChangeAspect="1" noEditPoints="1" noChangeArrowheads="1" noChangeShapeType="1"/>
              </p14:cNvContentPartPr>
              <p14:nvPr/>
            </p14:nvContentPartPr>
            <p14:xfrm>
              <a:off x="4651375" y="779463"/>
              <a:ext cx="1420813" cy="536575"/>
            </p14:xfrm>
          </p:contentPart>
        </mc:Choice>
        <mc:Fallback xmlns="">
          <p:pic>
            <p:nvPicPr>
              <p:cNvPr id="10247" name="Ink 7"/>
              <p:cNvPicPr>
                <a:picLocks noRot="1" noChangeAspect="1" noEditPoints="1" noChangeArrowheads="1" noChangeShapeType="1"/>
              </p:cNvPicPr>
              <p:nvPr/>
            </p:nvPicPr>
            <p:blipFill>
              <a:blip r:embed="rId13"/>
              <a:stretch>
                <a:fillRect/>
              </a:stretch>
            </p:blipFill>
            <p:spPr>
              <a:xfrm>
                <a:off x="4642016" y="770100"/>
                <a:ext cx="1439532" cy="55530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248" name="Ink 8"/>
              <p14:cNvContentPartPr>
                <a14:cpLocks xmlns:a14="http://schemas.microsoft.com/office/drawing/2010/main" noRot="1" noChangeAspect="1" noEditPoints="1" noChangeArrowheads="1" noChangeShapeType="1"/>
              </p14:cNvContentPartPr>
              <p14:nvPr/>
            </p14:nvContentPartPr>
            <p14:xfrm>
              <a:off x="6388100" y="820738"/>
              <a:ext cx="228600" cy="446087"/>
            </p14:xfrm>
          </p:contentPart>
        </mc:Choice>
        <mc:Fallback xmlns="">
          <p:pic>
            <p:nvPicPr>
              <p:cNvPr id="10248" name="Ink 8"/>
              <p:cNvPicPr>
                <a:picLocks noRot="1" noChangeAspect="1" noEditPoints="1" noChangeArrowheads="1" noChangeShapeType="1"/>
              </p:cNvPicPr>
              <p:nvPr/>
            </p:nvPicPr>
            <p:blipFill>
              <a:blip r:embed="rId15"/>
              <a:stretch>
                <a:fillRect/>
              </a:stretch>
            </p:blipFill>
            <p:spPr>
              <a:xfrm>
                <a:off x="6378755" y="811369"/>
                <a:ext cx="247291" cy="46482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249" name="Ink 9"/>
              <p14:cNvContentPartPr>
                <a14:cpLocks xmlns:a14="http://schemas.microsoft.com/office/drawing/2010/main" noRot="1" noChangeAspect="1" noEditPoints="1" noChangeArrowheads="1" noChangeShapeType="1"/>
              </p14:cNvContentPartPr>
              <p14:nvPr/>
            </p14:nvContentPartPr>
            <p14:xfrm>
              <a:off x="6754813" y="850900"/>
              <a:ext cx="611187" cy="417513"/>
            </p14:xfrm>
          </p:contentPart>
        </mc:Choice>
        <mc:Fallback xmlns="">
          <p:pic>
            <p:nvPicPr>
              <p:cNvPr id="10249" name="Ink 9"/>
              <p:cNvPicPr>
                <a:picLocks noRot="1" noChangeAspect="1" noEditPoints="1" noChangeArrowheads="1" noChangeShapeType="1"/>
              </p:cNvPicPr>
              <p:nvPr/>
            </p:nvPicPr>
            <p:blipFill>
              <a:blip r:embed="rId17"/>
              <a:stretch>
                <a:fillRect/>
              </a:stretch>
            </p:blipFill>
            <p:spPr>
              <a:xfrm>
                <a:off x="6745449" y="841526"/>
                <a:ext cx="629915" cy="43626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250" name="Ink 10"/>
              <p14:cNvContentPartPr>
                <a14:cpLocks xmlns:a14="http://schemas.microsoft.com/office/drawing/2010/main" noRot="1" noChangeAspect="1" noEditPoints="1" noChangeArrowheads="1" noChangeShapeType="1"/>
              </p14:cNvContentPartPr>
              <p14:nvPr/>
            </p14:nvContentPartPr>
            <p14:xfrm>
              <a:off x="7526338" y="855663"/>
              <a:ext cx="68262" cy="441325"/>
            </p14:xfrm>
          </p:contentPart>
        </mc:Choice>
        <mc:Fallback xmlns="">
          <p:pic>
            <p:nvPicPr>
              <p:cNvPr id="10250" name="Ink 10"/>
              <p:cNvPicPr>
                <a:picLocks noRot="1" noChangeAspect="1" noEditPoints="1" noChangeArrowheads="1" noChangeShapeType="1"/>
              </p:cNvPicPr>
              <p:nvPr/>
            </p:nvPicPr>
            <p:blipFill>
              <a:blip r:embed="rId19"/>
              <a:stretch>
                <a:fillRect/>
              </a:stretch>
            </p:blipFill>
            <p:spPr>
              <a:xfrm>
                <a:off x="7517046" y="846311"/>
                <a:ext cx="86846" cy="46002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251" name="Ink 11"/>
              <p14:cNvContentPartPr>
                <a14:cpLocks xmlns:a14="http://schemas.microsoft.com/office/drawing/2010/main" noRot="1" noChangeAspect="1" noEditPoints="1" noChangeArrowheads="1" noChangeShapeType="1"/>
              </p14:cNvContentPartPr>
              <p14:nvPr/>
            </p14:nvContentPartPr>
            <p14:xfrm>
              <a:off x="6397625" y="1449388"/>
              <a:ext cx="1042988" cy="60325"/>
            </p14:xfrm>
          </p:contentPart>
        </mc:Choice>
        <mc:Fallback xmlns="">
          <p:pic>
            <p:nvPicPr>
              <p:cNvPr id="10251" name="Ink 11"/>
              <p:cNvPicPr>
                <a:picLocks noRot="1" noChangeAspect="1" noEditPoints="1" noChangeArrowheads="1" noChangeShapeType="1"/>
              </p:cNvPicPr>
              <p:nvPr/>
            </p:nvPicPr>
            <p:blipFill>
              <a:blip r:embed="rId21"/>
              <a:stretch>
                <a:fillRect/>
              </a:stretch>
            </p:blipFill>
            <p:spPr>
              <a:xfrm>
                <a:off x="6388264" y="1440052"/>
                <a:ext cx="1061709" cy="7899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252" name="Ink 12"/>
              <p14:cNvContentPartPr>
                <a14:cpLocks xmlns:a14="http://schemas.microsoft.com/office/drawing/2010/main" noRot="1" noChangeAspect="1" noEditPoints="1" noChangeArrowheads="1" noChangeShapeType="1"/>
              </p14:cNvContentPartPr>
              <p14:nvPr/>
            </p14:nvContentPartPr>
            <p14:xfrm>
              <a:off x="3738563" y="2227263"/>
              <a:ext cx="214312" cy="1479550"/>
            </p14:xfrm>
          </p:contentPart>
        </mc:Choice>
        <mc:Fallback xmlns="">
          <p:pic>
            <p:nvPicPr>
              <p:cNvPr id="10252" name="Ink 12"/>
              <p:cNvPicPr>
                <a:picLocks noRot="1" noChangeAspect="1" noEditPoints="1" noChangeArrowheads="1" noChangeShapeType="1"/>
              </p:cNvPicPr>
              <p:nvPr/>
            </p:nvPicPr>
            <p:blipFill>
              <a:blip r:embed="rId23"/>
              <a:stretch>
                <a:fillRect/>
              </a:stretch>
            </p:blipFill>
            <p:spPr>
              <a:xfrm>
                <a:off x="3729135" y="2217892"/>
                <a:ext cx="233169" cy="149829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253" name="Ink 13"/>
              <p14:cNvContentPartPr>
                <a14:cpLocks xmlns:a14="http://schemas.microsoft.com/office/drawing/2010/main" noRot="1" noChangeAspect="1" noEditPoints="1" noChangeArrowheads="1" noChangeShapeType="1"/>
              </p14:cNvContentPartPr>
              <p14:nvPr/>
            </p14:nvContentPartPr>
            <p14:xfrm>
              <a:off x="1489075" y="2547938"/>
              <a:ext cx="966788" cy="779462"/>
            </p14:xfrm>
          </p:contentPart>
        </mc:Choice>
        <mc:Fallback xmlns="">
          <p:pic>
            <p:nvPicPr>
              <p:cNvPr id="10253" name="Ink 13"/>
              <p:cNvPicPr>
                <a:picLocks noRot="1" noChangeAspect="1" noEditPoints="1" noChangeArrowheads="1" noChangeShapeType="1"/>
              </p:cNvPicPr>
              <p:nvPr/>
            </p:nvPicPr>
            <p:blipFill>
              <a:blip r:embed="rId25"/>
              <a:stretch>
                <a:fillRect/>
              </a:stretch>
            </p:blipFill>
            <p:spPr>
              <a:xfrm>
                <a:off x="1479720" y="2538569"/>
                <a:ext cx="985498" cy="79820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254" name="Ink 14"/>
              <p14:cNvContentPartPr>
                <a14:cpLocks xmlns:a14="http://schemas.microsoft.com/office/drawing/2010/main" noRot="1" noChangeAspect="1" noEditPoints="1" noChangeArrowheads="1" noChangeShapeType="1"/>
              </p14:cNvContentPartPr>
              <p14:nvPr/>
            </p14:nvContentPartPr>
            <p14:xfrm>
              <a:off x="2622550" y="2654300"/>
              <a:ext cx="117475" cy="371475"/>
            </p14:xfrm>
          </p:contentPart>
        </mc:Choice>
        <mc:Fallback xmlns="">
          <p:pic>
            <p:nvPicPr>
              <p:cNvPr id="10254" name="Ink 14"/>
              <p:cNvPicPr>
                <a:picLocks noRot="1" noChangeAspect="1" noEditPoints="1" noChangeArrowheads="1" noChangeShapeType="1"/>
              </p:cNvPicPr>
              <p:nvPr/>
            </p:nvPicPr>
            <p:blipFill>
              <a:blip r:embed="rId27"/>
              <a:stretch>
                <a:fillRect/>
              </a:stretch>
            </p:blipFill>
            <p:spPr>
              <a:xfrm>
                <a:off x="2613209" y="2644941"/>
                <a:ext cx="136156" cy="39019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255" name="Ink 15"/>
              <p14:cNvContentPartPr>
                <a14:cpLocks xmlns:a14="http://schemas.microsoft.com/office/drawing/2010/main" noRot="1" noChangeAspect="1" noEditPoints="1" noChangeArrowheads="1" noChangeShapeType="1"/>
              </p14:cNvContentPartPr>
              <p14:nvPr/>
            </p14:nvContentPartPr>
            <p14:xfrm>
              <a:off x="3163888" y="2566988"/>
              <a:ext cx="300037" cy="168275"/>
            </p14:xfrm>
          </p:contentPart>
        </mc:Choice>
        <mc:Fallback xmlns="">
          <p:pic>
            <p:nvPicPr>
              <p:cNvPr id="10255" name="Ink 15"/>
              <p:cNvPicPr>
                <a:picLocks noRot="1" noChangeAspect="1" noEditPoints="1" noChangeArrowheads="1" noChangeShapeType="1"/>
              </p:cNvPicPr>
              <p:nvPr/>
            </p:nvPicPr>
            <p:blipFill>
              <a:blip r:embed="rId29"/>
              <a:stretch>
                <a:fillRect/>
              </a:stretch>
            </p:blipFill>
            <p:spPr>
              <a:xfrm>
                <a:off x="3154512" y="2557599"/>
                <a:ext cx="318789" cy="18705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256" name="Ink 16"/>
              <p14:cNvContentPartPr>
                <a14:cpLocks xmlns:a14="http://schemas.microsoft.com/office/drawing/2010/main" noRot="1" noChangeAspect="1" noEditPoints="1" noChangeArrowheads="1" noChangeShapeType="1"/>
              </p14:cNvContentPartPr>
              <p14:nvPr/>
            </p14:nvContentPartPr>
            <p14:xfrm>
              <a:off x="4079875" y="2351088"/>
              <a:ext cx="147638" cy="236537"/>
            </p14:xfrm>
          </p:contentPart>
        </mc:Choice>
        <mc:Fallback xmlns="">
          <p:pic>
            <p:nvPicPr>
              <p:cNvPr id="10256" name="Ink 16"/>
              <p:cNvPicPr>
                <a:picLocks noRot="1" noChangeAspect="1" noEditPoints="1" noChangeArrowheads="1" noChangeShapeType="1"/>
              </p:cNvPicPr>
              <p:nvPr/>
            </p:nvPicPr>
            <p:blipFill>
              <a:blip r:embed="rId31"/>
              <a:stretch>
                <a:fillRect/>
              </a:stretch>
            </p:blipFill>
            <p:spPr>
              <a:xfrm>
                <a:off x="4070467" y="2341641"/>
                <a:ext cx="166455" cy="25543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257" name="Ink 17"/>
              <p14:cNvContentPartPr>
                <a14:cpLocks xmlns:a14="http://schemas.microsoft.com/office/drawing/2010/main" noRot="1" noChangeAspect="1" noEditPoints="1" noChangeArrowheads="1" noChangeShapeType="1"/>
              </p14:cNvContentPartPr>
              <p14:nvPr/>
            </p14:nvContentPartPr>
            <p14:xfrm>
              <a:off x="4478338" y="2293938"/>
              <a:ext cx="835025" cy="400050"/>
            </p14:xfrm>
          </p:contentPart>
        </mc:Choice>
        <mc:Fallback xmlns="">
          <p:pic>
            <p:nvPicPr>
              <p:cNvPr id="10257" name="Ink 17"/>
              <p:cNvPicPr>
                <a:picLocks noRot="1" noChangeAspect="1" noEditPoints="1" noChangeArrowheads="1" noChangeShapeType="1"/>
              </p:cNvPicPr>
              <p:nvPr/>
            </p:nvPicPr>
            <p:blipFill>
              <a:blip r:embed="rId33"/>
              <a:stretch>
                <a:fillRect/>
              </a:stretch>
            </p:blipFill>
            <p:spPr>
              <a:xfrm>
                <a:off x="4468980" y="2284584"/>
                <a:ext cx="853741" cy="418757"/>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258" name="Ink 18"/>
              <p14:cNvContentPartPr>
                <a14:cpLocks xmlns:a14="http://schemas.microsoft.com/office/drawing/2010/main" noRot="1" noChangeAspect="1" noEditPoints="1" noChangeArrowheads="1" noChangeShapeType="1"/>
              </p14:cNvContentPartPr>
              <p14:nvPr/>
            </p14:nvContentPartPr>
            <p14:xfrm>
              <a:off x="5459413" y="2197100"/>
              <a:ext cx="103187" cy="295275"/>
            </p14:xfrm>
          </p:contentPart>
        </mc:Choice>
        <mc:Fallback xmlns="">
          <p:pic>
            <p:nvPicPr>
              <p:cNvPr id="10258" name="Ink 18"/>
              <p:cNvPicPr>
                <a:picLocks noRot="1" noChangeAspect="1" noEditPoints="1" noChangeArrowheads="1" noChangeShapeType="1"/>
              </p:cNvPicPr>
              <p:nvPr/>
            </p:nvPicPr>
            <p:blipFill>
              <a:blip r:embed="rId35"/>
              <a:stretch>
                <a:fillRect/>
              </a:stretch>
            </p:blipFill>
            <p:spPr>
              <a:xfrm>
                <a:off x="5450162" y="2187738"/>
                <a:ext cx="121689" cy="314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259" name="Ink 19"/>
              <p14:cNvContentPartPr>
                <a14:cpLocks xmlns:a14="http://schemas.microsoft.com/office/drawing/2010/main" noRot="1" noChangeAspect="1" noEditPoints="1" noChangeArrowheads="1" noChangeShapeType="1"/>
              </p14:cNvContentPartPr>
              <p14:nvPr/>
            </p14:nvContentPartPr>
            <p14:xfrm>
              <a:off x="5848350" y="2389188"/>
              <a:ext cx="238125" cy="41275"/>
            </p14:xfrm>
          </p:contentPart>
        </mc:Choice>
        <mc:Fallback xmlns="">
          <p:pic>
            <p:nvPicPr>
              <p:cNvPr id="10259" name="Ink 19"/>
              <p:cNvPicPr>
                <a:picLocks noRot="1" noChangeAspect="1" noEditPoints="1" noChangeArrowheads="1" noChangeShapeType="1"/>
              </p:cNvPicPr>
              <p:nvPr/>
            </p:nvPicPr>
            <p:blipFill>
              <a:blip r:embed="rId37"/>
              <a:stretch>
                <a:fillRect/>
              </a:stretch>
            </p:blipFill>
            <p:spPr>
              <a:xfrm>
                <a:off x="5838955" y="2379937"/>
                <a:ext cx="256915" cy="5977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260" name="Ink 20"/>
              <p14:cNvContentPartPr>
                <a14:cpLocks xmlns:a14="http://schemas.microsoft.com/office/drawing/2010/main" noRot="1" noChangeAspect="1" noEditPoints="1" noChangeArrowheads="1" noChangeShapeType="1"/>
              </p14:cNvContentPartPr>
              <p14:nvPr/>
            </p14:nvContentPartPr>
            <p14:xfrm>
              <a:off x="6284913" y="1971675"/>
              <a:ext cx="712787" cy="587375"/>
            </p14:xfrm>
          </p:contentPart>
        </mc:Choice>
        <mc:Fallback xmlns="">
          <p:pic>
            <p:nvPicPr>
              <p:cNvPr id="10260" name="Ink 20"/>
              <p:cNvPicPr>
                <a:picLocks noRot="1" noChangeAspect="1" noEditPoints="1" noChangeArrowheads="1" noChangeShapeType="1"/>
              </p:cNvPicPr>
              <p:nvPr/>
            </p:nvPicPr>
            <p:blipFill>
              <a:blip r:embed="rId39"/>
              <a:stretch>
                <a:fillRect/>
              </a:stretch>
            </p:blipFill>
            <p:spPr>
              <a:xfrm>
                <a:off x="6275534" y="1962306"/>
                <a:ext cx="731545" cy="60611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261" name="Ink 21"/>
              <p14:cNvContentPartPr>
                <a14:cpLocks xmlns:a14="http://schemas.microsoft.com/office/drawing/2010/main" noRot="1" noChangeAspect="1" noEditPoints="1" noChangeArrowheads="1" noChangeShapeType="1"/>
              </p14:cNvContentPartPr>
              <p14:nvPr/>
            </p14:nvContentPartPr>
            <p14:xfrm>
              <a:off x="7164388" y="2046288"/>
              <a:ext cx="884237" cy="457200"/>
            </p14:xfrm>
          </p:contentPart>
        </mc:Choice>
        <mc:Fallback xmlns="">
          <p:pic>
            <p:nvPicPr>
              <p:cNvPr id="10261" name="Ink 21"/>
              <p:cNvPicPr>
                <a:picLocks noRot="1" noChangeAspect="1" noEditPoints="1" noChangeArrowheads="1" noChangeShapeType="1"/>
              </p:cNvPicPr>
              <p:nvPr/>
            </p:nvPicPr>
            <p:blipFill>
              <a:blip r:embed="rId41"/>
              <a:stretch>
                <a:fillRect/>
              </a:stretch>
            </p:blipFill>
            <p:spPr>
              <a:xfrm>
                <a:off x="7155031" y="2036913"/>
                <a:ext cx="902951" cy="47595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262" name="Ink 22"/>
              <p14:cNvContentPartPr>
                <a14:cpLocks xmlns:a14="http://schemas.microsoft.com/office/drawing/2010/main" noRot="1" noChangeAspect="1" noEditPoints="1" noChangeArrowheads="1" noChangeShapeType="1"/>
              </p14:cNvContentPartPr>
              <p14:nvPr/>
            </p14:nvContentPartPr>
            <p14:xfrm>
              <a:off x="4070350" y="3103563"/>
              <a:ext cx="230188" cy="244475"/>
            </p14:xfrm>
          </p:contentPart>
        </mc:Choice>
        <mc:Fallback xmlns="">
          <p:pic>
            <p:nvPicPr>
              <p:cNvPr id="10262" name="Ink 22"/>
              <p:cNvPicPr>
                <a:picLocks noRot="1" noChangeAspect="1" noEditPoints="1" noChangeArrowheads="1" noChangeShapeType="1"/>
              </p:cNvPicPr>
              <p:nvPr/>
            </p:nvPicPr>
            <p:blipFill>
              <a:blip r:embed="rId43"/>
              <a:stretch>
                <a:fillRect/>
              </a:stretch>
            </p:blipFill>
            <p:spPr>
              <a:xfrm>
                <a:off x="4060999" y="3094229"/>
                <a:ext cx="248891" cy="263143"/>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263" name="Ink 23"/>
              <p14:cNvContentPartPr>
                <a14:cpLocks xmlns:a14="http://schemas.microsoft.com/office/drawing/2010/main" noRot="1" noChangeAspect="1" noEditPoints="1" noChangeArrowheads="1" noChangeShapeType="1"/>
              </p14:cNvContentPartPr>
              <p14:nvPr/>
            </p14:nvContentPartPr>
            <p14:xfrm>
              <a:off x="4611688" y="3041650"/>
              <a:ext cx="139700" cy="388938"/>
            </p14:xfrm>
          </p:contentPart>
        </mc:Choice>
        <mc:Fallback xmlns="">
          <p:pic>
            <p:nvPicPr>
              <p:cNvPr id="10263" name="Ink 23"/>
              <p:cNvPicPr>
                <a:picLocks noRot="1" noChangeAspect="1" noEditPoints="1" noChangeArrowheads="1" noChangeShapeType="1"/>
              </p:cNvPicPr>
              <p:nvPr/>
            </p:nvPicPr>
            <p:blipFill>
              <a:blip r:embed="rId45"/>
              <a:stretch>
                <a:fillRect/>
              </a:stretch>
            </p:blipFill>
            <p:spPr>
              <a:xfrm>
                <a:off x="4602351" y="3032261"/>
                <a:ext cx="158375" cy="407717"/>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264" name="Ink 24"/>
              <p14:cNvContentPartPr>
                <a14:cpLocks xmlns:a14="http://schemas.microsoft.com/office/drawing/2010/main" noRot="1" noChangeAspect="1" noEditPoints="1" noChangeArrowheads="1" noChangeShapeType="1"/>
              </p14:cNvContentPartPr>
              <p14:nvPr/>
            </p14:nvContentPartPr>
            <p14:xfrm>
              <a:off x="4910138" y="3008313"/>
              <a:ext cx="860425" cy="392112"/>
            </p14:xfrm>
          </p:contentPart>
        </mc:Choice>
        <mc:Fallback xmlns="">
          <p:pic>
            <p:nvPicPr>
              <p:cNvPr id="10264" name="Ink 24"/>
              <p:cNvPicPr>
                <a:picLocks noRot="1" noChangeAspect="1" noEditPoints="1" noChangeArrowheads="1" noChangeShapeType="1"/>
              </p:cNvPicPr>
              <p:nvPr/>
            </p:nvPicPr>
            <p:blipFill>
              <a:blip r:embed="rId47"/>
              <a:stretch>
                <a:fillRect/>
              </a:stretch>
            </p:blipFill>
            <p:spPr>
              <a:xfrm>
                <a:off x="4900770" y="2998951"/>
                <a:ext cx="879161" cy="410835"/>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265" name="Ink 25"/>
              <p14:cNvContentPartPr>
                <a14:cpLocks xmlns:a14="http://schemas.microsoft.com/office/drawing/2010/main" noRot="1" noChangeAspect="1" noEditPoints="1" noChangeArrowheads="1" noChangeShapeType="1"/>
              </p14:cNvContentPartPr>
              <p14:nvPr/>
            </p14:nvContentPartPr>
            <p14:xfrm>
              <a:off x="5929313" y="3032125"/>
              <a:ext cx="268287" cy="230188"/>
            </p14:xfrm>
          </p:contentPart>
        </mc:Choice>
        <mc:Fallback xmlns="">
          <p:pic>
            <p:nvPicPr>
              <p:cNvPr id="10265" name="Ink 25"/>
              <p:cNvPicPr>
                <a:picLocks noRot="1" noChangeAspect="1" noEditPoints="1" noChangeArrowheads="1" noChangeShapeType="1"/>
              </p:cNvPicPr>
              <p:nvPr/>
            </p:nvPicPr>
            <p:blipFill>
              <a:blip r:embed="rId49"/>
              <a:stretch>
                <a:fillRect/>
              </a:stretch>
            </p:blipFill>
            <p:spPr>
              <a:xfrm>
                <a:off x="5919912" y="3022730"/>
                <a:ext cx="287089" cy="248979"/>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266" name="Ink 26"/>
              <p14:cNvContentPartPr>
                <a14:cpLocks xmlns:a14="http://schemas.microsoft.com/office/drawing/2010/main" noRot="1" noChangeAspect="1" noEditPoints="1" noChangeArrowheads="1" noChangeShapeType="1"/>
              </p14:cNvContentPartPr>
              <p14:nvPr/>
            </p14:nvContentPartPr>
            <p14:xfrm>
              <a:off x="6357938" y="2881313"/>
              <a:ext cx="309562" cy="355600"/>
            </p14:xfrm>
          </p:contentPart>
        </mc:Choice>
        <mc:Fallback xmlns="">
          <p:pic>
            <p:nvPicPr>
              <p:cNvPr id="10266" name="Ink 26"/>
              <p:cNvPicPr>
                <a:picLocks noRot="1" noChangeAspect="1" noEditPoints="1" noChangeArrowheads="1" noChangeShapeType="1"/>
              </p:cNvPicPr>
              <p:nvPr/>
            </p:nvPicPr>
            <p:blipFill>
              <a:blip r:embed="rId51"/>
              <a:stretch>
                <a:fillRect/>
              </a:stretch>
            </p:blipFill>
            <p:spPr>
              <a:xfrm>
                <a:off x="6348568" y="2871974"/>
                <a:ext cx="328301" cy="37427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267" name="Ink 27"/>
              <p14:cNvContentPartPr>
                <a14:cpLocks xmlns:a14="http://schemas.microsoft.com/office/drawing/2010/main" noRot="1" noChangeAspect="1" noEditPoints="1" noChangeArrowheads="1" noChangeShapeType="1"/>
              </p14:cNvContentPartPr>
              <p14:nvPr/>
            </p14:nvContentPartPr>
            <p14:xfrm>
              <a:off x="6881813" y="2846388"/>
              <a:ext cx="109537" cy="536575"/>
            </p14:xfrm>
          </p:contentPart>
        </mc:Choice>
        <mc:Fallback xmlns="">
          <p:pic>
            <p:nvPicPr>
              <p:cNvPr id="10267" name="Ink 27"/>
              <p:cNvPicPr>
                <a:picLocks noRot="1" noChangeAspect="1" noEditPoints="1" noChangeArrowheads="1" noChangeShapeType="1"/>
              </p:cNvPicPr>
              <p:nvPr/>
            </p:nvPicPr>
            <p:blipFill>
              <a:blip r:embed="rId53"/>
              <a:stretch>
                <a:fillRect/>
              </a:stretch>
            </p:blipFill>
            <p:spPr>
              <a:xfrm>
                <a:off x="6872506" y="2837037"/>
                <a:ext cx="128151" cy="555276"/>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268" name="Ink 28"/>
              <p14:cNvContentPartPr>
                <a14:cpLocks xmlns:a14="http://schemas.microsoft.com/office/drawing/2010/main" noRot="1" noChangeAspect="1" noEditPoints="1" noChangeArrowheads="1" noChangeShapeType="1"/>
              </p14:cNvContentPartPr>
              <p14:nvPr/>
            </p14:nvContentPartPr>
            <p14:xfrm>
              <a:off x="7165975" y="2921000"/>
              <a:ext cx="71438" cy="217488"/>
            </p14:xfrm>
          </p:contentPart>
        </mc:Choice>
        <mc:Fallback xmlns="">
          <p:pic>
            <p:nvPicPr>
              <p:cNvPr id="10268" name="Ink 28"/>
              <p:cNvPicPr>
                <a:picLocks noRot="1" noChangeAspect="1" noEditPoints="1" noChangeArrowheads="1" noChangeShapeType="1"/>
              </p:cNvPicPr>
              <p:nvPr/>
            </p:nvPicPr>
            <p:blipFill>
              <a:blip r:embed="rId55"/>
              <a:stretch>
                <a:fillRect/>
              </a:stretch>
            </p:blipFill>
            <p:spPr>
              <a:xfrm>
                <a:off x="7156547" y="2911591"/>
                <a:ext cx="90295" cy="236306"/>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269" name="Ink 29"/>
              <p14:cNvContentPartPr>
                <a14:cpLocks xmlns:a14="http://schemas.microsoft.com/office/drawing/2010/main" noRot="1" noChangeAspect="1" noEditPoints="1" noChangeArrowheads="1" noChangeShapeType="1"/>
              </p14:cNvContentPartPr>
              <p14:nvPr/>
            </p14:nvContentPartPr>
            <p14:xfrm>
              <a:off x="7391400" y="2813050"/>
              <a:ext cx="711200" cy="438150"/>
            </p14:xfrm>
          </p:contentPart>
        </mc:Choice>
        <mc:Fallback xmlns="">
          <p:pic>
            <p:nvPicPr>
              <p:cNvPr id="10269" name="Ink 29"/>
              <p:cNvPicPr>
                <a:picLocks noRot="1" noChangeAspect="1" noEditPoints="1" noChangeArrowheads="1" noChangeShapeType="1"/>
              </p:cNvPicPr>
              <p:nvPr/>
            </p:nvPicPr>
            <p:blipFill>
              <a:blip r:embed="rId57"/>
              <a:stretch>
                <a:fillRect/>
              </a:stretch>
            </p:blipFill>
            <p:spPr>
              <a:xfrm>
                <a:off x="7382028" y="2803705"/>
                <a:ext cx="729944" cy="456841"/>
              </a:xfrm>
              <a:prstGeom prst="rect">
                <a:avLst/>
              </a:prstGeom>
            </p:spPr>
          </p:pic>
        </mc:Fallback>
      </mc:AlternateContent>
    </p:spTree>
    <p:extLst>
      <p:ext uri="{BB962C8B-B14F-4D97-AF65-F5344CB8AC3E}">
        <p14:creationId xmlns:p14="http://schemas.microsoft.com/office/powerpoint/2010/main" val="181859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D80431-D175-1628-E0CE-E6630F3FD84A}"/>
              </a:ext>
            </a:extLst>
          </p:cNvPr>
          <p:cNvSpPr>
            <a:spLocks noGrp="1"/>
          </p:cNvSpPr>
          <p:nvPr>
            <p:ph type="title"/>
          </p:nvPr>
        </p:nvSpPr>
        <p:spPr/>
        <p:txBody>
          <a:bodyPr/>
          <a:lstStyle/>
          <a:p>
            <a:endParaRPr lang="en-PK"/>
          </a:p>
        </p:txBody>
      </p:sp>
      <p:pic>
        <p:nvPicPr>
          <p:cNvPr id="5" name="Content Placeholder 4" descr="Screen Shot 2015-06-03 at 11.22.12 am.png"/>
          <p:cNvPicPr>
            <a:picLocks noGrp="1" noChangeAspect="1"/>
          </p:cNvPicPr>
          <p:nvPr>
            <p:ph idx="1"/>
          </p:nvPr>
        </p:nvPicPr>
        <p:blipFill>
          <a:blip r:embed="rId2">
            <a:extLst>
              <a:ext uri="{28A0092B-C50C-407E-A947-70E740481C1C}">
                <a14:useLocalDpi xmlns:a14="http://schemas.microsoft.com/office/drawing/2010/main" val="0"/>
              </a:ext>
            </a:extLst>
          </a:blip>
          <a:srcRect l="-38002" r="-38002"/>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32</a:t>
            </a:fld>
            <a:endParaRPr lang="en-US"/>
          </a:p>
        </p:txBody>
      </p:sp>
      <mc:AlternateContent xmlns:mc="http://schemas.openxmlformats.org/markup-compatibility/2006" xmlns:p14="http://schemas.microsoft.com/office/powerpoint/2010/main">
        <mc:Choice Requires="p14">
          <p:contentPart p14:bwMode="auto" r:id="rId3">
            <p14:nvContentPartPr>
              <p14:cNvPr id="11266" name="Ink 2"/>
              <p14:cNvContentPartPr>
                <a14:cpLocks xmlns:a14="http://schemas.microsoft.com/office/drawing/2010/main" noRot="1" noChangeAspect="1" noEditPoints="1" noChangeArrowheads="1" noChangeShapeType="1"/>
              </p14:cNvContentPartPr>
              <p14:nvPr/>
            </p14:nvContentPartPr>
            <p14:xfrm>
              <a:off x="21205825" y="14298613"/>
              <a:ext cx="0" cy="0"/>
            </p14:xfrm>
          </p:contentPart>
        </mc:Choice>
        <mc:Fallback xmlns="">
          <p:pic>
            <p:nvPicPr>
              <p:cNvPr id="11266" name="Ink 2"/>
              <p:cNvPicPr>
                <a:picLocks noRot="1" noChangeAspect="1" noEditPoints="1" noChangeArrowheads="1" noChangeShapeType="1"/>
              </p:cNvPicPr>
              <p:nvPr/>
            </p:nvPicPr>
            <p:blipFill>
              <a:blip r:embed="rId4"/>
              <a:stretch>
                <a:fillRect/>
              </a:stretch>
            </p:blipFill>
            <p:spPr>
              <a:xfrm>
                <a:off x="21205825" y="14298613"/>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267" name="Ink 3"/>
              <p14:cNvContentPartPr>
                <a14:cpLocks xmlns:a14="http://schemas.microsoft.com/office/drawing/2010/main" noRot="1" noChangeAspect="1" noEditPoints="1" noChangeArrowheads="1" noChangeShapeType="1"/>
              </p14:cNvContentPartPr>
              <p14:nvPr/>
            </p14:nvContentPartPr>
            <p14:xfrm>
              <a:off x="3224213" y="4384675"/>
              <a:ext cx="1731962" cy="1027113"/>
            </p14:xfrm>
          </p:contentPart>
        </mc:Choice>
        <mc:Fallback xmlns="">
          <p:pic>
            <p:nvPicPr>
              <p:cNvPr id="11267" name="Ink 3"/>
              <p:cNvPicPr>
                <a:picLocks noRot="1" noChangeAspect="1" noEditPoints="1" noChangeArrowheads="1" noChangeShapeType="1"/>
              </p:cNvPicPr>
              <p:nvPr/>
            </p:nvPicPr>
            <p:blipFill>
              <a:blip r:embed="rId6"/>
              <a:stretch>
                <a:fillRect/>
              </a:stretch>
            </p:blipFill>
            <p:spPr>
              <a:xfrm>
                <a:off x="3214859" y="4375351"/>
                <a:ext cx="1750670" cy="1045762"/>
              </a:xfrm>
              <a:prstGeom prst="rect">
                <a:avLst/>
              </a:prstGeom>
            </p:spPr>
          </p:pic>
        </mc:Fallback>
      </mc:AlternateContent>
    </p:spTree>
    <p:extLst>
      <p:ext uri="{BB962C8B-B14F-4D97-AF65-F5344CB8AC3E}">
        <p14:creationId xmlns:p14="http://schemas.microsoft.com/office/powerpoint/2010/main" val="4144516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 of High Boost</a:t>
            </a:r>
          </a:p>
        </p:txBody>
      </p:sp>
      <p:pic>
        <p:nvPicPr>
          <p:cNvPr id="5" name="Content Placeholder 4" descr="Screen Shot 2015-06-03 at 11.23.28 am.png"/>
          <p:cNvPicPr>
            <a:picLocks noGrp="1" noChangeAspect="1"/>
          </p:cNvPicPr>
          <p:nvPr>
            <p:ph idx="1"/>
          </p:nvPr>
        </p:nvPicPr>
        <p:blipFill>
          <a:blip r:embed="rId2">
            <a:extLst>
              <a:ext uri="{28A0092B-C50C-407E-A947-70E740481C1C}">
                <a14:useLocalDpi xmlns:a14="http://schemas.microsoft.com/office/drawing/2010/main" val="0"/>
              </a:ext>
            </a:extLst>
          </a:blip>
          <a:srcRect t="-22930" b="-22930"/>
          <a:stretch>
            <a:fillRect/>
          </a:stretch>
        </p:blipFill>
        <p:spPr>
          <a:xfrm>
            <a:off x="1957387" y="2425239"/>
            <a:ext cx="5229225" cy="2875885"/>
          </a:xfrm>
        </p:spPr>
      </p:pic>
      <p:sp>
        <p:nvSpPr>
          <p:cNvPr id="4" name="Slide Number Placeholder 3"/>
          <p:cNvSpPr>
            <a:spLocks noGrp="1"/>
          </p:cNvSpPr>
          <p:nvPr>
            <p:ph type="sldNum" sz="quarter" idx="12"/>
          </p:nvPr>
        </p:nvSpPr>
        <p:spPr/>
        <p:txBody>
          <a:bodyPr/>
          <a:lstStyle/>
          <a:p>
            <a:fld id="{04E567AB-134B-9C4D-86BA-9D10E7A67249}" type="slidenum">
              <a:rPr lang="en-US" smtClean="0"/>
              <a:pPr/>
              <a:t>33</a:t>
            </a:fld>
            <a:endParaRPr lang="en-US"/>
          </a:p>
        </p:txBody>
      </p:sp>
    </p:spTree>
    <p:extLst>
      <p:ext uri="{BB962C8B-B14F-4D97-AF65-F5344CB8AC3E}">
        <p14:creationId xmlns:p14="http://schemas.microsoft.com/office/powerpoint/2010/main" val="3865563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2B1CCB-EAB1-22AE-F6F1-5F91B56B4ED5}"/>
              </a:ext>
            </a:extLst>
          </p:cNvPr>
          <p:cNvSpPr>
            <a:spLocks noGrp="1"/>
          </p:cNvSpPr>
          <p:nvPr>
            <p:ph type="title"/>
          </p:nvPr>
        </p:nvSpPr>
        <p:spPr/>
        <p:txBody>
          <a:bodyPr/>
          <a:lstStyle/>
          <a:p>
            <a:endParaRPr lang="en-PK"/>
          </a:p>
        </p:txBody>
      </p:sp>
      <p:pic>
        <p:nvPicPr>
          <p:cNvPr id="5" name="Content Placeholder 4" descr="Screen Shot 2015-06-03 at 11.25.29 am.png"/>
          <p:cNvPicPr>
            <a:picLocks noGrp="1" noChangeAspect="1"/>
          </p:cNvPicPr>
          <p:nvPr>
            <p:ph idx="1"/>
          </p:nvPr>
        </p:nvPicPr>
        <p:blipFill>
          <a:blip r:embed="rId2">
            <a:extLst>
              <a:ext uri="{28A0092B-C50C-407E-A947-70E740481C1C}">
                <a14:useLocalDpi xmlns:a14="http://schemas.microsoft.com/office/drawing/2010/main" val="0"/>
              </a:ext>
            </a:extLst>
          </a:blip>
          <a:srcRect l="-25819" r="-25819"/>
          <a:stretch>
            <a:fillRect/>
          </a:stretch>
        </p:blipFill>
        <p:spPr>
          <a:xfrm>
            <a:off x="657806" y="1710531"/>
            <a:ext cx="7828388" cy="4305300"/>
          </a:xfrm>
        </p:spPr>
      </p:pic>
      <p:sp>
        <p:nvSpPr>
          <p:cNvPr id="4" name="Slide Number Placeholder 3"/>
          <p:cNvSpPr>
            <a:spLocks noGrp="1"/>
          </p:cNvSpPr>
          <p:nvPr>
            <p:ph type="sldNum" sz="quarter" idx="12"/>
          </p:nvPr>
        </p:nvSpPr>
        <p:spPr/>
        <p:txBody>
          <a:bodyPr/>
          <a:lstStyle/>
          <a:p>
            <a:fld id="{04E567AB-134B-9C4D-86BA-9D10E7A67249}" type="slidenum">
              <a:rPr lang="en-US" smtClean="0"/>
              <a:pPr/>
              <a:t>34</a:t>
            </a:fld>
            <a:endParaRPr lang="en-US"/>
          </a:p>
        </p:txBody>
      </p:sp>
      <mc:AlternateContent xmlns:mc="http://schemas.openxmlformats.org/markup-compatibility/2006" xmlns:p14="http://schemas.microsoft.com/office/powerpoint/2010/main">
        <mc:Choice Requires="p14">
          <p:contentPart p14:bwMode="auto" r:id="rId3">
            <p14:nvContentPartPr>
              <p14:cNvPr id="13314" name="Ink 2"/>
              <p14:cNvContentPartPr>
                <a14:cpLocks xmlns:a14="http://schemas.microsoft.com/office/drawing/2010/main" noRot="1" noChangeAspect="1" noEditPoints="1" noChangeArrowheads="1" noChangeShapeType="1"/>
              </p14:cNvContentPartPr>
              <p14:nvPr/>
            </p14:nvContentPartPr>
            <p14:xfrm>
              <a:off x="3482975" y="1795463"/>
              <a:ext cx="2705100" cy="3589337"/>
            </p14:xfrm>
          </p:contentPart>
        </mc:Choice>
        <mc:Fallback xmlns="">
          <p:pic>
            <p:nvPicPr>
              <p:cNvPr id="13314" name="Ink 2"/>
              <p:cNvPicPr>
                <a:picLocks noRot="1" noChangeAspect="1" noEditPoints="1" noChangeArrowheads="1" noChangeShapeType="1"/>
              </p:cNvPicPr>
              <p:nvPr/>
            </p:nvPicPr>
            <p:blipFill>
              <a:blip r:embed="rId4"/>
              <a:stretch>
                <a:fillRect/>
              </a:stretch>
            </p:blipFill>
            <p:spPr>
              <a:xfrm>
                <a:off x="3473619" y="1786105"/>
                <a:ext cx="2723813" cy="3608054"/>
              </a:xfrm>
              <a:prstGeom prst="rect">
                <a:avLst/>
              </a:prstGeom>
            </p:spPr>
          </p:pic>
        </mc:Fallback>
      </mc:AlternateContent>
    </p:spTree>
    <p:extLst>
      <p:ext uri="{BB962C8B-B14F-4D97-AF65-F5344CB8AC3E}">
        <p14:creationId xmlns:p14="http://schemas.microsoft.com/office/powerpoint/2010/main" val="200682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5272A03-9BDB-80E1-E093-2357416D5CD4}"/>
              </a:ext>
            </a:extLst>
          </p:cNvPr>
          <p:cNvSpPr>
            <a:spLocks noGrp="1"/>
          </p:cNvSpPr>
          <p:nvPr>
            <p:ph type="title"/>
          </p:nvPr>
        </p:nvSpPr>
        <p:spPr/>
        <p:txBody>
          <a:bodyPr/>
          <a:lstStyle/>
          <a:p>
            <a:endParaRPr lang="en-PK"/>
          </a:p>
        </p:txBody>
      </p:sp>
      <p:pic>
        <p:nvPicPr>
          <p:cNvPr id="5" name="Content Placeholder 4" descr="Screen Shot 2015-06-03 at 11.34.58 am.png"/>
          <p:cNvPicPr>
            <a:picLocks noGrp="1" noChangeAspect="1"/>
          </p:cNvPicPr>
          <p:nvPr>
            <p:ph idx="1"/>
          </p:nvPr>
        </p:nvPicPr>
        <p:blipFill>
          <a:blip r:embed="rId2">
            <a:extLst>
              <a:ext uri="{28A0092B-C50C-407E-A947-70E740481C1C}">
                <a14:useLocalDpi xmlns:a14="http://schemas.microsoft.com/office/drawing/2010/main" val="0"/>
              </a:ext>
            </a:extLst>
          </a:blip>
          <a:srcRect l="-36386" r="-36386"/>
          <a:stretch>
            <a:fillRect/>
          </a:stretch>
        </p:blipFill>
        <p:spPr>
          <a:xfrm>
            <a:off x="2259857" y="2591594"/>
            <a:ext cx="4624286" cy="2543175"/>
          </a:xfrm>
        </p:spPr>
      </p:pic>
      <p:sp>
        <p:nvSpPr>
          <p:cNvPr id="4" name="Slide Number Placeholder 3"/>
          <p:cNvSpPr>
            <a:spLocks noGrp="1"/>
          </p:cNvSpPr>
          <p:nvPr>
            <p:ph type="sldNum" sz="quarter" idx="12"/>
          </p:nvPr>
        </p:nvSpPr>
        <p:spPr/>
        <p:txBody>
          <a:bodyPr/>
          <a:lstStyle/>
          <a:p>
            <a:fld id="{04E567AB-134B-9C4D-86BA-9D10E7A67249}" type="slidenum">
              <a:rPr lang="en-US" smtClean="0"/>
              <a:pPr/>
              <a:t>35</a:t>
            </a:fld>
            <a:endParaRPr lang="en-US"/>
          </a:p>
        </p:txBody>
      </p:sp>
    </p:spTree>
    <p:extLst>
      <p:ext uri="{BB962C8B-B14F-4D97-AF65-F5344CB8AC3E}">
        <p14:creationId xmlns:p14="http://schemas.microsoft.com/office/powerpoint/2010/main" val="1428316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D7C937-537E-DF84-AA2D-7E26602C2BFC}"/>
              </a:ext>
            </a:extLst>
          </p:cNvPr>
          <p:cNvSpPr>
            <a:spLocks noGrp="1"/>
          </p:cNvSpPr>
          <p:nvPr>
            <p:ph type="title"/>
          </p:nvPr>
        </p:nvSpPr>
        <p:spPr/>
        <p:txBody>
          <a:bodyPr/>
          <a:lstStyle/>
          <a:p>
            <a:endParaRPr lang="en-PK"/>
          </a:p>
        </p:txBody>
      </p:sp>
      <p:pic>
        <p:nvPicPr>
          <p:cNvPr id="5" name="Content Placeholder 4" descr="Screen Shot 2015-06-03 at 11.33.40 am.png"/>
          <p:cNvPicPr>
            <a:picLocks noGrp="1" noChangeAspect="1"/>
          </p:cNvPicPr>
          <p:nvPr>
            <p:ph idx="1"/>
          </p:nvPr>
        </p:nvPicPr>
        <p:blipFill>
          <a:blip r:embed="rId2">
            <a:extLst>
              <a:ext uri="{28A0092B-C50C-407E-A947-70E740481C1C}">
                <a14:useLocalDpi xmlns:a14="http://schemas.microsoft.com/office/drawing/2010/main" val="0"/>
              </a:ext>
            </a:extLst>
          </a:blip>
          <a:srcRect l="-20821" r="-20821"/>
          <a:stretch>
            <a:fillRect/>
          </a:stretch>
        </p:blipFill>
        <p:spPr>
          <a:xfrm>
            <a:off x="2069345" y="2486819"/>
            <a:ext cx="5005310" cy="2752725"/>
          </a:xfrm>
        </p:spPr>
      </p:pic>
      <p:sp>
        <p:nvSpPr>
          <p:cNvPr id="4" name="Slide Number Placeholder 3"/>
          <p:cNvSpPr>
            <a:spLocks noGrp="1"/>
          </p:cNvSpPr>
          <p:nvPr>
            <p:ph type="sldNum" sz="quarter" idx="12"/>
          </p:nvPr>
        </p:nvSpPr>
        <p:spPr/>
        <p:txBody>
          <a:bodyPr/>
          <a:lstStyle/>
          <a:p>
            <a:fld id="{04E567AB-134B-9C4D-86BA-9D10E7A67249}" type="slidenum">
              <a:rPr lang="en-US" smtClean="0"/>
              <a:pPr/>
              <a:t>36</a:t>
            </a:fld>
            <a:endParaRPr lang="en-US"/>
          </a:p>
        </p:txBody>
      </p:sp>
    </p:spTree>
    <p:extLst>
      <p:ext uri="{BB962C8B-B14F-4D97-AF65-F5344CB8AC3E}">
        <p14:creationId xmlns:p14="http://schemas.microsoft.com/office/powerpoint/2010/main" val="3310041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7972-C54D-CAAC-3C26-CC2CEB522332}"/>
              </a:ext>
            </a:extLst>
          </p:cNvPr>
          <p:cNvSpPr>
            <a:spLocks noGrp="1"/>
          </p:cNvSpPr>
          <p:nvPr>
            <p:ph type="title"/>
          </p:nvPr>
        </p:nvSpPr>
        <p:spPr/>
        <p:txBody>
          <a:bodyPr/>
          <a:lstStyle/>
          <a:p>
            <a:r>
              <a:rPr lang="en-US" dirty="0"/>
              <a:t>High &amp; low boosting:</a:t>
            </a:r>
            <a:endParaRPr lang="en-PK" dirty="0"/>
          </a:p>
        </p:txBody>
      </p:sp>
      <p:sp>
        <p:nvSpPr>
          <p:cNvPr id="3" name="Content Placeholder 2">
            <a:extLst>
              <a:ext uri="{FF2B5EF4-FFF2-40B4-BE49-F238E27FC236}">
                <a16:creationId xmlns:a16="http://schemas.microsoft.com/office/drawing/2014/main" id="{65F7BB66-A5AE-D9B0-DE70-000815863D7E}"/>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Low and high boost are two techniques used to enhance the details and edges in an image using the Laplacian filter.</a:t>
            </a:r>
          </a:p>
          <a:p>
            <a:pPr algn="l"/>
            <a:r>
              <a:rPr lang="en-US" b="0" i="0" dirty="0">
                <a:solidFill>
                  <a:srgbClr val="374151"/>
                </a:solidFill>
                <a:effectLst/>
                <a:latin typeface="Söhne"/>
              </a:rPr>
              <a:t>The Laplacian filter is a second-order derivative filter that highlights areas of rapid change in pixel intensity, such as edges and corners. It is commonly used for edge detection and image sharpening.</a:t>
            </a:r>
          </a:p>
          <a:p>
            <a:pPr algn="l"/>
            <a:r>
              <a:rPr lang="en-US" b="0" i="0" dirty="0">
                <a:solidFill>
                  <a:srgbClr val="374151"/>
                </a:solidFill>
                <a:effectLst/>
                <a:latin typeface="Söhne"/>
              </a:rPr>
              <a:t>Low boost is a technique that enhances the low-frequency components of an image, such as the smooth areas and large features, while preserving the high-frequency components, such as the details and edges. Low boost is achieved by adding a scaled version of the Laplacian filter output to the original image. The scaling factor determines the strength of the boost effect.</a:t>
            </a:r>
          </a:p>
          <a:p>
            <a:pPr algn="l"/>
            <a:r>
              <a:rPr lang="en-US" dirty="0">
                <a:solidFill>
                  <a:srgbClr val="C00000"/>
                </a:solidFill>
                <a:latin typeface="Söhne"/>
              </a:rPr>
              <a:t>In low boosting, center element is negative, and neighbors are positive while high boosting is opposite. In the previous slide, matrix was high boost because center was positive!!</a:t>
            </a:r>
            <a:endParaRPr lang="en-US" b="0" i="0" dirty="0">
              <a:solidFill>
                <a:srgbClr val="C00000"/>
              </a:solidFill>
              <a:effectLst/>
              <a:latin typeface="Söhne"/>
            </a:endParaRPr>
          </a:p>
          <a:p>
            <a:endParaRPr lang="en-PK" dirty="0"/>
          </a:p>
        </p:txBody>
      </p:sp>
      <p:sp>
        <p:nvSpPr>
          <p:cNvPr id="4" name="Slide Number Placeholder 3">
            <a:extLst>
              <a:ext uri="{FF2B5EF4-FFF2-40B4-BE49-F238E27FC236}">
                <a16:creationId xmlns:a16="http://schemas.microsoft.com/office/drawing/2014/main" id="{A54B166A-8CD5-C02B-7ED6-0D0376E1FFA2}"/>
              </a:ext>
            </a:extLst>
          </p:cNvPr>
          <p:cNvSpPr>
            <a:spLocks noGrp="1"/>
          </p:cNvSpPr>
          <p:nvPr>
            <p:ph type="sldNum" sz="quarter" idx="12"/>
          </p:nvPr>
        </p:nvSpPr>
        <p:spPr/>
        <p:txBody>
          <a:bodyPr/>
          <a:lstStyle/>
          <a:p>
            <a:fld id="{04E567AB-134B-9C4D-86BA-9D10E7A67249}" type="slidenum">
              <a:rPr lang="en-US" smtClean="0"/>
              <a:pPr/>
              <a:t>37</a:t>
            </a:fld>
            <a:endParaRPr lang="en-US" dirty="0"/>
          </a:p>
        </p:txBody>
      </p:sp>
    </p:spTree>
    <p:extLst>
      <p:ext uri="{BB962C8B-B14F-4D97-AF65-F5344CB8AC3E}">
        <p14:creationId xmlns:p14="http://schemas.microsoft.com/office/powerpoint/2010/main" val="2908130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34BF-00DC-AD30-BA88-2E7F940F04F7}"/>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8A218035-F409-3F58-703B-D90DB16667F1}"/>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High boost, on the other hand, is a technique that enhances the high-frequency components of an image, such as the edges and details, while suppressing the low-frequency components, such as the smooth areas and large features. High boost is achieved by subtracting a blurred version of the original image from the original image, and then adding a scaled version of the Laplacian filter output to the result. The size of the blur kernel and the scaling factor determine the strength of the boost effect.</a:t>
            </a:r>
          </a:p>
          <a:p>
            <a:pPr algn="l"/>
            <a:r>
              <a:rPr lang="en-US" b="0" i="0" dirty="0">
                <a:solidFill>
                  <a:srgbClr val="374151"/>
                </a:solidFill>
                <a:effectLst/>
                <a:latin typeface="Söhne"/>
              </a:rPr>
              <a:t>In summary, low boost enhances the overall clarity and detail of an image, while high boost enhances the sharpness and edge definition. Both techniques can be useful for enhancing the visual impact of an image, depending on the specific application and desired effect.</a:t>
            </a:r>
          </a:p>
          <a:p>
            <a:endParaRPr lang="en-PK" dirty="0"/>
          </a:p>
        </p:txBody>
      </p:sp>
      <p:sp>
        <p:nvSpPr>
          <p:cNvPr id="4" name="Slide Number Placeholder 3">
            <a:extLst>
              <a:ext uri="{FF2B5EF4-FFF2-40B4-BE49-F238E27FC236}">
                <a16:creationId xmlns:a16="http://schemas.microsoft.com/office/drawing/2014/main" id="{089A1049-DB88-6A1A-8562-41C6A5CFCEA9}"/>
              </a:ext>
            </a:extLst>
          </p:cNvPr>
          <p:cNvSpPr>
            <a:spLocks noGrp="1"/>
          </p:cNvSpPr>
          <p:nvPr>
            <p:ph type="sldNum" sz="quarter" idx="12"/>
          </p:nvPr>
        </p:nvSpPr>
        <p:spPr/>
        <p:txBody>
          <a:bodyPr/>
          <a:lstStyle/>
          <a:p>
            <a:fld id="{04E567AB-134B-9C4D-86BA-9D10E7A67249}" type="slidenum">
              <a:rPr lang="en-US" smtClean="0"/>
              <a:pPr/>
              <a:t>38</a:t>
            </a:fld>
            <a:endParaRPr lang="en-US"/>
          </a:p>
        </p:txBody>
      </p:sp>
    </p:spTree>
    <p:extLst>
      <p:ext uri="{BB962C8B-B14F-4D97-AF65-F5344CB8AC3E}">
        <p14:creationId xmlns:p14="http://schemas.microsoft.com/office/powerpoint/2010/main" val="2150438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C87C-1DDC-1AAE-EF26-5DF5C0D84132}"/>
              </a:ext>
            </a:extLst>
          </p:cNvPr>
          <p:cNvSpPr>
            <a:spLocks noGrp="1"/>
          </p:cNvSpPr>
          <p:nvPr>
            <p:ph type="title"/>
          </p:nvPr>
        </p:nvSpPr>
        <p:spPr/>
        <p:txBody>
          <a:bodyPr/>
          <a:lstStyle/>
          <a:p>
            <a:r>
              <a:rPr lang="en-US" dirty="0"/>
              <a:t>Scaling:</a:t>
            </a:r>
            <a:endParaRPr lang="en-PK" dirty="0"/>
          </a:p>
        </p:txBody>
      </p:sp>
      <p:sp>
        <p:nvSpPr>
          <p:cNvPr id="3" name="Content Placeholder 2">
            <a:extLst>
              <a:ext uri="{FF2B5EF4-FFF2-40B4-BE49-F238E27FC236}">
                <a16:creationId xmlns:a16="http://schemas.microsoft.com/office/drawing/2014/main" id="{8FB5AA7D-69AF-2A79-9D60-BD8C4EF7EA0A}"/>
              </a:ext>
            </a:extLst>
          </p:cNvPr>
          <p:cNvSpPr>
            <a:spLocks noGrp="1"/>
          </p:cNvSpPr>
          <p:nvPr>
            <p:ph idx="1"/>
          </p:nvPr>
        </p:nvSpPr>
        <p:spPr/>
        <p:txBody>
          <a:bodyPr>
            <a:normAutofit fontScale="85000" lnSpcReduction="20000"/>
          </a:bodyPr>
          <a:lstStyle/>
          <a:p>
            <a:pPr algn="l"/>
            <a:r>
              <a:rPr lang="en-US" b="0" i="0" dirty="0">
                <a:solidFill>
                  <a:srgbClr val="374151"/>
                </a:solidFill>
                <a:effectLst/>
                <a:latin typeface="Söhne"/>
              </a:rPr>
              <a:t>scaling refers to the process of resizing an image by either enlarging or reducing its dimensions. Scaling can be performed for a variety of reasons, such as to fit an image into a specific space or to increase or decrease its resolution.</a:t>
            </a:r>
          </a:p>
          <a:p>
            <a:pPr algn="l"/>
            <a:r>
              <a:rPr lang="en-US" b="0" i="0" dirty="0">
                <a:solidFill>
                  <a:srgbClr val="374151"/>
                </a:solidFill>
                <a:effectLst/>
                <a:latin typeface="Söhne"/>
              </a:rPr>
              <a:t>Scaling an image involves changing the number of pixels that make up the image. When an image is enlarged, new pixels are added to the image, which can result in a loss of image quality or pixelation if the scaling is not done properly. When an image is reduced, some pixels are removed or combined, which can result in loss of detail if the scaling is too severe.</a:t>
            </a:r>
          </a:p>
          <a:p>
            <a:endParaRPr lang="en-PK" dirty="0"/>
          </a:p>
        </p:txBody>
      </p:sp>
      <p:sp>
        <p:nvSpPr>
          <p:cNvPr id="4" name="Slide Number Placeholder 3">
            <a:extLst>
              <a:ext uri="{FF2B5EF4-FFF2-40B4-BE49-F238E27FC236}">
                <a16:creationId xmlns:a16="http://schemas.microsoft.com/office/drawing/2014/main" id="{CD0B0FB2-93B9-3D34-A07A-F28D9388AA6E}"/>
              </a:ext>
            </a:extLst>
          </p:cNvPr>
          <p:cNvSpPr>
            <a:spLocks noGrp="1"/>
          </p:cNvSpPr>
          <p:nvPr>
            <p:ph type="sldNum" sz="quarter" idx="12"/>
          </p:nvPr>
        </p:nvSpPr>
        <p:spPr/>
        <p:txBody>
          <a:bodyPr/>
          <a:lstStyle/>
          <a:p>
            <a:fld id="{04E567AB-134B-9C4D-86BA-9D10E7A67249}" type="slidenum">
              <a:rPr lang="en-US" smtClean="0"/>
              <a:pPr/>
              <a:t>39</a:t>
            </a:fld>
            <a:endParaRPr lang="en-US"/>
          </a:p>
        </p:txBody>
      </p:sp>
    </p:spTree>
    <p:extLst>
      <p:ext uri="{BB962C8B-B14F-4D97-AF65-F5344CB8AC3E}">
        <p14:creationId xmlns:p14="http://schemas.microsoft.com/office/powerpoint/2010/main" val="337239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E1ED-C409-9770-376A-59BA3F141930}"/>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78AC8A70-9535-00F2-2547-30754CDDB25B}"/>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The box filter is also computationally efficient, as it only requires simple arithmetic operations to compute the average value for each pixel. However, it does have some limitations. For example, it can blur edges and other important features in the image, and it may not be effective for removing all types of noise.</a:t>
            </a:r>
          </a:p>
          <a:p>
            <a:pPr algn="l"/>
            <a:r>
              <a:rPr lang="en-US" b="0" i="0" dirty="0">
                <a:solidFill>
                  <a:srgbClr val="374151"/>
                </a:solidFill>
                <a:effectLst/>
                <a:latin typeface="Söhne"/>
              </a:rPr>
              <a:t>Overall, the box filter is a useful tool for basic image smoothing and noise reduction and is often used as a starting point for more advanced image processing tasks.</a:t>
            </a:r>
          </a:p>
          <a:p>
            <a:endParaRPr lang="en-PK" dirty="0"/>
          </a:p>
        </p:txBody>
      </p:sp>
      <p:sp>
        <p:nvSpPr>
          <p:cNvPr id="4" name="Slide Number Placeholder 3">
            <a:extLst>
              <a:ext uri="{FF2B5EF4-FFF2-40B4-BE49-F238E27FC236}">
                <a16:creationId xmlns:a16="http://schemas.microsoft.com/office/drawing/2014/main" id="{5346F686-A9DB-6987-D732-90C4AF8D8393}"/>
              </a:ext>
            </a:extLst>
          </p:cNvPr>
          <p:cNvSpPr>
            <a:spLocks noGrp="1"/>
          </p:cNvSpPr>
          <p:nvPr>
            <p:ph type="sldNum" sz="quarter" idx="12"/>
          </p:nvPr>
        </p:nvSpPr>
        <p:spPr/>
        <p:txBody>
          <a:bodyPr/>
          <a:lstStyle/>
          <a:p>
            <a:fld id="{04E567AB-134B-9C4D-86BA-9D10E7A67249}" type="slidenum">
              <a:rPr lang="en-US" smtClean="0"/>
              <a:pPr/>
              <a:t>4</a:t>
            </a:fld>
            <a:endParaRPr lang="en-US"/>
          </a:p>
        </p:txBody>
      </p:sp>
    </p:spTree>
    <p:extLst>
      <p:ext uri="{BB962C8B-B14F-4D97-AF65-F5344CB8AC3E}">
        <p14:creationId xmlns:p14="http://schemas.microsoft.com/office/powerpoint/2010/main" val="4016437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19FC-9E30-A9B6-6D59-8E52DFF45A9C}"/>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0100D4DB-050D-5889-67DE-B030872C9BA2}"/>
              </a:ext>
            </a:extLst>
          </p:cNvPr>
          <p:cNvSpPr>
            <a:spLocks noGrp="1"/>
          </p:cNvSpPr>
          <p:nvPr>
            <p:ph idx="1"/>
          </p:nvPr>
        </p:nvSpPr>
        <p:spPr/>
        <p:txBody>
          <a:bodyPr>
            <a:normAutofit fontScale="85000" lnSpcReduction="20000"/>
          </a:bodyPr>
          <a:lstStyle/>
          <a:p>
            <a:pPr algn="l"/>
            <a:r>
              <a:rPr lang="en-US" b="0" i="0" dirty="0">
                <a:solidFill>
                  <a:srgbClr val="374151"/>
                </a:solidFill>
                <a:effectLst/>
                <a:latin typeface="Söhne"/>
              </a:rPr>
              <a:t>Scaling an image can be done using various techniques, such as nearest-neighbor interpolation, bilinear interpolation, and bicubic interpolation. These techniques use different algorithms to interpolate the pixel values of the scaled image based on the values of the original image.</a:t>
            </a:r>
          </a:p>
          <a:p>
            <a:pPr algn="l"/>
            <a:r>
              <a:rPr lang="en-US" b="0" i="0" dirty="0">
                <a:solidFill>
                  <a:srgbClr val="374151"/>
                </a:solidFill>
                <a:effectLst/>
                <a:latin typeface="Söhne"/>
              </a:rPr>
              <a:t>Scaling is a common operation in image processing, and is used for a variety of applications, such as resizing images for display on a screen or for printing, or for preparing images for analysis or processing. The choice of scaling technique and parameters depends on the specific application and the desired outcome, as well as the characteristics of the original image.</a:t>
            </a:r>
          </a:p>
          <a:p>
            <a:endParaRPr lang="en-PK" dirty="0"/>
          </a:p>
        </p:txBody>
      </p:sp>
      <p:sp>
        <p:nvSpPr>
          <p:cNvPr id="4" name="Slide Number Placeholder 3">
            <a:extLst>
              <a:ext uri="{FF2B5EF4-FFF2-40B4-BE49-F238E27FC236}">
                <a16:creationId xmlns:a16="http://schemas.microsoft.com/office/drawing/2014/main" id="{E31BE85C-4233-00D3-F9E9-13E105B04864}"/>
              </a:ext>
            </a:extLst>
          </p:cNvPr>
          <p:cNvSpPr>
            <a:spLocks noGrp="1"/>
          </p:cNvSpPr>
          <p:nvPr>
            <p:ph type="sldNum" sz="quarter" idx="12"/>
          </p:nvPr>
        </p:nvSpPr>
        <p:spPr/>
        <p:txBody>
          <a:bodyPr/>
          <a:lstStyle/>
          <a:p>
            <a:fld id="{04E567AB-134B-9C4D-86BA-9D10E7A67249}" type="slidenum">
              <a:rPr lang="en-US" smtClean="0"/>
              <a:pPr/>
              <a:t>40</a:t>
            </a:fld>
            <a:endParaRPr lang="en-US"/>
          </a:p>
        </p:txBody>
      </p:sp>
    </p:spTree>
    <p:extLst>
      <p:ext uri="{BB962C8B-B14F-4D97-AF65-F5344CB8AC3E}">
        <p14:creationId xmlns:p14="http://schemas.microsoft.com/office/powerpoint/2010/main" val="2413115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the lecture </a:t>
            </a:r>
          </a:p>
        </p:txBody>
      </p:sp>
      <p:sp>
        <p:nvSpPr>
          <p:cNvPr id="3" name="Content Placeholder 2"/>
          <p:cNvSpPr>
            <a:spLocks noGrp="1"/>
          </p:cNvSpPr>
          <p:nvPr>
            <p:ph idx="1"/>
          </p:nvPr>
        </p:nvSpPr>
        <p:spPr/>
        <p:txBody>
          <a:bodyPr/>
          <a:lstStyle/>
          <a:p>
            <a:r>
              <a:rPr lang="en-US" dirty="0"/>
              <a:t>1st and 2nd order derivatives </a:t>
            </a:r>
          </a:p>
          <a:p>
            <a:r>
              <a:rPr lang="en-US" dirty="0"/>
              <a:t>Laplacian filter </a:t>
            </a:r>
          </a:p>
          <a:p>
            <a:r>
              <a:rPr lang="en-US" dirty="0"/>
              <a:t>Un-sharp masking and high-boost filtering</a:t>
            </a:r>
          </a:p>
        </p:txBody>
      </p:sp>
      <p:sp>
        <p:nvSpPr>
          <p:cNvPr id="4" name="Slide Number Placeholder 3"/>
          <p:cNvSpPr>
            <a:spLocks noGrp="1"/>
          </p:cNvSpPr>
          <p:nvPr>
            <p:ph type="sldNum" sz="quarter" idx="12"/>
          </p:nvPr>
        </p:nvSpPr>
        <p:spPr/>
        <p:txBody>
          <a:bodyPr/>
          <a:lstStyle/>
          <a:p>
            <a:fld id="{04E567AB-134B-9C4D-86BA-9D10E7A67249}" type="slidenum">
              <a:rPr lang="en-US" smtClean="0"/>
              <a:pPr/>
              <a:t>41</a:t>
            </a:fld>
            <a:endParaRPr lang="en-US"/>
          </a:p>
        </p:txBody>
      </p:sp>
    </p:spTree>
    <p:extLst>
      <p:ext uri="{BB962C8B-B14F-4D97-AF65-F5344CB8AC3E}">
        <p14:creationId xmlns:p14="http://schemas.microsoft.com/office/powerpoint/2010/main" val="4083311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normAutofit lnSpcReduction="10000"/>
          </a:bodyPr>
          <a:lstStyle/>
          <a:p>
            <a:r>
              <a:rPr lang="en-US" dirty="0"/>
              <a:t>Prof .P. K. </a:t>
            </a:r>
            <a:r>
              <a:rPr lang="en-US" dirty="0" err="1"/>
              <a:t>Biswas</a:t>
            </a:r>
            <a:br>
              <a:rPr lang="en-US" dirty="0"/>
            </a:br>
            <a:r>
              <a:rPr lang="en-US" dirty="0"/>
              <a:t>Department of Electronics and Electrical Communication Engineering Indian Institute of Technology, </a:t>
            </a:r>
            <a:r>
              <a:rPr lang="en-US" dirty="0" err="1"/>
              <a:t>Kharagpur</a:t>
            </a:r>
            <a:endParaRPr lang="en-US" dirty="0"/>
          </a:p>
          <a:p>
            <a:pPr lvl="0"/>
            <a:r>
              <a:rPr lang="en-US" dirty="0"/>
              <a:t>Gonzalez R. C. &amp; Woods R.E. (2008). Digital Image Processing. Prentice Hall.</a:t>
            </a:r>
          </a:p>
          <a:p>
            <a:r>
              <a:rPr lang="en-US" dirty="0"/>
              <a:t>Forsyth, D. A. &amp; Ponce, J. (2011).Computer Vision: A Modern Approach. Pearson Education.</a:t>
            </a:r>
          </a:p>
          <a:p>
            <a:pPr lvl="0"/>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42</a:t>
            </a:fld>
            <a:endParaRPr lang="en-US"/>
          </a:p>
        </p:txBody>
      </p:sp>
    </p:spTree>
    <p:extLst>
      <p:ext uri="{BB962C8B-B14F-4D97-AF65-F5344CB8AC3E}">
        <p14:creationId xmlns:p14="http://schemas.microsoft.com/office/powerpoint/2010/main" val="338169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1672-0C40-A1C0-ABF1-DFD7D5C8F08D}"/>
              </a:ext>
            </a:extLst>
          </p:cNvPr>
          <p:cNvSpPr>
            <a:spLocks noGrp="1"/>
          </p:cNvSpPr>
          <p:nvPr>
            <p:ph type="title"/>
          </p:nvPr>
        </p:nvSpPr>
        <p:spPr/>
        <p:txBody>
          <a:bodyPr/>
          <a:lstStyle/>
          <a:p>
            <a:r>
              <a:rPr lang="en-US" dirty="0"/>
              <a:t>What is kernel?</a:t>
            </a:r>
            <a:endParaRPr lang="en-PK" dirty="0"/>
          </a:p>
        </p:txBody>
      </p:sp>
      <p:sp>
        <p:nvSpPr>
          <p:cNvPr id="3" name="Content Placeholder 2">
            <a:extLst>
              <a:ext uri="{FF2B5EF4-FFF2-40B4-BE49-F238E27FC236}">
                <a16:creationId xmlns:a16="http://schemas.microsoft.com/office/drawing/2014/main" id="{7E94FA29-FFEE-6BBF-F015-2A5BB64BC2B2}"/>
              </a:ext>
            </a:extLst>
          </p:cNvPr>
          <p:cNvSpPr>
            <a:spLocks noGrp="1"/>
          </p:cNvSpPr>
          <p:nvPr>
            <p:ph idx="1"/>
          </p:nvPr>
        </p:nvSpPr>
        <p:spPr/>
        <p:txBody>
          <a:bodyPr>
            <a:normAutofit fontScale="92500" lnSpcReduction="10000"/>
          </a:bodyPr>
          <a:lstStyle/>
          <a:p>
            <a:pPr algn="l"/>
            <a:r>
              <a:rPr lang="en-US" sz="1800" dirty="0">
                <a:solidFill>
                  <a:srgbClr val="374151"/>
                </a:solidFill>
                <a:latin typeface="Söhne"/>
              </a:rPr>
              <a:t>A</a:t>
            </a:r>
            <a:r>
              <a:rPr lang="en-US" sz="1800" b="0" i="0" dirty="0">
                <a:solidFill>
                  <a:srgbClr val="374151"/>
                </a:solidFill>
                <a:effectLst/>
                <a:latin typeface="Söhne"/>
              </a:rPr>
              <a:t> kernel (also known as a filter or mask) is a matrix of numbers that is used to apply a specific image processing operation to an image. The kernel is usually a small matrix of odd dimensions, such as 3x3, 5x5, or 7x7, and contains numerical values that determine the behavior of the filter.</a:t>
            </a:r>
          </a:p>
          <a:p>
            <a:pPr algn="l"/>
            <a:r>
              <a:rPr lang="en-US" sz="1800" b="0" i="0" dirty="0">
                <a:solidFill>
                  <a:srgbClr val="374151"/>
                </a:solidFill>
                <a:effectLst/>
                <a:latin typeface="Söhne"/>
              </a:rPr>
              <a:t>When the kernel is applied to an image, each pixel in the image is replaced with a new value that is calculated based on the values of the surrounding pixels, as specified by the kernel. The size and shape of the kernel, as well as the values in the kernel matrix, determine the specific operation that is performed.</a:t>
            </a:r>
          </a:p>
          <a:p>
            <a:pPr algn="l"/>
            <a:r>
              <a:rPr lang="en-US" sz="1800" b="0" i="0" dirty="0">
                <a:solidFill>
                  <a:srgbClr val="374151"/>
                </a:solidFill>
                <a:effectLst/>
                <a:latin typeface="Söhne"/>
              </a:rPr>
              <a:t>For example, in the case of a box filter (also known as a mean filter), the kernel contains a matrix of equal weights, and the operation involves replacing each pixel with the average value of its neighboring pixels within the kernel. In contrast, in the case of an edge detection filter such as the Sobel filter, the kernel contains a matrix of values that are designed to highlight edges in the image.</a:t>
            </a:r>
          </a:p>
          <a:p>
            <a:pPr algn="l"/>
            <a:r>
              <a:rPr lang="en-US" sz="1800" b="0" i="0" dirty="0">
                <a:solidFill>
                  <a:srgbClr val="374151"/>
                </a:solidFill>
                <a:effectLst/>
                <a:latin typeface="Söhne"/>
              </a:rPr>
              <a:t>Kernels are an important tool in image processing because they allow a wide range of image processing operations to be performed, including smoothing, sharpening, edge detection, and noise reduction. By adjusting the size and values of the kernel, it is possible to achieve a wide range of image processing effects.</a:t>
            </a:r>
          </a:p>
          <a:p>
            <a:endParaRPr lang="en-PK" sz="1800" dirty="0"/>
          </a:p>
        </p:txBody>
      </p:sp>
      <p:sp>
        <p:nvSpPr>
          <p:cNvPr id="4" name="Slide Number Placeholder 3">
            <a:extLst>
              <a:ext uri="{FF2B5EF4-FFF2-40B4-BE49-F238E27FC236}">
                <a16:creationId xmlns:a16="http://schemas.microsoft.com/office/drawing/2014/main" id="{9B120968-66EB-F6D1-66B9-5BFBEAE9A1FE}"/>
              </a:ext>
            </a:extLst>
          </p:cNvPr>
          <p:cNvSpPr>
            <a:spLocks noGrp="1"/>
          </p:cNvSpPr>
          <p:nvPr>
            <p:ph type="sldNum" sz="quarter" idx="12"/>
          </p:nvPr>
        </p:nvSpPr>
        <p:spPr/>
        <p:txBody>
          <a:bodyPr/>
          <a:lstStyle/>
          <a:p>
            <a:fld id="{04E567AB-134B-9C4D-86BA-9D10E7A67249}" type="slidenum">
              <a:rPr lang="en-US" smtClean="0"/>
              <a:pPr/>
              <a:t>5</a:t>
            </a:fld>
            <a:endParaRPr lang="en-US"/>
          </a:p>
        </p:txBody>
      </p:sp>
    </p:spTree>
    <p:extLst>
      <p:ext uri="{BB962C8B-B14F-4D97-AF65-F5344CB8AC3E}">
        <p14:creationId xmlns:p14="http://schemas.microsoft.com/office/powerpoint/2010/main" val="221437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 </a:t>
            </a:r>
          </a:p>
        </p:txBody>
      </p:sp>
      <p:sp>
        <p:nvSpPr>
          <p:cNvPr id="3" name="Content Placeholder 2"/>
          <p:cNvSpPr>
            <a:spLocks noGrp="1"/>
          </p:cNvSpPr>
          <p:nvPr>
            <p:ph idx="1"/>
          </p:nvPr>
        </p:nvSpPr>
        <p:spPr/>
        <p:txBody>
          <a:bodyPr/>
          <a:lstStyle/>
          <a:p>
            <a:r>
              <a:rPr lang="en-US" dirty="0"/>
              <a:t>1st and 2nd order derivatives </a:t>
            </a:r>
          </a:p>
          <a:p>
            <a:r>
              <a:rPr lang="en-US" dirty="0" err="1"/>
              <a:t>Laplacian</a:t>
            </a:r>
            <a:r>
              <a:rPr lang="en-US" dirty="0"/>
              <a:t> filter </a:t>
            </a:r>
          </a:p>
          <a:p>
            <a:r>
              <a:rPr lang="en-US" dirty="0" err="1"/>
              <a:t>Unsharp</a:t>
            </a:r>
            <a:r>
              <a:rPr lang="en-US" dirty="0"/>
              <a:t> masking and high-boost filtering</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6</a:t>
            </a:fld>
            <a:endParaRPr lang="en-US"/>
          </a:p>
        </p:txBody>
      </p:sp>
    </p:spTree>
    <p:extLst>
      <p:ext uri="{BB962C8B-B14F-4D97-AF65-F5344CB8AC3E}">
        <p14:creationId xmlns:p14="http://schemas.microsoft.com/office/powerpoint/2010/main" val="272706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Smoothing linear filters with different mask size </a:t>
            </a:r>
          </a:p>
        </p:txBody>
      </p:sp>
      <p:pic>
        <p:nvPicPr>
          <p:cNvPr id="5" name="Content Placeholder 4" descr="Screen Shot 2015-06-03 at 10.37.27 am.png"/>
          <p:cNvPicPr>
            <a:picLocks noGrp="1" noChangeAspect="1"/>
          </p:cNvPicPr>
          <p:nvPr>
            <p:ph idx="1"/>
          </p:nvPr>
        </p:nvPicPr>
        <p:blipFill>
          <a:blip r:embed="rId2">
            <a:extLst>
              <a:ext uri="{28A0092B-C50C-407E-A947-70E740481C1C}">
                <a14:useLocalDpi xmlns:a14="http://schemas.microsoft.com/office/drawing/2010/main" val="0"/>
              </a:ext>
            </a:extLst>
          </a:blip>
          <a:srcRect l="-24584" r="-24584"/>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7</a:t>
            </a:fld>
            <a:endParaRPr lang="en-US"/>
          </a:p>
        </p:txBody>
      </p:sp>
    </p:spTree>
    <p:extLst>
      <p:ext uri="{BB962C8B-B14F-4D97-AF65-F5344CB8AC3E}">
        <p14:creationId xmlns:p14="http://schemas.microsoft.com/office/powerpoint/2010/main" val="309303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98C7B1-5C5F-5EAC-1666-1FF37BFD79D0}"/>
              </a:ext>
            </a:extLst>
          </p:cNvPr>
          <p:cNvSpPr>
            <a:spLocks noGrp="1"/>
          </p:cNvSpPr>
          <p:nvPr>
            <p:ph type="title"/>
          </p:nvPr>
        </p:nvSpPr>
        <p:spPr/>
        <p:txBody>
          <a:bodyPr/>
          <a:lstStyle/>
          <a:p>
            <a:endParaRPr lang="en-PK"/>
          </a:p>
        </p:txBody>
      </p:sp>
      <p:pic>
        <p:nvPicPr>
          <p:cNvPr id="5" name="Content Placeholder 4" descr="Screen Shot 2015-06-03 at 10.39.35 am.png"/>
          <p:cNvPicPr>
            <a:picLocks noGrp="1" noChangeAspect="1"/>
          </p:cNvPicPr>
          <p:nvPr>
            <p:ph idx="1"/>
          </p:nvPr>
        </p:nvPicPr>
        <p:blipFill>
          <a:blip r:embed="rId2">
            <a:extLst>
              <a:ext uri="{28A0092B-C50C-407E-A947-70E740481C1C}">
                <a14:useLocalDpi xmlns:a14="http://schemas.microsoft.com/office/drawing/2010/main" val="0"/>
              </a:ext>
            </a:extLst>
          </a:blip>
          <a:srcRect t="-8245" b="-8245"/>
          <a:stretch>
            <a:fillRect/>
          </a:stretch>
        </p:blipFill>
        <p:spPr>
          <a:xfrm>
            <a:off x="1071562" y="1938082"/>
            <a:ext cx="7000875" cy="3850198"/>
          </a:xfrm>
        </p:spPr>
      </p:pic>
      <p:sp>
        <p:nvSpPr>
          <p:cNvPr id="4" name="Slide Number Placeholder 3"/>
          <p:cNvSpPr>
            <a:spLocks noGrp="1"/>
          </p:cNvSpPr>
          <p:nvPr>
            <p:ph type="sldNum" sz="quarter" idx="12"/>
          </p:nvPr>
        </p:nvSpPr>
        <p:spPr/>
        <p:txBody>
          <a:bodyPr/>
          <a:lstStyle/>
          <a:p>
            <a:fld id="{04E567AB-134B-9C4D-86BA-9D10E7A67249}" type="slidenum">
              <a:rPr lang="en-US" smtClean="0"/>
              <a:pPr/>
              <a:t>8</a:t>
            </a:fld>
            <a:endParaRPr lang="en-US"/>
          </a:p>
        </p:txBody>
      </p:sp>
    </p:spTree>
    <p:extLst>
      <p:ext uri="{BB962C8B-B14F-4D97-AF65-F5344CB8AC3E}">
        <p14:creationId xmlns:p14="http://schemas.microsoft.com/office/powerpoint/2010/main" val="422541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Salt-and-pepper noise</a:t>
            </a:r>
          </a:p>
        </p:txBody>
      </p:sp>
      <p:pic>
        <p:nvPicPr>
          <p:cNvPr id="5" name="Content Placeholder 4" descr="Screen Shot 2015-06-03 at 10.40.33 am.png"/>
          <p:cNvPicPr>
            <a:picLocks noGrp="1" noChangeAspect="1"/>
          </p:cNvPicPr>
          <p:nvPr>
            <p:ph idx="1"/>
          </p:nvPr>
        </p:nvPicPr>
        <p:blipFill>
          <a:blip r:embed="rId2">
            <a:extLst>
              <a:ext uri="{28A0092B-C50C-407E-A947-70E740481C1C}">
                <a14:useLocalDpi xmlns:a14="http://schemas.microsoft.com/office/drawing/2010/main" val="0"/>
              </a:ext>
            </a:extLst>
          </a:blip>
          <a:srcRect t="-6171" b="-6171"/>
          <a:stretch>
            <a:fillRect/>
          </a:stretch>
        </p:blipFill>
        <p:spPr>
          <a:xfrm>
            <a:off x="1157287" y="1985230"/>
            <a:ext cx="6829425" cy="3755902"/>
          </a:xfrm>
        </p:spPr>
      </p:pic>
      <p:sp>
        <p:nvSpPr>
          <p:cNvPr id="4" name="Slide Number Placeholder 3"/>
          <p:cNvSpPr>
            <a:spLocks noGrp="1"/>
          </p:cNvSpPr>
          <p:nvPr>
            <p:ph type="sldNum" sz="quarter" idx="12"/>
          </p:nvPr>
        </p:nvSpPr>
        <p:spPr/>
        <p:txBody>
          <a:bodyPr/>
          <a:lstStyle/>
          <a:p>
            <a:fld id="{04E567AB-134B-9C4D-86BA-9D10E7A67249}" type="slidenum">
              <a:rPr lang="en-US" smtClean="0"/>
              <a:pPr/>
              <a:t>9</a:t>
            </a:fld>
            <a:endParaRPr lang="en-US"/>
          </a:p>
        </p:txBody>
      </p:sp>
    </p:spTree>
    <p:extLst>
      <p:ext uri="{BB962C8B-B14F-4D97-AF65-F5344CB8AC3E}">
        <p14:creationId xmlns:p14="http://schemas.microsoft.com/office/powerpoint/2010/main" val="717937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8620</TotalTime>
  <Words>2249</Words>
  <Application>Microsoft Office PowerPoint</Application>
  <PresentationFormat>On-screen Show (4:3)</PresentationFormat>
  <Paragraphs>152</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Söhne</vt:lpstr>
      <vt:lpstr>Office Theme</vt:lpstr>
      <vt:lpstr>Digital Image Processing CSC331 </vt:lpstr>
      <vt:lpstr>Summery of previous lecture </vt:lpstr>
      <vt:lpstr>Box filter:</vt:lpstr>
      <vt:lpstr>Cont.</vt:lpstr>
      <vt:lpstr>What is kernel?</vt:lpstr>
      <vt:lpstr>Todays lecture </vt:lpstr>
      <vt:lpstr>Smoothing linear filters with different mask size </vt:lpstr>
      <vt:lpstr>PowerPoint Presentation</vt:lpstr>
      <vt:lpstr>Salt-and-pepper noise</vt:lpstr>
      <vt:lpstr>Sharpening</vt:lpstr>
      <vt:lpstr>Sharpening spatial filter </vt:lpstr>
      <vt:lpstr>First derivative of an image</vt:lpstr>
      <vt:lpstr>Second derivative of an image </vt:lpstr>
      <vt:lpstr>PowerPoint Presentation</vt:lpstr>
      <vt:lpstr>Observations</vt:lpstr>
      <vt:lpstr>Laplacian operator  </vt:lpstr>
      <vt:lpstr>Laplacian filter </vt:lpstr>
      <vt:lpstr>PowerPoint Presentation</vt:lpstr>
      <vt:lpstr>PowerPoint Presentation</vt:lpstr>
      <vt:lpstr>PowerPoint Presentation</vt:lpstr>
      <vt:lpstr>PowerPoint Presentation</vt:lpstr>
      <vt:lpstr>Background recovery:</vt:lpstr>
      <vt:lpstr>Why take negative or positive values?</vt:lpstr>
      <vt:lpstr>Final comments on background recovery:</vt:lpstr>
      <vt:lpstr>PowerPoint Presentation</vt:lpstr>
      <vt:lpstr>PowerPoint Presentation</vt:lpstr>
      <vt:lpstr>PowerPoint Presentation</vt:lpstr>
      <vt:lpstr>PowerPoint Presentation</vt:lpstr>
      <vt:lpstr>Unsharp masking and high-boost filtering</vt:lpstr>
      <vt:lpstr>PowerPoint Presentation</vt:lpstr>
      <vt:lpstr>PowerPoint Presentation</vt:lpstr>
      <vt:lpstr>PowerPoint Presentation</vt:lpstr>
      <vt:lpstr>Mask of High Boost</vt:lpstr>
      <vt:lpstr>PowerPoint Presentation</vt:lpstr>
      <vt:lpstr>PowerPoint Presentation</vt:lpstr>
      <vt:lpstr>PowerPoint Presentation</vt:lpstr>
      <vt:lpstr>High &amp; low boosting:</vt:lpstr>
      <vt:lpstr>Cont.</vt:lpstr>
      <vt:lpstr>Scaling:</vt:lpstr>
      <vt:lpstr>Cont.</vt:lpstr>
      <vt:lpstr>Summery of the lecture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user</dc:creator>
  <cp:lastModifiedBy>FA21-BSE-133 (AOUN HAIDER)</cp:lastModifiedBy>
  <cp:revision>648</cp:revision>
  <dcterms:created xsi:type="dcterms:W3CDTF">2015-05-04T09:46:19Z</dcterms:created>
  <dcterms:modified xsi:type="dcterms:W3CDTF">2023-03-26T10:54:40Z</dcterms:modified>
</cp:coreProperties>
</file>