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9" r:id="rId3"/>
    <p:sldId id="488" r:id="rId4"/>
    <p:sldId id="489" r:id="rId5"/>
    <p:sldId id="490" r:id="rId6"/>
    <p:sldId id="491" r:id="rId7"/>
    <p:sldId id="492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396" r:id="rId22"/>
    <p:sldId id="30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0" autoAdjust="0"/>
    <p:restoredTop sz="97706" autoAdjust="0"/>
  </p:normalViewPr>
  <p:slideViewPr>
    <p:cSldViewPr snapToGrid="0" snapToObjects="1">
      <p:cViewPr>
        <p:scale>
          <a:sx n="81" d="100"/>
          <a:sy n="81" d="100"/>
        </p:scale>
        <p:origin x="-9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27/07/2015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27/07/2015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27/07/2015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dirty="0" smtClean="0"/>
              <a:t>CSC331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/>
              <a:t>Image </a:t>
            </a:r>
            <a:r>
              <a:rPr lang="sv-SE" b="1" dirty="0" smtClean="0"/>
              <a:t>restoration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Degradation </a:t>
            </a:r>
            <a:r>
              <a:rPr lang="en-US" dirty="0"/>
              <a:t>model in case of continuous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8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88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Impulse response</a:t>
            </a:r>
            <a:br>
              <a:rPr lang="en-US" dirty="0" smtClean="0"/>
            </a:br>
            <a:r>
              <a:rPr lang="en-US" dirty="0" smtClean="0"/>
              <a:t>(point </a:t>
            </a:r>
            <a:r>
              <a:rPr lang="en-US" dirty="0"/>
              <a:t>spread </a:t>
            </a:r>
            <a:r>
              <a:rPr lang="en-US" dirty="0" smtClean="0"/>
              <a:t>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6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 </a:t>
            </a:r>
            <a:r>
              <a:rPr lang="en-US" dirty="0" smtClean="0"/>
              <a:t>as </a:t>
            </a:r>
            <a:r>
              <a:rPr lang="en-US" dirty="0"/>
              <a:t>position </a:t>
            </a:r>
            <a:r>
              <a:rPr lang="en-US" dirty="0" smtClean="0"/>
              <a:t>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1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</a:t>
            </a:r>
            <a:r>
              <a:rPr lang="en-US" dirty="0"/>
              <a:t>formulation </a:t>
            </a:r>
            <a:r>
              <a:rPr lang="en-US" dirty="0" smtClean="0"/>
              <a:t>degradation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 in case of </a:t>
            </a:r>
            <a:r>
              <a:rPr lang="en-US" sz="2800" dirty="0"/>
              <a:t>1 dimension and later </a:t>
            </a:r>
            <a:r>
              <a:rPr lang="en-US" sz="2800" dirty="0" smtClean="0"/>
              <a:t>it will be </a:t>
            </a:r>
            <a:r>
              <a:rPr lang="en-US" sz="2800" dirty="0"/>
              <a:t>extend to 2 dimensional cases for digital image processing operations.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simplicity, initially, we will neglect the contribution of the noise term that is eta (x, y).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01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6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26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2D Discrete </a:t>
            </a:r>
            <a:r>
              <a:rPr lang="en-US" dirty="0"/>
              <a:t>formulation degradation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2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43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Image Enhancement techniques</a:t>
            </a:r>
          </a:p>
          <a:p>
            <a:pPr lvl="1"/>
            <a:r>
              <a:rPr lang="en-US" dirty="0" smtClean="0"/>
              <a:t>Spatial domain techniques</a:t>
            </a:r>
          </a:p>
          <a:p>
            <a:pPr lvl="2"/>
            <a:r>
              <a:rPr lang="en-US" dirty="0" smtClean="0"/>
              <a:t>Pont processing techniques </a:t>
            </a:r>
          </a:p>
          <a:p>
            <a:pPr lvl="2"/>
            <a:r>
              <a:rPr lang="en-US" dirty="0" smtClean="0"/>
              <a:t>Mask Processing techniques 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Frequency domain techniques</a:t>
            </a:r>
          </a:p>
          <a:p>
            <a:pPr lvl="2"/>
            <a:r>
              <a:rPr lang="en-US" dirty="0" smtClean="0"/>
              <a:t>Ideal and Butterworth </a:t>
            </a:r>
            <a:r>
              <a:rPr lang="en-US" dirty="0" err="1" smtClean="0"/>
              <a:t>lowpass</a:t>
            </a:r>
            <a:r>
              <a:rPr lang="en-US" dirty="0" smtClean="0"/>
              <a:t> filter  </a:t>
            </a:r>
          </a:p>
          <a:p>
            <a:pPr lvl="2"/>
            <a:r>
              <a:rPr lang="en-US" dirty="0" smtClean="0"/>
              <a:t>Ideal and Butterworth </a:t>
            </a:r>
            <a:r>
              <a:rPr lang="en-US" dirty="0" err="1" smtClean="0"/>
              <a:t>highpass</a:t>
            </a:r>
            <a:r>
              <a:rPr lang="en-US" dirty="0" smtClean="0"/>
              <a:t> filer </a:t>
            </a:r>
          </a:p>
          <a:p>
            <a:pPr lvl="2"/>
            <a:r>
              <a:rPr lang="en-US" dirty="0" smtClean="0"/>
              <a:t>Gaussian filter </a:t>
            </a:r>
          </a:p>
          <a:p>
            <a:pPr lvl="2"/>
            <a:r>
              <a:rPr lang="en-US" dirty="0" err="1" smtClean="0"/>
              <a:t>Homemorphic</a:t>
            </a:r>
            <a:r>
              <a:rPr lang="en-US" dirty="0" smtClean="0"/>
              <a:t> filter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Image restoration techniques </a:t>
            </a:r>
          </a:p>
          <a:p>
            <a:r>
              <a:rPr lang="en-US" altLang="zh-CN" dirty="0"/>
              <a:t>Difference between image enchantment and image restoration</a:t>
            </a:r>
          </a:p>
          <a:p>
            <a:r>
              <a:rPr lang="en-US" dirty="0"/>
              <a:t>Image formation process and the degradation model </a:t>
            </a:r>
          </a:p>
          <a:p>
            <a:r>
              <a:rPr lang="en-US" dirty="0"/>
              <a:t>Degradation model in continues function and its discrete formulation</a:t>
            </a:r>
          </a:p>
          <a:p>
            <a:r>
              <a:rPr lang="en-US"/>
              <a:t>Discrete formulation for 1D and 2D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 smtClean="0"/>
              <a:t>Biswas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Department of Electronics and Electrical Communication </a:t>
            </a:r>
            <a:r>
              <a:rPr lang="en-US" sz="2000" dirty="0" smtClean="0"/>
              <a:t>Engineering Indian </a:t>
            </a:r>
            <a:r>
              <a:rPr lang="en-US" sz="2000" dirty="0"/>
              <a:t>Institute of Technology, </a:t>
            </a:r>
            <a:r>
              <a:rPr lang="en-US" sz="2000" dirty="0" err="1" smtClean="0"/>
              <a:t>Kharagpur</a:t>
            </a:r>
            <a:endParaRPr lang="en-US" sz="2000" dirty="0" smtClean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</a:t>
            </a:r>
            <a:r>
              <a:rPr lang="en-US" sz="20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Image restoration techniques </a:t>
            </a:r>
          </a:p>
          <a:p>
            <a:r>
              <a:rPr lang="en-US" altLang="zh-CN" dirty="0" smtClean="0"/>
              <a:t>Difference between image enchantment and image restoration</a:t>
            </a:r>
          </a:p>
          <a:p>
            <a:r>
              <a:rPr lang="en-US" dirty="0" smtClean="0"/>
              <a:t>Image formation process and the degradation model </a:t>
            </a:r>
          </a:p>
          <a:p>
            <a:r>
              <a:rPr lang="en-US" dirty="0" smtClean="0"/>
              <a:t>Degradation model in continues function and its discrete formulation</a:t>
            </a:r>
          </a:p>
          <a:p>
            <a:r>
              <a:rPr lang="en-US" dirty="0" smtClean="0"/>
              <a:t>Discrete formulation for 1D and 2D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of Image Restoration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creen Shot 2015-07-22 at 11.57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775" b="-5775"/>
          <a:stretch>
            <a:fillRect/>
          </a:stretch>
        </p:blipFill>
        <p:spPr>
          <a:xfrm>
            <a:off x="457200" y="1285875"/>
            <a:ext cx="8229600" cy="5435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0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restoration techniques </a:t>
            </a:r>
          </a:p>
        </p:txBody>
      </p:sp>
      <p:pic>
        <p:nvPicPr>
          <p:cNvPr id="5" name="Content Placeholder 4" descr="Screen Shot 2015-07-22 at 11.59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288" r="-828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8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Degradation</a:t>
            </a:r>
            <a:r>
              <a:rPr lang="es-ES_tradnl" dirty="0"/>
              <a:t> </a:t>
            </a:r>
            <a:r>
              <a:rPr lang="es-ES_tradnl" dirty="0" err="1"/>
              <a:t>model</a:t>
            </a:r>
            <a:r>
              <a:rPr lang="es-ES_tradnl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0613" b="-70613"/>
          <a:stretch>
            <a:fillRect/>
          </a:stretch>
        </p:blipFill>
        <p:spPr bwMode="auto">
          <a:xfrm>
            <a:off x="661009" y="58100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02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82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</a:t>
            </a:r>
            <a:r>
              <a:rPr lang="en-US" dirty="0"/>
              <a:t>linearity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(Super </a:t>
            </a:r>
            <a:r>
              <a:rPr lang="en-US" dirty="0"/>
              <a:t>position </a:t>
            </a:r>
            <a:r>
              <a:rPr lang="en-US" dirty="0" smtClean="0"/>
              <a:t>theorem)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3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omogeneity </a:t>
            </a:r>
            <a:r>
              <a:rPr lang="en-US" dirty="0"/>
              <a:t>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8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13300</TotalTime>
  <Words>220</Words>
  <Application>Microsoft Macintosh PowerPoint</Application>
  <PresentationFormat>On-screen Show (4:3)</PresentationFormat>
  <Paragraphs>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Digital Image Processing CSC331 </vt:lpstr>
      <vt:lpstr>Summery of previous lecture </vt:lpstr>
      <vt:lpstr>Todays lecture </vt:lpstr>
      <vt:lpstr>Objectives of Image Restoration </vt:lpstr>
      <vt:lpstr>Overview of restoration techniques </vt:lpstr>
      <vt:lpstr>Degradation model </vt:lpstr>
      <vt:lpstr>Definitions</vt:lpstr>
      <vt:lpstr>Defining linearity  (Super position theorem)</vt:lpstr>
      <vt:lpstr>Homogeneity property </vt:lpstr>
      <vt:lpstr>Degradation model in case of continuous functions</vt:lpstr>
      <vt:lpstr>Slide 11</vt:lpstr>
      <vt:lpstr>Impulse response (point spread function)</vt:lpstr>
      <vt:lpstr>H as position invariant</vt:lpstr>
      <vt:lpstr>Discrete formulation degradation model</vt:lpstr>
      <vt:lpstr>Slide 15</vt:lpstr>
      <vt:lpstr>Slide 16</vt:lpstr>
      <vt:lpstr>Slide 17</vt:lpstr>
      <vt:lpstr>2D Discrete formulation degradation model</vt:lpstr>
      <vt:lpstr>Slide 19</vt:lpstr>
      <vt:lpstr>Slide 20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NTS</cp:lastModifiedBy>
  <cp:revision>709</cp:revision>
  <dcterms:created xsi:type="dcterms:W3CDTF">2015-05-04T09:46:19Z</dcterms:created>
  <dcterms:modified xsi:type="dcterms:W3CDTF">2015-07-27T08:09:36Z</dcterms:modified>
</cp:coreProperties>
</file>