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56" r:id="rId2"/>
    <p:sldId id="257" r:id="rId3"/>
    <p:sldId id="349" r:id="rId4"/>
    <p:sldId id="260" r:id="rId5"/>
    <p:sldId id="350" r:id="rId6"/>
    <p:sldId id="352" r:id="rId7"/>
    <p:sldId id="353" r:id="rId8"/>
    <p:sldId id="354" r:id="rId9"/>
    <p:sldId id="355" r:id="rId10"/>
    <p:sldId id="356" r:id="rId11"/>
    <p:sldId id="357" r:id="rId12"/>
    <p:sldId id="358" r:id="rId13"/>
    <p:sldId id="359" r:id="rId14"/>
    <p:sldId id="360" r:id="rId15"/>
    <p:sldId id="361" r:id="rId16"/>
    <p:sldId id="362" r:id="rId17"/>
    <p:sldId id="364" r:id="rId18"/>
    <p:sldId id="365" r:id="rId19"/>
    <p:sldId id="366" r:id="rId20"/>
    <p:sldId id="368" r:id="rId21"/>
    <p:sldId id="369" r:id="rId22"/>
    <p:sldId id="370" r:id="rId23"/>
    <p:sldId id="372" r:id="rId24"/>
    <p:sldId id="398" r:id="rId25"/>
    <p:sldId id="399" r:id="rId26"/>
    <p:sldId id="374" r:id="rId27"/>
    <p:sldId id="383" r:id="rId28"/>
    <p:sldId id="375" r:id="rId29"/>
    <p:sldId id="376" r:id="rId30"/>
    <p:sldId id="377" r:id="rId31"/>
    <p:sldId id="378" r:id="rId32"/>
    <p:sldId id="379" r:id="rId33"/>
    <p:sldId id="380" r:id="rId34"/>
    <p:sldId id="381" r:id="rId35"/>
    <p:sldId id="382"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0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88" autoAdjust="0"/>
  </p:normalViewPr>
  <p:slideViewPr>
    <p:cSldViewPr snapToGrid="0" snapToObjects="1">
      <p:cViewPr varScale="1">
        <p:scale>
          <a:sx n="86" d="100"/>
          <a:sy n="86" d="100"/>
        </p:scale>
        <p:origin x="15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3/5/2023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val="22554070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5:33.11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8 181 19,'0'0'4,"0"0"-1,0 0 0,0 0-1,0 0-1,0 0 1,0 0 0,0 0-1,0 0 0,0 0 1,0 0-1,0 0 0,0 0 0,0 0 0,0 0 0,0 0 0,0 0 0,0 0 0,0 0-1,0-1 1,-2 0 0,0 0-1,2 1 0,-2-1 0,2 1 0,0-1 0,-2 1 1,2 0 0,0 0-1,0 0 1,0 0-1,0 0 0,0 0 0,0 0 1,0 0-1,0 0 1,0 0-1,0 0 0,0 0 0,0 0 0,0 0 0,0 0 0,0 0 0,0 0 0,0 0 0,0 0 0,0 0 0,0 0 0,0 0 0,0 0 0,0 0 0,0 0 0,0 0 0,0 0 0,0 0 0,2-3 0,0 1 0,0 0 0,-2 1 0,0-2 0,2 2 0,0 0 0,0-1 0,1 0 0,-1 1 0,2 0 0,-2 0 0,0 0 0,2-2 0,-2 2 0,2-1 0,-2 0 0,2-1 0,1 1 0,-1 1 0,0-2 0,0 1 0,0 0 0,2-1 0,-2 2 0,3-1 0,-1 1 0,-2 0 0,2-2 0,0 1 0,1 0 0,-1-1 0,-2 1 0,4 0 0,-2-1 0,1 1 0,-1 0 0,0-1 0,0 1 0,0-1 0,1 0 0,-1 2 0,0-1 0,0-1 0,-2 1 0,3 1 0,-3 0 0,2-2 0,-2 2 0,0 0 0,0 0 0,0 1 0,1-1 0,-3 1 0,2-1 0,0 0 0,0 1 0,0-2 0,-2 1 0,2 0 0,1 0 0,-1 0 0,-2 0 0,2-1 0,0 1 0,-2 0 0,2 0 0,-2 1 0,2-1 0,1 0 0,-1-1 0,0 1 0,0 0 0,2 0 0,-2-1 0,3 0 0,-3 0 0,2 0 0,-2-1 0,0 2 0,2-1 0,-2 1 0,1 0 0,1-2 0,-2 2 0,0 0 0,0 0 0,0 1 0,1-1 0,-1-1 0,-2 1 0,2-1 0,0 1 0,0 0 0,-2 0 0,2 1 0,-2-2 0,3 1 0,-3 0 0,0 0 0,0 1 0,-2-1 0,2 0 0,0 1 0,0 0 0,-2 0 0,2 0 0,-2 0 0,2-2 0,-2 2 0,0 0 0,0 0 0,0-1 0,0 1 0,0 0 0,2-1 0,-2 1 0,2 0 0,0-1 0,-2 0 0,2 1 0,0-1 0,0-1 0,1 1 0,-1 0 0,0 1 0,0-1 0,-2 1 0,2-2 0,0 0 0,-2 2 0,2 0 0,-2-1 0,0 1 0,2 0 0,-2-1 0,0 1 0,0 0 0,0 0 0,0 0 0,0 0 0,0 0 0,2 0 0,-2 0 0,-2 0 0,2-1 0,0 1 0,0 0 0,-2 1 0,0 0 0,0 0 0,-2 1 0,2-1 0,-3 1 0,1 2 0,0-2 0,0 1 0,0 0 0,0-1 0,0 2 0,0-2 0,-3 0 0,3 2 0,0-3 0,0 1 0,0 0 0,0 1 0,0-2 0,-1 1 0,1-1 0,0 1 0,0-1 0,0 1 0,0-1 0,0 0 0,-1 1 0,1-1 0,0 1 0,0 0 0,0 1 0,-2-1 0,2 0 0,-3 1 0,1-1 0,0 2 0,0-2 0,0 1 0,-3 2 0,1-3 0,0 2 0,-1-1 0,1 1 0,2-1 0,-2 1 0,-1-2 0,3 2 0,-2-2 0,2 1 0,2 0 0,-3-1 0,1 0 0,0 1 0,2-1 0,0-1 0,2 1 0,-3 0 0,3-1 0,-2 0 0,2 0 0,0 0 0,0 0 0,0-1 0,0 2 0,-2-2 0,2 1 0,0-1 0,0 1 0,2 0 0,-2-1 0,2 1 0,-5-1 0,1 0 0,2 1 0,0 1 0,-2-1 0,0 0 0,0 0 0,0 0 0,-3 2 0,3-1 0,-2-1 0,2 1 0,0 0 0,0-1 0,-1 0 0,-1 0 0,2 0 0,0 0 0,0 1 0,0-1 0,2 0 0,-2 0 0,1-1 0,1 1 0,2-1 0,-2 0 0,2 0 0,-2 1 0,2-1 0,0 0 0,-2 0 0,2 0 0,0 0 0,0 0 0,0 0 0,0-1 0,2 0 0,0 0 0,0 0 0,3 0 0,-1-2 0,0 2 0,-2-1 0,0 1 0,2-1 0,-2 0 0,0 1 0,-2 0 0,0 0 0,2-1 0,-2 2 0,2 0 0,-2-1 0,0 1 0,2 0 0,-2-1 0,0 1-1,0 0 1,0 0-1,0 0-1</inkml:trace>
</inkml:ink>
</file>

<file path=ppt/ink/ink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5:56.3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 25 20,'0'0'4,"0"0"-1,0 0-1,0 0 1,0 0-1,0-1 0,-2-2 0,2 2-1,-2 0 0,2 1 1,-2-1-1,2 0 0,-2-1 0,-1 1 0,3-1 0,-2 1 0,0 0 0,2-1 0,-2 1-1,2-1 1,-2 1-1,2 0 0,-2 0 1,2-1 0,-2 2-1,2 0 0,0 0 0,0 0 0,0 0 0,0 0 0,0 0 0,0 0 1,0 0-1,0 0 0,0 0 0,0 0 0,0 0 0,0 0 0,0 0 0,0 0 0,0 0 0,0 0 1,0 0-1,0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1,0 0-1,0 0 0,0 0 0,0 0 0,0 0 1,0 0-1,0 0 0,0 0 0,0 0 0,0 0 0,0 0 0,0 0-1,0 0-1</inkml:trace>
</inkml:ink>
</file>

<file path=ppt/ink/ink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11.4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43 107 23,'0'0'4,"0"0"-1,0 0 0,-2 0 0,2 0-1,0 0 0,0 0 0,0 0 0,0 0 0,0-1-1,-2-2 0,0 2 0,0 0 0,2-1 0,-2-1 0,2 2-1,-2-1 1,0 1-1,2 1 1,-2-2 0,2 1-1,-3 1 1,3-1 0,-2 1-1,2-1 0,-2 1 0,2 0 0,0 0 0,0 0 1,0 0-1,0 0-1,0 0 2,0 0-1,0 0 0,0 0 0,0 0 0,0 0 0,0 0 0,0 0 0,0 0 0,0 0 0,0 0 0,0 0 0,0 0 0,0 0 0,0 0 0,0 0 0,0 0 0,0 0 0,0 0 0,0 0 0,0 0 7,0 0-7,2-2 0,5-2-1,-1 0 7,0-1-7,2 1 0,3 0 0,-3-2 7,2 1-8,-2-1 1,3 3-1,-3-2 1,2 1 0,-1-1 0,-1 2 1,-2-1 6,2 1-7,-1-1 6,-1 1-7,0 0 1,-2 1-1,0 0 1,0 0 0,-1 1 0,-1 0 0,0 0 0,0 1 1,0-1 0,0 1-1,-2-1 0,2 1 1,-2 0-1,0 0 1,-2 1 0,0 0 0,0 0 0,0 0 0,0 2 0,-3-1-1,1-1 1,0 1 0,-2 1 0,0-1 0,0 0-1,-1 1 1,-1 0 0,2 0 6,0-1-7,-3 0 1,3-1-1,-2 2 0,0-2 0,-1 0 1,3 1-1,-2-1 1,2 1 0,0 0 0,-1 0 6,3-1-7,0 1 0,-2-1 0,2 0 1,2 0-1,-2 0 1,1-1-1,1 1 1,0-1 0,0 2 0,2-1 0,-2-2 0,2 1 0,-2 1 0,2-1 0,0 1-1,0-1 1,0 0-1,2-1 1,0 1 0,2-1 0,1 1 6,1-2-7,0 0 1,2 0-1,0-1 0,1 1 0,-1-1 1,0 0 0,1 0 0,-1-1-1,0 2 1,0-1 0,1 0 0,-1 1 6,0 1-7,-2-2 0,-1 2 0,-1 1 0,0-1 0,0 1 1,-2-1-1,0 1 1,0-1 6,0 1-7,-2 0 0,0 0 1,0 0-1,-2 2 1,-2 0-1,0 2 7,-2-1-7,-3 2 0,1-1 0,0 0 0,0 0 0,-3 0 1,1 1-1,0 0 1,-1-1-1,3 1 1,-2-2 0,1 1 0,1-2 0,0 1 0,2-1 0,-1 0 0,3 1 0,0-2 6,2 0-7,0-1 0,0 1 0,0 0 0,-2 0 1,2-1-1,2 0 0,0-1 0,2 0 1,0 0 0,2 0 0,-2 0-1,2-1 1,0 1-1,2 1 0,-1-1 0,-1 0-1</inkml:trace>
</inkml:ink>
</file>

<file path=ppt/ink/ink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13.8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21 104 19,'0'0'4,"0"0"0,0 0-1,0-2-1,-2 1 0,2 0 0,-2 0 0,2 0 0,0 0 0,0-1 0,-2 1 0,2 0-1,-2 0 0,0 0 1,2 0-1,-2-1 0,0 0 0,2 1 0,-3 0-1,3 0 1,-2-1-1,2 1 0,-2 1 1,2-1-1,0 1 1,0 0 0,0-1-1,0 1 0,0-1 7,0 1-1,0 0-7,2 0 0,-2 0 0,0 0 0,0-1 0,2 1 0,-2 0 1,0 0 0,0-2-1,3 2 1,-1 0 0,0-1 6,4-1-1,0 0 0,0-2-1,0 1-7,5-1 1,-3 0 6,2 0 0,1-1-7,1 1 0,1-2 7,-1 2-7,0 0 7,1 0-1,1 2-7,-1-2 1,-1 1 0,1 1 7,-1-1 0,0 1-7,-1 1 0,-1 0 1,0 0 0,-3 1 0,1 0 7,-2-2-8,0 2 1,0-1 0,-1 0 7,-1 1-7,0 0 0,-2 0 7,-2 0-7,0 1 6,0 2 0,-2 0-1,0 0 0,0 2 0,-2 1-1,-1 0 0,-1 0 0,-2-1-1,0 2 7,-1-1-8,-1 1 0,-2 0 7,-1 0-14,1 0 1,-1-1 7,-1 1 0,0 0 12,-1-1-14,1-1 0,1 0-6,-1 0 1,1-1 1,3 0 19,0-1-8,-1 1-1,1-2-6,2 2 12,-1-3-7,3 0-7,0 1 13,2 0-8,0-1-6,2 0-6,0 0 1,2 0 1,2-1 14,2-1-13,2 1 13,0-1-7,4-1-6,3-1 1,1 0 7,1 0 12,1 0-2,1-1-7,2 1-7,-1-2 7,1 2-1,-1-1-6,1 0 0,-2-1 0,-1 2 7,1-1-7,-3 1-6,1 0 1,-3 0 1,-2 0 14,-1 2 5,-1 0-1,-2 0-8,0 1 0,-2-1 6,-1 1-14,-3 1 19,-3 0-1,-1 3-2,0-1-8,-4 1 6,0 0 5,-1 1-1,-1-1-15,2 0 7,-3 1 6,3-2-14,2 1 13,0-1-14,0-1 7,-1 1-20,3-1 3,0 0-5,0 1 2,4-1 0,-2 0 1</inkml:trace>
</inkml:ink>
</file>

<file path=ppt/ink/ink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15.9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0 129 14,'6'0'3,"5"-2"-1,3 0 0,1 0 1,1 1-1,3 0 0,-1 0 0,3 0 0,-2-1-1,1 1 0,1 1 0,0-1 0,-1 1 1,1 0-1,-2 1 0,1-1 0,1 1 0,0-1 0,-1 0 0,3 0 0,-2 0 0,2-1 0,-3 1-1,3 0 1,0-1 0,2 1-1,-3-1 1,3 0-1,0 0 0,2-1 0,2 1 0,0 0 1,0 0 0,2 0 0,-2 0 0,2-1-1,0 0 1,0 1-1,0-1 0,0-2 1,0 2-1,-2-2 0,0 1 1,0-1-1,0 1 1,0-2-1,-2 2 0,1-2 0,-1 2 0,-2-2 0,2 1 0,-2 0 0,2 0 0,-2 1 0,-3-1 0,1 2 7,-2-2-1,-3 1-7,-1 1 6,-3-2 0,-1 2 5,-1 1-14,1-2 20,-3 2-15,0-1 6,-1 0-13,-1 0 1,0 0 0,0 1 1,-1 0 7,-1 0-7,-2-1 13,2 2-14,-2-1 14,0 1-8,1 0 6,-3-1-7,0 1 6,0-1-13,0 1 14,0 0-14,0 0 14,0-1-8,-2 1 7,2 0-7,-2 0 6,2 0-13,-2-1 14,0 1-7,0 0 6,2 1-14,-2-1 8,0 0 7,0 1-14,0-1 1,2 1 0,-2 1-1</inkml:trace>
</inkml:ink>
</file>

<file path=ppt/ink/ink1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16.77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37 21,'0'0'3,"0"0"0,0 0-1,0 0 1,0 0-1,0 0 0,0 0-1,0 0 1,0 0-1,0 0 0,0 0 0,4-1-1,0-1 1,2-1 0,1 0 0,1 0-1,0 1 1,3 0 0,1-2-1,-2 2 0,3-2 1,1 2 0,1 0-1,-1 0 0,3-1 1,-1 3-1,3-1 0,1 1 0,1 1 0,4-1 1,0 1 0,2 1 0,2 0-1,2 1 0,2 1 1,-2-1 0,2 1-1,0 0 0,0 0 0,0 1 0,-2-2 0,0 1 0,-2-1 0,-2 2 0,-2-1 0,0 1 0,-3 0 0,-3-1 0,0 1 0,-3-2 1,-1 2 0,-3 0-1,-2-2 7,1 1-1,-5-1-7,0 1 6,0-2-7,-1 2 1,-3-2 0,-2 0 12,0 0-1,-5 2-7,1-1-1,0 2 0,-2-1 0,-2-1-7,-1 1 7,1 0-6,-2 1 6,2 0 0,-5 0 0,3 1-7,-3 0 7,1 1 0,-3 0 0,1 0 6,-3 0-8,1 1 7,-3-1-14,1 1 14,-1 0-7,0 0 6,1-1-13,-1 2 13,3-1-1,-1-1-7,1 1 1,-1-2 6,3 1-13,1-2 13,3 0 0,-1-1-7,3 0 6,0 0-13,0-2 8,4 0 6,-3 1-13,5-2 7,-2 0 7,2 0-1,0 0-13,0 2 7,2-2 0,0 0 6,0 1-13,2-1 1,0 1 1,0-1-1,0 1-1</inkml:trace>
</inkml:ink>
</file>

<file path=ppt/ink/ink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18.3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0 129 25,'0'0'4,"0"0"-1,0 0 0,0 0-1,0 0 1,0 0-1,0 0 0,0 0 0,0 0-1,0-1 0,2-1 0,0 1 0,1-2 0,-1 2 0,0 0 0,2 0 0,-2-1 0,2-1-1,2 0 0,3 0 0,-3 0 0,2 1 0,0-2 1,3 0-1,-1 0 1,2-1 6,3 2-1,-1-2-7,1 1-1,1-1 8,3 0-1,0 1-7,1-1 0,1 2 7,2-2-1,1 1 6,1 2-14,2-1 0,2 1 14,0 0-14,4 1 13,0-1-1,2 0-14,3 1 13,1 0-13,-2 0 13,0 0-7,3 0-6,-3-2 13,0 2-7,0-1 0,-1 1 6,1-2-7,-2 2 0,0-1 1,-2 1 0,2-1-7,-2 1 14,1 1-14,-1-1 7,0 0-6,0 0 13,-2 1 0,0-1-8,0 1 7,-2-1-14,-2 1 8,0 0-6,-3 1 13,-1-1-14,0 1 14,-2-1-14,-1 1 8,1-1-7,-2 1 13,-3-1-13,3 1 13,-3-1-13,-1 0 13,1-1-1,-1 1-7,-3-1 0,3 0 7,-3 1-7,-2-1 6,1 1-13,-1 0 1,-2 0 13,-1 0 0,-1-1-7,0 1 0,-2-2 0,0 2 0,0 0-6,-2 0 1,3 0 13,-3 0-7,0 0 6,0 0-7,0-1 0,0 1 0,-2 0-6,2 0 1,-2 0 13,2 0-7,-2 0 7,0 0-14,0 1 1,-2 2 0,2-1 0</inkml:trace>
</inkml:ink>
</file>

<file path=ppt/ink/ink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18.9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 33 23,'-2'-2'4,"0"1"0,-3 0-1,1 0-1,0 0 1,0 1 0,0-1 6,2-1-8,-2 1 0,2 1 0,0-1 0,0-1 6,2 1-7,0-1 0,0 0-1,2 1 1,0-1 6,0-1-7,2 1 0,0 1 7,0 0-1,0-1-7,0 1 7,1 0-1,-1 1-7,2 0 0,-2 0 1,2-1 7,-2 2-1,3-1-7,-3 1 0,2 0 1,0 1 0,0 0 7,3 0-8,-1 2 7,0-1 0,2 1-7,1-1 1,1 1 6,1 0 0,1 1-7,3 0 0,-1-1 0,1 2 1,3 0 0,-1 0 0,4 0 0,-3-1 1,3 1 6,-2 1-7,2 0 1,-3 0 6,1 1-7,0 0 0,-3 1 7,1-2-7,-5 1 0,1-1 0,-3 0 7,-1 0-7,-3 1 0,-2 0 0,0 1 7,-4 1-7,-2 1 1,0 1-1,-4 1 0,-2-1 1,-2 2 0,-3 1 0,-1 1 13,0 0-14,-3 0 13,-1 2-8,-1 0 6,1 1-1,-3 1-1,0-1-1,1 1-1,-3-1-7,2-1 7,-1 1-7,1-2 0,0 1 1,1-2 6,1-1 6,1-1-8,1-1-7,3-3 1,-1 0-6,3-3 20,2 1-2,2-1-1,1-1-1,1-1-13,2 0-6,0 1 2,4-2 0,-2 1 1,2 0 0</inkml:trace>
</inkml:ink>
</file>

<file path=ppt/ink/ink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19.8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290 0 18,'-5'3'4,"-1"1"-1,-2 3 0,-2 1 0,-3 2-1,-1 0 0,-1 2 0,1-1-1,-3 2 0,-1 1 0,1 1 0,-2 0 0,1 0 0,-1 1-1,1 0 0,-1 0-1,-2 0 0,3 0 0,-3-1 0</inkml:trace>
</inkml:ink>
</file>

<file path=ppt/ink/ink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20.3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39 23,'0'0'4,"0"0"-1,0 0 0,0 0 0,0 0 0,0 0-1,0 0 0,0 0 0,0 0-1,0 0 0,0 0 0,0 0 0,4 0 0,-2 1 0,2-1 0,1 2 0,-1-2 0,2 0 0,2 0-1,0 1 0,3-1 1,1-1 0,3 1-1,1 0 1,3 0-2,-1 0 1,3 0 0,2 0 1,4 1-1,2-1 0,2 0 0,4 0 0,0 1 0,4-1 0,1 0 0,-1 0 0,4 0 0,1 0 0,-1 0-1,1-1 1,-3 0 1,2-2-1,-1 2 0,1-1 0,-1-1 7,-3 2-7,0-1 6,-2 0-1,-1-1 6,-5 1-15,0 0 14,-5-1-8,1 1 6,-4 1-7,-2 0-6,-1-2 7,-3 2-7,0 0 7,-3 0 0,-2 0-1,-1-1-6,-1 2 7,1-1 0,-5 0-1,2 1-6,-2-1 7,-2 0 0,3 1-7,-3-1 13,2 1-7,-2-2-7,0 2 1,2 2 0,-2-1 0</inkml:trace>
</inkml:ink>
</file>

<file path=ppt/ink/ink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20.9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23,'0'0'4,"-2"0"0,2 0-1,0 0 0,0 0-1,0 0 0,0 0 0,0 0 0,0 0-1,0 0 0,0 0 0,0 0 0,2 0 0,-2 0 0,0 0 0,2 0-1,4 0 1,2 0-1,3 2 0,-1 0 1,2 0-1,1 1 0,-1-1 1,3 1-1,1 2 0,1 0 0,-1-1 0,3 1 0,-1-2 0,3 2 0,0 0 0,0-2 0,1 2 0,1 0 0,0 0 0,2 0 0,-3 1 0,3 0 0,0-1 0,0 2 0,0-1 0,-3 1 0,3 0 0,-2 1 0,-2 0 0,-1 1 0,1 0 0,-2 0 0,-3 2 0,-1-1 0,-1 1 0,-1 0 0,-3 1 1,-2-1 0,-2 2-1,-2-1 7,1 1-1,-3-2-7,-4 1 0,2-2 13,-2 1-2,-3-1-14,1 0 7,0-2-7,-2 1 14,0-1-14,0 2 7,-3-1-7,1 0 7,0 0 6,-1 1-8,1 0 6,-2 2-1,2-2 0,-3 2-7,3 0-6,-2 1 7,-1 0 12,-1 1-8,1 0 0,-1 2 6,0 1-2,-1-1-7,-1 1 0,-1 1 0,1-1 6,-3 0-1,3-1-1,-3 0 0,1-1-7,-1 0 13,1-2-8,-1 0-7,3-3 13,-1 1-19,3-2 20,-1-1-8,1-1 6,2-1-7,1 0 0,1-1 0,2-1-7,2 0-5,0-1 20,-1 0 5,1-1-8,0-1-1,0 1-7,0 0-6,2-1 8,2 0-7,-2 0-11,2-1 2,-2 1 2,2-1 1,2 0 0,-2 1 1</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5:37.8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14 19,'0'0'4,"0"0"0,0 0-2,0 0 0,0 0 0,0 0-1,0 0 1,0 0 0,0 0-1,0 0 1,0 0-1,0 0 0,0 0 0,0 0 0,0 0 0,0 0 0,0 0 0,0 0 0,0 0-1,0 0 1,0 0-1,0 0 0,0 0 0,0 0 0,0 0 0,0 0 0,0 0 0,0 0 0,0 0 0,0 0 0,0 0 1,0 0-1,0 0 0,0 0 0,0 0 0,0 0 1,0 0 0,0 0 0,4 0-1,2 0 0,4 0 0,3-1 0,-1 0 0,3 0 0,-1-1 0,3 1 0,-1-1 0,1 1 0,-1 0 0,1-1 0,-3 1 0,1 1 0,-1-1 0,-1 1 0,-1 0 0,-2 0 0,-1 0 0,-1 0 0,0 1 0,-2 0 0,-3 1 0,-3 0 0,-3 0 1,1 1-1,-2-1 0,-2 0 0,0 2 0,-2-2 0,-1 1 0,3 0 0,-2-1 0,2 0 0,-3 1 0,5-2 0,-2 0 0,2 0 0,0 0 0,2-1 0,-2 2 0,1-2-1,3 0-2</inkml:trace>
</inkml:ink>
</file>

<file path=ppt/ink/ink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25.0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269 12 17,'-2'-1'4,"2"1"-1,-3 0-1,1-1 0,2 1 0,-2-1-1,0 1 1,0 0 0,0 0 0,0 0-1,0-1 1,0 1 0,2-1-1,-2 1 0,0-2 0,0 2 0,0 0 0,0-1-1,-1 0 1,1 1-1,2 0 1,-2 0 0,0-1-1,0 1 0,0-1 0,0 1 0,0-1 0,0 1 0,0 0 0,-2 0 0,2 0 0,-2 0 0,1 0 0,-1 1 0,0-1 0,0 0 0,2 1 0,-2-1 0,0 1 0,0 0 0,-1 0 0,1 1 0,0 0 1,0-1-1,-2 1 0,2 1 0,-3-1 0,1 0 0,0 1 0,0-1 0,2 0 0,-2 2 1,1-1-1,1 1 0,0-1 1,0 1-1,0-1 0,0 2 0,0-2 0,2 2 0,-1-1 0,1 0 0,-2 0 0,2 0 0,-2 1 0,2 2 0,0-1 0,0 0 0,-2 1 0,2 1 0,0 0 1,-1 0-1,1 0 1,0 1-1,0 0 0,0-1 0,0 1 0,0 0 0,0 2 0,0-1 0,-2 1 0,2-1 0,0 2 0,0-1 0,0 1 0,-1 0 0,1-1 0,0 1 0,0 0 0,0-1 0,0 1 0,0-1 0,0 0 0,0-1 0,0 1 0,2-1 0,-2 1 0,2-1 0,-2 1 1,2-1-1,0 1 0,2 0 0,-2 0 0,0 0 1,2 0-1,-2-1 1,2 1-1,-2-1-1,2 1 2,-2 0-1,2-1 0,0 0 0,0-1-1,2 2 1,-2-2 0,3 0 1,-3 0-1,2-1 0,0 0 0,-2 0 0,2-1-1,-2 1 1,2-1 7,-2 0-8,2-1 1,-1 0-1,1-2 1,0 2-1,0 0 1,-2-1 0,2-1 0,0 1 0,0 0 0,1-2 0,-1 2-1,0-2 1,0 2-1,0-2 1,2 0 0,-2 0 0,3 1 0,-3-2 7,2-1-8,0 0 0,0 0 0,1 1 1,-1-1 6,0 0-7,0-1 0,0 0 0,1 0 0,-1 0 7,0 0-7,0-1 0,0 1 0,1-1 0,-3-1 7,2 1-7,-2 0 0,2 0-1,-2-1 0,1 2 1,1-1 0,-2-2 0,-2 1 0,2 1 1,0-2 6,-2 1-7,3 0 0,-1-1 0,0 1 0,0 0 0,0-1 0,0 0 7,-2 1-7,2-2 0,1 2 7,-1-1-8,0 0 1,0 1 0,0-1 0,2 1 0,-2-1 0,1 0 0,1 0 1,-2-1 0,2 2-1,-2-2 0,0 2 0,1-1 1,-1 0-1,0 0 1,-2-1 6,0 1-7,2-1 0,-2 1 1,0-2 0,0 2 0,0-2-1,-2 0 7,2 1-7,-2-2 0,-2 1 6,2-1-7,0 1 0,0-2 1,0 1 0,-2-1 0,2 1 0,-2-1 7,2 1-8,0-1 1,0 1 0,2 1 0,-2 0 0,2-1 0,-2 2 7,0-2-1,0 1 0,-2 0-8,2 1 1,-2-1 0,2 0 7,0 1-1,0-1-7,-2-1 0,2 2 1,-2-2 0,2 1 0,0 1 1,0-1 6,0-1 0,0 0-1,0 0 0,0 1-7,0-1 6,0 0 0,0 0-7,0 0 1,0 1 0,0-1 7,0 0-7,-2 0 7,0 0-1,2-1-6,-2 3 0,2-3 0,-2 1 7,0 0-7,0 0 0,0-1 1,0 2 0,-1-2 0,1 0 1,2 1-1,-2 0 1,2 0 0,-2 1 0,0 0 0,0 0 7,2 0-7,-2 1-1,2-1 1,-2 0 0,0 1 0,0-1 0,0 0 0,0 1 7,0 0-7,0-2 0,-3 2 0,3-1 1,0 1 0,0-1 0,0 1-1,0 1 1,2-1-1,-2 0 1,0 0 6,0 1-7,-2-2 0,2 2 7,-2-1-7,1 2 0,1-2 0,0 2 0,0 0 0,-2-1 0,2 1 0,-2 0 7,2-1-7,-2 1 0,2 0 0,0-1 0,-3 1 0,3 1 0,-2 0 0,2 0 0,-2-1 0,2 0 0,0 1 7,0 0-1,0 0-6,2-1 0,-2 0-1,0 1 1,0 0 0,-1-2 0,1 2 0,0-1 1,0 1-1,0 1 0,2-1 1,-2 1-1,0-1 1,2 1 0,0 0 0,0 0 0,0 0 0,-2 0 0,2 0 6,0 0-1,0 0-6,0 0 0,0 0 0,0 0 0,0 0 0,0 0 0,0 0 0,0 0 0,0 0 1,0 0 0,0 0 0,0 0 0,0 0-1,0 0 0,0 0 0,0 0 1,0 0 0,0 0 0,0 0 0,-2 1 0,0-1 6,2 0-7,-2 0 0,2 0 0,-2 1 0,2 0 0,0 0-1,0 0 1,0 0-1</inkml:trace>
</inkml:ink>
</file>

<file path=ppt/ink/ink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34.9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68 36 16,'0'0'4,"0"0"-1,0 0 0,-2 0-1,2 0 0,0 0 0,0 0-1,0 0 1,0 0-1,0 0 0,-3 0 0,1 0 0,0 0 0,0 0-1,-2 0 0,2 0 1,2 0 0,-2 0 0,0 2-1,0-2 1,2 0 0,-2 0 0,2 0-1,-2 1 1,2-1-1,-2 0 0,2 0 1,-2 0 0,0 0 0,-1 1 0,1-1 0,0 1 0,0 0-1,0-1 1,0 0 0,0 1-1,0 1 0,0-2 0,0-2 1,0 2-1,0 0 0,0 0 1,2 2-1,-2-2 1,2 1-1,-3 0 0,3-1 7,-2 1-7,2-1 0,0 0-1,0-1 0,0 1 0,0 0 7,0 0-7,0 0 0,0 0 0,0 0 7,0 0-7,2 0 6,1-1-7,3-3 1,2 1 0,2-1 0,1 0 0,1 0 6,1 1-7,1-1 1,-2 1-1,3 0 1,-3 2 0,3-1 0,-3 1 0,3 0 0,-3-1 7,0 1-1,1 1-7,-3 0 0,3 0 0,-3 0 7,-2 1-7,1-1 0,-3 0 7,0 2-7,-2-2 0,0 0 1,0-2 0,0 2 0,-1 0 0,-3 0 0,-3 0 0,3 0 1,-4 2 6,0-1-7,-2 0 0,0 0 0,-2 0 13,-1 0-2,1 1-7,-2-1-1,1 0 0,-1 1-6,2-1 6,-3 1 0,3-1 0,0 0 0,2 0-1,-3 0 6,5 0 0,-2 0-8,2-1 1,0 2 0,2-1 0,0 0 0,0-1 0,2 0 0,0 0 0,2-2 0,2 0-7,2 0 1,0 0 1,2 0 1,1 0 0,1 0 1,0 0 0,1-1 7,-1 2-8,0-1 1,-1 1 1,1 1 0,-2-3 0,-1 2 7,-1 1-7,0-1 0,-2 1 0,0-1 7,-2 0-7,0 1 0,0-1 0,-2 1 1,-2 0 6,2 0-7,0 0 7,-2 0-8,0 0 1,-2-2 0,2 2 1,-2 0-1,2 0 1,0 2 0,0-2 0,0 0-1,0 0 0,-1-2-1</inkml:trace>
</inkml:ink>
</file>

<file path=ppt/ink/ink2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49.2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27 112 20,'-2'-2'4,"0"-1"0,0-1-1,2-1 0,-2-1-1,0 1 1,2-2-1,-2 1 0,0-1 0,2 1 0,-2 0-1,2 0 1,-2 1-1,2 0-1,-2 0 1,-1 2 6,3-2-7,-2 2 7,2 0-1,-2 1-8,2 1 1,0-2 0,0 2 0,0 0 0,0 0 0,0 0 1,0 0 6,0-1-8,0 2 1,0-1 0,0 0 0,0 0 7,0 0-8,0 0 0,0 1 1,0-2 0,0 2 0,2-1 1,-2 1 0,2 0-1,-2 0 7,3 0-7,-1 1 0,2-1 0,-2 0 0,0 3 0,0-2 7,2 1-1,-2 1-7,2-1 0,0 1 1,1 1 0,-1 1-1,0-1 7,0 3-7,0 0 7,0 0-7,0 1 0,1 3 7,1-2-7,-2 3 0,2 0 1,-2 2-1,2 2 1,1-1 0,-1 2 0,2-1 0,-2 2 7,3-1-7,-1 2-1,0-1 1,0 0 0,1 1 7,-3-2-7,2 0 6,0 1-7,-1-1 7,-1 1-1,0-1-1,0-1 0,-2 2 0,1-2-1,-1 0 6,0 2-13,0-2 0,0 0 7,0 1 0,0-1-6,0 0 6,1 1-7,-3-2 1,0 0 1,0 0 0,2-1 7,0 1-7,-2-1 0,2 1 1,0-1 0,1 0 0,-1 0 7,-2 0-7,2-1 0,-2 1 0,0-2 1,2 0 6,-2 1 0,0 0-1,0-1-7,0 1 0,1 0 13,-3 0-7,2-2 6,0 2-8,0-1 7,0-1-8,0 0-6,0-1 1,0 1 7,0-2-1,0 0 0,0 1 0,-2-1-7,2-2 2,0-1 6,0 0 6,-2-1-14,2 0 1,-2-1 1,0-1 7,0 1 0,0-2-1,0 0-7,0-1 1,3 1 7,-3-1 0,0 1-1,0-1 0,0 0-7,2-1 7,-2 2 0,0-2 0,0 1 6,0-1-14,0 0 1,0 0 1,0 0 7,-2 0-8,2 0 0,-3-1 0</inkml:trace>
</inkml:ink>
</file>

<file path=ppt/ink/ink2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50.2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17,'0'0'3,"0"0"1,0 0-1,0 1 0,2 2-1,0-1 0,0 0 0,2 1 0,0 0 0,0 1-1,1-1 1,1 2-1,0-1 0,0 1 0,2 0-1,1-1 1,-1 2 0,0-1 0,1 1 0,1-1-1,-2 2 1,2-1-1,-1 1 1,1 1 0,0 0-1,1 1 0,-1 0 0,3-1 0,-3 1 1,2 2 0,-1-2-1,1 3 0,0-2 0,1 2 0,-1-1 0,3 2 0,-1 0 0,1 0 0,-1 0 0,1-2 0,-1 2 0,-1-1 0,1-1 0,0 1 0,1-2 0,-1 1 0,-1-1 0,-1 0 0,1-1 0,-1-1 0,0 0 0,1-2 0,-3 1 1,1 0-1,-1-1 0,-2-2 0,0 0 0,1-1 0,-1 2 1,-2 0-1,0-2 1,1 1-1,-1-2 0,-2 1 0,2 0 0,-2 0 0,0 0 0,1-2 0,-3 1 0,2 0 0,0 0 0,-2-1 0,0 0-1,2 1 1,-2-2 1,0 1-1,0 1 0,0-1 0,1-1 0,-1 0 7,0 0-1,-2 0-1,0 0-7,2 0 13,-2 0-8,0 0-6,0 0 0,0 1 13,0-1-14,0 0 7,0 0 0,0 1-7,0-1 7,0 0-7,0 1 7,0 0 6,0-1-8,0 2 6,0-2-13,0-2 7,0 2 0,0 0 6,0-1-7,0 1 0,2 0-6,-2 0 7,0 0 0,0 1-1,0-1 0,0 0-6,0 0 1,0 0 7,0 0 0,0 0 6,0 0-1,2 0-14,-2 0 14,0 0-8,0 0 7,0 0-7,0 0-6,0 0 0,0 0 14,0 0-7,0-1 6,0 1-1,0 0 6,0-1-8,0 0 0,0 0-7,0 0 1,0-1 13,2 0-8,-2-3 0,0 2 6,2-2-20,-2 1 8,2-3 13,2 0-20,-2-3 14,0 0-7,2-1 1,1 0-6,1-3 14,-2 1-7,2-1-6,-2-1 19,0 1-7,3-1-7,-3 0-6,0 0 1,0 0 20,0-1-8,0 1-6,0 0 6,1 1-7,-1-1 1,0 1 0,0 1 13,0 1-8,-2-1-7,2 2 7,-2 1-6,0 1 12,1 0-7,-1 2-6,0 1-6,-2 0 20,2 1-14,-2 0 7,2 1-7,-2 0-6,0 2 14,0-2-7,0 2 7,0 1 6,0 0-8,0 0 0,0-1-6,0 1-6,0 1 14,0-1-7,2 0 0,-2 0 1,0 1 6,0-1-7,0 1-6,0-2 14,0 2-13,0 0 1,0-1 13,0 1-7,0 0 0,0 0 1,2 0-7,-2 0 0,2 0 1,-2 1 1,2-1 0,0 2 0</inkml:trace>
</inkml:ink>
</file>

<file path=ppt/ink/ink2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9:15.5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21,'0'0'3,"0"0"0,0 0 0,0 0 0,0 0-1,0 0 0,0 0 0,0 0 0,0 0-1,0 0 0,0 0-1,0 0 1,0 0 0,0 0 0,0 0-1,0 0 1,0 0 0,0 0 0,0 0 0,0 0-1,0 0 0,0 0 1,0 0 0,0 0 0,0 0-1,0 0 0,0 0 1,0 0-1,0 0 0,0 0 0,0 0 1,0 0-1,0 0 0,0 0 0,0 0 0,0 0 0,0 0 0,0 0 0,0 0 0,0 0 0,0 0 0,0 0 0,0 0 0,0 0 0,0 0 0,0 0 0,0 0 0,0 0 0,0 0 0,0 0 0,0 0 0,0 0 0,0 0 0,0 0 0,0 0 0,0 0 0,0 0 0,0 0 0,0 0 0,0 0 0,0 0 1,0 0-1,0 0 0,0 0 0,0 0 0,0 0 0,0 0 0,0 0 0,0 0 0,0 0 0,0 0 0,0 0 0,0 0 0,0 0 1,0 0 0,0 0-1,0 0 0,0 0 0,0 0 0,0 0 0,0 0 0,0 0-1,0 0 1,0 0 0,0 0 0,0 0 0,0 0 0,0 0 0,0 0-1,0 0-1,0 0-1</inkml:trace>
</inkml:ink>
</file>

<file path=ppt/ink/ink2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9:48.4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1821 1633 20,'0'0'3,"0"0"0,0 0 0,0 0 0,0 0 0,0 0-1,0-1 0,-2 0-1,2-2 0,-2 1 0,2 0 0,0 0 0,-2 0 0,2 1 1,0-1-1,-3 0 0,3 0 0,0 1 0,-2-1 0,2 0 0,0 1-1,0 0 0,0 0 1,-2 0 0,2 1-1,0-1 0,0 1 0,0 0 0,0 0 0,0 0 0,0 0 0,0 0 1,0 0-1,0 0 0,0 0-1,0-2 1,0 1 0,2-1 0,0 0 0,1-1 0,1 0 0,2-2 1,-2-1-1,2 2 0,0-2 0,1 1 0,-1-1 0,2 1 0,-2-1 1,3 1-1,-3-1 0,2 2 0,-2-2 1,3 1-1,-3-1 0,0 2-1,2 0 1,-2 1 0,1-1 1,-3 2-2,2-1 1,0 0 0,-2 2 1,0 0-1,3 1-1,-3 0 1,0 0 0,0 0 0,0 0 0,0 0 0,-2 0 0,3 1 1,-3-1-2,2 0 1,-2 0 0,0 0 0,0 1 0,0-1 0,0 1 0,2-1 0,-2 2 0,2-2 0,-2 0 0,3 0 0,-1 0 0,2 0 1,0 0-1,-2-2 0,3 1 0,-1 0 0,2 0 0,-2 0 0,0 0 0,1-1 0,-1 2 0,0-1 0,0 0 0,0 0 0,1 0 0,-1 0 0,0-1 0,-2 1 0,2 0 0,1 1 0,-3-1 0,2 1 0,-2 0 0,2 0 0,-2 0 0,3 0 0,-3-1 0,2 1 0,2-1 0,-2 1 0,1-2 0,-1 1 0,0 0 0,0 0 0,-2 0 0,3 0 0,-3-1 0,0 1 0,2 0 0,-2 0 0,0 1 0,0 0-1,1-1 2,-1 1-1,0 0 0,-2 0 0,0-1 0,0 1 0,-2-2 0,2 2 0,-2 0 0,2 0-1,0 2 1,-4-2 0,2 0 0,-2 1 0,0-1 1,0 0-1,-2 0-1,0 1 1,0 0 0,-1 0 0,-1 0 0,0 1 0,0 0 0,-2 0 0,1 1 0,-1-1 0,-2 0 0,1 2 0,-1-1 1,0 1-1,-1-1-1,1 0 2,0 0-1,-3 2 0,3-2 0,0 1-1,-1-1 2,-1 1-1,2-1 0,-1 1 0,3-2 0,-2 1 0,1 0 0,-1-1 0,2 0 0,-1 0 0,1 0 0,0-1-1,0 1 1,1 0 0,-1 0 0,2-1 0,0 0-1,0 0 1,-1 0 0,3 1 0,0-2 1,0 1-1,-2 0 0,2-1 1,-1 1-1,-1 0 0,2 0 0,-2 1 0,2-1 0,-2 0 0,1-1 0,-1 1 0,2 0 0,-2 0 0,2 1 0,-4-2 0,1 1 0,1 0 0,0 0 0,0 0 0,-3 2 0,1-2 0,0 1 0,2-1 0,-3 2 0,1-2-1,0 1 1,0-1 0,-1 0 0,-1 1 0,2-1 0,-1 0 0,-1 0 0,2 0-1,0 0 1,-1 2 1,-1-2-1,2-1 0,-1 1 0,1 0 0,2-1 1,-2 1-1,1-1 0,1 0 0,2 0 0,-2 0 0,2 1 0,2-1 0,-2 0 0,1 0 0,1 0 0,0 0-1,0 0 1,2 0 1,-2 0-1,2 0-1,0 0 1,0 0 0,0 0 0,0 0 1,0 0-1,2 0 0,2 0 0,1-1 0,-1 1 0,0-1 0,0 0 0,2 0 0,0 0 0,1-2 0,-1 2-1,2-1 1,0 0 1,3-1-1,-3 1 0,0 0 0,3-1 0,-1 1 0,0 0 0,3-1 0,-3 1 0,2 0 0,1-2 0,-3 2 0,3-1 0,-1 1 0,0 0 0,1-1 0,-3 2 0,3-1 0,-3 1 0,0 0 0,-2-2 0,3 2 0,-3-1 0,0 1-1,-1 0 1,-1 1 1,0-2-1,0 2 0,-2-1 0,0 0 0,1 1 0,-1-1 0,-2 1-1,0-1 1,0 1 0,0-1 0,-2 1 0,0 0 0,0 0-1,0 0 0,-2 0 0</inkml:trace>
  <inkml:trace contextRef="#ctx0" brushRef="#br0" timeOffset="3900">975 1296 25,'0'0'4,"0"0"-1,0 0 1,0 0 5,0 0-1,0 0-1,0 0-1,0 0-7,0-1 7,-2-2-7,0 1 6,0 0 6,0-1-8,0 1 0,-3 0-7,3-1 7,0 1-7,0-2 1,0 1 6,0 1-6,2-1 6,-2 1 6,2-2-14,-2 1 8,2-1-1,-2 1 6,2 0-7,0-2 0,-2 0 6,2 1-13,-2 0 0,2 1 7,-2-2 0,2 1-6,-2 1 0,-1-1 1,1 1 13,2-1-1,-2 0-7,0 0 0,0 1 12,0-2-8,0 1-7,0-1 7,0 1-1,-2 0 0,2-1-1,0 0 0,0 2-13,-3-2 20,3 1-1,-2-2-8,2 1-6,0-1 0,0 2 7,-2-2 0,2 1 0,-2-1 12,2 2-8,0-2 6,-3 0-14,1 0 0,0-1 6,0 2 6,0-2-20,0 0 8,0 0 12,-1-1-13,-1 1 6,2 0-6,-2-2 12,2 1-13,-2 0 0,1 0 7,1-1 6,-2 1-20,2-2 20,-2 1-20,2 1 8,-3-1 19,3 0-8,-2 1-7,0-1-1,0 1 0,-1-2 13,1 2-8,0 0-1,-2-1 0,2 0-7,-1 0 7,1 1-13,0 1 7,0-1 13,2 1-8,-3-1 0,3 1 0,-2-2-13,0 1 7,0 0-6,-1-1 8,1 1 0,0-1 6,0 1 0,0 0-7,-1 0 0,1 1 6,-2-2 0,2 2 6,0 0-2,-1 0-7,1 1 0,0-3-6,2 2 0,-2 0 13,1 0-7,-1 2-6,0-1 0,2 0 1,-2 0 1,2 0-6,-1 1 7,1-1-6,-2 0 1,2 0 7,-2 0-6,2 0 7,-3 0 0,1-3-13,0 2 8,0 2 13,0-2-7,-3 1-1,3 0-19,-2-1 21,2 1-19,-1 0 21,1 1-7,2-1 7,-2 0-7,0 1-6,2 1 7,-3-1-6,1-1 7,0 2 0,2-2 0,-2 1-6,1-1 13,1 2-13,0-1 13,-2 0-1,2 1-1,-2-1 0,-1 0-1,3 1 0,-2-1-13,2 2 7,-2-1 0,2 1 0,-3-1-6,1-1 8,0 2-7,2-1 1,-2 1 7,2-1 0,-1 0 0,1-1 0,0 2 6,-2-2-7,2 0 6,-2 2-7,1-2 13,-1 1-14,0-1 6,2 0 0,-2 1-13,2-1 1,-3 0-5,3 0 14,-2-1 6,2 0-7,-2-1 0,2 1 6,-3-1-13,1 1 7,0-1 0,2 2 6,0-1-1,0 1 6,-1-1-1,1 2-14,0-1 7,0 0-13,0 1 14,2 0 5,-2 1-7,2-2-7,0 2 7,-1 0 0,1 0 0,0-1-13,0 1 14,-2-1-7,2 1 1,0 0 13,0 0-14,0-1 7,0 2 6,0-1-8,0 0 6,0 0-19,-1-1 14,-1 2 6,2-1-8,-2 0 0,2 0 0,0-1 0,0 2-12,0-2 14,-2 2-7,2 0 7,0-1 0,0 1-6,-3 0 13,3-1-14,0 1 13,0 0-13,0 1 13,0-2-14,2 2 7,-2 0-6,0 0 13,0 0-20,0-2 20,2 3-19,-2-1 7,2 1 13,0-1-7,0 1 6,0-1-14,0 1 7,0-1 0,0 1-12,0 0 7,0 0 13,0 0-13,0 0 6,0 0-12,0 0 13,0 0 6,0 1-13,2-1 0,-2 0-6,2 1 8,-2 1-13,2-1 2,-2 2 1,2-1-1</inkml:trace>
  <inkml:trace contextRef="#ctx0" brushRef="#br0" timeOffset="5351">181 183 19,'0'0'4,"0"0"0,0-1-1,0 1 0,0-3 0,0 1 0,0-1-1,2-1 0,-2 2 0,0-2 0,0 2-1,0-2 1,0 2-1,-2 0 0,2-2 0,2 1 0,-2-1-1,0 1 7,0 1-8,-2-2 1,2 2 0,0-2 0,0 2 0,0 0 0,-2-1 0,2 2 0,0-1 0,0-1 0,-2 1 6,2 0 0,0 1-1,-3 1 6,3-2-2,0 1-7,0 1-7,0-1 7,-2 0 0,2 0 0,0 1-1,0-1-6,-2 1 7,2-2 0,-2 1-7,2 1 7,-2 0 0,2 0 0,-2 0 6,2 0-14,0 0 7,-2 0 0,0 0 6,0 1-7,0 1-7,0-2 8,0 1-7,0 0 1,0-1 1,2 1 7,-2-1 5,-1 1-1,1 0 0,0 1-1,0-1-1,0 1-1,0-1-13,0-1 1,0 3 8,0-2 0,0 1 0,2-1 0,-2 2 6,2-2-13,-2 0 7,2 1 0,-2-1-7,2 2 8,-2 0-7,-1 0 1,1 0 13,0 1-14,0 0 1,0 1 1,0 1 13,0-2-7,-2 2-7,2 0 0,0 1 1,0-1 7,0 1 0,-2-2-7,1 2 13,-1 0-13,2 0 0,-2 0 7,2 0-7,-2 0 13,0 0-7,-2 0 0,1 1-7,1-2 0,2 0 8,-2 0-8,0 0 14,2-2-14,0 1 1,0 0 7,-2-2-7,2 2 7,-1-3-7,1 0 7,0 1-7,0-1 1,2 0 0,0 0 7,0 0-1,-2-1 0,0 0 6,2 2-7,-2-2-1,2 0-6,0-1 7,0 0 0,0 1-1,-2-1-6,2 0 1,0 0 6,0 1-7,0-1 1,-2-1 1,2 1 0,0 0 1,0 0 6,0 0-7,0-1 7,0-1 0,-2 0-1,2 0 6,-2 0-1,2-1-14,-2 1 1,2 0 1,0-1 13,0 1-14,0 0 1,0-1 0,0 1 7,0 0 0,0-1-1,0 1 0,0 0 6,0 0-14,0-1 1,0 1 7,0-2 0,2 0 0,0-1-8,0 0 2,0 0 0,0-2 7,2 0 0,0-1-1,3-1-7,-3 1 1,0 0 7,2-1 6,-2 1-1,2 1-1,-1-1-13,-1 1 7,2-2-1,-2 4 7,0-2-7,0 1 0,0-1 0,1 0-7,1 0 7,-2 0 7,0 1-7,0 0 6,-2 2-1,0 0-13,0 1 13,0-1-13,0 2 14,-2 0-1,3 0-13,-3 1 1,2-1 7,-2 1 0,0 0-6,0-1 0,2 1 1,-2 0 7,0 1 0,0-1-7,2 1 7,-2 0-6,2 1 0,-2-1 7,2 1 0,-2 0 6,2 2-14,0-2 0,-2 0 1,2 0 13,2 0-14,-2 2 1,0-1 13,3-1-7,-3 3 0,2-2-7,0 1 1,0 0 6,2 0 0,0 0-6,1 0 6,-1 1-6,0-1 13,0 1-7,0 0-7,3 0 7,1 0 0,-2 1 6,3 0-14,-1-2 1,0 2 1,1-2 13,-1 1-14,0-1 7,1 0 6,-3 0-7,2 1-1,-1-1-6,1-1 1,-2 2 0,-2-1 14,3 0-14,-3 0 1,2-1 6,-2 1 0,1-1 6,-3 0-7,0 1 0,0-1 0,0 0-7,0 0 1,0 0 7,1-1 6,-3-1-1,0 1-7,0 0 0,0-1-7,0 2 8,0-2 6,-2 1-14,2-1 1,-2 0 1,0 1 1,0-1 6,2 0 0,-2 0-6,0 0-1,0 0-1</inkml:trace>
  <inkml:trace contextRef="#ctx0" brushRef="#br0" timeOffset="7582">2489 1106 22,'0'0'4,"0"0"0,0 0-1,0 0-1,0 0 1,0 0 0,0-1-1,0-1 0,0-1-1,0 2 1,0-1-1,-2 0 1,2-1-1,0 1 0,0 0 0,0-1 0,0 1-1,0 0 1,0-2-1,0 2 1,2-2 0,-2 2-1,2-2 0,0 1 0,0-1 0,0 1 0,0-1 7,0 1-1,0 0-7,2-1 6,1 1 0,-3-1-7,2 1 0,0-1 0,0 1 7,0-1-1,0-1 0,2 0-1,1 0 6,1-1-1,-2 0-7,2-1-1,1 0 7,1 2-1,-2-2-7,1-2 6,1 2 0,-2-1-7,3 0 0,-1 0-6,0 0 7,1 1-6,-1 0 13,0-1 0,1 1-14,-1-2 1,0 0 8,1-1-7,1 1 7,-2-2 0,1 2 12,-1-3-7,0 2-7,3-1 6,-3 0-7,3 0 13,-3 0-20,0 0 13,1 1-6,-1-1 6,0 1-13,1 0 1,-3 0 14,2 0-7,1-1 6,-1-1-1,0 0 0,3 0-13,-3-2 1,0-1 7,1 1-6,-1 0 1,0-1 7,3 0 0,-1 0 0,-1 0 0,-1-1 0,2 1 6,-1 1-7,-1 0 6,0 0-7,1 2 0,-3 0-7,0 0 14,3 2-13,-3-1 13,2 1 0,-2 1-1,3-2-7,-1 2 0,0 0 7,1-1-7,-1 1 6,-2 1-13,3 0 14,-3 0-13,0-1 1,1 3 7,-3-1 6,2 0-7,-2 0 7,2 1-14,-1 1 14,-1-1-13,0 2 13,0-2-14,1 1 14,-1 1-13,0-2 7,2 1-6,-2 0 0,3 1 8,-1-1-7,-2 0 13,0 2-7,1-1 6,-3 1-13,0 1 13,0-1-7,0 1-6,0 0 7,-2 1-7,0-1 1,0 1 7,1 0 6,-1 1-1,-2-1-7,2 1 0,-2 0 6,0-1-13,0 1 7,0-1-7,0 1 1,0 0 1,0 0 7,0 0-7,0 1 1,-2-1 0,0 1 0,-1 1 1,1 1 0,0 0-2</inkml:trace>
  <inkml:trace contextRef="#ctx0" brushRef="#br0" timeOffset="8440">3355 121 20,'0'0'4,"0"0"-1,0 0 0,0 0 0,0 0 0,0 0-1,0 0 0,0 0 0,0 0-1,0 0 1,0 0 0,-2 0-1,-2 0 0,2 1 0,-2 1 0,-2 0 0,2 0 0,-3 2 0,1 0-1,-2 1 0,0 1 0,-3 1 0,-1 1 0,-1 1 0,1 1 0,-2-1 1,-1 1-1,1 1 0,-3-1 0,1 2 0,-1-2 0,3 0 0,-1-1 0,3-1 0,-1 0 0,5-1 0,-2-1 0,1-1 0,3-1 0,2 1 0,-2-2 0,2 0 0,0-1 0,-1 0 0,3 1 0,0-2 0,2-1 0,-2 0 0,4-1 0,-2-2 0,2 0 0,5-2 0,1-1 0,0 1 0,2-2 0,3 0 0,-3-1 0,1-2 0,1 1 0,0 0 0,3-1 0,-3 1 0,1-1 0,-1 0 0,0 2 0,1-1 0,-1 0 0,1-1 0,-1 2 0,-2 0 0,3 0 0,-3 1 0,1 0 0,-1 1 0,-2 1 0,2 1 0,-1-1 0,1 2 0,-2-2 0,-1 3 0,1-2 0,-2 2 0,-2 1 0,2-2 0,-1 2 1,1 1-1,-2-1 0,0 1 0,0 0 0,0 1 0,0-1 0,-2 1 0,3 2 0,-3-1 0,2 0 0,-2-1 0,0 2 0,0-1 0,0 0 0,0 3 1,-2-1 0,2 0-1,-2 3 0,0 0 0,-2 1 0,0 2 0,0 1 0,-2 1 0,0 1 0,-2 1 7,-1 1-7,1-1-1,-2 2 7,2-1-7,-3 0 6,3-1-7,-2 1 1,2-1 0,-3 0 0,3-1-1,2 0 1,0-3 0,0-2 1,2 1-1,0-1 0,0-3 0,0 1 1,2-1 0,-3 0-2,3-3 0</inkml:trace>
  <inkml:trace contextRef="#ctx0" brushRef="#br0" timeOffset="30881">3957 82 18,'0'0'4,"0"0"-1,0 0 0,0 0 0,0 0 0,0 0-1,0 0 0,0 0 0,0 0 0,0 0 0,0 0 0,0 0 0,0 0-1,0 0 0,0 0 0,0 0 0,0 0 0,0 0 0,0 0 0,0 0-1,0 0 0,0 0 1,0 0-1,0 0 1,0 0-1,0 0 1,0 0 6,0 0-7,0 0-1,0 0 7,0 0-7,0 0 0,0 0 0,0 0 7,0 0-1,0 0-7,0 0 0,0 0 0,0 0 0,0 0 1,0 0 0,0 0 0,0 0 0,0 0 0,0 0 0,0 0 13,0 0-14,0 0 0,0 0 7,0 0-7,0 0 0,0 0 1,0 0 0,0 0 6,0 0-7,0 0 0,0 0 1,4 0 6,3 0-7,-1-1 13,4-1-14,-2 1 7,3 0-7,1 0 0,1 0 1,-1 0 0,0-1 0,3 1 7,-1 1-1,1-1 0,-1 1-7,1-1 0,1 0 7,-1 0-1,1-1-6,-1 1 0,1 0 13,-1-1-1,-1 1-1,3-1-8,-3 0 0,1 0 0,-1-1 0,1 1 0,-1 0 0,-1 0 0,-1-1-6,0 1 7,1 0 0,-3 0-6,1 0 0,-1 1 7,-2-1-7,0 2 14,1-2-8,-1 2-6,0-1 7,0 0 0,-1 1-1,1 0 0,2 0-6,-1 0 7,-1-1-1,-2 1 0,2-1-6,-1 1 0,-1 0 7,0 0-6,-2 0 7,0 0-7,-2 0 1,2 0 12,-2 0-7,3 0 0,-3 0 0,-2 0 12,2 0-8,-2 0-1,2 0 12,-2 0-15,2 0 6,-2 0-7,2 1 12,-2-1-1,2 0-8,-2 1 12,0-1-2,0 0-8,0-1 6,0 1-8,0 0 6,0-1-14,0 1 13,0 1-8,0-1 0,0 0 0,0 0-6,0 0 7,0-1-1,0 1-18,0 0 14,0 0-18,0 0 1,-2 0 2</inkml:trace>
  <inkml:trace contextRef="#ctx0" brushRef="#br0" timeOffset="32044">5072 142 22,'0'0'4,"0"0"0,0 0-1,0 0 0,0 0 0,0 0 0,0 0-1,0 0 0,0 0 0,0 0 0,0 0-1,0 0 0,0 0 0,0 0 6,0 0 6,0 0-8,0 0-7,0 0 0,0 0 7,0 0-8,0 0 1,0 0 0,0 0 7,0 0 6,0 0-8,0 0 6,0 0-1,0 0-1,0 0-14,0 0 7,2-1 7,2 1-1,2-1-14,1 0 2,1 0 0,2-2 14,1 2-8,1-1-6,2-2 7,1 1-6,-1-1 0,3 1 13,-1-2-7,3 0 6,2 1-13,-3-2 0,3 1 8,0-2-1,-1 3 7,-1-1-14,2-1 1,-3 2 13,-1-1-7,1 0-7,-1 1 7,-3-1-6,3 0 1,-2 2 6,-1-1 6,-2 1-1,1 1-7,-3-1-6,3 0 7,-3-1 6,-2 1-7,0 0-6,1 2 0,-1 0 7,-2 0 0,-2 0 6,3 0 0,-3-2-14,-2 2 7,2 1 0,-2 0 7,2 0-8,-2 0-6,0 0 7,0 0 7,-2 0-14,2 0 1,-2-1 13,2 2 0,-2-2-14,0 0 7,0 1 7,2 0-1,-2 0-14,3 0 8,-3 0 6,0 0-1,0 0-7,0-1 1,0 1 6,0 0-14,0 0 2,0 0 7,0 0 6,0 1-7,0-1-6,0 0 7,0 0 7,0 0-1,0-1-7,0 1 6,0 0-7,0 1 0,0-1-6,0 0 8,0 0 6,0 0-14,0 0 8,0-1 6,0 1-1,0 1-13,0-1 1,0 0 7,0-1 7,0 2-1,0-1-7,0 0-6,0 0 7,0 0 6,0 0-7,0 0 0,0 0 0,0 0 7,0 0-1,0 0-1,2-1 0,-2-1-7,0 2-6,0 0 1,0 0 8,0 0 6,-2 0-7,2-1-6,0 1 7,0 0 6,0 0-7,0 0-6,0 0 0,0 0 0</inkml:trace>
</inkml:ink>
</file>

<file path=ppt/ink/ink2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0:00.5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354 9 21,'0'0'4,"0"0"0,0 0-1,0 0 0,0 0 0,0 0-1,0 0 0,0 0 0,0 0 0,0 0 0,0 0-1,0 0 0,0 0 0,-2 0 0,0-1 0,0 0 0,0-2 0,0 2-1,0 0 0,2 0 1,-2 0-1,0 1 7,0-1-8,2 1 1,-2 0 0,2 1-1,-3-2 0,3 1 7,-2 1 0,0-1-7,-2 2-1,2 2 7,-2 0-7,0 3 7,-2 1-7,-1 0 7,-1 3-8,0 1 1,0-1 0,-1 3 1,-1 2 6,-2 2-7,-1 0 7,1 1-8,-1 1 1,-1 0 0,1-2 0,1 1 1,0-2 0,1 1 0,-1-3 0,2-1 0,-1 0 0,3-3 0,2 0 0,0-2 7,-1-1-1,3 0 0,0-2-7,0 0 6,0 0 0,2-2-7,0 0 0,0-1 0,0 0 7,-1-1-6,3 0 0,-2 0 0,2 0 0,-2-1 0,0 0 1,2 0 6,0 1-7,0-1 0,-2-1 1,2 1 0,-2-1 0,2 1 7,0 0-1,-2 0-7,2 1 0,-2 0 0,2-1 1,-2 0 0,2 0-1,0 0 1,0 2 7,0-2-7,0 0 0,0 0 0,0 0 0,0 1 0,0-1-1,0 0 0,0 0-1</inkml:trace>
  <inkml:trace contextRef="#ctx0" brushRef="#br0" timeOffset="737">75 50 21,'0'0'4,"0"0"0,0 0-1,0 0-1,0 0 1,0 0-1,0 0 0,0 0 0,0 0 0,0 0-1,0 0 0,0 0 0,0 0 0,0 1 0,0 0 0,0 3 0,0-1 0,-2 0-1,0 3 0,2 0 0,-2 2 0,0 2 0,0 0 1,0 2 0,0 0-1,-1 4 0,1-1 0,0 1 0,0 1 0,0 2 0,0 1 0,0 0 0,0 0 0,-2 3 1,2-3-1,-2 3 0,2-1 0,-3 0 0,1-1 0,0-2 1,2 1-1,-2-1 1,2-3-1,0 0 0,2-2 0,-2-1 0,2-2 0,-2-2 0,0-1 0,2-2 0,-2 0 0,2-1 0,0 0 0,0-1 0,0-1 0,0 1 0,0-2 0,0 0 0,0 1 0,0-1 0,0-1 0,0-1 0,2 1 0,-2-1 0,0 1-1,0-1 1,2 0 1,-2 2-1,2-2 0,0 0 0,0 0 0,0 0 0,2 0-1,-2 0 1,2 1 1,-2-1-1,2 0 0,-1 0 0,1-1 0,2-1 0,0 1 0,0 0 0,3-1 0,-1-1 0,0 1-1,0-1 2,3-1-1,1 2-1,1-2 2,1 1-1,1-2 0,1 2 0,3-1 0,-1 1 0,3-2-1,2-1 1,-1 2 1,3-1-1,0-1 0,0 0 0,0 2 0,0-2 0,-3 0 0,1 0 0,0 0 0,-3 2 0,-1-1 0,-2 0 0,-3 2 0,1-1 0,-5 1 0,0 1 0,-1-1 0,-3 2 7,0 0-8,0 0 0,-2 0 7,-2 0-7,0 1 0,1-2 0,-3 2 0,0-1 0,0 1 1,0 0-1,0-1 0,0 1-1,0-1 0</inkml:trace>
</inkml:ink>
</file>

<file path=ppt/ink/ink2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9:58.0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 17 23,'0'0'4,"0"0"0,0 0-1,0 0 0,0 0 0,0 0 0,-2 0 6,2 0-8,0 0 0,0 0 0,0 0 0,0 0 12,0 0 5,-2-2-9,-3 0-7,3 0 6,0 1-1,0 0 5,0 0-1,2-1-14,-2 0 7,2 1 5,-2 0-1,2 0-1,0 1-13,0-1 13,-2 1-7,2 0 12,0 0-20,0 0 20,0 0-20,4 0 13,2 1-13,0 0 1,3 1 13,-1 1 0,2-1-14,-1 3 14,1-1-1,2 3 0,-1 0-1,3 3-7,-1-1-6,1 0-5,1 3 14,3-2 0,-1 2 7,1 0-14,-1-1 7,1 2 7,1 0-1,2 0-13,-3 1 7,1-2 6,0 1 5,-1 1-13,1 0 6,-3-1-7,1 0 7,-1-1-13,1 1 7,-2 1 1,1 0 0,-1-1-13,-1 1 15,0-3-7,1 1 13,-1 1-13,1-2 7,-1 1 6,-1-1-7,1 0-6,-1 0 13,-1-1-7,3 1 0,-3-2 6,0 1-19,1 0 20,-3-2-13,3 0 7,-3 0 6,0 0-1,1-1-13,-1 0 19,-2 0-7,0-1-1,1 0-1,-3-3 6,-2 1-7,2-1 6,-2 0-1,-2 0-7,3-1 0,-5 1-13,2-1 21,-2-1-14,-2 2 13,2-2-7,-2 1 7,2-1-8,-3 2 1,1-2 6,0 0-7,2-1 6,-2 1-7,2 0-6,-2-1 8,2 1 0,-2 0 0,2-1-19,-2 0 8,2-1 2,-2 1-6,0-1 2,0 0 1,0-1 1,0 1 1,0-2 1,0 1 0</inkml:trace>
  <inkml:trace contextRef="#ctx0" brushRef="#br0" timeOffset="828">767 226 20,'0'0'3,"0"2"1,0-2-1,0 3-1,0 2 0,2-1 0,0 1 0,0 0 0,-2 1-1,2-2 0,-2 0 0,3 0 0,-1 1 0,0 1 0,2-3 0,-2 2 0,2-2-1,0 2 1,0 0-1,0-1 0,1 2 1,-1-1-1,0 0 1,0 0 0,0 1-1,0-1 1,0 1-1,1-2 1,-1 2-1,0 0 0,2-1 0,0 0 0,0 1 0,1 0 0,-1 0 0,0 1 1,0 0-1,-2 0 0,3-1 0,-1 1 0,0-1 0,-2 3 0,0-2 0,0 1 0,-2-1 0,3 0 0,-3 0 0,2-2 0,-2 2 0,2-1 0,-2-1 1,0 1-1,2 1 0,-2-1 0,-2-1 1,2 0-1,3 0 0,-3-1 0,2 1 1,-2 0-1,0-1 7,-2 1-7,2-2-1,0 1 1,-2-2 6,2 2-1,-2-1 0,0 1-1,2-1-1,0 1 0,-2-1-7,2 2 1,-2-2 7,0 1-1,0-2 0,2 2-1,-2-2-6,2-1 0,-2 1 1,0 0 0,3 0 7,-3-1-1,0 0-6,0 0 0,2 1 0,-2-1 7,-2-1-7,2 1 1,0 0 6,0-1 0,0 0-1,0 1 0,2-1-1,-2 0 0,2 0-6,-2 0 6,0 1 0,-2-1 6,2 0-7,0 0 0,0 0 0,0 0-7,-2 0 7,2 0 6,0 0-7,0 0 0,0 0 7,0 0-14,0 0 14,0 0-8,0 0 7,0 0-1,0 0-1,0 0 0,0 0-1,0 0 0,0 0 0,0 0-1,0 0 0,0 0 0,0 0 6,0 0-20,-3 0 14,3 0-6,0 0 0,0 0 13,0 0-1,-2 0-1,0 0-1,-2 0-13,0 0 1,-2 2 7,-2-2 0,1 0 6,-1 1-14,2-2 14,-2 1 5,-1 1-8,-1-1 0,0 1-1,-1 0-6,1 0 6,-2 1 0,-3 1-7,3-1 7,-5 0-13,3 2 14,-3-1-1,-2 2 0,3-1-7,-3 0 7,1 0-13,1-1 20,1 1-13,-1 0 12,3-1-7,-1 0-13,3-1 8,1 1 13,3-1-8,-2-1 0,4 2-6,-3-2 0,3 0 13,2 0-20,0 0 8,0 0 6,2 1-6,-3-2 0,3 1 13,0-1-20,0 1 8,0-1 6,2 0-13,-2 0 7,2 0 7,-2 1-13,2-1 7,-2-1 0,2 1-6,0 0-5,0 0 1,0 0 1,0 0 0</inkml:trace>
</inkml:ink>
</file>

<file path=ppt/ink/ink2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0:14.3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91 165 14,'-5'-2'3,"1"1"-1,0 1 0,0-1 0,-2 0 0,0-1 0,-1-1-1,1 1 0,2 0 1,-2-1 0,2 1 0,2 0-1,-2-1-1,-1 1 1,1 0 0,2 1 0,0-1 0,0 1 0,0-1 0,0 1-1,2 0 1,-2-1-1,0 2 1,0-1-1,2 1 0,-2-1 0,2 1 0,-2 0 1,2 0-1,0 0 0,0 0 0,0 0 0,0 0 0,0 0 0,0 0 0,0 0 0,0 0 0,0 0 0,0 0 0,0 0 0,0 0 0,0 0 0,0 0 0,0 0 0,0 0 0,0 0 0,0 0 0,0 0 0,0 0 0,0 0 0,0 0 0,0 0 0,0 0 0,2 0 0,2-1 0,0 1 0,2-1 0,2 0 0,1-1 0,-1 0 0,4 0 0,1-1 0,1 0 0,3 0 0,-3-1 0,3-1 1,1 1-1,-1-1 1,2 0-1,-1 1 0,1-1 0,-1 0 0,1 1 1,0-2-1,-1 1 0,1 1 0,-3 0 0,1 0 0,-1 0 0,-1-1 0,2 2 0,-3-1 0,3 1 0,-3 1 0,-2-1 0,3 0-1,-3 0 2,-1 1-1,1 0 0,-2 1 0,-1 0 0,-1-1 0,0 1 0,-2 0 0,-1 0 0,-1 0 0,0 1 0,0 0 0,0 0 0,-2 0 0,0 0 0,0 0 0,0-1 0,-2 1 0,2 0 0,1 0 0,-3 0 0,0 0 1,-3 0-1,-1 1 0,-2 0 0,-2 0 0,-3 0 0,-3 2 0,0 0-1,-5 0 1,0 0 0,-3 0 0,-1 2 0,0-2-1,-4 1 1,0-2 0,-2 2 0,0-1 0,2 1 0,3-2 0,-1 0 0,4 1 0,0-2 0,5 0 0,1 1-1,3 0 1,0-2 0,1 1 0,3 0 0,2 0 0,0-1 0,-1 1 0,3-1-1,0 0 1,2 0 0,2 1 0,2-1-1,4 1 2,3-1-1,1 0 0,2-1 0,3 0 0,1 0 0,1 0 0,-1 0 0,3 0 0,0-1 0,1 0 0,-1 1 0,2-1 0,-1 0 0,1 0 0,0 0 0,-1-1 1,-1 1-1,0 1 0,-1 0 0,-1 0 0,-3-1 0,-1 1 0,-1 0 0,-2 1 0,1-1 0,-5 1 1,2-1-1,-2 1 0,-1 0 1,-1-1-1,0 1 0,0 0 0,0 0 0,-2 0-1,0 1 1,0 0 1,0-1-1,-2 0 0,2-1 0,-2 1 0,0 0 1,0 0-1,0 0 0,-2 0 0,2 0 0,0 0-2</inkml:trace>
</inkml:ink>
</file>

<file path=ppt/ink/ink2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0:15.7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231 145 18,'0'-2'3,"0"0"0,0 1 0,0 0 0,-2-1-1,2-1-1,0 1 1,-2-1 0,2-1-1,-2 2 0,2-2 0,-2 1 0,2 0 0,-2 1 0,0-1 0,0 0-1,2 1 1,-2 1-1,2-1 0,-2 0 0,2 1 0,-2 0 0,2 1 0,0-2 0,0 1 0,-2 1 0,2 0 0,0 0 0,0 0 0,0 0 0,0 0 0,0 0 0,0 0 0,0 0 0,0 0 0,0 0 0,0 0 0,0 0 0,0 0 0,0 0 0,0 0 0,0 0 0,0 0 0,0 0 0,0 0 0,2 0 0,0 0 0,2 0 0,2-3 0,4 1 0,1-2 0,-1 3 0,3-1 0,-1 0 0,0-2 0,1 1 0,1 0 0,1 0 0,-1-1 0,1 0 0,1-1 0,3 0 0,-3 2 0,3-1 0,0 1 0,-1-1 0,1 1 0,-1-2 0,-1 2 0,-3-2 0,1 3 0,-3-1 0,1 1 0,-3 0 0,-2 1 0,-1-2 0,-1 2 0,0-1 0,-2 1 1,-2 0-1,-2 1 0,-4 0 1,0 0-1,-2 0 0,-5 2 0,-1 0 0,-3 2 0,-1-1 0,-3 1 0,-1 0 0,-1 1 0,-2 1 0,-2 1 0,-2 0-1,1 1 1,-3-1 0,-2 1 0,2-1-1,-2 1 1,2-2 0,0-1 0,2 0 0,2 1 0,0-1 0,5-2 0,1 1 0,0-1 0,5 1-1,1-2 1,1 0 0,2 1 0,1-2 0,1-1 0,2 1-1,2 0 1,2 0-1,2-1 1,2 0-1,4-1 1,0 1 0,2-1 0,3 0 0,-1-1 0,3-1 0,1 0 0,-2-1 0,3 2-1,-3-2 1,3 2 0,-3-1 0,3 0 0,-1 1 0,1 0 0,-1-1 0,1 1 0,-3 0 0,2-1 0,1 1 0,-3 0 0,3-1 0,-3 1 0,3-1 0,-3 0 0,1 0 0,-1 0 0,0 1 0,-1 0 0,-1 1 0,0-2 0,-1 1 0,-1 2 0,-2-1 0,0-2 0,1 2 0,-3 0 0,-2 0 1,2 1-1,-2 0 0,-2-1 0,0 1 1,-2 0-1,-2 0 1,-5 2-1,-1-1 0,-2 2 0,-1 0 0,-1-1 0,-3 2 0,1-1 0,-3 0 0,1 0-1,-3 0 1,2-1 0,-1 1 0,1 1 0,2-2 0,1 1 0,1-2 0,5 0 0,0 0 0,-1-1 0,3 1 0,2 0 0,0 1 0,-1-2 0,5 0 0,0 1 0,4 0-1,0-2 1,3 1-1,1-1 1,2 1 0,2-2 0,1 2 0,-1 0-1</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58.3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0 118 19,'0'0'3,"0"0"0,0 0-1,0 0 1,0 0-1,0 0-1,0 0 0,0 0 1,0 0-1,0 0 0,0 0 0,2-1 0,2 0 0,-2 1 0,2-1 0,0 0 0,1 0 0,-1-1-1,0 1 0,0 0 1,2 0 0,-2-1 0,3-1-1,-3 2 1,2-1 0,-2 1-1,2-2 0,0 1 0,1 1 0,-1-2 0,-2 2 0,2 0 1,-2 0 0,0 1-1,1 0 0,-1 0 1,0 0-1,0 0 0,-2 0 0,2 0 0,-2-1 0,0 1-1,0 0 1,0 1 0,3-1 0,-3 0 0,0 0 0,0 0 0,2 0 1,0 1-1,0-1 1,0 0-1,1-1 0,1 1 1,-2-1-1,2 1 0,0-1 0,0-1 0,1 1 0,1-1 0,-2 0 0,0-1 0,3 2 0,-1-2 0,0 0 0,0 1 0,3-1 0,-3 0 0,0 0 0,3 0 0,-3 0 0,2 1 0,1-1 0,-1 0 0,-2 0 0,3 1 0,-1 0 0,0 1 0,-1-2 0,1 1 0,0 1 0,1-2 0,-1 2 0,0 0 0,1 0 0,-3 0 0,0 0 0,2 0 0,-1 1 0,1-2 0,-2 2 0,1-1 0,-1 1 0,0 1 0,0-2 0,3 1 0,-3 0 0,0-1 0,3 0 0,-3 1 0,0-1 0,3 0 0,-3-1 0,2 1 0,1 0 0,-1-1 0,-2 1 0,2-1 0,-1 1 0,-1 0 0,2 0 0,-1 1 0,1-1 0,-2 2 0,1-2 0,-1 1 0,0 1 0,0 0 0,3 0 0,-3 0 0,0 1 0,1-2 0,-1 1 0,0-1 0,0 0 0,1 0 0,-1 0 0,2 0 0,-2 0 0,1 0 0,-1 0 0,0 0 0,1-1 0,-1 1 0,0 0 0,0 0 0,1 0 0,-1 0 0,-2 0 0,2-2 0,1 4 0,-3-2 0,2 1 0,-2-1 0,3 0 0,-3 0 0,2 1 0,0-1 0,-1 0 0,1 0 0,-2 0 0,2 0 0,-1 0 0,-1 0 0,2 0 0,-2-1 0,0 1 0,1 0 0,-1-1 0,-2 2 0,2-2 0,-2 2 0,0-1 0,1 0 0,-3 0 0,2-1 0,-2 1 0,0 0 0,0 0 0,-2-2 0,2 2 0,-2 2 0,-2-2 0,2 0 0,-2 2 0,0-1 1,0-1-1,-2 2 0,2 0-1,-3-1 1,1 0 0,0 0 0,0 0 0,0 0 0,0 1 0,0-2 0,0 1 0,-1 1 0,1-1 0,0-1 0,-2 1 0,2 0 0,0 1 0,-3-1 0,3-1 0,-2 1 0,0 0 0,0-1 0,-1 1 0,1 2 0,-2-2 0,0 0 0,-1-1 0,-1 1 0,0 1 0,-3 0 0,1 0 0,0-1 0,-1 1 0,-1 2 0,-1-1 0,1 2 0,-3-1 0,-1 1 0,-1 1 0,0 1 0,-1 1 0,-1-1 0,0 1 0,1-1 0,-3 2 0,0-1 0,0 0 0,3 0 0,-3 0 0,2 0 0,3-1 0,-3 0 0,2 0 0,1-1 0,-1 0 0,0 0 0,3-1 0,1 0 0,3-1 0,-2-1 0,1 1 0,3-2 0,-1 0 0,1 0 0,2 0 0,0 0 0,-1-1 0,3 0 0,0 0 0,0 1 0,2-1 0,-1 0 0,1-1 0,2 0 0,-2 1 0,2-1 0,0 1 0,0-1 1,0 0-1,2 0 0,-2 0 0,2 0 0,-2 0 0,2 0-1,0 0 1,0 0 0,0 0 0,2 0 0,-2-1 0,2 0 0,0 1 0,0-1 0,-2-2 0,4 2 0,0-1 0,-2 0 0,2-2 0,1 1-1,-1-1-2</inkml:trace>
</inkml:ink>
</file>

<file path=ppt/ink/ink3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0:26.5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21 258 22,'-2'0'4,"2"0"-1,-2 0 0,0-1 0,2 1 0,-2 0-1,0 0 0,2 0 0,-3 0 0,1-1 0,0 1 6,2 0-8,-2 0 1,2 0 6,0 0 5,-2 0-8,2 1 0,0-2 6,0 1-14,0 0 7,0 0 6,0 0-8,0 0 6,0 0-7,0 0 6,0-1-7,0 1 1,0-2 6,2 4-13,-2-2 13,0 0-7,0 0-6,0 1 7,0-1 0,0 0 12,0 0-14,0-1 7,0 1-7,0 0 13,0 0-8,0 0-6,2 0-6,-2 1 13,0-1 0,0-1-7,2 1 7,-2 0-1,2 0-6,1-2 6,-1 2 0,2-1-7,0 0 7,0 0-13,0 0 20,2 0-7,1-1-1,1 1-13,-2-1 2,2 0 7,1-1 13,-1 0-14,2-1 13,1 2-8,1-2-6,-2 0 7,3-1 6,-1 2-8,1-1 0,-1 2 6,-2-2-1,3 2-7,-3 0 0,0-1-6,1 1 1,-1 2 7,-2-1 0,1 1 0,-1-1-6,0 0 6,-2-1 0,3 4 0,-3-2-6,0 0 7,2 1-7,-2 0 1,3-1 0,-3 0 7,2 0 6,1-1-7,1 0-7,0 1 1,1-2-6,-3 2 1,2-2 14,0 1-13,3 1 1,-3 0 1,1-1 13,-3 1-1,2 0 5,-2-1-7,3 1-1,-1 0-6,0 0 13,1 0-2,-3 1-7,0-1 6,1 1-1,-1-2-7,0 1-6,0 0 14,1 1-8,-1 0-6,0-1 1,1 0 1,-3 0 1,2 1 13,-2-1-8,-2 0 6,3-1-13,-1 1 7,-2 0 0,2 0-7,-2 0 1,0 0 1,3 0 13,-3 1-1,0-1-8,0 1 0,0 1 0,0-2-6,0 0 13,1 0 0,-1 0-8,0 0 1,0 0-7,-2 0 1,2 0 7,0 0-12,0 0 13,1 0 0,-1 0 6,0 0-7,0 0 0,0 0 0,0 0 0,-2 0-1,2 0-6,-1 0 7,-1 0 6,0 0-19,0 1 14,-2-1-7,2 0 13,0-1-1,-2 1-1,2-2 0,-2 2-1,0 2-7,2-2 7,-2 0-1,0 0-7,0 0 7,0 0-1,0 0-6,0 0 6,0 0-13,0 1-5,0-1 2,-2 1 0</inkml:trace>
  <inkml:trace contextRef="#ctx0" brushRef="#br0" timeOffset="1326">1357 155 19,'0'0'4,"0"0"0,0 0-1,-2-2 0,2 2 0,0 0-1,0 0 0,0 0 0,-2-1 0,2 0 0,-2 0-1,0 1 0,2 0 1,0 0 6,0 0-8,-2 0 0,0-1 0,-1 1 7,1 1-1,0 0-1,2-2 6,0 1-14,0 0 13,0 0-14,0 0 7,0 0-1,0 0 0,0 0-6,0 0 13,0 0-2,0 0 0,0 0-8,0 0-6,0 0 7,0 0 7,0 0-1,0 0-13,0-1 7,4-2 0,1 1-7,3-1 8,0-1-7,0 2 1,5-3 13,-1 0-13,1 1 13,3-1-8,-1 1-6,1-1 1,3 0 13,-1-1-13,3 1 13,0-1-1,-1 0 5,3 0-8,-2 0-6,2 1 12,-3-1-7,3 0-7,-2 1 13,-1 1-7,3-1-7,-2 0 7,0 2-6,-3-1 13,1 1-1,-3-1-8,1 2 0,-1 0-6,-1-1-5,-3 2 1,1 0 14,-3-1-7,0 1-6,-1-1 7,-1 1 7,-2 0-7,-2 1 13,0 0-8,1 0-6,-1 0 6,0 0 0,0 0-7,-2 0 1,0 0 13,-2-1-8,2 1-6,-2 1-6,2-1 1,-2 0 14,0 0-1,2 0-7,-2 0 1,0 0-6,0 0 7,-2 0 6,2 0-7,-4 2 1,0 1 0,-2-1-6,0 0 13,-3 2-1,1 0-7,0 0-6,-3 2 1,-1-2 14,2 2-1,-3 0-13,-1 0 7,-1 1 0,-1-1 6,-1 1-7,-1 0 0,1 0 7,-2-2-1,3 1 5,-1 0 5,1-1-14,-1-2 6,5 2-1,-3-2 0,5 1-1,0-2-7,1 0 0,1 1 13,2-2-1,0 0-14,0 1 0,1-2 13,1 2-7,0-1 6,2 0-1,-2-1-7,2 0 6,0 1-7,2-2-12,0 1 20,0 0-20,0 0 21,0 0-14,0 0-5,2 0 1,2 0 1,-2-1 2,0 1-6,2 0 1,-2 0 0</inkml:trace>
</inkml:ink>
</file>

<file path=ppt/ink/ink3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0:36.1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 47 21,'0'0'4,"-2"0"0,2 0 0,0 0-1,0 0 0,0-1 0,0 0-1,-2 0 0,2 0 6,-2 0 5,2-2-7,-2 2-7,0-1 18,2 1-2,-2-1-14,2 1 12,0 0-20,0 1 20,0-1-15,0 0 7,0 1-7,0 0 7,0 0-1,0 0-1,0-1-6,0 1 0,0-2 7,0 1-1,0 0 0,0 0 0,0 1 5,0-1-1,0 0-7,2 1 7,-2 0-14,2 0 7,-2 1-6,0-1 7,0 0 0,0 0 0,0-1 6,0-1-1,2 2-1,-2 0-13,0 0 7,-2 0 1,2 0 0,0 0 6,0 0-7,0 0 0,0 0 0,2 0 6,2 0-13,2 2 8,0-1 0,0-2-7,1 2 7,1-1 0,0 0 7,1 0-1,1 0-1,2 1-13,1-1 1,-1 1 7,3-1-6,-1 1 1,3-1 6,-1 1 0,1 1 6,-1-2 0,1-2-1,1 2-1,-1 0-13,2 0 13,-3 0-13,3 0 7,-3 0 1,1 0 6,-3-1-1,1 0-1,1 1-6,-1-1 0,-1 0 6,1 0-6,-3-1 6,1 1 0,-1 0-1,-2-1 0,1 1-1,-1-1 0,0 1 0,1 0 0,-1 0-7,-4 0 7,0 0-6,1-1 6,-1 1-12,-2 1 20,0-2 5,-2 2-9,2 0-7,-2 0 13,0-1-1,0 1-14,-2 0 6,3 0 6,-3-1-7,0-1 6,0 2-1,0 2-7,0-2 6,-3 0-7,3 0 0,0 0 6,0 0 0,0 0-7,0 0 0,0 0 7,0 0-1,0 0-19,0 0-5,0 0-3,0 0 2,0 0 1</inkml:trace>
</inkml:ink>
</file>

<file path=ppt/ink/ink3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0:37.5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 20,'0'0'4,"0"0"-1,0 0 0,0 0 0,0 0 0,0 0-1,0 0 0,0 0 0,0 0 0,0 0 0,0 0 0,0 0-1,0 0 1,0 0-1,0 0 0,0 0 0,0 0 0,0 0-1,0 0 0,0 0 0,0 0 0,0 0 0,0 0 1,0 0 0,0 0-1,0 1 1,5 1-1,-3-1 0,2-1 7,0 1-1,0 1-7,2 1 6,3 0 6,1-1-8,0 1 0,3-1-1,1 0-6,3 0 7,1-1-8,3 0 8,0-1-7,3-1 13,1 1-1,0-1-1,2-1-7,2 2 6,0 0-7,2-1 7,2 1 5,-2-1-14,0 2 7,0-1-1,0-1 0,0 0 6,-2 0 5,-2 0-20,-2-1 13,0 0-14,-1 1 8,-3-1 6,0 0-1,-3 1-1,1 0-1,-5 0 0,1 0-1,-3 0 0,-1-1 6,-1 1-7,-2-1 6,-1 1-1,-1 0-1,0 0-7,-2 1 6,0 0-7,0 0 0,-2 0 7,3 0-1,-3-2 0,0 2-1,0-1 0,0 2 0,0-1-1,-2 0 6,2-1-7,0 2 0,-2-1 6,0-1-13,2 1 7,-2 0 6,0 0-14,0 1 7,0-1 0,0-1-6,0 1-12,0-1-4,0 0 2,0 1 1</inkml:trace>
</inkml:ink>
</file>

<file path=ppt/ink/ink3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0:50.47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391 0 20,'0'8'4,"0"7"-1,0 5 1,2 5-1,0 2-1,2 5 0,0-1 0,3 3 0,1 0-1,-2-1 0,2 1-2</inkml:trace>
  <inkml:trace contextRef="#ctx0" brushRef="#br0" timeOffset="918">0 1030 21,'0'0'4,"0"0"-1,0 0 0,0 0 0,0 0 0,0-1-1,2 1 0,2-1 0,0-1 0,3 0 0,-1 1-1,0-1 1,0 1-1,0 0 0,1 0 0,1-2 0,0 0 6,1-1-7,-1 2 6,-2-2 0,2 2-1,1 0-7,-1-1 0,0 0 0,0 1 0,1-1 7,-1 2 0,0-1-7,3 1 0,-3-2 0,2 2 0,-2 0 7,3 0-1,-1 0-7,0-1 0,3 1 1,-3 0 0,3 0 1,-1 0 0,0 0 6,1 0 6,-1-1-8,3 1 6,-1 0 5,1-1-1,1 1-2,-1-2-14,-1 2-6,3 0 14,-3 0-7,3 1 0,-3-1 7,1-1-1,1 1-7,-1 1 7,-1 0-7,1-1 1,-1 1 0,1 1 6,-1-1-13,1 1 1,-1 1 14,3-2-13,-1 0 7,3 1 6,-3-1-13,3 0 7,2 0 6,-3 0-7,3 0-6,-2 0 7,1 0 6,-1 0 6,1-1-8,1 1 0,-2 0-1,-1 0-6,1 0 0,0 0 7,-1 1 5,1-1-7,-1 0 0,1-1-7,0 1 20,-1 0-21,1 1 19,0-1-1,-1 1-14,1-1 6,-1 0 0,-1 1-7,-1-1 13,1 1-14,2-1 1,-3 1-6,3 1 1,-3-2 7,3 1 7,0 0-1,-3 0-1,3 0 6,-3 0-20,3 1 14,-3-1-7,1 0 13,0 1-8,-1-1 6,1 2-7,-3-2-6,3 0 13,-3 1-20,3-1 14,-3 2 6,1-1-7,-1-1-13,1 0 14,-1 1-13,1-1 14,-3 0-13,2 0 14,1 0 6,-1 0-8,-1-1 0,1 2 6,1-2-13,-1 1 0,1 0 13,-1 0-13,-1-1 13,1 1-13,-2-1 13,1 0-8,-1 0 7,3 1-7,-1-1 0,-1 2 0,-1-1 6,0-1-1,1 1-1,1-1-6,-1 1 6,-1 0 0,1 0-13,-3-1-5,2 2 14,1-1 0,-3 0-13,0 0 21,3 0-20,-3 0 14,-2 1 0,3-1 6,-3 0-1,2 0-7,-1 0-7,-3 0 7,2-1 0,0 1 0,-1 1-6,-1-1 13,-2-1-13,2 1 7,-2 0 0,0-1-13,1 0 8,-3 0 13,0 0-7,0 0 12,0 0-2,0 1 5,0-1-2,-2 0-2,2 0-14,0 0-6,-2 0 7,2 0 0,-2 0 0,0 0 0,0 0 0,0 0 6,2 0-7,-2 0 6,2 0 0,-2-1-7,0 2 6,2-1-6,-2 0-19,0 0-4,-2 1 3,2 2 2</inkml:trace>
  <inkml:trace contextRef="#ctx0" brushRef="#br0" timeOffset="4147">894 230 19,'0'0'4,"0"0"-1,0 0 0,0 0 0,0 0-1,0 0 0,0 0 0,0 0-1,0 0 1,0 0 0,0 0 0,0 0-1,0 0 1,0 0-1,0 0 0,0 0 0,0 0-1,0 0 0,0 0 1,0 0-1,0 0 1,0 0-1,0 0 1,0 0 0,0 0 6,0 0-7,0 0 0,0 0 0,0 0 0,0 0 0,0 0 0,0 0 6,0 0-7,0 0 7,0 0-1,0 0-7,0 0 0,0 0 7,-2 0-7,2 0 6,0-1 0,-3-1-1,-1-1 0,0 0-7,-2 1 7,2-2-7,0 2 1,0 0 0,-3 0 1,3 0 6,0 1-7,0 0 1,0 0 0,0 1 0,2-3 7,-3 2-1,3 0-7,-2 1 7,0 0 0,0-1-1,0 1-7,0 0 1,0 1 7,-1 0-1,-1 0 0,0 2-7,2-2 1,-2 1 0,0 0 0,1 1 1,-1-1 6,0 0 0,2 2-7,-2-1 0,-1 1 1,3-2-1,-2 2 8,2-1-7,0 2 0,0-2 0,-3 1 0,3-2 7,-2 2-1,2-2-6,-2 0 12,2 1-7,0 0 6,-3-1-14,3 2 7,0-1 0,0 2-1,2 0 7,-2-1-14,0 3 7,-1 0 0,-1 0 0,4 3-7,-2-1 1,2 0 1,0 2 0,-2-1 7,2 2-7,-2-1 7,1 1-6,-1 0 0,0-1 7,0 1 5,2-1-13,-2 1 0,0-1 1,0-1 0,-1 0 0,1 1 1,0-2 6,0 1 0,0 0 6,0-1-2,0 1-7,-1-1 0,3 0 6,-2 2-14,2-2 2,0 0 0,0 2 7,-2 0 6,2 0-7,0 0-7,0 0 1,0 2 1,0-3 7,0 2-8,2-1 1,-3 2 7,1-2-7,0 0 7,2 0 0,0-1 0,2-2-7,-2 1 7,2 0 6,1 0-8,-1-1-6,0-1 1,0 1 0,2-1 7,-2 0-7,2-1 7,-2 1 0,0 0-1,2-1 0,3 0 6,-3 0-14,2-2 1,-2 2 7,2-1 0,-2 0 6,3 1-14,-1-1 1,0 0 7,0-2 0,2 2-7,1-3 7,-1 2 0,0-2 0,1 1 6,-1 1-1,-2-1-8,2 1 1,-1-1 6,1 1-1,-2-2-7,2 0 0,-2 1 1,3-1 0,-1 0 0,0 0-6,1-2 7,-1 1 0,0 0 0,0-1-6,1 0 7,-1 0 0,0-1-1,0-2-6,1 1 7,-1 0-7,0-2 8,-2 1 0,3 0-7,-3-1 0,2 0 1,1 0 1,-1-1 6,-2 0 0,2 1-7,-2-2 1,1 0 0,1-1 7,-2 0-1,-2 1-6,2-1 0,1 0 1,-3 0 0,0 0 6,0 0-6,2 0-1,-2 1 1,1-3 7,-1 2-8,-2 2 1,2-1 0,-2 0 1,2-1 0,-2 0 0,0 0 0,0-2 6,-2 1-6,2-2 0,-2 2-1,2-1 1,-2 1 0,3 0 0,-3-1 0,0 1 0,0-1 7,0 0-7,0-2 0,0 1 0,0-1 0,-3 2 7,3-1-8,0-1 1,-2 1 0,2-1 0,-2 2 0,2-2 7,-2 2-7,2-1 6,-2 0-1,2 0 0,-2 1-7,2 0 0,-2 1 7,2 0 0,-2 1-7,0-1 0,0 1 1,-2 0 6,2 0 0,-2 1-7,1 0 13,-1 1-14,2-1 0,-2 1 0,0-1 2,0 2-1,0 0 1,2 1 7,-3-1-8,3 1 1,-2-2 0,0 2 1,0-2 6,0 1-1,0 1 0,0-1-7,-1 2 1,1-1 0,-2 0 0,2 0 0,-2-1 0,2 1 1,-3-1 0,3 1 0,-2-1 0,0 2 0,0-1 0,-1 0 7,1 1-8,0-2 1,0 2 0,0 1 0,2-1 0,-3-1 7,3 2-7,0-1 0,0 1 6,0-1-7,0 1 1,2 1-1,0-1 7,2 1-7,-3-1 7,1 1-1,0 0 0,2-1-1,-2 1-7,2 0 1,0 0 0,0 0 0,0 0 0,0 0 0,0 0-1</inkml:trace>
  <inkml:trace contextRef="#ctx0" brushRef="#br0" timeOffset="6066">1394 755 22,'0'0'4,"0"0"0,0 0-1,0 0 0,0 0-1,0 0 0,0 0 0,0 0-1,0 0 1,0 0-1,0 0 1,0 0-1,0 0 0,0 0 0,0 0 0,0 0 0,0 0 0,4 0-1,-2 0 1,2 2-1,3 0 0,-1 1 0,-2-2 0,4 0 1,-2-1-1,3 2 1,-1 1 0,-2-2-1,2-1 0,3 1 0,-3-1 0,2 0 0,1 0 0,-1-1 0,3 0 0,-3 0-1,2-1 2,1 0-1,-1 0 0,1-1 0,-1 1 0,-2 0 0,3-1 0,-1 2 0,0-1 0,1 0 0,-3 2-1,3 0 2,-1-2-1,0 4 0,1-1 0,-1-1 0,-1 1 0,1 0 0,0 0 0,-1 0 0,-1 2 0,0-2 0,1 0 0,-1-1 0,-2 1 0,1 0 0,-3 1 0,0-1 0,-2-1 0,0 0 0,1 1 0,-1-1 0,-2 0 0,0 0 13,0-1-8,0 0-1,-2-1 6,0 1-7,0-1-1,-2 1 0,0-2 0,0 2 0,0-1-1,-2-2-6,-1 2 1,1-1 0,-2-1 7,2 1-1,-2-1 0,-3 2-6,3 1 6,-2-2 0,0 2 6,-3-1-1,3 1-13,-2 1 1,-3 0 6,3 1-6,-2 0 0,-1 0 8,1 1-1,-1 1 0,1-1 6,0 2-14,-1 0 14,-1-1-14,1 0 7,1 1 6,1-2-7,1 1 0,0 1 6,2-3-7,-1 1 1,1 2 0,2-3-7,0 1 7,1 2-6,1-3 7,0-1 6,0 0-7,0 1 0,2 0 0,0 0-6,0-1 0,2 2 1,-2-1 1,2 0 0,0 0-1</inkml:trace>
</inkml:ink>
</file>

<file path=ppt/ink/ink3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1:37.9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575 187 18,'-7'-1'4,"-3"1"-1,-2 0-1,-5 0 0,1 0 0,-3 0 0,-2 0-1,3 0 1,-3 0-2,2 0 2,1 0-1,3 0 0,-1 0 0,3 0-1,1 0 0,2 0 0,-1 0 0,5 0 0,0 0 0,0 0 1,-1 0-1,3 0 0,0 0 0,0-1 0,2 1 0,-2 1 1,2-1-1,0 0 0,0 0 0,2-1 1,-3 1-1,3 0 0,-2 0-1,0-1 1,0 0 0,-2 0 0,2-1 0,-2 1 0,0 0 0,0 0-1,0 0 1,-1 0 1,1 1-1,0-1 0,-2 1 0,0-2 0,-1 2 0,1 0 0,0 0 0,-2 0 0,2 0 0,-3 2-1,1-2 1,0 0-1,0 1 1,-1-1 0,1 0 0,0 1 0,-1-1 0,1 1 1,0-1 0,0-1-1,-1 1 0,-1-1 0,2 1-1,-1 0 1,1 0 0,0-1 0,2 1 0,-1-2 0,1 2 0,2-1-1,0 0 1,0 1 0,2 0 0,0-1-1,0 1 1,0 0 0,4-1 0,0-2 0,0-1 0,6-2 0,2-2-1,1 0 0,1-2 1,1 1 0,-1 0 0,2 1 0,-1-1 0,1 1 0,-1 0 0,1-1-1,3 1 1,-3 1 0,1 0 0,-3 1 0,1 0 0,-3 1 0,0 1 0,-1-1 0,-1 2 0,-2 0 0,0 1 0,0 0 0,-1 1 0,-1-1 0,0 1-1,-2 0 1,0 0 0,0 0 0,0 0 0,0 1 0,0-2 0,-2 2 0,0-1 0,0 1 1,-2 0-1,2 0 0,-4 1 0,0-1 0,-4 2 0,-1 0 0,-1 1 0,0 0 0,-3 0 0,1 1 0,-3-1 0,1 1 0,-1 0 0</inkml:trace>
</inkml:ink>
</file>

<file path=ppt/ink/ink3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1:39.6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97 196 17,'0'0'3,"0"0"0,0 0-1,0 0 1,0 0-1,-2 0-1,0-1 1,0 1 0,-5-1-2,3-1 1,-2 0 0,2 1 0,-2-1-1,0 1 1,-1 0-1,3-1 1,-2 1-1,2 0 0,0 0 0,0 0 0,-1 0 0,1 1 0,0-2 0,2 2 0,-2-1 0,2 1 0,0-1 0,0 0 0,0 1 0,2-1 0,-2 1 0,2 0 0,0 0 0,0 0 0,0 0 0,0 0 0,0 0 1,0 0-1,0 0 0,0 0 0,0-1 0,0-2 0,2 1 0,2 0 0,-2-2 0,2 1 0,0-1 0,0 1 0,3-1 0,-1 1 0,2-1-1,-2 1 1,2-2 0,1 0 0,-1 1 0,2-1 0,1 2 0,1-2 0,-2 0 0,1 2 0,1-2 0,1 2 0,-1-1 0,0 1 0,1-1 0,-3 2 0,3 0 0,-3 0 0,0 0 0,1 1 0,-1 0 0,0 1 0,1-1 0,-1 0 0,-2-1 0,1 2 0,-1 0 0,0 0 0,0 2 0,3-2 0,-3 0 0,0 0 0,1 0 0,1 0 0,-2-2 0,2 2 0,-1-1 0,1 1 0,-2-1 0,3 1 0,-1-1 0,0 1 0,1-1 0,-1 1 0,0-1 0,3 1 0,-3-2 0,1 2 0,1-1 0,0 0 0,1-1 0,-1 1 0,1-2 0,-1 1 0,2-2 0,1 1 0,-1-1 0,-1 1 0,1-1 0,-1 0 0,1 0 0,-1 1 0,-3 1 0,0-1 0,1 2 0,-3-1 0,0 1 1,-2-2-1,1 2 0,-3 1 0,0-1 0,0 1 0,-2-1 0,2 0 0,-2 1 0,0 0 0,0-2 1,0 2-1,1 0 0,-1 0 0,-2 0 1,2 0-1,-2-1 0,0 1 0,0 0 0,0 0 0,0-1 0,0 1 0,0-1 0,-2 1 1,2 0-1,0 0 0,0 0 0,0 0 0,-2 0 0,-1 0 0,3 0 0,-2-1 0,0 1 0,2 0 0,0 0 0,0 0 0,0 0 0,0 0 0,0 0 1,0 0-1,0 0 0,0 0 0,0 0 0,0 0 0,0 0 0,0 0-1,0 0 1,0 0 0</inkml:trace>
</inkml:ink>
</file>

<file path=ppt/ink/ink3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1:54.1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4 133 19,'0'0'3,"0"0"0,0 0 0,0 0-1,0 0 0,0 0 0,0 0 0,0 0 0,0 0-1,0 0 0,0 0 0,0 0-1,0 0 1,0-1-1,-2 0 0,2 0 1,-2 0 0,2 1 0,0-1 0,0 1-1,0 0 1,0 0-1,0 0 0,0 0 0,0 0 0,0 0 0,0 0 0,0 0 0,0 0 0,0 0 0,0 0 0,0 0 1,0 0-1,0 0 0,0 0-1,0 0 1,0 0 1,0 0-1,0 0 0,0 0 0,0 0 0,2-2 0,0 1 0,2 0 0,2 0 0,-2 0 0,3-2 0,-1 1 0,2 1 0,-2-1 0,3 0 0,-3 0 0,2 1 0,-2 0 0,3 0 0,-3-2 0,2 1 0,0 1 0,3 0 0,-3-1 0,2 0-1,1 0 2,-1-1-1,0 2 1,1 0 0,-1-1-1,0 1 0,-1 0 0,1-1 0,-2 0 0,3 1 0,-3 0 0,2 1 0,1-1 0,-1-1 0,0 1 0,-2 0 0,3 0 0,-1 0 0,0 0 1,1-1-1,-1 0 0,1 0 0,-1 1 1,0-2-1,1 1 0,-3 1 0,2-2 1,-2 2-1,3 0 0,-3 0 0,0-1 0,1 0 0,-1 2 0,0-1 0,0 0 0,-1-1 0,1 1 0,0-1 0,0 1 0,1 0 0,-1-1 0,2 0 0,3-1 1,-3 1 0,0 0-1,1-1 0,1 1 0,1-2 0,-1 2 0,0 0 0,-1-1 0,1 1 0,-2 0 0,1-1 0,-1 2 0,0-1 0,1 2 0,-1-1 0,-2 0 0,3 1 0,-1 0 0,-2 1 0,3-1 0,-3 0 0,2 1 0,-1 0 0,1 0 0,-2-1 0,3 1 0,-3-1 0,2 2 0,1-2 0,-1 0 0,0 1 0,-2-1 0,3-1 0,-3 1 0,2-2 0,-1 2 0,1-1 0,-2 1 0,1-1 0,-1 1 0,0-1 0,-2 1 0,1 0 0,-1 1 0,-2-1 0,0 1 0,0-1 0,-2 0 0,2 0 0,-2 0 0,1 1 0,-1-1 0,0-1 0,-2 1 0,2 0 1,-2 0 0,2 1-1,-2-1 1,0 0-1,0 0 0,0 0 0,0 0 0,-2 0 0,0 0 0,0 0 0,0 0 0,-1 0 0,-1 0 0,2 0 0,-2 0 0,2 0 0,-2 0 0,2 2 0,-2-2 0,2 0 0,0 0 0,-3 0-1,3 1 0,-2 0-1</inkml:trace>
</inkml:ink>
</file>

<file path=ppt/ink/ink3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2:47.3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2684 0 304,'31'3'51,"-16"13"-13,-11 4-11,-10-4 9,-4 1-4,-1 0-4,-3-7-4,10 1-3,-5-9-8,11 5-8,-2-8-20,0 1-4,7-3-16,-1-7-9,4-3-7,5 2 5</inkml:trace>
  <inkml:trace contextRef="#ctx0" brushRef="#br0" timeOffset="1404">33 1307 24,'-2'1'4,"0"2"0,0-4-1,-4 1 0,4-4 12,-1 2-14,1 2 12,0 4-1,-2-6-14,2 4 13,-4-6-2,6 3-7,2 1 6,-2 0-1,0 0 5,0 0-1,0 0-8,0-1-7,0 1 13,0 0-1,0 0-7,0 0 6,0 0-13,0 0 13,0 0-1,0 0 6,0 0-8,0 0-7,0 0 13,0 0-7,0 0 12,2-3-2,4 2-14,7 1 6,-3 1-7,2-7 7,3-2 5,4-2-7,-1 2 6,-3 2-1,1 5-8,-1-4 7,3-2-14,1-1 7,-1 2 7,-1 0-8,-2 5 7,1 0-7,1-4 6,1 2-13,-1 0 14,-5 3-7,-1 6 6,5-2-7,3-8 13,-1 0-14,1 2 0,-7 4 13,5-2-20,10-3 14,-11 0-1,13-1-6,-2 3 0,-2 6 7,-4-4 6,1-6-20,3 3 13,2-1-6,0 3 6,-2 0-6,2-3 6,2 0 0,-2 0-7,-5 7 1,3-5-12,0-4 20,0 2-13,0-1 14,-9 6-1,3-5-7,1-2 7,-1 2-1,-5 2-7,-1 1-6,3-3 20,1-3-14,2 2-6,-7 1 14,-4 5-1,3-5 0,3 1-7,-4 0 7,-3 1-1,-5 3-6,2-2 0,4-4 0,-4 4 13,-8 3-7,4-3-1,4 0 0,-2 0-13,-2 0 21,0 2-14,7-4-6,-3 1 20,-4 1-1,-2 2-8,4-2 7,0 0-14,-2 0 7,0 0 0,4-1 6,0 1-1,-4 0-7,0 0 0,2 0 0,2-3 7,-4 3-7,0 3 0,4-4 0,0 1 0,-4 0-6,0 0-5,3 0 14,-1 0 6,-2 0-8,4-2 0,-2 2 7,-2 0 5,2 0-1,-2 0-2,0 0-1,2 0-7,2 0 0,-4 0 0,0 0-7,0 0 7,0 0-6,0 0 19,0 0-14,0 0 0,0 0-6,0 0 0,0 0 14,0 0-1,0 0 5,0 0-8,2 0-6,-2 0 0,0 0 6,2-3-6,0 3 0,-4 2-6,2-2 7,0 0 0,0 1 7,0 1-1,4-5-7,-4 3 0,-2 1 0,2-2 1,0 1 0,0 0-6,0 0 19,0 0-7,-2 0-14,2 0-5,0 0-4,0 0 2,0 0-17,0 0 11,0 0-5,0 0 3,0 0 2</inkml:trace>
  <inkml:trace contextRef="#ctx0" brushRef="#br0" timeOffset="3073">3235 1299 35,'6'-7'10,"-6"7"-2,2-4-7,2 4 6,2-5-7,0 3 6,-1-2-7,-1 2 0,2 1 7,0 3-7,0-4 0,1 2 6,-1-3-7,2 2 7,6-1-7,-7 2 0,-3-3 1,6 2 6,0 4 6,1-6-2,-3-3-1,7 4-7,-5 0 0,4 2 6,-1-1 11,3 1-14,-3-3-1,5 1 0,-1 4-7,4-4 13,-5 0-7,5 1 6,-3-2-7,5 7 6,-4-8-7,1 4 6,-1-3-7,2 5 12,-3-4-13,3 3 0,-2-6 13,-1 3-14,-1 3 6,4-3 6,-3-2-13,3 3 6,-5 1 0,3 0 12,0-2-8,1 1-13,1 1 7,2 1 6,-7 1 0,13-2-1,-4 2 6,-2-4-8,2 4 0,-1-4-7,-1 1 7,2 0 6,0 2-8,-2-3-6,-1 0 7,3 0 6,-4 0-20,2 3 14,-3-1-7,1 1 7,-7-1 6,5 5 6,-5-5-8,3 2-14,-5-3 8,1 3 6,-3-3-1,1 5-7,-7-3 13,2 3-14,-2-6-6,-2 6 8,0-4 12,0 2-1,2-6-14,-4 4 13,4-3-14,-4 3 1,0 2 13,0-3-1,0 1-7,0 0 0,0 0-1,0 0 0,0 0 7,0 0-7,0 0 6,0 1 5,0-1-1,0 1-1,-2-2-1,2 6-1,0-5-1,0 0-7,0 0-6,0 0 7,0 0-7,0 0 14,0 0-1,0 0-1,0 0 0,0 0-7,0 0 12,0 0-26,0 0 15,0 0 6,0 0-7,0 0 0,0 0 1,0 0 0,0 0-6,0 0 13,0 0-1,0 0 0,0 0-1,0 0-19,0 0 8,0 0 1,0 0 13,0 0-32,0 0 3,0 0-10,0 0 3,-2-2 2</inkml:trace>
</inkml:ink>
</file>

<file path=ppt/ink/ink3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2:52.7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17 122 23,'0'1'4,"0"1"0,-3 2-1,-1 0 0,-6-5-1,8-2 0,6 2 1,0 1-1,-4 2 0,-2-2 0,2-2-1,2 2 0,0 0 6,-2 1 6,-4-1-8,0 0 12,4 0-9,0 0 6,0 0 4,0 0-21,0 0 7,0 0 6,0-1-8,2-2 12,-2 3 5,2-3-21,8-1 12,7-3 5,0 1-1,-1 6-15,-1-8 13,3-3-8,5 0 12,2 4-8,2 3-1,-3 1-1,-1-3 6,0-3-2,-2 2-14,-1 1 1,3 6 0,-4 5 1,-3-3 12,-1-7-1,-5 1-20,5 5 8,1 4 0,1-2 13,-3-6-1,3-1 5,-5 4-8,11-2-1,2 7-7,1-1-6,-1-6 14,-2-1-1,0 1-13,12 4 13,-4 4 0,-2-3-13,2-7 1,6-1 7,0 0 0,3 3 6,1 5-1,-2 2 0,-3-4-1,1-5-13,-2 1 7,0 2 1,4 1 6,1 7-13,1-6 13,-2-2 0,-1-3-7,1 0 6,-2 0 0,0 1 6,1 1-14,-3 0 7,2 2-1,-2 6 0,-2-3 6,0-3-20,-4-5 2,0 0 14,2 1-1,0 10 0,-2-6-13,0 0 7,-4-1 7,-4-5-7,-3 5-6,5-4 8,-4 7-6,-1 0 7,-3-1 6,-3-2-7,-2-4-6,-7 3 1,1 0 7,-4 4 6,4-4-1,2 9-1,0-3-13,-2-5 14,-6-5-7,-2 6 0,4-1 0,4 6 0,-4-5 19,0 3-9,0 0-1,2-7-7,0 1 6,-6-1-1,0 4-7,4-3 13,2 10-8,0-6 0,-2-1-1,0 0 0,-6-1 6,4 1-14,2 0 7,0 0 0,0 0-19,0 1-11,0 0-9,0 1 3</inkml:trace>
</inkml:ink>
</file>

<file path=ppt/ink/ink3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16:13.3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812 514 36,'0'0'3,"0"0"-1,0 0 0,0 0 0,0 0-1,0 0 1,0 0-1,0 0 0,0 0 0,0 0 7,0 0-8,0 0 13,0 0-15,0 0 7,0 0 0,0 0-7,0 0 6,0 0 6,0 0-14,0 0 7,0 0 6,0 0-8,0 0 7,0 0-8,0 0-6,0 0 13,0 0-1,0 0-7,0 0-6,0 0 0,0 0 0</inkml:trace>
  <inkml:trace contextRef="#ctx0" brushRef="#br0" timeOffset="1076">4359 1201 184,'0'0'16,"0"0"-8,0 0-14,0 0 1,0 0-13,0 0 2,3 0 0</inkml:trace>
  <inkml:trace contextRef="#ctx0" brushRef="#br0" timeOffset="65627">0 6 13</inkml:trace>
  <inkml:trace contextRef="#ctx0" brushRef="#br0" timeOffset="65705">122 0 14,'0'0'2,"0"0"0,0 0 0,0 0-1,0 0 1,0 0-1,0 0 1,0 0-1,0 0 0,0 0 0,0 0 0,0 0-1,-2 0 0,2 0 1,0 0 0,0 0 0,0 0-1,0 0 1,0 0 0,0 0-1,0 0 0,0 0 0,0 0 0,0 0 0,0 0 0,-2 1 0</inkml:trace>
</inkml:ink>
</file>

<file path=ppt/ink/ink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6:54.6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85 1166 19,'0'0'4,"0"0"0,0-1-1,0-1 0,-3 2 0,3-3-1,-2 2 0,2 0-1,0 1 1,-2-1 0,2 0 0,-2-2-1,2 2 0,-2 0 0,0 1 0,0 0 0,0-1 0,0 1-1,0-1 1,0 1 0,0-1-1,0-1 1,0 0 0,0 1-1,-1 1 0,1 0 0,0-1 7,2 0-8,-2 2 0,0-1 7,2-1-7,-2-1 0,2 2 0,0-1 7,0 0-8,0 1 1,0 1 0,0 0 7,2-1-8,0 0 0,2 0 7,1-1-7,1 0 1,0 1-1,2-1 7,0 0-7,3 0 0,-1-1 1,3 0 0,-3 0 0,2-1 0,3 1 0,-3-1 0,3-1 0,-1-1 0,-1 1 0,1-1 0,-2 1 1,1-1-1,-1 0 0,1 2 1,-1-1 0,-2 1 0,-1-1 0,-1 2 0,-2 0 0,0-1 0,1 1-1,-5 0 0,0 0 1,-4 1 0,0 0 0,0 1-1,-3 0 1,-1-1 0,0 1 0,-2 0 0,-3 0 0,3 0 0,-4 0 1,1 0-1,-1 1 0,0 0 0,-3-1 1,3 0-1,-3 1 0,3-1 1,-1 0-1,1 2 0,0-1 0,-1 0 0,3 0 0,-1 0 0,-1-1 0,2 0 7,1 1-7,1 1 0,0-2 0,2 0-1,2 0 1,-1 0-1,1-2 7,0 2-7,0 0 0,2-1 0,0 1 7,0 0-1,2 0-7,0 0 0,0 0 1,0 0 6,2 0-7,0-1 0,2 0 7,2 0-1,0-2-7,1 3 0,-1-1 7,0 0-7,0 0 0,3 0 8,-3 0-7,0-1 0,2 1 0,-2 0 0,3 0 1,-3 0 0,2 1 0,-2 0 0,3 0 0,-3 0 0,2 0 1,-2 0 0,1 0-1,-3 0 7,2 0-7,-2 0 0,0 0 0,-2 0 0,0 1 0,0-2 1,0 1 0,-4 0-1,2 0 0,-2 0 1,0 1-1,-4-1 1,0 1 6,-2 1-7,-1 1 0,-1-1 0,0 0 0,-1 2 1,-1-1-1,2 2 1,-1-3 0,1 1-1,-1-1 1,1 0 0,0 1 0,2-1-1,1 0 0,-1 0 7,2-1-7,2 0 7,-2 1-8,1-1 1,3 1 0,0-1 0,2-1 0,0-1 0,2 1 7,2-2-7,3 1 0,-1 0 0,2-2 0,2-1 0,1 1 1,-1-1-1,0 1 1,3 0-1,-1 1 0,-1 0 1,1-1 0,-2 1-1,1-2 1,-1 2 0,-2 1 0,1 0 0,-3 0-1,0-2 1,-2 2 0,0 0 0,0 1 0,-1 0-1,-3 0 1,0 0 0,-5 2 0,1 1-1,0 0 1,-4 1 7,0-1-8,-1 1 7,-1 0-7,0 0 6,-1-1 0,1 0-1,0 0-7,-1 1 13,3-2-14,2 1 7,0 0-6,-1 0 6,3-2-7,0 0 1,0-1 0,2 0 1,2 0 13,2 0-2,0 0-7,0-1 6,4 0-14,-2-1 7,3 1-6,-1-2 7,2 1-7,0 0 1,-1-1 0,1 1 1,-2 0 0,0 1 1,0-1 0,-1 0 6,-1 1-7,0 0 1,-2 0 0,2-1 1,-2 2 0,0 0 6,0 0-7,0 0 0,0 0 1,-2 0 0,2 0 6,-2-1-7,0 1 7,0 0-7,3 0 0,-3 0 0,2 0 7,0 0-7,0-1 7,0 0-7,2 0 12,2-2-13,0 1 6,1 0-6,1-2 6,2 1-6,1-1 6,-1 0-6,0-1 6,1-1 0,1 2-7,-2-2 1,3 0 6,-1 0 0,-2 1-7,3-2 1,-3 1 0,3-1 0,-3-2 1,2 2 0,-1 0 1,-1-1 0,0 0 6,-1 0-1,1 0 0,-2 0-7,3-2 1,-3 1 0,0 0 6,-2 0-6,1-2 6,-1-1-7,0 0 1,0 0 6,0-2 0,1 0-1,-1-1 0,-2 0-7,2-1 1,0-1 0,1 0 0,-1-1 0,0 0 1,-2-1 0,2 1 7,1-1-7,-1 2 7,0-2-7,0 0 0,0 2 0,1-1 7,-3 2-7,0 0-1,2 1 8,-2 1-8,0 0 1,0 1 0,-2 0 0,3-1 0,-3 2 1,2-2 0,-2 1-1,0-1 1,-2 0 0,0 0 0,2 1 1,-2-1 0,0 1 0,-2 1 0,0 0 0,0 0 0,0 2 0,0 1 0,-2-1 0,1 1-1,1 0 1,-2 1 0,0-1 0,-2 1 0,2 0 0,-2 1 0,1-1 0,1 0 0,-2 0-1,2 0 1,-2-1 0,2 1 0,-3 0 0,3 0 7,-2 0-1,2 1-1,0-1-7,-2 1 0,1 0 0,-1 1 0,2-1 1,-2 1 0,2 0 0,-2 1 0,-1 0 7,3-1-1,-2 2-1,0-1 6,0 1-14,-3 1 7,3-1 0,-2 1-7,0-1 7,1 2 0,-1-1-1,-2 0 0,2 1-7,-3 0 7,3-1-6,-2 1 7,1 0-7,-1 0 13,2 1-7,-3 0-7,3 0 1,-2 1 6,1 0 6,1 0-13,0 1 7,0-1-7,-1 1 1,1 0 13,2-1-7,-2 2-1,1 0 0,-1 0 0,2 1 0,-2 0 0,1 1-7,-1-1 1,2 2 7,-2 1 0,2-1-7,-3 0 1,1 1 0,2 1 7,-3-1-7,3 1 1,-2 0 0,2 0 1,0 0 0,-1 1 0,-1-1 1,2 1 0,0 0-1,0 1 0,-1-1 1,1 2 7,2-2-7,-2 1-1,2-1 1,-3 2 0,3 0 7,0-1-1,0 3-1,0-2-7,0 1 1,2-1 0,-2 1 7,1 0-7,1 0 0,-2 1 0,2-1 0,0 1 1,0 1 0,0-2 0,-2 2 0,2-1 0,0 0 0,0 2 7,-2-1-8,1 1 7,1 0-7,2-1 1,-2 1 0,2-1 12,-2 2-14,2 1 13,-2 0-13,2 2 6,-2-1-6,2 2 0,-2-2 0,2 2 1,-2-2 6,2 1-7,-2-2 7,2 1 0,-2-1-1,2-1-7,-2 0 7,2-1 0,0-1-1,2-1 0,-2 1-6,2-1 6,0-1 0,0 1 0,2 0 0,-2-2-7,2 1 1,-2-1 0,3 0 1,-1 0 6,0-1 0,0 2-7,0-2 7,0 0 0,2 0-1,-1 2 0,1-2 0,-2 1 6,2-2-7,-2 0 0,2-1-7,1 0 1,-1 0 1,0 0 0,0-1 13,1-1-14,-1 0 1,2 0 7,0-1-7,-2 2 7,1-1 0,1-2-1,-2 2 0,2 0 0,-1-2-7,-1 1 1,0-1 7,0-1-1,0 1-6,1-1 0,-1 1 1,-2 0 13,0-1-2,2 0-7,-2 1 0,1-2 6,-1 1-7,0-1 0,0 2-7,0-1 2,-2-1 6,0 0-6,0 1 1,0-2 6,0 1 0,1-1 0,-1 1-7,0 0 1,0-1 1,0 0 6,-2 1 0,2-2 6,-2 1-1,0 1-8,0-1 0,0 1 7,0-1-8,0 0 7,-2 0-7,2 0 6,-2-1-13,2 2 14,-2-2-14,0 0 1,0 1 7,-1 0-6,1 0 0,0 0 1,-2 0 0,2 0 0,-2 1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19:37.6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24:35.9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0 374,'0'0,"24"0,1 0,-25 0,25 0,0 0,0 0,49 0,25 0,0 0,-49 0,99 0,25 0,24 0,50 0,-25 0,25 0,25 0,-50 0,75 0,-25 0,-25 0,-74-25,-1 25,-24-25,-50 0,0 25,-49 0,25-49,-75 49,49 0,1 0,24 0,-74 0,50 0,-1 0,26 0,-26 0,1 0,24 0,50 0,-24 0,148 0,-50 0,1 0,49 0,0 0,-25-25,25 0,-74 0,-1 25,26-49,-51 24,51 25,-50 0,24 0,-73 0,-1 0,-25 0,1 0,-26 0,26 0,-1 0,25 0,1 0,-1 0,25 0,-25 0,0 0,-74 0,74-25,75 25,-50-25,-50-24,-24 49,-25 0,0 0,-1 0,-24 0,50 0</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26:21.7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1116 3,'25'0,"-1"0,-24 25,0 24,0-49,25 50,-25-25,0 0,0-1,0 1,0-25,0 50,0-25,0-1,0-24,0 25,0 0,0 0,0-25,0 25,-25-1,1 1,24-25,-25 25,25-25,-25 25,0 0,0-25,25 25,-24-25,-1 24,25 1,-25-25,25 0,-25 0,0 0,1 0,24-25,-25 25,25-24,0 24,0-25,0 0,0 0,0 0,0 0,0-24,0 49,0-25,0 25,0-50,0 50,0-24,0 24,0-25,0 0,25 25,-1-25,26-24,-50 24,0 0,25 0,-25 0,0 25,25-24,-25 24,24-25,-24 0,50 25,-50 0,25 0,-25 0,49 0,-49 0,25 0</inkml:trace>
  <inkml:trace contextRef="#ctx0" brushRef="#br0" timeOffset="2200">272 1318,'0'0,"25"0,-25 0,25 0,-25 0,74-25,-49 0,-25 0,75 0,-75 25,24-24,1-1,0 0,0 0,0 0,24 1,-49-1,75-25,-75 50,49-25,-49 1,25-1,-25-25,0 50,0-25,25 25,-25-24,25-1,-25 25,25-25</inkml:trace>
  <inkml:trace contextRef="#ctx0" brushRef="#br0" timeOffset="3630">0 797,'0'0,"0"-50,0 25,0 1,0-1,0 25,0-25,0 0,0-24,0 49,0-25</inkml:trace>
  <inkml:trace contextRef="#ctx0" brushRef="#br0" timeOffset="5494">372 77,'0'0,"0"0,24 0,1 0,0 0,0 0,-25 0,25 0,-1 50,1-50,0 0,0 0,0 0,0 0,-1 0,1 0,0 0,25 0,-50 0,24 0,-24 0,25 0,-25 0,50 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26:31.7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771 33,'-25'-25,"25"25,-50 0,50 0,-24 0,-26 0,25 0,0 0,-24 0,24 0,-25 0,26 0,-51 0,75 0,-49 0,24 0,25 0,-25 0,0 0,0 0,25 0,-24 0,-1 0,0 0,25 25,-25-25,0 24,-24 1,49 25,0-1,0-49,0 25,-25 0,25 0,0 0,0-25,0 24,0 1,0-25,25 50,-25-50,0 25,0-1,0-24,24 25,-24 0,0 0,0-25,0 25,0-1,0 1,0-25,0 25,25 25,-25-50,0 49,0-49,0 25,25 0,-25 0,0-25,0 24,0 26,0-50,0 25,0 0,0 0,25-25,-25 49,25-49,0 25,-1-25,-24 25,50-25,-25 0,-25 0,49 25,-24-25,0 0,25 0,-26 0,26 0,-25 0,-25 0,49 0,-24 0,-25 0,50 0,-50 0,25 0,49 0,-49 0,24 0,-24 0,25 0,-50 0,25 0,-25 0,49 0,-49 0,25 0,-25 0,25 0,-25 0,25-25,-25 0,0 0,0 25,24-25,-24 1,0-26,0 50,0-25,0 0,0 0,0-49,0 74,0-25,0-24,0 24,0-25,0 25,0 1,0-26,0 25,0-24,0 49,-24-25,24-25,0 50,0-25,0 25,0-49,0 49,0-50,-25 50,25-25,0 25,0-24,0 24,-25-25,0 0,-24 0,49 25,-25-25,-25 25,25 0,1 0,-1 0,0 0,0-24,25-1,-25 25,1 0,24 0,-25 0,0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28:10.3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28:15.6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0,'0'0,"0"0,25 0,0 0,0 0,-25 0,25 0,0 0,-1 0,-24 0,25 0,25 0,-50 0,74 0,1 0,24 0,-25 0,-24 0,24 0,25 0,-24 0,-1 0,-24 0,-1 0,-24 0,0 0,0 0,0 0,-25 0</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32:55.2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0,'0'0,"0"0,25 0,0 0,-25 0,24 0,1 0,0 0,25 0,-25 0,49 0,-49 0,74 0,25 0,-50 0,1 0,-1 0,-49 0,0 0,24 0,-49 0,25 0,0 0,0 0,0 0,24 0,-49 0,25 0,0 0,0 0,-25 0</inkml:trace>
</inkml:ink>
</file>

<file path=ppt/ink/ink4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42:29.5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79 21 18,'0'0'3,"-2"0"0,2-1-1,0 1 0,0 0 0,-2-2-1,-4 1 0,-1-1 0,1 1-1,0-2 1,0 1 0,2 1 0,0 0-1,-3 0 1,3-1 0,-2 0-1,0 1 0,0 1 0,-1-1-1</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1:59:54.1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7T22:09:07.1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595 645</inkml:trace>
  <inkml:trace contextRef="#ctx0" brushRef="#br0" timeOffset="1451">0 0</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7:04.00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24 250 21,'0'0'4,"0"0"-1,0-1 1,-2 0-1,0 0 0,-2-2 0,2 1-1,0 0 7,-2 0-8,2-2 6,0 1 6,2-1-8,-2-1 5,0 2 5,2-1-8,0 0-1,0-1 0,0 0-1,0 1-7,2 0 0,-2 1 1,0-1 12,0 1-1,2 1-1,0-1-8,2 1 0,-2 1 0,2 0 0,-2-1-13,2 1 14,-2 0-6,3 1 0,-3 0 1,2 0-6,-2 0 7,0 0 13,0 0-1,2 0-2,-2 1-1,2 0-1,-2-1-7,-2 0-6,3 0-5,-3 0 8,2 2 0,-2-4 1,2 2 6,-2 0 6,0 0-7,2 0 0,-2 0-7,0 0 1,0 0 0,0 2 7,2-2-7,0 0 13,0 0-7,0 0 0,0 0-7,0 0 1,0 0-6,2 0 8,-2 1-6,0-1 7,3 1 6,-3-1-7,2 0 1,2 0 0,-2 0 6,2 0 6,-2 0-8,3 0 0,-3-1-1,2 1-6,0-1-6,0 1 1,-1 0 14,1-2-1,0 2-6,0-1 12,0-1-7,3 1 6,-3-2-8,2 1 0,0 0 0,1-1-6,-1 1 0,2 1 1,-1-1 0,1-1 1,0 1-6,3 0 7,-3-2 13,2 1-1,1 0-1,-1 0-2,1 1 0,-1-3-8,3 1 1,-3 1 6,2-3-7,1 1 0,-3 1-6,3-1 13,-1 0-13,1 1 7,-1-1 0,1 1 0,-1-1 6,1 0-13,-1 2 7,-1-1 0,1 0-6,0-1 13,1 1-7,-3 2-6,3 0 7,-1-2 0,1 2-7,-1 0 7,1-2 0,-1 2 0,1 0-6,-3 0 0,3 1 7,-1-1-6,1 1 13,-3 0-8,2 1 0,1-2-6,-1 1 0,1 1 14,-1-1-2,1 0-7,-1 1-6,1-1 1,-1 1 0,1-1 1,-1-1-6,1 2 14,-1-1 0,1 2-7,-1-1 6,1 0-6,-1-1 0,1 1 13,-1 1-7,1-1-7,-1 2 0,0-1 1,1-2 7,-1 2-7,1-1 6,-1 1 0,1-2-13,-1 1 1,1 0 8,-3-1 0,3 1 0,1-3 6,-1 3-6,1 0 0,-1-1 6,1 0-7,1-1 7,-1 0-14,3 0 8,2 0 6,-3 1-13,-1-1 7,1 1-6,-1 1 7,0 0 0,1 0 0,-1 0-6,-1 0 0,1 0 8,-1 0-7,1 1 1,-3 1 0,1-1 0,-1-1 2,-1 1-1,-1-1 1,1 1 0,-3-1 0,-2 0 1,0 0 0,1 0 0,-1 0 0,-4 0 0,2 1 1,-2-1 0,1 1 0,-3-1-1,0 2 1,-2-2-1,2 0 1,-2 0-1,0 1 1,-2-1-1,0 0 1,0 1 0,-3-1-1,1 1 1,0-1 0,0 1 0,-2 0 0,0 1 0,-1-1 0,1 0 0,0 0 0,0 0 0,-2 2 0,1-2 0,-3 1 0,2 0-1,-3 0 1,3-1 0,-2 0 0,-3 1 0,3 1 0,-2-2 0,-1 1-1,-1-1 1,-1 1 0,1-2 0,-1 0 0,1 0 0,-1 2 0,-1-2 0,1 1 0,-1 0 0,-1 1 0,1 1 0,-1-1 0,-1 0 0,-1 1 0,0-2 0,1 1 0,-1 0 0,0 2 0,1-2 0,-1 2 0,1-2 0,-1 0 0,0 1 0,1 0 0,1 0 0,-1-1 0,1-1 0,-2 1 0,3 2 0,-1-2 0,-1 2 0,1-2 0,1 1 0,-3 1 0,0-1 0,3 0 0,-1 0 0,-1 1 0,1-1 0,1 0 0,-1-1 0,1 0 0,-1 1 7,0-1-1,3-1-1,-1 1-7,1-1 7,0 1-7,-1-1 0,1 0 7,-1 0-8,1 0 1,-1-1 7,1 1-7,1 1 0,-1-1 0,-3 0 0,3 0 0,-1 0 7,-1 0-7,1 1 0,1 0 0,1-1 1,-1 0 0,1 0 0,-1-1 7,2 2-7,-3-2-1,1 1 7,1-1-7,-1 1 7,1-1-8,-1 0 8,-1 0-8,1 1 1,2-1 7,-3 1-7,1 0 6,1 1-7,-1 0 1,1 0 0,3 1 0,-2-1 0,1-1 1,1 0 6,-1 0-7,1 2 0,2-2 7,-2 0-7,1 0 1,1-1 6,2 1-7,0 0 0,-1-1 7,3 2-7,0-2 0,2 0 0,-2 0 1,2 0-1,0 0 7,0 1-7,0-1 0,0 0 0,-1 0 7,1 0-7,2 0 0,-2 0 1,2 0 0,-2 0 0,0 0 7,2 0-8,-2 0 0,0 0 1,2 0-1,0 1 0,-2 0 0,2 0 0,-2 2-1</inkml:trace>
</inkml:ink>
</file>

<file path=ppt/ink/ink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5:38.532"/>
    </inkml:context>
    <inkml:brush xml:id="br0">
      <inkml:brushProperty name="width" value="0.05292" units="cm"/>
      <inkml:brushProperty name="height" value="0.05292" units="cm"/>
      <inkml:brushProperty name="color" value="#FF0000"/>
      <inkml:brushProperty name="fitToCurve" value="1"/>
    </inkml:brush>
    <inkml:context xml:id="ctx1">
      <inkml:inkSource xml:id="inkSrc1">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1" timeString="2015-05-17T21:07:31.690"/>
    </inkml:context>
  </inkml:definitions>
  <inkml:trace contextRef="#ctx0" brushRef="#br0">0 0 13</inkml:trace>
  <inkml:trace contextRef="#ctx1" brushRef="#br0">3448 901</inkml:trace>
</inkml:ink>
</file>

<file path=ppt/ink/ink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8:02.3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4 963 20,'-2'1'5,"2"-1"-1,-2 1-1,2-1 0,0 0 0,0-1-1,2 1 0,-2-1 0,0 0 0,0-1 6,0 1 5,0 1-7,0 1 5,0 1 5,2-2-15,-2-2 19,0 2-2,0-1-3,0 1 5,0 0-15,0 0 5,2 0 12,-2 0-9,0 1-8,0 1 5,0-1-1,0-1 11,0 0-15,0 0 6,0 0-1,0 1 5,2-1-2,-2 0-2,0 1-7,-2-1-1,2 0 0,2 0 6,-2 1-8,0-1 6,0 0-13,0 0 7,0-1 0,0 1-7,3 0 14,-1-1 5,0 1-14,2-1 12,-2-2-7,4 1 6,-2 0-14,2-1 13,1 1 5,-3 0-21,2-2 8,0 2 6,0-2-7,1 2 6,-1 0-20,0-1 15,2 1-7,-2 0 7,3 1 13,-3-2-8,0 2-7,2 0 0,-1-1 6,1 1-1,-2-2 0,0 2-13,3 0 14,-3-1-7,2-1 6,-2 1-13,3 0 14,-1-1-1,2 0-7,0 0 7,1 1-7,-1 0 7,1-1-1,-1 1 0,2 0 6,1-1-7,-1 1-1,0 0 6,1 1-7,-1-2 0,1 1-6,-3 0 7,2-1-6,1 1 0,-1 1-12,1-1 15,-1 0 7,1 0-7,-3 1 6,2-1-7,-1 0-12,-1 0 15,2 0 6,-1 1-7,1-1 6,-2 0 6,1 1-14,-1-1 13,0 0-14,1 0 7,-1 1-7,3 0 1,-3-2-6,2 2 7,-1-1 7,1 1-7,-2 0 0,3-2-12,-3 2 8,3 0 19,-3 1-7,0-1-1,1 1-1,1 0-7,-2-1 7,1 0-13,1-1 14,-2 2-7,3-1 6,-3 1-6,3-1 0,-1 1 13,0-1-14,-1 1 6,1 0-6,-1 0 6,1 0-6,0-1 6,1 1-13,-1 1 8,-2-1 6,3 1-13,-1-1 8,-1 1-6,-1-1 1,2 1 13,-1-1-7,1 2 0,-2-1 0,3 0-13,-3-1 21,3 1-14,-3-1 13,2 0-1,-1 0-13,1 0 1,-2 1 7,1-1 6,-1 1-7,1-1 0,-1 1 6,0-1-13,1 0 7,-1 2 6,-2-2-13,2 0 7,-1 0 7,1 1-8,-2-1 7,1 0-1,1 1-1,-2-1-6,-2 0 0,3 1-6,-1-1-5,-2 0 20,0 1-1,1-1-7,-3 0 7,2 0-14,-2 1-5,2-1 20,-2 2 0,1-2-1,1 0-14,-2 0 14,-2 1-7,2-1-6,-2 0 7,2 0-6,-2 0 0,0-1 14,1 1 5,-1 1-14,0-1 12,0 1-7,0-1-13,2 1 13,-2-1 0,0 0-7,0 0 1,-2 0-13,2 1 8,0-1 14,0 0-20,-2 0 2,2 0 14,0 0-13,-2 0 7,3 1 13,-3-1-20,2-1 1,-2 1 20,0 0-20,0 0 8,2 0 12,-2 0-1,0 0-8,0 0 0,-2 0 0,2 0-7,0 0 13,0 0 6,0-1-15,0 1 13,0 0-20,0 0 7,0 0 6,0 0 0,0 0-7,0 0 6,0 0-6,0 0 0,0 0-6,0 0 13,0 0 0,0 0-1,0 0-7,0 0 7,0 0-7,0 0 7,0 0-1,0 0-12,0 0 7,0 0 6,0 0-6,0 0 6,0 0 0,0 0-20,0 0 21,0 0 0,0 0-7,0 0 0,0 0 6,0 0-13,0 0 8,0 0 6,0 0-7,0 0 7,0 0-1,0 0-13,0 0 8,0 0 12,0 0-20,0 0 7,0 0 7,0 0-13,0 0 1,0 0 13,0 0-1,0 0-6,0 0 6,0 0-1,0 0-19,0 0 27,0 0-20,0 0 7,0 0 6,0 0 0,0 0-13,0 0 7,0 0 6,-2 0 0,2 0-1,0 0-7,0 0 7,0 0-7,0 0 7,0 0 5,0 0-26,0 0 15,0 0 6,0 0-13,0 0 8,0 0 0,0 0 6,0 0 0,0 0-13,0 0 13,0 0-1,0 0-13,0 0 8,0 0 0,0 0 6,0 0 0,0 0-7,0 0 6,0 0-6,0 0 0,0 0 6,0 0 0,0 0-13,0 0 7,0 0 7,0 0-7,0 0 6,0 0 0,0 0-7,0 0 0,0 0 7,0 0 0,0 0-7,0 0 6,0 0 0,0 0-13,0 0 14,0 0-1,0 0-12,0 0 7,-3 0 0,1 1-6,0-1 7,0 1 7,0-1-1,0 0-13,0 0 7,0 2 7,2-2-1,-2 0-1,2 0-13,-2 0 14,2 1-1,0-1-13,0 0 8,0 0 6,-2 0-1,2-1-6,0 1 12,0 0-7,0 0-13,0 0 7,0 0 1,0 0 0,0 0 7,0 0-7,0 0 6,0 0 0,0 0-20,0 0 9,0 0 13,0 0-1,0 0-7,0 0-6,0 0 14,0 0-1,0 0-13,0 0 7,0 0 7,0 0-1,0 0-19,0 0 8,0 0 7,0 0 6,0 0-14,0 0 1,0 0 13,0 0 0,0 0-1,0 0-14,0 0 14,0 0-1,0 0-7,0 0 1,0 0 6,0 0 6,0 0-14,0 0 0,0 0 13,0 0-14,0 0 7,0 0 0,0 0-1,0 0-13,0 0 14,0 0 0,0 0-7,0 0 1,0 0 0,0 0 7,0 0-7,0 0 0,0 0 13,0 0-20,0 0 2,0 0 7,0 0 6,0 0-7,0 0 1,0 0 6,0 0-13,0 0 7,0 0 6,0 0 0,0 0-13,0 0 1,0 0-6,0 0-4,0 0-11,0 0-9,0 0 4</inkml:trace>
  <inkml:trace contextRef="#ctx0" brushRef="#br0" timeOffset="3713">720 42 20,'0'0'4,"0"0"-1,0 0 0,0 0 0,0 0-1,0 0 0,0 0 0,0 0 0,0 0 0,0 0-1,-2 0 1,2 0-1,0 0 0,0 0 0,-2 0 1,0 0-1,0 0 0,-2 0-1,1 0 0,-1-1 1,2 1 6,-2 0-8,2 0 1,-2 0 0,0-2 0,2 2 6,-2 0-7,-1 0 1,3 0 0,-2 0-1,0 0 7,0 2-1,0-2-7,0 0 0,0 1 7,-1-1-7,1 1 7,0 1-8,0-1 1,0 2 0,0-2 1,0 1 6,-1-1-7,3 2 7,-2-1-8,2-1 1,-2 2 0,0-1 0,0 1 7,0 0-7,0 0 0,1-1 1,-1 1 0,2 0 6,-2 0-7,2-1 0,0 0 7,0 1-7,0-2 1,0 1-1,2-1 7,-2 0 0,2 1-1,-2-2-7,2 1 1,-2-1-1,2 1 1,0-1 0,-3 1 7,3-1-7,0 0 0,0 1 7,0-1-1,0 0-7,-2 0 0,2 0 1,0 1 7,2-1-8,-2 0 7,0-1-6,0 1 0,0 0 0,0 1 7,0-1-8,0 0 1,-2 2 0,2-2 1,0 0-1,0 0 1,0 0 0,0 0 7,0 0-8,0 0 1,0 0 0,0 0 6,0 0-7,-2 1 7,2-1-7,0 2 0,0 0 1,-2 1 6,2 1 6,-2 0-15,0 0 7,2 1 0,-2 0-7,0-1 7,0 1-7,2 0 7,-2 1 0,0-1 0,0 1 5,0 0-7,0 1-6,0-1 0,-1 1 7,1 1-6,2-1 0,-2 1 1,2 0 13,-2 0-14,0 2 13,2-1-14,0 0 7,-2-1-6,2 0 6,-2 1 0,2 0 0,0-1-7,2 1 1,-2 0 1,0-1 6,2 0 0,-2 0 6,2-2-8,-2 0 0,0-1-7,2 0 2,-2 0 6,0-1-6,2 2 7,0-1 5,1-1-7,-1 1 0,0-1 0,0 1 0,0 0 0,0 0 0,0 1-7,0-3 7,0 0 0,2 2 0,-2-1-6,2 0 6,-2 0 7,3 0-8,-3 1-6,2-1 1,-2-2 7,2 3-7,0-2 7,0 1 0,0-1-7,1 0 1,-1 2 7,0 0-7,0-1 7,0 1 6,0 0-8,0-1 0,1 0 6,-1-1-13,0 2 7,0 0-6,2-2 0,-2 2 7,2-1-6,-1 0 6,1 1 0,-2-2 6,2 1-1,-2-1-14,2 1 8,1 0 0,-1 0 6,0-1-14,2 2 8,-1-2-7,-3 2 13,2 0-7,0-2 0,0 2-6,1-2 7,-1 1 0,0-1 0,2 1 0,-2-2-7,3 2 7,-3-2 0,2 0 0,-2-1 0,3 1 0,-1-2 0,0 0 0,0-2-7,3 2 1,-3 0 7,0-1 0,-1-1-7,1 1 7,0-2-7,0 1 1,1 0 0,1-2 1,-2 2 0,1-2 1,-1 0 0,0 0 0,0 1 1,1-2-1,-1 0 1,0 0-1,-2-1 1,3 0 0,-3 1 0,0 0 0,0-1 1,0 1-1,1-1 1,-1 0-1,0 1 0,0 0 1,1-1 0,-3 0 6,2 1-7,-2-2 1,2 0 0,-2 0-1,3 0 1,-3-1 0,2-2-1,-2 1 1,0 1 0,0-2-1,0 2 1,-2-1-1,3 0 0,-3-1 1,2 1 0,-2 1 0,0-1 0,0 1 0,0-2 0,0 1 0,0 1 0,-2-1 0,2 0 0,-2 1-1,0 0 1,2 0 0,-2 0 0,0 1 0,0 0 0,0 0 0,-2-1-1,2 0 1,-2 1 0,2 0 0,-2 0 0,0 0 0,0 0 0,0-1 0,2 1 0,-2 0 0,-2 0 0,2-1 0,-2-2 0,-1 2 7,1 1-8,-2-1 1,0 0 0,0 0-1,-1 0 1,1 1 6,0-2-7,-2 2 0,2 0 0,-3 0 7,3 1-1,0 0-7,-2 0 0,1 0 7,-1 0-7,2 0 0,0 2 0,-3-2 0,3 2 1,0 1 6,0 0-7,-2-1 0,1 2 1,1-2 6,0 3-7,0-1 7,0-1-7,-1 2 0,1 1 7,2-1-7,-2 0 0,2 1 7,0 1-1,-3 0-7,3 0 7,0 2-7,2 0 0,0 2 0,-2 0 0,4-1 0,0 2-1</inkml:trace>
  <inkml:trace contextRef="#ctx0" brushRef="#br0" timeOffset="5647">1169 615 18,'0'0'4,"0"0"-1,0 0 0,0 0-1,0 0 1,0 0-1,0 0 0,0 0-1,0 0 1,0 0-1,0 0 0,0 0 0,0 0 0,0 0 0,0 0 0,0 0 0,-2 0 0,0-1 0,0-1 0,-3 0-1,-1 1 0,2 0 0,2 0 0,-2 1 0,0 0 0,-2-1 0,1 1 0,1 1 0,0-1 1,0 0 0,-2 1 0,2-1-1,-3 1 0,3-1 0,0 1 0,0 2 0,0-2 0,0 0 0,0 0 0,-3 0 1,3 2-1,-2-1 0,2-1 0,0 1 1,0 0-1,0 0 0,-1 0 0,-1-1 0,2 2 0,0 0 0,0 0 0,0-1 0,-1 0 0,1 1 0,0-1 0,0 0 0,0 1 0,0-1 0,0 0 0,0 2 0,-1-2 0,1 0 0,2 1 1,-2 0-1,2-1 0,-2 2 1,-2-2-1,2 2 1,-1-2-1,3 2 0,-2-1 0,-2 1 0,2-1 0,0 1 0,2 0 0,0 1 0,-3 0 0,1-2 0,2 2 0,-2-1 0,2 2 0,-2 0 0,2 0 0,-2 0 0,2 1 0,-3 0 0,3-1 0,0 3 0,0-1 7,0 0-1,-2 1-7,0-1 0,2 2 0,0-1 0,-2 0 0,2 2 0,0-2 0,-1 1 7,1 1-7,0 1 0,0-2 0,0 1 7,0-1-7,0 2 0,0-1 6,2 1-1,0-2 6,2 1-14,-2-1 1,0 1 13,2-1-14,-2-1 7,0 3-1,2 1-6,-2-1 0,0-2 7,2 2-7,-2-1 7,2 2 6,0 0-7,0-2-7,3 0 1,-3-1 7,0 2-1,2-3-7,-2 1 1,2 0 13,0-1-1,-2 2-7,2-2-6,1 0 13,-1 1-14,0-1 7,0 0 0,2 1-7,0-1 1,-2-1 7,3 1 0,-3 0-7,2-1 14,0 0-8,0-1-6,-1-1 7,1 1 0,0-2-1,0 1 7,0 0-14,1-1 7,-1-1 0,2 1-7,0-2 1,-1 1 13,1-1-13,-2 0 13,0-1-13,0 0 6,3 1 0,-3-2-7,2 0 14,-2 0-14,1 0 1,1-1 14,-2 2-14,2-4 7,-1 2 6,-1 0-14,0-1 7,2 0-6,-2 0 7,1 0 6,1-2-14,-2 0 7,2-1 0,-1 2 6,1-1-13,-2-2 13,2 2-7,-1-2 6,1 0-13,-2 2 7,0-2 0,3-1-6,-3 2 7,0-1 6,0 0-14,0-1 8,1 1 0,-1-2 0,-2 1-1,2-1-6,-2-1 7,0 1 0,3 0-6,-3-1 7,0 1 6,0 0-14,0 0 13,0 0-7,-2 0-6,2-1 7,-1 1-6,-1 0 6,2-1 7,-2 1-14,2-3 7,-2 2-6,0-1 0,0 0 0,0-1 8,0 0-1,-2 0 0,2 0 6,-2 1-13,2-1 0,-2 1 1,2 0 7,-2-2-7,3 1 0,-3 1 7,2-1 6,-2 1-7,0-2 6,2 1-14,-2 1 14,0-1-1,0 0-14,0-1 7,2 1-6,-2 1 1,0-2 13,-2 2-7,2 0-7,0-1 1,0 1 7,0 0 6,0-1-14,0 1 7,0 1 0,0 0-6,0 0 1,0-2 6,-2 2 0,2 0 6,0 0-14,0 0 8,-2 1-1,2-1-6,-3 1 7,3-1 0,-2 1 6,0 0-14,0 0 1,2 0 0,-2 0 1,0 0 7,0 0-7,0 0 13,0 1-1,0-1-14,0 2 1,0 0 7,0 0 6,0 0-14,-3 1 14,3 0-7,0-1 6,0 2-14,-2-1 1,2 1 7,0 0 0,0 0-6,-2 1 7,2 0-1,-2-2-6,1 3 1,-1 0 0,2 0 13,-2-2-13,2 2 0,-2 0 7,2 0-1,-2 0 6,0-1-1,2 0-13,-3 1 0,3 0 8,-2 0 0,0-1-1,0 0 6,0 1-7,2-1-6,-2 0 7,2 1 0,-3 0 6,1 1-1,0-1-1,0 1-6,2-1-7,-2 1 8,2 0 0,-2-1 0,1 1 6,1 0-1,-2 0-13,2 0 1,0 0 13,0 0-13,0 0 1,0 0 1,0 1 7,0-1-1,-2 1 0,2-1-6,0 0 13,-1 0-1,-1 1-7,2 0-6,0 0 0,0-1 1,0 2 0,0-2 0,0 0 0</inkml:trace>
</inkml:ink>
</file>

<file path=ppt/ink/ink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5:38.5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 0 16,'0'0'3,"2"0"0,-2 0 0,2 0-1,0 0 0,-2 0 0,2 0 0,0 1 0,-2-1-1,2 1 0,-2 0 0,0 2-1,0-2 1,0 2-1,0 0 0,0-1 1,0-1-1,0 0 0,0 0 0,0 1 0,0-1 0,0-1 1,0 1-1,2 0 0,-2 0 0,2-1 0,-2 1 1,2-1 0,-2 0-1,2 2 0,-2-2 0,2 1 0,-2 0 0,3-1 0,-1 1 0,-2-1 1,2 0-1,-2 0 1,0 1-1,0-1 1,0 1-1,0-1 0,2 2 1,-2-2-1,0 0 0,0 1 1,0-1-1,0 0 0,0 0 0,0 0 0,0 1 0,0-1 0,0 0 0,0 1 0,0-1 0,0 0 0,0 0 0,0 0 0,0 0 0,0 0 0,0 0 0,0 0 1,2 0 0,-2 0-1,0 0 1,2 0-1,-2 0 0,0 0 0,0-1 0,2 1 0,-2 0 0,2 0 0,0-1 0,0 0 0,2 1 0,-2 0 1,2 0-1,1-2 0,-1 2 1,0 0-1,0 0 0,2 0 0,-2 0 0,3 0 0,-1-1 0,0 1 0,0-1 0,0 1 0,1-1 0,-1 1 0,0-1 0,0 1 0,0-1 0,1 1-1,-3 0 1,0 0 1,-2 0-1,2 0 0,-2 0 1,0 0-1,0 1 1,-4-1-1,2 1 0,-2 1 0,-2-1 0,-2 2 0,0 0 0,-1 1 0,-1 0 0,0 0 0,-2-1 0,1 1 0,-1-1 0,0 1 1,-1-1-1,1 1 1,0-2-1,-1 2 0,3-1 1,0-1-1,-1 2 0,3-3 0,2 1 0,-2 0 0,2-1 0,2-1 0,-3 1 0,3 0 0,0 0 0,2-1 0,-2 0 0,4 0 0,0 0 0,0 0 0,3-1 0,1 0 0,-2 0 0,2 1 0,0-1 0,-1-2 0,1 2-1,-2 1 2,0-1-1,2 1 0,-2-1 0,-2 0 0,3-1 0,-3 1 0,0 0 0,0 1-1,0 0 0,-2-1 0,2 1 0,-2 0-2</inkml:trace>
</inkml:ink>
</file>

<file path=ppt/ink/ink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7T21:05:54.2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71 19,'0'0'4,"0"0"-1,0 0 0,0 0-1,0 0 1,-2 0-1,2 0 0,0 0-1,0 0 0,0 0 0,0 0 0,0 0 0,0 0 0,0 0 0,0 0 0,0 0 0,0 0 0,0 0 0,0 0 0,0 0-1,0 0 0,0 0 0,0 0 1,0 0-1,0 0 0,0 0 0,0 0 0,0 0 0,0 0 0,0 0 0,0 0 0,0 0 0,0 0 1,0 0-1,0 0-1,0 0 1,0 0 0,0 0 0,0 0 0,0 0 0,0 0 0,0 0 0,0 0 0,0 0 0,0 0 0,0 0 0,0 0 0,0 0 0,0 0 0,0 0 0,0 0 0,0 0 0,0 0 0,2 0 0,2 0 0,3-4-1,1 2 1,0-2 0,0 1 0,1-2 0,-1 2 0,0-1 0,0 1 0,1-1 0,-1 1 0,0 0 0,-2 0 0,3-1 0,-1 3 0,-2 0 0,-2 0 1,3 0-1,-3 0 0,0 0 0,0 1 0,-2-2 0,2 1 0,-2 1 0,0 0 0,0 0 0,0-1 0,-2 1-1,3 0 1,-1-1 0,0 1 0,0-1 0,0 1 1,0 0-1,0-1 0,0-1-1,0 1 2,2 0-1,-2 0 0,0 0 0,0 0 0,0-1 1,1 2-1,-1 0 0,0-1 0,0 1 0,-2 0 0,2-1 0,0 1 0,0 0 1,-2-1-1,2 1 0,-2-1-1,0 1 1,0 0 0,0-1 0,0 1 0,0 1 1,0-1-1,0 0 1,0 0-1,0 0 0,-2 0 0,-2 1 0,-2 0 0,-1 0 0,1 0 0,0 2 0,-2-1 0,-1-1 0,-1 2 0,2 0 0,-3-1 0,1 1 0,0-1 1,-3 0-1,3 1 0,0-1 1,1 0-1,-1 1 0,2-1 0,0-1-1,-1 0 1,3 2 1,0-2-1,2 1 0,0-1 0,-1 0 0,3 1 0,-2-1 0,2-1 0,0 0 0,2 1-1,0 0 1,2 0 0,0-1 0,2 0 0,3 0 0,1 0 0,0 0 0,0-1 0,3 0 0,1 0 0,-1 0 0,1-1 0,2 0 0,-1 0 0,-1-1 0,1 1 0,-1 0 0,3-1 0,-3 1 0,-2 0 0,3-1 0,-3 1 0,0 1 0,1-1 0,-3 1 0,-2-1 0,2 1 0,-1 0 0,-3 0 0,0 0 0,0 0 0,0 1 0,-2-2 0,0 1 0,0 1 0,-2 0 0,2 0 1,-2 0-1,-2 0 0,0 0 1,0 0-1,0 0 0,-2 0 0,-2 1 0,2 1 0,-2-1 0,-3 1 0,3-1 0,-2 3 0,-1-2 0,1 0 0,0 1 0,-2 0-1,1-1 0,-1 2 1,0-1 0,-1 2 0,1-1 0,0-2 0,1 1 0,1 0 0,0-1 0,0 0 0,3 0 0,-1-1 0,2 0 0,2 0 0,0 0 0,0 0 0,0 1 0,0-2 0,4 0 0,0 0 0,0-2 0,2 1 0,2-1 0,3 1 0,1-2 0,-2 1 0,2-1 0,-1 0 0,1 1 0,3-2 0,-5 2 0,2 0 0,-2-1 0,1 2 0,-3-1 0,0 1 0,-2 0 1,0-1-2,-2 1 2,0 1-1,1 0 0,-1-1 0,0 1 0,-4 0 0,2 0 0,-2 0 1,-3 2-1,-1 0 0,0-1 1,-2 0-1,-1 1 0,1 1 0,-2 0 0,0-1 0,-1 2 0,1-2 0,-1 3 0,1-2 0,0 0 0,2-2 0,-1 1 0,3 1 0,0-2 0,2 0 0,2 0 0,-2 0 0,-1 0 0,3 0 0,2-1-1,0 2 1,0-2 0,2 0 0,3-2 0,-3 2 0,2-1 0,2 1 0,-2-1 0,2 0 0,0 0 0,1-1 0,-3 0 0,-2 1 1,2 1-1,-2-1 0,2 1 0,-2-1 0,0 1 0,0-1 0,0 1 0,1 0 0,-3 0 0,2-1 0,-2 1 0,0 1 0,0-1 0,0 0 0,0 0 7,0 1-7,0-1 0,2 0 0,-2 0-1,0 0 0,0 0 1,0-1-1,0 1 0,0 0 1,0 0 0,0 0 6,0 0-7,0 0 0,0 0 1,2 0-1,-2 0 1,0 0-1,0-1 1,0 1-1,0 0 0,0 0 0,0 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3/5/2023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E7B44C-0B5F-C942-9E9B-6E7338A19EB0}"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92020-41D0-5349-BD1F-52F7C8AF56C0}"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21D8-8B9C-884A-9D2D-66F61E0F46D6}"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EE4C6-27C2-F847-95F5-04FA3549E6F3}"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EBF2E-AB0A-3B46-8015-D6A68D9DDE93}" type="datetime1">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45F04-DAEB-1A4E-8019-A5A3C38901B3}" type="datetime1">
              <a:rPr lang="en-US" smtClean="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55EB5-F51C-0A4B-8BD4-AF90164DFA51}" type="datetime1">
              <a:rPr lang="en-US" smtClean="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3/5/2023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customXml" Target="../ink/ink43.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44.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customXml" Target="../ink/ink45.xml"/></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3.xml"/><Relationship Id="rId7" Type="http://schemas.openxmlformats.org/officeDocument/2006/relationships/customXml" Target="../ink/ink3.xml"/><Relationship Id="rId2" Type="http://schemas.openxmlformats.org/officeDocument/2006/relationships/image" Target="../media/image1.png"/><Relationship Id="rId16" Type="http://schemas.openxmlformats.org/officeDocument/2006/relationships/image" Target="../media/image8.png"/><Relationship Id="rId29" Type="http://schemas.openxmlformats.org/officeDocument/2006/relationships/customXml" Target="../ink/ink14.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png"/><Relationship Id="rId8" Type="http://schemas.openxmlformats.org/officeDocument/2006/relationships/image" Target="../media/image4.png"/><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20.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30.xml"/><Relationship Id="rId18" Type="http://schemas.openxmlformats.org/officeDocument/2006/relationships/image" Target="../media/image34.png"/><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31.png"/><Relationship Id="rId17" Type="http://schemas.openxmlformats.org/officeDocument/2006/relationships/customXml" Target="../ink/ink32.xml"/><Relationship Id="rId2" Type="http://schemas.openxmlformats.org/officeDocument/2006/relationships/image" Target="../media/image26.png"/><Relationship Id="rId16" Type="http://schemas.openxmlformats.org/officeDocument/2006/relationships/image" Target="../media/image33.png"/><Relationship Id="rId20"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customXml" Target="../ink/ink29.xml"/><Relationship Id="rId5" Type="http://schemas.openxmlformats.org/officeDocument/2006/relationships/customXml" Target="../ink/ink26.xml"/><Relationship Id="rId15" Type="http://schemas.openxmlformats.org/officeDocument/2006/relationships/customXml" Target="../ink/ink31.xml"/><Relationship Id="rId10" Type="http://schemas.openxmlformats.org/officeDocument/2006/relationships/image" Target="../media/image30.png"/><Relationship Id="rId19" Type="http://schemas.openxmlformats.org/officeDocument/2006/relationships/customXml" Target="../ink/ink33.xml"/><Relationship Id="rId4" Type="http://schemas.openxmlformats.org/officeDocument/2006/relationships/image" Target="../media/image27.png"/><Relationship Id="rId9" Type="http://schemas.openxmlformats.org/officeDocument/2006/relationships/customXml" Target="../ink/ink28.xml"/><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ustomXml" Target="../ink/ink34.xml"/><Relationship Id="rId7" Type="http://schemas.openxmlformats.org/officeDocument/2006/relationships/customXml" Target="../ink/ink36.xml"/><Relationship Id="rId12"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customXml" Target="../ink/ink38.xml"/><Relationship Id="rId5" Type="http://schemas.openxmlformats.org/officeDocument/2006/relationships/customXml" Target="../ink/ink35.xml"/><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customXml" Target="../ink/ink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Image Processing</a:t>
            </a:r>
            <a:br>
              <a:rPr lang="en-US" dirty="0"/>
            </a:br>
            <a:r>
              <a:rPr lang="en-US" dirty="0"/>
              <a:t>CCS331 </a:t>
            </a:r>
          </a:p>
        </p:txBody>
      </p:sp>
      <p:sp>
        <p:nvSpPr>
          <p:cNvPr id="3" name="Subtitle 2"/>
          <p:cNvSpPr>
            <a:spLocks noGrp="1"/>
          </p:cNvSpPr>
          <p:nvPr>
            <p:ph type="subTitle" idx="1"/>
          </p:nvPr>
        </p:nvSpPr>
        <p:spPr/>
        <p:txBody>
          <a:bodyPr/>
          <a:lstStyle/>
          <a:p>
            <a:r>
              <a:rPr lang="en-US" b="1" dirty="0"/>
              <a:t>Relationships </a:t>
            </a:r>
            <a:r>
              <a:rPr lang="en-US" dirty="0"/>
              <a:t>of </a:t>
            </a:r>
            <a:r>
              <a:rPr lang="en-US" b="1" dirty="0"/>
              <a:t>Pixel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a:p>
        </p:txBody>
      </p:sp>
    </p:spTree>
    <p:extLst>
      <p:ext uri="{BB962C8B-B14F-4D97-AF65-F5344CB8AC3E}">
        <p14:creationId xmlns:p14="http://schemas.microsoft.com/office/powerpoint/2010/main" val="46908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Connectivity</a:t>
            </a:r>
          </a:p>
        </p:txBody>
      </p:sp>
      <p:sp>
        <p:nvSpPr>
          <p:cNvPr id="3" name="Content Placeholder 2"/>
          <p:cNvSpPr>
            <a:spLocks noGrp="1"/>
          </p:cNvSpPr>
          <p:nvPr>
            <p:ph sz="half" idx="1"/>
          </p:nvPr>
        </p:nvSpPr>
        <p:spPr/>
        <p:txBody>
          <a:bodyPr/>
          <a:lstStyle/>
          <a:p>
            <a:r>
              <a:rPr lang="en-US" dirty="0"/>
              <a:t>How are the pixels connected with each other? </a:t>
            </a:r>
          </a:p>
          <a:p>
            <a:r>
              <a:rPr lang="en-US" dirty="0"/>
              <a:t>Segmentations</a:t>
            </a:r>
          </a:p>
          <a:p>
            <a:pPr lvl="1"/>
            <a:r>
              <a:rPr lang="en-US" dirty="0"/>
              <a:t>It is used for finding the objects boundaries </a:t>
            </a:r>
          </a:p>
          <a:p>
            <a:pPr lvl="1"/>
            <a:r>
              <a:rPr lang="en-US" dirty="0"/>
              <a:t>Defining image components, regions</a:t>
            </a:r>
          </a:p>
        </p:txBody>
      </p:sp>
      <p:pic>
        <p:nvPicPr>
          <p:cNvPr id="5" name="Content Placeholder 4" descr="Screen Shot 2015-05-17 at 10.32.33 am.png"/>
          <p:cNvPicPr>
            <a:picLocks noGrp="1" noChangeAspect="1"/>
          </p:cNvPicPr>
          <p:nvPr>
            <p:ph sz="half" idx="2"/>
          </p:nvPr>
        </p:nvPicPr>
        <p:blipFill>
          <a:blip r:embed="rId2">
            <a:extLst>
              <a:ext uri="{28A0092B-C50C-407E-A947-70E740481C1C}">
                <a14:useLocalDpi xmlns:a14="http://schemas.microsoft.com/office/drawing/2010/main" val="0"/>
              </a:ext>
            </a:extLst>
          </a:blip>
          <a:srcRect t="-116061" b="-116061"/>
          <a:stretch>
            <a:fillRect/>
          </a:stretch>
        </p:blipFill>
        <p:spPr>
          <a:xfrm>
            <a:off x="4648200" y="-332130"/>
            <a:ext cx="4495800" cy="5481394"/>
          </a:xfrm>
        </p:spPr>
      </p:pic>
      <p:sp>
        <p:nvSpPr>
          <p:cNvPr id="6" name="Rectangle 5"/>
          <p:cNvSpPr/>
          <p:nvPr/>
        </p:nvSpPr>
        <p:spPr>
          <a:xfrm>
            <a:off x="4495800" y="3479245"/>
            <a:ext cx="4572000" cy="4113946"/>
          </a:xfrm>
          <a:prstGeom prst="rect">
            <a:avLst/>
          </a:prstGeom>
        </p:spPr>
        <p:txBody>
          <a:bodyPr>
            <a:spAutoFit/>
          </a:bodyPr>
          <a:lstStyle/>
          <a:p>
            <a:r>
              <a:rPr lang="en-US" sz="2800" baseline="30000" dirty="0"/>
              <a:t>if the intensity value or if x y at a particular point x y is greater than certain threshold </a:t>
            </a:r>
            <a:r>
              <a:rPr lang="en-US" sz="2800" baseline="30000" dirty="0" err="1"/>
              <a:t>Th</a:t>
            </a:r>
            <a:r>
              <a:rPr lang="en-US" sz="2800" baseline="30000" dirty="0"/>
              <a:t>; then point x y belongs to the object. </a:t>
            </a:r>
          </a:p>
          <a:p>
            <a:endParaRPr lang="en-US" sz="2800" baseline="30000" dirty="0"/>
          </a:p>
          <a:p>
            <a:r>
              <a:rPr lang="en-US" sz="2800" baseline="30000" dirty="0"/>
              <a:t>Whereas, if the point or the intensity level at the point x y is less than the threshold; then the point x y belongs to the background.</a:t>
            </a:r>
          </a:p>
          <a:p>
            <a:endParaRPr lang="en-US" sz="2800" baseline="30000" dirty="0"/>
          </a:p>
          <a:p>
            <a:r>
              <a:rPr lang="en-US" sz="2800" baseline="30000" dirty="0"/>
              <a:t>we represent every object point as a white pixel or assign a value 1 to it and every background pixel as a black pixel or assign a value 0 </a:t>
            </a:r>
          </a:p>
          <a:p>
            <a:endParaRPr lang="en-US" sz="2800"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10</a:t>
            </a:fld>
            <a:endParaRPr lang="en-US"/>
          </a:p>
        </p:txBody>
      </p:sp>
    </p:spTree>
    <p:extLst>
      <p:ext uri="{BB962C8B-B14F-4D97-AF65-F5344CB8AC3E}">
        <p14:creationId xmlns:p14="http://schemas.microsoft.com/office/powerpoint/2010/main" val="379861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a:t>
            </a:r>
          </a:p>
        </p:txBody>
      </p:sp>
      <p:sp>
        <p:nvSpPr>
          <p:cNvPr id="3" name="Content Placeholder 2"/>
          <p:cNvSpPr>
            <a:spLocks noGrp="1"/>
          </p:cNvSpPr>
          <p:nvPr>
            <p:ph sz="half" idx="1"/>
          </p:nvPr>
        </p:nvSpPr>
        <p:spPr/>
        <p:txBody>
          <a:bodyPr>
            <a:normAutofit/>
          </a:bodyPr>
          <a:lstStyle/>
          <a:p>
            <a:r>
              <a:rPr lang="en-US" dirty="0"/>
              <a:t>Do the Pixels belong  to 1 object? </a:t>
            </a:r>
          </a:p>
          <a:p>
            <a:r>
              <a:rPr lang="en-US" dirty="0"/>
              <a:t>What are  the properties  of the object?</a:t>
            </a:r>
          </a:p>
          <a:p>
            <a:r>
              <a:rPr lang="en-US" dirty="0"/>
              <a:t>I need grouping of pixels</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11</a:t>
            </a:fld>
            <a:endParaRPr lang="en-US"/>
          </a:p>
        </p:txBody>
      </p:sp>
      <mc:AlternateContent xmlns:mc="http://schemas.openxmlformats.org/markup-compatibility/2006">
        <mc:Choice xmlns:p14="http://schemas.microsoft.com/office/powerpoint/2010/main" Requires="p14">
          <p:contentPart p14:bwMode="auto" r:id="rId2">
            <p14:nvContentPartPr>
              <p14:cNvPr id="5127" name="Ink 7"/>
              <p14:cNvContentPartPr>
                <a14:cpLocks xmlns:a14="http://schemas.microsoft.com/office/drawing/2010/main" noRot="1" noChangeAspect="1" noEditPoints="1" noChangeArrowheads="1" noChangeShapeType="1"/>
              </p14:cNvContentPartPr>
              <p14:nvPr/>
            </p14:nvContentPartPr>
            <p14:xfrm>
              <a:off x="5605463" y="2990850"/>
              <a:ext cx="1571625" cy="433388"/>
            </p14:xfrm>
          </p:contentPart>
        </mc:Choice>
        <mc:Fallback>
          <p:pic>
            <p:nvPicPr>
              <p:cNvPr id="5127" name="Ink 7"/>
              <p:cNvPicPr>
                <a:picLocks noRot="1" noChangeAspect="1" noEditPoints="1" noChangeArrowheads="1" noChangeShapeType="1"/>
              </p:cNvPicPr>
              <p:nvPr/>
            </p:nvPicPr>
            <p:blipFill>
              <a:blip r:embed="rId3"/>
              <a:stretch>
                <a:fillRect/>
              </a:stretch>
            </p:blipFill>
            <p:spPr>
              <a:xfrm>
                <a:off x="5596097" y="2981476"/>
                <a:ext cx="1590356" cy="452137"/>
              </a:xfrm>
              <a:prstGeom prst="rect">
                <a:avLst/>
              </a:prstGeom>
            </p:spPr>
          </p:pic>
        </mc:Fallback>
      </mc:AlternateContent>
    </p:spTree>
    <p:extLst>
      <p:ext uri="{BB962C8B-B14F-4D97-AF65-F5344CB8AC3E}">
        <p14:creationId xmlns:p14="http://schemas.microsoft.com/office/powerpoint/2010/main" val="405422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a:t>
            </a:r>
          </a:p>
        </p:txBody>
      </p:sp>
      <p:sp>
        <p:nvSpPr>
          <p:cNvPr id="3" name="Content Placeholder 2"/>
          <p:cNvSpPr>
            <a:spLocks noGrp="1"/>
          </p:cNvSpPr>
          <p:nvPr>
            <p:ph sz="half" idx="1"/>
          </p:nvPr>
        </p:nvSpPr>
        <p:spPr/>
        <p:txBody>
          <a:bodyPr>
            <a:normAutofit fontScale="85000" lnSpcReduction="20000"/>
          </a:bodyPr>
          <a:lstStyle/>
          <a:p>
            <a:r>
              <a:rPr lang="en-US" dirty="0"/>
              <a:t>Pixels are connected if they are adjacent in some sense </a:t>
            </a:r>
          </a:p>
          <a:p>
            <a:r>
              <a:rPr lang="en-US" dirty="0"/>
              <a:t>Adjacent means that they have to be neighbors </a:t>
            </a:r>
          </a:p>
          <a:p>
            <a:pPr lvl="1"/>
            <a:r>
              <a:rPr lang="en-US" dirty="0"/>
              <a:t>If 2 pixels p and q are connected; then by adjacency, we mean that p must be a neighbor of q or q must be a neighbor of p. </a:t>
            </a:r>
          </a:p>
          <a:p>
            <a:pPr lvl="1"/>
            <a:r>
              <a:rPr lang="en-US" dirty="0"/>
              <a:t>That means q has to belong to N</a:t>
            </a:r>
            <a:r>
              <a:rPr lang="en-US" baseline="-25000" dirty="0"/>
              <a:t>4</a:t>
            </a:r>
            <a:r>
              <a:rPr lang="en-US" dirty="0"/>
              <a:t>(p) or N</a:t>
            </a:r>
            <a:r>
              <a:rPr lang="en-US" baseline="-25000" dirty="0"/>
              <a:t>D</a:t>
            </a:r>
            <a:r>
              <a:rPr lang="en-US" dirty="0"/>
              <a:t> (p) or N8 (p) </a:t>
            </a:r>
          </a:p>
          <a:p>
            <a:r>
              <a:rPr lang="en-US" dirty="0"/>
              <a:t>The intensity values of the 2 points p and q must be similar. </a:t>
            </a:r>
          </a:p>
          <a:p>
            <a:endParaRPr lang="en-US" dirty="0"/>
          </a:p>
        </p:txBody>
      </p:sp>
      <p:pic>
        <p:nvPicPr>
          <p:cNvPr id="5" name="Content Placeholder 4" descr="Screen Shot 2015-05-17 at 10.54.36 am.png"/>
          <p:cNvPicPr>
            <a:picLocks noGrp="1" noChangeAspect="1"/>
          </p:cNvPicPr>
          <p:nvPr>
            <p:ph sz="half" idx="2"/>
          </p:nvPr>
        </p:nvPicPr>
        <p:blipFill>
          <a:blip r:embed="rId2">
            <a:extLst>
              <a:ext uri="{28A0092B-C50C-407E-A947-70E740481C1C}">
                <a14:useLocalDpi xmlns:a14="http://schemas.microsoft.com/office/drawing/2010/main" val="0"/>
              </a:ext>
            </a:extLst>
          </a:blip>
          <a:srcRect t="-247886" b="-24788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12</a:t>
            </a:fld>
            <a:endParaRPr lang="en-US"/>
          </a:p>
        </p:txBody>
      </p:sp>
      <mc:AlternateContent xmlns:mc="http://schemas.openxmlformats.org/markup-compatibility/2006">
        <mc:Choice xmlns:p14="http://schemas.microsoft.com/office/powerpoint/2010/main" Requires="p14">
          <p:contentPart p14:bwMode="auto" r:id="rId3">
            <p14:nvContentPartPr>
              <p14:cNvPr id="6146" name="Ink 2"/>
              <p14:cNvContentPartPr>
                <a14:cpLocks xmlns:a14="http://schemas.microsoft.com/office/drawing/2010/main" noRot="1" noChangeAspect="1" noEditPoints="1" noChangeArrowheads="1" noChangeShapeType="1"/>
              </p14:cNvContentPartPr>
              <p14:nvPr/>
            </p14:nvContentPartPr>
            <p14:xfrm>
              <a:off x="8888413" y="25698450"/>
              <a:ext cx="0" cy="0"/>
            </p14:xfrm>
          </p:contentPart>
        </mc:Choice>
        <mc:Fallback>
          <p:pic>
            <p:nvPicPr>
              <p:cNvPr id="6146" name="Ink 2"/>
              <p:cNvPicPr>
                <a:picLocks noRot="1" noChangeAspect="1" noEditPoints="1" noChangeArrowheads="1" noChangeShapeType="1"/>
              </p:cNvPicPr>
              <p:nvPr/>
            </p:nvPicPr>
            <p:blipFill>
              <a:blip r:embed="rId4"/>
              <a:stretch>
                <a:fillRect/>
              </a:stretch>
            </p:blipFill>
            <p:spPr>
              <a:xfrm>
                <a:off x="8888413" y="25698450"/>
                <a:ext cx="0" cy="0"/>
              </a:xfrm>
              <a:prstGeom prst="rect">
                <a:avLst/>
              </a:prstGeom>
            </p:spPr>
          </p:pic>
        </mc:Fallback>
      </mc:AlternateContent>
    </p:spTree>
    <p:extLst>
      <p:ext uri="{BB962C8B-B14F-4D97-AF65-F5344CB8AC3E}">
        <p14:creationId xmlns:p14="http://schemas.microsoft.com/office/powerpoint/2010/main" val="89193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 </a:t>
            </a:r>
          </a:p>
        </p:txBody>
      </p:sp>
      <p:sp>
        <p:nvSpPr>
          <p:cNvPr id="3" name="Content Placeholder 2"/>
          <p:cNvSpPr>
            <a:spLocks noGrp="1"/>
          </p:cNvSpPr>
          <p:nvPr>
            <p:ph sz="half" idx="1"/>
          </p:nvPr>
        </p:nvSpPr>
        <p:spPr/>
        <p:txBody>
          <a:bodyPr/>
          <a:lstStyle/>
          <a:p>
            <a:r>
              <a:rPr lang="en-US" dirty="0"/>
              <a:t>In case of gray level image where for example we take 8 levels of black and 8 levels of white </a:t>
            </a:r>
          </a:p>
          <a:p>
            <a:endParaRPr lang="en-US" dirty="0"/>
          </a:p>
        </p:txBody>
      </p:sp>
      <p:pic>
        <p:nvPicPr>
          <p:cNvPr id="5" name="Content Placeholder 4" descr="Screen Shot 2015-05-17 at 10.59.43 am.png"/>
          <p:cNvPicPr>
            <a:picLocks noGrp="1" noChangeAspect="1"/>
          </p:cNvPicPr>
          <p:nvPr>
            <p:ph sz="half" idx="2"/>
          </p:nvPr>
        </p:nvPicPr>
        <p:blipFill>
          <a:blip r:embed="rId2">
            <a:extLst>
              <a:ext uri="{28A0092B-C50C-407E-A947-70E740481C1C}">
                <a14:useLocalDpi xmlns:a14="http://schemas.microsoft.com/office/drawing/2010/main" val="0"/>
              </a:ext>
            </a:extLst>
          </a:blip>
          <a:srcRect t="-18830" b="-18830"/>
          <a:stretch>
            <a:fillRect/>
          </a:stretch>
        </p:blipFill>
        <p:spPr>
          <a:xfrm>
            <a:off x="4256617" y="600641"/>
            <a:ext cx="4754364" cy="5165142"/>
          </a:xfrm>
        </p:spPr>
      </p:pic>
      <p:sp>
        <p:nvSpPr>
          <p:cNvPr id="6" name="Rectangle 5"/>
          <p:cNvSpPr/>
          <p:nvPr/>
        </p:nvSpPr>
        <p:spPr>
          <a:xfrm>
            <a:off x="4256617" y="5126737"/>
            <a:ext cx="4532345" cy="1815882"/>
          </a:xfrm>
          <a:prstGeom prst="rect">
            <a:avLst/>
          </a:prstGeom>
        </p:spPr>
        <p:txBody>
          <a:bodyPr wrap="square">
            <a:spAutoFit/>
          </a:bodyPr>
          <a:lstStyle/>
          <a:p>
            <a:r>
              <a:rPr lang="en-US" sz="2400" baseline="30000" dirty="0"/>
              <a:t>N</a:t>
            </a:r>
            <a:r>
              <a:rPr lang="en-US" sz="2400" baseline="-25000" dirty="0"/>
              <a:t>4 </a:t>
            </a:r>
            <a:r>
              <a:rPr lang="en-US" sz="2400" baseline="30000" dirty="0"/>
              <a:t>(p) intersection with N</a:t>
            </a:r>
            <a:r>
              <a:rPr lang="en-US" sz="2400" baseline="-25000" dirty="0"/>
              <a:t>4 </a:t>
            </a:r>
            <a:r>
              <a:rPr lang="en-US" sz="2400" baseline="30000" dirty="0"/>
              <a:t>(q) must be equal to phi </a:t>
            </a:r>
          </a:p>
          <a:p>
            <a:endParaRPr lang="en-US" sz="2400" baseline="30000" dirty="0"/>
          </a:p>
          <a:p>
            <a:r>
              <a:rPr lang="en-US" sz="2400" baseline="30000" dirty="0"/>
              <a:t>means if the point q belongs to the diagonal neighbor of p and there is a common set of points which have 4 neighbors to both the points p and q; then M connectivity is not valid. </a:t>
            </a:r>
          </a:p>
          <a:p>
            <a:endParaRPr lang="en-US" sz="2400" baseline="30000"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13</a:t>
            </a:fld>
            <a:endParaRPr lang="en-US"/>
          </a:p>
        </p:txBody>
      </p:sp>
      <mc:AlternateContent xmlns:mc="http://schemas.openxmlformats.org/markup-compatibility/2006">
        <mc:Choice xmlns:p14="http://schemas.microsoft.com/office/powerpoint/2010/main" Requires="p14">
          <p:contentPart p14:bwMode="auto" r:id="rId3">
            <p14:nvContentPartPr>
              <p14:cNvPr id="7170" name="Ink 2"/>
              <p14:cNvContentPartPr>
                <a14:cpLocks xmlns:a14="http://schemas.microsoft.com/office/drawing/2010/main" noRot="1" noChangeAspect="1" noEditPoints="1" noChangeArrowheads="1" noChangeShapeType="1"/>
              </p14:cNvContentPartPr>
              <p14:nvPr/>
            </p14:nvContentPartPr>
            <p14:xfrm>
              <a:off x="4911725" y="3714750"/>
              <a:ext cx="3321050" cy="134938"/>
            </p14:xfrm>
          </p:contentPart>
        </mc:Choice>
        <mc:Fallback>
          <p:pic>
            <p:nvPicPr>
              <p:cNvPr id="7170" name="Ink 2"/>
              <p:cNvPicPr>
                <a:picLocks noRot="1" noChangeAspect="1" noEditPoints="1" noChangeArrowheads="1" noChangeShapeType="1"/>
              </p:cNvPicPr>
              <p:nvPr/>
            </p:nvPicPr>
            <p:blipFill>
              <a:blip r:embed="rId4"/>
              <a:stretch>
                <a:fillRect/>
              </a:stretch>
            </p:blipFill>
            <p:spPr>
              <a:xfrm>
                <a:off x="4902368" y="3705517"/>
                <a:ext cx="3339764" cy="153403"/>
              </a:xfrm>
              <a:prstGeom prst="rect">
                <a:avLst/>
              </a:prstGeom>
            </p:spPr>
          </p:pic>
        </mc:Fallback>
      </mc:AlternateContent>
    </p:spTree>
    <p:extLst>
      <p:ext uri="{BB962C8B-B14F-4D97-AF65-F5344CB8AC3E}">
        <p14:creationId xmlns:p14="http://schemas.microsoft.com/office/powerpoint/2010/main" val="216474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M connectivite </a:t>
            </a:r>
            <a:br>
              <a:rPr lang="fr-FR" dirty="0"/>
            </a:br>
            <a:endParaRPr lang="en-US" dirty="0"/>
          </a:p>
        </p:txBody>
      </p:sp>
      <p:sp>
        <p:nvSpPr>
          <p:cNvPr id="3" name="Content Placeholder 2"/>
          <p:cNvSpPr>
            <a:spLocks noGrp="1"/>
          </p:cNvSpPr>
          <p:nvPr>
            <p:ph sz="half" idx="1"/>
          </p:nvPr>
        </p:nvSpPr>
        <p:spPr/>
        <p:txBody>
          <a:bodyPr>
            <a:normAutofit fontScale="92500"/>
          </a:bodyPr>
          <a:lstStyle/>
          <a:p>
            <a:r>
              <a:rPr lang="en-US" dirty="0"/>
              <a:t>M connectivity or mixed connectivity this to avoid multiple connection path</a:t>
            </a:r>
          </a:p>
          <a:p>
            <a:r>
              <a:rPr lang="en-US" dirty="0"/>
              <a:t>mixed connectivity is 2 points are M connected if one is the 4 neighbor of other or one is 4 neighbor of other and at the same time, they do not have any common 4 neighbor. </a:t>
            </a:r>
          </a:p>
          <a:p>
            <a:endParaRPr lang="en-US" dirty="0"/>
          </a:p>
          <a:p>
            <a:endParaRPr lang="en-US" dirty="0"/>
          </a:p>
        </p:txBody>
      </p:sp>
      <p:pic>
        <p:nvPicPr>
          <p:cNvPr id="5" name="Content Placeholder 4" descr="Screen Shot 2015-05-17 at 11.08.02 am.png"/>
          <p:cNvPicPr>
            <a:picLocks noGrp="1" noChangeAspect="1"/>
          </p:cNvPicPr>
          <p:nvPr>
            <p:ph sz="half" idx="2"/>
          </p:nvPr>
        </p:nvPicPr>
        <p:blipFill>
          <a:blip r:embed="rId2">
            <a:extLst>
              <a:ext uri="{28A0092B-C50C-407E-A947-70E740481C1C}">
                <a14:useLocalDpi xmlns:a14="http://schemas.microsoft.com/office/drawing/2010/main" val="0"/>
              </a:ext>
            </a:extLst>
          </a:blip>
          <a:srcRect t="-91485" b="-91485"/>
          <a:stretch>
            <a:fillRect/>
          </a:stretch>
        </p:blipFill>
        <p:spPr>
          <a:xfrm>
            <a:off x="4648200" y="806572"/>
            <a:ext cx="4495800" cy="5319592"/>
          </a:xfrm>
        </p:spPr>
      </p:pic>
      <p:sp>
        <p:nvSpPr>
          <p:cNvPr id="4" name="Slide Number Placeholder 3"/>
          <p:cNvSpPr>
            <a:spLocks noGrp="1"/>
          </p:cNvSpPr>
          <p:nvPr>
            <p:ph type="sldNum" sz="quarter" idx="12"/>
          </p:nvPr>
        </p:nvSpPr>
        <p:spPr/>
        <p:txBody>
          <a:bodyPr/>
          <a:lstStyle/>
          <a:p>
            <a:fld id="{04E567AB-134B-9C4D-86BA-9D10E7A67249}" type="slidenum">
              <a:rPr lang="en-US" smtClean="0"/>
              <a:pPr/>
              <a:t>14</a:t>
            </a:fld>
            <a:endParaRPr lang="en-US"/>
          </a:p>
        </p:txBody>
      </p:sp>
      <mc:AlternateContent xmlns:mc="http://schemas.openxmlformats.org/markup-compatibility/2006">
        <mc:Choice xmlns:p14="http://schemas.microsoft.com/office/powerpoint/2010/main" Requires="p14">
          <p:contentPart p14:bwMode="auto" r:id="rId3">
            <p14:nvContentPartPr>
              <p14:cNvPr id="8194" name="Ink 2"/>
              <p14:cNvContentPartPr>
                <a14:cpLocks xmlns:a14="http://schemas.microsoft.com/office/drawing/2010/main" noRot="1" noChangeAspect="1" noEditPoints="1" noChangeArrowheads="1" noChangeShapeType="1"/>
              </p14:cNvContentPartPr>
              <p14:nvPr/>
            </p14:nvContentPartPr>
            <p14:xfrm>
              <a:off x="6831013" y="3062288"/>
              <a:ext cx="428625" cy="474662"/>
            </p14:xfrm>
          </p:contentPart>
        </mc:Choice>
        <mc:Fallback>
          <p:pic>
            <p:nvPicPr>
              <p:cNvPr id="8194" name="Ink 2"/>
              <p:cNvPicPr>
                <a:picLocks noRot="1" noChangeAspect="1" noEditPoints="1" noChangeArrowheads="1" noChangeShapeType="1"/>
              </p:cNvPicPr>
              <p:nvPr/>
            </p:nvPicPr>
            <p:blipFill>
              <a:blip r:embed="rId4"/>
              <a:stretch>
                <a:fillRect/>
              </a:stretch>
            </p:blipFill>
            <p:spPr>
              <a:xfrm>
                <a:off x="6821726" y="3052932"/>
                <a:ext cx="447199" cy="49337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195" name="Ink 3"/>
              <p14:cNvContentPartPr>
                <a14:cpLocks xmlns:a14="http://schemas.microsoft.com/office/drawing/2010/main" noRot="1" noChangeAspect="1" noEditPoints="1" noChangeArrowheads="1" noChangeShapeType="1"/>
              </p14:cNvContentPartPr>
              <p14:nvPr/>
            </p14:nvContentPartPr>
            <p14:xfrm>
              <a:off x="5491163" y="3670300"/>
              <a:ext cx="384175" cy="374650"/>
            </p14:xfrm>
          </p:contentPart>
        </mc:Choice>
        <mc:Fallback>
          <p:pic>
            <p:nvPicPr>
              <p:cNvPr id="8195" name="Ink 3"/>
              <p:cNvPicPr>
                <a:picLocks noRot="1" noChangeAspect="1" noEditPoints="1" noChangeArrowheads="1" noChangeShapeType="1"/>
              </p:cNvPicPr>
              <p:nvPr/>
            </p:nvPicPr>
            <p:blipFill>
              <a:blip r:embed="rId6"/>
              <a:stretch>
                <a:fillRect/>
              </a:stretch>
            </p:blipFill>
            <p:spPr>
              <a:xfrm>
                <a:off x="5481931" y="3661196"/>
                <a:ext cx="402638" cy="392857"/>
              </a:xfrm>
              <a:prstGeom prst="rect">
                <a:avLst/>
              </a:prstGeom>
            </p:spPr>
          </p:pic>
        </mc:Fallback>
      </mc:AlternateContent>
    </p:spTree>
    <p:extLst>
      <p:ext uri="{BB962C8B-B14F-4D97-AF65-F5344CB8AC3E}">
        <p14:creationId xmlns:p14="http://schemas.microsoft.com/office/powerpoint/2010/main" val="258949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of adjacency </a:t>
            </a:r>
            <a:br>
              <a:rPr lang="en-US" dirty="0"/>
            </a:br>
            <a:endParaRPr lang="en-US" dirty="0"/>
          </a:p>
        </p:txBody>
      </p:sp>
      <p:sp>
        <p:nvSpPr>
          <p:cNvPr id="3" name="Content Placeholder 2"/>
          <p:cNvSpPr>
            <a:spLocks noGrp="1"/>
          </p:cNvSpPr>
          <p:nvPr>
            <p:ph sz="half" idx="1"/>
          </p:nvPr>
        </p:nvSpPr>
        <p:spPr/>
        <p:txBody>
          <a:bodyPr>
            <a:normAutofit/>
          </a:bodyPr>
          <a:lstStyle/>
          <a:p>
            <a:r>
              <a:rPr lang="en-US" dirty="0"/>
              <a:t>pixels p and q are adjacent if they are connected. </a:t>
            </a:r>
          </a:p>
          <a:p>
            <a:r>
              <a:rPr lang="en-US" dirty="0"/>
              <a:t>3 different types of connectivity</a:t>
            </a:r>
          </a:p>
          <a:p>
            <a:pPr lvl="1"/>
            <a:r>
              <a:rPr lang="en-US" dirty="0"/>
              <a:t>4 connectivity</a:t>
            </a:r>
          </a:p>
          <a:p>
            <a:pPr lvl="1"/>
            <a:r>
              <a:rPr lang="en-US" dirty="0"/>
              <a:t>8 connectivity </a:t>
            </a:r>
          </a:p>
          <a:p>
            <a:pPr lvl="1"/>
            <a:r>
              <a:rPr lang="en-US" dirty="0"/>
              <a:t>M connectivity</a:t>
            </a:r>
          </a:p>
        </p:txBody>
      </p:sp>
      <p:sp>
        <p:nvSpPr>
          <p:cNvPr id="4" name="Content Placeholder 3"/>
          <p:cNvSpPr>
            <a:spLocks noGrp="1"/>
          </p:cNvSpPr>
          <p:nvPr>
            <p:ph sz="half" idx="2"/>
          </p:nvPr>
        </p:nvSpPr>
        <p:spPr/>
        <p:txBody>
          <a:bodyPr>
            <a:normAutofit/>
          </a:bodyPr>
          <a:lstStyle/>
          <a:p>
            <a:r>
              <a:rPr lang="en-US" dirty="0"/>
              <a:t>3 different types of adjacency</a:t>
            </a:r>
          </a:p>
          <a:p>
            <a:pPr lvl="1"/>
            <a:r>
              <a:rPr lang="en-US" dirty="0"/>
              <a:t>4 adjacency, </a:t>
            </a:r>
          </a:p>
          <a:p>
            <a:pPr lvl="1"/>
            <a:r>
              <a:rPr lang="en-US" dirty="0"/>
              <a:t>th8 adjacency </a:t>
            </a:r>
          </a:p>
          <a:p>
            <a:pPr lvl="1"/>
            <a:r>
              <a:rPr lang="en-US" dirty="0"/>
              <a:t>m adjacency</a:t>
            </a:r>
          </a:p>
        </p:txBody>
      </p:sp>
      <p:sp>
        <p:nvSpPr>
          <p:cNvPr id="5" name="Slide Number Placeholder 4"/>
          <p:cNvSpPr>
            <a:spLocks noGrp="1"/>
          </p:cNvSpPr>
          <p:nvPr>
            <p:ph type="sldNum" sz="quarter" idx="12"/>
          </p:nvPr>
        </p:nvSpPr>
        <p:spPr/>
        <p:txBody>
          <a:bodyPr/>
          <a:lstStyle/>
          <a:p>
            <a:fld id="{04E567AB-134B-9C4D-86BA-9D10E7A67249}" type="slidenum">
              <a:rPr lang="en-US" smtClean="0"/>
              <a:pPr/>
              <a:t>15</a:t>
            </a:fld>
            <a:endParaRPr lang="en-US"/>
          </a:p>
        </p:txBody>
      </p:sp>
      <mc:AlternateContent xmlns:mc="http://schemas.openxmlformats.org/markup-compatibility/2006">
        <mc:Choice xmlns:p14="http://schemas.microsoft.com/office/powerpoint/2010/main" Requires="p14">
          <p:contentPart p14:bwMode="auto" r:id="rId2">
            <p14:nvContentPartPr>
              <p14:cNvPr id="9218" name="Ink 2"/>
              <p14:cNvContentPartPr>
                <a14:cpLocks xmlns:a14="http://schemas.microsoft.com/office/drawing/2010/main" noRot="1" noChangeAspect="1" noEditPoints="1" noChangeArrowheads="1" noChangeShapeType="1"/>
              </p14:cNvContentPartPr>
              <p14:nvPr/>
            </p14:nvContentPartPr>
            <p14:xfrm>
              <a:off x="29321125" y="15795625"/>
              <a:ext cx="0" cy="0"/>
            </p14:xfrm>
          </p:contentPart>
        </mc:Choice>
        <mc:Fallback>
          <p:pic>
            <p:nvPicPr>
              <p:cNvPr id="9218" name="Ink 2"/>
              <p:cNvPicPr>
                <a:picLocks noRot="1" noChangeAspect="1" noEditPoints="1" noChangeArrowheads="1" noChangeShapeType="1"/>
              </p:cNvPicPr>
              <p:nvPr/>
            </p:nvPicPr>
            <p:blipFill>
              <a:blip r:embed="rId3"/>
              <a:stretch>
                <a:fillRect/>
              </a:stretch>
            </p:blipFill>
            <p:spPr>
              <a:xfrm>
                <a:off x="29321125" y="15795625"/>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219" name="Ink 3"/>
              <p14:cNvContentPartPr>
                <a14:cpLocks xmlns:a14="http://schemas.microsoft.com/office/drawing/2010/main" noRot="1" noChangeAspect="1" noEditPoints="1" noChangeArrowheads="1" noChangeShapeType="1"/>
              </p14:cNvContentPartPr>
              <p14:nvPr/>
            </p14:nvContentPartPr>
            <p14:xfrm>
              <a:off x="5510213" y="2946400"/>
              <a:ext cx="401637" cy="1588"/>
            </p14:xfrm>
          </p:contentPart>
        </mc:Choice>
        <mc:Fallback>
          <p:pic>
            <p:nvPicPr>
              <p:cNvPr id="9219" name="Ink 3"/>
              <p:cNvPicPr>
                <a:picLocks noRot="1" noChangeAspect="1" noEditPoints="1" noChangeArrowheads="1" noChangeShapeType="1"/>
              </p:cNvPicPr>
              <p:nvPr/>
            </p:nvPicPr>
            <p:blipFill>
              <a:blip r:embed="rId5"/>
              <a:stretch>
                <a:fillRect/>
              </a:stretch>
            </p:blipFill>
            <p:spPr>
              <a:xfrm>
                <a:off x="5500873" y="2905112"/>
                <a:ext cx="420318" cy="84164"/>
              </a:xfrm>
              <a:prstGeom prst="rect">
                <a:avLst/>
              </a:prstGeom>
            </p:spPr>
          </p:pic>
        </mc:Fallback>
      </mc:AlternateContent>
    </p:spTree>
    <p:extLst>
      <p:ext uri="{BB962C8B-B14F-4D97-AF65-F5344CB8AC3E}">
        <p14:creationId xmlns:p14="http://schemas.microsoft.com/office/powerpoint/2010/main" val="25694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a:t>
            </a:r>
          </a:p>
        </p:txBody>
      </p:sp>
      <p:sp>
        <p:nvSpPr>
          <p:cNvPr id="3" name="Content Placeholder 2"/>
          <p:cNvSpPr>
            <a:spLocks noGrp="1"/>
          </p:cNvSpPr>
          <p:nvPr>
            <p:ph sz="half" idx="1"/>
          </p:nvPr>
        </p:nvSpPr>
        <p:spPr/>
        <p:txBody>
          <a:bodyPr>
            <a:normAutofit/>
          </a:bodyPr>
          <a:lstStyle/>
          <a:p>
            <a:r>
              <a:rPr lang="en-US" dirty="0"/>
              <a:t>Adjacency of 2 different points can be extended to image regions. </a:t>
            </a:r>
          </a:p>
          <a:p>
            <a:pPr lvl="1"/>
            <a:r>
              <a:rPr lang="en-US" dirty="0"/>
              <a:t>that 2 image regions may be adjacent, or they may not be adjacent. </a:t>
            </a:r>
          </a:p>
          <a:p>
            <a:pPr lvl="1"/>
            <a:r>
              <a:rPr lang="en-US" dirty="0"/>
              <a:t>What is the condition for adjacency of 2 image regions? </a:t>
            </a:r>
          </a:p>
          <a:p>
            <a:endParaRPr lang="en-US" dirty="0"/>
          </a:p>
        </p:txBody>
      </p:sp>
      <p:pic>
        <p:nvPicPr>
          <p:cNvPr id="5" name="Content Placeholder 4" descr="Screen Shot 2015-05-17 at 11.23.30 am.png"/>
          <p:cNvPicPr>
            <a:picLocks noGrp="1" noChangeAspect="1"/>
          </p:cNvPicPr>
          <p:nvPr>
            <p:ph sz="half" idx="2"/>
          </p:nvPr>
        </p:nvPicPr>
        <p:blipFill>
          <a:blip r:embed="rId2">
            <a:extLst>
              <a:ext uri="{28A0092B-C50C-407E-A947-70E740481C1C}">
                <a14:useLocalDpi xmlns:a14="http://schemas.microsoft.com/office/drawing/2010/main" val="0"/>
              </a:ext>
            </a:extLst>
          </a:blip>
          <a:srcRect t="-196237" b="-196237"/>
          <a:stretch>
            <a:fillRect/>
          </a:stretch>
        </p:blipFill>
        <p:spPr/>
      </p:pic>
      <p:sp>
        <p:nvSpPr>
          <p:cNvPr id="6" name="Rectangle 5"/>
          <p:cNvSpPr/>
          <p:nvPr/>
        </p:nvSpPr>
        <p:spPr>
          <a:xfrm>
            <a:off x="4495800" y="4746772"/>
            <a:ext cx="4572000" cy="954107"/>
          </a:xfrm>
          <a:prstGeom prst="rect">
            <a:avLst/>
          </a:prstGeom>
        </p:spPr>
        <p:txBody>
          <a:bodyPr>
            <a:spAutoFit/>
          </a:bodyPr>
          <a:lstStyle/>
          <a:p>
            <a:r>
              <a:rPr lang="en-US" sz="2400" baseline="30000" dirty="0"/>
              <a:t>2 image regions are </a:t>
            </a:r>
            <a:r>
              <a:rPr lang="hu-HU" sz="2400" baseline="30000" dirty="0"/>
              <a:t>adjacent</a:t>
            </a:r>
            <a:r>
              <a:rPr lang="hu-HU" sz="2400" dirty="0"/>
              <a:t> </a:t>
            </a:r>
            <a:r>
              <a:rPr lang="en-US" sz="2400" baseline="30000" dirty="0"/>
              <a:t> S</a:t>
            </a:r>
            <a:r>
              <a:rPr lang="en-US" sz="2400" baseline="-25000" dirty="0"/>
              <a:t>i </a:t>
            </a:r>
            <a:r>
              <a:rPr lang="en-US" sz="2400" baseline="30000" dirty="0"/>
              <a:t>and </a:t>
            </a:r>
            <a:r>
              <a:rPr lang="en-US" sz="2400" baseline="30000" dirty="0" err="1"/>
              <a:t>S</a:t>
            </a:r>
            <a:r>
              <a:rPr lang="en-US" sz="2400" baseline="-25000" dirty="0" err="1"/>
              <a:t>j</a:t>
            </a:r>
            <a:r>
              <a:rPr lang="en-US" sz="2400" baseline="30000" dirty="0"/>
              <a:t>, if there exists a point p in image region S</a:t>
            </a:r>
            <a:r>
              <a:rPr lang="en-US" sz="2400" baseline="-25000" dirty="0"/>
              <a:t>i </a:t>
            </a:r>
            <a:r>
              <a:rPr lang="en-US" sz="2400" baseline="30000" dirty="0"/>
              <a:t>and a point q in image region </a:t>
            </a:r>
            <a:r>
              <a:rPr lang="en-US" sz="2400" baseline="30000" dirty="0" err="1"/>
              <a:t>S</a:t>
            </a:r>
            <a:r>
              <a:rPr lang="en-US" sz="2400" baseline="-25000" dirty="0" err="1"/>
              <a:t>j</a:t>
            </a:r>
            <a:r>
              <a:rPr lang="en-US" sz="2400" baseline="-25000" dirty="0"/>
              <a:t> </a:t>
            </a:r>
            <a:r>
              <a:rPr lang="en-US" sz="2400" baseline="30000" dirty="0"/>
              <a:t>such that p and q are adjacent.</a:t>
            </a:r>
            <a:endParaRPr lang="en-US" sz="2400"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16</a:t>
            </a:fld>
            <a:endParaRPr lang="en-US"/>
          </a:p>
        </p:txBody>
      </p:sp>
    </p:spTree>
    <p:extLst>
      <p:ext uri="{BB962C8B-B14F-4D97-AF65-F5344CB8AC3E}">
        <p14:creationId xmlns:p14="http://schemas.microsoft.com/office/powerpoint/2010/main" val="25446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Path between 2 points </a:t>
            </a:r>
            <a:br>
              <a:rPr lang="en-US" dirty="0"/>
            </a:b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Sequence of points between p and q such that all the points which are traversed in between p and q, </a:t>
            </a:r>
          </a:p>
          <a:p>
            <a:r>
              <a:rPr lang="en-US" dirty="0"/>
              <a:t>And all those subsequent points; they are adjacent, </a:t>
            </a:r>
          </a:p>
          <a:p>
            <a:r>
              <a:rPr lang="en-US" dirty="0"/>
              <a:t>Then a path exists between from point p to point q.</a:t>
            </a:r>
          </a:p>
          <a:p>
            <a:r>
              <a:rPr lang="en-US" dirty="0"/>
              <a:t>And we  can also define the length of the path to be n. </a:t>
            </a:r>
          </a:p>
          <a:p>
            <a:endParaRPr lang="en-US" dirty="0"/>
          </a:p>
        </p:txBody>
      </p:sp>
      <p:pic>
        <p:nvPicPr>
          <p:cNvPr id="5" name="Content Placeholder 4" descr="Screen Shot 2015-05-17 at 11.37.25 am.png"/>
          <p:cNvPicPr>
            <a:picLocks noGrp="1" noChangeAspect="1"/>
          </p:cNvPicPr>
          <p:nvPr>
            <p:ph sz="half" idx="2"/>
          </p:nvPr>
        </p:nvPicPr>
        <p:blipFill>
          <a:blip r:embed="rId2">
            <a:extLst>
              <a:ext uri="{28A0092B-C50C-407E-A947-70E740481C1C}">
                <a14:useLocalDpi xmlns:a14="http://schemas.microsoft.com/office/drawing/2010/main" val="0"/>
              </a:ext>
            </a:extLst>
          </a:blip>
          <a:srcRect t="-33568" b="-33568"/>
          <a:stretch>
            <a:fillRect/>
          </a:stretch>
        </p:blipFill>
        <p:spPr>
          <a:xfrm>
            <a:off x="4648200" y="772250"/>
            <a:ext cx="4495800" cy="5353914"/>
          </a:xfrm>
        </p:spPr>
      </p:pic>
      <p:sp>
        <p:nvSpPr>
          <p:cNvPr id="4" name="Slide Number Placeholder 3"/>
          <p:cNvSpPr>
            <a:spLocks noGrp="1"/>
          </p:cNvSpPr>
          <p:nvPr>
            <p:ph type="sldNum" sz="quarter" idx="12"/>
          </p:nvPr>
        </p:nvSpPr>
        <p:spPr/>
        <p:txBody>
          <a:bodyPr/>
          <a:lstStyle/>
          <a:p>
            <a:fld id="{04E567AB-134B-9C4D-86BA-9D10E7A67249}" type="slidenum">
              <a:rPr lang="en-US" smtClean="0"/>
              <a:pPr/>
              <a:t>17</a:t>
            </a:fld>
            <a:endParaRPr lang="en-US"/>
          </a:p>
        </p:txBody>
      </p:sp>
      <mc:AlternateContent xmlns:mc="http://schemas.openxmlformats.org/markup-compatibility/2006">
        <mc:Choice xmlns:p14="http://schemas.microsoft.com/office/powerpoint/2010/main" Requires="p14">
          <p:contentPart p14:bwMode="auto" r:id="rId3">
            <p14:nvContentPartPr>
              <p14:cNvPr id="11268" name="Ink 4"/>
              <p14:cNvContentPartPr>
                <a14:cpLocks xmlns:a14="http://schemas.microsoft.com/office/drawing/2010/main" noRot="1" noChangeAspect="1" noEditPoints="1" noChangeArrowheads="1" noChangeShapeType="1"/>
              </p14:cNvContentPartPr>
              <p14:nvPr/>
            </p14:nvContentPartPr>
            <p14:xfrm>
              <a:off x="6991350" y="3929063"/>
              <a:ext cx="385763" cy="1587"/>
            </p14:xfrm>
          </p:contentPart>
        </mc:Choice>
        <mc:Fallback>
          <p:pic>
            <p:nvPicPr>
              <p:cNvPr id="11268" name="Ink 4"/>
              <p:cNvPicPr>
                <a:picLocks noRot="1" noChangeAspect="1" noEditPoints="1" noChangeArrowheads="1" noChangeShapeType="1"/>
              </p:cNvPicPr>
              <p:nvPr/>
            </p:nvPicPr>
            <p:blipFill>
              <a:blip r:embed="rId4"/>
              <a:stretch>
                <a:fillRect/>
              </a:stretch>
            </p:blipFill>
            <p:spPr>
              <a:xfrm>
                <a:off x="6981959" y="3887801"/>
                <a:ext cx="404545" cy="84111"/>
              </a:xfrm>
              <a:prstGeom prst="rect">
                <a:avLst/>
              </a:prstGeom>
            </p:spPr>
          </p:pic>
        </mc:Fallback>
      </mc:AlternateContent>
    </p:spTree>
    <p:extLst>
      <p:ext uri="{BB962C8B-B14F-4D97-AF65-F5344CB8AC3E}">
        <p14:creationId xmlns:p14="http://schemas.microsoft.com/office/powerpoint/2010/main" val="6595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 region</a:t>
            </a:r>
            <a:br>
              <a:rPr lang="en-US" dirty="0"/>
            </a:br>
            <a:endParaRPr lang="en-US" dirty="0"/>
          </a:p>
        </p:txBody>
      </p:sp>
      <p:sp>
        <p:nvSpPr>
          <p:cNvPr id="5" name="Content Placeholder 4"/>
          <p:cNvSpPr>
            <a:spLocks noGrp="1"/>
          </p:cNvSpPr>
          <p:nvPr>
            <p:ph idx="1"/>
          </p:nvPr>
        </p:nvSpPr>
        <p:spPr/>
        <p:txBody>
          <a:bodyPr>
            <a:normAutofit fontScale="85000" lnSpcReduction="20000"/>
          </a:bodyPr>
          <a:lstStyle/>
          <a:p>
            <a:r>
              <a:rPr lang="en-US" dirty="0"/>
              <a:t>We define  that 2 pixels are connected, if they are adjacent in some sense that is </a:t>
            </a:r>
          </a:p>
          <a:p>
            <a:pPr lvl="1"/>
            <a:r>
              <a:rPr lang="en-US" dirty="0"/>
              <a:t>they are neighbors and their intensity values are also similar. </a:t>
            </a:r>
          </a:p>
          <a:p>
            <a:r>
              <a:rPr lang="en-US" dirty="0"/>
              <a:t>We have also defined 2 regions to be adjacent if there is a point in one region which is adjacent to some other point in another region </a:t>
            </a:r>
          </a:p>
          <a:p>
            <a:r>
              <a:rPr lang="en-US" dirty="0"/>
              <a:t>We have defined a path between a point p and q if there are a set of points in between which are adjacent to each other. </a:t>
            </a:r>
          </a:p>
          <a:p>
            <a:r>
              <a:rPr lang="en-US" dirty="0"/>
              <a:t>Now, this concept can be called as connected component. </a:t>
            </a:r>
          </a:p>
          <a:p>
            <a:endParaRPr lang="en-US" dirty="0"/>
          </a:p>
        </p:txBody>
      </p:sp>
      <p:sp>
        <p:nvSpPr>
          <p:cNvPr id="3" name="Slide Number Placeholder 2"/>
          <p:cNvSpPr>
            <a:spLocks noGrp="1"/>
          </p:cNvSpPr>
          <p:nvPr>
            <p:ph type="sldNum" sz="quarter" idx="12"/>
          </p:nvPr>
        </p:nvSpPr>
        <p:spPr/>
        <p:txBody>
          <a:bodyPr/>
          <a:lstStyle/>
          <a:p>
            <a:fld id="{04E567AB-134B-9C4D-86BA-9D10E7A67249}" type="slidenum">
              <a:rPr lang="en-US" smtClean="0"/>
              <a:pPr/>
              <a:t>18</a:t>
            </a:fld>
            <a:endParaRPr lang="en-US"/>
          </a:p>
        </p:txBody>
      </p:sp>
    </p:spTree>
    <p:extLst>
      <p:ext uri="{BB962C8B-B14F-4D97-AF65-F5344CB8AC3E}">
        <p14:creationId xmlns:p14="http://schemas.microsoft.com/office/powerpoint/2010/main" val="66603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Connected component</a:t>
            </a:r>
          </a:p>
        </p:txBody>
      </p:sp>
      <p:sp>
        <p:nvSpPr>
          <p:cNvPr id="3" name="Content Placeholder 2"/>
          <p:cNvSpPr>
            <a:spLocks noGrp="1"/>
          </p:cNvSpPr>
          <p:nvPr>
            <p:ph sz="half" idx="1"/>
          </p:nvPr>
        </p:nvSpPr>
        <p:spPr/>
        <p:txBody>
          <a:bodyPr>
            <a:normAutofit fontScale="77500" lnSpcReduction="20000"/>
          </a:bodyPr>
          <a:lstStyle/>
          <a:p>
            <a:r>
              <a:rPr lang="en-US" dirty="0"/>
              <a:t>We take a subset S of an image I </a:t>
            </a:r>
          </a:p>
          <a:p>
            <a:r>
              <a:rPr lang="en-US" dirty="0"/>
              <a:t>we take 2-point p and q which belong to this subset S of image I. </a:t>
            </a:r>
          </a:p>
          <a:p>
            <a:r>
              <a:rPr lang="en-US" dirty="0"/>
              <a:t>Then p is connected to q in S. which means if there exists a path from p to q consisting entirely of pixels in S. </a:t>
            </a:r>
          </a:p>
          <a:p>
            <a:r>
              <a:rPr lang="en-US" dirty="0"/>
              <a:t>For any such p belonging to S, the set of pixels in S that are connected to p is called a connected component of S. </a:t>
            </a:r>
          </a:p>
        </p:txBody>
      </p:sp>
      <p:pic>
        <p:nvPicPr>
          <p:cNvPr id="5" name="Content Placeholder 4" descr="Screen Shot 2015-05-17 at 11.47.03 am.png"/>
          <p:cNvPicPr>
            <a:picLocks noGrp="1" noChangeAspect="1"/>
          </p:cNvPicPr>
          <p:nvPr>
            <p:ph sz="half" idx="2"/>
          </p:nvPr>
        </p:nvPicPr>
        <p:blipFill>
          <a:blip r:embed="rId2">
            <a:extLst>
              <a:ext uri="{28A0092B-C50C-407E-A947-70E740481C1C}">
                <a14:useLocalDpi xmlns:a14="http://schemas.microsoft.com/office/drawing/2010/main" val="0"/>
              </a:ext>
            </a:extLst>
          </a:blip>
          <a:srcRect t="-33716" b="-3371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19</a:t>
            </a:fld>
            <a:endParaRPr lang="en-US"/>
          </a:p>
        </p:txBody>
      </p:sp>
    </p:spTree>
    <p:extLst>
      <p:ext uri="{BB962C8B-B14F-4D97-AF65-F5344CB8AC3E}">
        <p14:creationId xmlns:p14="http://schemas.microsoft.com/office/powerpoint/2010/main" val="55413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fontScale="92500"/>
          </a:bodyPr>
          <a:lstStyle/>
          <a:p>
            <a:r>
              <a:rPr lang="en-US" dirty="0"/>
              <a:t>Sampling: instead of taking the possible intensity values at every possible location in the image; we take the pixels values or intensity values at some discrete locations in the 2 dimensional space</a:t>
            </a:r>
          </a:p>
          <a:p>
            <a:r>
              <a:rPr lang="en-US" dirty="0"/>
              <a:t>Quantization: The sample values are quantized to one of the discrete levels and depending upon the number of levels that we choose, the number of bits needed to represent each and every sample value.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a:p>
        </p:txBody>
      </p:sp>
    </p:spTree>
    <p:extLst>
      <p:ext uri="{BB962C8B-B14F-4D97-AF65-F5344CB8AC3E}">
        <p14:creationId xmlns:p14="http://schemas.microsoft.com/office/powerpoint/2010/main" val="218201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Connected component labeling </a:t>
            </a:r>
          </a:p>
        </p:txBody>
      </p:sp>
      <p:sp>
        <p:nvSpPr>
          <p:cNvPr id="3" name="Content Placeholder 2"/>
          <p:cNvSpPr>
            <a:spLocks noGrp="1"/>
          </p:cNvSpPr>
          <p:nvPr>
            <p:ph sz="half" idx="1"/>
          </p:nvPr>
        </p:nvSpPr>
        <p:spPr/>
        <p:txBody>
          <a:bodyPr>
            <a:normAutofit fontScale="92500" lnSpcReduction="10000"/>
          </a:bodyPr>
          <a:lstStyle/>
          <a:p>
            <a:r>
              <a:rPr lang="en-US" dirty="0"/>
              <a:t>To extracting the region property, we need to distinguish the components</a:t>
            </a:r>
          </a:p>
          <a:p>
            <a:r>
              <a:rPr lang="en-US" dirty="0"/>
              <a:t>For the identification or group identification, we need identify a set of pixels which are connected; belonging to a particular group, assign a particular identification number. </a:t>
            </a:r>
          </a:p>
          <a:p>
            <a:endParaRPr lang="en-US" dirty="0"/>
          </a:p>
          <a:p>
            <a:endParaRPr lang="en-US" dirty="0"/>
          </a:p>
        </p:txBody>
      </p:sp>
      <p:pic>
        <p:nvPicPr>
          <p:cNvPr id="5" name="Content Placeholder 4" descr="Screen Shot 2015-05-17 at 11.55.23 am.png"/>
          <p:cNvPicPr>
            <a:picLocks noGrp="1" noChangeAspect="1"/>
          </p:cNvPicPr>
          <p:nvPr>
            <p:ph sz="half" idx="2"/>
          </p:nvPr>
        </p:nvPicPr>
        <p:blipFill>
          <a:blip r:embed="rId2">
            <a:extLst>
              <a:ext uri="{28A0092B-C50C-407E-A947-70E740481C1C}">
                <a14:useLocalDpi xmlns:a14="http://schemas.microsoft.com/office/drawing/2010/main" val="0"/>
              </a:ext>
            </a:extLst>
          </a:blip>
          <a:srcRect t="-135361" b="-135361"/>
          <a:stretch>
            <a:fillRect/>
          </a:stretch>
        </p:blipFill>
        <p:spPr>
          <a:xfrm>
            <a:off x="4648200" y="652122"/>
            <a:ext cx="4495800" cy="5474042"/>
          </a:xfrm>
        </p:spPr>
      </p:pic>
      <p:sp>
        <p:nvSpPr>
          <p:cNvPr id="4" name="Slide Number Placeholder 3"/>
          <p:cNvSpPr>
            <a:spLocks noGrp="1"/>
          </p:cNvSpPr>
          <p:nvPr>
            <p:ph type="sldNum" sz="quarter" idx="12"/>
          </p:nvPr>
        </p:nvSpPr>
        <p:spPr/>
        <p:txBody>
          <a:bodyPr/>
          <a:lstStyle/>
          <a:p>
            <a:fld id="{04E567AB-134B-9C4D-86BA-9D10E7A67249}" type="slidenum">
              <a:rPr lang="en-US" smtClean="0"/>
              <a:pPr/>
              <a:t>20</a:t>
            </a:fld>
            <a:endParaRPr lang="en-US"/>
          </a:p>
        </p:txBody>
      </p:sp>
    </p:spTree>
    <p:extLst>
      <p:ext uri="{BB962C8B-B14F-4D97-AF65-F5344CB8AC3E}">
        <p14:creationId xmlns:p14="http://schemas.microsoft.com/office/powerpoint/2010/main" val="3387657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labeling </a:t>
            </a:r>
          </a:p>
        </p:txBody>
      </p:sp>
      <p:sp>
        <p:nvSpPr>
          <p:cNvPr id="3" name="Content Placeholder 2"/>
          <p:cNvSpPr>
            <a:spLocks noGrp="1"/>
          </p:cNvSpPr>
          <p:nvPr>
            <p:ph idx="1"/>
          </p:nvPr>
        </p:nvSpPr>
        <p:spPr/>
        <p:txBody>
          <a:bodyPr>
            <a:normAutofit fontScale="92500" lnSpcReduction="10000"/>
          </a:bodyPr>
          <a:lstStyle/>
          <a:p>
            <a:r>
              <a:rPr lang="en-US" dirty="0"/>
              <a:t>Once we identify group of pixels which belong particular region; </a:t>
            </a:r>
          </a:p>
          <a:p>
            <a:r>
              <a:rPr lang="en-US" dirty="0"/>
              <a:t>then we can go for finding out some region properties </a:t>
            </a:r>
          </a:p>
          <a:p>
            <a:r>
              <a:rPr lang="en-US" dirty="0"/>
              <a:t>Region properties may be </a:t>
            </a:r>
          </a:p>
          <a:p>
            <a:pPr lvl="1"/>
            <a:r>
              <a:rPr lang="en-US" dirty="0"/>
              <a:t>shape up that particular region, </a:t>
            </a:r>
          </a:p>
          <a:p>
            <a:pPr lvl="1"/>
            <a:r>
              <a:rPr lang="en-US" dirty="0"/>
              <a:t>area of that particular region, </a:t>
            </a:r>
          </a:p>
          <a:p>
            <a:pPr lvl="1"/>
            <a:r>
              <a:rPr lang="en-US" dirty="0"/>
              <a:t>the boundary, </a:t>
            </a:r>
          </a:p>
          <a:p>
            <a:pPr lvl="1"/>
            <a:r>
              <a:rPr lang="en-US" dirty="0"/>
              <a:t>the length of the boundary </a:t>
            </a:r>
          </a:p>
          <a:p>
            <a:pPr lvl="1"/>
            <a:r>
              <a:rPr lang="en-US" dirty="0"/>
              <a:t>and many other features can be extracted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21</a:t>
            </a:fld>
            <a:endParaRPr lang="en-US"/>
          </a:p>
        </p:txBody>
      </p:sp>
    </p:spTree>
    <p:extLst>
      <p:ext uri="{BB962C8B-B14F-4D97-AF65-F5344CB8AC3E}">
        <p14:creationId xmlns:p14="http://schemas.microsoft.com/office/powerpoint/2010/main" val="4029133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140"/>
            <a:ext cx="8229600" cy="1143000"/>
          </a:xfrm>
        </p:spPr>
        <p:txBody>
          <a:bodyPr>
            <a:normAutofit/>
          </a:bodyPr>
          <a:lstStyle/>
          <a:p>
            <a:r>
              <a:rPr lang="en-US" dirty="0"/>
              <a:t>Algorithm for labeling </a:t>
            </a:r>
          </a:p>
        </p:txBody>
      </p:sp>
      <p:pic>
        <p:nvPicPr>
          <p:cNvPr id="6" name="Content Placeholder 5" descr="Screen Shot 2015-05-17 at 12.06.42 pm.png"/>
          <p:cNvPicPr>
            <a:picLocks noGrp="1" noChangeAspect="1"/>
          </p:cNvPicPr>
          <p:nvPr>
            <p:ph idx="1"/>
          </p:nvPr>
        </p:nvPicPr>
        <p:blipFill>
          <a:blip r:embed="rId2">
            <a:extLst>
              <a:ext uri="{28A0092B-C50C-407E-A947-70E740481C1C}">
                <a14:useLocalDpi xmlns:a14="http://schemas.microsoft.com/office/drawing/2010/main" val="0"/>
              </a:ext>
            </a:extLst>
          </a:blip>
          <a:srcRect l="-20204" r="-20204"/>
          <a:stretch>
            <a:fillRect/>
          </a:stretch>
        </p:blipFill>
        <p:spPr>
          <a:xfrm>
            <a:off x="914400" y="1102529"/>
            <a:ext cx="8229600" cy="4525963"/>
          </a:xfrm>
        </p:spPr>
      </p:pic>
      <p:sp>
        <p:nvSpPr>
          <p:cNvPr id="7" name="Rectangle 6"/>
          <p:cNvSpPr/>
          <p:nvPr/>
        </p:nvSpPr>
        <p:spPr>
          <a:xfrm>
            <a:off x="2594949" y="5628492"/>
            <a:ext cx="4572000" cy="1200328"/>
          </a:xfrm>
          <a:prstGeom prst="rect">
            <a:avLst/>
          </a:prstGeom>
        </p:spPr>
        <p:txBody>
          <a:bodyPr>
            <a:spAutoFit/>
          </a:bodyPr>
          <a:lstStyle/>
          <a:p>
            <a:r>
              <a:rPr lang="en-US" sz="2400" baseline="30000" dirty="0"/>
              <a:t>The</a:t>
            </a:r>
            <a:r>
              <a:rPr lang="en-US" sz="2400" dirty="0"/>
              <a:t> </a:t>
            </a:r>
            <a:r>
              <a:rPr lang="en-US" sz="2400" baseline="30000" dirty="0"/>
              <a:t>algorithm is called  component leveling algorithm to assign an identification number to each of the connected pixels which will identify a particular region.</a:t>
            </a:r>
          </a:p>
        </p:txBody>
      </p:sp>
      <p:sp>
        <p:nvSpPr>
          <p:cNvPr id="3" name="Slide Number Placeholder 2"/>
          <p:cNvSpPr>
            <a:spLocks noGrp="1"/>
          </p:cNvSpPr>
          <p:nvPr>
            <p:ph type="sldNum" sz="quarter" idx="12"/>
          </p:nvPr>
        </p:nvSpPr>
        <p:spPr/>
        <p:txBody>
          <a:bodyPr/>
          <a:lstStyle/>
          <a:p>
            <a:fld id="{04E567AB-134B-9C4D-86BA-9D10E7A67249}" type="slidenum">
              <a:rPr lang="en-US" smtClean="0"/>
              <a:pPr/>
              <a:t>22</a:t>
            </a:fld>
            <a:endParaRPr lang="en-US"/>
          </a:p>
        </p:txBody>
      </p:sp>
      <mc:AlternateContent xmlns:mc="http://schemas.openxmlformats.org/markup-compatibility/2006">
        <mc:Choice xmlns:p14="http://schemas.microsoft.com/office/powerpoint/2010/main" Requires="p14">
          <p:contentPart p14:bwMode="auto" r:id="rId3">
            <p14:nvContentPartPr>
              <p14:cNvPr id="13338" name="Ink 26"/>
              <p14:cNvContentPartPr>
                <a14:cpLocks xmlns:a14="http://schemas.microsoft.com/office/drawing/2010/main" noRot="1" noChangeAspect="1" noEditPoints="1" noChangeArrowheads="1" noChangeShapeType="1"/>
              </p14:cNvContentPartPr>
              <p14:nvPr/>
            </p14:nvContentPartPr>
            <p14:xfrm>
              <a:off x="4794250" y="3497263"/>
              <a:ext cx="28575" cy="7937"/>
            </p14:xfrm>
          </p:contentPart>
        </mc:Choice>
        <mc:Fallback>
          <p:pic>
            <p:nvPicPr>
              <p:cNvPr id="13338" name="Ink 26"/>
              <p:cNvPicPr>
                <a:picLocks noRot="1" noChangeAspect="1" noEditPoints="1" noChangeArrowheads="1" noChangeShapeType="1"/>
              </p:cNvPicPr>
              <p:nvPr/>
            </p:nvPicPr>
            <p:blipFill>
              <a:blip r:embed="rId4"/>
              <a:stretch>
                <a:fillRect/>
              </a:stretch>
            </p:blipFill>
            <p:spPr>
              <a:xfrm>
                <a:off x="4784963" y="3487883"/>
                <a:ext cx="47149" cy="26697"/>
              </a:xfrm>
              <a:prstGeom prst="rect">
                <a:avLst/>
              </a:prstGeom>
            </p:spPr>
          </p:pic>
        </mc:Fallback>
      </mc:AlternateContent>
    </p:spTree>
    <p:extLst>
      <p:ext uri="{BB962C8B-B14F-4D97-AF65-F5344CB8AC3E}">
        <p14:creationId xmlns:p14="http://schemas.microsoft.com/office/powerpoint/2010/main" val="3562276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fr-FR" dirty="0"/>
              <a:t>component </a:t>
            </a:r>
            <a:r>
              <a:rPr lang="fr-FR" dirty="0" err="1"/>
              <a:t>leveling</a:t>
            </a:r>
            <a:r>
              <a:rPr lang="fr-FR" dirty="0"/>
              <a:t> </a:t>
            </a:r>
            <a:r>
              <a:rPr lang="fr-FR" dirty="0" err="1"/>
              <a:t>algorithm</a:t>
            </a:r>
            <a:r>
              <a:rPr lang="fr-FR" dirty="0"/>
              <a:t> </a:t>
            </a:r>
            <a:br>
              <a:rPr lang="fr-FR" dirty="0"/>
            </a:br>
            <a:endParaRPr lang="en-US" dirty="0"/>
          </a:p>
        </p:txBody>
      </p:sp>
      <p:pic>
        <p:nvPicPr>
          <p:cNvPr id="4" name="Content Placeholder 3" descr="Screen Shot 2015-05-17 at 12.12.27 pm.png"/>
          <p:cNvPicPr>
            <a:picLocks noGrp="1" noChangeAspect="1"/>
          </p:cNvPicPr>
          <p:nvPr>
            <p:ph idx="1"/>
          </p:nvPr>
        </p:nvPicPr>
        <p:blipFill>
          <a:blip r:embed="rId2">
            <a:extLst>
              <a:ext uri="{28A0092B-C50C-407E-A947-70E740481C1C}">
                <a14:useLocalDpi xmlns:a14="http://schemas.microsoft.com/office/drawing/2010/main" val="0"/>
              </a:ext>
            </a:extLst>
          </a:blip>
          <a:srcRect l="-21209" r="-21209"/>
          <a:stretch>
            <a:fillRect/>
          </a:stretch>
        </p:blipFill>
        <p:spPr>
          <a:xfrm>
            <a:off x="101656" y="1373188"/>
            <a:ext cx="9060929" cy="4983162"/>
          </a:xfrm>
        </p:spPr>
      </p:pic>
      <p:sp>
        <p:nvSpPr>
          <p:cNvPr id="3" name="Slide Number Placeholder 2"/>
          <p:cNvSpPr>
            <a:spLocks noGrp="1"/>
          </p:cNvSpPr>
          <p:nvPr>
            <p:ph type="sldNum" sz="quarter" idx="12"/>
          </p:nvPr>
        </p:nvSpPr>
        <p:spPr/>
        <p:txBody>
          <a:bodyPr/>
          <a:lstStyle/>
          <a:p>
            <a:fld id="{04E567AB-134B-9C4D-86BA-9D10E7A67249}" type="slidenum">
              <a:rPr lang="en-US" smtClean="0"/>
              <a:pPr/>
              <a:t>23</a:t>
            </a:fld>
            <a:endParaRPr lang="en-US"/>
          </a:p>
        </p:txBody>
      </p:sp>
    </p:spTree>
    <p:extLst>
      <p:ext uri="{BB962C8B-B14F-4D97-AF65-F5344CB8AC3E}">
        <p14:creationId xmlns:p14="http://schemas.microsoft.com/office/powerpoint/2010/main" val="85778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aseline="30000" dirty="0"/>
              <a:t>nd</a:t>
            </a:r>
            <a:r>
              <a:rPr lang="en-US" dirty="0"/>
              <a:t> level </a:t>
            </a:r>
          </a:p>
        </p:txBody>
      </p:sp>
      <p:pic>
        <p:nvPicPr>
          <p:cNvPr id="5" name="Content Placeholder 4" descr="Screen Shot 2015-05-17 at 2.46.15 pm.png"/>
          <p:cNvPicPr>
            <a:picLocks noGrp="1" noChangeAspect="1"/>
          </p:cNvPicPr>
          <p:nvPr>
            <p:ph idx="1"/>
          </p:nvPr>
        </p:nvPicPr>
        <p:blipFill>
          <a:blip r:embed="rId2">
            <a:extLst>
              <a:ext uri="{28A0092B-C50C-407E-A947-70E740481C1C}">
                <a14:useLocalDpi xmlns:a14="http://schemas.microsoft.com/office/drawing/2010/main" val="0"/>
              </a:ext>
            </a:extLst>
          </a:blip>
          <a:srcRect l="-16410" r="-16410"/>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24</a:t>
            </a:fld>
            <a:endParaRPr lang="en-US"/>
          </a:p>
        </p:txBody>
      </p:sp>
    </p:spTree>
    <p:extLst>
      <p:ext uri="{BB962C8B-B14F-4D97-AF65-F5344CB8AC3E}">
        <p14:creationId xmlns:p14="http://schemas.microsoft.com/office/powerpoint/2010/main" val="322549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6.34 pm.png"/>
          <p:cNvPicPr>
            <a:picLocks noGrp="1" noChangeAspect="1"/>
          </p:cNvPicPr>
          <p:nvPr>
            <p:ph idx="1"/>
          </p:nvPr>
        </p:nvPicPr>
        <p:blipFill>
          <a:blip r:embed="rId2">
            <a:extLst>
              <a:ext uri="{28A0092B-C50C-407E-A947-70E740481C1C}">
                <a14:useLocalDpi xmlns:a14="http://schemas.microsoft.com/office/drawing/2010/main" val="0"/>
              </a:ext>
            </a:extLst>
          </a:blip>
          <a:srcRect l="-11921" r="-11921"/>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25</a:t>
            </a:fld>
            <a:endParaRPr lang="en-US"/>
          </a:p>
        </p:txBody>
      </p:sp>
    </p:spTree>
    <p:extLst>
      <p:ext uri="{BB962C8B-B14F-4D97-AF65-F5344CB8AC3E}">
        <p14:creationId xmlns:p14="http://schemas.microsoft.com/office/powerpoint/2010/main" val="2888636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7.00 pm.png"/>
          <p:cNvPicPr>
            <a:picLocks noGrp="1" noChangeAspect="1"/>
          </p:cNvPicPr>
          <p:nvPr>
            <p:ph idx="1"/>
          </p:nvPr>
        </p:nvPicPr>
        <p:blipFill>
          <a:blip r:embed="rId2">
            <a:extLst>
              <a:ext uri="{28A0092B-C50C-407E-A947-70E740481C1C}">
                <a14:useLocalDpi xmlns:a14="http://schemas.microsoft.com/office/drawing/2010/main" val="0"/>
              </a:ext>
            </a:extLst>
          </a:blip>
          <a:srcRect l="-16738" r="-1673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26</a:t>
            </a:fld>
            <a:endParaRPr lang="en-US"/>
          </a:p>
        </p:txBody>
      </p:sp>
      <mc:AlternateContent xmlns:mc="http://schemas.openxmlformats.org/markup-compatibility/2006">
        <mc:Choice xmlns:p14="http://schemas.microsoft.com/office/powerpoint/2010/main" Requires="p14">
          <p:contentPart p14:bwMode="auto" r:id="rId3">
            <p14:nvContentPartPr>
              <p14:cNvPr id="17410" name="Ink 2"/>
              <p14:cNvContentPartPr>
                <a14:cpLocks xmlns:a14="http://schemas.microsoft.com/office/drawing/2010/main" noRot="1" noChangeAspect="1" noEditPoints="1" noChangeArrowheads="1" noChangeShapeType="1"/>
              </p14:cNvContentPartPr>
              <p14:nvPr/>
            </p14:nvContentPartPr>
            <p14:xfrm>
              <a:off x="26182638" y="23477538"/>
              <a:ext cx="0" cy="0"/>
            </p14:xfrm>
          </p:contentPart>
        </mc:Choice>
        <mc:Fallback>
          <p:pic>
            <p:nvPicPr>
              <p:cNvPr id="17410" name="Ink 2"/>
              <p:cNvPicPr>
                <a:picLocks noRot="1" noChangeAspect="1" noEditPoints="1" noChangeArrowheads="1" noChangeShapeType="1"/>
              </p:cNvPicPr>
              <p:nvPr/>
            </p:nvPicPr>
            <p:blipFill>
              <a:blip r:embed="rId4"/>
              <a:stretch>
                <a:fillRect/>
              </a:stretch>
            </p:blipFill>
            <p:spPr>
              <a:xfrm>
                <a:off x="26182638" y="23477538"/>
                <a:ext cx="0" cy="0"/>
              </a:xfrm>
              <a:prstGeom prst="rect">
                <a:avLst/>
              </a:prstGeom>
            </p:spPr>
          </p:pic>
        </mc:Fallback>
      </mc:AlternateContent>
    </p:spTree>
    <p:extLst>
      <p:ext uri="{BB962C8B-B14F-4D97-AF65-F5344CB8AC3E}">
        <p14:creationId xmlns:p14="http://schemas.microsoft.com/office/powerpoint/2010/main" val="797076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7.43 pm.png"/>
          <p:cNvPicPr>
            <a:picLocks noGrp="1" noChangeAspect="1"/>
          </p:cNvPicPr>
          <p:nvPr>
            <p:ph idx="1"/>
          </p:nvPr>
        </p:nvPicPr>
        <p:blipFill>
          <a:blip r:embed="rId2">
            <a:extLst>
              <a:ext uri="{28A0092B-C50C-407E-A947-70E740481C1C}">
                <a14:useLocalDpi xmlns:a14="http://schemas.microsoft.com/office/drawing/2010/main" val="0"/>
              </a:ext>
            </a:extLst>
          </a:blip>
          <a:srcRect l="-15784" r="-15784"/>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27</a:t>
            </a:fld>
            <a:endParaRPr lang="en-US"/>
          </a:p>
        </p:txBody>
      </p:sp>
    </p:spTree>
    <p:extLst>
      <p:ext uri="{BB962C8B-B14F-4D97-AF65-F5344CB8AC3E}">
        <p14:creationId xmlns:p14="http://schemas.microsoft.com/office/powerpoint/2010/main" val="2168738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8.07 pm.png"/>
          <p:cNvPicPr>
            <a:picLocks noGrp="1" noChangeAspect="1"/>
          </p:cNvPicPr>
          <p:nvPr>
            <p:ph idx="1"/>
          </p:nvPr>
        </p:nvPicPr>
        <p:blipFill>
          <a:blip r:embed="rId2">
            <a:extLst>
              <a:ext uri="{28A0092B-C50C-407E-A947-70E740481C1C}">
                <a14:useLocalDpi xmlns:a14="http://schemas.microsoft.com/office/drawing/2010/main" val="0"/>
              </a:ext>
            </a:extLst>
          </a:blip>
          <a:srcRect l="-14765" r="-14765"/>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28</a:t>
            </a:fld>
            <a:endParaRPr lang="en-US"/>
          </a:p>
        </p:txBody>
      </p:sp>
    </p:spTree>
    <p:extLst>
      <p:ext uri="{BB962C8B-B14F-4D97-AF65-F5344CB8AC3E}">
        <p14:creationId xmlns:p14="http://schemas.microsoft.com/office/powerpoint/2010/main" val="708547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8.38 pm.png"/>
          <p:cNvPicPr>
            <a:picLocks noGrp="1" noChangeAspect="1"/>
          </p:cNvPicPr>
          <p:nvPr>
            <p:ph idx="1"/>
          </p:nvPr>
        </p:nvPicPr>
        <p:blipFill>
          <a:blip r:embed="rId2">
            <a:extLst>
              <a:ext uri="{28A0092B-C50C-407E-A947-70E740481C1C}">
                <a14:useLocalDpi xmlns:a14="http://schemas.microsoft.com/office/drawing/2010/main" val="0"/>
              </a:ext>
            </a:extLst>
          </a:blip>
          <a:srcRect l="-14940" r="-14940"/>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29</a:t>
            </a:fld>
            <a:endParaRPr lang="en-US"/>
          </a:p>
        </p:txBody>
      </p:sp>
    </p:spTree>
    <p:extLst>
      <p:ext uri="{BB962C8B-B14F-4D97-AF65-F5344CB8AC3E}">
        <p14:creationId xmlns:p14="http://schemas.microsoft.com/office/powerpoint/2010/main" val="202875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fontScale="85000" lnSpcReduction="10000"/>
          </a:bodyPr>
          <a:lstStyle/>
          <a:p>
            <a:r>
              <a:rPr lang="en-US" dirty="0"/>
              <a:t>Normally  8 bits for quantization of every sample value is used. </a:t>
            </a:r>
          </a:p>
          <a:p>
            <a:pPr lvl="1"/>
            <a:r>
              <a:rPr lang="en-US" dirty="0"/>
              <a:t>if it is a black and white image; then the set of values  for black and white will be 16</a:t>
            </a:r>
          </a:p>
          <a:p>
            <a:pPr lvl="1"/>
            <a:r>
              <a:rPr lang="en-US" dirty="0"/>
              <a:t>if it is a color image, then there are 3 different planes - the red plane, green plane and blue plane. For each of these different planes, every point is represented by 8 bits. </a:t>
            </a:r>
          </a:p>
          <a:p>
            <a:pPr lvl="1"/>
            <a:r>
              <a:rPr lang="en-US" dirty="0"/>
              <a:t> for a color image, normally we have 24 bits for every sample which we call it pixel; </a:t>
            </a:r>
          </a:p>
          <a:p>
            <a:pPr lvl="1"/>
            <a:r>
              <a:rPr lang="en-US" dirty="0"/>
              <a:t>an image is represented in the form of a matrix or a 2 dimensional matrix which  is a digital image and each of the matrix elements are is now called a pixel.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val="321118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8.59 pm.png"/>
          <p:cNvPicPr>
            <a:picLocks noGrp="1" noChangeAspect="1"/>
          </p:cNvPicPr>
          <p:nvPr>
            <p:ph idx="1"/>
          </p:nvPr>
        </p:nvPicPr>
        <p:blipFill>
          <a:blip r:embed="rId2">
            <a:extLst>
              <a:ext uri="{28A0092B-C50C-407E-A947-70E740481C1C}">
                <a14:useLocalDpi xmlns:a14="http://schemas.microsoft.com/office/drawing/2010/main" val="0"/>
              </a:ext>
            </a:extLst>
          </a:blip>
          <a:srcRect l="-14618" r="-1461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30</a:t>
            </a:fld>
            <a:endParaRPr lang="en-US"/>
          </a:p>
        </p:txBody>
      </p:sp>
    </p:spTree>
    <p:extLst>
      <p:ext uri="{BB962C8B-B14F-4D97-AF65-F5344CB8AC3E}">
        <p14:creationId xmlns:p14="http://schemas.microsoft.com/office/powerpoint/2010/main" val="399842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9.27 pm.png"/>
          <p:cNvPicPr>
            <a:picLocks noGrp="1" noChangeAspect="1"/>
          </p:cNvPicPr>
          <p:nvPr>
            <p:ph idx="1"/>
          </p:nvPr>
        </p:nvPicPr>
        <p:blipFill>
          <a:blip r:embed="rId2">
            <a:extLst>
              <a:ext uri="{28A0092B-C50C-407E-A947-70E740481C1C}">
                <a14:useLocalDpi xmlns:a14="http://schemas.microsoft.com/office/drawing/2010/main" val="0"/>
              </a:ext>
            </a:extLst>
          </a:blip>
          <a:srcRect l="-15498" r="-1549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31</a:t>
            </a:fld>
            <a:endParaRPr lang="en-US"/>
          </a:p>
        </p:txBody>
      </p:sp>
    </p:spTree>
    <p:extLst>
      <p:ext uri="{BB962C8B-B14F-4D97-AF65-F5344CB8AC3E}">
        <p14:creationId xmlns:p14="http://schemas.microsoft.com/office/powerpoint/2010/main" val="1427702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0.01 pm.png"/>
          <p:cNvPicPr>
            <a:picLocks noGrp="1" noChangeAspect="1"/>
          </p:cNvPicPr>
          <p:nvPr>
            <p:ph idx="1"/>
          </p:nvPr>
        </p:nvPicPr>
        <p:blipFill>
          <a:blip r:embed="rId2">
            <a:extLst>
              <a:ext uri="{28A0092B-C50C-407E-A947-70E740481C1C}">
                <a14:useLocalDpi xmlns:a14="http://schemas.microsoft.com/office/drawing/2010/main" val="0"/>
              </a:ext>
            </a:extLst>
          </a:blip>
          <a:srcRect l="-14624" r="-14624"/>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32</a:t>
            </a:fld>
            <a:endParaRPr lang="en-US"/>
          </a:p>
        </p:txBody>
      </p:sp>
    </p:spTree>
    <p:extLst>
      <p:ext uri="{BB962C8B-B14F-4D97-AF65-F5344CB8AC3E}">
        <p14:creationId xmlns:p14="http://schemas.microsoft.com/office/powerpoint/2010/main" val="80497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0.31 pm.png"/>
          <p:cNvPicPr>
            <a:picLocks noGrp="1" noChangeAspect="1"/>
          </p:cNvPicPr>
          <p:nvPr>
            <p:ph idx="1"/>
          </p:nvPr>
        </p:nvPicPr>
        <p:blipFill>
          <a:blip r:embed="rId2">
            <a:extLst>
              <a:ext uri="{28A0092B-C50C-407E-A947-70E740481C1C}">
                <a14:useLocalDpi xmlns:a14="http://schemas.microsoft.com/office/drawing/2010/main" val="0"/>
              </a:ext>
            </a:extLst>
          </a:blip>
          <a:srcRect l="-15983" r="-15983"/>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33</a:t>
            </a:fld>
            <a:endParaRPr lang="en-US"/>
          </a:p>
        </p:txBody>
      </p:sp>
    </p:spTree>
    <p:extLst>
      <p:ext uri="{BB962C8B-B14F-4D97-AF65-F5344CB8AC3E}">
        <p14:creationId xmlns:p14="http://schemas.microsoft.com/office/powerpoint/2010/main" val="266116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0.57 pm.png"/>
          <p:cNvPicPr>
            <a:picLocks noGrp="1" noChangeAspect="1"/>
          </p:cNvPicPr>
          <p:nvPr>
            <p:ph idx="1"/>
          </p:nvPr>
        </p:nvPicPr>
        <p:blipFill>
          <a:blip r:embed="rId2">
            <a:extLst>
              <a:ext uri="{28A0092B-C50C-407E-A947-70E740481C1C}">
                <a14:useLocalDpi xmlns:a14="http://schemas.microsoft.com/office/drawing/2010/main" val="0"/>
              </a:ext>
            </a:extLst>
          </a:blip>
          <a:srcRect l="-17003" r="-17003"/>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34</a:t>
            </a:fld>
            <a:endParaRPr lang="en-US"/>
          </a:p>
        </p:txBody>
      </p:sp>
    </p:spTree>
    <p:extLst>
      <p:ext uri="{BB962C8B-B14F-4D97-AF65-F5344CB8AC3E}">
        <p14:creationId xmlns:p14="http://schemas.microsoft.com/office/powerpoint/2010/main" val="3703674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1.47 pm.png"/>
          <p:cNvPicPr>
            <a:picLocks noGrp="1" noChangeAspect="1"/>
          </p:cNvPicPr>
          <p:nvPr>
            <p:ph idx="1"/>
          </p:nvPr>
        </p:nvPicPr>
        <p:blipFill>
          <a:blip r:embed="rId2">
            <a:extLst>
              <a:ext uri="{28A0092B-C50C-407E-A947-70E740481C1C}">
                <a14:useLocalDpi xmlns:a14="http://schemas.microsoft.com/office/drawing/2010/main" val="0"/>
              </a:ext>
            </a:extLst>
          </a:blip>
          <a:srcRect l="-14329" r="-14329"/>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35</a:t>
            </a:fld>
            <a:endParaRPr lang="en-US"/>
          </a:p>
        </p:txBody>
      </p:sp>
    </p:spTree>
    <p:extLst>
      <p:ext uri="{BB962C8B-B14F-4D97-AF65-F5344CB8AC3E}">
        <p14:creationId xmlns:p14="http://schemas.microsoft.com/office/powerpoint/2010/main" val="3031744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3.01 pm.png"/>
          <p:cNvPicPr>
            <a:picLocks noGrp="1" noChangeAspect="1"/>
          </p:cNvPicPr>
          <p:nvPr>
            <p:ph idx="1"/>
          </p:nvPr>
        </p:nvPicPr>
        <p:blipFill>
          <a:blip r:embed="rId2">
            <a:extLst>
              <a:ext uri="{28A0092B-C50C-407E-A947-70E740481C1C}">
                <a14:useLocalDpi xmlns:a14="http://schemas.microsoft.com/office/drawing/2010/main" val="0"/>
              </a:ext>
            </a:extLst>
          </a:blip>
          <a:srcRect l="-16188" r="-1618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36</a:t>
            </a:fld>
            <a:endParaRPr lang="en-US"/>
          </a:p>
        </p:txBody>
      </p:sp>
    </p:spTree>
    <p:extLst>
      <p:ext uri="{BB962C8B-B14F-4D97-AF65-F5344CB8AC3E}">
        <p14:creationId xmlns:p14="http://schemas.microsoft.com/office/powerpoint/2010/main" val="682181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3.44 pm.png"/>
          <p:cNvPicPr>
            <a:picLocks noGrp="1" noChangeAspect="1"/>
          </p:cNvPicPr>
          <p:nvPr>
            <p:ph idx="1"/>
          </p:nvPr>
        </p:nvPicPr>
        <p:blipFill>
          <a:blip r:embed="rId2">
            <a:extLst>
              <a:ext uri="{28A0092B-C50C-407E-A947-70E740481C1C}">
                <a14:useLocalDpi xmlns:a14="http://schemas.microsoft.com/office/drawing/2010/main" val="0"/>
              </a:ext>
            </a:extLst>
          </a:blip>
          <a:srcRect l="-17437" r="-17437"/>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37</a:t>
            </a:fld>
            <a:endParaRPr lang="en-US"/>
          </a:p>
        </p:txBody>
      </p:sp>
    </p:spTree>
    <p:extLst>
      <p:ext uri="{BB962C8B-B14F-4D97-AF65-F5344CB8AC3E}">
        <p14:creationId xmlns:p14="http://schemas.microsoft.com/office/powerpoint/2010/main" val="613485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4.20 pm.png"/>
          <p:cNvPicPr>
            <a:picLocks noGrp="1" noChangeAspect="1"/>
          </p:cNvPicPr>
          <p:nvPr>
            <p:ph idx="1"/>
          </p:nvPr>
        </p:nvPicPr>
        <p:blipFill>
          <a:blip r:embed="rId2">
            <a:extLst>
              <a:ext uri="{28A0092B-C50C-407E-A947-70E740481C1C}">
                <a14:useLocalDpi xmlns:a14="http://schemas.microsoft.com/office/drawing/2010/main" val="0"/>
              </a:ext>
            </a:extLst>
          </a:blip>
          <a:srcRect l="-16857" r="-16857"/>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38</a:t>
            </a:fld>
            <a:endParaRPr lang="en-US"/>
          </a:p>
        </p:txBody>
      </p:sp>
    </p:spTree>
    <p:extLst>
      <p:ext uri="{BB962C8B-B14F-4D97-AF65-F5344CB8AC3E}">
        <p14:creationId xmlns:p14="http://schemas.microsoft.com/office/powerpoint/2010/main" val="3896776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4.51 pm.png"/>
          <p:cNvPicPr>
            <a:picLocks noGrp="1" noChangeAspect="1"/>
          </p:cNvPicPr>
          <p:nvPr>
            <p:ph idx="1"/>
          </p:nvPr>
        </p:nvPicPr>
        <p:blipFill>
          <a:blip r:embed="rId2">
            <a:extLst>
              <a:ext uri="{28A0092B-C50C-407E-A947-70E740481C1C}">
                <a14:useLocalDpi xmlns:a14="http://schemas.microsoft.com/office/drawing/2010/main" val="0"/>
              </a:ext>
            </a:extLst>
          </a:blip>
          <a:srcRect l="-16638" r="-1663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39</a:t>
            </a:fld>
            <a:endParaRPr lang="en-US"/>
          </a:p>
        </p:txBody>
      </p:sp>
    </p:spTree>
    <p:extLst>
      <p:ext uri="{BB962C8B-B14F-4D97-AF65-F5344CB8AC3E}">
        <p14:creationId xmlns:p14="http://schemas.microsoft.com/office/powerpoint/2010/main" val="356305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normAutofit fontScale="85000" lnSpcReduction="20000"/>
          </a:bodyPr>
          <a:lstStyle/>
          <a:p>
            <a:r>
              <a:rPr lang="en-US" dirty="0"/>
              <a:t>By representing the image in matrix with different points called “pixels”, </a:t>
            </a:r>
          </a:p>
          <a:p>
            <a:r>
              <a:rPr lang="en-US" dirty="0"/>
              <a:t>There are some important relationships exist among those pixels. </a:t>
            </a:r>
          </a:p>
          <a:p>
            <a:r>
              <a:rPr lang="en-US" dirty="0"/>
              <a:t>Neighborhood of the pixel and there types.</a:t>
            </a:r>
          </a:p>
          <a:p>
            <a:r>
              <a:rPr lang="en-US" dirty="0"/>
              <a:t>Connectivity in an image. </a:t>
            </a:r>
          </a:p>
          <a:p>
            <a:r>
              <a:rPr lang="en-US" dirty="0"/>
              <a:t>Connected component labeling algorithm </a:t>
            </a:r>
          </a:p>
          <a:p>
            <a:r>
              <a:rPr lang="en-US" dirty="0"/>
              <a:t>Adjacency and different types of adjacency relationships. </a:t>
            </a:r>
          </a:p>
          <a:p>
            <a:r>
              <a:rPr lang="en-US" dirty="0"/>
              <a:t>Distance measures method </a:t>
            </a:r>
          </a:p>
          <a:p>
            <a:r>
              <a:rPr lang="en-US" dirty="0"/>
              <a:t>Different image operations </a:t>
            </a:r>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4106333" y="2102556"/>
            <a:ext cx="184666" cy="369332"/>
          </a:xfrm>
          <a:prstGeom prst="rect">
            <a:avLst/>
          </a:prstGeom>
          <a:noFill/>
        </p:spPr>
        <p:txBody>
          <a:bodyPr wrap="none" rtlCol="0">
            <a:spAutoFit/>
          </a:bodyPr>
          <a:lstStyle/>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4</a:t>
            </a:fld>
            <a:endParaRPr lang="en-US"/>
          </a:p>
        </p:txBody>
      </p:sp>
    </p:spTree>
    <p:extLst>
      <p:ext uri="{BB962C8B-B14F-4D97-AF65-F5344CB8AC3E}">
        <p14:creationId xmlns:p14="http://schemas.microsoft.com/office/powerpoint/2010/main" val="2963387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5.20 pm.png"/>
          <p:cNvPicPr>
            <a:picLocks noGrp="1" noChangeAspect="1"/>
          </p:cNvPicPr>
          <p:nvPr>
            <p:ph idx="1"/>
          </p:nvPr>
        </p:nvPicPr>
        <p:blipFill>
          <a:blip r:embed="rId2">
            <a:extLst>
              <a:ext uri="{28A0092B-C50C-407E-A947-70E740481C1C}">
                <a14:useLocalDpi xmlns:a14="http://schemas.microsoft.com/office/drawing/2010/main" val="0"/>
              </a:ext>
            </a:extLst>
          </a:blip>
          <a:srcRect l="-14657" r="-14657"/>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40</a:t>
            </a:fld>
            <a:endParaRPr lang="en-US"/>
          </a:p>
        </p:txBody>
      </p:sp>
    </p:spTree>
    <p:extLst>
      <p:ext uri="{BB962C8B-B14F-4D97-AF65-F5344CB8AC3E}">
        <p14:creationId xmlns:p14="http://schemas.microsoft.com/office/powerpoint/2010/main" val="3077249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5.51 pm.png"/>
          <p:cNvPicPr>
            <a:picLocks noGrp="1" noChangeAspect="1"/>
          </p:cNvPicPr>
          <p:nvPr>
            <p:ph idx="1"/>
          </p:nvPr>
        </p:nvPicPr>
        <p:blipFill>
          <a:blip r:embed="rId2">
            <a:extLst>
              <a:ext uri="{28A0092B-C50C-407E-A947-70E740481C1C}">
                <a14:useLocalDpi xmlns:a14="http://schemas.microsoft.com/office/drawing/2010/main" val="0"/>
              </a:ext>
            </a:extLst>
          </a:blip>
          <a:srcRect l="-13497" r="-13497"/>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41</a:t>
            </a:fld>
            <a:endParaRPr lang="en-US"/>
          </a:p>
        </p:txBody>
      </p:sp>
    </p:spTree>
    <p:extLst>
      <p:ext uri="{BB962C8B-B14F-4D97-AF65-F5344CB8AC3E}">
        <p14:creationId xmlns:p14="http://schemas.microsoft.com/office/powerpoint/2010/main" val="2476625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6.24 pm.png"/>
          <p:cNvPicPr>
            <a:picLocks noGrp="1" noChangeAspect="1"/>
          </p:cNvPicPr>
          <p:nvPr>
            <p:ph idx="1"/>
          </p:nvPr>
        </p:nvPicPr>
        <p:blipFill>
          <a:blip r:embed="rId2">
            <a:extLst>
              <a:ext uri="{28A0092B-C50C-407E-A947-70E740481C1C}">
                <a14:useLocalDpi xmlns:a14="http://schemas.microsoft.com/office/drawing/2010/main" val="0"/>
              </a:ext>
            </a:extLst>
          </a:blip>
          <a:srcRect l="-15591" r="-15591"/>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42</a:t>
            </a:fld>
            <a:endParaRPr lang="en-US"/>
          </a:p>
        </p:txBody>
      </p:sp>
    </p:spTree>
    <p:extLst>
      <p:ext uri="{BB962C8B-B14F-4D97-AF65-F5344CB8AC3E}">
        <p14:creationId xmlns:p14="http://schemas.microsoft.com/office/powerpoint/2010/main" val="3954363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7.00 pm.png"/>
          <p:cNvPicPr>
            <a:picLocks noGrp="1" noChangeAspect="1"/>
          </p:cNvPicPr>
          <p:nvPr>
            <p:ph idx="1"/>
          </p:nvPr>
        </p:nvPicPr>
        <p:blipFill>
          <a:blip r:embed="rId2">
            <a:extLst>
              <a:ext uri="{28A0092B-C50C-407E-A947-70E740481C1C}">
                <a14:useLocalDpi xmlns:a14="http://schemas.microsoft.com/office/drawing/2010/main" val="0"/>
              </a:ext>
            </a:extLst>
          </a:blip>
          <a:srcRect l="-14728" r="-1472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43</a:t>
            </a:fld>
            <a:endParaRPr lang="en-US"/>
          </a:p>
        </p:txBody>
      </p:sp>
    </p:spTree>
    <p:extLst>
      <p:ext uri="{BB962C8B-B14F-4D97-AF65-F5344CB8AC3E}">
        <p14:creationId xmlns:p14="http://schemas.microsoft.com/office/powerpoint/2010/main" val="1515501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7.36 pm.png"/>
          <p:cNvPicPr>
            <a:picLocks noGrp="1" noChangeAspect="1"/>
          </p:cNvPicPr>
          <p:nvPr>
            <p:ph idx="1"/>
          </p:nvPr>
        </p:nvPicPr>
        <p:blipFill>
          <a:blip r:embed="rId2">
            <a:extLst>
              <a:ext uri="{28A0092B-C50C-407E-A947-70E740481C1C}">
                <a14:useLocalDpi xmlns:a14="http://schemas.microsoft.com/office/drawing/2010/main" val="0"/>
              </a:ext>
            </a:extLst>
          </a:blip>
          <a:srcRect l="-13854" r="-13854"/>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44</a:t>
            </a:fld>
            <a:endParaRPr lang="en-US"/>
          </a:p>
        </p:txBody>
      </p:sp>
    </p:spTree>
    <p:extLst>
      <p:ext uri="{BB962C8B-B14F-4D97-AF65-F5344CB8AC3E}">
        <p14:creationId xmlns:p14="http://schemas.microsoft.com/office/powerpoint/2010/main" val="3868359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8.08 pm.png"/>
          <p:cNvPicPr>
            <a:picLocks noGrp="1" noChangeAspect="1"/>
          </p:cNvPicPr>
          <p:nvPr>
            <p:ph idx="1"/>
          </p:nvPr>
        </p:nvPicPr>
        <p:blipFill>
          <a:blip r:embed="rId2">
            <a:extLst>
              <a:ext uri="{28A0092B-C50C-407E-A947-70E740481C1C}">
                <a14:useLocalDpi xmlns:a14="http://schemas.microsoft.com/office/drawing/2010/main" val="0"/>
              </a:ext>
            </a:extLst>
          </a:blip>
          <a:srcRect l="-12130" r="-12130"/>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45</a:t>
            </a:fld>
            <a:endParaRPr lang="en-US"/>
          </a:p>
        </p:txBody>
      </p:sp>
    </p:spTree>
    <p:extLst>
      <p:ext uri="{BB962C8B-B14F-4D97-AF65-F5344CB8AC3E}">
        <p14:creationId xmlns:p14="http://schemas.microsoft.com/office/powerpoint/2010/main" val="1281645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8.57 pm.png"/>
          <p:cNvPicPr>
            <a:picLocks noGrp="1" noChangeAspect="1"/>
          </p:cNvPicPr>
          <p:nvPr>
            <p:ph idx="1"/>
          </p:nvPr>
        </p:nvPicPr>
        <p:blipFill>
          <a:blip r:embed="rId2">
            <a:extLst>
              <a:ext uri="{28A0092B-C50C-407E-A947-70E740481C1C}">
                <a14:useLocalDpi xmlns:a14="http://schemas.microsoft.com/office/drawing/2010/main" val="0"/>
              </a:ext>
            </a:extLst>
          </a:blip>
          <a:srcRect l="-16120" r="-16120"/>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46</a:t>
            </a:fld>
            <a:endParaRPr lang="en-US"/>
          </a:p>
        </p:txBody>
      </p:sp>
    </p:spTree>
    <p:extLst>
      <p:ext uri="{BB962C8B-B14F-4D97-AF65-F5344CB8AC3E}">
        <p14:creationId xmlns:p14="http://schemas.microsoft.com/office/powerpoint/2010/main" val="2959785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a:t>
            </a:r>
            <a:r>
              <a:rPr lang="en-US" baseline="30000"/>
              <a:t>nd</a:t>
            </a:r>
            <a:r>
              <a:rPr lang="en-US"/>
              <a:t>  pass</a:t>
            </a:r>
          </a:p>
        </p:txBody>
      </p:sp>
      <p:pic>
        <p:nvPicPr>
          <p:cNvPr id="4" name="Content Placeholder 3" descr="Screen Shot 2015-05-17 at 12.39.56 pm.png"/>
          <p:cNvPicPr>
            <a:picLocks noGrp="1" noChangeAspect="1"/>
          </p:cNvPicPr>
          <p:nvPr>
            <p:ph idx="1"/>
          </p:nvPr>
        </p:nvPicPr>
        <p:blipFill>
          <a:blip r:embed="rId2">
            <a:extLst>
              <a:ext uri="{28A0092B-C50C-407E-A947-70E740481C1C}">
                <a14:useLocalDpi xmlns:a14="http://schemas.microsoft.com/office/drawing/2010/main" val="0"/>
              </a:ext>
            </a:extLst>
          </a:blip>
          <a:srcRect l="-23078" r="-2307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47</a:t>
            </a:fld>
            <a:endParaRPr lang="en-US"/>
          </a:p>
        </p:txBody>
      </p:sp>
    </p:spTree>
    <p:extLst>
      <p:ext uri="{BB962C8B-B14F-4D97-AF65-F5344CB8AC3E}">
        <p14:creationId xmlns:p14="http://schemas.microsoft.com/office/powerpoint/2010/main" val="3158475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a:t>
            </a:r>
          </a:p>
        </p:txBody>
      </p:sp>
      <p:sp>
        <p:nvSpPr>
          <p:cNvPr id="3" name="Content Placeholder 2"/>
          <p:cNvSpPr>
            <a:spLocks noGrp="1"/>
          </p:cNvSpPr>
          <p:nvPr>
            <p:ph idx="1"/>
          </p:nvPr>
        </p:nvSpPr>
        <p:spPr/>
        <p:txBody>
          <a:bodyPr/>
          <a:lstStyle/>
          <a:p>
            <a:r>
              <a:rPr lang="en-US" dirty="0"/>
              <a:t>Pixel connectivity, </a:t>
            </a:r>
          </a:p>
          <a:p>
            <a:r>
              <a:rPr lang="en-US" dirty="0"/>
              <a:t>What is adjacency </a:t>
            </a:r>
          </a:p>
          <a:p>
            <a:r>
              <a:rPr lang="en-US" dirty="0"/>
              <a:t>Different types of adjacency </a:t>
            </a:r>
          </a:p>
          <a:p>
            <a:r>
              <a:rPr lang="en-US" dirty="0"/>
              <a:t>We have also seen a connected component labeling problem.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48</a:t>
            </a:fld>
            <a:endParaRPr lang="en-US"/>
          </a:p>
        </p:txBody>
      </p:sp>
      <mc:AlternateContent xmlns:mc="http://schemas.openxmlformats.org/markup-compatibility/2006">
        <mc:Choice xmlns:p14="http://schemas.microsoft.com/office/powerpoint/2010/main" Requires="p14">
          <p:contentPart p14:bwMode="auto" r:id="rId2">
            <p14:nvContentPartPr>
              <p14:cNvPr id="22530" name="Ink 2"/>
              <p14:cNvContentPartPr>
                <a14:cpLocks xmlns:a14="http://schemas.microsoft.com/office/drawing/2010/main" noRot="1" noChangeAspect="1" noEditPoints="1" noChangeArrowheads="1" noChangeShapeType="1"/>
              </p14:cNvContentPartPr>
              <p14:nvPr/>
            </p14:nvContentPartPr>
            <p14:xfrm>
              <a:off x="2562225" y="2768600"/>
              <a:ext cx="215900" cy="231775"/>
            </p14:xfrm>
          </p:contentPart>
        </mc:Choice>
        <mc:Fallback>
          <p:pic>
            <p:nvPicPr>
              <p:cNvPr id="22530" name="Ink 2"/>
              <p:cNvPicPr>
                <a:picLocks noRot="1" noChangeAspect="1" noEditPoints="1" noChangeArrowheads="1" noChangeShapeType="1"/>
              </p:cNvPicPr>
              <p:nvPr/>
            </p:nvPicPr>
            <p:blipFill>
              <a:blip r:embed="rId3"/>
              <a:stretch>
                <a:fillRect/>
              </a:stretch>
            </p:blipFill>
            <p:spPr>
              <a:xfrm>
                <a:off x="2552807" y="2759272"/>
                <a:ext cx="234737" cy="250432"/>
              </a:xfrm>
              <a:prstGeom prst="rect">
                <a:avLst/>
              </a:prstGeom>
            </p:spPr>
          </p:pic>
        </mc:Fallback>
      </mc:AlternateContent>
    </p:spTree>
    <p:extLst>
      <p:ext uri="{BB962C8B-B14F-4D97-AF65-F5344CB8AC3E}">
        <p14:creationId xmlns:p14="http://schemas.microsoft.com/office/powerpoint/2010/main" val="4083311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a:t>Biswas</a:t>
            </a:r>
            <a:br>
              <a:rPr lang="en-US" sz="2000" dirty="0"/>
            </a:br>
            <a:r>
              <a:rPr lang="en-US" sz="2000" dirty="0"/>
              <a:t>Department of Electronics and Electrical Communication Engineering Indian Institute of Technology, </a:t>
            </a:r>
            <a:r>
              <a:rPr lang="en-US" sz="2000" dirty="0" err="1"/>
              <a:t>Kharagpur</a:t>
            </a:r>
            <a:endParaRPr lang="en-US" sz="2000" dirty="0"/>
          </a:p>
          <a:p>
            <a:pPr lvl="0">
              <a:lnSpc>
                <a:spcPct val="70000"/>
              </a:lnSpc>
            </a:pPr>
            <a:r>
              <a:rPr lang="en-US" sz="2000" dirty="0"/>
              <a:t>Gonzalez R. C. &amp; Woods R.E. (2008). Digital Image Processing. Prentice Hall.</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49</a:t>
            </a:fld>
            <a:endParaRPr lang="en-US"/>
          </a:p>
        </p:txBody>
      </p:sp>
    </p:spTree>
    <p:extLst>
      <p:ext uri="{BB962C8B-B14F-4D97-AF65-F5344CB8AC3E}">
        <p14:creationId xmlns:p14="http://schemas.microsoft.com/office/powerpoint/2010/main" val="338169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Pixel neighborhood </a:t>
            </a:r>
            <a:br>
              <a:rPr lang="en-US" dirty="0"/>
            </a:br>
            <a:endParaRPr lang="en-US" dirty="0"/>
          </a:p>
        </p:txBody>
      </p:sp>
      <p:sp>
        <p:nvSpPr>
          <p:cNvPr id="3" name="Content Placeholder 2"/>
          <p:cNvSpPr>
            <a:spLocks noGrp="1"/>
          </p:cNvSpPr>
          <p:nvPr>
            <p:ph idx="1"/>
          </p:nvPr>
        </p:nvSpPr>
        <p:spPr/>
        <p:txBody>
          <a:bodyPr/>
          <a:lstStyle/>
          <a:p>
            <a:r>
              <a:rPr lang="en-US" dirty="0"/>
              <a:t>An image is represented as a function f(x , y)</a:t>
            </a:r>
          </a:p>
          <a:p>
            <a:r>
              <a:rPr lang="en-US" dirty="0"/>
              <a:t>Each element f(x , y) at location of x and y in 2D matrix is called pixel. </a:t>
            </a:r>
          </a:p>
          <a:p>
            <a:pPr lvl="1"/>
            <a:r>
              <a:rPr lang="en-US" dirty="0"/>
              <a:t>So the location is sampling and the values are quantization</a:t>
            </a:r>
          </a:p>
          <a:p>
            <a:r>
              <a:rPr lang="en-US" dirty="0"/>
              <a:t> as it</a:t>
            </a:r>
            <a:r>
              <a:rPr lang="fr-FR" dirty="0"/>
              <a:t>’</a:t>
            </a:r>
            <a:r>
              <a:rPr lang="en-US" dirty="0"/>
              <a:t>s a matrix so there will be some pixels around one x, y location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5</a:t>
            </a:fld>
            <a:endParaRPr lang="en-US"/>
          </a:p>
        </p:txBody>
      </p:sp>
    </p:spTree>
    <p:extLst>
      <p:ext uri="{BB962C8B-B14F-4D97-AF65-F5344CB8AC3E}">
        <p14:creationId xmlns:p14="http://schemas.microsoft.com/office/powerpoint/2010/main" val="199193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Pixel neighborhood </a:t>
            </a:r>
            <a:br>
              <a:rPr lang="en-US" dirty="0"/>
            </a:br>
            <a:endParaRPr lang="en-US" dirty="0"/>
          </a:p>
        </p:txBody>
      </p:sp>
      <p:sp>
        <p:nvSpPr>
          <p:cNvPr id="3" name="Content Placeholder 2"/>
          <p:cNvSpPr>
            <a:spLocks noGrp="1"/>
          </p:cNvSpPr>
          <p:nvPr>
            <p:ph sz="half" idx="1"/>
          </p:nvPr>
        </p:nvSpPr>
        <p:spPr>
          <a:xfrm>
            <a:off x="457200" y="1016000"/>
            <a:ext cx="4038600" cy="5705232"/>
          </a:xfrm>
        </p:spPr>
        <p:txBody>
          <a:bodyPr>
            <a:normAutofit fontScale="77500" lnSpcReduction="20000"/>
          </a:bodyPr>
          <a:lstStyle/>
          <a:p>
            <a:r>
              <a:rPr lang="en-US" dirty="0"/>
              <a:t>Consider</a:t>
            </a:r>
            <a:r>
              <a:rPr lang="da-DK" dirty="0"/>
              <a:t> </a:t>
            </a:r>
            <a:r>
              <a:rPr lang="en-US" dirty="0"/>
              <a:t>a pixel at location a pixel p at location x y</a:t>
            </a:r>
          </a:p>
          <a:p>
            <a:r>
              <a:rPr lang="en-US" dirty="0"/>
              <a:t>matrix will have a number of rows and columns </a:t>
            </a:r>
          </a:p>
          <a:p>
            <a:r>
              <a:rPr lang="en-US" dirty="0"/>
              <a:t>row which is just before x that is row x minus 1, and the row just after the row x is, row x plus 1. </a:t>
            </a:r>
          </a:p>
          <a:p>
            <a:r>
              <a:rPr lang="en-US" dirty="0"/>
              <a:t>Similarly, there will be a column just before the column y that is column y minus 1 and there will be a column just after column y which is column y plus 1. </a:t>
            </a:r>
          </a:p>
          <a:p>
            <a:r>
              <a:rPr lang="en-US" dirty="0"/>
              <a:t>2 pixels are vertical neighbors of point p by x  axes. </a:t>
            </a:r>
          </a:p>
          <a:p>
            <a:r>
              <a:rPr lang="en-US" dirty="0"/>
              <a:t>2 pixels are the horizontal neighbors of the point p by y axes. </a:t>
            </a:r>
          </a:p>
          <a:p>
            <a:endParaRPr lang="en-US" dirty="0"/>
          </a:p>
          <a:p>
            <a:endParaRPr lang="en-US" dirty="0"/>
          </a:p>
          <a:p>
            <a:endParaRPr lang="en-US" dirty="0"/>
          </a:p>
          <a:p>
            <a:endParaRPr lang="en-US" dirty="0"/>
          </a:p>
          <a:p>
            <a:endParaRPr lang="en-US" dirty="0"/>
          </a:p>
        </p:txBody>
      </p:sp>
      <p:pic>
        <p:nvPicPr>
          <p:cNvPr id="5" name="Content Placeholder 4" descr="Screen Shot 2015-05-17 at 2.40.13 pm.png"/>
          <p:cNvPicPr>
            <a:picLocks noGrp="1" noChangeAspect="1"/>
          </p:cNvPicPr>
          <p:nvPr>
            <p:ph sz="half" idx="2"/>
          </p:nvPr>
        </p:nvPicPr>
        <p:blipFill>
          <a:blip r:embed="rId2">
            <a:extLst>
              <a:ext uri="{28A0092B-C50C-407E-A947-70E740481C1C}">
                <a14:useLocalDpi xmlns:a14="http://schemas.microsoft.com/office/drawing/2010/main" val="0"/>
              </a:ext>
            </a:extLst>
          </a:blip>
          <a:srcRect t="-36185" b="-36185"/>
          <a:stretch>
            <a:fillRect/>
          </a:stretch>
        </p:blipFill>
        <p:spPr/>
      </p:pic>
      <p:sp>
        <p:nvSpPr>
          <p:cNvPr id="6" name="Rectangle 5"/>
          <p:cNvSpPr/>
          <p:nvPr/>
        </p:nvSpPr>
        <p:spPr>
          <a:xfrm>
            <a:off x="4572000" y="5664498"/>
            <a:ext cx="4572000" cy="666849"/>
          </a:xfrm>
          <a:prstGeom prst="rect">
            <a:avLst/>
          </a:prstGeom>
        </p:spPr>
        <p:txBody>
          <a:bodyPr>
            <a:spAutoFit/>
          </a:bodyPr>
          <a:lstStyle/>
          <a:p>
            <a:r>
              <a:rPr lang="en-US" sz="2800" baseline="30000" dirty="0"/>
              <a:t>4 pixels are called 4 neighbors of the point p and is represented by p N</a:t>
            </a:r>
            <a:r>
              <a:rPr lang="en-US" sz="2800" baseline="-25000" dirty="0"/>
              <a:t>4 </a:t>
            </a:r>
            <a:r>
              <a:rPr lang="en-US" sz="2800" baseline="30000" dirty="0"/>
              <a:t>(p).</a:t>
            </a:r>
            <a:endParaRPr lang="en-US" sz="2800"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6</a:t>
            </a:fld>
            <a:endParaRPr lang="en-US"/>
          </a:p>
        </p:txBody>
      </p:sp>
      <mc:AlternateContent xmlns:mc="http://schemas.openxmlformats.org/markup-compatibility/2006">
        <mc:Choice xmlns:p14="http://schemas.microsoft.com/office/powerpoint/2010/main"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6559550" y="3824288"/>
              <a:ext cx="165100" cy="65087"/>
            </p14:xfrm>
          </p:contentPart>
        </mc:Choice>
        <mc:Fallback>
          <p:pic>
            <p:nvPicPr>
              <p:cNvPr id="1026" name="Ink 2"/>
              <p:cNvPicPr>
                <a:picLocks noRot="1" noChangeAspect="1" noEditPoints="1" noChangeArrowheads="1" noChangeShapeType="1"/>
              </p:cNvPicPr>
              <p:nvPr/>
            </p:nvPicPr>
            <p:blipFill>
              <a:blip r:embed="rId4"/>
              <a:stretch>
                <a:fillRect/>
              </a:stretch>
            </p:blipFill>
            <p:spPr>
              <a:xfrm>
                <a:off x="6550178" y="3814990"/>
                <a:ext cx="183845" cy="8368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27" name="Ink 3"/>
              <p14:cNvContentPartPr>
                <a14:cpLocks xmlns:a14="http://schemas.microsoft.com/office/drawing/2010/main" noRot="1" noChangeAspect="1" noEditPoints="1" noChangeArrowheads="1" noChangeShapeType="1"/>
              </p14:cNvContentPartPr>
              <p14:nvPr/>
            </p14:nvContentPartPr>
            <p14:xfrm>
              <a:off x="6478588" y="4189413"/>
              <a:ext cx="98425" cy="14287"/>
            </p14:xfrm>
          </p:contentPart>
        </mc:Choice>
        <mc:Fallback>
          <p:pic>
            <p:nvPicPr>
              <p:cNvPr id="1027" name="Ink 3"/>
              <p:cNvPicPr>
                <a:picLocks noRot="1" noChangeAspect="1" noEditPoints="1" noChangeArrowheads="1" noChangeShapeType="1"/>
              </p:cNvPicPr>
              <p:nvPr/>
            </p:nvPicPr>
            <p:blipFill>
              <a:blip r:embed="rId6"/>
              <a:stretch>
                <a:fillRect/>
              </a:stretch>
            </p:blipFill>
            <p:spPr>
              <a:xfrm>
                <a:off x="6469110" y="4180353"/>
                <a:ext cx="117381" cy="3240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28" name="Ink 4"/>
              <p14:cNvContentPartPr>
                <a14:cpLocks xmlns:a14="http://schemas.microsoft.com/office/drawing/2010/main" noRot="1" noChangeAspect="1" noEditPoints="1" noChangeArrowheads="1" noChangeShapeType="1"/>
              </p14:cNvContentPartPr>
              <p14:nvPr/>
            </p14:nvContentPartPr>
            <p14:xfrm>
              <a:off x="5400675" y="4041775"/>
              <a:ext cx="395288" cy="85725"/>
            </p14:xfrm>
          </p:contentPart>
        </mc:Choice>
        <mc:Fallback>
          <p:pic>
            <p:nvPicPr>
              <p:cNvPr id="1028" name="Ink 4"/>
              <p:cNvPicPr>
                <a:picLocks noRot="1" noChangeAspect="1" noEditPoints="1" noChangeArrowheads="1" noChangeShapeType="1"/>
              </p:cNvPicPr>
              <p:nvPr/>
            </p:nvPicPr>
            <p:blipFill>
              <a:blip r:embed="rId8"/>
              <a:stretch>
                <a:fillRect/>
              </a:stretch>
            </p:blipFill>
            <p:spPr>
              <a:xfrm>
                <a:off x="5391306" y="4032488"/>
                <a:ext cx="414025" cy="104299"/>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29" name="Ink 5"/>
              <p14:cNvContentPartPr>
                <a14:cpLocks xmlns:a14="http://schemas.microsoft.com/office/drawing/2010/main" noRot="1" noChangeAspect="1" noEditPoints="1" noChangeArrowheads="1" noChangeShapeType="1"/>
              </p14:cNvContentPartPr>
              <p14:nvPr/>
            </p14:nvContentPartPr>
            <p14:xfrm>
              <a:off x="6688138" y="3833813"/>
              <a:ext cx="231775" cy="420687"/>
            </p14:xfrm>
          </p:contentPart>
        </mc:Choice>
        <mc:Fallback>
          <p:pic>
            <p:nvPicPr>
              <p:cNvPr id="1029" name="Ink 5"/>
              <p:cNvPicPr>
                <a:picLocks noRot="1" noChangeAspect="1" noEditPoints="1" noChangeArrowheads="1" noChangeShapeType="1"/>
              </p:cNvPicPr>
              <p:nvPr/>
            </p:nvPicPr>
            <p:blipFill>
              <a:blip r:embed="rId10"/>
              <a:stretch>
                <a:fillRect/>
              </a:stretch>
            </p:blipFill>
            <p:spPr>
              <a:xfrm>
                <a:off x="6678810" y="3824432"/>
                <a:ext cx="250432" cy="43944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30" name="Ink 6"/>
              <p14:cNvContentPartPr>
                <a14:cpLocks xmlns:a14="http://schemas.microsoft.com/office/drawing/2010/main" noRot="1" noChangeAspect="1" noEditPoints="1" noChangeArrowheads="1" noChangeShapeType="1"/>
              </p14:cNvContentPartPr>
              <p14:nvPr/>
            </p14:nvContentPartPr>
            <p14:xfrm>
              <a:off x="7877175" y="3998913"/>
              <a:ext cx="612775" cy="90487"/>
            </p14:xfrm>
          </p:contentPart>
        </mc:Choice>
        <mc:Fallback>
          <p:pic>
            <p:nvPicPr>
              <p:cNvPr id="1030" name="Ink 6"/>
              <p:cNvPicPr>
                <a:picLocks noRot="1" noChangeAspect="1" noEditPoints="1" noChangeArrowheads="1" noChangeShapeType="1"/>
              </p:cNvPicPr>
              <p:nvPr/>
            </p:nvPicPr>
            <p:blipFill>
              <a:blip r:embed="rId12"/>
              <a:stretch>
                <a:fillRect/>
              </a:stretch>
            </p:blipFill>
            <p:spPr>
              <a:xfrm>
                <a:off x="7867820" y="3989540"/>
                <a:ext cx="631486" cy="10923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31" name="Ink 7"/>
              <p14:cNvContentPartPr>
                <a14:cpLocks xmlns:a14="http://schemas.microsoft.com/office/drawing/2010/main" noRot="1" noChangeAspect="1" noEditPoints="1" noChangeArrowheads="1" noChangeShapeType="1"/>
              </p14:cNvContentPartPr>
              <p14:nvPr/>
            </p14:nvContentPartPr>
            <p14:xfrm>
              <a:off x="6670675" y="4194175"/>
              <a:ext cx="1241425" cy="323850"/>
            </p14:xfrm>
          </p:contentPart>
        </mc:Choice>
        <mc:Fallback>
          <p:pic>
            <p:nvPicPr>
              <p:cNvPr id="1031" name="Ink 7"/>
              <p:cNvPicPr>
                <a:picLocks noRot="1" noChangeAspect="1" noEditPoints="1" noChangeArrowheads="1" noChangeShapeType="1"/>
              </p:cNvPicPr>
              <p:nvPr/>
            </p:nvPicPr>
            <p:blipFill>
              <a:blip r:embed="rId14"/>
              <a:stretch>
                <a:fillRect/>
              </a:stretch>
            </p:blipFill>
            <p:spPr>
              <a:xfrm>
                <a:off x="6661317" y="4184840"/>
                <a:ext cx="1260142" cy="342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32" name="Ink 8"/>
              <p14:cNvContentPartPr>
                <a14:cpLocks xmlns:a14="http://schemas.microsoft.com/office/drawing/2010/main" noRot="1" noChangeAspect="1" noEditPoints="1" noChangeArrowheads="1" noChangeShapeType="1"/>
              </p14:cNvContentPartPr>
              <p14:nvPr/>
            </p14:nvContentPartPr>
            <p14:xfrm>
              <a:off x="6769100" y="5986463"/>
              <a:ext cx="496888" cy="503237"/>
            </p14:xfrm>
          </p:contentPart>
        </mc:Choice>
        <mc:Fallback>
          <p:pic>
            <p:nvPicPr>
              <p:cNvPr id="1032" name="Ink 8"/>
              <p:cNvPicPr>
                <a:picLocks noRot="1" noChangeAspect="1" noEditPoints="1" noChangeArrowheads="1" noChangeShapeType="1"/>
              </p:cNvPicPr>
              <p:nvPr/>
            </p:nvPicPr>
            <p:blipFill>
              <a:blip r:embed="rId16"/>
              <a:stretch>
                <a:fillRect/>
              </a:stretch>
            </p:blipFill>
            <p:spPr>
              <a:xfrm>
                <a:off x="6759745" y="5977097"/>
                <a:ext cx="515598" cy="521969"/>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33" name="Ink 9"/>
              <p14:cNvContentPartPr>
                <a14:cpLocks xmlns:a14="http://schemas.microsoft.com/office/drawing/2010/main" noRot="1" noChangeAspect="1" noEditPoints="1" noChangeArrowheads="1" noChangeShapeType="1"/>
              </p14:cNvContentPartPr>
              <p14:nvPr/>
            </p14:nvContentPartPr>
            <p14:xfrm>
              <a:off x="6681788" y="4187825"/>
              <a:ext cx="66675" cy="34925"/>
            </p14:xfrm>
          </p:contentPart>
        </mc:Choice>
        <mc:Fallback>
          <p:pic>
            <p:nvPicPr>
              <p:cNvPr id="1033" name="Ink 9"/>
              <p:cNvPicPr>
                <a:picLocks noRot="1" noChangeAspect="1" noEditPoints="1" noChangeArrowheads="1" noChangeShapeType="1"/>
              </p:cNvPicPr>
              <p:nvPr/>
            </p:nvPicPr>
            <p:blipFill>
              <a:blip r:embed="rId18"/>
              <a:stretch>
                <a:fillRect/>
              </a:stretch>
            </p:blipFill>
            <p:spPr>
              <a:xfrm>
                <a:off x="6672210" y="4178366"/>
                <a:ext cx="85830" cy="53843"/>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34" name="Ink 10"/>
              <p14:cNvContentPartPr>
                <a14:cpLocks xmlns:a14="http://schemas.microsoft.com/office/drawing/2010/main" noRot="1" noChangeAspect="1" noEditPoints="1" noChangeArrowheads="1" noChangeShapeType="1"/>
              </p14:cNvContentPartPr>
              <p14:nvPr/>
            </p14:nvContentPartPr>
            <p14:xfrm>
              <a:off x="6473825" y="4167188"/>
              <a:ext cx="101600" cy="28575"/>
            </p14:xfrm>
          </p:contentPart>
        </mc:Choice>
        <mc:Fallback>
          <p:pic>
            <p:nvPicPr>
              <p:cNvPr id="1034" name="Ink 10"/>
              <p:cNvPicPr>
                <a:picLocks noRot="1" noChangeAspect="1" noEditPoints="1" noChangeArrowheads="1" noChangeShapeType="1"/>
              </p:cNvPicPr>
              <p:nvPr/>
            </p:nvPicPr>
            <p:blipFill>
              <a:blip r:embed="rId20"/>
              <a:stretch>
                <a:fillRect/>
              </a:stretch>
            </p:blipFill>
            <p:spPr>
              <a:xfrm>
                <a:off x="6464458" y="4157539"/>
                <a:ext cx="120335" cy="4787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35" name="Ink 11"/>
              <p14:cNvContentPartPr>
                <a14:cpLocks xmlns:a14="http://schemas.microsoft.com/office/drawing/2010/main" noRot="1" noChangeAspect="1" noEditPoints="1" noChangeArrowheads="1" noChangeShapeType="1"/>
              </p14:cNvContentPartPr>
              <p14:nvPr/>
            </p14:nvContentPartPr>
            <p14:xfrm>
              <a:off x="6516688" y="4246563"/>
              <a:ext cx="7937" cy="9525"/>
            </p14:xfrm>
          </p:contentPart>
        </mc:Choice>
        <mc:Fallback>
          <p:pic>
            <p:nvPicPr>
              <p:cNvPr id="1035" name="Ink 11"/>
              <p:cNvPicPr>
                <a:picLocks noRot="1" noChangeAspect="1" noEditPoints="1" noChangeArrowheads="1" noChangeShapeType="1"/>
              </p:cNvPicPr>
              <p:nvPr/>
            </p:nvPicPr>
            <p:blipFill>
              <a:blip r:embed="rId22"/>
              <a:stretch>
                <a:fillRect/>
              </a:stretch>
            </p:blipFill>
            <p:spPr>
              <a:xfrm>
                <a:off x="6508090" y="4237038"/>
                <a:ext cx="25134" cy="28575"/>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36" name="Ink 12"/>
              <p14:cNvContentPartPr>
                <a14:cpLocks xmlns:a14="http://schemas.microsoft.com/office/drawing/2010/main" noRot="1" noChangeAspect="1" noEditPoints="1" noChangeArrowheads="1" noChangeShapeType="1"/>
              </p14:cNvContentPartPr>
              <p14:nvPr/>
            </p14:nvContentPartPr>
            <p14:xfrm>
              <a:off x="6391275" y="3117850"/>
              <a:ext cx="69850" cy="39688"/>
            </p14:xfrm>
          </p:contentPart>
        </mc:Choice>
        <mc:Fallback>
          <p:pic>
            <p:nvPicPr>
              <p:cNvPr id="1036" name="Ink 12"/>
              <p:cNvPicPr>
                <a:picLocks noRot="1" noChangeAspect="1" noEditPoints="1" noChangeArrowheads="1" noChangeShapeType="1"/>
              </p:cNvPicPr>
              <p:nvPr/>
            </p:nvPicPr>
            <p:blipFill>
              <a:blip r:embed="rId24"/>
              <a:stretch>
                <a:fillRect/>
              </a:stretch>
            </p:blipFill>
            <p:spPr>
              <a:xfrm>
                <a:off x="6381767" y="3108295"/>
                <a:ext cx="88867" cy="58797"/>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37" name="Ink 13"/>
              <p14:cNvContentPartPr>
                <a14:cpLocks xmlns:a14="http://schemas.microsoft.com/office/drawing/2010/main" noRot="1" noChangeAspect="1" noEditPoints="1" noChangeArrowheads="1" noChangeShapeType="1"/>
              </p14:cNvContentPartPr>
              <p14:nvPr/>
            </p14:nvContentPartPr>
            <p14:xfrm>
              <a:off x="6376988" y="4784725"/>
              <a:ext cx="122237" cy="55563"/>
            </p14:xfrm>
          </p:contentPart>
        </mc:Choice>
        <mc:Fallback>
          <p:pic>
            <p:nvPicPr>
              <p:cNvPr id="1037" name="Ink 13"/>
              <p:cNvPicPr>
                <a:picLocks noRot="1" noChangeAspect="1" noEditPoints="1" noChangeArrowheads="1" noChangeShapeType="1"/>
              </p:cNvPicPr>
              <p:nvPr/>
            </p:nvPicPr>
            <p:blipFill>
              <a:blip r:embed="rId26"/>
              <a:stretch>
                <a:fillRect/>
              </a:stretch>
            </p:blipFill>
            <p:spPr>
              <a:xfrm>
                <a:off x="6367668" y="4775158"/>
                <a:ext cx="140877" cy="74697"/>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38" name="Ink 14"/>
              <p14:cNvContentPartPr>
                <a14:cpLocks xmlns:a14="http://schemas.microsoft.com/office/drawing/2010/main" noRot="1" noChangeAspect="1" noEditPoints="1" noChangeArrowheads="1" noChangeShapeType="1"/>
              </p14:cNvContentPartPr>
              <p14:nvPr/>
            </p14:nvContentPartPr>
            <p14:xfrm>
              <a:off x="5326063" y="3141663"/>
              <a:ext cx="560387" cy="47625"/>
            </p14:xfrm>
          </p:contentPart>
        </mc:Choice>
        <mc:Fallback>
          <p:pic>
            <p:nvPicPr>
              <p:cNvPr id="1038" name="Ink 14"/>
              <p:cNvPicPr>
                <a:picLocks noRot="1" noChangeAspect="1" noEditPoints="1" noChangeArrowheads="1" noChangeShapeType="1"/>
              </p:cNvPicPr>
              <p:nvPr/>
            </p:nvPicPr>
            <p:blipFill>
              <a:blip r:embed="rId28"/>
              <a:stretch>
                <a:fillRect/>
              </a:stretch>
            </p:blipFill>
            <p:spPr>
              <a:xfrm>
                <a:off x="5316687" y="3132138"/>
                <a:ext cx="579139" cy="66675"/>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39" name="Ink 15"/>
              <p14:cNvContentPartPr>
                <a14:cpLocks xmlns:a14="http://schemas.microsoft.com/office/drawing/2010/main" noRot="1" noChangeAspect="1" noEditPoints="1" noChangeArrowheads="1" noChangeShapeType="1"/>
              </p14:cNvContentPartPr>
              <p14:nvPr/>
            </p14:nvContentPartPr>
            <p14:xfrm>
              <a:off x="5630863" y="3111500"/>
              <a:ext cx="312737" cy="119063"/>
            </p14:xfrm>
          </p:contentPart>
        </mc:Choice>
        <mc:Fallback>
          <p:pic>
            <p:nvPicPr>
              <p:cNvPr id="1039" name="Ink 15"/>
              <p:cNvPicPr>
                <a:picLocks noRot="1" noChangeAspect="1" noEditPoints="1" noChangeArrowheads="1" noChangeShapeType="1"/>
              </p:cNvPicPr>
              <p:nvPr/>
            </p:nvPicPr>
            <p:blipFill>
              <a:blip r:embed="rId30"/>
              <a:stretch>
                <a:fillRect/>
              </a:stretch>
            </p:blipFill>
            <p:spPr>
              <a:xfrm>
                <a:off x="5621517" y="3102148"/>
                <a:ext cx="331429" cy="137768"/>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040" name="Ink 16"/>
              <p14:cNvContentPartPr>
                <a14:cpLocks xmlns:a14="http://schemas.microsoft.com/office/drawing/2010/main" noRot="1" noChangeAspect="1" noEditPoints="1" noChangeArrowheads="1" noChangeShapeType="1"/>
              </p14:cNvContentPartPr>
              <p14:nvPr/>
            </p14:nvContentPartPr>
            <p14:xfrm>
              <a:off x="4859338" y="4138613"/>
              <a:ext cx="620712" cy="46037"/>
            </p14:xfrm>
          </p:contentPart>
        </mc:Choice>
        <mc:Fallback>
          <p:pic>
            <p:nvPicPr>
              <p:cNvPr id="1040" name="Ink 16"/>
              <p:cNvPicPr>
                <a:picLocks noRot="1" noChangeAspect="1" noEditPoints="1" noChangeArrowheads="1" noChangeShapeType="1"/>
              </p:cNvPicPr>
              <p:nvPr/>
            </p:nvPicPr>
            <p:blipFill>
              <a:blip r:embed="rId32"/>
              <a:stretch>
                <a:fillRect/>
              </a:stretch>
            </p:blipFill>
            <p:spPr>
              <a:xfrm>
                <a:off x="4849966" y="4129406"/>
                <a:ext cx="639456" cy="64452"/>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41" name="Ink 17"/>
              <p14:cNvContentPartPr>
                <a14:cpLocks xmlns:a14="http://schemas.microsoft.com/office/drawing/2010/main" noRot="1" noChangeAspect="1" noEditPoints="1" noChangeArrowheads="1" noChangeShapeType="1"/>
              </p14:cNvContentPartPr>
              <p14:nvPr/>
            </p14:nvContentPartPr>
            <p14:xfrm>
              <a:off x="5397500" y="4049713"/>
              <a:ext cx="193675" cy="239712"/>
            </p14:xfrm>
          </p:contentPart>
        </mc:Choice>
        <mc:Fallback>
          <p:pic>
            <p:nvPicPr>
              <p:cNvPr id="1041" name="Ink 17"/>
              <p:cNvPicPr>
                <a:picLocks noRot="1" noChangeAspect="1" noEditPoints="1" noChangeArrowheads="1" noChangeShapeType="1"/>
              </p:cNvPicPr>
              <p:nvPr/>
            </p:nvPicPr>
            <p:blipFill>
              <a:blip r:embed="rId34"/>
              <a:stretch>
                <a:fillRect/>
              </a:stretch>
            </p:blipFill>
            <p:spPr>
              <a:xfrm>
                <a:off x="5388209" y="4040327"/>
                <a:ext cx="212256" cy="258485"/>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42" name="Ink 18"/>
              <p14:cNvContentPartPr>
                <a14:cpLocks xmlns:a14="http://schemas.microsoft.com/office/drawing/2010/main" noRot="1" noChangeAspect="1" noEditPoints="1" noChangeArrowheads="1" noChangeShapeType="1"/>
              </p14:cNvContentPartPr>
              <p14:nvPr/>
            </p14:nvContentPartPr>
            <p14:xfrm>
              <a:off x="5434013" y="4529138"/>
              <a:ext cx="104775" cy="84137"/>
            </p14:xfrm>
          </p:contentPart>
        </mc:Choice>
        <mc:Fallback>
          <p:pic>
            <p:nvPicPr>
              <p:cNvPr id="1042" name="Ink 18"/>
              <p:cNvPicPr>
                <a:picLocks noRot="1" noChangeAspect="1" noEditPoints="1" noChangeArrowheads="1" noChangeShapeType="1"/>
              </p:cNvPicPr>
              <p:nvPr/>
            </p:nvPicPr>
            <p:blipFill>
              <a:blip r:embed="rId36"/>
              <a:stretch>
                <a:fillRect/>
              </a:stretch>
            </p:blipFill>
            <p:spPr>
              <a:xfrm>
                <a:off x="5424652" y="4519749"/>
                <a:ext cx="123498" cy="102914"/>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43" name="Ink 19"/>
              <p14:cNvContentPartPr>
                <a14:cpLocks xmlns:a14="http://schemas.microsoft.com/office/drawing/2010/main" noRot="1" noChangeAspect="1" noEditPoints="1" noChangeArrowheads="1" noChangeShapeType="1"/>
              </p14:cNvContentPartPr>
              <p14:nvPr/>
            </p14:nvContentPartPr>
            <p14:xfrm>
              <a:off x="4932363" y="4662488"/>
              <a:ext cx="474662" cy="17462"/>
            </p14:xfrm>
          </p:contentPart>
        </mc:Choice>
        <mc:Fallback>
          <p:pic>
            <p:nvPicPr>
              <p:cNvPr id="1043" name="Ink 19"/>
              <p:cNvPicPr>
                <a:picLocks noRot="1" noChangeAspect="1" noEditPoints="1" noChangeArrowheads="1" noChangeShapeType="1"/>
              </p:cNvPicPr>
              <p:nvPr/>
            </p:nvPicPr>
            <p:blipFill>
              <a:blip r:embed="rId38"/>
              <a:stretch>
                <a:fillRect/>
              </a:stretch>
            </p:blipFill>
            <p:spPr>
              <a:xfrm>
                <a:off x="4922999" y="4652170"/>
                <a:ext cx="493389" cy="38099"/>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44" name="Ink 20"/>
              <p14:cNvContentPartPr>
                <a14:cpLocks xmlns:a14="http://schemas.microsoft.com/office/drawing/2010/main" noRot="1" noChangeAspect="1" noEditPoints="1" noChangeArrowheads="1" noChangeShapeType="1"/>
              </p14:cNvContentPartPr>
              <p14:nvPr/>
            </p14:nvContentPartPr>
            <p14:xfrm>
              <a:off x="5310188" y="4549775"/>
              <a:ext cx="252412" cy="288925"/>
            </p14:xfrm>
          </p:contentPart>
        </mc:Choice>
        <mc:Fallback>
          <p:pic>
            <p:nvPicPr>
              <p:cNvPr id="1044" name="Ink 20"/>
              <p:cNvPicPr>
                <a:picLocks noRot="1" noChangeAspect="1" noEditPoints="1" noChangeArrowheads="1" noChangeShapeType="1"/>
              </p:cNvPicPr>
              <p:nvPr/>
            </p:nvPicPr>
            <p:blipFill>
              <a:blip r:embed="rId40"/>
              <a:stretch>
                <a:fillRect/>
              </a:stretch>
            </p:blipFill>
            <p:spPr>
              <a:xfrm>
                <a:off x="5300772" y="4540397"/>
                <a:ext cx="271243" cy="307682"/>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45" name="Ink 21"/>
              <p14:cNvContentPartPr>
                <a14:cpLocks xmlns:a14="http://schemas.microsoft.com/office/drawing/2010/main" noRot="1" noChangeAspect="1" noEditPoints="1" noChangeArrowheads="1" noChangeShapeType="1"/>
              </p14:cNvContentPartPr>
              <p14:nvPr/>
            </p14:nvContentPartPr>
            <p14:xfrm>
              <a:off x="6435725" y="3930650"/>
              <a:ext cx="139700" cy="266700"/>
            </p14:xfrm>
          </p:contentPart>
        </mc:Choice>
        <mc:Fallback>
          <p:pic>
            <p:nvPicPr>
              <p:cNvPr id="1045" name="Ink 21"/>
              <p:cNvPicPr>
                <a:picLocks noRot="1" noChangeAspect="1" noEditPoints="1" noChangeArrowheads="1" noChangeShapeType="1"/>
              </p:cNvPicPr>
              <p:nvPr/>
            </p:nvPicPr>
            <p:blipFill>
              <a:blip r:embed="rId42"/>
              <a:stretch>
                <a:fillRect/>
              </a:stretch>
            </p:blipFill>
            <p:spPr>
              <a:xfrm>
                <a:off x="6426291" y="3921267"/>
                <a:ext cx="158569" cy="285466"/>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46" name="Ink 22"/>
              <p14:cNvContentPartPr>
                <a14:cpLocks xmlns:a14="http://schemas.microsoft.com/office/drawing/2010/main" noRot="1" noChangeAspect="1" noEditPoints="1" noChangeArrowheads="1" noChangeShapeType="1"/>
              </p14:cNvContentPartPr>
              <p14:nvPr/>
            </p14:nvContentPartPr>
            <p14:xfrm>
              <a:off x="6389688" y="4905375"/>
              <a:ext cx="100012" cy="17463"/>
            </p14:xfrm>
          </p:contentPart>
        </mc:Choice>
        <mc:Fallback>
          <p:pic>
            <p:nvPicPr>
              <p:cNvPr id="1046" name="Ink 22"/>
              <p:cNvPicPr>
                <a:picLocks noRot="1" noChangeAspect="1" noEditPoints="1" noChangeArrowheads="1" noChangeShapeType="1"/>
              </p:cNvPicPr>
              <p:nvPr/>
            </p:nvPicPr>
            <p:blipFill>
              <a:blip r:embed="rId44"/>
              <a:stretch>
                <a:fillRect/>
              </a:stretch>
            </p:blipFill>
            <p:spPr>
              <a:xfrm>
                <a:off x="6380401" y="4896109"/>
                <a:ext cx="118586" cy="35995"/>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47" name="Ink 23"/>
              <p14:cNvContentPartPr>
                <a14:cpLocks xmlns:a14="http://schemas.microsoft.com/office/drawing/2010/main" noRot="1" noChangeAspect="1" noEditPoints="1" noChangeArrowheads="1" noChangeShapeType="1"/>
              </p14:cNvContentPartPr>
              <p14:nvPr/>
            </p14:nvContentPartPr>
            <p14:xfrm>
              <a:off x="5253038" y="2538413"/>
              <a:ext cx="123825" cy="371475"/>
            </p14:xfrm>
          </p:contentPart>
        </mc:Choice>
        <mc:Fallback>
          <p:pic>
            <p:nvPicPr>
              <p:cNvPr id="1047" name="Ink 23"/>
              <p:cNvPicPr>
                <a:picLocks noRot="1" noChangeAspect="1" noEditPoints="1" noChangeArrowheads="1" noChangeShapeType="1"/>
              </p:cNvPicPr>
              <p:nvPr/>
            </p:nvPicPr>
            <p:blipFill>
              <a:blip r:embed="rId46"/>
              <a:stretch>
                <a:fillRect/>
              </a:stretch>
            </p:blipFill>
            <p:spPr>
              <a:xfrm>
                <a:off x="5243652" y="2529054"/>
                <a:ext cx="142597" cy="390193"/>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48" name="Ink 24"/>
              <p14:cNvContentPartPr>
                <a14:cpLocks xmlns:a14="http://schemas.microsoft.com/office/drawing/2010/main" noRot="1" noChangeAspect="1" noEditPoints="1" noChangeArrowheads="1" noChangeShapeType="1"/>
              </p14:cNvContentPartPr>
              <p14:nvPr/>
            </p14:nvContentPartPr>
            <p14:xfrm>
              <a:off x="5170488" y="2671763"/>
              <a:ext cx="277812" cy="168275"/>
            </p14:xfrm>
          </p:contentPart>
        </mc:Choice>
        <mc:Fallback>
          <p:pic>
            <p:nvPicPr>
              <p:cNvPr id="1048" name="Ink 24"/>
              <p:cNvPicPr>
                <a:picLocks noRot="1" noChangeAspect="1" noEditPoints="1" noChangeArrowheads="1" noChangeShapeType="1"/>
              </p:cNvPicPr>
              <p:nvPr/>
            </p:nvPicPr>
            <p:blipFill>
              <a:blip r:embed="rId48"/>
              <a:stretch>
                <a:fillRect/>
              </a:stretch>
            </p:blipFill>
            <p:spPr>
              <a:xfrm>
                <a:off x="5161107" y="2662394"/>
                <a:ext cx="296573" cy="187012"/>
              </a:xfrm>
              <a:prstGeom prst="rect">
                <a:avLst/>
              </a:prstGeom>
            </p:spPr>
          </p:pic>
        </mc:Fallback>
      </mc:AlternateContent>
    </p:spTree>
    <p:extLst>
      <p:ext uri="{BB962C8B-B14F-4D97-AF65-F5344CB8AC3E}">
        <p14:creationId xmlns:p14="http://schemas.microsoft.com/office/powerpoint/2010/main" val="160612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boundary pixel, neighbors</a:t>
            </a:r>
            <a:br>
              <a:rPr lang="en-US" dirty="0"/>
            </a:br>
            <a:endParaRPr lang="en-US" dirty="0"/>
          </a:p>
        </p:txBody>
      </p:sp>
      <p:sp>
        <p:nvSpPr>
          <p:cNvPr id="3" name="Content Placeholder 2"/>
          <p:cNvSpPr>
            <a:spLocks noGrp="1"/>
          </p:cNvSpPr>
          <p:nvPr>
            <p:ph sz="half" idx="1"/>
          </p:nvPr>
        </p:nvSpPr>
        <p:spPr/>
        <p:txBody>
          <a:bodyPr/>
          <a:lstStyle/>
          <a:p>
            <a:r>
              <a:rPr lang="en-US" dirty="0"/>
              <a:t>Particular pixel p, does not have any pixel in the row above this pixel; </a:t>
            </a:r>
          </a:p>
          <a:p>
            <a:r>
              <a:rPr lang="en-US" dirty="0"/>
              <a:t>And it does not have any pixel in the column before this particular column.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7</a:t>
            </a:fld>
            <a:endParaRPr lang="en-US"/>
          </a:p>
        </p:txBody>
      </p:sp>
      <mc:AlternateContent xmlns:mc="http://schemas.openxmlformats.org/markup-compatibility/2006">
        <mc:Choice xmlns:p14="http://schemas.microsoft.com/office/powerpoint/2010/main" Requires="p14">
          <p:contentPart p14:bwMode="auto" r:id="rId2">
            <p14:nvContentPartPr>
              <p14:cNvPr id="2055" name="Ink 7"/>
              <p14:cNvContentPartPr>
                <a14:cpLocks xmlns:a14="http://schemas.microsoft.com/office/drawing/2010/main" noRot="1" noChangeAspect="1" noEditPoints="1" noChangeArrowheads="1" noChangeShapeType="1"/>
              </p14:cNvContentPartPr>
              <p14:nvPr/>
            </p14:nvContentPartPr>
            <p14:xfrm>
              <a:off x="30941963" y="13638213"/>
              <a:ext cx="0" cy="0"/>
            </p14:xfrm>
          </p:contentPart>
        </mc:Choice>
        <mc:Fallback>
          <p:pic>
            <p:nvPicPr>
              <p:cNvPr id="2055" name="Ink 7"/>
              <p:cNvPicPr>
                <a:picLocks noRot="1" noChangeAspect="1" noEditPoints="1" noChangeArrowheads="1" noChangeShapeType="1"/>
              </p:cNvPicPr>
              <p:nvPr/>
            </p:nvPicPr>
            <p:blipFill>
              <a:blip r:embed="rId3"/>
              <a:stretch>
                <a:fillRect/>
              </a:stretch>
            </p:blipFill>
            <p:spPr>
              <a:xfrm>
                <a:off x="30941963" y="13638213"/>
                <a:ext cx="0" cy="0"/>
              </a:xfrm>
              <a:prstGeom prst="rect">
                <a:avLst/>
              </a:prstGeom>
            </p:spPr>
          </p:pic>
        </mc:Fallback>
      </mc:AlternateContent>
    </p:spTree>
    <p:extLst>
      <p:ext uri="{BB962C8B-B14F-4D97-AF65-F5344CB8AC3E}">
        <p14:creationId xmlns:p14="http://schemas.microsoft.com/office/powerpoint/2010/main" val="54694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Diagonal neighborhood of pixel</a:t>
            </a:r>
          </a:p>
        </p:txBody>
      </p:sp>
      <p:sp>
        <p:nvSpPr>
          <p:cNvPr id="3" name="Content Placeholder 2"/>
          <p:cNvSpPr>
            <a:spLocks noGrp="1"/>
          </p:cNvSpPr>
          <p:nvPr>
            <p:ph sz="half" idx="1"/>
          </p:nvPr>
        </p:nvSpPr>
        <p:spPr/>
        <p:txBody>
          <a:bodyPr/>
          <a:lstStyle/>
          <a:p>
            <a:r>
              <a:rPr lang="en-US" dirty="0"/>
              <a:t>There are 4 diagonal points. One at location x minus 1 y minus 1, the other one at location x plus 1 y plus 1, one at location x minus 1 y plus 1 and the other one is at location x plus 1 and y minus 1. </a:t>
            </a:r>
          </a:p>
          <a:p>
            <a:endParaRPr lang="en-US" dirty="0"/>
          </a:p>
        </p:txBody>
      </p:sp>
      <p:pic>
        <p:nvPicPr>
          <p:cNvPr id="5" name="Content Placeholder 4" descr="Screen Shot 2015-05-17 at 2.55.39 pm.png"/>
          <p:cNvPicPr>
            <a:picLocks noGrp="1" noChangeAspect="1"/>
          </p:cNvPicPr>
          <p:nvPr>
            <p:ph sz="half" idx="2"/>
          </p:nvPr>
        </p:nvPicPr>
        <p:blipFill>
          <a:blip r:embed="rId2">
            <a:extLst>
              <a:ext uri="{28A0092B-C50C-407E-A947-70E740481C1C}">
                <a14:useLocalDpi xmlns:a14="http://schemas.microsoft.com/office/drawing/2010/main" val="0"/>
              </a:ext>
            </a:extLst>
          </a:blip>
          <a:srcRect t="-52275" b="-52275"/>
          <a:stretch>
            <a:fillRect/>
          </a:stretch>
        </p:blipFill>
        <p:spPr/>
      </p:pic>
      <p:sp>
        <p:nvSpPr>
          <p:cNvPr id="6" name="TextBox 5"/>
          <p:cNvSpPr txBox="1"/>
          <p:nvPr/>
        </p:nvSpPr>
        <p:spPr>
          <a:xfrm>
            <a:off x="3927231" y="5479832"/>
            <a:ext cx="5216769" cy="984885"/>
          </a:xfrm>
          <a:prstGeom prst="rect">
            <a:avLst/>
          </a:prstGeom>
          <a:noFill/>
        </p:spPr>
        <p:txBody>
          <a:bodyPr wrap="square" rtlCol="0">
            <a:spAutoFit/>
          </a:bodyPr>
          <a:lstStyle/>
          <a:p>
            <a:r>
              <a:rPr lang="en-US" sz="2000" dirty="0"/>
              <a:t>4 pixels are known as the diagonal neighbors of point p and  represented by N</a:t>
            </a:r>
            <a:r>
              <a:rPr lang="en-US" sz="2000" baseline="-25000" dirty="0"/>
              <a:t>D</a:t>
            </a:r>
            <a:r>
              <a:rPr lang="en-US" sz="2000" dirty="0"/>
              <a:t> (p)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8</a:t>
            </a:fld>
            <a:endParaRPr lang="en-US"/>
          </a:p>
        </p:txBody>
      </p:sp>
      <mc:AlternateContent xmlns:mc="http://schemas.openxmlformats.org/markup-compatibility/2006">
        <mc:Choice xmlns:p14="http://schemas.microsoft.com/office/powerpoint/2010/main"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5988050" y="3330575"/>
              <a:ext cx="2030413" cy="588963"/>
            </p14:xfrm>
          </p:contentPart>
        </mc:Choice>
        <mc:Fallback>
          <p:pic>
            <p:nvPicPr>
              <p:cNvPr id="3074" name="Ink 2"/>
              <p:cNvPicPr>
                <a:picLocks noRot="1" noChangeAspect="1" noEditPoints="1" noChangeArrowheads="1" noChangeShapeType="1"/>
              </p:cNvPicPr>
              <p:nvPr/>
            </p:nvPicPr>
            <p:blipFill>
              <a:blip r:embed="rId4"/>
              <a:stretch>
                <a:fillRect/>
              </a:stretch>
            </p:blipFill>
            <p:spPr>
              <a:xfrm>
                <a:off x="5978688" y="3321203"/>
                <a:ext cx="2049136" cy="60770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075" name="Ink 3"/>
              <p14:cNvContentPartPr>
                <a14:cpLocks xmlns:a14="http://schemas.microsoft.com/office/drawing/2010/main" noRot="1" noChangeAspect="1" noEditPoints="1" noChangeArrowheads="1" noChangeShapeType="1"/>
              </p14:cNvContentPartPr>
              <p14:nvPr/>
            </p14:nvContentPartPr>
            <p14:xfrm>
              <a:off x="6019800" y="4208463"/>
              <a:ext cx="217488" cy="214312"/>
            </p14:xfrm>
          </p:contentPart>
        </mc:Choice>
        <mc:Fallback>
          <p:pic>
            <p:nvPicPr>
              <p:cNvPr id="3075" name="Ink 3"/>
              <p:cNvPicPr>
                <a:picLocks noRot="1" noChangeAspect="1" noEditPoints="1" noChangeArrowheads="1" noChangeShapeType="1"/>
              </p:cNvPicPr>
              <p:nvPr/>
            </p:nvPicPr>
            <p:blipFill>
              <a:blip r:embed="rId6"/>
              <a:stretch>
                <a:fillRect/>
              </a:stretch>
            </p:blipFill>
            <p:spPr>
              <a:xfrm>
                <a:off x="6010500" y="4199098"/>
                <a:ext cx="236089" cy="233042"/>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076" name="Ink 4"/>
              <p14:cNvContentPartPr>
                <a14:cpLocks xmlns:a14="http://schemas.microsoft.com/office/drawing/2010/main" noRot="1" noChangeAspect="1" noEditPoints="1" noChangeArrowheads="1" noChangeShapeType="1"/>
              </p14:cNvContentPartPr>
              <p14:nvPr/>
            </p14:nvContentPartPr>
            <p14:xfrm>
              <a:off x="6983413" y="4078288"/>
              <a:ext cx="358775" cy="249237"/>
            </p14:xfrm>
          </p:contentPart>
        </mc:Choice>
        <mc:Fallback>
          <p:pic>
            <p:nvPicPr>
              <p:cNvPr id="3076" name="Ink 4"/>
              <p:cNvPicPr>
                <a:picLocks noRot="1" noChangeAspect="1" noEditPoints="1" noChangeArrowheads="1" noChangeShapeType="1"/>
              </p:cNvPicPr>
              <p:nvPr/>
            </p:nvPicPr>
            <p:blipFill>
              <a:blip r:embed="rId8"/>
              <a:stretch>
                <a:fillRect/>
              </a:stretch>
            </p:blipFill>
            <p:spPr>
              <a:xfrm>
                <a:off x="6974029" y="4068977"/>
                <a:ext cx="377544" cy="267858"/>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77" name="Ink 5"/>
              <p14:cNvContentPartPr>
                <a14:cpLocks xmlns:a14="http://schemas.microsoft.com/office/drawing/2010/main" noRot="1" noChangeAspect="1" noEditPoints="1" noChangeArrowheads="1" noChangeShapeType="1"/>
              </p14:cNvContentPartPr>
              <p14:nvPr/>
            </p14:nvContentPartPr>
            <p14:xfrm>
              <a:off x="5800725" y="3362325"/>
              <a:ext cx="207963" cy="60325"/>
            </p14:xfrm>
          </p:contentPart>
        </mc:Choice>
        <mc:Fallback>
          <p:pic>
            <p:nvPicPr>
              <p:cNvPr id="3077" name="Ink 5"/>
              <p:cNvPicPr>
                <a:picLocks noRot="1" noChangeAspect="1" noEditPoints="1" noChangeArrowheads="1" noChangeShapeType="1"/>
              </p:cNvPicPr>
              <p:nvPr/>
            </p:nvPicPr>
            <p:blipFill>
              <a:blip r:embed="rId10"/>
              <a:stretch>
                <a:fillRect/>
              </a:stretch>
            </p:blipFill>
            <p:spPr>
              <a:xfrm>
                <a:off x="5791289" y="3352877"/>
                <a:ext cx="226836" cy="79222"/>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078" name="Ink 6"/>
              <p14:cNvContentPartPr>
                <a14:cpLocks xmlns:a14="http://schemas.microsoft.com/office/drawing/2010/main" noRot="1" noChangeAspect="1" noEditPoints="1" noChangeArrowheads="1" noChangeShapeType="1"/>
              </p14:cNvContentPartPr>
              <p14:nvPr/>
            </p14:nvContentPartPr>
            <p14:xfrm>
              <a:off x="5387975" y="3311525"/>
              <a:ext cx="223838" cy="52388"/>
            </p14:xfrm>
          </p:contentPart>
        </mc:Choice>
        <mc:Fallback>
          <p:pic>
            <p:nvPicPr>
              <p:cNvPr id="3078" name="Ink 6"/>
              <p:cNvPicPr>
                <a:picLocks noRot="1" noChangeAspect="1" noEditPoints="1" noChangeArrowheads="1" noChangeShapeType="1"/>
              </p:cNvPicPr>
              <p:nvPr/>
            </p:nvPicPr>
            <p:blipFill>
              <a:blip r:embed="rId12"/>
              <a:stretch>
                <a:fillRect/>
              </a:stretch>
            </p:blipFill>
            <p:spPr>
              <a:xfrm>
                <a:off x="5378603" y="3302196"/>
                <a:ext cx="242581" cy="71047"/>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079" name="Ink 7"/>
              <p14:cNvContentPartPr>
                <a14:cpLocks xmlns:a14="http://schemas.microsoft.com/office/drawing/2010/main" noRot="1" noChangeAspect="1" noEditPoints="1" noChangeArrowheads="1" noChangeShapeType="1"/>
              </p14:cNvContentPartPr>
              <p14:nvPr/>
            </p14:nvContentPartPr>
            <p14:xfrm>
              <a:off x="5359400" y="4675188"/>
              <a:ext cx="712788" cy="92075"/>
            </p14:xfrm>
          </p:contentPart>
        </mc:Choice>
        <mc:Fallback>
          <p:pic>
            <p:nvPicPr>
              <p:cNvPr id="3079" name="Ink 7"/>
              <p:cNvPicPr>
                <a:picLocks noRot="1" noChangeAspect="1" noEditPoints="1" noChangeArrowheads="1" noChangeShapeType="1"/>
              </p:cNvPicPr>
              <p:nvPr/>
            </p:nvPicPr>
            <p:blipFill>
              <a:blip r:embed="rId14"/>
              <a:stretch>
                <a:fillRect/>
              </a:stretch>
            </p:blipFill>
            <p:spPr>
              <a:xfrm>
                <a:off x="5350021" y="4665945"/>
                <a:ext cx="731546" cy="110561"/>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080" name="Ink 8"/>
              <p14:cNvContentPartPr>
                <a14:cpLocks xmlns:a14="http://schemas.microsoft.com/office/drawing/2010/main" noRot="1" noChangeAspect="1" noEditPoints="1" noChangeArrowheads="1" noChangeShapeType="1"/>
              </p14:cNvContentPartPr>
              <p14:nvPr/>
            </p14:nvContentPartPr>
            <p14:xfrm>
              <a:off x="7416800" y="4699000"/>
              <a:ext cx="207963" cy="17463"/>
            </p14:xfrm>
          </p:contentPart>
        </mc:Choice>
        <mc:Fallback>
          <p:pic>
            <p:nvPicPr>
              <p:cNvPr id="3080" name="Ink 8"/>
              <p:cNvPicPr>
                <a:picLocks noRot="1" noChangeAspect="1" noEditPoints="1" noChangeArrowheads="1" noChangeShapeType="1"/>
              </p:cNvPicPr>
              <p:nvPr/>
            </p:nvPicPr>
            <p:blipFill>
              <a:blip r:embed="rId16"/>
              <a:stretch>
                <a:fillRect/>
              </a:stretch>
            </p:blipFill>
            <p:spPr>
              <a:xfrm>
                <a:off x="7407445" y="4689541"/>
                <a:ext cx="226672" cy="36381"/>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081" name="Ink 9"/>
              <p14:cNvContentPartPr>
                <a14:cpLocks xmlns:a14="http://schemas.microsoft.com/office/drawing/2010/main" noRot="1" noChangeAspect="1" noEditPoints="1" noChangeArrowheads="1" noChangeShapeType="1"/>
              </p14:cNvContentPartPr>
              <p14:nvPr/>
            </p14:nvContentPartPr>
            <p14:xfrm>
              <a:off x="7896225" y="4713288"/>
              <a:ext cx="312738" cy="12700"/>
            </p14:xfrm>
          </p:contentPart>
        </mc:Choice>
        <mc:Fallback>
          <p:pic>
            <p:nvPicPr>
              <p:cNvPr id="3081" name="Ink 9"/>
              <p:cNvPicPr>
                <a:picLocks noRot="1" noChangeAspect="1" noEditPoints="1" noChangeArrowheads="1" noChangeShapeType="1"/>
              </p:cNvPicPr>
              <p:nvPr/>
            </p:nvPicPr>
            <p:blipFill>
              <a:blip r:embed="rId18"/>
              <a:stretch>
                <a:fillRect/>
              </a:stretch>
            </p:blipFill>
            <p:spPr>
              <a:xfrm>
                <a:off x="7886879" y="4704364"/>
                <a:ext cx="331430" cy="30549"/>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82" name="Ink 10"/>
              <p14:cNvContentPartPr>
                <a14:cpLocks xmlns:a14="http://schemas.microsoft.com/office/drawing/2010/main" noRot="1" noChangeAspect="1" noEditPoints="1" noChangeArrowheads="1" noChangeShapeType="1"/>
              </p14:cNvContentPartPr>
              <p14:nvPr/>
            </p14:nvContentPartPr>
            <p14:xfrm>
              <a:off x="6865938" y="5861050"/>
              <a:ext cx="766762" cy="371475"/>
            </p14:xfrm>
          </p:contentPart>
        </mc:Choice>
        <mc:Fallback>
          <p:pic>
            <p:nvPicPr>
              <p:cNvPr id="3082" name="Ink 10"/>
              <p:cNvPicPr>
                <a:picLocks noRot="1" noChangeAspect="1" noEditPoints="1" noChangeArrowheads="1" noChangeShapeType="1"/>
              </p:cNvPicPr>
              <p:nvPr/>
            </p:nvPicPr>
            <p:blipFill>
              <a:blip r:embed="rId20"/>
              <a:stretch>
                <a:fillRect/>
              </a:stretch>
            </p:blipFill>
            <p:spPr>
              <a:xfrm>
                <a:off x="6856583" y="5851718"/>
                <a:ext cx="785472" cy="390138"/>
              </a:xfrm>
              <a:prstGeom prst="rect">
                <a:avLst/>
              </a:prstGeom>
            </p:spPr>
          </p:pic>
        </mc:Fallback>
      </mc:AlternateContent>
    </p:spTree>
    <p:extLst>
      <p:ext uri="{BB962C8B-B14F-4D97-AF65-F5344CB8AC3E}">
        <p14:creationId xmlns:p14="http://schemas.microsoft.com/office/powerpoint/2010/main" val="126994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neighbors of Pixel</a:t>
            </a:r>
          </a:p>
        </p:txBody>
      </p:sp>
      <p:sp>
        <p:nvSpPr>
          <p:cNvPr id="3" name="Content Placeholder 2"/>
          <p:cNvSpPr>
            <a:spLocks noGrp="1"/>
          </p:cNvSpPr>
          <p:nvPr>
            <p:ph sz="half" idx="1"/>
          </p:nvPr>
        </p:nvSpPr>
        <p:spPr/>
        <p:txBody>
          <a:bodyPr>
            <a:normAutofit fontScale="85000" lnSpcReduction="20000"/>
          </a:bodyPr>
          <a:lstStyle/>
          <a:p>
            <a:r>
              <a:rPr lang="en-US" dirty="0"/>
              <a:t>N</a:t>
            </a:r>
            <a:r>
              <a:rPr lang="en-US" baseline="-25000" dirty="0"/>
              <a:t>4</a:t>
            </a:r>
            <a:r>
              <a:rPr lang="en-US" dirty="0"/>
              <a:t> (p) and N</a:t>
            </a:r>
            <a:r>
              <a:rPr lang="en-US" baseline="-25000" dirty="0"/>
              <a:t>D</a:t>
            </a:r>
            <a:r>
              <a:rPr lang="en-US" dirty="0"/>
              <a:t> (p), they together are called 8 neighbors of point p and represented by N8 (p) and is the union of N</a:t>
            </a:r>
            <a:r>
              <a:rPr lang="en-US" baseline="-25000" dirty="0"/>
              <a:t>4</a:t>
            </a:r>
            <a:r>
              <a:rPr lang="en-US" dirty="0"/>
              <a:t> (p) and N</a:t>
            </a:r>
            <a:r>
              <a:rPr lang="en-US" baseline="-25000" dirty="0"/>
              <a:t>D</a:t>
            </a:r>
            <a:r>
              <a:rPr lang="en-US" dirty="0"/>
              <a:t>(p)</a:t>
            </a:r>
          </a:p>
          <a:p>
            <a:endParaRPr lang="en-US" dirty="0"/>
          </a:p>
          <a:p>
            <a:r>
              <a:rPr lang="en-US" dirty="0"/>
              <a:t>the points belongs to N8 (p) or the number of 8 neighbors of the point p will be 8 if p is inside an image, </a:t>
            </a:r>
          </a:p>
          <a:p>
            <a:r>
              <a:rPr lang="en-US" dirty="0"/>
              <a:t>if its its a boundary point N8 (p) will be less then 8</a:t>
            </a:r>
          </a:p>
        </p:txBody>
      </p:sp>
      <p:pic>
        <p:nvPicPr>
          <p:cNvPr id="8" name="Content Placeholder 7" descr="Screen Shot 2015-05-17 at 10.18.45 am.png"/>
          <p:cNvPicPr>
            <a:picLocks noGrp="1" noChangeAspect="1"/>
          </p:cNvPicPr>
          <p:nvPr>
            <p:ph sz="half" idx="2"/>
          </p:nvPr>
        </p:nvPicPr>
        <p:blipFill>
          <a:blip r:embed="rId2">
            <a:extLst>
              <a:ext uri="{28A0092B-C50C-407E-A947-70E740481C1C}">
                <a14:useLocalDpi xmlns:a14="http://schemas.microsoft.com/office/drawing/2010/main" val="0"/>
              </a:ext>
            </a:extLst>
          </a:blip>
          <a:srcRect t="-210055" b="-210055"/>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9</a:t>
            </a:fld>
            <a:endParaRPr lang="en-US"/>
          </a:p>
        </p:txBody>
      </p:sp>
      <mc:AlternateContent xmlns:mc="http://schemas.openxmlformats.org/markup-compatibility/2006">
        <mc:Choice xmlns:p14="http://schemas.microsoft.com/office/powerpoint/2010/main" Requires="p14">
          <p:contentPart p14:bwMode="auto" r:id="rId3">
            <p14:nvContentPartPr>
              <p14:cNvPr id="4098" name="Ink 2"/>
              <p14:cNvContentPartPr>
                <a14:cpLocks xmlns:a14="http://schemas.microsoft.com/office/drawing/2010/main" noRot="1" noChangeAspect="1" noEditPoints="1" noChangeArrowheads="1" noChangeShapeType="1"/>
              </p14:cNvContentPartPr>
              <p14:nvPr/>
            </p14:nvContentPartPr>
            <p14:xfrm>
              <a:off x="909638" y="1970088"/>
              <a:ext cx="207962" cy="68262"/>
            </p14:xfrm>
          </p:contentPart>
        </mc:Choice>
        <mc:Fallback>
          <p:pic>
            <p:nvPicPr>
              <p:cNvPr id="4098" name="Ink 2"/>
              <p:cNvPicPr>
                <a:picLocks noRot="1" noChangeAspect="1" noEditPoints="1" noChangeArrowheads="1" noChangeShapeType="1"/>
              </p:cNvPicPr>
              <p:nvPr/>
            </p:nvPicPr>
            <p:blipFill>
              <a:blip r:embed="rId4"/>
              <a:stretch>
                <a:fillRect/>
              </a:stretch>
            </p:blipFill>
            <p:spPr>
              <a:xfrm>
                <a:off x="900251" y="1960648"/>
                <a:ext cx="226736" cy="8714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099" name="Ink 3"/>
              <p14:cNvContentPartPr>
                <a14:cpLocks xmlns:a14="http://schemas.microsoft.com/office/drawing/2010/main" noRot="1" noChangeAspect="1" noEditPoints="1" noChangeArrowheads="1" noChangeShapeType="1"/>
              </p14:cNvContentPartPr>
              <p14:nvPr/>
            </p14:nvContentPartPr>
            <p14:xfrm>
              <a:off x="2209800" y="1935163"/>
              <a:ext cx="284163" cy="71437"/>
            </p14:xfrm>
          </p:contentPart>
        </mc:Choice>
        <mc:Fallback>
          <p:pic>
            <p:nvPicPr>
              <p:cNvPr id="4099" name="Ink 3"/>
              <p:cNvPicPr>
                <a:picLocks noRot="1" noChangeAspect="1" noEditPoints="1" noChangeArrowheads="1" noChangeShapeType="1"/>
              </p:cNvPicPr>
              <p:nvPr/>
            </p:nvPicPr>
            <p:blipFill>
              <a:blip r:embed="rId6"/>
              <a:stretch>
                <a:fillRect/>
              </a:stretch>
            </p:blipFill>
            <p:spPr>
              <a:xfrm>
                <a:off x="2200436" y="1925735"/>
                <a:ext cx="302891" cy="9029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100" name="Ink 4"/>
              <p14:cNvContentPartPr>
                <a14:cpLocks xmlns:a14="http://schemas.microsoft.com/office/drawing/2010/main" noRot="1" noChangeAspect="1" noEditPoints="1" noChangeArrowheads="1" noChangeShapeType="1"/>
              </p14:cNvContentPartPr>
              <p14:nvPr/>
            </p14:nvContentPartPr>
            <p14:xfrm>
              <a:off x="2824163" y="2740025"/>
              <a:ext cx="358775" cy="49213"/>
            </p14:xfrm>
          </p:contentPart>
        </mc:Choice>
        <mc:Fallback>
          <p:pic>
            <p:nvPicPr>
              <p:cNvPr id="4100" name="Ink 4"/>
              <p:cNvPicPr>
                <a:picLocks noRot="1" noChangeAspect="1" noEditPoints="1" noChangeArrowheads="1" noChangeShapeType="1"/>
              </p:cNvPicPr>
              <p:nvPr/>
            </p:nvPicPr>
            <p:blipFill>
              <a:blip r:embed="rId8"/>
              <a:stretch>
                <a:fillRect/>
              </a:stretch>
            </p:blipFill>
            <p:spPr>
              <a:xfrm>
                <a:off x="2814835" y="2730476"/>
                <a:ext cx="377431" cy="68311"/>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101" name="Ink 5"/>
              <p14:cNvContentPartPr>
                <a14:cpLocks xmlns:a14="http://schemas.microsoft.com/office/drawing/2010/main" noRot="1" noChangeAspect="1" noEditPoints="1" noChangeArrowheads="1" noChangeShapeType="1"/>
              </p14:cNvContentPartPr>
              <p14:nvPr/>
            </p14:nvContentPartPr>
            <p14:xfrm>
              <a:off x="4887913" y="3544888"/>
              <a:ext cx="1600200" cy="471487"/>
            </p14:xfrm>
          </p:contentPart>
        </mc:Choice>
        <mc:Fallback>
          <p:pic>
            <p:nvPicPr>
              <p:cNvPr id="4101" name="Ink 5"/>
              <p:cNvPicPr>
                <a:picLocks noRot="1" noChangeAspect="1" noEditPoints="1" noChangeArrowheads="1" noChangeShapeType="1"/>
              </p:cNvPicPr>
              <p:nvPr/>
            </p:nvPicPr>
            <p:blipFill>
              <a:blip r:embed="rId10"/>
              <a:stretch>
                <a:fillRect/>
              </a:stretch>
            </p:blipFill>
            <p:spPr>
              <a:xfrm>
                <a:off x="4878553" y="3535537"/>
                <a:ext cx="1618920" cy="49018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102" name="Ink 6"/>
              <p14:cNvContentPartPr>
                <a14:cpLocks xmlns:a14="http://schemas.microsoft.com/office/drawing/2010/main" noRot="1" noChangeAspect="1" noEditPoints="1" noChangeArrowheads="1" noChangeShapeType="1"/>
              </p14:cNvContentPartPr>
              <p14:nvPr/>
            </p14:nvContentPartPr>
            <p14:xfrm>
              <a:off x="7366000" y="4017963"/>
              <a:ext cx="704850" cy="49212"/>
            </p14:xfrm>
          </p:contentPart>
        </mc:Choice>
        <mc:Fallback>
          <p:pic>
            <p:nvPicPr>
              <p:cNvPr id="4102" name="Ink 6"/>
              <p:cNvPicPr>
                <a:picLocks noRot="1" noChangeAspect="1" noEditPoints="1" noChangeArrowheads="1" noChangeShapeType="1"/>
              </p:cNvPicPr>
              <p:nvPr/>
            </p:nvPicPr>
            <p:blipFill>
              <a:blip r:embed="rId12"/>
              <a:stretch>
                <a:fillRect/>
              </a:stretch>
            </p:blipFill>
            <p:spPr>
              <a:xfrm>
                <a:off x="7356616" y="4008343"/>
                <a:ext cx="723617" cy="68453"/>
              </a:xfrm>
              <a:prstGeom prst="rect">
                <a:avLst/>
              </a:prstGeom>
            </p:spPr>
          </p:pic>
        </mc:Fallback>
      </mc:AlternateContent>
    </p:spTree>
    <p:extLst>
      <p:ext uri="{BB962C8B-B14F-4D97-AF65-F5344CB8AC3E}">
        <p14:creationId xmlns:p14="http://schemas.microsoft.com/office/powerpoint/2010/main" val="280371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1408</TotalTime>
  <Words>1634</Words>
  <Application>Microsoft Office PowerPoint</Application>
  <PresentationFormat>On-screen Show (4:3)</PresentationFormat>
  <Paragraphs>189</Paragraphs>
  <Slides>49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Calibri</vt:lpstr>
      <vt:lpstr>Office Theme</vt:lpstr>
      <vt:lpstr>Digital Image Processing CCS331 </vt:lpstr>
      <vt:lpstr>Summery of previous lecture </vt:lpstr>
      <vt:lpstr>Summery of previous lecture </vt:lpstr>
      <vt:lpstr>Todays lecture </vt:lpstr>
      <vt:lpstr>Pixel neighborhood  </vt:lpstr>
      <vt:lpstr>Pixel neighborhood  </vt:lpstr>
      <vt:lpstr>boundary pixel, neighbors </vt:lpstr>
      <vt:lpstr>Diagonal neighborhood of pixel</vt:lpstr>
      <vt:lpstr>8 neighbors of Pixel</vt:lpstr>
      <vt:lpstr>Connectivity</vt:lpstr>
      <vt:lpstr>Connectivity</vt:lpstr>
      <vt:lpstr>Connectivity</vt:lpstr>
      <vt:lpstr>Connectivity </vt:lpstr>
      <vt:lpstr>M connectivite  </vt:lpstr>
      <vt:lpstr>Relationship of adjacency  </vt:lpstr>
      <vt:lpstr>Adjacency </vt:lpstr>
      <vt:lpstr>Path between 2 points  </vt:lpstr>
      <vt:lpstr>Connected region </vt:lpstr>
      <vt:lpstr>Connected component</vt:lpstr>
      <vt:lpstr>Connected component labeling </vt:lpstr>
      <vt:lpstr>Component  labeling </vt:lpstr>
      <vt:lpstr>Algorithm for labeling </vt:lpstr>
      <vt:lpstr>Ccomponent leveling algorithm  </vt:lpstr>
      <vt:lpstr>2nd level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2nd  pass</vt:lpstr>
      <vt:lpstr>Summery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FA21-BSE-133 (AOUN HAIDER)</cp:lastModifiedBy>
  <cp:revision>253</cp:revision>
  <dcterms:created xsi:type="dcterms:W3CDTF">2015-05-04T09:46:19Z</dcterms:created>
  <dcterms:modified xsi:type="dcterms:W3CDTF">2023-03-05T10:25:40Z</dcterms:modified>
</cp:coreProperties>
</file>