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handoutMasterIdLst>
    <p:handoutMasterId r:id="rId45"/>
  </p:handoutMasterIdLst>
  <p:sldIdLst>
    <p:sldId id="256" r:id="rId2"/>
    <p:sldId id="349" r:id="rId3"/>
    <p:sldId id="260" r:id="rId4"/>
    <p:sldId id="398" r:id="rId5"/>
    <p:sldId id="399" r:id="rId6"/>
    <p:sldId id="369" r:id="rId7"/>
    <p:sldId id="370" r:id="rId8"/>
    <p:sldId id="372" r:id="rId9"/>
    <p:sldId id="397" r:id="rId10"/>
    <p:sldId id="373" r:id="rId11"/>
    <p:sldId id="394" r:id="rId12"/>
    <p:sldId id="395" r:id="rId13"/>
    <p:sldId id="400" r:id="rId14"/>
    <p:sldId id="401" r:id="rId15"/>
    <p:sldId id="402" r:id="rId16"/>
    <p:sldId id="404" r:id="rId17"/>
    <p:sldId id="406" r:id="rId18"/>
    <p:sldId id="407" r:id="rId19"/>
    <p:sldId id="408" r:id="rId20"/>
    <p:sldId id="409" r:id="rId21"/>
    <p:sldId id="410" r:id="rId22"/>
    <p:sldId id="411" r:id="rId23"/>
    <p:sldId id="412" r:id="rId24"/>
    <p:sldId id="413" r:id="rId25"/>
    <p:sldId id="414" r:id="rId26"/>
    <p:sldId id="417" r:id="rId27"/>
    <p:sldId id="415" r:id="rId28"/>
    <p:sldId id="416" r:id="rId29"/>
    <p:sldId id="419" r:id="rId30"/>
    <p:sldId id="418" r:id="rId31"/>
    <p:sldId id="420" r:id="rId32"/>
    <p:sldId id="421" r:id="rId33"/>
    <p:sldId id="422" r:id="rId34"/>
    <p:sldId id="423" r:id="rId35"/>
    <p:sldId id="424" r:id="rId36"/>
    <p:sldId id="425" r:id="rId37"/>
    <p:sldId id="426" r:id="rId38"/>
    <p:sldId id="428" r:id="rId39"/>
    <p:sldId id="429" r:id="rId40"/>
    <p:sldId id="430" r:id="rId41"/>
    <p:sldId id="396" r:id="rId42"/>
    <p:sldId id="306"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788" autoAdjust="0"/>
  </p:normalViewPr>
  <p:slideViewPr>
    <p:cSldViewPr snapToGrid="0" snapToObjects="1">
      <p:cViewPr varScale="1">
        <p:scale>
          <a:sx n="86" d="100"/>
          <a:sy n="86" d="100"/>
        </p:scale>
        <p:origin x="152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2B7BBCE-00A9-6840-8071-99B9E710F12D}" type="datetimeFigureOut">
              <a:rPr lang="en-US" smtClean="0"/>
              <a:pPr/>
              <a:t>3/5/2023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5B2964-08AC-3945-B822-ABA3D09E4E69}" type="slidenum">
              <a:rPr lang="en-US" smtClean="0"/>
              <a:pPr/>
              <a:t>‹#›</a:t>
            </a:fld>
            <a:endParaRPr lang="en-US"/>
          </a:p>
        </p:txBody>
      </p:sp>
    </p:spTree>
    <p:extLst>
      <p:ext uri="{BB962C8B-B14F-4D97-AF65-F5344CB8AC3E}">
        <p14:creationId xmlns:p14="http://schemas.microsoft.com/office/powerpoint/2010/main" val="2255407012"/>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9T10:32:10.02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0 339 16,'0'0'3,"0"0"-1,0 0 1,0 0-1,0 0 0,0 0 0,0 0-1,0 0 1,0 0-1,0 0 1,0 0-2,0 0 1,0 0 0,0 0 0,0 0 0,0 0-1,0 0 1,0 0-1,0 0 1,0 0-1,2 0 0,-2-3 0,3 1-1</inkml:trace>
  <inkml:trace contextRef="#ctx0" brushRef="#br0" timeOffset="609">253 0 16,'2'0'2,"-2"0"0,0 0 0,0 0 0,0 0 0,0 0-1</inkml:trace>
</inkml:ink>
</file>

<file path=ppt/ink/ink1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9T10:53:30.62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0 494 13,'0'0'4,"-2"1"-1,4-1 0,-2 0-1,0 0 0,0 4 0,2-4 0,-2 2-1,-2-1 0,2-1 0,2-1 0,-2 3 0,0-1 0,0-1 0,2 4-1,-2 2 0,-2 3 1,4-1 0,2 3-1,-2 3 0,0 3 0,0-1 1,1 4-1,-1-1 1,2-1-1,-2 3 0,-2 4 0,4-6 0,-2 8 1,-2-4 0,2 4-1,-2 1 1,-2-3-1,4 1 0,-2 3 0,-4-4 0,2-3 0,2 0 0,-2-1 0,0-5 0,0-2 0,0-2 0,0-2 0,2-2 0,0-2 0,2-2 0,-4 0 0,2-3 0,2-1 0,-4 3 0,-1-4 0,6-2 0,-3 2-1,-3-8-1</inkml:trace>
  <inkml:trace contextRef="#ctx0" brushRef="#br0" timeOffset="525">89 451 14,'-4'1'2,"4"-1"1,0 0-1,-2 0 0,2 0 0,0 0 0,0 0-1,0 0 0,0 0 0,0-2-1,0-3 1,-2 1 0,0-1 0,4-1 0,-2 1 0,0 1-1,2 0 0,0-2 0,2 1 0,0 0 0,-2-1 0,2 0 1,0 2-1,3-2 0,-3 1 0,4-1 1,-2 2 0,2-3-1,1 0 0,-1 3 0,0-1 0,1 0 0,-1 3 0,-2-3 0,2 4 0,1-2 0,-1 2 0,-2 2 0,2 1 0,1 1 0,-3 1 0,2 0 0,-4 2 0,4 1 0,-3 5 0,1-1 0,-4 3 0,2-1 0,-2 2 0,-2 1 0,2-1 0,-2 3 1,-2-2 0,-2 2-1,4 0 0,-4-1 0,0 1 1,2-4-1,-7 0 0,1 0 1,0 0-1,0 2 1,-3-4-1,1 1 0,0-3 0,-3 1 0,1 3 0,3-6 0,-1 4 0,0-5 0,1 3-1,-1-4 1,4-3 0,0-2 0,2-1-1</inkml:trace>
  <inkml:trace contextRef="#ctx0" brushRef="#br0" timeOffset="1480">660 601 14,'2'-2'2,"-2"2"1,2 0-1,-2 0 1,0 0-2,0 0 1,2 2 0,-2 1 0,2 8-1,2-2 0,-8 6 0,4-4 0,-4 2 0,4-4 0,-6 3-1,4 0 0,-3 0 1,-1 3 0,0-3-1,-4 3 0,1-1 0,-5-7 1,8 3-1,-3 1 0,3-4 0,-4 0-1</inkml:trace>
  <inkml:trace contextRef="#ctx0" brushRef="#br0" timeOffset="1915">1034 349 15,'0'0'3,"4"0"0,-4 0-1,0 0 0,0 0 0,0 0 0,0 0 0,0 0-1,2 0 0,0-3 0,-2 3 0,-4 3 0,4-3 0,0 0 0,0 0 0,0 0 0,-2 1-1,0-1 1,0 1 0,-2 0 0,4-1 0,-4 1 0,2-2-1,-2 1 0,-3 2 0,3-3 0,-2 5 0,2-2 0,0-1 0,-3 2 0,3-1 0,0-1 0,-2 1 0,4 0 0,-4 1 0,4-1 0,0 1 0,-3 0 0,3 2 0,-2 1 0,0-2 0,0 4 0,0-1 0,2-2 0,-2 1-1,6-1 1,-4 0 0,2 1 0,2-1 0,-2 1 0,4-3 0,-4 3 0,4-1 0,2-2 0,-2-2 0,3-1 0,-1 1 0,4-2 0,0-2 0,-1-2 0,1-2 0,0 0 0,-1 0 0,1-3 0,0 2 0,-3 1 0,-1-2 0,-2 1 0,2-1 0,0 3 0,-6 3 0,2-2 0,-4 4 0,2 0 0,4-2 0,-4 3 0,0 0 0,0-2 0,0 2 0,0 0 0,0 1 0,-2 0 0,4 2 0,-2 1 0,-4 1 0,4-1 1,0 3-1,-4-1 0,6 1 0,-2 0 0,-2 4 0,6-3 0,-4 0 0,-2 3 0,2-2 0,2-1-1,-4 3 1,4-1 0,0 2 0,-4-1 0,6 0 0,-2 0 1,-2 4-1,0-3 0,3 0-1,-3 5 1,0-4 1,0 4-1,-3-1 0,6-4 0,-1 7 0,-4-2 0,6 3 0,-4 6 0,-2-4 0,4-5 0,0 2 0,-4 3 0,4-3 0,-4-1 0,2 3 0,2-6 0,-4 1 0,2 4 0,4-5 0,-4 0 0,0-1 0,2-3 0,-2 3 0,2 0 0,2-6 0,-4 0 0,-4 0 0,8-3 0,-4-2 0,0 2 0,4-5 0,-2 1 0,-4 2 0,4-7 0,-2 2 0,0 1 0,7-9 0,-3 0 0,-2 0 0,6-2 0,0-6 0,-4 1 0,7 2 0,-3-6 0,-6 2 0,8 2 0,3-9 0,-1-4 0,-1 3 0,-1-2 0,-4 0 0,7 3 0,-3 1 0,-4 2 0,2 3 0,1-1 0,-5 5 0,0 4 0,4 0 0,-6 4 0,2 2 0,1-1 0,-5 3 0,4 0 0,-2 0 0,-4 1 0,0 3 0,6-2 0,-4 1-1,-4 3 0,6-2 0,-2 0 0</inkml:trace>
  <inkml:trace contextRef="#ctx0" brushRef="#br0" timeOffset="3153">1508 0 15,'0'0'2,"0"0"1,0 0-1,0 0 0,0 4 0,-2 2-1,2-5 1,0-3 0,0 2-1,0 0 0,0 0 0,0 0 0,0 0 0,0 0 0,0-2 0,0 2-1,0 0 0,0 1 0,0-2 1,4 0 0,-4 1-1,0 4 0,0-1 0,0-5 0,2 2 1,-2 4 0,2-2-1,2-1 1,2 2-1,-2 4-1,0-4 1,3 1 0,-1 3 0,0 2 1,2-4-1,1-1 1,1 2-1,-4 2 0,0 6 1,3-2-1,1 3 0,-2-1 0,1-6 1,-3 4 0,0 2 0,2 2 0,3 1 0,-3-3-1,0 1 0,-2 3 0,-4 3 0,5 1 0,-1-2 0,-4 3 1,0 1-1,-2-2 0,4 0 0,-4 2 0,-2 2 1,-2-1-1,4 0 1,-2-1-1,-4 1 0,-1 6 0,-1-9 0,2 0 1,-2 1-1,-5 4 0,1-3 0,-1-5 1,3 1-1,0-3 0,-5 2 0,3-2 0,4 3 0,-1-6 0,-1-4 0,0 0 0,-1-2 0,5-1 0,2 2 0,2-3 0,0-3 0,-4-5 0,1 3 0,3-1 0,0 1 0,2 2 0,0-5 0,0 0 0,-2 2 0,2-1 0,-2 2-1,2 1 0,-2-7 0,0 0 0,2 4-1</inkml:trace>
  <inkml:trace contextRef="#ctx0" brushRef="#br0" timeOffset="5195">2000 517 15,'-2'0'2,"2"0"1,0 0-1,0 0 0,0 0 0,0 0 0,-2-2-1,0-2 1,-2 1 0,1 1-1,-1-1 1,-2 2-1,0 2 0,6 0 0,2-1 0,-2 0 0,2 2-1,0-1 1,2-1 0,-4 1 0,2-1 0,0 0-1,0 0 0,1 0 0,-6 0 0,3 0 0,0 0 0,-2-1 0,0-2 0,2 3 0,0-1 0,2 1 0,-4-1 0,-2 0 0,0 0 0,0 1 0,4 1 0,2-1 0,0 0 0,8 0 0,3 1 0,1-3 0,3 1 0,4-1 0,-1 2 0,1 0 0,4 0 0,-3 0 0,3 0 0,-4 0 0,0-1 0,-3 1 0,-1-2 0,-3 2 0,-1 0 0,-1 0 0,-4-1 0,1 1 0,-3-1 0,0 0 0,-2 1 0,0-2 0,0 1 0,-1-1 0,-1 1 0,-2 1 1,-2-1 0,2 1 0,0 0-1,0 0 0,0 0 0,-3 0 0,3 0 0,0 0 0,0 0 0,0 0 0,0 0 0,0 0 0,0 0 0,0 0 0,0 0 0,0 0-1,0 0 0,0 1 0,-2-1 0,0 2-1</inkml:trace>
  <inkml:trace contextRef="#ctx0" brushRef="#br0" timeOffset="5819">2039 731 16,'-2'-3'3,"-4"-1"0,2 2-1,0 2 0,4 1 0,4 0 0,-2 0 0,2 1-1,-4-1 0,2-4 0,-4 0 0,0-1 0,2 4 0,0 2 0,0-2 0,0 0-1,4 1 1,2-2 0,0 1 0,1 2-1,-1-3 1,-2 2-1,2-3 0,2 0 0,1 0 1,-1 1 0,2-1-1,3 4 0,3 0 1,1-1-1,1 1 0,-1-4 0,2 2 1,1 3-1,-3-1 0,-1-2 0,3 0 0,-4-1 0,1 3 0,-1 2 0,-1-2-1,0-1 2,-1-1-1,-1 1 0,1 1 0,-1-5 0,-4 3 0,3-1 0,-3-1 0,-2-2 0,-2 3 0,3 1 0,-3 0 0,0 0 1,-2-1 0,0 2-1,0-2 0,-2 2 0,-2-1 0,2 0 0,0 0 0,0 0 0,0 0 0,0 0 1,0 0-1,0 0 0,0 0 0,0 0 0,0 0 0,0 0-1,0 0 0,0 0-1</inkml:trace>
</inkml:ink>
</file>

<file path=ppt/ink/ink1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9T10:53:38.22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291 1238 14,'-6'-1'2,"4"-6"1,2 6 0,0-3 0,0 2-1,-2 1 0,4 1 0,-2-3-1,2 3 0,0 3 0,-2-3 1,0 2-1,2-4 0,-2 1 0,0 1 0,0 1 0,0-1 0,0 0 0,0 0 0,2 2-1,-2 2 1,-2-3-1,-4 1 0,4-1 1,-5-1-1,3-3 1,2 0 0,0 1-1,0 1 0,2 0 0,0 1 0,4-1 0,-2 1 0,-4 1 0,2-1-1,0 3 1,-4 2 0,0 0 0,0 2 0,-2 0 1,-3 2-1,3 1 0,-2 3 0,-5 1 0,5 4 0,-2 0 1,-1 3-1,-1 2 1,2 3-1,1-2 0,1 5 0,0 0 0,2 1 0,2-3 1,1 2-1,1-2 0,0-1 0,2-5 0,2 3 0,5-2 0,-1 2 0,2-5 1,2 3-1,1-1 1,1 0-1,-1-3 0,-3-1 0,2-2-1,0-1 1,1-2 0,-1-4 0,3-2 0,-1 0 0,0-2 0,-1 2 0,1-1 0,1-2 0,-1-3 0,-8 1 0,4 2 1,-4-1-1,5-1 0,-5 1 0,4 1 0,-6 0 0,0 0 0,0-1 0,-2-2 0,0 1 0,2 0 0,1-2 0,-3 2 0,-3 2 0,3-3 0,0 0-1,0 0 1,0 0 0,0 0-1,0 0 0,0-2 0,0-5-1</inkml:trace>
  <inkml:trace contextRef="#ctx0" brushRef="#br0" timeOffset="2434">562 1479 15,'4'0'3,"-4"1"0,2 0 0,0-2-1,-2 0 0,0 1-1,0 0 1,0-3-1,0 2 0,-2 0 0,2 1 0,0 0 0,0 0 0,2 0 0,2 0 0,0 0-1,1 0 0,3-1 0,-2-1 0,2 0 0,-4 2 1,1-1-1,1 0 0,0 0 0,2 0 0,-2 1 0,-3 0 0,1 2 0,0 3 0,0 1 0,0 2 0,0-1 0,-2 0 0,2 2 0,1-1 0,-3 3 0,-2 3 0,2 0 0,-4-1 0,-3 5 0,-1 3 1,2 0-1,-2-1 1,0-2 0,0 3-1,1-2 0,-1 0 0,-2-2 0,-2-2-1,1 0 2,-3-2-1,-1-7 0,3 1-1,-2-3 2,6 3-1,-1-2 0,3-2 0,2 4 0,-2 0 0,4-1 0,0-1-1,0-2 1,0 0 1,0-2-1,2-4 0,2-1 0,-2-7 0,2-2 0,5-2 0,-1-2 0,2 2 0,3-1 0,-1-1 0,-2 3 0,3-2 0,1 2 0,-1-1 0,1 2 0,1-1 0,-1-2 0,3-2 0,-1 2 0,-3 1 0,-1 0 0,0 0 0,-1 1 0,-1 1 0,-2 3 0,-1 2 0,-3-1 0,-2 2 0,2-1 0,-2 1 1,0 1-1,-2 2 0,0-1 0,2 1 0,0 0 0,0 2 0,0-2 0,-2 1 0,0-1 0,-2 3 0,2 2 1,-4-1-1,4-1 0,-2 1 0,0 0 0,4 0 0,0-1 0,-2 1 0,0-1 0,2 0 0,-2-3 0,2 3 0,-2 0 0,-2 2 0,0-1 0,2 0 0,0 0 0,0 0 0,0 0 0,0 0 0,0 1 0,-2-2 0,2 1 0,-2 2 0,2-2 0,-2 5 0,-2 0 0,0-3 0,4 1 0,-2 2 0,0 0 0,-1-2 0,1 1 0,-2 0 0,2 4 0,-2 2 0,0 0 0,2 0 0,-2-2 0,2 2 0,0 1 0,0-1 0,-1 1 0,3 0 0,-2 0 0,0 0 0,-2 4 0,2 2 0,2-1 0,0-1 0,0 0 0,0-3 0,2-2 0,0 3 0,2-4 0,3 1 0,-1 2 0,-2-3 0,2-1 0,0 1 0,1-4 0,-1-1 0,2-1 0,-2 0 0,3 2 0,-1-1 0,2 0 0,3-6 0,-3-2 0,0-2 0,-2 0-1,1 1 0,-1 0 0</inkml:trace>
  <inkml:trace contextRef="#ctx0" brushRef="#br0" timeOffset="4197">1178 1471 14,'0'0'2,"-2"0"0,2 0 1,0 0-1,0 0 0,0 0 0,0 0 0,0 0 0,0 0-1,0 0 0,0 0 0,0 0 0,0 0 0,0 0 0,0 0 0,0 0-1,0 0 1,2 0 0,-4 0-1,2 1 0,0 0 0,0-1 0,0 0 0,-2 0 1,0 0 0,2 0 0,0 0-1,0 0 1,0 0 0,0 0-1,0 0 0,0 0 0,0 0 0,0 0 0,0 0 1,0 0-1,0 0 0,0 0-1,0 2 0,0-1 0,-2 1 0,2-1 0,2 0 0,-4 1 0</inkml:trace>
  <inkml:trace contextRef="#ctx0" brushRef="#br0" timeOffset="4618">1145 1487 15,'0'0'3,"0"0"-1,0 0 0,0 0 0,0 1 0,0 0 0,2-1-1,-4-1 1,2 1-1,0 0 0,0 0 0,0 0-1,0 0 1,0 0 0,0 0 0,0 0 0,0 0 0,0 0 0,0 0-1,0 0 0,0 0 1,0 0-1,0 0 1,0 0 0,0 0-1,0 0 0,0 0 0,0 0 0,0 0 0,0 0 0,0 0 0,0 0 0,0 0 0,0 0 0,0 0 0,0 0 0,0 0 0,0 0 0,0 0 0,0 0 0,0 0 0,0 0 0,0 0 0,2 4 0,2-3 0,0 1 0,1 0 0,1 1 0,2-2 0,0 0 0,1 0 0,1 0 0,0 1 1,3-4-1,-1 2 0,0 2 0,3-4 0,-1 1 0,1 1 0,1 0 1,3-2-1,0 0 0,-1-1 0,3 0 0,-2 0 0,-1 1 0,1-1 0,-3 1 0,1 0 0,-1 1 0,-1 0 0,-3 0 0,1-1 0,-3 1 0,-2 0 0,3 0 0,-3 0 0,2 1 0,-3 0 0,1 0 0,-4 1 0,-2-2 0,2 1 0,0-1 0,-2 2 0,0-2 0,3-1 0,-3 4 0,-2-4 0,2 2 0,-2 0 0,0-1 0,2 1 0,-2 1 0,0-1 0,0 0 0,0 2 0,-2-2 0,2 0 0,0 0 0,0 0 0,0 0 0,0 0 0,-2 0 0,2 0 0,0 0 0,0 0-1,0 0 0,0 0 0</inkml:trace>
  <inkml:trace contextRef="#ctx0" brushRef="#br0" timeOffset="5491">2010 1281 15,'0'0'3,"0"0"-1,0 0 0,0 0 0,0 0 0,0 0 1,0 0-1,0 0 0,0 0 0,0 0-1,-2 0 0,-1-2 0,1 2 0,0 0 0,-2 0 0,0 1 0,-2 0 0,0 1-1,-3 1 0,3 0 0,-2 1 1,-2-1 0,1 3-1,-1-1 0,0 1 0,-1 0 1,3 0-1,-2 0 0,1 1 1,-1 0-1,0 1 0,1-2 0,1 1 0,2-2 0,0 0 0,2 0 1,2 1-1,2-1 0,2-1 0,2 0 0,-2-1 0,6 1 0,-2-1 0,5-2 0,1 1-1,0-1 1,-1 0 0,3 0 0,1-1 0,-1 2 0,-1-1 0,1 2 0,-2-1 0,1 2 1,-1-1-1,-1 2 0,1-1 0,-2 3 0,-1-1 0,1 1 0,-4 1 0,0 0 0,1 3 0,-3-2 0,0 3 0,0-1 0,-2 2 1,0 0-1,-2 0 0,-2 1 0,0 0 0,0 0 0,-2 0 0,0 1 1,-3 2-1,1-2 0,-2-2 0,2 2 0,-2-2 0,-3-1 0,3 2 0,0-5 1,-3 1 0,-1 0-1,4 0 0,-5-3 0,3 0 0,-3-2-1,3-1 0,0-1-1,2 0 0</inkml:trace>
  <inkml:trace contextRef="#ctx0" brushRef="#br0" timeOffset="7051">2281 1260 14,'0'0'3,"0"0"-1,0 0 0,0 0 0,0 0 0,0 0 0,0 0-1,0 1 0,0 1 1,0-2-1,-3 1 0,3-2 0,0 1 0,0 0-1,0 0 0,0 0 1,0 0-1,3 0 1,-3 0 0,0 0 0,0 0-1,0 0 1,0 0-1,0 0 1,0 1-1,0 0 1,0 1 0,2 2-1,2-1 0,0 2 0,0-1 0,0 0 0,0 1 0,0 0 0,3 1 0,-1 0 0,-2 2 0,2 0 1,2 0-1,1 1 1,-1 1-1,0 1 0,1-1 0,-1 2 0,0 0 0,0 0 1,-4 1 0,3 0 0,-3 1-1,0 1 0,0 0 1,-4 0-1,2 2 0,0 1 1,0-2 0,-4 2-1,0 2 1,2 0 0,-4-2-1,-2 0 0,0 2 0,-1-1 0,-1 2 0,2-4 1,0 2 0,-5-1-1,5 0 0,0-2 0,-2-1 0,-1 1 1,1-2-1,2-1 0,-2 1 0,1-2 0,1-2 0,0-1-1,0 0 1,2-2 0,0-2 0,-1 2 0,-1-2 0,4-2 0,-2 1 0,2-1 0,0 0 0,0-1 0,-2 0 0,2 0-1,2-2 0,-2 0 0,-3 1 1,5-1-1,-2-3 0,0 1 0,2 0-1,-4 2 1</inkml:trace>
  <inkml:trace contextRef="#ctx0" brushRef="#br0" timeOffset="9033">2642 930 13,'0'0'3,"-2"0"0,2 0-1,0 0 1,-2 1-1,2-1 0,0-1-1,0 1 1,0 0-1,0 0 0,0 0 0,-2 2 1,2 1-1,-2 1-1,-2 3 1,-2-2 0,0 1 0,-3-2 0,1 2 0,0-1-1,0-2 1,-1 2-1,1-2 0,-2 2 0,-1 0 0,1-3 1,0 0-1,3 0 0,-1-2 1,4-3-1,2-4 0,0 0 0,2-1 0,0-2 0,2-1 0,0 0 0,2-1 0,0-1 0,2 0 0,3 1 0,-1-1 0,2 1 0,1 2 0,-1 0 0,0 1 0,-1 2 0,-1 0 0,-2 1 0,2 2 0,-3 0 0,-1 0 0,2 0 0,-2 1 0,0-1 0,-2 2 0,2 1 0,-2-1 0,1 4 0,-3 0 0,0 3 0,0-1 0,0 2 0,-3 1 0,3 1 0,-2 1 0,2 1 0,0 0 0,-2 3 0,0-1 0,0 3-1,-4 1 1,2 1 0,0 0 0,0-3 0,-3 0 0,1 2 0,0 3 0,-4-3 0,1-2 0,1-1 0,2-2 0,0 0 1,2-2-1,1 1 0,1 0 0,-2-3 0,0 0 0,2 0 0,-2-5 0,0 0 0,2-2 0,2-1 0,0 0 0,0 1 0,0-1 0,0 2 0,2-1 0,-2 0 0,0 0 0,0 0 0,-2-4 0,2 4 0,0 0 0,0 0 0,0 0 0,0 2 0,0-2 0,0 0 0,2 2-1,2 0 1,0 2 0,0-1 0,2 1 0,1-2 0,1 4 0,-2 0 1,2 0-1,1-2 1,-3-1-1,2-1 0,0 0 1,1 0-1,-1 1 0,0-2 0,0 2 0,-1 0 0,-1-1 0,0-1 0,0-1 1,0-2-1,1 1 0,-1 0 0,0-2-1,2 2 1,-1 0 0,-1 0 0,-2-4 0,2 2 1,-2-1-1,2 1 0,-1 0 0,1 5-1,-4-2 1,2-3-1,-2 3 0,2-1-1</inkml:trace>
  <inkml:trace contextRef="#ctx0" brushRef="#br0" timeOffset="11373">3071 1624 15,'0'0'3,"0"0"0,0 0-1,0 0 0,0 0 0,0 0 0,0 0 0,0 0 0,0 0-1,0 0 1,0 0-1,0 0 0,0 0 0,0 0 0,0 0 0,0 0 0,0 0 0,0 0-1,0 0 1,0 0-1,0 0 1,0 0-1,0 0 1,0 0-1,0 0 0,0 0 0,0 0 0,0 0 0,0 0 1,0 0 0,0 0-1,0 0 0,0 0 1,0 0 0,0 0-1,0 0 0,0 0 0,0 0 0,0 0 0,0 0 0,0 0 0,0 0 0,2 0 0,2 0 0,2 0 0,6 0 0,1-1 0,-3 1 0,5-4 0,-1 2 0,-2 1 0,1 1 0,-3-2 0,3-2 0,-3 3 0,-2 0 0,1 0 0,-3 2-1,0-1 1,2-1 1,-4-2-1,3 5 0,-5 0 0,2-3 0,0 1 0,0-1 0,0 1 0,-2 0 0,-2-2 0,4 1 0,1 2 0,-3-2 0,-2 4 0,0-2 0,4-1 0,-2-3 0,0 5 0,0-1 0,-2-1 0,2-1 0,2 1 0,-4-2 0,2 2 0,0 0-1,-2-1 0,-2 1 0,2 0-1,0 0 0</inkml:trace>
  <inkml:trace contextRef="#ctx0" brushRef="#br0" timeOffset="11981">3153 1559 15,'-2'0'3,"2"0"-1,0 0 0,0 0 0,0-1 0,0 1 0,0-2 0,-2-1 0,4 1-1,0 2 0,-4-2 1,0 0-1,2 2 0,0 0 0,0 0 0,0 0 0,0 0 0,0 0 0,0 0 0,0 0-1,0 0 1,0 0-1,0 0 0,0 0 0,0 0 0,0 0 0,0 0 1,0 0-1,0 0 0,0 0 0,0 0 0,0 0 0,0 0 0,0 0 0,0 0 0,0 0 0,0 0 0,0 2 0,0 1 0,2 2 1,-2 3 0,0-2-1,-2 2 0,6 2 0,-2 0 0,-4-2 1,6 2-1,-6 4 0,2-3 0,0 0 1,2 3-1,0-1 0,-2 0 0,5-2 0,-1 1 0,-2 2 0,-2-4 0,2 0 0,0 0 0,-2-1 0,2 1 0,-2-2 0,0-2 0,0-2 0,2 2 0,-4-2 0,2-2-1,0 0 0,2 2 0,-6-5-1</inkml:trace>
  <inkml:trace contextRef="#ctx0" brushRef="#br0" timeOffset="12901">3619 1336 15,'0'0'3,"0"0"0,0 0 0,2 0-1,-2 0 1,0 0-1,0 0 0,0 0 0,0 0-2,0 0 1,0 0 0,0 0-1,0 0 1,0 0 0,0 0 0,0 1 0,0 0 0,0 5 0,0 1-1,0 3 0,0 1 1,-2-1-1,2 2 1,2-2-1,0-1 0,-2 1 0,4 0 0,-2-1 0,2-1 0,0-1 0,0-1 0,3-2 0,-3-2 0,4 2 0,0-2 0,3-4 0,1 1 0,0-3 0,3-1 0,-3-1 0,3-2 0,-1-1 0,-1-1 0,-1-1 0,0 2 0,1-1 0,-3 0 0,1 0 0,-1 2 0,-4 0 0,4 1 0,-3 1 0,-1-1 0,0 3 0,-2-1 0,0 2 0,0 0 0,1 0 0,-3 0 0,2 2 0,-2 1 0,0 0 0,2 2 0,2 2 0,-2 0 0,-4 2 0,3 1 0,-1 1 0,2 3 0,-4 0 0,4 2 1,0 1 0,-2 1 0,0 1-1,-2 2 1,2-1-1,-2 2 1,-2 1-1,4 3 0,-6 23 0,6-9 0,0 0 0,-6 1 0,6-5 1,-4-1-1,2-3 0,0-3 1,-6 3-1,4-3 0,-6-1 0,5 0 0,-7-1 1,2-1-1,8 2-1,-8-3 1,-3-1 0,7-2 0,2-1 0,0-1 0,-4-9 0,2 1 0,-1-2 0,1 1 1,0-3-2,-2 2 2,2 0-1,-2-1-1,-1 0 1,-1 0 0,0-1 0,0-1 0,-3 0 0,-1-1 0,-1-1 1,1 1-1,-2-2 0,-1-1 0,1 0 0,-3-2 0,3-1 0,1 0 0,-1-2 0,1-2 0,3-1 0,0-1-1,1-2 2,1-3-1,4-1 0,0-2-1,4-3 1,4-1 0,0-2 0,4-2 0,1 2 0,3 0 0,0 1-1,3-1 1,1 0-1,1 3 0,2-1 0,-3 1 0,3 0 0,-3 3-1</inkml:trace>
  <inkml:trace contextRef="#ctx0" brushRef="#br0" timeOffset="15241">4152 1609 17,'0'0'3,"0"0"0,0 0 0,0 0 0,0 0-1,0 0 0,0 0-1,0 0 1,0 0 0,0 0-1,0 0 0,0 0 0,0 0 0,0 0 0,0 0 0,0 0 0,0 0-1,0 0 0,0 0 0,0 0 0,0 0 0,2-1 0,2 0 1,3-2-1,-1 2 0,2 0 1,0-1-1,3-2 0,-1 3 0,0-1 0,3-2 0,-1 2 1,1 1-1,-1-2 0,3 1 0,-3 0 0,2-1 0,-1 2-1,-3 0 2,0 0-1,1 0 0,-3 0 0,0 1 0,1 0 0,-3-2 0,-2 1 0,0 1 0,0 0 0,0 0 0,1 0 0,-3 0 0,0-1 0,-2 1-1,0 0 2,0 0-1,0 0-1,0 0 1,0 0 1,0 0-1,0 0-1,0 0 1,0 0-1,0 0 0,0 0 0</inkml:trace>
  <inkml:trace contextRef="#ctx0" brushRef="#br0" timeOffset="15834">4696 1166 14,'0'0'3,"0"-1"0,0 1-1,0 0 0,0 0 0,0-1 0,0-3-1,0 1 0,0-1 0,2 0 0,0-1 0,-2-1 0,2 0 0,0-1 0,1 1 0,-3 1 0,2-1-1,0-1 1,-2 0 0,2 1-1,0-1 1,0 0-1,0 1 1,0 1 0,0-1-1,0-1 0,0 1 1,-2 0-1,2 0 1,-2 0-1,2 1 0,-2 0 0,2 0 0,-2 2 0,2-1 0,1 2 0,-3-1 0,0 0 0,0 2 0,0-1 0,0 1 0,2-1 0,-2 1 0,0 1 0,0 1 0,0 1 0,0 0 0,-2 4 0,-1 1 0,3 2 0,-2 1 0,0 2 0,2 2 0,-2 2 0,0 1 0,0 0 1,0 3-1,0 0 0,0 1 1,0-1-1,0 4 0,-2-2 1,2 1-1,-3 0 0,3-1 0,0-1 0,-2 1 0,2-1 0,0 0 0,0 0 0,-2-1 0,2-1 0,0-1 0,0 1 0,0-2-1,-1 1 1,1-2-1,2 0 1,-2 1 1,0-2-1,0-1 0,0 0 0,0-1 0,0 0 0,0 0 0,0-4 0,0 1 0,0-2 0,0 0 0,2-1 0,-2-1 0,0-2 0,2 2 0,0-2 0,0 0 0,0 0 0,0 0 0,2-2 1,0-1-1,2-1 0,2-1 0,0-2 0,2 1 0,1-1 0,-1-2 0,2 0 0,1 1-1,-1-1 1,2 0 0,-1-2 0,1 1 0,-1 1 0,-1-1 0,-2 0-1,0 0 1,-1 0-1,1 1 0,-4 0 0,2-1 0,-2 1 0,1 0 0</inkml:trace>
  <inkml:trace contextRef="#ctx0" brushRef="#br0" timeOffset="16723">4626 1403 15,'0'0'3,"0"0"0,0 0 0,0 0-1,0 0 0,0 0 0,0 0-1,-2 0 1,2 0 0,0 0 0,0 0-1,0 0 0,0 0 0,0 0-1,0 0 0,0 0 1,0 0-1,0 0 0,0 0 1,0 0 0,0 0 0,0-1 0,4-1-1,2 1 0,2-2 0,1 2 0,1-1 0,2-2 0,1 2 0,-1 0 0,3-1 0,-1 1 0,3 0 0,-3-1 0,3 1 0,-1 0 0,1-1 0,-1 0 0,1-1 1,-3 1 0,3 1-1,-3-2 0,3 1 0,-3-1 1,-1 1-1,-3 0 0,1 1 0,-3 0 0,0 0 0,-2 0 0,1 1 0,-3 0 0,0 0 0,-2-1 1,0 1-1,0 0 0,0 1 0,0 0-1,-2 0 0,0 0 0,0 0 0,0 0 0</inkml:trace>
  <inkml:trace contextRef="#ctx0" brushRef="#br0" timeOffset="17535">5068 1079 15,'0'0'2,"0"0"1,0 0-1,0 0-1,0 0 1,0 0 0,0 0-1,0 0 1,0 0-1,0 0 0,0 0 0,3 0 0,1 1 0,0 0 0,0 0 0,2 0 0,0 2 0,-2 0 0,3 1 0,-1 0-1,0 2 1,0 1-1,0 1 1,3 0 0,-3 1-1,0 1 1,0 1-1,3 0 1,-3 3 0,2 0 0,0 2-1,1 1 0,-1 1 0,0 2 0,0 0 1,-1 2-1,-1 1 1,0 2-1,-2-1 1,-2 3-1,0 1 0,-2-2 1,-2 3 0,-2 2 0,0-1-1,-4 1 0,-1 2 0,-1-2 1,-2-1-1,-1 1 0,-1-3 1,-3 0-1,3-3 0,-1 0 0,1-3 0,-1-3 0,1-1-1,-1-2 1,3-3 0,0-1-1,-1-4-1,1-3 0</inkml:trace>
  <inkml:trace contextRef="#ctx0" brushRef="#br0" timeOffset="18642">3519 1252 15,'0'0'3,"0"0"-1,0 0 1,0 0-1,0 0 0,0 1 0,0 0 0,0-1 0,0 0-1,0 2 0,0-2 0,0 1 0,0-1 0,0 0-1,0 1 1,0-1 0,0 0-1,0 1 1,0-1 0,0 0 0,0 0-1,0 0 0,0 0 1,0 1-1,0-1 0,0 1 0,-2 2 0,0 0 0,0 1 0,0 0 1,0 2-1,0 0 0,0 1 0,0 0 0,-2 1 0,2 0 0,-3 1 0,3 2 0,-2-1 0,2 1 0,-2 0 0,0 2 0,0 0 0,2-1 0,-2 0 0,2 1 0,-1 1 0,1-1 0,0 1 0,0 1 0,2 0 0,0 0 0,0 2 0,0-1 0,0 0 0,2-1 0,-2 0 0,2 3 0,0-3 0,1 0 0,-1 0 0,0 0 0,0 2 0,-2-2 0,2-1 0,0 1 0,-2 0 1,2 0-1,-2-1 0,2 0 1,0-2-1,0-1 0,0 1 0,0-2 0,0 0 0,0-1 0,3 0 0,-3 0 0,2 0 0,0-1 0,2-1 0,0 0 0,0 0 0,1-3 0,-1 2 1,0-1-1,0-1 0,1 0 0,-1-2 0,0 2 0,0-3 0,0 1-1,1-2 2,-1 0-1,0 1 0,0-1 0,0 0 0,1 0 0,-3 0 0,0-1 0,0 1 0,0 0 0,0 0 0,-2-1-1,2 1 1,-1 0 0,-1 0-1,0 0 0,0-1 0</inkml:trace>
  <inkml:trace contextRef="#ctx0" brushRef="#br0" timeOffset="20951">5137 732 14,'0'0'3,"0"0"0,0 0-1,0 0 0,0 0 0,0 0 0,0 0 0,0 0-1,0 0 0,0 0 0,0 0 0,0 0 1,0 0-1,0 0 0,0 0 0,0 0 0,0 0 0,-2 0-1,2 0 1,0 1 0,-5 3 0,1-1 0,0 0-1,-2 0 0,2 0 0,-2-1 0,2-1 0,-3 1 0,3 0 0,0-2 0,0 1 0,2-1 0,-2-1 0,2-1 0,0-1 0,2-1 0,0 1 0,0-3 0,0-2 0,2 0 0,2-1 0,0 0 0,0 1 0,0 0 0,2 1 0,-1 0 0,1 0 0,0 3 0,0-1 0,0 0 0,1 2 0,-1 0 0,-2 2 0,2 0 0,-4 2 0,2 0 0,0 3 0,-1 1 0,-1 0 0,-2 2 0,-2 3 0,-1 0 0,1 1 0,0 0 0,-4 2 0,0 0 0,0 1 0,-3 0 0,1 0 0,-2 1 0,2-1 0,-3 0 0,1 0 0,0-2 0,-1 1 0,3 0 0,0-1 0,-1-3 0,1 1 0,2 0 0,0-2 0,2 0 0,-3 0 0,3-1 0,0-1 0,2-1 0,0-1 0,0 1 0,0-1 0,2 0 0,0-2 0,0 1 0,2-2 0,2 0 0,0-1 0,0-1 0,2 1 0,1 0 0,1-1 0,0 1 0,0-3 0,3 2 0,-3 0 0,2 0 0,1 1 0,-1-1 0,3-1 0,-3 1 0,0 1-1,1-1 0,-3 0 0</inkml:trace>
  <inkml:trace contextRef="#ctx0" brushRef="#br0" timeOffset="22308">5346 567 14,'0'0'3,"0"0"0,0 0-1,0 0-1,0 0 1,0 0 0,0 0 0,0 0-1,2-1 0,0 1 0,0-1 0,0 0 0,0 0 0,2-1-1,-2 1 0,0-1 0,2 1 0,0-2 1,-1 2 0,1-1 0,0 1-1,2 0 0,-2-1 0,2 1 1,1 1-1,-1-1 0,2 2 0,-2-1 0,0 1 0,3 3 1,-3-1-1,2 1 0,-2 1 0,1 0 0,-3 2 0,0 1 0,0 1 0,0 0 1,-2 0 0,0 0-1,0 2 0,-2 1 1,0-1-1,-2 1 0,0-2 0,0 2 0,0 0 0,0-1 1,2 2-1,-2-1 0,0 0 0,0 0 0,0 0 0,0-1 0,0 1 1,0 0-1,2-1 0,-3 0 0,3 0 0,-2 1 0,2 0 0,-2-1 0,2 1 0,-2-2 0,2 2 0,0-2 0,0 2 0,0 0 0,0-2 0,0 2 0,0 0 0,0 1 0,0 0 0,0 1 0,0-1 0,-2 0 1,2-1-1,0 2 0,-2 0 0,2 0 1,-2 0-1,0-1 0,0 0 0,0 0 0,0 1 0,0-2 1,-2 0-1,2 0 0,-1-1 0,1 1 0,0-1 0,0 0 0,0 1 0,2-2 0,-2 0 0,2 0 0,-2-1 0,2 2 0,0-2 0,0-1 0,0 1 0,-2 1 0,2-2 0,-2 1 0,2-1 0,0 1 0,0 0 0,-2-1 0,0 1 0,0-1 0,0 0 0,2 0 0,-2 1 0,-1 0 0,1 0 0,-2-1 0,2 0 1,-2 1-1,2-1 1,-2 1-1,2-1 0,-2-1 0,2 1 0,2-1 0,-2 1 0,-1 1 0,3 0 0,-2 0 0,2-1 0,0 2 0,-2-1 0,2 1 0,-2 0 0,0-1 0,2 0 0,-2 1 0,2-1 0,-2 0 0,4 1 0,-2-1 0,-2 0 0,2 0 0,0 1 0,0-1 0,0 1 0,0-1 0,0 0 0,-2 1 0,2-1 0,0 0 0,0 1 1,0 0 0,0-1 0,0 0-1,-2 1 0,0-1 0,0 1 0,2 1 0,0-1 0,-2 1 0,0-2 0,0 1 0,0 2 0,-1-1 0,1-1 0,0 0 0,2 1 0,-2-2 0,2 2 0,-2-1 0,0-1 0,2 1 1,0-1-1,0 0 0,-2 0 0,2 0 0,-2 0 0,2-1 0,0 0 0,0 1 0,0-1 0,0 0 0,0 0 0,0 0 0,0 0-1,-2-1 1,2-1 0,2 1 0,-2-1 1,2 0-1,-2-1-1,-2 1 1,2-1 1,0 0-1,0-1 0,0 2 0,-2-1 0,2-2 0,-2 2 0,2-2 0,0 1 0,0 0 0,-2 0-1,2-1 1,-2 0 0,2-1 0,0 0 0,0 1 0,-2 0 0,2 0-1,-2-1 2,-1 0-1,1 1 0,0-1 0,0 0 0,-2 2 0,0-1 0,-2 1 0,-2-1 0,-3 1 1,1 0-1,0 1 0,-3 0 0,-1-1 0,-1 1 0,-1 1 1,-3-1-2,0 1 1,1-1-1,-1 1 0,3-2-1,-3 1 0</inkml:trace>
  <inkml:trace contextRef="#ctx0" brushRef="#br0" timeOffset="26115">229 767 14,'0'0'3,"0"0"-1,0 0 1,0 0-1,0 0 0,0 0 0,0 0 0,-2 0 0,2-1 0,-2 0 0,0 1-1,0-1 0,0 1 0,-1 0 0,1-1-1,0 1 1,2-2 0,-2 1 0,0 0-1,0 0 1,-2 0 0,0-2 0,2 2-1,-2-1 1,-3 1-1,3 0 0,-2-1 0,0 1 0,0 0 0,-1 0 0,-1 0 0,2 1 0,-2 0 0,2 0 0,-1 0 1,1 0-1,2 0 0,-2 1 0,2 0 0,-1-1 0,1 1 0,0-1 0,2 1 0,-2 1 0,0 0 0,0 0 0,-2 2 0,1 0 0,-1 1 0,2 0 0,0 0 0,0 1 0,0 0 0,2 1 0,-3 0 0,3 0 0,-2 1 0,2 0 0,2 2 0,-2-1 0,0 1-1,2 1 2,-2-1-1,2 1 0,2 0 0,-2 0 0,2 0 0,-2 1 0,0 1 0,2-1 0,-2-1 0,2 1 0,-2-1 0,2 1 0,0-1 0,0-1 0,1 3 0,-1-2 0,0 1 0,0-2 0,0 2 0,0 0 0,0-2 0,0 2 0,0 1 0,0-2 0,0 1 1,0 0-1,-2 0 0,2 0 0,-2 1 1,2 0-1,-2-1 0,2 1 0,-2 0 0,0 1 0,0-1 0,0-2 0,-2 2 0,2-1 0,-2 0 0,2 1 0,0-1 0,0 0 0,0-1 0,0 1 0,-2-2 0,2 1 0,0-1 0,0-1 0,0 2 0,0-2 0,0 1 0,0-1 0,-2 0 0,2-1 0,0 2 0,0-1 0,0-1 0,0 0 0,0 0 0,0-1 0,0 0 0,0 0 0,0 1 0,0 1 1,0 0-1,0 0 0,0 0 0,-2 0 0,2-1 0,-2-1 0,2 0 0,-2 1 0,0 0 0,2 0 0,-2 1 0,0-2 0,2 0 0,-2 0 0,0 1-1,0 1 1,0-1 0,-1 0 0,1-1 0,-2 1 0,2 0 0,0 0 0,0 0 0,0-1 0,0 2 0,0-1 0,0 1 0,2-1 0,-2-1 0,2 1 0,-2-1 1,0-1-1,2 0 1,-2 0-1,2 1 0,-3 0 1,3 1-1,0-1-1,0 0 1,0 1 1,0-1-1,0 0 0,0 0 0,0 1 0,0-1 0,0 1 0,0 0 0,0-1 0,0 0 0,0 0 0,0 0 0,3 0 0,-3 0 0,2 0 0,-2-1 0,2 1 0,-2-1 0,2 1 0,-2-2 0,0 2 0,0-1 0,0 1 0,0-1 0,0 1 0,0 0 0,0 0 0,-2-1 0,2 1 0,0 0 0,0 0 0,0-2 0,-2 1 0,2 0 0,0 0 0,0 0 0,0-2 0,0 2 0,0-1 0,0-1 0,0 2 0,0-1 0,-2 1 0,2-2 0,0 1-1,0 1 1,-3-1 1,3-2-1,0 2 0,-2-1 0,2 0 0,0 0 0,0-1 0,0 0 0,0 0 0,0 0 0,0-1 1,0 1-1,0-1 0,0 0 0,0 2-1,0-2 1,0 1 0,2-1 0,1-1 0,-1 1 0,0-1 0,0 2 0,2-2-1,0 0 1,0 0 0,0-1 1,0 1-1,3 1 0,-3-2 0,2 1 0,0 0 0,0-1 0,3 1 0,-3-1 0,2 0 0,0 0 0,1 0 0,1-1 0,0 0 0,3 0 0,-1-2-1,3 0 1,-1-1 0,1 1-1,-1-1 0,1 1 0,1-1-1</inkml:trace>
  <inkml:trace contextRef="#ctx0" brushRef="#br0" timeOffset="30264">5755 6 14,'0'0'3,"0"0"-1,0 0 0,0 0 0,0 0 0,0 0 0,0 0 0,0-2 0,0 1 0,0 0 0,0 1-1,0 0 0,2-1 0,-2 1 0,0 0 0,0 0-1,0-1 1,0 1 0,0 0 0,0 1 0,0-1-1,0 0 1,0 0-1,0 0 0,0 0 0,0 0 0,0 0 1,0 0 0,0 0-1,0 0 0,0 0 0,0 1 1,0-1-1,0 0 0,2 0 0,-2 0 0,0 0 0,0 0 0,0 0 1,0 0-1,-2 0 0,2 0 0,0 1 0,0-1 0,0 0 1,0 3-1,-2-1 0,2 3 0,-2 0 0,0 2 0,0 1 0,0 3 0,0 1 0,-2 0 0,2 2 0,-3 1 1,3 2-1,-2-1 0,2 1 0,0 1 0,0 0 0,0 2 0,-2-1 0,2 1 1,0-1 0,0 0 0,0-2-1,-1 2 1,1-3-1,0-1 0,-2-1 0,2-1 0,0-1 0,0-2 0,0-2 0,0 1 0,0-3 0,0-1 0,2 0 0,-2-1 0,2 0 0,0-1 0,0 0 0,-2-1 0,2-1-1,-3 0 0,3-1 0,0 2 0,0-4-1</inkml:trace>
  <inkml:trace contextRef="#ctx0" brushRef="#br0" timeOffset="31247">5912 423 15,'0'0'3,"0"0"-1,0 0 0,-2 0 0,2 0 0,0 1 0,0 1 0,-2 1-1,0-1 1,0 0 0,2 3-1,-2-3 0,2 2 0,-2-2-1,0 1 0,0 0 1,0 2 0,0-1 0,0 1 0,-3 1 0,1 0-1,0-1 0,-2 2 0,2 2 1,0-1-1,-3 2 1,1 1 0,0 0-1,-2 1 0,2 2 1,-3-1 0,3 2-1,-2-1 0,0 2 1,-1 0-1,1-1 0,-2 2 0,1-1 0,1-1 0,-2 0 0,1 0 1,3-1-1,-2-2 0,2-1 0,0 0 0,1-2 0,-1-1 0,2 1 0,0-4 0,2 1 0,-2-1 0,2-2 0,0 2 0,0-2 0,-1 0 0,1-2 0,0 1 0,2-1-1,-2-1 0,2 2 0,0-2-1</inkml:trace>
  <inkml:trace contextRef="#ctx0" brushRef="#br0" timeOffset="32058">5734 982 14,'0'0'3,"0"0"0,0 0 0,0 0-1,0 0-1,0 0 1,0 0-1,0 0 0,0 0 0,0 0 0,0 0 0,0 0 1,0 0-1,0 0 0,0 0 0,0 0 0,0 0 0,-2 1 0,2 2 0,-2 1-1,-2 2 0,2-2 1,-2 0-1,0 1 1,0 0-1,0-1 0,-1 0 1,1 0-1,-2 0 0,2-1 0,0 2 0,0-1 0,2-2 0,-3 0 0,1-1 0,0 1 0,2-2 0,0 0 0,0-3 0,0 0 0,2-1 0,0 0 0,2-1 0,0-2 0,0 0 0,2 0 0,0-1 0,3 0 0,-3 0 0,0-1 0,2 0 0,0 1 0,0 1 0,1 0 0,-1 0 0,-2 1 0,2 2 0,-2-2 0,0 1 0,1 2 0,-3 0 0,2 1 0,-2 1 0,0 0 0,0 0 0,2 1 0,-2 1-1,0 1 1,0 0 0,0 2 0,-2 2 0,2-2 0,-2 3 0,0 0 0,0 0 0,-2 3 0,2-1 0,-2 0 0,2 2 0,-2 0 0,0 1 0,0-1 0,-2 3 1,0 0-1,0-1 0,0 1 0,-1-1 0,1 2 0,-2-1 1,0 1-1,0 0 0,0 0 0,-1 2 0,1-2 0,0 0 0,-2 0 0,1 0 0,-1-1 0,0-1 0,2 1 1,-3-3-1,3 2 0,-2-2 0,0 0 0,-1 0 0,3-2 0,0 0 0,0 0 0,0-1 0,-1 0 0,3-1 0,0-1 0,0-1 0,0 0 0,2-1-1,-2 0 1,2-1 0,-1-1-1,1-1 1,2-1-1,0 0 0,0 0 0,0-1 1,0-3 0,2 1 0,1-2 0,1-1 0,0 2 0,0-2 0,0 0 0,0 0 0,2 0 0,-1 0 0,1 0 0,0 0 1,0 0-1,0 1 1,3 1-1,-3-1 0,2-1 1,0 2-1,1-1 0,-1 2 0,-2-1 0,2 1 0,-1 0 0,1 1 0,-2 0 0,2 0 0,1 0 0,-3 1 0,0-1 1,0 0 0,0 1-1,1 1 1,-1 0-1,0 0 0,-2 1 0,2-1 1,-1 2-1,1-1 0,-2-1 0,2 1 0,-2 0 1,0 0-1,-2 2 0,3-2 0,-1 0 0,0 1 0,-2-1 0,2 2-1,-2-2 0,2 1 0,-2-1-1</inkml:trace>
</inkml:ink>
</file>

<file path=ppt/ink/ink1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9T10:54:21.15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0 159 15,'0'-1'2,"0"0"0,0-1 0,0 0 0,0 0 0,0 1 0,0 0-1,2 0 0,-2 1 1,0-2-2,0 1 1,0 0 0,0 1 0,0 0-1,0 0 1,0 0 0,2 0 0,-2 0-1,0 0 0,2 0 1,-2 1-1,2 0 0,1-1 0,1 2 0,-2-2 0,2 1 0,0-1 0,0 0 0,0 0 0,2 0 0,3 0 0,-1 0 0,0-1 0,1 1 0,-1-2 1,2 2-1,-2 0 1,3 0-1,-1 0 0,-2 2 0,3-2 0,-3 0 0,2 0 0,1 0 0,-1-2 0,0 2 0,1 0 0,3-1 0,-1 0 0,1 0 0,3 0 0,-3-2 0,3 2 0,-1-1 0,1 0 0,-1 1 0,1-2 0,-1 2 0,3 0 0,-2-1 0,-1 2 0,3 0 0,-3 0 0,3 0 0,-3 0 0,3 0 0,0 0 0,-1 1 0,1-1 0,-1 1 0,1-1 0,0 0 0,-1-1 0,1 1 0,0-1 0,-1-1 0,1 0 0,-1 1 0,1-1 0,-2 0 0,1 0 0,-1 0 0,-1 1 0,1-2 0,-1 2 0,1 0 0,-1 0 0,-1 0 0,1-1 0,-1 2 0,-1 0 0,1 0 0,-1 2 0,1-2 0,-1 1 0,1 0 0,-1 0 0,3-1 0,-3 1 0,1 2 0,-1-2 0,-1 1 0,3 0 0,-1 0 0,1 0 0,1-1 0,-1 0 0,1 0 0,-1-1 0,1 2 0,0-1 0,1 0 0,-1 1 0,1-2 0,-1-1 0,-1 1 0,1-1 0,-1 1 0,1 0 0,0 0 0,-1-1 0,-1 0 0,1-1 0,-1 1 0,1 0 0,-1 1 0,1-1 0,-1 1 0,1 0 0,1 0 0,-3 0 0,3 0 0,-1 0 0,-1 0 0,-1-1 0,1 1 0,1-1 0,1 1 0,-3 0 0,1 0 0,-3 0 0,3 1 0,-1-1 0,1 0 0,1 1 0,3 0 0,-3-1 0,1 0 0,1 0 0,1 1 0,0-1 0,1-1 0,-1 1 0,2 0 0,-1-2 0,1 1 0,0-1 0,-1 0 0,1 1 0,0-1 0,-3 0 0,1 1 0,0 0 0,-3 0 0,1 1 0,-1-1 0,-1 1 0,-1-1 0,-1 1 0,1 1 0,-1 0 0,-1 1 0,0-1 0,1 2 0,-1-2 0,3 0 0,-3-1 0,0 0 0,3 0 0,-3 0 0,1 0 0,-3 2 0,5 0 0,-3-2 0,0 2 0,1-1 0,-1-1 0,-1 1 0,1-1 0,4 0 0,-1 0 0,-3 0 0,3 3 0,1-1 0,1-1 0,-3-1 0,5 1 0,0-2 0,-3 1 0,3 0 0,-1-1 0,-1 1 0,2 0 0,-1 0 0,-1 1 0,-1-2 0,1 1 0,-1-1 0,-1 0 0,-3 2 0,1-2 0,-1 1 0,-2 0 0,-1 0 0,-3 0 0,0 1 0,0-1 0,-2 0 0,1 0 0,-1 0 0,0 0 0,0 0 0,-2 0 0,0-1 0,2 2 0,-4-1 0,2 0 0,0-1 0,-2-1 0,2 2 0,-2 2 0,0-2 0,3 0 0,-3 1 0,2-2 0,-2 1 0,2-2 0,0 4 0,0-2 0,0 0 0,0-2 0,0 2 0,-2-1-1</inkml:trace>
  <inkml:trace contextRef="#ctx0" brushRef="#br0" timeOffset="1373">2736 0 14,'0'0'3,"0"0"-1,0 0 0,0 0 0,0 0 0,0 0-1,0 0 1,0 0-1,0 0 0,0 0-1,0 0 1,0 0-1,0 0 0,0 0 1,0 0-1,0 0 1,0 1 0,0-1-1,2 1 0,1 0 0,-1-1 0,0 0 1,0 2-1,0-2 0,0 1 0,0-1 0,0 1 0,2 0 0,2 0 0,1-1 0,-1 0 0,-2 0 0,2 0 0,2-1 0,-1 1 0,-1 0 0,2 0 0,0 0 0,-1 0 0,1 1 0,0-1 0,0 1 0,3 1 0,-3-1 0,2 1 0,1-1 0,-3 2 0,2-1 0,1 0 0,-3 2 0,2-2 0,1 2 0,-1-1 0,0 0 0,-1 1 0,1 1 0,0-2 0,-2 2 0,1-2 0,-1 1 0,2-1 0,-1 1 0,-3-1 0,2 0 0,-2 0 0,1-1 0,-1 2 0,0-1 0,-2 0 0,0 0 0,0 1 0,0 0 0,1-1 0,-1 0 0,-2 1 0,2-1 0,-2 1 0,0-2 0,0 1 0,0 0 0,0-1 0,0 0 1,-2 1-1,2-2 0,-2 1 0,0-1 0,0 0 0,0 2 0,0-1 0,0-1 0,0 2 0,-2-1 0,2 1 0,-2 0 0,2-1 0,-2 0 0,0 1 1,2 0-1,-2 1 0,0-1 0,0 1 0,0-2 0,-2 2 0,0-1 0,-1 0 0,-1 1 0,0-1 1,-2 2-1,2-1 0,-3 0 0,-1 1 0,2 1-1,-5 0 1,1 1 0,-1-2 0,-1 3 0,2-1 1,-3 0-1,1 0-1,-3 0 2,1 0-1,-1 0 1,0 0-1,-1 0 1,1-1-1,1 0 0,-1 0 0,1-2 0,1 1 0,-1-1 0,1-2 1,3 1-1,-1 0-1,1-1 1,4 0 0,1-1 0,1 1 0,2 0 0,-2-2 0,2 0 0,0 1 0,-1 0 0,3 0 0,0-1 0,0 2 0,0-2 0,2 2 0,0 0 0,0-2-1</inkml:trace>
</inkml:ink>
</file>

<file path=ppt/ink/ink1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9T10:54:24.12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411 0 14,'0'0'2</inkml:trace>
  <inkml:trace contextRef="#ctx0" brushRef="#br0" timeOffset="359">51 272 13</inkml:trace>
  <inkml:trace contextRef="#ctx0" brushRef="#br0" timeOffset="406">0 312 14</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5-05-19T10:56:32.79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42,'0'0,"24"0,1 0,0 0,0 0,0 0,-1 0,1 0,0 0,0 0,0 0,-1 0,-24 0,25 0,0 0,0 0,0 0,0 0,24 0,-49 0,25 0,0 0,0 0,-25 0,24 0,-24 0,25 0,0 0,-25 0,25 0,24 0,-49 0,25 0,0 0,0-25,-25 25,25 0,-1 0,1 0,-25 0,25 0,25 0,-50 0,49 0,-24 0,-25 0,50 0,-26 0,1 0,0 0,-25 0,25 0,0 0,-25 0,0 0,24 0,-24 0</inkml:trace>
</inkml:ink>
</file>

<file path=ppt/ink/ink1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9T10:56:38.01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16 0 301,'0'0'64,"0"0"4,0 0-14,0 0-7,-2 0-31,0 0-2,2 2-27,-4 1-11,0-1-34,2 0 7,0 2 5,2 3 5</inkml:trace>
</inkml:ink>
</file>

<file path=ppt/ink/ink1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9T10:58:42.75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60 13,'0'0'2,"0"0"1,0 0-1,0 0 0,0 0 0,0 0 0,0 0-1,0 0 0,0 0 0,0 0 0,0 0 0,0 0 0,0 0 0,0 0 0,0 0 0,0 0-1,0 0 1,0 0 0,0 0-1,0 0 0,0 0 1,0 0-1,0 0 0,0 0 0,0 0 1,0 0 0,0 0-1,0 0 0,0 0 0,0 0 0,0 0 0,0 0 0,0 0 0,0 0 0,0 0 0,0 0 0,2-1 0,0 1 0,0-1 0,4-1 0,-2 1 0,0 0 0,1-1 0,-1 1 0,2 1 0,-2-1 0,2 0 0,0 1 0,3-1 0,-1-2 0,0 2 0,1-1 0,1 1 0,-2 0 0,2-2 0,3 1 0,-1 1 0,1-2 0,-1 1 0,1 1 0,-3 0 0,0 0 0,3-1 0,-3 1 0,0 0 0,1 0 0,-1 1 0,0-1 0,1 0 0,-1 1 0,0-2 0,1 1 0,-3 1 0,2-1 0,-1 0 0,1 0 0,0 0 0,1 1 0,-1-2 0,-2 2 0,3-1 0,-3 1 0,0-1 0,-2 0 0,0 1 0,1 0 0,-3 0 0,0 0 0,0 0 0,0 0 0,0 0 0,-2 0 0,1 0 0,-1 0 0,0 0 0,-2 0 0,2 0 0,0 0 0,0 0 0,-2 0 0,2 0 0,-2 0 0,2 0 0,0 0 0,-2 0 0,2 0 0,0 0 0,0 0 0,0 0 0,0 0 0,0-1 0,1 1 0,-1 0 0,0 0 0,-2 0 0,2 0 0,0 0 0,0 0 0,-2 0 0,0-1 0,2 1 0,-2 0 0,0-1 0,0 1 0,0 0 0,2 0 0,-2-2 0,0 2 0,0 2 0,0-2 0,2 0 0,-2 0 0,2 0 1,-2-2-1,2 2 0,-2 0 1,2 0 0,-2 0-1,2 0 0,-2-1 0,2 1 0,-2 0 0,0 0 0,0 0 0,0 0 0,0 0 0,0-1 1,0 1-1,0 0 1,0 0-1,0 0 0,0 0 1,0 0-1,0 0 0,0 0 0,0 0 0,0 0 0,0 0 1,0 0-1,-2 0 0,2 0 0,0 0 0,0 0-1,0 0 0,0 0 0</inkml:trace>
</inkml:ink>
</file>

<file path=ppt/ink/ink1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9T10:58:44.93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8 95 15,'0'0'3,"0"0"-1,0 0 1,0 0-1,0 0 0,0 0 0,0 0-1,0 0 0,0-1 1,-2 0 0,2 0-1,-2-2 0,2 2 0,-2-1 0,2 1 0,-2 0 0,2-1 0,0 2 0,0-1 0,0 1-1,0 0 0,0 0 0,0 0 1,0 0-1,0 0 0,0-1 0,0 1 0,0-1 1,0 1-1,2-1 1,-2 1-1,0 1 0,0-1 1,0 0-1,0 0 0,0 0 0,0 0 0,0-1 0,2 1 0,-2 0-1,4-1 1,-2 0 1,2-2-1,3 0 0,-3 0-1,2 0 1,2-1 0,-2 2 0,3-1 0,-3 0 1,2 0-1,0 0 0,3 0 0,-3-1 0,2 1 0,1-1 0,-1 2 0,0 0 0,1 0 0,-3-1 0,2 1 0,1 1-1,-3-2 1,0 2 0,3 0 0,-3 0 0,2 0 0,-2 0 0,1-1 0,-1 2 0,2-1 0,-1 1 0,1 0 0,0 0 0,1-1 1,1 1-1,-2 0 0,1 0 0,1 0 0,-2-1 0,1 1 0,-3 0 0,2 0 0,-1 0 0,-1 0 0,0-1 0,-2 1-1,1 0 1,-1-1 0,0 1 0,-2 0 0,0 0 0,-2 0 0,3-2 1,-3 2-1,0 0-1,0 0 1,0-1 0,-2 1 1,2-1-1,0 1-1,-2 0 2,0-1-1,0 1 0,0 0 0,2 0 0,-2 1 0,2-1 0,-2 0 0,0 0 0,0 0 1,0-1 0,0 2-1,0-1 0,0-1 0,0 2 0,0-1 0,0 0 0,0 0 0,0 0 0,0 0 0,0 0 0,0-1 0,0 1 0,0 0 0,0 1 0,0-1 0,0 0 0,0 1 0,0-1 0,0 0 0,0 0 0,0 0 0,0 0 0,2 0 0,-2 0 0,0 0 0,0 0 0,0 0 0,0-1-1,0 1-1</inkml:trace>
</inkml:ink>
</file>

<file path=ppt/ink/ink1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9T10:56:41.18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47 256 15,'0'0'3,"0"0"-1,0 0 0,0 0-1,0 0 1,0 0 0,0 0-1,0 0 0,0 0 0,0 0 1,0 0-1,0 0 1,0 0-1,0 0 0,0 0 0,0 0 0,0 0 0,0 0 0,0 0 0,0 0 0,0 0 0,0 0 0,0 0 0,0 0 0,0 0-1,0 0 0,0 0 1,0 0 0,0 0-1,0 0 0,0 0 1,0 0-1,0 0 0,0 0 1,0 0-1,0 0 1,0 0 0,0 0 0,0 0-1,0 0 1,0 0 0,0 0-1,0 0 0,0 0 7,0 0-1,0 0-7,0 0 0,0 0 0,0 0 7,0 0-1,0 0-1,0 1 0,0 3 6,0 2-2,-2-1-13,0 2 13,-2 1-14,2 2 14,0 2-8,0 1 0,0 2 13,0 0-8,2 3-1,-2-2 0,2 1-1,-2 1 0,0-1 6,-1 1-7,1-1 6,0-1-1,2-1-1,-2-1-1,2 0-19,-2-2 1,2 0 14,-2-3-6,0-1 1,2-1 6,-2 0-6,2-2 0,-2-1-6,2 0 1,0-2 1,0-2 0,-2-1 1,0-1 0,2-2 0</inkml:trace>
  <inkml:trace contextRef="#ctx0" brushRef="#br0" timeOffset="577">14 301 18,'0'0'3,"0"0"0,0 0-1,0 0 1,0 0-1,0 0 0,0 0 0,0 0 0,0 0-1,0 0 1,0 0-1,0 0 0,0 0 0,0 0 0,0 0 0,0 0 0,0-1 0,2 0 0,2-4-1,1-1 0,-1 1 1,0 0-1,0-1 1,2 1-1,0-1 0,1 1 0,-3-1 0,2-2 0,0 2 0,2 1 0,-1 1 0,1-3 0,-2 0 0,2 2 0,-1 1 0,1 1 0,-2 1 0,2-1 0,-1 2 0,1 1 0,-2 1 0,2 2 1,-1-2-1,-1 2 0,0 2 0,-2 2 0,2-1 0,-2 1 0,3 1 1,-3 0 0,-2 1-1,2 2 0,-2-1 1,0 1 0,0-1-1,0-1 0,-2 2 1,0-2-1,-2 2 0,2-2 0,-2 1 0,0 0 1,-2-1-1,0-1 0,0 0 0,-1 0 0,-1 1 1,0-2-1,-2 0 0,2-2 0,-3 1-1,3-1 1,-2-2 0,0 1-1,-1-3 0,1 0 0,0-1-1,-1-1 0,1-1 0</inkml:trace>
  <inkml:trace contextRef="#ctx0" brushRef="#br0" timeOffset="1996">3551 266 15,'0'-1'3,"-2"0"0,2 0-1,-2-2 1,0 1-1,0 0 0,-3-1 0,3 1 0,-2-2 0,0 2-1,0 0 0,0-2 0,0 2 0,0 0 0,-1 0 0,1 1 0,0 1 0,0 1 0,-2 1 0,2 0 0,-5 0-1,1 3 1,2 1-1,-4 0 0,1 1 1,-1 1-1,4 1 1,-5 1-1,3 1 0,-2 2 0,4-2 0,-1 2 0,1 1 0,2-1 0,0 0 0,0-2 0,4 0 0,0-1 0,2 0 0,0-2 0,2-4 0,4 1 0,1-2 0,-1-1 0,2-5 0,1 0 0,1-2 0,0-1 0,1-2 0,-1-1 0,-1 0 0,1-2 0,0 1 0,-1 0 0,-3 1 0,0 1 0,1 1 0,-5 1 0,2 0 0,-2 2 0,-2-1 0,2 3 1,-4-1-1,2 2 0,-2 2 1,-2 2 0,2 0-1,-2 3 0,0 2 0,0 0 0,2 3 0,-2 0 0,0 2 0,0 1 0,0 1 1,0 3 0,0 0-1,0 3 0,-1 4 0,3 0 0,-2 1 1,2-2-1,-2 2 1,2-1 0,0 2-1,0-4 0,2 1 0,0-5 0,1 0 0,-1-2 0,0-1 0,0-4 0,2 1 0,-2-2 0,2-4 0,0-2 0,0 0 0,3-4 0,-3-3 0,2-2 0,2-4 0,-2-1 0,3-3 0,-1-2-1,2-2 2,-1-3-1,1 1 0,0-1 0,1 1 0,-1 0 0,0 1-1,1-1 1,-1 1 0,0 1-1,-1 1 0,-1 1 1,-2 2 0,2 1 0,-2 2 0,-1 1-2,-1 1 0,0 1 0,0 3 0</inkml:trace>
  <inkml:trace contextRef="#ctx0" brushRef="#br0" timeOffset="3619">637 375 18,'0'0'3,"0"0"0,0 0-1,-2 0 0,0-1 0,0 1 0,0-1 0,2 1 0,-3 0 0,1 0-1,0 0 0,2 0 0,2 0 0,-2 0 0,0 0 0,0 0 0,0 1-1,0-1 0,2 0 0,-2 0 1,3 1 0,-1-1 0,2 3-1,2-2 0,0-1 0,0 0 0,3 0 0,-1 0 0,2 0 0,-2 0 0,3-1 0,-1 1 0,3 0 0,-1 0 0,0-1 0,3 1 1,-3-2-1,1 1 1,-1 0-1,3 0 0,-1 1 0,1-1 0,1 0 0,-1-2 0,-1 1 0,3 1 0,-3-2 0,3 1 0,-3 0 0,3-1 0,-1 0 0,1 1 0,-1-2 0,1 2 0,-1-1 0,1 1 0,-1 0 0,1-1 0,2 1 0,-3 1 0,1-1 0,1-1 0,1 1 0,0 0 0,-1 1 0,-1-2 0,1 1 0,-1 1 0,1 1 0,-1-1 0,0 1 0,-1-2 0,1 2 0,-1 2 0,1-2 0,-1 0 0,-1 1 0,1-1 0,-1 0 0,-1 1 0,1 0 0,1 0 0,-1 0 0,-1 1 0,1-2 0,-1 1 0,1-1 0,-1 0 0,3 0 0,-3-1-1,1 1 1,1-2 1,1 0-1,-1 0 0,1 1 0,-1-2 0,1 0 0,-1 2 0,1-3 0,0 3 0,1 0 0,-1-2 0,-1 1 0,-1 2 0,1-1 0,1 1 0,-1-2 0,1 0 0,-1 1 1,1 1-1,0-1 0,-1-1 1,1 1-1,1-1 0,1 1 0,-3 1 1,3-1-1,-2 0 0,1 1 0,-1-1 0,-1 1 0,1 0 0,-1 0 0,-1 0 0,1 0 0,-1 0 0,1 1 0,-1-1 0,1 0 0,-1 1 0,1-1 0,1 2 0,-3-2-1,3 2 1,0-2 0,-1-2 0,3 1 0,-3 0 0,1 1 1,1-2-1,1 2 0,2-1 0,-1 1 0,22 0 0,-7-1 1,-2-1-1,0 4 0,-18-2 0,-1 1 0,1-1 0,-1 0 0,3-1 0,-3 1 0,3 0 0,-3-2 0,3 2 0,-3-1 0,1 0-1,1 0 1,-1 1 0,1-1 0,-1-2 1,-1 2-1,3 0-1,-3 0 1,1-1 0,-3 0 1,0 1-2,1 0 1,-1 0 0,-1 1 0,-1-1-1,0 1 1,-1-1 0,-1-1 1,0 1-1,0 1 0,1-1 0,-1 0 0,0 0 0,0 0 1,1-1 0,1 1-1,-2 1 0,3 0 0,-3-1 0,2 0 0,-1 2 0,1-1 0,0 0 0,1 0 0,1 1 0,-4 0 1,1-1-1,-1 0 0,2 2 0,-2-2 0,1 1 0,-1 0 0,0-1 0,-2 1 0,1 0 0,-1-2 0,-2 0 1,0 2-1,2-2 0,-2 1 0,1 0 0,-3 0 0,0 0 0,0 1 0,2 0 0,-4-1 0,0 0 0,0 1 0,0-2 0,0 0 0,0 1 0,0 0 0,-2 0 0,2-1-1,-2 0 0,-2 0 0,0-2-1,1 2 0</inkml:trace>
  <inkml:trace contextRef="#ctx0" brushRef="#br0" timeOffset="5990">2252 492 14,'0'0'3,"0"0"-1,0 0 0,0 0 1,0 0-1,0 0 1,0 0-1,0 0 0,0 0 0,0 0-1,0 0 1,0 0-1,0 0 0,0 0 0,0 0 0,0 0 0,0 0 0,0 0 0,0 0 0,0 0 0,0 0 0,0 0-1,0 0 1,0 0 0,0 0 0,0 1-1,-4 1 1,2 2 0,-2-1-1,0 1 0,-1 0 0,1 0 0,0-1 1,-2 2-1,2 0 1,-2-1-1,-1 2 0,-1-1 0,0 0 0,-2 1 0,-1 1 0,1 0 0,-1 1 0,-1 0 0,0 1 0,-1-1 0,-1 1 0,-1 0 0,-1 2 0,1-1 0,-1 1 0,-1 0 0,1 1 0,-1 2 0,1 1 0,-3 1 0,2-1 0,-1 2 0,1-2 0,3 0 1,-1-1 0,1-1-1,1 0 1,-1-1-1,2 1 0,1 0 0,1-3 0,-1 1 0,1-2 0,2-1 0,2-1 0,-1 0 0,1-2 0,2 1-1,0-3 2,2 2-1,-2-2 0,2 1 0,0-1 0,0 0 0,2-1 0,0 0 0,0 1 0,0-2 0,2 0 0,2 0 0,-2 1 0,2-2 0,2 2 0,0-2 7,1 0-8,3 0 1,0 1 0,3-2 0,1 1 0,3 0-1,1 0 1,5 0-1,2 0 1,2 0 0,2-2 0,4 2-1,0-1 1,0 0 6,2 0-7,0 0 0,0 0 0,1-1 0,-3 2 1,-2 0-1,0-1 1,0 2 0,-2 1 0,-2-2 0,0 0 0,-1 1-1,-3-1 1,0 1-1,-4-2 1,-1 1 0,-1 0-1,-3 0 1,-1 0 0,-1 0 13,-4 1-14,1 0 6,-1-2-7,-2 1 0,-2 0 13,-2 0-1,0 0 5,2 1-8,-2-1-7,-2 0 6,3 0-1,-3 0-13,2 0 7,-2 0 0,0 0-6,-2 0 0,2 0 1,-3 0-1,3 0 1,0 0 0</inkml:trace>
  <inkml:trace contextRef="#ctx0" brushRef="#br0" timeOffset="7784">2947 594 15,'0'0'3,"0"0"0,0 0-1,0 0 0,0 0 0,0 0 1,0 0-1,0 0 0,-2 0 0,2-1-1,-2 0 0,0 1 0,0-2 1,0 2-1,0 0 0,-3 0-1,3 2 0,-2-1 0,2 0 1,-2 0 0,0 1 0,0 1-1,0 0 0,-1 1 1,-1-1 0,2 2-1,-2 0 0,0 0 1,-1 1-1,3 0 1,-2 0-1,0 1 0,0 0 0,0 0 0,-1 0 0,1 0 0,0 1 0,2-1 0,0 0 0,0 0 0,-1 1 0,1-1 0,0 1 0,2-1 0,0 2 0,0 1 0,0-2 0,0 1 0,2-1 0,0-1 0,-2 0 0,2 1 0,0 0 0,2-2 0,-2 1 0,2 0 0,0 0 0,0-2 0,0 1 0,2-1 1,0 1-1,0-1 0,1-2 0,-1 3 1,2-2-1,0-1 0,0 2 0,1-3 0,-1 0 0,0 1 1,2-1-1,-2-2 0,3 1 0,-3-2 0,2 0 0,3-3-1,-1 2 1,0-1 0,1-1 0,-1 1 1,0-2-1,1-1-1,-1 2 1,0-2 0,1 0 0,-1 1 0,0-2 0,-1 0 0,1 2 0,0-2 0,-2 1 0,1-1 0,-1-1 0,0 1 0,1 0 0,-1 0 0,-2-1 1,0 1-1,0-2-1,1 2 1,-3-1 0,2 0 1,-2 1-1,0 1-1,0-1 1,-1 2 0,-1-1 0,0 1 1,0-1-1,0 0-1,0 2 0,-2-2 2,0 1-1,0 0 0,0 0-1,0-1 1,-2 1 0,2 1 0,0-1 0,-2 0 0,2 2 0,-2-2 0,2 2-1,-2-1 1,2 1 0,-2-1 1,2 2-1,-3-1 0,-1 0 0,2 1 0,0 0 0,-2-1 0,2 1 1,-2 0-1,2-1 0,0 1 0,0 0 0,-3-1 1,3 1-1,-2 0-1,2-1 1,0 1 0,0 0 0,-2-1 0,2 1 0,-2 1 0,2-1 0,0-1 0,-3 2 0,3-1 0,-2 1 0,0 1 0,2-2 0,-2 2 1,0-1-1,0 1 0,2 0 0,-3 0 0,1 0 0,0 1 0,2 1-1,-2-1 1,0 0 0,0 0 0,0 0 0,-1 2 0,1-2 1,0 1-1,2 0-1,0 1 1,-2-2 0,2 1 0,-2 1-1,2-1 1,-3 0-1,3 0 0,-2 1 0,0-1-1,2 0 0</inkml:trace>
  <inkml:trace contextRef="#ctx0" brushRef="#br0" timeOffset="10810">3518 1 14,'0'0'2,"0"0"1,0 0-1,0 0 0,0 0 0,0 0 0,0 0-1,0 0 0,0 0 1,0 0-1,0 0 0,0 0 1,0 0-1,0 0 0,0 0 0,0 0 0,0 0 0,0 0-1,0 0 0,0 0 0,0 0 0,0 0 0,0 0 0,0 0 0,0 0 1,0 0 0,0 0-1,0 0 0,0 0 1,0 0-1,0 0 0,0 0 0,0 0 0,0 0 0,0 0 0,0 0 0,0 0 0,0 0 1,0 0-1,0 0 0,0 0 0,0 0 0,0 0 0,0 0 0,0 0 0,0 0 1,0 0-1,0 0 0,0 0 0,0 0 0,0 1 0,0 3 0,-4 0 0,0 1 0,1-2 0,-1 1 0,0-1 0,0 1 0,0-2 0,2 0 0,0 0 0,0 0 0,2-1 0,-2 0 0,2-1 0,0 0 0,0-1 0,0 0 0,0-1 0,2-2 0,2 1 0,-2 0 0,0 1 0,0 0 0,0-1 0,0 1 0,0 0 0,-2 1 0,2-1 0,0 1 0,-2 1 0,0-1 1,2 1 0,-2-1-1,0 1 0,0 0 1,3 0-1,-3 0 0,-3 1 1,1 1-1,0 1 0,-2-1-1,2 0 1,-2 1 1,0-2-1,0 0 0,2 0 0,2 0 0,-2 1 0,2-1 0,-3 0 0,3-1 0,0 0 0,0 1 0,0-2 0,3-1 1,-1-1-1,0 1 0,0 1 0,0-3 0,0 3 0,-2-1 0,2 1 0,-2-1-1,0 1 0,0 1-1,0 0 1</inkml:trace>
  <inkml:trace contextRef="#ctx0" brushRef="#br0" timeOffset="12776">484 4 14,'-2'-1'3,"2"1"0,0 0 0,0 0 0,0 0-1,0 0 0,-2 0 0,0-1-1,-1 0 1,1 1 0,0 0-1,0-1 0,0 1 0,0 0 0,0 0-1,2 0 1,0 0-1,0 0 0,0 0 1,0 0 0,0 0-1,0 0 1,0 0-1,0 0 0,0 0 0,0 0 0,0 0 0,0 0 0,0 0 0,2 0 0,0 0 0,0 0 0,0 0 0,0 1 1,3-1-1,-3 1 0,0 0 0,0 0 0,0-1 0,-2 2 0,0-1 0,-2 2 0,2 1 0,-2-2 0,0 3 0,-3-1 1,-1 0-1,2 0 0,-2 0 0,0 1 0,2-2 0,-3-1 1,3 2-1,0-2 0,0-1 0,0 2 0,2-2 0,0 0-1,0-1 1,2 0 0,2-2 1,-2-1-1,2 1 0,2 0 0,0-2 0,0 2 0,-2-2 0,2 2 0,-2-1 0,3 1 0,-3 1 0,0 0 0,0 0 0,-2 0 0,2 1 0,-2 0 0,0-1 0,0 1 0,0 0 0,-2 1 0,2-1 0,0 0 0,-2 1 0,2 1 0,-2-1 0,2 2 0,-2-2-1,2-1 2,0 0-1,-2 1 0,2-1 0,-3 0 0,3 1 0,3-2 0,-3 0 0,2-1-1,0-1 2,0 2-1,-2-1 0,2 0 0,0-1-1,0 1 1,-2 0-2,2 0 1</inkml:trace>
</inkml:ink>
</file>

<file path=ppt/ink/ink1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9T10:56:55.79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757 6 15,'0'-1'3,"2"-1"-1,-2 1 0,2-1 0,-2 2-1,0 0 1,2 0-1,-2 2 0,2-2 1,-2 1 0,-2 0-1,2 1 1,-2 1-1,0 0 0,-2 1 0,2 0 0,-5 2 0,3-1 0,0 1 0,-2-1-1,0 1 1,2 0 0,-3-1-1,1-1 0,2 0 0,2 0 0,-2 0 0,2-2 0,-2 1 0,0-2 0,4 0 0,-3 0 0,3-2 0,-2 0 0,0-2 0,2 0 0,2-2 0,0 3 1,1-2 0,-1 1 0,0-1-1,0 1 0,0 1 0,-2-2 0,2 3 0,2-1 0,-2 1 0,2-1-1,-2 1 2,0-1-1,0 2 0,1-1-1,-1 1 1,0 0 1,-2 0-1,0 0 0,0 0 0,-2 1 0,2 0 0,-2 1 0,-1 1 0,1 0 0,-2 2 0,0-2 0,0 2 0,0-2 0,0 1 0,2-2 0,0 1 0,-1-1 0,1 0 0,0 1 0,0-2 0,2 0 0,-2-2 0,2 1 0,0-3 0,2 0 0,2-2 0,3 1 0,1-1 0,-2 0 0,0 1 0,1 0-1,-1 1 1,-2 0 1,0 1-1,0-1 0,0 1 0,0 1 0,1 0 0,-5 1 0,0 1 0,0 2 0,0-1 0,-5 1 0,3 0 0,0 0 0,0-1 0,-2 1 0,0-2 0,0 1 0,2-1 0,0 1 0,0 0-1,2-1 1,0 0 0,0 0 1,-2-1-1,2 2-1,0-2 2,0 0-1,0 0 0,0 0 0,-3 0 0,3 0 0,3-2 0,-3 2 0,2-1 0,2-1 0,0 0 0,0-1 0,0 1 0,-2 0 0,2-1 0,0 2 0,-1 1-1,1-1 1,-2 1 0,0 0 0,0 1 1,-2 0-1,0 2 0,-2-1 0,0 1 0,0 1 0,0-1 0,0 1 0,-1-1 0,-1 1 0,0-2 0,2 1 0,-2 0 0,0-1 0,2 0 0,-2 0 0,2-1 0,0 0 0,-1-1 0,3 0 0,0 0-1,0 0 0,0 0-1</inkml:trace>
  <inkml:trace contextRef="#ctx0" brushRef="#br0" timeOffset="1154">509 468 15,'0'0'3,"-2"-1"-1,2 0 0,-3 1 0,1-2 0,0 1 0,0 1 0,-2-1 0,2 0-1,-2 1 0,2 0 1,2 0 0,-4 0-1,2 0 0,0 2-1,0-2 1,-3 3 0,3-2 0,0 1 0,-2 2 0,2-1-1,-2 1 1,0 0-1,2 1 0,-2 0 0,2-1 0,-1 0 0,1-1 0,2 1 0,0-1 0,0 1 1,2-3-1,1 0 0,-1-1 0,4 0 0,0-2 0,0-3 0,0 1 1,1 0-1,-1-1 0,0 1-1,0-1 2,0 1-1,-1 1 0,-1-1 0,0 2 0,-2 0 1,2-1-1,-2 1 0,-2 1 1,2 0 0,0 1-1,0-1 0,0-1 0,-2 1 0,2 1 1,-2 0-1,0-1 1,0 2-1,0-1 0,0 0 0,0 1 0,0 2 0,0-1 0,-2 2 0,0-1 1,2 2-1,-2-1 0,2 2 0,-2-1 1,2 1-1,-2-1 0,2 2 0,-2-1 0,0 2 0,0-1 0,0 3 0,0-2 0,2 2 0,-2 1 0,2 0 0,-2 1 0,2 0 0,-2 0 0,-1 1 0,1 0 0,0 1 0,0-1 0,0 0 0,0-1 0,-2 1 0,2 1 0,0-1 0,0 0 0,0 1 0,-2-2 0,2 1 0,-1 1 0,-1 0 0,2 0 0,-2 0 0,2 0 0,-2 0 0,2 0 0,-2-1 0,2 1 0,-2 0 0,-1-2 0,1 0 0,2 0 0,0-1 0,0-1 0,-2-1 0,2-2 0,2 1 0,-2-1 0,2-1 0,-2-2 0,2 1 0,0 0 0,0-3 0,2 0 0,-2 1 0,2-4 0,2-2 0,-2 1 0,2-3 0,2-1 0,1-1 0,-1-2 0,0-1 0,2-3 0,1 1 0,-1-1 0,0-1 0,0 1 0,1-1 0,1 1 0,-2-1-1,3 1 0,-1-1 1,-2 1-1,3 2 0,-3-1-1,0 0 0,-2 3 0</inkml:trace>
  <inkml:trace contextRef="#ctx0" brushRef="#br0" timeOffset="2901">329 481 15,'0'0'3,"0"0"-1,0 0 0,0 0 0,0 0 0,0 0 0,0 0 0,0 0 0,0 0-1,0 0 1,0 0-1,0 0 0,0 0 0,0 0 0,0 0 1,0 0-1,0 0 0,0 0 0,0 0 0,0 0 0,0 0 0,0 0 0,0-3-1,-2 1 1,0 0-1,-1-1 1,-1 1-1,2 0 0,-2 1 1,0-2-1,0 2 0,-2 1 1,-3-1-1,3 1 0,-2 0 0,0 1 0,-1 0 0,-1 0 0,2 1 0,2 0 0,-1-1 1,1 1-1,2 0-1,-2-1 2,4 0-1,-2 0 0,2 0 0,-1 0 0,1 1 0,0-2 0,2 0 0,0 0 0,0 1 0,0-2 0,0-1 0,2 2 0,0 0 0,-2-1 0,3 1 0,-3 0 0,2 1 0,-2-1 0,0 0 0,0 0 0,0 0 0,0 0 0,0 0 0,0 0 0,2 0 0,-2 0 0,0 0-1,2 0 2,-2 0-1,2 0 0,-2 0 0,2 0 0,-2 0 0,2 0 0,0 0-1,0-1 1,-2 1 0,2 0 0,-2 0 1,2-1-1,-2 1 0,2 0 0,0-1 0,0 1 0,-2-1 0,2 1 0,1 0 0,-1-1 0,0 1 0,0-3-1,0 3 1,-2 0 0,2 0 0,-2-1 0,2 1 0,-2 0 0,2-1 0,-2 1 0,0-1-1,2 1 1,-2-1 0,0 1 0,0 0 0,0 0 0,0 1 0,0-1 0,0 0 0,2-1 0,-2 1 0,0 0-1,-2 0 1,2 0 0,0 0 0,0 0 0,0-2 0,0 2 0,-2 0 0,0 2 0,-2-2 0,2 0 0,-2 0 0,2 0-1,-1 1 0,1-1 0,0 1 0,0-1 0,0 1 0</inkml:trace>
  <inkml:trace contextRef="#ctx0" brushRef="#br0" timeOffset="3713">89 487 17,'0'0'3,"0"0"0,0 0-1,0 0 0,0 0 0,0 0 0,0 0 0,0 0 0,0 0 0,0 0-1,0 0 0,0 0 1,0 0-1,2-2 0,2 4 0,-4-2 0,2 0-1,-2-2 1,0 2 0,2 3 0,-2 0 0,0 2-1,0 2 0,0 2 1,-2 0-1,2 4 0,-2 0 1,0 2-1,0 3 1,2-1-1,-2 2 1,0 0-1,0 1 0,-2 1 0,1 0 1,-1 0 0,-2 0-1,2 0 0,-2-1 0,2-2 0,-3 0 0,1-2 0,2 0 0,-2-2 0,2 0 0,0-2 0,-1-1 0,1-1 0,2-2 0,-2-1 0,4-1 0,-2-2 0,0 1 0,2-3 0,-2 1 0,2-2-1,-2-1-1,2-3 1,0 0 0,0-2 0,2-3-1,0-9 1,0-3-1</inkml:trace>
  <inkml:trace contextRef="#ctx0" brushRef="#br0" timeOffset="4134">118 446 13,'0'-1'2,"0"1"0,0-1 1,0-3-1,2 1 0,4-2 0,-2 0-1,2 1 0,1-1 0,-1-1 1,2 0-1,-2 0 0,3 1 0,-1-1 0,0 0 0,0 1 0,1 2-1,-1-2 0,0 2 0,0-1 0,1 1 1,-3 0-1,2 2 0,-2 1 0,-1-1 0,1 1 1,-2 1 0,0 2 0,0 0-1,-2 1 0,2 3 0,-2 0 1,0 1 0,-2 1 0,0 3-1,-2-1 1,2 2 0,-2 0 0,-2 2-1,0 0 0,-2 0 0,0 0 0,-1 0 1,-1-1-1,0 0 0,-2-1 0,1 0 0,1-1 0,-2-1 0,-3 0 0,3-1 0,-2-1-1,1 1 0,-1-3 0,1-2 0,1 0-1</inkml:trace>
  <inkml:trace contextRef="#ctx0" brushRef="#br0" timeOffset="6084">786 50 15,'0'0'3,"0"0"0,0 0 0,0 0-1,0 0 0,0 0 0,0 0-1,0 0 1,0 0-1,0 0 1,0 0-1,0 0 0,0 0 0,0 0 0,0 0 0,0 0 0,0 0 0,0-1-1,0-1 1,-2 0 0,-2-1 0,1 1 0,1 0 0,0-1-1,0 2 0,-2-1 0,0 0 0,2-1 0,-2 2 0,2-1 0,0 1 0,-2-1 0,-1 1 0,1 0 0,2 0 0,-2 0 0,0 1 1,2 0-1,-2 0 0,0 1 0,-1 0 0,3 1 1,0 1-1,0-1 0,0 0 0,0 2-1,0-1 1,0 1 0,0-1 0,2 2 0,-2-2 0,0 2 0,2 0-1,-2-1 1,2 1 0,0 0 0,0 1 0,0-2 0,0 1 0,2-2-1,0 2 1,2-2 0,0 2 0,0-1 0,0-2 1,-2-1-1,3 0 0,1 2 0,-2-2 0,2-1 0,0 1 0,1-1 0,-3 0 0,2 0 0,0-1 0,-2 0 0,2-2 1,-1 1-1,1 0 0,-2-1 0,2 1 1,-2-2-1,-2 1 0,0 0 0,0-2 0,1 1 0,-1 1 0,-2-2 0,0 1 0,0 0 0,0 1 0,0-2 0,-2 0 0,-1 2 0,3-1 0,-2 2 0,0 0 0,0-1 0,0 0 0,0 1 0,0-1 0,2 2 0,-2 0 0,0 0 0,0 0 0,0-1 0,0 2 0,-2-1 0,1 0 0,-1 1 0,2 1 0,-2-1 0,2 1 0,-2 2 0,0-1 0,0 0 0,2 1 0,-3-1 0,1 2 0,2-1 0,-2 0 0,0 1 0,2-1 0,0 1 0,0-1 0,2 1 0,-2 1 0,2-2 0,2 2 0,-2-2 0,0 1 0,2-1-1,-2 1 2,2-1-1,0 1 0,2-1 0,0-1 0,0 1 0,3-2 0,-1-1 0,-2 0 0,2-1 0,0 0 0,1-2 0,-1 0 0,0 0 0,0 0 0,-2 0 0,0-1 0,1-1 0,-1 2 0,-2-2 0,0 2 0,0-2 0,-2 0 0,0 2 0,0-2 0,-2 2 0,2-1 0,-2 1 0,0-1 0,0 2 0,0 0 0,0-1 0,-3 2 0,3-1 0,0 1 0,-2 1 0,2-1 0,-2 2 0,0 0 0,2 0 0,-2 1 0,1 2 0,-1-1 0,0 1 0,0-1 0,0 2 0,0 0 0,2 0 0,2 0 0,-2 0 0,0-1 0,0 1 0,2 0 0,0-1 0,2 1 0,0-2 0,2 1 0,2-2 0,-2 1 0,0-2 0,2 0 0,1 0 0,-1-2 0,0 0 0,0 0 0,1-1 0,-3 0 0,0 0 0,-2-1 0,2 0 0,-2 0 0,0-1 0,-2-1 0,0 1 0,0-1 0,-2 0 0,0 1 0,0-2 0,-2 2 0,0 1 0,0-1 0,-1 3 0,-1-1 0,2 1 0,-2 1 0,2 1 0,0 0 0,-3 0 0,3 2 0,0-1 0,2 0 0,-2 2 0,2-1 0,0 2 0,2 0 0,0-2 0,0 2 0,2-1 0,0 0 0,0 1 0,2-1 0,-2 0 0,2 0 0,0 0 0,3-2 0,-3 2 0,0-2 0,0-1 0,0 0 0,-2 0 0,2 1 0,-2-1 0,1 0 0,-1-1 0,0-1 0,0 1 0,0-1 0,0-1 0,0 1 0,0 0 0,-2 0 0,2 0 0,-2-2 0,2 2 0,-2-1 0,0 1 0,0 0 0,0-1 0,0 2 0,0-1 0,-2 0 0,2 1 0,0-1 0,0 1 0,0-1 0,2 0 0,-2 1-1,0-2-1,-2 1 0</inkml:trace>
  <inkml:trace contextRef="#ctx0" brushRef="#br0" timeOffset="9188">1381 560 19,'-2'0'3,"2"0"0,0 1-1,0 1 1,2 1 0,0-1-1,-2-2 0,0-2 0,0 0 0,0 4 0,3-2-1,-1 0 0,-2 0 0,0 0 0,0 0 0,2-2 0,-2 4 0,0-4 0,2 1 0,-2 0 0,-2 2-1,0-1 0,2 0 1,0 0 0,0 0-1,0 0 1,0 0-1,0 0 0,0 0 0,0 0 1,0 0 0,0 0-1,0 0 0,0 0 0,0 0 0,0 0 0,0 0 0,0 0-1,2 0 2,4 0-1,-4 0 0,4 0 0,4-2 0,3 1 0,3-2 0,-1 2 0,4-2 0,-1 0 0,1 0 0,-1 1 0,3-1 0,2 0 7,-3 1-7,1-1 0,2 2-1,-4-1 0,-1-1 1,1 2-1,-5-1 1,1 1 0,-3 1 0,1 0 0,-5 0 0,0-1-1,0 1 0,-1-2 1,-3 2 0,0-1 0,0 1 0,0 0-1,-2 0 1,2 0 0,-2 0 0,0-1-1,-2 0 0,3 1 0,-3 1 0,0-2 0,0 0-1,0 1 0,-3-1 0</inkml:trace>
  <inkml:trace contextRef="#ctx0" brushRef="#br0" timeOffset="9719">1390 776 18,'0'2'3,"0"1"0,2-2 0,0-1-1,4-2 1,0 0-1,2 1-1,1-1 1,-5 0 0,2 0 0,2 0-1,1 0 0,1 1 0,-2-2 0,3 1 0,-1 0 0,2-1 0,1 1-1,1 0 0,-1-1 0,1 2 0,1-1 1,-1 1-1,1 0 1,-1-2-1,1 2 0,-3 0 0,2 0 0,-1 0 0,1-1 0,-1 1 0,-3 0 0,0 1 0,1-1 0,-3 0 0,0 0 0,1-2-1,-3 2-1,0-1 0,0 1 0</inkml:trace>
  <inkml:trace contextRef="#ctx0" brushRef="#br0" timeOffset="10093">2393 399 15,'0'0'3,"0"0"0,0 0-1,0 0 0,0-1 0,0-2 0,0-1 0,2 2 0,-2-2 0,0 2-1,0 0 1,0-1 0,0 2-1,-2-1 0,2 1 0,0-2 0,-2 2 0,0-1 0,0 1 0,-1-2 0,1 2 0,-2 0-1,-2 0 1,0 1-1,0 0 0,-1 0 0,1 1 0,-2 0 0,0 0 1,-1 2-1,1 0 0,0 2 0,-2 0 0,-1 0 0,-1 1 1,1 0-1,3 2 0,-4 0 0,1 2 1,1 0-1,-2-1 0,3 3 0,-1 0 0,-2 0 0,3 2 0,-1-1 0,-4 15 0,1-5 0,5-1 0,2-3 0,-1-2-1,5 2 1,0-3 1,4-1-1,-4-1 0,4 0 0,5-2 0,1 1 0,-4-9 0,0 2 0,2 0 0,3-1 0,-1-2 0,4 1 0,3-2-1,-1-1 1,3-1 0,-1-1 0,3-1 0,2-2-1,-1-2 1,1 1-1,2-2 1,0-2 0,-1 0 0,1-1 0,0-2 0,-3 0 0,1 0 0,0 0 0,-3-2 0,-1-1 0,-3 0 0,1 0 0,-5 0 0,-1-3 0,-3 1 0,-2-1 0,-2 3 0,-4 0 0,0 1 0,-2 0 0,-3 0 0,-3 4 0,0-1 0,-5 2 0,1 1 0,-3 2 0,3 1 1,-3 1-1,3 0 0,-1 2 0,1 1 0,1 0 0,3 1 0,2 0 0,0 1-1,1 1-1</inkml:trace>
</inkml:ink>
</file>

<file path=ppt/ink/ink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9T10:31:41.01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15 106 17,'0'-2'3,"-2"0"-1,0 2 0,2 0 0,-2-1-1,2-1 0,-2 0 0,0 0 1,2 0 0,0 1 0,-3 0-1,3 0 1,-2 1-1,2-2 0,0 2 0,0 0 0,0 0 0,0 0-1,0 0 0,0 0 0,0 0 1,0 0 0,0 0-1,0 0 0,0-1 0,0 1 0,0-1 1,0 0-1,0 1 1,2 0-1,-2-1 0,3 1 1,-3 0-1,0-1 0,0 1 0,0 1 0,0-1 0,0 0 1,0 0-1,0 0 0,0 0 1,0 0-1,0 0 0,2-1 0,-2 2 0,2-1 0,-2 0 0,2-1 0,0-1 0,2 1 0,-2 0 0,2-1 0,0 1 0,0-1 0,1 0 0,-1 1 0,2-3 0,0 1 0,0-1 0,1 1 0,-1-2 0,0 1 0,2-2 0,-2 0 0,3-1 0,-3 1 0,2 0 0,-2 3 0,1-2 0,-3 1 0,0 1 0,0 2 0,0-1 0,-2 2 0,-2 0 1,0 0-1,0 1 0,-2 3 0,-2 0 0,0 2 0,-2 0 0,-1 0 0,1 2 0,0-1 0,-2 0 0,2 0 0,-1-2 0,3 1 0,0 0 0,0 0 0,0-1 0,2-1 0,-2 1 0,2-2 0,-1 1 0,3-2 0,-2 2 0,0-2 0,2-1 0,-2 1 0,2 0 0,0-1 0,2 1 0,-2-1 0,2-1 0,0 0 0,1 0 0,1-1 0,-2 0 0,2 0 0,0-2 0,0 1 0,0 0 0,0 0-1,-1-2 1,1 2 0,-2-1-1,0 2 0,0 0-1,-2 0 0</inkml:trace>
</inkml:ink>
</file>

<file path=ppt/ink/ink2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9T10:57:23.70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78 473 15,'0'0'2,"0"0"1,0 0-1,0 0 1,0 0-1,0 0 0,0 0 0,0 0 0,0 0-1,0 0 1,0 0-1,0 0 0,0 0 1,0 0-1,0 0 0,0 0 0,0 0 0,0 0 0,0 0 0,0 0 0,0 0 0,0 0-1,0 0 0,0 0 0,0 0 0,0 0 0,0 0 0,0 0 0,0 0 1,0 0-1,0 0 0,0 0 0,0 0 0,0 0 0,0 0 0,0 0 0,0 0 0,0 0-1,0 0 1,0 0 0,0 0 0,0 0 0,0 0 0,2 0 0,0 1 0,2 0 1,1 1-1,-3-2 0,2 0 0,-2 1 0,2 0 0,-2-1 0,0 0 0,0 1 0,0-1 0,0 0 0,0 0 0,1 1 0,-3-2 0,2 1 0,-2 0 1,2 1-1,-2 0 0,0-1 0,0 2 0,0-2 0,-2 1 0,0-1 0,-1 2 0,1-1 0,0 0 0,0 1 0,0-1 0,0 0 0,0 0 0,0-1 0,0 0 0,2 1 0,-2-1 0,2-2 0,0 1 0,0 0 0,0-3 0,0-1 0,2 1 0,-2-1 0,4-1 0,-2 3 0,0-3 0,2 2 0,0 0 0,-1 0 0,1 1 0,-2-1 0,0 1 0,0 1 0,0 0 0,0 0 0,0 1 0,0 1 0,0 1 0,-2 0 0,0 2 0,0 0 0,0 1 0,-2 1 0,0 1 0,0 0 0,0 1 0,0-1 0,-2 0 0,2-1 0,-2 0 0,1 1 0,-1 0 0,2-2 0,0-1 0,0-1 0,0 0 0,0-1 0,2 1 0,-2-2 0,2-2 0,0 1 0,0-1 0,0-2 0,2 0 0,0 0 0,2 1 0,-2-2 0,2 2 0,1 0 0,-1 0 0,-2 1 0,0 0 0,0 1 0,0 0 0,0 1 0,0 1 0,-2-1 0,2 1 0,-2 2 0,-2-1 0,2 2 0,-2-2 0,0-1 0,0 1 0,0 2 0,0-2 0,0-1 0,0 1 0,0-1 0,-1-1 0,1 0 0,0-1-1,0-2 1,0 1 0,0 0 0,2-2-1,0-1 0,2 2 1,-2-2 0,2 1 0,0 0 0,2 1 0,-1 0 0,-1 1 0,0 0 0,-2 0 0,2 2 0,0-1 0,0 1-1,-2 1 1,2 1 0,-2 0 0,0 0 0,0-1 0,0 2-1,0-2 1,0 0 0,0 0 0,0-1-1,0 0 0,0 0 0</inkml:trace>
  <inkml:trace contextRef="#ctx0" brushRef="#br0" timeOffset="1795">3038 391 16,'0'0'3,"0"0"-1,0 0 0,0 0 0,0 0 0,0 0-1,0 0 1,0 0-1,0 0 1,0 0-1,0 0 0,0 0 0,0 0-1,0 0 1,0 0 0,0 0 0,0 0-1,0 0 1,4 1 0,0 0-1,0 0 0,0 1 0,0 0 0,1 0 0,-1 0 1,0 2-1,0-2 1,-2 0-1,2 1 0,0 0 0,-2 1 0,3 0 0,-3 1 0,0-2 0,-2 1 0,0 1 0,-2-1 0,0 2 0,-3 1 0,-1-1 0,2 0 0,-4-1 0,2 0 0,-1-1 0,1-1 0,0-1 0,2 0 0,-2 0 0,2-2 0,-1-2 0,5-2 0,-2-1 0,2 0 0,2-1 0,0-1 0,3 1 0,-1-1 0,2 0 0,0 1 0,0 2 0,1-2 0,-1 2 0,0 0 0,0 1 0,-2 0 0,0 2 0,1-1 0,-3 4 0,0-1 0,-2 1 1,0 0 0,-2 1-1,0 1 0,0 0 0,-3-2 0,-1 2 1,2-1-1,2 0 1,-2-1-1,2 0 0,-2 1 0,2-1 0,2-1 0,-3-1 0,3-2-1,3 1 0,-3-4-1</inkml:trace>
  <inkml:trace contextRef="#ctx0" brushRef="#br0" timeOffset="2989">0 934 14,'0'0'3,"0"0"0,0 0 0,2 1 0,-2 1 0,2 0-1,-2 1-1,2 0 1,0 1-1,0 0 1,0 2-1,0 1 0,0 1 1,2 2-1,-2 0 0,0 2 0,1 0 0,-1 1-1,0 1 1,0 2 0,-2 0-1,2 0 1,-2 1 0,0 0 0,0 0 0,-2 0-1,2 0 0,0-1 1,-2 0 0,0-2-1,2 0 1,-2-1-1,-1-1 1,1-2-1,2-1 0,-2 0 0,0-2 0,0-2 0,2 1 0,-2-1 0,2-1 0,0 0 0,-2-2-1,2-2 0,-2-2-1,0-3 0,2-1 0</inkml:trace>
  <inkml:trace contextRef="#ctx0" brushRef="#br0" timeOffset="3394">80 863 15,'0'-3'2,"0"1"0,2-2 0,0 2 0,3-1 0,-3-1 0,2 1 0,0-2 0,0 2-1,0-1 0,0 1 0,0 1 0,3 0 0,-3 1 0,0 1 0,2 1 0,-2 1 0,2 2-1,1 2 1,-3 0 0,0 1 0,0 1-1,0 1 1,-2 0 0,-2 2-1,2-1 0,-4-1 1,0 2 0,0-1 0,-2 1-1,0-2 0,-2 0 0,-3 2 0,1-2 1,0 2-1,0-2 1,-3-1-1,1 0 0,0 0 0,-1-1 0,1-2 0,0 1-1,1-1 0,1-1-1</inkml:trace>
  <inkml:trace contextRef="#ctx0" brushRef="#br0" timeOffset="4315">3404 717 15,'0'0'3,"0"0"0,0 0 0,0 0 0,-2 0-1,2 0 0,-2 0 1,-2 0-1,-3-1-1,3 1 1,-2 0 0,0 0 0,0 0-1,-3 1 0,1 0 0,0-1 0,0 2 0,-1 0 0,-1 0 0,2 3-1,-1-2 0,1 2 1,-2 1-1,2 0 1,-1 1-1,1-2 0,2 2 0,-3 0 0,3 0 0,4 0 0,-2 0 0,4-1 0,0 0 0,0 0 0,4-3 0,0 1 0,3-3 0,1-1 0,0-1 0,2-3 0,-1 1 0,1-2 1,0-1-1,1-1 0,-1 0 0,-2-1 0,3 1 0,-3-1 0,-2 2 0,0 0 0,1 2 0,-1-1-1,-4 1 1,0 0 0,2 1 1,-2-1-1,0 3 0,0 0 0,-2 2 0,0 0 0,0 1 0,0 2 0,0 1 0,-2 0 0,2 2 0,-2 0 0,2 0 0,0 3-1,0-2 1,0 2 0,0 1 0,0 0 1,-2 1-1,2 2 0,-2 0 0,0 0 0,0 1 0,0 0 0,0 1 0,0 1 0,0-1 0,0 0 0,-3 2 0,3-2 1,-2 2-1,2 0 0,0-2 0,0 0 0,-2 2 0,4-2 0,-2 0 0,0 1 0,0-2 0,0 0 0,2-2 0,0 1 0,-3-4 1,3-1-1,-2 1 0,2-1 0,0-2 0,-2-1 0,2 0 0,2-2-1,-2 0 1,2-1 0,-2 0 0,3-2 0,1-2 0,2-1 0,-2-2 0,4-3 0,-1-1 0,1-3 0,2-2 0,0-1 0,1-1 0,-1-1 0,0-1 0,1-1-1,-3 0 0,2 0 0,-1 1-1,-1 0 0</inkml:trace>
  <inkml:trace contextRef="#ctx0" brushRef="#br0" timeOffset="6483">395 587 15,'0'0'3,"0"0"-1,0 0 1,0 0-1,0 0 0,0 0-1,0 0 1,0 0 0,0 0-1,0 0 0,0 0 1,0 0 0,0 0-1,0 0 1,0 0-1,0 0 0,0 0 0,0 0 0,0 0 0,0 0 0,0 0 0,0 0 0,0 0 0,0 0 0,0 0 0,0 0 0,0 0 0,0 0 0,0 0-1,0 0 0,0 0 0,0 0 0,0 0 0,0 0 1,0 0-1,0 0 0,0 0 0,0 0 0,0 0 1,0 0-1,0 0 0,0 0 0,0 0 0,0 0 1,0 0-2,0 0 2,0 0-1,0 0-1,0 0 1,0 0 0,0 0 1,0 0-1,0 0 0,2 0 0,2-2 0,2-2 0,0 2 0,3 0 0,-3-1 0,2 0 0,0 0 0,3 1 0,-1 0 0,0-1 0,1 1 0,-1 0 0,2-1 0,1 0 0,-1 1 0,1-2 0,1 1 0,1-1 0,-1 0 0,1 0 0,-1 2 0,0-3-1,3 2 1,-2 0 0,1 1 0,-1-2 0,-1 2 0,0-1 0,3-1 0,-2 3 0,-1-1 0,0 1 1,1-2-1,1 1 0,-1 1 0,-1 0-1,1-1 1,-3 0 0,3 1 0,-1-3 0,1 2 0,-1 0 0,1-1 0,-1 2 0,1-1 0,-1 1 0,-1-3 0,-3 2 0,2 0 0,1-1 1,-1 0-1,-2 0 0,1 2-1,-1 0 2,-2 1-1,3-1 0,-1 1 0,-2 0 0,1-1 0,-1 0 0,0 0 0,3 1 0,-3 0 0,2 0 0,-2 0 0,1-2 0,1 2 0,-2-1-1,3 1 1,-1 1 0,0-1 0,-1 0 1,1-1-2,0 1 0,-1 1 1,1 1 0,-2-4 0,3 2 0,-1 2 1,-2-2-1,2 0 0,1 1 0,-1 0 0,0-1 0,1 1 0,-1-1 0,3 2 1,-3-1-1,0 1 0,1-2 0,1 1 0,-2 0 0,3-1 0,-3 0 0,0 1-1,3-1 2,-3 1-1,3-1 0,-3 0 0,2 0 0,-1 1 0,1-1 0,-2 0 0,3 0 0,-3 0 0,3-1 0,-3 1-1,0-1 1,1 1 0,1-1 0,0-1 0,-1 0 0,1 0 0,1 1 0,-1-1 1,-2 1-1,3-2 0,-1 2 0,1 0 0,-3 0 0,0 1 0,3-1 0,-3 1 0,0 0 0,3 0 0,-3 0 0,3 0 0,-3 0 0,2 1 0,-1-1 0,1 1 0,-2 0 0,1 0 0,-1-1 0,0 1 0,1 1 0,-1-2 0,0 1 0,1-1 0,-3 0 0,2 0 0,1 1 0,-3 0 0,0 0 0,3-1 0,-1 1 0,-2 0 0,3 1 0,-3-2 0,2 1 0,-2 0 0,3 0 0,-1-1 0,-2 0 0,3 0 0,-3 1 0,2 0 0,1-1 0,-3 2 0,0-2 0,3-2 0,-1 1 0,0 1 0,1-1 0,-1-1 0,0 2 0,3-1 0,-3 1 0,2 0 0,1 0 0,-1 0 0,3 0 0,-3 1 0,1 0 0,1-1 0,-2 1 0,3-1 0,-1 0 0,-1 0 0,-1 0 0,1 1 0,-1 0 0,0-1 0,1 2 0,1-1 0,-1 0 0,-1 1 0,1 1 0,-1-2 0,0 0 0,-1 0 0,-3 0 0,2 0 0,-1 2 0,-1-2 0,2 1 0,-2-1 0,-1 1 0,1-2 0,-2 1 0,0 0-1,3 0 2,-3-1-1,-2 0 0,2 1 0,-2-1 0,0 0 0,1-1 0,-1 2-1,0 0 1,-2-1 0,2 0 0,-2 0 0,0 2 1,0-2-1,0-2 0,0 2 0,-2 2 0,2-2 0,-2 0-1,3 1 1,-3 0 0,2-1 0,-2 0 0,2-1 0,0 1 1,-2 1-1,2-2 0,0 1 0,0-1-1,2 1 1,-2 0 0,2-2 0,0 1-1,1 1 0,-1 0 1,0 0 0,0 0 0,0 0 0,0 0 0,2 0 0,-1 0 0,1 1-1,0 2 1,0-2-1,0-1 1,1 1 0,-1 0 0,0 0 0,2 2-1,-2-2 1,3 0 0,-3 0 0,2 1 0,-2-2 0,1 2 0,-1-1 0,0 0 0,2-1 0,-1 0 0,-1 1 0,-2-1 0,2 1 0,-2 0 0,0-1 0,1 0 0,-3 2 0,0-2 0,0 0-1,0 0 2,0 1-1,-2-1 0,2 0 0,-2 0 0,0 1 0,0-1 0,0 0 0,0 0 0,0 0-1,0 0 0,-2 0 0,2 0-1,0 0 0</inkml:trace>
  <inkml:trace contextRef="#ctx0" brushRef="#br0" timeOffset="8261">2781 284 17,'0'0'3,"0"0"-1,0 0-1,0 0 1,0 0 0,0 0 0,0 0 0,0 0 0,0 0 0,0 0-1,0 0 0,0 0 0,0 0 0,0 0 0,0 0 0,0 0 0,0 0 0,0 0-1,2 2 1,-2 0 0,0-1 0,2 2 0,-2-2 0,3 0-1,-3 1 0,2 1 0,-2-1 0,0-1 0,2 0 0,-2 0 0,2 2 0,-2-1 0,2 0 0,0 2 1,0-2-1,0 2 1,0-1-1,0 2 0,0-2 0,0 2 0,0-1 0,2 0 0,-1 1 0,1-2 0,0 2 0,2 0 0,-2 0 0,2 2 0,-1-2 0,1 1 0,0 0 0,2 0 0,-2-1 0,3 1 0,-3 0 0,0 1 0,0 0 0,1-2 0,-1 2 0,0 0 0,-2-3 0,0 2 0,0-1 0,-2-1 0,3 0 0,-1-1 0,-2 0 0,0 0 0,0 1 0,0-2 0,0-1 0,0 1 0,0 0 0,0 0 0,0-1 0,0 1 0,0 0 0,0 0 0,-2-1 0,3 0 0,-1-1 0,-2 1 0,0-1 0,0 0 0,2 0 0,-2 1 0,0-1 0,0 0 0,0 2 0,0-1 0,0-1 0,0 1 0,0 0 0,0-1 1,0 0-1,0 0 0,0 0 0,0 0 0,0-1 0,0 1 0,0 0 0,0 0 0,0 0 1,0 0-1,2 0 0,-2 0 1,-2 0 0,2 1-1,-2-1 0,0 0 0,2 2 0,-3 0 0,1 0 0,0-1 0,0 0 0,0 2 0,0-2 0,-2 1 0,2 0 0,-2 1 1,0 0-1,0 0 0,-1 0 0,1-1 0,-2 2 0,2-1 0,-2 1 0,2 2 0,-3-2 0,1 1 0,-2 1 0,2 1 0,-3-1 0,1 1 0,-2 0 0,2 1 0,-3 0 0,1-1 0,-3 2 0,3-1 0,-2 2 0,-1-1 0,1 0 0,-1 0 0,1 0 0,2 0 0,-3-1 0,1-1 0,-1 1 0,3-2 0,0 0 0,2 0 0,-3-1 0,3 1 0,0-1 0,1-1 0,-1 1 0,0-1 0,2-1 0,-1 1 0,3-1 0,0-1 0,-2 1 0,2-1 0,0 0 0,2 0 0,-2-1 0,1 0 0,1 0 0,0 0-1,0 0 1,0 1 0,2-1 0,0-1 0,0 0 0,0-1 0,0 1-1,0 0 0,0 0 0,2-3-1,2 1 0</inkml:trace>
  <inkml:trace contextRef="#ctx0" brushRef="#br0" timeOffset="9712">2992 191 15,'0'0'4,"0"0"-1,0 0 0,0 0-1,0 0 0,0 0 0,-2 0 0,2 0-1,0 0 1,0 0-1,0 0 0,0 0 0,0 0 0,0 0 0,-2-2 0,-2 1 0,2 1 0,-2 0-1,2-1 1,-2 0-1,2 1 0,-1 0 0,1 0 1,0 0-1,0 0 0,0 0 0,-2 0 1,2 0-1,-2 0 0,2 1 1,-2 0-1,2-1 0,-3 0 0,3 0 0,-2 0 0,2 0 0,-2 0 0,2 0 0,-2 0 0,2 0 0,-2 0 0,2 0 0,-3-1-1,1 1 2,0-1-1,0 1 0,0 0 0,0 0 0,-2-1 0,1 1 0,-1-1 0,0-1 0,0 1 0,0 1 0,-3-1 0,1 0 0,0 0 0,-1 0 0,-1-1 0,2 1 0,-2 1 0,1-1 1,-1 1 0,2 0-1,-3-1 0,1 1 0,2 0 0,-3 0 0,3 0 0,-2 0 0,1-1 0,1 1 0,0 0 0,-2 0 0,1 1 0,1-1 0,2 0 0,-2 0 0,-1 0 0,1 0 0,2 0 0,-2 0 0,-1 0 0,1 0 0,-2 0 0,1 0 0,-1 0 0,2 0 0,-3 0 0,1 0 0,2 0 0,0-1 0,-3 0 0,1 1 0,0-2 0,-1 1 0,1 1 0,-1-1 0,1-1 0,-2 1 0,1-1 0,1 1 0,0 0 0,-1-1 0,1 1 0,2-2 0,-3 2 0,3 0 0,-2-1 0,-1 1 0,1-2 0,0 1 0,2 0 0,-3 0 0,1 1 0,-1 0 0,1 0 0,0 0 0,-1 0 0,1-1 0,0 1 0,-1 1 0,1-1 0,0 1 0,-1 0 0,3-1 0,-2 0 0,2 1 0,-1 0 0,1-1 0,0 1 0,-1-2 0,1 2 0,0 0 0,2-1 0,-3 1 0,3-1 0,-2 1 0,0 0 0,-1 0 0,1 0 0,0 0 0,2 0 0,-3 0 0,3 0 0,-2-1 0,2 1 0,-3-1 0,3 1 0,-2 0 0,0 0 0,-1 0 0,1 0 0,0-1 0,0 1 0,-1-2 0,1 2 0,-2-1 0,1 1 0,-3-1 0,0 1 0,1 0 0,-1 0 1,-1 0 0,3 0-1,-2 0 0,-1 0 0,1 0 0,2 0 0,-3-1 0,3 0 0,-1 1 0,1-1 0,-2 1 0,1-2 1,1 0-1,0 1 0,-3 0 0,3 0 0,-2 1 0,-1-2-1,3 2 2,-3-1-2,3 0 2,0 0-1,-1 0 0,1 0 0,0 0 0,-1 1 0,3-2 0,-2 1 0,-1 0-1,3 1 2,-2 0-2,-1-1 2,3 1-1,-2-1 0,2 1 0,-3-1 0,1 1 0,2 0-1,-3 1 1,3 0 0,0 0 0,-3-1 1,3 0-2,0 1 1,0-1 0,-1 1 0,1 1 0,0-1 0,-1 0 0,1 0 0,0 0 0,0 0 0,-3 0 1,3-1-1,-2 2 0,1-1 0,1-1 0,0 1 0,0 0 0,-1 0 0,-1 0 0,2 1 0,-3-2 0,3 0 0,-2 1 0,1-1 0,-1 1 0,2 0-1,-3-1 1,3 1 0,-2 0 1,0 1-1,1-2 0,-1 0 0,-2 1-1,1-2 1,1 1 0,-3 0 0,3 0 1,0 0-1,1 1 0,-3-1 0,2 1 0,1-1 0,-1 0-1,2 0 2,0 0-1,-3 0 0,3 1 0,0-1-1,-1 1 1,1-1 1,2 1-1,-2-1 0,-1 2 0,1-1 0,2 0 0,-2-1-1,-1 1 1,3 0 0,-2 0 0,2 1 0,-3-2 0,3 1 0,0 0 0,-2 0 0,2 0 0,-3 0 0,3 1 0,-2-1 0,-1 1 0,1-1 0,0 2 0,0-2 0,-1 0 0,1 0 0,0 1 1,2-1-1,-3 1 0,3-1 0,-2 0 0,2 0 0,-1 0-1,1 0 1,0-1 0,0 2 1,0-1-1,-1-1 0,1 0 0,0 0-1,2 0 1,-2 0 0,2 1 0,-3-1 0,3 1 1,-2-1-1,2 0-1,0 0 1,0 0 1,-1 1-1,1-1 0,0 0 0,2 0 0,-2 0 0,2 0 0,-2 1 0,0-1 0,0 0 0,1 0-1,1 0 1,-2 2 1,2-2-1,0 0 0,0 0 0,-2 1 0,2-1 0,0 1 0,-2-1 0,2 1 0,-3-1 0,3 0 0,-2 1 0,2-1 0,-2-1 0,2 1-1,-2 0 1,0 0 0,0 0 1,-1 0-1,3 1 0,-2-1 0,-2 1 0,2-1 0,0 2 0,0-2 0,-1 1-1,-1 0 2,2 0-2,0-1 1,-2 1 0,0 0 0,1 1 0,-1-1 0,0 0 0,-2 1 0,2-1 0,-3 1 1,3-1-1,0 1 0,0-1 0,-3 0 0,3 2 0,0-2 0,0 0 0,0 0 0,-1 1 0,1 0 0,0-1 0,4 0 0,0 1 0,-2-1 0,0-1-1,1 2 1,1-2 0,0 0 0,0 0 1,2 0-1,0 1 0,0-1 0,0 0 0,2 0 0,0 1 0,0-1-1,1 1 1,1-1 0,-2 0 1,0 0-1,0 0 0,2 0-1,0 0 1,2-1 0,-1 0-1,-1 0 0,0-1 0,2 2 0,-2 0 0,2-1-1</inkml:trace>
  <inkml:trace contextRef="#ctx0" brushRef="#br0" timeOffset="11733">618 4 15,'0'0'3,"0"0"0,0 0 0,0 0-1,0 0 1,0-1-1,-2 0 0,2 0 0,-2 0 0,2 0-1,0 1 1,-2 0-1,2 0 0,0 0 0,0 0 0,0 0 0,-2 0 0,0 1 0,0-1-1,0 1 1,-1-1 0,1 0-1,0 1 1,0-2-1,0 2 0,2-1 0,-2 0 0,2 1 1,-2-1-1,2 0 0,-2 1 0,0 2 0,0-2 0,0 0 1,0 1-1,-2 0 0,2 0 0,-3-1 0,1 0 1,0 0-1,0 2-1,2-2 1,-2 0 0,2 0 0,-2 2 0,1-2 0,-1 2 0,0 0 0,0 0 0,0 1 0,-2-1 0,0 2 0,1-2 0,-1 2 0,0 1 0,-2-2 0,-1 3 0,1-1 0,0 0 0,0 1 0,-1-1 0,-1 1 0,2 0 0,-1 1 0,1-1 0,0 0 0,0 0 0,-1 0 0,1 0 0,0 0 0,0 0 0,-1 0 0,3 0 0,0-2 0,0 1 0,-1 1 0,1-1 0,0 0 0,2 0 0,-2-1 1,2 0-2,-1 1 0,3-1 1,-2-2 0,0 2 0,0-2 0,2 1 0,0-2 0,0 1 0,0 0 0,0-2 1,2 1-1,-2 1 0,2-2 0,-3 1-1,3 2 1,0-3 0,-2 1 0,2-1 0,0 0 0,0 1 0,0-1 0,0 1 0,0-1 0,2-1 0,-2 1 0,0 1 0,0-1 0,3 0 0,-3 0 0,2-1 0,-2 0 0,0 1 0,0 0 0,0 1 0,2-2 0,-2 2 1,2-1 0,-2 0-1,2-1 1,-2 1-1,2 2 0,0-2 0,0 0 0,0 1 0,4-1 1,-2 1-1,3-1 0,1 0 0,0 0 0,0-1 0,3 1 0,-1 0 0,0-1 0,1 2 0,1-2 0,1 0 0,1 0 0,1 0 0,-3 0 0,2 0 0,-1 0 0,1 1 0,-1-1 0,1 0-1,-1 0 1,-1 0 0,-2 0 1,3 1-1,-3-1 0,1 0 0,-3 0-1,0 1 1,0-1 0,-1 1 1,-1 0-1,0-1 0,-2 2 0,0-2 0,0 1 0,-2-1 0,3 1 0,-3-1 0,0 1 0,0-1 0,0 0 0,0 1 0,0-1 0,-2 0 0,2 0 0,-2 0 0,2 0 0,-2 0 0,2 0 0,-2 0 0,0 0 0,0 0 0,0 0 0,2-1 0,-2 1 0,0 1 0,0-1 0,2 0 0,-2 0 0,0 0 0,2 0 0,-2 1 0,0 1 0,2-1 0,1 0 0,-3 0 0,2 0 0,-2 0 0,2-1 0,0 2 0,0-2 0,-2 1 0,2-1 0,-2 1 0,2-1 0,-2 1 0,2-1 0,-2 1 0,2-1 0,-2 0 0,0 0 0,0 0 0,0-1 0,0 2 0,0-1 0,0 0 0,0 0 0,0 0 0,0 1 0,0-1-1,0-1 0,0 1-1,-2 0 0</inkml:trace>
</inkml:ink>
</file>

<file path=ppt/ink/ink2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9T10:57:41.17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14,'0'0'2</inkml:trace>
</inkml:ink>
</file>

<file path=ppt/ink/ink2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9T10:58:08.22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2872 2011 14,'0'0'2,"2"-1"0,-2 1 0,0 0 0,0-1-1,0-1 1,0-2 0,-2 3-1,0-1 0,4 3 1,-2-1 0,0 0-1,0 0 0,0 0 0,-4-3 0,2 2 0,-2 1 0,0 0-1,4 0 1,0 0-1,0 0 0,0 0 0,0-1 0,-2-1 1,2 2-1,0-3 0,2 0 0,2 1 0,2 0 0,-4 0 0,0 0-1,-2-2 1,-2 1 0,0 3 1,2 0-1,2 0 0,2-1 0,-1 1 0,-3-2 0,0-1 0,-5-1 1,5 2-1,7 2 0,-7-1 0,6 2 0,-2 0 0,-2 2 0,0-1 0,-2 0 0,0-2 0,0 0 0,-4-2 0,2 2 1,2 0 0,-2 3-1,0 3 0,-4 1 0,-3-1 1,1 0-1,-7-3 0,1 3 0,8-1 0,2-2 0,0 1 0,-1-1 0,-1-2 0,-4-2 0,4-1 0,-3 1 0,7 1 0,6-3 0,-1 0 0,1 0 0,0-4 0,-6 0 0,4 0 0,8 1 0,-2 2 0,-1 2 0,-5-4 0,-2 3 0,6 0 0,0 4 0,0 2 0,-4-3 0,-4 0 0,-4 4 0,4 3 0,2 2 0,0 1 0,-2 1 0,-2-1 0,-2-3 0,-3 0 0,-1 0 0,6 1 0,4-1 0,-2-1 0,-2-4 0,-5 0 1,9-2-1,-8 2 0,2-1 1,4-2-1,0-1 0,0-2 0,6-5 0,-4-3 1,4 1-2,6-1 1,3 0 0,-5 3 1,-2-4-1,-6 1 0,4 4 0,-2 1 0,5 4 0,1 3 0,-4 1 0,-2-3-1,-4 0 1,0 2 1,2 2-1,0 1 0,0 5 0,-2 4 0,-8-3 0,-1 0 0,7 4 0,6-2 0,-2-2 0,-4-1 0,0-4 0,-4 0 0,8 1 0,-2 0 0,2-4 0,-3 1 0,-1-4-1,-2 1 1,12 1 0,-6-3 0,7 0 0,-3-5 0,0-4 1,0 3-1,0 2 0,-4 1-1,-4-1 1,6 5 0,0-1 0,2 2 0,-2 0 1,-4-1-1,-2 0-1,6 2 1,-2 0 0,0 2 0,-6-2-1,2 2 0,8 3 0,-2 2 0,2-2 0</inkml:trace>
  <inkml:trace contextRef="#ctx0" brushRef="#br0" timeOffset="1123">2965 2272 14,'0'-2'2,"0"1"0,0-1 1,-4 1-1,2-2 0,2-1 0,-2 4 0,4 0-1,-2 0 0,-2-2 0,0 2 0,2 0 0,0-4 0,2 1 0,-4 5-1,0-2 1,2-1 0,0 1 0,-2-4 0,-6 5 0,4-1-1,-3-2 0,-1 3 0,-4 5 0,3 0 1,1-4-1,-2 5 1,-7 6-1,11 0 1,0-5 0,4 1-1,-7-1 0,7 9 0,4-7 0,3-1 0,-5-1 0,2-2 0,2 8 0,4-6 0,0-8 0,-1-3 0,5 6 0,5-6 0,-3-10 0,-4 4 0,5-6 0,-1-4 0,-3 4 0,-3-1 0,0 6 0,0 0 0,-1-1 0,-3 0 0,-2 10 0,-2-2 0,2-2 0,-2 0 0,-2 4 0,-4 3 0,6-1 0,-7 2 0,1 4 0,-2 4 0,2 4 1,4-3 0,-2 3 0,-3 9-1,5-1 0,4 7 1,-4-4-1,0 5 0,4 2 1,2 0-1,-6-2 0,0 3 0,4 1 0,0-4 0,3 1 0,-7-5 0,2 0 0,2-2 0,-2-2 0,2 2 1,-2-5-1,2-1 0,-2-3 0,0 4 0,4-6 0,0-3 0,-6 0 0,2 0 0,4-6 0,0 0 0,-6-4 0,6 4 0,-2-5 0,2-2 0,-1 4 0,3-1 0,0-7 0,2-2 0,3 0 0,-1-5 0,2-2 0,-1 1 0,-1-4 0,4-5 0,1 1 0,-1-3 0,5-4 0,-4 0 0,1-3 0,1-4 0,-3 2 0,-2 4 0,3-2 0,-3-3-1,-5 1 1,-3 7 0,4-2 0,-6 6-1,-2-5 0,2 6-1</inkml:trace>
  <inkml:trace contextRef="#ctx0" brushRef="#br0" timeOffset="3120">1408 496 14,'0'0'3,"0"0"0,0 0 0,0 0-1,2 0 0,2 1 0,-4-1 0,0 0-1,0 1 0,0-1 0,0 0 0,0 0-1,0 0 1,0 0 0,2 0-1,-4 0 1,4 2 0,-4-4-1,2 2 0,0 0 1,0 0-1,0 0 0,2 0 1,0 0-1,3-2 0,1 1 0,0 1 0,0-1 0,0 0 1,-1 1-1,-1-2 1,0 2-1,2 0 0,-4 2 0,2 1 0,-2-1 0,2 3 0,-6-1-1,4 0 2,-2 0-1,0 1-1,-2 1 2,-2 0-1,2 1 0,-4-1 0,2 1-1,-2-1 2,1-1-1,-1 1 0,0-1 0,2 0 0,-4-3 0,6 0 0,-7-1 0,7 1 0,-2-5-1,2 2 2,0-4-1,4 1 0,0 0 0,0-2 0,2 2 0,-2-3 0,5 2 0,-5-1 0,4 3 0,-4-1 0,2 1 0,0 2 0,0 0 0,0 2 0,-1-1 0,-1 1 0,0 2 0,-4-1 0,4 1 0,-2 3 0,-2-1 0,0 0 0,-5 1-1,5 1 2,-2-2 0,2 1-1,0-2 0,0 0 0,0-1 0,0-2 0,2 2-1,-2-2 1,2-2 0,2 1 0,-2-1 0,0-3 0,0-2 0,4 0-1,0 1 0,-4-1 1,4 2-1,-4 0 1,2 0-1,0 2 0</inkml:trace>
  <inkml:trace contextRef="#ctx0" brushRef="#br0" timeOffset="4134">1605 57 13,'0'0'3,"0"0"0,0 0-1,0 0 1,0 0-1,0 0 0,0 0 0,0 0-1,0 0 1,0 0-1,0 0 0,0 0 0,0 0 0,0 0 0,0 0 0,0 0 0,0 0-1,0 0 1,0 0 0,0 0-1,0 0 1,0 0-1,0 0 0,0 0 0,0 0 1,0 0 0,4 0-1,0-3 0,4 2 0,2-2 0,-1 0 0,1 0 0,2-2 0,-1 2 0,3-1 0,-1-1 0,1 2 0,1-2 0,-1 2 0,1-1 0,-3 2 0,0 0 0,-1-1 0,-1 2 0,0-1 0,-3 1 1,1 1-1,-2-1 0,0-1 0,-2 4 0,-1-2 1,-1 1-1,0 0 0,-2 2 0,0 0 1,-4 1-2,1 0 2,-1 0-1,0 2-1,0 0 1,0 0 0,-4 2 0,-1 0 0,1 1 0,0 0 0,0 0 0,-3 0 0,3 3 0,-2-1 0,-1 1 0,1 0 0,0 1 0,-1 0 0,3-1 0,0 1 0,-1 1 0,3-1 0,0-1 0,0 0 0,-2 2 0,1-2 1,3-1-1,-2-1 0,2 1 0,0 1 0,0-4 0,2-1 0,2-2 0,-3 0 0,-1 0 0,2 1 0,2-5 0,-2 1 0,2 2 0,-2-1 0,0-1 1,2-2-1,-2 2 1,2 1-1,0-3 0,0 0 0,0 1 0,0 2 0,0-2 1,0-1 0,2 0-1,-2-1 1,2-2-1,0 1 0,2 2 0,-2 0 0,5-2 0,-3-2 0,0 1 0,2 1 0,0-3 0,-2 3 0,3 0 0,1 0 0,-2-3 0,2 3 0,3 0 0,1-4 0,-2 1 0,3 3 0,-1-2 0,3 0-1,-3 0 1,1 1 1,-1 2-1,0 0 0,1-1 0,-5-1 0,2 3 0,-1 0 0,-1-1 0,-2 1 0,-2 0 0,0 1 1,3 0-1,-3-2 0,-2 1 0,2 2 0,-2-3 0,-2 1 1,0 0-1,0 2 0,0-2 0,0 0 0,0 0-1,0 0 0,0 2 0,-2-2-1,0 0 0</inkml:trace>
  <inkml:trace contextRef="#ctx0" brushRef="#br0" timeOffset="6817">12 2029 14,'4'-2'2,"-2"2"1,-2 0-1,2 0 1,-2 0-1,0 0-1,0 0 1,0-1 0,-2 2 0,0-1-1,2 0 0,-2 0 0,0 0 0,0 2 0,2-2-1,0-2 1,0 2-1,0 0 0,0 0 0,0 0 1,0 0 0,0 0-1,0 0 0,0 0 1,0 0-1,0 0 1,-2 0 0,2 0-1,0 0 0,0 0 1,0 0-1,-2 0 0,0-1 0,2 1 0,-2 0 0,0 0 0,4 0 0,0-1 0,2 1 0,2-1 0,0 0 0,3 1 0,-3-1 0,4-1 0,-2 1 0,3 0 0,-1-1 0,0 1 0,3-2 0,-1 1 0,1 0 0,-1 1 0,0-2 0,1 1 0,-1 0 0,3 0 0,-1 1 0,1 0 0,-1-1 0,1 1 0,1-2 0,-1 1 0,1 0 0,3-1 0,-3 1 0,3-2 0,2 2 0,-3-1 0,3-1 0,-2-1 0,3 2 0,-1 0 0,-2-1 0,-1 2 0,1 1 0,4-2 0,-3 1 0,3 1 0,-4-2 0,1 2 0,-1-1 0,0 0 0,-1 0 0,1 0 0,-1 1 0,3 0 0,-2-2 0,1 2 0,-3-1 0,2 2 0,-3 0 0,3-1 0,-3 0 0,1-1 0,-1 1 0,1-1 0,-1 1 0,1-2 0,0 2 0,-1-3 0,1 0 0,-1 2 0,-1-2 0,-1 4 0,1-1 0,-1 0 0,1 1 0,-1-1 0,1 0 0,-1-2 0,3 0 0,-3 1 0,3-3 1,-1 1-2,1 0 1,-1-1 1,1 2-1,1-2 0,1 2-1,0-1 1,-5-1 0,5 2 0,-3 1 0,3-1 0,-3 3 0,1 0 0,-1 0 0,1 0 0,0-1 0,-3 1 0,3-1 0,-3 2 0,1-1 0,1 0 0,1-1 0,-3 1 0,1-2 0,-1 2 0,1 0 0,1 0 0,-1-2 0,1 0 0,-1 2 0,-1-1 0,1 1 1,-1 1-1,1-1 0,-1-1 0,0 2 0,1-1 0,1-1 0,1-1 0,0 0 0,-1 1 0,1-1 0,-3 2 0,3-1 0,1-2 0,-3 3 0,-1-1 0,1 1 0,-1 1 0,-1 2 0,-3-2 0,4 1 0,1 1 0,-1 0 0,1-1 0,-1 2-1,1-1 1,-1 1 0,3-2 0,-3 1 0,-1-2 0,1 1 0,-1 2 0,1-2 0,-1 0 1,-3 0-1,2 1-1,-1-1 1,1 0 0,-2 0 0,1-2 0,-1 1 0,-2-1 0,3 1 0,-3-1 0,0 1 0,0 0 0,3 0 0,-3 1 0,2-2 0,-1 0 0,1 1 0,-2 0 0,1-1 0,-3 2 0,2-1 0,0-1 0,-1 2 0,-1-1 0,2-1 0,-2 0 0,0-1 0,3 2 0,-3-2 0,2-1 0,-2 2 0,3 2 0,-3-2 0,2 0 0,-4-2 0,2 2 0,-1 0 0,-1 0 0,2 2 0,-2-2 0,0 1 1,0 1-1,3-2 0,-3 1 0,0-1 0,0 0 0,0 0 0,-2 1 0,2-1 0,0 0 0,1 0 0,-1 0 0,-2-1 0,2 1 0,2 0 0,0 0 0,-2 0 0,3-1 0,-3 1 0,2 1 0,-2-1 0,0 0 0,0 0 0,5-2 0,-1 1 0,-2-3 0,0 3 0,1 0 0,-3 0-1,0 0 1,0-2 0,0 2 0,0 0 0,0 1 0,-2 1 0,1-1 0,-1 1 0,0 0 0,0 1 0,0-1 0,2 1 0,2-1 0,-2-2 0,3 0 0,-3 0 0,2 1 0,-2 0 0,0 0 0,2-1 0,-2-1 0,-1 2 0,1 0 0,-4 0 0,0 0 0,0 2 0,0-4 0,4 4 0,0-2 0,-2 0 0,0 1 0,-2-1 0,2-1 0,0 1 0,0 1 0,-4-1 0,2 0 0,0 0 0,0 0 0,2 0 0,-2 0 0,2-1 0,-2 1 0,2 0 0,-2 1 0,-2 0 0,-2 0 0,4 0 0,2-1 0,-2 0-1,0 0 0,-2 1 0</inkml:trace>
  <inkml:trace contextRef="#ctx0" brushRef="#br0" timeOffset="8470">2643 1680 15,'0'0'3,"0"0"-1,0 0 0,0 3 0,2 0 0,2-3 0,0 1 0,0 0-1,0 2 0,5 1 0,-1 1 0,-2-3 0,2 3 0,3-4 0,-3 0-1,2 3 0,-1 3 0,1-1 1,-4 2-1,-2-4 0,0-1 1,3 1 0,-3 1-1,0 0 0,0-1 0,-2-1 0,0 7 0,2-5 0,-6-2 0,4 0 0,-2 3 0,2 0 1,1 1-1,-6-2 0,1-2 0,2 0 0,-2 2 0,4 0 1,-4-1-1,0 1 1,0 0-1,-4-3 0,2 2 0,2 0 0,-7 2 0,1-1 0,0-3 1,-2 3-1,-1-2 1,1 1-1,-2-1 0,-1 2 0,1 1 0,-3-2 0,1 3 0,-1 0 0,3-1 0,-1 0 0,1-3 0,2 1 0,-1-1 0,3 1 0,2-1 0,-2 3 0,-1-2 0,3-2-1,2 1 0</inkml:trace>
  <inkml:trace contextRef="#ctx0" brushRef="#br0" timeOffset="46297">1501 481 15,'0'0'3,"0"0"-1,0 0 0,-2 0-1,0 1 1,-2-1 0,2 1-1,-2 0 0,0 1 0,-1-1 0,-1 1 0,0-1 0,0 2-1,2-1 1,-3 1 0,1 2-1,-2 1 0,0 0 1,-1 1 0,1 1-1,0-1 0,0 0 0,-3 1 0,3 0 1,0 0-1,-1 0 0,-1 2 0,2-1 0,-3 1 1,1 0-1,0-1 0,2 0 0,-1 1 0,1-2 1,0 0-1,-1 0 0,1 0 0,0-1 0,0 1 0,1 2 0,-1-2 0,2 0 0,-2 0 0,1 0 0,1 0 0,-2 2 0,2-1 0,-2 0 0,-1 2 0,1-1 0,2 1 0,-3-1 0,1 2 0,0-2 0,-2 2 0,1-1 0,1 1 0,0 0 0,-3 0 0,3 0 1,-2 0-1,-1 0 0,3 0 0,-2 2 0,2-1 0,-1 0 0,1 1 0,0 0 0,0-1 1,-1 1-1,1 2 0,2-3 0,-3 3 0,1-2 0,0 1 0,2-1 0,-3 1 0,3-1 0,-2 1 0,2-1 1,-2 0-1,1-1 0,-1 0 0,2 0 0,0 0 0,-3 0 0,3 0-1,-2-1 1,2 1 0,-3 0 0,3-1 0,-2-1 0,0 1 0,1 0 1,1 0-1,-2 0-1,2-2 1,-3 1 0,3 0 0,-2 0 0,0-2 0,-1 2 1,1-1-1,2 1 0,-2-1 0,-1 1 0,1 0 0,0 1 0,0-1 0,-3 1 0,3 0 0,0-1 0,-1 0 0,1 0 0,-2 1 0,2 0 0,-1-1-1,1 0 1,0 0 0,-1 0 1,3-2-2,-2 2 1,0 0 1,-1-1-1,1 1 0,2 0-1,-2-1 1,2 2 0,-3-2 0,3 0 0,0 0 0,-2-1 0,1 2 0,1-2 0,0 2 0,0-2 0,0 1 0,-1 0 0,1-1 1,0 0-1,0 1 0,0-1-1,-1 0 1,1 0 0,0 1 0,0-2 0,2 1 0,-3-1 0,1 0 0,0 1 0,0-1 1,0 0-1,1 0 0,-1-1 0,2 0 0,2 0 0,0-1 0,0-2 0,0 1 0,4-1-1,0-2 1,0 0 0,0-1 0,4-1-1,0-1 0,1-1 0</inkml:trace>
  <inkml:trace contextRef="#ctx0" brushRef="#br0" timeOffset="47873">1749 717 14,'0'0'3,"0"0"-1,0 0 0,0 0-1,0 0 1,0 0-1,0 0 0,0 0 0,0 0 0,0 0 0,0 0 0,0 0-1,0 0 1,0 0 0,0 1-1,2-1 1,0 1 0,1 2-1,-1-2 0,0 0 0,2 1 1,0 1-1,0 0 0,0 1 0,0-1 0,0 1 0,1 0 0,-1 1 0,2-2 0,-2 2 0,2 0 0,-2-1 1,3 2 0,-1 1-1,0-1 0,0 1 1,3 0-1,1 0 0,-2 1 0,0 0 0,1 0 0,-1 0 0,2 2 0,-1-1 0,-1 0 0,0 1 0,2-1 1,-1-1-1,-1 1 0,2 1 1,-1-1-1,-1-1 0,0 1 0,-2 0 0,3 0 0,-3 0 0,2 2 0,0-1 0,-1 1 0,1-1 0,-2-1 0,0 1 0,0 0 0,3 1 0,-3-1 0,0-1 0,2 1 0,1-1 0,-3 1 0,0 0 0,0-2 0,3 1 0,-3-1 0,2 2 0,-2-1 0,3 0 0,-3-1 0,2 0 0,-2-1 0,0 0 0,1-1 0,-1 1 0,2-1 0,-4 0 0,2-2 0,1 1 0,-1 0 0,0-1 0,0 0 0,1 1 0,-3-2 0,2 2 0,0-2 0,0 2 0,-2-2 0,3 2 0,-1-2 0,0 2 0,-2-1 0,2 0 0,3 1 0,-3 0 0,2-1 0,-2 0 0,3-1 0,-1 1 0,0-1 0,0-1 0,1 1 0,-1 0 0,0 0 0,0-2 0,1 1 0,-1-1 0,0 2 0,1-1 0,-1-1 0,-2 1 0,2 1 0,-1-1 0,1 0 0,-2 1 0,2-1 0,1 0 0,-3 1 0,2-1 0,-2 0 0,2 1 0,1-1 0,-1 0 0,0-1 0,1 1 0,-1-1 0,0 0 0,0-1 0,3 1 0,-5 0 0,2 0 0,1 1 0,-1-1 0,0 1 0,-2-1 0,3 2 0,-3-2 0,0 1 0,0 2 0,0-2 0,-2 0 0,3 1 0,-3-1 0,0 0 0,-2 1 0,2-2 0,0 1 0,-2-1 0,3 0 0,-5 1 0,2-1 0,0 0 0,0-1 0,-2 1 0,0-1 0,0 0 0,0 0 0,0 0 0,0 0 0,0 0 0,-2 0 0,2 0 0,0 0 0,0 0 0,0-1 0,-2-1 0,0-2 0,-1 1 0,3-1 0,-2 1 0,0-1 0,0 1 0,0-2 0,-2-1 0,0 1 0,0 0 0,2 0 0,-2-1-1,-1 2 1,1-2 0,0 0 0,-2 0 0,2 0 0,0 0-1,-3-1 0,3 2 1,-2-2 0,2 0 0,-2 1 0,0-1 0,1 0 0,-1 0 0,0 0 1,0-1-1,0 0-1,-1 0 1,1-1 0,0 2 0,0 0 0,0-1 0,-1 0 0,1 0 0,0 0 1,0 1-1,2-1 0,-3 1 0,1-1 0,2 0 0,-2-2 0,2 2 0,-2 0 0,1 1 0,-1-2 0,2 1 0,-2 1 0,2-2 0,-2 0 0,-1 1 0,1 1 0,0 0 0,0-1 0,2 0 0,-3 0 0,1-1 0,0 0 0,-2 1 0,1-1 0,1-1 0,0 1 0,0-1 0,0-1 0,-1 1 0,1-1 0,0 1 1,0-1-1,-2 1 0,1 1 0,-1-2 0,2 1 0,-2-1 0,-1 2 0,1-2 0,0 1-1,0 1 1,-1-1 0,-1 1 0,2 0 0,-3 1 0,3-2 0,2 2 0,-2 0 0,1 0 0,-1 1 0,2-1 0,0 1 0,-1 1 1,3 0-1,-2 0 0,2 2 0,0-1 0,0 0 0,2 1 0,-3 0 0,1 1 0,0-1 1,0 1-1,2-1 0,0 2 0,0 0 0,0 0 0,0 0 0,2 0 0,-2 1-1,0-2 0,2 2 0,-2 0 0,2 0 1,-3 0 0,3 0 0</inkml:trace>
</inkml:ink>
</file>

<file path=ppt/ink/ink2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9T10:58:05.18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18 1349 15,'0'0'3,"0"0"0,0 0 0,0 0-1,0 0 0,0 0 0,0 0 0,0 0 0,0 0-1,0 0 1,0-2-1,2 2 0,0 2 0,-4-2 0,2 0 0,0 0 0,0 0 0,0 2 0,0-1 0,-2-2 0,2 1-1,4 0 1,1 0-1,-5 0 0,2 0 0,0 2 1,0-2-1,2 1 0,0-2 0,0-1 0,-4 1 0,2 0 0,-2 2 1,0 0-1,0-2 0,2 1 0,2-1 0,3-3 0,-5 1 0,6 1 0,-2 0 0,0-4 0,-10 2 0,6 0 0,-2 2 0,-2 0 0,2 2 0,0 1 0,2-1 0,5 1 0,-3 1 0,2 0 0,2 3 0,-4-1 0,-2 3 0,3 1 0,-1-2 0,0-2 0,-4 2 0,-2 0 0,-2 0 0,-3-1 0,3 0 0,-4-1 0,-2-2 0,5 0 0,-3 1 0,4-3 0,0 1 0,-6-1 0,10-1 0,-2-1 0,2 1 0,-3-1 0,1-3 0,-4-2 0,0 1 0,0 0 0,4-1 0,0 1 0,2 1 0,2 2 0,2-3 0,0 0 0,-4 1 0,6 4 0,-6 0 0,2 0 0,2 2 0,1-2 0,1 1 0,-2 1 0,2 0 0,-6 1 0,2 2 0,0 2 0,-4 2 0,-4 0 0,-2-1 0,4 0 0,-3-4 0,5 1 0,-2 1 0,-4-3 0,2 0 0,2-1 0,-1-1 0,3 0 0,-2 0 0,0-1 0,-2 0 0,4-1 0,0-3 0,4-1 0,-2-1 0,2 2 0,0 1 0,0-2 0,-2 3 0,2 2 0,-2-1 0,-2 2 0,0 0 0,2 0 0,0 0 0,0 0-1,0 0 1,0 0-1,0 0 0</inkml:trace>
  <inkml:trace contextRef="#ctx0" brushRef="#br0" timeOffset="940">132 1772 15,'0'0'3,"0"0"0,0 0 0,0 0-1,0-2 1,-2-2-1,-6 3 1,2-1-1,3-1-1,1 9 1,7-1-1,-5-3 0,0 1 0,2 1 0,-2-3 0,2 4 0,2-4 0,-4 11 0,0-5 0,-4 8 0,2 6-1,-3 3 1,3 4-1,0 2 1,6 3 0,1 2 0,-3 1-1,0 2 1,-2-2-1,0 0 0,0-1 0,-2-2 0,2-1 0,0 0 0,-4-6 0,6 2 0,-4-5 1,-1-6-1,3-6 0,0-3 0,0-1 0,0-4 0,-2-3 0,4 1 0,-4-5 0,2-1 0,0-5-1,-6-4 0,0-7 0,0-4 0,-3-4 0,1-4 0,0-2 0,2-3-1,-3 0 1,5 3 0,0 0 0,0 2 0</inkml:trace>
  <inkml:trace contextRef="#ctx0" brushRef="#br0" timeOffset="1440">109 1758 13,'-4'1'3,"2"-1"-1,2 0 0,0 0 0,0-1 0,0-7 0,0 2-1,0-1 0,0-2 0,0 2 1,4 1-1,-4-2 0,2-2 0,0 1-1,0 1 1,1 0 0,-3 0 0,0 0-1,4-2 1,-4 3-1,0 1 0,0 2 0,0 0 0,2-1 0,2 5 0,2-2 0,0 1 0,-2 1 0,1-2 0,1 1 0,0 0 1,2 1-1,-2 2 0,5 3 1,-3 0-1,0 5 1,-1-3-1,-1 5 0,2 5 1,2-1 0,-1 5-1,-1-1 0,-4-3 1,0-4 0,0 4-1,-2-2 0,0 5 1,-4-1 0,-2-5-1,-4 0 1,0-1-1,-1-1 0,1 0 0,-2 0 0,-1-2 0,3-1 0,2 1-1,-2-1 0,-3-3-1,-3-2 0</inkml:trace>
  <inkml:trace contextRef="#ctx0" brushRef="#br0" timeOffset="12604">266 1190 14,'0'-1'2,"0"1"0,3 0 0,-3-1 0,2-2-1,4 0 0,0 4 0,0-5 0,0 4 0,3 0 0</inkml:trace>
  <inkml:trace contextRef="#ctx0" brushRef="#br0" timeOffset="12686">380 1157 14,'0'1'2,"0"-1"0,2 0 0,-2 0 0,0 0 0,0 0 0,0 0-1,0 0 0,0 2 1,0-2-1,2-1 0,-2 2 0,0-1 0,0 0 0,-2 3 0,2 0 0,-4-1 0,0 0 0,-2 1 0,2 4-1,-5-1 0,3 2 0,-2 0 0,-2 1 0,1 3 1,-1-2-1,0 2 0,1 1 0,1 0 0,-2-1 0,-1 1 1,3-1 0,0 2-1,0-1 1,-1 1-1,-3-3 0,6 0 0,0 0 0,-1-1 0,1-2 0,0 0 0,2-1 0,0-1 0,2-1 0,-3 0 0,3-1 0,0-1 0,2 1 0,-2-2 0,4 0 0,-2 1 0,-2 0 0,2-1 0,2 0 0,-2 0-1,0-1 1,2 0 0,0 0 0,3-1 0,-5 3 0,2-3 0,0 1 0,-2 0 0,4-1 0,0 0 0,-2 0 0,4-1 0,3 2 0,-3-1 0,2 1 0,2-3 0,3 2 0,-3 0 0,2 0 0,3 0 0,-1-1 0,1 1 0,1 0 0,-1-1 0,4 1 0,-1-2 1,1 2 0,-3-1-2,1 1 1,1-1-1,-1 1 0,0 0 0</inkml:trace>
  <inkml:trace contextRef="#ctx0" brushRef="#br0" timeOffset="15124">1481 28 16,'0'0'3,"0"-2"-1,6 4 0,0-2 0,-6-2 0,0 0 0,0 1-1,0 0 1,0 0-1,0 1 0,-2-1 0,6 2 0,-2-1 0,-2 0 0,0 0-1,0 0 0,0 0 0,0 0 1,0 0 0,0 0-1,0 0 0,0 0 0,0 0 0,0 0 1,0 0-1,-2 0 0,2 0 1,-2 0-1,0 1 0,-2 1 0,2-1 1,-2 3-1,-1-1 0,-3 4 0,-4-1 0,5 0 0,1-1-1,2-1 1,0 2 1,0 0-1,-4 1 0,-1 0 0,5 0 0,-2 1-1,0 0 1,-2-1 0,5 1 0,-5 1 0,2 0 0,0-1 0,0 1 0,1-2 0,1 1 0,-2 3 0,4-2 0,-2-1 0,-2 0 0,-1 2 0,1 0 0,0-2 0,2-1 0,-2 1 0,2 0 0,-1-1 0,1 0 0,-2 3-1,-2-1 1,2-2 0,-1 0 0,3-1 0,-2 1 0,0 0 0,0-2 0,2 0 0,-3 2 0,1 1 0,0 0 0,0-3 0,0 7 0,-1-9 0,3 1 0,-2-1 0,0 3 0,0 6 1,1-8-1,1 2 0,2-1 0,-4 4 0,2-4 0,2 3 0,0-5 0,-2 7 0,-1 0 0,1-4 0,0 3 0,0-1 0,0-2 0,0 5 0</inkml:trace>
  <inkml:trace contextRef="#ctx0" brushRef="#br0" timeOffset="20811">1139 739 247,'-6'-2'52,"-4"-2"-7,-3 1-18,-3-1-9,-3 2-9,-2 1-1,3 2-14,-1 0-11,1 2-11,3-1-9,3 0 4,3 2 4,3 0 2</inkml:trace>
  <inkml:trace contextRef="#ctx0" brushRef="#br0" timeOffset="21932">1232 476 14,'0'0'3,"0"0"0,0 0 0,0 0-1,0 0 0,0 0 0,0 0 0,0 0-1,0 0 0,0 0 0,0 0 0,0 0 0,0 0 0,0 0 0,0 0 0,0 0-1,0 0 1,0 0-1,0 0 0,-2-1 1,0 0-1,0-1 1,0 0-1,0 0 1,0 1-1,0 0 0,0 1 1,0-1-1,2 0 0,-2 2 0,2-1 1,-2 1-1,2-1 0,-2 1 0,-1-1 0,1 0 0,0 1 1,0 3 0,0-3 0,-2 1-1,2 2 0,-2-2 0,2 2 0,0-1 0,-2 1 0,-1 0 1,1 1-1,0-2 1,0 2-1,0 1 0,0-1 0,0 0 0,-1 1 0,-1 0 0,0 1 1,0 1-1,0-1 0,-1 1 0,1-1 0,0 0 1,-2 1-1,2 0 1,-3-1-1,1 2 0,-2 1 0,1-1 0,-1 2 1,0-1 0,-1 0-1,-1 0 0,2-1 0,-1 2 0,1-2 0,0 0 0,-1 1 0,1-2 0,0 0 0,1 0 0,1-1 0,-2 1 0,1-1 0,3 0 0,-2 0 0,0 0 0,4 0 0,-3-1 0,1 1 0,0 0 0,2 0 0,0 0 0,-3 0 0,3 0 0,0 0 0,0 1 0,0-1 0,0 0 0,0 0 0,2 0 0,-3 0 0,1 0 0,2-1 0,-2 1 0,0 0 0,2-1 0,-2 1 0,0-1 0,-3 0 0,3 0 0,0 1 0,0-1 0,-2 0 0,2-1 0,-3 1 0,1 1 0,0-1 0,0 1 0,0 0 0,-1 0 0,3 0 0,-2-1 0,2 1 0,-2 0 0,2-2 0,-3 2 0,1-1 0,2-1 0,0 1 0,0-1 0,-2 2 0,-1 0 0,1 0 0,2-1 0,0 2 0,-2-1 0,2 0 0,-3 0 0,3 1 0,-2-2 0,2 1 0,-2-1 0,2 0 0,-1 0 0,1-3 0,0 2 0,0 1 0,0-1 0,-2 1 0,2 0 0,-3 0 0,1-1 0,2 0 0,-2 1 0,2 0 0,-3 0 0,3 0 0,-2-1 0,2 1 0,-2 1 0,2-1 0,-1-1 0,1-1 0,0 1 0,2 0 0,-2-2 0,0 2 0,0-1 0,0 0 0,-1 1 0,1-2 0,0 1 0,0-1 0,0-1 0,2 2 0,-2-1 0,2 1 0,-3-1 0,3 2 0,-2-2 0,2 0 0,-2 0 0,2 0 0,0-1 0,0 0 0,0-1 0,0 2 0,0-1 0,0 0 0,2 1 0,-2-2 0,-1 1 0,1-1 0,2 1 0,-2-1 0,2 0 0,-2 0 0,2-1 0,-2 1 0,2-1 0,0 0 0,0 0 0,-2 1 0,2 0 0,0-1 0,0 2 0,0-2 0,0 0 0,0 0 0,0 0 0,0 0 0,0 0 0,0 1 0,0-1 0,0 0 0,0 0 0,0 0 0,0 0 0,0 0 0,0 0 0,0 0 0,0 0 0,0 0 0,0 0 0,0-1 0,0 1 0,0 0 0,0 0 0,0 0 0,0 0 0,0-2 0,0 2 0,0 0 0,0 0 0,0 0 0,0 0-1,0 0 1,0-1 0,0 1-1,2-1 0,-2 1-1,0 0 1,0-1-1</inkml:trace>
  <inkml:trace contextRef="#ctx0" brushRef="#br0" timeOffset="28330">1644 61 13,'0'0'3,"0"0"-1,0 0 0,0 2 0,-2-2 0,2 0-1,0-2 0,0 2 0,0 0 0,0 0 0,0 0 0,0 0 0,-2 0-1,4 0 1,-2 0 0,-2 2-1,2-2 1,2 0-1,-2 0 0,-2 1 1,2-1-1,0 0 0,0 0 1,2-1 0,-2 1 0,0 1 0,0-1 0,0 0 0,2 0 0,-2 0-1,0 0 0,-2 0 1,2 0-1,0 0 0,-2 0 0,0-1 1,-5-2 0,1 1-1,0 0 0,-2-1 0,2 1 0,-1 1 0,1 0 0,0-1 0,0 1 0,0 0 0,1 0 0,-1 0 0,2 0 0,0 1 0,2 0 0,-2 0 0,2 0 0,0-2 0,0 1 0,-1 1 0,1 0 0,0-1 0,0 1 1,2 0-1,0 0-1,0 0 1,0 0 0,0 0 0,0 0 0,0 0 0,0 0 0,0 0 0,0 0 0,0 0 0,0 0 0,0 0 0,0 0 0,0 0 0,0 0 1,0 0-1,0 0 0,0 0 0,0 0 0,0 0 0,0 0 0,0 0 0,0 0 0,0 0 0,0 0 1,0 0-1,0 0 1,0 0-1,0 0 0,0 0 0,0 0 0,0 0 0,0 0 0,0 0 0,0 0 0,0 0 0,0 0 0,0 0 0,0 0 0,0 0 0,0 0 0,0 0 0,0 0 0,0 0 0,0 0 0,0 0 0,0 0 0,0 0 1,0 0 0,0 0 0,0 0 0,0 0-1,0 0 0,0 0 0,0 0 0,0 0 0,0 0 0,0 0 1,0 0-1,0 0 0,0 0 0,0 0 0,0 0 0,0 0 0,0 0 0,0 0 0,0 0 1,0 0-1,0 0 0,0 0 0,0 0 0,0 0 0,0 0 0,0 0 0,0 0 1,0 0-1,0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1,0 0 0,0 0 0,0 0-1,0 0 0,0-1 0,2 1 0,-4-1 0,2 0 0,2 1 0,-2 0 0,0 0 0,0 0 0,0 0 0,0 1 0,0-1 0,0-1 0,-2 1 0,2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0-1,0 0 1,0 0 0,0 0 1,0 0-2,0 0 1,0 0 0,0 0 0,0 0 0,0 0 0,0 0 1,0 0-1,0 0 0,0 0 0,0 0 0,0 0 0,0 0 0,0 0 0,0 0 0,0 0 0,0 0 0,0 0 0,0 0 0,0 0 0,0 0 0,0 0 0,0 0 0,0 0 0,0 0 0,0 0 0,0 0 0,0 0 0,0 0 0,0 0 0,0 0 0,0 0 0,0 0 0,0 0 0,0 0 0,0 0 0,0 0 0,0 0 0,0 0 0,0 0 0,0 0 0,0 0 0,0 0 0,0 0 7,0 0-7,0 0-1,0 0 0,0 0 1,0 0 0,0 0 0,0 0-1,0 0 1,0 0 0,0 0 0,0 0-1,0 0 1,0 0 0,0 0 0,0 0-1,0 0 1,0 0 0,0 0 0,0 0 0,0 0 0,0 0 0,0 0 0,0 0 0,0 0-1,0 0 1,0 0 0,0 0-1,0 0 1,0 0 0,0 0 0,0 0 0,0 0-1,0 0 1,0 0 0,0 0 1,0 0-1,0 0 0,0 0 0,0 0 0,0 0 0,0 0 0,0 0 0,0 0 0,0 0 0,0 0 0,0 0 0,0 0 0,0 0 0,0 0 0,0 0 0,0 0 0,0 0 0,0 0 0,0 0 0,0 0 0,0 0 0,0 0 0,0 0 0,0 0 0,0 0 0,0 0 7,0 0-7,0 0-1,0 0 1,0 0 0,0 0-1,0 0 0,0 0 1,0 0-1,0 0 0,0 0 1,0 0 0,0 0 0,0 0 0,0 0 0,0 0 0,0 0 0,0 0 0,0 0 0,0 0 0,0 0 0,0 0 0,0 0 0,0 0 0,0 0 0,0 0 0,0 0 0,0 0 0,0 0 0,0 0 0,0 0 0,0 0-1,0 0 1,0 0 0,0 0 0,0 0 0,0 0 0,0 0 0,0 0 0,0 0 0,0 0 0,0 0 0,0 0 0,0 0 0,0 0 0,0 0 0,0 0 0,0 0 0,0 0 0,0 0 0,0 0-1,0 0 1,0 0 0,0 0 0,0 0 0,0 0 0,0 0 0,0 0 0,0 0 0,0 0-1,0 0 1,0 0 0,0 0 1,0 0-2,0 0 1,0 0 0,0 0 1,0 0-1,0 0 0,0 0 0,0 0 0,0 0 0,0 0 0,0 0 0,0 0 0,0 0 0,0 0 0,0 0 0,0 0 0,0 0 0,0 0 0,0 0 7,0 0-8,0 0 0,0 0 1,0 0-1,0 0 1,0 0 0,0 0-1,0 0 1,0 0 0,0 0 0,0 0-1,0 0 1,0 0 0,0 0 0,0 0 0,0 0 0,0 0 0,0 0 0,0 0-1,0 0 1,0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0-1,0 0 1,0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0-1,0 0 1,0 0 1,0 0-1,0 0 0,0 0 0,0 0 0,0 0 0,0 0 0,0 0 0,0 0 0,0 0 0,0 0 0,0 0 0,0 0 0,0 0 0,0 0 0,0 0 0,0 0 0,0 0 0,0 0 0,0 0 0,0 0 0,0 0 0,0 0 0,0 0 0,0 0 0,0 0 0,0 0 0,0 0 0,0 0 0,0 0 0,0 0 0,0 0 0,0 0 0,0 0 0,0 0 0,0 0 0,0 0 0,0 0 0,0 0 0,0 0 0,0 0 0,0 0 0,0 0 0,0 0 0,0 0 0,0 0 0,0 0 0,0 0 0,0 0 0,0 0 0,0 0 0,0 0 0,0 0 0,0 0-1,0 0 1,0 0 0,0 0 1,0 0-1,0 0 0,0 0 0,0 0 0,0 0 0,0 0 0,0 0 0,0 0 7,0 0-8,0 0 7,0 0-7,0 0 6,0 0 0,0 0-8,0 0 14,0 0-15,0 0 8,0 0-7,0 0 6,0 0 0,0 0-7,0 0 1,0 0 7,0 0-1,0 0 0,0 0-1,0 0 0,0 0 0,0 0-7,0 0 1,0 0 7,0 0-7,0 0 7,0 0-1,0 0-6,0 0 7,0 0-7,0 0 7,0 0-7,0 0 7,0 0-7,0 0 7,0 0-7,0 0 7,0 0-6,0 0 0,0 0 0,0 0 1,0 0 12,0 0-13,0 0 6,0 0-6,0 0 6,0 0-6,0 0 6,0 0-6,0 0 13,0 0-14,0 0 13,0 0-14,0 0 1,0 0 7,0 0-7,0 0 13,0 0-7,0 0-7,0 0 7,0 0 0,0 0-1,0 0-6,0 0 1,0 0 6,0 0-6,0 0 7,0 0-1,0 0 0,0 0-7,0 0 1,0 0 1,0 0 0,0 0 7,0 0-7,0 0 13,0 0-14,0 0 7,0 0-7,0 0 7,0 0-7,0 0 7,0 0 0,0 0-7,0 0 13,0 0-7,0 0-1,0 0-6,0 0 0,0 0 0,0 0 0,0 0 1,0 0-1</inkml:trace>
  <inkml:trace contextRef="#ctx0" brushRef="#br0" timeOffset="32901">1586 0 13,'0'0'3,"0"0"0,0 0-1,0 0 0,0 0-1,0 0 0,0 0 1,0 0-1,0 0 0,0 0 0,0 0-1,0 0 0,0 0 1,0 0-1,0 0 1,0 0 0,0 0 0,0 0 0,0 0-1,0 0 0,0 0 0,0 0 0,0 0 0,0 0 1,0 0 0,0 0 0,0 0-1,0 0 0,0 0 0,0 0 0,0 0 0,0 0 1,0 0 0,0 0-1,0 0 0,0 0 0,0 0 0,0 0 0,0 0 0,0 0 0,0 0 0,0 0 0,0 0 0,0 0 0,0 0 0,0 0 0,0 0 0,0 0 0,0 0 0,0 0 0,0 0 0,0 0 0,0 0 0,0 0 0,0 0 0,0 0 1,0 0-1,0 0 1,2 0-1,4 0 1,0 3-1,3 0 0,1 0 0,-2 1 0,3-1 0,-3 2 0,2 0 0,1 0 1,-1 0 0,0-1-1,1 2 0,-1 0 0,-2-1 0,3 1 0,-1-1 0,-2 2 1,3-1-1,-3 0 0,2 1 0,-2 0 1,1 0-1,-1 0 0,2 0 0,-1 0 0,1 0 0,-2-1 1,3-1-1,-3 1 0,0 0 1,0 0-1,1 0 1,1-1-1,-2 1 0,3 0 0,-3 0 0,2 0 0,1 0 0,-1-1 0,0 1 0,1 0 0,-1 1 0,0-1 0,1 0 0,-1-2 0,0 3 0,1-1 0,1 1 0,-2-1 0,3 1 0,-3-1 0,0 1 0,1-2 0,1 2 0,1-1 0,-3 0 0,0 0 0,1 1 0,-1 0 0,0 0 0,-1-1 0,1-1 0,-2 1 0,3 0 0,-3 0 0,0 0 0,0 1 0,1-2 0,-1 1 1,0 1 0,0-1 0,1 0-1,-3 0 0,0 1 0,2-2 0,-1 1 0,-1 0 0,0 1 0,0 1 0,3-1 0,-3 0 1,-2 1-1,2-2 0,0 2 0,1-1 0,-3 0 0,2 0 0,0 2 0,0 0 0,0-2 0,1 1 0,-1 0 0,2-1 0,-2 1 0,3 0 0,-1 0 0,0 0 0,0 1 0,1-1 0,-1 1 0,0 0 1,1 1-1,-3-1 0,2 0 0,0-1 0,1 2 0,-1-2 0,0 1 0,0-1 0,1 0 0,-3 1 0,2-1 0,0 0 0,-1 0 0,-1-1 0,0 1 0,0-1 0,0 0 0,1 0 0,-3 0 0,0 0 0,0-1 0,0 1 0,0 0 0,-2 0 0,2 0 0,-1 0 0,-1-2 0,0 1 0,0 0 0,0 0 0,0 0 0,0-2 0,-2 1 0,2 0 0,0 0 0,-2 0 0,2 1 0,-2-1 0,2-1 0,-2 1 0,2 0 0,0-1 0,-2 1 0,2-1 0,-2 1 0,3 0 0,-3-1 0,2 1 0,0 1 0,0-1 0,0 0 0,0 1 0,-2-1 0,2 1 0,0-2 0,0 2 0,0-2 0,0-1 0,0 2 0,0-1 0,2 0 0,-1-1 0,-1 2 0,0-1 0,0 0 0,0 0 0,0-1 0,0-1 0,0 2 0,0-1 0,0 1 0,0-1 0,0 1 0,0-2 0,0 2 0,1-2 0,-1 2 0,0-1 0,0-1 0,0 1 0,-2-2 0,2 1 0,0 0 0,-2 0 0,2-1 0,-2 0 0,0-1 0,2 0 0,0 1 0,-2 0 0,2 0 0,-2 1 0,2-1 0,-2 0 0,2 1 0,-2-1 0,2 2 0,0-1 0,1 0 0,-3 0 0,2 0 0,0 1 0,0 0 0,-2 0 0,2 0 0,0-1 0,0 1 0,0 0 0,0-1 0,0-1 0,0 1 0,0 0 0,-2 0 0,2 1 0,0 0 0,-2 0 0,2 0 0,-2-1 0,3 0 0,-1 2 0,0-2 0,0 0 0,-2 0 0,2 0 0,0 0 0,0 2 0,0-3 0,0 0 0,0 3 0,0-2 0,4 1 0,-3 0 0,-3 0 0,2-1 0,2 1 0,-2-2 0,0 1 0,0 2 0,0-1 0,0 0 0,0 0 0,2-1 0,-2 1 0,-2-1 0,0 0 0,2 1 0,0-3 0,-2 1 0,0 0 0,3 0 0,-3 0 0,-3 1 0,3-2 0,3 1 0,-3 0 0,2 0 0,-2-1 0,0 1 0,0-1 0,0 0 1,0 0-1,0 0 1,0 0-1,0 0 1,0 0-2,-2 0 1,2 0 0,-3 0 0,3 0 0,0 0-1,0 0 0,0 0 0,-4 0-1,0 1 1,-2-1-1</inkml:trace>
</inkml:ink>
</file>

<file path=ppt/ink/ink2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9T10:58:16.61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2506 1120 14</inkml:trace>
  <inkml:trace contextRef="#ctx0" brushRef="#br0" timeOffset="1142">0 1234 14</inkml:trace>
  <inkml:trace contextRef="#ctx0" brushRef="#br0" timeOffset="37639">1334 3 13</inkml:trace>
  <inkml:trace contextRef="#ctx0" brushRef="#br0" timeOffset="37717">1340 0 13,'0'0'2,"0"0"0,0 0 0,0 0 0,0 0-1,0 0 0</inkml:trace>
  <inkml:trace contextRef="#ctx0" brushRef="#br0" timeOffset="39417">1621 177 14,'0'0'2</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5-05-19T10:59:48.49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0,'0'0,"25"0,0 0,49 25,-24-25,24 24,1-24,-26 0,-24 0,0 0,-25 0</inkml:trace>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5-05-19T11:08:00.12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0,'0'0,"25"24,0-24,0 0,0 0,-1 0,-24 0,25 0,25 0,-50 0,50 0,-26 0,-24 0,25 0,0 0,0 0,-25 0,49 0,-49 0,50 0,-25 0,-25 0,25 0</inkml:trace>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5-05-19T11:08:13.85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0,'0'0,"0"0,25 0,-1 0,-24 0,25 0,-25 0,50 0,-50 0,25 0</inkml:trace>
</inkml:ink>
</file>

<file path=ppt/ink/ink2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5-05-19T11:08:15.25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0,'0'0,"25"0,0 0,0 0,-25 0,25 0,-1 0,1 0,-25 0</inkml:trace>
</inkml:ink>
</file>

<file path=ppt/ink/ink2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5-05-19T11:12:10.97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0 174</inkml:trace>
  <inkml:trace contextRef="#ctx0" brushRef="#br0" timeOffset="652">1191 174</inkml:trace>
  <inkml:trace contextRef="#ctx0" brushRef="#br0" timeOffset="2847">6276 50</inkml:trace>
  <inkml:trace contextRef="#ctx0" brushRef="#br0" timeOffset="3884">6301 347</inkml:trace>
  <inkml:trace contextRef="#ctx0" brushRef="#br0" timeOffset="5039">7566 0</inkml:trace>
  <inkml:trace contextRef="#ctx0" brushRef="#br0" timeOffset="5985">7541 248</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5-05-19T10:34:48.96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3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5-05-19T11:17:44.88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24,'0'-24</inkml:trace>
</inkml:ink>
</file>

<file path=ppt/ink/ink3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5-05-19T11:20:02.67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0,'0'0,"25"0,-25 0,0 25,49 0,-49 24,0-49,25 50,-25-50,0 25,0 0,25 0,-25-25,0 24,25 1,-25 25,0-50,25 25,-25 24,0-49,0 25,0 0,0 0,0-1,0 1,0-25,0 25,0-25,0 25,0-25,0 25,0-1,24-24,-24 25,0 0,0 0,0 0,0-1,0 1,0-25,0 25,0 0,0 0,0-1,0 1,0-25,0 25,0 0,0 0,0-25,0 24,0 26,0-25,0 0,0-25,0 24,0 1,0 0,0-25,0 25,0-25</inkml:trace>
</inkml:ink>
</file>

<file path=ppt/ink/ink3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5-05-19T11:20:04.21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0,'0'25,"0"-25,0 25,0-25,25 25,-25 0,0-1,0-24,0 25,0 0,25 0,-25 0,0-25,0 24,0 1,0-25,25 25,-25 0,0 0,0 0,24-25,-24 49,0-49,0 25,0 0,0 0,0-1,0-24,0 25,0 0,0-25,0 25,0-25,0 25,0-25,0 0,0 49,0-49,0 25,0-25,25 50,-25-50,0 24,0 1,0-25,0 25,0-25,0 25,0-25,0 25,0-1,0-24,0 25,0-25,0 25,0 0,0-25,0 25,0-25,0 49,0-49,0 25,0-25,0 50,25-50,-25 24,0-24,0 50,0-50,0 25,0-25,0 25,0-25,0 24,0 1,0-25,0 25,0-25,0 25,0-25,0 25,0 0,0-25,0 24,0-24</inkml:trace>
</inkml:ink>
</file>

<file path=ppt/ink/ink3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5-05-19T11:20:22.45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1,'25'0,"0"0,-25 25</inkml:trace>
</inkml:ink>
</file>

<file path=ppt/ink/ink3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5-05-19T11:20:20.23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0 1191</inkml:trace>
  <inkml:trace contextRef="#ctx0" brushRef="#br0" timeOffset="749">248 1191</inkml:trace>
  <inkml:trace contextRef="#ctx0" brushRef="#br0" timeOffset="2746">347 571,'0'0</inkml:trace>
  <inkml:trace contextRef="#ctx0" brushRef="#br0" timeOffset="5226">670 124,'0'0,"0"25</inkml:trace>
  <inkml:trace contextRef="#ctx0" brushRef="#br0" timeOffset="5694">819 620</inkml:trace>
  <inkml:trace contextRef="#ctx0" brushRef="#br0" timeOffset="6459">1141 0,'0'0</inkml:trace>
</inkml:ink>
</file>

<file path=ppt/ink/ink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9T10:52:47.40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296 230 16,'0'0'3,"0"0"-1,0 0 1,0 0-1,0 0 0,0 0 0,0 0 0,0 0-1,0 0 0,0 0 0,0 0 0,0 0-1,0 0 2,0 0-1,0 0 0,0 0 0,0 0 0,0 0 0,0 0-1,0 0 1,0 0-1,0 0 1,0 0-1,0 0 0,0 0 0,-2 0 0,0-1 0,0 0 0,-2 1 0,-1-1 0,1 0 0,2 0 0,0-1 1,0 1 0,-2 1 0,2 0-1,-2 0 0,2-1 0,0 1 0,0 0 0,2 0 0,-2-1 0,-1-1 0,1-2 0,0 1 0,0-2 0,2 1 0,-2 1 0,2 1 0,0-2 0,0 2 0,0-1 0,0 1 0,0 0 0,-2 0 0,2-1 1,0 1-1,0 1 0,0-3 0,0 2 0,2-2 0,-2 2 0,2 0 0,-2 1 0,0-2 0,0 2 0,0 0 0,0 1 0,0-1 1,0 1-1,0 1 0,0-1 0,-2-1 0,2 1 0,-2 0 0,-4-1 0,0 1 0,0 0 0,1 0 0,-1 0 0,2 0 0,0 0 0,0 0 0,2 0 0,-2 1 0,-1 0 0,1 1 0,2-1 0,-2 2 0,2-1 0,0 2 0,2 0 0,-2 2 0,2-1 0,0-1 0,0 2 0,0 0 0,-2-1 0,4-1 0,-2 2 0,2-1 0,0-1 0,2 2 0,-2-2 0,2-1 0,-2 1 0,3-2 0,-3 0 0,2-1 0,0 1 0,0-2 0,0-2 0,0 1 0,3-3-1,-3 0 1,2 0 0,-2-1 0,2-1 0,-2 1 1,3 0-1,-3-1 0,0-1 0,0 0 0,0 1 0,-2 0-1,2-1 1,-2 1 0,0 1 0,-2 0 0,2 0 0,-2 1 1,3 0-1,-3 2 0,2-1 0,-2 1 0,0 1 0,0 0 0,0 1 0,-2-1 0,-1 0 0,1 1 0,0 1 0,-2 0 0,2 1 0,-2 3 0,0-2 0,0 2 0,0 0 0,-1-1 0,1 2 0,0-1 0,0 1 0,0-1 0,0 1 0,0 1 0,2-1 0,0 0 0,-1-2 0,3 1 0,0 0 0,0-1 0,0 0 0,3-1 0,-1 0 0,2-2 0,-2 1 0,2-2 0,0 0 0,0-1-1,2 1 1,-1-2 0,1 1-1,-2-2 1,0 1 0,-2-2 0,2 1-1,0-2 1,0 1 0,1-2 0,-1 0 1,0 0-1,-2 1 0,2 1 0,-2-1 0,-2 2 0,2-1 0,-2 2 0,2-2 0,-2 2-1,0 0 2,-2-1-2,2 2 1,-2 0 0,2 0 0,-2 1 0,2-1 0,-2 2 0,0 0 0,-2 1 0,0 1 0,0 1 0,-1 0 0,1-1 1,2 2-1,-2 0 0,0-1 0,2 0 0,0 0 0,0 0 0,2 1 0,0-2 0,2 1 0,-2-2 0,2 0 0,2 1 0,-2-2-1,2 0 1,0 1 0,0-2 0,1 1-1,-1 1 0,-2-4 1,2 2 0,-2 0 0,0 0 0,0 0 0,0-1 0,0 2 0,-2-1 0,2-1 0,-2 0 0,0 1 0,-2 0 1,0-1-1,2 1 0,0 0 0,0 0 0,0 0 0,0 0 0,-2-1 0,-2 2 0,2-2 0,2 1-1,-2 0 0,2 0-1</inkml:trace>
  <inkml:trace contextRef="#ctx0" brushRef="#br0" timeOffset="2558">37 855 13,'0'0'3,"0"0"0,0 0-1,0 0 0,0 0 0,0 0-1,0 0 0,0 0 1,0 0 0,0 0-1,0 0 0,0 0-1,0 0 1,0 0 0,-2 0 0,2 1 0,2 0 0,-2 0-1,0-2 0,0 2 0,0-1 0,-2 0 1,2 1 0,0 1 0,0-1-1,0-1 0,0 0 0,0 0 0,0 1 0,0 0 0,0-1 1,0 2 0,0 1-1,0 0 0,0 2 0,-2 1 0,2 2 0,0 0 1,-2 1-1,2 3 0,0 0 0,0 1 1,-2 3-1,2 0 0,0 1 0,0 1 0,0 0 0,-2 0 0,2 0 0,-2 2 0,2 0 0,0-1 1,-2-1-1,2 1 0,-2-3 0,2 0 0,0-2 0,-2 0 0,2-2 0,-2-1 1,2-1-1,-2-1 1,2-1-1,0-1 0,0-1 0,0 0-1,-2-2 2,2 0-1,0-1 0,0 1 0,0-2 0,0 1-1,0-1 0,-2-1 1,2 0-1,0-1 0</inkml:trace>
  <inkml:trace contextRef="#ctx0" brushRef="#br0" timeOffset="3151">0 1018 14,'0'0'3,"0"0"-1,0 0 0,0 0 0,0 0 0,0 0 0,0 0 0,0-2-1,0 4 0,0-4 0,0 2 0,0 0 0,0 0 0,0-1 0,0 1 0,0 0 0,0-1-1,0 0 1,0-1-1,2 0 1,-2-1 0,2-1-1,-2 0 0,2-1 0,0 0 1,1 0-1,-1-1 0,0 0 1,0 0-1,0-1 0,0 0 0,0 0 0,0 0 0,0 0 0,0 0 0,0 2 0,0-2 0,0 1 0,0 0 0,0-1 0,1 1 0,-1 0 0,-2 2 0,2-2 0,0 1 0,0 1 0,0-1 0,0 1 0,0-1 0,0 0-1,0 0 1,0 2 1,2-1-1,-2 1 0,1-1 0,1 2 0,-2-1 0,0-1 0,2 1-1,-2-1 1,0 2 1,2-1-1,-2 0 0,2 1 0,-2-2 0,1 2 0,-1-1 0,0 2 0,-2-1-1,2 1 1,0 0 0,-2 0 0,2-1 0,-2 1 0,2 0 0,0 0 0,0 0 0,2 0 0,-2-1 0,0 2 0,2-1 0,-1 0 0,1 0 0,-2 0 0,0 0 0,0-1 1,0 2-2,0-1 1,0 1 1,2 0-2,-2 0 1,2 0 0,-1 0 0,1-1 0,0 1 1,-2 0-1,0 0 0,2 1 0,-2-1 0,2 1 0,-2-1-1,2 2 1,-1-2 0,-1 1 0,2-1 0,-2 1 1,0 0-1,0 0 0,0 2-1,0-1 1,0 1 1,0 0-1,0-1 0,0 1 0,0 1 0,1-1 0,-1 1 0,0 1 0,0-2 0,0 1 0,0 0 0,0 1-1,0 0 1,0-1 1,0 1-1,0-1 0,-2 1 0,2 1 0,-2-1 0,2-1 0,-2 1 0,2 1 0,-2-2 0,0 1 0,2 1 0,-2-3 0,0 2 0,0-2-1,0 1 1,0-1 0,0 0 0,0-1 0,0 2 0,-2-2 0,2 1 0,-2 0 1,2-1-1,-2 0 0,0 1 0,0 0 0,0 2 0,-2-2 0,2 2 0,-2 0 0,-2 0 0,1 1 1,-1-1-1,2 0 0,-2-1 0,0 2 0,-1 1 0,1 0 0,2 0 0,-2-1 0,2 0 0,0-1 0,-1 1 0,1 0 1,-2 0-1,2-2 0,-2 1 0,2 0 0,-1-1 0,1 1 1,0 0-1,0-2 0,0 0 1,2-1-1,-2 1 0,2 0 1,-2-1-1,1-1 0,1 2 0,0-1 0,0-1 0,2 0 0,-2 0 0,2 0 0,-2 1 0,2-2-1,-2 1 1,2-1 1,0 1-1,-2 0 0,2-1 0,0 1 0,-2-1 0,2 0 0,0 0 0,-2 0 0,2 0 0,0 0 0,0 0-1,0 0 1,0 0 0,0 0 0,0 0 0,0 0 0,0 0 0,0 0 0,0 0 1,0 0-1,0 0 0,0 0 0,0 0 0,0 0 0,0 0 0,0 0-1,0 0 1,0 0-1,0 0 0,0 0 1,0 0-1,0 0 0,0 0 0,0 0 0</inkml:trace>
  <inkml:trace contextRef="#ctx0" brushRef="#br0" timeOffset="18283">554 886 13,'0'0'3,"0"0"-1,0 0 0,0 0 0,0 0-1,0 0 0,0 0 1,0 0-1,0 0 0,0 0 0,0 0 0,0 0 0,0-1 0,0 0 0,0 1 0,0-1-1,0 0 1,0 1-1,0 0 1,0-2-1,0 4 1,0-2-1,0 0 1,0 0 0,0-2-1,0 2 0,0 0 0,0 0 0,0 0 0,0 0 1,0 0-1,0 0 0,0 0 0,0 0 0,0 0 0,0 0 1,0 0-1,0 0 1,0 0-1,0 0 0,0 0 0,0 0 0,0 0 0,0 0 0,0 0 0,0 0 1,0 0-1,0 0 0,0 0 0,0 0 0,0 0 1,0 0 0,0 0-1,0 0 1,0 0-1,0 0 0,0 0 0,0 0 0,0 0 0,0 0 0,0 0 0,0 0 0,0 0 0,0 0 1,0 0 0,0 0-1,0 0 0,0 0 0,0 0 0,0 0 0,0 0 0,0 0 0,0 0 0,0 0 0,0 0 0,0 0 0,0 0 0,0 0 0,0 0 0,0 0 0,0 0 0,0 0 1,0 0-1,0 0 0,0 0 0,0 0 0,0 0 0,0 0 0,0 0 1,0 0-1,0 0 0,0 0 0,0 0 0,0 0 0,0 0 0,0 0 0,0 0 0,0 0 0,0 0 0,0 0 0,0 0 0,0 0 0,0 0 0,0 0 0,0 0 0,0 0 0,0 0 0,0 0 0,0 0 0,0 0 0,0 0 0,0 0 0,0 0 0,0 0 0,0 0 0,0 0 0,0 0 0,0 0 0,0 0 0,0 0 0,0 0 0,0 0 0,0 0 0,0 0 0,0 0 0,0 0 0,-2 0 0,2 0 0,0 0 0,0 0 0,-2 0 0,0 2 0,0-2 0,-4 3 0,0 2 0,2-1 0,-3 2 0,1 0 0,2 0 0,-2 0 0,2-1 0,-2 2 0,1-1 0,-1 1 0,0 1 0,2-1 0,0 1 0,0 1 0,-1 0 0,1-1 0,0 1 0,0 1 0,0 1 0,0 1 0,0-1 0,0 1 0,1 1 0,-1-1 0,2 0 0,-2 0 0,2 0 0,0-1 0,0 1 0,0-2 0,2 1 0,-2 0 0,2 0 0,0-2 0,0 0 0,0 1 0,2-2 0,-2 0 0,2 0 0,-2 0 0,2 0 0,0-1 0,0 0 0,0 0 0,0-1 0,2 1 0,-2-1 0,3 1 0,-1-1-1,0 1 1,2-1 0,-2-1 0,2 2 0,1-1 1,-1 1-1,0-1 0,-2 0 0,2 0 0,1-1 0,-1 1 0,0-1 0,0 0 0,0 0 0,-1 0 0,1 0 0,-2-1 0,2 0 0,-2-1 0,2 1 0,1-1 0,-3 1 0,2-1 0,0 1 0,0-1 0,1 0 0,-1 0 0,0 0 0,0 0 0,0 0 0,1 0 0,-1-1 0,-2-1 0,2 1 0,-2 0 0,2-1 0,-1 0 0,-1 0 0,0 0 0,0 0 0,-2 1 0,0-2 0,0 1 0,0-1 0,0 0 0,0 0 0,1 0 0,-3 0 0,2 0 0,-2 1 0,2-1 0,-2 1 0,0-1 0,0 0 0,0 0 0,0 0 0,0 0 0,2 0 0,0 0 0,-2 0 0,0 0 0,0 0 0,0-1 0,0 1 0,0 0 0,0 0 0,0 0 0,-2-4-1,0 2-1,0-1 1</inkml:trace>
  <inkml:trace contextRef="#ctx0" brushRef="#br0" timeOffset="20295">710 1135 14,'0'0'3,"0"0"-1,0 0 0,0 0 0,0 0 0,0 0 0,0 0-1,0 0 0,0 0 0,0 1 0,0-1 0,0 0 0,0 1-1,0-1 0,0 0 1,0 0-1,0 0 0,0 0 1,0 1-1,0-1 1,2 0-1,-2 0 1,0 2 0,2-2-1,-2-2 0,2 2 0,-2 0 0,2 0 0,0 0 0,2-1 0,0 0 0,0 1 0,-2-1 0,3 1 0,-1-1 0,2 1 0,-2 0 0,0 1 0,0 0 0,0-1 0,3 1 0,-3 2 0,2-1 0,-2 0 0,2 2 0,-2 0 0,1 1 0,-1 0 0,0-1 1,0 2-1,0 1 0,-2 0 0,0 2 1,0 1-1,-2 0 0,-2 2 0,2-1 0,-2 1 0,2 0 0,-4-1 1,0 1-1,2 0 0,-2-1 0,0 0 0,-1-1 0,1 1 0,-2-1 0,2-1 1,0 0-1,0-1 0,0-1 0,-1 0 0,1-2 0,0 0 1,2 0-1,0-1 0,-2-1 0,2 0 0,0 0 0,2-1 0,-2 0 0,0-1 0,2 1 0,0-2-1,0 0 1,0-2 1,0 2-2,0-3 1,0-2 0,4-1 0,-2 2 0,0-2 0,2-1 0,0 0 0,0 0 1,0 0-2,3 0 2,-1-1-1,-2 0 0,2-2 0,0 2-1,1-1 1,-1 0 1,2-1-2,0 1 1,1-1 1,-1 0-2,0 1 1,-2 0 0,3-1 0,-1 2 1,-2-1-1,2 1 0,-1 0 0,1 0-1,-2 1 1,0-2 1,0 1-2,1 0 2,-1 1-1,-2 0-1,0 1 1,0 1 0,0 0 1,1 0-1,-3 2 0,2-2 0,-2 2-1,0-1 1,2 1 0,-2 0 0,-2 1 0,2 0 0,-2-1 1,2 2-1,-2 0 0,0 0 0,2 0 0,-2 1 0,0-1 0,0 1 0,0-2 0,0 2 0,0 0 0,2 0 0,-2 0 0,-2 0 0,2 2 0,-2-1 0,0 1 0,0 0 0,0 2 0,0 1 0,0-1 0,0 2 0,-2 1 0,2 1-1,-2 0 1,-1 2 1,1-1-1,0 1 0,0 2 0,0 0 0,2-1-1,-2 1 1,2 1 0,-3-1 0,3 1 0,0 0 0,0-1 0,0 0 0,2 0 0,2 0 0,0-2 0,0-1 0,0 2 0,3-2 1,-1 1-1,0-3 0,2-1-1,2 1 1,-1-1 1,1-1-2,-2-2 1,2 1 0,1-2 0,-1 1 1,0-2-1,0 0 0,1-2 0,-1 1-1,0-1 1,0-2-1</inkml:trace>
  <inkml:trace contextRef="#ctx0" brushRef="#br0" timeOffset="21528">1299 1264 14,'0'0'3,"0"0"0,0 0-1,0 0 0,0 0-1,0 0 1,0 0-1,0 0 0,0 0 0,0 0 0,2 1 0,0 2 0,0-2 0,0 2 0,0 0-1,0 1 1,1 1 0,-1-1 0,0 2-1,0 1 1,0 0 0,0 1-1,0 2 0,0-1 0,-2 1 1,0 1 0,0 1 0,-2-1-1,0 2 0,0 0 0,0 0 0,-2-2 0,-1 1 0,1-1 0,0 0-1,-2-2 1,2-2-1</inkml:trace>
  <inkml:trace contextRef="#ctx0" brushRef="#br0" timeOffset="23603">1855 955 15,'0'0'3,"0"0"0,0 0 0,0 0-1,0 0 0,0 0-1,0 0 1,0 1-1,0 0 0,0 4 0,0 3 0,0 2 0,0 2-1,0 1 0,2 0 0,-2 1 1,0-1 0,3 1-1,-3 0 0,2 1 0,0-2 0,2 0 0,-2-1 1,2-1-1,0-1 0,0-1 0,2-2 0,1-2 1,-1-3-1,0-2 0,2-1 0,3-3 0,-3-2 0,2-2 0,1-1 0,-1-4 0,-2 2 0,3-2 0,-3-1 0,0 0 0,-2 2 0,1-1 0,-1 3 0,-2 0 1,0 0-1,0 3 0,0 1 1,-2 1-1,0-1 0,1 2 0,-1 1 0,0-1 1,0 3-1,-2 0 0,2-1 0,-2 1 0,2 1 0,-2 0 0,2 1 0,0 1 0,-2 1 0,2 0 0,0 1 0,0 1 0,0 0-1,0-1 1,0 3 0,0 0 0,3 0 0,-3 1 1,2 1-1,-2 0 0,0-1 0,0 1-1,0 1 2,0-1-1,-2 1 0,2 0 0,0 0 0,0 0 0,0 0 0,0 2 0,-2-2 0,3 2 0,-3-1 0,0 2 0,0 0 0,0 0 0,0-1-1,0 2 2,0 2-1,0-2 0,0 1 0,-3 0 0,3 0 0,0 1 1,0 0 0,0 2-1,0 0 0,0 1 0,0 0 0,3 0 0,-1 1 0,0 1 0,0 0 0,0 0 0,0-1 0,0 0 0,-2 0 0,2 1 0,-2-1 0,2 0 0,-2 0 0,0-2 0,0 1 0,0 0 0,-2-1 0,0 0 1,0-2-1,0 0 0,-2-1 0,-3-1 0,3 0 0,-2-1 1,0-1-1,-2-1 0,-1-2 0,1 1 0,-2-3 0,-1 0 0,1-3 0,-2 1 0,1-3 0,-1-2 1,0 0-1,-1-2 0,1-3 0,1 1 0,-1-2 0,2-2 0,1-2 0,-1 1 0,2-1 0,2-3 0,-1 0-1,3-1 1,0-1 0,2-1 0,0 0 0,2-2 0,2-1 0,0 0 0,2-1 0,0 0-1,3-1 1,1 1 0,-2 1 0,2-1 0,3 2 0,-3 1 0,2 0-1,1 0 1,-1 1-1,0 1 0,1 0 0</inkml:trace>
  <inkml:trace contextRef="#ctx0" brushRef="#br0" timeOffset="25038">2308 765 13,'0'0'3,"0"0"-1,0 0 0,2 0-1,-2 0 1,2 0 0,1 1 0,-1-1-1,0 0 0,2 3 0,-2-2 0,0 1 0,2 1-1,2 0 1,-2 1 0,1-2 0,1 1 0,-2 3 0,2-1 0,0 2-1,0 0 1,1 2-1,-3 0 0,2 2 0,-2-1 0,2 2 1,1 1 0,-3 1 0,2 1 0,-2 1-1,2 0 0,-2 1 0,1-1 0,1 1 0,-2 1 0,0-1 0,-2 2 1,2 1 0,-2 1 0,0-2-1,0 2 1,0-1 0,1 1 0,-1 0-1,-2-1 0,0-1 0,2 1 0,-2-1 0,-2-1 0,0 0 0,2-1 0,-3 0 0,1-1 0,0-1 0,-2 1 0,0-2 1,-2 0-1,-2 0 0,-1 0 0,1-2 0,0-1 0,-3 0 0,3-2 0,-2 1 0,-1 0 0,1-2 0,0 0 0,-1-1 0,3-2 0,0 1 0,0-3 0,1-1 0,3 1 0,-2-1-1,2-2 0,0-1 0,2-2 1,0 1-1,2-2 0</inkml:trace>
  <inkml:trace contextRef="#ctx0" brushRef="#br0" timeOffset="98742">2068 34 14,'0'0'2,"0"0"1,0 0-1,0 0 0,0 0-1,0 0 1,0 0 0,0 0-1,0-1 0,-4-3 0,2 2 1,-2-2-1,2 3-1,0-1 1,0 0-1,2-1 0,-2 2 1,0-1-1,-2 1 1,2-2 0,2 2 0,-3 0-1,3 0 1,0 0-1,-2-1 1,2 1-1,-2 0 1,2 1-1,0 0 0,-2 0 1,2-1-1,0 1 0,0 0 0,0 0-1,0 0 2,0 0-1,0 0 0,0 0 0,0 0 0,0 0 0,0 0 0,0 0 0,0 0 0,0 0 0,0 0 0,0 0-1,0 0 2,0 0-1,0 0 0,0 0 0,0 0 0,0 0 0,0 0 0,0 0 0,0 0 0,0 0 0,0 0 0,0 0-1,0 0 2,0 0-1,0 0 0,0 0 0,0 0 0,0 0 0,0 0 0,0 0 0,0 0 0,0 0 1,0 0-1,0 0 0,0 0 0,0 0 0,0 0 0,0 0 1,0 0-1,0 0 0,0 0 0,0 0 0,0 0 0,0 0 1,0 0-1,0 0 0,0 0-1,0 0 1,0 0 0,0 0 0,0 0 0,0 0 0,-2 1 0,0 0 0,-2 2 0,-2 1 0,-5 2 0,1-1 0,-2 1 0,-1 1 0,1-1 0,-1 1 0,1 2 0,0 0 0,-3-1 0,1 0 0,-1 1 0,1 2 0,-1-2 0,1 1 0,1-1 0,1 2 0,-3-1 0,3-2 0,0 1 1,1 2-1,-1-3 0,-1 0 0,5 1 0,0-1 1,-2 1-1,1-4 0,1 4 0,2 0 0,0-5 0,-3 3 1,1 0-1,2-1 0,2 0 0,2-2 0,0-2 0,-3 0 0,1 2 0,-4 1 0,0 1 0,4 0 0,0-2 0,-1-2 0,3 0 0,-2-1 0,0 2 0,-2 0 0,2 2 0,2-3-1,0-2 1,2 0 0,-2 1 0,-1 2 0,1-2 0,2 0 1,0-2-1,0 1-1,2-1 1,-4 1 0,2 1 0,0-1 0,0 0 1,2-1-1,-4 1-1,2 0 1,0 0 0,0 0 0,0 1 0,0 0 0,0-1 0,2-1 0,1 1 0,-3-1 0,0 2 0,2 0 0,0 0 0,0 2 0,2-1 0,2 0 0,0 0 0,3 0 0,1-4 0,0 4 1,-2 0-1,3 3 0,-1-1 0,1 2 0,1-1 0,0 1 0,3-2 0,-1 0 0,1 0 0,-1 0 0,1 0 0,-1 1 0,1 0 0,1-2 0,-1 1 0,-1-1 0,-1 1 0,1-1 0,-2 1 0,1-1 0,-1 1 0,1-2 0,-3 0 0,-2 1 0,1-1 0,-1-1 0,-2 0 0,0 0 0,-2-1 0,1 2 1,-1-2-1,0 0 0,-2 0 1,0 1-1,0 0 0,0 0 1,0 1-1,0 0 0,0-1 0,0 0 0,-2 0 0,0 0 0,0-1 0,0 0 0,0 1 1,0-1-1,2 2 0,-2-2 0,0 0 0,0 0 1,0-2-1,0 2 0,0 0 0,0 0 0,0 0-1,0 0-1,0 0 1</inkml:trace>
</inkml:ink>
</file>

<file path=ppt/ink/ink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9T10:52:53.78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12 2 14,'0'0'3,"0"0"-1,0 0 0,0 0 0,0 0-1,0 0 1,0 0-1,0 0 0,0 0-1,0 0 1,2 0 0,0-1-1,2 1 1,0-1 0,1 1 0,-1 0-1,0 1 0,0 0 1,0 0 0,0 1-1,-2 1 0,2 0 0,1 1 0,-3 0 0,2 1 0,-2 0 0,-2 1 0,0-2 0,0 2 0,0-1 1,-2 0-1,0 0 0,0 1 1,-2-1-1,-1-1 1,1 1-1,-2-2 0,2 1 1,0-1-1,0 0 0,0-2 0,-1 1 0,3-2 0,-2 0 0,2-1-1,0-1 1,0-2 0,0 0 0,2-2 0,2-1 0,0 0 0,0 0 0,2 1 0,0-1 0,1 2 1,-3 0-1,2 0-1,-2 1 1,2 2 0,-2 0 0,0 1 0,0-1 0,2 1 0,-2 0 0,0 1 0,-2 1 0,2 2 0,-2-1 0,-2 1 0,2 1 0,0-1 0,-2 2 0,0 0 0,-2 0 0,0 0 0,0 0 0,0-1 0,0 1 0,-1-1-1,1-1 1,0 1 0,0-1 1,2-1-1,-2 1-1,2-2 2,0 0-1,0 0 0,2-1 0,0-1 0,0 0 0,0-1 0,4-2 0,-2 1 0,2-2 0,0 1 0,0 1 0,0 1 0,1-1 0,-1 1 0,0 1 0,-2 0 0,0-1 0,0 2-1,-2 2 1,2 0 0,-2 0 0,0 2 1,-2-1-1,2 2 0,-2 1 1,0-2-1,-2 1 0,0 0 0,-1 0 0,3-1 0,-2 1 0,2-2 0,-2 1 1,2-1-1,-2-1 0,2 1 0,2-2 0,-2 0 0,2-1 0,0-1 0,0-1 0,2-2 0,2-1 0,2-2 0,0 2 0,-2-2 0,3 1 0,-1 1 0,0 1 0,-2-1 0,0 1 0,0 2 0,1 0 0,-1-1 0,0 1 0,-2 1 0,-2 1 0,2 1 0,-4 0 0,2 2 0,-2-1 0,0 0 0,0 2 0,0-2-1,0 2 1,-3-2-1,3 0 1,-2 1 0,0-1 0,2-1 0,2 1-1,-2 0 2,2-1-1,0 0 0,0-1 0,0 0 0,0-1 0,0-2-1,2 1 1,-2-1-1</inkml:trace>
  <inkml:trace contextRef="#ctx0" brushRef="#br0" timeOffset="2465">242 469 14,'0'0'2,"0"0"1,0 0-1,0 0 0,0 0 0,0 0 0,0 0 0,0-1-1,-2 0 0,2 0 0,0 1 0,0 0 0,0 0 0,0 0 0,0 0-1,0 0 1,0 0-1,0 0 0,0 0 0,0 0 1,0 0-1,0 0 1,0 0 0,0 0 0,0 0-1,0 0 0,0 0 0,0 0 1,0 0 0,0 0-1,0 0 0,0 0 1,0-1-2,-3-3 1,1 2 0,0 0 0,0-1 0,0 1 0,0 0 0,-2 0 0,2 0 0,0 1 1,-2-1-1,2 1 0,-2-1 0,-1 2 0,1 0 0,-2 0 0,2 0 1,-2 2-1,-1 0 0,1 0 0,-2 2 0,2 0 0,-2 1 0,-1 1 0,1 0 0,2 1 0,0-2 0,-1 2 0,1-1 0,2 0 0,0 0 0,2-2 0,-2 1 0,2-1 0,2 0 0,2 0 0,0-2 0,0 0 0,2 0 0,2-2 0,0-2 0,1 0 0,1-3 0,2 2 0,-2-2 0,3-1 0,-3 2 0,-2 0 0,3 0 0,-3 0 0,-2 2 0,0-2 0,0 2 0,-2 1 0,0 0 0,0 0 0,0-1 0,1 2 0,-1 0 0,-2 0 0,0 3 0,-2 0 0,-1 2 0,1 1 0,0 1 0,-2 0 0,2 1 0,0 0 0,0 1 0,0 0 0,0 2 0,0-1 0,0 2 0,0 0 0,2 0 0,-2 1 0,2 1 0,-3 0 0,3 0 0,-2 1 0,2 0 0,-2 0 0,2 1 0,0-1 0,0 0 0,-2 1 0,2-1 0,-2 1 0,2 0 0,0-1 0,-2 1 0,2-1 0,-2 1 0,2 0 0,-2-1 0,0-1 0,2 1 0,-2 0 0,2 0 0,-2 0 0,0-2 0,2 2 0,-2-1 0,0 0 0,0 0 1,-1 1-1,1-2-1,-2 1 1,2-2 1,0 2-1,2 0 0,-2-1 0,0 0 0,-2 0 1,2-2-1,0 1 0,0-2 0,0 2 1,0-1-2,-1-2 1,3 0 0,-2-1 1,2-1-1,-2 1 0,2-1 0,-2-1 0,2 0 0,0-1 0,-2-1 0,2 0 0,0-1 0,0 1 0,0-1-1,0 0 1,0-2 1,2 1-1,-2-1 0,0 0-1,0 1 1,0-1 0,0-1 0,0 1 0,2-1 0,0 0 0,-2-1 0,2 0 1,1-1-1,1 0 0,-2-1 0,2-2 0,0 0 0,0 1 0,2-1 0,1-2 0,-1 0 0,0 0 0,0-1 0,0 0 0,1-2 0,1 1 0,0-1 0,-2-2 0,3-1 0,-1 2 0,0-2 0,2-1-1,-1 0 2,-1-1-1,0 0 0,1 0 0,1-2 0,-2 1 0,3 0 0,-3 1 0,0-2 0,0 2-1,-1 0 2,1 0-1,0 0 0,-2 1 0,3 0 0,-1 0 0,-2 1 0,2 0-1,-1 1 1,-1 0 0,0 0 0,0 1 0,0 0 0,1 0 0,-1 0 1,0 2-1,-2-2 0,2 2-1,0 0 1,1 1 0,-3 0 1,2-1-1,-2 1 0,2 1 0,-1-1 0,-1 1 0,0 1 0,0 1-1,0-1 2,0 1-1,-2-1 0,2 2 0,-2-1 0,1 0-1,1 2 1,-2-1 0,0 1 1,0-1-1,0 1 0,0-1 0,0 2 0,0-1 0,0 0 0,0 0 0,0-1 0,-2 2 0,2 0 0,0-1 0,1 2 0,-3-1 0,2 1 0,-2 0 0,2-1 0,-2 2 0,0-1 0,0 1 0,0-1 0,0 1 0,0 0 0,0-1 0,0 1 0,0 0 0,0 0 0,0 0 0,0 1 0,0-1 0,0 0 0,0 0 0,0 1 0,0-1-1,0 1 1,0 1-1,-2-1 0</inkml:trace>
</inkml:ink>
</file>

<file path=ppt/ink/ink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9T10:53:14.30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263 0 13,'0'0'3,"0"0"-1,0 0 0,0 0-1,0 0 0,0 0 1,0 0 0,0 0 0,0 0 0,0 0-2,0 0 1,0 0 0,0 0 0,0 0 0,0 0 0,0 0 0,0 0 0,0 0-1,0 0 1,0 0 0,0 0 0,0 0-1,0 0 0,0 0 0,-2 0 0,0 0 1,-1 1-1,-1-1 0,2 1 0,-2-1 0,2 1 1,-2 0-1,0 0 0,-2 3 1,-1-1-1,1 2 0,0 1 0,-2-1 0,-1-1 0,1 1 1,0 2-1,0 0 0,-1 0 0,1 0 0,-2 2 0,1-1 0,-1 1 0,2 2 1,-3-1-1,3 2 0,-2 0 0,2 0 0,1 2 0,-1 0 0,0 1 0,0 1 0,1 0 0,1 0 0,0 2 0,0-2 0,2 1 0,-3 1 0,3-1 0,0 2 0,2-2 0,2 1 0,-2-1 0,2 2 0,0-1 0,2 0 0,0-1 0,0 1 0,2-2 0,0-1 0,1 1 0,1-1 0,-2-1 0,2 2 0,2-3 0,-1 1 0,1-1 0,2 0 0,-1 0 0,1-2 0,0 1 0,1-1 0,-1-1 0,0-1 0,1-1 0,-3 1 1,2-1-2,1 0 1,-3-1 0,2 0 0,-2-1 0,3 1 0,-3 0 1,2-2-1,-1 1 0,1 0 0,-2 0 0,1-2 0,-1 2 0,-2-1 1,0-2-1,0 0 1,1-1-1,-1 2 0,0-3 0,-2 1 0,0 0 0,0 0 0,-1-1 0,-1 0 0,0 0-1,-2-1 1,2 0-1</inkml:trace>
  <inkml:trace contextRef="#ctx0" brushRef="#br0" timeOffset="1857">662 271 15,'-2'0'3,"0"0"0,-2 0-1,1 0 0,-1-2 0,-2 4 0,0-1-1,0 0 1,0 0-1,-1 1 1,-1 0-2,0 0 0,0 1 1,-1 1 0,1-1 0,2 2-1,-3 1 0,3 0 0,2-2 0,-2 2 1,0 0-1,2 1 0,2-1 1,-1 1-1,1-2 0,0 2 0,0-1 0,4 0 1,0 1-1,3-2 0,-3 0 0,2 0 0,2 1 0,2-1 0,-2-1 0,3 1 0,-1 0 1,0 0-1,1 0 0,-3 0 0,2 0 0,0 2 0,-2-1 0,-1 1 0,-1 0 0,0 1 0,-2 1 1,-2 0-1,0 0 0,0 0 0,-2 2 0,0-1 0,-2 2 1,0 1 0,-3-3-1,3 2 0,-4-2 1,0 1-1,1-2 0,1 0 0,0 0 1,0-1-1,0-1 0,1-2 0,-1 1 0,2-2 1,0-1-2,0 1 1,-2-2-1,2-2-1</inkml:trace>
  <inkml:trace contextRef="#ctx0" brushRef="#br0" timeOffset="2683">962 548 15,'0'0'3,"0"0"0,0 0-1,0 0 0,0 2 0,2-1 0,0 2-1,0 1 1,2 0-1,-2 2 0,2-1 0,-2 1 0,2 1 0,-4 0 0,3 1 0,-3-1 0,0 2 0,-3 2 0,1-2-1,0 1 1,-2 1-1,-2-1 1,2 2-1,-2-2 0,-1 0 1,1 0-1,-2-1 0,0 2 1,-3-2-1,3 0 0,-2 0-1,1-2-1,1-2 1</inkml:trace>
</inkml:ink>
</file>

<file path=ppt/ink/ink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9T10:53:17.65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120 85 14,'0'0'3,"0"0"0,0 0-2,0 0 1,0 0-1,0 0 1,0 0-1,0 0 0,0 0 0,0 0 0,0 0 0,0 0 0,0 0 0,0 0 0,0 1 0,0 0 0,0 2 0,0-1-1,0 0 0,0 3 1,0 0 0,0 1-1,0-1 0,-2 1 0,2 2 0,0 0 0,-2 3 1,0 1-1,0-1 0,0 2 1,0 0-1,-2 0 1,0 0-1,1 1 0,-1 0 1,2 1-1,0-1 0,-2 0 0,2-1-1,0 0 2,0 0-1,0 0 0,-2-1 0,2 2 0,-3-1 0,5-1 0,-2-1 0,-2 0 0,2-1 0,0 1 0,0-1 0,0 0 0,0-1 0,0 0 0,0-1 0,0 0 0,2-1 0,-2 2 0,2-1 0,0-3-1,0 2 1,0-2 0,-2 0 0,2-2 0,0 2 0,2-3 0,0 3 0,0-3 0,2 1 0,2-2 0,0-1 0,0 0 1,3 0-1,-1-1 0,2-3 0,1 2 0,-1-2 0,0 2 0,1-3 0,-1 1 0,0 0 0,-1 1-1,-1-1 1,-2-1-1,0 2 0</inkml:trace>
  <inkml:trace contextRef="#ctx0" brushRef="#br0" timeOffset="718">2 376 16,'0'0'3,"0"0"-1,-2-1 0,2 1 0,0 0 0,0 0 0,0 0-1,0 0 0,0 0 0,0 0 0,0 0 0,0 0 0,0 0-1,0 0 0,2 0 0,2 0 0,1-2 1,3 0 0,0 1 0,0 0-1,1-2 0,1 2 1,0 0 0,1 1-1,-1-1 0,0 1 0,1-1 0,-1 1 0,0-1 0,-1 1 0,-1 0 0,0 0 0,-2-1 0,1 1 0,-1-2 0,-2 2 0,0 0 0,0 0 0,-2 0 0,0 0 0,0 0 0,1-1 0,-1 1 0,0 0 0,-2 0 0,2 0 0,-2 0 0,2 0 0,-2 0 0,2 0 0,-2 0 0,0 0 0,2 0 0,-2 0-1,2 0 0</inkml:trace>
  <inkml:trace contextRef="#ctx0" brushRef="#br0" timeOffset="1885">443 0 15,'0'0'3,"0"0"0,0 0-1,0 0 0,0 0 0,0 0-1,0 0 0,0 0-1,0 0 0,0 0 1,0 0 0,0 0-1,0 0 0,0 0 0,0 0 1,0 0-1,0 0 1,0 0 0,0 0 0,0 0-1,0 0 0,0 0 0,0 0 0,0 0 0,0 0 0,0 0 0,0 0 1,0 0-1,0 0 0,0 0 1,0 0 0,0 0-1,0 0 0,0 0 0,0 0 0,2 0 0,0-1 0,2 1 0,0 1 0,2 0 0,-1 1 0,1 0 0,-2 1 0,2 1 0,0 2 1,1 1-1,1 0 1,-2 0-1,2 2 0,1-1 1,-3 2-1,2 0 0,-2 0 0,0 2 0,1 0 0,-1 0 1,0 1 0,0 1 0,0 1-1,1 0 0,-3 0 1,0 2-1,0 0 0,0 2 0,0 0 1,-2 0 0,-2 2-1,0-1 1,0 0-1,0 0 0,-2 1 1,-2 0-1,0-1 1,0 0-1,-2 0 0,-3-2 0,3 1 0,-2-2 0,2 2 0,-2-2 0,-1-2 0,-1 1 0,2-1 0,-3-3 0,3 0 0,-2 0 0,-1-1 0,3-1 0,2-1 0,-2-2 0,3-1 0,1 0 0,0-1 0,2 0 0,-2-1 0,2-1 0,-2-1 0,2 0 0,0-1-1,2 0 1,-2-2-1,2 0 0,0 1 1,0-3-1,0 2 0,2 0 0,-2-1-1</inkml:trace>
</inkml:ink>
</file>

<file path=ppt/ink/ink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9T10:53:26.18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7 63 15,'-2'1'3,"2"-1"0,0 0-1,0 0 0,0 0-1,0 0 1,0 0-1,0 0 1,0 0 0,-2 1-1,0-1 1,2 0-1,0 0 0,0 0 0,0 0 0,0 0-1,0 0 1,0 0-1,0 2 1,0-1 0,0 0 0,-2-1 0,4-1 0,-2 1-1,0 0 0,0 0 0,0 0 0,0 0 1,0 0-1,0 0 0,0 2 0,-2-2 1,4-1-1,-2 1 0,0 0 0,0 0 0,0 0 0,0 0 0,0 3 0,2 2 0,-2 3 0,0 4 0,2 1 1,0 2-1,0 3 1,0 2-1,-2 3 0,4 1 0,-2 0 1,-2 1 0,0 1-1,0 2 0,0 1 1,0-3-1,-2 1 0,2 0 0,0 1 1,0-2-1,-2 1 1,2-4-1,0-3 0,0-2 0,0 0 0,-2-1 0,0-2 0,2-3 0,0-2 0,0 0 0,-2-2 0,2-2 0,0 2 0,-2-2 0,2-3 0,2 1 0,-2 0 0,0 0 0,-2-3 0,4 1 0,-2 1 0,-2-1 0,2-4-1,0-2-1,0-1 0,2-2 0</inkml:trace>
  <inkml:trace contextRef="#ctx0" brushRef="#br0" timeOffset="687">30 114 15,'0'1'2,"0"-1"0,0 0 0,0 0 1,0 0-1,0 0 0,0 0 0,0 0-1,0 0 1,0 0-1,0 0 0,0 0 0,0 0 0,0 0 0,0 0 0,0 0 0,0 0-1,0 0 0,0 0 0,0 0 0,0 0 1,0 0-1,0 0 1,0 0-1,0 0 1,0 0-1,0 0 0,0 0 0,0 0 0,0 0 0,0 0 0,0 0 0,0 0 0,0 0 0,0 0 0,0 0 0,0 0 0,0 0 0,0-3 0,4 1 0,-2-3 0,2 0 0,-2 1 0,4 0 0,-2 0 0,0-1 0,3 1-1,-3-1 1,2 1 0,0-2 1,0 2-1,1-1 0,1-1 0,-2 4 0,0-4 0,3 4 0,-3-5 0,2 2 0,-2 2 0,3-1 0,-3 2-1,2-4 1,0 3 0,-1-1 0,1 3 1,0 0-1,0-2 0,1 2 0,-3 2 0,2-1 0,-2-2-1,3 2 1,-3 2 0,2 1 1,-2-2-1,0 1 0,1-2 0,-1 1 0,0-1 0,0 3 0,0-1 0,1 0 0,-1 2 0,0-2 0,0 0-1,1 1 2,-1 3-1,2-4 0,-4 3 0,2-2 0,1 4 0,-1-2 0,0 2 0,0-2 0,-2 4 0,2-4 0,1 4 0,-1-2 0,0 1 1,2 1 0,-1-1-1,-1 3 0,0-2 0,0 1 0,-2 0 0,3 0 0,-3 2 0,2-2 0,-4 2 0,4-1 0,-4 1 0,2 1 0,-2 1 0,0-1 0,-2 1 0,0 0 1,0 0 0,0-1 0,-4 1-1,4 2 0,-2-4 1,0 3 0,0-1-1,0 0 0,0 0 0,-2 1 0,0-2 0,0 3 0,-1-3 0,1 1 0,-2-2 0,2 2 0,0-4 0,0 3 0,0-2 0,-1 1 0,-1 0 0,2 0 0,-2-3 0,2 3 0,0-4 0,-3 1 1,3 0-1,-2-1 0,0 2 1,2-3-1,-2 2 0,-1-1 0,1 0 0,0-1 0,0 0 0,0 1 0,1-1 0,-1 0 0,0-2 0,0 2 0,2-2 0,-3-1 1,-1 2-1,2-2-1,0 0 1,0 0 0,-3 0 0,3 0 0,-2 0 0,2 0 0,-3-2 0,1 2 0,0-3 0,-1 2 1,-1 0-1,2-2 0,-2 2 0,-1-1 0,1 1 0,0-2 0,-1 0-1,1 3 1,2-3 1,-3 0-1,3 0 0,-2-1 0,3 0 0,-1 0 0,2 3 0,0-4 0,-1 1-1,1 1 1,2-1 0,-2 0 0,2 0 0,0 0 0,2 1 1,-3-1-1,3 0 0,0 0 0,0-1 0,0 2 0,0-1 0,0 0-1,2 1 1,0-1 0,0 0 0,0 0 1,0 0-1,0 0 0,0 0 0,-2 0-1,2 0 1,0 0 0,0 0 0,0 0-1,0 0 2,0 0-1,0 0 0,0 0-1,0 0 0,0 0 1,0 0 0,0 0 0,0 0 0,0 0-1,0 0 1,0 0-1,0 0 0,0 0 0,0 0-1</inkml:trace>
</inkml:ink>
</file>

<file path=ppt/ink/ink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19T10:53:29.70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214 0 15,'0'1'2,"0"-1"1,0 6-1,0-2 0,-5-3-1,3-3 1,0 1 0,2 1-1,-2 2 0,0 1 0,0 0 0,0 0 0,0 1 0,2-3 0,-2-1 0,2-1 0,0 1-1,0 0 1,0 0 0,0 0 0,0 0 0,-2 0 0,2 0 0,0 0 0,0 0-1,0 0 0,0 0 0,-2 1 0,0 3 0,0-3 0,0-1 0,-1-3 0,1 3 0,0 2 0,-2-1 0,2 1 0,0-1 0,0-1 0,0-1 0,0 0 0,0 1 1,0 2-1,0 1 1,-2-2-1,-1-1 1,3 1-1,-2-2-1,2 1 1,-4 4 0,2 2 0,-2-1 0,-1 0 0,1 0 0,2 2 0,-2 4 0,-2 0 0,1 2 0,-3 0 0,4 1 0,0 1 0,-1 3 0,1 0-1,-2 1 1,2 2 0,-3 0 0,5 1 0,0-1 1,0 1-1,-4 23 0,2-1 0,3-4 0,6-11 0,-1-14 0,0 0-1,2 3 1,-2 0 0,2-3 0,2-1 0,0 5 0,3-2 1,-1-2-1,0 2 0,3-1 0,-1 0 0,0 0 0,3-2 0,-3-1 0,2 0 0,1 0 0,-3-2 0,1 0 0,1-3 1,0 0-1,1 0 0,-5 0 0,13 6 0,-5-5 0,-1-2-1,-3-2 1,-4 1 1,1-4-1,-3 1 0,-2-1 0,-2 2 0,-2-2-1,6-3 1,-4-2 0,-2 5 0,-2 0 0,2-1 0,2-1 0,-2-1 1,0 1-1,0 0 0,0 0-1,0 0 1,0 0-1,2-1 0,-4 2 0,2-1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8F71F5-455C-BB40-B117-0FE77097A5AA}" type="datetimeFigureOut">
              <a:rPr lang="en-US" smtClean="0"/>
              <a:pPr/>
              <a:t>3/5/2023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4BDFC6-614D-0F40-8ED4-7C35ECF5DE2A}" type="slidenum">
              <a:rPr lang="en-US" smtClean="0"/>
              <a:pPr/>
              <a:t>‹#›</a:t>
            </a:fld>
            <a:endParaRPr lang="en-US"/>
          </a:p>
        </p:txBody>
      </p:sp>
    </p:spTree>
    <p:extLst>
      <p:ext uri="{BB962C8B-B14F-4D97-AF65-F5344CB8AC3E}">
        <p14:creationId xmlns:p14="http://schemas.microsoft.com/office/powerpoint/2010/main" val="350935752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1E7B44C-0B5F-C942-9E9B-6E7338A19EB0}" type="datetime1">
              <a:rPr lang="en-US" smtClean="0"/>
              <a:pPr/>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971827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192020-41D0-5349-BD1F-52F7C8AF56C0}" type="datetime1">
              <a:rPr lang="en-US" smtClean="0"/>
              <a:pPr/>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2514406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B821D8-8B9C-884A-9D2D-66F61E0F46D6}" type="datetime1">
              <a:rPr lang="en-US" smtClean="0"/>
              <a:pPr/>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116043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7EE4C6-27C2-F847-95F5-04FA3549E6F3}" type="datetime1">
              <a:rPr lang="en-US" smtClean="0"/>
              <a:pPr/>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242999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2F9F62-C147-B248-BCD6-2C66C0FD7B5A}" type="datetime1">
              <a:rPr lang="en-US" smtClean="0"/>
              <a:pPr/>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3962851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BEBF2E-AB0A-3B46-8015-D6A68D9DDE93}" type="datetime1">
              <a:rPr lang="en-US" smtClean="0"/>
              <a:pPr/>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381293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945F04-DAEB-1A4E-8019-A5A3C38901B3}" type="datetime1">
              <a:rPr lang="en-US" smtClean="0"/>
              <a:pPr/>
              <a:t>3/5/2023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2350922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055EB5-F51C-0A4B-8BD4-AF90164DFA51}" type="datetime1">
              <a:rPr lang="en-US" smtClean="0"/>
              <a:pPr/>
              <a:t>3/5/2023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1518805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DCF8AD-F5CD-004F-97CB-36344709897F}" type="datetime1">
              <a:rPr lang="en-US" smtClean="0"/>
              <a:pPr/>
              <a:t>3/5/2023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53708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349384-3EFA-7D44-A854-D1A1D1E61339}" type="datetime1">
              <a:rPr lang="en-US" smtClean="0"/>
              <a:pPr/>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224311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440658-2C3B-7A45-9EBE-43AD4F0FC910}" type="datetime1">
              <a:rPr lang="en-US" smtClean="0"/>
              <a:pPr/>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171345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53728-3D01-3548-AA60-DDDB135D2DD3}" type="datetime1">
              <a:rPr lang="en-US" smtClean="0"/>
              <a:pPr/>
              <a:t>3/5/2023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E567AB-134B-9C4D-86BA-9D10E7A67249}" type="slidenum">
              <a:rPr lang="en-US" smtClean="0"/>
              <a:pPr/>
              <a:t>‹#›</a:t>
            </a:fld>
            <a:endParaRPr lang="en-US"/>
          </a:p>
        </p:txBody>
      </p:sp>
    </p:spTree>
    <p:extLst>
      <p:ext uri="{BB962C8B-B14F-4D97-AF65-F5344CB8AC3E}">
        <p14:creationId xmlns:p14="http://schemas.microsoft.com/office/powerpoint/2010/main" val="2626795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customXml" Target="../ink/ink7.xml"/><Relationship Id="rId13" Type="http://schemas.openxmlformats.org/officeDocument/2006/relationships/image" Target="../media/image17.png"/><Relationship Id="rId18" Type="http://schemas.openxmlformats.org/officeDocument/2006/relationships/customXml" Target="../ink/ink12.xml"/><Relationship Id="rId3" Type="http://schemas.openxmlformats.org/officeDocument/2006/relationships/image" Target="../media/image12.png"/><Relationship Id="rId21" Type="http://schemas.openxmlformats.org/officeDocument/2006/relationships/image" Target="../media/image21.png"/><Relationship Id="rId7" Type="http://schemas.openxmlformats.org/officeDocument/2006/relationships/image" Target="../media/image14.png"/><Relationship Id="rId12" Type="http://schemas.openxmlformats.org/officeDocument/2006/relationships/customXml" Target="../ink/ink9.xml"/><Relationship Id="rId17" Type="http://schemas.openxmlformats.org/officeDocument/2006/relationships/image" Target="../media/image19.png"/><Relationship Id="rId2" Type="http://schemas.openxmlformats.org/officeDocument/2006/relationships/customXml" Target="../ink/ink4.xml"/><Relationship Id="rId16" Type="http://schemas.openxmlformats.org/officeDocument/2006/relationships/customXml" Target="../ink/ink11.xml"/><Relationship Id="rId20" Type="http://schemas.openxmlformats.org/officeDocument/2006/relationships/customXml" Target="../ink/ink13.xml"/><Relationship Id="rId1" Type="http://schemas.openxmlformats.org/officeDocument/2006/relationships/slideLayout" Target="../slideLayouts/slideLayout4.xml"/><Relationship Id="rId6" Type="http://schemas.openxmlformats.org/officeDocument/2006/relationships/customXml" Target="../ink/ink6.xml"/><Relationship Id="rId11" Type="http://schemas.openxmlformats.org/officeDocument/2006/relationships/image" Target="../media/image16.png"/><Relationship Id="rId5" Type="http://schemas.openxmlformats.org/officeDocument/2006/relationships/image" Target="../media/image13.png"/><Relationship Id="rId15" Type="http://schemas.openxmlformats.org/officeDocument/2006/relationships/image" Target="../media/image18.png"/><Relationship Id="rId10" Type="http://schemas.openxmlformats.org/officeDocument/2006/relationships/customXml" Target="../ink/ink8.xml"/><Relationship Id="rId19" Type="http://schemas.openxmlformats.org/officeDocument/2006/relationships/image" Target="../media/image20.png"/><Relationship Id="rId4" Type="http://schemas.openxmlformats.org/officeDocument/2006/relationships/customXml" Target="../ink/ink5.xml"/><Relationship Id="rId9" Type="http://schemas.openxmlformats.org/officeDocument/2006/relationships/image" Target="../media/image15.png"/><Relationship Id="rId14" Type="http://schemas.openxmlformats.org/officeDocument/2006/relationships/customXml" Target="../ink/ink10.xml"/></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19.xml"/><Relationship Id="rId18" Type="http://schemas.openxmlformats.org/officeDocument/2006/relationships/image" Target="../media/image6.png"/><Relationship Id="rId3" Type="http://schemas.openxmlformats.org/officeDocument/2006/relationships/customXml" Target="../ink/ink14.xml"/><Relationship Id="rId21" Type="http://schemas.openxmlformats.org/officeDocument/2006/relationships/customXml" Target="../ink/ink23.xml"/><Relationship Id="rId7" Type="http://schemas.openxmlformats.org/officeDocument/2006/relationships/customXml" Target="../ink/ink16.xml"/><Relationship Id="rId12" Type="http://schemas.openxmlformats.org/officeDocument/2006/relationships/image" Target="../media/image27.png"/><Relationship Id="rId17" Type="http://schemas.openxmlformats.org/officeDocument/2006/relationships/customXml" Target="../ink/ink21.xml"/><Relationship Id="rId2" Type="http://schemas.openxmlformats.org/officeDocument/2006/relationships/image" Target="../media/image22.png"/><Relationship Id="rId16" Type="http://schemas.openxmlformats.org/officeDocument/2006/relationships/image" Target="../media/image29.png"/><Relationship Id="rId20"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media/image24.png"/><Relationship Id="rId11" Type="http://schemas.openxmlformats.org/officeDocument/2006/relationships/customXml" Target="../ink/ink18.xml"/><Relationship Id="rId24" Type="http://schemas.openxmlformats.org/officeDocument/2006/relationships/image" Target="../media/image32.png"/><Relationship Id="rId5" Type="http://schemas.openxmlformats.org/officeDocument/2006/relationships/customXml" Target="../ink/ink15.xml"/><Relationship Id="rId15" Type="http://schemas.openxmlformats.org/officeDocument/2006/relationships/customXml" Target="../ink/ink20.xml"/><Relationship Id="rId23" Type="http://schemas.openxmlformats.org/officeDocument/2006/relationships/customXml" Target="../ink/ink24.xml"/><Relationship Id="rId10" Type="http://schemas.openxmlformats.org/officeDocument/2006/relationships/image" Target="../media/image26.png"/><Relationship Id="rId19" Type="http://schemas.openxmlformats.org/officeDocument/2006/relationships/customXml" Target="../ink/ink22.xml"/><Relationship Id="rId4" Type="http://schemas.openxmlformats.org/officeDocument/2006/relationships/image" Target="../media/image23.png"/><Relationship Id="rId9" Type="http://schemas.openxmlformats.org/officeDocument/2006/relationships/customXml" Target="../ink/ink17.xml"/><Relationship Id="rId14" Type="http://schemas.openxmlformats.org/officeDocument/2006/relationships/image" Target="../media/image28.png"/><Relationship Id="rId22"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image" Target="../media/image33.png"/><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customXml" Target="../ink/ink26.xml"/><Relationship Id="rId7" Type="http://schemas.openxmlformats.org/officeDocument/2006/relationships/customXml" Target="../ink/ink28.xml"/><Relationship Id="rId2" Type="http://schemas.openxmlformats.org/officeDocument/2006/relationships/image" Target="../media/image36.png"/><Relationship Id="rId1" Type="http://schemas.openxmlformats.org/officeDocument/2006/relationships/slideLayout" Target="../slideLayouts/slideLayout4.xml"/><Relationship Id="rId6" Type="http://schemas.openxmlformats.org/officeDocument/2006/relationships/image" Target="../media/image38.png"/><Relationship Id="rId5" Type="http://schemas.openxmlformats.org/officeDocument/2006/relationships/customXml" Target="../ink/ink27.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image" Target="../media/image40.png"/><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customXml" Target="../ink/ink3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customXml" Target="../ink/ink31.xml"/><Relationship Id="rId7" Type="http://schemas.openxmlformats.org/officeDocument/2006/relationships/customXml" Target="../ink/ink33.xml"/><Relationship Id="rId2" Type="http://schemas.openxmlformats.org/officeDocument/2006/relationships/image" Target="../media/image44.png"/><Relationship Id="rId1" Type="http://schemas.openxmlformats.org/officeDocument/2006/relationships/slideLayout" Target="../slideLayouts/slideLayout4.xml"/><Relationship Id="rId6" Type="http://schemas.openxmlformats.org/officeDocument/2006/relationships/image" Target="../media/image46.png"/><Relationship Id="rId5" Type="http://schemas.openxmlformats.org/officeDocument/2006/relationships/customXml" Target="../ink/ink32.xml"/><Relationship Id="rId10" Type="http://schemas.openxmlformats.org/officeDocument/2006/relationships/image" Target="../media/image48.png"/><Relationship Id="rId4" Type="http://schemas.openxmlformats.org/officeDocument/2006/relationships/image" Target="../media/image45.png"/><Relationship Id="rId9" Type="http://schemas.openxmlformats.org/officeDocument/2006/relationships/customXml" Target="../ink/ink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Digital Image Processing</a:t>
            </a:r>
            <a:br>
              <a:rPr lang="en-US" dirty="0"/>
            </a:br>
            <a:r>
              <a:rPr lang="en-US" dirty="0"/>
              <a:t>CCS331 </a:t>
            </a:r>
          </a:p>
        </p:txBody>
      </p:sp>
      <p:sp>
        <p:nvSpPr>
          <p:cNvPr id="3" name="Subtitle 2"/>
          <p:cNvSpPr>
            <a:spLocks noGrp="1"/>
          </p:cNvSpPr>
          <p:nvPr>
            <p:ph type="subTitle" idx="1"/>
          </p:nvPr>
        </p:nvSpPr>
        <p:spPr/>
        <p:txBody>
          <a:bodyPr/>
          <a:lstStyle/>
          <a:p>
            <a:r>
              <a:rPr lang="en-US" b="1" dirty="0"/>
              <a:t>Relationships </a:t>
            </a:r>
            <a:r>
              <a:rPr lang="en-US" dirty="0"/>
              <a:t>of </a:t>
            </a:r>
            <a:r>
              <a:rPr lang="en-US" b="1" dirty="0"/>
              <a:t>Pixel</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1</a:t>
            </a:fld>
            <a:endParaRPr lang="en-US"/>
          </a:p>
        </p:txBody>
      </p:sp>
    </p:spTree>
    <p:extLst>
      <p:ext uri="{BB962C8B-B14F-4D97-AF65-F5344CB8AC3E}">
        <p14:creationId xmlns:p14="http://schemas.microsoft.com/office/powerpoint/2010/main" val="469087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5-17 at 12.26.34 pm.png"/>
          <p:cNvPicPr>
            <a:picLocks noGrp="1" noChangeAspect="1"/>
          </p:cNvPicPr>
          <p:nvPr>
            <p:ph idx="1"/>
          </p:nvPr>
        </p:nvPicPr>
        <p:blipFill>
          <a:blip r:embed="rId2">
            <a:extLst>
              <a:ext uri="{28A0092B-C50C-407E-A947-70E740481C1C}">
                <a14:useLocalDpi xmlns:a14="http://schemas.microsoft.com/office/drawing/2010/main" val="0"/>
              </a:ext>
            </a:extLst>
          </a:blip>
          <a:srcRect l="-11921" r="-11921"/>
          <a:stretch>
            <a:fillRect/>
          </a:stretch>
        </p:blipFill>
        <p:spPr/>
      </p:pic>
      <p:sp>
        <p:nvSpPr>
          <p:cNvPr id="3" name="Slide Number Placeholder 2"/>
          <p:cNvSpPr>
            <a:spLocks noGrp="1"/>
          </p:cNvSpPr>
          <p:nvPr>
            <p:ph type="sldNum" sz="quarter" idx="12"/>
          </p:nvPr>
        </p:nvSpPr>
        <p:spPr/>
        <p:txBody>
          <a:bodyPr/>
          <a:lstStyle/>
          <a:p>
            <a:fld id="{04E567AB-134B-9C4D-86BA-9D10E7A67249}" type="slidenum">
              <a:rPr lang="en-US" smtClean="0"/>
              <a:pPr/>
              <a:t>10</a:t>
            </a:fld>
            <a:endParaRPr lang="en-US"/>
          </a:p>
        </p:txBody>
      </p:sp>
    </p:spTree>
    <p:extLst>
      <p:ext uri="{BB962C8B-B14F-4D97-AF65-F5344CB8AC3E}">
        <p14:creationId xmlns:p14="http://schemas.microsoft.com/office/powerpoint/2010/main" val="2888636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5-17 at 12.38.57 pm.png"/>
          <p:cNvPicPr>
            <a:picLocks noGrp="1" noChangeAspect="1"/>
          </p:cNvPicPr>
          <p:nvPr>
            <p:ph idx="1"/>
          </p:nvPr>
        </p:nvPicPr>
        <p:blipFill>
          <a:blip r:embed="rId2">
            <a:extLst>
              <a:ext uri="{28A0092B-C50C-407E-A947-70E740481C1C}">
                <a14:useLocalDpi xmlns:a14="http://schemas.microsoft.com/office/drawing/2010/main" val="0"/>
              </a:ext>
            </a:extLst>
          </a:blip>
          <a:srcRect l="-16120" r="-16120"/>
          <a:stretch>
            <a:fillRect/>
          </a:stretch>
        </p:blipFill>
        <p:spPr/>
      </p:pic>
      <p:sp>
        <p:nvSpPr>
          <p:cNvPr id="3" name="Slide Number Placeholder 2"/>
          <p:cNvSpPr>
            <a:spLocks noGrp="1"/>
          </p:cNvSpPr>
          <p:nvPr>
            <p:ph type="sldNum" sz="quarter" idx="12"/>
          </p:nvPr>
        </p:nvSpPr>
        <p:spPr/>
        <p:txBody>
          <a:bodyPr/>
          <a:lstStyle/>
          <a:p>
            <a:fld id="{04E567AB-134B-9C4D-86BA-9D10E7A67249}" type="slidenum">
              <a:rPr lang="en-US" smtClean="0"/>
              <a:pPr/>
              <a:t>11</a:t>
            </a:fld>
            <a:endParaRPr lang="en-US"/>
          </a:p>
        </p:txBody>
      </p:sp>
    </p:spTree>
    <p:extLst>
      <p:ext uri="{BB962C8B-B14F-4D97-AF65-F5344CB8AC3E}">
        <p14:creationId xmlns:p14="http://schemas.microsoft.com/office/powerpoint/2010/main" val="2959785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2</a:t>
            </a:r>
            <a:r>
              <a:rPr lang="en-US" baseline="30000"/>
              <a:t>nd</a:t>
            </a:r>
            <a:r>
              <a:rPr lang="en-US"/>
              <a:t>  pass</a:t>
            </a:r>
          </a:p>
        </p:txBody>
      </p:sp>
      <p:pic>
        <p:nvPicPr>
          <p:cNvPr id="4" name="Content Placeholder 3" descr="Screen Shot 2015-05-17 at 12.39.56 pm.png"/>
          <p:cNvPicPr>
            <a:picLocks noGrp="1" noChangeAspect="1"/>
          </p:cNvPicPr>
          <p:nvPr>
            <p:ph idx="1"/>
          </p:nvPr>
        </p:nvPicPr>
        <p:blipFill>
          <a:blip r:embed="rId2">
            <a:extLst>
              <a:ext uri="{28A0092B-C50C-407E-A947-70E740481C1C}">
                <a14:useLocalDpi xmlns:a14="http://schemas.microsoft.com/office/drawing/2010/main" val="0"/>
              </a:ext>
            </a:extLst>
          </a:blip>
          <a:srcRect l="-23078" r="-23078"/>
          <a:stretch>
            <a:fillRect/>
          </a:stretch>
        </p:blipFill>
        <p:spPr/>
      </p:pic>
      <p:sp>
        <p:nvSpPr>
          <p:cNvPr id="3" name="Slide Number Placeholder 2"/>
          <p:cNvSpPr>
            <a:spLocks noGrp="1"/>
          </p:cNvSpPr>
          <p:nvPr>
            <p:ph type="sldNum" sz="quarter" idx="12"/>
          </p:nvPr>
        </p:nvSpPr>
        <p:spPr/>
        <p:txBody>
          <a:bodyPr/>
          <a:lstStyle/>
          <a:p>
            <a:fld id="{04E567AB-134B-9C4D-86BA-9D10E7A67249}" type="slidenum">
              <a:rPr lang="en-US" smtClean="0"/>
              <a:pPr/>
              <a:t>12</a:t>
            </a:fld>
            <a:endParaRPr lang="en-US"/>
          </a:p>
        </p:txBody>
      </p:sp>
    </p:spTree>
    <p:extLst>
      <p:ext uri="{BB962C8B-B14F-4D97-AF65-F5344CB8AC3E}">
        <p14:creationId xmlns:p14="http://schemas.microsoft.com/office/powerpoint/2010/main" val="3158475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Distance measures </a:t>
            </a:r>
          </a:p>
        </p:txBody>
      </p:sp>
      <p:sp>
        <p:nvSpPr>
          <p:cNvPr id="5" name="Content Placeholder 4"/>
          <p:cNvSpPr>
            <a:spLocks noGrp="1"/>
          </p:cNvSpPr>
          <p:nvPr>
            <p:ph sz="half" idx="1"/>
          </p:nvPr>
        </p:nvSpPr>
        <p:spPr/>
        <p:txBody>
          <a:bodyPr>
            <a:normAutofit fontScale="70000" lnSpcReduction="20000"/>
          </a:bodyPr>
          <a:lstStyle/>
          <a:p>
            <a:r>
              <a:rPr lang="en-US" dirty="0"/>
              <a:t>To find the distance between 2 points, we need the coordinate or the location of 2 different points</a:t>
            </a:r>
          </a:p>
          <a:p>
            <a:r>
              <a:rPr lang="en-US" dirty="0"/>
              <a:t> </a:t>
            </a:r>
          </a:p>
          <a:p>
            <a:endParaRPr lang="en-US" dirty="0"/>
          </a:p>
          <a:p>
            <a:r>
              <a:rPr lang="en-US" dirty="0"/>
              <a:t>There are various other distance measures which can be used in digital domain. </a:t>
            </a:r>
          </a:p>
          <a:p>
            <a:pPr lvl="1"/>
            <a:r>
              <a:rPr lang="en-US" dirty="0"/>
              <a:t>city block distance</a:t>
            </a:r>
          </a:p>
          <a:p>
            <a:pPr lvl="1"/>
            <a:r>
              <a:rPr lang="en-US" dirty="0"/>
              <a:t>chess board distance and so on. </a:t>
            </a:r>
          </a:p>
          <a:p>
            <a:r>
              <a:rPr lang="en-US" dirty="0"/>
              <a:t>So, to see that if D is a distance function or a distance metric, then what is the property that should be followed by this distance function D? </a:t>
            </a:r>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13</a:t>
            </a:fld>
            <a:endParaRPr lang="en-US"/>
          </a:p>
        </p:txBody>
      </p:sp>
      <p:sp>
        <p:nvSpPr>
          <p:cNvPr id="8" name="Content Placeholder 7"/>
          <p:cNvSpPr>
            <a:spLocks noGrp="1"/>
          </p:cNvSpPr>
          <p:nvPr>
            <p:ph sz="half" idx="2"/>
          </p:nvPr>
        </p:nvSpPr>
        <p:spPr>
          <a:xfrm>
            <a:off x="4648200" y="1611351"/>
            <a:ext cx="4038600" cy="4525963"/>
          </a:xfrm>
        </p:spPr>
        <p:txBody>
          <a:bodyPr>
            <a:normAutofit fontScale="70000" lnSpcReduction="20000"/>
          </a:bodyPr>
          <a:lstStyle/>
          <a:p>
            <a:endParaRPr lang="en-US"/>
          </a:p>
        </p:txBody>
      </p:sp>
      <mc:AlternateContent xmlns:mc="http://schemas.openxmlformats.org/markup-compatibility/2006">
        <mc:Choice xmlns:p14="http://schemas.microsoft.com/office/powerpoint/2010/main" Requires="p14">
          <p:contentPart p14:bwMode="auto" r:id="rId2">
            <p14:nvContentPartPr>
              <p14:cNvPr id="6146" name="Ink 2"/>
              <p14:cNvContentPartPr>
                <a14:cpLocks xmlns:a14="http://schemas.microsoft.com/office/drawing/2010/main" noRot="1" noChangeAspect="1" noEditPoints="1" noChangeArrowheads="1" noChangeShapeType="1"/>
              </p14:cNvContentPartPr>
              <p14:nvPr/>
            </p14:nvContentPartPr>
            <p14:xfrm>
              <a:off x="5273675" y="1787525"/>
              <a:ext cx="889000" cy="692150"/>
            </p14:xfrm>
          </p:contentPart>
        </mc:Choice>
        <mc:Fallback>
          <p:pic>
            <p:nvPicPr>
              <p:cNvPr id="6146" name="Ink 2"/>
              <p:cNvPicPr>
                <a:picLocks noRot="1" noChangeAspect="1" noEditPoints="1" noChangeArrowheads="1" noChangeShapeType="1"/>
              </p:cNvPicPr>
              <p:nvPr/>
            </p:nvPicPr>
            <p:blipFill>
              <a:blip r:embed="rId3"/>
              <a:stretch>
                <a:fillRect/>
              </a:stretch>
            </p:blipFill>
            <p:spPr>
              <a:xfrm>
                <a:off x="5264325" y="1778176"/>
                <a:ext cx="907701" cy="710847"/>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147" name="Ink 3"/>
              <p14:cNvContentPartPr>
                <a14:cpLocks xmlns:a14="http://schemas.microsoft.com/office/drawing/2010/main" noRot="1" noChangeAspect="1" noEditPoints="1" noChangeArrowheads="1" noChangeShapeType="1"/>
              </p14:cNvContentPartPr>
              <p14:nvPr/>
            </p14:nvContentPartPr>
            <p14:xfrm>
              <a:off x="7593013" y="1765300"/>
              <a:ext cx="196850" cy="477838"/>
            </p14:xfrm>
          </p:contentPart>
        </mc:Choice>
        <mc:Fallback>
          <p:pic>
            <p:nvPicPr>
              <p:cNvPr id="6147" name="Ink 3"/>
              <p:cNvPicPr>
                <a:picLocks noRot="1" noChangeAspect="1" noEditPoints="1" noChangeArrowheads="1" noChangeShapeType="1"/>
              </p:cNvPicPr>
              <p:nvPr/>
            </p:nvPicPr>
            <p:blipFill>
              <a:blip r:embed="rId5"/>
              <a:stretch>
                <a:fillRect/>
              </a:stretch>
            </p:blipFill>
            <p:spPr>
              <a:xfrm>
                <a:off x="7583690" y="1755916"/>
                <a:ext cx="215495" cy="496605"/>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148" name="Ink 4"/>
              <p14:cNvContentPartPr>
                <a14:cpLocks xmlns:a14="http://schemas.microsoft.com/office/drawing/2010/main" noRot="1" noChangeAspect="1" noEditPoints="1" noChangeArrowheads="1" noChangeShapeType="1"/>
              </p14:cNvContentPartPr>
              <p14:nvPr/>
            </p14:nvContentPartPr>
            <p14:xfrm>
              <a:off x="7913688" y="1897063"/>
              <a:ext cx="355600" cy="296862"/>
            </p14:xfrm>
          </p:contentPart>
        </mc:Choice>
        <mc:Fallback>
          <p:pic>
            <p:nvPicPr>
              <p:cNvPr id="6148" name="Ink 4"/>
              <p:cNvPicPr>
                <a:picLocks noRot="1" noChangeAspect="1" noEditPoints="1" noChangeArrowheads="1" noChangeShapeType="1"/>
              </p:cNvPicPr>
              <p:nvPr/>
            </p:nvPicPr>
            <p:blipFill>
              <a:blip r:embed="rId7"/>
              <a:stretch>
                <a:fillRect/>
              </a:stretch>
            </p:blipFill>
            <p:spPr>
              <a:xfrm>
                <a:off x="7904330" y="1887707"/>
                <a:ext cx="374316" cy="315573"/>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149" name="Ink 5"/>
              <p14:cNvContentPartPr>
                <a14:cpLocks xmlns:a14="http://schemas.microsoft.com/office/drawing/2010/main" noRot="1" noChangeAspect="1" noEditPoints="1" noChangeArrowheads="1" noChangeShapeType="1"/>
              </p14:cNvContentPartPr>
              <p14:nvPr/>
            </p14:nvContentPartPr>
            <p14:xfrm>
              <a:off x="8385175" y="1903413"/>
              <a:ext cx="220663" cy="257175"/>
            </p14:xfrm>
          </p:contentPart>
        </mc:Choice>
        <mc:Fallback>
          <p:pic>
            <p:nvPicPr>
              <p:cNvPr id="6149" name="Ink 5"/>
              <p:cNvPicPr>
                <a:picLocks noRot="1" noChangeAspect="1" noEditPoints="1" noChangeArrowheads="1" noChangeShapeType="1"/>
              </p:cNvPicPr>
              <p:nvPr/>
            </p:nvPicPr>
            <p:blipFill>
              <a:blip r:embed="rId9"/>
              <a:stretch>
                <a:fillRect/>
              </a:stretch>
            </p:blipFill>
            <p:spPr>
              <a:xfrm>
                <a:off x="8375816" y="1894035"/>
                <a:ext cx="239382" cy="275931"/>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150" name="Ink 6"/>
              <p14:cNvContentPartPr>
                <a14:cpLocks xmlns:a14="http://schemas.microsoft.com/office/drawing/2010/main" noRot="1" noChangeAspect="1" noEditPoints="1" noChangeArrowheads="1" noChangeShapeType="1"/>
              </p14:cNvContentPartPr>
              <p14:nvPr/>
            </p14:nvContentPartPr>
            <p14:xfrm>
              <a:off x="5364163" y="2838450"/>
              <a:ext cx="174625" cy="293688"/>
            </p14:xfrm>
          </p:contentPart>
        </mc:Choice>
        <mc:Fallback>
          <p:pic>
            <p:nvPicPr>
              <p:cNvPr id="6150" name="Ink 6"/>
              <p:cNvPicPr>
                <a:picLocks noRot="1" noChangeAspect="1" noEditPoints="1" noChangeArrowheads="1" noChangeShapeType="1"/>
              </p:cNvPicPr>
              <p:nvPr/>
            </p:nvPicPr>
            <p:blipFill>
              <a:blip r:embed="rId11"/>
              <a:stretch>
                <a:fillRect/>
              </a:stretch>
            </p:blipFill>
            <p:spPr>
              <a:xfrm>
                <a:off x="5354724" y="2829058"/>
                <a:ext cx="193503" cy="312472"/>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151" name="Ink 7"/>
              <p14:cNvContentPartPr>
                <a14:cpLocks xmlns:a14="http://schemas.microsoft.com/office/drawing/2010/main" noRot="1" noChangeAspect="1" noEditPoints="1" noChangeArrowheads="1" noChangeShapeType="1"/>
              </p14:cNvContentPartPr>
              <p14:nvPr/>
            </p14:nvContentPartPr>
            <p14:xfrm>
              <a:off x="5657850" y="2838450"/>
              <a:ext cx="109538" cy="301625"/>
            </p14:xfrm>
          </p:contentPart>
        </mc:Choice>
        <mc:Fallback>
          <p:pic>
            <p:nvPicPr>
              <p:cNvPr id="6151" name="Ink 7"/>
              <p:cNvPicPr>
                <a:picLocks noRot="1" noChangeAspect="1" noEditPoints="1" noChangeArrowheads="1" noChangeShapeType="1"/>
              </p:cNvPicPr>
              <p:nvPr/>
            </p:nvPicPr>
            <p:blipFill>
              <a:blip r:embed="rId13"/>
              <a:stretch>
                <a:fillRect/>
              </a:stretch>
            </p:blipFill>
            <p:spPr>
              <a:xfrm>
                <a:off x="5648325" y="2829114"/>
                <a:ext cx="128588" cy="320297"/>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6152" name="Ink 8"/>
              <p14:cNvContentPartPr>
                <a14:cpLocks xmlns:a14="http://schemas.microsoft.com/office/drawing/2010/main" noRot="1" noChangeAspect="1" noEditPoints="1" noChangeArrowheads="1" noChangeShapeType="1"/>
              </p14:cNvContentPartPr>
              <p14:nvPr/>
            </p14:nvContentPartPr>
            <p14:xfrm>
              <a:off x="5902325" y="2792413"/>
              <a:ext cx="887413" cy="382587"/>
            </p14:xfrm>
          </p:contentPart>
        </mc:Choice>
        <mc:Fallback>
          <p:pic>
            <p:nvPicPr>
              <p:cNvPr id="6152" name="Ink 8"/>
              <p:cNvPicPr>
                <a:picLocks noRot="1" noChangeAspect="1" noEditPoints="1" noChangeArrowheads="1" noChangeShapeType="1"/>
              </p:cNvPicPr>
              <p:nvPr/>
            </p:nvPicPr>
            <p:blipFill>
              <a:blip r:embed="rId15"/>
              <a:stretch>
                <a:fillRect/>
              </a:stretch>
            </p:blipFill>
            <p:spPr>
              <a:xfrm>
                <a:off x="5892942" y="2783046"/>
                <a:ext cx="906179" cy="4013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6153" name="Ink 9"/>
              <p14:cNvContentPartPr>
                <a14:cpLocks xmlns:a14="http://schemas.microsoft.com/office/drawing/2010/main" noRot="1" noChangeAspect="1" noEditPoints="1" noChangeArrowheads="1" noChangeShapeType="1"/>
              </p14:cNvContentPartPr>
              <p14:nvPr/>
            </p14:nvContentPartPr>
            <p14:xfrm>
              <a:off x="6978650" y="2441575"/>
              <a:ext cx="2127250" cy="827088"/>
            </p14:xfrm>
          </p:contentPart>
        </mc:Choice>
        <mc:Fallback>
          <p:pic>
            <p:nvPicPr>
              <p:cNvPr id="6153" name="Ink 9"/>
              <p:cNvPicPr>
                <a:picLocks noRot="1" noChangeAspect="1" noEditPoints="1" noChangeArrowheads="1" noChangeShapeType="1"/>
              </p:cNvPicPr>
              <p:nvPr/>
            </p:nvPicPr>
            <p:blipFill>
              <a:blip r:embed="rId17"/>
              <a:stretch>
                <a:fillRect/>
              </a:stretch>
            </p:blipFill>
            <p:spPr>
              <a:xfrm>
                <a:off x="6969296" y="2432209"/>
                <a:ext cx="2145957" cy="8458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6154" name="Ink 10"/>
              <p14:cNvContentPartPr>
                <a14:cpLocks xmlns:a14="http://schemas.microsoft.com/office/drawing/2010/main" noRot="1" noChangeAspect="1" noEditPoints="1" noChangeArrowheads="1" noChangeShapeType="1"/>
              </p14:cNvContentPartPr>
              <p14:nvPr/>
            </p14:nvContentPartPr>
            <p14:xfrm>
              <a:off x="5916613" y="1787525"/>
              <a:ext cx="1127125" cy="128588"/>
            </p14:xfrm>
          </p:contentPart>
        </mc:Choice>
        <mc:Fallback>
          <p:pic>
            <p:nvPicPr>
              <p:cNvPr id="6154" name="Ink 10"/>
              <p:cNvPicPr>
                <a:picLocks noRot="1" noChangeAspect="1" noEditPoints="1" noChangeArrowheads="1" noChangeShapeType="1"/>
              </p:cNvPicPr>
              <p:nvPr/>
            </p:nvPicPr>
            <p:blipFill>
              <a:blip r:embed="rId19"/>
              <a:stretch>
                <a:fillRect/>
              </a:stretch>
            </p:blipFill>
            <p:spPr>
              <a:xfrm>
                <a:off x="5907259" y="1778238"/>
                <a:ext cx="1145832" cy="147162"/>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6155" name="Ink 11"/>
              <p14:cNvContentPartPr>
                <a14:cpLocks xmlns:a14="http://schemas.microsoft.com/office/drawing/2010/main" noRot="1" noChangeAspect="1" noEditPoints="1" noChangeArrowheads="1" noChangeShapeType="1"/>
              </p14:cNvContentPartPr>
              <p14:nvPr/>
            </p14:nvContentPartPr>
            <p14:xfrm>
              <a:off x="5834063" y="1797050"/>
              <a:ext cx="147637" cy="112713"/>
            </p14:xfrm>
          </p:contentPart>
        </mc:Choice>
        <mc:Fallback>
          <p:pic>
            <p:nvPicPr>
              <p:cNvPr id="6155" name="Ink 11"/>
              <p:cNvPicPr>
                <a:picLocks noRot="1" noChangeAspect="1" noEditPoints="1" noChangeArrowheads="1" noChangeShapeType="1"/>
              </p:cNvPicPr>
              <p:nvPr/>
            </p:nvPicPr>
            <p:blipFill>
              <a:blip r:embed="rId21"/>
              <a:stretch>
                <a:fillRect/>
              </a:stretch>
            </p:blipFill>
            <p:spPr>
              <a:xfrm>
                <a:off x="5824746" y="1787687"/>
                <a:ext cx="166271" cy="131438"/>
              </a:xfrm>
              <a:prstGeom prst="rect">
                <a:avLst/>
              </a:prstGeom>
            </p:spPr>
          </p:pic>
        </mc:Fallback>
      </mc:AlternateContent>
    </p:spTree>
    <p:extLst>
      <p:ext uri="{BB962C8B-B14F-4D97-AF65-F5344CB8AC3E}">
        <p14:creationId xmlns:p14="http://schemas.microsoft.com/office/powerpoint/2010/main" val="4284944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measures</a:t>
            </a:r>
          </a:p>
        </p:txBody>
      </p:sp>
      <p:sp>
        <p:nvSpPr>
          <p:cNvPr id="3" name="Content Placeholder 2"/>
          <p:cNvSpPr>
            <a:spLocks noGrp="1"/>
          </p:cNvSpPr>
          <p:nvPr>
            <p:ph sz="half" idx="1"/>
          </p:nvPr>
        </p:nvSpPr>
        <p:spPr/>
        <p:txBody>
          <a:bodyPr>
            <a:normAutofit fontScale="70000" lnSpcReduction="20000"/>
          </a:bodyPr>
          <a:lstStyle/>
          <a:p>
            <a:r>
              <a:rPr lang="en-US" dirty="0"/>
              <a:t>Three pixels </a:t>
            </a:r>
            <a:r>
              <a:rPr lang="en-US" dirty="0" err="1"/>
              <a:t>p,q,z</a:t>
            </a:r>
            <a:endParaRPr lang="en-US" dirty="0"/>
          </a:p>
          <a:p>
            <a:r>
              <a:rPr lang="en-US" dirty="0"/>
              <a:t>D is a distance measure or valid distance metric. If D (p, q) is greater than or equal to 0 for any p and q, any 2 points p and q; D (p, q) must be greater than or equal to 0 and D (p, q) will be 0 only if p is equal to q. </a:t>
            </a:r>
          </a:p>
          <a:p>
            <a:r>
              <a:rPr lang="en-US" dirty="0"/>
              <a:t>If distance from p to q is same as the distance from q to p. </a:t>
            </a:r>
          </a:p>
          <a:p>
            <a:r>
              <a:rPr lang="en-US" dirty="0"/>
              <a:t>If we take a third point z, then the distance between p and z that is D (p, z) must be less than or equal to the distance between the p and q plus the distance between q and z </a:t>
            </a:r>
          </a:p>
          <a:p>
            <a:pPr marL="0" indent="0">
              <a:buNone/>
            </a:pPr>
            <a:r>
              <a:rPr lang="en-US" dirty="0"/>
              <a:t> </a:t>
            </a:r>
          </a:p>
          <a:p>
            <a:endParaRPr lang="en-US" dirty="0"/>
          </a:p>
          <a:p>
            <a:endParaRPr lang="en-US" dirty="0"/>
          </a:p>
          <a:p>
            <a:endParaRPr lang="en-US" dirty="0"/>
          </a:p>
        </p:txBody>
      </p:sp>
      <p:pic>
        <p:nvPicPr>
          <p:cNvPr id="6" name="Content Placeholder 5" descr="Screen Shot 2015-05-18 at 12.57.02 pm.png"/>
          <p:cNvPicPr>
            <a:picLocks noGrp="1" noChangeAspect="1"/>
          </p:cNvPicPr>
          <p:nvPr>
            <p:ph sz="half" idx="2"/>
          </p:nvPr>
        </p:nvPicPr>
        <p:blipFill>
          <a:blip r:embed="rId2">
            <a:extLst>
              <a:ext uri="{28A0092B-C50C-407E-A947-70E740481C1C}">
                <a14:useLocalDpi xmlns:a14="http://schemas.microsoft.com/office/drawing/2010/main" val="0"/>
              </a:ext>
            </a:extLst>
          </a:blip>
          <a:srcRect t="-40884" b="-40884"/>
          <a:stretch>
            <a:fillRect/>
          </a:stretch>
        </p:blipFill>
        <p:spPr>
          <a:xfrm>
            <a:off x="4648200" y="844675"/>
            <a:ext cx="4038600" cy="4525963"/>
          </a:xfrm>
        </p:spPr>
      </p:pic>
      <p:sp>
        <p:nvSpPr>
          <p:cNvPr id="5" name="Slide Number Placeholder 4"/>
          <p:cNvSpPr>
            <a:spLocks noGrp="1"/>
          </p:cNvSpPr>
          <p:nvPr>
            <p:ph type="sldNum" sz="quarter" idx="12"/>
          </p:nvPr>
        </p:nvSpPr>
        <p:spPr/>
        <p:txBody>
          <a:bodyPr/>
          <a:lstStyle/>
          <a:p>
            <a:fld id="{04E567AB-134B-9C4D-86BA-9D10E7A67249}" type="slidenum">
              <a:rPr lang="en-US" smtClean="0"/>
              <a:pPr/>
              <a:t>14</a:t>
            </a:fld>
            <a:endParaRPr lang="en-US"/>
          </a:p>
        </p:txBody>
      </p:sp>
      <mc:AlternateContent xmlns:mc="http://schemas.openxmlformats.org/markup-compatibility/2006">
        <mc:Choice xmlns:p14="http://schemas.microsoft.com/office/powerpoint/2010/main" Requires="p14">
          <p:contentPart p14:bwMode="auto" r:id="rId3">
            <p14:nvContentPartPr>
              <p14:cNvPr id="7170" name="Ink 2"/>
              <p14:cNvContentPartPr>
                <a14:cpLocks xmlns:a14="http://schemas.microsoft.com/office/drawing/2010/main" noRot="1" noChangeAspect="1" noEditPoints="1" noChangeArrowheads="1" noChangeShapeType="1"/>
              </p14:cNvContentPartPr>
              <p14:nvPr/>
            </p14:nvContentPartPr>
            <p14:xfrm>
              <a:off x="7697788" y="3303588"/>
              <a:ext cx="419100" cy="9525"/>
            </p14:xfrm>
          </p:contentPart>
        </mc:Choice>
        <mc:Fallback>
          <p:pic>
            <p:nvPicPr>
              <p:cNvPr id="7170" name="Ink 2"/>
              <p:cNvPicPr>
                <a:picLocks noRot="1" noChangeAspect="1" noEditPoints="1" noChangeArrowheads="1" noChangeShapeType="1"/>
              </p:cNvPicPr>
              <p:nvPr/>
            </p:nvPicPr>
            <p:blipFill>
              <a:blip r:embed="rId4"/>
              <a:stretch>
                <a:fillRect/>
              </a:stretch>
            </p:blipFill>
            <p:spPr>
              <a:xfrm>
                <a:off x="7688443" y="3299243"/>
                <a:ext cx="437791" cy="18214"/>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171" name="Ink 3"/>
              <p14:cNvContentPartPr>
                <a14:cpLocks xmlns:a14="http://schemas.microsoft.com/office/drawing/2010/main" noRot="1" noChangeAspect="1" noEditPoints="1" noChangeArrowheads="1" noChangeShapeType="1"/>
              </p14:cNvContentPartPr>
              <p14:nvPr/>
            </p14:nvContentPartPr>
            <p14:xfrm>
              <a:off x="5922963" y="2908300"/>
              <a:ext cx="4762" cy="7938"/>
            </p14:xfrm>
          </p:contentPart>
        </mc:Choice>
        <mc:Fallback>
          <p:pic>
            <p:nvPicPr>
              <p:cNvPr id="7171" name="Ink 3"/>
              <p:cNvPicPr>
                <a:picLocks noRot="1" noChangeAspect="1" noEditPoints="1" noChangeArrowheads="1" noChangeShapeType="1"/>
              </p:cNvPicPr>
              <p:nvPr/>
            </p:nvPicPr>
            <p:blipFill>
              <a:blip r:embed="rId6"/>
              <a:stretch>
                <a:fillRect/>
              </a:stretch>
            </p:blipFill>
            <p:spPr>
              <a:xfrm>
                <a:off x="5915680" y="2898472"/>
                <a:ext cx="19328" cy="27594"/>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172" name="Ink 4"/>
              <p14:cNvContentPartPr>
                <a14:cpLocks xmlns:a14="http://schemas.microsoft.com/office/drawing/2010/main" noRot="1" noChangeAspect="1" noEditPoints="1" noChangeArrowheads="1" noChangeShapeType="1"/>
              </p14:cNvContentPartPr>
              <p14:nvPr/>
            </p14:nvContentPartPr>
            <p14:xfrm>
              <a:off x="6010275" y="4173538"/>
              <a:ext cx="182563" cy="22225"/>
            </p14:xfrm>
          </p:contentPart>
        </mc:Choice>
        <mc:Fallback>
          <p:pic>
            <p:nvPicPr>
              <p:cNvPr id="7172" name="Ink 4"/>
              <p:cNvPicPr>
                <a:picLocks noRot="1" noChangeAspect="1" noEditPoints="1" noChangeArrowheads="1" noChangeShapeType="1"/>
              </p:cNvPicPr>
              <p:nvPr/>
            </p:nvPicPr>
            <p:blipFill>
              <a:blip r:embed="rId8"/>
              <a:stretch>
                <a:fillRect/>
              </a:stretch>
            </p:blipFill>
            <p:spPr>
              <a:xfrm>
                <a:off x="6000876" y="4164065"/>
                <a:ext cx="201362" cy="41171"/>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173" name="Ink 5"/>
              <p14:cNvContentPartPr>
                <a14:cpLocks xmlns:a14="http://schemas.microsoft.com/office/drawing/2010/main" noRot="1" noChangeAspect="1" noEditPoints="1" noChangeArrowheads="1" noChangeShapeType="1"/>
              </p14:cNvContentPartPr>
              <p14:nvPr/>
            </p14:nvContentPartPr>
            <p14:xfrm>
              <a:off x="6743700" y="4183063"/>
              <a:ext cx="166688" cy="34925"/>
            </p14:xfrm>
          </p:contentPart>
        </mc:Choice>
        <mc:Fallback>
          <p:pic>
            <p:nvPicPr>
              <p:cNvPr id="7173" name="Ink 5"/>
              <p:cNvPicPr>
                <a:picLocks noRot="1" noChangeAspect="1" noEditPoints="1" noChangeArrowheads="1" noChangeShapeType="1"/>
              </p:cNvPicPr>
              <p:nvPr/>
            </p:nvPicPr>
            <p:blipFill>
              <a:blip r:embed="rId10"/>
              <a:stretch>
                <a:fillRect/>
              </a:stretch>
            </p:blipFill>
            <p:spPr>
              <a:xfrm>
                <a:off x="6734360" y="4173604"/>
                <a:ext cx="185369" cy="53843"/>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174" name="Ink 6"/>
              <p14:cNvContentPartPr>
                <a14:cpLocks xmlns:a14="http://schemas.microsoft.com/office/drawing/2010/main" noRot="1" noChangeAspect="1" noEditPoints="1" noChangeArrowheads="1" noChangeShapeType="1"/>
              </p14:cNvContentPartPr>
              <p14:nvPr/>
            </p14:nvContentPartPr>
            <p14:xfrm>
              <a:off x="5880100" y="4416425"/>
              <a:ext cx="1357313" cy="346075"/>
            </p14:xfrm>
          </p:contentPart>
        </mc:Choice>
        <mc:Fallback>
          <p:pic>
            <p:nvPicPr>
              <p:cNvPr id="7174" name="Ink 6"/>
              <p:cNvPicPr>
                <a:picLocks noRot="1" noChangeAspect="1" noEditPoints="1" noChangeArrowheads="1" noChangeShapeType="1"/>
              </p:cNvPicPr>
              <p:nvPr/>
            </p:nvPicPr>
            <p:blipFill>
              <a:blip r:embed="rId12"/>
              <a:stretch>
                <a:fillRect/>
              </a:stretch>
            </p:blipFill>
            <p:spPr>
              <a:xfrm>
                <a:off x="5870737" y="4407033"/>
                <a:ext cx="1376040" cy="3648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7175" name="Ink 7"/>
              <p14:cNvContentPartPr>
                <a14:cpLocks xmlns:a14="http://schemas.microsoft.com/office/drawing/2010/main" noRot="1" noChangeAspect="1" noEditPoints="1" noChangeArrowheads="1" noChangeShapeType="1"/>
              </p14:cNvContentPartPr>
              <p14:nvPr/>
            </p14:nvContentPartPr>
            <p14:xfrm>
              <a:off x="7867650" y="4554538"/>
              <a:ext cx="930275" cy="377825"/>
            </p14:xfrm>
          </p:contentPart>
        </mc:Choice>
        <mc:Fallback>
          <p:pic>
            <p:nvPicPr>
              <p:cNvPr id="7175" name="Ink 7"/>
              <p:cNvPicPr>
                <a:picLocks noRot="1" noChangeAspect="1" noEditPoints="1" noChangeArrowheads="1" noChangeShapeType="1"/>
              </p:cNvPicPr>
              <p:nvPr/>
            </p:nvPicPr>
            <p:blipFill>
              <a:blip r:embed="rId14"/>
              <a:stretch>
                <a:fillRect/>
              </a:stretch>
            </p:blipFill>
            <p:spPr>
              <a:xfrm>
                <a:off x="7858279" y="4545147"/>
                <a:ext cx="949017" cy="396608"/>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7176" name="Ink 8"/>
              <p14:cNvContentPartPr>
                <a14:cpLocks xmlns:a14="http://schemas.microsoft.com/office/drawing/2010/main" noRot="1" noChangeAspect="1" noEditPoints="1" noChangeArrowheads="1" noChangeShapeType="1"/>
              </p14:cNvContentPartPr>
              <p14:nvPr/>
            </p14:nvContentPartPr>
            <p14:xfrm>
              <a:off x="5965825" y="5003800"/>
              <a:ext cx="1249363" cy="476250"/>
            </p14:xfrm>
          </p:contentPart>
        </mc:Choice>
        <mc:Fallback>
          <p:pic>
            <p:nvPicPr>
              <p:cNvPr id="7176" name="Ink 8"/>
              <p:cNvPicPr>
                <a:picLocks noRot="1" noChangeAspect="1" noEditPoints="1" noChangeArrowheads="1" noChangeShapeType="1"/>
              </p:cNvPicPr>
              <p:nvPr/>
            </p:nvPicPr>
            <p:blipFill>
              <a:blip r:embed="rId16"/>
              <a:stretch>
                <a:fillRect/>
              </a:stretch>
            </p:blipFill>
            <p:spPr>
              <a:xfrm>
                <a:off x="5956461" y="4994455"/>
                <a:ext cx="1268091" cy="494941"/>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7177" name="Ink 9"/>
              <p14:cNvContentPartPr>
                <a14:cpLocks xmlns:a14="http://schemas.microsoft.com/office/drawing/2010/main" noRot="1" noChangeAspect="1" noEditPoints="1" noChangeArrowheads="1" noChangeShapeType="1"/>
              </p14:cNvContentPartPr>
              <p14:nvPr/>
            </p14:nvContentPartPr>
            <p14:xfrm>
              <a:off x="32613600" y="28055888"/>
              <a:ext cx="0" cy="0"/>
            </p14:xfrm>
          </p:contentPart>
        </mc:Choice>
        <mc:Fallback>
          <p:pic>
            <p:nvPicPr>
              <p:cNvPr id="7177" name="Ink 9"/>
              <p:cNvPicPr>
                <a:picLocks noRot="1" noChangeAspect="1" noEditPoints="1" noChangeArrowheads="1" noChangeShapeType="1"/>
              </p:cNvPicPr>
              <p:nvPr/>
            </p:nvPicPr>
            <p:blipFill>
              <a:blip r:embed="rId18"/>
              <a:stretch>
                <a:fillRect/>
              </a:stretch>
            </p:blipFill>
            <p:spPr>
              <a:xfrm>
                <a:off x="32613600" y="28055888"/>
                <a:ext cx="0" cy="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7178" name="Ink 10"/>
              <p14:cNvContentPartPr>
                <a14:cpLocks xmlns:a14="http://schemas.microsoft.com/office/drawing/2010/main" noRot="1" noChangeAspect="1" noEditPoints="1" noChangeArrowheads="1" noChangeShapeType="1"/>
              </p14:cNvContentPartPr>
              <p14:nvPr/>
            </p14:nvContentPartPr>
            <p14:xfrm>
              <a:off x="6107113" y="5521325"/>
              <a:ext cx="1174750" cy="1058863"/>
            </p14:xfrm>
          </p:contentPart>
        </mc:Choice>
        <mc:Fallback>
          <p:pic>
            <p:nvPicPr>
              <p:cNvPr id="7178" name="Ink 10"/>
              <p:cNvPicPr>
                <a:picLocks noRot="1" noChangeAspect="1" noEditPoints="1" noChangeArrowheads="1" noChangeShapeType="1"/>
              </p:cNvPicPr>
              <p:nvPr/>
            </p:nvPicPr>
            <p:blipFill>
              <a:blip r:embed="rId20"/>
              <a:stretch>
                <a:fillRect/>
              </a:stretch>
            </p:blipFill>
            <p:spPr>
              <a:xfrm>
                <a:off x="6097744" y="5511958"/>
                <a:ext cx="1193488" cy="1077598"/>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7179" name="Ink 11"/>
              <p14:cNvContentPartPr>
                <a14:cpLocks xmlns:a14="http://schemas.microsoft.com/office/drawing/2010/main" noRot="1" noChangeAspect="1" noEditPoints="1" noChangeArrowheads="1" noChangeShapeType="1"/>
              </p14:cNvContentPartPr>
              <p14:nvPr/>
            </p14:nvContentPartPr>
            <p14:xfrm>
              <a:off x="6064250" y="5734050"/>
              <a:ext cx="1025525" cy="862013"/>
            </p14:xfrm>
          </p:contentPart>
        </mc:Choice>
        <mc:Fallback>
          <p:pic>
            <p:nvPicPr>
              <p:cNvPr id="7179" name="Ink 11"/>
              <p:cNvPicPr>
                <a:picLocks noRot="1" noChangeAspect="1" noEditPoints="1" noChangeArrowheads="1" noChangeShapeType="1"/>
              </p:cNvPicPr>
              <p:nvPr/>
            </p:nvPicPr>
            <p:blipFill>
              <a:blip r:embed="rId22"/>
              <a:stretch>
                <a:fillRect/>
              </a:stretch>
            </p:blipFill>
            <p:spPr>
              <a:xfrm>
                <a:off x="6054891" y="5724688"/>
                <a:ext cx="1044243" cy="880737"/>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7180" name="Ink 12"/>
              <p14:cNvContentPartPr>
                <a14:cpLocks xmlns:a14="http://schemas.microsoft.com/office/drawing/2010/main" noRot="1" noChangeAspect="1" noEditPoints="1" noChangeArrowheads="1" noChangeShapeType="1"/>
              </p14:cNvContentPartPr>
              <p14:nvPr/>
            </p14:nvContentPartPr>
            <p14:xfrm>
              <a:off x="6151563" y="5716588"/>
              <a:ext cx="901700" cy="444500"/>
            </p14:xfrm>
          </p:contentPart>
        </mc:Choice>
        <mc:Fallback>
          <p:pic>
            <p:nvPicPr>
              <p:cNvPr id="7180" name="Ink 12"/>
              <p:cNvPicPr>
                <a:picLocks noRot="1" noChangeAspect="1" noEditPoints="1" noChangeArrowheads="1" noChangeShapeType="1"/>
              </p:cNvPicPr>
              <p:nvPr/>
            </p:nvPicPr>
            <p:blipFill>
              <a:blip r:embed="rId24"/>
              <a:stretch>
                <a:fillRect/>
              </a:stretch>
            </p:blipFill>
            <p:spPr>
              <a:xfrm>
                <a:off x="6142212" y="5707230"/>
                <a:ext cx="920403" cy="463216"/>
              </a:xfrm>
              <a:prstGeom prst="rect">
                <a:avLst/>
              </a:prstGeom>
            </p:spPr>
          </p:pic>
        </mc:Fallback>
      </mc:AlternateContent>
    </p:spTree>
    <p:extLst>
      <p:ext uri="{BB962C8B-B14F-4D97-AF65-F5344CB8AC3E}">
        <p14:creationId xmlns:p14="http://schemas.microsoft.com/office/powerpoint/2010/main" val="1537715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Euclidean distance</a:t>
            </a:r>
          </a:p>
        </p:txBody>
      </p:sp>
      <p:sp>
        <p:nvSpPr>
          <p:cNvPr id="3" name="Content Placeholder 2"/>
          <p:cNvSpPr>
            <a:spLocks noGrp="1"/>
          </p:cNvSpPr>
          <p:nvPr>
            <p:ph sz="half" idx="1"/>
          </p:nvPr>
        </p:nvSpPr>
        <p:spPr/>
        <p:txBody>
          <a:bodyPr>
            <a:normAutofit fontScale="92500" lnSpcReduction="10000"/>
          </a:bodyPr>
          <a:lstStyle/>
          <a:p>
            <a:r>
              <a:rPr lang="en-US" dirty="0"/>
              <a:t>So, in case of Euclidean distance, </a:t>
            </a:r>
          </a:p>
          <a:p>
            <a:r>
              <a:rPr lang="en-US" dirty="0"/>
              <a:t>A set of points q where D (p, q) the distance between p and q, is less than or equal to some value r. </a:t>
            </a:r>
          </a:p>
          <a:p>
            <a:r>
              <a:rPr lang="en-US" dirty="0"/>
              <a:t>So, set of all this points are the points contained within a radius r where starts from location p. </a:t>
            </a:r>
          </a:p>
          <a:p>
            <a:endParaRPr lang="en-US" dirty="0"/>
          </a:p>
        </p:txBody>
      </p:sp>
      <p:pic>
        <p:nvPicPr>
          <p:cNvPr id="6" name="Content Placeholder 5" descr="Screen Shot 2015-05-18 at 1.17.31 pm.png"/>
          <p:cNvPicPr>
            <a:picLocks noGrp="1" noChangeAspect="1"/>
          </p:cNvPicPr>
          <p:nvPr>
            <p:ph sz="half" idx="2"/>
          </p:nvPr>
        </p:nvPicPr>
        <p:blipFill>
          <a:blip r:embed="rId2">
            <a:extLst>
              <a:ext uri="{28A0092B-C50C-407E-A947-70E740481C1C}">
                <a14:useLocalDpi xmlns:a14="http://schemas.microsoft.com/office/drawing/2010/main" val="0"/>
              </a:ext>
            </a:extLst>
          </a:blip>
          <a:srcRect t="-57305" b="-57305"/>
          <a:stretch>
            <a:fillRect/>
          </a:stretch>
        </p:blipFill>
        <p:spPr/>
      </p:pic>
      <p:sp>
        <p:nvSpPr>
          <p:cNvPr id="5" name="Slide Number Placeholder 4"/>
          <p:cNvSpPr>
            <a:spLocks noGrp="1"/>
          </p:cNvSpPr>
          <p:nvPr>
            <p:ph type="sldNum" sz="quarter" idx="12"/>
          </p:nvPr>
        </p:nvSpPr>
        <p:spPr/>
        <p:txBody>
          <a:bodyPr/>
          <a:lstStyle/>
          <a:p>
            <a:fld id="{04E567AB-134B-9C4D-86BA-9D10E7A67249}" type="slidenum">
              <a:rPr lang="en-US" smtClean="0"/>
              <a:pPr/>
              <a:t>15</a:t>
            </a:fld>
            <a:endParaRPr lang="en-US"/>
          </a:p>
        </p:txBody>
      </p:sp>
      <mc:AlternateContent xmlns:mc="http://schemas.openxmlformats.org/markup-compatibility/2006">
        <mc:Choice xmlns:p14="http://schemas.microsoft.com/office/powerpoint/2010/main" Requires="p14">
          <p:contentPart p14:bwMode="auto" r:id="rId3">
            <p14:nvContentPartPr>
              <p14:cNvPr id="8194" name="Ink 2"/>
              <p14:cNvContentPartPr>
                <a14:cpLocks xmlns:a14="http://schemas.microsoft.com/office/drawing/2010/main" noRot="1" noChangeAspect="1" noEditPoints="1" noChangeArrowheads="1" noChangeShapeType="1"/>
              </p14:cNvContentPartPr>
              <p14:nvPr/>
            </p14:nvContentPartPr>
            <p14:xfrm>
              <a:off x="6062663" y="3894138"/>
              <a:ext cx="152400" cy="17462"/>
            </p14:xfrm>
          </p:contentPart>
        </mc:Choice>
        <mc:Fallback>
          <p:pic>
            <p:nvPicPr>
              <p:cNvPr id="8194" name="Ink 2"/>
              <p:cNvPicPr>
                <a:picLocks noRot="1" noChangeAspect="1" noEditPoints="1" noChangeArrowheads="1" noChangeShapeType="1"/>
              </p:cNvPicPr>
              <p:nvPr/>
            </p:nvPicPr>
            <p:blipFill>
              <a:blip r:embed="rId4"/>
              <a:stretch>
                <a:fillRect/>
              </a:stretch>
            </p:blipFill>
            <p:spPr>
              <a:xfrm>
                <a:off x="6053296" y="3885058"/>
                <a:ext cx="171135" cy="35622"/>
              </a:xfrm>
              <a:prstGeom prst="rect">
                <a:avLst/>
              </a:prstGeom>
            </p:spPr>
          </p:pic>
        </mc:Fallback>
      </mc:AlternateContent>
    </p:spTree>
    <p:extLst>
      <p:ext uri="{BB962C8B-B14F-4D97-AF65-F5344CB8AC3E}">
        <p14:creationId xmlns:p14="http://schemas.microsoft.com/office/powerpoint/2010/main" val="346697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City block distance </a:t>
            </a:r>
          </a:p>
        </p:txBody>
      </p:sp>
      <p:sp>
        <p:nvSpPr>
          <p:cNvPr id="3" name="Content Placeholder 2"/>
          <p:cNvSpPr>
            <a:spLocks noGrp="1"/>
          </p:cNvSpPr>
          <p:nvPr>
            <p:ph sz="half" idx="1"/>
          </p:nvPr>
        </p:nvSpPr>
        <p:spPr/>
        <p:txBody>
          <a:bodyPr>
            <a:normAutofit/>
          </a:bodyPr>
          <a:lstStyle/>
          <a:p>
            <a:r>
              <a:rPr lang="en-US" dirty="0"/>
              <a:t>The second distance measure which is also known as  D4 distance or city block distance or Manhattan distance</a:t>
            </a:r>
          </a:p>
          <a:p>
            <a:r>
              <a:rPr lang="en-US" dirty="0"/>
              <a:t>Its defined as D4 (p, q) is equal to x minus s absolute value plus y minus t absolute value. </a:t>
            </a:r>
          </a:p>
          <a:p>
            <a:endParaRPr lang="en-US" dirty="0"/>
          </a:p>
        </p:txBody>
      </p:sp>
      <p:pic>
        <p:nvPicPr>
          <p:cNvPr id="6" name="Content Placeholder 5" descr="Screen Shot 2015-05-18 at 1.30.35 pm.png"/>
          <p:cNvPicPr>
            <a:picLocks noGrp="1" noChangeAspect="1"/>
          </p:cNvPicPr>
          <p:nvPr>
            <p:ph sz="half" idx="2"/>
          </p:nvPr>
        </p:nvPicPr>
        <p:blipFill>
          <a:blip r:embed="rId2">
            <a:extLst>
              <a:ext uri="{28A0092B-C50C-407E-A947-70E740481C1C}">
                <a14:useLocalDpi xmlns:a14="http://schemas.microsoft.com/office/drawing/2010/main" val="0"/>
              </a:ext>
            </a:extLst>
          </a:blip>
          <a:srcRect t="-40132" b="-40132"/>
          <a:stretch>
            <a:fillRect/>
          </a:stretch>
        </p:blipFill>
        <p:spPr/>
      </p:pic>
      <p:sp>
        <p:nvSpPr>
          <p:cNvPr id="5" name="Slide Number Placeholder 4"/>
          <p:cNvSpPr>
            <a:spLocks noGrp="1"/>
          </p:cNvSpPr>
          <p:nvPr>
            <p:ph type="sldNum" sz="quarter" idx="12"/>
          </p:nvPr>
        </p:nvSpPr>
        <p:spPr/>
        <p:txBody>
          <a:bodyPr/>
          <a:lstStyle/>
          <a:p>
            <a:fld id="{04E567AB-134B-9C4D-86BA-9D10E7A67249}" type="slidenum">
              <a:rPr lang="en-US" smtClean="0"/>
              <a:pPr/>
              <a:t>16</a:t>
            </a:fld>
            <a:endParaRPr lang="en-US"/>
          </a:p>
        </p:txBody>
      </p:sp>
    </p:spTree>
    <p:extLst>
      <p:ext uri="{BB962C8B-B14F-4D97-AF65-F5344CB8AC3E}">
        <p14:creationId xmlns:p14="http://schemas.microsoft.com/office/powerpoint/2010/main" val="527953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Diamond shape</a:t>
            </a:r>
          </a:p>
        </p:txBody>
      </p:sp>
      <p:sp>
        <p:nvSpPr>
          <p:cNvPr id="3" name="Content Placeholder 2"/>
          <p:cNvSpPr>
            <a:spLocks noGrp="1"/>
          </p:cNvSpPr>
          <p:nvPr>
            <p:ph sz="half" idx="1"/>
          </p:nvPr>
        </p:nvSpPr>
        <p:spPr>
          <a:xfrm>
            <a:off x="457200" y="1600200"/>
            <a:ext cx="4038600" cy="5121275"/>
          </a:xfrm>
        </p:spPr>
        <p:txBody>
          <a:bodyPr>
            <a:normAutofit fontScale="62500" lnSpcReduction="20000"/>
          </a:bodyPr>
          <a:lstStyle/>
          <a:p>
            <a:r>
              <a:rPr lang="en-US" dirty="0"/>
              <a:t>All the points having a city block distance from point p less than or equal to some value r, will from a diamond center centered at point p. </a:t>
            </a:r>
          </a:p>
          <a:p>
            <a:r>
              <a:rPr lang="en-US" dirty="0"/>
              <a:t>So  p is the point at the center, then all the points having city block distance, they are the 4 neighbors of the point p. </a:t>
            </a:r>
          </a:p>
          <a:p>
            <a:r>
              <a:rPr lang="en-US" dirty="0"/>
              <a:t>Similarly, all the points having the city block distance is equal to 2, they are simply the points which are at distance 2. </a:t>
            </a:r>
          </a:p>
          <a:p>
            <a:r>
              <a:rPr lang="en-US" dirty="0"/>
              <a:t>That is the distance taken in the horizontal direction plus the distance taken in the vertical direction that becomes equal to 2and set of all this points with city block distance is equal to 2 that simply forms a diamond of radius 2 </a:t>
            </a:r>
          </a:p>
          <a:p>
            <a:r>
              <a:rPr lang="en-US" dirty="0"/>
              <a:t>and similarly other points at distances 3 4 and so on. </a:t>
            </a:r>
          </a:p>
          <a:p>
            <a:endParaRPr lang="en-US" dirty="0"/>
          </a:p>
        </p:txBody>
      </p:sp>
      <p:pic>
        <p:nvPicPr>
          <p:cNvPr id="6" name="Content Placeholder 5" descr="Screen Shot 2015-05-18 at 1.30.35 pm.png"/>
          <p:cNvPicPr>
            <a:picLocks noGrp="1" noChangeAspect="1"/>
          </p:cNvPicPr>
          <p:nvPr>
            <p:ph sz="half" idx="2"/>
          </p:nvPr>
        </p:nvPicPr>
        <p:blipFill>
          <a:blip r:embed="rId2">
            <a:extLst>
              <a:ext uri="{28A0092B-C50C-407E-A947-70E740481C1C}">
                <a14:useLocalDpi xmlns:a14="http://schemas.microsoft.com/office/drawing/2010/main" val="0"/>
              </a:ext>
            </a:extLst>
          </a:blip>
          <a:srcRect t="-40132" b="-40132"/>
          <a:stretch>
            <a:fillRect/>
          </a:stretch>
        </p:blipFill>
        <p:spPr/>
      </p:pic>
      <p:sp>
        <p:nvSpPr>
          <p:cNvPr id="5" name="Slide Number Placeholder 4"/>
          <p:cNvSpPr>
            <a:spLocks noGrp="1"/>
          </p:cNvSpPr>
          <p:nvPr>
            <p:ph type="sldNum" sz="quarter" idx="12"/>
          </p:nvPr>
        </p:nvSpPr>
        <p:spPr/>
        <p:txBody>
          <a:bodyPr/>
          <a:lstStyle/>
          <a:p>
            <a:fld id="{04E567AB-134B-9C4D-86BA-9D10E7A67249}" type="slidenum">
              <a:rPr lang="en-US" smtClean="0"/>
              <a:pPr/>
              <a:t>17</a:t>
            </a:fld>
            <a:endParaRPr lang="en-US"/>
          </a:p>
        </p:txBody>
      </p:sp>
    </p:spTree>
    <p:extLst>
      <p:ext uri="{BB962C8B-B14F-4D97-AF65-F5344CB8AC3E}">
        <p14:creationId xmlns:p14="http://schemas.microsoft.com/office/powerpoint/2010/main" val="1099331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Chess board distance</a:t>
            </a:r>
          </a:p>
        </p:txBody>
      </p:sp>
      <p:sp>
        <p:nvSpPr>
          <p:cNvPr id="3" name="Content Placeholder 2"/>
          <p:cNvSpPr>
            <a:spLocks noGrp="1"/>
          </p:cNvSpPr>
          <p:nvPr>
            <p:ph sz="half" idx="1"/>
          </p:nvPr>
        </p:nvSpPr>
        <p:spPr/>
        <p:txBody>
          <a:bodyPr>
            <a:normAutofit/>
          </a:bodyPr>
          <a:lstStyle/>
          <a:p>
            <a:r>
              <a:rPr lang="en-US" dirty="0"/>
              <a:t>In case of city block distance, the distance between 2 points was defined as the sum of the distances that you cover along x direction plus the distance along the y direction. </a:t>
            </a:r>
          </a:p>
          <a:p>
            <a:endParaRPr lang="en-US" dirty="0"/>
          </a:p>
        </p:txBody>
      </p:sp>
      <p:sp>
        <p:nvSpPr>
          <p:cNvPr id="4" name="Content Placeholder 3"/>
          <p:cNvSpPr>
            <a:spLocks noGrp="1"/>
          </p:cNvSpPr>
          <p:nvPr>
            <p:ph sz="half" idx="2"/>
          </p:nvPr>
        </p:nvSpPr>
        <p:spPr/>
        <p:txBody>
          <a:bodyPr>
            <a:normAutofit/>
          </a:bodyPr>
          <a:lstStyle/>
          <a:p>
            <a:r>
              <a:rPr lang="en-US" dirty="0"/>
              <a:t>In case of chess board distance, it is the maximum distances that you can cover along x direction and y direction. </a:t>
            </a:r>
          </a:p>
          <a:p>
            <a:endParaRPr lang="en-US" dirty="0"/>
          </a:p>
        </p:txBody>
      </p:sp>
      <p:sp>
        <p:nvSpPr>
          <p:cNvPr id="5" name="Slide Number Placeholder 4"/>
          <p:cNvSpPr>
            <a:spLocks noGrp="1"/>
          </p:cNvSpPr>
          <p:nvPr>
            <p:ph type="sldNum" sz="quarter" idx="12"/>
          </p:nvPr>
        </p:nvSpPr>
        <p:spPr/>
        <p:txBody>
          <a:bodyPr/>
          <a:lstStyle/>
          <a:p>
            <a:fld id="{04E567AB-134B-9C4D-86BA-9D10E7A67249}" type="slidenum">
              <a:rPr lang="en-US" smtClean="0"/>
              <a:pPr/>
              <a:t>18</a:t>
            </a:fld>
            <a:endParaRPr lang="en-US"/>
          </a:p>
        </p:txBody>
      </p:sp>
    </p:spTree>
    <p:extLst>
      <p:ext uri="{BB962C8B-B14F-4D97-AF65-F5344CB8AC3E}">
        <p14:creationId xmlns:p14="http://schemas.microsoft.com/office/powerpoint/2010/main" val="2470816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Chess board distance</a:t>
            </a:r>
          </a:p>
        </p:txBody>
      </p:sp>
      <p:sp>
        <p:nvSpPr>
          <p:cNvPr id="3" name="Content Placeholder 2"/>
          <p:cNvSpPr>
            <a:spLocks noGrp="1"/>
          </p:cNvSpPr>
          <p:nvPr>
            <p:ph sz="half" idx="1"/>
          </p:nvPr>
        </p:nvSpPr>
        <p:spPr/>
        <p:txBody>
          <a:bodyPr>
            <a:normAutofit fontScale="77500" lnSpcReduction="20000"/>
          </a:bodyPr>
          <a:lstStyle/>
          <a:p>
            <a:r>
              <a:rPr lang="en-US" dirty="0"/>
              <a:t>D8 (p, q) which is equal to max of x minus s and y minus t where we take the absolute value of both x minus s and y minus t </a:t>
            </a:r>
          </a:p>
          <a:p>
            <a:r>
              <a:rPr lang="en-US" dirty="0"/>
              <a:t>Where the set of points with a chess board distance is less than or equal to r, </a:t>
            </a:r>
          </a:p>
          <a:p>
            <a:r>
              <a:rPr lang="en-US" dirty="0"/>
              <a:t>It forms a square centered at point p. </a:t>
            </a:r>
          </a:p>
          <a:p>
            <a:r>
              <a:rPr lang="en-US" dirty="0"/>
              <a:t>So all the points with a chess board distance of equal to 1 from point p, they are nothing but the 8 neighbors of point p. </a:t>
            </a:r>
          </a:p>
          <a:p>
            <a:endParaRPr lang="en-US" dirty="0"/>
          </a:p>
        </p:txBody>
      </p:sp>
      <p:sp>
        <p:nvSpPr>
          <p:cNvPr id="5" name="Slide Number Placeholder 4"/>
          <p:cNvSpPr>
            <a:spLocks noGrp="1"/>
          </p:cNvSpPr>
          <p:nvPr>
            <p:ph type="sldNum" sz="quarter" idx="12"/>
          </p:nvPr>
        </p:nvSpPr>
        <p:spPr/>
        <p:txBody>
          <a:bodyPr/>
          <a:lstStyle/>
          <a:p>
            <a:fld id="{04E567AB-134B-9C4D-86BA-9D10E7A67249}" type="slidenum">
              <a:rPr lang="en-US" smtClean="0"/>
              <a:pPr/>
              <a:t>19</a:t>
            </a:fld>
            <a:endParaRPr lang="en-US"/>
          </a:p>
        </p:txBody>
      </p:sp>
      <p:pic>
        <p:nvPicPr>
          <p:cNvPr id="8" name="Content Placeholder 7" descr="Screen Shot 2015-05-18 at 1.44.11 pm.png"/>
          <p:cNvPicPr>
            <a:picLocks noGrp="1" noChangeAspect="1"/>
          </p:cNvPicPr>
          <p:nvPr>
            <p:ph sz="half" idx="2"/>
          </p:nvPr>
        </p:nvPicPr>
        <p:blipFill>
          <a:blip r:embed="rId2">
            <a:extLst>
              <a:ext uri="{28A0092B-C50C-407E-A947-70E740481C1C}">
                <a14:useLocalDpi xmlns:a14="http://schemas.microsoft.com/office/drawing/2010/main" val="0"/>
              </a:ext>
            </a:extLst>
          </a:blip>
          <a:srcRect t="-18576" b="-18576"/>
          <a:stretch>
            <a:fillRect/>
          </a:stretch>
        </p:blipFill>
        <p:spPr/>
      </p:pic>
      <mc:AlternateContent xmlns:mc="http://schemas.openxmlformats.org/markup-compatibility/2006">
        <mc:Choice xmlns:p14="http://schemas.microsoft.com/office/powerpoint/2010/main" Requires="p14">
          <p:contentPart p14:bwMode="auto" r:id="rId3">
            <p14:nvContentPartPr>
              <p14:cNvPr id="12290" name="Ink 2"/>
              <p14:cNvContentPartPr>
                <a14:cpLocks xmlns:a14="http://schemas.microsoft.com/office/drawing/2010/main" noRot="1" noChangeAspect="1" noEditPoints="1" noChangeArrowheads="1" noChangeShapeType="1"/>
              </p14:cNvContentPartPr>
              <p14:nvPr/>
            </p14:nvContentPartPr>
            <p14:xfrm>
              <a:off x="6242050" y="2990850"/>
              <a:ext cx="179388" cy="9525"/>
            </p14:xfrm>
          </p:contentPart>
        </mc:Choice>
        <mc:Fallback>
          <p:pic>
            <p:nvPicPr>
              <p:cNvPr id="12290" name="Ink 2"/>
              <p:cNvPicPr>
                <a:picLocks noRot="1" noChangeAspect="1" noEditPoints="1" noChangeArrowheads="1" noChangeShapeType="1"/>
              </p:cNvPicPr>
              <p:nvPr/>
            </p:nvPicPr>
            <p:blipFill>
              <a:blip r:embed="rId4"/>
              <a:stretch>
                <a:fillRect/>
              </a:stretch>
            </p:blipFill>
            <p:spPr>
              <a:xfrm>
                <a:off x="6232684" y="2980944"/>
                <a:ext cx="198119" cy="29337"/>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2291" name="Ink 3"/>
              <p14:cNvContentPartPr>
                <a14:cpLocks xmlns:a14="http://schemas.microsoft.com/office/drawing/2010/main" noRot="1" noChangeAspect="1" noEditPoints="1" noChangeArrowheads="1" noChangeShapeType="1"/>
              </p14:cNvContentPartPr>
              <p14:nvPr/>
            </p14:nvContentPartPr>
            <p14:xfrm>
              <a:off x="6732588" y="3009900"/>
              <a:ext cx="53975" cy="1588"/>
            </p14:xfrm>
          </p:contentPart>
        </mc:Choice>
        <mc:Fallback>
          <p:pic>
            <p:nvPicPr>
              <p:cNvPr id="12291" name="Ink 3"/>
              <p:cNvPicPr>
                <a:picLocks noRot="1" noChangeAspect="1" noEditPoints="1" noChangeArrowheads="1" noChangeShapeType="1"/>
              </p:cNvPicPr>
              <p:nvPr/>
            </p:nvPicPr>
            <p:blipFill>
              <a:blip r:embed="rId6"/>
              <a:stretch>
                <a:fillRect/>
              </a:stretch>
            </p:blipFill>
            <p:spPr>
              <a:xfrm>
                <a:off x="6723232" y="2968612"/>
                <a:ext cx="72686" cy="84164"/>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2292" name="Ink 4"/>
              <p14:cNvContentPartPr>
                <a14:cpLocks xmlns:a14="http://schemas.microsoft.com/office/drawing/2010/main" noRot="1" noChangeAspect="1" noEditPoints="1" noChangeArrowheads="1" noChangeShapeType="1"/>
              </p14:cNvContentPartPr>
              <p14:nvPr/>
            </p14:nvContentPartPr>
            <p14:xfrm>
              <a:off x="7161213" y="3000375"/>
              <a:ext cx="53975" cy="1588"/>
            </p14:xfrm>
          </p:contentPart>
        </mc:Choice>
        <mc:Fallback>
          <p:pic>
            <p:nvPicPr>
              <p:cNvPr id="12292" name="Ink 4"/>
              <p:cNvPicPr>
                <a:picLocks noRot="1" noChangeAspect="1" noEditPoints="1" noChangeArrowheads="1" noChangeShapeType="1"/>
              </p:cNvPicPr>
              <p:nvPr/>
            </p:nvPicPr>
            <p:blipFill>
              <a:blip r:embed="rId6"/>
              <a:stretch>
                <a:fillRect/>
              </a:stretch>
            </p:blipFill>
            <p:spPr>
              <a:xfrm>
                <a:off x="7151857" y="2959087"/>
                <a:ext cx="72686" cy="84164"/>
              </a:xfrm>
              <a:prstGeom prst="rect">
                <a:avLst/>
              </a:prstGeom>
            </p:spPr>
          </p:pic>
        </mc:Fallback>
      </mc:AlternateContent>
    </p:spTree>
    <p:extLst>
      <p:ext uri="{BB962C8B-B14F-4D97-AF65-F5344CB8AC3E}">
        <p14:creationId xmlns:p14="http://schemas.microsoft.com/office/powerpoint/2010/main" val="4067954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Summery of previous lecture </a:t>
            </a:r>
          </a:p>
        </p:txBody>
      </p:sp>
      <p:sp>
        <p:nvSpPr>
          <p:cNvPr id="3" name="Content Placeholder 2"/>
          <p:cNvSpPr>
            <a:spLocks noGrp="1"/>
          </p:cNvSpPr>
          <p:nvPr>
            <p:ph idx="1"/>
          </p:nvPr>
        </p:nvSpPr>
        <p:spPr/>
        <p:txBody>
          <a:bodyPr>
            <a:normAutofit/>
          </a:bodyPr>
          <a:lstStyle/>
          <a:p>
            <a:r>
              <a:rPr lang="en-US" dirty="0"/>
              <a:t>Pixel connectivity</a:t>
            </a:r>
          </a:p>
          <a:p>
            <a:r>
              <a:rPr lang="en-US" dirty="0"/>
              <a:t>What is adjacency </a:t>
            </a:r>
          </a:p>
          <a:p>
            <a:r>
              <a:rPr lang="en-US" dirty="0"/>
              <a:t>Different types of adjacency </a:t>
            </a:r>
          </a:p>
          <a:p>
            <a:r>
              <a:rPr lang="en-US" dirty="0"/>
              <a:t>Connected component labeling problem</a:t>
            </a:r>
          </a:p>
          <a:p>
            <a:r>
              <a:rPr lang="en-US" dirty="0"/>
              <a:t>C</a:t>
            </a:r>
            <a:r>
              <a:rPr lang="fr-FR" dirty="0" err="1"/>
              <a:t>omponent</a:t>
            </a:r>
            <a:r>
              <a:rPr lang="fr-FR" dirty="0"/>
              <a:t> </a:t>
            </a:r>
            <a:r>
              <a:rPr lang="fr-FR" dirty="0" err="1"/>
              <a:t>leveling</a:t>
            </a:r>
            <a:r>
              <a:rPr lang="fr-FR" dirty="0"/>
              <a:t> </a:t>
            </a:r>
            <a:r>
              <a:rPr lang="fr-FR" dirty="0" err="1"/>
              <a:t>algorithm</a:t>
            </a:r>
            <a:r>
              <a:rPr lang="fr-FR" dirty="0"/>
              <a:t> </a:t>
            </a:r>
            <a:br>
              <a:rPr lang="fr-FR" dirty="0"/>
            </a:b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2</a:t>
            </a:fld>
            <a:endParaRPr lang="en-US"/>
          </a:p>
        </p:txBody>
      </p:sp>
    </p:spTree>
    <p:extLst>
      <p:ext uri="{BB962C8B-B14F-4D97-AF65-F5344CB8AC3E}">
        <p14:creationId xmlns:p14="http://schemas.microsoft.com/office/powerpoint/2010/main" val="3211183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What are the distance  measure ?</a:t>
            </a:r>
          </a:p>
          <a:p>
            <a:endParaRPr lang="en-US" dirty="0"/>
          </a:p>
          <a:p>
            <a:endParaRPr lang="en-US" dirty="0"/>
          </a:p>
          <a:p>
            <a:endParaRPr lang="en-US" dirty="0"/>
          </a:p>
        </p:txBody>
      </p:sp>
      <p:sp>
        <p:nvSpPr>
          <p:cNvPr id="4" name="Content Placeholder 3"/>
          <p:cNvSpPr>
            <a:spLocks noGrp="1"/>
          </p:cNvSpPr>
          <p:nvPr>
            <p:ph sz="half" idx="2"/>
          </p:nvPr>
        </p:nvSpPr>
        <p:spPr/>
        <p:txBody>
          <a:bodyPr/>
          <a:lstStyle/>
          <a:p>
            <a:r>
              <a:rPr lang="en-US" dirty="0"/>
              <a:t>We need to go for an example to understand.</a:t>
            </a:r>
          </a:p>
          <a:p>
            <a:endParaRPr lang="en-US" dirty="0"/>
          </a:p>
        </p:txBody>
      </p:sp>
      <p:sp>
        <p:nvSpPr>
          <p:cNvPr id="5" name="Slide Number Placeholder 4"/>
          <p:cNvSpPr>
            <a:spLocks noGrp="1"/>
          </p:cNvSpPr>
          <p:nvPr>
            <p:ph type="sldNum" sz="quarter" idx="12"/>
          </p:nvPr>
        </p:nvSpPr>
        <p:spPr/>
        <p:txBody>
          <a:bodyPr/>
          <a:lstStyle/>
          <a:p>
            <a:fld id="{04E567AB-134B-9C4D-86BA-9D10E7A67249}" type="slidenum">
              <a:rPr lang="en-US" smtClean="0"/>
              <a:pPr/>
              <a:t>20</a:t>
            </a:fld>
            <a:endParaRPr lang="en-US"/>
          </a:p>
        </p:txBody>
      </p:sp>
    </p:spTree>
    <p:extLst>
      <p:ext uri="{BB962C8B-B14F-4D97-AF65-F5344CB8AC3E}">
        <p14:creationId xmlns:p14="http://schemas.microsoft.com/office/powerpoint/2010/main" val="3051839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t>
            </a:r>
            <a:r>
              <a:rPr lang="nl-NL" dirty="0" err="1"/>
              <a:t>hape</a:t>
            </a:r>
            <a:r>
              <a:rPr lang="nl-NL" dirty="0"/>
              <a:t> Matching  </a:t>
            </a:r>
            <a:endParaRPr lang="en-US" dirty="0"/>
          </a:p>
        </p:txBody>
      </p:sp>
      <p:sp>
        <p:nvSpPr>
          <p:cNvPr id="3" name="Content Placeholder 2"/>
          <p:cNvSpPr>
            <a:spLocks noGrp="1"/>
          </p:cNvSpPr>
          <p:nvPr>
            <p:ph sz="half" idx="1"/>
          </p:nvPr>
        </p:nvSpPr>
        <p:spPr/>
        <p:txBody>
          <a:bodyPr/>
          <a:lstStyle/>
          <a:p>
            <a:r>
              <a:rPr lang="en-US" dirty="0"/>
              <a:t>If we want to find the difference in shapes . </a:t>
            </a:r>
          </a:p>
          <a:p>
            <a:r>
              <a:rPr lang="en-US" dirty="0"/>
              <a:t>These 2 shapes are almost similar except that you have a hole in the second shape. </a:t>
            </a:r>
          </a:p>
          <a:p>
            <a:endParaRPr lang="en-US" dirty="0"/>
          </a:p>
        </p:txBody>
      </p:sp>
      <p:sp>
        <p:nvSpPr>
          <p:cNvPr id="5" name="Slide Number Placeholder 4"/>
          <p:cNvSpPr>
            <a:spLocks noGrp="1"/>
          </p:cNvSpPr>
          <p:nvPr>
            <p:ph type="sldNum" sz="quarter" idx="12"/>
          </p:nvPr>
        </p:nvSpPr>
        <p:spPr/>
        <p:txBody>
          <a:bodyPr/>
          <a:lstStyle/>
          <a:p>
            <a:fld id="{04E567AB-134B-9C4D-86BA-9D10E7A67249}" type="slidenum">
              <a:rPr lang="en-US" smtClean="0"/>
              <a:pPr/>
              <a:t>21</a:t>
            </a:fld>
            <a:endParaRPr lang="en-US"/>
          </a:p>
        </p:txBody>
      </p:sp>
      <p:pic>
        <p:nvPicPr>
          <p:cNvPr id="8" name="Content Placeholder 7" descr="Screen Shot 2015-05-18 at 1.59.11 pm.png"/>
          <p:cNvPicPr>
            <a:picLocks noGrp="1" noChangeAspect="1"/>
          </p:cNvPicPr>
          <p:nvPr>
            <p:ph sz="half" idx="2"/>
          </p:nvPr>
        </p:nvPicPr>
        <p:blipFill>
          <a:blip r:embed="rId2">
            <a:extLst>
              <a:ext uri="{28A0092B-C50C-407E-A947-70E740481C1C}">
                <a14:useLocalDpi xmlns:a14="http://schemas.microsoft.com/office/drawing/2010/main" val="0"/>
              </a:ext>
            </a:extLst>
          </a:blip>
          <a:srcRect t="-107512" b="-107512"/>
          <a:stretch>
            <a:fillRect/>
          </a:stretch>
        </p:blipFill>
        <p:spPr/>
      </p:pic>
    </p:spTree>
    <p:extLst>
      <p:ext uri="{BB962C8B-B14F-4D97-AF65-F5344CB8AC3E}">
        <p14:creationId xmlns:p14="http://schemas.microsoft.com/office/powerpoint/2010/main" val="2939168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t>
            </a:r>
            <a:r>
              <a:rPr lang="nl-NL" dirty="0" err="1"/>
              <a:t>hape</a:t>
            </a:r>
            <a:r>
              <a:rPr lang="nl-NL" dirty="0"/>
              <a:t> Matching  </a:t>
            </a:r>
            <a:endParaRPr lang="en-US" dirty="0"/>
          </a:p>
        </p:txBody>
      </p:sp>
      <p:sp>
        <p:nvSpPr>
          <p:cNvPr id="3" name="Content Placeholder 2"/>
          <p:cNvSpPr>
            <a:spLocks noGrp="1"/>
          </p:cNvSpPr>
          <p:nvPr>
            <p:ph sz="half" idx="1"/>
          </p:nvPr>
        </p:nvSpPr>
        <p:spPr/>
        <p:txBody>
          <a:bodyPr/>
          <a:lstStyle/>
          <a:p>
            <a:r>
              <a:rPr lang="en-US" dirty="0"/>
              <a:t>To find the feature of shapes  </a:t>
            </a:r>
          </a:p>
          <a:p>
            <a:r>
              <a:rPr lang="en-US" dirty="0"/>
              <a:t>We need to take the skeleton of the shapes which are shown in the figures below the shapes  </a:t>
            </a:r>
          </a:p>
          <a:p>
            <a:endParaRPr lang="en-US" dirty="0"/>
          </a:p>
        </p:txBody>
      </p:sp>
      <p:sp>
        <p:nvSpPr>
          <p:cNvPr id="5" name="Slide Number Placeholder 4"/>
          <p:cNvSpPr>
            <a:spLocks noGrp="1"/>
          </p:cNvSpPr>
          <p:nvPr>
            <p:ph type="sldNum" sz="quarter" idx="12"/>
          </p:nvPr>
        </p:nvSpPr>
        <p:spPr/>
        <p:txBody>
          <a:bodyPr/>
          <a:lstStyle/>
          <a:p>
            <a:fld id="{04E567AB-134B-9C4D-86BA-9D10E7A67249}" type="slidenum">
              <a:rPr lang="en-US" smtClean="0"/>
              <a:pPr/>
              <a:t>22</a:t>
            </a:fld>
            <a:endParaRPr lang="en-US"/>
          </a:p>
        </p:txBody>
      </p:sp>
      <p:pic>
        <p:nvPicPr>
          <p:cNvPr id="6" name="Content Placeholder 5" descr="Screen Shot 2015-05-18 at 2.01.26 pm.png"/>
          <p:cNvPicPr>
            <a:picLocks noGrp="1" noChangeAspect="1"/>
          </p:cNvPicPr>
          <p:nvPr>
            <p:ph sz="half" idx="2"/>
          </p:nvPr>
        </p:nvPicPr>
        <p:blipFill>
          <a:blip r:embed="rId2">
            <a:extLst>
              <a:ext uri="{28A0092B-C50C-407E-A947-70E740481C1C}">
                <a14:useLocalDpi xmlns:a14="http://schemas.microsoft.com/office/drawing/2010/main" val="0"/>
              </a:ext>
            </a:extLst>
          </a:blip>
          <a:srcRect t="-31523" b="-31523"/>
          <a:stretch>
            <a:fillRect/>
          </a:stretch>
        </p:blipFill>
        <p:spPr/>
      </p:pic>
    </p:spTree>
    <p:extLst>
      <p:ext uri="{BB962C8B-B14F-4D97-AF65-F5344CB8AC3E}">
        <p14:creationId xmlns:p14="http://schemas.microsoft.com/office/powerpoint/2010/main" val="1400214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skeleton  information   </a:t>
            </a:r>
          </a:p>
        </p:txBody>
      </p:sp>
      <p:sp>
        <p:nvSpPr>
          <p:cNvPr id="3" name="Content Placeholder 2"/>
          <p:cNvSpPr>
            <a:spLocks noGrp="1"/>
          </p:cNvSpPr>
          <p:nvPr>
            <p:ph sz="half" idx="1"/>
          </p:nvPr>
        </p:nvSpPr>
        <p:spPr>
          <a:xfrm>
            <a:off x="457200" y="1600200"/>
            <a:ext cx="4038600" cy="4756150"/>
          </a:xfrm>
        </p:spPr>
        <p:txBody>
          <a:bodyPr>
            <a:normAutofit fontScale="70000" lnSpcReduction="20000"/>
          </a:bodyPr>
          <a:lstStyle/>
          <a:p>
            <a:r>
              <a:rPr lang="en-US" dirty="0"/>
              <a:t>By comparing  the 2 skeletons, </a:t>
            </a:r>
          </a:p>
          <a:p>
            <a:pPr lvl="1"/>
            <a:r>
              <a:rPr lang="en-US" dirty="0"/>
              <a:t>the skeleton of the first shape, there are only 5 line segments, whereas for the skeleton of the second shape there are 10 line segments.</a:t>
            </a:r>
          </a:p>
          <a:p>
            <a:pPr lvl="1"/>
            <a:r>
              <a:rPr lang="en-US" dirty="0"/>
              <a:t> Similarly, the number of points where more than 2 line segments meet; in the first skeleton there are only 2 such points, whereas in the second skeleton there are 4 such points. </a:t>
            </a:r>
          </a:p>
          <a:p>
            <a:r>
              <a:rPr lang="en-US" dirty="0"/>
              <a:t>By compare the skeleton rather than comparing using the original shape, there is lot of difference that can be found out both in terms of the number of line segments, and also in terms of the number of points where more than 1 line segments meet. </a:t>
            </a:r>
          </a:p>
        </p:txBody>
      </p:sp>
      <p:pic>
        <p:nvPicPr>
          <p:cNvPr id="6" name="Content Placeholder 5" descr="Screen Shot 2015-05-18 at 2.01.26 pm.png"/>
          <p:cNvPicPr>
            <a:picLocks noGrp="1" noChangeAspect="1"/>
          </p:cNvPicPr>
          <p:nvPr>
            <p:ph sz="half" idx="2"/>
          </p:nvPr>
        </p:nvPicPr>
        <p:blipFill>
          <a:blip r:embed="rId2">
            <a:extLst>
              <a:ext uri="{28A0092B-C50C-407E-A947-70E740481C1C}">
                <a14:useLocalDpi xmlns:a14="http://schemas.microsoft.com/office/drawing/2010/main" val="0"/>
              </a:ext>
            </a:extLst>
          </a:blip>
          <a:srcRect t="-31523" b="-31523"/>
          <a:stretch>
            <a:fillRect/>
          </a:stretch>
        </p:blipFill>
        <p:spPr/>
      </p:pic>
      <p:sp>
        <p:nvSpPr>
          <p:cNvPr id="5" name="Slide Number Placeholder 4"/>
          <p:cNvSpPr>
            <a:spLocks noGrp="1"/>
          </p:cNvSpPr>
          <p:nvPr>
            <p:ph type="sldNum" sz="quarter" idx="12"/>
          </p:nvPr>
        </p:nvSpPr>
        <p:spPr/>
        <p:txBody>
          <a:bodyPr/>
          <a:lstStyle/>
          <a:p>
            <a:fld id="{04E567AB-134B-9C4D-86BA-9D10E7A67249}" type="slidenum">
              <a:rPr lang="en-US" smtClean="0"/>
              <a:pPr/>
              <a:t>23</a:t>
            </a:fld>
            <a:endParaRPr lang="en-US"/>
          </a:p>
        </p:txBody>
      </p:sp>
      <mc:AlternateContent xmlns:mc="http://schemas.openxmlformats.org/markup-compatibility/2006">
        <mc:Choice xmlns:p14="http://schemas.microsoft.com/office/powerpoint/2010/main" Requires="p14">
          <p:contentPart p14:bwMode="auto" r:id="rId3">
            <p14:nvContentPartPr>
              <p14:cNvPr id="13316" name="Ink 4"/>
              <p14:cNvContentPartPr>
                <a14:cpLocks xmlns:a14="http://schemas.microsoft.com/office/drawing/2010/main" noRot="1" noChangeAspect="1" noEditPoints="1" noChangeArrowheads="1" noChangeShapeType="1"/>
              </p14:cNvContentPartPr>
              <p14:nvPr/>
            </p14:nvContentPartPr>
            <p14:xfrm>
              <a:off x="5153025" y="4527550"/>
              <a:ext cx="2724150" cy="125413"/>
            </p14:xfrm>
          </p:contentPart>
        </mc:Choice>
        <mc:Fallback>
          <p:pic>
            <p:nvPicPr>
              <p:cNvPr id="13316" name="Ink 4"/>
              <p:cNvPicPr>
                <a:picLocks noRot="1" noChangeAspect="1" noEditPoints="1" noChangeArrowheads="1" noChangeShapeType="1"/>
              </p:cNvPicPr>
              <p:nvPr/>
            </p:nvPicPr>
            <p:blipFill>
              <a:blip r:embed="rId4"/>
              <a:stretch>
                <a:fillRect/>
              </a:stretch>
            </p:blipFill>
            <p:spPr>
              <a:xfrm>
                <a:off x="5143665" y="4518180"/>
                <a:ext cx="2742870" cy="144153"/>
              </a:xfrm>
              <a:prstGeom prst="rect">
                <a:avLst/>
              </a:prstGeom>
            </p:spPr>
          </p:pic>
        </mc:Fallback>
      </mc:AlternateContent>
    </p:spTree>
    <p:extLst>
      <p:ext uri="{BB962C8B-B14F-4D97-AF65-F5344CB8AC3E}">
        <p14:creationId xmlns:p14="http://schemas.microsoft.com/office/powerpoint/2010/main" val="2456262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half" idx="1"/>
          </p:nvPr>
        </p:nvSpPr>
        <p:spPr>
          <a:xfrm>
            <a:off x="4820654" y="2735033"/>
            <a:ext cx="4038600" cy="1394663"/>
          </a:xfrm>
        </p:spPr>
        <p:txBody>
          <a:bodyPr>
            <a:normAutofit/>
          </a:bodyPr>
          <a:lstStyle/>
          <a:p>
            <a:r>
              <a:rPr lang="en-US" dirty="0"/>
              <a:t>Now, the question is how do we get this skeleton?</a:t>
            </a:r>
          </a:p>
          <a:p>
            <a:endParaRPr lang="en-US" dirty="0"/>
          </a:p>
        </p:txBody>
      </p:sp>
      <p:sp>
        <p:nvSpPr>
          <p:cNvPr id="4" name="Content Placeholder 3"/>
          <p:cNvSpPr>
            <a:spLocks noGrp="1"/>
          </p:cNvSpPr>
          <p:nvPr>
            <p:ph sz="half" idx="2"/>
          </p:nvPr>
        </p:nvSpPr>
        <p:spPr>
          <a:xfrm>
            <a:off x="457200" y="1600200"/>
            <a:ext cx="4038600" cy="4525963"/>
          </a:xfrm>
        </p:spPr>
        <p:txBody>
          <a:bodyPr>
            <a:normAutofit/>
          </a:bodyPr>
          <a:lstStyle/>
          <a:p>
            <a:r>
              <a:rPr lang="en-US" dirty="0"/>
              <a:t>What is skeleton? </a:t>
            </a:r>
          </a:p>
          <a:p>
            <a:r>
              <a:rPr lang="en-US" dirty="0"/>
              <a:t>When we remove some of the foreground points in such a way that the shape information as well as the dimension is more or less retained in the skeleton</a:t>
            </a:r>
          </a:p>
        </p:txBody>
      </p:sp>
      <p:sp>
        <p:nvSpPr>
          <p:cNvPr id="5" name="Slide Number Placeholder 4"/>
          <p:cNvSpPr>
            <a:spLocks noGrp="1"/>
          </p:cNvSpPr>
          <p:nvPr>
            <p:ph type="sldNum" sz="quarter" idx="12"/>
          </p:nvPr>
        </p:nvSpPr>
        <p:spPr/>
        <p:txBody>
          <a:bodyPr/>
          <a:lstStyle/>
          <a:p>
            <a:fld id="{04E567AB-134B-9C4D-86BA-9D10E7A67249}" type="slidenum">
              <a:rPr lang="en-US" smtClean="0"/>
              <a:pPr/>
              <a:t>24</a:t>
            </a:fld>
            <a:endParaRPr lang="en-US"/>
          </a:p>
        </p:txBody>
      </p:sp>
    </p:spTree>
    <p:extLst>
      <p:ext uri="{BB962C8B-B14F-4D97-AF65-F5344CB8AC3E}">
        <p14:creationId xmlns:p14="http://schemas.microsoft.com/office/powerpoint/2010/main" val="3500702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get the Skeleton</a:t>
            </a:r>
          </a:p>
        </p:txBody>
      </p:sp>
      <p:sp>
        <p:nvSpPr>
          <p:cNvPr id="3" name="Content Placeholder 2"/>
          <p:cNvSpPr>
            <a:spLocks noGrp="1"/>
          </p:cNvSpPr>
          <p:nvPr>
            <p:ph sz="half" idx="1"/>
          </p:nvPr>
        </p:nvSpPr>
        <p:spPr>
          <a:xfrm>
            <a:off x="457200" y="1191674"/>
            <a:ext cx="4038600" cy="4934490"/>
          </a:xfrm>
        </p:spPr>
        <p:txBody>
          <a:bodyPr>
            <a:normAutofit fontScale="55000" lnSpcReduction="20000"/>
          </a:bodyPr>
          <a:lstStyle/>
          <a:p>
            <a:r>
              <a:rPr lang="en-US" dirty="0"/>
              <a:t>assume that the foreground region in the input binary image is made of some uniform slow burning material </a:t>
            </a:r>
          </a:p>
          <a:p>
            <a:r>
              <a:rPr lang="en-US" dirty="0"/>
              <a:t>What if  we light fire at all the points across the boundary of this region that is the foreground region. </a:t>
            </a:r>
          </a:p>
          <a:p>
            <a:r>
              <a:rPr lang="en-US" dirty="0"/>
              <a:t>Then as the fire lines go in, there will be some points in the foreground region where the fire coming from 2 different boundaries will meet and at that point, the fire will extinguish itself. </a:t>
            </a:r>
          </a:p>
          <a:p>
            <a:r>
              <a:rPr lang="en-US" dirty="0"/>
              <a:t>The set of all those points is what is called the quench line and the skeleton of the region is nothing but the quench line that we obtained by using this fire propagation concept. </a:t>
            </a:r>
          </a:p>
          <a:p>
            <a:r>
              <a:rPr lang="en-US" dirty="0"/>
              <a:t>The set of all those points are called the quench line </a:t>
            </a:r>
          </a:p>
          <a:p>
            <a:r>
              <a:rPr lang="en-US" dirty="0"/>
              <a:t>The skeleton of the region is “the quench line obtained by using fire propagation concept”</a:t>
            </a:r>
          </a:p>
          <a:p>
            <a:r>
              <a:rPr lang="en-US" dirty="0"/>
              <a:t>This is also called </a:t>
            </a:r>
            <a:r>
              <a:rPr lang="en-US" b="1" dirty="0"/>
              <a:t>“Medial Axis Transformation”</a:t>
            </a:r>
          </a:p>
          <a:p>
            <a:endParaRPr lang="en-US" dirty="0"/>
          </a:p>
        </p:txBody>
      </p:sp>
      <p:pic>
        <p:nvPicPr>
          <p:cNvPr id="6" name="Content Placeholder 5" descr="Screen Shot 2015-05-18 at 1.59.11 pm.png"/>
          <p:cNvPicPr>
            <a:picLocks noGrp="1" noChangeAspect="1"/>
          </p:cNvPicPr>
          <p:nvPr>
            <p:ph sz="half" idx="2"/>
          </p:nvPr>
        </p:nvPicPr>
        <p:blipFill>
          <a:blip r:embed="rId2">
            <a:extLst>
              <a:ext uri="{28A0092B-C50C-407E-A947-70E740481C1C}">
                <a14:useLocalDpi xmlns:a14="http://schemas.microsoft.com/office/drawing/2010/main" val="0"/>
              </a:ext>
            </a:extLst>
          </a:blip>
          <a:srcRect t="-107512" b="-107512"/>
          <a:stretch>
            <a:fillRect/>
          </a:stretch>
        </p:blipFill>
        <p:spPr/>
      </p:pic>
      <p:sp>
        <p:nvSpPr>
          <p:cNvPr id="5" name="Slide Number Placeholder 4"/>
          <p:cNvSpPr>
            <a:spLocks noGrp="1"/>
          </p:cNvSpPr>
          <p:nvPr>
            <p:ph type="sldNum" sz="quarter" idx="12"/>
          </p:nvPr>
        </p:nvSpPr>
        <p:spPr/>
        <p:txBody>
          <a:bodyPr/>
          <a:lstStyle/>
          <a:p>
            <a:fld id="{04E567AB-134B-9C4D-86BA-9D10E7A67249}" type="slidenum">
              <a:rPr lang="en-US" smtClean="0"/>
              <a:pPr/>
              <a:t>25</a:t>
            </a:fld>
            <a:endParaRPr lang="en-US"/>
          </a:p>
        </p:txBody>
      </p:sp>
    </p:spTree>
    <p:extLst>
      <p:ext uri="{BB962C8B-B14F-4D97-AF65-F5344CB8AC3E}">
        <p14:creationId xmlns:p14="http://schemas.microsoft.com/office/powerpoint/2010/main" val="2697478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pic>
        <p:nvPicPr>
          <p:cNvPr id="8" name="Content Placeholder 7" descr="Screen Shot 2015-05-18 at 2.28.30 pm.png"/>
          <p:cNvPicPr>
            <a:picLocks noGrp="1" noChangeAspect="1"/>
          </p:cNvPicPr>
          <p:nvPr>
            <p:ph idx="1"/>
          </p:nvPr>
        </p:nvPicPr>
        <p:blipFill>
          <a:blip r:embed="rId2">
            <a:extLst>
              <a:ext uri="{28A0092B-C50C-407E-A947-70E740481C1C}">
                <a14:useLocalDpi xmlns:a14="http://schemas.microsoft.com/office/drawing/2010/main" val="0"/>
              </a:ext>
            </a:extLst>
          </a:blip>
          <a:srcRect l="-13089" r="-13089"/>
          <a:stretch>
            <a:fillRect/>
          </a:stretch>
        </p:blipFill>
        <p:spPr/>
      </p:pic>
      <p:sp>
        <p:nvSpPr>
          <p:cNvPr id="5" name="Slide Number Placeholder 4"/>
          <p:cNvSpPr>
            <a:spLocks noGrp="1"/>
          </p:cNvSpPr>
          <p:nvPr>
            <p:ph type="sldNum" sz="quarter" idx="12"/>
          </p:nvPr>
        </p:nvSpPr>
        <p:spPr/>
        <p:txBody>
          <a:bodyPr/>
          <a:lstStyle/>
          <a:p>
            <a:fld id="{04E567AB-134B-9C4D-86BA-9D10E7A67249}" type="slidenum">
              <a:rPr lang="en-US" smtClean="0"/>
              <a:pPr/>
              <a:t>26</a:t>
            </a:fld>
            <a:endParaRPr lang="en-US"/>
          </a:p>
        </p:txBody>
      </p:sp>
    </p:spTree>
    <p:extLst>
      <p:ext uri="{BB962C8B-B14F-4D97-AF65-F5344CB8AC3E}">
        <p14:creationId xmlns:p14="http://schemas.microsoft.com/office/powerpoint/2010/main" val="4151335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85000" lnSpcReduction="10000"/>
          </a:bodyPr>
          <a:lstStyle/>
          <a:p>
            <a:r>
              <a:rPr lang="en-US" dirty="0"/>
              <a:t>Simple description of movement of the fire line does not give you an idea of how to compute the skeleton of a particular shape. </a:t>
            </a:r>
          </a:p>
          <a:p>
            <a:endParaRPr lang="en-US" dirty="0"/>
          </a:p>
        </p:txBody>
      </p:sp>
      <p:sp>
        <p:nvSpPr>
          <p:cNvPr id="4" name="Content Placeholder 3"/>
          <p:cNvSpPr>
            <a:spLocks noGrp="1"/>
          </p:cNvSpPr>
          <p:nvPr>
            <p:ph sz="half" idx="2"/>
          </p:nvPr>
        </p:nvSpPr>
        <p:spPr/>
        <p:txBody>
          <a:bodyPr>
            <a:normAutofit fontScale="85000" lnSpcReduction="10000"/>
          </a:bodyPr>
          <a:lstStyle/>
          <a:p>
            <a:r>
              <a:rPr lang="en-US" dirty="0"/>
              <a:t>So, for that we use distance measure. </a:t>
            </a:r>
          </a:p>
          <a:p>
            <a:r>
              <a:rPr lang="en-US" dirty="0"/>
              <a:t>When we a lighting the fire across all the boundary points simultaneously and the fire is moving inside the foreground region slowly, </a:t>
            </a:r>
          </a:p>
          <a:p>
            <a:r>
              <a:rPr lang="en-US" dirty="0"/>
              <a:t>We can note at every point the time the fire takes to reach the particular point so it is a distance transformation of the image. </a:t>
            </a:r>
          </a:p>
          <a:p>
            <a:endParaRPr lang="en-US" dirty="0"/>
          </a:p>
        </p:txBody>
      </p:sp>
      <p:sp>
        <p:nvSpPr>
          <p:cNvPr id="5" name="Slide Number Placeholder 4"/>
          <p:cNvSpPr>
            <a:spLocks noGrp="1"/>
          </p:cNvSpPr>
          <p:nvPr>
            <p:ph type="sldNum" sz="quarter" idx="12"/>
          </p:nvPr>
        </p:nvSpPr>
        <p:spPr/>
        <p:txBody>
          <a:bodyPr/>
          <a:lstStyle/>
          <a:p>
            <a:fld id="{04E567AB-134B-9C4D-86BA-9D10E7A67249}" type="slidenum">
              <a:rPr lang="en-US" smtClean="0"/>
              <a:pPr/>
              <a:t>27</a:t>
            </a:fld>
            <a:endParaRPr lang="en-US"/>
          </a:p>
        </p:txBody>
      </p:sp>
      <mc:AlternateContent xmlns:mc="http://schemas.openxmlformats.org/markup-compatibility/2006">
        <mc:Choice xmlns:p14="http://schemas.microsoft.com/office/powerpoint/2010/main" Requires="p14">
          <p:contentPart p14:bwMode="auto" r:id="rId2">
            <p14:nvContentPartPr>
              <p14:cNvPr id="16386" name="Ink 2"/>
              <p14:cNvContentPartPr>
                <a14:cpLocks xmlns:a14="http://schemas.microsoft.com/office/drawing/2010/main" noRot="1" noChangeAspect="1" noEditPoints="1" noChangeArrowheads="1" noChangeShapeType="1"/>
              </p14:cNvContentPartPr>
              <p14:nvPr/>
            </p14:nvContentPartPr>
            <p14:xfrm>
              <a:off x="3633788" y="4867275"/>
              <a:ext cx="1587" cy="7938"/>
            </p14:xfrm>
          </p:contentPart>
        </mc:Choice>
        <mc:Fallback>
          <p:pic>
            <p:nvPicPr>
              <p:cNvPr id="16386" name="Ink 2"/>
              <p:cNvPicPr>
                <a:picLocks noRot="1" noChangeAspect="1" noEditPoints="1" noChangeArrowheads="1" noChangeShapeType="1"/>
              </p:cNvPicPr>
              <p:nvPr/>
            </p:nvPicPr>
            <p:blipFill>
              <a:blip r:embed="rId3"/>
              <a:stretch>
                <a:fillRect/>
              </a:stretch>
            </p:blipFill>
            <p:spPr>
              <a:xfrm>
                <a:off x="3592526" y="4859019"/>
                <a:ext cx="84111" cy="24449"/>
              </a:xfrm>
              <a:prstGeom prst="rect">
                <a:avLst/>
              </a:prstGeom>
            </p:spPr>
          </p:pic>
        </mc:Fallback>
      </mc:AlternateContent>
    </p:spTree>
    <p:extLst>
      <p:ext uri="{BB962C8B-B14F-4D97-AF65-F5344CB8AC3E}">
        <p14:creationId xmlns:p14="http://schemas.microsoft.com/office/powerpoint/2010/main" val="4111009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92500" lnSpcReduction="10000"/>
          </a:bodyPr>
          <a:lstStyle/>
          <a:p>
            <a:r>
              <a:rPr lang="en-US" dirty="0"/>
              <a:t>Distance transform is normally used for binary images and we calculate the time value for every point the the fire takes to reach that particular point; </a:t>
            </a:r>
          </a:p>
          <a:p>
            <a:r>
              <a:rPr lang="en-US" dirty="0"/>
              <a:t>so by applying distance transformation, we get an image or the shape of the image is in a grey level image </a:t>
            </a:r>
          </a:p>
          <a:p>
            <a:endParaRPr lang="en-US" dirty="0"/>
          </a:p>
        </p:txBody>
      </p:sp>
      <p:sp>
        <p:nvSpPr>
          <p:cNvPr id="4" name="Content Placeholder 3"/>
          <p:cNvSpPr>
            <a:spLocks noGrp="1"/>
          </p:cNvSpPr>
          <p:nvPr>
            <p:ph sz="half" idx="2"/>
          </p:nvPr>
        </p:nvSpPr>
        <p:spPr/>
        <p:txBody>
          <a:bodyPr>
            <a:normAutofit fontScale="92500" lnSpcReduction="10000"/>
          </a:bodyPr>
          <a:lstStyle/>
          <a:p>
            <a:r>
              <a:rPr lang="en-US" dirty="0"/>
              <a:t>Where the grey level intensity of the points in the inside the foreground region had changed to show the distance of that point from the closest boundary point. </a:t>
            </a:r>
          </a:p>
          <a:p>
            <a:endParaRPr lang="en-US" dirty="0"/>
          </a:p>
        </p:txBody>
      </p:sp>
      <p:sp>
        <p:nvSpPr>
          <p:cNvPr id="5" name="Slide Number Placeholder 4"/>
          <p:cNvSpPr>
            <a:spLocks noGrp="1"/>
          </p:cNvSpPr>
          <p:nvPr>
            <p:ph type="sldNum" sz="quarter" idx="12"/>
          </p:nvPr>
        </p:nvSpPr>
        <p:spPr/>
        <p:txBody>
          <a:bodyPr/>
          <a:lstStyle/>
          <a:p>
            <a:fld id="{04E567AB-134B-9C4D-86BA-9D10E7A67249}" type="slidenum">
              <a:rPr lang="en-US" smtClean="0"/>
              <a:pPr/>
              <a:t>28</a:t>
            </a:fld>
            <a:endParaRPr lang="en-US"/>
          </a:p>
        </p:txBody>
      </p:sp>
    </p:spTree>
    <p:extLst>
      <p:ext uri="{BB962C8B-B14F-4D97-AF65-F5344CB8AC3E}">
        <p14:creationId xmlns:p14="http://schemas.microsoft.com/office/powerpoint/2010/main" val="2296287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Distance transform </a:t>
            </a:r>
          </a:p>
        </p:txBody>
      </p:sp>
      <p:sp>
        <p:nvSpPr>
          <p:cNvPr id="3" name="Content Placeholder 2"/>
          <p:cNvSpPr>
            <a:spLocks noGrp="1"/>
          </p:cNvSpPr>
          <p:nvPr>
            <p:ph sz="half" idx="1"/>
          </p:nvPr>
        </p:nvSpPr>
        <p:spPr/>
        <p:txBody>
          <a:bodyPr>
            <a:normAutofit fontScale="77500" lnSpcReduction="20000"/>
          </a:bodyPr>
          <a:lstStyle/>
          <a:p>
            <a:r>
              <a:rPr lang="en-US" dirty="0"/>
              <a:t>Here, we have a binary image where the foreground region is a rectangular region and if I take the distance transform, </a:t>
            </a:r>
          </a:p>
          <a:p>
            <a:r>
              <a:rPr lang="en-US" dirty="0"/>
              <a:t>Image in the right all the boundary points, they are getting a distance value equal to 1. </a:t>
            </a:r>
          </a:p>
          <a:p>
            <a:r>
              <a:rPr lang="en-US" dirty="0"/>
              <a:t>Then the points inside the boundary points, they get a distance value equal to 2 </a:t>
            </a:r>
          </a:p>
          <a:p>
            <a:r>
              <a:rPr lang="en-US" dirty="0"/>
              <a:t>and the points further inside, they gets a distance value equal to 3. </a:t>
            </a:r>
          </a:p>
          <a:p>
            <a:endParaRPr lang="en-US" dirty="0"/>
          </a:p>
        </p:txBody>
      </p:sp>
      <p:pic>
        <p:nvPicPr>
          <p:cNvPr id="6" name="Content Placeholder 5" descr="Screen Shot 2015-05-18 at 4.17.35 pm.png"/>
          <p:cNvPicPr>
            <a:picLocks noGrp="1" noChangeAspect="1"/>
          </p:cNvPicPr>
          <p:nvPr>
            <p:ph sz="half" idx="2"/>
          </p:nvPr>
        </p:nvPicPr>
        <p:blipFill>
          <a:blip r:embed="rId2">
            <a:extLst>
              <a:ext uri="{28A0092B-C50C-407E-A947-70E740481C1C}">
                <a14:useLocalDpi xmlns:a14="http://schemas.microsoft.com/office/drawing/2010/main" val="0"/>
              </a:ext>
            </a:extLst>
          </a:blip>
          <a:srcRect t="-62327" b="-62327"/>
          <a:stretch>
            <a:fillRect/>
          </a:stretch>
        </p:blipFill>
        <p:spPr>
          <a:xfrm>
            <a:off x="4648200" y="126288"/>
            <a:ext cx="4038600" cy="4525963"/>
          </a:xfrm>
        </p:spPr>
      </p:pic>
      <p:sp>
        <p:nvSpPr>
          <p:cNvPr id="5" name="Slide Number Placeholder 4"/>
          <p:cNvSpPr>
            <a:spLocks noGrp="1"/>
          </p:cNvSpPr>
          <p:nvPr>
            <p:ph type="sldNum" sz="quarter" idx="12"/>
          </p:nvPr>
        </p:nvSpPr>
        <p:spPr/>
        <p:txBody>
          <a:bodyPr/>
          <a:lstStyle/>
          <a:p>
            <a:fld id="{04E567AB-134B-9C4D-86BA-9D10E7A67249}" type="slidenum">
              <a:rPr lang="en-US" smtClean="0"/>
              <a:pPr/>
              <a:t>29</a:t>
            </a:fld>
            <a:endParaRPr lang="en-US"/>
          </a:p>
        </p:txBody>
      </p:sp>
      <p:sp>
        <p:nvSpPr>
          <p:cNvPr id="7" name="Rectangle 6"/>
          <p:cNvSpPr/>
          <p:nvPr/>
        </p:nvSpPr>
        <p:spPr>
          <a:xfrm>
            <a:off x="4267200" y="4144419"/>
            <a:ext cx="4572000" cy="2718692"/>
          </a:xfrm>
          <a:prstGeom prst="rect">
            <a:avLst/>
          </a:prstGeom>
        </p:spPr>
        <p:txBody>
          <a:bodyPr>
            <a:spAutoFit/>
          </a:bodyPr>
          <a:lstStyle/>
          <a:p>
            <a:r>
              <a:rPr lang="en-US" sz="3200" baseline="30000" dirty="0"/>
              <a:t>The intensity value that we are assigning to different points within the foreground region, the intensity value increases slowly from the boundary to the interior points. </a:t>
            </a:r>
          </a:p>
          <a:p>
            <a:r>
              <a:rPr lang="en-US" sz="3200" baseline="30000" dirty="0"/>
              <a:t>A grey level image which you get after performing the distance transformation.</a:t>
            </a:r>
            <a:endParaRPr lang="en-US" sz="3200" dirty="0"/>
          </a:p>
        </p:txBody>
      </p:sp>
      <mc:AlternateContent xmlns:mc="http://schemas.openxmlformats.org/markup-compatibility/2006">
        <mc:Choice xmlns:p14="http://schemas.microsoft.com/office/powerpoint/2010/main" Requires="p14">
          <p:contentPart p14:bwMode="auto" r:id="rId3">
            <p14:nvContentPartPr>
              <p14:cNvPr id="17410" name="Ink 2"/>
              <p14:cNvContentPartPr>
                <a14:cpLocks xmlns:a14="http://schemas.microsoft.com/office/drawing/2010/main" noRot="1" noChangeAspect="1" noEditPoints="1" noChangeArrowheads="1" noChangeShapeType="1"/>
              </p14:cNvContentPartPr>
              <p14:nvPr/>
            </p14:nvContentPartPr>
            <p14:xfrm>
              <a:off x="6313488" y="2044700"/>
              <a:ext cx="71437" cy="428625"/>
            </p14:xfrm>
          </p:contentPart>
        </mc:Choice>
        <mc:Fallback>
          <p:pic>
            <p:nvPicPr>
              <p:cNvPr id="17410" name="Ink 2"/>
              <p:cNvPicPr>
                <a:picLocks noRot="1" noChangeAspect="1" noEditPoints="1" noChangeArrowheads="1" noChangeShapeType="1"/>
              </p:cNvPicPr>
              <p:nvPr/>
            </p:nvPicPr>
            <p:blipFill>
              <a:blip r:embed="rId4"/>
              <a:stretch>
                <a:fillRect/>
              </a:stretch>
            </p:blipFill>
            <p:spPr>
              <a:xfrm>
                <a:off x="6304247" y="2035351"/>
                <a:ext cx="89918" cy="447323"/>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7411" name="Ink 3"/>
              <p14:cNvContentPartPr>
                <a14:cpLocks xmlns:a14="http://schemas.microsoft.com/office/drawing/2010/main" noRot="1" noChangeAspect="1" noEditPoints="1" noChangeArrowheads="1" noChangeShapeType="1"/>
              </p14:cNvContentPartPr>
              <p14:nvPr/>
            </p14:nvContentPartPr>
            <p14:xfrm>
              <a:off x="7170738" y="1990725"/>
              <a:ext cx="53975" cy="509588"/>
            </p14:xfrm>
          </p:contentPart>
        </mc:Choice>
        <mc:Fallback>
          <p:pic>
            <p:nvPicPr>
              <p:cNvPr id="17411" name="Ink 3"/>
              <p:cNvPicPr>
                <a:picLocks noRot="1" noChangeAspect="1" noEditPoints="1" noChangeArrowheads="1" noChangeShapeType="1"/>
              </p:cNvPicPr>
              <p:nvPr/>
            </p:nvPicPr>
            <p:blipFill>
              <a:blip r:embed="rId6"/>
              <a:stretch>
                <a:fillRect/>
              </a:stretch>
            </p:blipFill>
            <p:spPr>
              <a:xfrm>
                <a:off x="7161566" y="1981362"/>
                <a:ext cx="72319" cy="528315"/>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7412" name="Ink 4"/>
              <p14:cNvContentPartPr>
                <a14:cpLocks xmlns:a14="http://schemas.microsoft.com/office/drawing/2010/main" noRot="1" noChangeAspect="1" noEditPoints="1" noChangeArrowheads="1" noChangeShapeType="1"/>
              </p14:cNvContentPartPr>
              <p14:nvPr/>
            </p14:nvContentPartPr>
            <p14:xfrm>
              <a:off x="7500938" y="1874838"/>
              <a:ext cx="19050" cy="9525"/>
            </p14:xfrm>
          </p:contentPart>
        </mc:Choice>
        <mc:Fallback>
          <p:pic>
            <p:nvPicPr>
              <p:cNvPr id="17412" name="Ink 4"/>
              <p:cNvPicPr>
                <a:picLocks noRot="1" noChangeAspect="1" noEditPoints="1" noChangeArrowheads="1" noChangeShapeType="1"/>
              </p:cNvPicPr>
              <p:nvPr/>
            </p:nvPicPr>
            <p:blipFill>
              <a:blip r:embed="rId8"/>
              <a:stretch>
                <a:fillRect/>
              </a:stretch>
            </p:blipFill>
            <p:spPr>
              <a:xfrm>
                <a:off x="7491226" y="1865666"/>
                <a:ext cx="38474" cy="27869"/>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7413" name="Ink 5"/>
              <p14:cNvContentPartPr>
                <a14:cpLocks xmlns:a14="http://schemas.microsoft.com/office/drawing/2010/main" noRot="1" noChangeAspect="1" noEditPoints="1" noChangeArrowheads="1" noChangeShapeType="1"/>
              </p14:cNvContentPartPr>
              <p14:nvPr/>
            </p14:nvContentPartPr>
            <p14:xfrm>
              <a:off x="7446963" y="1857375"/>
              <a:ext cx="411162" cy="428625"/>
            </p14:xfrm>
          </p:contentPart>
        </mc:Choice>
        <mc:Fallback>
          <p:pic>
            <p:nvPicPr>
              <p:cNvPr id="17413" name="Ink 5"/>
              <p:cNvPicPr>
                <a:picLocks noRot="1" noChangeAspect="1" noEditPoints="1" noChangeArrowheads="1" noChangeShapeType="1"/>
              </p:cNvPicPr>
              <p:nvPr/>
            </p:nvPicPr>
            <p:blipFill>
              <a:blip r:embed="rId10"/>
              <a:stretch>
                <a:fillRect/>
              </a:stretch>
            </p:blipFill>
            <p:spPr>
              <a:xfrm>
                <a:off x="7437602" y="1848026"/>
                <a:ext cx="429884" cy="447323"/>
              </a:xfrm>
              <a:prstGeom prst="rect">
                <a:avLst/>
              </a:prstGeom>
            </p:spPr>
          </p:pic>
        </mc:Fallback>
      </mc:AlternateContent>
    </p:spTree>
    <p:extLst>
      <p:ext uri="{BB962C8B-B14F-4D97-AF65-F5344CB8AC3E}">
        <p14:creationId xmlns:p14="http://schemas.microsoft.com/office/powerpoint/2010/main" val="2694517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lecture </a:t>
            </a:r>
          </a:p>
        </p:txBody>
      </p:sp>
      <p:sp>
        <p:nvSpPr>
          <p:cNvPr id="3" name="Content Placeholder 2"/>
          <p:cNvSpPr>
            <a:spLocks noGrp="1"/>
          </p:cNvSpPr>
          <p:nvPr>
            <p:ph idx="1"/>
          </p:nvPr>
        </p:nvSpPr>
        <p:spPr/>
        <p:txBody>
          <a:bodyPr>
            <a:normAutofit/>
          </a:bodyPr>
          <a:lstStyle/>
          <a:p>
            <a:r>
              <a:rPr lang="en-US" dirty="0"/>
              <a:t>Different distance measures</a:t>
            </a:r>
          </a:p>
          <a:p>
            <a:r>
              <a:rPr lang="en-US" dirty="0"/>
              <a:t>Application of distance measures</a:t>
            </a:r>
          </a:p>
          <a:p>
            <a:r>
              <a:rPr lang="en-US" dirty="0"/>
              <a:t>Arithmetic and logical operations on images </a:t>
            </a:r>
          </a:p>
          <a:p>
            <a:r>
              <a:rPr lang="en-US" dirty="0"/>
              <a:t>Neighborhood operation on images</a:t>
            </a:r>
          </a:p>
          <a:p>
            <a:endParaRPr lang="en-US" dirty="0"/>
          </a:p>
          <a:p>
            <a:endParaRPr lang="en-US" dirty="0"/>
          </a:p>
          <a:p>
            <a:endParaRPr lang="en-US" dirty="0"/>
          </a:p>
          <a:p>
            <a:endParaRPr lang="en-US" dirty="0"/>
          </a:p>
          <a:p>
            <a:endParaRPr lang="en-US" dirty="0"/>
          </a:p>
          <a:p>
            <a:endParaRPr lang="en-US" dirty="0"/>
          </a:p>
        </p:txBody>
      </p:sp>
      <p:sp>
        <p:nvSpPr>
          <p:cNvPr id="4" name="TextBox 3"/>
          <p:cNvSpPr txBox="1"/>
          <p:nvPr/>
        </p:nvSpPr>
        <p:spPr>
          <a:xfrm>
            <a:off x="4106333" y="2102556"/>
            <a:ext cx="184666" cy="369332"/>
          </a:xfrm>
          <a:prstGeom prst="rect">
            <a:avLst/>
          </a:prstGeom>
          <a:noFill/>
        </p:spPr>
        <p:txBody>
          <a:bodyPr wrap="none" rtlCol="0">
            <a:spAutoFit/>
          </a:bodyPr>
          <a:lstStyle/>
          <a:p>
            <a:endParaRPr lang="en-US" dirty="0"/>
          </a:p>
        </p:txBody>
      </p:sp>
      <p:sp>
        <p:nvSpPr>
          <p:cNvPr id="5" name="Slide Number Placeholder 4"/>
          <p:cNvSpPr>
            <a:spLocks noGrp="1"/>
          </p:cNvSpPr>
          <p:nvPr>
            <p:ph type="sldNum" sz="quarter" idx="12"/>
          </p:nvPr>
        </p:nvSpPr>
        <p:spPr/>
        <p:txBody>
          <a:bodyPr/>
          <a:lstStyle/>
          <a:p>
            <a:fld id="{04E567AB-134B-9C4D-86BA-9D10E7A67249}" type="slidenum">
              <a:rPr lang="en-US" smtClean="0"/>
              <a:pPr/>
              <a:t>3</a:t>
            </a:fld>
            <a:endParaRPr lang="en-US"/>
          </a:p>
        </p:txBody>
      </p:sp>
    </p:spTree>
    <p:extLst>
      <p:ext uri="{BB962C8B-B14F-4D97-AF65-F5344CB8AC3E}">
        <p14:creationId xmlns:p14="http://schemas.microsoft.com/office/powerpoint/2010/main" val="2963387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92500" lnSpcReduction="20000"/>
          </a:bodyPr>
          <a:lstStyle/>
          <a:p>
            <a:r>
              <a:rPr lang="en-US" dirty="0"/>
              <a:t>By analyzing  this distance transformed image, you find that there are few points at which there is some discontinuity of the curvature. </a:t>
            </a:r>
          </a:p>
          <a:p>
            <a:r>
              <a:rPr lang="en-US" dirty="0"/>
              <a:t>So, by identify the points of discontinuity or curvature discontinuity, those are actually the point which lies on the skeleton of this particular shape. </a:t>
            </a:r>
          </a:p>
          <a:p>
            <a:endParaRPr lang="en-US" dirty="0"/>
          </a:p>
        </p:txBody>
      </p:sp>
      <p:sp>
        <p:nvSpPr>
          <p:cNvPr id="5" name="Slide Number Placeholder 4"/>
          <p:cNvSpPr>
            <a:spLocks noGrp="1"/>
          </p:cNvSpPr>
          <p:nvPr>
            <p:ph type="sldNum" sz="quarter" idx="12"/>
          </p:nvPr>
        </p:nvSpPr>
        <p:spPr/>
        <p:txBody>
          <a:bodyPr/>
          <a:lstStyle/>
          <a:p>
            <a:fld id="{04E567AB-134B-9C4D-86BA-9D10E7A67249}" type="slidenum">
              <a:rPr lang="en-US" smtClean="0"/>
              <a:pPr/>
              <a:t>30</a:t>
            </a:fld>
            <a:endParaRPr lang="en-US"/>
          </a:p>
        </p:txBody>
      </p:sp>
      <p:pic>
        <p:nvPicPr>
          <p:cNvPr id="6" name="Content Placeholder 7" descr="Screen Shot 2015-05-18 at 2.28.30 pm.png"/>
          <p:cNvPicPr>
            <a:picLocks noGrp="1" noChangeAspect="1"/>
          </p:cNvPicPr>
          <p:nvPr>
            <p:ph sz="half" idx="2"/>
          </p:nvPr>
        </p:nvPicPr>
        <p:blipFill>
          <a:blip r:embed="rId2">
            <a:extLst>
              <a:ext uri="{28A0092B-C50C-407E-A947-70E740481C1C}">
                <a14:useLocalDpi xmlns:a14="http://schemas.microsoft.com/office/drawing/2010/main" val="0"/>
              </a:ext>
            </a:extLst>
          </a:blip>
          <a:srcRect t="-30748" b="-30748"/>
          <a:stretch>
            <a:fillRect/>
          </a:stretch>
        </p:blipFill>
        <p:spPr/>
      </p:pic>
    </p:spTree>
    <p:extLst>
      <p:ext uri="{BB962C8B-B14F-4D97-AF65-F5344CB8AC3E}">
        <p14:creationId xmlns:p14="http://schemas.microsoft.com/office/powerpoint/2010/main" val="3159837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92500" lnSpcReduction="20000"/>
          </a:bodyPr>
          <a:lstStyle/>
          <a:p>
            <a:r>
              <a:rPr lang="en-US" dirty="0"/>
              <a:t>original image; </a:t>
            </a:r>
          </a:p>
          <a:p>
            <a:r>
              <a:rPr lang="en-US" dirty="0"/>
              <a:t>the middle column is the distance transformed image </a:t>
            </a:r>
          </a:p>
          <a:p>
            <a:r>
              <a:rPr lang="en-US" dirty="0"/>
              <a:t>and the right most columns is the skeleton </a:t>
            </a:r>
          </a:p>
          <a:p>
            <a:r>
              <a:rPr lang="en-US" dirty="0"/>
              <a:t>By correlating the right most column with the middle column, is the skeleton in the right most columns can now be easily obtained from the middle column</a:t>
            </a:r>
          </a:p>
        </p:txBody>
      </p:sp>
      <p:pic>
        <p:nvPicPr>
          <p:cNvPr id="6" name="Content Placeholder 5" descr="Screen Shot 2015-05-18 at 4.29.35 pm.png"/>
          <p:cNvPicPr>
            <a:picLocks noGrp="1" noChangeAspect="1"/>
          </p:cNvPicPr>
          <p:nvPr>
            <p:ph sz="half" idx="2"/>
          </p:nvPr>
        </p:nvPicPr>
        <p:blipFill>
          <a:blip r:embed="rId2">
            <a:extLst>
              <a:ext uri="{28A0092B-C50C-407E-A947-70E740481C1C}">
                <a14:useLocalDpi xmlns:a14="http://schemas.microsoft.com/office/drawing/2010/main" val="0"/>
              </a:ext>
            </a:extLst>
          </a:blip>
          <a:srcRect t="-62925" b="-62925"/>
          <a:stretch>
            <a:fillRect/>
          </a:stretch>
        </p:blipFill>
        <p:spPr/>
      </p:pic>
      <p:sp>
        <p:nvSpPr>
          <p:cNvPr id="5" name="Slide Number Placeholder 4"/>
          <p:cNvSpPr>
            <a:spLocks noGrp="1"/>
          </p:cNvSpPr>
          <p:nvPr>
            <p:ph type="sldNum" sz="quarter" idx="12"/>
          </p:nvPr>
        </p:nvSpPr>
        <p:spPr/>
        <p:txBody>
          <a:bodyPr/>
          <a:lstStyle/>
          <a:p>
            <a:fld id="{04E567AB-134B-9C4D-86BA-9D10E7A67249}" type="slidenum">
              <a:rPr lang="en-US" smtClean="0"/>
              <a:pPr/>
              <a:t>31</a:t>
            </a:fld>
            <a:endParaRPr lang="en-US"/>
          </a:p>
        </p:txBody>
      </p:sp>
    </p:spTree>
    <p:extLst>
      <p:ext uri="{BB962C8B-B14F-4D97-AF65-F5344CB8AC3E}">
        <p14:creationId xmlns:p14="http://schemas.microsoft.com/office/powerpoint/2010/main" val="25628139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Skeletons shapes </a:t>
            </a:r>
            <a:br>
              <a:rPr lang="en-US" dirty="0"/>
            </a:br>
            <a:endParaRPr lang="en-US" dirty="0"/>
          </a:p>
        </p:txBody>
      </p:sp>
      <p:sp>
        <p:nvSpPr>
          <p:cNvPr id="3" name="Content Placeholder 2"/>
          <p:cNvSpPr>
            <a:spLocks noGrp="1"/>
          </p:cNvSpPr>
          <p:nvPr>
            <p:ph sz="half" idx="1"/>
          </p:nvPr>
        </p:nvSpPr>
        <p:spPr/>
        <p:txBody>
          <a:bodyPr>
            <a:normAutofit/>
          </a:bodyPr>
          <a:lstStyle/>
          <a:p>
            <a:r>
              <a:rPr lang="en-US" dirty="0"/>
              <a:t>We can use this method when there is the need for  shape matching or discrimination problem; </a:t>
            </a:r>
          </a:p>
          <a:p>
            <a:r>
              <a:rPr lang="en-US" dirty="0"/>
              <a:t>So instead of processing on the original shapes, we compare the shapes using skeleton, </a:t>
            </a:r>
          </a:p>
          <a:p>
            <a:endParaRPr lang="en-US" dirty="0"/>
          </a:p>
        </p:txBody>
      </p:sp>
      <p:pic>
        <p:nvPicPr>
          <p:cNvPr id="6" name="Content Placeholder 5" descr="Screen Shot 2015-05-18 at 4.35.02 pm.png"/>
          <p:cNvPicPr>
            <a:picLocks noGrp="1" noChangeAspect="1"/>
          </p:cNvPicPr>
          <p:nvPr>
            <p:ph sz="half" idx="2"/>
          </p:nvPr>
        </p:nvPicPr>
        <p:blipFill>
          <a:blip r:embed="rId2">
            <a:extLst>
              <a:ext uri="{28A0092B-C50C-407E-A947-70E740481C1C}">
                <a14:useLocalDpi xmlns:a14="http://schemas.microsoft.com/office/drawing/2010/main" val="0"/>
              </a:ext>
            </a:extLst>
          </a:blip>
          <a:srcRect t="-39378" b="-39378"/>
          <a:stretch>
            <a:fillRect/>
          </a:stretch>
        </p:blipFill>
        <p:spPr/>
      </p:pic>
      <p:sp>
        <p:nvSpPr>
          <p:cNvPr id="5" name="Slide Number Placeholder 4"/>
          <p:cNvSpPr>
            <a:spLocks noGrp="1"/>
          </p:cNvSpPr>
          <p:nvPr>
            <p:ph type="sldNum" sz="quarter" idx="12"/>
          </p:nvPr>
        </p:nvSpPr>
        <p:spPr/>
        <p:txBody>
          <a:bodyPr/>
          <a:lstStyle/>
          <a:p>
            <a:fld id="{04E567AB-134B-9C4D-86BA-9D10E7A67249}" type="slidenum">
              <a:rPr lang="en-US" smtClean="0"/>
              <a:pPr/>
              <a:t>32</a:t>
            </a:fld>
            <a:endParaRPr lang="en-US"/>
          </a:p>
        </p:txBody>
      </p:sp>
    </p:spTree>
    <p:extLst>
      <p:ext uri="{BB962C8B-B14F-4D97-AF65-F5344CB8AC3E}">
        <p14:creationId xmlns:p14="http://schemas.microsoft.com/office/powerpoint/2010/main" val="1912555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measures </a:t>
            </a:r>
          </a:p>
        </p:txBody>
      </p:sp>
      <p:sp>
        <p:nvSpPr>
          <p:cNvPr id="3" name="Content Placeholder 2"/>
          <p:cNvSpPr>
            <a:spLocks noGrp="1"/>
          </p:cNvSpPr>
          <p:nvPr>
            <p:ph sz="half" idx="1"/>
          </p:nvPr>
        </p:nvSpPr>
        <p:spPr/>
        <p:txBody>
          <a:bodyPr>
            <a:normAutofit fontScale="77500" lnSpcReduction="20000"/>
          </a:bodyPr>
          <a:lstStyle/>
          <a:p>
            <a:r>
              <a:rPr lang="en-US" dirty="0"/>
              <a:t>There are different types of distance measures or distance metrics like Euclidian distance metric, city block distance metric or chess board distance metric; there will be different transformations</a:t>
            </a:r>
          </a:p>
        </p:txBody>
      </p:sp>
      <p:sp>
        <p:nvSpPr>
          <p:cNvPr id="4" name="Content Placeholder 3"/>
          <p:cNvSpPr>
            <a:spLocks noGrp="1"/>
          </p:cNvSpPr>
          <p:nvPr>
            <p:ph sz="half" idx="2"/>
          </p:nvPr>
        </p:nvSpPr>
        <p:spPr/>
        <p:txBody>
          <a:bodyPr>
            <a:normAutofit fontScale="77500" lnSpcReduction="20000"/>
          </a:bodyPr>
          <a:lstStyle/>
          <a:p>
            <a:r>
              <a:rPr lang="en-US" dirty="0"/>
              <a:t>There are also multiple skeletons algorithms,  all the skeletons we get using different distance metrics, they will be a different. But the effect will be more or less similar </a:t>
            </a:r>
          </a:p>
          <a:p>
            <a:r>
              <a:rPr lang="en-US" dirty="0"/>
              <a:t>The skeleton is very useful because it provides a simple and compact representational shape that preserves many of the topological and size characteristics of the original shape. </a:t>
            </a:r>
          </a:p>
          <a:p>
            <a:endParaRPr lang="en-US" dirty="0"/>
          </a:p>
        </p:txBody>
      </p:sp>
      <p:sp>
        <p:nvSpPr>
          <p:cNvPr id="5" name="Slide Number Placeholder 4"/>
          <p:cNvSpPr>
            <a:spLocks noGrp="1"/>
          </p:cNvSpPr>
          <p:nvPr>
            <p:ph type="sldNum" sz="quarter" idx="12"/>
          </p:nvPr>
        </p:nvSpPr>
        <p:spPr/>
        <p:txBody>
          <a:bodyPr/>
          <a:lstStyle/>
          <a:p>
            <a:fld id="{04E567AB-134B-9C4D-86BA-9D10E7A67249}" type="slidenum">
              <a:rPr lang="en-US" smtClean="0"/>
              <a:pPr/>
              <a:t>33</a:t>
            </a:fld>
            <a:endParaRPr lang="en-US"/>
          </a:p>
        </p:txBody>
      </p:sp>
    </p:spTree>
    <p:extLst>
      <p:ext uri="{BB962C8B-B14F-4D97-AF65-F5344CB8AC3E}">
        <p14:creationId xmlns:p14="http://schemas.microsoft.com/office/powerpoint/2010/main" val="937871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skeleton </a:t>
            </a:r>
          </a:p>
        </p:txBody>
      </p:sp>
      <p:sp>
        <p:nvSpPr>
          <p:cNvPr id="3" name="Content Placeholder 2"/>
          <p:cNvSpPr>
            <a:spLocks noGrp="1"/>
          </p:cNvSpPr>
          <p:nvPr>
            <p:ph idx="1"/>
          </p:nvPr>
        </p:nvSpPr>
        <p:spPr/>
        <p:txBody>
          <a:bodyPr>
            <a:normAutofit lnSpcReduction="10000"/>
          </a:bodyPr>
          <a:lstStyle/>
          <a:p>
            <a:r>
              <a:rPr lang="en-US" dirty="0"/>
              <a:t>We can have the length of a shape because by getting the different end points of the skeleton and the distances between every pair of end points in the skeleton, then the maximum of all those pair wise distances will give the length of the shape </a:t>
            </a:r>
          </a:p>
          <a:p>
            <a:r>
              <a:rPr lang="en-US" dirty="0"/>
              <a:t>The skeleton gives us the ability of  qualitatively/quantitatively  difference between different shapes because</a:t>
            </a:r>
          </a:p>
        </p:txBody>
      </p:sp>
      <p:sp>
        <p:nvSpPr>
          <p:cNvPr id="5" name="Slide Number Placeholder 4"/>
          <p:cNvSpPr>
            <a:spLocks noGrp="1"/>
          </p:cNvSpPr>
          <p:nvPr>
            <p:ph type="sldNum" sz="quarter" idx="12"/>
          </p:nvPr>
        </p:nvSpPr>
        <p:spPr/>
        <p:txBody>
          <a:bodyPr/>
          <a:lstStyle/>
          <a:p>
            <a:fld id="{04E567AB-134B-9C4D-86BA-9D10E7A67249}" type="slidenum">
              <a:rPr lang="en-US" smtClean="0"/>
              <a:pPr/>
              <a:t>34</a:t>
            </a:fld>
            <a:endParaRPr lang="en-US"/>
          </a:p>
        </p:txBody>
      </p:sp>
    </p:spTree>
    <p:extLst>
      <p:ext uri="{BB962C8B-B14F-4D97-AF65-F5344CB8AC3E}">
        <p14:creationId xmlns:p14="http://schemas.microsoft.com/office/powerpoint/2010/main" val="9723313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Arithmetic and logical operations </a:t>
            </a:r>
            <a:br>
              <a:rPr lang="en-US" dirty="0"/>
            </a:br>
            <a:endParaRPr lang="en-US" dirty="0"/>
          </a:p>
        </p:txBody>
      </p:sp>
      <p:sp>
        <p:nvSpPr>
          <p:cNvPr id="5" name="Content Placeholder 4"/>
          <p:cNvSpPr>
            <a:spLocks noGrp="1"/>
          </p:cNvSpPr>
          <p:nvPr>
            <p:ph sz="half" idx="1"/>
          </p:nvPr>
        </p:nvSpPr>
        <p:spPr/>
        <p:txBody>
          <a:bodyPr>
            <a:normAutofit fontScale="85000" lnSpcReduction="20000"/>
          </a:bodyPr>
          <a:lstStyle/>
          <a:p>
            <a:r>
              <a:rPr lang="en-US" dirty="0"/>
              <a:t>In case of numerical system, if its decimal number system or binary number system; We can have arithmetic as well as logical operations. </a:t>
            </a:r>
          </a:p>
          <a:p>
            <a:r>
              <a:rPr lang="en-US" dirty="0"/>
              <a:t>Similarly, for images also we can have arithmetic and logical operations. </a:t>
            </a:r>
          </a:p>
          <a:p>
            <a:r>
              <a:rPr lang="en-US" dirty="0"/>
              <a:t>We can add 2 image pixel by pixel. That is a pixel from an image can be added to the corresponding pixel of a second image. </a:t>
            </a:r>
          </a:p>
          <a:p>
            <a:endParaRPr lang="en-US" dirty="0"/>
          </a:p>
          <a:p>
            <a:endParaRPr lang="en-US" dirty="0"/>
          </a:p>
        </p:txBody>
      </p:sp>
      <p:pic>
        <p:nvPicPr>
          <p:cNvPr id="7" name="Content Placeholder 6" descr="Screen Shot 2015-05-18 at 4.58.56 pm.png"/>
          <p:cNvPicPr>
            <a:picLocks noGrp="1" noChangeAspect="1"/>
          </p:cNvPicPr>
          <p:nvPr>
            <p:ph sz="half" idx="2"/>
          </p:nvPr>
        </p:nvPicPr>
        <p:blipFill>
          <a:blip r:embed="rId2">
            <a:extLst>
              <a:ext uri="{28A0092B-C50C-407E-A947-70E740481C1C}">
                <a14:useLocalDpi xmlns:a14="http://schemas.microsoft.com/office/drawing/2010/main" val="0"/>
              </a:ext>
            </a:extLst>
          </a:blip>
          <a:srcRect t="-62068" b="-62068"/>
          <a:stretch>
            <a:fillRect/>
          </a:stretch>
        </p:blipFill>
        <p:spPr/>
      </p:pic>
      <p:sp>
        <p:nvSpPr>
          <p:cNvPr id="4" name="Slide Number Placeholder 3"/>
          <p:cNvSpPr>
            <a:spLocks noGrp="1"/>
          </p:cNvSpPr>
          <p:nvPr>
            <p:ph type="sldNum" sz="quarter" idx="12"/>
          </p:nvPr>
        </p:nvSpPr>
        <p:spPr/>
        <p:txBody>
          <a:bodyPr/>
          <a:lstStyle/>
          <a:p>
            <a:fld id="{04E567AB-134B-9C4D-86BA-9D10E7A67249}" type="slidenum">
              <a:rPr lang="en-US" smtClean="0"/>
              <a:pPr/>
              <a:t>35</a:t>
            </a:fld>
            <a:endParaRPr lang="en-US"/>
          </a:p>
        </p:txBody>
      </p:sp>
    </p:spTree>
    <p:extLst>
      <p:ext uri="{BB962C8B-B14F-4D97-AF65-F5344CB8AC3E}">
        <p14:creationId xmlns:p14="http://schemas.microsoft.com/office/powerpoint/2010/main" val="23512130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operation or invert operation</a:t>
            </a:r>
          </a:p>
        </p:txBody>
      </p:sp>
      <p:sp>
        <p:nvSpPr>
          <p:cNvPr id="3" name="Content Placeholder 2"/>
          <p:cNvSpPr>
            <a:spLocks noGrp="1"/>
          </p:cNvSpPr>
          <p:nvPr>
            <p:ph sz="half" idx="1"/>
          </p:nvPr>
        </p:nvSpPr>
        <p:spPr/>
        <p:txBody>
          <a:bodyPr>
            <a:normAutofit fontScale="92500" lnSpcReduction="20000"/>
          </a:bodyPr>
          <a:lstStyle/>
          <a:p>
            <a:r>
              <a:rPr lang="en-US" dirty="0"/>
              <a:t>Invert the particular binary image that is I can make a NOT operation or invert operation, </a:t>
            </a:r>
          </a:p>
          <a:p>
            <a:r>
              <a:rPr lang="en-US" dirty="0"/>
              <a:t>A is binary image where by NOT operation, all the pixels in the original image which was black now becomes white or 1 and pixels which are white or 1 in the original pixel, those pixels became become equal to 0. </a:t>
            </a:r>
          </a:p>
          <a:p>
            <a:endParaRPr lang="en-US" dirty="0"/>
          </a:p>
        </p:txBody>
      </p:sp>
      <p:pic>
        <p:nvPicPr>
          <p:cNvPr id="6" name="Content Placeholder 5" descr="Screen Shot 2015-05-18 at 5.03.45 pm.png"/>
          <p:cNvPicPr>
            <a:picLocks noGrp="1" noChangeAspect="1"/>
          </p:cNvPicPr>
          <p:nvPr>
            <p:ph sz="half" idx="2"/>
          </p:nvPr>
        </p:nvPicPr>
        <p:blipFill>
          <a:blip r:embed="rId2">
            <a:extLst>
              <a:ext uri="{28A0092B-C50C-407E-A947-70E740481C1C}">
                <a14:useLocalDpi xmlns:a14="http://schemas.microsoft.com/office/drawing/2010/main" val="0"/>
              </a:ext>
            </a:extLst>
          </a:blip>
          <a:srcRect t="-24561" b="-24561"/>
          <a:stretch>
            <a:fillRect/>
          </a:stretch>
        </p:blipFill>
        <p:spPr/>
      </p:pic>
      <p:sp>
        <p:nvSpPr>
          <p:cNvPr id="5" name="Slide Number Placeholder 4"/>
          <p:cNvSpPr>
            <a:spLocks noGrp="1"/>
          </p:cNvSpPr>
          <p:nvPr>
            <p:ph type="sldNum" sz="quarter" idx="12"/>
          </p:nvPr>
        </p:nvSpPr>
        <p:spPr/>
        <p:txBody>
          <a:bodyPr/>
          <a:lstStyle/>
          <a:p>
            <a:fld id="{04E567AB-134B-9C4D-86BA-9D10E7A67249}" type="slidenum">
              <a:rPr lang="en-US" smtClean="0"/>
              <a:pPr/>
              <a:t>36</a:t>
            </a:fld>
            <a:endParaRPr lang="en-US"/>
          </a:p>
        </p:txBody>
      </p:sp>
    </p:spTree>
    <p:extLst>
      <p:ext uri="{BB962C8B-B14F-4D97-AF65-F5344CB8AC3E}">
        <p14:creationId xmlns:p14="http://schemas.microsoft.com/office/powerpoint/2010/main" val="34928986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XOR</a:t>
            </a:r>
          </a:p>
        </p:txBody>
      </p:sp>
      <p:sp>
        <p:nvSpPr>
          <p:cNvPr id="3" name="Content Placeholder 2"/>
          <p:cNvSpPr>
            <a:spLocks noGrp="1"/>
          </p:cNvSpPr>
          <p:nvPr>
            <p:ph sz="half" idx="1"/>
          </p:nvPr>
        </p:nvSpPr>
        <p:spPr/>
        <p:txBody>
          <a:bodyPr>
            <a:normAutofit/>
          </a:bodyPr>
          <a:lstStyle/>
          <a:p>
            <a:r>
              <a:rPr lang="en-US" dirty="0"/>
              <a:t>Similarly, 2 images - A and B, </a:t>
            </a:r>
          </a:p>
          <a:p>
            <a:r>
              <a:rPr lang="en-US" dirty="0"/>
              <a:t>A and B, the logical AND operation which is shown in the left image lower. </a:t>
            </a:r>
          </a:p>
          <a:p>
            <a:r>
              <a:rPr lang="en-US" dirty="0"/>
              <a:t>Similarly, the XOR operation the image in the right image lower. </a:t>
            </a:r>
          </a:p>
          <a:p>
            <a:endParaRPr lang="en-US" dirty="0"/>
          </a:p>
        </p:txBody>
      </p:sp>
      <p:pic>
        <p:nvPicPr>
          <p:cNvPr id="6" name="Content Placeholder 5" descr="Screen Shot 2015-05-18 at 5.06.25 pm.png"/>
          <p:cNvPicPr>
            <a:picLocks noGrp="1" noChangeAspect="1"/>
          </p:cNvPicPr>
          <p:nvPr>
            <p:ph sz="half" idx="2"/>
          </p:nvPr>
        </p:nvPicPr>
        <p:blipFill>
          <a:blip r:embed="rId2">
            <a:extLst>
              <a:ext uri="{28A0092B-C50C-407E-A947-70E740481C1C}">
                <a14:useLocalDpi xmlns:a14="http://schemas.microsoft.com/office/drawing/2010/main" val="0"/>
              </a:ext>
            </a:extLst>
          </a:blip>
          <a:srcRect t="-28486" b="-28486"/>
          <a:stretch>
            <a:fillRect/>
          </a:stretch>
        </p:blipFill>
        <p:spPr/>
      </p:pic>
      <p:sp>
        <p:nvSpPr>
          <p:cNvPr id="5" name="Slide Number Placeholder 4"/>
          <p:cNvSpPr>
            <a:spLocks noGrp="1"/>
          </p:cNvSpPr>
          <p:nvPr>
            <p:ph type="sldNum" sz="quarter" idx="12"/>
          </p:nvPr>
        </p:nvSpPr>
        <p:spPr/>
        <p:txBody>
          <a:bodyPr/>
          <a:lstStyle/>
          <a:p>
            <a:fld id="{04E567AB-134B-9C4D-86BA-9D10E7A67249}" type="slidenum">
              <a:rPr lang="en-US" smtClean="0"/>
              <a:pPr/>
              <a:t>37</a:t>
            </a:fld>
            <a:endParaRPr lang="en-US"/>
          </a:p>
        </p:txBody>
      </p:sp>
    </p:spTree>
    <p:extLst>
      <p:ext uri="{BB962C8B-B14F-4D97-AF65-F5344CB8AC3E}">
        <p14:creationId xmlns:p14="http://schemas.microsoft.com/office/powerpoint/2010/main" val="19330997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Pixel Neighborhood operations</a:t>
            </a:r>
            <a:br>
              <a:rPr lang="en-US" dirty="0"/>
            </a:br>
            <a:endParaRPr lang="en-US" dirty="0"/>
          </a:p>
        </p:txBody>
      </p:sp>
      <p:sp>
        <p:nvSpPr>
          <p:cNvPr id="3" name="Content Placeholder 2"/>
          <p:cNvSpPr>
            <a:spLocks noGrp="1"/>
          </p:cNvSpPr>
          <p:nvPr>
            <p:ph sz="half" idx="1"/>
          </p:nvPr>
        </p:nvSpPr>
        <p:spPr/>
        <p:txBody>
          <a:bodyPr>
            <a:normAutofit fontScale="70000" lnSpcReduction="20000"/>
          </a:bodyPr>
          <a:lstStyle/>
          <a:p>
            <a:r>
              <a:rPr lang="en-US" dirty="0"/>
              <a:t>3 by 3 matrix, this represents the part of an image which has nine pixel elements  Z1 to Z9 </a:t>
            </a:r>
          </a:p>
          <a:p>
            <a:r>
              <a:rPr lang="en-US" dirty="0"/>
              <a:t>I want to replace every pixel value by the average of its neighborhood considering the pixel itself. </a:t>
            </a:r>
          </a:p>
          <a:p>
            <a:r>
              <a:rPr lang="en-US" dirty="0"/>
              <a:t>The simple average operation at individual at every pixel level</a:t>
            </a:r>
          </a:p>
          <a:p>
            <a:r>
              <a:rPr lang="en-US" dirty="0"/>
              <a:t>We are replacing the intensity by a function of the intensities of its neighborhood pixels. </a:t>
            </a:r>
          </a:p>
          <a:p>
            <a:r>
              <a:rPr lang="en-US" dirty="0"/>
              <a:t>We will see later that this is the simplest form of low pass filtering to remove noise from the image. </a:t>
            </a:r>
          </a:p>
          <a:p>
            <a:endParaRPr lang="en-US" dirty="0"/>
          </a:p>
          <a:p>
            <a:endParaRPr lang="en-US" dirty="0"/>
          </a:p>
        </p:txBody>
      </p:sp>
      <p:pic>
        <p:nvPicPr>
          <p:cNvPr id="6" name="Content Placeholder 5" descr="Screen Shot 2015-05-18 at 5.10.20 pm.png"/>
          <p:cNvPicPr>
            <a:picLocks noGrp="1" noChangeAspect="1"/>
          </p:cNvPicPr>
          <p:nvPr>
            <p:ph sz="half" idx="2"/>
          </p:nvPr>
        </p:nvPicPr>
        <p:blipFill>
          <a:blip r:embed="rId2">
            <a:extLst>
              <a:ext uri="{28A0092B-C50C-407E-A947-70E740481C1C}">
                <a14:useLocalDpi xmlns:a14="http://schemas.microsoft.com/office/drawing/2010/main" val="0"/>
              </a:ext>
            </a:extLst>
          </a:blip>
          <a:srcRect t="-58041" b="-58041"/>
          <a:stretch>
            <a:fillRect/>
          </a:stretch>
        </p:blipFill>
        <p:spPr/>
      </p:pic>
      <p:sp>
        <p:nvSpPr>
          <p:cNvPr id="5" name="Slide Number Placeholder 4"/>
          <p:cNvSpPr>
            <a:spLocks noGrp="1"/>
          </p:cNvSpPr>
          <p:nvPr>
            <p:ph type="sldNum" sz="quarter" idx="12"/>
          </p:nvPr>
        </p:nvSpPr>
        <p:spPr/>
        <p:txBody>
          <a:bodyPr/>
          <a:lstStyle/>
          <a:p>
            <a:fld id="{04E567AB-134B-9C4D-86BA-9D10E7A67249}" type="slidenum">
              <a:rPr lang="en-US" smtClean="0"/>
              <a:pPr/>
              <a:t>38</a:t>
            </a:fld>
            <a:endParaRPr lang="en-US"/>
          </a:p>
        </p:txBody>
      </p:sp>
    </p:spTree>
    <p:extLst>
      <p:ext uri="{BB962C8B-B14F-4D97-AF65-F5344CB8AC3E}">
        <p14:creationId xmlns:p14="http://schemas.microsoft.com/office/powerpoint/2010/main" val="16738954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templates</a:t>
            </a:r>
          </a:p>
        </p:txBody>
      </p:sp>
      <p:sp>
        <p:nvSpPr>
          <p:cNvPr id="3" name="Content Placeholder 2"/>
          <p:cNvSpPr>
            <a:spLocks noGrp="1"/>
          </p:cNvSpPr>
          <p:nvPr>
            <p:ph sz="half" idx="1"/>
          </p:nvPr>
        </p:nvSpPr>
        <p:spPr/>
        <p:txBody>
          <a:bodyPr>
            <a:normAutofit fontScale="70000" lnSpcReduction="20000"/>
          </a:bodyPr>
          <a:lstStyle/>
          <a:p>
            <a:r>
              <a:rPr lang="en-US" dirty="0"/>
              <a:t>We define a 3 by 3 template which is shown on this right-hand figure where the template contains nine elements W1 to W9 </a:t>
            </a:r>
          </a:p>
          <a:p>
            <a:r>
              <a:rPr lang="en-US" dirty="0"/>
              <a:t>To perform the neighborhood operation; we put the  template, on the original image in such a way that the pixel at which place we want to replace the value, the center of the template just relates with that pixel. </a:t>
            </a:r>
          </a:p>
          <a:p>
            <a:r>
              <a:rPr lang="en-US" dirty="0"/>
              <a:t>We replace the value with the weighted sum of the values taken from the image and the corresponding point from the template. </a:t>
            </a:r>
          </a:p>
          <a:p>
            <a:endParaRPr lang="en-US" dirty="0"/>
          </a:p>
          <a:p>
            <a:endParaRPr lang="en-US" dirty="0"/>
          </a:p>
        </p:txBody>
      </p:sp>
      <p:pic>
        <p:nvPicPr>
          <p:cNvPr id="6" name="Content Placeholder 5" descr="Screen Shot 2015-05-18 at 5.16.03 pm.png"/>
          <p:cNvPicPr>
            <a:picLocks noGrp="1" noChangeAspect="1"/>
          </p:cNvPicPr>
          <p:nvPr>
            <p:ph sz="half" idx="2"/>
          </p:nvPr>
        </p:nvPicPr>
        <p:blipFill>
          <a:blip r:embed="rId2">
            <a:extLst>
              <a:ext uri="{28A0092B-C50C-407E-A947-70E740481C1C}">
                <a14:useLocalDpi xmlns:a14="http://schemas.microsoft.com/office/drawing/2010/main" val="0"/>
              </a:ext>
            </a:extLst>
          </a:blip>
          <a:srcRect t="-36254" b="-36254"/>
          <a:stretch>
            <a:fillRect/>
          </a:stretch>
        </p:blipFill>
        <p:spPr>
          <a:xfrm>
            <a:off x="4648200" y="549647"/>
            <a:ext cx="4038600" cy="4525963"/>
          </a:xfrm>
        </p:spPr>
      </p:pic>
      <p:sp>
        <p:nvSpPr>
          <p:cNvPr id="5" name="Slide Number Placeholder 4"/>
          <p:cNvSpPr>
            <a:spLocks noGrp="1"/>
          </p:cNvSpPr>
          <p:nvPr>
            <p:ph type="sldNum" sz="quarter" idx="12"/>
          </p:nvPr>
        </p:nvSpPr>
        <p:spPr/>
        <p:txBody>
          <a:bodyPr/>
          <a:lstStyle/>
          <a:p>
            <a:fld id="{04E567AB-134B-9C4D-86BA-9D10E7A67249}" type="slidenum">
              <a:rPr lang="en-US" smtClean="0"/>
              <a:pPr/>
              <a:t>39</a:t>
            </a:fld>
            <a:endParaRPr lang="en-US"/>
          </a:p>
        </p:txBody>
      </p:sp>
      <p:sp>
        <p:nvSpPr>
          <p:cNvPr id="7" name="Rectangle 6"/>
          <p:cNvSpPr/>
          <p:nvPr/>
        </p:nvSpPr>
        <p:spPr>
          <a:xfrm>
            <a:off x="4495800" y="4629092"/>
            <a:ext cx="4572000" cy="954107"/>
          </a:xfrm>
          <a:prstGeom prst="rect">
            <a:avLst/>
          </a:prstGeom>
        </p:spPr>
        <p:txBody>
          <a:bodyPr>
            <a:spAutoFit/>
          </a:bodyPr>
          <a:lstStyle/>
          <a:p>
            <a:r>
              <a:rPr lang="en-US" sz="2800" baseline="30000" dirty="0"/>
              <a:t>the value which will be replaced is given by Z equal to W</a:t>
            </a:r>
            <a:r>
              <a:rPr lang="en-US" sz="2800" baseline="-25000" dirty="0"/>
              <a:t>i </a:t>
            </a:r>
            <a:r>
              <a:rPr lang="en-US" sz="2800" baseline="30000" dirty="0" err="1"/>
              <a:t>Z</a:t>
            </a:r>
            <a:r>
              <a:rPr lang="en-US" sz="2800" baseline="-25000" dirty="0" err="1"/>
              <a:t>i</a:t>
            </a:r>
            <a:r>
              <a:rPr lang="en-US" sz="2800" baseline="-25000" dirty="0"/>
              <a:t> </a:t>
            </a:r>
            <a:r>
              <a:rPr lang="en-US" sz="2800" baseline="30000" dirty="0"/>
              <a:t>summation of </a:t>
            </a:r>
            <a:r>
              <a:rPr lang="en-US" sz="2800" baseline="30000" dirty="0" err="1"/>
              <a:t>i</a:t>
            </a:r>
            <a:r>
              <a:rPr lang="en-US" sz="2800" baseline="30000" dirty="0"/>
              <a:t> varying from 1 to 9. </a:t>
            </a:r>
            <a:endParaRPr lang="en-US" sz="2800" dirty="0"/>
          </a:p>
        </p:txBody>
      </p:sp>
    </p:spTree>
    <p:extLst>
      <p:ext uri="{BB962C8B-B14F-4D97-AF65-F5344CB8AC3E}">
        <p14:creationId xmlns:p14="http://schemas.microsoft.com/office/powerpoint/2010/main" val="1651430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Connected component</a:t>
            </a:r>
          </a:p>
        </p:txBody>
      </p:sp>
      <p:sp>
        <p:nvSpPr>
          <p:cNvPr id="3" name="Content Placeholder 2"/>
          <p:cNvSpPr>
            <a:spLocks noGrp="1"/>
          </p:cNvSpPr>
          <p:nvPr>
            <p:ph sz="half" idx="1"/>
          </p:nvPr>
        </p:nvSpPr>
        <p:spPr/>
        <p:txBody>
          <a:bodyPr>
            <a:normAutofit fontScale="77500" lnSpcReduction="20000"/>
          </a:bodyPr>
          <a:lstStyle/>
          <a:p>
            <a:r>
              <a:rPr lang="en-US" dirty="0"/>
              <a:t>We take a subset S of an image I </a:t>
            </a:r>
          </a:p>
          <a:p>
            <a:r>
              <a:rPr lang="en-US" dirty="0"/>
              <a:t>we take 2-point p and q which belong to this subset S of image I. </a:t>
            </a:r>
          </a:p>
          <a:p>
            <a:r>
              <a:rPr lang="en-US" dirty="0"/>
              <a:t>Then p is connected to q in S. which means if there exists a path from p to q consisting entirely of pixels in S. </a:t>
            </a:r>
          </a:p>
          <a:p>
            <a:r>
              <a:rPr lang="en-US" dirty="0"/>
              <a:t>For any such p belonging to S, the set of pixels in S that are connected to p is called a connected component of S. </a:t>
            </a:r>
          </a:p>
        </p:txBody>
      </p:sp>
      <p:pic>
        <p:nvPicPr>
          <p:cNvPr id="5" name="Content Placeholder 4" descr="Screen Shot 2015-05-17 at 11.47.03 am.png"/>
          <p:cNvPicPr>
            <a:picLocks noGrp="1" noChangeAspect="1"/>
          </p:cNvPicPr>
          <p:nvPr>
            <p:ph sz="half" idx="2"/>
          </p:nvPr>
        </p:nvPicPr>
        <p:blipFill>
          <a:blip r:embed="rId2">
            <a:extLst>
              <a:ext uri="{28A0092B-C50C-407E-A947-70E740481C1C}">
                <a14:useLocalDpi xmlns:a14="http://schemas.microsoft.com/office/drawing/2010/main" val="0"/>
              </a:ext>
            </a:extLst>
          </a:blip>
          <a:srcRect t="-33716" b="-33716"/>
          <a:stretch>
            <a:fillRect/>
          </a:stretch>
        </p:blipFill>
        <p:spPr/>
      </p:pic>
      <p:sp>
        <p:nvSpPr>
          <p:cNvPr id="4" name="Slide Number Placeholder 3"/>
          <p:cNvSpPr>
            <a:spLocks noGrp="1"/>
          </p:cNvSpPr>
          <p:nvPr>
            <p:ph type="sldNum" sz="quarter" idx="12"/>
          </p:nvPr>
        </p:nvSpPr>
        <p:spPr/>
        <p:txBody>
          <a:bodyPr/>
          <a:lstStyle/>
          <a:p>
            <a:fld id="{04E567AB-134B-9C4D-86BA-9D10E7A67249}" type="slidenum">
              <a:rPr lang="en-US" smtClean="0"/>
              <a:pPr/>
              <a:t>4</a:t>
            </a:fld>
            <a:endParaRPr lang="en-US"/>
          </a:p>
        </p:txBody>
      </p:sp>
      <mc:AlternateContent xmlns:mc="http://schemas.openxmlformats.org/markup-compatibility/2006">
        <mc:Choice xmlns:p14="http://schemas.microsoft.com/office/powerpoint/2010/main" Requires="p14">
          <p:contentPart p14:bwMode="auto" r:id="rId3">
            <p14:nvContentPartPr>
              <p14:cNvPr id="1027" name="Ink 3"/>
              <p14:cNvContentPartPr>
                <a14:cpLocks xmlns:a14="http://schemas.microsoft.com/office/drawing/2010/main" noRot="1" noChangeAspect="1" noEditPoints="1" noChangeArrowheads="1" noChangeShapeType="1"/>
              </p14:cNvContentPartPr>
              <p14:nvPr/>
            </p14:nvContentPartPr>
            <p14:xfrm>
              <a:off x="7032625" y="5559425"/>
              <a:ext cx="92075" cy="122238"/>
            </p14:xfrm>
          </p:contentPart>
        </mc:Choice>
        <mc:Fallback>
          <p:pic>
            <p:nvPicPr>
              <p:cNvPr id="1027" name="Ink 3"/>
              <p:cNvPicPr>
                <a:picLocks noRot="1" noChangeAspect="1" noEditPoints="1" noChangeArrowheads="1" noChangeShapeType="1"/>
              </p:cNvPicPr>
              <p:nvPr/>
            </p:nvPicPr>
            <p:blipFill>
              <a:blip r:embed="rId4"/>
              <a:stretch>
                <a:fillRect/>
              </a:stretch>
            </p:blipFill>
            <p:spPr>
              <a:xfrm>
                <a:off x="7023274" y="5550077"/>
                <a:ext cx="110778" cy="140933"/>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28" name="Ink 4"/>
              <p14:cNvContentPartPr>
                <a14:cpLocks xmlns:a14="http://schemas.microsoft.com/office/drawing/2010/main" noRot="1" noChangeAspect="1" noEditPoints="1" noChangeArrowheads="1" noChangeShapeType="1"/>
              </p14:cNvContentPartPr>
              <p14:nvPr/>
            </p14:nvContentPartPr>
            <p14:xfrm>
              <a:off x="5416550" y="3344863"/>
              <a:ext cx="53975" cy="42862"/>
            </p14:xfrm>
          </p:contentPart>
        </mc:Choice>
        <mc:Fallback>
          <p:pic>
            <p:nvPicPr>
              <p:cNvPr id="1028" name="Ink 4"/>
              <p:cNvPicPr>
                <a:picLocks noRot="1" noChangeAspect="1" noEditPoints="1" noChangeArrowheads="1" noChangeShapeType="1"/>
              </p:cNvPicPr>
              <p:nvPr/>
            </p:nvPicPr>
            <p:blipFill>
              <a:blip r:embed="rId6"/>
              <a:stretch>
                <a:fillRect/>
              </a:stretch>
            </p:blipFill>
            <p:spPr>
              <a:xfrm>
                <a:off x="5406938" y="3335338"/>
                <a:ext cx="73199" cy="61912"/>
              </a:xfrm>
              <a:prstGeom prst="rect">
                <a:avLst/>
              </a:prstGeom>
            </p:spPr>
          </p:pic>
        </mc:Fallback>
      </mc:AlternateContent>
    </p:spTree>
    <p:extLst>
      <p:ext uri="{BB962C8B-B14F-4D97-AF65-F5344CB8AC3E}">
        <p14:creationId xmlns:p14="http://schemas.microsoft.com/office/powerpoint/2010/main" val="29581546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Neighborhood operation </a:t>
            </a:r>
          </a:p>
        </p:txBody>
      </p:sp>
      <p:sp>
        <p:nvSpPr>
          <p:cNvPr id="3" name="Content Placeholder 2"/>
          <p:cNvSpPr>
            <a:spLocks noGrp="1"/>
          </p:cNvSpPr>
          <p:nvPr>
            <p:ph idx="1"/>
          </p:nvPr>
        </p:nvSpPr>
        <p:spPr/>
        <p:txBody>
          <a:bodyPr>
            <a:normAutofit/>
          </a:bodyPr>
          <a:lstStyle/>
          <a:p>
            <a:r>
              <a:rPr lang="en-US" dirty="0"/>
              <a:t>The template operation can also be used for edge detection operation in different images. </a:t>
            </a:r>
          </a:p>
          <a:p>
            <a:r>
              <a:rPr lang="en-US" dirty="0"/>
              <a:t>So, with this, we complete our lecture today. </a:t>
            </a:r>
          </a:p>
        </p:txBody>
      </p:sp>
      <p:sp>
        <p:nvSpPr>
          <p:cNvPr id="5" name="Slide Number Placeholder 4"/>
          <p:cNvSpPr>
            <a:spLocks noGrp="1"/>
          </p:cNvSpPr>
          <p:nvPr>
            <p:ph type="sldNum" sz="quarter" idx="12"/>
          </p:nvPr>
        </p:nvSpPr>
        <p:spPr/>
        <p:txBody>
          <a:bodyPr/>
          <a:lstStyle/>
          <a:p>
            <a:fld id="{04E567AB-134B-9C4D-86BA-9D10E7A67249}" type="slidenum">
              <a:rPr lang="en-US" smtClean="0"/>
              <a:pPr/>
              <a:t>40</a:t>
            </a:fld>
            <a:endParaRPr lang="en-US"/>
          </a:p>
        </p:txBody>
      </p:sp>
    </p:spTree>
    <p:extLst>
      <p:ext uri="{BB962C8B-B14F-4D97-AF65-F5344CB8AC3E}">
        <p14:creationId xmlns:p14="http://schemas.microsoft.com/office/powerpoint/2010/main" val="25215227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Summery of the lecture </a:t>
            </a:r>
          </a:p>
        </p:txBody>
      </p:sp>
      <p:sp>
        <p:nvSpPr>
          <p:cNvPr id="3" name="Content Placeholder 2"/>
          <p:cNvSpPr>
            <a:spLocks noGrp="1"/>
          </p:cNvSpPr>
          <p:nvPr>
            <p:ph idx="1"/>
          </p:nvPr>
        </p:nvSpPr>
        <p:spPr/>
        <p:txBody>
          <a:bodyPr/>
          <a:lstStyle/>
          <a:p>
            <a:r>
              <a:rPr lang="en-US" dirty="0"/>
              <a:t>Different distance measures</a:t>
            </a:r>
          </a:p>
          <a:p>
            <a:r>
              <a:rPr lang="en-US" dirty="0"/>
              <a:t>Application of distance measures</a:t>
            </a:r>
          </a:p>
          <a:p>
            <a:r>
              <a:rPr lang="en-US" dirty="0"/>
              <a:t>Arithmetic and logical operations on images </a:t>
            </a:r>
          </a:p>
          <a:p>
            <a:r>
              <a:rPr lang="en-US" dirty="0"/>
              <a:t>Neighborhood operation on images</a:t>
            </a:r>
          </a:p>
        </p:txBody>
      </p:sp>
      <p:sp>
        <p:nvSpPr>
          <p:cNvPr id="4" name="Slide Number Placeholder 3"/>
          <p:cNvSpPr>
            <a:spLocks noGrp="1"/>
          </p:cNvSpPr>
          <p:nvPr>
            <p:ph type="sldNum" sz="quarter" idx="12"/>
          </p:nvPr>
        </p:nvSpPr>
        <p:spPr/>
        <p:txBody>
          <a:bodyPr/>
          <a:lstStyle/>
          <a:p>
            <a:fld id="{04E567AB-134B-9C4D-86BA-9D10E7A67249}" type="slidenum">
              <a:rPr lang="en-US" smtClean="0"/>
              <a:pPr/>
              <a:t>41</a:t>
            </a:fld>
            <a:endParaRPr lang="en-US"/>
          </a:p>
        </p:txBody>
      </p:sp>
    </p:spTree>
    <p:extLst>
      <p:ext uri="{BB962C8B-B14F-4D97-AF65-F5344CB8AC3E}">
        <p14:creationId xmlns:p14="http://schemas.microsoft.com/office/powerpoint/2010/main" val="40833118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p>
        </p:txBody>
      </p:sp>
      <p:sp>
        <p:nvSpPr>
          <p:cNvPr id="3" name="Content Placeholder 2"/>
          <p:cNvSpPr>
            <a:spLocks noGrp="1"/>
          </p:cNvSpPr>
          <p:nvPr>
            <p:ph idx="1"/>
          </p:nvPr>
        </p:nvSpPr>
        <p:spPr/>
        <p:txBody>
          <a:bodyPr/>
          <a:lstStyle/>
          <a:p>
            <a:pPr>
              <a:lnSpc>
                <a:spcPct val="70000"/>
              </a:lnSpc>
            </a:pPr>
            <a:r>
              <a:rPr lang="en-US" sz="2000" dirty="0"/>
              <a:t>Prof .P. K. </a:t>
            </a:r>
            <a:r>
              <a:rPr lang="en-US" sz="2000" dirty="0" err="1"/>
              <a:t>Biswas</a:t>
            </a:r>
            <a:br>
              <a:rPr lang="en-US" sz="2000" dirty="0"/>
            </a:br>
            <a:r>
              <a:rPr lang="en-US" sz="2000" dirty="0"/>
              <a:t>Department of Electronics and Electrical Communication Engineering Indian Institute of Technology, </a:t>
            </a:r>
            <a:r>
              <a:rPr lang="en-US" sz="2000" dirty="0" err="1"/>
              <a:t>Kharagpur</a:t>
            </a:r>
            <a:endParaRPr lang="en-US" sz="2000" dirty="0"/>
          </a:p>
          <a:p>
            <a:pPr lvl="0">
              <a:lnSpc>
                <a:spcPct val="70000"/>
              </a:lnSpc>
            </a:pPr>
            <a:r>
              <a:rPr lang="en-US" sz="2000" dirty="0"/>
              <a:t>Gonzalez R. C. &amp; Woods R.E. (2008). Digital Image Processing. Prentice Hall.</a:t>
            </a:r>
          </a:p>
          <a:p>
            <a:pPr>
              <a:lnSpc>
                <a:spcPct val="70000"/>
              </a:lnSpc>
            </a:pPr>
            <a:r>
              <a:rPr lang="en-US" sz="2000" dirty="0"/>
              <a:t>Forsyth, D. A. &amp; Ponce, J. (2011).Computer Vision: A Modern Approach. Pearson Education.</a:t>
            </a:r>
            <a:endParaRPr lang="en-US" sz="2000" i="1" dirty="0"/>
          </a:p>
          <a:p>
            <a:pPr lvl="0">
              <a:lnSpc>
                <a:spcPct val="70000"/>
              </a:lnSpc>
            </a:pPr>
            <a:endParaRPr lang="en-US" sz="2000" dirty="0"/>
          </a:p>
          <a:p>
            <a:pPr marL="0" indent="0">
              <a:lnSpc>
                <a:spcPct val="70000"/>
              </a:lnSpc>
              <a:buNone/>
            </a:pPr>
            <a:endParaRPr lang="en-US" dirty="0"/>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42</a:t>
            </a:fld>
            <a:endParaRPr lang="en-US"/>
          </a:p>
        </p:txBody>
      </p:sp>
    </p:spTree>
    <p:extLst>
      <p:ext uri="{BB962C8B-B14F-4D97-AF65-F5344CB8AC3E}">
        <p14:creationId xmlns:p14="http://schemas.microsoft.com/office/powerpoint/2010/main" val="3381698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Connected component labeling </a:t>
            </a:r>
          </a:p>
        </p:txBody>
      </p:sp>
      <p:sp>
        <p:nvSpPr>
          <p:cNvPr id="3" name="Content Placeholder 2"/>
          <p:cNvSpPr>
            <a:spLocks noGrp="1"/>
          </p:cNvSpPr>
          <p:nvPr>
            <p:ph sz="half" idx="1"/>
          </p:nvPr>
        </p:nvSpPr>
        <p:spPr/>
        <p:txBody>
          <a:bodyPr>
            <a:normAutofit fontScale="92500" lnSpcReduction="10000"/>
          </a:bodyPr>
          <a:lstStyle/>
          <a:p>
            <a:r>
              <a:rPr lang="en-US" dirty="0"/>
              <a:t>To extracting the region property we need to distinguish the components</a:t>
            </a:r>
          </a:p>
          <a:p>
            <a:r>
              <a:rPr lang="en-US" dirty="0"/>
              <a:t>For the identification or group identification, we need identify a set of pixels which are connected; belonging to a particular group, assign a particular identification number. </a:t>
            </a:r>
          </a:p>
          <a:p>
            <a:endParaRPr lang="en-US" dirty="0"/>
          </a:p>
          <a:p>
            <a:endParaRPr lang="en-US" dirty="0"/>
          </a:p>
        </p:txBody>
      </p:sp>
      <p:pic>
        <p:nvPicPr>
          <p:cNvPr id="5" name="Content Placeholder 4" descr="Screen Shot 2015-05-17 at 11.55.23 am.png"/>
          <p:cNvPicPr>
            <a:picLocks noGrp="1" noChangeAspect="1"/>
          </p:cNvPicPr>
          <p:nvPr>
            <p:ph sz="half" idx="2"/>
          </p:nvPr>
        </p:nvPicPr>
        <p:blipFill>
          <a:blip r:embed="rId2">
            <a:extLst>
              <a:ext uri="{28A0092B-C50C-407E-A947-70E740481C1C}">
                <a14:useLocalDpi xmlns:a14="http://schemas.microsoft.com/office/drawing/2010/main" val="0"/>
              </a:ext>
            </a:extLst>
          </a:blip>
          <a:srcRect t="-135361" b="-135361"/>
          <a:stretch>
            <a:fillRect/>
          </a:stretch>
        </p:blipFill>
        <p:spPr>
          <a:xfrm>
            <a:off x="4648200" y="652122"/>
            <a:ext cx="4495800" cy="5474042"/>
          </a:xfrm>
        </p:spPr>
      </p:pic>
      <p:sp>
        <p:nvSpPr>
          <p:cNvPr id="4" name="Slide Number Placeholder 3"/>
          <p:cNvSpPr>
            <a:spLocks noGrp="1"/>
          </p:cNvSpPr>
          <p:nvPr>
            <p:ph type="sldNum" sz="quarter" idx="12"/>
          </p:nvPr>
        </p:nvSpPr>
        <p:spPr/>
        <p:txBody>
          <a:bodyPr/>
          <a:lstStyle/>
          <a:p>
            <a:fld id="{04E567AB-134B-9C4D-86BA-9D10E7A67249}" type="slidenum">
              <a:rPr lang="en-US" smtClean="0"/>
              <a:pPr/>
              <a:t>5</a:t>
            </a:fld>
            <a:endParaRPr lang="en-US"/>
          </a:p>
        </p:txBody>
      </p:sp>
    </p:spTree>
    <p:extLst>
      <p:ext uri="{BB962C8B-B14F-4D97-AF65-F5344CB8AC3E}">
        <p14:creationId xmlns:p14="http://schemas.microsoft.com/office/powerpoint/2010/main" val="1682839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labeling </a:t>
            </a:r>
          </a:p>
        </p:txBody>
      </p:sp>
      <p:sp>
        <p:nvSpPr>
          <p:cNvPr id="3" name="Content Placeholder 2"/>
          <p:cNvSpPr>
            <a:spLocks noGrp="1"/>
          </p:cNvSpPr>
          <p:nvPr>
            <p:ph idx="1"/>
          </p:nvPr>
        </p:nvSpPr>
        <p:spPr/>
        <p:txBody>
          <a:bodyPr>
            <a:normAutofit fontScale="92500" lnSpcReduction="10000"/>
          </a:bodyPr>
          <a:lstStyle/>
          <a:p>
            <a:r>
              <a:rPr lang="en-US" dirty="0"/>
              <a:t>Once we identify group of pixels which belong particular region; </a:t>
            </a:r>
          </a:p>
          <a:p>
            <a:r>
              <a:rPr lang="en-US" dirty="0"/>
              <a:t>then we can go for finding out some region properties </a:t>
            </a:r>
          </a:p>
          <a:p>
            <a:r>
              <a:rPr lang="en-US" dirty="0"/>
              <a:t>Region properties may be </a:t>
            </a:r>
          </a:p>
          <a:p>
            <a:pPr lvl="1"/>
            <a:r>
              <a:rPr lang="en-US" dirty="0"/>
              <a:t>shape up that particular region, </a:t>
            </a:r>
          </a:p>
          <a:p>
            <a:pPr lvl="1"/>
            <a:r>
              <a:rPr lang="en-US" dirty="0"/>
              <a:t>area of that particular region, </a:t>
            </a:r>
          </a:p>
          <a:p>
            <a:pPr lvl="1"/>
            <a:r>
              <a:rPr lang="en-US" dirty="0"/>
              <a:t>the boundary, </a:t>
            </a:r>
          </a:p>
          <a:p>
            <a:pPr lvl="1"/>
            <a:r>
              <a:rPr lang="en-US" dirty="0"/>
              <a:t>the length of the boundary </a:t>
            </a:r>
          </a:p>
          <a:p>
            <a:pPr lvl="1"/>
            <a:r>
              <a:rPr lang="en-US" dirty="0"/>
              <a:t>and many other features can be extracted </a:t>
            </a:r>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6</a:t>
            </a:fld>
            <a:endParaRPr lang="en-US"/>
          </a:p>
        </p:txBody>
      </p:sp>
    </p:spTree>
    <p:extLst>
      <p:ext uri="{BB962C8B-B14F-4D97-AF65-F5344CB8AC3E}">
        <p14:creationId xmlns:p14="http://schemas.microsoft.com/office/powerpoint/2010/main" val="4029133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1140"/>
            <a:ext cx="8229600" cy="1143000"/>
          </a:xfrm>
        </p:spPr>
        <p:txBody>
          <a:bodyPr>
            <a:normAutofit/>
          </a:bodyPr>
          <a:lstStyle/>
          <a:p>
            <a:r>
              <a:rPr lang="en-US" dirty="0"/>
              <a:t>Algorithm for labeling </a:t>
            </a:r>
          </a:p>
        </p:txBody>
      </p:sp>
      <p:pic>
        <p:nvPicPr>
          <p:cNvPr id="6" name="Content Placeholder 5" descr="Screen Shot 2015-05-17 at 12.06.42 pm.png"/>
          <p:cNvPicPr>
            <a:picLocks noGrp="1" noChangeAspect="1"/>
          </p:cNvPicPr>
          <p:nvPr>
            <p:ph idx="1"/>
          </p:nvPr>
        </p:nvPicPr>
        <p:blipFill>
          <a:blip r:embed="rId2">
            <a:extLst>
              <a:ext uri="{28A0092B-C50C-407E-A947-70E740481C1C}">
                <a14:useLocalDpi xmlns:a14="http://schemas.microsoft.com/office/drawing/2010/main" val="0"/>
              </a:ext>
            </a:extLst>
          </a:blip>
          <a:srcRect l="-20204" r="-20204"/>
          <a:stretch>
            <a:fillRect/>
          </a:stretch>
        </p:blipFill>
        <p:spPr>
          <a:xfrm>
            <a:off x="914400" y="1102529"/>
            <a:ext cx="8229600" cy="4525963"/>
          </a:xfrm>
        </p:spPr>
      </p:pic>
      <p:sp>
        <p:nvSpPr>
          <p:cNvPr id="7" name="Rectangle 6"/>
          <p:cNvSpPr/>
          <p:nvPr/>
        </p:nvSpPr>
        <p:spPr>
          <a:xfrm>
            <a:off x="2594949" y="5628492"/>
            <a:ext cx="4572000" cy="1200328"/>
          </a:xfrm>
          <a:prstGeom prst="rect">
            <a:avLst/>
          </a:prstGeom>
        </p:spPr>
        <p:txBody>
          <a:bodyPr>
            <a:spAutoFit/>
          </a:bodyPr>
          <a:lstStyle/>
          <a:p>
            <a:r>
              <a:rPr lang="en-US" sz="2400" baseline="30000" dirty="0"/>
              <a:t>The</a:t>
            </a:r>
            <a:r>
              <a:rPr lang="en-US" sz="2400" dirty="0"/>
              <a:t> </a:t>
            </a:r>
            <a:r>
              <a:rPr lang="en-US" sz="2400" baseline="30000" dirty="0"/>
              <a:t>algorithm is called  component leveling algorithm to assign an identification number to each of the connected pixels which will identify a particular region.</a:t>
            </a:r>
          </a:p>
        </p:txBody>
      </p:sp>
      <p:sp>
        <p:nvSpPr>
          <p:cNvPr id="3" name="Slide Number Placeholder 2"/>
          <p:cNvSpPr>
            <a:spLocks noGrp="1"/>
          </p:cNvSpPr>
          <p:nvPr>
            <p:ph type="sldNum" sz="quarter" idx="12"/>
          </p:nvPr>
        </p:nvSpPr>
        <p:spPr/>
        <p:txBody>
          <a:bodyPr/>
          <a:lstStyle/>
          <a:p>
            <a:fld id="{04E567AB-134B-9C4D-86BA-9D10E7A67249}" type="slidenum">
              <a:rPr lang="en-US" smtClean="0"/>
              <a:pPr/>
              <a:t>7</a:t>
            </a:fld>
            <a:endParaRPr lang="en-US"/>
          </a:p>
        </p:txBody>
      </p:sp>
      <mc:AlternateContent xmlns:mc="http://schemas.openxmlformats.org/markup-compatibility/2006">
        <mc:Choice xmlns:p14="http://schemas.microsoft.com/office/powerpoint/2010/main" Requires="p14">
          <p:contentPart p14:bwMode="auto" r:id="rId3">
            <p14:nvContentPartPr>
              <p14:cNvPr id="2052" name="Ink 4"/>
              <p14:cNvContentPartPr>
                <a14:cpLocks xmlns:a14="http://schemas.microsoft.com/office/drawing/2010/main" noRot="1" noChangeAspect="1" noEditPoints="1" noChangeArrowheads="1" noChangeShapeType="1"/>
              </p14:cNvContentPartPr>
              <p14:nvPr/>
            </p14:nvContentPartPr>
            <p14:xfrm>
              <a:off x="17873663" y="16471900"/>
              <a:ext cx="0" cy="0"/>
            </p14:xfrm>
          </p:contentPart>
        </mc:Choice>
        <mc:Fallback>
          <p:pic>
            <p:nvPicPr>
              <p:cNvPr id="2052" name="Ink 4"/>
              <p:cNvPicPr>
                <a:picLocks noRot="1" noChangeAspect="1" noEditPoints="1" noChangeArrowheads="1" noChangeShapeType="1"/>
              </p:cNvPicPr>
              <p:nvPr/>
            </p:nvPicPr>
            <p:blipFill>
              <a:blip r:embed="rId4"/>
              <a:stretch>
                <a:fillRect/>
              </a:stretch>
            </p:blipFill>
            <p:spPr>
              <a:xfrm>
                <a:off x="17873663" y="16471900"/>
                <a:ext cx="0" cy="0"/>
              </a:xfrm>
              <a:prstGeom prst="rect">
                <a:avLst/>
              </a:prstGeom>
            </p:spPr>
          </p:pic>
        </mc:Fallback>
      </mc:AlternateContent>
    </p:spTree>
    <p:extLst>
      <p:ext uri="{BB962C8B-B14F-4D97-AF65-F5344CB8AC3E}">
        <p14:creationId xmlns:p14="http://schemas.microsoft.com/office/powerpoint/2010/main" val="3562276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t>
            </a:r>
            <a:r>
              <a:rPr lang="fr-FR" dirty="0" err="1"/>
              <a:t>omponent</a:t>
            </a:r>
            <a:r>
              <a:rPr lang="fr-FR" dirty="0"/>
              <a:t> </a:t>
            </a:r>
            <a:r>
              <a:rPr lang="fr-FR" dirty="0" err="1"/>
              <a:t>leveling</a:t>
            </a:r>
            <a:r>
              <a:rPr lang="fr-FR" dirty="0"/>
              <a:t> </a:t>
            </a:r>
            <a:r>
              <a:rPr lang="fr-FR" dirty="0" err="1"/>
              <a:t>algorithm</a:t>
            </a:r>
            <a:r>
              <a:rPr lang="fr-FR" dirty="0"/>
              <a:t> </a:t>
            </a:r>
            <a:br>
              <a:rPr lang="fr-FR" dirty="0"/>
            </a:br>
            <a:endParaRPr lang="en-US" dirty="0"/>
          </a:p>
        </p:txBody>
      </p:sp>
      <p:pic>
        <p:nvPicPr>
          <p:cNvPr id="4" name="Content Placeholder 3" descr="Screen Shot 2015-05-17 at 12.12.27 pm.png"/>
          <p:cNvPicPr>
            <a:picLocks noGrp="1" noChangeAspect="1"/>
          </p:cNvPicPr>
          <p:nvPr>
            <p:ph idx="1"/>
          </p:nvPr>
        </p:nvPicPr>
        <p:blipFill>
          <a:blip r:embed="rId2">
            <a:extLst>
              <a:ext uri="{28A0092B-C50C-407E-A947-70E740481C1C}">
                <a14:useLocalDpi xmlns:a14="http://schemas.microsoft.com/office/drawing/2010/main" val="0"/>
              </a:ext>
            </a:extLst>
          </a:blip>
          <a:srcRect l="-21209" r="-21209"/>
          <a:stretch>
            <a:fillRect/>
          </a:stretch>
        </p:blipFill>
        <p:spPr/>
      </p:pic>
      <p:sp>
        <p:nvSpPr>
          <p:cNvPr id="3" name="Slide Number Placeholder 2"/>
          <p:cNvSpPr>
            <a:spLocks noGrp="1"/>
          </p:cNvSpPr>
          <p:nvPr>
            <p:ph type="sldNum" sz="quarter" idx="12"/>
          </p:nvPr>
        </p:nvSpPr>
        <p:spPr/>
        <p:txBody>
          <a:bodyPr/>
          <a:lstStyle/>
          <a:p>
            <a:fld id="{04E567AB-134B-9C4D-86BA-9D10E7A67249}" type="slidenum">
              <a:rPr lang="en-US" smtClean="0"/>
              <a:pPr/>
              <a:t>8</a:t>
            </a:fld>
            <a:endParaRPr lang="en-US"/>
          </a:p>
        </p:txBody>
      </p:sp>
    </p:spTree>
    <p:extLst>
      <p:ext uri="{BB962C8B-B14F-4D97-AF65-F5344CB8AC3E}">
        <p14:creationId xmlns:p14="http://schemas.microsoft.com/office/powerpoint/2010/main" val="857786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baseline="30000" dirty="0"/>
              <a:t>nd</a:t>
            </a:r>
            <a:r>
              <a:rPr lang="en-US" dirty="0"/>
              <a:t> level </a:t>
            </a:r>
          </a:p>
        </p:txBody>
      </p:sp>
      <p:pic>
        <p:nvPicPr>
          <p:cNvPr id="5" name="Content Placeholder 4" descr="Screen Shot 2015-05-17 at 2.46.15 pm.png"/>
          <p:cNvPicPr>
            <a:picLocks noGrp="1" noChangeAspect="1"/>
          </p:cNvPicPr>
          <p:nvPr>
            <p:ph idx="1"/>
          </p:nvPr>
        </p:nvPicPr>
        <p:blipFill>
          <a:blip r:embed="rId2">
            <a:extLst>
              <a:ext uri="{28A0092B-C50C-407E-A947-70E740481C1C}">
                <a14:useLocalDpi xmlns:a14="http://schemas.microsoft.com/office/drawing/2010/main" val="0"/>
              </a:ext>
            </a:extLst>
          </a:blip>
          <a:srcRect l="-16410" r="-16410"/>
          <a:stretch>
            <a:fillRect/>
          </a:stretch>
        </p:blipFill>
        <p:spPr/>
      </p:pic>
      <p:sp>
        <p:nvSpPr>
          <p:cNvPr id="4" name="Slide Number Placeholder 3"/>
          <p:cNvSpPr>
            <a:spLocks noGrp="1"/>
          </p:cNvSpPr>
          <p:nvPr>
            <p:ph type="sldNum" sz="quarter" idx="12"/>
          </p:nvPr>
        </p:nvSpPr>
        <p:spPr/>
        <p:txBody>
          <a:bodyPr/>
          <a:lstStyle/>
          <a:p>
            <a:fld id="{04E567AB-134B-9C4D-86BA-9D10E7A67249}" type="slidenum">
              <a:rPr lang="en-US" smtClean="0"/>
              <a:pPr/>
              <a:t>9</a:t>
            </a:fld>
            <a:endParaRPr lang="en-US"/>
          </a:p>
        </p:txBody>
      </p:sp>
    </p:spTree>
    <p:extLst>
      <p:ext uri="{BB962C8B-B14F-4D97-AF65-F5344CB8AC3E}">
        <p14:creationId xmlns:p14="http://schemas.microsoft.com/office/powerpoint/2010/main" val="3225492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2377</TotalTime>
  <Words>2383</Words>
  <Application>Microsoft Office PowerPoint</Application>
  <PresentationFormat>On-screen Show (4:3)</PresentationFormat>
  <Paragraphs>207</Paragraphs>
  <Slides>42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42</vt:i4>
      </vt:variant>
    </vt:vector>
  </HeadingPairs>
  <TitlesOfParts>
    <vt:vector size="45" baseType="lpstr">
      <vt:lpstr>Arial</vt:lpstr>
      <vt:lpstr>Calibri</vt:lpstr>
      <vt:lpstr>Office Theme</vt:lpstr>
      <vt:lpstr>Digital Image Processing CCS331 </vt:lpstr>
      <vt:lpstr>Summery of previous lecture </vt:lpstr>
      <vt:lpstr>Todays lecture </vt:lpstr>
      <vt:lpstr>Connected component</vt:lpstr>
      <vt:lpstr>Connected component labeling </vt:lpstr>
      <vt:lpstr>Component  labeling </vt:lpstr>
      <vt:lpstr>Algorithm for labeling </vt:lpstr>
      <vt:lpstr>Component leveling algorithm  </vt:lpstr>
      <vt:lpstr>2nd level </vt:lpstr>
      <vt:lpstr>PowerPoint Presentation</vt:lpstr>
      <vt:lpstr>PowerPoint Presentation</vt:lpstr>
      <vt:lpstr>2nd  pass</vt:lpstr>
      <vt:lpstr>Distance measures </vt:lpstr>
      <vt:lpstr>Distance measures</vt:lpstr>
      <vt:lpstr>Euclidean distance</vt:lpstr>
      <vt:lpstr>City block distance </vt:lpstr>
      <vt:lpstr>Diamond shape</vt:lpstr>
      <vt:lpstr>Chess board distance</vt:lpstr>
      <vt:lpstr>Chess board distance</vt:lpstr>
      <vt:lpstr>PowerPoint Presentation</vt:lpstr>
      <vt:lpstr>Shape Matching  </vt:lpstr>
      <vt:lpstr>Shape Matching  </vt:lpstr>
      <vt:lpstr>The skeleton  information   </vt:lpstr>
      <vt:lpstr>PowerPoint Presentation</vt:lpstr>
      <vt:lpstr>How to get the Skeleton</vt:lpstr>
      <vt:lpstr>PowerPoint Presentation</vt:lpstr>
      <vt:lpstr>PowerPoint Presentation</vt:lpstr>
      <vt:lpstr>PowerPoint Presentation</vt:lpstr>
      <vt:lpstr>Distance transform </vt:lpstr>
      <vt:lpstr>PowerPoint Presentation</vt:lpstr>
      <vt:lpstr>PowerPoint Presentation</vt:lpstr>
      <vt:lpstr>Skeletons shapes  </vt:lpstr>
      <vt:lpstr>Distance measures </vt:lpstr>
      <vt:lpstr>Use of skeleton </vt:lpstr>
      <vt:lpstr>Arithmetic and logical operations  </vt:lpstr>
      <vt:lpstr>NOT operation or invert operation</vt:lpstr>
      <vt:lpstr>AND, XOR</vt:lpstr>
      <vt:lpstr>Pixel Neighborhood operations </vt:lpstr>
      <vt:lpstr>Using templates</vt:lpstr>
      <vt:lpstr>Neighborhood operation </vt:lpstr>
      <vt:lpstr>Summery of the lecture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Processing </dc:title>
  <dc:creator>user</dc:creator>
  <cp:lastModifiedBy>FA21-BSE-133 (AOUN HAIDER)</cp:lastModifiedBy>
  <cp:revision>305</cp:revision>
  <dcterms:created xsi:type="dcterms:W3CDTF">2015-05-04T09:46:19Z</dcterms:created>
  <dcterms:modified xsi:type="dcterms:W3CDTF">2023-03-05T10:31:38Z</dcterms:modified>
</cp:coreProperties>
</file>