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349" r:id="rId3"/>
    <p:sldId id="488" r:id="rId4"/>
    <p:sldId id="456" r:id="rId5"/>
    <p:sldId id="457" r:id="rId6"/>
    <p:sldId id="458" r:id="rId7"/>
    <p:sldId id="459" r:id="rId8"/>
    <p:sldId id="461" r:id="rId9"/>
    <p:sldId id="460" r:id="rId10"/>
    <p:sldId id="462" r:id="rId11"/>
    <p:sldId id="463" r:id="rId12"/>
    <p:sldId id="464" r:id="rId13"/>
    <p:sldId id="465" r:id="rId14"/>
    <p:sldId id="466" r:id="rId15"/>
    <p:sldId id="467" r:id="rId16"/>
    <p:sldId id="468" r:id="rId17"/>
    <p:sldId id="469" r:id="rId18"/>
    <p:sldId id="470" r:id="rId19"/>
    <p:sldId id="471" r:id="rId20"/>
    <p:sldId id="474" r:id="rId21"/>
    <p:sldId id="472" r:id="rId22"/>
    <p:sldId id="473"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396" r:id="rId37"/>
    <p:sldId id="30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7788" autoAdjust="0"/>
  </p:normalViewPr>
  <p:slideViewPr>
    <p:cSldViewPr snapToGrid="0" snapToObjects="1">
      <p:cViewPr varScale="1">
        <p:scale>
          <a:sx n="86" d="100"/>
          <a:sy n="86" d="100"/>
        </p:scale>
        <p:origin x="147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0:48:49.5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973 162 31,'-7'-6'4,"-7"-18"-1,-1 1 0,3 1-1,0 4 0,1 2 6,3 2-7,2 4 0,0 2-1,-1 1 7,1 2-7,2 2 0,-2 0 0,2 1 0,-3 1-1,3 1 7,-2 0 0,2 1-7,0-1-1,0 0 1,0 1 0,2 0 6,-3 1-7,3-1 7,0-1-7,0 0 0,0 2 0,0 0 0,0 1 1,0 1-1,0 2 1,-2 0 0,0 2 0,-1 3 1,-1-1 0,0 3 0,-4 1 0,-1 1 0,1 1 0,-2 2 0,1-2 0,-1 0 0,1-1 0,3-2 0,0-1-1,0-3 0,4-1 1,-1-2-1,1-1-1,4-3-1</inkml:trace>
  <inkml:trace contextRef="#ctx0" brushRef="#br0" timeOffset="1220">0 617 22,'0'0'4,"0"0"-1,0 0 0,0 0 0,0 0-1,0 0 0,0 0 0,0 0 0,0 0 0,0 0 0,0 0-1,0 0 1,0 0-1,0 0 0,0 0 0,0 0 0,0 0 0,0 0 0,0 0 0,0 0 6,0 0-7,0 0-1,0 0 1,0 0-1,0 0 1,3 0 0,-3 0 6,0 0-7,0 0 0,4 0 0,0-1 0,2 1 0,-2-1 0,2 0 1,1-1 0,-1 0 0,2 0 0,-2 1-1,3-1 1,1 0-1,-2 0 1,2 0 0,1 1 0,-3-1 0,0 1 0,1 0 0,-1 0 0,0 0 0,3 1 0,-3-1 0,0 1 6,2 0-7,-1 0 1,1 0 6,-2 1-8,1-1 1,1 1 0,-2 0 7,3 0-8,-3-1 1,2 0 0,-2 0 6,3 1 0,-3-1-1,0-1-7,1 1 7,-1 0-7,0 0 1,2-1 0,-1 1 13,1-1-14,-2 1 0,3 0 0,-3 0 1,2-1 0,-1 1 13,-3 1-14,2-1 13,-2 1-14,3-1 7,-1 0-1,0 0-6,-2 0 7,0 0-8,3 0 1,-3 1 1,2-1 7,-2 0-7,3 0 0,-1-1 7,0 0 0,1 0 5,1 0-7,-2-1 0,0 1-7,3 1 1,-3-1 0,0-1 7,1-1-7,-1 2 1,-2 0 0,2 0 1,-1 0 12,1 1-14,-2-1 14,2 1-14,-1-1 7,1-1-1,-2 1 0,2 1 6,1-1-1,-1 1-13,2-1 7,-2-1 0,3 0-7,-1 0 1,0 1 1,1-1 13,-1-1-14,0 1 7,1 1-7,-1-2 13,0 2-7,1 0-6,-3-1 13,-2 1-14,3-1 1,-1 1 1,-2 0 0,2 0 1,-1 0 6,1 0-7,0 1 8,0-2-1,-1 1-7,1 0 1,-2 0 7,2 1-1,-1-1-7,-1 0 1,0-1 7,-2 2-7,0 0 6,0 0 0,0 0-7,1-1 13,-1 1-7,0 0 0,0 0 0,-2 0-1,2 0 0,0 0 0,0-1 6,1 1-14,-1 0 2,2 0 7,0 0 6,0 0-8,1 0 0,-1 0 0,0 0 7,0 0-14,0 0 1,3-1 7,-3 1 0,0 0 6,0 1-1,0-1-7,1 0-6,-1-1 7,0 1 6,0 0-7,1-1 1,-1 1 0,-2-1 6,2 1-7,2-1-7,-1-1 2,-1 2 7,2 0-7,-2-1 7,0 1 0,1-1 0,-1 1-6,0-1 7,0 1-1,-2 0 0,1-1 0,-1 0 0,-2 1 6,2 0-1,-2 0-7,0-2 0,0 1 0,0 0 1,-2 1-7,2-1 1,-2 0 1,2 1 7,-2-1-7,0-1 7,0 1-6,-2 1 0,2-1 7,0 0-7,0 1 13,0-1-1,0 1-1,0-1-14,0 1 2,0 0 0,0-2 7,0 2-6,0 0-1,0 0 0,0 0 0</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0:31.1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0 2480 13</inkml:trace>
  <inkml:trace contextRef="#ctx0" brushRef="#br0" timeOffset="23204">10083 0 19,'0'0'4,"0"0"0,0 0-1,0 0-1,0 0 1,0 0-1,0 0 0,0 0 0,0 0 0,0 0-1,0 0 1,0 0-2,0 0 1,0 0 0,0 0-1,0 0 1,0 0-1,0 0 1,0 0-1,0 0 0,0 0 0,0 0 0,0 0 0,0 0 1,0 0 0,0 0 0,0 0-1,0 0 0,0 0 0,0 0 0,0 0 0,0 0 0,0 0 0,0 0 0,0 0 0,0 0 0,0 0-1,0 0 1,0 0 0,0 0 0,0 0 0,0 0 0,0 0 0,0 0 1,0 0-1,0 0 0,0 0 0,0 0 0,0 0 0,0 0 0,0 0 0,0 0 0,0 0 0,0 0-1,0 0 1,0 0 0,0 0 0,0 0 1,0 0-1,0 0-1,0 0 1,0 0 0,0 0 1,0 0-1,0 0 0,0 0 0,0 0 0,0 0 0,0 0 0,0 0 0,0 0 0,0 0 0,0 0-1,0 0 2,0 0-1,0 0 0,0 0 0,0 0 0,0 0 0,0 0 0,0 0 0,0 0 0,0 0 0,0 0 0,0 0 0,0 0 0,0 0 1,0 0 0,0 0-1,0 0 0,0 0 0,0 0 0,0 0 0,0 0 0,0 0 0,0 0 0,0 0 0,0 0 0,0 0 0,0 0 0,0 0 0,0 0 0,0 0 0,0 0 0,0 0-1,0 0 1,0 0 0,0 0 0,0 0 0,0 0 0,0 0 0,0 0 1,0 0-1,0 0 0,0 0 0,0 0 0,0 0 0,0 0-1,0 0 1,0 0 0,0 0 0,0 0-1,0 0 1,0 0 0,0 0 0,0 0-1,0 0-1</inkml:trace>
</inkml:ink>
</file>

<file path=ppt/ink/ink10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31.3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 56 31,'0'-3'10,"-2"-1"-1,2 1-8,-2-2 7,-1 0 17,3 1-3,-2 0-3,2 0-8,-2-1 11,2 0 3,-2 3-9,2-2 4,-2 2-15,2 0 6,0-1-14,0 2 13,0 1 5,2 1-2,-2 3-8,2 2 6,-2 1-14,0 3 7,2 3 12,-2 2-2,2 1-15,-2 4 0,0-1 1,-2 2 0,2-2-7,-2 1 20,2 1-14,0-2 12,0-2-7,0-1 6,2 0-20,-2-1-5,2-1-5,-2-4-10,3-1 2</inkml:trace>
  <inkml:trace contextRef="#ctx0" brushRef="#br0" timeOffset="380">395 193 47,'0'0'8,"-2"0"-1,2 0-1,0 0 12,0 0-15,0 0 6,-4 1-1,0 2-7,-2-2 6,-1 0-1,1 0 5,-2-1-1,0 0 5,-1 0-8,1-1 5,2 0-1,-2-1-14,1-1 13,1 0-8,0-1 6,2 1-1,2-2-1,0 1 0,0-1-7,2 1 6,2 1-7,-2 1 0,4-1-18,-2 2 2,2 1 2,0 0 1,0 1 0</inkml:trace>
</inkml:ink>
</file>

<file path=ppt/ink/ink10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32.1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91 441 89,'-2'1'15,"0"-1"-8,-3 2 12,-1 2-9,-2 1-7,0 0 12,-3 2-15,3 0 13,-2 0-2,1 0-14,3 0 20,0-1-15,0 1 0,4 0-7,0-1 13,2 0-7,2-1 0,2 1 0,2 0-7,4-1 7,1-1 13,1 1-8,1 1-1,1-2 6,1 1-14,-1 0 0,-2 1 1,-1-1 0,-1 2 0,-2 0 7,-1 0-1,-1 0-1,-4 0 0,0 1 0,0 1 6,-4-1-8,-2 0-6,-2 0 0,-3 0-5,1 0 7,-2-2-12,-1 0 15,1-1-13,0-1-5,1-1 1</inkml:trace>
  <inkml:trace contextRef="#ctx0" brushRef="#br0" timeOffset="390">347 214 44,'-4'0'21,"-2"1"-15,0-1 5,-1 3-7,-1-2 5,0 1 12,0 2-15,-5 0 5,3 0-7,0 0 5,1 0 5,-1 1-8,2-2 0,1 1-14,1-1-5,0 2 8,2-1-7,2 0 1,0 0 0</inkml:trace>
  <inkml:trace contextRef="#ctx0" brushRef="#br0" timeOffset="670">645 291 32,'-2'1'10,"0"1"5,-2 4-8,-2 1 5,-1 0-14,1 0 7,0 1 12,-2 2-22,1-2 20,1 0-21,2 0 14,0 0-14,2 0 13,2 0-13,0 1 1,4-1 13,0-1-1,2 0-1,3-2-7,-1 1 0,2 0-6,1 0 13,-1 0-7,0 0 1,1 1 6,-3-1-7,-2 1-6,0 0 13,-2 0-13,-1 3 1,-1-2 13,-4 1-7,-1 0 6,-3 2-7,0-2 13,-4 1-14,-1-1 6,1 0-7,-2-1-6,-1-1 0,1-1 0</inkml:trace>
  <inkml:trace contextRef="#ctx0" brushRef="#br0" timeOffset="1010">1034 0 118,'-4'0'24,"-3"4"-22,-1-1 19,0 3-3,-4 0-21,-5 2 1,0 2 12,-1 1 5,-3 1 5,0-1-15,1 1-1,1-1 0,-2 1-26,5 1 2,-3-2 0</inkml:trace>
</inkml:ink>
</file>

<file path=ppt/ink/ink10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51.6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248 24 36,'0'0'16,"0"0"-2,0 0-2,0 0-8,0 0 12,0-1-2,0 0-8,-2-1-1,0-1 12,0 1-2,-1 0-8,1 1 12,0-2-3,0 1-2,0 0-8,0 0 0,0 1 5,0 0-8,0 0 0,0 0-7,0 2 7,-2 0 6,-1 0-7,-1 3-7,0 0 1,-2 3-6,0 1 14,-3 2-1,-1 1-6,-1 2-6,-1 2 20,-1 3-14,1-1 0,2 1-12,-3 1 21,1 2-7,1-1 6,3 1-7,-3 0 0,5-1 1,0-2-6,4 0 7,0-1 0,2-2 0,4 0 0,2-3-7,4-1 14,2-3-7,5-3 0,1-2 6,3-4-1,2-2-13,3-1 14,3-4-1,2-3-13,2-1 13,-2 0-7,-2-2 7,0 0-7,-4 0-12,-2 0 20,-5-1-13,-1 0 13,-7-1-7,-4 3 7,-6-1-1,-2 0-13,-5 2 13,-1 0-13,-4 3 14,-3 1-1,-2 1-1,1 2 0,-1 1-1,1-1-6,1 2-6,3-1 13,1 2 0,3 1-19,4-2-5,2 1 2</inkml:trace>
</inkml:ink>
</file>

<file path=ppt/ink/ink10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52.6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251 30 25,'0'0'5,"0"0"18,0-1-16,-2-1 12,0 1-2,0-2-3,-2 1-14,1 0 19,-1-1-15,0 0 0,0 0 12,0 1-2,-2 0 4,0 1-15,-3-2 12,1 2-8,0 1-1,-3 0 0,1 1-1,0 2-7,-3 0 13,1 4-8,-1 2-6,-1 2 12,2 2-7,-3 1 6,3 2-1,-1 1-7,1 1 0,2 2 0,-1-1 6,5 1-13,0 1-5,2-1 7,4-2 1,0 0 0,4-3 7,2-1-6,2-4 0,5 0 13,3-6-8,3-1 0,2-5 6,1-1-13,1-3 6,4-2 7,0-2-1,0-2-14,-3-1 7,-1 0 7,0-1-1,-4-1-1,-3 0-19,-3-1 14,-3-2-6,-4 1-6,-4 1 14,-2 1-13,-6 0 20,-2 2-19,-3 0 13,1 2-6,-2 2 6,-1 1 6,1 1-1,1 0-7,3 2-7,0 1-5,2 1-11,2 1 2,1 2 0</inkml:trace>
</inkml:ink>
</file>

<file path=ppt/ink/ink10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54.1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178 8 38,'0'0'3,"-2"0"6,0-1 5,-4 1 4,0 1-14,0 0 12,-1 1-9,-1 0 0,0 0-1,-2 2-1,1 0 6,-1 2-2,-2 1-1,1 2-1,1 1-20,-3 3 15,3 1-1,0 1 6,2 1-7,-1 3 7,1 1-1,2 1-7,2 0 0,2-1 6,2-1 0,0-2 5,4-1-20,0 0 8,4-4 0,2-1 6,1-3-19,3-2 21,3-3-1,1-2 6,1-3-14,0-4 0,1-1 13,-1-1-14,-3-3 1,1-2 6,-2-2-6,-5-1-12,-2 1 14,-4-2 6,-2-2 6,-2 1-14,-4-1 13,-2 1-1,-2 0-1,-3 1-8,1 0 13,-2 2-2,-1 2-20,1 2 8,-1 0 0,1 2 6,2 1-19,1 1-5,3 1 9,0 1-6,2 3 0</inkml:trace>
</inkml:ink>
</file>

<file path=ppt/ink/ink10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57.8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416 17 24,'0'0'4,"0"0"-1,0 0 0,0 0 0,0 0-1,0 0 0,0 0 0,-2 0-1,2 0 1,-2-1 0,0-1-1,-2 0 0,0 0 0,-3 0 0,-1-1 0,2 0-1,-2 1 0,2-1 0,-3 0 1,1 0-1,-2 1 0,-1 0 1,1 1-1,-2 1 0,-3 2 0,1 0 0,-3 2 0,0 0 0,-1 2 0,-1 0 0,1 1 0,-3 0 0,2 0-1,1 0 1,1 0-1,1 1 0,-1-1 1,5-1 1,-1 1-1,1-1-1,2-1 2,1 1-1,1 0 0,2 1 0,2 0 0,0 0 0,1 1 0,1 0 0,2 0 0,2 1 0,1 0 0,-1-1 0,2 1 0,2 1 0,0 0 0,0 2 0,1 0 0,1 1 0,-2 1 0,0 3 0,2 0 0,-1 3 7,-1 3-7,0 3 6,-2 3-7,0 1 7,1 1-1,-3 4 6,0 0-2,0 1-1,0 2-1,0 0 6,0 0-2,0 2-1,0-2-8,2 0 0,-2 1 0,2 0 12,1 0-8,1-2-13,-2 0 13,2-1-1,0 0-7,0 0 1,1 1 12,-1-1-1,0-1-14,2 0 7,-1-1-1,-1 1 0,0 0 6,2-2-7,-2 1 0,1 0 0,-1 1-7,0 0 14,2-2-8,-4 3-6,1 0 13,1 0-1,-2-1 6,0 1-2,0 0-1,-2 0-13,0 1 0,0-3 1,-2 0 0,3 1 13,-3-1-8,0-2-6,0 2-6,0-1 14,-3-2 6,3 2-2,-2 0-13,0 1 19,0-1-14,2-1-6,0 1 13,0-1-7,0 1-6,2-1 0,0 0 14,0 0-14,1 0 7,1-1 0,2 0 6,-2 1-7,2-2 0,0 1 12,1 1-1,-1-2-1,2 1-8,0 1-6,-1-1 0,1 1-6,-2-1 8,0 3 6,3 0 0,-3-1-7,-2 1 13,0 1-20,2-1 20,0-1-1,-1 0-8,-1-1 6,0 1-19,0 0 1,0-2 2,0-1 20,-2 2-8,0 0 0,0-1 5,0 1-7,-2 0 6,3 1-7,-3 0-6,2-2 13,-4 2-19,2-1 14,0 1-1,-3-2 0,3 0 6,0-2-1,-2 1 0,2-3-1,-2 1 6,0-1-8,2-1-13,-2-1 14,2 1-1,-2-2 0,2 1-13,-2-1-5,2-1 21,0-1-1,-2 2-1,2-1 0,-2 0-1,2-1-13,-2 0 2,2 1 7,0 0 6,0-1-13,0 0 14,0 1-1,0-1-1,0 2 0,0-1-7,0 0-6,0 0 1,0 1 14,-2-2-7,2 0 6,-2 0 0,0-1-1,0 1-1,0-1 6,-1 1-13,1-1 0,0 1 7,-2 0 0,2-1-13,-2 1 1,2-1 7,2 0 1,-2 1 0,0-1 0,0 1 6,-2-1 6,2 1-20,-1-1 7,1 0-6,0-1 14,2 1-1,-2 0 5,0-1-1,0 1-7,0 0 0,0 1 6,0 1-14,0-1 1,0-1 7,0-1-7,0 1 7,2-1 6,0 0-1,-2 0-13,2-2 7,0 1 0,0-2-1,0 2 0,0-3-12,0 2 14,0-2 0,0-1-1,2 1-12,-2 1 14,2-2 6,-2 0-8,2 0 0,-2 0-13,2-1 8,4 1 13,-2-1-1,2 0-1,3 0-7,1 1 0,0-1 6,3-1-7,3 0-6,3-2 7,2 0-12,1-4 14,3 0-1,2-1-12,2-3 14,2-2-7,0-2-6</inkml:trace>
  <inkml:trace contextRef="#ctx0" brushRef="#br0" timeOffset="51550">3949 6840 25,'-2'-3'4,"-1"-1"0,-1 1-1,0-2 0,0-1-1,0 1 0,0-1 0,0 0 13,0 0-9,1 1 0,-1 0-7,2-1 19,-2 0-3,0 0-8,0 2 12,0-1-21,0 0 12,-3 3-1,3 0 5,-2 0-8,0 1-7,-2 2 13,-1 3-8,-3 1-7,-1 3 13,1 2-7,-2 2-1,-3 2 6,3 2-7,-3 3 0,0 2 6,3 1-13,0 1 7,1 0 6,1 3-7,-1-1 0,1 2 6,4 0-7,-3-2 6,5 0 0,0-1-7,4-2 6,0-2-19,4-1 21,2-3-13,4-2 7,3-2-7,1-3 14,4-3-1,3-3-7,2-3-6,-1-2 1,7-3 7,0-2 6,2-3-14,0-3 14,0-1-7,-2-1-7,0-3 14,-2 1-1,-5 0-1,-1-2-13,-2-1 1,-3 2-5,-6-2 14,-2 1 6,-6 1-14,-2 0 13,-4 2-13,-4 2 13,-3 2-7,-1 2-6,-5 2 13,1 2-1,-3 1 0,0 2-1,1 0-7,1 1 6,3 1-6,1 0 6,3 1-13,1 1 1,5-1-11,2 2 1,2-1 1</inkml:trace>
  <inkml:trace contextRef="#ctx0" brushRef="#br0" timeOffset="53436">3682 8194 20,'0'0'4,"0"0"0,0 0 0,0 0-1,0 0 0,0-4 0,-2 2 0,0-2 5,0 1-7,0-2 0,2 2 0,-3-2 6,1 2-7,2-1 0,0 0 0,0-1 6,2 0-1,-2-1-7,3 2 0,1-3 7,0 1 0,0-1-8,2 0 1,0-1 7,1 1-7,1 0 0,0 0 0,2 1 0,1 0 0,-1 2 7,0 0 0,3 2-1,-3 1 6,1 1-15,1 2 14,-2 3-7,1 2 12,-1 1-8,-2 3 6,1 3-8,-5 3 6,0 2-14,-4 5 13,0 0-8,-4 3 7,0 0 5,-3 2-21,1 0 14,-4 0 5,-1-1-13,-1-2 6,0-1 0,-3-2-1,-1-3 6,1-3-1,-1-3-1,-1-3-7,1-4 6,-1-4-1,0-3 6,1-4-8,3-6-6,-1-3 6,4-3-6,-1-5 6,5-2 0,0-1-13,4-2 20,0 2-8,4-1-6,0 3 7,2 0-7,4 2-12,1 2-4,-1 0 2,4 3 2,-1 2 1,1 3 0</inkml:trace>
  <inkml:trace contextRef="#ctx0" brushRef="#br0" timeOffset="54105">4350 8394 37,'0'0'3,"0"0"-1,0 0 0,-2 0 0,0 1 0,0 0 0,-2 0 6,-1 0-1,1 1-1,0-1 5,0 0-1,2 0-8,0 0 0,0-1 6,2 0-1,0-1-7,0 0 6,0-3-7,2 0 0,2-2 1,2 0 6,-2 0-13,3 0 7,-3 3 0,2 0-7,0-1 8,-2 3 6,-2 0-14,2 0 14,-2 1-1,1 0-7,-1 1 0,0 2 6,-2 1 0,0 1 5,-2 1-7,2-2-7,-2 0 1,2 0 0,-3-1 13,3 1-20,0-2 14,0-1-14,-2 1 1,2-2 1,0 0 0</inkml:trace>
  <inkml:trace contextRef="#ctx0" brushRef="#br0" timeOffset="54687">4654 7929 30,'-2'-2'4,"2"2"-1,0 0 6,0 0-7,0 0-1,0 0 1,0 0-1,0 0 6,0 0 6,0 2-2,0-1 5,0 0 4,0 0-2,0 3-9,0 0-1,0 2 5,2 2 5,-2 2-8,0 1-2,0 2 6,0 1-2,0 2-2,2 2-13,-2 0 6,2 1 6,0-1-20,0 1 14,0-2 6,2 0-7,0-1 6,1-1-14,1-1 20,0 0-8,0-2-1,0-3-1,3-2 0,-1-4-1,2-1-6,1-4 0,1-1 13,0-3-1,1-2-14,-3-1 1,3-3-6,-1-2 20,-2-1-1,-1 0-8,1 0 0,-2 1 0,-2 0 0,1 3 0,-1 1 0,-2 2-7,0 1-5,-2 0 20,2 2-8,-2 3 0,-2 2 0,3 3 0,-3 3 0,-3 2 0,3 3-13,-2 0 20,2 3-1,0 1-13,0 2 7,2 0 6,-2 2-1,3-1-7,-1 1-6,2 0 14,-2 0-8,2 1 7,0-2-13,0-1 13,0 0-7,3 1-6,-3-2 1,2 0-18,-2 1 3,2-1 2,-2 0-4,3-2 2,-3 1 2,2-2 1</inkml:trace>
  <inkml:trace contextRef="#ctx0" brushRef="#br0" timeOffset="55418">5123 7917 42,'0'0'15,"0"0"-2,0 0-2,0 0-1,0 0-14,0 0 7,0-3 12,2-1-2,-2-2-8,9-2 12,-1 1-14,2 0 12,1-1-2,-1 1-14,2 0 12,3 1-13,-1 0 12,1 2-7,-3 1 6,3 1-1,-3 2-14,-2 1 1,1 2 0,-3 1 1,-2 4 13,-2 2-1,-2 0-7,-4 3 6,0 1-1,-4 2-20,-2-1 8,0 2 1,1 0 13,-1-1-1,2-1-1,0 1 0,0-4-1,1 0-1,3-2 0,0 1 6,4-1-8,0-2 0,3 1-13,1-2 14,0 0 0,2 0 5,5-2-1,-1 2 0,0-1-1,-1 1-1,1-1-1,1 1 0,-1 0-7,-4 0-12,3 1 8,-3 1 20,-4 2-2,-2 2-8,-2-1 6,-2 2-7,-2 3-7,-2-1 14,-5 1-2,1 1-7,-2-1 0,-3 1-12,3-1 1,-1 1-11,1-3-5,-1-1 3</inkml:trace>
  <inkml:trace contextRef="#ctx0" brushRef="#br0" timeOffset="57383">4166 9510 40,'0'0'9,"0"0"-7,0 0 6,0 0-1,0 0 5,0 0 11,0 1-3,0 4 4,0 2-9,-2 1-2,2 1 11,-2 3-3,0 0 3,2 3-9,2 0-2,-2 0-8,2 2 6,0 2-2,0 1-1,0-2-1,2 1-1,-2-1 0,2 1-7,-2-1 0,2-1-31,-1 0 10,1 1-4,0-2 3,-2-1 2</inkml:trace>
  <inkml:trace contextRef="#ctx0" brushRef="#br0" timeOffset="57833">4633 9691 30,'-2'3'4,"-2"0"-1,0 2 0,-2 0-1,2 2 0,-3-2 0,3 1 0,0-1 0,2-1 12,0 0-14,0-2 12,0 2-14,0-2 0,0-1 7,4-2 6,-2 0-8,2-1 6,0-3-14,4-1 1,2 0 0,-1 0 7,-1 1 0,0 0 6,-2 2-2,2-1-13,-2 1 7,1-1 0,-3 2 6,0 1-7,0 1 6,0 0-7,-2 0 7,-2 0-7,2 0-7,-2 2 1,0 1 14,0 1-14,-3-1 1,3 0 14,-2-1-14,2 0 0,0 0 2,0-1-1,0-1 0,2-1 0</inkml:trace>
  <inkml:trace contextRef="#ctx0" brushRef="#br0" timeOffset="59235">5127 9314 23,'0'0'4,"0"0"0,0 0 0,0 0-1,0 0 0,0 0 0,0 0 12,0 0-15,0 0 7,0 0 5,-2 1 5,2 0-2,-4 2 4,0 1-2,0 0-9,-2 1-7,2 0-6,0-1 19,1 2-2,1 0-8,0-1 0,0-2-1,2 2 0,0-1 0,0 0 6,2 1-14,2-2 1,-1 1 13,3 0-8,0 0 0,0 0 6,0 0-7,3 1-6,-1-2 7,0 2 0,0-1-7,1 2 1,-3 0 7,0 1 0,0 0-7,1 1 1,-3 1 7,0 2-7,-4 2 13,0 2-7,-2 0-1,-2 0 6,-3 0 0,1 1-1,-2 1-1,0-2-7,-1-1-6,1 0-5,2-4-5,-2-1 0</inkml:trace>
  <inkml:trace contextRef="#ctx0" brushRef="#br0" timeOffset="59715">5628 9220 23,'0'0'5,"-2"0"5,2 0-1,0 0 5,-4 0-1,0 0-8,0 3 18,-3-1 3,1 0-9,-2 3-2,2 0 4,-3 1-9,1-1-1,2 2-7,0 0 6,-1 0 5,3 0-8,0 0-1,2 0 6,0-1-1,2 0-7,2 1-1,0-1 0,2-2 13,3 1-2,1-2-2,0 1-7,0-1-7,1 2-6,-1 0 20,0-1-20,-2 2 14,3 0-7,-3 1 13,-2 0-1,0 1-7,0 1 6,-4 1-14,0 0 7,-4 1-6,2-1-12,-4 1 2,0 0-4,-1-1-5,-1-1 3,0 0 2,0-3 0</inkml:trace>
  <inkml:trace contextRef="#ctx0" brushRef="#br0" timeOffset="60085">5824 8914 99,'-2'1'20,"0"0"-2,-2 1 4,-2 3-3,0-1 4,-2 1-9,-3 1 4,1 1-14,0 1-7,-3 0 0,-1 1 19,1 0-2,1 0-14,-1-1-12,1-1 1,2 0-12,1-1 3,1 0 0</inkml:trace>
  <inkml:trace contextRef="#ctx0" brushRef="#br0" timeOffset="60670">5452 9036 31,'0'0'4,"-2"0"18,2 0-21,-2 0-1,0 0 19,2 0-15,-2 0 12,0 1 5,0 0 9,0 0-16,-2 1 5,-3 2 4,-1 1 3,0-1-10,0 3 5,-3 0-3,-1 2-21,-1 2 7,3-1 5,-2 2-1,-3 0-1,3 0-7,-1 0 0,1 1-12,2-2-18,-1 0 4,1-1 1</inkml:trace>
  <inkml:trace contextRef="#ctx0" brushRef="#br0" timeOffset="62655">5111 10148 73,'-2'0'17,"2"0"-8,-2 2 5,2-2-2,-2 0-1,2 0-2,0 0-7,-2 1 12,2-1 5,0 1-3,0 2-8,0 2-1,0 2-1,0 2 6,2 3-2,0 3 5,0 2 5,2 3-15,-2 1 12,2 2-9,0 1-13,0-1 7,1 1 12,1 0-2,-2-2-14,0 0 7,2-1-7,1-1-13,-3-3-10,0-2-5,0-3 2</inkml:trace>
  <inkml:trace contextRef="#ctx0" brushRef="#br0" timeOffset="63647">5535 6374 59,'0'-1'13,"-2"0"-15,2-1 7,-2 0-7,2 1 19,0-1-8,0 1-14,0-3 13,2-1-1,0 0 0,2-1-8,0-1 13,2 0-14,1 1 7,1-1-7,4-1 6,1 1-7,-1 0 1,5 1 6,-1 1-13,1 2 1,1-1 8,1 3 6,0 1-13,-3 1 7,3 3-6,-3 2 0,1 1 14,-1 1-14,-1 2 20,-3 3-15,1 0 7,-3 3-7,-2 0 0,1 4 6,-3 1-7,0 1 7,-2 4-13,0-1 13,-2 2-7,0 1 1,0 1-7,-2 0 14,3 3-7,-1-1 0,2 2 0,-2 0 7,2 2 5,0 1-8,0 0 0,0 1-13,3 2 1,-3 0 2,2 0 13,2-1-7,0 3 13,1-2-2,-1 2-20,0 0 20,1-1-1,-1 1-14,0 1 7,0 0 0,1 1 6,-1 0-7,0 0-7,0 0 1,3-1 13,-3 0 5,0-2-14,1 2 13,-1-2-14,0-2 6,0-1-6,1-1 6,-1 0-7,0-2 7,1 1-1,1-1 6,-2-2-1,2 2-7,-1-3 0,-1 3-7,0-1 14,1-2-8,-3 2-6,2-2 7,-2 2 0,3-2 0,-3 2-6,-2-2 13,2 0-1,-2 2-7,0-2 0,3 1 0,-3-2 0,2 1 6,-2 0 5,0-1-14,0 0 1,0-1 6,1 1 0,-1 1 6,0-1-14,2-1 0,-2-1 7,0 0 0,0 1 6,1 0-8,1 0 0,-2 0 0,0 0-13,0-1 14,2 0-6,-1 0 13,1-1-20,-2-2 14,2 2 6,-2-2-14,2 1 13,-1-2-1,1 1-1,-2 0 0,2 1-7,-2 0 0,0-2 0,1 2 6,-1-2-7,-2 2 13,2-1-8,-2 1 6,0-1-1,0 1 5,0 0-7,0-1-1,0 0-7,0-1 6,0 0 0,0 1-1,1-2-12,-1 1 13,0-1 6,2 0-14,-2-1 1,2 0 13,-2 0-14,2-1 0,-2 0 7,2 0-13,1-1 14,-1-1-1,0 0 6,0 0-13,0-1 6,0 1 0,0 1 0,1-2-7,-1 2 14,-2-1-14,2-1 7,0 1 0,0-2-1,0 2 6,0 1-13,1-3 7,-1 2-19,-2-2 21,2-1 0,-2-1 6,0-1-8,0 0 6,2-1 0,0 1-1,-2-1-1,3-1-1,-1-2-13,-2 0 14,2 0-13,-2-1 7,2-1 6,-2-1-6,0 0 6,0-1 6,0 1-8,-2 0 6,0 0-8,0 0 0,-2 1 0,-2 1 6,-2 1-1,0-1 0,-3 3-7,-3-1-6,-2 2-6,-5 0 14,-2-2-6,-4 2 1,-3 0-6,-6-1-11,-3-1-17,-2-3 18,-2-3-11,-1-3 1</inkml:trace>
  <inkml:trace contextRef="#ctx0" brushRef="#br0" timeOffset="65387">3086 6784 25,'0'0'11,"0"0"-8,0 0-1,0 0 0,0 0 0,-2 0 0,2 0 0,-2 0 6,0 0 5,-4-1-14,-5 1 0,1 1 6,0 1-6,-3 0 12,-1 1-14,-1 2 7,-1 1-7,-3 0 7,1 1-1,-1 1 6,0 0 5,1 0-14,-1 3-6,1-2 7,1 0 12,3 2-1,-1-1-8,3 2-1,1 1 6,1-2-7,4 1 6,0-1-14,-1 2-5,5 0 7,2 0 7,0 1 0,4 0-1,1-2 0,-1 2-6,2 2 13,2 0-1,0-1-8,1 2 0,-1 1 0,0 0 0,3 2 0,-3 1 0,2 1 0,1 1-6,-1 1 7,0 1-6,-1 1 7,1-1-1,-2 3 0,0 0 0,1 1-6,-1 3 13,0 0-7,-2 1-7,3 2 1,-3 0 13,0 1-7,0 0 6,3 0-1,-1-1-19,0 1 1,0-1 14,3-1 0,-3 0 0,2 1 6,-1-2-1,1-2-1,0 2 5,3-1-14,-1 2-5,-2 0 13,3 0-13,-1 3 7,3 0 0,-3 1-6,1 0 1,-1 2 7,0 0 6,1-1-1,-1 1-19,1-1 20,-1 0-19,0 0 14,1 2 12,-1-3-2,1 2-8,-1-3 6,0 0 5,1 1-8,-1 1-1,1-1-1,-1 1 6,-2-1-8,3-1 0,-3 0-7,1-1 7,-1 2 0,0-4-7,-1 1 1,1 0 6,-2-1 0,2-1-1,-1 0 0,1 0 0,-2-1 6,1 1-14,1-1 1,-2-1 1,1-1 13,-1-1-1,-2 0-1,2 0-7,-2-1 6,3-1-1,-3 1-1,0 0 0,0 0-7,1-3 7,-1 2-1,0-2 0,0 1-13,0 0 1,-1-2 1,1 0 14,-2 0-7,2-1 0,-2 0 6,0-1-13,0 2 8,1-2-7,-1 0 7,-2 0 0,2-1-12,0 2 14,0 0 6,-2 1-1,2-1-1,-2-1-1,3 2-7,-3 1 7,2-1-1,0 1 0,0 0-13,0 0 1,0-1 20,1-1-14,-3 0 0,2 1 0,-2-2 7,2-1-1,0 0-13,0-2 14,0 2-1,-2-1 0,3 0 5,-1-1-7,2 0 0,-2 0-1,2 0 7,-2-2-8,3 0 0,-1 0 0,-2-1-12,2-1 14,-2 0-7,2 0 1,-1-1 0,-1-1 13,0 1-13,0 0 13,0-1-8,-2 0-6,2-1 1,0 2 13,1 0-1,-1-1-1,-2 1-8,0-1 1,2 0 6,0-2-1,0 0-7,0-1 7,-2 2-7,1-2 6,1 1-6,-4-1 12,2-1-20,0 0 20,0-1-13,-2 0 0,2-1 7,-2 0 5,2 0-13,0-1 6,2-1 13,-2 1-2,2-1-14,3-2 12,-1 2-1,2-1-14,2-2 1,3-1 13,1-1-8,3 0 0,-1-1 6,3 0-7,0-2-1,3 0-6,1-1-12,0 0-4,0-1 3,1-1-16,-1 0 4,0-1 2</inkml:trace>
</inkml:ink>
</file>

<file path=ppt/ink/ink10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1:01.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155 261 20,'0'0'4,"0"0"0,0 0-1,0 0-1,0-2 1,0-2-1,0 2 0,0-1 0,0 0 0,0 1-1,0-1 1,-2 0-1,2 0 0,-2 0 0,0 1-1,0-2 1,0 2 0,0-1 0,0 2-1,0-1 0,0 0 0,0-1 1,0 2-1,0 0 0,-1 0 0,1 0 1,0-2-1,2 2 0,-2 0 0,0 1 0,0-2 0,0 1 0,0-1 0,2 1 0,-2 0 0,2 0 0,-2 0 0,2 1 0,-2-1 0,2-1 0,0 1 0,-2 1 0,2-1 0,0 1 0,0-1 0,0 1 0,0 0 0,0 0 0,0 0 0,0 0 0,0-1 0,0 1 0,0 0 0,0 0 0,0 0 0,0 0 0,0 0 0,0 0 0,0 0 0,0 0 0,0 0 0,0 0 0,0 0 0,0 0 0,0 0 0,0 0 0,0 0 0,0 0 0,0 0 0,0 0-1,0 2-1</inkml:trace>
  <inkml:trace contextRef="#ctx0" brushRef="#br0" timeOffset="820">327 0 22,'0'0'4,"-2"0"0,2 0-1,-2 0-1,-2-1 0,2 2 0,-2 1 0,-1-1 0,-1 0-1,0-1 0,0 1 0,-2 1 0,-1 1 0,1-1-1,0 3 1,-1-2-1,3 2 1,0-1-1,-2 2 0,2 1 0,-3 0 0,3 0 0,0 0 0,0 1 0,2 0 0,-1 1 0,1-1 0,2 1 0,0 0 1,0 3-1,0 0 0,2-2 0,0 3 0,0 0 1,2 1 0,-2-2-1,2 2 0,-2 0 0,2 0 1,0 1-1,-2 2 0,2-1 1,-2 0-1,0 0 0,0 3 1,2 0-1,-2 0 1,0 2-1,0 1 1,0 2 6,-2 1-7,0 1 0,0 1 0,0 1 6,0 2-1,0 1-7,-2 2 13,2 0-8,-2 1 12,2 1-14,-3 0 6,3 0-13,0 0 1,0 0 13,0-2-14,0 1 13,0 0-7,0-2 7,2 1-8,-2-1 1,2 1 6,0 0-7,0 0 12,0 0-7,0-1-7,0 1 7,2 0-7,-2-2-6,0 1 20,0 0-14,0-2 13,0 0-8,0 1 6,0-2-13,0-1-6,0 1 14,0-1-6,0-1 6,0 0-6,0 0 6,0-2 0,0 1-7,0 0 7,0-1-7,0 0 7,0-1-7,0 0 1,0 3-6,0-1 1,0 1 14,0-2-1,0 2-13,0 0 13,0 1-13,0-1 14,0 1-1,0 0-14,2 0 14,0 1-13,0-1 8,-2 0 0,2 1-7,0 0 14,-2-1 5,2 0-8,-2 1-13,0-1 14,2 0-7,-2-1 7,3 2-7,-3 0 0,0 0 0,0 0 7,-3 1-1,3-1-13,-2 1 14,2 0-1,-2-1-7,0 0 7,0 0-7,0 1-6,0-2 20,0 2-14,0-1 1,0 1 12,0 1-7,-2-1-13,2 0 8,2 1 12,-3 0-1,1-2-14,-2 1-5,2 0 20,-2-1-21,2 3 8,0-1 1,-2-1 13,2 1-8,2-1-7,-2 1 1,0 1-6,-3-1 14,3 2-14,-2-2 20,2 0-1,-2 2-8,0-2 0,0 1-6,0-1 13,0-1-8,-1 1 0,1-1 0,2-1 0,-2 0 0,2 1 0,0 0 0,-2 1-7,2 0 1,2-1 13,-2 2-7,2-1 6,-2 2-1,2-1-7,-3 1 6,3-1-13,-2 1 1,2-1-5,0 1 8,0-2-6,0 2 20,0-1-14,0 1 7,0 0-7,0-1 1,0 1 13,-2-1-20,2 1 20,0-1-2,0-1 6,-2 0-8,2-2-1,0 1-7,-2-1 7,2 0-1,-2 1 6,0-1-20,0-2-5,0 1 14,2 0 6,-2-1 0,2 0-1,-2-2 6,2 0-14,-2-1 1,2-2 0,-2 0 7,2-1-1,-2 1 0,2-2-1,-2 0-19,2-1 21,0-1 6,0 0-7,0-1-7,0 0 0,0 1 7,0-2 0,0-1-1,0 0 0,2-1-13,0-1 8,0-1 0,0-1 7,0 0 0,2-2-1,2-1 0,0 0-1,3-1-6,-1-2-6,2-1 8,1-2 12,1 0-7,3-1-13,-1 1 7,3-2 1,-1-2 0,3 2-6,-3 0 7,3 0-6,-3 0-6,3 0 1,-2-1-1</inkml:trace>
</inkml:ink>
</file>

<file path=ppt/ink/ink10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1:05.1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360 576 23,'-2'-1'4,"2"0"0,0 0-1,0-1 0,0 0-1,0-1 0,0 0 0,2 0-1,-2-1 1,0 0 0,0-2 0,0 1-1,0-1 0,3 2 0,-3-1 0,0 0-1,0 2 0,0-1 0,2 1 0,-2 1 0,2-1 1,-2 1-1,0 1 0,0-1 1,-2 0-1,2 1 0,0 0-1,0 0 1,0 0 0,2 0 0,-4 1 0,2 0 0,0 0 0,0 0 0,0 0 0,0 0 0,0 0 0,0 0 0,0 2 0,0 5 0,0 2 0,0 4 0,0 1 0,-2 1 0,-1 1 0,1 3 0,-2 0 1,2 1 0,-2 0-1,2 1 7,0 0-8,0-1 7,0 1-7,0-1 0,-2-2 0,2 1 7,-1-1-7,1 0 0,0-2 0,2-1 6,-2 0 0,2-1-1,0 0 6,-2-1-8,2-1 0,-2-1 6,2 1-7,-2-2 0,2 0-7,0-2-1,0 0 1</inkml:trace>
  <inkml:trace contextRef="#ctx0" brushRef="#br0" timeOffset="1080">392 1937 23,'0'0'4,"0"0"-1,0 0 1,0 0-1,0 0-1,0-2 0,-3-2 1,3-1-1,0 0 0,0 2 6,0-2-1,-2 1-8,2-1 13,0 3-7,-2-2 5,2 2-13,0 0 0,0 0 7,0 1-1,-2 0 6,2 0-1,0 0-7,-2 1 6,2 1-14,0-1 7,0 3 7,-2 6-7,2 1-7,-2 2 7,2 3-6,-2 1 20,0 1-21,0 2 14,0 2-8,0-1 13,0 1-20,-3 0 1,3 0 13,0-1-1,0 0-6,0 0-7,0-3 1,0 1 20,0-2-20,0 0 1,2-2 19,-2-1-14,0-1 6,2-2-13,-2 0 1,2-2-1</inkml:trace>
  <inkml:trace contextRef="#ctx0" brushRef="#br0" timeOffset="1980">69 3454 24,'0'0'4,"0"0"6,0 0-7,0 0 0,0 0-1,0 0 0,0 0 6,0 0-7,0-3 0,0-1-1,0-1 7,2 1-7,0-1 6,0 0-7,2 0 0,2 0 0,-1 0 6,-1 1 0,2 0 5,-2 0-13,2 0 6,3-1 0,-3 2 0,2 1-1,-2 0 0,2 1-7,1 0 7,-1 2 0,2 0 0,-1 3-7,-3-1 13,2 3-13,0 0 7,-1 2-7,-3 1 7,-2 2 0,2 1 0,-4 2-1,0-1 0,-2 1 6,-2 2-7,0-1 0,-3 0-6,1-1 20,-2 0-8,0 0-1,-1-2-1,-1 1-13,-2-2 14,-1-1-7,-1-1 6,1 0 0,-1-2-7,1-3 7,1 0 6,0-3-8,-1-2 6,3-2-13,0-1 13,1-3-14,1-1 7,2-3 13,4 1-15,0-2 7,0-1-1,4-1-19,2 0 14,0 0-13,2 0 1,0 2 1,3-1 1,1 1 1</inkml:trace>
  <inkml:trace contextRef="#ctx0" brushRef="#br0" timeOffset="2520">509 3591 25,'0'0'4,"0"0"0,0 1-1,0 2 0,-2 1-1,-2 1 0,2 0 0,-2-2-1,2 1 1,-2 0 6,2-1 5,0 0-8,0-1 0,0 2-1,-1-3-7,3 0 13,-2 0-7,2 1 12,-2-2-15,2-2-6,0 0 13,0-1 0,0-3-8,0 0 7,2-2-1,-2 0-13,2 0 1,1-1 0,-3 2 1,4 0 0,-2 2 1,0-1 1,0 1-1,0 1 0</inkml:trace>
  <inkml:trace contextRef="#ctx0" brushRef="#br0" timeOffset="2845">712 3428 36,'0'0'3,"0"0"0,-2 5 6,0 0-8,0 1 0,0-1 0,-2 1 0,0-1 6,-3 1 5,3-2-7,-2 1-1,2-2 0,-2 1 5,-1-2-7,3-1 0,2 1-7,-2-4 13,2-1-13,2-2 13,0-1-7,0-2 6,2-1-14,0-1 14,2-2-14,3-1 14,-1 0-7,0 1-7,2-1 1,-2 1 7,3 1 0,-3 0 0,2 2 0,-2 1 0,3 1 0,-3 0-7,2 2 7,-2 2-6,1 1 7,-1 2-7,-2 3 13,0 2-7,-2 2-7,0 2 8,-2 2 6,0 2-1,-2 3-14,-2 1 8,-2 1 6,0 2-7,-3 0 6,1 1-7,0 1-6,-3 0 7,1 0 6,0-1-1,1 0 0,1-1-1,2-1-13,2-1 14,0-2-7,0-2 0,4-1 0,0-3 13,2 1-20,2-4 20,2-1-8,4-3 6,1 0-1,1-1-1,0-2-1,3 1-13,-1 0 7,1-1-13,1 1 2,1 0 0,-3 2 1,1-1-1</inkml:trace>
  <inkml:trace contextRef="#ctx0" brushRef="#br0" timeOffset="3780">305 4981 16,'0'0'4,"0"0"0,0-1 0,0-3-1,0 2 0,2-2-1,0 0 1,-2 0 0,0 1-1,2-1 0,-2 1 6,2-1-1,-2 1 6,2-1-8,0 2-7,0 0 6,-2 0 0,0 1 12,0 0-8,0 0-8,2 0 7,-2 0-1,2-1-1,-2 2-1,0-1-6,0 2 0,0 1 0,0-1 7,0 1 5,0 3-14,0 1 13,0 2-13,0 2 19,-2 3-21,0 2 14,-2 3 5,2 2 5,-2 5-9,0 2 5,-3 2 5,1 1-9,2 0-7,0 0 12,0-1-8,0-1-8,2-2 1,0-2-13,2-4-11,0-2 1</inkml:trace>
  <inkml:trace contextRef="#ctx0" brushRef="#br0" timeOffset="4765">1407 32 25,'-2'-1'5,"2"0"-1,-2-1-1,0 1 0,0 0-1,0 1 0,0 0 0,0-1-1,-1 0 0,1 1 0,0 0 1,0-1-1,0 1 0,0-2-1,0 1 1,2 0 0,-2 1-1,4-2 0,0-1 0,2 2 0,5-1 0,1 0 0,2-2 1,5 2-1,1 0 1,3-1 0,0 2-1,2 1 0,1 1 0,1 3 0,-2-1 0,0 2 0,-1 2 0,1 1 0,-4 2 0,-1 1 7,-3 3-7,-1 1 0,-3 1 6,-3 4-8,-4 1 14,-2 2-8,-2 2 12,-2 1-8,-2 3 5,-2 2-2,-3 1-14,-1 3 13,0 3-1,-3 2-1,1 2-1,0 1-1,-3 1-1,3 1 0,-1 1-7,1 0 6,-1 2-7,3 1-5,0 0 13,2 2-7,-1 0 13,1 2-1,2 2-8,-3 1 0,3 1 0,0 0-1,0 1 13,-2-1-2,1 0-14,-1 1 0,0 0 7,0 3 5,-1-1-1,3 1-1,-2-2-1,2 0 5,-3-2-14,3 0-12,-2-2 14,2-3 7,-3 0-8,1-3 7,2 0-1,-2-1-1,1 0-6,1-2 12,0 1-1,0-2-7,2 0 6,-3 1-7,3-3-7,0 0-5,0 0 1,0-3 20,2 1-1,-2 0-8,0-2 0,2 2 6,-3 0-13,3-1 7,-2 0 0,0-1 12,2 2-14,0 1 0,-2-1 7,2-2-1,0 2-1,0-2 0,0 0-7,-1 0-12,1-1 21,0-1-20,0 0 21,2-1-1,0-1-7,-2 1 6,2-1-7,-2 0-12,0 0 20,0 2 0,0 0-1,0-1-7,0 0 7,0 1-7,0-1 0,0 2 6,-1-1 0,1 0-7,0-1 7,0 0-1,0 0 0,0 0 0,0-1-1,0-1-6,0 1 0,0-3 7,0 2 0,0 0-13,0-1 13,0 1-6,0 0 6,2-2 0,-3 2 0,1 0-13,2-2 1,-2 0 7,2 0 1,0 0-6,0-2 7,0 0 0,0 0 6,0 0-1,2-1 0,-2 0-1,2-1-1,-2-1 0,0 1 0,3-1 6,-1 1-27,0-1 15,0 0 7,0 0-1,2 0-13,-2 0 8,2-1 6,0-1-6,0 1 6,1-2 0,1 1 5,-2-1-26,2-1 9,-2 0 1,2 1 7,-1-3 6,-1 1-1,0 0 0,0-2 5,0-2-20,0 1 20,-2-2-20,0 0 14,0-2 0,-2-1-1,0 1 0,0-3 6,0 1-20,-2 0 1,-2 0 1,0 0 8,-2 1 0,-2 0 6,-1 1 6,-3 0-8,-3 1 0,-1 2-1,-5-1-6,-4 2 7,-1 0 6,-5 1-2,0 1-7,-5-1 7,3 0-8,2-3-12,0 0-5,2-1-4,2-2-9,3-3 0</inkml:trace>
</inkml:ink>
</file>

<file path=ppt/ink/ink10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00.2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23,'0'0'4,"0"0"0,0 0-1,0 0 0,0 0 0,0 0 0,0 0 6,0 0 5,0 0-8,0 0 5,0 0-1,0 0-8,0 0 0,0 0 6,0 0-7,0 0 12,0 0-1,0 0-8,0 0-1,0 0 6,0 0-1,0 0-7,0 0 6,0 0-1,0 0 6,0 0 4,0 0-20,0 0 19,2 2-15,4 0 13,0 2-14,1 1 12,1 1-7,0 1-13,2 3 26,3 0-8,-1 4 5,3 2-8,-1 4-1,1 2 6,3 3-8,-1 1 6,-1 3-1,1 0-14,-1 3 7,1-2 13,0 0-8,-1 1 5,-1-4-8,-1 1-12,1-2 13,-3-2 6,-2-2-20,3-1 7,-3-2 7,-2-3-19,1-2 14,-3-2 7,0-1-1,0-1-1,-2-2 0,0-1-7,1-1 7,-3-2-13,0 1 1,0-2-12,0 0-4,-2-2-3,0-1 2,0-1 1</inkml:trace>
  <inkml:trace contextRef="#ctx0" brushRef="#br0" timeOffset="580">289 425 22,'0'0'4,"0"0"-1,0 0 0,0 0 0,0 0-1,0 0 0,0 0 0,0-1 1,-2-3-1,2 2-1,0 1 0,0-1 1,0-1-1,0 1 7,0 1-8,0 0 0,0-1 7,0 1 5,-2 0-2,2 0 5,0 0-1,0 0-8,0 0 5,0-1-1,0 1-2,-2 0 6,2-1-8,-2 1 5,2-1-1,-2 1-8,2 0 0,-2 0 6,2 0-1,-2 1-7,0-1 6,-2 2-1,0 0-13,-1 2 8,-1 2 6,-2 2 5,0 2-7,-1 2-7,-1 0 13,2 2-20,-3 1 14,3 1-7,-2 2 13,-1 0-2,1 0-7,2 2 6,0-2-1,-1 1-7,3-1 1,0 1 6,0-4-1,0 0-7,1-2-12,3 0-5,0-3-5,0 1 3</inkml:trace>
</inkml:ink>
</file>

<file path=ppt/ink/ink10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01.5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25 85,'-2'0'22,"0"0"-15,2-1 5,-2 1 5,2 0-21,0 0 13,0-1-14,4 0 1,1-2 7,3 1 6,0 0-1,2-1 5,3 1-2,1 0-7,3-1-7,1 2 13,3 0-20,2 0 7,0 0 13,1 1-20,-1 0 14,-2 0-7,2 0 7,-5 1-7,1-1 0,-3 1 7,1 0-7,-5 0 13,1-1-14,-3 0 1,-2 0 13,1 2-14,-3-2 7,0 1-1,-2 1-19,-2 0 2,-2 2 0</inkml:trace>
  <inkml:trace contextRef="#ctx0" brushRef="#br0" timeOffset="292">141 239 72,'0'-1'11,"0"1"5,0 0-14,0 0 18,0 0-2,0 0-9,4 1-7,0 1-1,4 0 7,1-1 5,1 0 4,2 0-20,3-1 19,-1 0-15,5-1 0,2 1 0,-1-1 0,1-2 6,2 1-13,0 1-13,-3-1 3,1 0 1</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1:14.8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379 0 20,'0'0'5,"0"0"-1,0 0 0,0 0-1,0 0 0,0 0-1,0 0 0,0 0 0,0 0 0,0 0 6,0 0-7,0 0 0,0 0-1,0 0 7,0 0-7,0 0 0,0 0-1,0 0 7,0 0-1,0 0 0,0 0-7,0 0 6,0 0-7,0 0 1,0 0 6,0 0 0,0 0-7,0 0 7,0 0-7,0 0 0,0 0 0,0 0 1,0 0 0,0 0 13,0 0-14,0 0 7,0 0 6,0 0-14,0 0 0,0 0 1,0 0 0,0 1 7,0 7-1,0 4 0,0 4 0,2 3 6,0 2-2,0 1 0,0 1-14,0 1 7,0 0 0,1 0 0,-3-2 0,2 0 7,-2-1-8,0-1-6,2-2 14,-2-1-1,0-3-13,0-2 7,0 0 0,0-1 6,0-3-14,0-1 8,0 0 6,0-2-7,-2-2-6,2-1 0,0-2 0</inkml:trace>
  <inkml:trace contextRef="#ctx0" brushRef="#br0" timeOffset="1150">261 830 37,'0'0'3,"0"0"6,0 0-1,0 0-7,0 0-1,0 0 0,0 0 7,0-2-1,2-2-8,0 1 1,2-1 0,1 1 0,1-1 0,-2 1 1,2-1 0,2 2 6,1 1-8,-1-2 1,0 2 6,0 1-6,1 0-1,-1 1 1,0 2 6,3 0-7,-3 0 7,0 1-1,-2 1 0,3 2-7,-3 0 7,0 2-7,0 0 13,-2 2-14,1 1 7,-1-1-1,-2 1 0,0 1 0,-2-1 6,-2 1-1,0 1-14,0-1 1,-3 1 1,-1 0 13,-2-1-7,0-1 0,-1 1 0,-1 0 0,0 0-7,-1-2 7,-1 0 13,2-2-8,-3-1-1,-1-1-1,1-2 6,1-2-14,0-1 13,1-4-1,1 0-20,0-4 21,-1-2-8,3-2 0,0-4 6,4 0-13,-1-3 7,3 0 12,0-2-20,2 2 13,2-2-7,2 2 0,-1 0-6,3 1-6,-2 1 1,2 2 1,0 2 0</inkml:trace>
  <inkml:trace contextRef="#ctx0" brushRef="#br0" timeOffset="1857">671 1132 62,'0'0'0,"0"0"6,0 0-7,0 0 13,0 0-15,0 0 7,0 1 0,0 4-1,-2 2-6,0 1 6,-3 2-7,3 0 1,-2 3 7,-2 0 6,2 2-8,-2-1-6,-1 1 6,-1-1-6,2 0 0,0 0-2</inkml:trace>
  <inkml:trace contextRef="#ctx0" brushRef="#br0" timeOffset="2276">861 885 18,'0'0'4,"0"-2"0,0 2-1,-2 0 0,2 0-1,0 0 0,0 0 1,0 0-1,0 0 0,2 0 0,0-1 0,2 1 0,0-1-1,0 1-1,3-1 1,1 1 0,-4-1 0,2 1 0,0 0 0,1-1 6,-1 0-7,0 1 0,0 1 0,0-1 0,1 1 0,-1 1 0,2-1 0,-2 3 0,3-1 0,-3 1-1,0 2 1,-2-1-1,2 1 7,1 1 0,-3 1-8,0 0 7,-2 1 6,2 0-14,-2 0 7,-2 2-1,0-1-7,-2 2 7,-2-1-6,0 1 12,-2 0-14,-3-1 8,1 1-1,0-2-6,-3 0 0,1-1 13,0-1-7,-1 0 0,1-2-1,0-1 7,-1-3 5,1-1-8,0-2 6,-1-2-8,1-3 0,0-1-7,1-3 0,1-1 1,0-1 0,2-2 1,-1-1 12,3 0-20,2-1 8,2-1 0,0 0 13,2 1-8,2-1 6,1 2-1,1 0-20,2 0 1,0 1 1,3 3 0</inkml:trace>
  <inkml:trace contextRef="#ctx0" brushRef="#br0" timeOffset="5406">61 754 22,'0'-1'4,"0"0"0,0 0 0,-3 1-1,3 0 0,0 0 0,0 0 6,0 0-8,0 0 13,0 0-2,0 0-2,0 0-7,0 0-1,0 0 6,0 0-7,0 2 13,0-1-8,-2 5-1,0 4-7,0 0 0,-2 3 13,0 1-14,0 2 0,0 1 13,-2 3-13,1 1 6,1 1-13,2 2 14,-2 0-7,0 2 7,0-1-1,2 1 0,0 0 0,0 1-1,2-1 0,0 0-6,2-1 19,0-1-8,2-2-1,2 1 5,0-3-7,5-1-13,-1 0 7,2-3 0,5-2 7,-1-1-20,3-3 15,2-1 6,-1 0-1,3-2 0,0-2-13,-2 0-7,-1-1 0</inkml:trace>
</inkml:ink>
</file>

<file path=ppt/ink/ink1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03.0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14 125 74,'-2'-2'17,"-3"1"-14,3-3-1,0 3 12,0-1-8,0-1-7,2 2 7,2-2-1,0-2-7,0-1 0,0 1 7,5-1-7,-3 0 7,2 0-7,2 0 12,0 0-7,1 0 0,-1 0-1,2 0 0,3 0 0,-1 0-1,3 2 7,-1-2-1,1 1-1,3 0-1,1 2-13,-1 0 1,1-1 1,2 2 0,-3 2 7,3 0 0,-2 2 0,1 2-6,-1 1-6,0 3 8,-3 2 6,-1 0 0,-1 5 0,-2 0 6,-3 3-8,-3 1 0,-2 1 6,-2 3-1,-4 1-7,-4 2 7,-4-2-7,-3 2 6,-1-1-7,-5-2 13,-2 1-8,-1-2-13,-3-3 27,0-1-9,0-3-1,-2-2 6,2-4 4,1-3-8,1-1-1,0-4-1,2-4-7,1-2-7,1-4 14,5-2 5,1-2-8,3-2-6,4-2 12,4-3-7,2-1 0,2 0-7,4-1 13,2 1-7,3-1-7,1 1-12,2 0 2,3 2-10,-3 3 2,3 1 2,-3 2 3,3 1 1</inkml:trace>
</inkml:ink>
</file>

<file path=ppt/ink/ink1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03.7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39 788 22,'0'0'4,"0"0"0,0 0 0,0 0-1,0 0 6,0 0-1,0 0 5,0 0-1,0 0-2,0 0 18,0 0-10,0 0-2,0 0-2,0 0-14,-2 2 18,0 0-2,0 0-8,-2 1 5,0-1-8,-1 0 0,1 0 5,0-1-1,2 0-14,-2-1 13,2-1-1,0-2 0,0-1 5,2-2-8,2-1 0,0-1-7,0 0 7,0 0-13,2-1 19,-2 2-20,0 2 14,0 0-7,0 0 1,0 1 6,1 1-19,-3 1 8,2 0-5,-2 1-12,2-1 3,-2 2 2,2 2 2</inkml:trace>
  <inkml:trace contextRef="#ctx0" brushRef="#br0" timeOffset="1080">504 512 25,'2'-1'4,"1"0"-1,3-2 0,0 2 0,2-1 0,0-1-1,3 2 0,-1 0 0,0 0 0,1 1 0,-1 2-1,1 1 0,-3 1 6,0 2-1,0 2-7,1 2 7,-3 0 5,-2 4-7,0 0-1,0 1-6,-4 4 6,-2 2 6,-2 1-1,-2 0-1,-2 0-13,-5 0 13,-1 0-7,-3 0 6,-4-1-1,1-1 0,-3-2-1,0-1-1,0-3 13,3-3-2,-3 0-2,2-4 5,1-1-15,-1-3 6,0-3 5,5-2-1,-3-3-8,5-3-7,-1-4 13,5-1-1,0-3-1,3-1-8,3-2 7,0-2-1,4 0-14,4 0 8,0 2 6,3-1-13,-1 0 7,4 1 0,0 1-13,3 2-11,1 0 2,1 3 3,-1 0 2,3 1 0</inkml:trace>
  <inkml:trace contextRef="#ctx0" brushRef="#br0" timeOffset="1520">676 528 52,'-2'0'14,"2"0"-8,0 0-8,0 0 13,0 0-13,0 0 12,0 0-13,0 0 6,0 0 6,0 0-14,2-1 1,2 1 0,4 0 14,5-3-2,-1-2-7,3 1 0,1 1 0,-1-1 0,1 1 0,1 1-7,-1 0 13,1 0-7,-3 2 7,1 1-1,-3-1-7,-1 1 6,-1 1-7,0 0 7,-3 0 5,-1 1-13,0 1 6,-2 0-6,-2 0 0,0 2 0,-4 0 1,0 0 12,0 0-13,-2-1 0,2 1 0,-2 0 13,2 0-7,0 0 6,2 0-1,0-1-1,2 1-1,2 1-20,2 0 8,0-1 1,2 1 7,3 0-7,-1 0 7,0-1 0,3 1 6,-3 2-7,1-1 6,-1 0-7,-4 0 6,2 1-1,-4 1 0,1 0-1,-5 2 6,-2 1-2,-3 0-1,1 2 6,-4 0-2,0 1-7,-5 2-7,1-2 13,0 0-2,1-1-13,-1-1 7,1 0 0,3-1 6,0-1-14,0-2-12,1-1 3,3 1-5,-2-3 2,2 0 1</inkml:trace>
  <inkml:trace contextRef="#ctx0" brushRef="#br0" timeOffset="2044">1493 456 99,'-2'0'27,"0"0"-16,-2 2 5,-3 1 4,1-1-21,-2 2 6,0-2 6,2 3 4,-1-2-1,1 1-15,2 0 0,2 2 13,2-1-20,2 2 13,2-2 0,2 1 5,5-1-13,1 1 6,3 0 12,1-1-20,3 0 13,-1 1-1,1 0-14,2-1 14,-3 0-14,-1 1 8,-1 0 6,-1 0-7,-1-1 0,-3 2 6,-3 0-7,-2 1 0,-2 2 13,-4 1-2,-6 3-1,-2 0-1,-7 1-1,-3 3 5,-5-2-14,-2 2 0,-4-1 1,0 2-7,-2-2 1,0-1-5,4-1-5,0-2-4,7-1-4,1-3 1</inkml:trace>
  <inkml:trace contextRef="#ctx0" brushRef="#br0" timeOffset="2415">2180 0 88,'0'1'22,"-5"1"-3,-1 1 4,-2 2 3,-4 2-9,-5 1 4,-4 1-3,-3 2-8,-7 1-2,-3 2-1,-5 0 6,0 1-2,-3 1-1,1-1-8,2-1 0,4 0-6,4-2-19,2 1-4,2-2 2</inkml:trace>
</inkml:ink>
</file>

<file path=ppt/ink/ink1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23.6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18 703 36,'-2'-1'3,"2"0"6,-2 0-1,0 0 5,0-1-14,2 1 19,-2 0-2,2 0-9,-2 0 0,2 1-1,-2-1 5,2 1 5,-2-1-8,2 1-1,-2 0-7,2 0 6,0 0 5,0 0-7,0 0-1,0 0 0,0 0-13,0 0 20,0 0 5,0 0-8,0 0-7,0 0 6,0 0-1,0 0 0,0 0-13,0 0 19,0 0-20,0 0 14,0 0-1,0 0 0,0 0-7,0 0 7,0-2-7,2 2 6,2-2-12,2-3 7,2 1 0,1-3 7,3 1-7,1-1-6,-1 1 13,2 0-13,-1 2 20,1-1-2,1 0-1,-1 2-1,3 2-7,-5 1 0,3 2 6,-3 2-1,0 1-1,-1 3-7,-3 4 1,-2 3 0,-2 4-6,-4 2 7,-2 3 6,-2 3-1,-4 2-7,-2 0 1,-3 1 0,-1 1 0,-1-4-6,-1 1 1,-1-2 13,1-2-14,-1-2 8,1-2 6,3-4-7,1 0 12,-1-4-1,5 0-2,0-2-7,-1 0-7,3-4 7,4-5 6,2-5-1,2-3-7,2-4-6,5-6 7,5-4-7,3-4 14,1-2-1,5-3-1,0 0-13,2-3 7,-1 2 6,-1-1-7,2 3 6,0 1-7,-2 2-12,-3 1 8,-1 3 1,-3 1 7,1 3-7,-3 2 1,-3 2 7,-1 3-7,-4 0 7,-2 2-1,-4 3-12,-2 2 20,-4 2-2,-2 5-19,-4 1 7,-1 3 1,1 3 6,-3 3 6,3 2-13,-3 3 13,3 2 5,0 3-14,1 3 12,1-1-1,4 2-2,-1 0-13,5 0 6,2-2 6,5 1-7,1-3 6,4-1-13,2-1 13,5-2-20,2-3 21,3-1-1,1-2-20,2-3 8,2-2-24,0-1-3,0-2 2</inkml:trace>
  <inkml:trace contextRef="#ctx0" brushRef="#br0" timeOffset="1100">930 911 87,'0'0'16,"0"0"-2,0 0-2,0 0-20,0 0 19,0 0-7,0 0 12,0 0 4,2 2-3,3 0-2,3-1-2,0 0-14,5 0 13,1 1-2,3-2-7,3 0-7,3 0 7,0 0 12,2-2-14,-1 1 0,-1 0-7,2 0 7,-2 1-6,-3 0 13,1 0-7,-2 0 6,-3 0-13,1 0 7,-3 1-7,-1-1 1,-3 0-18,0 0 2,-3 0 1</inkml:trace>
  <inkml:trace contextRef="#ctx0" brushRef="#br0" timeOffset="1400">1077 1197 110,'0'0'25,"0"0"-9,4-1-8,5 1 11,-1-2-15,4 0 18,5-2-9,2 0 5,-1 0 4,3-1-21,2 2 12,-3-2 5,3 2-21,0-1 0,-3 2 0,3 0 7,-2-1-19,-3 1-11,1 0 3,0 2 1</inkml:trace>
  <inkml:trace contextRef="#ctx0" brushRef="#br0" timeOffset="2730">2465 218 22,'0'0'4,"0"0"0,0 2 0,2 0-1,2 1 0,0 2 6,3 1-1,-1 1 5,4 2-8,0 2 0,5 3 5,-1 1 11,5 2-15,0 2 6,1 2-14,3 2 13,0 0-2,2 2-1,-3 0-1,3 0-1,0 1-1,-2 1 0,0-1 12,-1 0-9,-1 0 6,0-2-21,-3 0 13,-1-2 6,-1 0-2,-1-1-7,-3 0 0,-1-4 5,-1-1-7,-4 0 6,2-4-1,-3 1-13,-1-1 7,-2-1 7,-2-1-8,0-2-18,0-1-5,-2-1 3,-2-2 0</inkml:trace>
  <inkml:trace contextRef="#ctx0" brushRef="#br0" timeOffset="3181">2761 489 25,'0'0'5,"0"0"-2,0 0 0,0 0-1,0 0 1,0 0 6,0 0-8,0 0 0,0 0 6,0 2 12,-2 1-2,0 0-2,0 0-15,-3 1 6,1 1 12,0 1-8,-2 1-8,0 0 12,-3 2-8,-1 2 6,0 0-2,-3 1-13,-3 1 6,1 2 0,-1 0 6,-3 0-8,-1 0 7,3 3 5,-2-2-8,1 0 6,1 2-2,-1-2-13,3-2 6,1 0-6,-1-1 0,7-1 7,0 1-7,1-4-18,3 0 2,2-2 2</inkml:trace>
  <inkml:trace contextRef="#ctx0" brushRef="#br0" timeOffset="5322">3491 471 25,'0'0'5,"0"0"-2,0-1 1,2-2-1,2 0 0,0-2-1,0 0 0,3 0 6,1 0-7,-2-1-1,2-1 1,1 1-1,1 1 7,-2-1-7,3 1 0,-1 0 0,0 2-1,1 1 1,-1 0-1,0 4 7,-2-1-7,1 2 0,-1 4 0,0 1 7,-1 3-7,-3 2 6,-2 2-7,0 1 1,-4 2-1,0 0 1,-2 2 0,-3 1 6,1-1-6,-4 1 0,-1-1 6,-1 0-7,0 0 13,-1-1 5,-1-3-15,1 0 6,1-3 0,-1 0-1,3-3-1,2-2-1,0 0 0,-1-1 6,3-1-2,2-2-1,0-4-7,4-3-6,0-1 7,2-4 0,2-3-7,4-3 1,3-1 7,3-1 6,1-2-1,-1 0-1,5-2 6,-3 1-21,3 0 8,2-1 0,-3 2 6,1 1 0,-3 1-20,-1 1 21,-1 1-13,-1 2 7,-3 2 6,2 0 6,-3 2-21,-1 1 8,-2 1-6,-2 0 7,-2 1 0,0 1 6,-4 2-1,0 1-13,-4 2 7,0 0 7,-2 1-1,-1 2-1,1 2-13,-2-1 20,1 4-14,-1 0 1,2 1 0,0 3 0,-1 0 13,3 1-14,0 1 13,0 0-1,4-1-1,0 1-8,4 0-12,0 2 8,2-2 0,2-1 1,0 0 6,5-2 0,-1 1-1,0-1 6,5-2-13,-1-2 13,1 1-7,1-4-19,3-1 2,-3-2 1</inkml:trace>
  <inkml:trace contextRef="#ctx0" brushRef="#br0" timeOffset="6082">3499 249 24,'0'0'5,"0"0"-1,0 0 0,0 0-1,0 0-1,0 0 0,0 0 0,0 0-1,0 0 7,0 0-1,0 0-1,0 0-7,0 0 0,-2 3 0,2 3 0,-2 3 0,-2 1 0,0-1 1,0 1 0,-1 1 0,1-1 0,0 0 0,2-2 0,0 0 0,0-2 0,0-1 6,0 0-1,0 0 0,2-2-7,2-2 13,2-1-14,0-1 6,2-3 6,3-3 5,1-3-8,2-1-7,3-3 13,-1-3-1,3 0-14,-1-2 6,1-2 6,2-2-13,-1 0 13,-1-1-21,-1 0 15,3 1-7,-3 2 1,-1 1 0,-1 3-6,-3 2 7,-1 2 13,-2 3-1,1 0-1,-1 1-14,-2 2 7,-2 1 0,0 4 6,0 2-14,-4 2 1,0 5 13,0 2 5,0 3-8,-2 1 0,0 2-7,2 1 13,-2 2-14,2-1 6,0 2 0,2-1-7,0 1 7,0-2-7,1 1-12,1-1 2,0 0 0</inkml:trace>
  <inkml:trace contextRef="#ctx0" brushRef="#br0" timeOffset="7151">2231 1216 22,'-2'0'4,"2"-1"0,-2 1 0,2 0-1,0 0-1,0 0 0,0 0 0,0 0 0,0 0 0,0 0-1,0 0 0,0 0 1,0 0-1,0 0 0,0 0 0,2-1 0,2 0 6,1-1-7,-1 1 0,4-1 0,-2 1 12,2-3-14,3 2 1,-1-2 12,3 1-14,3 0 1,1-2 6,1 0 0,5 1 6,0-1 5,6-1-2,0 0-8,4 0 5,0 2-1,4-2 5,0 1-14,5 1 6,-1 0 6,0 0-14,5 0-6,-1 1 13,5-1 0,2 1-7,1 0 0,3 0 7,-2-1 5,2 1-14,2-1 13,-2 2-1,2-1-1,-3-1-7,3 1 6,2 0-13,0 0 14,-2 0-1,2 1 5,0 0-1,-4 1-8,0-1-12,-2 1 20,-3 1-8,1-1 12,-2 1-8,-3-1-7,3 1 0,-3 0 1,1 0 6,0 0 5,-1 0-7,1 0-7,-1 0 0,1 1 1,-1-1 6,1 0 0,-3 0 12,1-1-21,-1 0 7,-1 0 6,-3-2-1,-1 2 5,-3-1-14,-2-1 0,-2 1 7,-6 1 6,-2 0-14,-3 0 0,-1-1 7,-2 1 5,-5 1-13,-1 0 7,-1-1-1,-2 0 0,-1 1 0,-1-1 6,-2 1-14,-2 0 13,3-1 0,-3 1-14,0 0 1,0 0 1,-2 0 7,0 0-7,0 0 1,0 1-12,0-1 8,0 1-24,-2 1 4,2-1 2</inkml:trace>
</inkml:ink>
</file>

<file path=ppt/ink/ink1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32.6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35,'0'0'10,"0"0"-2,0 0 6,0 0-8,-3 0 5,3 0-14,0 0 7,0 0-7,0 0 7,0 0-1,0 1 6,3 0-7,1 2 6,2 2-8,4 4 13,5 1-8,-1 3-13,3 2 1,1 0 7,1 1-6,0 3 1,1 1 13,1-2-8,0 3 0,-1 0 13,1 0-2,0 0-7,-1 1 5,1-1-1,-2 0 6,-1 0-15,-1-1 13,-3-2-8,1 0 6,-1-1-8,-1-2 0,-1-2 0,-2 0-7,-1-3 14,1 0-14,-4-3-6,0 0-5,-1-2 1,-1 0 1</inkml:trace>
  <inkml:trace contextRef="#ctx0" brushRef="#br0" timeOffset="382">332 221 24,'0'0'4,"0"0"0,0 0-1,0 0 0,0 0 0,0 0-1,0 0 0,0 0 0,-2 1 0,2 0-1,-2 2 0,-2 1 7,0 1-1,0 0 5,0 3-14,0 1 6,0 0 6,-3 3-7,-1 2 6,0 1 5,0 2-2,-5 2-2,1 0-7,-1 0 6,-1 0-1,-1 2 5,-1-1-8,-1-1-7,1 0 0,-1-1 7,3-2-19,-3 0 8,5-1-6,-1-2 1,3-1 1,2-2 1,1-1-1</inkml:trace>
  <inkml:trace contextRef="#ctx0" brushRef="#br0" timeOffset="892">910 303 30,'-5'-1'4,"3"1"-1,-4 1 13,2-1-15,0 0 12,0 0 5,0 2-2,-1-2-15,3 1 0,0-1 0,0 0 12,0 1-7,0-1 5,0 0-1,0 1-8,2 0-6,0-1 13,0 1-20,2 1 14,2-1-1,2-1 6,1 1-1,3-1 6,0 0-2,5 0-1,-1 0-2,5-1-7,-1 0 6,1-2-1,2 2-7,1-1-6,-1 1 7,2-2-6,0 2 1,-1-1 13,-1-2-1,-2 2-7,-3 1 0,-1 1 0,-3-1-6,-2 0 19,1-2-8,-1 2-7,-4 0-6,-2 1-5,-4 0-5,0 1 2,0-1 0</inkml:trace>
</inkml:ink>
</file>

<file path=ppt/ink/ink1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35.6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116 350 25,'0'0'11,"0"0"-8,0 0 0,0 0-1,0 0 0,0 0 0,0 0 0,0 0-1,0 0 7,0 0-1,0 0 5,0 0-8,0 0-7,0 0 7,0 0 0,0 0-1,0 0 0,0 0 6,0 0-14,0 0 7,4 0 6,4 0-1,3-2-14,1 1 8,2 0-1,5 0 0,0 1 0,-1 0-6,1 0 1,-3 0 13,3 0-7,-4 1 6,-1-1-14,-2 1 8,1 0 0,-3 1-1,1-1 0,-3 0 7,-2 0-7,0 0-7,-2 0 14,-2 2-7,-2 0 0,-2 2 6,-2 0-1,-2 2-7,-2 0-6,-1-1 14,-5 4-7,2-1 0,-3 2 0,1 0 13,-3 2-8,1 0-1,-1 1-6,3 1 6,-3 0 0,2 0-7,1 1 7,2 1 0,-1-1-1,1 0 0,1 0 6,3 1-13,0-2 0,0 0 7,-1-1 0,5-2 0,0-1-1,0 1 6,2-2-7,2 1-6,-2-2 7,2-1 0,2-1 6,0-1-7,4-1 6,0-2-1,1 1-6,3-3 6,2-1-7,1 0 7,3-1-1,3-2-1,2 0 0,-1 0 0,1-1-7,0 0 1,1 1 0,-1-1 0,0 1 1,-3-1 6,-1 2-7,-1-1 1,-1 1 0,-3 1 0,-1-1 7,-1 0-1,-2 0-19,-2 1 1,1 1 1,-1-1 0</inkml:trace>
  <inkml:trace contextRef="#ctx0" brushRef="#br0" timeOffset="800">25 197 22,'0'0'4,"0"0"0,0 0-1,0 0 0,0 1 0,0 2-1,-2 0 0,0 1-1,0 0 1,0 1 0,2 1-1,-3 1 0,1 0 0,0 0-1,0 1 1,0-1 0,0 0 0,2-1 0,-2-2-1,2 1 1,-2-1-1,2-1 1,0 0 6,0 0-1,0-2-7,2 0 13,2-2-8,0-1-1,3-3-7,1-2 7,2-3 0,3-1 6,-1-3-1,2-1-1,3-4-14,2 0 14,-1-1-7,1-1-7,2 0 1,-1 0 1,-1 4 7,2-1 6,-5 3-7,1 2 6,-3 2-1,1 0-7,-3 3-7,0 1 1,1 1 8,-1 3 6,-1 2-7,-1 2-7,0 2 14,1 3-1,-1 2-7,-2 2 0,0 0 13,1 4-2,-1 1-13,-2 0 6,0 1 12,3 1-14,-3 0 6,2-1-13,0 2 1,1-3 6,-1 0 0,2-1 6,1-1 0,1-1-20,-2-2 8,5-1-6,-3-1 0</inkml:trace>
</inkml:ink>
</file>

<file path=ppt/ink/ink1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38.1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0 196 30,'0'0'10,"0"0"-8,0 0 0,0 0 0,0 0 0,0 0 0,2-1-1,2 0 7,0 0-8,2-2 0,0 1 0,3 1 0,-1-1 13,4 0-8,1 0-7,1 0 13,3-1-2,4 0-7,1 1 6,3-2-7,4 1 6,0-1-7,0 1 0,0 0 6,2 0-1,-2 1 0,-2-1-1,0 1-7,-3 1 7,-1-2-1,-2 2-6,-2 0 0,-3 0 1,-1 0 6,-3 0 0,-2 1-7,1-2 6,-3 2-6,-2 0-6,0 0 14,-2 0-14,3-1 1,-3 0 0,-2 1 1,2 0 0</inkml:trace>
  <inkml:trace contextRef="#ctx0" brushRef="#br0" timeOffset="370">31 561 30,'0'0'3,"0"0"1,0-1-1,0 1-1,0 0 7,0 1-8,0-1 6,2 0 6,-2 0-14,2 0 12,2-1 5,0 0-2,0 0-8,5-1-1,-1-1 0,2 1 12,3-2-9,1 1 6,3-2-15,3 1 13,3-1-20,0 0 19,2-1-1,-1 2-14,3-2 13,0 1-20,0 1 14,2-1 6,-2 2-20,-2-2 14,2 0 6,-3 2-14,-1-2 7,-2 2 6,-3-1-13,-1 2 13,-2-1-14,-1 0 1,-4 1 7,1-1 0,-1 2 0,-4-1-1,2 1-6,-3 0-12,1-1 2,-4 1 1,0 0 1,0 0 1</inkml:trace>
  <inkml:trace contextRef="#ctx0" brushRef="#br0" timeOffset="920">1487 54 24,'0'0'4,"-2"-1"0,2 1 0,0 0-1,0-1 0,-2-1-1,0-3 6,-1 2-1,1-2 0,-2 1 5,0 1-2,0-2 5,0 2-1,0-1-2,-2 1 5,1 0-15,-1 0 12,0 1-14,2 1 12,-2-2-1,-3 2-8,1 0-6,0 0 6,-3 2 6,-1 0-7,0 1-7,-3 2 13,1 0-1,-3 1-7,-1 1 0,1 2 0,-2 0 0,1 2 0,-1-1 7,-2 2-1,1 1-7,-1 3 0,0-1 0,1 1 0,1 3 13,-2-2-14,3 1 0,1 1-12,3-1 20,1 1-1,3 0 0,2-1-1,2-2-13,1 1 8,5 0 0,0-1 0,7 1 12,1-4-20,4 1 20,3-2-7,5-3-1,1-4 0,6 1-1,0-3 6,4 0-1,2-5-7,0 0 6,2-2-7,0-1-12,1-2 20,-1-2-7,0-2 0,-4-1 0,0 0-6,-2-1 1,-2-1-6,-2-2 2,-3-1-6,-1 1 21,-4-3-1,-3 2 6,-4-2-20,-1 0 20,-3 2-8,-6-1-7,-2 3 1,-4-1 7,-3 3-7,-1 2 0,-2 0-6,-3 3 8,1-1-6,-1 3 13,1 3 5,-1-1-7,3 2-13,-1 1 1,1 1-12,0 2 1</inkml:trace>
</inkml:ink>
</file>

<file path=ppt/ink/ink1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42.2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22 24,'0'-1'4,"-2"1"6,2-1-1,-2 1-7,2-1 6,0 1 5,0 0-8,0 0 0,0 0 5,0 0 11,0 0-2,0 0-3,0 0-2,0 0-8,0 0-7,0 0 13,0 0-1,0 0-8,0 0 6,2-1-1,-2 1-1,-2 0-1,2 0 5,0 0-14,0 0 7,0 0 12,0 0-21,0 0 7,0 0 0,0 0 12,0 0-2,0 0-20,0 0 14,0 0 5,0 0-20,0 0 7,0 0 7,0 0-1,0 0-6,0 0 12,0 0-26,0 4 15,0 4 6,-2 2-1,2 0-13,2 1 14,-2-2-13,2 1 7,2 1-6,0-1 7,3 1-12,-1-3 14,4 0 6,0-1-8,1-1 7,1-3-8,3-1-12,-1-2 14,3-3-6,-1 0 13,1-3 5,1-1-8,-1 0 0,-3-1-13,1 0 7,-1-2 12,-3 2-7,-1-1-7,-2 1 13,-1-2-20,-1 3 1,-4 1 20,2-1-8,-2 1-6,-2 1 6,0-1-6,0 3 6,0-1-12,0 1 7,0-1 6,0 2-13,0 0 8,2 0 0,-2 0 6,0 1-7,0 1 1,0 0 12,0 0-20,2 1 8,-2 0 6,0 0-13,2 2 13,0-1 0,0 0-1,0 2 0,3-1-7,-3 3 6,2 0-6,-2 2 0,2 0 1,0 0-13,-2 2 2,2 0 14,0 3 6,1 0-13,-1 0 7,0 2-6,0 0 0,0 0 7,2 1 12,-2 2-14,3-1 6,-3 2-13,2 2 1,-2 0 13,2 1-1,1 1 0,-3 1-1,2 1-13,0 0 13,0 2-13,1 1 1,-3 0 14,-2 0-14,2 1 14,-2-1-1,-2 2-7,0 0 6,0 1-13,-4-1 7,0 0-12,-5-1 14,1 1 6,-2-1-1,-3-1-1,-1 0 0,-3-2-1,1-3 0,-3-1-1,-2-3 12,3-4-14,-3-4 6,1-4-1,1-5-7,0-5 0,3-5 0,-1-6 7,3-4 5,1-5-1,3-4-8,2-5 0,1-2-6,7-3-6,0-1 1,5-1 1,1 0 1,4-1-18,3 3-3,-1 2 3,2 2 3,3 1 1</inkml:trace>
</inkml:ink>
</file>

<file path=ppt/ink/ink1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43.3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47 111,'-3'0'25,"3"0"-16,0 0 12,0-2-15,3 1 11,3-1 5,0-1-22,2-1 6,3 2-7,-1-2 7,4 0 5,1 0-1,3-1-8,1 2 0,2-1-13,-1 2 14,-1 0 6,2-1-7,-3 2 6,1 0-20,-5 1 1,1 1 21,-3-1-14,1 1 7,-5 1-1,0-1-6,1 0-6,-3 1-11,-2-1 1,-2 3 1</inkml:trace>
  <inkml:trace contextRef="#ctx0" brushRef="#br0" timeOffset="350">110 287 36,'0'0'9,"0"0"-7,0 0-1,0 0 0,0 0 1,2 0 6,-2 2 5,0-2-2,2-2-1,2 2-8,3 2 0,-3-2 12,4-2-14,-2 4 19,5-2-3,3-2-14,-2 0 12,5 1-14,2-1-6,1-1 19,3 0-8,0-1 6,0 1-1,-1-1-2,1 2-1,-2 0-7,-1 0-6,-3 1 7,-3 1-19,1 0 2,-5 1 0</inkml:trace>
</inkml:ink>
</file>

<file path=ppt/ink/ink1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46.6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56 546 23,'-2'0'4,"0"-1"7,0 0-8,0-1 6,0 1-8,2 0 0,-2 1 0,0-1-1,2 1 1,0 0 6,0 0-7,0 0 0,0 0 0,2 3 6,2 2 6,2 0-15,0 3 7,3 0 0,1 4 6,0 0-8,3 2 6,1 3-14,1 0 8,-1 3-7,3 0 7,1 1 6,-1 1-7,1-1 6,1 1-1,0-1-1,-1 0-7,1-2 7,-3 1-13,1-1 13,-3-2-13,1-1 14,-1-2-14,-1 0 14,-3-2 5,0-3-7,-1 1-1,-3-3-13,0-1 1,0 0-1</inkml:trace>
  <inkml:trace contextRef="#ctx0" brushRef="#br0" timeOffset="420">300 727 22,'0'0'5,"0"0"-2,0 0 1,0 0-1,0 0-1,0 0 1,0 0-1,0 0 0,0 0 6,-4 3-7,2-2-1,-2 0 7,2 1-7,-2 1 6,2 1-1,-3 1 0,1 1-7,-2 3 13,2 0-8,-2 3 12,-2 1-14,-1 1 6,1 2-1,-2 0-1,-3 1 0,1 1-1,-3 1-7,-1 1 1,-1 0 6,1 0-7,-1 0 7,1-1-13,-3-1 1,2 0 1,3-2 1,-1 0 1,5-3 0,0 0 1,2-3 0,1 0-1</inkml:trace>
  <inkml:trace contextRef="#ctx0" brushRef="#br0" timeOffset="2539">1105 485 24,'0'0'4,"0"0"0,0 0-1,0 0-1,0 0 1,0 0 0,0 0-1,0 0 0,0 0 0,0 0-1,0-2 0,0 1 0,-2-1 0,2-1 0,0 2 6,0 0-1,-2 0-7,2 0 7,0-1-7,0 1 12,0-1-1,0 1-14,-2-1 0,2 0 7,0 1 6,0 0-7,0 0 0,0 0-7,0 1 20,0-1-15,0 1 6,0-2 0,0 2-14,0 0 8,0 0 12,0 0-14,0 2-6,-3 0 1,1 1 20,0 3-2,0 2-20,0 2 20,-2 1-20,-2 3 20,2 1-20,-2 0 19,-1 3-7,-1 2 12,2-1-21,-2 1 7,-1 2 7,-1-2-8,2 2 0,-3-1-12,1 0 20,0-2-1,1-2-13,1-1 7,0-1 6,2-1-1,-1-1-1,3-1-13,0-3-5,0-1 1,0 0 1,2-2 1,0-1 0</inkml:trace>
  <inkml:trace contextRef="#ctx0" brushRef="#br0" timeOffset="4399">910 510 20,'0'0'4,"0"0"0,0 0 0,0 0-1,0 0-1,0 0 0,0 0 0,0 0 1,0 0-1,0 0-1,0 0 0,0 0 0,0 0 0,0 0 0,0 0 0,0 0 0,0 0-1,0 0 1,0 0 0,0 0-1,0 0 0,0 0 1,0 0-1,0 0 7,0 0-7,0 0-1,0 0 1,0 0-1,0 0 1,0 0 0,0 0 6,0 0 0,0 0-8,0 0 7,-2 2-7,0 1 0,0-1 0,0 0 7,0 0-8,2 1 2,-2-1-1,0 0 0,2 1 8,-2 0-8,0 0 0,2-1 1,-2 1 0,2 1 0,-2-2 7,0 2-7,2 0 0,-3 0 6,1 1-7,2-1 0,-2 1 7,0-1-7,2 1 0,-2 1 7,2-1-7,0-1 0,0 2 7,0-1-7,2-1 0,-2 1 0,2 0 1,-2-1-1,2 0 1,-2-1 0,2 1 0,-2-2 0,3 2 7,-1-2-7,0 0 6,0 1 0,0-1-1,0 0-7,0 1 1,2-2-1,-2 1 1,2 0 7,-2 1-7,2-1 6,-1-1 0,1 0-7,-2 0 7,2 1-7,-2-2 0,2 1 0,0 0 1,0 0 0,0-1 7,1 0-1,-1 0-7,0 0 1,0 0 0,0 0 0,0 0 7,0 0-1,-1 1-7,1-1 1,-2-1 0,0 1 0,0-1 7,0 1-7,0 1 0,0-1 0,0 0 1,0 0 0,0 0-1,0 0 1,0 0 0,0-1 0,1 1 0,-1 0 0,0-1 7,0 1-7,0-1 0,2 1 0,-2-2 0,0 1 1,0 0 6,2 0-7,-2 0 0,2 1 0,-1-1 0,1 0 0,-2-1 0,2 1 1,-2 0 6,0 0-1,0 0-7,0 0 0,0-1 0,0 0-1</inkml:trace>
  <inkml:trace contextRef="#ctx0" brushRef="#br0" timeOffset="5431">1078 611 22,'-2'0'4,"2"0"-1,0 0 0,0 1-1,-2 0 0,2 2 1,-2-1-1,2 0 0,-2 2 0,0-1 0,-1 1-1,1 0 0,0 2 0,0 0 0,0 0-1,0-1 0,0-1 1,0 3-1,0 0 1,0 0-1,-2 1 0,2 0 0,-3 2 1,3-1 0,-2 1 0,0 1-1,0-2 0,0 2 1,0-1-1,0-1 1,2 1-1,-3-2 0,3 1 0,-2 2 0,2-3 0,0 0 0,0-1 0,0 0 0,0 1 0,0-1 0,0-2 0,0-1 0,0 1 0,2 0 0,-2-1 0,2 0 0,-3 0 0,3 0 0,0-1 0,0 1 0,0 1-1,-2-2 1,2 1 0,0-1 1,-2 0-1,2 1 0,-2-2 0,2 2 0,-2-1 0,0 1 0,0-1 0,2 2-1,-2-2 1,2 1 0,-2-1 7,0 1-8,0-2 1,0 3-1,0-2 1,0 2 6,-1-2-7,1 2 7,-2 1-1,2-3-7,0 2 0,0 0 7,-2 1-1,2-2 0,-2 1-1,0 1-7,-1-2 1,1 2 7,-2-1-7,2 1 0,0-2 7,-2 1-1,-3 0-6,3-1 6,0 2 0,-2-1-7,-1-1 1,1 1 0,0 0 1,2-1 6,-3 0-7,1-2 0,2 0 7,-2 0-7,1-1 1,1-2 6,2-1 0,-2-1-7,2-1 1,2-1 6,0-2 6,0-2-8,2 0 0,2-1 0,-2 0 0,2 0-1,2-1-6,-2 0 1,4-1 0,0 2 7,1-1-7,1 1 1,2-1 13,0 0-8,1 0 0,1 2 6,1 0-7,-1 1-1,0 1 0,1 2-6,-1-1 0,1 1 1,-3 2-1,0-1 0</inkml:trace>
  <inkml:trace contextRef="#ctx0" brushRef="#br0" timeOffset="9186">1024 89 22,'0'0'4,"0"0"0,0 0-1,0 0 0,0 0 0,0 0-1,0 0 1,0 0-1,0 0 0,0 0 12,0 0-8,0 0-7,0 0 0,0 0 0,0 0 1,0 0 6,0 0-1,0 0-1,0 0-6,0 0 0,0 0 0,0 1 0,-4 3 1,2 0 6,-2 2-7,0 2 7,-1 0 5,-1 2-14,0 2 7,0 1-7,0 1 7,-3 1 0,1 0 6,-2 2-7,1-1-1,-1-1-6,2 0 7,0-1-7,-1-1 13,-1 0-1,2-3 0,2 1-1,-1-3-1,3 0-1,0-2-6,0 0 0,0-2-6,2 0 13,2-2-13,0-3 1,0-1 1,2-2 13,2-3-7,4-3 0,0-3 6,3-1-13,-1-4 7,0 0 0,3-3 0,-1 1 0,1-1 0,-1 0 7,1 1-8,-1 2 1,0-1-7,1 2 1,-1 1 13,1 0 0,-3 2-14,0 2 7,1 0 7,-1 2-14,-2 0 1,0 3 7,1 0 0,-3 2-7,0 0 1,0 3 1,-2 0 0,1 2 7,-1 3 0,0 1-7,-2 2 7,2 3 6,-2 3-8,0 1-6,0 2 19,0 1-14,-2 2 13,2 0-2,-2 2-14,3 0 13,-1 0-14,2-1 1,0 0 13,-2 0-8,4-1-6,-2-1-7,2-1 1,1-1 0</inkml:trace>
</inkml:ink>
</file>

<file path=ppt/ink/ink1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3:57.3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47 345 24,'-2'0'4,"-2"0"0,2-1-1,-2-1 0,0 2 0,0-1-1,-2 2 7,1-1-2,1 0-7,0 0 0,2 2 0,0-2 0,0 0 0,0 1 7,2 0-8,-2 0 1,4 1 0,-2 1-1,2 0 1,2 1-1,0-1 1,2 2 6,3-1-1,-1 1 0,4-1-1,1-1 0,3 1-7,1-1 6,1 1 0,5-3 0,0-1 6,4-1-2,2-1-7,4-1 7,4-2-1,2 1-1,7-2-7,2-1 0,1 0 7,5-1-1,4 0-7,0-2 1,4 1 6,4-2 6,2 2-1,5-1-1,1-1 5,1 1-20,1 0 19,1 0-14,-1 0 13,1-1-14,5 2 7,3-1-1,4 0 6,-2 2-1,2 0-7,0 1-7,-2 0 7,-3 2-6,1 0-6,-2 3 20,-4 1-1,-5 1-1,-4 2-7,-6 1 0,-4 1 6,-4 1 0,-4 2-14,-7-1 14,-5 2-1,-3-1-7,-6 0 1,-2 1 0,-4 0 0,-5-1-6,1 0 7,-4-1 0,-3-2 12,-1 0-1,-3-1-8,0 0 6,-4-1-20,1 0 8,-1 1-12,-4-1-5,0 0 1,-2 1 0</inkml:trace>
  <inkml:trace contextRef="#ctx0" brushRef="#br0" timeOffset="1540">333 787 44,'0'0'15,"0"0"-8,0 0-8,0 1 1,0 2-1,2 3 1,2 2 0,4 1-1,1 3 1,1 0 0,2 2-1,3 0 13,1 1-14,7 2 7,0 2-7,2-1 0,0 3 13,3 0-1,1 0 5,0 0-15,0 1-6,-2 0 13,0 0-7,-2 0 6,0-1-7,-5 0 7,1 0-7,-4-1 6,-3-1 6,-1-1-14,-3 0-6,-2-2 0,-2-2 1,-2-1-1</inkml:trace>
  <inkml:trace contextRef="#ctx0" brushRef="#br0" timeOffset="1870">687 1166 25,'0'0'4,"-3"0"-1,-1 1 0,0 0 0,0 2 0,0 1-1,-2 2 0,-1 0 0,1 1 6,-2 1-1,0 1-1,-1 1 6,-1 3-14,-2 1 12,-1 2-7,3 2 6,-2 0-14,-1 1 7,1 1 0,-1-2 0,1 1-7,2 0 7,-3-2 0,3 1-7,2-2 0,-1-1 0,1-2-1</inkml:trace>
  <inkml:trace contextRef="#ctx0" brushRef="#br0" timeOffset="2450">1268 1032 34,'0'0'3,"-2"1"0,0-1 12,-1 0-8,1 1-7,0 0 12,2-1-1,0 0-14,0 0 0,0 2 13,2-2-1,3 1 5,-1 1-2,2-1-7,2 2 5,5-1 5,1-1-2,1 1-1,3 1-2,1-2-20,1-1 20,3 0-13,-2 0 0,2-1 7,-3-2-1,1 3-7,0 0 1,-3 0 7,-1-1-7,-1 1 6,1-1-12,-5 0 19,1 0-13,-3-2 6,0 2-6,-1 0-13,-3 1 1,-2-1 0</inkml:trace>
  <inkml:trace contextRef="#ctx0" brushRef="#br0" timeOffset="2930">1801 800 31,'-2'0'4,"2"0"-1,0 0 0,0 0 0,0 0-1,0 0 0,0 2 0,2-2-1,-2 0 0,2 1 0,0-1 6,0 1-7,3-1 6,1 1 0,2-1-8,2 0 1,3-1 0,1 0 6,3 0 0,4-1-7,-3 1 0,3 0 7,2 0-7,-3 0 0,1 0 0,-2 1 0,-3 0 1,1 0 0,-3 0 6,1 2-7,-5 0 0,-2 1 7,-2 0 0,1 3-8,-7 0 1,-2 2 0,-3 1 7,-3 2-1,0 0 6,-5 3-1,-1 0-8,0 2 13,-3 0-8,0-1-7,1 1 0,1 0 6,1 2-7,2-1 7,-1-1 5,3 1-7,-1-2 0,3 0-1,2-1 6,2 0-7,0-1-6,2-1 6,2-1 7,2-2-1,4 1-8,2-4 1,2 1 6,5-2-13,4-3 7,-1 1 6,5-3-7,0 0 0,-1-1 13,3-3-8,-2 1-1,2-1 6,-2-2-7,-3 3 6,1-2-20,-2 2 20,-3-2-19,-1 2 7,-1 0-12,-4 0 2,1-1 0</inkml:trace>
  <inkml:trace contextRef="#ctx0" brushRef="#br0" timeOffset="3580">1768 638 31,'-2'0'16,"2"-1"-14,0 1 6,0-2 5,-2 2-2,2-1-1,0 2-7,0-1-1,0 0-6,0 2 0,-2 2 1,-2 1 0,2 1 0,-2 1 1,2 1 13,-3 0-14,3 0 13,0-1-14,0 1 7,0-1-7,0 0 13,0 0-14,2-1 1,-2 0 13,2-2-7,0 1-1,0-1 13,2-1-15,0 0 13,2-3-8,2-1-6,3-1-6,1-4 13,5-2-13,1-2 13,3-3 0,1-2 5,3-2-7,0 0 6,2 0-8,-1-2 0,1 0-6,-2 1 1,2-1 6,-4 2 0,-1 2 0,1 2-7,-5 0 1,1 1 7,0 4 6,-3 1 5,-2 1-8,3 4-1,-3 1-7,1 2 7,-3 1-1,2 3 6,1 2-2,-1 1-13,-1 3 1,1 0 13,-2 1-2,3 1 0,-1 1-1,1-2-1,-1 1-13,0 1-5,3-1-6,-3 0 1</inkml:trace>
  <inkml:trace contextRef="#ctx0" brushRef="#br0" timeOffset="5386">3549 44 31,'0'0'4,"0"0"-1,0 0 0,0 0 6,0 0-1,0 0-8,0 0 0,0 0 0,0 0 13,0 0-8,0 0-1,2 0 6,0 0-7,4 1 6,5 0 5,1-1-8,5 1 11,3-2-14,3 0 12,2-3-14,2 1 6,2-1-7,2 0 6,0-1-7,-2 0 0,0 2 0,0-1 13,-5 1-8,1 0 6,-2 1-27,-4 1 9,-3-1-6,-1 0 2,-3 2-2</inkml:trace>
  <inkml:trace contextRef="#ctx0" brushRef="#br0" timeOffset="5666">3776 392 107,'0'0'19,"0"-1"-15,2 1 12,3 0 5,3-1-3,2-2-8,3-2-2,3 0-1,1-2-1,3-1-13,3 0 7,0 0 7,2 1-8,0 0-18,-3 0 2,3 2 1,0 1 0</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1:18.3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79 24,'-2'0'4,"2"0"0,0 0 0,0 0-1,0 0 6,0 0-8,0-2 0,0 0 7,2 2-1,-2-1-1,0-1-1,0 0 6,0 1-2,0 1-14,2 0 14,0 1-8,0 0 7,2 4-1,0 0-8,3 0 7,-1 2-1,0 3-7,2 0 7,1 3-1,-1 1 0,2 0-7,1 1 13,-1 0-8,2 1 6,1 2-7,-1-2 6,1 1-1,1 0-1,1-2-6,-1 0-7,0 0 14,-1-1-7,-1-1 6,-1-3-7,-1 1 7,-2-3-1,-2 0 0,1-1-1,-1-1-13,-4 0-5,2-3 0</inkml:trace>
  <inkml:trace contextRef="#ctx0" brushRef="#br0" timeOffset="459">157 257 23,'0'0'5,"0"0"-1,0 0 0,0 0-1,0 0-1,0 0 1,0 0 12,0 0-2,0 0-2,-2 3-14,0 0 7,0 2 6,0-1-8,-2 3 0,0 0-7,0 2 14,-1 0-8,-1 1-6,0 2 13,-2 0-1,1-1-7,-1 2 12,0 0-1,0 0-14,-1-1-6,3 0 1,-2-2 20,2 1-8,0-2-7,1-1-6,-1-1 1,2-1 0,2-1 0</inkml:trace>
  <inkml:trace contextRef="#ctx0" brushRef="#br0" timeOffset="1019">316 8 24,'0'0'4,"-2"0"0,2 0-1,0 0 0,0 0 0,2 0 0,-2-1 5,0 0-1,3 0-7,3 0 7,0 0 5,2-1-8,0 1 6,1 2-1,1 2-1,0 0-14,1 4 7,-1 0-6,0 1 13,1 3-1,-1 2-1,0 2-1,3 1-7,-5 3 13,0 2-8,1 2 0,-1 0-13,-2 0 1,-2 2 14,-2-1-7,-2 2 13,0-2-1,-2-1-2,-2 2-1,-4-2-7,0-1 6,-1 0-7,-1-1-12,-2-1 1,1-3-1</inkml:trace>
</inkml:ink>
</file>

<file path=ppt/ink/ink1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4:08.5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0 736 77,'0'0'-2,"0"0"13,0 0-2,0 0-7,0 0 6,0 0-7,0 0 0,0 0-7,0 0 20,0 0-8,0 0-1,0 0-7,0 0 0,0 0 13,0 0-1,0 0-14,2 0 1,2-1 12,5 1-19,-1 0 20,4 0-8,1-1-6,3 1 0,1 0 13,2 0-7,1 0-1,3-1-6,2 0 7,2-1-13,6 2 20,4-1-7,2 0 0,3 0-1,-3 0 0,0 0 0,-2 1-6,-1-2 7,-5 2-7,-2 0 1,-5 0 7,-3-1 12,0 1-2,-5-1-8,-1 1 12,-3 0-15,-4 0 12,-1 0-8,-1 0 0,-4 0-1,0-1-7,-4 1 7,0 0 5,2 0-1,-4 0-7,0 0 6,-1 0-14,3 0 7,0 0 6,0 0-7,2 1-12,0 0-5,0 0-5,2 1 2,2-1 0</inkml:trace>
  <inkml:trace contextRef="#ctx0" brushRef="#br0" timeOffset="700">1320 452 24,'0'-1'4,"0"0"0,0-1-1,0 1 0,2-2-1,-2 1 1,2 0 6,-2-2 5,2 2 4,-2-2-8,0 1-8,-2-2 6,2 2-1,-2-2-1,0 3 6,0-1-2,-2 1-1,-1 1 5,-1 1-2,0 1-7,0 1 5,-2 1-13,-3 1-6,1 2 7,0 1 7,-3 3-1,1 0 6,-1 2-8,1 0 6,-1 2-1,1 0-13,2 1 1,-1 2 0,1-1 7,2 0 0,2 1-19,1-1 8,1 0 8,2 0 0,2 0 0,4-3 6,3 1-19,1-2 14,4 0 0,1-4 6,3-1 0,3-3 5,1-1-14,1-4 1,0-1 6,0-2-19,-3-1 14,3-1 0,-5-1 7,1-1-1,-3-1-7,-1-3 7,-3 1-1,-4-3-13,-2 0 1,-1 0 7,-3-2 7,-3 0-1,-1 1-1,-2 0-6,-2 0 0,2 1 13,-3 1-14,1 1 0,0 0 13,2 3-1,2 0-1,-3 2-14,3-1-5,0 3 1,0 0-6,2 0 2,2 2-1</inkml:trace>
  <inkml:trace contextRef="#ctx0" brushRef="#br0" timeOffset="1640">1791 665 24,'0'0'5,"-2"0"-1,2 1 0,0 1-1,0 0 0,0 0-1,0-1 0,-2 2 6,2-1-7,-2 2 0,-2 0-1,0 0 1,0-1-1,-3 2 13,-1-1-14,0 2 19,0-1-9,-1 0-1,1-2-1,0 1 5,2-2-1,-1 0-14,1 1 13,2-1-14,-2 0 13,4-2-7,0-1 0,2 0-1,2-3 6,2-1 6,2-2-14,5-3 0,1 0-6,2-2 13,-1 1-7,1 0-6,-1 1 1,1 0-6,-1 2 1,-3 0 0</inkml:trace>
  <inkml:trace contextRef="#ctx0" brushRef="#br0" timeOffset="2210">2203 475 24,'0'-2'5,"2"2"-2,-2-1 0,4-1 0,0 1 0,0-2-1,5 1 0,-1 0 0,0-1 0,0 1 6,3 0-7,1-1-1,-1 1 0,1 1 0,2 0 0,-1 1 7,-1 1 5,3 1-14,-1 1 7,-1 1-1,-1 1-1,3 1 6,-3 2-7,-2 0 12,1 3-14,-3-1 6,0 2-7,-4-1-6,0 3 13,-4 0-7,0 0 1,-2 1 12,-4 0-8,-2 0-6,-2 1 12,-3-2-1,-1-1-14,-3 0 1,-2 0-6,1-1 20,-3-3-13,1 1 12,-1-1-13,0-4-6,0 0 14,3-4 6,1-1-14,1-2-6,1-4 1,3-2 20,2-3-14,1-1 7,5-2 6,0-3-14,4 1 0,0-1-5,4-1 7,0 0 0,2-1 1,3 0-7,-3 2 1,2 1 0,3 1 0</inkml:trace>
  <inkml:trace contextRef="#ctx0" brushRef="#br0" timeOffset="2700">2941 396 23,'0'0'4,"2"1"0,2 0-1,1 1 0,-1 0 0,2 2-1,0-1 0,0 2 0,1 0 0,-1 1 6,0-1 5,0 2-1,2 0-14,-1 0 6,-3 1 12,0 2-8,0 0-1,-2 2-1,-2-1 12,-4 2-15,-2 1 6,-3 0 5,-1 1-21,-4 0 14,-3-1-1,-1 0-1,-3-1-7,-2-1 7,2-2-7,-1 1 13,1-3 5,0-1-15,3-1 0,-1-3 0,3-1 6,1-2-7,1-1-6,1-5 7,3-1 12,2-2-20,1-1 19,3-3-8,4-2-13,2-1-5,0-1 8,5 0-11,-1-2 1,2 1 1,2 0 0</inkml:trace>
  <inkml:trace contextRef="#ctx0" brushRef="#br0" timeOffset="3573">3684 175 29,'-2'-2'4,"0"0"-1,-3 1 0,1-1 6,-2-1-7,0 2-1,0 0 13,-3-1-8,1 0 12,0 0-9,0 1-7,-3 1-7,1 1 20,0 1-9,-1 1-7,3 1-6,-2 2 14,1 1-1,-1 3-1,2-1-7,-1 0 0,3 0-6,0 1 14,2 0-7,0 1 13,4-1-8,0-1 6,4 0-2,0-2-7,4-3-6,1-1 7,3-2-1,0-2 0,3-2 0,1-1 0,1-3 0,0-3-13,-1 0 20,1-1-1,-3-1-7,1-1-6,-3 0 1,0 1 19,-1 1-8,-3 0-1,-2 2 0,0 1-1,1 1 0,-3 0-1,0 1 0,0 1 6,0 1-8,-2 1 13,2 1-8,-2 1-1,1 3-1,-3 4 0,0 3-13,0 4 1,0 6 20,-3 1-2,1 3-1,0 4-7,-2 0 6,2 4-8,-2 1 0,-2 2 7,2 0-1,-3 1-20,3-1 14,-2 0 7,2 0-14,0-2-11,2 0-5,-2-2 0</inkml:trace>
  <inkml:trace contextRef="#ctx0" brushRef="#br0" timeOffset="4688">4358 57 21,'0'-2'5,"0"1"-1,0-2 0,0 1-1,0 0 0,0-1-1,0 0 0,-2-1 6,2 1-7,0-1 19,0 0-15,-2 0-1,0 1 0,-2-1 5,2 1-1,-3-1 12,1 2-15,0 0-1,-4-1 6,0 2-14,-3 1 13,1 1-1,-3 2 5,-1 1-14,-3 2 0,-1 1 13,-1 0-14,-1 2 0,-3 2 13,2-1-1,0 3-8,3 0-6,1 1 6,1-1 6,3-1-7,3 1 6,2 0-1,2 0-19,1 0 26,5-1-1,5 0-8,1-3 0,4-1 5,2-1-13,3-2 13,1-1-1,3-4-1,0-2-1,1-1-14,-1 1-5,2-3 2,-1 0 14,-3-1-1,-1 2 0,-1-1 0,-3 2-7,1 0-5,-3 0 13,-2 1 0,1 0 0,-3 1 6,-2 5-2,0 2-7,-2 3 0,-2 2 7,0 5-8,-2 2 13,0 3-14,0 2-6,-2 2 14,2 0-14,-2 3 14,0-1-1,1 1-1,-1 0-13,2 0-5,0 0-11,0 0 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21T11:28:03.1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50,'0'0,"24"0,-24 0,50-50,0 50,-1 0,1 0,49 0,-25 0,75 0,-49 0,24 0,24 0,-73 0,-26 0,1 0,-25 0,0 0,24 0,-49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21T11:31:12.4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943 0</inkml:trace>
  <inkml:trace contextRef="#ctx0" brushRef="#br0" timeOffset="2330">3498 2133,'-25'-25</inkml:trace>
  <inkml:trace contextRef="#ctx0" brushRef="#br0" timeOffset="3463">0 3547</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21T11:32:05.6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1091 0</inkml:trace>
  <inkml:trace contextRef="#ctx0" brushRef="#br0" timeOffset="1281">3448 2455</inkml:trace>
  <inkml:trace contextRef="#ctx0" brushRef="#br0" timeOffset="2016">0 3894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21T11:41:40.166"/>
    </inkml:context>
    <inkml:brush xml:id="br0">
      <inkml:brushProperty name="width" value="0.05292" units="cm"/>
      <inkml:brushProperty name="height" value="0.05292" units="cm"/>
      <inkml:brushProperty name="color" value="#FF0000"/>
      <inkml:brushProperty name="fitToCurve" value="1"/>
    </inkml:brush>
    <inkml:context xml:id="ctx1">
      <inkml:inkSource xml:id="inkSrc1">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1" timeString="2015-05-21T11:41:44.288"/>
    </inkml:context>
  </inkml:definitions>
  <inkml:trace contextRef="#ctx0" brushRef="#br0">322 39,'25'0,"-25"0,0 50,0-1,0 1,0 24,0-24,0 0,0-1,0 1,0-25,0 49,0-49,0 0,0 0,0-1,0 1,0 0,0 25,0-50,0 49,0 1,0-25,0-25,-25 49,25-49,0 50,0-25,0-25,0 24,0 1,0 0,-25-25,25 0</inkml:trace>
  <inkml:trace contextRef="#ctx1" brushRef="#br0">15 79 18,'0'0'4,"-2"0"0,2-1-1,-2 1 0,2 0 0,-2 0 0,2-2 0,0 2-2,0 0 1,0 0-1,0 0 1,0 0 0,0 0 6,0 0-8,0-1 1,0 0-1,-3 0 0,3 1 0,-2-1 7,2 0-8,-2-1 7,2 1-7,0 0 6,0 1 0,0 0-7,-2 0 0,2 0 0,0 0 0,0 0 7,0 0-7,0 0 0,0 0 7,0 0 6,0 0-2,0 0-7,0 0 0,0 0-1,0 0 0,0 0-6,0 0 13,0 0-1,0 0-7,0 0 0,0 0 0,0 0 6,0 0-1,0 0-7,0 0-6,0 0 8,0 0 6,0 0-7,0 0 0,0-1 6,4 1 0,3-2-1,-1-2-13,2 1 1,0-2 8,1 2 0,-1-2 0,0 1 6,0 0-1,1 0-7,1 2 0,0-2 1,1 1 0,-1-1 0,0 2-7,3 0 1,-1 1 2,1-2 7,-1 1-7,0 1 7,1-1-7,-1-1 7,1 2 6,1 0-1,-1 0-7,1 1 0,1 1-6,-3-1 0,0-1 1,1 1 7,-3 1 0,3-1 0,-1 0 0,0 1-7,1 0 1,-3 0 6,2 1 0,-1-2-6,-1 0 0,3 0 0,-3 0 1,0 0 0,1 1 1,-1-1 0,0 0 0,3 0 1,-3-1 6,0 1-1,1 0 0,-3-2 6,2 2-8,1 0-6,-3 0 6,2 0-6,-1 2 7,-1-1-1,0 0-6,0 0 7,1 0-1,-3 0 0,2 1-7,-2-2 1,3 2 1,-3 0 6,2-1 0,-2-1-1,0 3-6,3-2 0,-3-1 13,0 1-14,0 0 8,1-1-7,-1 2 13,-2 0-7,2-1 6,-2 1-1,2-1-7,-1-1-7,-1-1 1,0 1 7,0 0-6,0 0 7,-2-1 6,0 1-8,0 0-6,2 0 1,-1 0 13,-1 0 5,-2 0-1,2 1 4,-2-1-14,2-1 6,-2 1-14,0-1 1,0 1 7,2 0 0,-2 0 0,0-1-1,0-1 6,0 2 0,0-1 5,2 1-14,-2 0-6,0 0 1,0 0 1,0 0 1,0 1 0,0-1 7,0 2-13,0-2 1,0 0 0</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48.3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75 31,'0'0'10,"0"0"-7,0 0-1,0 0 0,0 0 0,0 0 12,0 0-14,0 0 12,0 0-1,0 0-2,0 0-1,-2 0-1,2 0-7,0-1 0,0 0 6,-2 1 0,2 0 5,0 0 5,0 0-21,0 0 7,0 0 6,0 0 5,0 0-20,0 0 13,0 0 6,0 0-8,0 0 0,0 0 5,0 0-13,0 0 13,0 0-20,0 0 14,0 0-1,0 0-12,0 0 13,0 0 6,0 0-13,0-1 6,2 1 0,0-1 0,6-3 6,0 2-7,3-2-1,-1 0 7,4-1-20,1 0 14,3 1 0,1-2-6,0 1 7,1 1-13,1-1 14,0 0-13,-3 2 7,3-1 13,0 1-14,-3 1 13,1 0-19,0 0 7,-5 1-6,1 1 14,-1 0-7,-2-1 0,1 1 0,-3 0 7,-2 0-13,-1 0 1,-1 0 13,0 1-7,0-1 7,-2 1 5,1-1-14,-3 0 1,2 0 12,-2 1-1,0-2-7,0 2 6,0-1-1,0 0-7,0 0 0,0 0 6,-2 0-13,2 0-6,-2-1-4,0 1 2,0 0 1,0 1 1,2 0 1,-2 1 0</inkml:trace>
  <inkml:trace contextRef="#ctx0" brushRef="#br0" timeOffset="824">10 410 23,'-2'0'4,"2"0"0,0 0 0,0 0-1,0 0 0,0 0-1,0 0 7,0 0-8,0 0 6,0 0-7,0 0 0,0 0 0,0 0 0,2 0 0,0 0 0,0 0 6,2 0-7,2 0 7,3 0-1,-3 0-1,2-1 6,2 1-7,3-1 6,-1 1-14,1-1 7,3-2 12,1 2-8,1-1 6,1 0-2,2-1-1,-1 1-8,1 0 7,0-1-8,-1 2 7,1-1-1,0 1-7,-3-2-6,3 2-6,-2-1 14,-1 1 6,-1 1 0,-3-1-1,1-1-7,-3 2 0,-1 0 0,1 0-6,-4-1 13,0 1-13,-1 0 7,1 0 0,-4 0 0,0 0 0,0-1 0,1 1 0,-1-1-6,-2 1 7,2-1 0,-2 1 0,0-1-1,0 1-6,-2-2-5,2 2 1,-2 0 0,2 0 0</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50.3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19 44,'0'-1'2,"-2"0"-1,0-2 7,-3 2-7,1-1 6,0-2-7,0 2 6,0 0-7,-2 0 0,0 0 0,-3 1 0,-1 0 7,0 1-7,-1 0 6,1 1 0,0 0-1,-1 1-1,-1-1 6,1 1-7,1 1 6,0 1-7,-3 1-7,3-2 7,0 2 0,-1-1 0,1 2-6,2 0 0,-1 1 7,1 0 0,0 0 6,2 0-7,2 0 0,-1 0-1,1 2 0,0 1-6,2-1 7,-2 2 0,2 2 0,2 0-6,-2 1 0,2 1 7,2 0 0,0 0 6,0 2-7,0 1-1,0 1 0,0-1 0,2 2 0,-2 1 0,3 0 7,-3 1-14,0 0 7,0 1 0,2 1 7,-2-1-1,-2 1-7,2 0 6,-2 0 0,0 2-1,0-2-7,0 2 13,-2 0-7,0 1-1,0 0-6,2 0 6,-2 1 6,2-2-1,0 1 0,0 1-1,0-1-1,0-1-1,0 1 0,2 0-1,0 0-13,0-3 14,0 2 0,0-2-7,0 1 7,2-2-7,-2 0 0,3 0-6,-3-1 8,0 0 0,0 1 0,0-1 0,0 0-6,0 1 1,-2-1 13,2 1-7,0-1 6,-2 2-7,0-2 7,0 1-1,0 1-1,2 0-7,-2-1 7,2 0-7,-2 0 7,2 2-1,-2-2 0,2 0-13,0 1 1,0-1 8,-2 0 6,0 0 0,3 1-20,-3-1 15,0 1 6,0 1-13,0-1 7,-3 1 0,3 0 0,-2 2 6,0-1-13,0-1 13,0 2-1,0 1-7,2 0 13,-2 0-7,0 1 5,0 1-20,2-1 8,-2 1 0,2-1 13,0 0-7,0-1 6,0 1-8,0-2 0,0 1 0,0-2-6,2-1-6,-2-2 8,0 1 0,0-2 13,0 0-14,2-1 13,-2-1-7,2-1 0,-2 1-1,2-1 0,-2-1 0,2 1 12,-2-1-1,0 0-20,0 1 13,2-1 6,-2 1-8,2-1 6,-2 1-7,0-2 6,0 0-8,0 1 0,0 1 7,0-2-8,2 1 7,0 0-20,1 0 21,-3-2-1,2 0-1,0-1-7,2 1 13,-2-2-20,2-1 14,2-1-14,-2 1 2,3-1 13,-1-3-7,2 0 13,0 0-14,3-2 0,-1 2-6,4-4 13,1 1-13,-1 0 14,3-1-7,-3-1 12,1 0-14,1-2-5,-1 2 7,1-1-6,-1-1 1,-3 0-19,1 0 3,-1-1 1</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52.3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0 29,'0'0'4,"0"0"6,0-1-8,0 1 0,0 0 0,0 0 6,-2 0 5,2 0-8,0 0 0,0 0-7,0 0 12,0 0-7,0 0 12,0 0-2,0 0-8,0 0 6,0 0-8,0 0 0,0 0 6,0 0-14,0 1 7,0 3 6,0 3-1,-2 3-1,2 1-1,-3 3-13,3 1 20,0 2-8,-2-1 0,2 3-7,-2-2 13,2 3-1,0-2-8,0 1 6,-2 0 0,2-2-14,0 0 7,0 0 7,0-2-8,2 0 7,-2-2-7,2-2-6,-2 0-12,2-1 1</inkml:trace>
  <inkml:trace contextRef="#ctx0" brushRef="#br0" timeOffset="7909">68 916 25,'0'0'4,"-2"0"0,2-1 0,-2 0-1,0 0-1,0-1 7,2 1-8,-2 0 6,2-1-7,-2-1 7,0 0-8,0-1 7,2 3 5,0 1-7,0-2-1,0 0 0,-2 0 6,2 0-1,0 0-14,2-2 13,-2 1-1,2-1 0,0 1-1,0-2-7,2 1-6,2-1 14,1 0-14,1 1 8,2-1 0,1 0 0,1 1 6,0-2-7,1 1-6,-1 2 13,3-1-7,-1 1 6,-1-1-13,-1 1 8,0-1 0,1 2-7,-1 0 7,1 0 0,-3 1-6,0 1 7,1 0 0,-3 1-6,2 2 7,-1-1 6,1 3-1,-2 1-8,0-1 1,1 2 0,-1 0 6,-2 0-7,0 1 6,1 1 0,-3 1-14,0 2 2,0-1 13,-2 1-13,-2 2 1,0-1 7,0-1 6,-2 1-1,-2 1-13,0 0 13,0-1-1,-3 1-13,-1-1 1,0-1 1,-2 0 7,-1 0 0,1-2 6,-3 1-13,1-2 13,-2 0-1,1-2-13,-1 0 13,-3 0-7,3-2 6,-1-1-13,-1-1 20,1-2-8,1-1 0,-1-1 6,1-3-8,-1 1-6,3-3 13,-1-1-2,3 0 6,0-1-21,4-1 8,-3-2 6,5 0-1,0-2 0,4 0-1,0 0-1,2 2-12,0-2 13,2-1 0,2 2-1,1-1 0,1 2-13,2-2 7,1 0-12,-1 2 2,2-1 1,1 3 0,-1-1 0</inkml:trace>
  <inkml:trace contextRef="#ctx0" brushRef="#br0" timeOffset="13939">259 1850 21,'-2'0'4,"0"0"0,0 0-1,-1-1 0,-1 1 0,2 1-1,-2-1 0,-2 0 0,2 1 0,0 1-1,0 1 0,-1-1-1,-1 0 1,0 2 0,0 0 0,0 1 0,-3 0 0,3 0 0,-2 1-1,2 1 1,-3 0 0,3 1 0,0-1-1,2 1 1,-2 1-1,1 0 7,1 0-7,0 1 0,2-1-1,0 1 0,2 0 1,0-1-1,0 3 1,4-2 0,-2 0 0,4 0 0,1-2 0,1 0 0,2-1 6,1 0-7,-1-2 0,0-1 0,3 0 7,1-1-1,-1-3-7,1 0 0,-2-1 0,3 0 1,-3-3 0,-1 2 0,1-1 7,-4-2-8,3 0 1,-3 0 0,0-2 13,-2 0-8,3-3-7,-3 0 0,0-1 13,-2 0-13,0-1 6,1 0 12,-3 1-20,-2-2 0,2 3 20,-2-2-8,-2 1-8,0 2 13,0 0-1,-1 0-2,-1 0-20,0 2 8,0 0 0,0 2 1,0-1 12,0 1-7,-1 2 0,3-1-1,-2 2 0,2 1-7,-2 0-5,2 1 1,0 0 1,0 1 0,0 1 0</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0:52:51.7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157 3 56,'-6'-5'13,"-2"7"11,2 0-3,-3 2-15,-1 1 5,-4 2 5,-1 5-14,1 2 6,-3-4 11,5 3-8,-1-4-2,3-1 5,2-1-8,2-2 0,1 1-1,3-6-13,0 4 13,2 1 6,0-4-8,2 1 0,0 0-19,5 0 2,11-7-5,15-14 2,-20 15 0</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53.3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194 1 22,'-2'0'4,"0"0"0,0-1-1,0 1-1,0 0 0,0 0 0,-2 0 0,2 0 1,-3 1-1,3-1-1,-2 0 0,0 1 1,-2 0-1,2 0 0,-2 1 0,1 0 0,-1 0-1,0 0 7,0 1-1,0 0-7,-3 2 7,3-2-8,0 2 7,0 0-7,-3-1 1,3 3-1,-2 0 1,2 0 6,-3 1-7,3 2 1,0-2 6,0 0-1,2 1-6,-3 1 0,3 0 0,-2 1 0,2-1 0,2-1 1,0 3 6,0 0 6,0-2-8,2 1-7,2-1 1,2-1 13,-2-1-1,2 1-14,2-1 7,1-2 0,1 1 0,2-2 6,1 0-8,-1-3-6,2 1 13,3-3-1,-3-2-13,3 2 14,-1-1-14,1-2 7,1-1 0,-1 0 7,-1-2-14,3 0 1,-1-1 1,-1 0 0,-3 0 1,0 0 13,-1-1-14,-1 0 7,-2 1 6,-1-1-7,-1 0 0,-2-1-6,0 0 6,-2 1-7,0 0 2,-2 0 7,-2 0-1,0 1 0,0 0 0,-2 1-1,-2-1-6,2 1 7,-3 1 0,1 1 6,0-1-8,-2 2-6,1 0 1,-1 1 1,2 1 0,-2 0 0,2-1 1,-1 2 0,3-1 1,-2 1 0,2-1 0,2 2 0,-2 0 0,2 1-2</inkml:trace>
  <inkml:trace contextRef="#ctx0" brushRef="#br0" timeOffset="9109">258 860 24,'0'-1'4,"0"1"6,0-2-7,0 1 0,-2-1-1,2 1 0,0 0 6,0 0 5,0 0-8,0 0 0,0 1-1,0 0-7,0 0 1,0 1 12,0-1-7,0 0 6,0 1-14,2 1 1,-2 1 7,0 1-1,2 2 6,-2 2-1,2 0-14,-2 3 8,0 0 6,0 1-13,0 2 7,0 0 0,0 0 6,0 1-7,0 0-7,0 1 7,0-1 7,0 2-14,0-2 1,0 0 13,-2 0-13,2-1 7,-2-1 6,2 0-13,-2-2 13,2 1-1,-2-2-13,2 0 7,-2-1 6,0 0-13,0-2 13,0 0-13,0-1 1,0-1 0,0-1-2</inkml:trace>
  <inkml:trace contextRef="#ctx0" brushRef="#br0" timeOffset="15191">397 1796 24,'-2'0'5,"0"-1"-2,-2 0 0,1 0 0,-1 1 0,2-1 0,-2 1-1,-2 0-1,2 1 1,-2-1 0,-1 1-1,1 1 0,0-1 0,-2 2-1,-1 0 1,3 1 0,-2 0 6,2 2-1,0 0-7,-1 0 0,1 1 0,0 0 0,0 1 7,2-1-7,-1 1 0,1 0 6,0 1 0,2 0-7,2-1 0,2 0 7,0 0-1,0 0-7,2 0 0,5-1 7,-1-1-7,0 0 7,3-1-7,1-2 1,0 0 6,5-1-7,0-2 7,-3-2 0,3 1-1,1-1 0,-1-1-1,-1-1-6,3-2 0,-3 0 0,1 1 8,-3-2-1,1-2-7,-3 1 1,-1 1 0,-3-1 0,-2 0 1,-2 0 7,-2-1-7,0 0 0,-4 0 0,0 1 13,-4 1-8,2 0 0,-4 1 6,-1 2-1,1-1-8,-2 1-6,-1 2 7,1 1 0,2-1 6,0 1-1,-1 1-13,3 0 7,0 0 6,2 0-13,0 1 7,2 0-6,2 0 0,0 0 1,2 0-1</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55.3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274 0 21,'-2'0'4,"0"0"0,0 0-1,-3 0 0,1 0 0,-2 0-1,0 0-1,0 0 1,-1 0 0,-1 2-1,4-2 1,-2 0-1,2 1 0,-3-1 0,3 1-1,-2-1 1,2 0 0,-2 1 0,2 1 0,-3 1-1,1-1 0,2 0 1,-2 2-1,0-1 0,-1 1 0,1 0 1,-2 1-1,2 1 0,0 1 0,-1 0 0,1 0 0,0 1 0,0 0 0,0 1 0,-1 1 0,3-1 0,0 0 0,0 2 0,0-2 0,2 0 0,2 1 0,-2-1 1,2-1-1,2 1 0,0-2 0,2 0 0,2-2 0,2-1 0,3-3 0,-1-1 0,5 0 0,-1-4 0,3 1 0,-1-2 0,3-1 0,-1 0 0,-1 1 0,2-3 0,-3 1 0,1 0 0,-3-2-1,1 2 1,-3 0 0,-2 1 0,-1-1 7,-3 0-8,0 0 0,-4 1 1,0 1 0,0-1 0,-4 2-1,0-1 0,0 0 1,-2 2 0,-2-2 6,-1 2-7,1-1 1,0 2-1,0-2 0,0 2 0,-1 1 1,1-1 0,2 0 0,0 1 0,0 0-1,2 0 0,-2 1 1,2 0 0,0 0-1,-1 0 0,1 0 0,0 0-2</inkml:trace>
  <inkml:trace contextRef="#ctx0" brushRef="#br0" timeOffset="7789">170 795 23,'0'0'5,"0"0"-1,0 0-1,-2 0 0,2 0 0,0 0 6,0-2-8,-2 0 7,0-1-1,0 0 11,0 1-8,0-2-2,2 2-1,-2 0 6,0 0-2,0-1-7,0 2-1,0-1 6,-3 1-7,3-1 6,0 2-1,0-1 5,-2 2-14,0-1 6,0 0 6,0 2-7,-3 0-13,3 0 7,0 1 13,-2 0-14,2 0-12,-2 2 21,-1 1 6,1 1-20,0 2 7,-2 2 7,2-1-1,-1 1-7,1 1 13,0 1-14,0 1 7,0 1-13,1 0 8,1 1 12,0-1-26,0 1 8,0-1 14,2 0-1,0 0-13,2-1 14,0 0-1,0-2 5,2-1-20,2 0 2,0-1 19,2-2-13,0 1 0,3-2 6,1-4-13,0 1 14,3-3 6,-1-1-14,3-1-6,1-3 1,1-1 13,-1 0 6,3-2-20,-2-3 14,1 1-1,-3-1-1,1-2-6,-1-1 13,-1-2-8,-4 0 0,1-1 0,-5 1-1,0-2 7,-2 2-14,-2 0 1,-2 1 0,-2 1 7,0 0-12,-4 2 13,0-1 0,-2 3 0,1 1-13,-1 0 7,0 1 13,0 1-14,-1 1 13,-1 1-20,2 1 8,1 0 0,1 2 1,2-1-6,0 1-5,0 1 1,2 0 1,0 0 1,2 1 0</inkml:trace>
  <inkml:trace contextRef="#ctx0" brushRef="#br0" timeOffset="15026">483 1617 29,'0'0'4,"0"0"-1,0 0 0,0 0 12,0 0-8,0 0 12,0 0-3,0 0-8,0 0-7,-2-4-6,2 2 19,0 0-14,-3-1 6,3 0 5,0 0-13,0 1 12,0 0-1,0 1-7,0 1 6,0-2-8,0 2 0,0 0 0,0 0 7,0 0-7,0 0 12,0 2-14,0 2 13,3 3-2,-3 3-1,0 1-1,2 2-1,-2 2-7,0 1-6,-2 2 7,2 0-6,0 1 1,0 1 13,0-2-1,0 2-7,0-1 6,0-2-1,0 1-6,0-2 6,0-1-1,2-1-6,-2-1-6,2-2 1,-2 0-6,0-1 27,0-2-8,0 1-20,2-4 2,-2 1-5,2-1 0</inkml:trace>
</inkml:ink>
</file>

<file path=ppt/ink/ink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1:56.2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227 17 23,'0'0'5,"0"0"-1,-2-1-1,2 1 0,0 0 0,0 0-1,0 0 0,0 0 0,0 0-1,-4-3 0,-2 0 13,2 2-8,-2-1-8,2 1 1,-1 0 7,1-1-7,0 1-1,0 0 1,0 0 6,0 0-6,0 2-1,-3-1 1,1 1 0,-2 1 6,2 2-6,-3-1 0,3 1 12,-2 2-7,-2 0-7,-1 1 0,3 0 7,-2 1-1,-1 1 0,1 0 0,0 2-1,-1-1 0,3 1-6,-2-1 0,3 1 1,1 0 6,2 0 0,0-1-1,2 1 0,2-1-6,2-2 6,2 0 0,2-1 0,3-1 0,1 0-1,2-1 0,3-3 0,-3-1-6,3-1 7,-1-1-7,3-1 0,-1-2 1,1-1 1,-1 0 0,1-3 7,-1 1-1,-1-2 0,-1 0-7,1 0 1,-3-1 0,-1 1 13,-1 0-7,-2 0-1,1-1 6,-3 1-13,-2 1 7,0-1-1,0 0 0,-2 1-6,0 0 13,-2 1-13,2 1 13,-2-1-8,-2 2 7,2 0-7,-2 0 6,0 2-7,-2-1 6,2 1-7,-2 0 7,0 2-7,-2 1 0,1 0 7,1 0-13,-2 1 7,2 1-6,-2-1 0,-1 1 0,3 0-1</inkml:trace>
  <inkml:trace contextRef="#ctx0" brushRef="#br0" timeOffset="7765">203 746 23,'0'0'4,"0"0"0,0 0 0,0 0 6,0 0-9,0 0 1,0 0 0,0 0 6,-2 0-1,-1-2 5,-1 1-1,0 1-8,2-1 6,-2 1-8,0 0 7,0 0-14,-2 1 1,1 1 7,-1 1-7,-2-1 13,2 1-14,-3 2 8,3 0-7,0 1 7,-2-1 0,2 2 6,-3 2-14,3-1 14,-2 0-1,2 1-14,-1-1 7,3 2 7,-2-2-7,4 1 6,-2 1-7,2 1-7,2 1 20,0-3-20,0 0 14,2 0-14,-2 2 14,4-2-7,2 1 6,0-2-7,1 0 1,1-2 0,2-1 6,1-1-7,-1-2 7,2-2-1,3-1 0,-3-2-7,3-2-6,1-1 14,-1-2-7,-1 1-6,3-2 13,-3-2-13,1 1 14,-1-2-7,1 1 0,-3-1-6,0 0 13,1 1-7,-3-2 6,-2 1-6,-1 1-7,-1-1 8,0 0 12,-2 3-8,-2 0 0,0-1 6,-2 2-2,-2 0-13,0 1 7,0-1 6,0 1-1,-2 1-14,-2 2 8,0 0-1,-1 1 13,1-1-2,0 2-14,0 1 7,0-1 0,-1 1-13,1 1-6,0 1 1,0-1 1,2 2 0</inkml:trace>
  <inkml:trace contextRef="#ctx0" brushRef="#br0" timeOffset="15186">246 1735 22,'0'0'5,"0"0"-1,0 0-1,0 0 0,0 0-1,0 0 7,0 0-1,0 0-7,0 0 6,0 0-1,0 0-1,0 0-7,0 0 7,0 0 5,0 0-7,0 0 0,2-1-1,0 0 0,2-2 6,3 1-14,-1 1 7,0-2-6,2 0 7,1-1 0,-1 1-7,2-1 13,0 1-7,1-1 6,-3 2-14,2 0 2,1 1 7,-3-2 6,0 2-14,1 0 13,-3 0-7,0 0 0,0 0 6,0 1 0,-1 0-14,-1 0 1,0-2 1,-2 1 7,2 1 0,-2-1 6,0 1-13,0-1 7,0 1 6,-2 0-13,2 0 0,-2-1 14,2 1-8,-2 0 7,0 0 5,0-1-20,0 1 13,2 0-13,-2 0 7,0 0-6,0-2 0,0 2 1,0 0-1</inkml:trace>
  <inkml:trace contextRef="#ctx0" brushRef="#br0" timeOffset="15686">560 1515 21,'0'0'5,"0"0"-1,0 0 0,0 0-2,0 0 1,0 0 0,0-1-1,3-1 0,-3-2 0,0 2 6,0-1-1,0 1-7,0 0 12,0-1-7,0 2 11,0 0-14,2 0 6,-2 1-7,0 0 6,0-1-1,-2 1 5,2-1-1,0 1-1,0 0-14,0 0 7,0 0 0,0 0-7,0 0 1,0 0 7,0 0-7,0 2-6,0 3 2,0-1 13,-3 1-1,3 1-6,-2 1 6,2 0-7,-2 2 1,2 1-6,-2 1 20,2 2-21,-2 1 20,2 0-14,0 1 1,-2-1 6,2 0-13,0 0 20,-2 0-8,2 1-6,0-1 13,0 1-8,0-2-13,0 1 8,0-2 7,0 0 5,0 0-7,0-3 0,0 0-13,0 0 1,0-2 1,0 0 14,0-1 0,0 0-7,0-1 0,-2-2 0,2 1-6,0-1 20,0-1-14,2 1 0,-2-2-6,0 0 0,0-1-1</inkml:trace>
</inkml:ink>
</file>

<file path=ppt/ink/ink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2:13.8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114 2889 20,'-2'0'5,"2"0"-1,-2 0 0,2 0-1,0-2 0,0 2 6,0 0-7,0 0-1,0 0 0,0 0 6,0 0 6,0 0-8,0 0-7,0 0 19,0 0-8,0 0-1,0 0-1,0 0-8,0 0 1,0 0 0,0 0 6,0 0-1,0 0 6,0 0-20,0 0 1,0 0 19,0 0 5,0 0-8,0 0-7,0 0 0,0 0 0,0 0 6,0 0-1,0 0-13,0 0 7,0 0 6,0 0-1,0 0-19,0 0 14,0 0 0,0 0 0,0 0 13,0 0-21,0 0 7,0 0 13,0 0-8,0 0 0,0 0-1,0 0 6,0 0 5,0 0-8,0 0-7,0 0 7,0 0 5,0 0-26,0 0 20,0 0-6,0 0 6,0 0 6,0 0-21,0 0 14,0 0 6,0 0-14,0 0 7,0 0 6,0 0-14,0-1 7,-4 0 0,2 0 0,0 0 12,0 0-27,-3 1 8,3-1 7,-2-1-13,2 2 14,-2-1 0,2 1 5,-2-1-13,0 1 7,0 0 0,-1 0 6,1 1-14,0-1 1,0 3 7,0-2 6,-2 1-14,2 1-5,-1 1 7,-1 1 7,2 0 0,0 2 6,0 2-2,0-1-13,0 1 7,1 1 0,1 1 6,0 1-13,2-1 7,2 1 0,3-1-1,-1 0 0,2-1-6,2 1 1,2-2 7,1-1 6,1-2-14,1 0 14,3-1-1,1-4-8,-1 0 7,3-2-7,0-2 6,-3-1-13,3-3 7,-1 1 0,-1-2 1,-1 0-13,-1-2 8,-3 0 7,-1-2 6,-3-1-1,0 1-20,-4-1 14,-4-1 6,0 1 0,-4-1-1,0 1-14,-2 1 1,0 0 14,-3 2-1,3 0-20,-2 1 8,2 0 1,-1 2 1,1 0-6,2 1 8,0 1-19,0-1 2,2 3 1</inkml:trace>
  <inkml:trace contextRef="#ctx0" brushRef="#br0" timeOffset="1326">1099 2876 23,'0'0'4,"0"-1"0,-3 1-1,1-1 0,0 1 6,0-2 5,0 1-8,0 0 6,-2 0-2,0 0 5,0 0-1,0 1 4,-3 0-27,1 0 20,0 1-8,2 1 0,-2 0 6,1 3-2,-1 0-19,2 0 14,-2 4 0,0-1-1,2 2 6,-3 1 0,3 1-1,0 1-7,0 0 6,2 0-13,2 0 1,0-1 1,2 0 7,2 0 0,0-2 0,5-1 6,-1-2-20,2-2 14,3 0 0,1-4 0,1 0 0,-1-2 0,3-4 6,1 1-1,-1-3-20,-1 0 2,-1-3 20,-1 0-7,-1-2-6,-3-1 0,-4 1 1,0-2-6,-4 0 8,-2-1 13,-2 0-8,-2-1 6,0 2-8,-2 2 0,0 0 0,-1 2 6,-1 0-7,2 2 0,2 1 6,-2 1 0,2 2-1,-1 0-13,1 2-6,2 1 2,0 1 1,2 0 1,0 1-1</inkml:trace>
  <inkml:trace contextRef="#ctx0" brushRef="#br0" timeOffset="2136">2337 2748 42,'0'0'15,"-2"-1"-2,0 0-2,0-1-13,0 1 6,0-1 6,-2 0-1,2-1 5,-2 2-15,-3 0 7,3 0-1,-2 0 6,0 1-8,0 0 12,-3 1-20,1 1 6,0 2 13,-2 0-21,-1 2 14,-1 2-1,-1 2 5,1 0-7,0 2 5,-1 0-7,3 0-6,0 1 6,-1 1-12,5 0 20,0-1-14,0 1 13,1-1-14,5 0 7,0-1 0,5 0 6,-1-2-7,4 0 6,2-1-14,3-4 7,1 0-6,5-3 7,1 0-12,3-4 13,0-1 0,4-1-6,-2-1 0,0-2 13,-3 0-20,1-2 20,-2 0-7,-1-1-6,-3 0 13,-3 0-8,-1-2 6,-5 1-1,0-2-7,-4 1 7,-1-1-7,-6 1 12,1 0-7,-4 0 6,0 3-2,0 0-7,-2 1 6,-1 2-1,1 0-7,0 0-18,2 3-4,-3-1 2,3 2 0</inkml:trace>
  <inkml:trace contextRef="#ctx0" brushRef="#br0" timeOffset="3658">3198 2592 30,'-2'-1'3,"2"0"7,-2-2-8,0 2 13,-1-1-15,1 0 13,0 2-2,0-1-8,0-2 0,2 2 6,0 1 5,0 0-2,0 0-1,0 0-8,0 0 6,0 0-7,0 1 6,-2 2-1,0 1-14,0 2 14,0 2-1,0 1-7,0 2 0,2 2 6,-2-1-13,0 4 7,0 0 7,0 1 5,-1 1-26,1-2 21,0 1-1,0 0 5,0-2-26,0-1 15,2 0 6,0-1-7,0-2 7,-2 0-1,2-1 0,0-2-20,0 0 1,0-1 0</inkml:trace>
  <inkml:trace contextRef="#ctx0" brushRef="#br0" timeOffset="4692">3200 47 18,'0'0'4,"2"-3"-1,4 2 0,0 0 0,3-2 0,-1-1-1,2 1 1,3-1-1,-3 1 0,2-2-1,-1 3 1,1-2 0,1 1-1,-3 0 0,2 1 0,1 1-1,-1 0 1,0 0 0,-1-1-1,-3 4 1,2-1 0,-1 1 0,-3 2 0,0-1-1,0 2 0,-2 2 1,1 0-1,-1 1 0,0 2 0,-2 1 0,0-1 0,2 2 0,-2-1 0,0 2 0,0 0 0,0 0 0,0 1 0,3 0 0,-3 1 0,2 0-1,-2 0 1,2 0 1,-2 1-2,2 2 2,-2-2-1,2 3 7,-1-1-7,1 2-1,-2-1 0,2 1 1,-2 0-1,0 1 1,2 0 0,-2 1 0,2 1 0,-2-1 6,0 1-1,1 0 0,-1 0-1,0 1-7,0-2 1,0 1 13,0 0 4,0-1-20,0 2 19,0-2-14,0-1-6,0 0 0,0-1 7,0 0-6,-2 0 1,2 1 19,-2 0-8,2 0-14,-2-1 1,0-1 14,-2 1-8,2 0 0,-2 1 0,2-3 0,-2 2 7,0 0-8,2 1 13,-2-3-14,2 3 13,-2-2-2,0 1-7,0-2-13,2 2 8,0-1 7,0-1-1,0 0-13,0-1 1,0 1 20,0-1-7,0-1-7,0 1 13,0-1-8,2-1 0,-2 0-6,2-1 13,-2 1-8,0-1-6,0 0 0,0-1-5,0 1 14,0 0-1,0-1-7,0 1 7,0-2 0,0 1-7,2 1 1,-2-1 0,2 0 7,-2-2-7,2 2 13,-2 0-1,2 0-14,-2 0 13,2-1-1,-2 0-13,2 1 0,-2-2-5,0 2 8,3 0 6,-3 0-6,0 1-6,2 0 7,-2 0 7,2 1-7,-2-1-6,2 1 19,-2 0-1,2 2-7,0-2-13,0 2 7,0-1 13,0 0-7,0 1-1,0-2-13,0 1 14,0-1-6,0 0 6,1-1 0,-1 1-7,0-1 1,-2 0 6,2 1 6,-2-1-7,2 0-13,-2 0 8,2 0-6,-2 0 14,2 0-1,-2-1-7,2 1 1,-2-1 12,2-2-7,-2 1-1,2-1-13,0 1 2,0 0 7,-2 0 7,2 0-7,0 0 0,-2-1 1,2 1 12,1 0-1,-3 0-8,2 1 0,-2 0-6,2 0 0,-2 1 1,2-1 0,-2-1-6,2 1 14,0 0 5,0 0-13,0 1 0,0-2 13,0 1-8,-2-1-6,2 1 7,0-2-1,0 2-6,0 0 6,0 0-6,1-2-6,-1 2 8,0 0 0,-2-2 6,2 1-6,0 1 0,0-3 13,0 2-8,0 0-7,0-1 1,0 1 0,-2 1 1,2-2 12,0 2-7,0 0-7,0-1 1,1 0 0,-1 1 1,0 0 0,-2 1 6,2 0-13,-2 0 14,2 0-13,-2 0 7,2 1 0,0-1 7,0 1-1,0-1-1,0-1 0,0 1-7,0-2 0,0 1 1,0-1 6,0-1-7,1 1 13,-1-2-7,0 1-1,0-1 0,0 0-6,0-1 0,0 1-6,0 0 8,0-1 6,0 0 0,0 1 6,-2-2-14,0 0 0,0 0 7,0 0 0,-2 0 6,-2-1-8,0 0 0,-2-1 0,-1 2-6,-1 0 13,-2 2-1,-3-2-1,1 1-1,0-1 0,-1 0-7,-1-1 0,1-1-6,1 0-6,0 0 1</inkml:trace>
</inkml:ink>
</file>

<file path=ppt/ink/ink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1.3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4 522 14,'-2'0'3,"2"-1"-1,0 1 0,-2 0 0,2 0-1,0 0 1</inkml:trace>
  <inkml:trace contextRef="#ctx0" brushRef="#br0" timeOffset="3115">544 0 14,'0'1'2,"0"-1"0,0 0 0,0 0 0,0 0-1,0 0 0,0 0 1,0 0-1,0 0 0,0 0 0</inkml:trace>
  <inkml:trace contextRef="#ctx0" brushRef="#br0" timeOffset="4310">505 107 14,'0'0'2,"-2"-2"1</inkml:trace>
  <inkml:trace contextRef="#ctx0" brushRef="#br0" timeOffset="4370">511 104 15,'-2'0'3</inkml:trace>
  <inkml:trace contextRef="#ctx0" brushRef="#br0" timeOffset="4485">463 215 13</inkml:trace>
  <inkml:trace contextRef="#ctx0" brushRef="#br0" timeOffset="4495">472 246 15</inkml:trace>
</inkml:ink>
</file>

<file path=ppt/ink/ink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02.3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 0 36,'0'0'9,"0"0"6,0 0-9,0 0 12,0 0-8,0 0-2,-2 0-1,2 0-7,0 0 13,0 0-2,0 0 5,0 0-14,0 0 12,0 0-2,0 0-1,0 0-8,0 0 6,0 0 5,0 0-21,0 0 14,0 0-1,0 0 12,0 0 4,0 0-9,0 0 4,0 0-14,0 0 6,0 0 5,0 0-8,0 0 5,0 0 5,0 0-14,0 0-1,0 0 13,0 0-2,0 0-2,0 0-1,0 0-7,0 0 6,0 0-1,0 0-1,0 0 5,0 0-7,0 0-7,0 0 0,0 0 7,0 0-7,0 0 13,0 0-7,0 0-1,0 0 0,0 0-6,0 0 0,0 0 7,0 0-13,0 0 20,0 0-8,0 0-6,0 0 7,0 0 6,0 0-14,0 0 7,0 0 6,0 0-14,0 0 7,0 0-12,0 0 7,0 0 13,0 0-1,0 0-7,0 0 0,0 0-7,0 0 7,0 0 0,0 0 0,0 0 0,0 0-13,0 0 2,0 0 14,0 0-1,0 0-6,0 0 0,0 0 7,0 0-13,0 0 1,0 0 13,0 0 0,0 0-7,0 0 6,0 0 0,0 1-13,0 5 7,0 2 7,-2 2-1,-1 0-1,1 0-12,2 2 13,-2-1 0,0 1-13,0 2 7,2 0 7,-4 0-1,2 2-1,0 2 0,2-1 0,-2 2-1,0-1 0,2 3 0,0 1-7,-2-1 7,2 2 0,0 0-13,-2 0 8,2-1 6,-2 0 0,2-1 0,-3 0-1,3-1 0,0-1-19,0 0 21,0 1-1,3-3-19,-6 1 21,3-1-1,0 1 6,-2-2-7,0 1-1,2 0-12,0-1 13,0-1 0,-2 1 0,2-1-1,0 3 0,0-2 6,0 0-14,0 1 7,0-1-18,-2-1 8,2 1 14,0 1-7,0-1 6,-2-1 0,2 1-7,0 3-6,0-1 14,0 1-20,0 3 27,0-2-20,0 1 20,0 0-14,-2-1 6,2 2 0,-2-3-1,2 1-13,0 0 14,-2 0-13,2-2 14,0 1 5,2-1-7,-2 1-1,0-1 0,0-1 6,0-1-7,2 2-6,-2-1 0,0 1 7,2-2-13,-2 0 14,0-1 0,0 3 6,2-2-8,-2 3-6,0-4 1,0 1 6,2-1 6,-2 0-7,0 3 0,2-2-6,-2 3 6,2-1 7,-2 0-8,0 1 0,0 1 0,0 0-12,2 1 14,-2 1-7,3-1 1,-3 2 7,2-1-1,0 0-12,-2 2 20,2-4-8,0 4-6,-2-3 13,2 0-8,-2 0 0,2-2 0,-2 1-6,0-3 0,2 0 13,-2-1-13,0-2-6,2 0 14,-4-1-7,4-2 7,-2 1 0,-2-3-7,4-2-6,-2 1 14,0-2-7,0 0 1,0-1 13,0-2-14,0 1 13,0-1-2,0-1-1,0 1-13,0-1 7,0 2 6,-2-3-7,2 0 6,0 1-13,2-2-5,-2 1 20,0 1-7,0-2-7,0 2 1,0-2 13,0 0-20,2 2 2,-2 1 20,0-1-8,0 1 6,0 2-7,2 0-6,-2 1 7,0-1-1,0 0-6,2 1 13,-4 2-1,2-2-7,2 2-6,-2 2 7,0-3-13,2 3 20,0 2-1,1 1-13,-1 2 1,0-2 13,0 1-20,-2 4 20,0 1-13,2-4 7,0 3-1,-2 2 7,2-3-1,0-2-8,-2 0 7,2-1-1,0-2-1,-2-1 6,0 1-1,0-3-20,2-2 20,-2 0-20,0 0 20,2-2-7,-2 0-6,0-1 0,0 0-6,2-2 8,-4 0 0,2 0 7,2-2-7,-2-2-6,0 0 7,0 1-12,0-1 1,2-4-5,-2 0-4,-2-1 3,2 0-17,0-2 5,0-3-3,-2 2 3</inkml:trace>
</inkml:ink>
</file>

<file path=ppt/ink/ink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04.4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236 0 23,'0'0'4,"0"1"0,0-1-1,0 2-1,-2 0 1,2 1-1,-2 1 7,4 0-1,-2 1 5,0 1-15,0 0 7,2 0 6,-4-1-1,2 2-2,2 0-7,-4 1 0,0-1 12,0 3-8,0 0 6,-4 1-1,0 1-8,1 2-6,-1 2 6,0 0 0,-2 1 0,-3 2 6,1 1-14,-2 3 7,-1 0 7,1-3-1,-1 4-1,1-3-7,0 1-6,-1 0 7,1-1 12,1-1-20,1-2 7,2-2 7,0-1-1,1-2-13,1-2 1,0-1 1,2-3-6,2-3 1,0-1 1,0-5 1,0-1 1,-1-4 1,3 0 1,0-3 0,0-7 0,0 0 1,3-3 1,-3 0 1,2 1 0,0 0 0,0 0 1,2 2 1,-2 1 0,0-1 0,0 5 1,0 0 0,0 1 0,0 1 0,-2 3 0,0 0 0,0 0 0,2 2 0,-4 1 0,2-1 0,0 2 0,0 0 13,0 1-8,2 1 6,0 1-14,0 1 13,1 0-2,1 3-1,2-2-1,-2 3 12,2 0-15,2 4 13,3-1-2,-3 1-8,2 0-7,3 4-7,1-1 20,5 1-1,-3-2-8,1 1 6,0-1-14,-3-1-5,1-1 7,1 3 13,1-4-14,-3-1 7,3 1 0,-3-2-13,1 0-6,-3-1 0</inkml:trace>
</inkml:ink>
</file>

<file path=ppt/ink/ink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06.7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12 261 21,'0'-2'4,"0"2"0,0 0 0,0 0-1,0 0 0,0 0-1,0 0 0,0-1 0,-2 0-1,0-1 1,2 0-1,-2 2 1,0-2-1,0 1 6,2 0 0,-2 0-8,2 0 1,-2 1-1,2 0 7,0 0-1,0 0 0,0 0-1,0 0-1,0 0 0,0 0 0,0 0-8,0 0 2,0 0 0,0 0 0,0 0 0,0 0 7,0 0 0,0 0-1,0 0 0,0 0 0,0 0-1,0 0 0,0 0-6,0 0 0,0 0 0,0 0 1,0 0 0,0 0 1,0 0 6,0 0 0,2 0-1,0 0 0,2 0 0,4 0-1,1 1 0,-1-1-7,0 1 1,1 0 7,1-1-7,0 1 7,3-1 0,-3 2-1,11 0 0,6-2-7,-5 1 7,-1 1 0,-11-1-6,3-1 0,-3 0 7,5 0-7,-1 0 7,3 0 0,1 0-7,-1-1 0,1 1 1,-1-1 0,4 0 1,-3 0 0,3 1 0,0-1 7,-1 0 5,1-1-1,0 0-14,-1 1 7,1 0 0,0 0 6,-3-1-1,3 1-7,0 1 6,-1-2-1,1 2-13,0 0 14,-3 0-1,1 0-7,2 1-6,14 0 7,0 0 1,-10-1-7,4 0 1,-7 2 13,-5-4 0,6 2-1,-9-2-7,-1 2 6,-3-1-1,2 1-6,1 0 6,-1 1-13,3-1 8,1 0 6,-1 0-13,-1 1 7,3 0 0,1 1 0,-1-2 7,1 1-14,1 0 8,0-1 6,1 1-1,-1-1-13,2 0 14,-1 0-14,3 1 14,0 0-7,0-1 0,-3 0-7,5 0 14,-2 0-7,0-1 7,20 1-7,3-3 0,-11 3-6,6-4 7,-4 2 0,-22 1 0,3 0 0,1-2 0,2 3 6,-3-2-13,5 1 7,0-2 6,0 2-7,-1-1 7,3 1-7,-2-2 0,0 2 0,1-1-6,-1 1 7,2-2 12,-4 2-7,1 0-1,1 0-13,-2 0 14,0 1-14,-1 0 2,1-1 13,0 1-13,20 1 13,0-1-7,-10-3-6,2 3 13,-2 0-13,-2 3 13,-6-3-7,8 0 7,-8 0-13,8 2 13,-19-2-7,3 0-6,1 0 13,1 1-1,2-2-13,-1 2 14,3-1-1,0 0-1,-1-1-13,3 1 14,2-1-1,-2 0-13,3 0 2,26-4 7,-2 3-7,-11-3 14,7 0-7,-9 0-7,4 1 1,-8-2 14,4 3-8,-6-3 0,3 4 7,-5-2-1,2 2-14,-9-2 14,3 2-13,-15 1 13,3 0-1,-1-2-7,1 2 7,1-1-13,1 0 7,-1-1 6,1 1-6,-1 0 6,1-2-1,-1 1-13,0 0 14,3 1-7,-5-2 13,5 2-8,-3-3 0,1 3-7,14-7 7,0 5 0,-6-3-1,-1 5 0,-3-3-7,0 1 7,-3 0-6,-1 0 7,1 0-7,-1 2 13,3-1-7,-3 1-13,3 2 1,-3-3 1,5 3 14,3-3-1,8 1 6,0 0-14,7-2 7,-3 3 0,0-4-1,4 5 0,-6-3 0,2 1-13,-4-2 14,-2 2 0,4 3-13,-10-6 14,4 3-7,-2-2-6,-4 2 1,5 2 14,-7-5-1,-2 4-13,3-2 13,-9 2 0,7 3-7,-7-8 6,-1 4 6,2 0 5,-10 0-21,5 4 20,-3-5-2,2 6 5,-4-7-2,0 6-2,2-2-14,-8-1 6,6 4-1,-2-3 0,2 0-1,-2 0 6,-2 0-13,2 0 6,0 0 0,0 0 12,0 0-1,0 0-21,0 0 14,0 0-1,0 0 6,0 0-2,0 0-1,0 0-7,0 0 6,0 0-1,0 0 6,0 0-8,0 0-1,0 0 0,0 0-13,0 0 14,0 0-1,0 0-6,0 0 0,0 0-12,0 0-17,0 0 3</inkml:trace>
</inkml:ink>
</file>

<file path=ppt/ink/ink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09.3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311 0 24,'0'0'4,"0"0"0,0 0-1,0 0 0,0 0 0,0 0-1,0 0 7,0 0-2,0 0-7,0 0 7,0 0-1,0 0-7,0 0 0,0 0 6,0 0 0,0 0-1,0 0-7,0 0 7,0 0 6,0 0-8,0 0 6,0 0-1,0 0-13,0 0 13,0 0-1,0 0-14,0 0 2,0 0 7,0 0 6,0 0-1,0 0-13,0 0 13,0 0-1,0 0-13,0 0 14,0 0-7,0 0 0,0 0 13,0 0-14,0 0 6,0 0-7,0 0 1,0 0 6,0 0 0,0 0-13,-2 4 7,2-4-6,0 11 20,-2 2-20,-2 2 7,-4 3 6,2 3-7,-3 3 13,3-2-8,-4-2 0,2 2 0,1 4-7,-1 0 7,-4-2-7,1 4 7,-1 3 0,0-2-13,-3-2 20,1-2-8,-1 4 6,5-2-7,-3-5-13,-1 0 14,1 3-6,3-1-6,-2-6 14,1-3-1,3 1 0,0 5 0,0-8-1,-5-3 0,5-4 0,2 4 6,4 4-1,0-3-7,-5-6 0,1-5-13,4 0 2,4 0 1,0 5 1,0-9 1,-4 4 1,2 2 0,0-4-1</inkml:trace>
</inkml:ink>
</file>

<file path=ppt/ink/ink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10.0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6 22,'0'0'4,"0"1"0,0-1 0,-4 0-2,4 0 1,0 0 0,0 0-1,0 0 0,0 0 0,0 0 6,0 0-7,0 0-1,0 0 7,0 0-1,0 0-7,0 0 0,-2 0 0,2 0 0,0 0 13,0 0-8,0 0 0,0 0 5,0 0-13,-2 0 7,0-5-7,2 3 7,0 1 6,2 2-8,-2 2 6,-2-3-1,2-1-7,0 1 1,0 0 0,0 0 6,0 4-7,0-3 0,2 4 6,2 2-7,4 3 1,-1 4 0,-3-5 0,2-2 6,0 3-7,2 2-6,3 1 8,-3-1 0,-4-1 0,0-4-7,2-1 1,3 0 1,-3 0 13,2 2-1,-2 0-1,1-1 0,-3-2-1,-2-4-1,-2 1-7,2 2-5,2-2 13,0 2-13,-2-2 1,-2-3 13,0 1-13,0 0 7,0 1 0,2 0 6,-2 1-7,0 1 1,0-4 6,2-1-13,-2 1 0,2 0 1,-2 3 1,3 1 7,-1-2 0,0 1-1,-2-1-6,-2-2 0,0 1 0,2 0 2,0 0-1,0 2 1,2 2 0,0 1-2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21T11:05:53.5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50,'0'0,"0"0,25 0</inkml:trace>
  <inkml:trace contextRef="#ctx0" brushRef="#br0" timeOffset="1002">521 74</inkml:trace>
  <inkml:trace contextRef="#ctx0" brushRef="#br0" timeOffset="2502">1067 0</inkml:trace>
</inkml:ink>
</file>

<file path=ppt/ink/ink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12.7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 1740 22,'0'0'4,"0"0"0,0 0-1,0 0 0,0 3-1,-2-1 0,2-1 0,0 0 0,0-1 0,0 0-1,-2 0 0,0 0 0,2 1-1,0-1 1,0-1-1,0 1 1,-2-3 0,2 3 0,-4-4-1,2 2 1,0 0-1,6 0 0,-2 4 0,0-2 0,0 2 0,-2-1 0,2-1 0,-2 0 0,0 0 0,2 0 0,-2-1 0,2-1 0,2-2 0,1 1 0,-1-1 0,2-1 0,-2 0 0,2-1 0,0-1 0,1 1 0,-1-2 0,2 0 0,0 0 0,5-1 0,-3-1 0,0-2 0,3 2 0,1-1 0,1 0 0,1-2 0,3 0 0,0 2 0,-3 0 0,1-2 0,-3-1 0,1 3 0,-1 0 0,3-1-1,-1 1 1,-1-1 0,1-2 0,1-1 0,-3 4 0,3-3 0,-5 2 0,3-1 0,3-1 0,-5 0 0,-3 2 0,5 0 0,1-1 0,-1 0 0,-1 3 0,1 1 0,-1-2 0,0 5 0,-1 1-1,-1-4 2,-1-2-2,-3 2 1,4-2 0,-1 3 0,-1-5 0,-2 2 0,1-1 0,1 0 0,2 1 0,1-2 0,1 1 0,1 3 0,-7-2 0,11 4 0,-5-1 0,5 0 0,-5 0 0,3 0 0,-3 1 0,3-1 0,-5 0 0,3 0 0,1-2 0,-3 1 0,1-2 0,0 2-1,-1 0 0,1-4 1,1 1 0,-1 1 0,1-3 0,-3 0 0,-1 1 0,-1 1 0,2 1 0,7-1 0,-7 2-1,1 2 1,3 1 0,1-3 0,-1 2 0,1-2 0,-3-4 0,3-3 0,-3 4 0,-1-1 0,1-2-1,-1 3 1,-3 1 0,2-2 0,-1 2 0,-3 1-1,2-3 1,3 1 0,-3 1-1,5 0 1,-3 1 0,3 2 0,-3-3 0,5 2 0,-1 0 0,-1 5 0,-3-7 0,2 0 0,-3-1 0,3 1 0,1-1 0,-5-2 0,0 1 0,5 1 0,1-1-1,7 2 1,-2 1 0,-5-1 0,-3 2 0,-1-2 0,5 0-1,-3 3 1,5 1 0,2-1-1,-3-3 0,-1 4 2,-1 0-1,-1 0 0,-1-2 0,1 1-1,-3 0 1,0-1 0,1 1 0,-1 0 0,1-2 0,-3 1 0,0-2 0,1 2 0,-1-2 0,2 3 0,1 1 0,-1 1 0,1 0 0,-1-1 0,1-2 0,-1-1 0,-2-2 0,3 4-1,-3-2 1,0 2 0,-1 0 0,-1-2 0,-2 3 0,2-2-1,3 0 1,-1 3 0,2 4 0,-1 0 0,1 1 0,-1 0 0,-1-2 0,-2 1 0,0-3 0,-3-2 0,-1 4 0,-4-3 0,2 7 0,0-4 0,0 4 0,2-4 0,-4 5-1,0-6 1,2-2 0,-2 2 0,0 1-1,2 1 1,2 0 0,5 0-1,-3 1 1,0 0 0,-2 2 0,-2 1 0,0 0 1,-2 5-1,0-1 0,-2-1 0,2-9 0,-4 6 0,0-6 0,0 1 0,6 3 0,2-1 0,0 1 0,-2-1 0,2 0 0,-4 3 0,2 5 0,-2-1 0,-4-9 0,0 2 0,0 3 0,0-1 0,2 0-1,4 0 1,0 0 0,-2 0 0,0 0 0,0 2-1</inkml:trace>
</inkml:ink>
</file>

<file path=ppt/ink/ink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15.8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101 83 23,'-4'-5'4,"0"1"-1,-1-2 0,-1 3 0,0-1 0,2 1 0,4-1-2,2 1 1,2 1 0,-2-1 0,2 1 0,-2 1-1,3-2 0,-1 2 0,-2-3 0,0 1 0,2-1-1,-4 1 0,2-1 1,0-1-1,-2 0 1,4 2-2,0 0 2,-2 1-1,0 0 0,3 1 0,1 1 0,0 2 0,2 0 0,3 1 0,-3-1 0,0 1 0,-4 2 0,0 1 0,-1 2 0,-1 0 0,2 3 0,-4 1 0,0 6 0,-4 1-1,-3 0 1,-1 5 0,-4-2 0,-3 2 0,-3 3 1,3-3-2,-1-1 1,3 1 1,5-9-1,-11 2 0,5-2 0,3-4 0,7-1-1,-2 0 1,0-5 1,4 1-1,2-2 0,-6-3 0,4-2 0,0-3 0,4-2 0,8 1 0,6-4 0,3-2 0,-2-3 0,1-5 0,1 1 0,2-3 0,-1-4-1,-1 7 1,-1-2 1,-1 3-1,-3 1 0,-1 0 0,-3 1 0,-2 0 0,-1 4 0,-3 1 0,-2 1 0,0-1 0,-2 3 0,0 2 0,-2-1 0,0 1 0,-2 3 0,0-3 0,-5 2 0,1 0 0,2 1 0,2-1-1,-3 0 1,1 3 0,0 3 0,0-1 0,2 1 0,-2 2 0,-1-2 0,1 3 1,2 2-1,2 3 0,2 2 0,2-2 0,-2 2 0,2-1 0,2 1 0,2 4 0,3-2 0,-1-8 0,0 5 0,3-8 0,3 7 0,0-8 0,1 3 0,4 1-1,-1-3-1</inkml:trace>
</inkml:ink>
</file>

<file path=ppt/ink/ink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1.3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14,'0'-1'2,"0"1"0,4 2 0,1-2 0,5 7-1,0-1 0,5 1 0,-3 7 0,0-7 0,3 2 0,2 6 0,-5-2 0,4 1 0,-1-1 0,1 1 0,-5-1-1,7 2 1,-3-2 0,-3 2 0,3 2 0,-1-2 0,-3 0 0,5 2-1,1-2 1,-5-1-1,3-3 1,-1 1 0,5 1 0,-5 0 0,1-1 0,1 0 0,1-2-1,1 2 1,-1 1 0,2-1 0,-1-2-1,1 3 0,-3 1 0,3-3 1,-3 1 0,-1 4-1,4-3 1,-3 1-1,-4 3 1,1-6 0,1 4 0,-3 6 0,1-8-1,1 5 1,-3-4 0,2 7-1,1-4-1,-7-7 2,2 2-1,0 4 0,-1-2 7,5 1-1,-8-1-8,2-2 1,3 3 0,-5-4 7,8 2-8,-4 5 13,-5-3-7,5-4-1,-2-5 0,2 2-1,-1 0-6,-1 1 7,2-1 6,2 2-14,-1-2 13,-3 2-13,17 10 0,-5-2 13,-7-4-1,-1 0-13,4 1 7,1-1 0,-7-2-7,4 1 7,-1 0 0,-5-2 0,6 2 0,-1 0-6,-1 0 7,-2-1-7,1 3 7,-1 1 6,0-5-7,5 2 0,-3 4-1,-2-4-6,5 0 7,-3 6 6,-2-4-7,5 1 0,-1-1 0,-2-1-6,3-2 13,-1 5-14,1 0 2,-5-3 7,-2-1-1,4 4-6,-3-6 13,-1 0-13,2 2 6,-2-5 7,1 1-14,-1 3 7,0-5 0,0 0 0,-2-1 6,3 5-13,-3-4 7,2 2 6,-2-3-14,2-1 7,0 6-6,1-2 13,1-1-7,0 0 0,-2-1 0,3 4-7,-1-8 8,-2 4 0,0-1-6,1-1 7,-3 3-7,0-2 7,4-2 6,0 5-7,-6-2-7,7 0 14,-5 1-8,0-2-6,-2 0 7,6 0 0,-4 1 0,-2-1 0,3 0-7,3 0 7,-8 0 6,6-3-7,-4 3 0,-2-4 0,2-1 0,0 0 0,0 3 7,-4-2-8,4-1-6,3 2 1,-5-2 7,2 1 0,-2-2 0,2 1 0,-2 1-7,2-1 1,-2-1 7,0 0 0,0 1 6,0 0-14,0 0 14,0-2-14,2 2 7,-4-1 0,2 0-6,0 0 0,0 0-1</inkml:trace>
</inkml:ink>
</file>

<file path=ppt/ink/ink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3.5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29 13,'2'0'3,"0"-2"-1,0 0 0,0-4-1,-2 1 0,4 0 0,-2 1 0,-2-1 0</inkml:trace>
</inkml:ink>
</file>

<file path=ppt/ink/ink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4.3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0 188 14,'2'-1'3,"2"-1"-1,0-2 0,2-1 0,3 0 0,-1-4 0,0 0-1,0 0 0,-1-2 0,1-1 0,-2 0 0,2 0-1,-1 1 1,-3-3-1,-2 2 0,2 0 0,-2 3 0,0-2 0,0 0 0,-2 3 0,0-1 0</inkml:trace>
</inkml:ink>
</file>

<file path=ppt/ink/ink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4.5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167 0 14,'0'0'2,"0"0"0,0 1 0,0 4 0,2-1 0,-2 2 0,0 0 0,2 0 0,0 1-1,0 0 0,-2 2 0,2 0 0,-2-2 0,2 2 0,-2 0 0,3 1 0,-3 1-1,0-1 1,0-1 0,2-1-1,-2 1 1,0-1 0,0 1 0,0 1-1,0-3 0,0 2 1,0 0 0,-2 1 0,2 0-1,-3-3 0,3 1 1,-2 1-1,0-2 0,0 5 0,-2-4 1,2 0-1,-2 4 0,0-8 0,0 4 0,-1 2 0,-1-3 0,2-3 0,-2 2 1,0 1-1,0-6 0,-3 3 0,1 0 0,-2-4 1,1-2-1,-1 1 0,2-1 0,-1 0 0,1-3 0,0-5-1,-2 0 0,3 1 1,-1-2-1,2-2 1,2 1-1,2-1 0,0 1 1,-2 0 0,4 1 0,0-1-1,2 2 0,2 0 0</inkml:trace>
</inkml:ink>
</file>

<file path=ppt/ink/ink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5.7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0 14,'0'0'2,"-2"1"0,2 1 0,0 0 0,-2 1-1,0-1 1</inkml:trace>
</inkml:ink>
</file>

<file path=ppt/ink/ink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5.8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15,'0'0'3,"0"0"-1,3 2 0,-3-1 0,0-1 0,0 1-1,0-1 0,0 1 0,0 0-1,0-1 1,2 1-1,-2 2 0,0-3 0,0 1 0,0-1 1,2 1-1,0 0 1,0-1 0,0 0 0,-2 1-1,0 1 0</inkml:trace>
</inkml:ink>
</file>

<file path=ppt/ink/ink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25.9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38 16,'0'0'3,"0"0"-1,0 0 1,0-1-1,2 1-1,-2-2 0,2-1 0,0 3 0,0-1 0,0 0 0,1-1 0,1 1 0,-2-2-1,4 2 1,-2 0 0,0 0 0,0 0-1,1-1 1,-3 0-1,2 1 0,0 0 0,-2 0 0,2-2 0,-2 3 0,0 0-1,0-1 1,-2-1 1,2 2-1,0-1 0,-2 1 0,0 0 0,2-3 0,-2 3 0,3 0 0,-3-1 0,0 1 1,0-1-1,2 1 0,-2-1 0,0 1 0,0 1 0,0-2 0,0 1 0</inkml:trace>
</inkml:ink>
</file>

<file path=ppt/ink/ink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35.1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14 319,'-2'-2'62,"0"-2"-21,-2 1 1,0 0-17,0 1-16,2 3-7,2 3-19,2 0-11,0 7-9,4 3-9</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0:18.8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254 15 19,'0'0'3,"0"0"0,0 0-1,0 0 0,0 0 0,0 0-1,0 0 1,0 0-1,0 0 0,0 0-1,0 0 1,0 0 0,0 0-1,0 0 0,0 0 1,0-1 0,-2-1 0,2 0-1,-2-1 1,2 1-1,-2 1 1,2-1-1,-2 0 0,0 2 0,0 0 0,2 0 0,0 0 0,0 0 0,0 0 0,0 0 0,0 0-1,0 0 1,0 0 0,0 0 0,0 0 0,0 0 0,0 0 0,0 0 0,0 0 0,0 0 0,0 0 0,0 0 0,0 0 0,0 0 1,0 0-1,0 0 0,0 0-1,0-1 1,0 1 0,0 0 0,0 0 0,0 0 0,0 0 0,0 0 0,0 0 1,0 0-2,0 0 0,0 0 1,0 0 0,0 0 0,0 0 0,0 0 0,0 0-1,0 0 1,0 0 0,0 0 0,0 0 1,0 0-1,0 0 0,0 0 0,0 0 0,0 0 0,0 0 0,0 0 0,-2 1 0,2 3 0,-4 2 0,0 2 0,2 2 0,-2 1 0,-3 2 0,3 0 0,-2 4 0,2 0 1,-2 3-1,-3 1 1,1 2-1,0 0 0,0 2 0,-3 0 0,1 1 1,0 0 0,-3-2-1,1 0 1,-1 0-1,3-2 0,2-2 1,-3-1-1,5 0 0,-2-3 0,2 0 0,-1-2 1,1-1-1,0-2 0,2-1 0,0-2 0,2 0 0,0-1 0,0-2 0,-1 1 0,1-1 0,0-3 0,0 1 0,0 0 0,0-1 0,2 0-1,-2 1 2,2-2-2</inkml:trace>
  <inkml:trace contextRef="#ctx0" brushRef="#br0" timeOffset="819">37 120 15,'0'0'3,"0"0"-1,0 0 0,0 0 0,0 0 0,0 0 0,0 0-1,0-1 0,0 1 0,-2-1-1,0 0 1,2-2 0,-2 2 0,2 0-1,0 0 1,-2 1-1</inkml:trace>
</inkml:ink>
</file>

<file path=ppt/ink/ink4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35.2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147 33 202,'-6'-4'26,"-2"0"9,-5-1 9,-3 0-12,-1 0 2,1 1-10,-1 1-3,3 2-16,1-1-6,1 5-13,4 1-11,1 3-17</inkml:trace>
</inkml:ink>
</file>

<file path=ppt/ink/ink4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36.5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1136 21,'0'0'4,"0"0"0,0 0 0,0 0-1,0 0 0,0 0-2,0 0 1,0 0-1,0 0 1,0 0-1,0 0 0,0 0 0,0 0 0,0 0 0,0 0 0,0 0 0,0 0 0,0 0 0,0 0 0,0 0-1,0 0 1,0 0 0,0 0 0,0 0-1,0 0 0,0 0 0,0 0 0,0 0 0,0 0 0,0 0 0,0 0 0,0 0 0,0 0 0,0 0 0,0 0 0,0 0 0,0 0-1,0 0 1,0 0 0,0 0 0,0 0 0,0 0 0,0 0 1,0 0-1,0 0-1,0 0 1,0 0 0,0 0 1,0 0-1,0 1-1,2 0 1,2 0 0,2-1 0,-4 2 1,2-2-2,0 0 1,3 0 0,-3-2 1,2 2-2,2-1 1,-2 0 0,5 0 0,-3-1 0,0 0 0,3 1 0,-1 0 0,0-1 0,1-1 0,-1 1 0,2 0 0,1-2 0,-3 1 0,2-1 0,-1 0 1,1 0-1,1 0 0,-1-1 0,0 1 0,-1 0 0,1 0 0,-1 0 0,-1-1 0,0 0 0,1 1 0,-1-2 0,0 1 0,-1-1 0,1 1 0,-2-1 0,2 0 0,1 1 0,-3-1 0,0 1 0,1 0-1,-1-1 1,0 0 0,0 2 1,1-2-1,-1 1-1,0 1 1,-2-2 0,3 0 0,-3 1 0,2 0 1,1 0-1,-1-1 0,0-1 0,0 0 0,1 0 0,-1 0 0,0 0 0,0 0 0,1 0 0,-1 0 0,0 0 0,-2-1 0,3 1-1,-3 0 2,0 0-1,2-1 0,-1 0-1,-1 0 1,0 0 1,0-1-1,0 0 0,3 0 0,-3 0-1,0-1 2,2 2-1,-1-2 0,1 0 0,-2 0 0,2 1 0,-1 0-1,-1 0 1,0 1 0,-2 0 0,2 0 1,-2 0-1,1-1 0,1 1 0,-2 1 0,0 0-1,0-1 1,0 1 1,0 0-1,-1 0 0,1-1 0,-2 0 0,2 0 0,0 1 0,0-1 0,-2 0-1,2-1 1,-2 1 1,3 0-1,-3 0 0,0 1 0,0-1 0,2 1 0,-2-1 0,0 1 0,0-1 0,0 0 7,0 1-8,0-2 0,-2 1 0,2 1 7,0-1-7,0 1 0,1-1 0,-3 0 1,2 0-1,0 0 0,0 0 7,-2-2-7,2 2 0,0 0 0,0-1 7,0 1-7,-2 1 6,0-2-7,2 2 7,0 0-8,-2-1 1,2 0 7,-2 0-7,2-1-1,0 1 8,-2-1-7,0 1 6,0 0-7,2 0 1,1-1 0,-1-1 7,0 1-1,-2 2-7,2-1 0,-2 0 7,2 0 0,-2 0-1,2-1-6,-2 1 6,0 0-7,0 1 1,0-2 7,0 1-7,0 0 7,-2-1-7,2 2 0,0 2 7,0-2-7,2 1 0,-2 0 1,0 0 6,2 0-7,-2 2 1,2-1 7,-2 0-1,0 1-1,0 0 0,0 0-7,2-1 7,-2 0-6,0 2 0,2-1 0,-2 1 7,0-1-7,-2 2 1,2 0 0,2-1-1,-2 2 1,0 0 7,-2 0-7,2 0 0,0 0 1,0-1-1,0 2 7,0 0-7,0 0 1,0 0 0,0 0-1,0 0 1,0 0 0,0 0 7,0 0-1,0 0-1,0 0-7,0-1 0,0 0 7,0-1 0,0 1-7,0-2 0,0 2 7,0 0-7,0 0 0,0 0 7,0 1-7,0 0 1,0 0 0,0 0 0,0 0-1,0 1 1,0-1-1,2 0-1</inkml:trace>
</inkml:ink>
</file>

<file path=ppt/ink/ink4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40.6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60 0 23,'-2'0'4,"2"0"0,0 0-1,0 0 0,0 0 0,0 0-1,0 0 0,0 0 0,0 0 0,0 0-1,0 0 0,0 0 0,0 0 7,0 0-8,0 0 0,0 0 0,0 0 0,0 0 7,0 0-8,0 0 7,0 0-1,0 3 6,-2 4-14,0 1 6,0 2 0,0-2 6,0 2-7,-2 2-1,2-2 13,-2 3-8,2 0-7,-3 0 12,1-2-14,2 1 7,-2 1-7,0-2-6,2 1 14,-2 0 6,2-3-14,0 1 13,0-1-2,-1-1-1,3 0-13,-2-1 1,2 0-6,0-1 1,0-1 0,2 0 0</inkml:trace>
</inkml:ink>
</file>

<file path=ppt/ink/ink4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41.1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 22,'0'0'5,"0"0"-1,0 0 0,0 0-1,0 0 0,0 0 0,0 0-1,0 0 0,0 0-1,0 0 0,0 0 0,0 0-1,0 0 1,0 0 0,0-1 6,4-2-7,2 1 0,3 0 0,-1 1 0,0-2 0,5 1 0,-3-2 0,2 2 0,1 1 0,-1-1-1,3 0 1,-3 1 0,0 1-1,-1 0 1,-1 1 0,0 1-1,1 0 1,-3 0 7,-2 1-8,0 0 1,1 1-1,-3 0 1,-2 1 0,-2 1 0,0-1 0,-4 4-1,2-2 1,-2 0 0,-3 1-1,3-1 1,-2 0 0,2-2 0,0 0 0,0 0 0,-1-2 0,3 1 0,0-1 0,0 1 0,2-1 0,-2 1 0,4-2 0,0-1 0,0 0 0,3 2 0,-1-1 0,2-1 0,-2 2 0,2-1 0,-2 1 0,3 1 0,-3-1 0,0 1 0,0 0 0,0 0 0,-2 1 0,0 0 0,0 1 6,-2 1-7,0 0 7,-2 1-1,0 2 6,-2-1-8,0 0-7,0 1 1,-2-1 7,-1 0 5,1 2-13,0-2 13,-2-1-14,1 0 13,-1 0-7,4-1 6,-2-1-7,2 1-6,0-2 0,-1-1 0</inkml:trace>
</inkml:ink>
</file>

<file path=ppt/ink/ink4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42.2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0 22,'0'0'5,"0"0"-2,0 0 1,-2 0-1,2 0-1,0 0 0,0 0 0,-2 1-1,0 2 0,-2-1 1,2 0 0,-2 1-1,2-1-1,0-1 1,0 2 0,-3-2 0,3 1 0,0 1-1,2 0 1,-2-1-1,2 2 0,2-1 0,0-1 0,0 2 0,3-2 0,-3 1 0,2 0 0,2-1 0,-2 2 0,2-1 0,1 2 1,-1-1-1,-2 1 0,2 1 0,-2 0 0,0 1 0,1 1 0,-1-1 0,-2 0 0,0 1 7,-2 0-8,0 2 0,0-2 0,0 1 1,-4-2 0,2 0 0,-3-1 0,3 0 6,-2-1 0,0 1-7,-2 0 0,0-1 6,2-1-7,-3-1 0,3 0 0,0 0-1</inkml:trace>
</inkml:ink>
</file>

<file path=ppt/ink/ink4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42.7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149 0 22,'0'0'4,"0"0"0,0 0-1,0 0 0,0 0 0,0 0-1,0 0 0,0 0-1,0 0 1,-2 0-1,2 0 0,-2 0 0,0 3 1,0-1-1,-4 1 0,2 1-1,-2 1 7,-1-1-7,1 1 0,0 2 0,0-1 0,-3 1-1,1-1 1,0 0 0,0 0 0,-1 0 0,1 1 0,-2-1 0,4 1 0,-3-1 0,3-2 0,0 2-1,0-1 0,-1-2-2</inkml:trace>
</inkml:ink>
</file>

<file path=ppt/ink/ink4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3:43.2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93 0 23,'0'0'4,"0"2"-1,-2-2 0,0 1 0,-2-1 0,2 1-1,-3 0 0,3 0 0,-2-1 0,2 0 0,0 1-1,0-1 0,-2 2 0,2-1 0,-2 0 0,2 0 0,-2 0-1,1 3 1,-1-2-1,0 0 0,2 1 1,-2 0 0,0 2-1,2-2 0,-2 2 0,2 1 7,-3-2-7,3 2-1,-2 0 0,2-1 0,0 0 1,0 0 0,0 1-1,2-1 1,-2-1 0,2 1 0,0-2-1,0 1 1,0-1 6,0 2-7,2-3 0,2 2 0,0-2 1,0 0 0,0-2-1,3 0 0,-1 0 1,2-1 0,-2 0 0,3-1-1,-1 0 1,0-1 0,0 1 0,1-2 0,-1 1 0,-2-1 0,2 0 0,-1-1 0,-3 0 0,0 1 0,0-1 0,0 0 0,-2 1 0,0-1 0,-2 1 0,-2 0 0,0-1 0,0 2 0,-2-1 0,0 2 0,0 0 0,0 1 0,-3-1 0,3 1 0,2 1 0,-2 0 0,2 0-1,0 0 0</inkml:trace>
</inkml:ink>
</file>

<file path=ppt/ink/ink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4:26.2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 3958 23,'0'0'4,"0"0"0,0 0-1,0 0 0,0 0-1,0 0 0,0 0 0,0 0 0,0 0 13,0 0-9,0 0 0,0 0 5,0 0-7,0 0-1,0 0 0,0 0 12,0 0-2,0 0-20,0 0 13,0 0 5,0 0-1,0 0-7,0 0 5,0 0-7,0 0 0,0 0 0,0 0 12,0 0-20,0 0 13,0 0 6,0 0-8,0 0 6,0 0-8,0 0 6,0 0-1,0 0-1,0 0 0,0 0-7,0 0 6,0 0-7,2-1 0,2 1 1,0 0 0,-1-1 0,3 1 6,-2 0-7,0 0 7,0 0-1,0 0 0,2 0-13,1 1 1,-1-1 13,2 0-6,-2 0 0,3 1-13,1 1 21,0-1-7,1 0-7,1 0 1,0-1 14,1 1-14,1 0 13,1-1-1,1 2-7,-1-1 7,-1-1-1,3 1-19,-1 0 1,3 0 21,0 2-7,-1-2-7,3 0 13,0 1 0,-1 1-1,1 0-14,2-2 8,0 2 0,-1 0 0,1 0-7,2 2 14,-2-1-1,1-1-13,-1 1-6,2-2 21,0 1-1,0 1-7,1-2-7,-1 2 14,2-1-1,0 0-7,0-1 6,0 1 0,2 0-7,-2-2 6,2 1-7,0-1 1,0 0-6,0 2 20,-1-2-14,1 0-6,0-1 13,0 1-7,0 0 7,2 1-1,0 0-7,0-1 7,0 0-1,2-1 0,1 1-7,1-1 13,0 0-7,2 2-13,0-1-5,3-1 21,-3 0-13,2 0-5,-2 0 14,3 0 0,-1 0-13,-2 0 20,3-1-1,-1 1 0,-2-2-1,2 2-7,-1 0 0,-1-1 0,0 0-12,-2 1 20,2 0-20,1 0 14,-1 0 0,0 0 6,-2 1 0,0 0-8,1-1-6,-3 2 14,0-2-7,0 1-13,0 1 20,-2-1 0,0 0-14,0 1 14,-2-1-8,2 1 1,-2 2 6,0-2-1,0-2-7,0 1 0,0 1 7,-2 0-1,2-1 0,-3 0-1,3 0-6,0 3-12,-2-3 20,2-1-7,0 1-6,2 0 14,-2 0-7,2 0-6,-2 0 13,2 1-1,-2-2 0,2 1-13,-2-1 7,2 1 6,-2-1-7,0 0 1,0 0 6,0 0 6,-2 1-14,0-1 0,0 0 0,-1 0 7,1-1-7,0 1 1,-2-1 0,2 1-6,-2-1 13,2 1-6,-3-2-13,1 2 21,0-1-14,0 0 14,-2 1-7,-1 0 0,1 0 0,0-1 6,-2 1-7,-1 0 6,-1 0 0,2 0-14,-3 0 20,1 0-14,-3 0 1,3 0 6,-2 0 0,-3 0 6,3 1-20,-1-1 13,-1 0 0,-1 0-19,-2 1 21,3-1-1,-3 1-7,1 1-6,-1-2 14,1 0-7,-3 0-12,2 0 14,-1 0 6,-1 0 0,0 0 5,1 1-14,-1 0-6,-2 0 14,1-2-1,-1 1 0,0 1-7,0-1 7,-1-1-7,-1 1 7,-2 0-1,0 0-7,0 0 1,0 1 7,0 0-1,-1-1-13,-1 0 26,0 1-8,0-1-7,0 0 6,-2 0-7,2-1 12,-2 0-14,2 1 13,-2 0 5,2 1-14,-2-2 6,0 0 5,0 0-2,0 0-7,-2-1 5,2 0-20,0 0 14,-2 0 0,2-1-7,-2 0 1,2-1 6,-2 1 6,2-1-7,-2 0 6,0-1-14,2 0 1,-2 1-5,2-1 7,-3-1 7,3 0 5,0 1-7,-2-2 6,2 1-7,0-1 0,0 0-7,0 0 7,0 0-6,0 0 7,-2 0 6,2 0-7,0 0 6,0 0-7,0 0 0,0 0 6,0 0-13,-2 0 13,2-1-13,0 1 7,0-1 6,0 0-7,-2-2 0,2 1 7,-2 1-14,2-1 14,-2-1-7,0 1 0,0-3 6,0 2-13,0-2 7,0-1 7,-2 1-7,2-1 0,-3 0-6,3-1 1,-2 1 0,2-1 7,-2 0 7,2 1-8,0-3 0,0 1 0,0 0 7,0 0-20,0 0 8,-1 1 0,1-1 14,0 0-14,0 0 7,0-2 6,2 2-14,-2 0 7,2-1 6,0 0-7,0-1 7,0 1-14,0 0 14,2-1-8,-2 1 7,2 0-7,-2 1 0,2 0-6,-2-2 13,2 2-13,-2-1 1,2 1 13,-2 0-7,3 0 0,-3-2 0,2 2 6,0 0-13,-2 0 13,2 1-13,0-1 13,0 0-13,0 0 14,0-2-8,-2 2 7,2 0-7,-2 1 0,2-1 13,0-1-14,-2 1 6,2 0-7,-2-3-12,2 1 15,-2-1-7,2 0 14,1-1-1,-1 0-7,0 1 6,0-1-13,0-1 7,0 1 0,0-1-6,0 0 7,2 0 7,0 1-7,-2-1 6,2 0-7,1 0 6,-1 1-7,0-2 7,0 1-13,-2-1 7,2 0 6,0-1 0,0 1-20,1 0 15,-1-1 6,0 0-13,0 0 13,0-1-7,0-1 13,0 2-8,1 0-7,-1-1 7,0-2-1,0 2-6,0 1 6,-2-1-6,2 0 0,-2 0 7,3 0-7,-3 2-6,0 0 7,0 0 7,0 0-7,0 1-12,0 0 14,2 0-6,-2 0 7,2-1 0,0 2 6,1-1-7,-3 0 6,0 0-20,2 2 21,0-1-7,-2-1 6,2 2-7,0-2-6,0 0 7,-1 2-6,1-1 7,0-1 6,0-1-1,2 3-7,-2-1 6,0-1-6,1 0-7,-1 3 8,2-2 0,-2 2 0,0 0-13,0-1 8,0 1 7,3 0 6,-3 0-14,2 1 14,-2-1-14,0 1 7,0 1 6,3-1-7,-1 1 0,-2-1-6,0 1 7,2 0 6,-2 0-13,3 0 7,-3 1-13,2-1 8,-2 0 13,0 0-8,2 0 0,-1 1-6,-1-1 7,2-1-7,-2 2 13,2-1-1,-2 0-13,3 0 13,-3 1-7,2-1 0,-2 0-6,2 0 7,-2 0 6,3 0-7,-3-1-6,0 1 7,0 0-13,-2 0 14,4 1 6,-2 0-7,-2 0 6,3 0-13,-1 2 13,0-1-14,-2 1 14,2 0-7,-2 1 6,2-1-20,0 2 15,-1 0-7,-1 1 1,0 0 13,0 0-13,0 0 13,0 1-20,0 1 14,0 1 6,0-1-7,-2 2 6,2 0-7,-2 2-13,2-2 21,-2 1-1,2 1-7,-2 2-13,2-2 14,-2 1-12,0 1 13,0 0 0,2-2-6,-2 2 6,0 1-6,0-1 0,0 0 7,0 1-6,0-1 0,0 1-6,0 0 7,0 2-6,0 0 1,0 1-11,-2 1-4,2 2-5,-2 0 3</inkml:trace>
  <inkml:trace contextRef="#ctx0" brushRef="#br0" timeOffset="4925">4595 76 36,'0'0'16,"0"0"-15,0 0-1,0 0 7,0 0-7,0 0 6,0 0 6,0 0-2,0 0-7,0 0 6,0 0-8,0 0 7,0 0-1,0 0-1,0 0-1,0 0-1,0 0 0,0 0-13,0 0 1,2-1 13,3 0 0,3-3-13,0 2 19,3-1-13,1 0 0,0-1-7,5 1 21,-1-2-8,5 1-7,2-1-6,0 0 14,-1 1-7,3-1-6,-2 2 1,2-2 13,-3 1 0,-1 1-14,2 1 8,-4-1 12,-1 1-14,-1 1-6,-3 0 20,-3 1-8,-1-2-13,0 1 14,-2 1-1,-1-1 0,-1 1-1,-2 1-6,0 0 0,-4 2-6,0 0 20,0 1-8,-2 2-6,-2-1 6,0 1 0,0 0-7,-3 2-5,1 0 19,-2 2-13,2 0 0,-2 1 7,-3-1 5,3 3-13,-2 0 7,-3 1-1,1 1-6,-1 0-6,1 2 20,-3 1-1,1-1-1,-1 1-14,-1-1 7,1 2-13,-1-2 21,1 2-8,1-3-6,-1 1 13,3 0-7,2-2-7,-3 0 14,3-1-14,2-1 1,-1-1 7,1 0-7,2-2 1,0 0 13,2-1-14,-1-2-5,1 0 13,2-1-6,0 0 13,2-2-14,0 1 13,0-2-7,2 1-7,2-2-6,1 1 2,-1-2 1,2 0 13,2 0 0,0-1 5,1-1-13,-1 1 6,0 0-6,3-1 0,-1 0 0,0-1 13,1 1-1,1 0-1,0-1 5,3-1-14,-1 1 6,-1-1 0,1-1-1,-1 2 0,1 0-7,-1-2 13,-3 2-8,2-1-6,-3 2 13,-1-1-1,0 1-20,-2 0 14,1-1 6,-3 2-14,0-1 7,0 0-6,0 1 1,-2-1 13,0 1-14,0 0 13,-2 0-13,0 0-6,2 0 8,-2 0 6,0 0 0,0 1-7,0-1 1,0 0 0,0 1-12,-2 2 1,2-1 0</inkml:trace>
  <inkml:trace contextRef="#ctx0" brushRef="#br0" timeOffset="7563">445 4527 23,'0'0'4,"0"0"0,0 0-1,0 0-1,0 2 1,-3 1-1,-1 0 0,2 1 0,-2 1 0,-2 2-1,2-1 0,-2 4 1,-1-1-2,1 1 1,0 2 0,-2 3 0,-1 1 0,-1 4 0,-2 1 6,-1 3-7,-1 3 6,-3 1-1,-1 4 6,-1 1-8,0 1 6,-1 1-1,1-1-13,-2 0 13,3 0-14,-1-1 13,1-2-7,1-1 0,1-2 7,-1-1-8,2-3 7,3 0-7,0-5 0,1 0 6,3-3-13,0-1 7,0-2 7,1-2-13,3-2 0,0-1 1,0-2 0,4-3-1</inkml:trace>
  <inkml:trace contextRef="#ctx0" brushRef="#br0" timeOffset="8023">76 4760 22,'0'0'4,"0"0"-1,0 0 0,0 0 0,0 0 0,-2 0 0,2 0-1,0-2 0,0 1-1,-2-1 1,2 0 0,-2-1-1,2 2 0,-2-1 0,2 1 0,-2-1 6,2 1-7,0 0 0,0 0 6,-2 0-7,2 0 0,0 1 1,0-1 6,0 1-8,0-2 7,0 2 0,0 0-7,0 0 0,0 0 0,0 0 1,0 0 6,0 0-1,0 0-6,0 0-1,0 0 1,4 3 0,2-1 0,1 0 1,-1 3 0,0 0 0,4-1 0,-1 2 0,1 0 1,0 1 0,3-1 6,-1 1-8,0 1 1,-1 0 6,1 2 0,1-1-1,-3-1 6,2 1-8,-1-1 0,-1 0-6,0 0 6,-1-2 0,-1 1-7,0 0 1,1-2 7,-3-1 0,0 1-1,0-1-7,0-1 0,-2-1-1</inkml:trace>
  <inkml:trace contextRef="#ctx0" brushRef="#br0" timeOffset="13450">3617 1406 19,'0'0'4,"0"0"0,0 0-1,0 0 1,0 0-1,0 0-1,0 0 0,0 0 0,0 0 0,0 0 0,0 0-1,0 0 0,0 0-1,0 0 1,0 0 0,0 0-1,0 0 0,0 0 0,0 0 1,0 0 0,0 0-1,0 0 0,0 0 1,0 0-1,0 0 0,0 0 0,0 0 0,0 0 0,0 0 0,0 0 1,0 0-1,0 0 0,0 0 0,0 0 0,0 0 0,0 0 0,0 0 0,0 0 0,0 0 0,0 0 0,0 0 0,0 0 0,0 0 0,0 0 0,0 0 0,0 0 0,0 0 0,0 5 0,0 2 0,2 2 0,-2 3 0,0 0 0,0 2 0,0 2 0,0 1 0,-2 0 0,0 2 0,0 0 0,0 0 0,0 1 0,0 0 1,0 0-1,0-1 1,0 1-1,0 0 1,-3-1-1,3-2 0,-2-1 0,0 1 0,2-2 0,0 0 0,-2-1 0,2 0 0,0-3-1,-2 1 1,4-2 1,-3 1 6,1-3-8,0 0 7,0-1-7,0-1-1,2 0 1,-2-2 0,2 0 1,-2-1-1,2 1 7,0-2-7,0 1 0,0-2 6,0 0-6,-2 1-1,2-1-1</inkml:trace>
  <inkml:trace contextRef="#ctx0" brushRef="#br0" timeOffset="14290">3613 1486 19,'0'0'4,"0"0"0,0 0-1,0 0 0,0 0-1,0 0 0,0 0 0,0 0 0,0 0-1,0 0 0,0 0 0,2 0 0,-2 0 0,2-1 0,2 0 0,3 1-1,-5-1 0,2 1 1,2-1-1,-2 0 0,2-1 1,-2 1-1,1 1 0,1-1 0,-2 0 1,2 0 0,0 0 0,3-1-1,-1 1 0,0 0 0,0-1 0,1 1 0,1-1-1,2 0 1,1 0 0,-1-1 0,1 1 0,1 0 0,1-1 0,-1 0 0,1-1 0,-1 2 0,0 0 1,-1 0-1,1-1 0,1 1 0,-1 0 0,-1-1 0,-1 1 0,1 0 0,-1-1 0,-2 1 0,3 1 0,-3 0 0,2-2 0,-1 2 0,-1-1-1,0 1 2,1-1-1,-1 1 0,1-1 0,-1 0 0,0 0 0,1 0 0,-1 1 0,0 0 0,1-2 0,-1 1 0,0 0 0,-1 1 0,-1-2 0,0 2 0,0-1 0,3 1 0,-3-2 0,2 2 0,-1-1 0,1 1 0,0-2 0,-1 1 0,1 1-1,0-1 1,1-1 1,-1 1-1,0 0 0,1 0-1,-1 0 2,-2 1-1,3-1 0,-1-1 0,0 1 0,1 1 0,1-2 0,-2 1 0,1 1 0,1-1 0,0-1 0,-1 2 0,1-1-1,1 0 2,-1-1-1,2 1 0,-1-2 0,1 2 1,1-1 0,-1 0-1,1 0 0,-1-1 0,1 2 0,-3 0 0,1-1 0,-1 1 0,0 0 0,1-1 0,-1 1 0,-1 0 0,1-1 0,-2 1 0,3 0 0,-3-2 0,2 2 0,1-2 0,-3 2 0,3-1 0,-3 0 0,0 0 0,1 0 0,-1 1 0,0 0 0,-1-1 0,1 0 0,0 1 0,1-2 0,-1 2 0,0-2 0,1 2 0,-3-1 0,2 0 0,1 0 0,-3 0 0,2 1 0,-2 0 0,1-1 0,-1 1 0,0 0 0,1-1 0,-1 2 0,0-1 0,0 0 0,1 0 0,-1 0 0,-2 0 0,2-1 0,-1 1 0,1 0 0,0 0 0,0-1 0,1 2 0,-3 0 0,0 0 0,0-2 0,1 2 0,1 0 0,-2 0 0,-2 0 0,2 0 1,-2-1-1,-1 1 0,1 1 0,-2-1 0,2 1 0,-2-1 0,2 0 0,-2 1 0,0-1 0,0 1 0,0-2 0,0 2 0,3-1 0,-3 0 0,0 0 0,2 0 0,0 0 0,2-2 0,-2 2 0,0 0 0,1-1 0,-1 0 0,2 0 0,-2 1 0,0 0 0,0 0 0,-2-1 0,3 1 1,-1 0-1,-2 0 0,0 0 7,0 1-1,0-1-7,-2 1 0,2-1 6,0 1-6,-2 0-1,2-2 1,-2 2 0,0 0 0,0 0 7,0 0-8,0 0 0,2 0 1,-2 0 6,0 0-7,0 0 7,0 0-7,0 0 0,0-1 0,0 1 1,0 0 6,0 1-7,0-1 0,0 0 7,0 0-7,-2 0 0,2 0 1,0 0 0,0 0 0,0 0 0,0 0 7,0 0-1,0 0-7,0 0 0,0 0 0,0 0 7,0 0-1,0 0-6,0 0-1,0 0 1,0 0 0,0 0 0,0 0 7,0 0-7,0 0 1,0 0-1,0 0 0,0 2 1,0 1 0,0 0 0,0 1 1,0 1 6,0-1-8,0 1 7,-2 1-7,2 0 7,0-1-7,0 1 0,-2 1 1,2 0 0,0 0 0,-2 1 0,0 0 6,0 1-7,0-1 0,0 0 1,0 0 0,0-1 0,-1 1 0,1-1 0,2 1 0,-4-1 7,2 0-7,0 0-1,0-1 1,0 1 0,0 0 1,2 0 0,-2 0 0,2 0 0,-2 0-1,2-1 1,0 1-1,0-2 0,-2 1 1,2 0 6,0 0-7,0 0 7,0-1-8,0 1 0,0 0 1,0-1 0,0-1 0,2 2 0,-2 0 1,0 0 6,0 0-7,0-1-1,0 1 1,2-1 0,-2 1 0,2 0 0,-2-1 1,2 2 6,-2-1-8,0 0 1,0 0 0,0 1 0,0-1 0,0-1 0,0 1 1,0 0 0,0-1 0,0 0 6,0 1-1,0 0-7,-2 0 7,2 0-7,0 1 0,0 0 1,-2 0 6,0 1-7,2-1 7,-2 1-1,0-1-7,0 0 1,2 0 6,-2 1-7,2-1 1,-3 1 0,3-2 6,-2 1-6,2 0 0,-2-1 6,0 1-6,2-2 6,0 1-7,-2 0 1,2-1-1,0 1 8,-2-2-8,0 2 1,2-1 0,-2-1 1,2 2 6,0-1-7,0-1 0,-2 1 1,2 1 6,-2-1-7,2-1 0,0 1 1,0-2-1,0 2 1,0-1 0,-2-1 0,2 0 0,0 0 0,0-2 7,0 1-8,0 1 1,0-2 0,0 0 0,0-1 7,0 1 5,0 0-1,0-1-8,0 1 0,0-1 0,0 2 0,0-2-1,0 0 0,-2 0 0,2 0 0,-2 0 12,-2 0-7,1 0-1,-1 0-1,2-2-7,0 2 1,-2 0 6,2-1 6,-2 0-7,0 0-7,0 0 0,-1 1 1,1-1 13,-2-1-1,2 2-8,-2-1 0,0 1-6,-1-1 13,-1 1-1,2-1-14,-2 1 1,1 0-5,-1-1 1,0 1 8,0 0 6,-1 1 0,1-1-1,0 0-6,-3 0 0,3 1 13,-2-1-8,2 1-6,-3 0-6,1 1 20,-1-1-1,1 0-8,0 0-12,-1 0 7,1-1 7,0 1-6,-1 1 0,1-1-6,0 0 20,-1 0-14,1 0 13,0 0-8,-1 1 0,1-1-6,0 0-6,-1 0 7,1 1 13,0 0-1,-3 0-14,3-1 7,-2 1 0,1 0 0,-1 0-7,1-1 1,-1 1 7,2 0-1,-3 0 6,3-1-7,0 0 0,-1 1-13,1 0 2,0-1 1,-1 0 14,1 0-7,-3 1 13,1 0-8,0 0 6,1-1-8,-1 1 0,0 0 0,-1 0-12,1 0 13,1-1 0,1 2-13,0-2 8,-3 1-6,3 1 14,0-1-7,-1-1-6,1 1 7,0 0 0,-1 0 0,1-1 1,0 1-7,1 0 14,-1-1-7,0 0-7,-1 1 20,1-1-2,0 2-20,-1-2 20,1 1-8,-3-1-6,3 2 0,-2-2 1,1 1 6,-1-1-13,2 2 1,-3-2 7,3 1 7,-3-1-1,3 2 6,-2-2-2,1 1-13,-1 0-6,2 0 14,-3 0-7,3 1-6,-3 0 7,1 0 1,2 0 0,-3 0-7,3 0 8,0 0 6,-1-1-1,1 2 0,0-2-7,-1 0 0,1 1 7,2-1 5,-3 0-13,3 1-6,-2-1 20,1-1-14,-1 1 6,0 1 0,1-1-13,-1-1 14,0 2-1,-1-2-13,3 1 14,-2-1 0,-1 0-14,1 1 14,0-1 0,2 0-1,-1 0-6,1-1 6,0 1-6,2-1 0,-3 1 1,3-1 6,-2 0-7,2 0 1,-3 0 0,3 1-6,0-1 13,-2 2-13,-1-2 8,3 1-7,-2 0 20,2 0-14,-3 1 12,3 0-13,0-1-6,0 0 1,0 0 0,-1 0 1,1 0 1,0 1 13,0-1-1,2 0-1,-3 0-7,3 0 0,0 0 7,0 1 5,-2-1-14,2-1-5,0 0 13,-1 0-1,1 1-13,0-1 8,0 1-6,-2-1 13,2 1-7,-1-1 6,1 1 0,0-1 5,2 2-7,-2-2-7,2 1-5,-2-1 13,0 0-7,0 0-5,-1 1 0,3-1 2,-2 1 7,0-1 6,0 0-7,0 1 0,0-1-7,0 1 14,-1-1-7,3 2 6,0-2-7,0 0 6,0 0 0,0 0-7,0 0-7,2 1 14,-2-2-13,2 1 14,0 0-14,0 0 8,0-2 6,2 1-13,2-1 13,0 1-7,0-2 0,1 2 0,-1 0-6,0 0 7,0 0 7,0-2-14,-2 3 14,0-1-8,0 0 7,0 1-7,0-1 0,0 0 0,1 1-6,-3-1 0,2 1 2,-2 0 0,0 0 0,0 0 0,0 0 1,2 0 0,-2 0 1,0 0 0,0 1-2</inkml:trace>
  <inkml:trace contextRef="#ctx0" brushRef="#br0" timeOffset="19952">3232 1598 20,'0'0'4,"0"0"-1,0 0 0,0 0 0,0 0-1,0 0 0,0 0 0,0 0 0,5 1-1,-1 0 1,2 0 0,0 1-1,0-1 0,1 1 0,-1-1 0,0 0 0,2 1 0,-2-1-1,3 0 0,-1 1 0,-2-1 0,2-2 0,1 2 0,-1 1 0,0-1 0,1 0 0,-1 0 0,0 1 0,-2 1 0,1-2 0,-1 2 0,2 0 1,-2-1-1,0 0 0,1 0 0,-1 0 0,0 1 0,0 1 0,0-1 0,1 1 0,-3-1 0,2 2 0,0-2 0,-2 1 0,3 1 0,-3-2 0,0 1 0,0-1 0,0 1 0,0-1 0,0-1 0,0 1 0,1 0 0,-1-1-1,0 2 1,-2-3 0,2 1 0,-2 0 1,2 0-1,-2-1 0,3 1 0,-3 1 0,2-1 0,-2 0 0,0 1 0,0-1 0,0-1 0,0 2 0,0-2 0,0 0-1,0 0 1,0 0 0,0 2 0,-2-3 1,2 1-1,-2-1 0,3 1 0,-3-1 0,2 1 0,-2 0 0,0 0 0,2-1 0,-2 1 0,2 1 0,-2-1 1,2-1-1,-2 1 0,0 0 0,0 0 0,0-1 0,0 0 0,0 0 1,0 0 0,0 0-1,2 1 0,-2-2 1,0 1-1,0-1 1,0 2-1,0-1 0,0 1 0,0-1 0,2 0 0,0 0 0,0 0 0,0 0 0,2 0 0,-2 0 0,0 0 0,0 0 0,1 0 0,-3-1 0,2 1 0,0 0-1,-2 0 1,0 1 0,2-1 1,-2 2-1,0-2 0,0 0 0,0 0 0,0 0 0,2 0 0,-2 0 0,0 0-1,0 0 1,0 0 1,0 0-1,-2 0 0,2 1 0,0-1-1,-2 1 0,0 0 0</inkml:trace>
  <inkml:trace contextRef="#ctx0" brushRef="#br0" timeOffset="20982">3288 1670 17,'0'0'4,"0"0"-1,0 0 0,0 0 0,0 0-1,0 0 0,0 0 0,0 0 0,0-1 0,0 0-1,0 0 1,0-2-1,0 2 0,0 0 0,0 0 0,0 0 0,0 1-1,0 0 1,0-2-1,0 2 1,0 0-1,0-1 0,0 0 0,2 1 0,-2-1 0,2 1 1,-2-1-1,3 1 0,-3-1 0,0 1 0,2 0 0,-2-2 1,2 2 0,-2-1-1,0 1 0,0 0 0,0 0 0,0 0 0,0 0 0,0 0 0,0 0 0,0 3 0,0-1 0,0 1 0,0 2 0,0-1 0,0 0 0,0 1 0,0 0 0,-2 0 0,2 1 0,-2 0 0,2 0 0,-3 0 0,1 1 0,2 0 0,-2 1 0,0 0 1,0-1-1,0 1 1,2 0-1,-2 0 0,2 0 0,0-1 0,0 0 0,0 0 0,0 1 0,0-1 0,0 0 0,2 0 0,-2 0 0,2 0 0,-2-1 0,0 0 0,0 0 0,2-2 0,-2 2 0,0-1 0,0 0 1,0-2-1,0 1-1,2 0 1,-2 0 0,0-2 0,-2 1 0,2 1 0,-2-1 0,2 1 0,0 1 0,-2-2 0,2 1 0,-2 0 1,2 1-1,-2-2 0,2 0 0,0 0 0,0 1 0,0-2 0,-2 0 0,2 1 0,-2-1 0,2 0 0,0 1 0,0-2 0,-2 1 0,2 0 0,0 1 0,0-1 0,-2 0 0,2 1 0,0-1 0,-2 0 0,2 1 0,0-2 0,0 1 0,0-1 0,0 2 0,0-2 0,0 0 0,0-1 0,0 1 1,0-1-1,0 1 1,0-1-1,0 0 0,0 0 7,0 0-8,0 0 1,0 1 0,0-1-1,0 2 0,0-2 7,0 0-1,0 0-6,0 0 0,0 0-1,0 0 1,0 0 6,0 0-6,0 0 0,0 0 0,0 0 6,0 0 0,0 0-7,0 0 0,0 0 0,0 0 0,0 0 7,0 0-7,0 0 0,0 0 0,2 0 0,0 0 0,0-2 1,0 2 0,2-1 0,-2 0 1,2 0 6,0 0-7,1 0 0,-1 0 0,0-1 7,0 1-8,0-1 1,0 1 0,0 0 0,0-1 0,1 1 7,1 0-8,-2-1 0,2-1 1,-2 2 6,3-1-7,-3 1 0,2-2 1,0 1 0,0 1 0,-2 0 7,3-2-7,-3 2 6,0-1-7,0 0 7,0 0-7,0 0 0,0 1 0,1-1 0,-1 0 7,0 0-7,0 0 0,2 0 1,-2-1-1,3 1 0,-3 0 1,0-1 0,2 0 1,-2 0 6,0 1-7,0 0 0,1-1 6,-1 1 0,0 0-8,0 1 1,0-2 0,0 2 7,0-1-8,0-1 8,1 1-8,-1 1 1,-2-1 0,4-2 0,-2 2 7,-2 0-7,0-1 1,2 1 0,-1 0-1,1-1 7,-2 1-7,2 0 1,-2-1 0,0 2 0,0-1 6,0 1-7,0-1 1,-2 1 0,2 0 0,-2 0 0,2 0 0,-2 0 0,2 1 0,-2-2 7,2 1-7,-2 0 0,0 0 0,3 0 0,-3 0 0,2 1 7,-2-2-8,2 1 1,-2 0 6,2 1-7,-2-1 1,2 0-1,-2 0 7,2-1-7,-2 1 1,2 1-1,0-1 7,0 0 0,-2 1-8,2-1 1,0 0 0,0 1 0,0-1 7,-2 1-7,0 0 1,0 0 0,0-2-1,0 2 1,0 0 6,2 0-7,-2 2 1,2-2 0,-2 0 0,0 0 0,-2 0 0,2 0 0,0 0 0,0 0 0,0 1-1,-4 1-2</inkml:trace>
  <inkml:trace contextRef="#ctx0" brushRef="#br0" timeOffset="29296">4695 649 13,'2'-1'3,"0"1"-1,2-1 0</inkml:trace>
  <inkml:trace contextRef="#ctx0" brushRef="#br0" timeOffset="29301">4769 646 14,'2'-2'3,"0"2"-1,0-1 0,2 1-1,3-1 1,-1 1 0,0 0-1,0 0 0,3-1 0,-1 1 0,0-1 0,0 1 0</inkml:trace>
</inkml:ink>
</file>

<file path=ppt/ink/ink4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4:56.2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670 0 13,'0'1'3,"-2"0"-1,-2 3 0,-2-1 0</inkml:trace>
  <inkml:trace contextRef="#ctx0" brushRef="#br0" timeOffset="42">540 81 15,'-2'1'2</inkml:trace>
  <inkml:trace contextRef="#ctx0" brushRef="#br0" timeOffset="277">37 408 14,'0'0'2,"0"0"0,0 0 0</inkml:trace>
  <inkml:trace contextRef="#ctx0" brushRef="#br0" timeOffset="318">10 432 14,'0'0'2,"0"0"1,0 0-1,0 0 0,0 0-1,0 0 0,0 0 0,0 0 0,0 0 0,0 0 0</inkml:trace>
  <inkml:trace contextRef="#ctx0" brushRef="#br0" timeOffset="417">0 455 15,'0'0'2,"0"0"0,0 0 0</inkml:trace>
</inkml:ink>
</file>

<file path=ppt/ink/ink4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5:20.7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1270 743 19,'0'0'4,"0"0"0,0 0-1,0 0 0,0 0 0,0 0-1,0 0 0,0 0 0,0 0-1,0 0 1,0 0-1,0 0 1,0 0-1,0 0 0,0 0-1,0 0 1,0 2-1,0-2 1,0 0 0,0 0-1,0 0 1,0 0-1,0 0 0,0-2 1,0 4-1,0-2 0,0 0 0,0-2 1,0 2-1,0 0 7,0 0 5,0 0-7,2 0 5,-2 0-14,0 0 13,0 0-1,0 2-13,0-2 0,0 0 1,0 0 1,0 0 6,0-2 6,0 2-7,0-1 6,0 1-14,-2-1 7,2 0 0,-3 1 0,3 0 6,0 0-14,0 0 14,0 0-7,0 0 6,0 0-13,0 0 13,0 0 0,0 0-7,0 0 0,0 0 0,-2-1-6,2 0 1,-2-2 0,0 2 14,2-1-14,-2 0 7,0 0-6,0 0 0,0 1 7,0-1 6,0 0-1,0 2-13,0-1 7,0 0-7,0 1 7,-1-1 7,1 0-8,0 0 7,0-2-1,0 2-1,0 1-7,0-1 7,0 0-1,0 0-13,0 1 7,0-2 7,-2 1-13,2-1 13,0 1-13,-3 0 7,1-1 7,2 1-14,-2 0 8,2 0 0,-2 1-7,2-1 14,-2 0-1,2 1-7,-3-2-6,1 2 13,2 0-13,-2-1 13,0 1-7,0-1-6,0 1 7,2-1 0,-3 1 0,1-1 7,0 1-1,0 0-14,0 0 14,0 0-7,0 0 0,0-1 6,-1 1 0,-1 1-13,2-1 13,-2 0 0,0 0-14,-1 0 14,1 1-1,0 0-6,0-1 6,0 0-13,-1 1 14,3 0-7,-2-1-6,0 2 13,0-2 0,-1 1-7,1-1 0,0 1 7,2-1-1,-2 0-13,0 1 1,-1 0 14,1-1-1,0 1-13,0 1 1,-3 0 1,3-1 7,-2 0 6,2 2-14,-3 0 8,3-1-1,-2 0 0,2-1 7,-2 1-14,1 0 1,1 1 1,2-2 7,-2 0-7,0 0 7,-1 0 0,3 2 0,-2-2-1,2 1-6,-2-1 0,2 2 8,-1-1-1,1-1 0,-2 1 0,2 1-7,0 0 7,0 1-7,-3-2 1,3 2 7,0-2 0,-2 0-7,2 1 0,-2-1 1,1 0 0,-1 1 13,0-1-7,0 1-7,0 1 1,2-1 0,-3 1 7,1-1-1,0 1-7,0-1 1,0 1 0,-1 0 0,1 0 7,0-1 0,0 1-7,2 1 0,-3-2 0,3-1 1,-2 2 0,2 1 1,-2-2 6,2 0-7,-3 1 0,3-1 1,0 0 6,0 0-7,0 0 0,0-1 1,0 1-1,-1 0 7,1 0 0,2 0-8,-2-1 1,0 1 7,0 1-7,2-2 0,-2 1 7,1-1-7,-1 0 0,2 0 0,-2 1 0,2-1 1,2 0 0,-2 1 6,0-1-7,-2 0 1,2 2 6,-2-2-7,2 1 0,-3-1 0,3 0 1,0 2 0,-2-2 6,2 0-7,0 0 7,-2 0-7,2 0 0,-2 1 1,0 0-1,1 0 1,-1 1-1,0 1 8,2-2-8,-2-1 7,2 1-1,2-1-6,-2 0-1,0 0 1,0 0 0,0-1 1,0 1 0,-1 2 0,1-3 0,0 1 0,0 1 7,0-1-7,0 0-1,0 1 1,0 0 0,0 1 7,-2-1-7,2 1 0,-2-1-1,2 1 7,-3-1-7,3 1 1,-2-1 0,2 1 0,-2 0 0,2 0 0,-2 0 0,0 1 0,0 0 0,-1-1 1,1 1-1,0 0 1,2-2-1,-2 1 1,0-1 0,2 1 0,-2-1 0,1-1 6,1 2-7,0-1 7,-2 1-8,2-1 1,0 1 0,-2-1 6,2 1-7,0-1 0,0 2 1,2-2 6,-2 2-7,0-1 1,-3 0 0,3 0-1,0-1 1,0 2 0,0-1 0,-2 1 0,2 0 0,-2-1 1,2 0-1,-2 1 1,2-1 0,-3 1 0,3-2 0,-2 1 0,2-1 6,0 1-7,0-1 0,0 0 0,0 0 0,0-1 1,0 1 0,2-1 0,-2 0-1,0 1 1,2-1-1,0 0 1,-2 1-1,2-1 7,0 0-7,-3 1 0,1-1 1,2 0-1,-2 1 0,0-1 0,2 0 1,-2 1 0,-2-1 0,2 0-1,2 1 7,-2-1-7,2-1 0,-2 1 7,2 0-8,-2 0 7,2-1 0,-2 0-7,2 0 6,0 1-7,-2-1 1,0 0 6,2 0-7,-2 1 1,-1 0 0,3 0 1,-2-1 0,0 0-1,0 0 1,2 1 0,-2 0 0,2-1 7,-2 1-8,0 0 0,0-1 7,2 0-7,-2 0 7,0 1-7,2 1 0,0-2 1,-2 1 6,2-1-7,-2 2 7,2-1-8,-2-1 1,2 0 0,-2 2 7,2-2-7,0 0 0,0 0 1,0-1-1,0 1 1,2 0 6,-4 1-7,2-2 0,0 0 1,0 1 6,0 0-7,0-1 7,0 0-7,0 1 0,0 0 1,0 0 0,0 1 0,2 0 0,-2 0 0,0 1 0,0-1 0,0 0 0,2 1 7,-2-1-8,0 0 7,2 1-7,-2-1 0,0-1 0,0 0 1,0 1 0,0 0 0,0 0 7,0-1-8,0 1 1,0 0 0,0-1 0,0 0 0,2 0 7,-2-1-8,0 1 7,0-1-7,0 1 0,0-1 0,0 2 1,0 0 0,0-2 0,2 1 1,-2 0 0,-2-1 0,2 0 0,0 1-1,0-1 0,0 2 1,0-2-1,0 0 1,0 1 0,0-1 0,0 0-1,0 0 7,0 1-7,0-1-1,0 0 2,0 0 0,-2 0 6,2 1-7,0-1 0,2 0 0,-2 0 0,0 0 0,0 0 1,0 0 6,0-1-7,2 1 0,-2 0 0,-2 0 0,2 0 0,0 0 0,0 0 1,0 0 0,0 0 0,0 0-1,0 0 0,0 0-1</inkml:trace>
  <inkml:trace contextRef="#ctx0" brushRef="#br0" timeOffset="7775">12 566 22,'0'0'4,"0"0"0,0 0 0,0 0-1,0-2 0,-2-1 0,2 1 6,-2-2 5,2 1-8,0-1-1,-2 1 6,2 0 4,0 1-1,0-1-8,-2 0 11,2 2-8,0-1-7,-2 1 12,2-1-2,0 1-14,0 1 13,0-1-2,0 0-7,0 1 6,0-1-1,0 1-13,-2 0 13,2 0-7,0 0-13,0 0 14,0 1-6,0 2-6,2 2 14,-2 0 0,2 2-13,0 1 20,-2 0-7,2 1-13,-2 2 13,2 0 0,-2 1-7,2 1 13,0 0-7,-2 0-6,2 0 0,0 1-6,-2 0 20,2 0-13,0-1 12,0 0-7,1-2 0,-1 1 6,-2 0-14,2-3 14,-2 0-1,2 1-8,-2-2-6,2-1 7,-2-2 7,0 0-1,0 0-1,2-2-13,-2 1 7,0-3-12,2 1-6</inkml:trace>
  <inkml:trace contextRef="#ctx0" brushRef="#br0" timeOffset="8655">192 523 31,'0'0'3,"0"0"0,0 0 0,0 0-1,0 0 0,0 0 6,0 0-7,0 0 6,0-2-7,2 0 0,2-1 0,-2 0 0,4 0 0,1-2 0,-1 0 6,2 2-7,0-2 7,3 1-7,-1-1 0,0 0 6,-1 2 0,1-1-8,0 2 7,-1 0 0,-1-1-7,-2 2 0,0 0 1,3 0 0,-3 1 0,-2-1 0,0 2 1,-2 0 0,-2 1 6,0 1-7,-2 1 1,-2 2 0,-2 1 0,0-1 0,-3 0 7,3 0-7,2-2 6,0 1-8,0 0 1,0-2 0,1 1 1,1-1-1,0-1 1,0 2-1,2-2 8,0 2-7,4-2-1,1 1 1,-1 0 0,2-1 1,2 0-1,0 2 7,1-1-7,-1 1 0,2 1 0,-1-1 7,-1 1-8,0 1 1,0-2 0,-1 2-1,-1 1 1,-2 0 0,0 0 0,-2 0 7,-2 1 5,0 0-14,0 2 13,-4-2-7,0 1 12,0-1-8,-2-1-13,1 1 0,-1-1 14,0 0 5,0 0-8,0 0-1,1-1-13,1 0 8,-2 0-8,2 0 0</inkml:trace>
  <inkml:trace contextRef="#ctx0" brushRef="#br0" timeOffset="10215">597 406 24,'0'0'4,"0"0"0,0 0 0,0 0 12,0 0-2,0 0-2,0 0-8,-2 0 12,2 0 4,0 0-15,0 0 12,0 0-8,-2 0 5,-2-1-8,0 1-7,2 0 13,-2 0-14,2 0 12,0 0-13,0 1 13,-1-1-14,1 0 13,0 1-8,0 1 0,0-1-6,2 1 13,0 2-13,0-2 13,2 1-14,0 1 7,0-1 0,3 1 6,-1-1-7,0 1 6,2-1-7,0 0-6,0 0 7,3 2 0,-1-2 0,0 1-12,3-1 8,-1 2 13,0 0-8,-1-1-12,1 2 20,-2-1-14,0 0 7,1 0 6,-3 1-7,0 0 6,0 1-7,-2-1 0,1-2-7,-1 2 14,-2 0-7,0 0 0,0-1 0,-4 1 0,0 1-7,0-1 8,-2 1-1,-3-1-6,1 0 7,0-1-6,0 1 19,0-1-20,1-2-6,-1 1-5,2-1 2,0-1 0</inkml:trace>
  <inkml:trace contextRef="#ctx0" brushRef="#br0" timeOffset="10697">889 124 24,'0'0'11,"0"0"-8,0 0 0,0 0 6,0 0-8,-2 0 0,2 0 0,-2 0 13,-2 0-15,-3 1 13,3-1-14,-2 2 6,0 1 6,-2 1-14,-1 1 13,1 1-7,0 1 0,-2 1 0,-3 1 6,3 2-1,-3-1-8,3 0 7,-2 2-7,1-1 6,3 0-7,-2 0 7,1-2-7,1 1-6,2 0 13,-2-1-13,1-1 14,3 0-1,0-1-7,0-1-6,0 0 0,2 0 0</inkml:trace>
  <inkml:trace contextRef="#ctx0" brushRef="#br0" timeOffset="11297">736 6 22,'0'0'5,"0"0"-1,0 0-1,0 0 0,0 0 0,0 0-1,0-1-1,-2 0 1,0 0 0,0 0 0,0-1-1,-2 2 0,-1 0 0,1 0 0,0 0-1,0 2 1,0 0 0,-2-1-1,1 3 1,-1-1 0,0 1 0,0 0-1,2 1 0,-2-2 0,1 2-1,-1 0 1,2-1 1,0 1-1,0 0 0,0-1 0,0 1 0,1-2 0,1 2 0,0-1-1,2-1 1,0 2 1,0-1-2,0 0 2,4-2-1,-1 0 0,1 0 0,2-1 0,0 0 0,0-1 0,3-1 0,-1-2 0,0 1 7,0-1-8,1-1 1,-1 1 6,-2-1-7,0 0 0,1-1 0,-3 0 0,0 2 0,-2-1 1,0 1 6,0-2-7,-2 2 0,-2 0 0,0 1 6,0 1-7,-2 0 0,0 1 0,-1 0 0,1 1 0,0-1-1</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09:54.8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1876 1426 15</inkml:trace>
  <inkml:trace contextRef="#ctx0" brushRef="#br0" timeOffset="60">1855 1396 14,'-2'0'2,"2"-2"0</inkml:trace>
  <inkml:trace contextRef="#ctx0" brushRef="#br0" timeOffset="320">1541 1632 14</inkml:trace>
  <inkml:trace contextRef="#ctx0" brushRef="#br0" timeOffset="340">1500 1665 14</inkml:trace>
  <inkml:trace contextRef="#ctx0" brushRef="#br0" timeOffset="392">1371 1724 13,'0'1'2</inkml:trace>
  <inkml:trace contextRef="#ctx0" brushRef="#br0" timeOffset="6755">0 4872 14,'0'0'2,"0"0"0</inkml:trace>
  <inkml:trace contextRef="#ctx0" brushRef="#br0" timeOffset="24898">617 0 14</inkml:trace>
  <inkml:trace contextRef="#ctx0" brushRef="#br0" timeOffset="100034">3336 6785 15,'-2'0'3,"2"0"-1,0 0 1,0 0-1,0 0 0,0 0-1,0 0 0,0 0 0,0 0 0,0 0 0,0 0-1,0 0 1,0 0-1,0 0 0,0 0 0</inkml:trace>
  <inkml:trace contextRef="#ctx0" brushRef="#br0" timeOffset="102720">3398 6808 22,'0'0'4,"0"0"0,0 0 0,0 0-1,0 0 0,0 0 6,0 0-7,0 0 6,0 0-8,0 0 0,-2 0 7,2 0-8,0 0 1,0 0 6,0 0-8,0 0 1,0 0 0,0 0 0,0 0 0,0 0-1,0 0 1,0 0-1,0 0-1</inkml:trace>
</inkml:ink>
</file>

<file path=ppt/ink/ink5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5:37.0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387 4 22,'0'-1'4,"0"0"-1,0-1 0,0 2 0,0 0 0,0 0-1,0 0 1,0 0-1,0 0 6,0 0 6,0 0-8,0 0-1,0 0 5,0 0-1,0 0-7,0 0 0,0 0-1,0 0 6,0 0-7,-2 0 0,2 0 0,0 0 0,-3 0 7,1 0-8,-6 3 1,0 0 6,0 1-14,-3 0 2,-1 2 0,-3 0 7,1 2 6,-5 0-7,1 2 0,-1-1-6,-2 0 0,1 0 14,-1 1-13,-2-2 0,3 0 1,-1 0 0,0-1 7,3-1 0,1-1 6,3-2-14,1 1 0,1-3 1,1 0 1,3-1 6,2-2-6,4-3 6,0 0 0,4-2 6,2-1-8,2-1 0,2 0 6,1-1-7,-1 1 0,2 0-6,1-1 1,-1 2 7,0 1-7,3 0 7,-3 3 6,3-1-7,-3 3 0,2-1 6,-1 2-7,1 1 0,0 1 6,-1 2-14,1 0 8,-1 1-7,1-1 2,-2 2 13,3 1-8,-1-1 0,1 1 0,-3 1 7,4 0-7,1-1 0,-1 1 6,1-1-1,-1 0-7,3-1 7,-1 0-14,1 0 2,-1-1 13,3 1-1,-2 0-7,1-2-6,-1 2 1,-3-1 1,-1 1 0,-1 2 0</inkml:trace>
</inkml:ink>
</file>

<file path=ppt/ink/ink5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7:21.9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811 64 20,'0'0'4,"0"-2"-1,-2-1 0,-3-3 0,1 1 0,-2 0-1,-4-2 0,-1 1 0,-5-1-1,-3 1 1,-1 1-1,-7 1 1,-4 0-1,-4 2 0,-5 1 0,3 1 0,0 0 0,0 2 0,-1 2 0,1 0-1,2 3 1,0 0-1,2 1 0,0 3 0,2-1 1,2 1-1,0 0 1,2 1-1,2 0 0,2 0 7,3 1-1,1 0-1,2-1-1,3-1 0,2 1-7,3-2 0,1 3-1</inkml:trace>
</inkml:ink>
</file>

<file path=ppt/ink/ink5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6:23.7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184 21 25,'0'0'4,"0"0"0,0 0 6,0 0-8,-2 0 0,2-2 0,-4-1 6,1 0 5,-1 0-2,2 1-1,-2 1-14,0-1 13,0-1-7,-2 1 6,1 1-7,-1 2 6,-2 0-1,0 3-1,-1 0-13,1 4 1,-2 2 13,0 1 0,-1 2-7,1 3 12,0 2-7,-1 2-7,3-1 7,-2 1-7,1 1 6,3-1 6,0 1-7,2-3 0,2 1-1,2 0 7,2-3-14,2-1 1,4-2 13,0-3-14,3-2 14,3-3-14,1-1 1,-1-3-6,5-4 14,-1-2 0,1-4 6,-2 0-8,1-5-12,-1-2 14,-1-2-7,-3 1 0,-1-3 1,-4 0 7,-1 1-7,-3 0 6,-4 2 6,0 0-1,-4 2-1,-3 1-1,-1 3 0,-2 0-14,-3 2 8,1 3 0,0 0 6,-1 3-1,1 2-1,-1-1-6,3 1 6,2 2 0,1 2-20,1 1 2,4 1 1,4 0-1</inkml:trace>
</inkml:ink>
</file>

<file path=ppt/ink/ink5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7:23.8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286 91 22,'0'0'5,"0"0"-1,0 0-1,0 0 0,0-3-1,-2-1 0,2 2 0,-2-2 0,2 1 0,0-1-1,-2 1 7,2-2-8,0 2 0,0-2 7,0 2-1,0-1 6,0 1-15,0-1 1,0 2 13,-2-2-8,2 2 0,0-1 6,0 0-14,0 1 7,-2-2 0,2 2 6,0 1-14,0-1 7,-2-1 6,0 2-1,-1-1-13,3-1 1,-2 2 13,0 0-7,-2 0-7,2 0 8,0 0 6,-2-1-7,0 2 0,0 0 6,-3 0-13,1 2 7,0-2 0,-2 1 6,2 1-13,-3-1 1,-1 2 7,2-1 0,-3 0 0,3 1 6,0 0-1,-3 1-7,3-1-6,-2 1 7,2-1-6,-1 2 7,-1-2 6,0 2-14,-1-1 14,3 0-14,0 1 8,-1-1 6,3 1-7,0 0-7,0-1 7,0 2-6,-1-1 7,3-1 0,-2 2 0,2-1-7,0-1 1,2 1 1,0 0 7,0 1-1,2-2 6,0 1-1,0 0-13,0-1 1,2 1 13,-2-1-14,2 1 1,2 0 7,-2-2 6,2 2-14,0-2 1,0 1 7,0-1 0,3 0-7,-1 0 1,0 1 7,0-2-1,0 0 0,3 1 6,-3-2-13,2 1 13,1-1-8,-1 0 0,-2 1 7,2-1-14,3-1 14,-3 1-14,2-1 1,-2 0 1,3-1 13,-3 1-1,2 0-14,-1-1 2,1-2 0,0 2 7,1-1 0,-1 1 6,-2-2-7,3 1-7,-3 0 1,0-1 7,1 1 0,-1-1 6,-2 0-14,0 0 7,0-1-6,1 1 0,-1-1 13,-2 1-1,2-2-13,-2 0 13,0 2-7,1-2 6,-1 2-13,0-2 7,-2 1 7,2 0-8,-2-1-6,0 2 14,-2-2-7,2 2 6,0-2-13,0 2 13,0-1-1,1-1-7,-3 2-6,2 0 14,-2-1-13,2 1 7,-2-1 6,0 1-13,0-1 7,-2 1 6,2-1-13,0 1 13,-2 0-13,-1 0 13,1 0 0,2 0-14,-2 1 8,2-1 6,-2 1-1,0 0-13,0-1 1,-2 1 7,2 1-6,-2-1 7,2-1-7,0 2 7,0-1-6,-1 1 13,1-1-13,-2 1 0,2 0 13,0 0-1,0 0-13,0 1 0,-2-1 1,2-1 1,-2 2 0,0 0 0,-1 2-1</inkml:trace>
</inkml:ink>
</file>

<file path=ppt/ink/ink5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6:38.5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46,'0'0'14,"0"0"-1,0 0-8,0 0 5,0 0 5,0 0-8,0 0 12,0 0-21,0 0 19,0 0-9,0 0-1,0 0-7,0 0 7,0 0-14,0 0-6,0 0 1,0 0 1</inkml:trace>
</inkml:ink>
</file>

<file path=ppt/ink/ink5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6:15.6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69 188 30,'0'0'4,"0"0"6,-2 0 5,2 0-15,0 0 13,0 0-2,0 0-1,0 0-1,0 0 11,0 0-9,0 0-1,0 0-8,0 0 0,0 0 12,0 0-1,0 0-2,0 0-1,0 0-2,0 0 6,0 3-2,0 5-8,0 6 6,0 2-8,2 4-6,-2 2 7,0 5 5,-2 3-7,-1 3 6,-1 2 12,2 1-15,-2 4 6,2 2-8,-2 0-6,-2 1 13,0-1 5,1-2-14,-1 0 6,2-2 5,0-3-13,0-1 6,2-5 0,0-2-13,-3-4-6,3-3 9,0-3-25,2-3 3</inkml:trace>
  <inkml:trace contextRef="#ctx0" brushRef="#br0" timeOffset="460">50 445 35,'-2'-1'3,"0"-1"0,0 1 0,0-1-1,0-1 0,2-1-1,-2 0 7,2-3 5,2 0-14,0-1 13,0-2-2,0 0-1,0-2-8,2 1 7,0-2-8,2-1-6,1-1 13,-1 0-1,0-2 0,2 1-14,1-2 8,1-1 12,2 1-8,1 0 0,-1-1-13,3-1 14,1 2 5,1 0-1,-1 1-7,1 0-7,1 1 1,-1 1-6,2 1 7,-3 2 7,1 1 0,-1 3-1,1 2 0,-3 2-7,-1 0 13,-1 4-20,0 1 8,-1 4 0,-3 3 7,-2 2 6,0 3-8,-1 1 12,-3 4-14,-2 0 6,-2 3 12,-3 0-21,-1 2 13,0 1-1,-4-1-1,-1 1 11,-3 2-15,-1-2 18,1 2-9,-5-1-7,3 0-14,-1-3 1,1 0 14,1-2 5,3-4-8,-1 0 6,3-3-1,2 0-1,2-1-1,-1-2-1,1-1-7,4 1 6,0-2-13,0 1 14,2 2-7,2-2-7,0 1 20,4 2-1,-2 0-20,3 0 7,-1 1 0,0 2 0,0 2 13,3 0-20,-1 2 1,-2 0 7,2 2 7,3 1 5,-3 0-14,0 2 7,0-1-13,3 1 7,-1 1 7,-2-1 6,3 1-21,-3-2 14,2 1-13,-1 0 14,1-2-13,-2 1-12,-2-2-11,3 0 2</inkml:trace>
  <inkml:trace contextRef="#ctx0" brushRef="#br0" timeOffset="2752">1024 750 34,'-2'-1'3,"0"-2"0,2 2 0,-2-1 12,0 1-8,0 0-1,2-1-7,-2 1 0,0 1 6,0-1 6,0 1-1,-1 0-2,-1-1-7,2 1 6,-2 0-1,2 1-7,-2 1 13,0 3-14,0 1 13,-1 1-14,1 2 0,-2 2 13,0 1-14,0 2 1,-3 1 6,-1 2-12,-2 0 19,1 1-13,-1 0 0,0 0 0,-1 0-5,-1 0 19,1-2-14,-1-1 1,1 0 0,1-2-6,-3-4 20,3 1-8,0-3 0,1-3-7,3 0 0,0-3 1,-3-5 0,5 0-6,0-6 7,4-1 13,2-3-2,0-2-1,4-2-14,2 0 7,1-1-6,1 2 6,2-1 0,0 3-13,1 2 14,-1 0 6,5 3-13,-3 1 0,3 2 13,1 1-7,-1 3-1,1 3 13,1 2-14,-1 2 12,3 4-8,-3 2 0,3 0-1,2 4-6,-3 1 13,3 0-2,-2 3-1,-1-2 6,1 2-8,-1-1 5,1-2-13,0 0 6,-1-2-13,-1-1-11,1-3 2,-1-2 1</inkml:trace>
  <inkml:trace contextRef="#ctx0" brushRef="#br0" timeOffset="3426">1409 220 60,'0'0'19,"-2"0"-21,2 0 6,2 0 6,-2 0-1,0 0 5,0 0-2,2-2-1,0 1-14,2 0 6,2 0 13,5-1-2,1-2-8,5 2-1,-1-2 5,5 2-1,4-1-7,2 0 6,1 0-7,3-1-13,1 2 20,1 1-7,-2-2 6,2 3-1,-2-1-7,-2 1 0,0 1 13,-5 2-8,1-1-7,-2 0 7,-4 2-7,-1-1 1,-3 1-19,-1 1 2,-3-2 0</inkml:trace>
  <inkml:trace contextRef="#ctx0" brushRef="#br0" timeOffset="3736">1626 584 51,'0'-2'14,"0"2"-2,2-2-8,6 1 6,5 0-7,1-2-7,3 0 13,1-2-14,3 1 1,2-3 13,4 1-1,-3-1-7,3 1 6,0 0-14,0 3 1,-2-2 0</inkml:trace>
</inkml:ink>
</file>

<file path=ppt/ink/ink5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6:20.6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269 54 30,'-2'-1'10,"-2"-2"-1,2-1-7,-3 1-1,1-2 0,0 2-1,-2-1 7,0-1-7,0 2 0,-3-2 0,-1 2 6,0-1 0,-1 1 5,-1 0-7,-1 1-7,1 0 0,0 1 7,-1 1-7,1 0 13,-1 1-8,3 0 6,0 2-7,-1 3 0,1 1-6,0 1 19,1 4-20,-1 0 7,2 0-1,2 2 7,1 3-1,1-1-13,2 3 0,0 3 14,2 1-1,2 2-13,0 5 7,0 0 0,3 2 0,-1 2 0,2 2 6,-2 1-13,2 2 13,0 1-13,1 3 13,1 3-13,-2 0 1,2 2 13,-1 3-1,-1 1-7,-2 2-6,2-1 7,-2 2 0,0-1 7,1 0-8,-1 1 1,-2-1 12,0 1-14,-2 0 13,2-1-14,-2 2 7,2 0 5,-2 0-1,2 0-1,0-2-7,0-1 6,0-1 0,-2 0-7,2 1-7,0-2 1,3 0-5,-3 0 20,2-1-7,0-1 0,2 1 6,-2-2-1,0-1-13,0 1 7,1-1-6,-1-2 7,0 0 0,-2-1-7,2 1 20,0-4-8,0 1-7,0 0 12,1-2-7,-3 0-7,2-1 0,0 0 13,0 0-1,0-1-7,0-1-1,-2 2-6,3-2 19,-3-1-8,2 0 0,-2 0-1,2 0-7,-2 1-6,0-1 14,0-1-1,0 1-7,-2 1 6,2-1 0,-2 1-1,0 0 0,0-1-7,0 1-5,0 0 7,0 0 0,2 1 1,-2-2 0,0 1 0,2-1 0,1 0 13,-1 0-8,0 0 6,0 0-20,0 1 13,0-1-13,0 0 2,0 3 13,0-2-7,0 0 1,0 0 0,-2-1 0,2 0 6,0-1-7,0-1 7,0 0-1,-2-2 0,3 0-1,-1-2 6,0-1-7,0 0 6,0-2-1,0-2-20,0 0 8,0-2 1,0-2 6,0 0-6,0-2 13,2-3-14,-2 0 7,3-1-13,1-2 8,0 0 0,2 0 1,3-4 6,-1-2 6,4-4-1,3-1-8,6-5 0,2-1 6,8-3-13,2-2-6,4-1 8,0 0-18,3-2 2,-1 0 1</inkml:trace>
  <inkml:trace contextRef="#ctx0" brushRef="#br0" timeOffset="1675">635 391 24,'0'0'3,"0"0"1,0-1-1,0 1 0,0 0-1,0 0 0,0 0 7,0-2-8,0 0 7,0-1 5,0 2-8,2 0 12,-2 0-21,2 0 7,-2 0 12,0 1-21,2 0 20,-2-3 4,0 2-8,-2 0 5,2 1-8,0 0 5,0 0-2,0 0-7,0 0 12,0 0-8,2 5-1,-2 2 6,0 2-14,0 4 12,0 3-7,0 2 6,0 2-14,0 1 13,2 2-1,-2 1-1,0-1-7,-2 0-6,2-1 14,0 0-1,-2 0-14,2-1 8,0-1 0,-2-1 0,2-1-13,2 0-11,-2-2 1</inkml:trace>
  <inkml:trace contextRef="#ctx0" brushRef="#br0" timeOffset="6271">831 1569 24,'0'0'11,"0"0"-1,0 0-8,-2-1 6,2 1-1,-2 0 5,0 0-14,-4-1 13,2 1-1,0 0-1,0-1-2,-1 1 0,1-1 5,0 0-8,0 1 0,-2 0-1,2 0 0,-2 1-1,-3 1 0,3 0-6,-4 2 6,-1 2 0,-1 1 6,2 2-1,-3 1-1,-1 2 0,-1 1-1,-1 1-1,1 2 0,3-1-7,-1 3 0,3-3 1,2 1 6,2-1-7,-1 0 7,5 0-7,2-1 1,4-2 6,5 0 0,1-3-1,5-1-6,1-2 6,5-3-13,2-1 2,1-2 7,3-4 6,2-2-7,-2-1 7,-2-1-1,0-2 0,-3-2-13,-1-1 7,-4-1 0,-5-2 7,-4 0-1,-6 1-13,-2-1 14,-6 1-1,-2 0-7,-4 2 13,-5 2-7,0 0 6,1 2-1,-5 1-14,3 1 7,1 1 6,3 1-7,1 2 0,5 1-19,2 0 1</inkml:trace>
  <inkml:trace contextRef="#ctx0" brushRef="#br0" timeOffset="69146">875 2743 20,'0'0'4,"0"0"0,0 0 0,0 0 0,0 0-2,0 0 1,0 0-1,0 0 0,0 0 6,0 0-1,0 0-7,0 0 0,0 0 0,0 0 0,0 0 6,0-2 0,-2 1-7,0-2 12,-2-1-7,-3 1 5,3 1-7,0-2 6,0 2-1,2 1-7,-2-2-6,0 1 7,2 1-7,-1-2 14,-1 2-8,0 1-6,0-1 0,-2 1 8,0 1-7,-1 0 7,-3 2 6,2 0-7,-2 1-7,1-1 1,1 3 1,0-1 0,-1-1 7,-1 3 6,2 1-7,-3 2 6,3 0-8,0 2-6,-2-1 1,3 3 1,-1 2 6,2-1-7,-2 1 8,3 1-1,3 0 0,0-1 6,0 0-7,2-1-7,4 0 14,1-1-8,3-1 7,0-1-7,2-2 0,5 1 6,1-3-7,3-2-6,4-3 13,0 0-7,3-2 6,-1-4 0,4 0-7,0-3 0,0-1 0,0-1 1,-2-1-6,0-2 7,-2 0 0,0-1 6,-5 1-13,-3 0 7,-1 0 6,-3 0-7,-3-1 0,-2 2 0,-1 0 7,-7 0-7,-3 1 0,1 0 6,-6 2-13,0 0 7,-3 0-6,-1 3 7,0-1-6,-1 2 7,1-1 6,-1 2-7,3 0-6,2-1 13,0 1-14,1 1 2,1 0 6,2-1 0,2 2-6,4 0 0,-2 0-1</inkml:trace>
</inkml:ink>
</file>

<file path=ppt/ink/ink5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6:24.9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2453 582 31,'0'0'3,"0"0"0,-2-2 0,2 2 0,-2-2-1,0 1 0,-2-1 12,2-1-1,-2 1 4,-2 0-8,-1 1 5,1-2-8,0 3-7,-2 0 0,-3 3 6,-1-1-6,0 1 6,-1 3-1,-1 1-6,-3 1-6,3 3 7,-1 0 6,1 2 0,1 0-1,3 1-1,0 0 6,1 0-13,5 0 0,2 0 7,2 0 6,4-2-1,4-1-14,5-1 13,1-1-7,5-3 0,2-2-6,3-4 13,1-1-1,2-3-7,0-1 1,0-2 0,0-3-7,-2 1 14,-3-3-1,-1 0-7,-2-2 6,-3-2 0,-1 1 5,-3-1-14,-4 0 7,-1-1 6,-3 1-7,-2 1 12,-4 0-2,-2 2-14,-3 2 0,-1 1 7,0 2-1,0 2 0,-3 2 6,1 0-2,2 4-13,-3 1-18,3 2 1,0 0 1</inkml:trace>
  <inkml:trace contextRef="#ctx0" brushRef="#br0" timeOffset="4076">242 2011 23,'0'0'4,"0"0"0,0 0-1,0 0 0,0 0-1,0 0 1,-2 0-1,2 0 0,0 0 6,0 0 5,0 0-1,-2-3-2,-2 1-13,0 1 12,2-1-7,-2 0 6,0 0-7,0 1 6,-1 1-1,-1 0-1,-2 1-7,0 0 1,-3 2 6,1 0-1,-2 2 0,-3 1-7,3 0-6,-3 1 8,3 2 0,-3-1 0,3 1 0,2 2 13,-3-2-8,3 1-1,2 1-6,-1-2 13,1 2-14,2-2 0,0 0 13,3-1-7,1 0 6,2 2-7,0-2 6,5-1-1,-1 0-1,4-3 0,2 0-1,7-2 0,1-2-1,5-1-7,0-1-12,4-2 2,-2 0 2,-1 0 1,1-1 1,0 1 0,-2-3 0</inkml:trace>
  <inkml:trace contextRef="#ctx0" brushRef="#br0" timeOffset="4546">658 2021 21,'0'0'3,"0"0"1,0 0-1,0 0 0,0 0 0,0 0-1,0 0 0,0 0 0,0 0 0,0 0 0,0 1-1,2 2 1,-2-1-1,0 4 0,0 0 0,0-1 6,0 2-7,-2 2 0,-2-1 6,-2 1-7,0 1 13,-3 1-14,1-1 13,-2 3-8,-3-1 6,1-2-14,-1 1 1,-1-2 13,2 0-14,-3-2 20,3 0-8,1-2-1,1-2 5,0 0-7,1-3-7,3-3 7,2-1-1,2-4-7,0-3 7,4 0 0,2-3-7,4-2 7,1 0-13,3 0 14,0-2-13,3 1 7,1 0 0,1-1 1,0 1 0,1 0-6,-1 2 7,-1 0-7,1 1 1,-3 1 7,-1 2-6,-3 0 7,-2 2 0,1 1-1,-3 0 0,0 2 6,-4 0 0,0 1-14,-4 2 1,0 0 7,-2 1 6,-2 2-14,-1 0 14,-1 2-14,0 0 1,2 1 1,-3 0 14,3 0-14,2 1 1,-2-1 13,2 2-15,0-1 2,2 1 13,2 0-8,2 1 0,0-1 6,2 1-1,2 0-13,0 1 7,3-1 0,1 1-6,-2 0 1,2 0 7,3 1-7,-3-1 0,-1 2 14,-1 0-14,0 1 7,0-1 0,-4 1-7,1 1 7,-3-1 13,-2 3-2,-2-1-2,-3 2-8,-1 0 0,0 0 0,-2 0 6,-3 0-8,1 0 6,-2-2-1,1 1-19,-1-1 14,2-3 0,1 0 0,1-2-13,2 0 2,0-2 0,-1-2-2</inkml:trace>
  <inkml:trace contextRef="#ctx0" brushRef="#br0" timeOffset="6171">941 1915 22,'0'0'4,"0"0"0,0 0 0,0 0-1,0 0 0,0 0 6,0 0-1,0 0-8,0 0 19,0-1-15,0 0 12,-2-1-14,2 1 12,-2-2-14,2 3 6,-2-1 6,2 0-8,0 1-7,0-1 1,0 1 19,2 1-9,-2 1-1,0 2-1,0-1 12,0 3-8,0 0 5,0 2-15,-2 1 6,-2 2 6,2 0-8,0 1 0,-2 1 5,2 0-13,0-2 13,-2 3-1,2-1-8,-3-1 0,3-1 7,0 0-7,0-1 0,0 1 0,0-2 0,0 0 12,2-1-14,-2-2 7,0 0-14,0-1 8,2-2-6,0 1-6,-2-1-4,2-1-5,0 1 2,0-3 1</inkml:trace>
  <inkml:trace contextRef="#ctx0" brushRef="#br0" timeOffset="6703">1101 1814 37,'-2'0'3,"2"0"6,0 0 5,0 0-8,0 0 6,0-1-8,0-1-1,2-2 6,-2 0-7,4-1-7,0 0 7,0-1-6,2 1 19,1-1-8,1-1-7,2 1 12,-2 1-8,3 0 0,-1 0-1,0 1 0,-1 1-13,-1 1 1,0 0 8,-2 2 6,1 3-7,-1-1-6,-2 3 20,-2 1-1,-2 2-8,-2 1-7,0 0 1,-2 2 6,-2 0 0,1 0-7,-1-1 1,2 1 13,-2-1-8,2 0 6,2-1-7,-2-1 0,2 0 0,-1 0 6,1-1-1,2 1-13,0 1 1,2-2 7,3-1-7,-1 1 1,0 0 1,2 0 6,-2 0 6,2 0-7,-1 0 0,1 0 0,-2 0 0,-2-1 0,0 2 6,0-1-1,-4 3-1,0-2-7,-2 1 7,0 0-7,-5 2-6,1-1 7,0 1 7,-2-1-1,-1 2-7,1-2 0,-1 0 0,1-1 7,2-1-1,2-1-6,2 0-13,-3 0 2,3-1 1,2-2-1</inkml:trace>
  <inkml:trace contextRef="#ctx0" brushRef="#br0" timeOffset="7173">1382 1898 25,'0'0'11,"-2"0"-8,2 0 6,0 0-8,0 0 1,-4 1 12,0 0-2,-3 3-1,3-2-8,0 2 0,0-2 12,0 1-15,2 2 0,0 0-6,2-2 20,0 2-21,4 1 7,0-2 13,0 1-14,2-2 0,3 2-6,1-1 19,0 0-1,1 0-2,1-1-13,-2 3 0,-1-1 7,1-2 0,-4 2-13,3-1 20,-3 1-14,-2 1 7,0 0-7,-4 2 7,-2 0-7,0 2-6,-4 1 14,-5-1 6,1 3-14,-2 0 1,-1-1 13,-1 2-8,-1-1 0,1 0 6,-1 0-7,3-1-1,-3 0 0,3 1-12,-3-2 1,3-1 0</inkml:trace>
  <inkml:trace contextRef="#ctx0" brushRef="#br0" timeOffset="7601">1636 1679 30,'0'-1'3,"-2"1"7,2 0-1,0 0-8,0 0 0,0 0 0,-2 1 12,-2 2-8,-2 0-6,-2 2 6,1 1 12,-1-1-15,-2 2 6,-1 2-1,-1 0-7,-2 1 6,-1 1 6,1-1-8,1 1 6,-1-1-8,1 1 0,3-2-13,0 0 8,-1 1 7,3-1-1,2-2-14,0 0 2,-1 0 0</inkml:trace>
  <inkml:trace contextRef="#ctx0" brushRef="#br0" timeOffset="8101">1554 1496 23,'0'0'4,"0"0"0,0 0 0,-2 0-1,0 0 0,-1 0 0,1 1 5,-4 0-7,2 0 13,-2 0-8,-2 0 5,1 2-14,3 0 7,-2 1-1,0-1 6,0 1 5,1 0-14,-1 1 13,2 1-2,-2 1-8,2 0-13,0 0 14,2 1 0,0-1-1,-1-1 0,3 1-13,-2 1 14,4-2-1,-2-1 0,3 0-1,-1 0-12,2-3 7,0 0 1,0 1 0,2-3 0,-2-1 7,5-1 5,-1-1-7,0-1-1,-2 0-6,-2-1 7,1 0 5,-3 0-7,0-2 0,-2 1-6,0 0-6,-2 1 1,0 1 20,-3-1-20,1 2 14,0 0-13,-2 1 1,0 1 1,0-2 14,-1 5-7,1-1-8,0 0 0</inkml:trace>
  <inkml:trace contextRef="#ctx0" brushRef="#br0" timeOffset="11691">2102 1868 21,'0'0'4,"0"0"0,0 0-1,0 0-1,0 0 0,0 0 1,0 0 0,0 0-1,0 0 0,0 0 0,0 0 0,0 0-1,0 0 0,0 0 0,0 0 0,0 0 0,0-1 0,2-2-1,-2 2 1,2 0 0,-2 0-1,0 0 7,0-1-8,2 0 1,-2 1 18,2-1-8,-2-1-1,0 2-8,0 0 13,0 0-21,0-2 14,0 2-8,0-1 13,-2 0-1,-2 0-21,2 2 8,-4 0 0,-1 0 7,1 0 5,0 0-1,0 2 5,-3 0-8,1 0-7,-2 1 0,2-1 0,-1 0 7,3 1-7,0-1 0,0 1 6,-1 0-7,3 0 7,2 1-1,0-1-13,0 2 8,2-1 0,2 0 0,0 1 0,0-1-12,2 1 8,3 1 6,-3-2 0,2 1 6,0 1 0,-2 0-1,3-1-14,-3 2 1,2 2 8,-2-2-1,-2 1 7,0 0-1,0 0-1,-2 0-1,0 1 0,0 2-7,-4-1 7,2 1 12,-2-1-2,-2 1-8,-1-1 5,3 2-20,-4-2 14,2 1-1,-2-2 0,-1 0-1,1 0-6,2-1 6,0 1-19,-1-2-4,3-2 1</inkml:trace>
  <inkml:trace contextRef="#ctx0" brushRef="#br0" timeOffset="13293">2242 2001 24,'0'0'11,"0"0"-8,0 0 0,0 0-1,0 0 0,0 0 0,0 0 6,0 2-7,-2 1 12,2 1-8,-2 0-7,-2 2 13,2 2 5,0-1-2,0 1-2,-2 0-7,2 3-1,-2-3-1,-1 1 6,1 1-13,2-2 0,-2 0 13,0-1-1,2-1-1,-2-2-20,2 1 1,-2 0 0</inkml:trace>
  <inkml:trace contextRef="#ctx0" brushRef="#br0" timeOffset="13743">2416 1865 25,'0'0'5,"0"0"-1,0 0-1,0 0 0,0 2 6,0 2-1,0 1 11,2-1 4,-2 3-9,0-1 5,0 2-22,0-1 7,-2 2 6,2 0-14,-2 0 7,0 2-1,-2-1 6,2 1-13,0-2 7,-2 0 0,1-1-7,-1 0 7,2 1 6,-2-2-7,2-1 6,-2-1-7,2 0 12,0-2-14,0 2 13,0-3-14,2 2 13,-2-4-14,4 0 7,0-3-7,0 1 13,4-5-13,2 0 13,1-2-14,1-2 1,2 0 0,-1-1 13,-1 0-13,0 1 6,1-1 0,-1 1 0,0 1 0,-1 1-7,-3 2 13,0 0-13,0 1 13,0 2-7,-1-1-7,-1 1 7,-2 2 0,2 2-6,-2 1 13,0 2-20,0 1 14,-2 2-13,2 0 20,-2 1-13,0 1 13,0 0-14,-2 1 13,2 0-1,0 0-13,0-1 7,0 1-6,2-2-6,-2 0 1,2-1-6,2 0 0</inkml:trace>
  <inkml:trace contextRef="#ctx0" brushRef="#br0" timeOffset="15913">2805 1826 23,'0'-1'4,"0"1"0,-2 0 0,2 0-1,0 0 0,0 0 6,0 0-1,0 0-1,0 0-1,0 0-1,0 0-7,0 0 13,0 0-14,0 0 13,0 0-8,0 0 6,0 0-7,0 0 6,0 0 12,0 0-27,0 5 13,-2 1-1,0 2-6,-2 2 6,-1 0-7,3 1 7,-2 0 0,0 1 5,0 0 5,0-2-14,2 2 0,-2-3 6,-1 0-7,3 1 7,-2-1-20,2-1 21,-2-1-1,2 0-13,0-1 1,0-2-7,0 0 1,0-1 0</inkml:trace>
  <inkml:trace contextRef="#ctx0" brushRef="#br0" timeOffset="16485">2910 1789 29,'0'0'4,"0"0"0,0 0-2,0 0 1,0 0-1,0 0 0,0 0 0,0 0 6,0 0-1,0 0-1,0 0-7,0 0 0,0 0 7,0 0-7,0 0 0,2 0 6,1 0-1,3 0 0,0-2-1,2 1-6,0 1 13,1 0-8,-1 0 6,-2 1-7,0 1 6,1-1-1,-3 0-1,0 1 0,-2 1-1,0 0-13,0 2 1,-2-1 20,-2 2-14,-2 0 7,0 0-7,0 0 0,-1 1 6,-1-2 0,2 2-7,-2-2 13,4 1-7,-2-1-7,2 0-6,0 0 20,0 0-7,-1-1-13,3 0 7,0-1 7,3 2-1,1-2-6,-2 1-6,2-1 1,-2 1 14,2-1-7,-2 0 0,2 0 6,0 1-13,-2-1 7,1 1 0,-1 0 13,0 1-2,-2 0-13,0 0 6,-2 2 12,0 0-20,-3-1 13,1 1-7,-2 0 6,2 0-1,-2-1-7,0-1-6,1-1 7,1 2 6,0-2-7,0-1-6,0-1 1,0 1-6,2-1 1,0-1 0</inkml:trace>
  <inkml:trace contextRef="#ctx0" brushRef="#br0" timeOffset="16995">3165 1720 29,'0'0'3,"0"0"0,-2 0 0,-2 2 0,-1 1 6,-1 0-8,2-1 0,0 1 0,0 0 6,2 1-7,2-2 0,-2 2 0,2 0 6,2 0 0,0-1-1,2 2-7,2-2 13,0 2-14,1 0 0,1-1 7,2 1-1,-2 1 0,1 0-7,-1-2 7,-2 2-6,0 0 6,-1 0 0,-1 1 6,0 0-1,-2 1-1,-2 0-1,-2 1-7,-2 1 12,0-1-20,-1 1 1,-3 0 20,0 0-1,-2-1-8,-1 1 0,1-2-1,-1 0 0,1-1 0,2 0-7,0-2 1,-1-1-7,3 1 1,0-2-1</inkml:trace>
  <inkml:trace contextRef="#ctx0" brushRef="#br0" timeOffset="17347">3355 1560 34,'-2'0'10,"-2"1"-8,-2 0 6,-1 0-1,-1 1 12,-2 2-15,-1 0-7,-1 1 13,2 1-14,-1-1 7,1-1 12,0 2-8,-3-2-7,5 1 0,2 0 6,0 1-13,-1 2 0,3-2 0,2-2-1</inkml:trace>
  <inkml:trace contextRef="#ctx0" brushRef="#br0" timeOffset="17665">3229 1476 24,'-2'-1'4,"-2"1"0,4-3 0,-2 3 5,0-2-7,-1 0 12,1-1-8,2 1 6,-2 1-8,2 1 12,-2 3-8,2-3-7,-2 2 6,0-1-14,-4 1 14,2-2-14,0 1 1,0 1 7,-1 4 0,-1-1 0,2-2-6,0 3 13,0 5 5,0-3-14,-1 0 6,1-1-7,0 1 1,2 3 6,2-3-1,-2 0-13,0 0 20,4-2-7,0-2-7,0 0 6,2-2 0,0-2-7,1 1 7,1 1 0,2-5-7,-2 0 13,3 2-7,-3-5 0,-2-1-13,0 1 7,0-1 7,0-1-6,-4 0-6,-2-3 13,-2 3-6,0 0 6,-2-1-13,0 1 14,-1-2-7,1 4-6,0-1 7,0 2 6,-3-2-6,5 1 0,0 0-6,0 1 0,2 2 0,0 1-1</inkml:trace>
  <inkml:trace contextRef="#ctx0" brushRef="#br0" timeOffset="19495">3903 1741 20,'0'0'4,"0"0"0,0 0 0,0 0 0,0 0-1,0 0 0,0 0 6,0 0-1,0 0 5,0 0-2,0-1-1,-6-2-1,2 1-2,2 0 12,0-2-2,-3 2-15,3-2 12,0 1 5,-2 0-3,2 0-8,-2 1 5,0 0-7,0 0-1,-2 2-7,1 0 6,-1 2-6,2 0 0,-2 0 0,0 1 7,-1 0-7,1 2-6,0-1 20,0 2-27,0 2 21,-1-1-1,1 3-1,0-2-6,2 1-6,0 0 7,0 1-6,4 0 13,-2-1-1,2 1 0,2-1-1,0 0-7,0-1 1,2-1 0,0 2 0,0-3 0,0 0-6,2 0 8,1-2 0,1-1 0,0-2-7,3 0 14,1-2-7,-2-1 0,3-2 0,-3 1 6,0-3-7,3-1-6,-3 0 7,1-1 6,-3-1-7,-2-1-6,2 1 7,-2-1 6,-1-1 0,-1 1 11,0 0-8,-4 0 5,2 0-2,-2-1-14,0 2 1,0 1 6,0 1-1,-2 1 0,0 1 6,0 1-8,0-1-6,0 0 0,0 2 7,-1 0-7,1 2-5,0 1 19,-2 1-20,2 1-5,0-1-10,2 0 2,0 1 1</inkml:trace>
  <inkml:trace contextRef="#ctx0" brushRef="#br0" timeOffset="66941">40 3368 41,'0'0'2,"0"0"0,0 0 0,0 0 12,0 0-8,0 0-7,0 0 19,0 0-8,0 0-2,0 0-1,0 0 0,0 0 5,0 0-8,0 0 6,2-3-1,0 2-8,6-1-6,0 0 7,7-4-7,3 1 1,1 0 13,0 1-14,-1-1-5,3 2 1,-2-1 14,1-1-7,-1 2 0,-3 1 6,3-2 0,-2 1-13,-3 0 14,1 2-7,-3-1-6,-2 1 1,1 0 1,-3-1 0,0 2 0,-2 2 0,-1-2-1</inkml:trace>
  <inkml:trace contextRef="#ctx0" brushRef="#br0" timeOffset="67421">637 3153 42,'-2'-2'2,"2"2"0,-4 2 0,0-1-1,-2 0 7,0 1-1,-3 2-1,1-1-1,0 1-7,0-1 7,-1 1-1,3-1 0,0 1-1,2-2-6,0 0 6,-1 1 0,1 0-1,2 1-6,2-1 0,0 2 1,0-1 0,4 1 13,-2 0-1,3-1-7,1 1 6,2 0-14,0-1 7,1 1 6,-1-2-7,-2 2-6,2 0 7,1-1 6,-3 0-7,-2 1 0,2-1-7,-2 2 8,-2 0-7,1 1 7,-6 0-7,1 1 2,-2 0 0,-2 0 1,0 1 13,-2 1-8,-1-1 0,1-1 0,0 0-1,-1 0-6,3-2 7,0 0-7,0 0 1,2 0 0,0-2 0,1 0-1</inkml:trace>
  <inkml:trace contextRef="#ctx0" brushRef="#br0" timeOffset="67804">826 3273 44,'-2'0'2,"0"2"6,-1-1-7,-1 2 12,-2 3-14,0-1 13,0 1-14,-1 1 6,1-2 6,2 1-14,0 1 13,0-1-14,0-1 8,2 0-1,0 0-6,2 0 0,0-2 0,2 0 0,0-2-1</inkml:trace>
  <inkml:trace contextRef="#ctx0" brushRef="#br0" timeOffset="67994">865 3075 44,'0'0'15,"0"0"-15,0 0 13,0 0-2,0 0-7,0 0-1,0 0 6,0 0-1,0 0-7,0 0-7,0 0 7,0 0-6,2 0 7,0 0-1,2-2 0,4 1-6,1-1 0,1 1 1,3-1 0,-3 0 1,2 1 0,1 0 0,-1 0 0,0 0 1,-1 1 0,-1-1 1,1 2-1,-3 0 1,0 0 0,-2 1 0,0 2 0,1-2 0,-1 0 0,-2 2 1,0 1 0,0-2-1,-2 3 1,0 0 0,0 0 0,1-1 7,-3 2-7,0 0-1,0 1 1,-3-1 0,3 0-1,-2 0 1,2-1 0,0 0-1,0 0 1,0-2 0,2 0 0,1-1 0,-1 0-1,2-1 1,0-2-1,2 0 1,2-2 0,1-1 0,-1 0 0,2-2 0,-1 1 6,1-1-7,-2 0 7,-2 2-7,1-1 0,-1 2 0,-2 0 0,0-1 0,0 2 0,0 0 1,-2 0 0,0 1-1,1 0 1,-1 1-1,0 1 0,-2 1 1,2 0 6,-2 2-7,2 1 0,-2-2 0,2 2-1,-2-1-1</inkml:trace>
  <inkml:trace contextRef="#ctx0" brushRef="#br0" timeOffset="70215">1399 3106 23,'0'0'4,"0"0"0,0 0-1,-3 2 0,1 3 0,0 2 6,0 1-8,2 1 0,-2 2 0,0-1 0,0 1 0,2 0 0,-2 0-1,2-1 1,0 2 0,0-2-1,2 0 1,-2 0-1,0 0-1,0-1-2</inkml:trace>
  <inkml:trace contextRef="#ctx0" brushRef="#br0" timeOffset="70731">1525 3069 23,'-2'0'4,"2"0"-1,2-2 0,2-1 0,0 0-1,0-1 0,2 1 0,3-1-1,-3 0 1,4-1-1,-2 0 0,3 2 0,-3-1 0,0 2-1,1 0 1,-1-1 0,0 2 0,-2 0 0,-2 1 0,3 0 0,-3 1 0,-2 3 0,0-1 6,-2 2-8,-2 1 1,0 1-1,0 1 1,-2-1-1,-1 1 1,1 0 6,0 0-7,0-1 0,0 0 0,0 0 7,0-1-1,2 0-7,-1-1 0,3 0 1,0 1 0,3-1 0,-1-1 0,0 1 0,0 0 0,0-2 7,0 2-8,0-2 1,2 1 0,-2-1 0,0 2 0,0-2 0,0 2 1,0 0-1,1-1 1,-3 1-1,0 1 1,-3 1 0,1 0 6,0 0-7,-2 0 0,0 0 0,-2-2 7,2 2-7,0 0-1,1-1 7,1 1-6,-2-1-1,2-1 0,-2-1 0,2 0 0</inkml:trace>
  <inkml:trace contextRef="#ctx0" brushRef="#br0" timeOffset="71441">1816 3087 17,'0'0'5,"0"0"-1,-2 2 0,2-2 0,-2 1-2,2 0 0,0 0 0,0 0 0,-2 2 0,2-2-1,0 1 0,0-1 0,0 2 0,0-1 0,0-1 0,2 1-1,-2 1 0,2-1 1,0 0 0,2 1-1,-1-1 1,1 0-1,0 2 0,0-2 0,2 0 1,-2 2-1,0-2 0,1 2 0,-1-1 1,0 2-1,0 0 1,-2-1-1,0 1 1,0 1-1,-2-1 0,-2 2 0,0 0 1,0 0-1,-2 2 0,0-2 0,-3 1 0,3-1 0,-2 0 0,2-2 0,-2 1 0,2-1-1</inkml:trace>
  <inkml:trace contextRef="#ctx0" brushRef="#br0" timeOffset="71791">1868 3000 25,'-2'0'5,"0"0"-1,-2 3-1,0-1 0,-3 0 0,1 2-1,0-2 6,0 2-7,2-2 6,-3 0-7,5 0-1,-2 1 1,2-2-1,2 0-2</inkml:trace>
  <inkml:trace contextRef="#ctx0" brushRef="#br0" timeOffset="72051">1866 2729 23,'0'-1'4,"-2"0"0,2 0 0,-2 0-1,0-1 0,0 2 0,0 0-1,0-1 0,-3 1-1,3 1 0,-2-1 0,0 2 0,0-1 0,-2 0 0,2 1 6,-3 2-1,3-1-7,-2 1 0,0 0 0,2 2 1,0-1-1,-1 1 7,1 0-7,2 0 0,0 0 0,0 0 0,2 0 7,2-1-8,0 0 1,2 0 0,0 0 7,1-2-7,1 0 0,-2 0-1,2-2 1,0 0 0,1-1 0,-3-1 0,0 0 1,0 0-1,-2-1 0,0-1 0,0 0 1,-2 0-1,0-1 1,-2 0 0,-2 1 0,0-1-1,0 2 1,0 0 0,-3-1 0,3 2 0,0 1 0,2-2-1,-2 1-2</inkml:trace>
  <inkml:trace contextRef="#ctx0" brushRef="#br0" timeOffset="74828">2426 3034 22,'0'0'5,"0"0"-1,-2 0 0,2 0-1,0 0 0,0 0 0,0 0-1,-2 0 0,0-1 6,-2 0-7,2-1 12,-2 1-8,2 0 12,-2 0-21,2 0 19,0 0-14,-1-2 0,-1 2 12,2-1-1,-2 1-14,2 0 6,-2-1 0,0 1 5,0 1-7,0-1-13,-1 0 20,1 1-1,0 0-7,0 0-6,0 0 7,0 0-1,0 0-6,-1 0 1,1 1 0,0 1 13,0 0-7,0 0-7,0 1 1,-2 2 13,1 0-1,1-1-14,0 2 1,-2 1 1,2 0 13,0 1-2,2 0-7,0 0-6,-1-1-5,1 0 20,2 0-1,2 0-8,1 0-6,3-1 1,0 0-6,2-3 20,3 1-1,1-3-1,2-1-7,3-1-6,2-1 1,-1-2 0,1-1 1,-1 2-7,3-2 1,-2 0 0</inkml:trace>
  <inkml:trace contextRef="#ctx0" brushRef="#br0" timeOffset="75298">2766 3021 19,'0'0'4,"0"0"0,0 0 0,0 0-1,-2 0 0,2 0 0,0 1 0,-3 3-1,1 0 0,-2 1-1,0 1 7,0-1-1,0 0-8,-2 1 1,-3 0 6,3 0-7,-2 0 0,0-1 7,-3 0 5,3 0-1,0-2-1,-1 2-8,3-3-6,0 2 13,0-3-14,0 0 7,-1-1 7,3 0-1,2-2-14,0-1 14,0-1-1,2-1-7,0-1 0,2-1 6,0-1-7,2 0-6,1 0 1,-1 0 1,2 0 1,0-2 1,0 1-1,0-1 1,1 0 1,1 1 0,0 0 1,3-1 6,-3 2-7,0 0 1,2-1 0,-1-1 0,1 2 0,-2-1 1,1 2 0,-1-1 7,0 0-1,-2 2-7,3 0 6,-5 1 0,0 2-7,0-2 1,0 2 6,-2 1-7,0-2 7,0 2-7,-2 1 0,-2 2 0,2-1 1,0 0 0,-2 1 1,-2 2 6,0 0-7,0 1 0,0 0 7,2-1-7,-3 2 0,3-2 7,0 2-7,0 0 0,0-1 0,0 1 0,2-1 7,2 0 0,-2 2-1,2-1-7,0 0 0,2 0 7,1 0-7,1 1 1,-2-1 0,2 1 0,0 0 1,-1-1 0,1 0 0,-2 1 0,0 0 0,0 0 0,0 1 0,-2-1 0,0 2 0,0-1 7,1 1-7,-1-1 0,-2 1 7,0 0 5,-2 2-1,-1-1-14,1 0 0,-4-1 1,2 2 0,-2-2 7,0 1 6,-1-1-2,-1-1-7,2 0 6,0 0-7,0-1 6,-1-1-13,3-1 1,-2 0 0,2-1-1</inkml:trace>
  <inkml:trace contextRef="#ctx0" brushRef="#br0" timeOffset="76485">3053 2865 22,'0'0'5,"0"0"-1,0 0 6,0 0 5,0 0-2,0 0-1,0 0-8,0 0 6,0 0-2,0 0-7,0 0 6,0 0-7,0 0 0,0 0 6,0 6-13,-2 2 13,-2 3-13,2-1 1,-2 2 7,2-1 6,-3 2-14,3 1 2,0-1 0,-2 0 7,2 1 0,-2-1 6,0-2-1,0 1-14,0-2 14,-1 1-1,1-2-14,2 0 1,0-2 0,0-1 1,0 0-1</inkml:trace>
  <inkml:trace contextRef="#ctx0" brushRef="#br0" timeOffset="76835">3130 2814 21,'0'0'4,"0"-1"-1,0 0 1,0 1-1,2 0-1,4-4 1,2 1 0,0-1-1,1 2-1,-1 0 1,0-1-1,1 0 1,-1 1-1,-2-1 0,0 2 0,0 0-1,1 2 1,-3 1-1,-2 1 0,0 1 1,0 2 0,-4 0 0,2 1 6,-4 0-8,2 1 7,-2 0-7,-1 0 0,1 1 0,0-2 0,2 1 0,0-1 0,0-2 1,0 2 0,2 0 0,0 0 6,0-1-1,2-1-7,0 0 0,0-1 0,0 0 7,0 0-7,2 1 7,-2-2-7,3 1 7,-3-1-7,0 1 0,2-1 0,-2 1 7,0 1-1,-2-1-7,0 2 7,0-1-7,0 0 13,-2 2-7,-2 0 5,2 0-7,-2 0 6,-3 0-1,1 1-13,0-1 14,0 2-8,2-2-6,-3 1 7,3-2 0,-2-1 0,2 1-6,2 0 0,0-1 1,0-2 0</inkml:trace>
  <inkml:trace contextRef="#ctx0" brushRef="#br0" timeOffset="77319">3355 2813 31,'0'0'3,"0"0"7,0 0-2,0 0-7,0 0 6,0 0-7,0 0 0,-2 1 6,0 3-7,-2-1 13,2-1-8,0 3 0,0-1-7,-1 0 7,1 2-1,0-1-6,0-1 0,2 1 0,0 0 0,0 1 1,2-2 0,0 2 1,0-1 0,3 0 6,-1 0-1,0 1-6,0-1 0,0-1 6,0 2 0,0-2-7,1 0 1,-1 1 0,0-1 0,-2 1 7,0 1-1,0 0-7,0 0 1,-2-1 6,0 1-7,0 1 7,-2-1-1,0 1-6,-2 0 0,0 1 7,0-1-1,-3-1-6,3 1 6,-2 0 0,2 0-8,-2-1 1,2-2 0,-1 0-1</inkml:trace>
  <inkml:trace contextRef="#ctx0" brushRef="#br0" timeOffset="77690">3531 2658 25,'0'0'5,"-2"2"-2,0 1 0,-5 2 0,1-1-1,0 2 0,-4 0 0,1 2 6,-1 1-7,0 1-1,-1-1 7,1 0-7,0-1 0,1 1 0,1-2 0,2-2 0,0 2-1,2-1-1,2-1-1</inkml:trace>
  <inkml:trace contextRef="#ctx0" brushRef="#br0" timeOffset="78114">3463 2485 21,'0'0'4,"0"0"0,0 0 0,0 0-1,0 0 0,0 0-1,0 0 0,0 0 7,0 0-8,0 0 0,0 0 0,0 0-1,0 0 0,0 1 7,-2 0-7,-1 4 6,1 0-7,-2 1 0,0 1-1,0 0 2,0-1 0,2 3 0,-2-1-1,2 1 1,-3-1-1,3 0 1,2 0-1,-2 1 1,2-2 0,0 0 6,0 0 0,2-2-7,0 0 0,0-1 0,3-1 0,-1-1-1,0-1 1,2-1 0,-2 0 0,2 0 7,-1-2-1,-1 0-7,0 0 0,2-1 1,-4 0 6,0-1 0,-2 1-1,0-1-1,2 2 0,-4-2-7,-2 2 0,2 0 0,0-1 0</inkml:trace>
  <inkml:trace contextRef="#ctx0" brushRef="#br0" timeOffset="80162">4170 2754 23,'0'0'4,"-4"0"0,2 0-1,-2 0 0,-1 1-1,1 0 1,0 1-1,0 0 0,-2 0-1,2-1 7,-3 0-8,3 2 7,-2-2-7,2 1 0,0 1-1,0 0 0,0 0 1,-1 2 0,1 1 0,2 1 0,-2 1 6,2 0-7,0 1 0,0 2 1,2-1-1,-2 1 0,2-1 1,0 2-1,2-2 1,0 0 0,0 0 0,0 1 6,2-2-7,2-1 0,1 0 7,-1 0-7,2-2 0,0-1 13,1-2-14,-1 0 0,2-3 13,3 0-2,-1-3-13,-2 1 6,3-3 0,-3-1 0,1-1-7,-1-2 7,0 0-6,-2-2 0,1 0 1,-1-2 0,-2 0 13,-4-2 5,0 0-2,-4 0-2,0 1-7,-2 1 6,-2 0-2,0 2 6,-1 0-2,-1 3-8,2-1 6,-2 2-1,2 0-2,1 1-13,-1 0 7,2 3-6,0 0-6,2 2-5,0 0 0</inkml:trace>
  <inkml:trace contextRef="#ctx0" brushRef="#br0" timeOffset="82974">1370 4041 44,'0'-1'15,"-2"-2"-8,2 1-1,-3 1-7,1 0 0,0 0 0,0-1 6,-2 0 6,0 0-8,0 1 6,0-1-7,-3 0 12,3 2-20,-2 0 19,-2 1-20,-2 2 7,-1 0 6,1 3-13,-3 2 7,1 1 6,-2 3-7,-1 1-6,1 2 1,-1 0 19,1 5-7,-1 0-14,1-1 20,1 2-8,1 1 0,-1-1-1,3 1 0,2-1-7,2-1 1,2 0-6,-1-2 7,5-1-6,2-1 20,3-3-8,3-2 6,2-2-7,3-5-1,3-1-6,3-3 0,1-4 7,1-2-7,2-2 1,0-2-6,1-2 20,-1-2-8,0 0-6,0-1 12,-5-1-1,1-1-13,-5-1 7,-1 0-7,-5 1 1,-2 1 0,-2-1 1,-6 3 0,0 2 1,-4-1 0,-4 2 6,-3 1-6,1 3 0,-3 1 0,-1 0 13,1 2-8,-1 1 6,1 2-20,3 0 8,0 1 0,-1 0-6,3 1 1,4 0 1,-1 2 0,3-1 0</inkml:trace>
  <inkml:trace contextRef="#ctx0" brushRef="#br0" timeOffset="83874">3208 3889 24,'-2'0'5,"-4"0"-1,0 0 6,0 0-1,-3 1-2,1-1-7,0 1 7,-5-1 5,1 1-2,-1 0-1,-1 2-7,-3-1 6,1 0-7,-1 3-1,1 0-6,-1-1 13,3 2 6,-1 1-2,1 1-7,-1 1-7,3 1 6,0 0-6,1 2-6,1 1 20,2-1-8,1 2 0,3 0-7,2 1 7,2-1-13,2-1 8,2 0 6,3-4-7,3 1 13,2-3-7,3-3 6,1-1-8,3-5 0,-2 0-6,3-3 7,-1 0 6,1-4-8,1-1-6,0-1 7,0-1 0,-3-1-6,1-1 6,-3 0-12,-1-1 1,-5 0 1,0 0 14,-3-2-1,-3 2 6,-4 0-1,-2 1 11,-4 3-21,-5-1 25,1 3-15,-5 0 5,1 3-14,-3 0 18,-1 2-8,1 1 5,1 2-15,-1-1-12,1 2 14,1 2 6,3 0-1,-1 0-13,5 1 7,0 0-1,2 2-12,3-2 1,3 2-11,5-2 2</inkml:trace>
  <inkml:trace contextRef="#ctx0" brushRef="#br0" timeOffset="84754">4137 3701 25,'-2'0'5,"2"0"5,-2 2-8,-2-2 13,-1 2-14,1-1 12,0 3-8,0 1-7,-2 2 0,2 3 19,0 1-2,-1 2 5,1 2-15,0 3 5,2-1-7,0 2-1,0 2 6,2 0-7,0-1 0,0 0 6,0 1-7,2-1 0,2-1-6,-2-3-6,2-1 1</inkml:trace>
  <inkml:trace contextRef="#ctx0" brushRef="#br0" timeOffset="85664">4282 58 25,'0'0'4,"0"0"0,0 0-1,0 0 0,0 0-1,0 0 1,0 0-1,0 0-1,0 0 1,0 0-1,0 0 0,4-2 0,0-1 0,2 0 0,2 0 0,3-1-1,-1 1 0,4-1 1,1 1-1,2-1 0,1 1 0,3-2 1,2 2 0,-1 0-1,1-1 0,2 1 0,-2 1 0,-1 0 0,1 1 0,-2-1 0,-3 2 0,-1 0-1,-3 2 1,1 0 0,-3 0 1,1 1-1,-5 1 0,0 2 0,-1 1 0,-3 1 0,0 1 7,-2 3-7,-2 1 0,0 2 6,0 1-1,-2 3-7,0 1 0,0 1 13,-2 2-7,1 1-1,-1 2 0,2 1-1,0 2-6,2 0 0,-2 2 0,2 0 1,0 1 0,0 0 1,2 2 0,2 0 0,-2 0 1,3 0 0,-1 4 0,0 0 19,0 3-9,0-1-7,2 1 0,-2 1 12,1 0-8,-1 1-7,0-1 6,-2 1 0,2-1 12,0-1-15,0 3 6,-2-3-7,2 1 6,1 1-1,-1-1 6,0 1-2,-2 0-7,2 1-1,-2-1-6,2 0 6,-2 0 6,0 0-1,0-2-7,3 0 0,-3-2 13,2 1-21,0-2 20,-2 1-8,2-1 0,2 0-1,-1 1 0,1-1 6,-2 2-14,2 0 7,-2 0 6,2 1-1,-1-2-19,1 2 20,0 0-7,-2-1 6,2 0-7,-2-1-7,1 2 1,-1-1 7,0-2 6,0-1-13,0 0 7,-2-1 12,2-1 5,3 0-21,-3-1 13,0-2-1,-2-1-2,2 0 0,0-2-1,0-1-7,-2 0-6,2 0 13,1-1-1,-1-1 0,0 0-7,0-1 0,0 0-6,-2-1 13,0 1-19,0-2 8,0 1 7,1 0 0,1-1 6,-4-1-1,2 0-13,-2 0 1,4 1 1,-2 1 6,2-2 0,-2 0 6,0 0-7,2 1 7,-2-1 5,0 0-14,1 1 6,-1-3 0,0 3-13,-2-1 7,2 0 7,-2 0-7,2 0 6,-2 1-6,0-1 6,2 2-7,-2-2 7,2 1-7,-2-1 7,2 1-7,-2 0 7,0 2 6,0-2-8,0 0 0,2 1-7,-2-1 13,2 0-19,0 0 7,0 2 1,0-2 6,0 2 0,0-2 6,3 0-20,-3 0 20,2-2-1,-2 0-1,2 1-13,0-1 13,2 0-13,-1 0 13,-1 0-7,0-1 0,0-2 0,2 1 0,-2 0 6,0-2-13,1-1 13,1-1-13,0 1 13,-2-3-13,0 1 13,-2 0-7,0-1-6,0 0 14,-2 0-8,0-2 13,0 2-8,-4 1 0,0-1-1,0 1 6,-4 1-7,-1-1-13,-1 2 8,-2 0 13,-3 2-8,-1 1 6,-3 0 5,-4 1-26,1 0 26,-3 0-8,-2-2 0,2 0-1,0-2-19,2-2-17,1-2-8,-1-3 3</inkml:trace>
</inkml:ink>
</file>

<file path=ppt/ink/ink5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7:46.8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261 48 24,'0'0'4,"0"0"0,0 0-1,0 0 0,0 0 0,0 0 12,0 0-2,0 0 5,0 0-9,0 0-7,0 0 6,0 0-1,0 0-1,0 0-1,0 0 6,0 0 5,0 0-15,0 0 6,0 0 0,0 0-1,0 0-7,0-1 6,0-2-7,-6 0 0,2 1 13,-2 0-14,0 2 1,-3-1 0,1 1 6,0 1 0,0-1-19,-3 2 20,-1 2 6,-1 0-8,1 1 6,-3 1-7,1 1 0,0 1-7,-3 1-6,2 2 8,-1-1 7,1 1-13,1 1 7,4 1 13,-1 0-8,3 0-13,2 0 14,4 0-13,2 0 7,4 0 7,2-1-7,2-1 13,7-1-14,1-2 13,3-1-20,6-5 14,0 0-1,2-3 6,4-2-14,-5-2 1,3-2 7,0-2-7,-2-1 1,-2 0 0,-2-2 7,0 1 5,-3-1-7,-1 1 0,-3 0-1,-1-1 7,-3 1-20,-1 0 20,-5 0-1,0-1-13,-4 2 0,-2-1 7,-2 1-6,-2-1 13,-2 2-7,-5 0 0,-5 0 6,-1 2-13,-3 2 13,1 0-7,0 0 6,1 1-7,1 0 6,5 2-7,-1-2 1,3 2-13,2 1-5,-1-1 9,5 2-5,0 0 2,4 0 0</inkml:trace>
</inkml:ink>
</file>

<file path=ppt/ink/ink5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2.7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652 96 23,'0'0'4,"0"0"0,0 0 6,0 0-1,0 0-1,0 0 5,0 0-8,0 0-1,0 0 19,0 0-16,0 0 18,0 0-9,0 0 4,0 0-15,0 0 12,0 0-2,0 0-2,0 0 11,0 0-16,0 0 12,0 0-9,0 0 5,0 0-2,0 0 4,0 0-2,0 0-8,0 0-1,0 0-1,0 0-1,0 0 12,0 0-14,0 0 5,0 0-7,0 0 6,0 0-7,0 0 6,0 0-13,0 0 14,0 0 5,0 0-8,0 0 0,0 0-1,0 0 6,0 0-14,0 0 14,0 0-14,0 0 7,0 0-7,0 0 7,0 0-6,0 0 13,0 0-8,0 0-6,0 0 7,0 0 0,0 0 6,0 6-1,0 5-8,-3 3 7,3 2-7,-2 3-6,0 1 7,0 3 0,-2 1-6,0 2 0,0-1 14,0 2-1,0 0-20,-3 1 20,3-1-1,0 1-7,0 0-12,0-1 8,0-3 1,0-2 13,-1-1-2,1-2 0,2-3-8,0-3 1,0-1 0,0-3-13,2-1 2,-2-3-11,2-4-4,0-3-16,0-4 3</inkml:trace>
  <inkml:trace contextRef="#ctx0" brushRef="#br0" timeOffset="6140">95 0 25,'0'0'4,"0"0"0,0 0 0,0 0 12,0 0-9,0 0-1,0 0 6,0 0 5,0 0-2,0 0-9,0 0 6,0 0-2,0 0-7,0 0 12,0 0 4,0 0-2,0 0-8,-2 0 5,0 0-2,0 0-1,0 1-14,0 1 13,-2 2-2,0 2-1,-1 2-1,1 1-7,0 4-6,-2 2 7,0 2-6,0 3 13,-1 2-7,1 3 0,0 1 13,2 2-2,0 5-1,0 2 5,-1 2-21,1 3 20,0 0-15,2 2 13,2-1-1,0 1-2,2-3-1,4 0 5,1-2-8,3-2 6,4-2-8,3-1 0,2-3 0,3-2-1,3-4 0,2-2 0,2-4 6,0-2-20,2-2 14,-2-4-6,2 0-12,-2-5-5,0 1-10,0-2-3,-2 0 2</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09:55.4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0 14,'-2'2'2,"-1"-1"0,-1 3 0,0-1-1</inkml:trace>
  <inkml:trace contextRef="#ctx0" brushRef="#br0" timeOffset="650">37 139 13,'3'-1'2,"-1"-2"0,4-3 0,0 0 0,2-1 0,3-2-1,-3-2 0,2 2 0,1 1 0,-1-3 0,0 2 0,1 0 0,-1 0-1</inkml:trace>
</inkml:ink>
</file>

<file path=ppt/ink/ink6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3.8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 0 26,'0'0'4,"0"0"0,0 0-1,0 0 0,0 1-1,0 0 0,0 3 13,0-2-8,0 1 5,0 2 5,0 2-15,0 0 12,-2 1-1,0 4 4,-2 2-8,-2 3 5,-1 2-8,-3 3-1,0 1-19,-3 2 1,-1 0 2,-1 0-2</inkml:trace>
</inkml:ink>
</file>

<file path=ppt/ink/ink6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4.6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36 48,'-2'-1'14,"2"0"-14,0 0 0,2 0 6,-2-1-1,0 0-6,0-1 6,0 0-1,2 1 12,-2 0-14,0-1 18,0 1-2,2 0-15,-2 0 6,2 0 5,-2 1-14,0 0 12,0 0-1,0-1-2,0 2 6,0 0-9,0-1 6,2 1-20,-2 0 13,0 1 6,-2 1-2,2-1-7,0 0 12,0 4-14,0 0 6,0 5 0,-2 1-1,0 3 12,0 4-15,-2 0 12,2 3-14,0 0 13,0 1-8,0 2-13,-1 0 19,1-1-1,0 2-8,-2-2 6,2 0-1,2-1-7,-2 0-12,0-1-11,0-2-10,0-1 1</inkml:trace>
</inkml:ink>
</file>

<file path=ppt/ink/ink6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5.4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89 0 36,'0'3'3,"0"0"6,-2 3-1,2 2 5,-2 2-1,0 0 4,0 3-2,0 1-1,-3 1-15,1 1 19,-2 0-14,-2 3-1,0 0 0,-1-1 6,1 0-1,-2-1-20,-1 1 1,1-2 1</inkml:trace>
</inkml:ink>
</file>

<file path=ppt/ink/ink6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6.2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 21 22,'0'0'4,"0"0"0,0 0-1,0 0 0,0 0 0,0 0-2,2-1 0,0 0 1,0 0-1,0-1 1,1 2-1,-1-1 0,-2 1 0,2-1 0,-2 1 0,0 0 0,0 1 0,0-1 0,0 0-1,0 0 1,0 1 0,0-1 0,-2 0-1,2 0 1,0 0-1,0 0 13,0 2-8,0-2-1,0 1 6,0 0-7,0-1-1,-2 0 6,2 0-14,0 1 8,0-2 0,0 1 6,0 0-8,0 0 7,2 0-14,-2 0 14,0 0-1,0 0-1,0 0-13,0-1 13,2 1-13,0 0 14,0-1-7,0-1 6,2 1-1,-2 1-13,4-2 8,-2 1 6,3-2-7,-1 1-6,2 0 14,-2 1-13,5-1 13,-3 1-1,2 0-13,1 1 1,-1 0 13,0 1-13,3 0 14,-3 2-8,0 0 7,3 0-7,-3 1 0,0 1 13,-1 2-8,-1 0-1,0 2 0,-1 0 0,-5 2 5,0 1-7,0 0 6,-2 2 6,-2-1-8,0 2-7,-5 0 6,1 0 6,-2 1-14,-2-1 7,-3 0 6,1 0-14,-3-1 1,1-1 7,-3-2-13,3 1 14,-3-4-1,3-1-6,-1-2 12,3-1-13,-3-1 13,3-5-14,0 0 1,1-4 7,1-2-13,2-1 20,1-3-8,3-2 6,0-1-1,4-1-13,0-2 13,4 2-7,0-1-6,1 0 7,3 1-7,0 1 1,0 0-12,3 1 2,-1 0 1,0 2 1</inkml:trace>
</inkml:ink>
</file>

<file path=ppt/ink/ink6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6.9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68 460 23,'0'0'5,"0"0"-1,-2 1-1,2-1 0,-4 2 0,0 2 6,0-2-8,-1 1 0,-1 1 6,-2-1 6,2-1-8,-1 0 6,3-1-8,0 0 0,0-1-1,0-1 6,0-2-1,2-2-14,2-1 1,0 0 1,0-2 1,2-1 0,0 1 1,0-2 7,2 2-7,-2 0 0,2 0 0,-2 2 1,2 0 0,-1 2 0,-1-1 0,-2 0 0,2 3 0,-2 0-1</inkml:trace>
  <inkml:trace contextRef="#ctx0" brushRef="#br0" timeOffset="380">269 255 23,'0'1'5,"0"0"-1,2 3 6,-2-1-8,0 1 13,-2-1-2,2 1-8,-2-2 12,-1 2-9,1-2-13,0 1 19,0 0-8,-2-1 12,0-1-21,-2 0 19,2-1-14,0 0 12,-1-2-8,3 0-20,-2-3 8,0-1 7,2-2-6,2-1 1,0-2 0,2-1-6,0-1 2,2-3 13,0-2 0,3-2 5,-1-1-1,2 0-14,2 2 7,1 0 0,-1 2-7,0 3 7,1-1 0,-1 2-6,-2 3 6,-1 4 0,3-1-6,-2 1-6,-2 3 7,3 3 13,-3 3-1,0 4-1,-2 0 5,0 3-14,0 4 0,-1 2 0,-3 3 0,0 3 13,0 2 5,-5 2-2,1 3 4,-2 0-2,-2 3 4,-3-2-15,-1 1-7,0 1 12,-1-1-1,-1-1-14,1-2 19,1 0-2,0-1-1,-1-4-2,3-2-7,-1-1-1,3-3 0,2-3-19,0-2 2,2-3 21,-1-2-20,3-3 15,0-3-7,2-4 1,0 0 7,2-2-13,0-1 8,5 2 6,-3-2 0,2 0-7,2 3-5,-1-1 7,1 2 0,-2 1 1,4 1-7,-1 1 1,1 0 1,0 1 7,3 1 0,1-2 6,-1 0-7,1 0 0,3 0 0,-3-1 0,1-1-25,-1-1 10,1-2-5,-3 1 1</inkml:trace>
</inkml:ink>
</file>

<file path=ppt/ink/ink6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27.9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31,'0'-1'4,"0"1"6,0 0-8,2 0 12,-2 0 11,2 0 3,0 1-16,0-1 11,0 4-9,0-1 11,2 2 3,0 1-10,1 2 4,-1 2-9,0 2-1,2 3 11,0 2 3,0 4-10,1 3-2,-3 2-1,0 5 11,0 2-16,-2 4 5,-2 4-1,-2 2-2,0 3-14,-4 1 7,0 3-13,-5 0 8,1-1-6,-3-1-24,1-2-9,-2-3 4</inkml:trace>
</inkml:ink>
</file>

<file path=ppt/ink/ink6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57.4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1287 19 24,'0'-1'4,"0"0"6,-2 1-1,2-1-7,0 1-1,0 0 0,0 0 0,0 0 0,0 0 13,0 0-2,0 0-8,0 0 0,0 0-1,0 0-7,2 0 13,-2 0-7,0 0 6,0 0-13,0 0 13,0 0-8,2 0 7,0-1-7,0-1-7,2-1 7,2 2 7,3-3-14,-3 2 1,4 0 13,1 0-7,-1 1-6,2 0 1,1 1 13,-1 0-14,3 1 14,-3 0-14,0 2 20,1-1-8,-1 0-7,1 2 0,-1-1 0,-2 1 6,1 1-13,-1 0 1,-2 1 14,1 1-8,-1 0 7,0 1-1,-2 0-1,1 3 0,-3-1 6,2 3-8,-2 0 12,0 2-8,0 0-13,-2 1 7,0 2 7,3-1 5,-3 1-8,2 0-19,-2 2 21,0 1-7,2 1 6,0 1-1,-2 3 0,2 0-7,1 3 0,-1 0 7,0 1-13,0 0 1,-2 2 7,2-1 13,-2 0-14,2 1 0,-2-1 1,0-1 6,1-1-7,-3 2 0,2-3 1,0 0 6,0-2-1,0 1-6,0 0 0,-2 0 0,2-2 13,0 2-20,0 0 1,-2-1 13,2 0 0,-2 2 5,2 0-13,-2-2 12,2 2-7,0 0 0,-2 0 0,2 1 6,0-1-1,1 1-14,-1-1 7,0 0-6,0-1 13,0 1-13,-2 0 13,2-2-7,0 1 0,0-1 6,0-1-19,0 1 20,0-1-13,0 1 13,0 0-7,0 0 0,3 1 0,-3 0-6,2 0 13,-2 0-13,0 0 7,0 1 6,2-1-7,-2 1 6,2-1-1,-2 0-13,3 1 1,-3 0 13,0 0-7,0 0-6,0-1 14,2 0-1,-2-2-1,2 2-7,-2-2 7,2 1-1,-2-2-13,3 1 7,-3-2 7,2 0-1,0 1 6,0-1-14,0 0 13,0-1-1,0 0-13,3 0 0,-3 1 7,0-3 6,0 3-1,-2-3-13,2 0 0,-2 1 14,2-1-20,1 0 14,-1-1 6,-2 1-1,2-1-7,-2 1 0,0-2 6,0 1-1,0-1-7,-2 1 7,2 0-1,-2-1-13,2 0 8,0-2 0,0 0 6,-2 1-13,3-1 7,-1-1 7,0 0-1,0 0-13,0 1 1,0 1 13,0-1-1,2 1 0,-2 0-13,2-1 7,-2 0-6,0 1 1,3 0 13,-3-1-7,0 1 0,0-2 0,0 0 6,0 1-13,0 0 13,0-1 6,0 1-8,0-1-7,0 1 7,0-1-7,0 1 7,0-1-13,3 2 13,-3-2 0,0 0-13,0 1 7,0-1-6,0 2 14,0-2-14,0 1 8,0 0 6,2 2-1,-2-2-7,0 1-12,0 0 14,1 0 7,-1-1-14,2 2 7,-2-2 0,0 2 0,0-2 0,2 0-6,-2 2 13,2-1-13,-2-1 1,3 1 13,-3 0-14,2-1 14,0-1-1,0 1-1,0-1-1,-2 2-1,2-1 0,-2 1-1,3-2 0,-3 0-13,2 0 14,-2 0-19,0 0 20,0 0 0,0-1-1,-2 0-1,2 0-19,-2-1 15,2 1 6,-2-2-7,0 0 13,0 1-20,0 0 14,-2 0-14,2 1 8,-2 1 6,0-1-7,0 2-6,0-1 14,2 2-1,-4-1-1,2 1-6,0 0 0,-3-1 6,3 0-13,0-1 14,0 0-1,0-1 0,0 1-7,0 0 7,0-1-7,0 2 0,0-2-5,-2-2 1,2 2 7,-3-1-7,1 0 8,0 0-1,0-3 0,0 1-18,0-1-4,0-2 1,-3 0 1</inkml:trace>
  <inkml:trace contextRef="#ctx0" brushRef="#br0" timeOffset="2098">187 197 21,'0'0'3,"-3"0"0,3 0 0,0 0 0,3-1-1,-3 1 0,0 0 0,0-1 0,0 1 0,0-1 0,0 1 0,0 0-1,0 0 0,0 0 7,2 0 5,-2 0-8,-2 0 0,2 0 5,0 0-14,0 0 20,0 0-15,0 0 13,0 0-15,0 0 7,0-1-7,0-2 0,0 2 6,0 0-13,-3 0 14,1 0-1,0-1-1,0 1 6,-2 1 5,0 1-8,0-1-20,-2 2 21,-1-1-8,1 0 0,-2 1 0,0 1 0,-1 0 0,1-1-12,0 2 14,0-2 6,-1 3-1,1-2-7,0 2-7,0 0 1,1 0 1,-1 0 7,2 1 12,0 0-14,-1-1 6,1 2-1,0 0-6,0 0 6,2 0-13,0 0 7,1 2 6,1-3 0,0 1-13,0 3 13,2-2-13,0 0 1,0 1 1,0 1 19,2-2-7,-2 2-1,2 0 5,0 0-1,3 2-20,-3-1 2,2 2 1,-2-1 13,2 2 0,-2-2-7,2 2 0,-2 2 13,2-1-8,-2 0-6,3 0-6,-3 1 7,2 2 0,0-1 7,0 2-1,0-1-19,0 3 14,1 0 0,-3 0 1,0 1 6,0 0-1,0 1 6,0 2-14,0-1 6,-2 2-6,2 1 0,-2-2 7,0 2-1,0 1 0,0 0 0,0 0-13,0-2 7,2 2 13,-2 0-1,2-1-8,0 0 0,0-1-6,0 0 7,2 1 0,-1 0-7,-1-1 1,2 1 6,0 0-6,-2 0 7,0-2-1,2 2-6,-2-2 0,0 2 7,0 0 6,2 0-14,-1-2 1,-1 2 7,0 0-1,0-2-12,0 2 13,-2 0-6,2 0 6,-2-2-13,2 2 2,0 0 19,-2-2-7,2 2-13,-2 0 1,2-1 13,-2 0 6,2 0-8,0-2-6,0 0 0,0 0 13,1-1-1,-1-1-14,0 0 13,0 0-13,0-1-6,2 0 14,-2 0 6,2-1-14,-2 1 1,2-2 13,0 1-7,-1-1-1,1 1-12,0-1 7,0 1 1,0-1 6,0-1 6,-2 2-7,2-1 0,1-2-1,-1 2 0,0-1-6,0 0 7,0 2 6,0-2-1,0 1-20,1-1 14,-1 1 6,0 0-7,0 0-6,0 1 1,0-1 7,-2 1 6,2 0-8,-2 0 0,1-1-12,-1 1 1,0-1 21,2 0-8,-2 0-13,0-1 2,-2 2 7,2-1 7,-2 0-1,2 0-1,-2-2-6,0 1 0,2-1 1,-2 2 6,0-2 0,2 2-7,-2-2 0,0 2 1,0 0 6,0-1 6,0 0-14,0 0 7,2 2-7,-2-3 7,0 2 6,2 0-8,0-2 0,0 2-6,1-1 13,-1 1-13,0-1 0,0 1 13,0 0-7,0-1-6,0 1 7,0-1-13,0 0 14,0-1-13,-2 1 7,2-1 7,-2 0-13,0-1 14,0 0-1,0 0-1,0-1 0,0 1-13,0-2 1,0 0 14,0-2-7,0 1 7,0 0-13,0 0 19,2-1-14,-2 2 7,2-2 0,0 1-7,1 0 6,-1-1-12,0 1 13,2-1-7,-2-1-5,0 1 13,0 1-1,0 0-6,-2-1 12,2 1-1,0-1-7,-2 1-13,2-1 20,-2 1-1,0 0-13,0 1 13,0 0-8,0 0 0,0 1-6,-2-1 7,2 0-6,-2 1 13,2 0-1,0 0-13,-2 0 13,2 1-14,-2 0 14,2 0-1,0-1-13,0 1 1,2 1 7,-2-1-7,0 0 13,0 2-7,0-2-6,0 1 1,0 0 13,0-2-7,0 0-7,0 1 14,0 1-8,0-1 7,0-1-1,0 0-14,0 2 1,0 0 8,0-1-7,0 0 7,-2 1 6,2-1-13,0 0 13,0 0-1,0 1-13,0-2 7,0 0 6,0 0-7,0-1-12,0 0 2,0 0 20,0-1-14,2 1 13,-2-2-7,2 1 0,-2 1 6,2-1-1,-2 0-13,0 0-5,2 1 20,-2-1-14,2 1-5,0-1 20,-2 1-7,2 0-7,1-1 7,-3 0 0,2 0-13,0-1 20,0 0-14,0 0 14,0-2-2,2 0-13,-2 1-5,0-2 20,2 1-8,0-2-6,1 0 13,-1-1-7,-2 0 0,2 0 6,0 0-1,0 0-7,0 0-6,0-1 13,1-1-7,1 1-6,-2-1 1,2-1-6,0 0 14,3 1 0,-1-2-6,0-1 19,2 0-8,1-1-1,-1 0-1,1-1-7,-1 1 1,0-1-7,3-1 20,-1 1-14,0-1 0,-1 0 1,1-2-19,-1 1 2,-3 0 2,2-1 0</inkml:trace>
</inkml:ink>
</file>

<file path=ppt/ink/ink6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8:47.5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132 640 22,'0'0'4,"0"0"-1,0 0 1,0 1-1,2-1-1,-2 1 1,0 0-1,-2 1 0,2-1 0,0 0-1,0-1 0,0 1 1,0 0-1,0 0 0,0-1 0,0 0-1,0 0 1,0 2 6,0-2-1,0 0-7,0 0 7,0 0-1,0 0-7,0 0 13,2 1-15,-2-1 14,0 0-14,0 0 7,0 0-1,0 0 6,0 0 6,0 0-2,0 0-14,0 0 6,0 0 6,0 0-14,0 0 7,-2 0 6,2 0-14,2 0 14,-2 1-2,0-1 0,0 0-1,0-1-7,0 1 0,0 0 0,0 0 6,0-1 0,0-2 5,2 1 5,-2-2-8,0 3 6,0-1-8,2 1-1,-2-2 0,0 1-1,2 0-7,-2-1 7,2 0-13,-2-1 20,3 1-7,-1 1-7,0-2 7,2 1-7,-2-1 1,2 1 0,0-1-6,-2 2 8,2 0 12,-2-2-1,3 2-1,-3-1-8,4 2-6,-2-1 7,2 0-13,0-1 1,1 2 2,-1 0 19,0 1-7,0 1 6,0-1-8,1 2 0,-1 1 0,0 0 6,-2 1-8,2 2 0,-2 2-6,-1 1 7,-1 1-13,-2 2 8,-2 3 7,-1 1-7,-3 2 1,-2 2 6,-2-1 6,-5 4-13,1 0-6,-3-1 1,1-1 14,-3 1-13,2-1 13,-1-1 0,1-2 5,3-2-14,-1 1 7,1-4-6,1-1 6,3-1-13,0-2 8,1-2 0,3-1 0,2-3-6,0-1 8,2-4-7,2 0 1,0-4 1,2-2 13,4-2-7,2-3 12,1-1-26,1-1 26,3-1-1,-1-1-8,2 0-1,3-2 0,-1 1-7,3-2 1,-2 0 0,1 0-6,-1 1 20,1-1-1,-1 1-8,0 1 0,-1-1 0,1 1 0,-3 2-1,-2 1 0,1 0-6,-1 1 7,-1 2-1,-3 2 0,0-1 0,0 2 0,-1 2-6,-3 0 7,2 1-1,-2 2 0,-2 0 6,2 0-1,-2 1 0,0 1-20,1 0 21,-1-1-7,0 2-7,-2-1 1,0 2-5,0-1 20,-2 1-1,2 0-1,-5 1-1,-1 1-7,0 2 0,0-1 0,0 1 0,-3 1 7,3 2-7,-2 2 0,0 0-13,-1 0 15,1 3-1,2 1-6,-2 1 1,-1 2 1,3 1 6,-2 1-12,2 1 13,-1 1 0,1 0-7,2 1 1,0 0 6,2-3 0,2 1-7,2-2-12,2 0 27,0-3-1,2 0-7,3-2-7,1-2 0,0-2-5,3-1-5,1-2 14,1-2-19,-1-2 2,1-1 1,-1-1 0</inkml:trace>
  <inkml:trace contextRef="#ctx0" brushRef="#br0" timeOffset="1317">4 317 23,'0'0'4,"0"0"0,0 0-1,0 3-1,0 2 1,-2-1 0,2 1-1,-2 0 0,2-1 0,0 0 0,0-1-1,0 1 0,0-1 0,0 0 0,0-1 6,0 0-1,2-1-7,-2-1 13,2 0-8,-2-1-7,4-1 13,-2-2-1,4-1-7,0-1 6,1-2-1,-1-2-1,2 0-7,3-4 0,-1 0-6,4-2 7,1-2 0,1-1 0,3-1-7,-2-1 8,1 0 6,-1 0-13,1 1 13,-1 0-14,-3 3 8,1 0 6,-3 1-14,1 4 14,-3 0-1,-2 2-7,0 1 0,-1 0 6,-1 3-13,0 2 7,0 1 13,-2 3-1,1 3-2,-1 1-20,-2 6 8,0 0 0,0 2-6,0 3 8,-2 1 0,0 0 13,2 3-8,0-2-13,2 1 13,-2-1-6,2 1 6,3-1-7,-3 1 13,2-2-7,0-1-1,2-1 6,-1 1-7,-1-2 0,2-1-6,-2-1-7,3 0 1</inkml:trace>
  <inkml:trace contextRef="#ctx0" brushRef="#br0" timeOffset="3507">204 1657 20,'0'0'4,"0"0"-1,0 0-1,0 0 0,0 0 1,0 0 0,0 0-1,0 0 0,0 0 0,0 0-1,0 0 1,0 0-1,0 0 0,0 0 0,0 0 1,0 0-2,0 0 1,0 0 0,0 0-1,0 0 1,0 0 0,0 0 6,0 0-7,0 0 0,0 0 0,0 0 6,0 0-7,0 0 0,0 0 7,0 0-1,0 0-8,0 0 1,0 0 0,0 0 1,0 0 0,0 0 6,0 0-7,0 0 0,0 0 0,0 0 1,0 0 0,0 0 0,0 0 7,0 0-7,0 0 0,0 0 0,0 0 0,0 0 0,0 0 0,0 0 1,0 0 0,0 0 0,0 0-1,0 0 1,0 0 0,0 0-1,0 0 1,0 4 0,3 0 6,1 1-1,-2 2-6,0 0 12,-2 1-14,2 2 7,0-1-1,2 2-6,-2 0 13,0 1-14,0 0 13,0 1-14,3-1 13,-3-2-13,2 1 13,-2-1-1,2-1-1,0 0-1,0-2-6,0-3 6,0 1-1,3-2-13,-1 0 14,0-3-13,2-1 1,-1-3 13,1-2-1,0-1 0,0-1-7,3-1-6,-3-3 7,2 1 0,-1-1 7,-1 0-14,-2 2 14,2-1-1,-1 1 0,-3-1-7,2 3 6,-2 1-13,0 0 14,-2 2-7,2 0 6,-2 0-13,1 2 14,-3-2-13,2 3 13,-2-2-13,0 3 8,2-1 6,-2-1-7,2 2-6,-2 0 7,2 0 0,-2 1-6,2 0 7,-2 0 6,0 1-7,-2 0 6,2 2-13,0-2 7,0 1 12,0 2-14,0-2 7,0 3-13,0-2 13,0 1-1,0 0-13,2 2 8,-2 1 12,2 0-7,-2 2-1,0 1 0,0-1 0,2 2 5,-2 1-1,2 0-7,-2 1 0,2-1 7,0 2 5,2 0-14,-2 0 6,0 1 0,1-1-1,-1 1-12,0 0 1,0 1 7,0-1 0,0 0 6,0 1 6,0 0-8,0 1 6,-2 0-13,2-1 0,-2 1 7,2 0-13,-2-1 14,0 2-13,0-2 13,0 0 0,-2 1 6,2-1-14,-2 0 7,0 1-19,0-1 14,-2 0 7,0 2-7,0-1 6,-3 0-19,-1 0 14,0-1 0,-3 0 7,1 1 5,-2-1-7,-1-1-7,1-1 7,-3 0-7,1-1 0,-1-2 7,-1-3-1,1-1-6,1-3 0,-1-3 7,1-2 5,0-1-13,1-4 0,-1-5 13,3 0-13,1-5 0,2-2 7,1-3-7,1-1 1,2-3 0,2 0 1,2-1-13,0 0 8,2-1-6,2 0 2,0 3 0,1-1 0</inkml:trace>
  <inkml:trace contextRef="#ctx0" brushRef="#br0" timeOffset="4787">240 1546 21,'0'0'4,"0"0"0,0 0-1,0 0 1,0 0-2,0 0 1,0 0-1,0 0 0,0 0 0,0 0-1,0 0 1,0 0 6,0 0-1,0 0 5,0 0-1,0 0-15,0 2 1,0 0 13,2 1-14,-2-1 0,0 0 14,2-1-14,0 2 7,-2-2-7,0 0 13,2 0-1,-2 0 5,2 1 5,0-2-15,-2 0 6,4-2 5,0 0-14,0-1 6,3-3-13,-1-1 7,0-1 6,2-3-13,1 1 7,-1-3 13,2-1-2,-1 0-8,1 0 0,0 0 6,-2 0-14,1 0 7,1 1 0,-2 1 0,1 0 6,-3 0-1,0 3-14,-2 1 14,2 1-1,-1 1-7,-3 0 0,2 2 6,-2-1-19,0 2 8,0-1 7,0 3 6,0 0-7,0 1 6,0 1-7,0 1-6,0 2 13,0 0-7,3 1-6,-3 1 14,2 0-14,0 1 14,0 0 5,0 1-20,0 0 13,0 1-7,1 1 7,-1 0-13,2 0 1,-2 2 19,2-1-7,-2 0-7,3 1-6,-3-1 13,0 1 6,2-1-14,-2 0 0,0 0 1,0-2 0,1-1 0,-1 1-19,0 0 3,-2-3-1</inkml:trace>
  <inkml:trace contextRef="#ctx0" brushRef="#br0" timeOffset="6832">267 3353 20,'0'0'4,"0"-1"-1,0 1 0,-3 0 0,3 0-1,0 0 1,0 0-1,0 0 0,0 0 0,0 0 0,0 0 0,0 0-1,3 0 1,1 0-1,0 0 0,4 0-1,0 0 0,1-3 1,-1 2-1,2-1 1,1-1 0,1 0-1,0-1 1,3 1 0,-3-2-1,3 2 0,-3-1 7,-1 1-7,1-1-1,-2 1 7,1-1-7,-3 1 0,0 1 6,-2-1 0,1 2-7,-1 0 13,0 0 5,-2-2-2,0 2-2,-2 1-8,0-1 0,0 1 5,-2 1-1,0 0-13,-2 2 0,0-1 13,0 2-1,-2 0 0,0 2-14,-2-1 14,0 0-1,-1 2-1,1 2-7,0 0 7,0 0-7,-3 2 6,-1 0-7,2 1-5,-2 1 13,-1-1-1,1 2-6,-3 2 0,1-1 6,0 0-6,-1 0 0,1 1 6,-1 0-6,-1 1 6,1-1-7,-1 1 1,2 0 0,1-2 0,1 0-6,0-1 8,1 0-13,1-3 2,0 0 14,2-1-1,-1 1 6,1-3-1,4 0-1,-2 0-7,2-2 0,0 0 1,4-1-7,0-1 14,0 0-20,2-3 20,2 0 0,3-2-8,-1-1 1,4-2 0,1 2 6,-1-2-1,3 1-7,1-2 0,-1 0 7,1 2-7,1-2-6,-1 1 7,1 0 13,-1 0-8,-1-1 6,-3 1-14,1 1 1,-3 1 6,-2-1-13,1 1 20,-1 0-7,-2 0-7,-2 1 7,0 0-13,-2 1 8,0 1-13,-2-1 2,0 0 1,0 1 1</inkml:trace>
  <inkml:trace contextRef="#ctx0" brushRef="#br0" timeOffset="7692">281 3061 24,'0'0'4,"0"0"-1,0 0 0,0 0 0,0 0 0,0 1-1,0-1 7,0 1-8,2 4 0,-2-1 6,2 2-1,-2 1 0,2 0-1,-2 1-1,0 0-7,0-1 1,0 2 13,0-2-15,0 1 14,-2-1-8,0-3 0,2 1-6,-2 0 0,2-1 1,2-1 0,-2-1 13,0 0-1,0-2-2,2-1 0,0-1-8,2-3 1,0 0 6,1-3-1,1-2-1,0-2 0,2-2-1,-1 0-6,1-2 0,0 0-6,0-2 1,1 2 14,-1 0-1,2 1-7,-2 0-6,1 1 14,-1 1-7,0 0 6,1 3 0,-1-1-7,0 3-6,-2 0 7,1 1 0,-1 1 6,0 0-13,0 0 1,-2 3 14,0-2-1,1 2-1,-1 0-13,0 1 7,-2 0-6,0 1 13,0-1 0,0 2-7,2 2 6,-2-1-1,0 1-6,3 3 12,-3-1-13,0 1 6,2 2 6,-2 0-1,2 0-1,-2 0-7,0 1 0,0 1 6,0 1 6,0-1-21,0 1 14,0 0 6,1-2-8,-1 1-7,-2 1-5,2-2-6,-2 0 0</inkml:trace>
  <inkml:trace contextRef="#ctx0" brushRef="#br0" timeOffset="8822">440 4192 24,'-2'0'4,"2"0"0,0 1-1,0-1 0,0 0 6,0 0-1,0-1-1,2 1 12,-2 0-3,0 0-8,0 0-7,0 1 12,0 1-20,0 0 13,0 0-1,0 3 6,0-1 5,0 1-8,0 1-8,0 1 0,0 1 13,0 0-2,0 2-7,2 1-1,-2 2 6,0 1-7,0 0-1,2 0 0,-2 1 13,0 1-8,0 0 5,0 1-14,0-2 13,0-1-1,0 0-1,0-1-7,0-3 6,0 0-7,0 0 6,0-2-1,0-2-1,0 0 0,0-1-7,0-1-18,0-2-4,0-2 0</inkml:trace>
</inkml:ink>
</file>

<file path=ppt/ink/ink6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36.8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0 0 251</inkml:trace>
</inkml:ink>
</file>

<file path=ppt/ink/ink6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02.2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87 62,'0'0'12,"0"0"-1,0 0-1,0 0-8,0 0-6,2 0 0,2-2 7,5-1 12,3-2-2,0 1-8,5-1 0,-1-2-1,3 2-7,2-1 7,4 1 6,-1-1-8,1 0-6,2 1 6,0 1 6,-2 0-7,0 1-6,-1-1 0,-1 2 7,-2 0 6,0 0-7,-3 1-6,-1 1 0,-3-1 13,1 0-7,-5 1 0,0-1-6,1 1 13,-5-1-14,2 1 1,-2 0 1,-2-2 13,1 2-8,-1 2 0,0-2-13,-2 0 14,0 0-13,0 0 2,0 0 1,0 0 0,0 0-1</inkml:trace>
  <inkml:trace contextRef="#ctx0" brushRef="#br0" timeOffset="440">335 555 38,'0'-1'3,"0"1"0,4-1-1,0 0 12,3-1-8,-1 1-7,4 1 7,0-2 5,3 1-7,1-1-1,3-1-7,1 1 14,1 0-8,2-1 0,2 2 0,-3-1 6,3-1-8,0 2 7,-1 0 5,-1 0-14,0 0 6,-5 0 0,1 1-1,-3 0-12,1 0 7,-3 0 0,-1 0-6,-3 0 0,0 1 1</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09:54.9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2190 0 14,'0'0'2,"0"0"1,0 0-1,0 0-1,0 0 0,0 0 0,0 0 0,0 0 0,0 0 0,0 0 0,0 0 0,0 0 0,0 0 0,0 0-1,0 0 1,0 0-1,-2 0 0,2 0 1,0 0-1,0 0 0,0 0 0,0 0 0,-2 0 0,0 0 0,-4 1 0,0 3 0,-1-1 0,-1 1 0,0 0 0,0 2 0,-3 0 0,1 1 0,0 0 0,-1 0 0,1 1 0</inkml:trace>
  <inkml:trace contextRef="#ctx0" brushRef="#br0" timeOffset="1884">2155 86 20,'0'0'4,"0"0"-1,0 0 0,0 0 0,0 0-1,0 0 0,0 0 0,0 0 0,0 0-1,-2 0 0,2 0 0,0 0 0,0 0-1,-2-1 0,-2 0 0,2 0 1,0 1-1,0-2 1,2 2-1,-2 0 1,-1 0-1,1 0 0,0 2 0,-2-2 0,2 1 0,0 1 0,-2-1 0,2 2 0,-2-2 0,2 0 0,-3 0 0,3 1 0,-2 1 0,0-1 0,0 3 0,0-2 0,-2 2 0,2 1 0,-3-2 0,1 1 0,0 0 0,-2 0 0,1 1 0,-1 0 0,2 0 0,-2 1 0,-1 0-1,-1-1 2,2 1 0,-3-2-1,3 2 0,-2-1 0,0 1-1,-1-1 1,1 1 0,-1-1 0,1 1 0,-2 0 0,1 0 0,-1 0 0,2 1 1,-3-1-1,3 1-1,-3-1 1,1 1 1,0 0-1,-1 0 0,3 0 1,0 1-1,-3-1 0,3 1 0,-1-1 0,-1 1 0,2 2 0,-3-1 0,1 0 0,0 0 0,-1 1 0,3-1 0,-3 1 0,3-1 0,0 0 0,-1 1 0,1-2 0,2 1 0,-1-1 0,1 0 0,0-1 0,0 2 0,-1-2 1,1 0-1,0 0 0,2-1 0,-3 1-1,3 0 1,-2-1 0,0 1 0,-1-1 0,1 2 1,0-1-1,-1-1 0,1 0 0,0 1 0,0 0 0,-1 0 0,1 0 0,-2 1 0,2 0 0,-3-1 0,3 0 0,0-1 1,-1 1-1,1 0 0,0 0 0,-3 0 0,1 1 0,0-1 0,2 0 0,-3-1 0,3 1 0,-2 0 0,-1 0 0,1 0 0,0 1 0,-1-1 0,1-1 0,0 0 0,-1 0 0,1 0 0,-3 0 0,3 0 0,0-1 0,-1 1 0,-1-1 0,2 1 1,-3-1-1,3 1 0,0 0 0,-1 0 0,1-1 0,0 1 0,-3 0 0,3 0 0,-1 0-1,1 0 1,0 0 0,-1 0 0,1 1 0,-2 0 0,1 0 0,-1 0 0,2 0-1,-1 0 1,1-1 0,0 0 0,-1 0 0,1 2 0,2-1 0,-3-1 0,3 1 0,-2-1-1,1 0 1,-1 0 0,2 1 0,-3-2 0,3 1 0,0 1 0,-2 0 0,-1-1 0,3 1 0,-2 1 0,-1 0 0,1-1 0,2 0 0,-3-1 0,3 1 0,0 0 0,-1-2 0,3 1 0,-2-3 0,2 2 0,-2 1 0,-1 0 0,1 0 0,0 1 0,-3-1 0,1 3 0,0-2 0,1 0 0,-1 1 0,0 1 0,-1-2 0,3 0 0,-2 1 0,-1 0 1,1 0-1,0 0 1,-1-1-2,3 0 2,-2 0-1,-1 0 0,1-1 0,0 0 0,-1 2 0,1-3 0,0 1 0,-1 0 0,1-1 0,2 1 0,-3 0 0,3-1 0,-2 0 0,2 1 0,-1-1 0,3-1 0,0 1 0,-2-1 0,-1 1 0,1 0 0,2 1 0,-2-1 0,-1 1 0,1 0 0,-2 2 0,-1-1 1,1 0-1,2-1 0,-3 0 0,1 0 0,2 0 0,0-1 0,-1-1 0,-1 2 0,2-1 0,-1 1-1,-1-1 2,0 1-1,1-1-1,1 0 1,2-1 0,-2 0 0,1 0 0,1-2 0,0 2 0,2-2-1,-2 2 1,2-2 0,-1 0 0,3 0 0,-2 0 0,2-2 0,0 0 0,0 1 0,0 1 0,0-1 0,0 1 0,-2 1 0,2-2 0,-3 2 0,3 0 0,0 0-1,0-2 1,0 0 0,0 1 0,0-1 0,0 0 0,0 2 0,0-3 0,0 1 0,2 0 0,-2-1 0,2 0 0,-2 1 1,2-2-1,-2 1 0,2 1 0,0-1 0,-2 0 0,2 0 0,0-1 0,-3 2 0,3 0 0,-2-1 0,2 0 0,-2 0 0,2 0 0,-2 0 1,2 1-1,-2-2 0,2 2 0,-2-1-1,2-1 1,0 1 0,0-1 0,-2 1 0,2-1 0,0 0 0,0 2 0,0-2 0,0 1 0,-2 0 0,2 0 0,-2 0 0,0-1 0,0 2 0,0 0 0,0-2 0,0 1 0,2 1 0,-3-1 0,1 0 0,0 1 0,0-1 0,0 0 0,2 0 1,-2 0-1,2-1 0,-2 1 0,2-1 0,0 0 0,-2 0 1,2 2-2,0-2 2,0 1-1,0 0 0,0-1 0,0 0 0,0 0 0,0 0 0,0 0-1,0 0 1,0 0 0,0-1 0,0 1-1,0 0 1,0 0 0,0-1 0,0 1 0,0-2 0,2 2 0,-2 0 0,0 0 0,0 0 0,-2 0 0,2 0 0,0 0 0,0 0 0,0 0 0,0 0 0,0 0 0,0 0 0,0 0-1,0 0 1,0 0 0,0 0 0,0 0 0,0-1 0,0 1 0,0-1 0,2 1 0,-2 0 1,0 0-1,0 0 0,0 1 0,0-2 0,0 1 0,0 0-1,0 0 1,0 0 0,0 0 0,0 0 0,0-1 0,0 1 0,0 0 0,0 0 0,0 0 0,0 0 1,0 0-1,0-1 0,0 1 0,0 0 0,0 0 0,0 1 0,0-1 0,2 0 0,-2 0 0,0 0 0,2 0 0,-2 0 0,0-1 0,0 1 0,0 0 0,0-1 0,0 1 0,0 0-1,0 0 1,0 0 0,0 0 0,0 0 0,0 0 0,0 0 0,0 0 0,0 0 0,0 0 0,0 0 0,0 0 0,0 0 1,0 0-1,0-2-1,0 4 1,0-2 0,0-2 0,0 2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4 0,2 1 0,-2 0 0,2 0 0,0 1 0,0 0 0,1 0 0,-1 0 0,0 0 0,0 0 0,-2 0 0,2 0 0,0 0 0,0-2 0,0 0 0,-2 0 0,2 0 0,0 0 0,-2 0 0,2-1 0,-2 2 0,2-1 0,-2-1 0,2 1 0,-2-1 0,2 1 1,-2 0-1,3 1 0,-3 0 0,2-2 1,-2 2-1,0 0 0,2 1 1,-2 1-1,2-1 0,-2 1 0,2 0 0,-2 0 0,2 0 0,-2 1 0,2-1 0,-2 2 0,2 0 0,-2 0 0,2-1 0,-2 0 0,2 1 0,0 1 0,0-2 0,0 0 1,-2 0 0,2 0-1,0 0 0,-2 2 0,3-2 0,-1 0 0,0-1 0,-2 0 0,2 0 0,-2 0 0,2-1 0,0 1 1,-2-1-1,0-1 0,2 1 0,-2 1 0,2-1 1,-2 1 0,0 0-1,2 0 0,-2 1 7,2 0-8,-2 0 0,2 0 1,-2 2 0,0-2 0,2 1-1,-2 0 1,2 0 0,0-2 6,-2 1-1,2 0 0,-2 0-1,3 0 0,-1-1-1,0 1 6,0-1-7,0 1-7,0 1 1,0-1 7,0-1-7,0 1 7,2-1 6,-2 0-14,0 1 13,3 0-7,-3 0 0,2-1 6,-2 0-1,0 1-1,2-1-13,-2 1 1,2 0 20,-2-1-8,2 2 5,-2-2-7,3 1-7,-3-1 1,0 2 13,0-1-14,0 1 13,0 1-14,0-2 13,0 1-1,0 0 0,0 1 5,0-1-2,0 2-1,0-2-13,0-1 13,1 1-14,-1 1 13,-2 0-7,2-1-7,-2 1 1,0-1 13,2 0-7,-2 1 6,2-2-13,-2 1 13,2-1-13,0 0 7,-2 0-7,2-1 7,0 0 0,-2 2 0,2-2 6,-2 1-7,2-1 0,-2 0-12,2 0 20,0-2-1,-2 2-7,2 0-7,1 0 1,-1 0 14,0 0-8,0 0 0,0 0-6,0 1 13,0-1-1,0 0-7,0 0 1,-2 0 6,2 0-1,0 0-7,0 1 7,-2 1-13,2-1 13,-2-1-7,2 1-6,-2-1 1,0 0 14,0 1-8,2 0 1,-2-1 0,3 1-7,-3-1 14,0 0 5,0 0-8,2 1-6,-2-1 12,0-1-13,0 1 12,2-1-7,-2 0 6,0 1-1,0 0-1,2-2-13,-2 1 7,0 0 6,0-1-7,0 0 7,0 0-7,2 1 6,-2-1-7,2-1 0,-2 1 1,2 0 6,-2-2-7,2 2 7,0-1-1,-2 1-19,0 0 14,0 0-6,2 0 7,-4 1 0,2 0 0,2 0 6,-2-2 6,0 2-8,0 1 6,0-1-8,0 1 6,0 0-7,0-1-6,0-2-6,0 2 14,2 0 0,-2 1-1,2-1 0,-2 1 0,0 0 6,2 0-14,-2-2 7,0 1-6,2 1-6,-2 0 8,2-1 0,-2 0 7,0 0-13,0-1 14,3 0-1,-3 1-19,2 0 20,-2-2-13,2 2 1,-2-1 7,0-2-6,0 2 13,0-2-7,0 2 6,2 0-7,-2-1 7,2 2-1,-2-1-13,0 1 13,0-2 0,0 2 5,2 0-13,-2 1 6,0-1 0,0 1-13,0-2 8,-2 2 0,2 0 13,-2 0-8,2 0-19,0 0 14,0-1 7,-2 1-1,2-1-7,-2 1 7,2-2-7,0 0 7,0-1-13,-2 1 1,2-2 14,0 1-14,0-2 14,0-1-7,0 1 12,0 1-13,0-2 6,0 0-7,0 1 13,0-1-7,0 1-13,0-2 20,0 1-14,0-1 7,0 0-1,0 0-6,0 1 7,0-1-1,0 0-6,0-1-12,0 0 8,0-1-11,2 0-5</inkml:trace>
  <inkml:trace contextRef="#ctx0" brushRef="#br0" timeOffset="68318">943 3115 15,'-2'0'3,"2"-1"1,0 1-1,0-1 1,-2 0-1,2-1 0,0 2-1,0-2 0,2 1 0,-2 0 0,-2 0 0,2-1-1,0 1 0,0 0 0,-2-1 0,2 1 0,0-2-1,0 2 1,-2-1-1,0 1 1,2-2 0,-2 2-1,2 0 1,-2 0 0,0 0 0,2 0 0,-3-1 0,3 1-1,-2 0 0,0 2 0,0 0 0,0 1 0,0 0-1,-2-1 1,2 1 0,-2 2 0,4-2 0,-2 2 0,0-1 0,0 2 1,0-1-1,2 1 0,-3-1 0,3 1 0,3 0 0,-3-1 0,2-1 0,2 1-1,-2-2 2,2-1-1,0 0 0,2-1 0,0-1 0,1-1-1,-1-2 1,2 0 0,-2-1 0,3 0 0,-3-1 1,0-1-1,-2 2 0,0-2 0,-2 0 0,0 1 0,1 0 0,-3 0 0,-3 0 0,1 2 0,0-1-1,0 2 1,-2 0 0,-2 1 0,0 1 0,2 0 1,-3 1-1,3 1 0,0-1 0,-2 1 0,2 0 0,-2 3 0,1-1 0,1-1 0,2 2 0,-2-1-1,2 2 1,0-1 0,0-1 0,2 1 0,-2-1 0,2 2 0,0-2 0,2 1 0,-2-1 0,2 1 0,0-1 0,0 1 0,0-2 0,2 0 1,-2-1-2,2 1 2,-1-2-1,1 0 0,-2 0 0,0-2 0,2 0 0,-2 0 0,0-1 0,2-1 0,-2-1 0,-2 1 0,0-1 0,-2 0 0,2 1 0,-2-1 0,0 0 0,-2 2 0,2-1 0,-2 2 0,2-2 0,-2 2 0,1 2 0,1-1 0,0 1 0,0 1 0,0 0 0,0 0 0,0 2 0,2-1 0,-2 2 0,2-1-1,0-1 1,2 2-1,0-2-1</inkml:trace>
</inkml:ink>
</file>

<file path=ppt/ink/ink7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06.6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 2045 24,'0'0'4,"0"0"0,0 0-1,0 0 0,0 0 0,0-1-1,-2-1 13,-2 1-8,2-2 5,0 1 5,2 0-9,-2 1-1,0-1 6,0 0-8,2 1 6,-3 0-2,3 0-1,0 1-13,0-2 13,0 1-1,0 0-1,0 1-1,0-1-1,0 1 0,-2-1 6,2 1-2,0 0-13,0 0 13,0 0-7,0 0-13,0 0 20,0 0-7,0 0 6,0 1-7,2 0 6,-2 3-7,3 1 13,-3 1-1,2 4-21,-2 0 8,2 3 6,-2 3 6,2-1-1,-2 4-1,2 2-7,0 2 12,-2 1-8,2 3-7,-2 1 7,2 0-1,-2 2-13,-2 0 20,2 1-26,-2-2 14,0 0 6,0 0 0,2-2-7,-2-2 0,2 0-12,-2-3 8,2-1 7,0-3 6,-2 0-13,2-2 7,0-2 6,0-1-14,0-3-11,0-2-6,-3 0 2</inkml:trace>
  <inkml:trace contextRef="#ctx0" brushRef="#br0" timeOffset="560">4 2422 37,'0'0'3,"0"0"0,0 0-1,0 0 6,0 0-1,0 0-1,0 0 0,-2 0-7,2-1 0,0-1 0,-2-2 6,0-1 0,4 0-1,-2-2-7,2-3 7,0 1-7,0-3 7,2 0-7,0-3 0,0-1 13,0-1-13,1-3 6,-1 2 0,2-2-7,-2 0 1,2-1 0,1 0 7,-1 0-7,0 0 0,0 2 7,2-1-7,3 1 7,-3 2-7,2 1 7,1-1-7,-1 2 7,0 1-8,1 1 14,-1 2-8,2-1-6,-1 2 13,1 0-14,-1 2 7,1 1-6,-2 1 0,3 2 1,-1 1 6,-2 1-6,3 1 0,-3 2 0,1 1 7,-3 3-7,0 1 0,0 2 1,1 0 6,-3 1 6,-2 3-14,0 0 13,0 1-7,-4 0 12,2 3-8,-4 0-7,0 0 0,0 2 13,-2-1-8,-2 2 0,2-1-1,-3 1 12,-1 1-8,0-1-1,0 1 0,-1 0-1,1-1-1,0-1-6,0 0 6,1-1 0,-1-1-1,2-2 0,0-1-13,-1 0 7,1-2-6,0-1 8,2-1-6,0-2 1,0 0 0,-1-1 7,1-2 6,2 1 0,0-1-8,0-1 7,0 1-7,0-2 6,2 0-7,-2 1 1,0-1 6,0-1-1,2 1-6,-2 0 0,0 0 6,2-1-6,-2 1 0,2 0 6,-2 0 0,2 0-1,0-1-6,-3 2 0,3-2 7,0 0-1,0 1 0,3-1-1,-3 2 0,0-2 0,0 0-7,2 0 7,-2-1 0,0 1 0,0-1-7,0 0 7,0 0-6,0 0 13,0 0-14,0 0 13,0 0-7,0 0-6,0 2 13,0-2-1,0 1-1,0-1-1,2 1-7,0 0-12,0 1 14,0 1-6,2-1 7,0 2 6,2 0-7,1 1 6,-3 0-13,2 2 13,2-1 0,-2 3-14,1 0 14,1 0 5,0 1-1,0-1-14,1 1 7,-1 1 6,0 0-8,0 1 0,1 0 6,-1-2-7,-2 2 7,3-1-20,-3 0 8,2 0 13,-2 0-1,0-2-20,1 1 14,-3-2-12,2 0 14,-2-1-1,-2-1-6,2-2-18,-2 1 2,-2-2-1</inkml:trace>
  <inkml:trace contextRef="#ctx0" brushRef="#br0" timeOffset="1650">796 2485 67,'0'0'-1,"0"0"13,0 0-2,0 1-7,-2 0 6,2 3-1,0-1-8,-2 2 7,0 2-1,0 0-7,-2 2 6,-1 0 6,1 1-8,0 1 6,0 2-7,0 0-1,-4 2 0,1 0 6,-1 0-13,0 2 7,-2-1 0,-1 0 6,1-1-7,0 2 12,-3-4-7,1 1-1,-1 0-13,1-2 14,-1-3-1,1-1 6,2 1-1,1-4-2,1-1 0,-2-2 5,2-1-2,1-3-1,1-1-7,0-3 0,0-1-1,2-3-6,-1 0 7,3 0 0,-2-1-1,2 1 0,2-1 0,-2 1-6,2 0-6,2 1 14,-2 0 0,2 1-1,0-1-6,0 3 0,0 0 7,3 0-13,-1 0 1,2 1 1,0 2 8,0-1 6,1 2-13,1 1 13,2 1-7,-2 0-6,3 2 7,-1 1 6,3 0-7,-3 2-6,2-1 7,3 2 13,-3 0-8,1 1-7,-1 0 7,2 0-1,1 1 6,1-1-14,1 1 13,0 0-7,-1 0-1,1 1 0,-1-1 6,3 1-13,-3-1 13,3 2-13,-2-2 1,-1 0 6,1 1 7,-1-1-1,1 2-20,-1-2 8,1 1 7,-3-1-7,-1-1 1,1 2-19,-1-2 3,-3 0-1</inkml:trace>
  <inkml:trace contextRef="#ctx0" brushRef="#br0" timeOffset="3815">1365 1948 23,'0'0'5,"0"-1"-1,0 1 0,0-2-1,0 1 6,0 0-1,0-1-7,0 1 12,0-1-2,0 1 5,0 0-2,0 0-8,0 0 6,-2 1-2,2-1-1,2 1-1,-2-2 5,0 2 5,0 0-9,0 0-7,0-1 6,0 1 5,0 0-8,0 1 0,0 3 5,0 3-7,0 1 12,2 2-14,-2 3-1,0 1 13,0 3-2,2 0-7,-2 0-7,2 5 13,-2 1-8,2 1 0,0 2 6,0 0-1,-2 2-7,2 0 6,-2 1-7,2 0 0,0 0 0,0-1-6,0 0 7,1 0 7,1-2-1,-2-2-1,0-2-7,0-1 13,0-1-1,0-3-20,-2-2 1,2-1-5,-2-2 14,2-2-19,0 0-10,-2-3 2</inkml:trace>
  <inkml:trace contextRef="#ctx0" brushRef="#br0" timeOffset="4275">1365 2109 56,'0'0'19,"0"0"-8,0 0-2,0 0-1,0 0-1,0 0-7,0 0 6,0-1-13,0-5 20,0-2-8,0-1-7,2 0 7,0-2-7,0 1 6,0-2 6,2-2-1,0 0-14,0 0 19,1-1-1,-1 0-8,2 0-7,-2 0 0,2 0 7,0 1-1,3-1 0,-1 1-7,0-2-6,3 3 14,1-1-1,-2 1-19,3 0 27,-1 0-8,3 2-13,-3 0 20,3 1-14,-3 1 0,2 1 1,-1 3 12,-1-1-7,1 2-13,-3 2 7,2 2 1,-1 1 6,-1 1 0,-2 4-7,1 2 0,-1 2 13,-2 1-20,-2 3 14,0 1 0,-2 2-7,1 1 6,-6 2-6,1 1 6,-2 1 0,-2 0 0,0 1 6,-2 1-14,-1-1 13,-1-1-1,0 0-13,-1 0 13,1-3-13,0-1 0,1-1 14,1-3-20,0-3 14,2 0 0,1-1 6,-1-2-8,2 0 0,2-1 0,-2-1-6,2-1 13,0 0-13,0-2 13,0-1-7,0 1 0,2-1 6,2 0-7,-2 1-12,2-1 20,-2 1-1,2 1-13,0 1-5,2 0 26,-2 2-8,2 2 0,0 0-20,2 0 8,1 3 1,-1-2 13,0 2 11,2 1-14,-1-1-7,1 2 19,0 0-9,0 0 6,1 0-15,-1 1 7,0 0-1,0 1-7,1-1 13,1 0-8,-2 0 0,1-1-13,-1 0 20,0-3-8,0 1-6,1-1-6,-3-2-5,0-1-10,0-1 1,1-1 1</inkml:trace>
  <inkml:trace contextRef="#ctx0" brushRef="#br0" timeOffset="5450">2155 2384 23,'0'0'4,"0"0"0,0 0-1,0 0 0,0 0-1,0 0 0,0 0 0,0 0 0,0 0 0,0 0 0,0 0-1,0 0 0,0 0 0,0 0 0,0 0 6,0 0-1,0 0 6,0 0-8,0 0 6,0 0-1,0 0-1,0 0-1,0 0-14,0 0 7,0 0 13,0 0-8,0 0-1,0 0 6,0 0-7,0 0 5,0 1-13,2-1 1,0 1 19,-2 0-8,2 2-1,-2-2 5,0 1-7,0-1-13,0 3 13,0-2 6,0 2-1,0-1-8,0 0 7,0 1-14,0 1 1,-2-1 13,2 0-7,-2 2 6,2-2-7,-2 1-7,2 0 14,-2-1-7,0 0 6,2-2-1,-2 1-7,2 0 1,-2-1 12,-1-1-7,3 2 5,0-2-1,0 1-1,3-1-1,-6 0-7,3 1 7,0-2-7,-2 1 0,2-1 6,0 0 0,0 0-1,0 1-13,0-1 7,0 1 1,0-1 0,0 0 6,0 0-7,0 0 7,-2 0-7,2 0 6,0 0-6,0 0 0,0 1-6,0-1 1,0 1 13,0 1-13,0-1 13,0 0-13,-2 1 1,2 1 13,-2-1-7,2 1 6,-2 1 0,0-1-7,0 2 0,0 0 6,-2-1-7,2 2 0,-2 0 7,-1 1-7,1-1 0,0 1 13,-2 0-14,0 0 13,0 0-7,-3 0-7,3 0-6,-2-2 8,0 2 6,-3 0-7,1 0 7,-1-1-7,1 0 1,-2 0 0,1-2 0,-1 0 13,2-1-20,-3 0 13,1-3-6,1 0 6,1-1 6,0-2-14,-1 0 7,1-3-13,2-1 20,0-1-14,1 0 13,1-3-13,0 0 6,2-2-6,2-1 7,0 0-7,0 0 7,4-2-13,-2-1 20,4 1-8,0 0 6,0 0-7,0-1-12,2 2 20,1 1-8,-1-1 6,2 0-7,2 1 7,-1 0-20,1 0 20,0 0-7,3 1-12,-3 1 20,3 0-7,-1 1-7,0 2 7,1 1-12,-1-1 7,1 2 7,-1-1-13,0 2 8,-1 1 12,-1-1-13,3 3 6,-3-1 0,0 2 0,-2 0-7,3 1 7,-3 1-1,2 1-6,-1 1 7,-3 2-1,2 0 6,-2 4-7,1 0 0,-1 2-7,0 0 7,0 2 0,-2-1-12,0 3 20,-1 2-20,-1 0 8,-2 1 12,0 1-7,0 1-6,-2 1 13,-3 0-14,1 0 1,2 1 0,-4 0 1,2-2 0,-2 1-6,-1 0 14,1 0-1,-2-1 0,0 0-20,-3-3 21,1 1-7,0-1 13,1-2-14,-1 1 13,0-2-14,-1-2 1,1 0 6,-2-2-6,1-2 6,1 0-6,-2-2 0,1-3 7,1-1-1,0-2-19,-1-1 21,1-3-7,2-1 6,-1-1-6,-1-1 12,4-2-13,0-1 6,-3 0 0,5-3 6,0 0-8,0 0 0,2 0-6,2 0-6,0 0 14,0 1 0,2-1-1,0 3 0,0-2-13,2 2 14,0 1 6,0-1-7,1 2-7,-1 1 13,2-1-7,0 0 0,0 4 0,1-1-6,-1 0 6,0 3-6,0-1 1,-2 2 6,2-1 0,-1 3 0,-1-1-13,2 2 14,0 1 0,-2 1-1,2 2 0,1 1-6,-1 0 0,0 3 1,2-1 6,1 1-6,-1 0 6,0 1-6,0 0-13,1 1-10,-1-2 3,2 1 0</inkml:trace>
  <inkml:trace contextRef="#ctx0" brushRef="#br0" timeOffset="8689">2693 1712 24,'0'0'4,"0"0"0,0 0-1,0 0 0,0-2 6,-3 0-7,1-1 12,0 0-8,0 0-1,0-1 0,0 1-1,-2-1 12,2 1-2,2-1 5,-2 1-9,0-1 5,2 1-8,-2-1-1,2 1-7,-2-1 0,2 1 6,0 0 12,-2 0-8,2 0 5,0 0-8,0 1 6,0 0-14,0-1 12,-3 2-13,3 0 12,-2 0-1,2 0-1,0 1-7,0-1 6,0 1-13,0 1 14,2 1-20,-2 3 20,3 2-1,-3 1 6,2 3-8,0 2 6,2 4-1,-2 0-14,0 2 7,0 2 0,0 1 6,0 0-1,0 2-1,0 1-1,-2 1 6,2 1-8,0-1 0,1 0 6,-1 1-20,0 0 1,0 0 14,0-1 6,2 0-8,-2-2-13,0-2 2,0-1 7,0-1 7,0-2-1,0-3-1,0-1-12,0-3 13,1 1 6,-3-4-20,2 0 14,-2-2-7,0-1-12,0-3-17,0-2 3,0-1 2</inkml:trace>
  <inkml:trace contextRef="#ctx0" brushRef="#br0" timeOffset="9339">2341 1835 22,'0'0'4,"0"0"0,0 0 0,0 0-1,0 0 0,0 0-1,0 0 0,0 0 0,0 0 0,0 0-1,0 0 7,0 0-8,0 0 1,0 0 6,0 0-7,0 0-1,0 0 1,0 0 12,0 0-1,0 0-2,0 0-7,0 0 6,0 0-14,0 0 20,0 0-8,0 0-1,0 0 0,0 0-1,0 0-7,0 0 13,0 0-1,0 0-14,0 0 1,0 0 13,0 0-8,0 0 0,0 0 6,0 0 0,0 0-8,-2-2 7,2-1-13,0 1 0,0 1 20,0-2-14,0 2 0,0 0 13,0 0-2,0 0-14,0 1 13,0-1-7,-2 1 6,2-2-7,0 2 6,0-1-13,0 1 13,0 0-14,0 0 8,0-1-1,0 1 7,2 0-7,-2-1-7,2 0 7,0 0 7,0-1-1,0 1-13,0 0 13,2 0-1,-2 0 0,3 1-7,-3-1 6,2 0-7,0 1 7,0-2-7,0 1-6,2 0 8,-2 0-6,3 0 13,-1 0-7,0-2 6,2 1 0,1 0-13,-1 0 13,0 0-13,0 0 1,1-1 13,-1 1-7,2 0-6,1-2 14,-1 2-7,2 0-7,1-2 7,-1 1-6,3-1 13,-1 1 0,3-1-8,-3 1-12,3-1 20,-1 0-13,3 0-5,-3 1 20,3-2-20,0 0 20,-1 1-14,-1-1 1,1 1 7,-1 1-1,0 0 6,-1-1-7,-1 1 6,-1 0-1,1 0-13,-3 0 13,0 0 6,-1 1-20,-1 0 13,0 0 0,-1 0-7,1-1-13,-2 2 15,1-1-6,-1 1 13,-2 0-7,0-2 0,0 2 12,1 1-8,-3 0-6,0-1 0,0 1 13,-2-1-14,0 1 0,2-1 7,-2 1-1,0 0-6,1 0 6,-3 0 0,2 0-7,-2-2-5,2 2 13,-2-1 0,2 0-1,-2 1 0,2-1-7,-2 2 7,2-1 0,0-1-7,-2 1 0,2 0 7,0 0 0,-2 0-1,2-1-19,-2 2 21,2-2 0,-2 1-7,0-1 0,0 1 7,0 1 0,0-1-1,0-1-7,0 1 1,0-1 7,0 1 5,0 0-1,0 0-7,0 0-13,2 0 14,-2 0 0,0 1 6,0-1-1,0 0-20,0 1 8,0-1 7,0 0 6,-2 0-1,2 0-7,-2 1-6,2 0-12,-2-1-5,0 0 1</inkml:trace>
  <inkml:trace contextRef="#ctx0" brushRef="#br0" timeOffset="11448">4012 279 34,'-2'-2'3,"2"-1"0,-2 0-1,0-2 7,0 1-1,0-1-8,-2-1 0,1 0 7,-1 1-1,2-1 5,-2 0-14,0 1 19,0 1-14,0-1-7,0 1 7,-3 1 0,-1 1 6,2 1-7,-4 1 6,-1 0-1,-1 2 6,-1 2-8,-3 1-1,-1 1 6,1 1-13,-3 1-6,-2 0 1,3 3 20,-1-2-14,3-1 0,-1 3 13,3 0-7,-1 1-13,3-1 7,-1 3-5,3-1 13,2 2-1,0-1-6,3 3-6,1-1 7,2 0 13,2 2-8,0 0-7,2 1 0,2-1-5,1 1 13,1 1-1,0 1-13,0 0 8,2 0 6,-1-1-7,1 3 1,0 0-7,0 1 14,-1 1-13,1 0 13,-2 2 6,0 1-2,1 0-1,-1 1-14,0 1 7,0 0 0,-2 1-7,2 0 7,-1 0 0,-1 0 0,0 0 6,-2-1-8,2 2-6,-2-1 13,2 0 0,-2 1-8,0-1 13,3 1-1,-3-1-8,2 2-13,-2-1 14,2 2-7,-2-2 19,2 1-14,-2-2-7,2 1 13,1-1 6,-1-2-21,0 0 7,0 1 13,0 0-8,0-3 5,0 0-1,0 1-1,-1 0-7,1 0-7,-2-1 14,2-1-8,-2 1 0,0 0-6,0-2 13,2 1-7,-2 1 13,0 0-8,0-1-1,3 0-6,-3 1 6,2-1-7,-2 0 13,2 0-7,-2-1-7,2 1 7,0-2-7,-2 1 7,3-1 0,-3-1-1,0 0-6,0 1 0,0-1 7,0-1 0,0 0-7,0-1 13,0 0-14,0 0 13,-2-1-1,2 1-13,0-2-12,0 0 15,0 1-6,0 0 20,1-1-14,-1 1 1,0 0 0,-2 0-6,2-1 13,0 1 0,0 0-13,0 0 19,0-1-7,0 0-7,0 1-6,0 0 14,0-1-7,0 0 13,-2 0-8,2 0 0,-2 1-1,2-1 0,-2 0-7,0 0 14,0 0-8,3-1-12,-3 1 20,0 1-8,-3-2 6,3 0-13,0-1 1,0-1-6,0 1 14,0-2-13,0-1 20,0 0-7,0-1-7,0-1 7,0 0-1,0 0-6,0-1 0,0-1 13,-2-2-7,2 1-6,0 0 0,0 1 13,0-2-7,2 0-7,1 0 13,-3 0-7,2 0 6,0-1-7,0 1 0,0 1-6,2-3-6,-2 1 2,2 0 20,2 0-1,3 0-14,-1-1 1,0 0 0,5-1 1,-3-2 0,2 1 7,3-2-1,1 1 0,1 0-1,-1-2 0,3 0 0,0-1 0,-3-1-7,1 0 1,-1 0 13,-1 1-8,-3 0 6,-1 0 0,-1-2-1,-2 2-14,-2 0 1,1-1-5,-3 0-17,-2 1 3,0-1 2</inkml:trace>
  <inkml:trace contextRef="#ctx0" brushRef="#br0" timeOffset="15470">4765 200 23,'0'0'4,"0"0"0,0 0 0,0 0-1,0 0 0,0 0 12,0 0-2,0 0-14,-2-2 13,-2 1-2,2-1 5,0 0-8,-3 0-1,3-1-7,0 1 19,0 0-15,2-1 0,-2 2 0,0-1 12,0 1 4,0-2-9,2 2 5,0 0-1,0 1-21,-2 0 7,2 0 6,0 0-7,0 0 1,0 0 6,0 1-1,0 3-7,2 3 13,-2 2-14,2 2 0,-2 0 7,2 2-7,0 2 1,-2 1 0,2 2 6,0-1 6,0 1-1,0 0-14,0 0 7,1-1 0,-1-1 6,0 1-20,-2-3 8,2 0 7,0-2 6,-2 0-14,2-2 7,-2 1 0,2-3 6,-2 0-20,2-1 1,-2 0-5,0-1-4,0-1 1,0-1 0</inkml:trace>
  <inkml:trace contextRef="#ctx0" brushRef="#br0" timeOffset="16590">4912 1243 24,'0'0'4,"0"0"0,0 0-1,0 0 0,0 0 0,0 0 0,0 0-1,0 0 0,0 0 0,0 0 6,0 0-8,0 0 13,0 0-8,0 0-7,0 0 7,0 0-1,0 0-7,0 0 13,0 0-7,0 0-1,0 0 6,0 0-7,0 0 0,0 0 12,0 0-8,0 0-6,0 0 0,0 0 12,0 0-7,0 0-13,0 0 1,0 0 1,0 0 19,0 0-14,0 0 1,0 0 12,0 0-7,0 0-7,0 0 13,0 0-8,0 0 0,0 0-6,0 0 6,0 0 0,0 0-6,0 0 13,0 0-2,0 0-13,0 0 1,0 2 7,0 3-1,0 1 0,-2 1 0,2 3 13,0 2-8,0 1-1,2 2 5,-2 1-1,2 2-13,-2 0 0,2 1 19,-2 1-14,2 2 6,-2-3 12,0 2-15,0 1 12,0-2-15,2 0 6,-2-1-7,0-1 13,2 0-2,-2-3-7,0 0-13,0-2 19,2-3-20,-2 1 14,0-2 0,0-2-7,0-1 0,0-1-24,0 0 3,-2-1 2</inkml:trace>
  <inkml:trace contextRef="#ctx0" brushRef="#br0" timeOffset="18059">4779 2386 20,'0'0'4,"0"-1"-1,0-1 0,2-2 0,0 2 0,3-3-1,-1 2 0,0-1 0,0 1 0,2-1-1,-2 1 0,3-1 0,1 2 0,0 0 0,0-1 0,1 2 0,-1 0 0,0 0-1,-2 1 1,3 1 0,-3 0 6,0 3-7,0 0-1,0 1 1,1 1 6,-1 1-7,-2 1 1,0 0-1,-2 1 0,0 1 7,-2 0 6,2 2-2,-2-2 5,-2 3-8,-2 0-7,0-2 12,-2 1-1,0 0-8,-3-1 0,-1-2-7,2 1 7,-1-1 6,-1-2-1,0-1-8,-1-1 13,1-3-14,0 0 12,-1-2-13,1-1 12,0-4-1,1 1-1,1-4-7,2-2 6,0 0-7,0-2 0,1-1 0,1 1 6,2-2-7,2 0 6,0 1-7,0 0 7,2 0-7,2 2 0,-1-1-19,1 0 3,2 2 2,-2 1 0,2-1 1</inkml:trace>
  <inkml:trace contextRef="#ctx0" brushRef="#br0" timeOffset="18589">5085 2457 23,'0'0'4,"-2"1"0,0 0-1,2 2 0,-2-2 0,0 0-1,0 0 0,0 0 6,2 2-1,-2-2-7,0-1 7,0 0-8,0 0 13,0-1-14,0-2 7,2 1-7,0-2 12,0 1-13,2-3 6,-2 0 0,0 1 0,2-2-1,0 1 0,0 1 0,0 0-1,0 2-6,-2-2 1,2 2-1,-2 1 1,0 0-2</inkml:trace>
  <inkml:trace contextRef="#ctx0" brushRef="#br0" timeOffset="18939">5352 2293 24,'0'0'5,"0"0"-1,0 2-1,-2 4 0,2 0 0,-2 0-1,0 0 6,0-1-7,-2 2 0,2-1 12,-2 0-1,2 0-8,-3-1 0,1 0 5,0 0-13,0-2 13,0 0-1,0-1-14,0-1 13,-1-1-13,1-1 13,2-2-1,0-2-13,0-1 7,0-2-6,2-1 7,0-2 0,0-2-7,0 1 7,0 0-6,2-1 7,2 0-7,-2 1 1,2-1 0,1 2 1,-1 0 7,0 1-7,0 1 7,0 2-8,0 0 1,0 1 0,3 1 1,-3 1 0,0 2 0,2 1 7,-2 1-1,0 1 0,0 2-7,1 2 7,-1 2-7,0 2 13,-2 2-14,0 1 7,-2 4 6,0 1-1,0 2-1,-2 2-1,-2-1-7,0 5-6,0 0 7,-5 1 0,3 1 6,-2 0-7,0-3 6,-1-1-6,1-1 0,2-1 6,0-3 6,-1-1-8,3-3 6,0-1-14,0-3 13,0 0-13,2-1 13,0-3-1,0-2-1,0 0-1,4-3-6,-2-1 6,4-2-1,-2 1 0,4-2-1,-2 1 6,2 0-13,-1-1 13,1 1-14,0 0 1,2 0 13,-2 0-8,3 1 6,-1 0-7,0 0 6,3-1-7,-3 1 1,2 0 6,-2 1-20,3 1 2,-3-1-5,2 1 1</inkml:trace>
  <inkml:trace contextRef="#ctx0" brushRef="#br0" timeOffset="20839">5346 3084 30,'0'0'16,"0"0"-8,0 0-1,0 0-1,0 0 0,0 0 18,0 0-10,0 0-1,0 0-2,0 0 17,0 0-9,0 0-3,0 0-8,0 0-7,0 0 6,0 0-1,0 0 5,0 0-7,0 0 6,0 0-8,0 0 12,0 1-8,0 2 0,2 3 5,-2 2-1,2 3-2,0 2-1,0-1-19,-2 4 14,2 1 6,-2 0-7,2 2-1,-2 0 7,0-1-7,2 2 6,-2-1 5,3 0-14,-3 0 7,0-3 0,0 1 5,0-2-20,2-3-11,-2-1-9,0-2 1</inkml:trace>
  <inkml:trace contextRef="#ctx0" brushRef="#br0" timeOffset="22059">5402 27 25,'0'0'11,"0"0"5,0 0-9,0 0 6,0 0 4,0 0-14,0 0 6,0-3 11,-2 2-9,0-1-1,2 1-1,-2 0 5,2-2-8,-2 2 5,2 0-1,-2 1-14,2-1 13,0 0-13,0 1 13,0-2-14,0 2 7,0 0-7,2-1 13,0 1-7,4-1-6,0 1 13,0 0-14,5-1 14,-1 1-8,2-1-12,1 0 8,1 0 13,3 1-14,1-2 13,5 2-7,0 0 6,2 2-1,0-2-7,1 2-6,1 0 7,-2-1-6,0 2 1,-2-1 7,-1 1-1,-3 0-6,0 0 13,-1 2-7,-3-2 0,-1 2-7,-1 0 1,-3 1 1,-2-1 0,-2 0 13,1 2-13,-3 0 6,0 0-6,-4 2-6,0-1 14,-2 2-1,-2 1 0,0 1 6,-3 2-8,1 0 0,2 1 6,-2 0 0,0 0-14,-1 1 7,1 2-6,0-2 7,0 2-6,2-2-6,-3 1 14,3 1-7,-2-1 13,2 0-13,0 0 13,2 0-1,-2 0-1,0 0-14,1 1-5,1-1 20,0 0-13,0 1 13,2-1-14,0 2 13,0-2-13,0 2 7,0-2-6,-2 3 13,2 0-7,-2 0-13,0-1 1,-2 4 14,0-1 0,2 0 0,-2 2 5,-3 1 6,5-1-8,-2 2-1,0 0-7,2 0 7,-2 1-14,2-1 20,0 1-1,0 0-1,2 0-1,0-2-26,0 1 14,0-1-5,2 1 13,0 0 0,2-1-1,-2 1 6,0-1-1,2 1-14,0-2 14,0 2-8,1-1-6,-1 2 13,0 0-13,0 1 13,0-1-13,0 1-6,0-1 14,1 2-6,-1-1 13,-2-1-7,2 1 6,0 0-1,0 0-8,0 0 1,2-3 0,-1 2 6,1 0-7,-2-2 0,2 2 13,0-1-2,1-1-1,-1 2-1,2 0-8,2 0 0,1-2 0,-3 1-6,2 0 13,1 1 0,-1-1-1,-2-1-1,3 0-1,-3 0 0,0 2-1,0-1 0,1-1 0,-1 0-1,-2 0 0,2 0 0,1 0-7,-1 0 7,0-1 0,1 1 0,1-2-1,0 0 6,3-1-7,-1-1-6,3-2-5,-1-5 238,1 16-147,-1-10 109,0-2-255,3 1 15,-3-1 0,-1 2 12,-3-1-13,3-2 25,-1 3-9,-2 0 10,1-2 10,-1 1-11,-2 1 10,1 0-4,-1 0 15,-2-1 1,0 1 0,1-2-5,-3 1 7,0 3-6,0 5-5,0-2-4,-2-6 21,0-8-1,0 1-6,2 1 7,-2 0-7,-2 0 1,3-2 6,1 1-6,-2 0 0,-2-1-6,2 0-5,0-2 20,0 0 0,0 1-7,-2-1 6,2-1-13,0 0-5,-2 0 14,2-1-13,0-1 14,-2 0 12,2 0-14,-2-2 6,2 0 0,-2-1-7,0 1 0,0-1 0,0 1 0,0-2-6,0 0 1,0 1 13,2-1-13,-2 0 13,0 1-13,3 0 19,-3 1-8,2-2-7,-2 2 1,2-2-7,-2 1 1,0 0 1,0 0 1,2 1 13,0-1-1,-2 2-1,2-2-7,-2 2 7,2 1-7,0-2 0,2 2 6,7-1-7,-9 0-6,-2 2 8,-2 1-7,2-5 1,-3 2 1,3-2 13,0 1-7,0-2 6,0 3-1,0-2-7,-2 2-6,2-2 1,2 1 13,-2-2-13,0 1 13,0 0-1,0-1-1,3 2 0,-3-2-7,0 0 0,0 1-12,0-2 14,0 1 6,0-1 0,0 2 5,-3-2-8,3 2-6,-2 1 0,-2-1 1,-2 1 6,0 1-7,-2 3-12,-1 2 2,-5-19 8,-3 3 169,-1 13-183,-5 5-4,-2-1 16,-2 0 1,0 0-6,-2 0-23,0 0-2,0 0 3</inkml:trace>
  <inkml:trace contextRef="#ctx0" brushRef="#br0" timeOffset="30687">70 3347 671,'0'0'-77,"0"0"17,0 0 1,0 0 7,0 0 7,0 0 12,0 0-3,-4 0 18,-4 0 2,12 0-4,2 0 8,4 0-11,-8 0 16,-4 0 1,2 0 7,0 0-7,0 1 1,0-6-6,0 0 120,0 2 156,0 3-146,0 0-15,0 0 136,0 0-240,0 0 0,0 5 0,0-2 0,0 6 0,0 2 0,4 0-6,1 1-113,1 2 27,-2-1 11,2 0 11,2 1 15,1-2 0,-1 0 7,4-2 6,7 1-1,-9-3 12,3 5 10,1 4-4,1-14 3,1-2-3,3-2 9,2-2-4,-1 0-4,1-2 16,0-1 7,1 1-6,1-1-6,0 1 8,-2-1 7,1 0-6,3 1 0,-2-1 7,2 0 6,-1 0-8,1 2-12,2-3 1,-2 0 20,2 0-1,-2 1-7,0-1-1,-1 2 6,-1 0-7,-2 2-12,-3 1 14,1-1 6,-5 1-7,1 2-7,-1 0 13,-1 1-19,-3 2 20,1-2-7,-1 2 6,-2 1-13,0 0 13,3 2-7,-3 0 6,0-1-7,3-1 6,-1 0-7,0-1 1,3 0 6,-1-3-7,3-2 0,1 1 7,1-1-7,1-3 7,1-1-7,2 1-6,-1-1 13,3-1 0,2-1-20,0 1 8,-1-1 14,1 1-7,2 0 0,0 1 6,0 0-1,0 2-13,-2 1 13,-3 0-6,3-1-7,0 2 1,-2 1 14,0-1-1,-1 1-7,1 0 0,0 0 6,0 0-6,-1 1 12,3-1-7,-2-1-7,2 1 6,-3-1 0,3 1-7,0-2 13,0 1-7,0 0-6,-3-1-6,3 1 14,-2 1-1,2 0 0,-4-2-1,-1 2 0,1-1 0,0 0-7,-3-1 1,3 1 7,0 0-7,-1-2 1,1 1 6,2-1-6,-3 1-13,1-2 2,2 2 15,-3-2 0,-1 1-1,0 1 7,-1-2-1,-1 2-7,-1 0 6,1 0 0,-1 1-7,-1-1-6,2 1 13,-3 0 0,0-2-7,1 2 6,1 0 0,1-1-7,0 0-6,-3-1 7,3 1 1,-3-1 6,3 1-7,-3-1 7,1 2-20,-3-2 21,-2 2-7,1 0 0,-1 0 0,-4 0-12,0 1 20,1 0-1,-3 0-7,0 0-6,0 1 20,-2-1-8,2-1-7,-2 2-6,0 0-5,0-1 26,1 1-1,-1-1-8,-2 1-7,0 0 1,2 0 12,-2 0-7,0 0-7,0 0-12,0 0-5,-2 0 1</inkml:trace>
</inkml:ink>
</file>

<file path=ppt/ink/ink7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50.8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0 31,'-2'0'4,"2"0"12,-2 0-15,2 0 0,-2 0 13,2 0 4,0-1-15,0 1 12,0 0-1,0 0-2,0 0-8,0 0 18,0 0-15,0 0 12,0 0-3,0 0-14,0 0 6,0 0-1,0 0-1,0 0-7,0 0 6,0 0 6,0 0-14,0 0 13,0 0-8,0 0 0,0 0-6,0 0 6,0 0-12,0 0 20,0 0-2,0 0-7,0 0 6,0 0-13,4 1 19,2 0-14,3 1 7,1-1-1,0 1-1,1-1-6,1 1-6,3-1 13,-1 0-7,1 1 13,-1-1-8,1 0-6,-1 1 0,0 1 7,-1-2-7,-1 1-6,1 0 7,-5 1 1,2-2 12,-3 1-1,-1 0 5,0 0-14,-2-1 12,0 1-8,0-1-1,-2-1 6,3 0-7,-3 1 6,0-1-14,-2 2-6,2-2 14,-2 1 0,2 0-13,-2-2-18,2 0-3,-2 1 3</inkml:trace>
</inkml:ink>
</file>

<file path=ppt/ink/ink7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51.7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195 18 23,'-2'0'4,"2"0"0,0 0 0,0 0-1,0 0 6,-2-3 5,-2 2-8,2 0-7,-2 0 19,2 0-15,-2 1 0,2-3 6,-2 2-1,-1 0 5,1 0-8,2-2 12,-2 2-15,0 1 6,0 0-7,0 0 13,-3 0-2,3 3-2,-2-2-7,0 3-7,0 1 7,0 1-7,-1 1 13,-1 1-1,0 1-7,-1 3 0,1 0 0,0 1 0,2 1 6,-3 0-1,1 3-1,0-1-1,2 0 0,0 2 6,-1-1-2,3-1-7,2 1 0,0-1 0,0-1 0,4-1 6,0 0-7,0-2 6,4-2-19,1-2 7,-1 0 7,2-2 7,2-2-8,3-2 7,-1-1-20,3-2 14,-1-3 0,3-1 0,-3-2-13,3-3 14,-1 1 6,-1-1-1,1-3-7,-1 0 6,-3 0-7,1 0-12,-3 2 20,-2-2-7,-4 1 0,0 1-12,-1 0 7,-3 2-5,-3-1 7,-1 0 7,0 2-7,0 1 7,-4-1-1,0 1-6,-1 1 6,1 0 0,-2 1 0,3 0 5,1 1-7,0 1-6,2-1 7,0 3-13,2-1-5,0 1 2,2 1-5,0 0 0</inkml:trace>
</inkml:ink>
</file>

<file path=ppt/ink/ink7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49:53.8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17 344 21,'0'0'4,"0"0"0,0 0-1,0 0 1,0 0 5,0 0-1,0 0 6,0 0-15,0 0 0,0 0 13,0 0-8,0 0-6,-2 0 12,2 0-1,0 0-1,0 1-7,-2 1 6,2 1-1,-3-1 5,1 0-1,0 1-1,2-1-1,-2 0-1,2 0 5,0-1-14,-2 0 13,2 0-8,0 0 0,-2 0-1,2-2 0,0 1-6,0 0 6,0 0 0,0-3-13,0-1 14,2 0-6,-2-1 0,2 0 0,-2 2 1,2-1 0,-2 1 0,0-1 7,0 1-7,-2 1-6,2 0-5,0-1 1,0 2 1,0 1-1</inkml:trace>
  <inkml:trace contextRef="#ctx0" brushRef="#br0" timeOffset="565">199 159 24,'0'0'5,"0"0"-2,0 0 0,0 0 0,0 0 0,0 0 6,0 0-8,0 0 0,0 0 6,0 0 0,0 0 5,0 0-2,0 0-14,0 0 1,2-2 7,2-2-7,0 1 7,0-1-1,2 0 6,1-1-14,-1 2 14,2-2-2,0 0-13,1-1 13,1 2-1,0-2-13,3 0 14,-1 1-8,0 0 1,3 0-7,-3 0 1,3 2 7,-3-1-7,3 1 14,-3 1 5,1 0-14,-1 0 7,-2 1-1,1 1-7,-3 1 6,0-1 0,0 1 6,-1-1-8,-3 1 6,0 1-1,0 0 6,-2-1-15,-2 1 13,2 2-7,-2-1 5,-2 2-1,2 0-13,-2-1 7,0 2-7,0 0 13,-2 1-13,2 1 13,-2 3-14,2 0 1,-3 1 1,1 2 13,2 3-14,-2 1 13,2 0-7,-2 3 0,0 1 0,0 1 6,-1 0-14,1 0 14,0-2-1,0 1-1,0-2 6,0-1-8,0 0 6,2 0-14,-3-3 14,3 0-20,0-1 7,0-1 1,0-1-6,0-3 7,0 1-6,0-3-12,0-1 3,2-1 2,0-1-1</inkml:trace>
  <inkml:trace contextRef="#ctx0" brushRef="#br0" timeOffset="1335">337 384 24,'0'0'4,"0"0"0,0 0 0,0 0-2,0 0 7,0 0-1,0 0-7,0 0 12,0 0-1,0 0-2,0 0 5,0 0-8,2 0 5,2 0-1,5-2 5,-1 1-2,0 0-8,1 0-1,1-1-7,0-1 0,3 2 13,-3-1-1,0 1-20,1-1 20,-1 1-2,-2 0-1,1 0-13,-3 1 13,2-1-1,-2 1 0,0 0-14,-1-1 14,-1-1-26,-2 2 2,0-1 9,0 1-5,0-1 0</inkml:trace>
  <inkml:trace contextRef="#ctx0" brushRef="#br0" timeOffset="2919">798 197 22,'0'0'4,"0"0"-1,-2 0 1,0 2-1,0-2 0,-2 0-1,0 1 1,0 0-1,0 0 6,0 0-1,-3 2-7,3-1 0,-2 0 6,2 2 6,-2-1-14,-1 1 6,1 0 6,0 1-14,2 1 7,-2 0-7,-1 2 13,3 1-1,0 3-7,-2 1 6,2-1-7,0 1 13,2 1-8,0 0-7,0 0 13,2 0-21,0-2 20,2-1-7,2 1 0,0-2 5,2 0-7,-2-2 0,2-1 0,1-2-6,1 0-6,-2-1 8,2-3 6,1-1 0,-1-3-1,0 0-6,0-3 0,1-1 1,-1-1 7,-2-2-1,2-2-7,-3-1 7,-1-1-13,0-1 20,-2 0-13,-2-1 0,-2 1 7,0-1 5,0 4 5,-2 0-8,-1 0 6,1 2-14,0 1 13,2 1-8,-2 1 6,2 1-14,0 0 7,-2 0 6,4 1-20,-2 2-4,2-1 8,0 2-6,0 1 2,2-1-1</inkml:trace>
  <inkml:trace contextRef="#ctx0" brushRef="#br0" timeOffset="3460">997 39 24,'0'0'5,"0"0"-2,0 0 1,0 0-2,0 0 1,0 0 6,0 0-8,0 0 0,0 0 6,0 0-8,4 0 1,2-2 7,3 0-1,-1-2-8,2 1 7,3-1 0,-3 2-7,0-2 0,3 1 7,-3-1-7,0 2 0,1 0 6,-3-1-7,-2 1 7,2 1-6,-1 1 6,-3 1-7,0 1 13,0 3-1,-4 2-7,2 4 6,-4 1-1,0 2-14,0 1 20,-2 4-2,0 1-7,0 2 5,-1 1-7,-1 4 6,0 0-1,0 1-7,0-1-6,-1 1 7,1-1-1,0 0 7,2-3-1,0 1-13,0-3 0,1-1 14,1-3-1,0 1-1,0-3-7,2-2 7,0-2-1,0-1-19,0-1 1,2-3 2,-2-3 0</inkml:trace>
  <inkml:trace contextRef="#ctx0" brushRef="#br0" timeOffset="3892">999 321 24,'0'0'4,"0"0"0,0 0-1,0 0 0,0 0-1,0 0 1,2-3-1,2 2 6,0-1-1,3 0 6,-1-2-8,0 2-1,2 1-7,1-2 1,1 1 0,2 0 0,1-1 7,-1 0-7,3 2 0,-1-2 7,-2 1-8,3 0 1,-1-1-2</inkml:trace>
</inkml:ink>
</file>

<file path=ppt/ink/ink7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00.5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136 18 16,'0'0'4,"0"0"0,0 0 0,0 0 0,0 0-1,0 0-1,0 0 1,0 0-1,0 0 0,0 0 0,0 0 0,0 0 0,0 0-1,0 0 0,0 0 0,0 0 0,0 0 12,0 0-7,0 0-8,0 0 13,0 0-7,0 0 5,0 0-7,0 0 6,-2 0-7,2 0-7,-2-1 14,0 0-1,0 0-1,-1 1-1,1-1-1,0 0 6,0-2 5,0 2-14,0 0-7,0 0 7,0 0 0,0-1 6,0 1 0,0 0 5,-2 0-2,2 0-7,-3 1-7,3 0 1,-2 0 0,0 1 7,0-1-1,0 1-6,0 0 0,0 2 0,-3 0 7,1 2 0,0-1-7,0 2 13,0 2-8,1 0-13,-1 3 8,0 1 7,2-1-1,-2 2-13,1 0 14,3 1 0,0 1-13,0-1 1,2 0 7,2 0 6,0 0 0,0 0-13,3-2 7,1 0 6,0 0 0,0-3-1,3-1-1,-1-2 0,2-1-7,0-3 7,1-2 6,-1-2-14,3-2 1,-1-3-6,0-2 8,1-2 13,-1 0-8,1-2 0,-3 0-1,-2-1 0,-4 0-7,0 0 1,-1-1 13,-3 2-14,-3-1 7,1 3 0,-4-1-6,0 2 0,0 0 1,-2 2-6,-1 1 13,1 0-6,0 3 0,2-1 13,-3 0-21,3 2 14,0 1 6,2 0-14,-3 0-6,3 1 2,0 2-6,2 0 1,2 0 0</inkml:trace>
</inkml:ink>
</file>

<file path=ppt/ink/ink7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01.2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35 470 37,'0'0'16,"0"0"-15,0 0 12,0 0-7,0 0 5,0 0-8,0 0 6,-2 0 5,0 0-1,0 0-14,-2 0 18,2 0-2,-2 1-14,2-1 12,-2 0-8,2 0-6,0 0 6,0 0-1,2 0-6,-3 0 0,1 0 6,0 0 0,2 0-13,0 0 13,0 0 0,0 0-1,0 0 6,0-1-13,0 1 0,0-4 7,2 0 0,0 0-13,1 1 7,-1-2 7,0 2-1,-2 0-6,0 1 13,2 0-14,-2 0 7,0 0-1,0 0 0,0 1-13,0-1 20,-2 1-7,2 0 0,-2 1-7,2 0 1,-2 0-6,2-1-5,0 1 1,0 0 1,0 0 0</inkml:trace>
  <inkml:trace contextRef="#ctx0" brushRef="#br0" timeOffset="470">240 116 24,'0'0'4,"0"0"0,0 0-1,0 0 0,0 0-1,0 0 0,0 0 7,0-1-1,0 1 5,2-2-8,5-2-1,-1 0-7,0 0 1,2 0 0,0-2 7,1 1-7,-1 0 6,0 1 0,1-1-7,-1 1 0,0-1 13,0 1-1,-1 2-1,-1-1-14,0 0 1,0 1 7,-2 0 0,0 0 6,1 2-14,-3 2 1,2 0 13,-2 3-13,0 0 13,0 4-7,0 1-1,-4 3 13,2 1-2,-2 2-7,0 3-7,0 0 13,-2 3-8,2 3-6,-3 0 19,1 2-14,0 0 0,-2 0 6,2-1-1,0 0-1,0-2 6,-1 0-14,1-3 6,0-2-6,2-1 13,-2-2-8,2-2 0,0-1 0,-2-3-13,2 0-5,0-2 1,2-1 0</inkml:trace>
  <inkml:trace contextRef="#ctx0" brushRef="#br0" timeOffset="930">273 347 24,'0'0'4,"0"0"0,0 0 0,0-2-1,2 1 0,0 1 6,3-1-8,-1 0 0,0 0 0,2-2 6,2 1-1,1 0-7,-1-2 13,2 1-8,1-1 0,-1 2-1,2 1-6,-1 0 0,1 0 0,-2 1 1,-1-2-1,-1 2-1,0-1-1</inkml:trace>
  <inkml:trace contextRef="#ctx0" brushRef="#br0" timeOffset="1300">675 261 29,'0'0'10,"0"0"-1,0 0-7,0 0 12,0 0-8,0 0 12,-3-2-3,3 2-8,0 0-1,0 0 6,-4-1-8,0 2 0,-2 1-7,0 0 7,0 0-7,-3 3 6,1 0 6,0 1-13,0 4 19,-1 0-8,1 2-1,0 0-1,-1 1 0,1 3-7,0-2 0,2 1 6,-1 0-13,3-1 8,0 0-13,4-2 15,0 1 6,0-1-1,2-3-13,2-1 7,3 0 6,-1-3-1,2 0-7,0-3 7,3-2-7,1-1 7,-2-1-1,1-3-1,-1 0-12,0-2 13,-1 0 0,-3-2-7,0 0 7,-2-2-7,0 0 13,-4-2-14,0 1 0,-2 2 13,-2-1-1,2 2-7,-2 0-6,0 2-6,0 0 8,0 0-6,-1 2-6,1 0 1,2 2 0</inkml:trace>
  <inkml:trace contextRef="#ctx0" brushRef="#br0" timeOffset="1770">840 41 59,'0'0'7,"0"0"-8,0 0 13,0 0-8,0 0-7,0 0 13,0 0-7,0 0 6,0 0-8,0 0 7,2 0 5,4 0-21,0-1 1,3-2 1,1 1 14,0-2 5,3 0-14,-1 0 0,1 0-6,-1 0 7,0 1 6,-1 0-7,-3 1-6,0 0 7,1-1-6,-3 2 7,0 0 0,-2 1-7,0 1 14,0 3-8,-1 2 0,-3 1 7,0 1-1,0 2-1,-3 2-7,1 1 7,0 2-14,-2 1 14,0 1 6,0 2-8,0 2 6,-2 0-1,-1 1-14,1 0 14,2 0-1,-2 0 5,2 0-14,0-1 6,-1-1 0,3-1-1,-2-3 0,2 0 0,0-2-1,0-1 0,0-1-19,0-3 2,2-1 2,-2-1 1,2 0 0,0-4 0</inkml:trace>
  <inkml:trace contextRef="#ctx0" brushRef="#br0" timeOffset="2200">848 292 24,'0'0'4,"0"0"0,2-1 6,2 0-8,3-1 0,1 1 0,0-1 6,1 1-1,-1 0 5,0-1-7,2 1-7,1 0 12,1 0-1,-2-1-1,3 2-14,-3-1 1,3 1-1,-3-2-1</inkml:trace>
</inkml:ink>
</file>

<file path=ppt/ink/ink7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05.6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218 21 23,'0'0'4,"0"0"-1,0-1 1,0-1-1,0 0 0,-2 1 6,2-1-7,-2 0-1,0 0 13,0 1-2,0 0-14,0 0 6,-2-2 0,2 2 6,-3 0-8,1 1 6,-2-1-1,2 1-1,0 0 0,-2 0 5,-3 1-14,3 1-6,-2 2 1,-3-1 14,1 3-7,0 1 0,-3 0 13,1 2-14,0 2-6,-1 0 7,1 1 6,1 1-7,1 1 7,0 0-7,1 0-6,3 0 1,2 0 7,0-2 0,4 1 13,0 0-14,4-1 12,0-2-7,2-2-1,3 0 6,1-2-14,2-2 1,1-2 7,1-2-7,1-1 1,-1-3 6,1 0 0,-1-2-1,1 0-12,-1-1 7,-1-1 7,-3 0-1,-2-3-6,-2 2 0,1-1 7,-5-2-1,-2 1-6,-2 1 0,0 0 0,-5 0 1,1 1-6,-2 1 0,2 2 20,-3 0-14,3 0 1,0 3-6,0-2 0,2 3 1,2 0 0,0 0 1</inkml:trace>
</inkml:ink>
</file>

<file path=ppt/ink/ink7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06.5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251 40 22,'0'0'5,"0"0"-1,0 0-1,0 0 0,0 0-1,0-2 1,0-2 6,0 3-1,0-1-1,-2 1 5,2-2-8,0 1 0,0 1 5,0 0-13,-2-2 7,2 1-7,0 1 7,0-1 6,-2-1 5,2 2-15,-2 0 7,-1-1-7,1 0 6,0 1 6,0-1-2,0 1-1,0 0-7,-2 0 6,-2-1-1,0 4 0,-3-1-7,1 0 6,0 0-1,-1 2-13,1 1 8,-2 1 6,0 0-1,-1 2-6,-1 2-13,-1 0 21,3 0-7,-2 3 6,-1-2-6,1 3-7,-1 0 8,1 1 12,2 0-1,1 0-20,1 0-6,2-2 15,0 2 0,2-1 0,4 0 0,0 0 6,2-2-1,0 0-13,4-1 7,2 0 1,0-2 0,5-2 6,1-2-13,1 0 7,3-3 0,1-1 0,2-2 0,-1-1 12,1-1-8,0-1 0,-1-1-13,-1 0 14,0-1-1,-5-1 6,1 0 5,-5 0-2,0-1 4,-1-1-27,-5 1 8,-2 0 13,-2-1-21,0 2 27,-4-1-15,-3 2 6,3 0-13,0 0 13,-2 2-1,2 1-20,0-1 8,-3 2-6,1 0 8,4 0-18,-2 0 2,2 1-1</inkml:trace>
</inkml:ink>
</file>

<file path=ppt/ink/ink7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0.7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73 89 22,'0'0'5,"0"0"-1,0 0-1,0 0 0,0 0 0,0-1 0,-2-1-1,2 0 0,-2 0-1,2-1 7,-2 2-7,2-1 6,-2-2-1,2 2-1,-2 0 0,2 1-8,0-1 1,0 0 0,0 0 0,-2-1 0,4 0 1,0-1 0,2 1 0,3 0 0,-3-1 0,2-1 0,2 1 1,-2-1 6,3-1-1,3 3-7,-2-2 7,3 0-7,-3 3 0,0 0 7,3-1-7,-3 3 0,1 0 7,-1 0-7,0 4 0,1-1 7,-5 2-7,0 1 6,0 2-7,-2 3 7,-4 0 6,0 2-1,-2 1-2,0 2-7,-4 2 0,-4-1 7,-1 1-1,-3-2-1,-1 1-1,1 0 0,-3-2-13,1 0 7,1-2 0,-1-1 7,1-1 12,3-2-15,-3-1 19,3-1-15,2-3 5,-3-1-14,3-2 13,2-3-7,-1-3 5,5-4-7,0-3 0,4-3 0,0-2 6,2-1-13,2-1 13,2 1-26,1 0 2,-1 0 9,2 2-6,3 0 2,-3 3 1,2 0 0</inkml:trace>
</inkml:ink>
</file>

<file path=ppt/ink/ink7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1.4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95 31,'0'0'10,"0"0"-7,0 0-1,0 0 6,0 0-1,0 0-8,0 0 1,0 0 6,0 0 0,0 0-7,0 0 6,0 0-7,0 0 7,0 0-1,0 0-7,0 0 1,0 0 0,0 0 0,0 0 7,0 0-1,0 0-7,0 0 0,0 0 7,0 0 0,0 0-8,0 0 8,0 0-7,0-2 0,0-2 7,-2 2 0,2 0-8,0 1 1,-2-2 0,2 2 0,-3 0 8,3 1 5,-2-1-13,2 0 6,-2 1 0,2 0-1,-2 0 6,2 0-7,-2 0 0,2-2 0,-2 2 0,2 0 6,-2-1-7,2-2 0,0 0-6,-2 0 0,2-2 1,-2 1 1,2-2 0,0 1 0,-2-1 0,2-1 1,0 0 0,-2 0 0,2 2 1,-2 0 0,2 0-1,-2 2 0</inkml:trace>
</inkml:ink>
</file>

<file path=ppt/ink/ink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0:23.6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1814 266 24,'0'0'5,"0"0"-1,0 0 0,0 0-2,-3 0 1,3 0 6,0-3-8,-2 1 6,2 1 6,-2 0-2,2-1-1,-2 2-8,2-2 0,0 2 0,0-1-7,0 0 7,0 1 0,0-1-7,-2-1 7,2 1 0,0 0 6,0 2-14,0-1 1,0 0 7,0 0 0,0 0-7,0 1 1,0 3 7,0 2 6,0 1-14,0 2 13,0 3-13,0 2 7,-2 1-1,2 2 6,-2 3-13,2 0 7,-2-1 0,0 4-6,0-1 6,0 0 7,-2 0-14,2 0 7,-3-1 0,-1-1 6,2-1-7,-2-1 0,2-1 0,0 0 0,-1-2-7,3-4 1,-2 1 0,2-3 1,-2-1 0,2-1-1</inkml:trace>
  <inkml:trace contextRef="#ctx0" brushRef="#br0" timeOffset="490">1658 277 23,'0'0'4,"0"0"0,0 0-1,0 0 0,0 0 0,0 0 6,0 0-8,0 0 0,0 0 0,0 0 0,0 0 0,0 0 6,0 0-7,0 0 0,0 0 0,0 0 0,0 0 0,0 0 0,0 0 0,0 0 6,0 0-7,0 0 0,0 0 0,0 0 0,0 0 1,0 1-1,2 2 1,1-2 0,-3 0 0,2 1 6,0 1-7,-2-1 0,2-2 0,-2 2 0,0-1 1,2 1-1,-2-1 0,2 0 7,-2-1-7,0 1 0,0 0 7,0 0 5,0 1-1,0-1-1,0 0-8,0-1-6,0 1 13,0-1 5,0 0-14,2-1 13,-2 0-2,-2 1-1,0 0-1,0-3-1,2 2-1,-4-1-13,2 0 13,-1-1-1,1 2-19,0 0 20,0 0-7,0 0 7,2-2-20,-2 2 21,2 1-1,0 0-1,0 0 0,0 0-14,-2 0 14,2 0 6,0 0-8,0 0-7,0 0 7,0 0 0,0 0-1,0 0 0,0 0-6,0 0 13,0 0-8,0 0-6,0 0 7,0 0-7,0 0 7,0 0 0,0 0-19,0 0 21,0 0-1,0 0-6,0 0 6,0 0-6,0 0 0,0 0 7,0 0-1,0 0 0,0 0-1,0 0 0,0 0 0,0 0-13,0 0 14,0 0 0,0 0-13,0 0 7,0 0 7,0 0-1,0 5 0,4 1-7,2-1 1,-1 2 0,-1-1 1,2 2 0,0-1 0,0 3 0,1-1 1,-1 0 0,0 1 0,0-1-6,0-1 7,-2 1 0,3-1 0,-3 2-6,2-2-6,0 1 2,-2-1 13,3-1-6,-3 1 0,0-1 13,0-1-1,0-1-1,0 1-8,-2-2 0,2 1-6,-1-2 7,1 2 0,0-3-13,-2 2 2,2-3 1,-2 1 0,0 1 0</inkml:trace>
  <inkml:trace contextRef="#ctx0" brushRef="#br0" timeOffset="40936">136 34 23,'0'0'4,"0"0"0,0 0 0,0 0-1,0 0 0,0 0-1,0 0 7,0 0-8,-2 0 6,2 0-1,0-1 6,-4-3-8,0 2-7,0-1 20,2 0-3,-2 0-14,-1 1 0,1-1 0,0 1-6,0 0 19,0-1-14,2 2 13,-2-1-14,2 1 13,-3-1-2,1 2-1,0 0-7,0 0 0,0 0 0,0 2 0,0-1-7,0 0 1,-1 1 7,1 2 0,0-1 6,0 2-14,0 0 13,0-1-1,0 2-7,1 0 1,-1 2 0,0 0-13,2 0 8,-2 0 7,2 0 6,0 2-7,0-1-1,0 0-12,2 1 20,0-1-13,2 0 7,0 1-1,0-2 6,0 0-7,2 0-6,2-1 7,-2 0-6,3-1 0,-1-2 13,2 1-13,3-1 13,-1-3-1,2-1-1,3 0-7,1 0 7,3 0-7,0-3-7,-1 1 1,3-1-5,-3-1 8,3 1 0,-2-2-6,-1 0 1,1 0-1</inkml:trace>
  <inkml:trace contextRef="#ctx0" brushRef="#br0" timeOffset="42745">277 610 23,'0'0'4,"0"0"-1,0 0 0,-2 0 0,2 0 0,0 1 0,-6 1-1,1 1 0,-1-1 0,0 1 6,0 2-8,-2 0 1,1-1-1,1 1 0,0 1 0,0 1 7,0 1-7,1 1-1,1 2 1,2 0 0,0 3 0,2 1 0,0 0-1,2 3 7,2-1-7,0 1 7,3 2-1,-1-2-7,2 1 6,5-2 0,-1 1-1,2-2 0,1-1 0,1-1-1,1-2 6,2-2-1,-1-1-13,1-2 13,-1-1-7,1-1-7,2-3 0,-3-2-1</inkml:trace>
  <inkml:trace contextRef="#ctx0" brushRef="#br0" timeOffset="43195">633 743 17,'0'2'4,"0"-1"-1,0 1 0,0 2 0,2 0 0,-2 0 0,2 2-1,0 1 0,0-1 0,0 3-1,-2-1 1,2 1-1,-2 2 0,2-1 0,0 2 0,-2-2 0,-2 2 0,2-1 0,-2 2 0,-2 1 0,2 0 0,-2 0-1,0 0 1,-3-1-1,1-2 0,0 1 0,0 0 0,-3-3 1,3 0 6,-2-2-7,2-1 6,2-1-7,-3-3 0,3-1 0,2-2 0,0-4 0,2 0 0,0-4 0,2-1 0,2-2 1,3 2 0,-1-4 0,2 0 0,0 0 0,3-1-1,-1 1 0,0 1 1,3-1 0,-3 0 0,2 1 0,1 1 0,-3 0 0,1 0 0,1 2 0,-4 1 0,1-1 0,-1 2 0,0 0 0,-2 2 0,0 0 0,1 2 0,-3-1 0,0 2 0,-2-1 0,0 1 6,0 0 0,0 1-7,-2 0 0,0 0 6,2 0 0,-2 1-7,-2 1 0,2-1 0,-2 1 0,0 0 0,0 0 7,0 0-7,0 1 7,-2 1-7,2 1 6,-2 0-6,-1 2 0,1-1 0,0 5 0,0-2 13,0 2-7,2 0-7,-2 2 0,0 0 1,1 2-1,3 1 7,0-1-6,0 0 6,0 1 0,3-1 5,1 3-7,0-4 0,0 1 6,0-1-7,2-1-7,-2-1 7,5-1-6,-3-1 13,2 0-14,-2-2 1,3-1 0,-1-2 0,0 1 0</inkml:trace>
  <inkml:trace contextRef="#ctx0" brushRef="#br0" timeOffset="44085">941 905 24,'-2'0'4,"2"0"0,-2-1-1,0 1 0,2 0 0,-3 1-1,-1 1 0,4 0-1,-2 1 1,-2 1 0,2-1-1,0 2 0,2 2 0,0-2-1,-2 2 1,0 2-1,2 1 1,-2-1 0,2 2-1,0-1 0,0 1 1,0-1-1,0 0 1,2-2-1,0 1 0,0-2 0,2 1 0,-2-1 0,2-1 0,-2-1 0,3-2 0,1 0 0,-2 0 0,2-2 0,0-1 0,-2-1 0,3-3 0,-3 1 0,2-2 0,0-1 0,0-1 0,1-1 0,-3 0 0,-2-1 7,0 0-7,0-1 0,-2 1-1,-2 1 1,0 1 6,0-1-7,-2 1 0,-1 2 0,3 0 0,-2 1 0,0-1 0,0 3 7,2-1-7,0 1 6,0 1-8,0 0 1,2 0-2</inkml:trace>
  <inkml:trace contextRef="#ctx0" brushRef="#br0" timeOffset="44585">1268 905 22,'0'-1'4,"2"2"-1,-2 0 0,2 2 0,0-1 0,0 3 6,0 0-7,0 1 0,0 2-1,0 2 0,-2 1 0,0 2 0,0 0 6,0 2-1,-2 0-7,0 1 7,-2 1-1,0-1-1,0 0-7,-1-2 0,1 0 0,0-1-2</inkml:trace>
  <inkml:trace contextRef="#ctx0" brushRef="#br0" timeOffset="45853">1644 773 23,'0'-2'4,"-2"1"7,2 0-2,0 0-7,-2 0-1,2-2 0,0 2 7,0 0-8,-2 0 0,2 0 13,0 1-8,-2-1-1,2 1 0,0 0-7,0 0 7,2 4-7,-2 1 0,2 2 7,0 1 6,-2 1-8,2 1 0,-2-1 0,2 3-1,0-1 7,0 0-14,0-1 13,2-1-7,-2 1 6,0-1-7,5-1 1,-3-1 0,-2 0-7,2-1 1,2-3 7,3 1 0,-1-4 0,0-2 0,0-1-7,3-1 7,-3-2-6,2-1 1,1 0 6,-3-1 6,2 0-7,-1 1 0,-1 0 0,-2 0 0,0 2 6,-2 0-13,0 2 7,1-1 6,-3 1-7,2 2 12,-2-2-8,0 1 0,0 1-7,-2 1 0,2 1 7,-2 1-7,0 1 1,2 0 0,-2 2-6,0 1 20,2-1-8,0 2-1,-2 2-12,2-1 19,0 0-13,0 1 0,1 2 7,-1 0-1,0 1-6,2 1 6,-2-1 0,2 1-7,-2 0 7,0 1-7,0 1 13,0 0-13,0 0 13,0 2-1,1-1-14,-1-1 1,0 1 0,0 1 14,0-2-8,0 1-6,0 0-6,0 0 8,-2 1 0,0-1 13,0 0-7,-2 1-1,2 0-6,-2 0 0,0 0 7,-2 0 0,-3 1-13,1 0 1,-2 0 1,0-1 20,-3 1-2,1-1-13,-2-2 0,-1 0 7,1-1-1,-1-2 0,-1-2-7,-1-2 7,3-2 6,-2-3-8,1-2 6,-1-4-13,1-2 7,3-5-13,0-1 8,1-4 1,1-2-6,2-2 13,2-2-13,0 0 14,4-1-1,2-1-13,2 1 8,2 0-6,2 1 0,-2 2 0,5 0 0</inkml:trace>
  <inkml:trace contextRef="#ctx0" brushRef="#br0" timeOffset="46853">2132 999 22,'-2'1'4,"2"1"-1,-2-1 1,2 1 0,-2 0-1,0 2 0,0 1-1,0-2 6,-3 2-7,3 0 0,-2 0-1,2 1 0,0 0 7,-2 2-1,2 0-1,0 0-6,0 1 6,0 2-7,0-1 0,0 1 1,2-1-1,-2 0 1,2-1 0,0-1 6,0 1-6,2 0 0,0-4-1,2 1 1,-2-1 0,2-2 0,2 0 0,0-2 1,3-2 0,-1-3 0,0 1-1,3-2 0,-1-2 1,0 0 6,1-1-7,-1 0 0,0-2 0,-1 2 7,-1-1-7,0-1 0,-2 0 6,1 1 0,-3-2-1,-4 1 6,0 0-8,-2-1 0,-3 2 6,-1 2-7,0 1 0,-2 0 6,-1 3-1,3-1-1,-2 1-13,2 2 13,2-2-6,0 2 6,-1-1-1,1 2-13,2-1 0,0 1-1</inkml:trace>
  <inkml:trace contextRef="#ctx0" brushRef="#br0" timeOffset="47463">2506 791 36,'-2'0'3,"2"0"0,0 0 6,0 0-8,0-1 6,2 0 0,3-2-8,-3 3 13,0 0-14,0 0 7,0 2 5,0-1-7,2 2-1,-2 2 13,2 2-9,-2 1 6,0 1-2,0 3-13,-2 2 6,0 3 0,-4 3 0,2 1 5,-4 1-1,0 1-13,-2 1 7,-3-1-13,3 0 1,-2 0 0</inkml:trace>
  <inkml:trace contextRef="#ctx0" brushRef="#br0" timeOffset="47954">2810 689 22,'0'0'5,"0"0"-1,0 0-1,0 0 7,0 0-8,0 0 0,0 0 12,0 0-14,0 0 12,-2 0-7,0-1 12,-2 1-21,0-2 13,0 2-1,0 2-1,0 0-8,-1 1-6,1 1 20,0-1-20,0 3 19,0 1-8,0 0 0,-2 2-7,1 1 7,-1 0-7,2 2-6,-2 1 8,2 1 6,-2 0-7,1 1 7,3 0 5,0 0-14,0 0 13,2 0-13,0-2 7,0 0 5,2-2-13,2 0 1,1-2-6,-1-2 14,2-1-1,2-3-13,2 0 8,1-3 0,-1-4 0,3 0 7,-1-2-7,0-1 6,1-2-6,-3-1 0,3-1 0,-3-1-6,0 0 0,-1 0 1,-1-4 1,0 1 1,-2 0 0,-2-1 1,1 1 0,-1-1 1,-2-1 0,-2 3 1,0 0 0,-2 3 0,-2-1 1,-1 3 0,1 1 0,-2 2 0,0 0 0,0 1 1,-1 1-1,1 1 1,2 1-1,-2 1 1,2 1 0,0 0 0,-1 0 0,1 1 0,4 0-2,-2 0-1</inkml:trace>
  <inkml:trace contextRef="#ctx0" brushRef="#br0" timeOffset="48584">3057 442 60,'0'0'13,"0"0"-8,0 0-7,0 0 13,0 0 5,0 0-15,0 0 6,0 0-7,0 0 13,0 0-2,0 0-14,0-1 7,4 0 5,0 1-7,2 0 6,0 1-7,2 0 0,1 3 0,1-1 6,-2 2-7,3 0-7,-1 2 14,0 0-1,3 1-7,-3 2 6,3 1 0,-1 1-14,0 1 8,1 2 0,-1 0 6,1 2-7,-1 0 1,-2 2 12,1 0-7,-3 1-1,0 0-13,0 0 20,-1 1-1,-3 0-1,-2 1-7,0 2 6,-4 1-7,-2-1 0,-2 2 6,-3-1 5,1 0-1,0-1-1,-3-2-20,3 0 8,0-1 0,0-1-18,-1-3 2,1-2 1,0 1 1</inkml:trace>
</inkml:ink>
</file>

<file path=ppt/ink/ink8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2.3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68 209 32,'-2'0'4,"0"-1"-1,-2 1 6,2 0 5,-3-1-2,1 0-7,2 1 5,-2 0-13,-2 0 19,2 1-9,-2 0-13,1 0 13,-1 1-1,2-2-7,0 2 7,0-1-7,2 1 6,0 2-7,2-1-6,0 1 8,0 0 0,4 0 0,0 1-7,2-2 20,2 2-14,3-1 12,-1 1-13,0 0-7,3-1 14,-1 1-13,1 1 14,-3 1-1,0 0-7,1 0 6,-1 1 0,-2 1-7,-1 2-6,-1-1 1,-2 4 20,-2 0-14,-2 1 0,-4 1 7,0 1 6,-3 0-8,-1-1-7,-2 2 13,0-2-20,-1 0 14,1-2 0,-3 0 6,1-1-1,2-1-14,-1-2-6,3-2 0</inkml:trace>
  <inkml:trace contextRef="#ctx0" brushRef="#br0" timeOffset="410">420 0 91,'0'0'21,"-3"0"-15,3 0 12,0 0-2,-4 1-2,0 0-8,-2 2 5,-2-1-7,-3 2 5,1-1-7,-2 2 6,-3 0-1,-1 1-7,-1 0-6,3 1 13,-3 0-1,3-1-7,-3 1-6,3 0 1,1 0-12,-1 0 15,3-1-13,1-1 2,2 0 0</inkml:trace>
</inkml:ink>
</file>

<file path=ppt/ink/ink8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4.4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81 82 24,'0'0'11,"0"0"-8,0 0 6,0 0-7,0 0 6,-2 0-1,2-1-1,-2-3-7,0 2 19,0-1-2,2 1-15,0 0 12,-3-1-7,3 1-7,-2 0-7,2-1 8,2 0 12,3-1-14,-1 0 0,2-1 1,2-1 6,1 1-1,1 0-13,2 0 8,1-1 12,-1 2-7,0 0-7,1 1 7,1 0 5,-1 2-13,-1 1 13,1 0-8,-3 4-6,0 0 1,1 3 0,-5 2 7,0 1 0,-4 3 5,0 1-13,-4 1 7,0 3 6,-4 1-1,0 2-1,-5 0-7,1 0 6,-2-1 6,-1 1-26,-3-2 8,-1 0 1,0-3 7,-1-1-1,1-2 0,1-1 13,-1-3-2,1-2-1,1-3-14,3-3-6,-1-2 14,1-3-7,4-3-5,1-3 13,1-3 6,4-3-8,0-1 6,4-1-7,2 0-13,3 0 1,1 0 1,2 1-5,3 0 2,1 1 0,1 1 1</inkml:trace>
  <inkml:trace contextRef="#ctx0" brushRef="#br0" timeOffset="576">550 225 40,'0'0'3,"0"0"-1,0 0 0,0 0-1,0 0 7,0 0-1,-2 1-1,2 1-1,-4 2 0,0-1-1,0 1 0,0 0-1,-3 0 6,1-1-1,0 0-1,0 0-14,2-1 8,0 1 6,2-2-14,-3-1 14,3-2-14,2-2 14,0 1-1,0-4-13,2 0 7,0 0 0,3-1-7,-3 1 1,2 1 7,-2-1 6,0 2-13,0 0 0,0 3 8,0-1-7,-2 0 0,2 2 1,-2 0 0,0 1 0,0 1-1</inkml:trace>
</inkml:ink>
</file>

<file path=ppt/ink/ink8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5.3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89 279 52,'-2'0'1,"2"0"6,0 0-1,-4 1 6,0 1-8,-2-1 0,-5 1-1,3 1-6,0 1 19,-3-1-9,3 1-7,0-1 7,2 2-1,0-1-1,1-1-1,3 1 0,0 0-7,4 1 13,0 1-14,3-2-6,-1 1 8,4 0 13,0 0-2,0 0-7,3 1 0,-1 0-1,0 0 7,-1-1-1,1 2-8,-2 1 1,-1 2 0,-1 0 0,-2 1 6,-4 0-1,0 1-1,-2 0 0,-2-1-13,0 1 1,-5-1-5,1 1 14,0-1 0,-3-2 6,3 0-20,-2-2 1,-1-1 1</inkml:trace>
  <inkml:trace contextRef="#ctx0" brushRef="#br0" timeOffset="352">404 0 87,'0'1'9,"-5"0"5,1 3-8,-2-1 6,-2 3-14,0 0 13,-5 2-8,1 0 12,-3 0-14,-1 2 12,-1 0-8,3 0-7,-3 0 7,3-1-7,-1 1-13,5-2 2,0 0 0</inkml:trace>
</inkml:ink>
</file>

<file path=ppt/ink/ink8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19.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66 66 22,'0'0'4,"0"0"-1,0 0 1,0-3 0,0 2-2,-2-1 1,2 1-1,0-2 0,0 2 0,0-1 6,0 0-7,0-1-1,0 2 0,0-1 0,2-1 0,-2 1 7,2 0-7,-2-1 0,2 0-1,0 2 1,0-2-1,0 0 1,2 1 0,0-2 6,0 2-7,1-2 7,-1 2-8,0 0 7,2-1-7,-2 2 7,2-1-8,-1 1 1,1 0 0,0 1 0,-2-2 1,2 4 0,-2-1 0,3 0 0,-3 1 0,-2 1 0,2 1 7,-2 1-7,0-1 6,0 2-7,-2 1 1,0 0 0,0 1 0,-2-1-1,0 2 1,0 0 0,-2-1 1,2 0 0,-2 1-1,-1 0 7,1 0-7,-2 0 6,-2 0-7,0 0 1,-1-1-1,1 1 0,-2-1 8,-1-1-1,3-1-1,-2 0 6,1-2-14,-1 1 19,2-3-8,2 1 6,-3-3-8,3 0-13,0-1 13,0-3 0,2-2 5,2-1-1,0-2-7,2 0-1,0-1-12,4-1 14,0-1-13,2-1 1,0 2 1,2-1 0,1 0 1,-1 1 1,0 0 0</inkml:trace>
</inkml:ink>
</file>

<file path=ppt/ink/ink8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20.2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46 360 22,'0'0'4,"0"0"-1,0 0 0,0 0-1,0 0 1,0 0-1,-3 1 0,1 0 0,0 3-1,-2-1 1,0 1-1,0-1 0,0 1 0,0 0 1,0 0-1,1-1 0,-1 0 0,2-1-1,0 0 1,0 1 0,0-2 0,2-1-1,0 0 1,0 0-1,0-1 0,2-2 0,0-1 0,4-1 7,-1 0-1,1 1-8,-2-1 7,-2 1 0,2 0-7,-2 2 6,2-2 0,-2 2-1,0 1 6,0-2-1,-2 2-13,3 0 6,-3 1-6,0-1 0,2 1 1,-2 0 1,0 0 0,-2 1 0,2 0 0,0-1-1</inkml:trace>
  <inkml:trace contextRef="#ctx0" brushRef="#br0" timeOffset="487">306 88 24,'0'0'5,"0"0"-1,0 0 0,0 0-1,0 0-1,0 0 0,0 0 0,0 0 0,0 0-1,0 0 0,0 0 7,0 0-1,0 0-1,0 0-7,0 0 0,0-1 0,0 1 6,0-3 0,4 0-1,2-1 0,1 0-7,-1-1 0,0 1 13,2 0-14,1-1 1,-1 1 7,0-1-1,0 0 0,-1 2 6,1-1-14,-2 1 1,0 1 6,1-1 0,-3 2 0,2 0-7,-2 1 7,0 0 6,0 1-1,0 3-13,-2-1 13,3 3-7,-3 2 6,-2 3 6,0 1-8,0 2-7,0 1-6,-2 3 14,-3 2-7,3-1 0,-2 3 7,0 1 5,0-1-7,0 1 6,0 0-8,0-1-6,-3 0 13,3-1-1,0 0-7,0-1 6,0-1 0,0-3 5,2 0-8,0-2-19,0-1 21,-3-1-13,3-3-5,0 0 1,2-2 1,-2-1-1</inkml:trace>
  <inkml:trace contextRef="#ctx0" brushRef="#br0" timeOffset="962">269 310 22,'0'0'5,"0"0"-1,0 0 0,2-3-1,2 0 0,0 0 0,2-1 5,1 1-7,1-1 0,0 0 12,0 0-7,3 1-8,-1-1 0,0 2 1,1 0 6,-1-1 0,1 2-1,-3 0 0,0 1 5,0 0-7,1 1-7,-3-1 0,0 1 1,-2 0-2</inkml:trace>
  <inkml:trace contextRef="#ctx0" brushRef="#br0" timeOffset="1672">635 224 22,'0'0'5,"0"-1"-1,0 1-1,0-1 0,0 0-1,4-2 1,-2 1-1,2 0 0,0-2 0,1 2 0,1-1-1,-2 1 0,0 0 0,2 1 6,-2-1-1,3 1 0,-1 0-7,2 1 6,-2 1-7,3 0 0,-3 2 0,2 0 1,-2 1 0,-2 2 13,1 1-14,-1-1 6,-2 3-7,-4 1 13,0 1-1,-3-2-7,1 1-1,-2 2 7,-4-2-14,-1 0 7,1 0-6,-2-1 13,1 0-7,-1-2 6,0 0-7,1-2 6,-1 0-7,1-1-7,1-2 8,2-3 6,0-2-7,1-1 7,1-3-14,2-1 14,2-2-7,0 0 0,4-1-7,0 0 1,0-1 1,2 0-1</inkml:trace>
  <inkml:trace contextRef="#ctx0" brushRef="#br0" timeOffset="2192">827 55 24,'0'0'4,"0"0"0,2 0-1,-2-1 0,5 0 6,1-2-8,2-1 7,2 2-7,1-3 0,-1-1-1,2 2 0,3-1 7,-1 0-7,1 1-1,-1-1 0,1 2 1,-3 0 6,3 1-7,-5 0 0,0 2 7,1 1-1,-3 1-1,-2 2-7,0 3 13,-1 1-13,-3 2 0,0 3 13,-2 0-8,0 3 13,-2 1-2,-3 2-8,1 1-1,0 0 6,-2 1-14,0 1 7,2 0-7,-3 1 13,1 0-1,0 0-1,0 1-7,-2-2 0,1 1 0,1-1-6,0 0 7,0-2-7,2-1 7,-1-2 0,1-2 0,2 0-6,0-3-6,0-2 0,0 1 1</inkml:trace>
  <inkml:trace contextRef="#ctx0" brushRef="#br0" timeOffset="2552">931 304 31,'0'0'10,"0"0"-8,0-1 7,2 1-8,0 0 0,2-1 12,4-1-1,1-2-14,1 2 0,2-2 7,1 1 5,1 0-7,1 1-7,1 1 13,-1 0-7,-1 0 6,1 1-8,-1-2-7,1 2 0</inkml:trace>
</inkml:ink>
</file>

<file path=ppt/ink/ink8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24.5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33 173 46,'0'0'8,"-2"-2"-7,2 2 12,0-1-8,-4 0 0,2 0-1,-2 0-7,2 0 7,-3-1 6,3 1 5,0 0-21,-2 0 20,2 1 4,0-1-15,0 1 0,2-1 6,-2 1-7,2 0 6,0 0-20,0 0 14,0 0 0,0 0 12,0 0-14,0 0 0,0 0 6,0 0-1,0 0-7,2 0 7,-2 0-13,6 1 7,0 0 12,1-1-7,3 1 6,2-1-14,1 0-6,1 0 8,1-1 12,1 1-20,1 0 8,-3-1 13,1 1-21,-1 1 8,-1-1 6,-1 0-6,-2 0 0,-1 0-6,-1 0 1,0 0-5,-2 0 0,-2 0 1,3 0 0</inkml:trace>
  <inkml:trace contextRef="#ctx0" brushRef="#br0" timeOffset="925">511 10 23,'0'0'4,"0"0"0,0 0 0,0 0 6,0 0-8,0 0-1,0 0 0,0 0 7,0 0-1,0 0-1,0 0-7,0 0-1,0 0 1,0 0 0,0 0 1,2 0-1,2-1 1,0-2 0,2 1 0,1 0 0,-1 0-1,0 2 1,0 0 0,2 0-1,1 2 1,-1 0 6,-2 1-7,2 1 7,-1 1-7,-1 0 6,-2 1 6,2 2-8,-4 2 6,0 0-14,-2 1 1,-2 0 7,-2 2-1,-2 0 0,0 1 6,-3-2 5,1 1-14,-2 0 0,-1-1-6,-1-1 13,0-1 6,-1-1-8,-1-1 12,1-2-21,1 0 7,0-3 6,1 0-13,1-2 13,2-4-14,-1-1 20,3-2-21,2-3 14,0-2-1,4-1-1,0-1 0,2-1-7,0-3-13,2 1 2,2-1 2,-2-1 1,3 3 1,1 0-1,-2 0 0</inkml:trace>
</inkml:ink>
</file>

<file path=ppt/ink/ink8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26.4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 97 62,'0'0'0,"0"0"12,0 0-1,0 0-14,0 0 13,0 0-1,0 0-8,0-2 13,0-1-8,2 1-1,0-2-7,2 0 13,0-1-2,3 1-7,-1 0 6,0-1-7,2 0-7,1 2 14,-1-2-1,0 2-14,0-2 7,-1 2-6,1-1 1,-2 2-6,0 1 14,-2-2 0,1 2-7,-1 1 7,0 1-7,-2 3 7,0 0-13,0 3 8,0 4 6,0 1 0,-2 2 5,-2 1 6,0 2-15,0 2 13,-2 0-2,0 4-8,0-1 0,-3 0-7,3 0 13,-2 0-13,0 0 13,2-1-14,-5 0 13,3-1-13,2-2 7,-2 1-1,0-2-6,2 1 13,-3-3-7,3-1 0,0-1-7,2-3-11,-2 1 1,2-1 2,0-2 1,0 0 0</inkml:trace>
  <inkml:trace contextRef="#ctx0" brushRef="#br0" timeOffset="440">0 334 47,'0'0'2,"0"0"12,0 0-14,0 0 0,0-1 12,2 1-14,3-1 13,-1-1-8,0 0-7,2 1 14,0 0-14,3 0 13,1-1-14,0 0 14,3 1-8,1-1 6,-2 0-13,3 0 19,-1 1-14,1-1 0,-1 2-6,1 0 1,-3-2 0,1 2 0,-1-1-1</inkml:trace>
  <inkml:trace contextRef="#ctx0" brushRef="#br0" timeOffset="730">484 222 29,'0'0'10,"0"0"-7,0 0 12,0 0-8,0 0-7,0 0 0,0 0 6,-2 0 12,0-2 4,-2 1-3,0-2-9,0 2-1,0 1-14,-3 1 7,1 1-6,-2 0 19,0 1-14,-1 2 0,1 1 12,-2 0-8,-1 2-7,3 1 7,-2 2-1,2-1-7,-1 2 7,1-1-19,2 1 14,0 0 13,1-2-14,3 0 6,0 0 0,0 0-1,2 0 0,2-3-7,0-1 1,3 0-6,1-1 13,0-2-6,2 0 6,0-3-13,3-3 8,-1 1 6,1-1-1,-1-3-6,0 0 6,1-1 0,-3-1-1,-2-1-7,-2-2 13,0-1-19,-2 2 13,-2 0-6,0-1 6,-2 1-6,-2 0 13,0 2-2,0 0-13,0 2 7,0 0-19,2 1 1,-3 1 3,3 1 0,2-1 1,-2 2 0</inkml:trace>
  <inkml:trace contextRef="#ctx0" brushRef="#br0" timeOffset="1170">633 36 31,'0'0'4,"0"-1"-1,2-1 6,2-1-7,3 0 6,1-1 5,-2 2-8,2-1-7,1-1 7,-1 2 5,2-1-13,-1 1 13,1 0-8,-2-1 0,0 2 6,1 0-14,-3 2 14,0 0-14,-2 2 7,0 1 12,1 3-7,-3 3 5,0-1-1,-4 4-2,0 1 6,-1 2-8,-1 3-1,0-1-7,0 3 13,-2 0-8,0 1-6,-1 1 12,1 1-19,0 0 20,0 1-14,-2-1-6,1 0 20,1-2-20,2 2 20,-2-2-7,2-1 5,0-3-13,1 1-12,-1-2 8,2-1-5,0-4 0,0 0 1</inkml:trace>
  <inkml:trace contextRef="#ctx0" brushRef="#br0" timeOffset="1520">664 318 58,'0'-2'19,"0"2"-2,0-1-2,2 0-15,0 0 0,3-1 7,1 0-8,-2 0 1,2 0 6,2-1-1,3 0-1,-1 1 0,0-1 6,5 1-8,-3 1-6,1 0-6,-1 1 0,0 0 0</inkml:trace>
</inkml:ink>
</file>

<file path=ppt/ink/ink8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30.6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146 406 25,'0'-1'5,"-2"1"-1,2-1 6,-2 1-8,2-2 0,-2 2 12,2 0-2,-2 0-14,2-1 19,-2 1-14,2-1-1,-2 1 6,2-1-13,-2 1 19,2 0-20,0 0 7,0 0 6,0 0-1,0 0-1,0 0 6,0 0-8,0 0 6,0 0-7,0 0 6,0 0-1,0-1-7,2-2 0,4-1 0,0-1-7,3-1 8,1 2-7,0-1 7,1 0-12,1 2 7,-1 1 13,1-1-1,0 3-7,-1 1 6,1 2-1,-2 0-13,-1 4 1,-1 1 0,0 2 1,-2 2 1,-1 1-6,-3 2 8,-2 3-6,-4-1 13,-1 1 6,-3 0-2,-2 1-7,-1-2 12,-3 1-8,-1-1-1,-3-1 0,-1-2-1,1 2 0,-5-5 5,2 1-1,3-4-7,-3-1 0,2-2 0,1-3 6,3-2-7,1-5 6,3-2-1,1-3 0,2-3-1,6-2 0,0-3-20,2-1 21,4-1-19,2-1 14,2 0-6,5 1-12,-1 0 2,0 2 1,3 0 1,-1 2 0</inkml:trace>
  <inkml:trace contextRef="#ctx0" brushRef="#br0" timeOffset="540">502 542 56,'-2'1'1,"0"1"0,0 2 6,-2-1-7,0 2 6,2 0-1,-2-2-1,1 1 0,-1 0 6,2-1 5,0 0-15,0-1-6,0 0 7,2 0 6,-2-1-1,2 0-7,-2-1 0,2-1 1,0 0 0,0-1 6,0-3-7,0-1-6,0 0 7,2-1-6,-2 0-1,2 0 1,-2 2 0,0-2-1</inkml:trace>
  <inkml:trace contextRef="#ctx0" brushRef="#br0" timeOffset="860">852 308 24,'0'0'5,"-2"0"-1,0 3 0,-5 0-1,3 2-1,-2-1 0,0 2 6,0-1-7,1 1-1,-1 1 7,4-2-7,-2 2 0,2 2 0,2-4 0,2 2 0,2-1 6,0 1-7,3-1 1,1 0-1,2 0 0,1-1 7,-1 1-7,2 1 0,1 0 0,-3 0 7,2 1-1,-1 0-7,-3 2 0,-2-1 0,0 0 7,-3 3 6,-1-2-2,-2 2-7,-2 0-7,-3-1 7,-1 2-7,-2-1 1,0-2 13,-3 1-1,1-1-7,2-2-6,-3-1 0,3-1 0,0-3 0,0-1 0</inkml:trace>
  <inkml:trace contextRef="#ctx0" brushRef="#br0" timeOffset="1180">1216 0 54,'-2'0'13,"0"1"-1,-3 0-2,-1 1-7,-2 1 6,-2 2-8,-3 1 13,-1-1-2,-3 3 5,-1 3-15,-3-1-6,2 2 19,-1 0-8,1-1-1,2 0-13,1-2-6,3-1 1,3 0 0</inkml:trace>
</inkml:ink>
</file>

<file path=ppt/ink/ink8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33.3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42 453 24,'0'0'4,"0"0"0,0-1-1,0-1 0,0-3 0,2 1 0,0 0-1,0 0 0,0 0-1,0-2 1,0 1-1,4-1 0,-1 1 0,1-1 0,0 0-1,4 0 0,-1 0 0,1 0 0,0 2 1,1-2 0,1 1 0,-2 2-1,1-1 0,-1 4 0,-2 0 0,1 3 0,-3 0 0,0 2 0,0 2 0,-2 1 0,-2 2 0,0 1 0,-4 0 7,0 2 5,-4 0-8,0 1 12,-2-1-14,-3 0-7,1-1 7,-5 0 12,3 0-8,-2-3-7,-3 0 7,3-2 5,-3-1-1,3-1-20,1-3 20,1-2 5,1-1-14,1-4 6,4-2 5,0-2-8,1-2-13,3-1 14,2-3-1,2-1-13,5 0 14,-1 0-19,2 0 14,0-1-6,3 2-7,-1 2 2,3 1 0</inkml:trace>
  <inkml:trace contextRef="#ctx0" brushRef="#br0" timeOffset="480">451 452 40,'-2'1'9,"2"1"-7,-2 2-1,0-1 0,0 3 6,0-1-1,0 1-7,0-1 7,0 0-7,0 1 6,-2-1 0,-1 0-1,1 0-1,0 0-6,0-2 6,0 1 0,0-2-7,0 0 13,-1-1-13,1-1 7,0-1 5,0-1-7,0-2 6,2 0-13,2-2 0,0-1 1,0 0 1,2 0 0,-2 0 0,2 0 0,0 1-1</inkml:trace>
  <inkml:trace contextRef="#ctx0" brushRef="#br0" timeOffset="790">768 247 70,'0'0'18,"0"0"-3,0 0-1,0 0-8,-2 0-14,-2 0 8,1 4-7,-1-1 7,0 1 7,0 0 5,0 2-8,0-1 0,2 1-1,2-1-6,0 0 0,2 1 13,2 1-1,2-1-1,0 1-8,1-2 0,3 1 0,-2 0-6,2 1 1,1 0-6,-3 0 8,0 1 0,1 0 13,-3 0-1,0 2-8,0 0 0,-4 0-6,0 0 1,0 2 0,-4-2 7,0 1-1,-2-1 0,-2 0 0,0 0-13,-2-1 1,-3-2 2,3 0 0,0-1 1,-1-3-1</inkml:trace>
  <inkml:trace contextRef="#ctx0" brushRef="#br0" timeOffset="1100">1099 0 89,'-2'0'9,"2"0"5,0 1-8,-5 0 12,-1 1-9,-2 1 6,-2-1-9,-1 2 6,-3 1-2,-1 1-7,-1 0 6,-1 1 5,1 0-14,-1 0-7,1-1-11,3 0 8,1 0-5,-1 0 1</inkml:trace>
</inkml:ink>
</file>

<file path=ppt/ink/ink8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36.4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41 338 23,'-2'0'11,"0"1"-1,0-1-2,-2 0-1,0 0 6,2 0-14,-2 0 12,2 0 5,-2 0-2,2 0 5,-1 0-21,1-1 0,0 1 6,2 0 6,-2 0-1,2 0-1,-2 0-1,2 0-14,-2 0 14,2 0-1,0 0-1,2 1-1,0-1-13,0 0 2,5 0 0,-1 0 8,4-1 6,0 0-1,5 0 5,-1 1-14,1-3 7,3 2 6,1 0-20,0-1 1,-3 0 14,3 0-1,-3 2-13,1-1-5,-3 1 14,-1-1 6,-1 0 0,1-1-1,-3 1-7,-2 1 7,-2-1-1,1 1-1,-1 0-6,-2 0 6,-2-1-6,0 1-12,-4 0 1,2 0 1,0 0 2,-2 0-1</inkml:trace>
  <inkml:trace contextRef="#ctx0" brushRef="#br0" timeOffset="520">532 101 30,'0'0'4,"0"0"-1,0 0 0,0 0 6,0 0-8,0 0 7,0 0-8,0 0 0,0 0 7,0 0-1,0 0-8,0 0 1,0 0 0,0 0 7,0 0-7,4-3 0,2 2-1,0-1 1,2-2 0,3 2 0,1-1 7,1 0-1,-1 0-1,0 0-6,3 1-1,-3 0 1,1 1 0,-1-1 7,-2 2-7,1 0 0,-1 0 1,-2 2 0,-1 0 0,-1 1 0,-2 1 6,-2 2 6,0 2-14,-2 1 13,0 3-8,-4 1 6,2 2-1,-2 2 0,-2 1 5,-1-1-8,1 4 6,0 1-1,0-1-14,0 1-6,-1-1 21,1 0-14,0-1 7,2-2 5,0 1-1,0-2 6,-1 0-27,3-3 21,-2 0-7,2-3 0,-2 1-7,2-2 7,2 0-12,0-2 1,0-1 1,2-2 0</inkml:trace>
  <inkml:trace contextRef="#ctx0" brushRef="#br0" timeOffset="3170">728 134 20,'0'0'5,"0"0"-2,0 0 1,0 0-1,-2 0 0,2 0 0,-2-1 0,0 1-1,0 0 0,0 0 6,2 0-8,-2 0 7,0 0-1,0-1-7,2 1 0,-3 1 0,3-2 0,-2 1 1,2 0 12,-2 0-14,0 0 0,0-1 1,0 0 6,0 1-7,0 0 0,0 0 1,0 1 0,0-1-1,-2 1 1,2 0 0,-3 0 7,1-1-8,0 2 0,0-1 0,0 1 1,0 0 0,0 0 7,-3 1-7,3-1 0,-2 2 6,2-2 0,0 2-1,-2-1 0,1 1-7,1 0 6,2 1 0,-2 0 0,-2 0-1,0 2 6,2 0-7,-1 1 0,-1 1 0,0-1 0,0 0-7,0 1 7,-1 1 0,3 0 0,0 0 0,0 1 0,-2 1 6,0-1-7,1 1-7,3-2 14,-2 2-13,0-2 13,0 2-14,2-2 14,-2 1-1,2-2-13,0 1 13,0-1-14,2-1 8,-2 0 6,2 0-7,2 0 7,-2-1-1,2 0-1,0 0-13,-2 0 8,0 0 0,2-1 6,-2 0-13,4-3 7,-2 2-6,2-1 14,-2-1-14,2 0 20,0 0-14,1-1 0,-1 0 0,2 0 13,0-1-2,0-1-7,3 0-7,-3 0 7,2-1-1,0-1 6,1 0-7,-1 0 0,0-1-6,0 1 6,1 0 0,-1 1-12,0-2 7,-1 0 7,1-1-7,-2 1-5,2-1 7,-2 0 7,1-1-1,-1 0-7,0 1 7,0-2-7,0 0 13,1-1-8,-3-1-6,2 0 0,-2 0 7,0 0 0,0-2 6,1 0-14,-1 1 7,-2-1-7,0 1 1,2 0 7,-2-2 6,0 2-8,0-2 0,-2 2-6,2-1 0,-2 0 14,2 0-8,-2-1 6,2 1-7,-2-1-6,2 2 7,-2 0 0,-2 0-7,2 0 14,0 2-8,-2-1-12,2 0 20,-2 2-7,2 1-6,-2-1-6,2 0 14,0 0-7,-2 1-6,2 1 14,-2-1 0,0 2-1,0-1 6,0 0-7,0 0-7,0 1 7,-2 0 0,-1 1-7,1 0 7,0 0 0,0 0-7,-2 1 14,2 0-14,-3 0 13,1 1-13,2 0 6,0 0 7,-2-2-8,2 2-6,-3 0 1,3-1 7,0 1-1,0-1 7,0 1-8,0 0-6,0 1 7,0-1 0,-1 1 6,1 1-7,2-2-6,-2 1 7,0 0 0,2-1-7,-2 1 13,2 0-13,-3 2 13,3-2-7,0 0 0,0-1-6,0 2 7,0-1 0,0 2 0,0-1-7,0-1-6,2 0 2,0 1 0,2 0-1</inkml:trace>
  <inkml:trace contextRef="#ctx0" brushRef="#br0" timeOffset="4465">889 441 23,'0'0'4,"0"0"0,0-1-1,0 1 0,0 0 0,0 0-1,0 0 0,0 0 0,-2 0 0,2 0 0,0 0-1,0 0 0,0 0 0,0 0 0,0 0-1,0 0 0,0 0 1,0 0-1,0 0 1,0 0-1,0 0 1,0 0-1,0 0 1,0 0-1,0 0 0,0 0 0,0 0 0,0 0 0,0 0 0,0 0 0,0 0 0,0 1 0,-2 3 0,0 1 0,0-2 0,0 2 0,-2-2 0,2 2 0,0-1 7,0 0-7,0-2 0,0 1 12,0-1-14,2 0 7,-3-1-8,3 1 0,-2-2-2</inkml:trace>
  <inkml:trace contextRef="#ctx0" brushRef="#br0" timeOffset="5585">1055 100 30,'0'0'10,"-2"-2"-7,2 2 12,-2-1 4,2 1-15,0-1-6,0 0 12,0 1-7,0 0-1,0 0 6,0-1-7,2 1 6,-2-1-1,2-1 6,0 0-8,2-1 0,2 0-1,-2 0 0,5-1-1,-3 1 0,2-1 6,-2 1-7,3-1 6,-3 2-1,0 0-1,2-1 0,-1 2-20,-1 0 15,0 0 0,-2 2 0,0 0 6,2 0-1,-1 4 0,-3 0-1,0 2 0,-2 1-1,0 1 0,0 2-7,-2-1 7,0 4-1,-3 0-6,3 2 0,-2 0 7,0 3-13,0 1 14,-2 0 0,2 1-1,-3-1-7,3 0 1,0 0 13,0-1-14,0-2 1,0-2 6,2 0 6,-2-2-1,1 0-14,1-3 1,0 1 1,2-3-12,-2 0 2,2-2 1,0 0 1,2-3-1</inkml:trace>
  <inkml:trace contextRef="#ctx0" brushRef="#br0" timeOffset="5995">1067 240 49,'0'0'14,"0"0"-8,0 0-1,0 0-7,0 0 13,0 0-1,0 0-14,2-1 7,2 0 12,3-1-2,-1-2-8,4 2 6,3-3-2,3 0-1,1 1-1,3 0-7,1 1-6,-2-1 13,1 1-13,-1 1 1,0-1-6,-3 2 1,1-1 1,-3 1 0,-1-1-1</inkml:trace>
  <inkml:trace contextRef="#ctx0" brushRef="#br0" timeOffset="6275">1485 162 22,'0'0'4,"0"0"0,0 1 0,2-1-1,0 2-1,0-1 0,0 0 1,0 2 5,0 0-7,1 0 0,-1 3 6,-2 0-7,2 1 6,0 1 6,-2 1-8,0 1 12,-2-1-2,0 3-8,-3-3-7,-1 2 6,0 1-6,-4 0 0,-1-1 12,1 0-1,0-1-1,-3-2 5,3 1-14,0-2 12,1-2-14,-1 0 13,2-2-14,2-1 13,-3-4-14,5 0 13,-2-2-20,2-2 14,2-4 0,0-1-7,2-2-6,2-1-5,2-1 1,0 0 2,2 0 1,0-2-1</inkml:trace>
  <inkml:trace contextRef="#ctx0" brushRef="#br0" timeOffset="6725">1626 40 53,'0'0'14,"0"0"-2,0 0-14,0 0 0,0 0 7,0 0-7,0 0 12,0-1-7,0 1 12,2-1-21,4-1 20,2-1-2,1 0-20,3-1 7,0 1 7,3-2-1,1 2 5,-1-1-7,1 1 6,-3 0-1,-1 1-20,1 0 20,-1 1-1,-2 1-1,1 1-13,-3 1 7,0 1 0,1 2 6,-5 1 0,0 1-1,-2 1-7,-2 3-6,0 1 14,-2 2-1,-2 1 5,0 2-20,-1 0 14,-1 3 6,2 2-8,-2 0-12,0 0 13,-1 1-12,1 1 1,0-1 19,2-1-7,-2 1 6,2-2-8,-1-1-13,3-1 8,-2-3 7,4-1-13,-2-1-6,2-2 2,0-2 2,0-1 0,0-2 0</inkml:trace>
  <inkml:trace contextRef="#ctx0" brushRef="#br0" timeOffset="7115">1698 234 57,'0'0'13,"0"0"5,0 0-15,2 0 6,2-2-1,2 0-8,5-1 13,-1 0-2,3-1-1,1 2-14,5-1 7,1 0 6,1 0-1,0 0-1,-1 2-1,3 0-1,-2 2-7,0-1-13,-1 0 2,-1 0-1</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10:01.7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1705 4816 21,'0'0'4,"0"0"0,0 0-2,0 0 1,0 0-1,0 0 0,0 1 0,0 2-1,2-1 1,-2 0 0,2 2-1,0-2 0,0 1 0,-2 1 0,2-1 0,0 2 0,0 0-1,-2-1 0,2 1 1,-2 1 0,0 0-1,2 0 0,0 0 0,-2 0 1,2 1 0,-2 0-1,0 0 0,2 0 1,-2 0-1,3 0 0,-3-1 0,0 1 0,2 0 1,0-1-1,0 0 0,-2-1 1,2 2-2,-2-2 1,2 1 0,0 1 0,2-3 0,-2 1 0,0 0 1,0-2-1,0 1 0,0-1 0,1 1 0,-3-1 0,0 1 0,2-2 7,0-1-8,-2 1 0,2 0 0,-2 0 0,0-1 0,0 0 1,0 0 0,0 1 0,0-1 0,0-1-1,0 0 1,0 1 7,2 0-8,-2 0 0,0 2 1,0-3 0,2 0 0,-2 1-1,0 0 0,0 0 1,2-1-1,-2 1 1,0-1 0,0 0-1,-2 0 1,2 0 0,0 0 0,0 1-1,0-1 0,0 0-1</inkml:trace>
  <inkml:trace contextRef="#ctx0" brushRef="#br0" timeOffset="1336">3581 1410 17,'0'0'3,"0"0"0,0 0 0,0 0-1,0 0 0,0 0-1,0 0 1,0 0-1,0 0 0,0 0 0,0 0 0,0 0 0,0 0-1,0 0 0,0 0 0,0 0 1,0 0-1,0 0 1,0 0-1,0 0 0,0 0 0,0 0 0,0 0 0,0 0 0,0 0 0,0 0 0,0 1 0,0 2 0,0 0 0,0 1 0,0 0 0,0 1 0,2 1 0,-2 1 0,0 0 0,0 1 0,2 0 0,-2 0 0,2 1 0,-2 2 0,2-1 0,-2 2 0,0 1 1,0 0-1,0-1 1,0 2-1,0-1 0,0 2 1,0 0-1,-2-1 0,2-1 0,0 1 0,0 0 0,-2 0 0,2 0 1,0 0 0,0 0 0,0 1-1,0 0 0,2 0 0,-2-1 0,2 2 1,-2-2 0,0 2 0,0-1-1,2 0 0,-2 1 1,2-2-1,-2 2 0,2-1 1,-2 0 0,0 1 0,0 0-1,0 0 0,0-1 0,0 0 1,2 2-1,-2-2 0,0-1 0,0 0 1,0 0-1,0 0 0,0 0 0,0-2 0,2 1 0,-2-1 0,0 1 1,0-2-1,0 2 0,0 0 1,0-2-1,0 0 1,2 0-1,-2 1 0,0 1 0,0-1 0,0-1 0,2 1 0,-2-1 7,0 1-8,0 0 1,2-2 0,-2 1 0,2-1 6,0 2-1,-2-2-7,3 1 7,-3-1-7,2 1 6,0-2-6,0 0 0,2 2 0,-2-3 7,0 0 5,0 1-13,0 1 12,0-1-1,-2-1-13,2 0 0,0 0 20,0 2-2,0-1-8,1 0 6,-1 0-2,0 1-7,0-1-7,0 0 7,0 1 0,0-1 0,0-1-7,0 1 1,-2 1 0,2-1 7,0 0 0,0 1-1,0-1 0,0 0 6,-2 1-1,3 0-1,-1-2 6,0 1-20,0 0 7,0 0 6,2-1 0,-2 1-1,0-1 6,0 2-8,0-2-6,0 1 6,0-1-6,0 3 7,3-2-7,-3 0 7,0 1 6,2-1-20,-2 0 20,2-1-14,-2 1 13,2 0-1,-2-1-13,2-1 7,1 1 6,-1-1-13,-2 0 13,2-1-7,0 0 0,-2 0-13,0-1 21,0 1-14,0-1 14,0-1-1,0 2-1,1 0 5,-1 0-1,0 0-8,-2 1 6,0-1-7,2-1 0,-2 2 6,0 0-20,0 0 8,0-1 13,0 1-13,2 0 1,-2 0 13,0 0-2,0 1-13,-2-1 1,2 0 13,0 0-14,0 1 7,0-1 7,0 0-14,0 1 7,0 0 6,0 1-7,0-1-6,2 0 7,0-2-7,-2 2 7,0-1-6,2 1 7,0-1-7,0 0 7,-2-1 6,2-1-7,0 2 0,0-1 6,-2 1-13,2 0 13,0 0-13,-2 0 7,2-1 6,-2 0-7,0 1 0,3 0-7,-3 0 14,2-1-7,0 1-7,-2-2 14,2 1-7,0 1-7,-2-1 7,2 1 7,-2-1-7,0 1 6,0-3-13,0 2 7,0 0 6,0 0-13,2-2 7,-2 1 0,0-1 0,0-1-6,0 2 7,2-2 6,-2 1-1,0-1-13,0 1 0,0-1 1,0-2 14,2 2-8,-2-2 0,0 1 7,0-1-8,2 0 13,-2-1-14,0 2 7,-2-2-14,2 0 20,0-2-14,0 2-5,0 0-12,0-1-4,-2-2 2</inkml:trace>
  <inkml:trace contextRef="#ctx0" brushRef="#br0" timeOffset="2971">3864 3458 22,'0'0'4,"0"0"-1,0 0 0,0 0 0,0 0 0,-2 0 0,0 0-1,0 0-1,-2 0 0,-3 1 0,3 1 1,0 1-1,0 0 1,0 0-1,-2 0-1,1 1 1,-1 0 0,2 0 0,-4 0 0,2 2-1,-1 0 1,1 0 0,0 0-2,-2 1 1,2 0 1,-3-1-1,3 0-1,-2 2 1,2-1 0,-3 2 0,1-1 1,-2 0-1,1 0 0,1 1-1,-2-1 1,2 1 0,-1 0 1,1-1-1,0 0 0,-1 1 7,1 0-7,0-1-1,0-1 1,-1 0 0,-1 0-1,2 1 7,-1-1-7,-1 1 6,2 0-7,-3 0 1,1 0 6,0 2-7,-1-2 1,1 1-1,0-1 0,-1 2 7,1-1-6,0-1-1,1 0 7,-1 3-7,0-2 1,-1 0 0,1 0 0,0 1 0,-1-2 6,1 2-7,0 1 1,-1-2 6,1 2-1,-2-1-6,1 2 6,1-2 0,0-1-7,-1 2 0,1-2 0,0 1 7,1-2-6,-1 1 6,2-1-7,-1 0 0,1 0 1,0-1 7,0 2-7,-1-1 0,-1-1 0,2 1 7,-1-1-8,1 1 1,-2-1 0,2 1 0,-3-1 0,-1 1 7,2 0 0,-1 0-1,1-1-7,2 2 1,-3-1 0,1 0 0,0-1 0,-1 1 7,1-1-1,2 1-7,-3-1 7,3 0 0,0 1-1,-3 0-6,3-1 0,-2 1 7,1-1-7,1 0 0,0 0 0,2 1 1,-3-1 0,3 0 0,-2 0 7,2 0-7,-3-1 0,3 0 1,-2 1-1,2 0 0,0-1 8,-1 0-7,1-1-1,0 1 7,-2 0-7,2 1 7,-1-1-7,1 1 0,-2 0 0,2 0 7,-1-1-7,1-1 0,0 1 0,-2 0 0,2 0 1,-3 0 0,3-1 0,-2 1 0,2 0 7,-3 0-7,1-1 0,0 0 0,-1 2 0,1 0 0,-2 0 0,2 1 1,-3-1-1,3 2 7,-2 0-1,1-1-7,-1-1 7,0 0-8,1 0 1,1 1 7,0-2-7,0 1-1,-1 0 1,1 1 0,2-1 1,-2 0 0,1 0 0,-1 0 0,2 0 1,-2-1 0,1 1-1,1 0 0,0 0 1,0 0-1,0-2 1,-1 2 0,3-1 0,-2 1 0,0-1-1,-2 1 0,1-1 1,-1 1 0,0 0 0,0 0 0,1 1 0,-3-2 0,2 1 0,-1 0 0,1-2 6,0 2-7,0-1 1,-1 1 0,-1 0-1,2 0 1,-3 0 0,3 1 0,0-1-1,0 0 1,-3 0-1,3 1 1,0-1 6,-1 0-1,1 0-7,0 0 1,0 1 0,-3-1 0,3 0 0,0 1 0,-1 1 0,1-2 0,0 0 0,0 1 0,1-1 1,-1 0-1,0 1 1,0-1-1,-1 0 1,3-1 0,-2 0 0,2 1 0,-3 0 0,3 0 0,-2-1 0,2 2 0,-3-1 0,1 0 0,-2 0 0,2 1 0,-1-1 0,-1 2 0,0-1 0,-3 1 0,3 0 0,-3 1 0,3-1 0,-2 0 0,1-1 0,1-1 0,0 1 0,-1 2 6,1-2 0,0 0-1,-1-1-7,3 2 7,0-2-7,2-1-1,-1 0 8,1-1-1,2-1-7,0 1 1,0-3 6,2 2 0,-2-2-7,1 0 0,1 0 0,2 0 1,0-1-1,0 0-1</inkml:trace>
  <inkml:trace contextRef="#ctx0" brushRef="#br0" timeOffset="6021">2728 3370 17,'0'0'5,"0"0"-1,0 0-1,0 0 0,0 0 0,0 0 0,0 0 0,0 0-1,0 0 7,0 0-8,0 0 0,0 0 0,0 0-1,0 0 7,0 0-1,0 0-1,0 0 0,0 0 5,0 0-1,0 0-13,0 0 13,0 0-8,0 0 13,0 0-15,0 0 13,0 0-14,0 0 0,0 0 7,0 0-7,0 0 0,0 0 7,0 0 5,0 0 5,0 0-8,0 0-7,0 0 0,0 0 6,0 0-1,0 0 6,0 0-14,-2 0 1,2 0 6,0 0 0,0 0-13,0 0 13,0 0-7,0 0 1,0 0 13,0 0-8,-2 0-7,-2-2 1,0 2 6,0 2 0,0-2-7,0 1 7,-3 1-6,3-1-13,-2 2 9,2-1 13,-2 0-7,0 2 6,-1-2 6,1 1-14,-2 0 1,2 0 6,-3 1 0,3-1-1,-2 2 0,0 0-7,-1-1-6,1 1 8,-2 0 13,1-1-8,-1 1 0,0 1-1,-1-2-6,1 2 0,0 0 1,-1 0 6,-1 0 0,0-1-7,-1 2 1,1-1 13,1 0-14,-1 1 0,2-1 7,-1 0 0,1-1-1,0 1-6,-1-1 0,1 1 7,0-2 6,1 2-14,-1-1 1,2 1 7,-3-2-13,3 1 1,-2 1 8,2 0 6,-1-2 6,-1 2-8,2-1 0,-1 0-1,-1 0-6,2 1 0,-1-1 7,1 0 0,0 0-1,0 0 0,-1-1 6,1 1-20,0 0 14,0 0-6,-1 0 0,1 0 7,0 1-7,-1 1 7,1-2 0,0 1 6,-2 0-8,1 1-12,-1 0 1,2 0 1,-3 0 14,1 0-7,-2 1 0,1 0 0,-1 0 7,2 0-1,-3-1 0,3 0-7,-3 3-6,3-2 8,-2 0 0,-1 0 0,1 0 6,-1 0 0,1 2 5,0 0-20,-1-1 14,1 2 6,-1-2-20,1 1 1,-3-1 7,3 0 7,0 2-1,-1-1-13,-1 1 8,1-1-7,-1-1 14,1 2-7,1-1-6,0 0 13,-1-1-7,1 0 13,1-1-14,1 2 6,0-2 0,-1 1-19,1-1 20,2 1 0,-3 1-7,1-1 12,0 0-20,-3 1 2,3-1 13,0 0 6,-1 1-14,1-1 0,-2 0-6,1 0 8,-1 1 6,2 0 6,-3 0-20,3 0 20,-3-1-14,3 1 0,-2 0 13,-1-1-20,1 2 1,-1-1 14,1 1 5,0-1-20,-3 1 14,3-1 0,-3 1-13,3 0 7,-3 0 0,1-1 7,-1 1-7,-1-2 0,1 1 0,-1 0 7,1 0-13,-1-1 13,1 1-7,-1 0 7,-1 1-13,1-1 7,-1 1 6,1-1-6,-3 2-7,4-2 1,-1 1 14,1-1 5,-1 1-20,1-1 13,-1 1-13,1 0 8,-1 1 6,1-2-1,-1 2-13,1-2 13,1 1 6,-1-1-14,1 2 7,-1-2 6,1 1-8,-1-1-6,1 1 0,0-1 7,1 1-13,-1-1 14,-1 1 5,3-1-1,-3 1-19,3-2 13,-3 0 6,3 0-7,-2 1-12,1-1 13,1 0 6,-1 0-13,3-1 7,-2 0-7,-3 0 7,3 0 0,-1 0-13,-1 0 8,1 0 6,-1 1-6,-1-1 0,1 0 7,-1 0-1,1 0 6,-1 0-7,1 0-7,0 1 1,1-1 7,-1-1-7,1 1-6,-1 1 8,-3-1 6,1 3 0,-1-2-13,1 0 7,-1 1 7,0-1-7,1 1 0,-1 0 7,3-1-1,-3 2-13,1-1 14,1-1-1,-1-1-13,-1 2 7,3-1 7,-1 1-1,1 0-13,-1-1 1,1 0 14,1 1-1,1-2-1,2 0-6,-3-1 0,3 0 13,2 0-8,-1 0-13,1-2 14,2-2-1,2 2 0,0-1-7,0-1 1,1-1 7,3 0-7,0-1 0,3 1-13,1-4 2,2 1 0</inkml:trace>
  <inkml:trace contextRef="#ctx0" brushRef="#br0" timeOffset="8319">2671 3450 17,'0'0'4,"0"0"-1,0 0 1,0 0-1,0 0-1,0 0 1,0 0 0,0 0-1,0 0 0,0 0 0,0 0-1,0 0 1,0 0-1,0 0 0,0 0 0,0 0 0,0 0 0,0 0-1,0 0 1,0 0 0,0-1-1,2-1 0,0 0 0,2 0 0,0-1 0,0 0 0,0 1 0,2-2 0,1 1 1,-1-2 0,0-1-1,0 2 1,2-1-2,-1 0 1,1-1 0,0 1 1,1-1-1,-1 0 0,0-1 0,2 0 0,1 0 0,-1 0 7,2 0-8,-1-1 1,1 1-1,-1-1 1,1 0-1,-2 1 1,3-1 0,-3-1-1,2 1 7,1 0-7,-1-1 0,1 0 0,-1-1 0,1 1 0,-1 0 1,0 1 0,1-1 0,-3 0 0,3 0 0,-1 1-1,0-2 1,1 2 0,-3 0 0,0 1 0,3-1 0,-3 0 0,3 1 0,-3-1 0,0 1 0,1-1 0,-1 1 0,0 0 0,1-2-1,1 1 1,-2 0 6,1-1-7,-1 1 1,0 0-1,1-1 7,-1 0-7,0 0-1,1 1 1,-1-2 0,0 1 0,1 0 1,-1 0-1,0-1 7,1 1-7,-1 0 0,-2-1 7,3 2-7,-1-1-1,-2 0 1,3-1 6,-3 2-7,0 0 1,3 0 0,-3-1 0,0 0 6,0 1-7,1 0 1,-1 0 6,0 0-7,1 0 0,1 1 1,-2-1 0,2-1 0,-1 1-1,1 0 8,0 0-1,1-1-7,1-1 0,1 0 0,-1 0 1,2 0 0,1 0-1,-1-1 7,1 1-6,1-1-1,1 0 1,0 0 6,1 0 0,3-1-8,-3 0 7,3-2-7,0 2 1,2 0 0,-3-1 7,1 2-7,0-1 6,-3 1-6,3-1 0,0 0 0,-1 0 0,-1 2 7,2-2-7,-3 2 0,1-2 0,-1 2 0,1-1 1,0 1 0,-1-1 0,1 1 0,-1-2 1,1 2-1,-2-1 0,1 1 1,1-1-1,-1 1 1,1-2 0,0 2 6,-1-2-7,-1 2 0,1-2 7,1 1-7,0 0 0,-1-1-1,3 2 1,-2 0 0,-1-1 7,1 1-7,-1 0-1,1 0 7,-2 1-7,1-2 0,-1 2 7,-1-2-7,1 1 1,-1 1 0,1-2 0,-3 1 6,3-1-7,-3 2 0,1 0 7,-1-1-7,1 1 0,-3-2 0,3 2 7,-1 1-7,-1 0 1,-1 0 6,0 0-7,1-1 0,-1 0 1,1 1 0,-1 0 0,1-1 0,-3 0 0,2 1 0,1 0 0,-1 0 0,0 0 0,1 0 1,1-2 0,-1 2-1,1 0 7,1-1-7,-3 0 6,3 0-6,-3 1 0,0 0 0,1 0 0,-1 1 0,1 0 0,-1 0 0,-2 1 0,-1 0 0,-1 2 0,-2 0 7,2 0-7,-3 0 0,-1 1 7,0 0-8,0 1 0,-2 0 1,2-1 0,-2 2 0,0 0 0,0 1 1,0-1 0,1 1 0,-1-1-1,-2-2 0,2 2 1,2 0 0,-2-1-1,2 1 0,0-1 1,-2 0 0,2 1 0,0 0 0,-1-2 0,-1 2 0,0 0 0,0 0 6,0 0-7,0 1 0,-2-1 7,2-1-8,-2 2 7,2-1-7,-2 0 1,2 1-1,-2 0 7,0 0 0,0 0-8,2 0 1,-2-1 0,0 1 0,-2 0 0,2 0 1,0 0 0,0 0 0,0 0 0,0 0 0,0 0 1,0 0 0,0 0-1,0 0 0,0 0 7,0 0-7,0 0 0,0 0 7,0 0-7,0 0 0,0 0 0,0 0 0,0 0 0,0 0 0,0 0 0,0 0 1,0 0-1,0 0 0,0 0 7,0 0-7,0 0 0,0 0 0,0 0-1</inkml:trace>
  <inkml:trace contextRef="#ctx0" brushRef="#br0" timeOffset="10517">5640 1349 23,'0'0'4,"0"0"-1,0 0 1,0 0-1,0 0 0,0 0-1,0 0 0,-2 0 0,2 0-1,-2 1 1,2-1-1,-2 0 0,2 0 0,-2 2 0,2 0-1,-2 1 0,0 1 1,0 2 0,0 1-1,0 1 0,-2 3 0,0 3 0,-3 1 0,1 2 0,0 2 0,-2 2 1,-1 0-1,-1 0 0,2 0 1,-3 0 0,3 1 6,-2-1-8,-1-2 1,3 1 0,-2-2-1,2-2 1,-1-1 6,1-1-7,0-2 0,2-3 0,1 0 13,1-2-14,0-1 0,0-3 13,0-1-1,2-2-15,-2-4 14,2-2-14,2-1 7,0-2-7,0-3 1,0 1 7,2-3-7,0 1 1,0-1 0,0 1 7,0 2-1,0 0-7,0 2 1,0 2 0,0 0 0,-2 1 1,2 1 1,-2 1-1,2 0 1,0 2-1,0 1 1,3 1 1,1 1-1,-2 1 0,2 1 1,2 1-1,1 2 7,-1 0-8,0 0 1,1 1 0,1 0 7,2 1-8,-1-1 1,1 1 0,0-1 0,1 1 7,-1 0-7,1-1-1,-3 1 7,2-1-7,-3-1 0,1 0 7,0 2-7,-1-2 1,1 0 0,-4-1 0,2 1 0,1 0-1</inkml:trace>
  <inkml:trace contextRef="#ctx0" brushRef="#br0" timeOffset="13904">2118 602 13,'0'4'3,"0"1"0,0 4-1,2 1-1,0 2 1,3 0 0,-3 4-1,2-1 0,0 2 0,2 1 1,-2 0-1,2 2-1,1 1 2,-1 1 0,0 1-1,2 0 0,-1 1 0,1 0 0,-2 2 0,2-2 0,-1 2-1,1-1 1,-2 1 0,0-1 0,0 2-1,3 0 1,-1 0 0,-2-2 0,0 1 0,1 1-1,-3-2 1,2 1-1,0-2 0,0 1 1,1-1-1,-1-1 1,0 2-1,0-2 1,0 0-1,1 0 0,1 0 1,0-1 0,0-1-1,1-1 0,-1 1 0,0-1 1,0 0-1,1-1 0,1-1 0,-2 0 7,1 0-1,-1 0-7,0-1 6,0 1 6,1-1-14,-1 2 0,-2-2 13,2-1-7,-1 3-7,-1-2 7,2 2 6,-2-2-7,1 2-1,-1 0 0,-2 0 6,2 0 6,-2 1-14,2-2 6,-1 1 6,1 0 4,-2-1-1,2 1-2,-2-1-2,0 1-7,1-2-1,1 1 0,-2-1 6,0 0-1,2-1 6,-2 0-2,3-1-14,-3 2 0,0-2 1,0 0 0,0 1 7,0-1-1,0-1 6,0 1-2,-1-1-1,1-1 0,0 0-8,0 1 7,0-1-1,0-1-19,0 1 14,1 0-6,-1 0 0,0-2 7,0 1 0,0 1 6,0 1-13,0-2 7,0 0 6,1 0-13,-1-1 13,0 1-13,-2 0-6,2-1 14,0 2 0,-2-1 0,2 0-1,-2 2 0,3-1 0,-3 0-12,2 0 13,-2 0 0,0-2 6,0 2-20,0 0 8,0-2 7,0 1 6,0 0-1,0 0-14,0 0 13,1 1-7,-1 0-6,0-1 13,0 1-1,2 1-13,-2 0 1,0 0 7,0-1-13,0 1 8,0 0 7,2 1 6,-2-1-8,3 0 0,-3 0 0,0 0 6,2 1-1,-2-1 0,2 0-14,0 0 1,-2 0 1,2 0 20,-2 1-2,3-2-1,-3 2-2,2-1-13,-2-2 6,0 1 0,0 2 0,0-2 6,0 1-1,0-1-7,0 0 6,0-2-1,0 2 0,0 0-1,1 0-7,-3-1 7,2 1-1,0 0-6,-2 1 6,2-1 0,-2 1-7,2-2 7,-2 2 0,2-1-1,-2 1 0,0 0-6,0 0 0,0 0 7,0 0-1,2-1 0,-2 1-19,2-1 21,-2-1 0,2 1-1,0 0-19,-2 0 21,2-1-1,0 2-7,0-1 1,0 0 0,0 0-6,3 1 7,-3 0 0,0-2 7,0 1-1,0 0-7,0 0-6,-2 0 7,2 1 7,-2 0-1,2-2-13,0 1 7,-2 1 6,2-2 0,0-1-1,0 2-13,0-1 14,0 1-1,-2 1-7,3-2 7,-1 2 6,0-1-14,0 1-6,0-1 2,0 0 13,0-1-1,0 2-6,0-1 12,0 1-20,0-1 20,0 1-20,0-1 8,0-1 13,3 0-8,-3 1-13,0-2 14,0 1 6,0 1-8,2-2 0,-2 1-13,0 0 20,2-1-20,-2 1 14,2 0-13,-1-2 14,1 1 6,-2 0-14,2 0 7,0 0-7,-2 0 1,2 0 6,0 0-6,-2 0 0,0 1 7,1 0-1,1-1 0,-2 1-7,0 0 13,2-2-1,-2 1-7,0 0 0,0 0-7,0 0 7,2 1 0,-2 0-6,3-1 1,-3 1 13,0-1-8,2 0 6,-2-1-1,0 2 0,2 0-7,-2-1 0,2 1 0,0-1 6,-1 1-19,1 0 14,0 1 6,-2-1-7,2 1-6,-2-1 1,2 1 13,0-1 0,0 1-14,-1 1 1,-1 0 13,2 0-7,0 0 6,0 0-7,0 1 7,2-1-1,-1 0-1,-1 1-6,0 0 0,0 0 6,0-1 0,0 1-13,0 0 14,0 1-14,1-1 8,-1 0 6,0 1-13,0-1 7,2 1-12,-2 1 20,3-1-7,-3 0 0,0 1-6,2-1 1,-2 0 7,2 2 6,-1-2-14,1 1 13,0 1-1,0-2-19,-2 1 14,2 0 6,1 0-13,-3-1 1,2 0 13,-2 0-14,0-1 7,2 0 0,-1 0 0,-1 0 6,2 0-7,-2-1-13,0 0 15,0 0-13,1-1 7,-1 1 13,0-2-13,2 0 7,-2 0 5,0 0-13,-2-1 7,2 0 6,1 0-14,-1 0-5,0 1 20,0-2-1,0-1-7,0 1 6,0-1-20,1 0 14,-1 0-6,0 0 0,0-1 14,0 0-8,-2-1 6,2 0-13,-2 0 1,3 0 13,-3 0-14,2-1 1,-2-1-6,0 0 2,0 1 13,0-1-13,0-1 8,0 1 12,0-1-7,0 1-1,-2 0 0,2-1 6,0 1-8,0 0 0,-2-1-12,3 2 7,-1-1 7,-2-2-7,2 3 7,0-1 0,0-1-1,0 1 0,-2 0 6,2-1-13,0 2 7,-2-1 6,2 0-8,0 0 0,0 1-12,0 0 8,0 0 13,0 1-2,0 0-13,1 1 1,-1 0 13,2-1-1,-2 1-13,2 0 13,-2 0-1,0 1-7,0-1-6,0 0 1,0 0 7,0 0 6,0-1-20,1 2 14,-1-2-12,0 2 20,0-3-8,0 0-12,0 1 20,0-1-1,0 0-7,0-1 6,0-1-20,0 0 8,0-1 7,-2 1-7,2-1 7,-2-1 6,2 1-1,-2-2-7,2 1-6,-2-1 7,0 1 6,0-1-7,0 0 6,3 0-13,-3 0 1,0 0-6,0-1 8,0 0-12,0 2-11,0-2-3,0 0 3</inkml:trace>
  <inkml:trace contextRef="#ctx0" brushRef="#br0" timeOffset="18100">2391 0 14,'0'1'3,"2"1"0,5 2-1,-3 0-1,4 1 1,0 1 0,-2 1-1,3-1 0,-3 2 0,2-1 0,-2 0 0,3 1 0,-3-1 0,0 1-1</inkml:trace>
  <inkml:trace contextRef="#ctx0" brushRef="#br0" timeOffset="30581">3183 3370 13,'0'0'2,"2"-2"0,1 1 0,1 1 0,2-1 0,0 1 0,2-1-1,-1 1 0,1 0 0,0-1 0,0 1 0,3 0-1,-3-1 0,0 1 1,3-2-1,-3 2 1,2 0 0,1-1 0,-1-1 0,0 1-1,3 0 1,-3 1-1,0-2 0,1 1 0,1 0 1,-2 0-1,3-1 0,-3-1 1,3 2-1,-3 0 0,0 0 0,1 0 0,-1-1 0,0 1 1,1 0 0,-1 0-1,-2 0 0,3-2 0,-1 3 0,0-1 0,1 0 0,-1 0 0,0 0 0,1 0 0,-1 0 0,2 1 0,3-2 0,-3 1 0,1 1 0,-1-1 0,1 0 0,1 0 0,3-2 0,-3 1 0,3 1 0,-1 1 0,1-1 0,-3 0 0,3-1 0,-1 1 1,1 1-1,-1-1 0,-1 0 0,1 0 0,-1 1 0,-1-1 0,1-1 0,-1 1 0,1 0 1,-3 0-1,1 0 0,-1 0 0,0 1 0,1 0 1,-1 0-1,1 0 0,-1 0 0,0-2 0,1 2 0,-1 2 0,1-2 0,-1 0 0,0 0 0,3-2 0,-3 2 0,1 2 0,-1-4 0,1 2 0,1-1 0,-2 1 0,3 0 0,-1 0 1,1 0-1,-1-1 1,-1 1-1,1-1 0,1 0 0,-1-2 0,3 3 0,-1-1 0,1-1 0,-1 1 0,3 1 0,-2-1 0,3-1 0,-1 0 0,2 0 0,-3 0 0,3 0 0,-1 0 1,1 1-1,0-1 0,0-1 0,-1 1 1,-1 0-1,-1 0 0,1 0 0,0 1 0,-3-1 0,3 0 0,-3 0 0,3 0 0,-2 1-1,1-2 1,1 1 0,-1 0 0,3-1 0,-2-1 1,1-1 0,-1 2-1,2 0 1,-1 1-1,1-2 0,0 1 0,-1-1 0,3 0 0,0-1 0,2-1 0,2 2 1,-1 0-1,1-1 0,0 2 0,2-2 0,2 2 0,0-2 0,0-1 0,0 3 0,0-2 0,2-1 0,-2 2 0,3-1 0,-1-1 0,2 2 0,2-1 0,-2 0 0,2 0 0,5 0 0,-1 0 0,0 2 0,1-2 0,1 2 0,1-2 0,-3 0 0,3 1 0,-3-1 0,0 2 0,1-1 0,-1 1 0,-2-2 0,3 1 0,-3 1 0,2-1 0,1 1 0,-1-1 0,0 1 0,3-1 0,-1 2 0,-1-1 1,1 0-1,-4 0 0,3 1 0,-3-1 0,-2 1 0,0 0 0,-1-1 1,-3 2-1,0 0 0,-2 0 0,0 0 0,0-2 0,-2 2 0,0 0 0,0 0 0,0 0 0,0-1 0,-2 1 0,1 0 1,1 0-1,-2 0 0,0 0 0,0-1 0,-2 1 0,2 0 0,-2-1 0,-1 1 0,1-1 0,-2 1 0,2 0 0,-2 0 0,1 0 0,-1-1 0,0 0 0,0 0 0,-1 1 0,1-1 0,2-1 0,-2 1 0,2 0 0,-1-1 0,1 1 0,0 0 0,0-1-1,2 0 1,2 0 0,0 0 0,0-1 1,-1 1-1,4 1 0,-4-2 0,3 2-1,1-2 2,-4 1-1,3 1 0,1-2 0,-4 1 0,1 0 0,0 0 0,2 0 0,-2 0 0,0 1 0,0-1 0,0 1 0,0 0 0,0-1 0,0 1 0,2 0 0,2-1 0,0 1 0,0 0 0,3 1 0,1-2 0,-2 2 0,2-1 0,0 1 0,1-2 0,-1 1 0,2 1 0,-2 0 0,1-2 0,-1 1 0,2 1 0,0-2 0,1 2 0,1-1 0,-2 0 0,3-1 0,-1 1 0,0 0 0,1-1 0,-1 1 0,3 0 0,-3-1 0,-2 1 0,3 0 0,-3 1 0,-2-2 0,2 2 0,-3-1 0,1 1 0,0-2 0,0 1 0,1 1 0,-1 0 0,2-1 0,-2 1 0,-2 0 0,3 1 1,-3-1-1,0 0 0,0 0 1,-2-1-1,-2 1 0,2 1 0,-2-1 0,-2 1 0,0-1 0,0 1 0,-4-1 0,0 1 0,0 0 0,0-1 0,-3 1 0,3-2 0,-2 2 0,0-1 0,-1 1 0,1 0 0,0-1 0,0 1 0,-1 0 0,3 0 0,0 0 0,2 0 0,-2 0 0,-1 0 0,3 0 0,-2 0 0,0-1 0,0 1 0,0 1 0,-1-1 0,1-1 0,0 1 0,0 0 0,-2 0 0,-1-1 0,1 1 0,0-1 0,-2-1 1,-3 2-1,3-1 1,0 1-1,-3 0 0,-1 0 0,-1 0 0,-1 0 0,-1-1 0,-1 1 0,-3 0 0,0 0 0,-1-1 0,-1 1 0,-2 0 0,0 0 0,-2 0 0,1 0 0,-1 0 0,0 1 0,0-1 0,-4 0 0,2 0 1,-2 1-1,-2 0-1</inkml:trace>
  <inkml:trace contextRef="#ctx0" brushRef="#br0" timeOffset="33333">2813 3468 22,'0'-1'4,"0"0"-1,-2 0 0,2 0 0,-2 0 0,2 1 0,-2-2-1,2 2 0,-2-2-1,2 1 0,-2 0 0,2 0 0,-2-1 0,2 1 0,-2 0-1,2 0 1,-2-1 0,2 0-1,-2 1 0,2-1 1,-2 1-1,-1 0 0,1-1 0,0 0 1,0 1-1,2-1 0,-2 0 0,0 1 0,0 0 0,0 0 0,2 0 0,-2 0 0,2 1-1,0 0 1,0 0 0,0 0 0,0 0 0,0 0 0,0 0 0,0 0 0,0 0 0,0 0 0,0 0 0,0 0 0,0 0 0,0 0-1,4 0 1,-2 0 0,2 0 0,0-1 0,1-1 0,1 1 0,-2 0 0,2 0 0,0 0 0,0 0 0,1-2 0,-1 2 0,0 0 0,0 0 0,3-2 0,-3 2 0,0-1 0,0 1 0,0 0 0,1-2-1,-1 2 2,0 0-1,0 0 0,0-2 0,1 2 0,-1 0 0,-2 1 0,0-1 0,0 1 0,0 0 0,1 0 0,-1 0 0,0 0 0,0 0 0,-2-1 0,2 1 0,-2 0 0,2-1 0,-2 2 0,3-1 0,-3 0 0,0 0 0,2-1 0,0 1 0,-2-2 0,2 2 0,0 0 0,0-1 0,3 1 0,-3 0 0,0-1 0,2 1 0,0 0 0,1 0 0,-3-1 0,0 1 0,0-1 0,2 1 1,-2-1-1,0 1 0,3 0 0,-3 0 0,2 0 0,0 0 0,0 0 0,-2 0-1,3 0 1,-1-2 0,-2 2 0,0-1 0,2 0 0,1 0 0,-1 1 0,0-1 0,0 0 0,0 1 0,1-1 0,1-1 0,-2 1 0,0 1 0,0-1 0,1 0 0,-1-1 0,0 0 0,0 1 0,-2 0 0,3 1 0,-3-1 0,0 1 0,0 0 0,0-1 0,-2 0 0,2 1 0,1 0 0,-3 0 0,4-2 0,-2 2 0,0-1 0,2 1 0,-2-1 1,1 1-1,1-1 0,-2 1-1,0-1 0,0 1 1,2-1 1,-1-1-1,1 2 0,-2-1 0,0 1 0,0 0 0,0 0 0,0 0 1,1 0-1,-1 0 0,0 0 0,0-1 0,0 1 0,2-1 0,-2 1 0,3-1 0,-3 1 0,2-1 0,-2-1 1,2 1-2,-2 0 1,1 0 0,-1 1 0,-2-1 0,2 1 0,-2 0 0,0 0 0,0-1 0,0 1 0,0 0 0,0 0 0,2 0 0,-1-2 0,-1 2 0,0 2 0,0-1-1</inkml:trace>
  <inkml:trace contextRef="#ctx0" brushRef="#br0" timeOffset="35237">12056 2775 25,'0'0'4,"0"0"0,0 0 0,0 0-2,0 0 0,-2-3 1,2-1-1,0 2-1,0-1 0,0 0 0,0 0 0,0 0 0,0 1 0,0 1 0,0-1 0,0 0-1,0 1 0,0 0 0,0 0 0,0 0 0,0 1 0,2-1 0,0 1 0,2-2 1,2 0-1,3 1 0,-1 0 0,2 0 0,1-2 0,1 1 0,2 1 0,1-1 0,-1 0 0,7 0 0,0 1 0,2-1 1,-1 0-1,1 1 0,0 1 0,2 0 0,-3 1 1,-3-1 0,-2 2-1,-3-2-1,-2 2 1,-1 0 0,-3 1 0,-4 0 0,-4 2 0,-4 0 0,-4 1 0,-5 2 0,-1 1 1,-3-1-1,1 1 0,-1 1 0,1 1 0,-3 1 0,0 0 0,1 1-1,1 0 1,-1 1 0,1 0 1,-1 1 6,1 0-7,0 1 6,1-1-8,1 1 1,1-2 0,-1 1 0,3-1 0,2-2 0,-1 1 0,3-1 0,0-1 1,0 1 0,1-1 0,1-2 0,2 0 6,0 0-7,2-2 0,0 0 7,2-1-8,-2 1 0,2-1 7,2-3-7,0 2 7,0-3-7,0 1 0,2-1 0,-2 0 7,2 0-7,0-1 0,1 0 0,1-1 1,-2 0 0,2-1 7,2 0 5,3-2-8,-1 0 0,0-1-7,3 1 7,1-2-7,3 1 14,-1-1-8,7 0 0,4-1 6,4 2-14,0-1 14,0 0-1,-2 2-14,0-1 14,0 2-14,-4 0 7,-5-1 0,1 2 7,-4-1-1,-3 1-1,-1 0 12,-3 0-9,-2-1 6,0 1-8,-3 1-7,-1 0 12,-2-1-14,-2 0 13,0 1-7,-2-1-1,0 1-12,2 0 20,-2 0-14,0 1-6,-1-1 20,1 0-14,0 0-5,2 0 13,-2 0 6,2 0-1,0 0-1,0 0-8,0 0 0,0 1-12,0-1-6,0 1 1</inkml:trace>
  <inkml:trace contextRef="#ctx0" brushRef="#br0" timeOffset="38004">12151 2973 18,'0'0'4,"0"0"0,0 0-1,0 0 0,0 0 0,-2 0-1,2 0 0,0 0 0,0 0 0,0 0 0,0 0-1,0 0 0,0 0 0,0 0 0,0 0 0,0 0 0,0 0 0,0 0 0,0 0 0,-2 0 0,2 0 0,0 0-1,-2 0 7,0-1-1,0 1-7,0 0 0,2-1 7,-2 1-8,2 0 7,0 0-7,0-1 0,0 1 7,2-2-7,2 0 0,2 1 7,0-1-7,0 0 0,-1 0 0,1 1 0,0 0 1,0 0 0,2-1 0,-1 1 0,-1 1 0,0 0 0,0 0 7,0 0-8,1 0 1,-1 0 0,-2 0-1,-2 0-1</inkml:trace>
  <inkml:trace contextRef="#ctx0" brushRef="#br0" timeOffset="40726">13076 402 25,'0'0'5,"0"0"-1,-2 0-1,2-1 0,-3-1-1,3-1 7,-2 1-8,2-2 0,0 2 0,-2 0 6,2-2-7,0 2 0,-2-1 0,2 0 0,0 0-1,-2 2 1,2-2 0,0 2 0,-2 0 0,2 0 0,0 0 6,0 1-7,0-2 0,-2 2 1,2-1 0,0 0 6,0 1-7,0 0 6,0 0-7,0 0 0,0 0 7,0 1-7,-2-1 0,2 3 1,-2 1 0,0 1 0,-2 3 6,2 1 0,-3 2-7,1 0 0,-2 3 0,2 0 1,-2 3 0,0-1 0,-3 1 0,3 0 0,-2-1 0,2 1 0,-3 1 1,3-2-1,0 0 0,4-2 1,0-1 0,-2-1 0,2-2-1,0-1 7,2-2-7,0 0 0,4-2 0,0-4 7,2-2-1,2-2 6,3-2-2,-1-3-1,2-3-13,-1 0 7,1-2-1,1-1 6,-1-1-7,0 1 0,1-1 0,-3 1 0,0 1 7,1 0-14,-3 3 1,-2-1 7,3 3 0,-3 1 0,-2 1 0,2 1 6,-2 0-7,-2 0-7,2 2 1,-1 0 1,-1 1 7,0 1 0,0 1-7,0 2 1,-2 1 0,2 1 1,-2 2 0,0 3 7,0 1-7,-2 0 7,2 3 5,-2 1-7,2-1 6,0 1-7,0-2 0,0 1 6,0 0-7,2 0 6,-2-3-7,2 0 0,-2-1 0,2-1 0,-2-1 0,2-1 1,-2 0 0,2-2 0,0 0 6,0-3-14,0-1 8,4-2-6,1-3 13,-1-3-7,2-2 0,2-2 0,1-3 0,-1-2 0,1 1 0,-3-1-7,2-1 1,-2 1 7,1-1 0,-1 2 6,0 1-7,-4 1 0,3 1-6,-3 1 1,0 2 7,0 1-7,0 1 1,-2-1 0,0 4 1,0-1 0,0 1 0,0 0-1</inkml:trace>
  <inkml:trace contextRef="#ctx0" brushRef="#br0" timeOffset="42526">13477 868 24,'-2'0'11,"2"-1"-8,-2 0 6,2 0-1,0-1 5,0-1-1,2 0-2,-2-1-14,0 2 13,0-2 12,0 2-3,0 1-21,0 0 7,0 0 12,0-1-2,0 1-14,-2 1 0,2 0 6,0 4-1,-4 3-19,-1 1 26,-1 1-7,-2 3-1,0 1-13,-1-1 1,-1 4 14,2-3-14,-3 3 1,1 0 1,0 0 14,-1-1-1,1 0 5,2-1-14,0 0 0,-1-1 7,3-1-1,0-2-13,0-1 7,1 1 7,1-2-13,0-2 13,0 0-13,0-2-6,2 1 2,0-4 0</inkml:trace>
  <inkml:trace contextRef="#ctx0" brushRef="#br0" timeOffset="42856">13332 910 24,'0'0'4,"0"0"0,0 0-1,0 0 0,0 0 0,0 1-1,4 1 0,-2 0 0,2 0 0,-2 2-1,3 0 0,-1 1 0,2 1 0,0 1-1,0 0 7,1 1-7,1 0 0,0 0 0,0 0 6,1 0-7,-1 2 1,0-1 0,0 0-1,-1 1 0,-1-1 7,0 0-1,0-2 0,0 1-7,-1 1 6,-1-1-7,0 0-1,-2-1-1</inkml:trace>
  <inkml:trace contextRef="#ctx0" brushRef="#br0" timeOffset="44066">13686 1115 25,'0'0'4,"0"0"0,0 0-1,0 0 0,0 0 0,0 0-1,0 0 0,0 0 0,0 0 0,0 0-1,0 0 0,0 1 0,-2 5 0,2 1 0,-5 1 6,1 1-1,-2 1-1,0-1-6,0 0 6,0 2-1,-1-1-7,1-1 1,2 0-1,-2-2-1</inkml:trace>
  <inkml:trace contextRef="#ctx0" brushRef="#br0" timeOffset="44438">13890 899 23,'0'0'4,"0"0"0,0 0-1,0 0 0,0 0 0,0 0-1,0 0 0,0 0 0,0 0 0,0 0 6,0 0-8,0 0 7,0 0-7,0 0-1,0 0 7,0 1-7,0 3 0,-2 2 7,-2 0-8,0 2 1,2 0 6,-2-1 0,2 1-7,0 1 0,-2-1 0,4-1 7,-2 0-7,2-2 0,0 2 0,0-2 1,2 0-1,2-2 7,0 1 0,4-3-1,0-1-7,3-1 7,-1-2-7,3 0 1,-1-1-1,2 0 7,-1-1-7,1-1 1,-3 2 0,1-1 1,-2-1 0,-1 2 6,-1 0-7,0 1 7,-2-1-7,1 2 0,-3-1 7,0 1-1,-2 1-7,0 0 7,0 2-7,0 0 0,-4 1 7,2 3-7,-2 0 0,0 2 1,0 0 0,-2 2 0,2 0 1,0 3 0,0-2 0,0 2 6,2 1-6,-3 0 0,1 1 0,0 0 6,2-1-7,-2 3 1,2-4 6,2 1-7,-2 0 7,0-1-1,2-1-1,-2 0 0,0-2 6,2-1-7,-2 0-1,0-1-6,0-1 7,3 0 6,-3-3-1,0 1-1,0-2 5,0 0-1,0 2-1,0-2-8,2-1 7,-2 2-14,0-2 13,0 0 6,0 0-14,0 0 6,0 1-1,0-2 6,0-2-1,0 2-8,0 0 0,0-1 6,0 0 0,0 0-1,-2-1-7,2 0 6,0 2-1,0-1-19,0 0 15,0 0 6,0-1-7,0 0-13,0 1 15,0 0-7,0 1 7,0 0 6,0-1-7,0 1 0,0-1-19,0 1 2,0-1 1</inkml:trace>
  <inkml:trace contextRef="#ctx0" brushRef="#br0" timeOffset="45328">14213 795 23,'-2'1'4,"2"-1"-1,-2 1 0,2 1-1,-2 0 1,0 0 0,2 1-1,-2-1 0,2 0-1,-2 1 1,2-1-1,0 0 0,0 2 0,0-2 0,-2 0 0,2 1 0,-2-1 0,2 0 0,-3 2-1,1 0 1,2 1 6,-2 1-1,-2 0-8,2 1 1,0 0 7,-2 1-1,0 0-7,0 2 13,0 1-2,-3-1-7,3 3-7,-2 0 7,0 1 0,-3 1 6,3 1-1,-2 1-13,-2 1 13,-1 0-7,1 0 0,0 1 6,-1 1-1,1 1 0,-2-3-7,1 2 13,1-3-8,0 0-13,1-1 14,1-1-7,0-2 7,-1 0-1,3-3-6,0-1 6,2 1 0,-2-2-7,2-1 7,1 0-7,-1-1 7,2-2-7,0 0 7,0 0 0,0 1-13,2 0 14,-2-2-7,0 2 0,2-1 7,-2 0-1,0 1 0,0-2 0,2 2-7,-2-2 13,2 1-14,-2 0 7,0 0 0,-1-2 0,3 1-13,0-1 1,-2 0 0,2-2 1</inkml:trace>
  <inkml:trace contextRef="#ctx0" brushRef="#br0" timeOffset="46106">13981 844 23,'0'0'4,"0"0"0,0 0-1,0 0 0,0 0 0,0 0 0,0 0 6,0 0-8,0-1 6,0-3-7,0 2 13,0 1-2,-2-2-1,2 2-8,0 0 12,0 0-20,0 0 7,0 0 6,2 1-14,-2-1 14,0 1-7,0 0 0,0 1-7,3 0 14,-3 1-1,2 0-1,2 2-6,-2 1 0,2 0-7,0 1 14,0 1-1,0 1-7,3 1-6,-3-1 1,2 1 20,0 0-8,0 1 0,1-1-7,-1 1 12,-2 0-7,2 0 0,-2-1-1,2 1 0,1 0 0,-3-2-7,2 2 1,-2-1-6,2-1 8,-2 0-6,3 0 13,-3-2-1,-2 0-6,2-1-6,-2-1 13,2 0 6,-2-2-2,0 0-7,0 1 0,-2-1-7,2 0 13,-2 0-1,0-1-7,2 0-12,-2-1 0,3 0 0</inkml:trace>
  <inkml:trace contextRef="#ctx0" brushRef="#br0" timeOffset="46753">14269 1206 20,'0'0'4,"0"0"0,0 0-1,0 0 0,0 0 0,0 0 0,0 0-1,0 0 0,0 0 0,0 0 0,0 0-1,0 0 0,0 0 7,0 0-1,0 0-1,0 0-7,0 0 12,0 0-7,0 0-7,0 0 7,0 0-1,0 0 0,0 0 6,0 0-1,0 0-8,0 0-6,0 0 1,0 0 7,0 0-1,0 0 7,0 0-1,0 0-14,0 0 7,0 0 0,0 0 7,0 0-8,0 0-6,0 0 7,0 0 0,0 0 7,0 0-14,0 0 7,0 0 0,0 0 0,0 0-6,0 0 7,0 0-6,0 0 0,0 0 14,0 0-2,0 3 0,0 2-1,0 3-14,0 0 1,-2 1 14,0 2-14,0-1 1,-2 2 1,-1-1-1,-1 1-1</inkml:trace>
  <inkml:trace contextRef="#ctx0" brushRef="#br0" timeOffset="47524">14629 846 30,'0'0'10,"0"0"-1,0 0-1,0 0-7,0 0 6,0 0-7,0 0 0,0-2-1,0 0 1,2-1 6,0 0-7,2 0 13,0 0-8,2 1 6,3-2-8,-1 1 6,0 0-1,3 0-7,1-1 6,-2 2-7,3-1 7,1 0-7,-1 1 6,1 0-13,-1-1 1,1 2 7,0 0 0,-1 0 6,-1 1-1,1 0-13,-1-1 1,-2 1 14,1 0-7,-3 0-7,0 0 1,-1 0 13,-1 0 0,0 0 5,0 0-14,-2 0-6,-2 0 13,0 0-13,0 0 14,1 0-1,-1 0-1,-2 0 6,2 1-1,-2 1-7,-2 0-1,0 2 6,-3 1 0,-1 0-8,0 2 7,0 0-1,-2 3-1,-3-1 0,1 1 6,0 2-8,-1 1 0,-1 1-7,-3 0 7,1 1 0,-3 0 0,1 1 0,-1 1-1,1-1 0,-1 0-6,1 0 0,-1 1 7,3 0-12,-3-1 7,2-1 7,3 1-7,0-1-6,-1 0 14,3-1-1,0 0-7,1 0 1,1-2 6,2 1 0,0-1-1,-1-2-13,1 0 2,2-2 1,0-1 7,2 0 0,0 0 6,-2 0-1,2-3 0,2 1-1,-2-1-1,2-1 0,-3-1-13,3 2 1,0-2 14,0 0-1,0 1 0,3-1-19,1 0 8,-2 0 13,2-1 6,2-1-8,2 1-13,1-1-5,-1 0 14,2-1 6,3 0 0,-1-1-1,3 1-1,-3 0 0,0-1-13,1 1 13,-1-2 0,1 2-1,-3 0 0,-2 1 0,-2-1-13,1 1 1,-1-1 14,-2 1-1,0-2-13,0 2 14,0 0-1,-2 0-1,0-1 0,1 1-19,-1 0 14,0-1-6,0 1-5,-2 0 1,2 0 1</inkml:trace>
  <inkml:trace contextRef="#ctx0" brushRef="#br0" timeOffset="48724">13305 836 21,'0'-1'4,"-2"-1"0,0 0 0,0 0-1,0 0 0,-2-1 0,2 1 6,-2 0-8,1-2 0,-1 2 6,2-1-7,-2 1 0,2 0 6,-2 1-7,2-1 1,-2 2 6,2 0-7,-2 2 0,-1 0 0,1 4 6,-2 1-7,0 1 0,0 2 14,-3 3-8,3 1-7,-2 1 0,0 3 0,-3 0 7,3 2-6,-2 1 6,1 1-7,1 4 7,0 0-7,2 1 7,1-1 6,1-1-8,0 0 6,4 0-7,2-2-6,2 0 0,1-1 13,3-3-13,0 0 0,2-3 14,1-1-8,1-1 6,3-2-7,-1-2-6,1 0 1,-1-1-1,3-2 1</inkml:trace>
  <inkml:trace contextRef="#ctx0" brushRef="#br0" timeOffset="49559">15086 738 30,'0'0'16,"0"0"-8,0 0 5,0 0-7,0 0-8,0 0 20,0 0-15,0 0-1,0 0 13,0 0-8,0 0-1,0 0-7,0 0 6,2 0-7,0 0-6,4 0 14,0 1-7,3 2 6,-1-1-7,0 3 0,1-1 7,1 1-7,0 1 7,3 1-7,-3 0-7,2 1 14,-1 2-7,1 1 13,1 0-14,-1 2 7,-2 2-7,1 0 1,-1 3-6,-2 0 13,0 1-1,-3 2 0,-1 0-7,-4 2 7,0-1-7,-4 3 7,-1-1-1,1-1 0,-4 3 6,-2 0 5,-3-1-2,1 2-20,-3-2 7,-1 1 6,-3 0-6,3 0 6,-5-1-13,2-1 13,1-1 6,-3 1-14,3-3 13,1-2-8,3 0-19,1-2 15,1 0-13,1-2 1,3-2 0</inkml:trace>
  <inkml:trace contextRef="#ctx0" brushRef="#br0" timeOffset="51815">13003 799 20,'0'0'4,"0"0"-1,0 0 0,0 0 0,0 0-1,0 0 0,0 0 0,0-2 0,0 2-1,0 0 0,0 0 0,0 0 0,0 0 0,0 0 0,-2 2 0,2-1 0,-2 0 0,-2 1-1,2 2 1,-2-2 0,0 2-1,-1-1 0,1 1 1,-2-3-1,0 1 0,2 0-1,0 1 1,-1-2 1,1 1-1,0-1 0,2 0 0,0 1 0,0-2 1,0 1-1,0-1 0,2 0 0,2-1 0,0-2 0,4 1 0,-2 0 0,3-1 0,-1 0 0,2 1 0,-2 0 0,-2 0 1,-2 1-1,3-1 0,-3 0 0,0 1 0,0 0 0,0 1 0,0 0 0,-2 0 0,2 0 0,-2 2 0,-2 2 0,-2 1 0,0-1 0,-3 2 0,1 0 0,0-2-1,0 2 1,-2-1 1,1 0-1,1-2 0,0 1 0,0-1 0,2 1 0,-3-2 0,3 0 0,2-2 0,0 0 0,4-1 0,0-1 0,-2 1 0,6-4 0,3 0 0,-1 1 0,0-2 0,1 1 0,-3 0 0,-2 2 0,2-1 0,-2 1 0,0 1 0,1 1 0,-3-2 0,0 3 0,0 0 0,-4 0 0,2 1 0,-4 3 0,-1 0 0,-3 1 0,2 1 0,-2-1 0,-1-2-1,5 2 1,-2-2 1,2 1-1,0-1 0,0 0 0,2-1 0,-3 0 0,5-1 0,0 1-1,0-1 0,5-2-1</inkml:trace>
  <inkml:trace contextRef="#ctx0" brushRef="#br0" timeOffset="54344">13049 831 21,'0'0'4,"0"0"0,0 0-1,0 0 0,-2 0 0,2 0-1,0 0 0,0 0 0,0 0 0,0 0-1,0 0 0,0 0 0,0 0 0,0 0 0,0 0-1,0 0 0,0 0 0,0 0 1,0 0-1,-2 0 0,-1 0 1,1 1-1,-2 0 0,0 1 0,2-1 1,0 0-1,-2 1 1,2-1-1,-2 1 0,2-1 0,0 0 0,-1 0 0,-1 0 0,2 0 0,-2 2 0,2-2 0,-4 0 0,2 1 0,-2 0 0,-3-1 0,3 0 0,2 1 0,-2-1 0,-1 2 0,1-2 0,0 1 0,0 1 0,0-2 0,-3 1 0,3-1 0,0 2 0,0-1 0,0 0 0,-1-1 0,1 2 0,-2-1 0,0 0 0,-1 1 0,1 0 0,0-1 0,-3 1 0,3-2 0,-2 1 0,2 1 0,-1-1 0,-1 0 0,2 1 0,-3-1 0,3 0 0,-2 2 0,-1-2 0,1 2 0,-2-1 0,-1-1 0,3 2 0,-3-2 0,-1 2 0,2-1 0,-3 1 0,1-2 0,-1 1 0,1 1 0,1-1 0,-3 1 0,1-1 0,-1 1 0,-3-1 0,3 1 0,-3-1 0,0 1 1,1-1-1,-3 0 0,0 0 0,5-1 0,-3 2 0,3-1 0,-1 1 0,3-1 0,-1 1 0,1-2 0,-1 2 0,3-2 0,-3 2 0,3-2 0,-1 1 1,3 1-1,-2-1 0,1 0 0,-1 0 0,2-1 0,-3 1 0,3 0 0,-3 0 0,3-1 1,0 1-1,-1 1 0,-1 1 0,0-2-1,-1 2 1,1-1 0,-1 2 0,1-1 0,0 1 1,-3-1-1,1 1 0,1 0 0,-1 1 0,-1-1 0,1 0 0,-1 1 0,1-2 0,-1 2-1,1 2 1,-1-2 0,1 0 1,-1-1-1,3 3 0,-2-4 0,-1 1 0,3 1 0,-1-1 0,1 0 0,-1 1 7,3 1-8,-2-1 1,1-1 0,-1 1 0,0 0 0,-1-1-1,3-1 0,-3 2 1,1-1 0,0 1 0,-3-1 0,1 1-1,-1 0 1,1 0-1,-1-1 1,-1 1 0,1 0 6,-1-2-7,-1 2 0,1 0 0,-3 2 1,2-2 0,-1 1-1,-1 0 1,-2 0 0,3 0 0,-3 0-1,0 0 1,1 0 0,-3 1 0,2-1 6,-3 1-7,1-1 0,-4 0 1,2 0-1,-2 1 1,2-2-1,-1 1 0,-1-1 7,0 0-7,2 0 0,-2 1 0,2-1 0,0 0 0,1 0 0,1 0 7,0 0-7,0 0 0,3-2 7,-1 2-8,0-1 1,1 1-1,-1-1 1,0 0-1,1 1 1,1 0 0,-2 0 1,3 0 0,-3-1 0,2 1 0,-1 0 0,1 1 0,-2-1 0,3 1 0,-3-1-1,0 1 0,1-1 1,-1 1 0,-2 0 0,1 1 0,-1 0 0,0-1 0,-2 0 0,2 0 0,-1 0 0,-1 1 0,0 0 0,2-1 0,-2 2 0,1 0 0,-1 0 0,2-2 0,-2 3 0,2-1 0,-1-1 0,-1 2 6,2-1-7,-2 1 1,0-1-1,1 0 7,-1 0-7,0 0 0,0-1 6,2 0 0,-1 0-1,1-1 0,0 0-1,2 1 0,1-2-1,-1-2 0,0 2 0,3-1-7,-1 0 1,1 0 7,1-2-7,0 0 7,1 1-7,1-1 1,-1 0 6,-1-1-6,3 2 0,-1 0 13,1-1-14,1 0 13,-1-1-1,2 1-1,-3-1-7,1 1-6,1-1 13,-1 1-1,1-1-7,1 1 0,2-1-6,-3 1 1,3-2 0,-3 1 2,1 0 6,0 0 0,-1 1-7,1-1 1,-1 0 1,1 0 0,0 0 7,-3 1-7,3-1 7,-3 0-7,3 0 6,-3 1-6,3-1 6,0 0 6,-1 0-7,1-1 6,-1 1-7,1-2 0,-1 1 6,1 1-7,2-1 12,-3 0-14,3 1 7,-2-2-7,-1 1-6,3-1 0,-3 1 8,3 0 0,-2-1 6,1 0-1,1 0-13,-2 0 1,1 0 14,1 1 5,-3-1-8,3 0-6,0 0 6,-1 1-7,-1 0-6,2-1 20,-3 0-14,3 0 7,-2 0-7,3 0 1,-1 1 6,0-1-7,-1 0 1,-1 1-7,1-1 8,1 1-6,0-1 1,-1 0 19,-1 0-7,2 1-14,-3 1 1,1-1 14,-3 0 5,3 0-14,-2 0-6,-1 0 14,1 0-7,-1 1 12,-1 0-1,-1 0-20,-2 0 20,1 1-8,-1-1-12,-2 1 7,-1 0 0,1 0 1,-4-1 6,2 2-6,-3 0 6,-1-1-7,0 1 7,-2-1-7,0 2 1,-2-1 12,2 1-13,-2-2 6,2 3 0,-2-1-7,2-1-6,-2 1 20,2-1-7,-2 1 6,0 0-8,0 0 0,0-1 0,0 0 6,0 1-13,0 0 1,-2 0-6,0 0 20,0-1-13,-1 1 6,-1 1-12,2 0 13,-2-1 0,0 1-7,2-1-6,0 1 21,0-1-8,0 1-7,2 0 7,-3-2 0,3 2-7,0 0-6,2 0 14,-2 0-7,2 1 7,1 1-1,1-1 0,-2-1-13,2 0 20,-2 0-1,2 0-7,0 0-1,0 0 6,0 1-13,2-2 1,-1-1-6,-1 3 20,2-1-20,2 0 21,0 0-8,1-1-6,-1 1 0,2 0 13,1 0-7,-1 0-7,0 1 13,0-1-7,3 1 0,-3 1 6,3-1-1,-3 0-13,2 0 1,1 0 7,-1-1 0,0 1-7,-1 0 14,1 0-14,-2 1 1,1 0 13,-1-1-7,0 1 0,1-1-7,-1 2 7,-2-1-6,1-1 0,-1 2 1,-2-1-6,0 0 14,0 0-7,-2 1 7,1-1-7,1 0 1,-2 1-7,2 0 14,-2-1 0,0 1-7,0 0-6,3-1 7,-3 2 13,2-1-8,-2 0-1,0-1 0,0 0 6,-2 1-1,2-1-1,-2-1-7,3 1 0,-3 1 6,2-1-13,-2 0 7,0 1 0,0-1 6,0-1-13,0 1 1,0 1 13,0-3 5,0 2-20,0 0 13,2 1 0,-2-1 5,0-1-13,2 1 13,3-1-2,-3 2-19,2-2 1,0 0 7,0 0 1,2 0 6,1 0 6,-1 1-7,0-1-1,3 1-13,-3-1 2,2-1 7,0 0 7,1 0-1,-1 1-13,2-1 14,1 1-13,-1 0 1,-1-1 7,1 0 12,0 0-8,1 0 0,-1 1-1,0-1-12,1 2 7,-3-2 0,3 1 7,-1 0-7,0 0 6,1 0 0,-1 0-1,0 2-13,1-2 2,1 1 13,-1 0-7,1-1 7,-1 2 5,1-2-1,-2 1-26,1 1 21,1-1-1,-1 0 0,-1 0 6,0 1-14,3-1 1,-3 0 7,1 1-1,-1-1 0,0-1-13,-1 3 14,1-3-6,-2 1 6,3-1 0,-3 0-19,3 0 14,-3 1 0,0-1 13,0 0-1,3-1-8,-3 0-19,3 0 15,-3 0 0,-2 0 7,2 0-1,3 0 0,-3-2-1,3 2-7,-3-1 1,2 0 0,3 0 7,-3 0-7,3 0 13,-1-2-14,-2 2 13,3-1-13,1-1-6,1 2 14,-1-1-1,1-2 6,-1 2-26,1-2 21,2 2-7,-1-1 0,3-1 7,-1 0 0,1 2-20,0-1 15,-1-1-6,1 1 7,0-1 0,1-1 0,1 1 0,0 0-6,0 0 7,-1 0-1,1-1 0,2 1 0,-2 0 7,1 0-14,-1-1 7,2 1 0,0 0 7,0-2-1,-1 1-1,-1 0 6,2 1-14,-2-1 13,1 2-14,1-1 7,0 1-7,0-1 13,-2 1-7,1-1-7,-1 1 7,2-1 6,-2 1-1,1-1-20,-1 0 2,0 2 8,0-1 13,1-1-2,-1 1-1,0 0-19,-3 0 7,3-1 14,0 2-20,2-2 14,-3 2-1,1-1-13,2-2 8,-2 1 7,1 0 5,1 0-7,0-1-6,-2 1 0,2-1 1,-1 0 6,1 1-13,-2-1 14,2 0 0,-3 2-1,3-2 0,-2 1-7,-2 0 1,1 1 6,-1-1-13,2 1 8,-3-1 6,3 0-6,-2 1 0,1-1 6,1 1 0,-2-1-7,2 1 7,-1-1-1,1 1-13,0-1 8,0 1 6,-1 1 0,-1-2 6,2 2-14,-1-1 7,1 0-1,-2 0 0,1 1-7,-1 0 7,2-1 0,-2 1-13,1 0 8,1-1 0,-2 1 7,1 0-13,-1-1 7,2 0 7,-1 0-20,1 1 15,-2 0 0,2-1 6,-1 1-1,1 0-13,0-1 14,-1 1-1,1 0-1,2-1 0,-2 1-7,-1-2-6,1 2 14,2 0-1,0-2 0,-2 1-1,1-1 6,1 1-20,2-2 8,-2 2 6,2-1 0,-3 1-13,3-1 8,-2-1 6,2 2 6,-2-2-8,2 0-6,-1 1-6,1-1 14,0 0-7,0 1 13,0-1-7,0 0-13,0 1 1,0 0 1,-1 0 7,3-1 7,-2 0-1,0 1-1,2 0-13,-2-1 14,0 1 6,0-1-27,-1 0 21,1 1-7,0-1-6,0 0 1,0 2 7,0-2 0,-2 0 13,1 2-21,1-2-5,-2 1 14,2 0 6,-2 1-1,0-2 0,-1 1-14,1 2 8,-2-1 0,0 0 6,-1 1-1,1-2 0,0 2-14,-3 1 8,1-2 12,0 1-13,-3 0 0,3-1-6,0 1 13,-1 0 6,-1-1-14,2 1 0,-1-2 7,1 1 6,0-1-14,1 0 1,1 0 0,2 0 7,-3-2-1,3 1 0,-2 0 6,2 1-14,0-1 1,-1 0 6,1 0-12,2-1-5,0 0 20,2-1-7,0 1 7,0 0-1,-2-1-13,2 0 8,-1 1 0,3-1 12,0 2-14,-2-2 1,2 0 0,0 1 7,-2-1-1,2 0-13,-2 0 7,2 0 7,-2 0-13,0 0 13,0 0-7,0 1 1,0 0 6,0 0-1,-2 0 0,2 0-13,-3-1 7,1 2 0,2-1 7,0 0-1,0-1 0,0 1-19,0-1 20,0 0 0,2 1-7,0-1 12,0 0-20,0 0-5,0-1 15,0 0 6,2 1-1,0-1 0,0-2-13,0 2 1,0 0 7,2-2 0,3-1 6,-3 2-7,2-2 6,-2 0 0,0 1-1,0 0-13,1 1 1,-1-1 7,-2 1 1,2 0 0,0 0 6,0 0-1,-2 0-7,0 1 0,0 1-6,0-2 14,-2 2 5,2 0-26,-2-1 21,0 1-14,0 0 1,3 0 8,-1 1 6,-2 1-1,2-1-1,-2 0-1,2 1 0,-2-1-1,0 2-19,0-1 15,0-1 6,0 0 6,-2 2-8,0-2 0,2 1-7,0-1 7,0 2 0,-2-2-1,2 0-19,0 0 15,-3-1 6,3 1-19,0-1 8,0 2 14,0-2-8,0-2 7,0 1-7,5-1-6,-3 0 1,2-2 0,0 1 7,0-1 0,2 1-12,-2 0 13,1 1 6,-1 0-7,0 0-12,-2 0 7,0 1 7,0 0 6,0 1-20,-2-1 14,0 1-1,0 1 0,0-1-6,-2 1 6,-2 1-6,2 2 0,-2-2 7,2-1-13,2 2 8,-2-2-6,-1-1 13,1 0-7,0 1-6,2-1 8,0 1 6,-2-2-13,2 1 7,0 0-7,0 0 1,0-2 0,4-1 0,-2 2 0</inkml:trace>
  <inkml:trace contextRef="#ctx0" brushRef="#br0" timeOffset="87535">13084 867 22,'0'0'4,"0"0"-1,0 0 0,0 0 0,0 0 0,0 0-1,-2 0 0,2 0-1,0 0 1,0 0-1,0 0 0,0 0 0,0 0 0,0 0 0,0 0 0,0 0-1,0 0 0,0 0 0,0 0 0,0 0 0,0 0 0,0 0 1,0 0-1,0 0 0,0 0 0,0 0 0,0 0 0,0 0 0,0 0 0,-2 0 0,2 0 0,0 0 1,0 0-1,0 0 0,0 0-1,0 0 2,0 0 0,0 0-1,0 0 0,0 0 0,0 0 0,0 0 0,-2 0 0,-2-1 0,1 0 0,1 0 0,0 0-1,0 1 1,0-2 0,0 2 0,0-1 0,2 1-1,-2 0 1,0 0 0,0-1 0,2 1 0,-2 0 1,2 0-1,-2 0-1,2 0 2,-2 0-1,0 0 0,-1 0 0,1 0-1,0 0 1,0 0 0,-2 0 0,2 0 0,-2 0 0,4 0 0,-2 0 0,-2 0 0,4 0 0,-2 0 1,0 0-1,2-1 0,0 1 0,0 0 0,0 0 0,0 0 0,0 0 0,0 0 0,0 0-1,0 0 1,0 0 0,0 0 0,0 0 1,0 0-1,0 0 0,0 0-1,0 0 1,2-1 1,0 0-1,-2-1-1,2 1 1,-2 0 0,2 0-1,-2 0 2,2-2-1,-2 2 1,2-1-2,-4 1 1,2 0 0,-2-2 0,2 1 0,-2 0 0,2 0 0,-2 0 0,0 1 0,0 0 0,0 0 1,-1 0-1,1-1 0,0 2 0,0-1 0,2 1 0,-2 0 0,0 0-1,2 0 1,-2 0 0,2 1 0,-2 1 0,2-1 1,0 1-1,-2 0 0,2-1 0,0 3 0,0-2 0,0 2-1,0-2 1,0 2-1,2-2 1,0 1 0,0 0 0,0 0 0,2-2 0,0 1 0,1-1 0,1-1-1,-2 0 1,2 0 0,-2 0 0,0-1 1,-2-1-1,3 0 1,-3 1-1,0-1 0,0-1 0,-2 1 1,2 0-1,-2-2 0,0 2 0,0-2 0,0 1 0,-2-1 0,2 1 0,-2-1 0,0 1 0,0 1 0,2-2 0,-2 2 0,2 1 0,-3-2 0,1 2 0,2 0 0,-2 1 0,0-1 0,2 1 0,-2 1 0,2 0 0,-2 0-1,0 2 1,0-1 0,0 1 0,0 0 0,0 0 0,2 1 0,-2-1 0,2 1 0,0-1 0,0-1 0,0 2 0,2-2 0,-2 1 0,0-1 0,2-1 0,-2 1 0,2 0 0,0 0 0,-2-1 0,2 0 0,-2 0 0,2 1 0,0-2 0,-2 0 1,2-2-1,0 2-1,-2-1 1,2 0 0,-2 0 0,2-1 0,1-1 0,-3 1 1,2 0-1,-2-1 0,0 1 0,-2 0 0,2-1 0,0 1 0,0 1 0,-3 0 0,3-1 0,-2 1-1,0 0 2,2 0-1,0 1 0,-2 0-1,2 0 2,0 0-1,0 0-1,-2 2 2,0 1-1,0-1 0,-2 1 0,2 2 0,0 0-1,2-1 2,-2 1-1,2 1-1,-2 0 1,2 0 0,2-2 0,-2 1 0,0-1 0,2 1 0,-2-1 0,2-1 1,0 1-1,0-2 0,0 0 0,0 1 0,0-2 0,0 1 0,0-1 0,0 0 0,0-1 1,1-1-2,-3 0 1,0-1 0,0-1 1,0 0-1,0-1 1,-3 1-1,1-1 0,0 0 0,-2 0 0,2 0 0,0 0 0,0 1 0,0-1-1,0 2 1,0 1 0,0-2 0,2 2 0,-2 0 0,2 0 0,-2 0 0,2 0 0,-2-1 0,2 1 0,-3 1 0,3 0-1,0 0 1,0 0 0,0 0 0,0 0 0,0 0-1,0 0 1,0 0 0,0 0 1,0 0-1,0 0 0,0 0 0,0 0 0,0 0 0,0 0 0,0 0-1</inkml:trace>
  <inkml:trace contextRef="#ctx0" brushRef="#br0" timeOffset="102683">13055 885 22,'0'0'5,"0"0"-1,0 0 0,0 0-1,0 0 0,0 0-1,0 0 0,0 0 0,0 0 0,0 0-1,0 0 7,0 0-8,0 0 0,0 0 0,0 0 7,0 0-1,0 0-1,0 0-1,0 0-6,0 0-1,0 0 8,0 0-1,0 0-7,0 0 7,-2 0-7,2 0 0,0 0 1,0 0-1,-2 0 8,0 1-7,2 2 0,-2 2 0,0-2 0,-1 1 1,1 1-1,2-2 14,-2 1-14,2-1 0,2-1 6,-2 2 0,2-2-7,1 1 0,-1-2 7,0 0 0,2 0-7,-2-1 0,2 0 0,-2 0 7,0-1 0,2 0-1,-2 0-6,0-1 6,1 0 0,-1 0-7,0-1 0,-2 1 8,0-1-1,-2 0-7,2 1 1,-2 0 13,-1-1-8,1 1-6,-2 1 0,2-2 7,-2 2-7,2 0 1,-2 0 13,2 1-8,-2-1-6,2 1 0,-1 0 1,1 1 0,0-1 0,0 0 1,2 1 0,-2-1 7,2 1-1,0 0-7,-2 1 1,2 0 0,0 0 0,0-1 0,0 2 0,2-2 7,-2 1-7,2-1 1,0 1-1,0-1 7,-2 0-7,2 0 0,-2 0 0,3 0 7,-3-1-7,0 2 1,0-2-1,2 1 1,-2-1 0,0 0 7,0-1-1,0 1-7,0-2 19,0 2-21,0-1 1,0 1 12,0-1-1,0 1 6,-2-1-21,2 1 13,0 0-13,0 0 0,0 0 0,0 0 1</inkml:trace>
  <inkml:trace contextRef="#ctx0" brushRef="#br0" timeOffset="104433">12166 1092 20,'0'0'3,"0"0"1,0 0-1,0 0 0,0 0 0,0 0 0,0 0-1,0 0 0,0 0 0,0 0 0,0 0-1,0 0 0,0 0 0,0 0-1,0 0 0,0 0 1,0 0 0,0 0-1,0 0 1,0 0-1,0 0 0,0 0 1,0 0 0,0 0 0,0 0-1,0 0 1,0 0-1,0 0 1,0 0-1,0 0 0,0 0 0,0 0 7,0 0-8,0 0 7,0 0-1,0 0-7,0 0 7,0 0-1,0 0-7,0 0 7,0 0-7,0 0 7,0 0-1,0 0 0,0 0 0,0 0-1,0 0 0,0 0-6,0 0 13,0 0-8,0 0 0,0 0-6,0 0 7,0 0-7,0 0 13,0 0-13,0 0 7,0 0 6,0 0-8,0 0 7,0 0-1,0 0-7,0 0 6,0 0-1,0 0 6,0 0-7,0 0 6,0 0-8,0 0-6,0 0-6,0 0 8,0 0 6,0 0-6,0 0 0,0 0 7,0 0-7,0 0 7,0 0 5,0 0-7,0 0 6,0 0-7,0 0 6,0 0-1,0 0-7,0 0 0,0 0 0,0 0 7,0 0-1,0 0-1,0 0-19,0 0 14,0 0 1,0 0 6,0 0-1,-2 3-1,-1 1-6,1-1 6,2-1 0,-2 1-1,2-1 6,-2 2-7,0-2-7,0 1 1,2 0 7,0-1-1,0 0-19,0 2 9,-2-1 7,2 1 0,2-2 6,-2 2 0,2-3-1,0 1-13,0 0 14,-2 0-7,2-1 6,0-1 0,1 0-1,1 0-6,-2 0 6,2-1 0,-2-1-7,2 0 1,0 0-6,0-2 7,0 1 7,1-1-20,1 0 15,-4-1 0,0-1-13,0 2 8,0-2 7,0 1 6,0-1-1,0 0-13,-2 2 13,2-1-1,-2 1-7,0-1 0,0 0 7,-2 2-1,2-1-13,-2 2 7,2-2 0,-2 2 6,0 1 0,0-1 5,0 0-7,0 2-13,0 0 8,2 0 6,-2 2 6,0-2-1,2 1-20,-2 0 7,0-1 1,2 1 0,-3-1 7,3 0-1,-2 1-13,2-1 2,-2 1 7,2-1 6,0 0 0,0 0-1,0 0 0,0 0-20,0 0 15,0 2 6,-2-2-7,2 0 7,0 0-1,0 0-13,0 1 8,0-1-7,0 1 1,0-1 1,0 1-6,2 0 2,-2 0 0,0 1 1,0 0 1</inkml:trace>
  <inkml:trace contextRef="#ctx0" brushRef="#br0" timeOffset="105415">12263 1002 24,'0'0'4,"-2"0"6,2 0-1,0 0-1,0 0 12,0 0-3,0 0-2,0 0-8,0 0-1,0 0-1,0 0 6,0 0-2,0 0-1,0 0-13,0 0 7,0 0 6,-2 0-1,0 0 5,0 0-20,-1 1 13,-1 0 6,2 1-14,-2 1 7,2 1-1,-2-1 0,0 2-7,2 1 7,-2-1 0,-1 2-7,1 1 13,-2 2-14,2-1 7,-2 3-6,0-1 0,1 2 7,-1-1-7,0 1 1,0 0 13,0 0-14,-1 0-6,1 1 14,2-1-7,-2 0 7,0-2-7,1-1 13,1-1-1,0 0-1,2-1-14,-2-2-5,2 0 20,0-1-14,0-2 7,2 1-7,-2-1-5,2-1-6,-2-1 2,2-1-1</inkml:trace>
  <inkml:trace contextRef="#ctx0" brushRef="#br0" timeOffset="105827">12147 1014 24,'0'0'4,"0"-1"0,0 1 0,0 0-1,0 0-1,0 0 0,0 0 0,2 0 0,-2 0 6,0 0-8,0 0 1,0 0 0,0 0-1,0 1 0,2 0 1,0 0-1,-2 1 0,2 0 7,0 0 5,0 1-14,0 2 13,3 1-14,-3 0 13,2-1-1,0 2-8,0-1 6,2 0-7,-2 1 6,3 1-7,-1-2 1,0 1-7,2 0 7,-2 1 7,1-2 5,-1 0-8,0-2-6,0 2 6,1-1-7,-1-1-6,0 1 0,-2 0-1</inkml:trace>
  <inkml:trace contextRef="#ctx0" brushRef="#br0" timeOffset="106995">11307 1427 20,'0'0'4,"0"0"0,0 0 0,0 0-1,0 0 0,0 0-1,0 0 0,0-2 0,0 0-1,-2-1 1,2 0-1,0 1 0,0-2 0,-2 2 0,2 1 0,0-1 6,0-1 0,-2 0 5,2 0-8,0 1 6,0 0-8,-2-1-6,2 0 13,0 1 5,-2-2-2,2 2-1,-2-2-2,2 2-13,0 0 0,0-1 7,0 2 6,0-1-14,0 1 13,0 1-7,0-1 6,0-1-1,0 1 0,-2 1-1,2-1-19,0 1 14,0 0-6,0 0 7,0 0-1,0 0-6,0 0 13,0 4 0,0-1-20,-2 2 14,2-1 0,-2 2-6,2 1 13,0 2-1,-2 0-1,2 1-13,-2 1 0,-1 0 1,-1 2 7,0 0-12,0 1 7,-2 0 7,0 0 0,-1 1-1,1 0 6,0-1-7,-2 0-6,-1 0-6,1-2 14,2 1 0,-2-2-1,2-1 0,-1-1 6,1 0-14,0-2 7,2-2 7,2 0-1,-2 0-20,2-1 8,-3 0-6,3-1 1,0-1 0</inkml:trace>
  <inkml:trace contextRef="#ctx0" brushRef="#br0" timeOffset="107565">11125 1480 21,'0'0'3,"0"0"0,0 0 0,0 0 1,0 0-2,2 0 1,0 0-1,0 0 1,1 1-1,-1 0 0,0 0-1,2 2 1,0-1-2,0 2 1,0-1 0,2 1 0,1-1 0,-1 2-1,0-1 1,2 1 0,-1 0-1,1-1 7,0 1-1,0 0-7,3-1-1,-3 0 8,0 0-8,1 0 0,-1 1 7,0-2-7,0 1 0,-1-1 0,1 1 7,0-1-7,-2-1 1,-2 1 0,1-2 0,-1 1 0,0-1 0,0-1-1,-2 1 0,0-1-1</inkml:trace>
  <inkml:trace contextRef="#ctx0" brushRef="#br0" timeOffset="108195">10517 1565 19,'0'0'4,"0"0"-1,0 0 0,0 0-1,0 0 1,0 0 0,0 1-1,0-1 0,-2 1 0,2 0 0,0 2-1,0 0 0,0 2 0,-2 1 0,0 1 7,0 1-8,0 1 7,-2 2-1,-2 0-7,1 2 0,-1 1 0,-2 1 0,0 0 7,-1 0-1,1 2-1,-2-2-7,-1 0 7,3 0 0,-2 1 5,2-2-7,-3-1-7,3 0 7,0-1-6,-1 0 7,1-3 6,2 0-8,0-1 0,0-1-7,3-2 1,-1-1-1</inkml:trace>
  <inkml:trace contextRef="#ctx0" brushRef="#br0" timeOffset="108555">10288 1749 20,'0'0'4,"0"0"0,0 0-1,2-2 0,2 1 0,-2 1-1,0-1 0,2 1-1,0 0 1,0 0 0,1 1-1,1 0 0,0 1 1,0 0-1,2 1 0,3 1 0,-1 1 0,0-1 0,3 2 6,-1-1 5,1-1-1,-1 1-14,1 2 7,-1-2 5,0 0-14,-1 0 8,-1 0-1,0-1-6,-1 0 13,-3 1-8,0-3 7,0 0-14,-2 0 0,1 1 2,-3-1-1,0 0-2</inkml:trace>
  <inkml:trace contextRef="#ctx0" brushRef="#br0" timeOffset="109085">9725 1775 22,'0'0'5,"0"0"-1,0 0-1,0 0 0,0 0 6,0 0-7,0 0 6,0 0-1,0 0-8,0 0 1,0 0 6,0 0-1,0 0-6,0 0 0,0 0 6,0 0-7,0 0 0,-2 4 7,2 2-1,-4 2-6,0 3 0,-2 2 6,-3 2 0,1 2-7,-2 0 0,1 0 7,-1 1 0,2 1-1,-3-1-7,3 1 13,-2-1-7,0 0 0,-1-1 0,1 0 6,-1-2-14,3-1 7,0-2-7,-2 0 1,3-3 1,1 1 0,0-1 0,0-2 1,0 0 0,1-1-2</inkml:trace>
  <inkml:trace contextRef="#ctx0" brushRef="#br0" timeOffset="109495">9462 1940 22,'0'0'4,"0"2"-1,0-1 0,3 0 0,-1 0 0,0 0 0,2 2-1,0-2 0,0 1 0,2 2 0,3-2-1,1 1 7,0 1-1,1 1-1,1-1-1,0 0-1,3 0 0,-1 1-7,1 0 7,-1-1-7,1 1 7,-1 1 5,1-2-1,-3 1-7,1 0 0,-1-1-6,0 1 6,-1 0-7,-3-1 0,0 1 0</inkml:trace>
  <inkml:trace contextRef="#ctx0" brushRef="#br0" timeOffset="110929">8931 2027 23,'0'1'4,"0"-1"7,0 0-8,0 0 0,-2 0 12,2 0-15,0 0 13,0 0-8,0 0 12,0 0-2,0 0-2,0 0-8,0 0-1,0 0-13,0 0 1,0 0 1,0 0 20,0 0-2,0 0-7,0 0-1,0 1 6,0 2-13,-2 1 6,2 2-6,-2-1-6,-2 2 20,-1 3-14,1-1 1,-4 3-6,2 0 7,-5 1 7,3 1 5,-4 1-7,-3 0-7,3 2 13,-3-2-7,3 1-7,-2-1 1,1 0 1,1 0-6,-1-1 20,1-1-8,0-2 0,1-1-7,1 1-6,2-2 1,-3-1 2,5-1-1,0-1 1</inkml:trace>
  <inkml:trace contextRef="#ctx0" brushRef="#br0" timeOffset="111359">8639 2166 20,'0'0'4,"2"1"0,0 0 0,3 2-2,1 0 1,0 0 0,2 0-1,3 0 0,-1 2 6,0-1-1,3 0-7,-1 1 0,1 0 0,1-1 0,-2 2 0,1-1 0,-1 1 0,1-2 7,-1 1-1,-2-1-1,1 1-7,-1-1 0,-2-1 7,1 1-1,-3-1-7,2 1 1,-2-2 0,0-1 0,-1 0-1,-1 0-1</inkml:trace>
  <inkml:trace contextRef="#ctx0" brushRef="#br0" timeOffset="111919">8267 2215 19,'0'0'4,"0"0"-1,0 0 1,0 0-1,0 0 0,0 0-1,0 0 0,0 0 0,0 0 0,0 0-1,0 0 1,0 0-1,0 0 1,0 0-1,0 0 0,0 0 0,0 0-1,0 0 1,-2 1 0,0 0 0,-2 2-1,2-1 0,-2 0 0,-1 2 1,1-2-1,0 1 1,0 1-1,0-1 0,0 2 0,-2 1 0,-3 0 0,3 1 0,-2 0 0,-3 2-1,1 0 2,0 2-1,-1 0 0,1 2 0,0-1 0,-3 1 0,1-1 0,2 1 0,-1 0 0,3 0 0,-2-2 0,1 1 0,1-2 0,2 1 0,0-3 0,-1 0-1,1-1-1</inkml:trace>
  <inkml:trace contextRef="#ctx0" brushRef="#br0" timeOffset="112409">7963 2324 21,'0'-1'4,"2"1"-1,4 0 1,-2 1-1,5-1 0,-1 1 0,2 1 0,3-1-1,-3 1 6,5-1-7,-1 1-1,3 2 0,-3-1 1,1 1-1,1-1 7,-1 2-8,-1 0 1,-2-1 6,1 1-7,-3 0 7,1-1-8,-1 1 0,-2 1 0,0-2 0,-1 0-1</inkml:trace>
  <inkml:trace contextRef="#ctx0" brushRef="#br0" timeOffset="113009">7256 2423 21,'0'0'4,"0"0"0,0 0-1,0 0 0,0 1-1,-2 2 0,0 0 0,-1 2 0,1-2 0,0 3-1,-2-1 0,2 0 0,-2 1 0,0 1 0,0 1-1,0 2 1,-1 0-1,1 1 1,2 1-1,-2 1 1,0 2 0,0-1-1,-2 1 1,-1 0-1,1 2 0,0-2 0,0 0 0,-2 0 0,-1 0 0,1-1 0,-2-1 0,1 0 0,-1-2 0,2 1-1,0-2 0,-3 1-2</inkml:trace>
  <inkml:trace contextRef="#ctx0" brushRef="#br0" timeOffset="113379">7028 2571 22,'2'-1'4,"0"1"-1,2 1 0,1-1 0,3 1 0,0-1 0,0 1 0,3 1 5,-1 1-1,3-1-7,1 1 0,3 1 7,-1 1-1,1 0-7,1 1 6,3 1-7,0-1 0,-1 1 1,1-1 6,0 0-7,-1-1 7,1 1-8,-2 0 1,-1 0 0,-1 0 1,-1-2-1,-1 1 0,-3 0-2</inkml:trace>
</inkml:ink>
</file>

<file path=ppt/ink/ink9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0:45.3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220 3071 41,'-2'-1'15,"0"-1"-2,0 0-14,2 0 6,-2-1 6,-2 2-8,2-1 13,-1 1-15,1-2 12,-2 1-1,0 0-2,-2-1-7,2 2-1,-5 0 6,3 1-1,-2 1-19,0-1 14,-3 3 6,-1 0-14,2 1 14,-3 0-20,1 2 20,-1 1 5,1 1-8,0 0 0,-1 2-1,3-1-13,2 3 14,-1-1-7,3 2 6,0-1 6,4 2-7,0-2 6,2 1-2,4-1-7,0-2 7,2 1-1,0-3-7,3-1 0,1-1 6,0-3-13,1-2-5,1-1 20,1-1-19,-1-1 7,0-2 13,1 0-13,-3-2 7,-2 0-13,-1-2 14,-3-1 0,0-2-1,-4 1 0,0-1 0,-2 0-1,-2 0 0,0 1 0,-3-1 0,1 2 6,0 1-7,0 0 6,0 2-13,1 0 1,1 0 1,0 1-12,2 2 2,2 1 1,0-2-1</inkml:trace>
  <inkml:trace contextRef="#ctx0" brushRef="#br0" timeOffset="2220">423 3173 23,'-2'0'4,"2"0"0,0 0-1,-2 1 0,-1-1 6,-1 1-7,0-1 6,0 3 5,-2-1-14,0-1 0,-1 1 7,3 2-1,0-1 5,0 1-14,0-2 1,0 2 7,0-2-1,-1-1-7,3 0 1,0 1 1,2-2 0,0 1 6,0 0 6,0-2-7,4 2-1,-1-2 6,1-2-7,0 2 6,0-2-1,0 0-7,0 1 7,-2 0-7,0-1 6,0 1-7,1 1 7,-3 0-14,0 1 14,2-1-7,-2 1 0,2-2 1,-2 1-7,0 0 1,0 1 0,0-1 0</inkml:trace>
  <inkml:trace contextRef="#ctx0" brushRef="#br0" timeOffset="2633">514 2926 30,'0'0'10,"0"0"-8,0 0 7,0 0-8,2-2 0,2 0 0,2-2 0,2 1 0,1-2-1,-1 2 0,2-2 1,3-1 0,1 2-1,-1-1 0,1-1 0,3 1 7,-3 1-1,1-1-1,-1 2-7,-2 0 7,1 1-8,-3 2 1,-2 0 0,1 2 7,-1 3-1,-4 1 6,0 2-7,-2 2-7,0 4 19,0 2-8,-4 1 5,0 3-7,0-1-7,0 4 6,-2 1-6,0 0 6,-2 2 0,2 1 5,-3-2 5,1 3-14,0-2 6,0-1 0,2 0 5,-1-2-20,1-1 14,0-2-1,0-3-13,2 0 1,-2-3-5,2-2 1,0-1 0</inkml:trace>
  <inkml:trace contextRef="#ctx0" brushRef="#br0" timeOffset="2995">590 3142 55,'0'0'1,"0"0"12,2-2-14,0 1 13,5-1-2,-1 0 5,4-2-20,0-1 19,3 2-21,1-2 14,3 0 5,-1-2 5,5 0-15,2 1 6,0-1-1,-3 2-7,3-1-6,-2 2-6,-3 0 2,-1 1 0,-3-1 1,-3 3 0</inkml:trace>
  <inkml:trace contextRef="#ctx0" brushRef="#br0" timeOffset="3261">956 3053 30,'0'0'3,"0"0"0,0 0 0,0 0 0,-2 0 12,0 1-14,-2-1 6,0 2-7,-2-1 6,2 0-1,-3 1-7,3 1 7,-2-1 5,2 0-7,-2 3 6,1-1-1,-1 2-8,2 0-6,-2 1 13,2 1-7,0 0 0,0 1 6,1-1 6,1 0-2,0 0-7,2 1-13,2 1 8,0-2 6,3-1-13,-1 0 14,0-2-1,2 0-7,2-1 7,1-2-7,-1 0 7,2-1-7,-1-3 7,1 0-1,0-2 0,-2 1-1,1-3 6,-3 0-1,0-2-19,-2 0 14,0 0 6,-2-2-1,-2 0-1,-2 1-1,0-2 0,0 1-1,-2 0-1,0 2 0,0 0-7,0 1 1,0 1 0,-1 1 1,1-1-6,2 2-6,-2 1 15,2-1-13,0 1 1,2 0 0</inkml:trace>
  <inkml:trace contextRef="#ctx0" brushRef="#br0" timeOffset="3731">1138 2853 23,'0'0'4,"0"0"0,2-1-1,0 1 0,3-1 0,-1 1 6,0 0-7,2 0-1,0-1 6,0 1-7,1-1 0,1 1 13,0-2-8,0 2-1,1-1-6,-1 2 6,0 1-7,1-1 1,-1 0 12,-2 2-1,-2 2-1,0 1-7,0 1 6,-2 1 5,1 2-1,-3 3 5,0 1-9,0 1-13,-3 2 13,1 1-1,0 2-13,0 1 7,0 1 7,-2 0-8,0 0 13,2 0-1,-2 2-8,2-1 0,-2-2-13,1 0 7,-1-2 13,2 0-20,-2-2 8,2-1 0,0-2-12,0-2 1,0 0 1,2-2-1</inkml:trace>
  <inkml:trace contextRef="#ctx0" brushRef="#br0" timeOffset="4079">1213 3096 46,'0'0'2,"0"0"6,0 0-1,0 0-1,0 0 6,0 0 4,2 0-8,2 0-1,2 0 5,-2-1-7,5 1 5,-1-1-13,0 0 0,4 0 19,1-1-2,1 0-14,1 1 0,1-1-13,1 0 2,-1-1-1</inkml:trace>
  <inkml:trace contextRef="#ctx0" brushRef="#br0" timeOffset="9710">758 4028 48,'0'0'2,"-2"-2"18,0 1 4,2 0-3,-2 0-3,2 1 4,-3-1-9,3 1-14,-2 1 19,2-1-15,0 1 0,-2 0 0,2 4 5,-2 2 6,0 3-8,0 6 5,-2 1-14,-2 4 13,2 2-1,-3 2-7,1 0 12,-2 2-14,2 1 6,0-1-13,-3-1 13,3 1-7,0 0 0,2-2 0,-2 0-6,1-4 7,3-2-25,2 0 16,-2-3-12,2-3 0</inkml:trace>
  <inkml:trace contextRef="#ctx0" brushRef="#br0" timeOffset="10533">1482 17 25,'0'0'4,"0"0"0,0 0 0,0 0-1,0 0-1,0 0 0,0 0 0,0 0 0,0 0-1,0 0 1,0 0-1,2-1 0,2-1 0,0-1 0,2 0 0,2-1 0,1 1-1,1-2 0,2 2 0,-1 0 0,1 1 1,1 1-1,-1 0 7,2 0-8,-1 2 1,1 0 0,-1 1-1,-1 2 1,1 0-1,-1 3 1,-2 0 6,1 4-7,-3 0 0,0 2 13,-2 4-8,1 1 6,-1 3-14,-2 1 19,-2 3-1,2 0-2,-2 3-8,2 1 6,-2 0-8,1 1 6,-1 3-1,-2 0-7,2 1 6,2 4 6,0 0-8,0 3 6,-2-1-1,0 2-8,0 0 0,0 1 0,2-1 0,-1 1 6,-1-1-1,-2 0 6,2 1-2,0-1-7,-2 1-1,2-1 0,-2 1 6,2 1-7,-2-1 6,2 0-7,-2 0 12,2 0-14,-2-1-6,0-3 14,0 1-1,0-1 6,0 0-8,0-2 0,0 0-7,0-1 1,2-1 0,-2 1 7,0-1-7,0-1 6,-2 1 6,2-1 5,0 1-1,0 0-14,0 1 12,0-1-14,-2 0 7,2-1-19,0-1 14,-2 1 6,2 0-13,-2-2 20,0 1-20,0-2 7,0 2 6,0 0 6,-3-1-14,3 1 7,0-1-1,-2 2-6,2 0 0,-2 1 13,0-2-1,2 2-14,-2 0 1,-1 0 13,3 0-1,0 0-8,0 0-6,-2-2 13,2 2-7,0 0 6,0-1 0,0 1-1,0 0 6,0 1-14,2 0 0,-2 0 7,0 0-7,-1 0 7,1 1-7,0 0 6,0-1 0,0 0 0,2 0-7,-2-1 1,2 0 6,-2 0 0,2-1-7,0-2-6,0 0 8,0-2 13,0 1-8,0 0 0,0-2-7,2 0-6,-2 0 14,0 0-7,0 0 7,0 0-1,2 1-6,-2 0 13,0 2-14,2-2-6,-2 1 1,0 1 20,2-2-7,-2 3-1,2-1-6,-2 1 0,0-2 0,0 2 7,0-2-1,0 2-6,0-2-6,0 2-5,0-1 20,-2 2-7,2-2 7,0 1-7,-2 1 6,2-1 6,-2 0-2,0 0-7,0-1-7,-2-1 1,2 0 13,0-1-7,0 0-1,-2-1 0,2-1 0,-3 1-6,1-1-6,2-1 20,-2-2-1,2 2-7,-2-2-13,2 1 8,-2-1 1,0-1-6,1 2 13,-1-1 0,0 0-13,0-1 7,-2-1 7,2 0 5,0 0-7,-1-1-1,-1-1 13,0 0-8,0-3-8,0 1 7,-1-3-13,1-1 13,0 0 5,-2-2-7,-1 0-1,1-1-13,0-2 20,-2 2-7,-3-2-7,1 2 13,-5 1-7,-1-2-7,-5 2 7,-2 0-6,-4 0 13,-4-1-8,-4 0-18,-5 1 8,-5-1-18,-3-2 4,-2 0 3,-3-1-10,-5-2-4</inkml:trace>
</inkml:ink>
</file>

<file path=ppt/ink/ink9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15.1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188 521 23,'-2'0'4,"2"0"0,0 0 0,0 0-1,0 0 6,0 0-7,0-3 0,-4 1-1,0-3 13,2 2-8,0-2 5,0 2-7,0-2 5,2 1-7,-3 0-7,3-1 14,3 2-8,-1-2 13,2 0-8,2 2-7,0-1-7,0 1 14,3 2-7,1 0 6,-2 1 0,1 2-7,-1 1 6,0 3-13,-2 1 14,3 3-13,-5 2 13,2 1-13,-2 2 14,-2 4 5,-2 2-14,0 1-6,-4 0 8,0 2 12,-2 1-13,-3-2 6,1 0 0,-2 1-7,-1-4-6,-1 0 7,2-2 7,-3-2-1,1-1 6,1-2-1,1-3-8,2 1 0,0-3 0,1-1 6,1-4 6,2-1-15,4-4 7,0-2-13,2-2 13,2-5 0,5-2-13,1-4 13,2 0-1,1-3 0,1 0 6,3 0-20,-3 2 7,3-1 1,-1 1 6,-1 0 0,-1 2-7,1 1-6,-5 1 14,0 2-14,1 2 8,-3 0 6,-2 1 6,-2 2-14,0 1 7,-1 1-1,-3 0 6,-3 1-14,1 1 7,0 1-13,-2 2 8,-2 0 7,0 2-13,0 1 13,-1 1-13,-1 1 14,0 0-1,2 2-13,-3 2 8,3 0 6,2 0-1,-2 3 0,2-1-7,2 2 7,2 0-1,0 2-13,0-1 14,2 1 0,2 0-7,2 0 7,4 0-13,1-1 7,3-1 13,1-2-20,3-1 7,-1-1-6,4 1 13,-1-4-19,3-2 1,0 0 1,-1-3 1</inkml:trace>
  <inkml:trace contextRef="#ctx0" brushRef="#br0" timeOffset="999">103 136 24,'0'0'4,"0"0"0,0 0-1,0 0 0,0 0 0,0 0 0,0 0-1,0 0 0,0 0-1,-2 1 0,-2 2 0,0 1 0,0 0 0,-2 2 0,2 1 0,-3 1-1,1 2 7,0 0-7,0 2 0,-3-1 0,3 1 0,0 0-1,0-2 7,2 1-7,-2-2 0,1-1 7,1-1-7,0 0 6,2-2-7,2-1 0,-2 0 0,4-2 1,0-2 0,2-2 0,2-3 0,3-2 1,1-2 6,2-2-8,-1-1 1,1-2 6,3-1 0,-3-3-7,3 1 0,-1-1 0,1 0 7,-3-1-1,2 2-7,-3 0 1,-1 2 0,0 0 0,-1 2 0,-1 2 7,0 0-7,1 3 7,-1 0-1,0 1-7,-4 1 0,2 1 7,1 2 0,-1 1-1,-2 2-6,0 1 13,-2 1-8,2 4-6,-2 2 13,0 3-1,1-1-1,-1 3-8,-2 1 7,2 1-7,-2 0 0,4 0-7,-2 0 14,2 1-13,2 0 7,-2-1 6,5-1-7,-1 0 1,2 0 6,1-2-14,1 1 0</inkml:trace>
</inkml:ink>
</file>

<file path=ppt/ink/ink9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18.3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19 55,'0'0'13,"0"0"-1,0 0-8,0 0 6,0 0-2,0 0-13,0 0 13,0 0-13,-2-2 13,-1 0-1,3 2-7,-2 0 6,4 0-13,-2 0 13,3 0-7,3 0 6,2 0-7,4-1 7,1 0-14,3 0 14,1 0-13,-1 0 8,3-2 0,0 1 0,-3 1-7,1 1 1,-1-1 0,-1 1 1,-3-1 0,1-1 0,-1 2-1</inkml:trace>
  <inkml:trace contextRef="#ctx0" brushRef="#br0" timeOffset="290">0 210 30,'0'0'10,"0"-1"-8,0 1 0,0 0 0,0 0 6,0 0-7,0 0 0,0 0 0,4-2-1,4 0 7,4-1-8,3-2 7,-1 1-7,3-1 0,2 0 7,-1 0-1,1 1-7,-1-1 0,-1 3-1,2-1-1</inkml:trace>
</inkml:ink>
</file>

<file path=ppt/ink/ink9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18.9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14 23,'-4'0'5,"0"-1"-1,-4 1 0,-1 0-1,-1 0 6,-2 0-1,-1 1 5,-1 1-8,-1 0-7,1 1 13,-3 0-1,3 0-1,-3 1 5,1 3-15,-1 1 1,3 0 12,-1 3-8,1 1 0,1 0-1,3 3-6,2 2 13,1 0-8,3 2 6,2-1-7,2 0-7,6 2 1,3-2 1,3-2 7,3 2-1,3-3 0,5-2 0,0-2-1,4-1-6,0-3 13,1-3-1,1 0-1,2-4 0,0-2-7,1-3-7,-6-3 14,1-2-1,-2-1 0,-2-2-14,-2-2 8,-3-1 0,-3-1 6,-3-1 0,-4-1-13,-1 1 7,-3-1 0,-4 0 6,-7 1 0,-3 0-1,-2 2 0,-3 2-20,-3 0 9,-1 1 7,-2 3 0,3 1-7,-3 0 1,2 2 1,5 3 1,-1-1-6,3 3-1</inkml:trace>
</inkml:ink>
</file>

<file path=ppt/ink/ink9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1:45.9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69 115 24,'-3'-1'4,"-1"1"13,2 0-15,-2 0 12,0 1 5,-2 1-3,2-1-8,0 0 5,-3 0 5,3 0 10,0 2-9,0-3 10,0 0-16,2 1 4,-2-1 4,2 1-9,-3-1 5,3 0-8,2 1-14,-2-1 13,2 0-7,2 0 6,2-1-1,1 0 6,3-2-8,2 1 6,3-3-8,3 0 6,3-1-13,4-1 13,-1-1-7,5 0-7,0-2 14,2 1-14,0 0-12,0-1 21,2 2-6,0 0-12,0 0 1,-4 2 2,0 0-5,-2 3-10,-5 1 3,1 0 1</inkml:trace>
  <inkml:trace contextRef="#ctx0" brushRef="#br0" timeOffset="440">75 565 76,'-2'0'17,"2"-1"-8,-2 1 17,2 0-16,0 0 5,0 0-8,0-1 6,4 0 4,2-1-2,4-3-8,3 0 12,1-2-15,5-1 6,-1-2-2,5 0-1,2-1-1,2 0 0,2 1-7,0 1-13,0-1-11,0 1 3,0 2 1</inkml:trace>
</inkml:ink>
</file>

<file path=ppt/ink/ink9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19.9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159 377 31,'-2'-2'4,"0"2"6,2-1-8,-2 2 6,0-1-1,0 3-7,0-1 12,0 3-1,0 2-1,0 1-14,-1 1 13,1 0-1,0 2 5,2 1-8,-2-2 6,2 2-8,2-2-7,-2-1 1,4 0 0,3-1 7,-1-2-1,2-2-13,0 0 21,5-4-14,1-1 0,1-4-6,3-1 8,1-1 6,0-2-7,1-2 0,-1 0 1,0 0-7,-3 1 20,-1 0-1,-1 1-14,-4 2 0,1 0 13,-1 3-7,-2-1 5,-4 3-13,1-1 7,-3 4 6,-2 3 5,0 1-14,-2 2 6,0 2-7,-1 1 7,1 3-13,0 1 13,0 2-13,2 3 7,0 2 13,0 1-8,0 1 6,2 3-14,-2 2 13,2 1-7,-2 1-7,2 0 14,-2 3-8,0-2 6,0 2-19,0-2 14,-2 2-1,0-2 7,-2-1-14,0 1 7,-4-1-6,0-1 7,-5 0-7,1-1 13,-5-1-13,1-1 7,-5 0-1,0-4 0,1-1 6,-3-4-1,0-3 0,0-4-1,1-3-1,-1-3-13,2-4 8,0-4 12,1-6-7,1-3-1,3-3 0,1-4-1,3-2 6,1-2-13,3-2 7,4 0-13,2-2 1,4 0-11,2-1 2,2 0 0</inkml:trace>
  <inkml:trace contextRef="#ctx0" brushRef="#br0" timeOffset="890">132 177 24,'0'0'5,"0"1"-1,0-1 0,-2 1-1,2 1 0,-2 1 6,0 0-8,2 1 0,-2 0 0,0 2 0,2 0-1,-2-1 1,0 0 6,2 0-1,-2 0-7,2-2 0,0 1 0,-2-1 7,2-1 5,0 1-8,0-2 6,0-1-1,0-2-7,4-2 0,0-3 12,0-2-8,4-2 0,1-1-13,-1-1 13,2-1-7,3-2 0,-1-2 1,0 1 0,3 0 0,-3 2 0,-1 0 0,1 1 0,-2 3 7,-1 0-7,-1 3 12,-2 1-14,0 0 1,1 1 0,-3 2 7,2-1-1,-4 4 6,2 2-8,-2 4 6,-2 0-1,0 3-13,2 3 13,-2 2-1,2 0-1,0 0-13,0 0 14,1 1-7,1-1 6,0 0 6,2 0-8,0-2 6,0 1-7,3-3-13,3-1 14,-2-2-19,3 0 1,-1-3 0</inkml:trace>
</inkml:ink>
</file>

<file path=ppt/ink/ink9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21.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 42 86,'-2'0'22,"-2"0"-9,0 0-8,-2 1-1,1 0 6,1 2-7,2-3 6,-2 0-8,0 0 13,2-1-2,0 1-2,2 0-1,0 0-14,2 0 14,-2 0-8,4 1 0,4-1 6,1-1-7,1-1-12,2 1 14,3-1-1,-1-2 0,1 2 0,-1-1 0,3-1-6,-1 1 6,-1-2-6,1 2 1,-1-1 0,-1 1-6,1 0-5,-3 1 2,1 0 1,-3-1 0</inkml:trace>
  <inkml:trace contextRef="#ctx0" brushRef="#br0" timeOffset="320">107 226 83,'0'0'16,"0"0"-2,0 0-14,3-3 12,1 1-7,4-1 5,0-1-1,0 0-1,3-1-1,-1 0-1,3 1 5,-1 0-20,0 1 8,1 0 6,-1 1-13,-1 0 7,1 0-13,-2 1 1</inkml:trace>
</inkml:ink>
</file>

<file path=ppt/ink/ink9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24.4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45 271 22,'0'0'4,"0"0"0,0-2-1,0-1 0,2 0 0,3-1 0,-1 1 6,2-2-8,2 1 0,0-1 0,3 0 0,3-1 6,3 2-7,1-1 0,1 1 6,2 0-7,-1 1 0,5 0 7,0 3-1,-2 0-1,-3 3 0,1-1-1,-2 3-6,-1 0 0,1 3 0,-3 1 1,-1 1 13,-3 2-14,-1-1 13,-3 3-14,0 1 7,-4 2-1,-2 0 0,-2-1 6,-4 2-14,-2-1 1,-2 1 7,-5-1 0,-1-1 12,-5 0-20,-3-4 19,-1 0-2,-2-2-1,-2-3-7,-2-2 5,2-4-1,-2-2 6,2-2-8,1-6 6,-1 0-2,2-4-7,0-1 6,4-1-7,3-3 6,5-2-1,3 0-7,4-2 6,6 1 6,2-1-8,6 1 0,0 1-1,7 2-12,-1-1 13,5 3-6,0 2-6,1 1-11,3 1 1,0 2 3,0 2 0,1 3 1</inkml:trace>
  <inkml:trace contextRef="#ctx0" brushRef="#br0" timeOffset="500">759 408 24,'-2'3'4,"-2"-1"0,-1 3-1,1-1 0,-2 3 6,0 0-1,0-1 12,0 0-9,-1-2-2,1 1 12,0 0-15,2-2-1,-2-2 12,1 2-21,3-4 13,2-2 5,0 0-20,2-3 7,1-1-1,1-1-12,0-2 1,2 0 1,-2 1 1,2-2 0</inkml:trace>
  <inkml:trace contextRef="#ctx0" brushRef="#br0" timeOffset="800">1021 38 61,'0'0'13,"0"0"-15,0 3 13,-2 3-1,2-1-8,-2 2-7,0 3 8,0-1 6,0 1-2,0 2 0,0 1-1,0 1-1,2 0-7,-2 1 13,2 0-2,0 0-13,0 1 0,0-2-5,2 0 19,-2 0-7,2-2-7,0-2 1,0 1 6,2-2 0,0-2 0,1-1-7,-1-1 1,2-3 12,2-2-1,0-2-7,3-4 6,-1 0-1,3-2-7,-1-3 0,-2 0-6,3-2 7,-3 0 7,2-1-20,-1-1 20,-3 1-7,0 1 7,1 2-1,-3 1-7,0 2 0,-2 0-6,2 2 1,-2 2 7,-1 0 12,-1 4-14,0 4 12,0 1-7,-2 5-7,2 0 13,-2 3-8,2 2 0,-2 1-13,2 3 8,-2 1 13,2 1-1,0 1-8,0 1 0,2-1-6,-2-1 13,3-1-7,1 0-19,-2-3 2,2-3 1,0-1 1,3-2 0</inkml:trace>
  <inkml:trace contextRef="#ctx0" brushRef="#br0" timeOffset="1470">1441 63 49,'0'-1'8,"-2"1"5,2-1-14,2-1 13,0 0-2,5-3-1,-1 1-8,2-2 13,0 0-8,3 0-1,1-1-7,1 2 13,-1 0-1,0 1-20,1 1 1,-1 1 13,1 0-6,-3 1 0,0 2 13,-1 3-14,-1 1 0,-2 2 13,-2 2-7,-4 0-7,0 2 0,-2 0 7,-2 1 0,0-1-1,-2 0 0,-1 1-13,-1-3 14,2 0-6,2-1-6,-2-1 7,1 0 13,3-1-14,2 0 0,0 0-6,2 0 14,1-2 6,1 0-8,4-1-13,0 2 14,0-2 0,3 2-1,-1 1-7,3 0 7,-3-1 6,0 2-7,-1 2-1,-1-1 7,-2 0-1,-2 2-1,-2 2-1,-4 1-1,-2-1-6,-2 2 6,-5 0 0,1 1 5,-4 2-1,-1-2-13,1 0-12,-1 1 1,-1-1 1</inkml:trace>
</inkml:ink>
</file>

<file path=ppt/ink/ink9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28.4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137 430 23,'0'0'4,"0"0"0,0 0-1,0 0 0,0 0 0,0 0-1,0 0 0,0 0 0,0 0 0,0 0 0,0 0-2,0 0 1,0 0 0,0 0 0,0 0 0,0 0 6,2 0-1,0 0 0,4-1-1,2 1-7,5-3 0,3-3 7,1 0-1,2 0-7,1-2 13,1 0-14,0 0 7,1 0-6,-1-1 12,-2 1-14,-1 1 1,1 1 13,0 1-14,-5-1 1,0 1 13,-1 2-1,-1 0-14,-3 1 8,-1 0-7,0 2 7,-4 2 0,-2 2 6,0 3-14,-4 0 14,0 1-1,-4 3-1,0 1 5,-2 2-7,-1 0-1,-1 3 0,-2 2-1,1 1 6,-3 2-7,1 1 6,-1 1-13,-1 2 13,-1 0-7,1 0 13,-1 1-8,1-3 5,1 1-7,-1-1 6,5-2-1,-2 0-1,1-1-1,3-2-1,2 0-7,2-3 7,0 0-7,1-2-6,3-2 13,3-3 0,1-1-20,4-2 21,0-1-13,5-4 13,-1-1-7,3-1 6,1-3-7,3 1-12,-3-2 21,3-1-7,-1 0 6,1 1-13,-2-1 0,-1 0 1,-1 1 1,-1 2-6,-1-2-5,-3 2 2,0-1 1,-2 2 1,-1 0 1</inkml:trace>
  <inkml:trace contextRef="#ctx0" brushRef="#br0" timeOffset="770">0 284 22,'0'0'4,"0"0"0,2 1 0,1 1-1,-3 2 0,2-1 0,0 1-1,0 1 6,0 0-7,0 1 0,0 0-1,2 1 7,-2-1-7,0 1-1,0-2 7,-2 2-7,2-1 0,0-1 1,0 1 12,1-2-8,-3 0 0,2-1-1,-2 1 0,2-3 0,2-2-1,0-2 6,2-1-13,2-3 13,1-3-1,3-1-1,1-3-7,-1 0 6,2-4-13,1 1 7,-1-3-6,3-1 14,-3-1-7,3-1-7,-3 0 14,3-1-14,-3 4 14,1-1-14,-1 2 7,1 2-6,-3 1 7,1 4 6,-1-1-7,0 4-6,-1-2 13,-3 5-14,2 0 14,-1 3-14,-1 2 8,0 2 12,-2 1-8,3 3-6,-3 1 0,0 1 6,0 2 6,1 3-8,-1-1-7,0 2 1,-2 0 0,2 1 13,1 1-20,-1-1 14,0 0-7,0 0 1,-2-1 6,2-1-7,1 1 7,-1 0-13,2-1 0,-2-2 0</inkml:trace>
</inkml:ink>
</file>

<file path=ppt/ink/ink9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1T11:52:29.9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 28 84,'0'0'16,"0"0"17,-2 0-4,-1-2-10,1 1-15,-2 1 12,2 1-15,0-2 19,0 1-9,0 0-7,0 0 5,0-1-1,2 0-1,-2 2-1,2-1-7,-2 0 13,2 0-2,0 0-13,0 0 13,0 1-2,0 0-1,2-1-13,0 2-6,0-2 21,0 0-1,2 0-8,2 0 0,-2 0-6,3 0 13,1 0-1,0-2-7,3 0 7,-1 0-1,0-2-7,5 2-6,-1 0 7,1-1 1,1 1 6,1-2-7,-1 3 0,1 0 0,-1 0-6,1 0-12,-3 1-4,3 0-3,-5 0 3,1 2 3,-1 0 2,-1 2 1,-3-2 0</inkml:trace>
  <inkml:trace contextRef="#ctx0" brushRef="#br0" timeOffset="380">134 211 110,'0'0'25,"0"0"-9,0 0 4,0 0-2,0 0-21,4-2 6,0 0 12,3-1-8,1-1 6,2 0-8,3-2 5,-1 1-20,5 0 20,-1-2-1,5 1-7,4 0 6,-1 0-14,1 3-5,2 0 7,-2-1-12,-2 1 2,2 1-5,-5 0 2,1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9.png"/><Relationship Id="rId18" Type="http://schemas.openxmlformats.org/officeDocument/2006/relationships/customXml" Target="../ink/ink12.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customXml" Target="../ink/ink9.xml"/><Relationship Id="rId17" Type="http://schemas.openxmlformats.org/officeDocument/2006/relationships/image" Target="../media/image21.png"/><Relationship Id="rId2" Type="http://schemas.openxmlformats.org/officeDocument/2006/relationships/customXml" Target="../ink/ink4.xml"/><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10" Type="http://schemas.openxmlformats.org/officeDocument/2006/relationships/customXml" Target="../ink/ink8.xml"/><Relationship Id="rId19" Type="http://schemas.openxmlformats.org/officeDocument/2006/relationships/image" Target="../media/image22.png"/><Relationship Id="rId4" Type="http://schemas.openxmlformats.org/officeDocument/2006/relationships/customXml" Target="../ink/ink5.xml"/><Relationship Id="rId9" Type="http://schemas.openxmlformats.org/officeDocument/2006/relationships/image" Target="../media/image17.png"/><Relationship Id="rId14" Type="http://schemas.openxmlformats.org/officeDocument/2006/relationships/customXml" Target="../ink/ink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customXml" Target="../ink/ink21.xml"/><Relationship Id="rId17" Type="http://schemas.openxmlformats.org/officeDocument/2006/relationships/image" Target="../media/image49.png"/><Relationship Id="rId2" Type="http://schemas.openxmlformats.org/officeDocument/2006/relationships/customXml" Target="../ink/ink16.xml"/><Relationship Id="rId16" Type="http://schemas.openxmlformats.org/officeDocument/2006/relationships/customXml" Target="../ink/ink23.xml"/><Relationship Id="rId1" Type="http://schemas.openxmlformats.org/officeDocument/2006/relationships/slideLayout" Target="../slideLayouts/slideLayout4.xml"/><Relationship Id="rId6" Type="http://schemas.openxmlformats.org/officeDocument/2006/relationships/customXml" Target="../ink/ink18.xml"/><Relationship Id="rId11" Type="http://schemas.openxmlformats.org/officeDocument/2006/relationships/image" Target="../media/image46.png"/><Relationship Id="rId5" Type="http://schemas.openxmlformats.org/officeDocument/2006/relationships/image" Target="../media/image43.png"/><Relationship Id="rId15" Type="http://schemas.openxmlformats.org/officeDocument/2006/relationships/image" Target="../media/image48.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45.png"/><Relationship Id="rId14" Type="http://schemas.openxmlformats.org/officeDocument/2006/relationships/customXml" Target="../ink/ink22.xml"/></Relationships>
</file>

<file path=ppt/slides/_rels/slide31.xml.rels><?xml version="1.0" encoding="UTF-8" standalone="yes"?>
<Relationships xmlns="http://schemas.openxmlformats.org/package/2006/relationships"><Relationship Id="rId13" Type="http://schemas.openxmlformats.org/officeDocument/2006/relationships/image" Target="../media/image55.png"/><Relationship Id="rId18" Type="http://schemas.openxmlformats.org/officeDocument/2006/relationships/customXml" Target="../ink/ink32.xml"/><Relationship Id="rId26" Type="http://schemas.openxmlformats.org/officeDocument/2006/relationships/customXml" Target="../ink/ink36.xml"/><Relationship Id="rId39" Type="http://schemas.openxmlformats.org/officeDocument/2006/relationships/image" Target="../media/image68.png"/><Relationship Id="rId21" Type="http://schemas.openxmlformats.org/officeDocument/2006/relationships/image" Target="../media/image59.png"/><Relationship Id="rId34" Type="http://schemas.openxmlformats.org/officeDocument/2006/relationships/customXml" Target="../ink/ink40.xml"/><Relationship Id="rId42" Type="http://schemas.openxmlformats.org/officeDocument/2006/relationships/customXml" Target="../ink/ink44.xml"/><Relationship Id="rId47" Type="http://schemas.openxmlformats.org/officeDocument/2006/relationships/image" Target="../media/image72.png"/><Relationship Id="rId7" Type="http://schemas.openxmlformats.org/officeDocument/2006/relationships/image" Target="../media/image52.png"/><Relationship Id="rId2" Type="http://schemas.openxmlformats.org/officeDocument/2006/relationships/customXml" Target="../ink/ink24.xml"/><Relationship Id="rId16" Type="http://schemas.openxmlformats.org/officeDocument/2006/relationships/customXml" Target="../ink/ink31.xml"/><Relationship Id="rId29"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customXml" Target="../ink/ink26.xml"/><Relationship Id="rId11" Type="http://schemas.openxmlformats.org/officeDocument/2006/relationships/image" Target="../media/image54.png"/><Relationship Id="rId24" Type="http://schemas.openxmlformats.org/officeDocument/2006/relationships/customXml" Target="../ink/ink35.xml"/><Relationship Id="rId32" Type="http://schemas.openxmlformats.org/officeDocument/2006/relationships/customXml" Target="../ink/ink39.xml"/><Relationship Id="rId37" Type="http://schemas.openxmlformats.org/officeDocument/2006/relationships/image" Target="../media/image67.png"/><Relationship Id="rId40" Type="http://schemas.openxmlformats.org/officeDocument/2006/relationships/customXml" Target="../ink/ink43.xml"/><Relationship Id="rId45" Type="http://schemas.openxmlformats.org/officeDocument/2006/relationships/image" Target="../media/image71.png"/><Relationship Id="rId5" Type="http://schemas.openxmlformats.org/officeDocument/2006/relationships/image" Target="../media/image51.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customXml" Target="../ink/ink37.xml"/><Relationship Id="rId36" Type="http://schemas.openxmlformats.org/officeDocument/2006/relationships/customXml" Target="../ink/ink41.xml"/><Relationship Id="rId10" Type="http://schemas.openxmlformats.org/officeDocument/2006/relationships/customXml" Target="../ink/ink28.xml"/><Relationship Id="rId19" Type="http://schemas.openxmlformats.org/officeDocument/2006/relationships/image" Target="../media/image58.png"/><Relationship Id="rId31" Type="http://schemas.openxmlformats.org/officeDocument/2006/relationships/image" Target="../media/image64.png"/><Relationship Id="rId44" Type="http://schemas.openxmlformats.org/officeDocument/2006/relationships/customXml" Target="../ink/ink45.xml"/><Relationship Id="rId4" Type="http://schemas.openxmlformats.org/officeDocument/2006/relationships/customXml" Target="../ink/ink25.xml"/><Relationship Id="rId9" Type="http://schemas.openxmlformats.org/officeDocument/2006/relationships/image" Target="../media/image53.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62.png"/><Relationship Id="rId30" Type="http://schemas.openxmlformats.org/officeDocument/2006/relationships/customXml" Target="../ink/ink38.xml"/><Relationship Id="rId35" Type="http://schemas.openxmlformats.org/officeDocument/2006/relationships/image" Target="../media/image66.png"/><Relationship Id="rId43" Type="http://schemas.openxmlformats.org/officeDocument/2006/relationships/image" Target="../media/image70.png"/><Relationship Id="rId8" Type="http://schemas.openxmlformats.org/officeDocument/2006/relationships/customXml" Target="../ink/ink27.xml"/><Relationship Id="rId3" Type="http://schemas.openxmlformats.org/officeDocument/2006/relationships/image" Target="../media/image50.png"/><Relationship Id="rId12" Type="http://schemas.openxmlformats.org/officeDocument/2006/relationships/customXml" Target="../ink/ink29.xml"/><Relationship Id="rId17" Type="http://schemas.openxmlformats.org/officeDocument/2006/relationships/image" Target="../media/image57.png"/><Relationship Id="rId25" Type="http://schemas.openxmlformats.org/officeDocument/2006/relationships/image" Target="../media/image61.png"/><Relationship Id="rId33" Type="http://schemas.openxmlformats.org/officeDocument/2006/relationships/image" Target="../media/image65.png"/><Relationship Id="rId38" Type="http://schemas.openxmlformats.org/officeDocument/2006/relationships/customXml" Target="../ink/ink42.xml"/><Relationship Id="rId46" Type="http://schemas.openxmlformats.org/officeDocument/2006/relationships/customXml" Target="../ink/ink46.xml"/><Relationship Id="rId20" Type="http://schemas.openxmlformats.org/officeDocument/2006/relationships/customXml" Target="../ink/ink33.xml"/><Relationship Id="rId41" Type="http://schemas.openxmlformats.org/officeDocument/2006/relationships/image" Target="../media/image69.png"/></Relationships>
</file>

<file path=ppt/slides/_rels/slide32.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78.png"/><Relationship Id="rId18" Type="http://schemas.openxmlformats.org/officeDocument/2006/relationships/customXml" Target="../ink/ink55.xml"/><Relationship Id="rId3" Type="http://schemas.openxmlformats.org/officeDocument/2006/relationships/image" Target="../media/image73.png"/><Relationship Id="rId21" Type="http://schemas.openxmlformats.org/officeDocument/2006/relationships/image" Target="../media/image82.png"/><Relationship Id="rId7" Type="http://schemas.openxmlformats.org/officeDocument/2006/relationships/image" Target="../media/image75.png"/><Relationship Id="rId12" Type="http://schemas.openxmlformats.org/officeDocument/2006/relationships/customXml" Target="../ink/ink52.xml"/><Relationship Id="rId17" Type="http://schemas.openxmlformats.org/officeDocument/2006/relationships/image" Target="../media/image80.png"/><Relationship Id="rId25" Type="http://schemas.openxmlformats.org/officeDocument/2006/relationships/image" Target="../media/image84.png"/><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1" Type="http://schemas.openxmlformats.org/officeDocument/2006/relationships/slideLayout" Target="../slideLayouts/slideLayout4.xml"/><Relationship Id="rId6" Type="http://schemas.openxmlformats.org/officeDocument/2006/relationships/customXml" Target="../ink/ink49.xml"/><Relationship Id="rId11" Type="http://schemas.openxmlformats.org/officeDocument/2006/relationships/image" Target="../media/image77.png"/><Relationship Id="rId24" Type="http://schemas.openxmlformats.org/officeDocument/2006/relationships/customXml" Target="../ink/ink58.xml"/><Relationship Id="rId5" Type="http://schemas.openxmlformats.org/officeDocument/2006/relationships/image" Target="../media/image74.png"/><Relationship Id="rId15" Type="http://schemas.openxmlformats.org/officeDocument/2006/relationships/image" Target="../media/image79.png"/><Relationship Id="rId23" Type="http://schemas.openxmlformats.org/officeDocument/2006/relationships/image" Target="../media/image83.png"/><Relationship Id="rId10" Type="http://schemas.openxmlformats.org/officeDocument/2006/relationships/customXml" Target="../ink/ink51.xml"/><Relationship Id="rId19" Type="http://schemas.openxmlformats.org/officeDocument/2006/relationships/image" Target="../media/image81.png"/><Relationship Id="rId4" Type="http://schemas.openxmlformats.org/officeDocument/2006/relationships/customXml" Target="../ink/ink48.xml"/><Relationship Id="rId9" Type="http://schemas.openxmlformats.org/officeDocument/2006/relationships/image" Target="../media/image76.png"/><Relationship Id="rId14" Type="http://schemas.openxmlformats.org/officeDocument/2006/relationships/customXml" Target="../ink/ink53.xml"/><Relationship Id="rId22" Type="http://schemas.openxmlformats.org/officeDocument/2006/relationships/customXml" Target="../ink/ink57.xml"/></Relationships>
</file>

<file path=ppt/slides/_rels/slide33.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90.png"/><Relationship Id="rId18" Type="http://schemas.openxmlformats.org/officeDocument/2006/relationships/customXml" Target="../ink/ink67.xml"/><Relationship Id="rId3" Type="http://schemas.openxmlformats.org/officeDocument/2006/relationships/image" Target="../media/image85.png"/><Relationship Id="rId21" Type="http://schemas.openxmlformats.org/officeDocument/2006/relationships/image" Target="../media/image80.png"/><Relationship Id="rId7" Type="http://schemas.openxmlformats.org/officeDocument/2006/relationships/image" Target="../media/image87.png"/><Relationship Id="rId12" Type="http://schemas.openxmlformats.org/officeDocument/2006/relationships/customXml" Target="../ink/ink64.xml"/><Relationship Id="rId17" Type="http://schemas.openxmlformats.org/officeDocument/2006/relationships/image" Target="../media/image92.png"/><Relationship Id="rId25" Type="http://schemas.openxmlformats.org/officeDocument/2006/relationships/image" Target="../media/image95.png"/><Relationship Id="rId2" Type="http://schemas.openxmlformats.org/officeDocument/2006/relationships/customXml" Target="../ink/ink59.xml"/><Relationship Id="rId16" Type="http://schemas.openxmlformats.org/officeDocument/2006/relationships/customXml" Target="../ink/ink66.xml"/><Relationship Id="rId20" Type="http://schemas.openxmlformats.org/officeDocument/2006/relationships/customXml" Target="../ink/ink68.xml"/><Relationship Id="rId1" Type="http://schemas.openxmlformats.org/officeDocument/2006/relationships/slideLayout" Target="../slideLayouts/slideLayout4.xml"/><Relationship Id="rId6" Type="http://schemas.openxmlformats.org/officeDocument/2006/relationships/customXml" Target="../ink/ink61.xml"/><Relationship Id="rId11" Type="http://schemas.openxmlformats.org/officeDocument/2006/relationships/image" Target="../media/image89.png"/><Relationship Id="rId24" Type="http://schemas.openxmlformats.org/officeDocument/2006/relationships/customXml" Target="../ink/ink70.xml"/><Relationship Id="rId5" Type="http://schemas.openxmlformats.org/officeDocument/2006/relationships/image" Target="../media/image86.png"/><Relationship Id="rId15" Type="http://schemas.openxmlformats.org/officeDocument/2006/relationships/image" Target="../media/image91.png"/><Relationship Id="rId23" Type="http://schemas.openxmlformats.org/officeDocument/2006/relationships/image" Target="../media/image94.png"/><Relationship Id="rId10" Type="http://schemas.openxmlformats.org/officeDocument/2006/relationships/customXml" Target="../ink/ink63.xml"/><Relationship Id="rId19" Type="http://schemas.openxmlformats.org/officeDocument/2006/relationships/image" Target="../media/image93.png"/><Relationship Id="rId4" Type="http://schemas.openxmlformats.org/officeDocument/2006/relationships/customXml" Target="../ink/ink60.xml"/><Relationship Id="rId9" Type="http://schemas.openxmlformats.org/officeDocument/2006/relationships/image" Target="../media/image88.png"/><Relationship Id="rId14" Type="http://schemas.openxmlformats.org/officeDocument/2006/relationships/customXml" Target="../ink/ink65.xml"/><Relationship Id="rId22" Type="http://schemas.openxmlformats.org/officeDocument/2006/relationships/customXml" Target="../ink/ink69.xml"/></Relationships>
</file>

<file path=ppt/slides/_rels/slide34.xml.rels><?xml version="1.0" encoding="UTF-8" standalone="yes"?>
<Relationships xmlns="http://schemas.openxmlformats.org/package/2006/relationships"><Relationship Id="rId26" Type="http://schemas.openxmlformats.org/officeDocument/2006/relationships/customXml" Target="../ink/ink83.xml"/><Relationship Id="rId21" Type="http://schemas.openxmlformats.org/officeDocument/2006/relationships/image" Target="../media/image105.png"/><Relationship Id="rId42" Type="http://schemas.openxmlformats.org/officeDocument/2006/relationships/customXml" Target="../ink/ink91.xml"/><Relationship Id="rId47" Type="http://schemas.openxmlformats.org/officeDocument/2006/relationships/image" Target="../media/image118.png"/><Relationship Id="rId63" Type="http://schemas.openxmlformats.org/officeDocument/2006/relationships/image" Target="../media/image126.png"/><Relationship Id="rId68" Type="http://schemas.openxmlformats.org/officeDocument/2006/relationships/customXml" Target="../ink/ink104.xml"/><Relationship Id="rId2" Type="http://schemas.openxmlformats.org/officeDocument/2006/relationships/customXml" Target="../ink/ink71.xml"/><Relationship Id="rId16" Type="http://schemas.openxmlformats.org/officeDocument/2006/relationships/customXml" Target="../ink/ink78.xml"/><Relationship Id="rId29" Type="http://schemas.openxmlformats.org/officeDocument/2006/relationships/image" Target="../media/image109.png"/><Relationship Id="rId11" Type="http://schemas.openxmlformats.org/officeDocument/2006/relationships/image" Target="../media/image100.png"/><Relationship Id="rId24" Type="http://schemas.openxmlformats.org/officeDocument/2006/relationships/customXml" Target="../ink/ink82.xml"/><Relationship Id="rId32" Type="http://schemas.openxmlformats.org/officeDocument/2006/relationships/customXml" Target="../ink/ink86.xml"/><Relationship Id="rId37" Type="http://schemas.openxmlformats.org/officeDocument/2006/relationships/image" Target="../media/image113.png"/><Relationship Id="rId40" Type="http://schemas.openxmlformats.org/officeDocument/2006/relationships/customXml" Target="../ink/ink90.xml"/><Relationship Id="rId45" Type="http://schemas.openxmlformats.org/officeDocument/2006/relationships/image" Target="../media/image117.png"/><Relationship Id="rId53" Type="http://schemas.openxmlformats.org/officeDocument/2006/relationships/image" Target="../media/image121.png"/><Relationship Id="rId58" Type="http://schemas.openxmlformats.org/officeDocument/2006/relationships/customXml" Target="../ink/ink99.xml"/><Relationship Id="rId66" Type="http://schemas.openxmlformats.org/officeDocument/2006/relationships/customXml" Target="../ink/ink103.xml"/><Relationship Id="rId74" Type="http://schemas.openxmlformats.org/officeDocument/2006/relationships/customXml" Target="../ink/ink107.xml"/><Relationship Id="rId5" Type="http://schemas.openxmlformats.org/officeDocument/2006/relationships/image" Target="../media/image97.png"/><Relationship Id="rId61" Type="http://schemas.openxmlformats.org/officeDocument/2006/relationships/image" Target="../media/image125.png"/><Relationship Id="rId19" Type="http://schemas.openxmlformats.org/officeDocument/2006/relationships/image" Target="../media/image104.png"/><Relationship Id="rId14" Type="http://schemas.openxmlformats.org/officeDocument/2006/relationships/customXml" Target="../ink/ink77.xml"/><Relationship Id="rId22" Type="http://schemas.openxmlformats.org/officeDocument/2006/relationships/customXml" Target="../ink/ink81.xml"/><Relationship Id="rId27" Type="http://schemas.openxmlformats.org/officeDocument/2006/relationships/image" Target="../media/image108.png"/><Relationship Id="rId30" Type="http://schemas.openxmlformats.org/officeDocument/2006/relationships/customXml" Target="../ink/ink85.xml"/><Relationship Id="rId35" Type="http://schemas.openxmlformats.org/officeDocument/2006/relationships/image" Target="../media/image112.png"/><Relationship Id="rId43" Type="http://schemas.openxmlformats.org/officeDocument/2006/relationships/image" Target="../media/image116.png"/><Relationship Id="rId48" Type="http://schemas.openxmlformats.org/officeDocument/2006/relationships/customXml" Target="../ink/ink94.xml"/><Relationship Id="rId56" Type="http://schemas.openxmlformats.org/officeDocument/2006/relationships/customXml" Target="../ink/ink98.xml"/><Relationship Id="rId64" Type="http://schemas.openxmlformats.org/officeDocument/2006/relationships/customXml" Target="../ink/ink102.xml"/><Relationship Id="rId69" Type="http://schemas.openxmlformats.org/officeDocument/2006/relationships/image" Target="../media/image129.png"/><Relationship Id="rId8" Type="http://schemas.openxmlformats.org/officeDocument/2006/relationships/customXml" Target="../ink/ink74.xml"/><Relationship Id="rId51" Type="http://schemas.openxmlformats.org/officeDocument/2006/relationships/image" Target="../media/image120.png"/><Relationship Id="rId72" Type="http://schemas.openxmlformats.org/officeDocument/2006/relationships/customXml" Target="../ink/ink106.xml"/><Relationship Id="rId3" Type="http://schemas.openxmlformats.org/officeDocument/2006/relationships/image" Target="../media/image96.png"/><Relationship Id="rId12" Type="http://schemas.openxmlformats.org/officeDocument/2006/relationships/customXml" Target="../ink/ink76.xml"/><Relationship Id="rId17" Type="http://schemas.openxmlformats.org/officeDocument/2006/relationships/image" Target="../media/image103.png"/><Relationship Id="rId25" Type="http://schemas.openxmlformats.org/officeDocument/2006/relationships/image" Target="../media/image107.png"/><Relationship Id="rId33" Type="http://schemas.openxmlformats.org/officeDocument/2006/relationships/image" Target="../media/image111.png"/><Relationship Id="rId38" Type="http://schemas.openxmlformats.org/officeDocument/2006/relationships/customXml" Target="../ink/ink89.xml"/><Relationship Id="rId46" Type="http://schemas.openxmlformats.org/officeDocument/2006/relationships/customXml" Target="../ink/ink93.xml"/><Relationship Id="rId59" Type="http://schemas.openxmlformats.org/officeDocument/2006/relationships/image" Target="../media/image124.png"/><Relationship Id="rId67" Type="http://schemas.openxmlformats.org/officeDocument/2006/relationships/image" Target="../media/image128.png"/><Relationship Id="rId20" Type="http://schemas.openxmlformats.org/officeDocument/2006/relationships/customXml" Target="../ink/ink80.xml"/><Relationship Id="rId41" Type="http://schemas.openxmlformats.org/officeDocument/2006/relationships/image" Target="../media/image115.png"/><Relationship Id="rId54" Type="http://schemas.openxmlformats.org/officeDocument/2006/relationships/customXml" Target="../ink/ink97.xml"/><Relationship Id="rId62" Type="http://schemas.openxmlformats.org/officeDocument/2006/relationships/customXml" Target="../ink/ink101.xml"/><Relationship Id="rId70" Type="http://schemas.openxmlformats.org/officeDocument/2006/relationships/customXml" Target="../ink/ink105.xml"/><Relationship Id="rId75" Type="http://schemas.openxmlformats.org/officeDocument/2006/relationships/image" Target="../media/image132.png"/><Relationship Id="rId1" Type="http://schemas.openxmlformats.org/officeDocument/2006/relationships/slideLayout" Target="../slideLayouts/slideLayout4.xml"/><Relationship Id="rId6" Type="http://schemas.openxmlformats.org/officeDocument/2006/relationships/customXml" Target="../ink/ink73.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84.xml"/><Relationship Id="rId36" Type="http://schemas.openxmlformats.org/officeDocument/2006/relationships/customXml" Target="../ink/ink88.xml"/><Relationship Id="rId49" Type="http://schemas.openxmlformats.org/officeDocument/2006/relationships/image" Target="../media/image119.png"/><Relationship Id="rId57" Type="http://schemas.openxmlformats.org/officeDocument/2006/relationships/image" Target="../media/image123.png"/><Relationship Id="rId10" Type="http://schemas.openxmlformats.org/officeDocument/2006/relationships/customXml" Target="../ink/ink75.xml"/><Relationship Id="rId31" Type="http://schemas.openxmlformats.org/officeDocument/2006/relationships/image" Target="../media/image110.png"/><Relationship Id="rId44" Type="http://schemas.openxmlformats.org/officeDocument/2006/relationships/customXml" Target="../ink/ink92.xml"/><Relationship Id="rId52" Type="http://schemas.openxmlformats.org/officeDocument/2006/relationships/customXml" Target="../ink/ink96.xml"/><Relationship Id="rId60" Type="http://schemas.openxmlformats.org/officeDocument/2006/relationships/customXml" Target="../ink/ink100.xml"/><Relationship Id="rId65" Type="http://schemas.openxmlformats.org/officeDocument/2006/relationships/image" Target="../media/image127.png"/><Relationship Id="rId73" Type="http://schemas.openxmlformats.org/officeDocument/2006/relationships/image" Target="../media/image131.png"/><Relationship Id="rId4" Type="http://schemas.openxmlformats.org/officeDocument/2006/relationships/customXml" Target="../ink/ink72.xml"/><Relationship Id="rId9" Type="http://schemas.openxmlformats.org/officeDocument/2006/relationships/image" Target="../media/image99.png"/><Relationship Id="rId13" Type="http://schemas.openxmlformats.org/officeDocument/2006/relationships/image" Target="../media/image101.png"/><Relationship Id="rId18" Type="http://schemas.openxmlformats.org/officeDocument/2006/relationships/customXml" Target="../ink/ink79.xml"/><Relationship Id="rId39" Type="http://schemas.openxmlformats.org/officeDocument/2006/relationships/image" Target="../media/image114.png"/><Relationship Id="rId34" Type="http://schemas.openxmlformats.org/officeDocument/2006/relationships/customXml" Target="../ink/ink87.xml"/><Relationship Id="rId50" Type="http://schemas.openxmlformats.org/officeDocument/2006/relationships/customXml" Target="../ink/ink95.xml"/><Relationship Id="rId55" Type="http://schemas.openxmlformats.org/officeDocument/2006/relationships/image" Target="../media/image122.png"/><Relationship Id="rId7" Type="http://schemas.openxmlformats.org/officeDocument/2006/relationships/image" Target="../media/image98.png"/><Relationship Id="rId71" Type="http://schemas.openxmlformats.org/officeDocument/2006/relationships/image" Target="../media/image130.png"/></Relationships>
</file>

<file path=ppt/slides/_rels/slide35.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138.png"/><Relationship Id="rId18" Type="http://schemas.openxmlformats.org/officeDocument/2006/relationships/customXml" Target="../ink/ink116.xml"/><Relationship Id="rId26" Type="http://schemas.openxmlformats.org/officeDocument/2006/relationships/customXml" Target="../ink/ink120.xml"/><Relationship Id="rId3" Type="http://schemas.openxmlformats.org/officeDocument/2006/relationships/image" Target="../media/image133.png"/><Relationship Id="rId21" Type="http://schemas.openxmlformats.org/officeDocument/2006/relationships/image" Target="../media/image142.png"/><Relationship Id="rId7" Type="http://schemas.openxmlformats.org/officeDocument/2006/relationships/image" Target="../media/image135.png"/><Relationship Id="rId12" Type="http://schemas.openxmlformats.org/officeDocument/2006/relationships/customXml" Target="../ink/ink113.xml"/><Relationship Id="rId17" Type="http://schemas.openxmlformats.org/officeDocument/2006/relationships/image" Target="../media/image140.png"/><Relationship Id="rId25" Type="http://schemas.openxmlformats.org/officeDocument/2006/relationships/image" Target="../media/image144.png"/><Relationship Id="rId2" Type="http://schemas.openxmlformats.org/officeDocument/2006/relationships/customXml" Target="../ink/ink108.xml"/><Relationship Id="rId16" Type="http://schemas.openxmlformats.org/officeDocument/2006/relationships/customXml" Target="../ink/ink115.xml"/><Relationship Id="rId20" Type="http://schemas.openxmlformats.org/officeDocument/2006/relationships/customXml" Target="../ink/ink117.xml"/><Relationship Id="rId1" Type="http://schemas.openxmlformats.org/officeDocument/2006/relationships/slideLayout" Target="../slideLayouts/slideLayout4.xml"/><Relationship Id="rId6" Type="http://schemas.openxmlformats.org/officeDocument/2006/relationships/customXml" Target="../ink/ink110.xml"/><Relationship Id="rId11" Type="http://schemas.openxmlformats.org/officeDocument/2006/relationships/image" Target="../media/image137.png"/><Relationship Id="rId24" Type="http://schemas.openxmlformats.org/officeDocument/2006/relationships/customXml" Target="../ink/ink119.xml"/><Relationship Id="rId5" Type="http://schemas.openxmlformats.org/officeDocument/2006/relationships/image" Target="../media/image134.png"/><Relationship Id="rId15" Type="http://schemas.openxmlformats.org/officeDocument/2006/relationships/image" Target="../media/image139.png"/><Relationship Id="rId23" Type="http://schemas.openxmlformats.org/officeDocument/2006/relationships/image" Target="../media/image143.png"/><Relationship Id="rId10" Type="http://schemas.openxmlformats.org/officeDocument/2006/relationships/customXml" Target="../ink/ink112.xml"/><Relationship Id="rId19" Type="http://schemas.openxmlformats.org/officeDocument/2006/relationships/image" Target="../media/image141.png"/><Relationship Id="rId4" Type="http://schemas.openxmlformats.org/officeDocument/2006/relationships/customXml" Target="../ink/ink109.xml"/><Relationship Id="rId9" Type="http://schemas.openxmlformats.org/officeDocument/2006/relationships/image" Target="../media/image136.png"/><Relationship Id="rId14" Type="http://schemas.openxmlformats.org/officeDocument/2006/relationships/customXml" Target="../ink/ink114.xml"/><Relationship Id="rId22" Type="http://schemas.openxmlformats.org/officeDocument/2006/relationships/customXml" Target="../ink/ink118.xml"/><Relationship Id="rId27" Type="http://schemas.openxmlformats.org/officeDocument/2006/relationships/image" Target="../media/image1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CCS331 </a:t>
            </a:r>
          </a:p>
        </p:txBody>
      </p:sp>
      <p:sp>
        <p:nvSpPr>
          <p:cNvPr id="3" name="Subtitle 2"/>
          <p:cNvSpPr>
            <a:spLocks noGrp="1"/>
          </p:cNvSpPr>
          <p:nvPr>
            <p:ph type="subTitle" idx="1"/>
          </p:nvPr>
        </p:nvSpPr>
        <p:spPr/>
        <p:txBody>
          <a:bodyPr/>
          <a:lstStyle/>
          <a:p>
            <a:r>
              <a:rPr lang="en-US" b="1" dirty="0"/>
              <a:t>Camera Model and Imaging Geometry</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Inverse perspective transformation </a:t>
            </a:r>
          </a:p>
        </p:txBody>
      </p:sp>
      <p:sp>
        <p:nvSpPr>
          <p:cNvPr id="3" name="Content Placeholder 2"/>
          <p:cNvSpPr>
            <a:spLocks noGrp="1"/>
          </p:cNvSpPr>
          <p:nvPr>
            <p:ph sz="half" idx="1"/>
          </p:nvPr>
        </p:nvSpPr>
        <p:spPr>
          <a:xfrm>
            <a:off x="457200" y="1600200"/>
            <a:ext cx="4038600" cy="5121275"/>
          </a:xfrm>
        </p:spPr>
        <p:txBody>
          <a:bodyPr>
            <a:normAutofit fontScale="77500" lnSpcReduction="20000"/>
          </a:bodyPr>
          <a:lstStyle/>
          <a:p>
            <a:r>
              <a:rPr lang="en-US" dirty="0"/>
              <a:t>The inverse perspective transformation is just the reverse, the inverse perspective transformation or P inverse tries to find out the corresponding 3D point in the 3D world from a 2D image. </a:t>
            </a:r>
          </a:p>
          <a:p>
            <a:r>
              <a:rPr lang="en-US" dirty="0"/>
              <a:t>In the homogenous coordinate system, the camera coordinate C of the image coordinate point will be replaced to the corresponding homogenous form which is given by Ch </a:t>
            </a:r>
          </a:p>
          <a:p>
            <a:r>
              <a:rPr lang="en-US" dirty="0"/>
              <a:t>The world coordinate point W will be obtained in the form of Wh.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10</a:t>
            </a:fld>
            <a:endParaRPr lang="en-US"/>
          </a:p>
        </p:txBody>
      </p:sp>
      <p:pic>
        <p:nvPicPr>
          <p:cNvPr id="8" name="Content Placeholder 7" descr="Screen Shot 2015-05-21 at 9.09.49 am.png"/>
          <p:cNvPicPr>
            <a:picLocks noGrp="1" noChangeAspect="1"/>
          </p:cNvPicPr>
          <p:nvPr>
            <p:ph sz="half" idx="2"/>
          </p:nvPr>
        </p:nvPicPr>
        <p:blipFill>
          <a:blip r:embed="rId2">
            <a:extLst>
              <a:ext uri="{28A0092B-C50C-407E-A947-70E740481C1C}">
                <a14:useLocalDpi xmlns:a14="http://schemas.microsoft.com/office/drawing/2010/main" val="0"/>
              </a:ext>
            </a:extLst>
          </a:blip>
          <a:srcRect t="-22260" b="-22260"/>
          <a:stretch>
            <a:fillRect/>
          </a:stretch>
        </p:blipFill>
        <p:spPr/>
      </p:pic>
    </p:spTree>
    <p:extLst>
      <p:ext uri="{BB962C8B-B14F-4D97-AF65-F5344CB8AC3E}">
        <p14:creationId xmlns:p14="http://schemas.microsoft.com/office/powerpoint/2010/main" val="6359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perspective transformation </a:t>
            </a:r>
          </a:p>
        </p:txBody>
      </p:sp>
      <p:sp>
        <p:nvSpPr>
          <p:cNvPr id="3" name="Content Placeholder 2"/>
          <p:cNvSpPr>
            <a:spLocks noGrp="1"/>
          </p:cNvSpPr>
          <p:nvPr>
            <p:ph sz="half" idx="1"/>
          </p:nvPr>
        </p:nvSpPr>
        <p:spPr>
          <a:xfrm>
            <a:off x="457200" y="1270074"/>
            <a:ext cx="4038600" cy="5451402"/>
          </a:xfrm>
        </p:spPr>
        <p:txBody>
          <a:bodyPr>
            <a:normAutofit fontScale="62500" lnSpcReduction="20000"/>
          </a:bodyPr>
          <a:lstStyle/>
          <a:p>
            <a:r>
              <a:rPr lang="en-US" dirty="0"/>
              <a:t>Assume an image point x0, y0 and we want to find the corresponding 3D world point W to which this x0, y0 image point corresponds. </a:t>
            </a:r>
          </a:p>
          <a:p>
            <a:pPr lvl="1"/>
            <a:r>
              <a:rPr lang="en-US" dirty="0"/>
              <a:t>The first is to convert the  image point x0, y0 to the corresponding homogenous coordinate which will be obtained as kx0, ky0 and 0 and then the forth component comes as k. </a:t>
            </a:r>
          </a:p>
          <a:p>
            <a:pPr lvl="1"/>
            <a:r>
              <a:rPr lang="en-US" dirty="0"/>
              <a:t>Now, here the third component or z coordinate is  0 because in the 2D we have assumed the z coordinate to be 0. </a:t>
            </a:r>
          </a:p>
          <a:p>
            <a:r>
              <a:rPr lang="en-US" dirty="0"/>
              <a:t>If we multiply or (transform) the homogenous coordinate </a:t>
            </a:r>
            <a:r>
              <a:rPr lang="en-US" dirty="0" err="1"/>
              <a:t>kx</a:t>
            </a:r>
            <a:r>
              <a:rPr lang="en-US" dirty="0"/>
              <a:t>, kx0, ky0, 0, k with the inverse perspective transformation P inverse, then we get is the homogenous coordinate corresponding to the 3D world point which is obtained has </a:t>
            </a:r>
            <a:r>
              <a:rPr lang="en-US" dirty="0" err="1"/>
              <a:t>Wh</a:t>
            </a:r>
            <a:r>
              <a:rPr lang="en-US" dirty="0"/>
              <a:t> as given in this equation; </a:t>
            </a:r>
            <a:r>
              <a:rPr lang="en-US" dirty="0" err="1"/>
              <a:t>Wh</a:t>
            </a:r>
            <a:r>
              <a:rPr lang="en-US" dirty="0"/>
              <a:t> is equal to kx0, ky0, 0, k. </a:t>
            </a:r>
          </a:p>
          <a:p>
            <a:endParaRPr lang="en-US" dirty="0"/>
          </a:p>
          <a:p>
            <a:endParaRPr lang="en-US" dirty="0"/>
          </a:p>
        </p:txBody>
      </p:sp>
      <p:pic>
        <p:nvPicPr>
          <p:cNvPr id="6" name="Content Placeholder 5" descr="Screen Shot 2015-05-21 at 9.16.35 am.png"/>
          <p:cNvPicPr>
            <a:picLocks noGrp="1" noChangeAspect="1"/>
          </p:cNvPicPr>
          <p:nvPr>
            <p:ph sz="half" idx="2"/>
          </p:nvPr>
        </p:nvPicPr>
        <p:blipFill>
          <a:blip r:embed="rId2">
            <a:extLst>
              <a:ext uri="{28A0092B-C50C-407E-A947-70E740481C1C}">
                <a14:useLocalDpi xmlns:a14="http://schemas.microsoft.com/office/drawing/2010/main" val="0"/>
              </a:ext>
            </a:extLst>
          </a:blip>
          <a:srcRect t="-36902" b="-36902"/>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11</a:t>
            </a:fld>
            <a:endParaRPr lang="en-US"/>
          </a:p>
        </p:txBody>
      </p:sp>
      <p:sp>
        <p:nvSpPr>
          <p:cNvPr id="7" name="Rectangle 6"/>
          <p:cNvSpPr/>
          <p:nvPr/>
        </p:nvSpPr>
        <p:spPr>
          <a:xfrm>
            <a:off x="4495800" y="5695552"/>
            <a:ext cx="4572000" cy="1077218"/>
          </a:xfrm>
          <a:prstGeom prst="rect">
            <a:avLst/>
          </a:prstGeom>
        </p:spPr>
        <p:txBody>
          <a:bodyPr>
            <a:spAutoFit/>
          </a:bodyPr>
          <a:lstStyle/>
          <a:p>
            <a:r>
              <a:rPr lang="en-US" sz="2400" baseline="30000" dirty="0"/>
              <a:t>homogenous coordinate system we convert to the Cartesian coordinate form and obtained as W equal to capital X capital Y capital Z which is nothing but x</a:t>
            </a:r>
            <a:r>
              <a:rPr lang="en-US" sz="2400" baseline="-25000" dirty="0"/>
              <a:t>0</a:t>
            </a:r>
            <a:r>
              <a:rPr lang="en-US" sz="2400" baseline="30000" dirty="0"/>
              <a:t>, y</a:t>
            </a:r>
            <a:r>
              <a:rPr lang="en-US" sz="2400" baseline="-25000" dirty="0"/>
              <a:t>0</a:t>
            </a:r>
            <a:r>
              <a:rPr lang="en-US" sz="2400" baseline="30000" dirty="0"/>
              <a:t>, 0.</a:t>
            </a:r>
            <a:endParaRPr lang="en-US" sz="2400" dirty="0"/>
          </a:p>
        </p:txBody>
      </p:sp>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5340350" y="3295650"/>
              <a:ext cx="384175" cy="26988"/>
            </p14:xfrm>
          </p:contentPart>
        </mc:Choice>
        <mc:Fallback xmlns="">
          <p:pic>
            <p:nvPicPr>
              <p:cNvPr id="5122" name="Ink 2"/>
              <p:cNvPicPr>
                <a:picLocks noRot="1" noChangeAspect="1" noEditPoints="1" noChangeArrowheads="1" noChangeShapeType="1"/>
              </p:cNvPicPr>
              <p:nvPr/>
            </p:nvPicPr>
            <p:blipFill>
              <a:blip r:embed="rId4"/>
              <a:stretch>
                <a:fillRect/>
              </a:stretch>
            </p:blipFill>
            <p:spPr>
              <a:xfrm>
                <a:off x="5330997" y="3286294"/>
                <a:ext cx="402880" cy="45700"/>
              </a:xfrm>
              <a:prstGeom prst="rect">
                <a:avLst/>
              </a:prstGeom>
            </p:spPr>
          </p:pic>
        </mc:Fallback>
      </mc:AlternateContent>
    </p:spTree>
    <p:extLst>
      <p:ext uri="{BB962C8B-B14F-4D97-AF65-F5344CB8AC3E}">
        <p14:creationId xmlns:p14="http://schemas.microsoft.com/office/powerpoint/2010/main" val="380345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r>
              <a:rPr lang="en-US" dirty="0"/>
              <a:t>3D world coordinate is as x0, y0, 0 which is the same point from where the image point started  </a:t>
            </a:r>
          </a:p>
          <a:p>
            <a:r>
              <a:rPr lang="en-US" dirty="0"/>
              <a:t>Moreover, for all the 3D coordinate points, the z component always comes as 0. </a:t>
            </a:r>
          </a:p>
          <a:p>
            <a:r>
              <a:rPr lang="en-US" dirty="0"/>
              <a:t>Obviously, this solution is not acceptable because for every coordinate or for every point in the 3 dimensional world, the z coordinate cannot be 0. </a:t>
            </a:r>
          </a:p>
        </p:txBody>
      </p:sp>
      <p:sp>
        <p:nvSpPr>
          <p:cNvPr id="5" name="Slide Number Placeholder 4"/>
          <p:cNvSpPr>
            <a:spLocks noGrp="1"/>
          </p:cNvSpPr>
          <p:nvPr>
            <p:ph type="sldNum" sz="quarter" idx="12"/>
          </p:nvPr>
        </p:nvSpPr>
        <p:spPr/>
        <p:txBody>
          <a:bodyPr/>
          <a:lstStyle/>
          <a:p>
            <a:fld id="{04E567AB-134B-9C4D-86BA-9D10E7A67249}" type="slidenum">
              <a:rPr lang="en-US" smtClean="0"/>
              <a:pPr/>
              <a:t>12</a:t>
            </a:fld>
            <a:endParaRPr lang="en-US"/>
          </a:p>
        </p:txBody>
      </p:sp>
    </p:spTree>
    <p:extLst>
      <p:ext uri="{BB962C8B-B14F-4D97-AF65-F5344CB8AC3E}">
        <p14:creationId xmlns:p14="http://schemas.microsoft.com/office/powerpoint/2010/main" val="19684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mc:AlternateContent xmlns:mc="http://schemas.openxmlformats.org/markup-compatibility/2006" xmlns:p14="http://schemas.microsoft.com/office/powerpoint/2010/main">
        <mc:Choice Requires="p14">
          <p:contentPart p14:bwMode="auto" r:id="rId2">
            <p14:nvContentPartPr>
              <p14:cNvPr id="6146" name="Ink 2"/>
              <p14:cNvContentPartPr>
                <a14:cpLocks xmlns:a14="http://schemas.microsoft.com/office/drawing/2010/main" noRot="1" noChangeAspect="1" noEditPoints="1" noChangeArrowheads="1" noChangeShapeType="1"/>
              </p14:cNvContentPartPr>
              <p14:nvPr/>
            </p14:nvContentPartPr>
            <p14:xfrm>
              <a:off x="2738438" y="1381125"/>
              <a:ext cx="92075" cy="207963"/>
            </p14:xfrm>
          </p:contentPart>
        </mc:Choice>
        <mc:Fallback xmlns="">
          <p:pic>
            <p:nvPicPr>
              <p:cNvPr id="6146" name="Ink 2"/>
              <p:cNvPicPr>
                <a:picLocks noRot="1" noChangeAspect="1" noEditPoints="1" noChangeArrowheads="1" noChangeShapeType="1"/>
              </p:cNvPicPr>
              <p:nvPr/>
            </p:nvPicPr>
            <p:blipFill>
              <a:blip r:embed="rId3"/>
              <a:stretch>
                <a:fillRect/>
              </a:stretch>
            </p:blipFill>
            <p:spPr>
              <a:xfrm>
                <a:off x="2729050" y="1371738"/>
                <a:ext cx="110851" cy="22673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47" name="Ink 3"/>
              <p14:cNvContentPartPr>
                <a14:cpLocks xmlns:a14="http://schemas.microsoft.com/office/drawing/2010/main" noRot="1" noChangeAspect="1" noEditPoints="1" noChangeArrowheads="1" noChangeShapeType="1"/>
              </p14:cNvContentPartPr>
              <p14:nvPr/>
            </p14:nvContentPartPr>
            <p14:xfrm>
              <a:off x="2533650" y="1425575"/>
              <a:ext cx="1222375" cy="2451100"/>
            </p14:xfrm>
          </p:contentPart>
        </mc:Choice>
        <mc:Fallback xmlns="">
          <p:pic>
            <p:nvPicPr>
              <p:cNvPr id="6147" name="Ink 3"/>
              <p:cNvPicPr>
                <a:picLocks noRot="1" noChangeAspect="1" noEditPoints="1" noChangeArrowheads="1" noChangeShapeType="1"/>
              </p:cNvPicPr>
              <p:nvPr/>
            </p:nvPicPr>
            <p:blipFill>
              <a:blip r:embed="rId5"/>
              <a:stretch>
                <a:fillRect/>
              </a:stretch>
            </p:blipFill>
            <p:spPr>
              <a:xfrm>
                <a:off x="2524300" y="1416216"/>
                <a:ext cx="1241076" cy="246981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48" name="Ink 4"/>
              <p14:cNvContentPartPr>
                <a14:cpLocks xmlns:a14="http://schemas.microsoft.com/office/drawing/2010/main" noRot="1" noChangeAspect="1" noEditPoints="1" noChangeArrowheads="1" noChangeShapeType="1"/>
              </p14:cNvContentPartPr>
              <p14:nvPr/>
            </p14:nvContentPartPr>
            <p14:xfrm>
              <a:off x="2936875" y="2105025"/>
              <a:ext cx="50800" cy="50800"/>
            </p14:xfrm>
          </p:contentPart>
        </mc:Choice>
        <mc:Fallback xmlns="">
          <p:pic>
            <p:nvPicPr>
              <p:cNvPr id="6148" name="Ink 4"/>
              <p:cNvPicPr>
                <a:picLocks noRot="1" noChangeAspect="1" noEditPoints="1" noChangeArrowheads="1" noChangeShapeType="1"/>
              </p:cNvPicPr>
              <p:nvPr/>
            </p:nvPicPr>
            <p:blipFill>
              <a:blip r:embed="rId7"/>
              <a:stretch>
                <a:fillRect/>
              </a:stretch>
            </p:blipFill>
            <p:spPr>
              <a:xfrm>
                <a:off x="2927703" y="2095591"/>
                <a:ext cx="69144" cy="6966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149" name="Ink 5"/>
              <p14:cNvContentPartPr>
                <a14:cpLocks xmlns:a14="http://schemas.microsoft.com/office/drawing/2010/main" noRot="1" noChangeAspect="1" noEditPoints="1" noChangeArrowheads="1" noChangeShapeType="1"/>
              </p14:cNvContentPartPr>
              <p14:nvPr/>
            </p14:nvContentPartPr>
            <p14:xfrm>
              <a:off x="2409825" y="1925638"/>
              <a:ext cx="788988" cy="1263650"/>
            </p14:xfrm>
          </p:contentPart>
        </mc:Choice>
        <mc:Fallback xmlns="">
          <p:pic>
            <p:nvPicPr>
              <p:cNvPr id="6149" name="Ink 5"/>
              <p:cNvPicPr>
                <a:picLocks noRot="1" noChangeAspect="1" noEditPoints="1" noChangeArrowheads="1" noChangeShapeType="1"/>
              </p:cNvPicPr>
              <p:nvPr/>
            </p:nvPicPr>
            <p:blipFill>
              <a:blip r:embed="rId9"/>
              <a:stretch>
                <a:fillRect/>
              </a:stretch>
            </p:blipFill>
            <p:spPr>
              <a:xfrm>
                <a:off x="2400462" y="1916270"/>
                <a:ext cx="807713" cy="128238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50" name="Ink 6"/>
              <p14:cNvContentPartPr>
                <a14:cpLocks xmlns:a14="http://schemas.microsoft.com/office/drawing/2010/main" noRot="1" noChangeAspect="1" noEditPoints="1" noChangeArrowheads="1" noChangeShapeType="1"/>
              </p14:cNvContentPartPr>
              <p14:nvPr/>
            </p14:nvContentPartPr>
            <p14:xfrm>
              <a:off x="2701925" y="3446463"/>
              <a:ext cx="1193800" cy="541337"/>
            </p14:xfrm>
          </p:contentPart>
        </mc:Choice>
        <mc:Fallback xmlns="">
          <p:pic>
            <p:nvPicPr>
              <p:cNvPr id="6150" name="Ink 6"/>
              <p:cNvPicPr>
                <a:picLocks noRot="1" noChangeAspect="1" noEditPoints="1" noChangeArrowheads="1" noChangeShapeType="1"/>
              </p:cNvPicPr>
              <p:nvPr/>
            </p:nvPicPr>
            <p:blipFill>
              <a:blip r:embed="rId11"/>
              <a:stretch>
                <a:fillRect/>
              </a:stretch>
            </p:blipFill>
            <p:spPr>
              <a:xfrm>
                <a:off x="2692559" y="3437105"/>
                <a:ext cx="1212532" cy="56005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51" name="Ink 7"/>
              <p14:cNvContentPartPr>
                <a14:cpLocks xmlns:a14="http://schemas.microsoft.com/office/drawing/2010/main" noRot="1" noChangeAspect="1" noEditPoints="1" noChangeArrowheads="1" noChangeShapeType="1"/>
              </p14:cNvContentPartPr>
              <p14:nvPr/>
            </p14:nvContentPartPr>
            <p14:xfrm>
              <a:off x="1924050" y="1447800"/>
              <a:ext cx="5507038" cy="2124075"/>
            </p14:xfrm>
          </p:contentPart>
        </mc:Choice>
        <mc:Fallback xmlns="">
          <p:pic>
            <p:nvPicPr>
              <p:cNvPr id="6151" name="Ink 7"/>
              <p:cNvPicPr>
                <a:picLocks noRot="1" noChangeAspect="1" noEditPoints="1" noChangeArrowheads="1" noChangeShapeType="1"/>
              </p:cNvPicPr>
              <p:nvPr/>
            </p:nvPicPr>
            <p:blipFill>
              <a:blip r:embed="rId13"/>
              <a:stretch>
                <a:fillRect/>
              </a:stretch>
            </p:blipFill>
            <p:spPr>
              <a:xfrm>
                <a:off x="1914689" y="1438440"/>
                <a:ext cx="5525760" cy="214279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2949575" y="1776413"/>
              <a:ext cx="3629025" cy="893762"/>
            </p14:xfrm>
          </p:contentPart>
        </mc:Choice>
        <mc:Fallback xmlns="">
          <p:pic>
            <p:nvPicPr>
              <p:cNvPr id="6152" name="Ink 8"/>
              <p:cNvPicPr>
                <a:picLocks noRot="1" noChangeAspect="1" noEditPoints="1" noChangeArrowheads="1" noChangeShapeType="1"/>
              </p:cNvPicPr>
              <p:nvPr/>
            </p:nvPicPr>
            <p:blipFill>
              <a:blip r:embed="rId15"/>
              <a:stretch>
                <a:fillRect/>
              </a:stretch>
            </p:blipFill>
            <p:spPr>
              <a:xfrm>
                <a:off x="2940218" y="1767047"/>
                <a:ext cx="3647739" cy="9124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53" name="Ink 9"/>
              <p14:cNvContentPartPr>
                <a14:cpLocks xmlns:a14="http://schemas.microsoft.com/office/drawing/2010/main" noRot="1" noChangeAspect="1" noEditPoints="1" noChangeArrowheads="1" noChangeShapeType="1"/>
              </p14:cNvContentPartPr>
              <p14:nvPr/>
            </p14:nvContentPartPr>
            <p14:xfrm>
              <a:off x="3727450" y="2598738"/>
              <a:ext cx="365125" cy="496887"/>
            </p14:xfrm>
          </p:contentPart>
        </mc:Choice>
        <mc:Fallback xmlns="">
          <p:pic>
            <p:nvPicPr>
              <p:cNvPr id="6153" name="Ink 9"/>
              <p:cNvPicPr>
                <a:picLocks noRot="1" noChangeAspect="1" noEditPoints="1" noChangeArrowheads="1" noChangeShapeType="1"/>
              </p:cNvPicPr>
              <p:nvPr/>
            </p:nvPicPr>
            <p:blipFill>
              <a:blip r:embed="rId17"/>
              <a:stretch>
                <a:fillRect/>
              </a:stretch>
            </p:blipFill>
            <p:spPr>
              <a:xfrm>
                <a:off x="3718134" y="2589363"/>
                <a:ext cx="383757" cy="51563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154" name="Ink 10"/>
              <p14:cNvContentPartPr>
                <a14:cpLocks xmlns:a14="http://schemas.microsoft.com/office/drawing/2010/main" noRot="1" noChangeAspect="1" noEditPoints="1" noChangeArrowheads="1" noChangeShapeType="1"/>
              </p14:cNvContentPartPr>
              <p14:nvPr/>
            </p14:nvContentPartPr>
            <p14:xfrm>
              <a:off x="4200525" y="2827338"/>
              <a:ext cx="179388" cy="168275"/>
            </p14:xfrm>
          </p:contentPart>
        </mc:Choice>
        <mc:Fallback xmlns="">
          <p:pic>
            <p:nvPicPr>
              <p:cNvPr id="6154" name="Ink 10"/>
              <p:cNvPicPr>
                <a:picLocks noRot="1" noChangeAspect="1" noEditPoints="1" noChangeArrowheads="1" noChangeShapeType="1"/>
              </p:cNvPicPr>
              <p:nvPr/>
            </p:nvPicPr>
            <p:blipFill>
              <a:blip r:embed="rId19"/>
              <a:stretch>
                <a:fillRect/>
              </a:stretch>
            </p:blipFill>
            <p:spPr>
              <a:xfrm>
                <a:off x="4191159" y="2818009"/>
                <a:ext cx="198119" cy="186932"/>
              </a:xfrm>
              <a:prstGeom prst="rect">
                <a:avLst/>
              </a:prstGeom>
            </p:spPr>
          </p:pic>
        </mc:Fallback>
      </mc:AlternateContent>
    </p:spTree>
    <p:extLst>
      <p:ext uri="{BB962C8B-B14F-4D97-AF65-F5344CB8AC3E}">
        <p14:creationId xmlns:p14="http://schemas.microsoft.com/office/powerpoint/2010/main" val="154553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Straight line for inverse perspective transformation </a:t>
            </a:r>
          </a:p>
        </p:txBody>
      </p:sp>
      <p:sp>
        <p:nvSpPr>
          <p:cNvPr id="6" name="Content Placeholder 5"/>
          <p:cNvSpPr>
            <a:spLocks noGrp="1"/>
          </p:cNvSpPr>
          <p:nvPr>
            <p:ph sz="half" idx="1"/>
          </p:nvPr>
        </p:nvSpPr>
        <p:spPr/>
        <p:txBody>
          <a:bodyPr>
            <a:normAutofit fontScale="70000" lnSpcReduction="20000"/>
          </a:bodyPr>
          <a:lstStyle/>
          <a:p>
            <a:r>
              <a:rPr lang="en-US" dirty="0"/>
              <a:t>This is the equation of the straight line is mapped to the same point x0, y0 in the image plane.</a:t>
            </a:r>
          </a:p>
          <a:p>
            <a:r>
              <a:rPr lang="en-US" dirty="0"/>
              <a:t>So, the inverse perspective transformation cannot gives us a unique point in the 3D world because the mapping the perspective transformation is not a 1 to 1 mapping. </a:t>
            </a:r>
          </a:p>
          <a:p>
            <a:r>
              <a:rPr lang="en-US" dirty="0"/>
              <a:t>So if we cannot get exactly the 3D point but at least the inverse transformation matrix should be able to give the points belonging to which particular line maps </a:t>
            </a:r>
          </a:p>
          <a:p>
            <a:r>
              <a:rPr lang="en-US" dirty="0"/>
              <a:t>So, let us see whether we can have this information at least. </a:t>
            </a:r>
          </a:p>
          <a:p>
            <a:endParaRPr lang="en-US" dirty="0"/>
          </a:p>
          <a:p>
            <a:endParaRPr lang="en-US" dirty="0"/>
          </a:p>
        </p:txBody>
      </p:sp>
      <p:pic>
        <p:nvPicPr>
          <p:cNvPr id="8" name="Content Placeholder 7" descr="Screen Shot 2015-05-21 at 9.48.17 am.png"/>
          <p:cNvPicPr>
            <a:picLocks noGrp="1" noChangeAspect="1"/>
          </p:cNvPicPr>
          <p:nvPr>
            <p:ph sz="half" idx="2"/>
          </p:nvPr>
        </p:nvPicPr>
        <p:blipFill>
          <a:blip r:embed="rId2">
            <a:extLst>
              <a:ext uri="{28A0092B-C50C-407E-A947-70E740481C1C}">
                <a14:useLocalDpi xmlns:a14="http://schemas.microsoft.com/office/drawing/2010/main" val="0"/>
              </a:ext>
            </a:extLst>
          </a:blip>
          <a:srcRect t="-42278" b="-4227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p:spTree>
    <p:extLst>
      <p:ext uri="{BB962C8B-B14F-4D97-AF65-F5344CB8AC3E}">
        <p14:creationId xmlns:p14="http://schemas.microsoft.com/office/powerpoint/2010/main" val="359364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r>
              <a:rPr lang="ro-RO" dirty="0"/>
              <a:t>Instea</a:t>
            </a:r>
            <a:r>
              <a:rPr lang="en-US" dirty="0"/>
              <a:t>d of assuming the z coordinate to be 0, we assume that z coordinate to be a free variable. </a:t>
            </a:r>
          </a:p>
          <a:p>
            <a:endParaRPr lang="en-US" dirty="0"/>
          </a:p>
          <a:p>
            <a:r>
              <a:rPr lang="en-US" dirty="0"/>
              <a:t>So now homogenous coordinate, will be convert to the Cartesian coordinate system for which we divide all the components with the last component, so kx0, ky0 and </a:t>
            </a:r>
            <a:r>
              <a:rPr lang="en-US" dirty="0" err="1"/>
              <a:t>kz</a:t>
            </a:r>
            <a:r>
              <a:rPr lang="en-US" dirty="0"/>
              <a:t>, z all of them will be divided by </a:t>
            </a:r>
            <a:r>
              <a:rPr lang="en-US" dirty="0" err="1"/>
              <a:t>kz</a:t>
            </a:r>
            <a:r>
              <a:rPr lang="en-US" dirty="0"/>
              <a:t> by lambda plus k. </a:t>
            </a:r>
          </a:p>
          <a:p>
            <a:endParaRPr lang="en-US" dirty="0"/>
          </a:p>
          <a:p>
            <a:endParaRPr lang="en-US" dirty="0"/>
          </a:p>
          <a:p>
            <a:endParaRPr lang="en-US" dirty="0"/>
          </a:p>
        </p:txBody>
      </p:sp>
      <p:pic>
        <p:nvPicPr>
          <p:cNvPr id="6" name="Content Placeholder 5" descr="Screen Shot 2015-05-21 at 9.54.00 am.png"/>
          <p:cNvPicPr>
            <a:picLocks noGrp="1" noChangeAspect="1"/>
          </p:cNvPicPr>
          <p:nvPr>
            <p:ph sz="half" idx="2"/>
          </p:nvPr>
        </p:nvPicPr>
        <p:blipFill>
          <a:blip r:embed="rId2">
            <a:extLst>
              <a:ext uri="{28A0092B-C50C-407E-A947-70E740481C1C}">
                <a14:useLocalDpi xmlns:a14="http://schemas.microsoft.com/office/drawing/2010/main" val="0"/>
              </a:ext>
            </a:extLst>
          </a:blip>
          <a:srcRect t="-43390" b="-43390"/>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15</a:t>
            </a:fld>
            <a:endParaRPr lang="en-US"/>
          </a:p>
        </p:txBody>
      </p:sp>
    </p:spTree>
    <p:extLst>
      <p:ext uri="{BB962C8B-B14F-4D97-AF65-F5344CB8AC3E}">
        <p14:creationId xmlns:p14="http://schemas.microsoft.com/office/powerpoint/2010/main" val="16806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Cartesian coordinate system</a:t>
            </a:r>
          </a:p>
        </p:txBody>
      </p:sp>
      <p:sp>
        <p:nvSpPr>
          <p:cNvPr id="3" name="Content Placeholder 2"/>
          <p:cNvSpPr>
            <a:spLocks noGrp="1"/>
          </p:cNvSpPr>
          <p:nvPr>
            <p:ph sz="half" idx="1"/>
          </p:nvPr>
        </p:nvSpPr>
        <p:spPr/>
        <p:txBody>
          <a:bodyPr>
            <a:normAutofit fontScale="85000" lnSpcReduction="20000"/>
          </a:bodyPr>
          <a:lstStyle/>
          <a:p>
            <a:r>
              <a:rPr lang="en-US" dirty="0"/>
              <a:t>Cartesian coordinate system is W is equal to lambda x0 divided by lambda plus Z, lambda y0 divided by lambda plus Z and lambda Z divided by lambda plus Z. </a:t>
            </a:r>
          </a:p>
          <a:p>
            <a:r>
              <a:rPr lang="en-US" dirty="0"/>
              <a:t>So, on the right-hand side all the z’s in lower case letters are the free variable that we had assumed, the column matrix on the left-hand side, all X Y Z are in upper case are the 3D coordinate. </a:t>
            </a:r>
          </a:p>
          <a:p>
            <a:endParaRPr lang="en-US" dirty="0"/>
          </a:p>
          <a:p>
            <a:endParaRPr lang="en-US" dirty="0"/>
          </a:p>
        </p:txBody>
      </p:sp>
      <p:pic>
        <p:nvPicPr>
          <p:cNvPr id="6" name="Content Placeholder 5" descr="Screen Shot 2015-05-21 at 10.09.19 am.png"/>
          <p:cNvPicPr>
            <a:picLocks noGrp="1" noChangeAspect="1"/>
          </p:cNvPicPr>
          <p:nvPr>
            <p:ph sz="half" idx="2"/>
          </p:nvPr>
        </p:nvPicPr>
        <p:blipFill>
          <a:blip r:embed="rId2">
            <a:extLst>
              <a:ext uri="{28A0092B-C50C-407E-A947-70E740481C1C}">
                <a14:useLocalDpi xmlns:a14="http://schemas.microsoft.com/office/drawing/2010/main" val="0"/>
              </a:ext>
            </a:extLst>
          </a:blip>
          <a:srcRect t="-44963" b="-44963"/>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16</a:t>
            </a:fld>
            <a:endParaRPr lang="en-US"/>
          </a:p>
        </p:txBody>
      </p:sp>
      <p:pic>
        <p:nvPicPr>
          <p:cNvPr id="7" name="Picture 6" descr="Screen Shot 2015-05-21 at 10.09.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281" y="3940446"/>
            <a:ext cx="266700" cy="241300"/>
          </a:xfrm>
          <a:prstGeom prst="rect">
            <a:avLst/>
          </a:prstGeom>
        </p:spPr>
      </p:pic>
    </p:spTree>
    <p:extLst>
      <p:ext uri="{BB962C8B-B14F-4D97-AF65-F5344CB8AC3E}">
        <p14:creationId xmlns:p14="http://schemas.microsoft.com/office/powerpoint/2010/main" val="19121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Solve the values of capital X and capital Y</a:t>
            </a:r>
            <a:br>
              <a:rPr lang="en-US" dirty="0"/>
            </a:br>
            <a:endParaRPr lang="en-US" dirty="0"/>
          </a:p>
        </p:txBody>
      </p:sp>
      <p:sp>
        <p:nvSpPr>
          <p:cNvPr id="3" name="Content Placeholder 2"/>
          <p:cNvSpPr>
            <a:spLocks noGrp="1"/>
          </p:cNvSpPr>
          <p:nvPr>
            <p:ph sz="half" idx="1"/>
          </p:nvPr>
        </p:nvSpPr>
        <p:spPr>
          <a:xfrm>
            <a:off x="457200" y="1600200"/>
            <a:ext cx="4038600" cy="5121275"/>
          </a:xfrm>
        </p:spPr>
        <p:txBody>
          <a:bodyPr>
            <a:normAutofit fontScale="70000" lnSpcReduction="20000"/>
          </a:bodyPr>
          <a:lstStyle/>
          <a:p>
            <a:r>
              <a:rPr lang="en-US" dirty="0"/>
              <a:t>What we get is the equation of the straight line was exactly like the one obtained now </a:t>
            </a:r>
          </a:p>
          <a:p>
            <a:r>
              <a:rPr lang="en-US" dirty="0"/>
              <a:t>So, by using this inverse perspective transformation, we have not been able to identify the 3D world point which is of course not possible, but we have been able to identify the equation of the straight line so that the points on this straight-line maps to the image point x0, y0 in the image plane. </a:t>
            </a:r>
          </a:p>
          <a:p>
            <a:r>
              <a:rPr lang="en-US" dirty="0"/>
              <a:t>If we want to exactly find out a particular 3D point to which this image point x0, y0 corresponds; then we need some more information. </a:t>
            </a:r>
          </a:p>
          <a:p>
            <a:endParaRPr lang="en-US" dirty="0"/>
          </a:p>
        </p:txBody>
      </p:sp>
      <p:pic>
        <p:nvPicPr>
          <p:cNvPr id="6" name="Content Placeholder 5" descr="Screen Shot 2015-05-21 at 10.16.16 am.png"/>
          <p:cNvPicPr>
            <a:picLocks noGrp="1" noChangeAspect="1"/>
          </p:cNvPicPr>
          <p:nvPr>
            <p:ph sz="half" idx="2"/>
          </p:nvPr>
        </p:nvPicPr>
        <p:blipFill>
          <a:blip r:embed="rId2">
            <a:extLst>
              <a:ext uri="{28A0092B-C50C-407E-A947-70E740481C1C}">
                <a14:useLocalDpi xmlns:a14="http://schemas.microsoft.com/office/drawing/2010/main" val="0"/>
              </a:ext>
            </a:extLst>
          </a:blip>
          <a:srcRect t="-49649" b="-49649"/>
          <a:stretch>
            <a:fillRect/>
          </a:stretch>
        </p:blipFill>
        <p:spPr>
          <a:xfrm>
            <a:off x="4648200" y="1584520"/>
            <a:ext cx="4038600" cy="4525963"/>
          </a:xfrm>
        </p:spPr>
      </p:pic>
      <p:sp>
        <p:nvSpPr>
          <p:cNvPr id="5" name="Slide Number Placeholder 4"/>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val="269744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7500" lnSpcReduction="20000"/>
          </a:bodyPr>
          <a:lstStyle/>
          <a:p>
            <a:r>
              <a:rPr lang="en-US" dirty="0"/>
              <a:t>More information can be at least need to know what is the Z coordinate value of the particular 3D point W and once we know this, then using the perspective transformation along with this information of the Z coordinate value, we can exactly identify the point W which maps to point x0, y0 in the image plane. </a:t>
            </a:r>
          </a:p>
          <a:p>
            <a:r>
              <a:rPr lang="en-US" dirty="0"/>
              <a:t>Till now, all these discussions we have assumed that the image coordinate system and the camera coordinate system they are perfectly aligned. </a:t>
            </a:r>
          </a:p>
          <a:p>
            <a:r>
              <a:rPr lang="en-US" dirty="0"/>
              <a:t>Now, let us discuss about a general situation where the image coordinate system and the camera coordinate system, they are not perfectly aligned. So, here we assume that the camera is mounted on a Gimbal.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val="164974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 perfectly aligned camera</a:t>
            </a:r>
            <a:br>
              <a:rPr lang="en-US" dirty="0"/>
            </a:br>
            <a:endParaRPr lang="en-US" dirty="0"/>
          </a:p>
        </p:txBody>
      </p:sp>
      <p:sp>
        <p:nvSpPr>
          <p:cNvPr id="3" name="Content Placeholder 2"/>
          <p:cNvSpPr>
            <a:spLocks noGrp="1"/>
          </p:cNvSpPr>
          <p:nvPr>
            <p:ph sz="half" idx="1"/>
          </p:nvPr>
        </p:nvSpPr>
        <p:spPr/>
        <p:txBody>
          <a:bodyPr/>
          <a:lstStyle/>
          <a:p>
            <a:r>
              <a:rPr lang="en-US" dirty="0"/>
              <a:t>The camera can be a pan of angle theta, it can also be given a tilt by an angle alpha. </a:t>
            </a:r>
          </a:p>
        </p:txBody>
      </p:sp>
      <p:pic>
        <p:nvPicPr>
          <p:cNvPr id="6" name="Content Placeholder 5" descr="Screen Shot 2015-05-21 at 10.26.19 am.png"/>
          <p:cNvPicPr>
            <a:picLocks noGrp="1" noChangeAspect="1"/>
          </p:cNvPicPr>
          <p:nvPr>
            <p:ph sz="half" idx="2"/>
          </p:nvPr>
        </p:nvPicPr>
        <p:blipFill>
          <a:blip r:embed="rId2">
            <a:extLst>
              <a:ext uri="{28A0092B-C50C-407E-A947-70E740481C1C}">
                <a14:useLocalDpi xmlns:a14="http://schemas.microsoft.com/office/drawing/2010/main" val="0"/>
              </a:ext>
            </a:extLst>
          </a:blip>
          <a:srcRect t="-36243" b="-36243"/>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19</a:t>
            </a:fld>
            <a:endParaRPr lang="en-US"/>
          </a:p>
        </p:txBody>
      </p:sp>
    </p:spTree>
    <p:extLst>
      <p:ext uri="{BB962C8B-B14F-4D97-AF65-F5344CB8AC3E}">
        <p14:creationId xmlns:p14="http://schemas.microsoft.com/office/powerpoint/2010/main" val="12573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lnSpcReduction="10000"/>
          </a:bodyPr>
          <a:lstStyle/>
          <a:p>
            <a:r>
              <a:rPr lang="en-US" dirty="0"/>
              <a:t>Some basic mathematical transformations </a:t>
            </a:r>
          </a:p>
          <a:p>
            <a:pPr lvl="1"/>
            <a:r>
              <a:rPr lang="en-US" dirty="0"/>
              <a:t>translation, rotation and scaling in 2D and 3D </a:t>
            </a:r>
          </a:p>
          <a:p>
            <a:r>
              <a:rPr lang="en-US" dirty="0"/>
              <a:t>The inverse transformations of these different mathematical transformations. </a:t>
            </a:r>
          </a:p>
          <a:p>
            <a:r>
              <a:rPr lang="en-US" dirty="0"/>
              <a:t>We learn the relationship between Cartesian coordinate system and homogeneous coordinate system and the importance of  homogeneous coordinate system in formations of camera.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val="321118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For a given world point W, what will be the corresponding image point C?</a:t>
            </a:r>
            <a:br>
              <a:rPr lang="en-US" dirty="0"/>
            </a:br>
            <a:endParaRPr lang="en-US" dirty="0"/>
          </a:p>
        </p:txBody>
      </p:sp>
      <p:sp>
        <p:nvSpPr>
          <p:cNvPr id="7" name="Content Placeholder 6"/>
          <p:cNvSpPr>
            <a:spLocks noGrp="1"/>
          </p:cNvSpPr>
          <p:nvPr>
            <p:ph idx="1"/>
          </p:nvPr>
        </p:nvSpPr>
        <p:spPr/>
        <p:txBody>
          <a:bodyPr/>
          <a:lstStyle/>
          <a:p>
            <a:r>
              <a:rPr lang="en-US" dirty="0"/>
              <a:t>we will need to find a set of transformations to bring the camera coordinate system and the world coordinate system in perfectly aligned.</a:t>
            </a:r>
          </a:p>
          <a:p>
            <a:r>
              <a:rPr lang="en-US" dirty="0"/>
              <a:t>Then apply the perspective transformation to the transformed 3D world points to the </a:t>
            </a:r>
            <a:r>
              <a:rPr lang="nl-NL" dirty="0" err="1"/>
              <a:t>corresponding</a:t>
            </a:r>
            <a:r>
              <a:rPr lang="nl-NL" dirty="0"/>
              <a:t> image </a:t>
            </a:r>
            <a:r>
              <a:rPr lang="nl-NL" dirty="0" err="1"/>
              <a:t>coordinates</a:t>
            </a:r>
            <a:r>
              <a:rPr lang="nl-NL" dirty="0"/>
              <a:t> </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val="52413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steps </a:t>
            </a:r>
          </a:p>
        </p:txBody>
      </p:sp>
      <p:sp>
        <p:nvSpPr>
          <p:cNvPr id="3" name="Content Placeholder 2"/>
          <p:cNvSpPr>
            <a:spLocks noGrp="1"/>
          </p:cNvSpPr>
          <p:nvPr>
            <p:ph sz="half" idx="1"/>
          </p:nvPr>
        </p:nvSpPr>
        <p:spPr/>
        <p:txBody>
          <a:bodyPr>
            <a:normAutofit/>
          </a:bodyPr>
          <a:lstStyle/>
          <a:p>
            <a:r>
              <a:rPr lang="en-US" dirty="0"/>
              <a:t>we have 4 different transformation steps which are to be applied one after another and these transformation steps will give you the transformed coordinate of the 3D world point W. </a:t>
            </a:r>
          </a:p>
        </p:txBody>
      </p:sp>
      <p:pic>
        <p:nvPicPr>
          <p:cNvPr id="6" name="Content Placeholder 5" descr="Screen Shot 2015-05-21 at 10.45.31 am.png"/>
          <p:cNvPicPr>
            <a:picLocks noGrp="1" noChangeAspect="1"/>
          </p:cNvPicPr>
          <p:nvPr>
            <p:ph sz="half" idx="2"/>
          </p:nvPr>
        </p:nvPicPr>
        <p:blipFill>
          <a:blip r:embed="rId2">
            <a:extLst>
              <a:ext uri="{28A0092B-C50C-407E-A947-70E740481C1C}">
                <a14:useLocalDpi xmlns:a14="http://schemas.microsoft.com/office/drawing/2010/main" val="0"/>
              </a:ext>
            </a:extLst>
          </a:blip>
          <a:srcRect t="-62068" b="-62068"/>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21</a:t>
            </a:fld>
            <a:endParaRPr lang="en-US"/>
          </a:p>
        </p:txBody>
      </p:sp>
    </p:spTree>
    <p:extLst>
      <p:ext uri="{BB962C8B-B14F-4D97-AF65-F5344CB8AC3E}">
        <p14:creationId xmlns:p14="http://schemas.microsoft.com/office/powerpoint/2010/main" val="352958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Displacement</a:t>
            </a:r>
          </a:p>
        </p:txBody>
      </p:sp>
      <p:sp>
        <p:nvSpPr>
          <p:cNvPr id="3" name="Content Placeholder 2"/>
          <p:cNvSpPr>
            <a:spLocks noGrp="1"/>
          </p:cNvSpPr>
          <p:nvPr>
            <p:ph sz="half" idx="1"/>
          </p:nvPr>
        </p:nvSpPr>
        <p:spPr/>
        <p:txBody>
          <a:bodyPr/>
          <a:lstStyle/>
          <a:p>
            <a:r>
              <a:rPr lang="en-US" dirty="0"/>
              <a:t>If the camera center is displaced by vector W0; so all the world coordinate points, will be displaced by the vector which is negative of W0 </a:t>
            </a:r>
          </a:p>
        </p:txBody>
      </p:sp>
      <p:pic>
        <p:nvPicPr>
          <p:cNvPr id="6" name="Content Placeholder 5" descr="Screen Shot 2015-05-21 at 10.48.59 am.png"/>
          <p:cNvPicPr>
            <a:picLocks noGrp="1" noChangeAspect="1"/>
          </p:cNvPicPr>
          <p:nvPr>
            <p:ph sz="half" idx="2"/>
          </p:nvPr>
        </p:nvPicPr>
        <p:blipFill>
          <a:blip r:embed="rId2">
            <a:extLst>
              <a:ext uri="{28A0092B-C50C-407E-A947-70E740481C1C}">
                <a14:useLocalDpi xmlns:a14="http://schemas.microsoft.com/office/drawing/2010/main" val="0"/>
              </a:ext>
            </a:extLst>
          </a:blip>
          <a:srcRect t="-36438" b="-36438"/>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22</a:t>
            </a:fld>
            <a:endParaRPr lang="en-US"/>
          </a:p>
        </p:txBody>
      </p:sp>
      <mc:AlternateContent xmlns:mc="http://schemas.openxmlformats.org/markup-compatibility/2006" xmlns:p14="http://schemas.microsoft.com/office/powerpoint/2010/main">
        <mc:Choice Requires="p14">
          <p:contentPart p14:bwMode="auto" r:id="rId3">
            <p14:nvContentPartPr>
              <p14:cNvPr id="7170" name="Ink 2"/>
              <p14:cNvContentPartPr>
                <a14:cpLocks xmlns:a14="http://schemas.microsoft.com/office/drawing/2010/main" noRot="1" noChangeAspect="1" noEditPoints="1" noChangeArrowheads="1" noChangeShapeType="1"/>
              </p14:cNvContentPartPr>
              <p14:nvPr/>
            </p14:nvContentPartPr>
            <p14:xfrm>
              <a:off x="6465888" y="4160838"/>
              <a:ext cx="428625" cy="19050"/>
            </p14:xfrm>
          </p:contentPart>
        </mc:Choice>
        <mc:Fallback xmlns="">
          <p:pic>
            <p:nvPicPr>
              <p:cNvPr id="7170" name="Ink 2"/>
              <p:cNvPicPr>
                <a:picLocks noRot="1" noChangeAspect="1" noEditPoints="1" noChangeArrowheads="1" noChangeShapeType="1"/>
              </p:cNvPicPr>
              <p:nvPr/>
            </p:nvPicPr>
            <p:blipFill>
              <a:blip r:embed="rId4"/>
              <a:stretch>
                <a:fillRect/>
              </a:stretch>
            </p:blipFill>
            <p:spPr>
              <a:xfrm>
                <a:off x="6456531" y="4151126"/>
                <a:ext cx="447339" cy="38474"/>
              </a:xfrm>
              <a:prstGeom prst="rect">
                <a:avLst/>
              </a:prstGeom>
            </p:spPr>
          </p:pic>
        </mc:Fallback>
      </mc:AlternateContent>
    </p:spTree>
    <p:extLst>
      <p:ext uri="{BB962C8B-B14F-4D97-AF65-F5344CB8AC3E}">
        <p14:creationId xmlns:p14="http://schemas.microsoft.com/office/powerpoint/2010/main" val="45865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panning the camera </a:t>
            </a:r>
          </a:p>
        </p:txBody>
      </p:sp>
      <p:sp>
        <p:nvSpPr>
          <p:cNvPr id="3" name="Content Placeholder 2"/>
          <p:cNvSpPr>
            <a:spLocks noGrp="1"/>
          </p:cNvSpPr>
          <p:nvPr>
            <p:ph sz="half" idx="1"/>
          </p:nvPr>
        </p:nvSpPr>
        <p:spPr/>
        <p:txBody>
          <a:bodyPr/>
          <a:lstStyle/>
          <a:p>
            <a:r>
              <a:rPr lang="en-US" dirty="0"/>
              <a:t>Pan the camera by angle theta and this panning is done along the Z axis. </a:t>
            </a:r>
          </a:p>
        </p:txBody>
      </p:sp>
      <p:pic>
        <p:nvPicPr>
          <p:cNvPr id="6" name="Content Placeholder 5" descr="Screen Shot 2015-05-21 at 12.33.52 pm.png"/>
          <p:cNvPicPr>
            <a:picLocks noGrp="1" noChangeAspect="1"/>
          </p:cNvPicPr>
          <p:nvPr>
            <p:ph sz="half" idx="2"/>
          </p:nvPr>
        </p:nvPicPr>
        <p:blipFill>
          <a:blip r:embed="rId2">
            <a:extLst>
              <a:ext uri="{28A0092B-C50C-407E-A947-70E740481C1C}">
                <a14:useLocalDpi xmlns:a14="http://schemas.microsoft.com/office/drawing/2010/main" val="0"/>
              </a:ext>
            </a:extLst>
          </a:blip>
          <a:srcRect t="-38697" b="-38697"/>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23</a:t>
            </a:fld>
            <a:endParaRPr lang="en-US"/>
          </a:p>
        </p:txBody>
      </p:sp>
      <mc:AlternateContent xmlns:mc="http://schemas.openxmlformats.org/markup-compatibility/2006" xmlns:p14="http://schemas.microsoft.com/office/powerpoint/2010/main">
        <mc:Choice Requires="p14">
          <p:contentPart p14:bwMode="auto" r:id="rId3">
            <p14:nvContentPartPr>
              <p14:cNvPr id="8194" name="Ink 2"/>
              <p14:cNvContentPartPr>
                <a14:cpLocks xmlns:a14="http://schemas.microsoft.com/office/drawing/2010/main" noRot="1" noChangeAspect="1" noEditPoints="1" noChangeArrowheads="1" noChangeShapeType="1"/>
              </p14:cNvContentPartPr>
              <p14:nvPr/>
            </p14:nvContentPartPr>
            <p14:xfrm>
              <a:off x="7392988" y="3017838"/>
              <a:ext cx="1260475" cy="1277937"/>
            </p14:xfrm>
          </p:contentPart>
        </mc:Choice>
        <mc:Fallback xmlns="">
          <p:pic>
            <p:nvPicPr>
              <p:cNvPr id="8194" name="Ink 2"/>
              <p:cNvPicPr>
                <a:picLocks noRot="1" noChangeAspect="1" noEditPoints="1" noChangeArrowheads="1" noChangeShapeType="1"/>
              </p:cNvPicPr>
              <p:nvPr/>
            </p:nvPicPr>
            <p:blipFill>
              <a:blip r:embed="rId4"/>
              <a:stretch>
                <a:fillRect/>
              </a:stretch>
            </p:blipFill>
            <p:spPr>
              <a:xfrm>
                <a:off x="7383622" y="3008473"/>
                <a:ext cx="1279207" cy="1296667"/>
              </a:xfrm>
              <a:prstGeom prst="rect">
                <a:avLst/>
              </a:prstGeom>
            </p:spPr>
          </p:pic>
        </mc:Fallback>
      </mc:AlternateContent>
    </p:spTree>
    <p:extLst>
      <p:ext uri="{BB962C8B-B14F-4D97-AF65-F5344CB8AC3E}">
        <p14:creationId xmlns:p14="http://schemas.microsoft.com/office/powerpoint/2010/main" val="1472308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Tilt the camera</a:t>
            </a:r>
          </a:p>
        </p:txBody>
      </p:sp>
      <p:sp>
        <p:nvSpPr>
          <p:cNvPr id="3" name="Content Placeholder 2"/>
          <p:cNvSpPr>
            <a:spLocks noGrp="1"/>
          </p:cNvSpPr>
          <p:nvPr>
            <p:ph sz="half" idx="1"/>
          </p:nvPr>
        </p:nvSpPr>
        <p:spPr/>
        <p:txBody>
          <a:bodyPr/>
          <a:lstStyle/>
          <a:p>
            <a:r>
              <a:rPr lang="en-US" dirty="0"/>
              <a:t>we must find out what is the corresponding transformation matrix for this tilt operation which has to applied to all the 3D points. </a:t>
            </a:r>
          </a:p>
          <a:p>
            <a:r>
              <a:rPr lang="en-US" dirty="0"/>
              <a:t> </a:t>
            </a:r>
          </a:p>
          <a:p>
            <a:endParaRPr lang="en-US" dirty="0"/>
          </a:p>
        </p:txBody>
      </p:sp>
      <p:pic>
        <p:nvPicPr>
          <p:cNvPr id="6" name="Content Placeholder 5" descr="Screen Shot 2015-05-21 at 12.38.46 pm.png"/>
          <p:cNvPicPr>
            <a:picLocks noGrp="1" noChangeAspect="1"/>
          </p:cNvPicPr>
          <p:nvPr>
            <p:ph sz="half" idx="2"/>
          </p:nvPr>
        </p:nvPicPr>
        <p:blipFill>
          <a:blip r:embed="rId2">
            <a:extLst>
              <a:ext uri="{28A0092B-C50C-407E-A947-70E740481C1C}">
                <a14:useLocalDpi xmlns:a14="http://schemas.microsoft.com/office/drawing/2010/main" val="0"/>
              </a:ext>
            </a:extLst>
          </a:blip>
          <a:srcRect t="-34744" b="-34744"/>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24</a:t>
            </a:fld>
            <a:endParaRPr lang="en-US"/>
          </a:p>
        </p:txBody>
      </p:sp>
      <mc:AlternateContent xmlns:mc="http://schemas.openxmlformats.org/markup-compatibility/2006" xmlns:p14="http://schemas.microsoft.com/office/powerpoint/2010/main">
        <mc:Choice Requires="p14">
          <p:contentPart p14:bwMode="auto" r:id="rId3">
            <p14:nvContentPartPr>
              <p14:cNvPr id="9218" name="Ink 2"/>
              <p14:cNvContentPartPr>
                <a14:cpLocks xmlns:a14="http://schemas.microsoft.com/office/drawing/2010/main" noRot="1" noChangeAspect="1" noEditPoints="1" noChangeArrowheads="1" noChangeShapeType="1"/>
              </p14:cNvContentPartPr>
              <p14:nvPr/>
            </p14:nvContentPartPr>
            <p14:xfrm>
              <a:off x="7331075" y="2759075"/>
              <a:ext cx="1241425" cy="1401763"/>
            </p14:xfrm>
          </p:contentPart>
        </mc:Choice>
        <mc:Fallback xmlns="">
          <p:pic>
            <p:nvPicPr>
              <p:cNvPr id="9218" name="Ink 2"/>
              <p:cNvPicPr>
                <a:picLocks noRot="1" noChangeAspect="1" noEditPoints="1" noChangeArrowheads="1" noChangeShapeType="1"/>
              </p:cNvPicPr>
              <p:nvPr/>
            </p:nvPicPr>
            <p:blipFill>
              <a:blip r:embed="rId4"/>
              <a:stretch>
                <a:fillRect/>
              </a:stretch>
            </p:blipFill>
            <p:spPr>
              <a:xfrm>
                <a:off x="7321717" y="2749718"/>
                <a:ext cx="1260142" cy="1420477"/>
              </a:xfrm>
              <a:prstGeom prst="rect">
                <a:avLst/>
              </a:prstGeom>
            </p:spPr>
          </p:pic>
        </mc:Fallback>
      </mc:AlternateContent>
    </p:spTree>
    <p:extLst>
      <p:ext uri="{BB962C8B-B14F-4D97-AF65-F5344CB8AC3E}">
        <p14:creationId xmlns:p14="http://schemas.microsoft.com/office/powerpoint/2010/main" val="134397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combined into a single rotation matrix </a:t>
            </a:r>
          </a:p>
        </p:txBody>
      </p:sp>
      <p:pic>
        <p:nvPicPr>
          <p:cNvPr id="6" name="Content Placeholder 5" descr="Screen Shot 2015-05-21 at 12.48.10 pm.png"/>
          <p:cNvPicPr>
            <a:picLocks noGrp="1" noChangeAspect="1"/>
          </p:cNvPicPr>
          <p:nvPr>
            <p:ph sz="half" idx="2"/>
          </p:nvPr>
        </p:nvPicPr>
        <p:blipFill>
          <a:blip r:embed="rId2">
            <a:extLst>
              <a:ext uri="{28A0092B-C50C-407E-A947-70E740481C1C}">
                <a14:useLocalDpi xmlns:a14="http://schemas.microsoft.com/office/drawing/2010/main" val="0"/>
              </a:ext>
            </a:extLst>
          </a:blip>
          <a:srcRect t="-49155" b="-49155"/>
          <a:stretch>
            <a:fillRect/>
          </a:stretch>
        </p:blipFill>
        <p:spPr>
          <a:xfrm>
            <a:off x="1990492" y="426890"/>
            <a:ext cx="5738598" cy="6431110"/>
          </a:xfrm>
        </p:spPr>
      </p:pic>
      <p:sp>
        <p:nvSpPr>
          <p:cNvPr id="5" name="Slide Number Placeholder 4"/>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val="401116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dirty="0"/>
              <a:t>camera center </a:t>
            </a:r>
            <a:r>
              <a:rPr lang="en-US" dirty="0"/>
              <a:t>transformation </a:t>
            </a:r>
          </a:p>
        </p:txBody>
      </p:sp>
      <p:sp>
        <p:nvSpPr>
          <p:cNvPr id="3" name="Content Placeholder 2"/>
          <p:cNvSpPr>
            <a:spLocks noGrp="1"/>
          </p:cNvSpPr>
          <p:nvPr>
            <p:ph sz="half" idx="1"/>
          </p:nvPr>
        </p:nvSpPr>
        <p:spPr/>
        <p:txBody>
          <a:bodyPr/>
          <a:lstStyle/>
          <a:p>
            <a:r>
              <a:rPr lang="en-US" dirty="0"/>
              <a:t>Then final transformation is the camera center  from the Gimbal center by a vector R </a:t>
            </a:r>
          </a:p>
        </p:txBody>
      </p:sp>
      <p:pic>
        <p:nvPicPr>
          <p:cNvPr id="6" name="Content Placeholder 5" descr="Screen Shot 2015-05-21 at 12.51.47 pm.png"/>
          <p:cNvPicPr>
            <a:picLocks noGrp="1" noChangeAspect="1"/>
          </p:cNvPicPr>
          <p:nvPr>
            <p:ph sz="half" idx="2"/>
          </p:nvPr>
        </p:nvPicPr>
        <p:blipFill>
          <a:blip r:embed="rId2">
            <a:extLst>
              <a:ext uri="{28A0092B-C50C-407E-A947-70E740481C1C}">
                <a14:useLocalDpi xmlns:a14="http://schemas.microsoft.com/office/drawing/2010/main" val="0"/>
              </a:ext>
            </a:extLst>
          </a:blip>
          <a:srcRect t="-35385" b="-35385"/>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26</a:t>
            </a:fld>
            <a:endParaRPr lang="en-US"/>
          </a:p>
        </p:txBody>
      </p:sp>
    </p:spTree>
    <p:extLst>
      <p:ext uri="{BB962C8B-B14F-4D97-AF65-F5344CB8AC3E}">
        <p14:creationId xmlns:p14="http://schemas.microsoft.com/office/powerpoint/2010/main" val="420706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 transformation one after another </a:t>
            </a:r>
          </a:p>
        </p:txBody>
      </p:sp>
      <p:pic>
        <p:nvPicPr>
          <p:cNvPr id="6" name="Content Placeholder 5" descr="Screen Shot 2015-05-21 at 12.53.51 pm.png"/>
          <p:cNvPicPr>
            <a:picLocks noGrp="1" noChangeAspect="1"/>
          </p:cNvPicPr>
          <p:nvPr>
            <p:ph sz="half" idx="2"/>
          </p:nvPr>
        </p:nvPicPr>
        <p:blipFill>
          <a:blip r:embed="rId2">
            <a:extLst>
              <a:ext uri="{28A0092B-C50C-407E-A947-70E740481C1C}">
                <a14:useLocalDpi xmlns:a14="http://schemas.microsoft.com/office/drawing/2010/main" val="0"/>
              </a:ext>
            </a:extLst>
          </a:blip>
          <a:srcRect t="-65212" b="-65212"/>
          <a:stretch>
            <a:fillRect/>
          </a:stretch>
        </p:blipFill>
        <p:spPr>
          <a:xfrm>
            <a:off x="1081759" y="0"/>
            <a:ext cx="7432587" cy="7651795"/>
          </a:xfrm>
        </p:spPr>
      </p:pic>
      <p:sp>
        <p:nvSpPr>
          <p:cNvPr id="5" name="Slide Number Placeholder 4"/>
          <p:cNvSpPr>
            <a:spLocks noGrp="1"/>
          </p:cNvSpPr>
          <p:nvPr>
            <p:ph type="sldNum" sz="quarter" idx="12"/>
          </p:nvPr>
        </p:nvSpPr>
        <p:spPr/>
        <p:txBody>
          <a:bodyPr/>
          <a:lstStyle/>
          <a:p>
            <a:fld id="{04E567AB-134B-9C4D-86BA-9D10E7A67249}" type="slidenum">
              <a:rPr lang="en-US" smtClean="0"/>
              <a:pPr/>
              <a:t>27</a:t>
            </a:fld>
            <a:endParaRPr lang="en-US"/>
          </a:p>
        </p:txBody>
      </p:sp>
    </p:spTree>
    <p:extLst>
      <p:ext uri="{BB962C8B-B14F-4D97-AF65-F5344CB8AC3E}">
        <p14:creationId xmlns:p14="http://schemas.microsoft.com/office/powerpoint/2010/main" val="160712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05-21 at 12.58.06 pm.png"/>
          <p:cNvPicPr>
            <a:picLocks noGrp="1" noChangeAspect="1"/>
          </p:cNvPicPr>
          <p:nvPr>
            <p:ph idx="1"/>
          </p:nvPr>
        </p:nvPicPr>
        <p:blipFill>
          <a:blip r:embed="rId2">
            <a:extLst>
              <a:ext uri="{28A0092B-C50C-407E-A947-70E740481C1C}">
                <a14:useLocalDpi xmlns:a14="http://schemas.microsoft.com/office/drawing/2010/main" val="0"/>
              </a:ext>
            </a:extLst>
          </a:blip>
          <a:srcRect t="-3163" b="-3163"/>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val="231258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sz="half" idx="1"/>
          </p:nvPr>
        </p:nvSpPr>
        <p:spPr/>
        <p:txBody>
          <a:bodyPr/>
          <a:lstStyle/>
          <a:p>
            <a:r>
              <a:rPr lang="en-US" dirty="0"/>
              <a:t>What are the world coordinate points seen by the camera. </a:t>
            </a:r>
          </a:p>
          <a:p>
            <a:r>
              <a:rPr lang="en-US" dirty="0"/>
              <a:t>The pan is 135 degree; the tilt is 135 degree. </a:t>
            </a:r>
          </a:p>
          <a:p>
            <a:endParaRPr lang="en-US" dirty="0"/>
          </a:p>
          <a:p>
            <a:endParaRPr lang="en-US" dirty="0"/>
          </a:p>
        </p:txBody>
      </p:sp>
      <p:pic>
        <p:nvPicPr>
          <p:cNvPr id="6" name="Content Placeholder 5" descr="Screen Shot 2015-05-21 at 1.03.00 pm.png"/>
          <p:cNvPicPr>
            <a:picLocks noGrp="1" noChangeAspect="1"/>
          </p:cNvPicPr>
          <p:nvPr>
            <p:ph sz="half" idx="2"/>
          </p:nvPr>
        </p:nvPicPr>
        <p:blipFill>
          <a:blip r:embed="rId2">
            <a:extLst>
              <a:ext uri="{28A0092B-C50C-407E-A947-70E740481C1C}">
                <a14:useLocalDpi xmlns:a14="http://schemas.microsoft.com/office/drawing/2010/main" val="0"/>
              </a:ext>
            </a:extLst>
          </a:blip>
          <a:srcRect t="-29107" b="-29107"/>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29</a:t>
            </a:fld>
            <a:endParaRPr lang="en-US"/>
          </a:p>
        </p:txBody>
      </p:sp>
    </p:spTree>
    <p:extLst>
      <p:ext uri="{BB962C8B-B14F-4D97-AF65-F5344CB8AC3E}">
        <p14:creationId xmlns:p14="http://schemas.microsoft.com/office/powerpoint/2010/main" val="190541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lstStyle/>
          <a:p>
            <a:r>
              <a:rPr lang="en-US" dirty="0"/>
              <a:t>Inverse perspective transformation</a:t>
            </a:r>
          </a:p>
          <a:p>
            <a:r>
              <a:rPr lang="en-US" dirty="0"/>
              <a:t>imaging geometry where the world coordinate system and the camera coordinate system </a:t>
            </a:r>
          </a:p>
          <a:p>
            <a:r>
              <a:rPr lang="en-US" dirty="0"/>
              <a:t>what are the transformations steps involved in a generalized imaging setup</a:t>
            </a:r>
          </a:p>
          <a:p>
            <a:r>
              <a:rPr lang="en-US" dirty="0"/>
              <a:t>illustrate the concept with the help of an example </a:t>
            </a:r>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272706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image coordinate system and the camera coordinate system are perfectly aligned </a:t>
            </a:r>
            <a:br>
              <a:rPr lang="en-US" dirty="0"/>
            </a:b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30</a:t>
            </a:fld>
            <a:endParaRPr lang="en-US"/>
          </a:p>
        </p:txBody>
      </p:sp>
      <mc:AlternateContent xmlns:mc="http://schemas.openxmlformats.org/markup-compatibility/2006" xmlns:p14="http://schemas.microsoft.com/office/powerpoint/2010/main">
        <mc:Choice Requires="p14">
          <p:contentPart p14:bwMode="auto" r:id="rId2">
            <p14:nvContentPartPr>
              <p14:cNvPr id="11266" name="Ink 2"/>
              <p14:cNvContentPartPr>
                <a14:cpLocks xmlns:a14="http://schemas.microsoft.com/office/drawing/2010/main" noRot="1" noChangeAspect="1" noEditPoints="1" noChangeArrowheads="1" noChangeShapeType="1"/>
              </p14:cNvContentPartPr>
              <p14:nvPr/>
            </p14:nvContentPartPr>
            <p14:xfrm>
              <a:off x="2894013" y="2352675"/>
              <a:ext cx="279400" cy="388938"/>
            </p14:xfrm>
          </p:contentPart>
        </mc:Choice>
        <mc:Fallback xmlns="">
          <p:pic>
            <p:nvPicPr>
              <p:cNvPr id="11266" name="Ink 2"/>
              <p:cNvPicPr>
                <a:picLocks noRot="1" noChangeAspect="1" noEditPoints="1" noChangeArrowheads="1" noChangeShapeType="1"/>
              </p:cNvPicPr>
              <p:nvPr/>
            </p:nvPicPr>
            <p:blipFill>
              <a:blip r:embed="rId3"/>
              <a:stretch>
                <a:fillRect/>
              </a:stretch>
            </p:blipFill>
            <p:spPr>
              <a:xfrm>
                <a:off x="2884688" y="2343329"/>
                <a:ext cx="298051" cy="40763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67" name="Ink 3"/>
              <p14:cNvContentPartPr>
                <a14:cpLocks xmlns:a14="http://schemas.microsoft.com/office/drawing/2010/main" noRot="1" noChangeAspect="1" noEditPoints="1" noChangeArrowheads="1" noChangeShapeType="1"/>
              </p14:cNvContentPartPr>
              <p14:nvPr/>
            </p14:nvContentPartPr>
            <p14:xfrm>
              <a:off x="3387725" y="2597150"/>
              <a:ext cx="193675" cy="147638"/>
            </p14:xfrm>
          </p:contentPart>
        </mc:Choice>
        <mc:Fallback xmlns="">
          <p:pic>
            <p:nvPicPr>
              <p:cNvPr id="11267" name="Ink 3"/>
              <p:cNvPicPr>
                <a:picLocks noRot="1" noChangeAspect="1" noEditPoints="1" noChangeArrowheads="1" noChangeShapeType="1"/>
              </p:cNvPicPr>
              <p:nvPr/>
            </p:nvPicPr>
            <p:blipFill>
              <a:blip r:embed="rId5"/>
              <a:stretch>
                <a:fillRect/>
              </a:stretch>
            </p:blipFill>
            <p:spPr>
              <a:xfrm>
                <a:off x="3378330" y="2587810"/>
                <a:ext cx="212464" cy="16631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268" name="Ink 4"/>
              <p14:cNvContentPartPr>
                <a14:cpLocks xmlns:a14="http://schemas.microsoft.com/office/drawing/2010/main" noRot="1" noChangeAspect="1" noEditPoints="1" noChangeArrowheads="1" noChangeShapeType="1"/>
              </p14:cNvContentPartPr>
              <p14:nvPr/>
            </p14:nvContentPartPr>
            <p14:xfrm>
              <a:off x="3968750" y="2032000"/>
              <a:ext cx="125413" cy="1111250"/>
            </p14:xfrm>
          </p:contentPart>
        </mc:Choice>
        <mc:Fallback xmlns="">
          <p:pic>
            <p:nvPicPr>
              <p:cNvPr id="11268" name="Ink 4"/>
              <p:cNvPicPr>
                <a:picLocks noRot="1" noChangeAspect="1" noEditPoints="1" noChangeArrowheads="1" noChangeShapeType="1"/>
              </p:cNvPicPr>
              <p:nvPr/>
            </p:nvPicPr>
            <p:blipFill>
              <a:blip r:embed="rId7"/>
              <a:stretch>
                <a:fillRect/>
              </a:stretch>
            </p:blipFill>
            <p:spPr>
              <a:xfrm>
                <a:off x="3959326" y="2022631"/>
                <a:ext cx="144261" cy="112998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269" name="Ink 5"/>
              <p14:cNvContentPartPr>
                <a14:cpLocks xmlns:a14="http://schemas.microsoft.com/office/drawing/2010/main" noRot="1" noChangeAspect="1" noEditPoints="1" noChangeArrowheads="1" noChangeShapeType="1"/>
              </p14:cNvContentPartPr>
              <p14:nvPr/>
            </p14:nvContentPartPr>
            <p14:xfrm>
              <a:off x="4279900" y="2060575"/>
              <a:ext cx="141288" cy="754063"/>
            </p14:xfrm>
          </p:contentPart>
        </mc:Choice>
        <mc:Fallback xmlns="">
          <p:pic>
            <p:nvPicPr>
              <p:cNvPr id="11269" name="Ink 5"/>
              <p:cNvPicPr>
                <a:picLocks noRot="1" noChangeAspect="1" noEditPoints="1" noChangeArrowheads="1" noChangeShapeType="1"/>
              </p:cNvPicPr>
              <p:nvPr/>
            </p:nvPicPr>
            <p:blipFill>
              <a:blip r:embed="rId9"/>
              <a:stretch>
                <a:fillRect/>
              </a:stretch>
            </p:blipFill>
            <p:spPr>
              <a:xfrm>
                <a:off x="4270529" y="2051194"/>
                <a:ext cx="160030" cy="77282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270" name="Ink 6"/>
              <p14:cNvContentPartPr>
                <a14:cpLocks xmlns:a14="http://schemas.microsoft.com/office/drawing/2010/main" noRot="1" noChangeAspect="1" noEditPoints="1" noChangeArrowheads="1" noChangeShapeType="1"/>
              </p14:cNvContentPartPr>
              <p14:nvPr/>
            </p14:nvContentPartPr>
            <p14:xfrm>
              <a:off x="4656138" y="2049463"/>
              <a:ext cx="204787" cy="706437"/>
            </p14:xfrm>
          </p:contentPart>
        </mc:Choice>
        <mc:Fallback xmlns="">
          <p:pic>
            <p:nvPicPr>
              <p:cNvPr id="11270" name="Ink 6"/>
              <p:cNvPicPr>
                <a:picLocks noRot="1" noChangeAspect="1" noEditPoints="1" noChangeArrowheads="1" noChangeShapeType="1"/>
              </p:cNvPicPr>
              <p:nvPr/>
            </p:nvPicPr>
            <p:blipFill>
              <a:blip r:embed="rId11"/>
              <a:stretch>
                <a:fillRect/>
              </a:stretch>
            </p:blipFill>
            <p:spPr>
              <a:xfrm>
                <a:off x="4646747" y="2040116"/>
                <a:ext cx="223568" cy="7251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271" name="Ink 7"/>
              <p14:cNvContentPartPr>
                <a14:cpLocks xmlns:a14="http://schemas.microsoft.com/office/drawing/2010/main" noRot="1" noChangeAspect="1" noEditPoints="1" noChangeArrowheads="1" noChangeShapeType="1"/>
              </p14:cNvContentPartPr>
              <p14:nvPr/>
            </p14:nvContentPartPr>
            <p14:xfrm>
              <a:off x="5005388" y="2024063"/>
              <a:ext cx="176212" cy="706437"/>
            </p14:xfrm>
          </p:contentPart>
        </mc:Choice>
        <mc:Fallback xmlns="">
          <p:pic>
            <p:nvPicPr>
              <p:cNvPr id="11271" name="Ink 7"/>
              <p:cNvPicPr>
                <a:picLocks noRot="1" noChangeAspect="1" noEditPoints="1" noChangeArrowheads="1" noChangeShapeType="1"/>
              </p:cNvPicPr>
              <p:nvPr/>
            </p:nvPicPr>
            <p:blipFill>
              <a:blip r:embed="rId13"/>
              <a:stretch>
                <a:fillRect/>
              </a:stretch>
            </p:blipFill>
            <p:spPr>
              <a:xfrm>
                <a:off x="4996038" y="2014701"/>
                <a:ext cx="194912" cy="72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272" name="Ink 8"/>
              <p14:cNvContentPartPr>
                <a14:cpLocks xmlns:a14="http://schemas.microsoft.com/office/drawing/2010/main" noRot="1" noChangeAspect="1" noEditPoints="1" noChangeArrowheads="1" noChangeShapeType="1"/>
              </p14:cNvContentPartPr>
              <p14:nvPr/>
            </p14:nvContentPartPr>
            <p14:xfrm>
              <a:off x="5313363" y="2017713"/>
              <a:ext cx="204787" cy="666750"/>
            </p14:xfrm>
          </p:contentPart>
        </mc:Choice>
        <mc:Fallback xmlns="">
          <p:pic>
            <p:nvPicPr>
              <p:cNvPr id="11272" name="Ink 8"/>
              <p:cNvPicPr>
                <a:picLocks noRot="1" noChangeAspect="1" noEditPoints="1" noChangeArrowheads="1" noChangeShapeType="1"/>
              </p:cNvPicPr>
              <p:nvPr/>
            </p:nvPicPr>
            <p:blipFill>
              <a:blip r:embed="rId15"/>
              <a:stretch>
                <a:fillRect/>
              </a:stretch>
            </p:blipFill>
            <p:spPr>
              <a:xfrm>
                <a:off x="5303956" y="2008353"/>
                <a:ext cx="223601" cy="68547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273" name="Ink 9"/>
              <p14:cNvContentPartPr>
                <a14:cpLocks xmlns:a14="http://schemas.microsoft.com/office/drawing/2010/main" noRot="1" noChangeAspect="1" noEditPoints="1" noChangeArrowheads="1" noChangeShapeType="1"/>
              </p14:cNvContentPartPr>
              <p14:nvPr/>
            </p14:nvContentPartPr>
            <p14:xfrm>
              <a:off x="4422775" y="1914525"/>
              <a:ext cx="1341438" cy="1160463"/>
            </p14:xfrm>
          </p:contentPart>
        </mc:Choice>
        <mc:Fallback xmlns="">
          <p:pic>
            <p:nvPicPr>
              <p:cNvPr id="11273" name="Ink 9"/>
              <p:cNvPicPr>
                <a:picLocks noRot="1" noChangeAspect="1" noEditPoints="1" noChangeArrowheads="1" noChangeShapeType="1"/>
              </p:cNvPicPr>
              <p:nvPr/>
            </p:nvPicPr>
            <p:blipFill>
              <a:blip r:embed="rId17"/>
              <a:stretch>
                <a:fillRect/>
              </a:stretch>
            </p:blipFill>
            <p:spPr>
              <a:xfrm>
                <a:off x="4413430" y="1905175"/>
                <a:ext cx="1360129" cy="1179163"/>
              </a:xfrm>
              <a:prstGeom prst="rect">
                <a:avLst/>
              </a:prstGeom>
            </p:spPr>
          </p:pic>
        </mc:Fallback>
      </mc:AlternateContent>
    </p:spTree>
    <p:extLst>
      <p:ext uri="{BB962C8B-B14F-4D97-AF65-F5344CB8AC3E}">
        <p14:creationId xmlns:p14="http://schemas.microsoft.com/office/powerpoint/2010/main" val="346435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pan of camera by 135 degree</a:t>
            </a:r>
            <a:br>
              <a:rPr lang="en-US" dirty="0"/>
            </a:b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31</a:t>
            </a:fld>
            <a:endParaRPr lang="en-US"/>
          </a:p>
        </p:txBody>
      </p:sp>
      <mc:AlternateContent xmlns:mc="http://schemas.openxmlformats.org/markup-compatibility/2006" xmlns:p14="http://schemas.microsoft.com/office/powerpoint/2010/main">
        <mc:Choice Requires="p14">
          <p:contentPart p14:bwMode="auto" r:id="rId2">
            <p14:nvContentPartPr>
              <p14:cNvPr id="12290" name="Ink 2"/>
              <p14:cNvContentPartPr>
                <a14:cpLocks xmlns:a14="http://schemas.microsoft.com/office/drawing/2010/main" noRot="1" noChangeAspect="1" noEditPoints="1" noChangeArrowheads="1" noChangeShapeType="1"/>
              </p14:cNvContentPartPr>
              <p14:nvPr/>
            </p14:nvContentPartPr>
            <p14:xfrm>
              <a:off x="4484688" y="2411413"/>
              <a:ext cx="196850" cy="188912"/>
            </p14:xfrm>
          </p:contentPart>
        </mc:Choice>
        <mc:Fallback xmlns="">
          <p:pic>
            <p:nvPicPr>
              <p:cNvPr id="12290" name="Ink 2"/>
              <p:cNvPicPr>
                <a:picLocks noRot="1" noChangeAspect="1" noEditPoints="1" noChangeArrowheads="1" noChangeShapeType="1"/>
              </p:cNvPicPr>
              <p:nvPr/>
            </p:nvPicPr>
            <p:blipFill>
              <a:blip r:embed="rId3"/>
              <a:stretch>
                <a:fillRect/>
              </a:stretch>
            </p:blipFill>
            <p:spPr>
              <a:xfrm>
                <a:off x="4475297" y="2402022"/>
                <a:ext cx="215632" cy="2076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291" name="Ink 3"/>
              <p14:cNvContentPartPr>
                <a14:cpLocks xmlns:a14="http://schemas.microsoft.com/office/drawing/2010/main" noRot="1" noChangeAspect="1" noEditPoints="1" noChangeArrowheads="1" noChangeShapeType="1"/>
              </p14:cNvContentPartPr>
              <p14:nvPr/>
            </p14:nvContentPartPr>
            <p14:xfrm>
              <a:off x="4986338" y="3192463"/>
              <a:ext cx="26987" cy="900112"/>
            </p14:xfrm>
          </p:contentPart>
        </mc:Choice>
        <mc:Fallback xmlns="">
          <p:pic>
            <p:nvPicPr>
              <p:cNvPr id="12291" name="Ink 3"/>
              <p:cNvPicPr>
                <a:picLocks noRot="1" noChangeAspect="1" noEditPoints="1" noChangeArrowheads="1" noChangeShapeType="1"/>
              </p:cNvPicPr>
              <p:nvPr/>
            </p:nvPicPr>
            <p:blipFill>
              <a:blip r:embed="rId5"/>
              <a:stretch>
                <a:fillRect/>
              </a:stretch>
            </p:blipFill>
            <p:spPr>
              <a:xfrm>
                <a:off x="4976856" y="3183124"/>
                <a:ext cx="45951" cy="91879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92" name="Ink 4"/>
              <p14:cNvContentPartPr>
                <a14:cpLocks xmlns:a14="http://schemas.microsoft.com/office/drawing/2010/main" noRot="1" noChangeAspect="1" noEditPoints="1" noChangeArrowheads="1" noChangeShapeType="1"/>
              </p14:cNvContentPartPr>
              <p14:nvPr/>
            </p14:nvContentPartPr>
            <p14:xfrm>
              <a:off x="5002213" y="4102100"/>
              <a:ext cx="115887" cy="184150"/>
            </p14:xfrm>
          </p:contentPart>
        </mc:Choice>
        <mc:Fallback xmlns="">
          <p:pic>
            <p:nvPicPr>
              <p:cNvPr id="12292" name="Ink 4"/>
              <p:cNvPicPr>
                <a:picLocks noRot="1" noChangeAspect="1" noEditPoints="1" noChangeArrowheads="1" noChangeShapeType="1"/>
              </p:cNvPicPr>
              <p:nvPr/>
            </p:nvPicPr>
            <p:blipFill>
              <a:blip r:embed="rId7"/>
              <a:stretch>
                <a:fillRect/>
              </a:stretch>
            </p:blipFill>
            <p:spPr>
              <a:xfrm>
                <a:off x="4992856" y="4092749"/>
                <a:ext cx="134602" cy="2028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293" name="Ink 5"/>
              <p14:cNvContentPartPr>
                <a14:cpLocks xmlns:a14="http://schemas.microsoft.com/office/drawing/2010/main" noRot="1" noChangeAspect="1" noEditPoints="1" noChangeArrowheads="1" noChangeShapeType="1"/>
              </p14:cNvContentPartPr>
              <p14:nvPr/>
            </p14:nvContentPartPr>
            <p14:xfrm>
              <a:off x="4997450" y="3111500"/>
              <a:ext cx="1565275" cy="95250"/>
            </p14:xfrm>
          </p:contentPart>
        </mc:Choice>
        <mc:Fallback xmlns="">
          <p:pic>
            <p:nvPicPr>
              <p:cNvPr id="12293" name="Ink 5"/>
              <p:cNvPicPr>
                <a:picLocks noRot="1" noChangeAspect="1" noEditPoints="1" noChangeArrowheads="1" noChangeShapeType="1"/>
              </p:cNvPicPr>
              <p:nvPr/>
            </p:nvPicPr>
            <p:blipFill>
              <a:blip r:embed="rId9"/>
              <a:stretch>
                <a:fillRect/>
              </a:stretch>
            </p:blipFill>
            <p:spPr>
              <a:xfrm>
                <a:off x="4988088" y="3102048"/>
                <a:ext cx="1583999" cy="11415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294" name="Ink 6"/>
              <p14:cNvContentPartPr>
                <a14:cpLocks xmlns:a14="http://schemas.microsoft.com/office/drawing/2010/main" noRot="1" noChangeAspect="1" noEditPoints="1" noChangeArrowheads="1" noChangeShapeType="1"/>
              </p14:cNvContentPartPr>
              <p14:nvPr/>
            </p14:nvContentPartPr>
            <p14:xfrm>
              <a:off x="6657975" y="3065463"/>
              <a:ext cx="112713" cy="244475"/>
            </p14:xfrm>
          </p:contentPart>
        </mc:Choice>
        <mc:Fallback xmlns="">
          <p:pic>
            <p:nvPicPr>
              <p:cNvPr id="12294" name="Ink 6"/>
              <p:cNvPicPr>
                <a:picLocks noRot="1" noChangeAspect="1" noEditPoints="1" noChangeArrowheads="1" noChangeShapeType="1"/>
              </p:cNvPicPr>
              <p:nvPr/>
            </p:nvPicPr>
            <p:blipFill>
              <a:blip r:embed="rId11"/>
              <a:stretch>
                <a:fillRect/>
              </a:stretch>
            </p:blipFill>
            <p:spPr>
              <a:xfrm>
                <a:off x="6648582" y="3056115"/>
                <a:ext cx="131499" cy="26317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295" name="Ink 7"/>
              <p14:cNvContentPartPr>
                <a14:cpLocks xmlns:a14="http://schemas.microsoft.com/office/drawing/2010/main" noRot="1" noChangeAspect="1" noEditPoints="1" noChangeArrowheads="1" noChangeShapeType="1"/>
              </p14:cNvContentPartPr>
              <p14:nvPr/>
            </p14:nvContentPartPr>
            <p14:xfrm>
              <a:off x="6689725" y="3098800"/>
              <a:ext cx="52388" cy="74613"/>
            </p14:xfrm>
          </p:contentPart>
        </mc:Choice>
        <mc:Fallback xmlns="">
          <p:pic>
            <p:nvPicPr>
              <p:cNvPr id="12295" name="Ink 7"/>
              <p:cNvPicPr>
                <a:picLocks noRot="1" noChangeAspect="1" noEditPoints="1" noChangeArrowheads="1" noChangeShapeType="1"/>
              </p:cNvPicPr>
              <p:nvPr/>
            </p:nvPicPr>
            <p:blipFill>
              <a:blip r:embed="rId13"/>
              <a:stretch>
                <a:fillRect/>
              </a:stretch>
            </p:blipFill>
            <p:spPr>
              <a:xfrm>
                <a:off x="6680396" y="3089383"/>
                <a:ext cx="71047" cy="9344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296" name="Ink 8"/>
              <p14:cNvContentPartPr>
                <a14:cpLocks xmlns:a14="http://schemas.microsoft.com/office/drawing/2010/main" noRot="1" noChangeAspect="1" noEditPoints="1" noChangeArrowheads="1" noChangeShapeType="1"/>
              </p14:cNvContentPartPr>
              <p14:nvPr/>
            </p14:nvContentPartPr>
            <p14:xfrm>
              <a:off x="5016500" y="2587625"/>
              <a:ext cx="793750" cy="630238"/>
            </p14:xfrm>
          </p:contentPart>
        </mc:Choice>
        <mc:Fallback xmlns="">
          <p:pic>
            <p:nvPicPr>
              <p:cNvPr id="12296" name="Ink 8"/>
              <p:cNvPicPr>
                <a:picLocks noRot="1" noChangeAspect="1" noEditPoints="1" noChangeArrowheads="1" noChangeShapeType="1"/>
              </p:cNvPicPr>
              <p:nvPr/>
            </p:nvPicPr>
            <p:blipFill>
              <a:blip r:embed="rId15"/>
              <a:stretch>
                <a:fillRect/>
              </a:stretch>
            </p:blipFill>
            <p:spPr>
              <a:xfrm>
                <a:off x="5007141" y="2578251"/>
                <a:ext cx="812469" cy="64898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297" name="Ink 9"/>
              <p14:cNvContentPartPr>
                <a14:cpLocks xmlns:a14="http://schemas.microsoft.com/office/drawing/2010/main" noRot="1" noChangeAspect="1" noEditPoints="1" noChangeArrowheads="1" noChangeShapeType="1"/>
              </p14:cNvContentPartPr>
              <p14:nvPr/>
            </p14:nvContentPartPr>
            <p14:xfrm>
              <a:off x="5843588" y="2519363"/>
              <a:ext cx="106362" cy="136525"/>
            </p14:xfrm>
          </p:contentPart>
        </mc:Choice>
        <mc:Fallback xmlns="">
          <p:pic>
            <p:nvPicPr>
              <p:cNvPr id="12297" name="Ink 9"/>
              <p:cNvPicPr>
                <a:picLocks noRot="1" noChangeAspect="1" noEditPoints="1" noChangeArrowheads="1" noChangeShapeType="1"/>
              </p:cNvPicPr>
              <p:nvPr/>
            </p:nvPicPr>
            <p:blipFill>
              <a:blip r:embed="rId17"/>
              <a:stretch>
                <a:fillRect/>
              </a:stretch>
            </p:blipFill>
            <p:spPr>
              <a:xfrm>
                <a:off x="5834182" y="2510022"/>
                <a:ext cx="125174" cy="15520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298" name="Ink 10"/>
              <p14:cNvContentPartPr>
                <a14:cpLocks xmlns:a14="http://schemas.microsoft.com/office/drawing/2010/main" noRot="1" noChangeAspect="1" noEditPoints="1" noChangeArrowheads="1" noChangeShapeType="1"/>
              </p14:cNvContentPartPr>
              <p14:nvPr/>
            </p14:nvContentPartPr>
            <p14:xfrm>
              <a:off x="4508500" y="2609850"/>
              <a:ext cx="531813" cy="603250"/>
            </p14:xfrm>
          </p:contentPart>
        </mc:Choice>
        <mc:Fallback xmlns="">
          <p:pic>
            <p:nvPicPr>
              <p:cNvPr id="12298" name="Ink 10"/>
              <p:cNvPicPr>
                <a:picLocks noRot="1" noChangeAspect="1" noEditPoints="1" noChangeArrowheads="1" noChangeShapeType="1"/>
              </p:cNvPicPr>
              <p:nvPr/>
            </p:nvPicPr>
            <p:blipFill>
              <a:blip r:embed="rId19"/>
              <a:stretch>
                <a:fillRect/>
              </a:stretch>
            </p:blipFill>
            <p:spPr>
              <a:xfrm>
                <a:off x="4499107" y="2600475"/>
                <a:ext cx="550600" cy="62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299" name="Ink 11"/>
              <p14:cNvContentPartPr>
                <a14:cpLocks xmlns:a14="http://schemas.microsoft.com/office/drawing/2010/main" noRot="1" noChangeAspect="1" noEditPoints="1" noChangeArrowheads="1" noChangeShapeType="1"/>
              </p14:cNvContentPartPr>
              <p14:nvPr/>
            </p14:nvContentPartPr>
            <p14:xfrm>
              <a:off x="4657725" y="2455863"/>
              <a:ext cx="6350" cy="11112"/>
            </p14:xfrm>
          </p:contentPart>
        </mc:Choice>
        <mc:Fallback xmlns="">
          <p:pic>
            <p:nvPicPr>
              <p:cNvPr id="12299" name="Ink 11"/>
              <p:cNvPicPr>
                <a:picLocks noRot="1" noChangeAspect="1" noEditPoints="1" noChangeArrowheads="1" noChangeShapeType="1"/>
              </p:cNvPicPr>
              <p:nvPr/>
            </p:nvPicPr>
            <p:blipFill>
              <a:blip r:embed="rId21"/>
              <a:stretch>
                <a:fillRect/>
              </a:stretch>
            </p:blipFill>
            <p:spPr>
              <a:xfrm>
                <a:off x="4646718" y="2446233"/>
                <a:ext cx="28363" cy="3037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300" name="Ink 12"/>
              <p14:cNvContentPartPr>
                <a14:cpLocks xmlns:a14="http://schemas.microsoft.com/office/drawing/2010/main" noRot="1" noChangeAspect="1" noEditPoints="1" noChangeArrowheads="1" noChangeShapeType="1"/>
              </p14:cNvContentPartPr>
              <p14:nvPr/>
            </p14:nvContentPartPr>
            <p14:xfrm>
              <a:off x="4645025" y="2433638"/>
              <a:ext cx="36513" cy="68262"/>
            </p14:xfrm>
          </p:contentPart>
        </mc:Choice>
        <mc:Fallback xmlns="">
          <p:pic>
            <p:nvPicPr>
              <p:cNvPr id="12300" name="Ink 12"/>
              <p:cNvPicPr>
                <a:picLocks noRot="1" noChangeAspect="1" noEditPoints="1" noChangeArrowheads="1" noChangeShapeType="1"/>
              </p:cNvPicPr>
              <p:nvPr/>
            </p:nvPicPr>
            <p:blipFill>
              <a:blip r:embed="rId23"/>
              <a:stretch>
                <a:fillRect/>
              </a:stretch>
            </p:blipFill>
            <p:spPr>
              <a:xfrm>
                <a:off x="4635718" y="2424247"/>
                <a:ext cx="55127" cy="8704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301" name="Ink 13"/>
              <p14:cNvContentPartPr>
                <a14:cpLocks xmlns:a14="http://schemas.microsoft.com/office/drawing/2010/main" noRot="1" noChangeAspect="1" noEditPoints="1" noChangeArrowheads="1" noChangeShapeType="1"/>
              </p14:cNvContentPartPr>
              <p14:nvPr/>
            </p14:nvContentPartPr>
            <p14:xfrm>
              <a:off x="4643438" y="2478088"/>
              <a:ext cx="66675" cy="122237"/>
            </p14:xfrm>
          </p:contentPart>
        </mc:Choice>
        <mc:Fallback xmlns="">
          <p:pic>
            <p:nvPicPr>
              <p:cNvPr id="12301" name="Ink 13"/>
              <p:cNvPicPr>
                <a:picLocks noRot="1" noChangeAspect="1" noEditPoints="1" noChangeArrowheads="1" noChangeShapeType="1"/>
              </p:cNvPicPr>
              <p:nvPr/>
            </p:nvPicPr>
            <p:blipFill>
              <a:blip r:embed="rId25"/>
              <a:stretch>
                <a:fillRect/>
              </a:stretch>
            </p:blipFill>
            <p:spPr>
              <a:xfrm>
                <a:off x="4634067" y="2468740"/>
                <a:ext cx="85416" cy="14093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302" name="Ink 14"/>
              <p14:cNvContentPartPr>
                <a14:cpLocks xmlns:a14="http://schemas.microsoft.com/office/drawing/2010/main" noRot="1" noChangeAspect="1" noEditPoints="1" noChangeArrowheads="1" noChangeShapeType="1"/>
              </p14:cNvContentPartPr>
              <p14:nvPr/>
            </p14:nvContentPartPr>
            <p14:xfrm>
              <a:off x="4657725" y="2457450"/>
              <a:ext cx="3175" cy="3175"/>
            </p14:xfrm>
          </p:contentPart>
        </mc:Choice>
        <mc:Fallback xmlns="">
          <p:pic>
            <p:nvPicPr>
              <p:cNvPr id="12302" name="Ink 14"/>
              <p:cNvPicPr>
                <a:picLocks noRot="1" noChangeAspect="1" noEditPoints="1" noChangeArrowheads="1" noChangeShapeType="1"/>
              </p:cNvPicPr>
              <p:nvPr/>
            </p:nvPicPr>
            <p:blipFill>
              <a:blip r:embed="rId27"/>
              <a:stretch>
                <a:fillRect/>
              </a:stretch>
            </p:blipFill>
            <p:spPr>
              <a:xfrm>
                <a:off x="4645932" y="2449945"/>
                <a:ext cx="26761" cy="1818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303" name="Ink 15"/>
              <p14:cNvContentPartPr>
                <a14:cpLocks xmlns:a14="http://schemas.microsoft.com/office/drawing/2010/main" noRot="1" noChangeAspect="1" noEditPoints="1" noChangeArrowheads="1" noChangeShapeType="1"/>
              </p14:cNvContentPartPr>
              <p14:nvPr/>
            </p14:nvContentPartPr>
            <p14:xfrm>
              <a:off x="4652963" y="2503488"/>
              <a:ext cx="4762" cy="6350"/>
            </p14:xfrm>
          </p:contentPart>
        </mc:Choice>
        <mc:Fallback xmlns="">
          <p:pic>
            <p:nvPicPr>
              <p:cNvPr id="12303" name="Ink 15"/>
              <p:cNvPicPr>
                <a:picLocks noRot="1" noChangeAspect="1" noEditPoints="1" noChangeArrowheads="1" noChangeShapeType="1"/>
              </p:cNvPicPr>
              <p:nvPr/>
            </p:nvPicPr>
            <p:blipFill>
              <a:blip r:embed="rId29"/>
              <a:stretch>
                <a:fillRect/>
              </a:stretch>
            </p:blipFill>
            <p:spPr>
              <a:xfrm>
                <a:off x="4644119" y="2493776"/>
                <a:ext cx="22449" cy="2577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304" name="Ink 16"/>
              <p14:cNvContentPartPr>
                <a14:cpLocks xmlns:a14="http://schemas.microsoft.com/office/drawing/2010/main" noRot="1" noChangeAspect="1" noEditPoints="1" noChangeArrowheads="1" noChangeShapeType="1"/>
              </p14:cNvContentPartPr>
              <p14:nvPr/>
            </p14:nvContentPartPr>
            <p14:xfrm>
              <a:off x="4660900" y="2498725"/>
              <a:ext cx="26988" cy="14288"/>
            </p14:xfrm>
          </p:contentPart>
        </mc:Choice>
        <mc:Fallback xmlns="">
          <p:pic>
            <p:nvPicPr>
              <p:cNvPr id="12304" name="Ink 16"/>
              <p:cNvPicPr>
                <a:picLocks noRot="1" noChangeAspect="1" noEditPoints="1" noChangeArrowheads="1" noChangeShapeType="1"/>
              </p:cNvPicPr>
              <p:nvPr/>
            </p:nvPicPr>
            <p:blipFill>
              <a:blip r:embed="rId31"/>
              <a:stretch>
                <a:fillRect/>
              </a:stretch>
            </p:blipFill>
            <p:spPr>
              <a:xfrm>
                <a:off x="4651667" y="2489200"/>
                <a:ext cx="45453" cy="3333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305" name="Ink 17"/>
              <p14:cNvContentPartPr>
                <a14:cpLocks xmlns:a14="http://schemas.microsoft.com/office/drawing/2010/main" noRot="1" noChangeAspect="1" noEditPoints="1" noChangeArrowheads="1" noChangeShapeType="1"/>
              </p14:cNvContentPartPr>
              <p14:nvPr/>
            </p14:nvContentPartPr>
            <p14:xfrm>
              <a:off x="5049838" y="3502025"/>
              <a:ext cx="6350" cy="12700"/>
            </p14:xfrm>
          </p:contentPart>
        </mc:Choice>
        <mc:Fallback xmlns="">
          <p:pic>
            <p:nvPicPr>
              <p:cNvPr id="12305" name="Ink 17"/>
              <p:cNvPicPr>
                <a:picLocks noRot="1" noChangeAspect="1" noEditPoints="1" noChangeArrowheads="1" noChangeShapeType="1"/>
              </p:cNvPicPr>
              <p:nvPr/>
            </p:nvPicPr>
            <p:blipFill>
              <a:blip r:embed="rId33"/>
              <a:stretch>
                <a:fillRect/>
              </a:stretch>
            </p:blipFill>
            <p:spPr>
              <a:xfrm>
                <a:off x="5041149" y="3492591"/>
                <a:ext cx="23729" cy="3156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306" name="Ink 18"/>
              <p14:cNvContentPartPr>
                <a14:cpLocks xmlns:a14="http://schemas.microsoft.com/office/drawing/2010/main" noRot="1" noChangeAspect="1" noEditPoints="1" noChangeArrowheads="1" noChangeShapeType="1"/>
              </p14:cNvContentPartPr>
              <p14:nvPr/>
            </p14:nvContentPartPr>
            <p14:xfrm>
              <a:off x="4913313" y="3598863"/>
              <a:ext cx="53975" cy="11112"/>
            </p14:xfrm>
          </p:contentPart>
        </mc:Choice>
        <mc:Fallback xmlns="">
          <p:pic>
            <p:nvPicPr>
              <p:cNvPr id="12306" name="Ink 18"/>
              <p:cNvPicPr>
                <a:picLocks noRot="1" noChangeAspect="1" noEditPoints="1" noChangeArrowheads="1" noChangeShapeType="1"/>
              </p:cNvPicPr>
              <p:nvPr/>
            </p:nvPicPr>
            <p:blipFill>
              <a:blip r:embed="rId35"/>
              <a:stretch>
                <a:fillRect/>
              </a:stretch>
            </p:blipFill>
            <p:spPr>
              <a:xfrm>
                <a:off x="4903831" y="3590366"/>
                <a:ext cx="72939" cy="28107"/>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307" name="Ink 19"/>
              <p14:cNvContentPartPr>
                <a14:cpLocks xmlns:a14="http://schemas.microsoft.com/office/drawing/2010/main" noRot="1" noChangeAspect="1" noEditPoints="1" noChangeArrowheads="1" noChangeShapeType="1"/>
              </p14:cNvContentPartPr>
              <p14:nvPr/>
            </p14:nvContentPartPr>
            <p14:xfrm>
              <a:off x="5026025" y="3038475"/>
              <a:ext cx="312738" cy="411163"/>
            </p14:xfrm>
          </p:contentPart>
        </mc:Choice>
        <mc:Fallback xmlns="">
          <p:pic>
            <p:nvPicPr>
              <p:cNvPr id="12307" name="Ink 19"/>
              <p:cNvPicPr>
                <a:picLocks noRot="1" noChangeAspect="1" noEditPoints="1" noChangeArrowheads="1" noChangeShapeType="1"/>
              </p:cNvPicPr>
              <p:nvPr/>
            </p:nvPicPr>
            <p:blipFill>
              <a:blip r:embed="rId37"/>
              <a:stretch>
                <a:fillRect/>
              </a:stretch>
            </p:blipFill>
            <p:spPr>
              <a:xfrm>
                <a:off x="5016646" y="3029098"/>
                <a:ext cx="331495" cy="42991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308" name="Ink 20"/>
              <p14:cNvContentPartPr>
                <a14:cpLocks xmlns:a14="http://schemas.microsoft.com/office/drawing/2010/main" noRot="1" noChangeAspect="1" noEditPoints="1" noChangeArrowheads="1" noChangeShapeType="1"/>
              </p14:cNvContentPartPr>
              <p14:nvPr/>
            </p14:nvContentPartPr>
            <p14:xfrm>
              <a:off x="5340350" y="3470275"/>
              <a:ext cx="22225" cy="92075"/>
            </p14:xfrm>
          </p:contentPart>
        </mc:Choice>
        <mc:Fallback xmlns="">
          <p:pic>
            <p:nvPicPr>
              <p:cNvPr id="12308" name="Ink 20"/>
              <p:cNvPicPr>
                <a:picLocks noRot="1" noChangeAspect="1" noEditPoints="1" noChangeArrowheads="1" noChangeShapeType="1"/>
              </p:cNvPicPr>
              <p:nvPr/>
            </p:nvPicPr>
            <p:blipFill>
              <a:blip r:embed="rId39"/>
              <a:stretch>
                <a:fillRect/>
              </a:stretch>
            </p:blipFill>
            <p:spPr>
              <a:xfrm>
                <a:off x="5330877" y="3460813"/>
                <a:ext cx="41171" cy="11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309" name="Ink 21"/>
              <p14:cNvContentPartPr>
                <a14:cpLocks xmlns:a14="http://schemas.microsoft.com/office/drawing/2010/main" noRot="1" noChangeAspect="1" noEditPoints="1" noChangeArrowheads="1" noChangeShapeType="1"/>
              </p14:cNvContentPartPr>
              <p14:nvPr/>
            </p14:nvContentPartPr>
            <p14:xfrm>
              <a:off x="5380038" y="3443288"/>
              <a:ext cx="79375" cy="117475"/>
            </p14:xfrm>
          </p:contentPart>
        </mc:Choice>
        <mc:Fallback xmlns="">
          <p:pic>
            <p:nvPicPr>
              <p:cNvPr id="12309" name="Ink 21"/>
              <p:cNvPicPr>
                <a:picLocks noRot="1" noChangeAspect="1" noEditPoints="1" noChangeArrowheads="1" noChangeShapeType="1"/>
              </p:cNvPicPr>
              <p:nvPr/>
            </p:nvPicPr>
            <p:blipFill>
              <a:blip r:embed="rId41"/>
              <a:stretch>
                <a:fillRect/>
              </a:stretch>
            </p:blipFill>
            <p:spPr>
              <a:xfrm>
                <a:off x="5370742" y="3433832"/>
                <a:ext cx="97967" cy="13638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310" name="Ink 22"/>
              <p14:cNvContentPartPr>
                <a14:cpLocks xmlns:a14="http://schemas.microsoft.com/office/drawing/2010/main" noRot="1" noChangeAspect="1" noEditPoints="1" noChangeArrowheads="1" noChangeShapeType="1"/>
              </p14:cNvContentPartPr>
              <p14:nvPr/>
            </p14:nvContentPartPr>
            <p14:xfrm>
              <a:off x="5535613" y="3448050"/>
              <a:ext cx="28575" cy="79375"/>
            </p14:xfrm>
          </p:contentPart>
        </mc:Choice>
        <mc:Fallback xmlns="">
          <p:pic>
            <p:nvPicPr>
              <p:cNvPr id="12310" name="Ink 22"/>
              <p:cNvPicPr>
                <a:picLocks noRot="1" noChangeAspect="1" noEditPoints="1" noChangeArrowheads="1" noChangeShapeType="1"/>
              </p:cNvPicPr>
              <p:nvPr/>
            </p:nvPicPr>
            <p:blipFill>
              <a:blip r:embed="rId43"/>
              <a:stretch>
                <a:fillRect/>
              </a:stretch>
            </p:blipFill>
            <p:spPr>
              <a:xfrm>
                <a:off x="5526088" y="3438583"/>
                <a:ext cx="47625" cy="98308"/>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311" name="Ink 23"/>
              <p14:cNvContentPartPr>
                <a14:cpLocks xmlns:a14="http://schemas.microsoft.com/office/drawing/2010/main" noRot="1" noChangeAspect="1" noEditPoints="1" noChangeArrowheads="1" noChangeShapeType="1"/>
              </p14:cNvContentPartPr>
              <p14:nvPr/>
            </p14:nvContentPartPr>
            <p14:xfrm>
              <a:off x="5570538" y="3382963"/>
              <a:ext cx="53975" cy="41275"/>
            </p14:xfrm>
          </p:contentPart>
        </mc:Choice>
        <mc:Fallback xmlns="">
          <p:pic>
            <p:nvPicPr>
              <p:cNvPr id="12311" name="Ink 23"/>
              <p:cNvPicPr>
                <a:picLocks noRot="1" noChangeAspect="1" noEditPoints="1" noChangeArrowheads="1" noChangeShapeType="1"/>
              </p:cNvPicPr>
              <p:nvPr/>
            </p:nvPicPr>
            <p:blipFill>
              <a:blip r:embed="rId45"/>
              <a:stretch>
                <a:fillRect/>
              </a:stretch>
            </p:blipFill>
            <p:spPr>
              <a:xfrm>
                <a:off x="5561182" y="3373631"/>
                <a:ext cx="72686" cy="5993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312" name="Ink 24"/>
              <p14:cNvContentPartPr>
                <a14:cpLocks xmlns:a14="http://schemas.microsoft.com/office/drawing/2010/main" noRot="1" noChangeAspect="1" noEditPoints="1" noChangeArrowheads="1" noChangeShapeType="1"/>
              </p14:cNvContentPartPr>
              <p14:nvPr/>
            </p14:nvContentPartPr>
            <p14:xfrm>
              <a:off x="5727700" y="3359150"/>
              <a:ext cx="49213" cy="44450"/>
            </p14:xfrm>
          </p:contentPart>
        </mc:Choice>
        <mc:Fallback xmlns="">
          <p:pic>
            <p:nvPicPr>
              <p:cNvPr id="12312" name="Ink 24"/>
              <p:cNvPicPr>
                <a:picLocks noRot="1" noChangeAspect="1" noEditPoints="1" noChangeArrowheads="1" noChangeShapeType="1"/>
              </p:cNvPicPr>
              <p:nvPr/>
            </p:nvPicPr>
            <p:blipFill>
              <a:blip r:embed="rId47"/>
              <a:stretch>
                <a:fillRect/>
              </a:stretch>
            </p:blipFill>
            <p:spPr>
              <a:xfrm>
                <a:off x="5718360" y="3349754"/>
                <a:ext cx="67892" cy="63242"/>
              </a:xfrm>
              <a:prstGeom prst="rect">
                <a:avLst/>
              </a:prstGeom>
            </p:spPr>
          </p:pic>
        </mc:Fallback>
      </mc:AlternateContent>
    </p:spTree>
    <p:extLst>
      <p:ext uri="{BB962C8B-B14F-4D97-AF65-F5344CB8AC3E}">
        <p14:creationId xmlns:p14="http://schemas.microsoft.com/office/powerpoint/2010/main" val="2786066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t>
            </a:r>
            <a:r>
              <a:rPr lang="nb-NO" dirty="0"/>
              <a:t>ilt </a:t>
            </a:r>
            <a:r>
              <a:rPr lang="nb-NO" dirty="0" err="1"/>
              <a:t>Opration</a:t>
            </a:r>
            <a:r>
              <a:rPr lang="nb-NO" dirty="0"/>
              <a:t>    </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32</a:t>
            </a:fld>
            <a:endParaRPr lang="en-US"/>
          </a:p>
        </p:txBody>
      </p:sp>
      <mc:AlternateContent xmlns:mc="http://schemas.openxmlformats.org/markup-compatibility/2006" xmlns:p14="http://schemas.microsoft.com/office/powerpoint/2010/main">
        <mc:Choice Requires="p14">
          <p:contentPart p14:bwMode="auto" r:id="rId2">
            <p14:nvContentPartPr>
              <p14:cNvPr id="13314" name="Ink 2"/>
              <p14:cNvContentPartPr>
                <a14:cpLocks xmlns:a14="http://schemas.microsoft.com/office/drawing/2010/main" noRot="1" noChangeAspect="1" noEditPoints="1" noChangeArrowheads="1" noChangeShapeType="1"/>
              </p14:cNvContentPartPr>
              <p14:nvPr/>
            </p14:nvContentPartPr>
            <p14:xfrm>
              <a:off x="3206750" y="2270125"/>
              <a:ext cx="1892300" cy="1909763"/>
            </p14:xfrm>
          </p:contentPart>
        </mc:Choice>
        <mc:Fallback xmlns="">
          <p:pic>
            <p:nvPicPr>
              <p:cNvPr id="13314" name="Ink 2"/>
              <p:cNvPicPr>
                <a:picLocks noRot="1" noChangeAspect="1" noEditPoints="1" noChangeArrowheads="1" noChangeShapeType="1"/>
              </p:cNvPicPr>
              <p:nvPr/>
            </p:nvPicPr>
            <p:blipFill>
              <a:blip r:embed="rId3"/>
              <a:stretch>
                <a:fillRect/>
              </a:stretch>
            </p:blipFill>
            <p:spPr>
              <a:xfrm>
                <a:off x="3197393" y="2260760"/>
                <a:ext cx="1911014" cy="192849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315" name="Ink 3"/>
              <p14:cNvContentPartPr>
                <a14:cpLocks xmlns:a14="http://schemas.microsoft.com/office/drawing/2010/main" noRot="1" noChangeAspect="1" noEditPoints="1" noChangeArrowheads="1" noChangeShapeType="1"/>
              </p14:cNvContentPartPr>
              <p14:nvPr/>
            </p14:nvContentPartPr>
            <p14:xfrm>
              <a:off x="4406900" y="2589213"/>
              <a:ext cx="241300" cy="163512"/>
            </p14:xfrm>
          </p:contentPart>
        </mc:Choice>
        <mc:Fallback xmlns="">
          <p:pic>
            <p:nvPicPr>
              <p:cNvPr id="13315" name="Ink 3"/>
              <p:cNvPicPr>
                <a:picLocks noRot="1" noChangeAspect="1" noEditPoints="1" noChangeArrowheads="1" noChangeShapeType="1"/>
              </p:cNvPicPr>
              <p:nvPr/>
            </p:nvPicPr>
            <p:blipFill>
              <a:blip r:embed="rId5"/>
              <a:stretch>
                <a:fillRect/>
              </a:stretch>
            </p:blipFill>
            <p:spPr>
              <a:xfrm>
                <a:off x="4397550" y="2579890"/>
                <a:ext cx="260000" cy="1821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316" name="Ink 4"/>
              <p14:cNvContentPartPr>
                <a14:cpLocks xmlns:a14="http://schemas.microsoft.com/office/drawing/2010/main" noRot="1" noChangeAspect="1" noEditPoints="1" noChangeArrowheads="1" noChangeShapeType="1"/>
              </p14:cNvContentPartPr>
              <p14:nvPr/>
            </p14:nvContentPartPr>
            <p14:xfrm>
              <a:off x="4448175" y="2289175"/>
              <a:ext cx="458788" cy="493713"/>
            </p14:xfrm>
          </p:contentPart>
        </mc:Choice>
        <mc:Fallback xmlns="">
          <p:pic>
            <p:nvPicPr>
              <p:cNvPr id="13316" name="Ink 4"/>
              <p:cNvPicPr>
                <a:picLocks noRot="1" noChangeAspect="1" noEditPoints="1" noChangeArrowheads="1" noChangeShapeType="1"/>
              </p:cNvPicPr>
              <p:nvPr/>
            </p:nvPicPr>
            <p:blipFill>
              <a:blip r:embed="rId7"/>
              <a:stretch>
                <a:fillRect/>
              </a:stretch>
            </p:blipFill>
            <p:spPr>
              <a:xfrm>
                <a:off x="4438805" y="2279805"/>
                <a:ext cx="477529" cy="51245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317" name="Ink 5"/>
              <p14:cNvContentPartPr>
                <a14:cpLocks xmlns:a14="http://schemas.microsoft.com/office/drawing/2010/main" noRot="1" noChangeAspect="1" noEditPoints="1" noChangeArrowheads="1" noChangeShapeType="1"/>
              </p14:cNvContentPartPr>
              <p14:nvPr/>
            </p14:nvContentPartPr>
            <p14:xfrm>
              <a:off x="5214938" y="2409825"/>
              <a:ext cx="187325" cy="53975"/>
            </p14:xfrm>
          </p:contentPart>
        </mc:Choice>
        <mc:Fallback xmlns="">
          <p:pic>
            <p:nvPicPr>
              <p:cNvPr id="13317" name="Ink 5"/>
              <p:cNvPicPr>
                <a:picLocks noRot="1" noChangeAspect="1" noEditPoints="1" noChangeArrowheads="1" noChangeShapeType="1"/>
              </p:cNvPicPr>
              <p:nvPr/>
            </p:nvPicPr>
            <p:blipFill>
              <a:blip r:embed="rId9"/>
              <a:stretch>
                <a:fillRect/>
              </a:stretch>
            </p:blipFill>
            <p:spPr>
              <a:xfrm>
                <a:off x="5205608" y="2400407"/>
                <a:ext cx="205986" cy="7281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318" name="Ink 6"/>
              <p14:cNvContentPartPr>
                <a14:cpLocks xmlns:a14="http://schemas.microsoft.com/office/drawing/2010/main" noRot="1" noChangeAspect="1" noEditPoints="1" noChangeArrowheads="1" noChangeShapeType="1"/>
              </p14:cNvContentPartPr>
              <p14:nvPr/>
            </p14:nvContentPartPr>
            <p14:xfrm>
              <a:off x="6230938" y="3192463"/>
              <a:ext cx="292100" cy="71437"/>
            </p14:xfrm>
          </p:contentPart>
        </mc:Choice>
        <mc:Fallback xmlns="">
          <p:pic>
            <p:nvPicPr>
              <p:cNvPr id="13318" name="Ink 6"/>
              <p:cNvPicPr>
                <a:picLocks noRot="1" noChangeAspect="1" noEditPoints="1" noChangeArrowheads="1" noChangeShapeType="1"/>
              </p:cNvPicPr>
              <p:nvPr/>
            </p:nvPicPr>
            <p:blipFill>
              <a:blip r:embed="rId11"/>
              <a:stretch>
                <a:fillRect/>
              </a:stretch>
            </p:blipFill>
            <p:spPr>
              <a:xfrm>
                <a:off x="6221585" y="3183035"/>
                <a:ext cx="310806" cy="9029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19" name="Ink 7"/>
              <p14:cNvContentPartPr>
                <a14:cpLocks xmlns:a14="http://schemas.microsoft.com/office/drawing/2010/main" noRot="1" noChangeAspect="1" noEditPoints="1" noChangeArrowheads="1" noChangeShapeType="1"/>
              </p14:cNvContentPartPr>
              <p14:nvPr/>
            </p14:nvContentPartPr>
            <p14:xfrm>
              <a:off x="6894513" y="3494088"/>
              <a:ext cx="87312" cy="120650"/>
            </p14:xfrm>
          </p:contentPart>
        </mc:Choice>
        <mc:Fallback xmlns="">
          <p:pic>
            <p:nvPicPr>
              <p:cNvPr id="13319" name="Ink 7"/>
              <p:cNvPicPr>
                <a:picLocks noRot="1" noChangeAspect="1" noEditPoints="1" noChangeArrowheads="1" noChangeShapeType="1"/>
              </p:cNvPicPr>
              <p:nvPr/>
            </p:nvPicPr>
            <p:blipFill>
              <a:blip r:embed="rId13"/>
              <a:stretch>
                <a:fillRect/>
              </a:stretch>
            </p:blipFill>
            <p:spPr>
              <a:xfrm>
                <a:off x="6885285" y="3484724"/>
                <a:ext cx="105768" cy="13937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320" name="Ink 8"/>
              <p14:cNvContentPartPr>
                <a14:cpLocks xmlns:a14="http://schemas.microsoft.com/office/drawing/2010/main" noRot="1" noChangeAspect="1" noEditPoints="1" noChangeArrowheads="1" noChangeShapeType="1"/>
              </p14:cNvContentPartPr>
              <p14:nvPr/>
            </p14:nvContentPartPr>
            <p14:xfrm>
              <a:off x="8126413" y="3387725"/>
              <a:ext cx="133350" cy="73025"/>
            </p14:xfrm>
          </p:contentPart>
        </mc:Choice>
        <mc:Fallback xmlns="">
          <p:pic>
            <p:nvPicPr>
              <p:cNvPr id="13320" name="Ink 8"/>
              <p:cNvPicPr>
                <a:picLocks noRot="1" noChangeAspect="1" noEditPoints="1" noChangeArrowheads="1" noChangeShapeType="1"/>
              </p:cNvPicPr>
              <p:nvPr/>
            </p:nvPicPr>
            <p:blipFill>
              <a:blip r:embed="rId15"/>
              <a:stretch>
                <a:fillRect/>
              </a:stretch>
            </p:blipFill>
            <p:spPr>
              <a:xfrm>
                <a:off x="8116992" y="3378463"/>
                <a:ext cx="152193" cy="9154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321" name="Ink 9"/>
              <p14:cNvContentPartPr>
                <a14:cpLocks xmlns:a14="http://schemas.microsoft.com/office/drawing/2010/main" noRot="1" noChangeAspect="1" noEditPoints="1" noChangeArrowheads="1" noChangeShapeType="1"/>
              </p14:cNvContentPartPr>
              <p14:nvPr/>
            </p14:nvContentPartPr>
            <p14:xfrm>
              <a:off x="41301988" y="20931188"/>
              <a:ext cx="0" cy="0"/>
            </p14:xfrm>
          </p:contentPart>
        </mc:Choice>
        <mc:Fallback xmlns="">
          <p:pic>
            <p:nvPicPr>
              <p:cNvPr id="13321" name="Ink 9"/>
              <p:cNvPicPr>
                <a:picLocks noRot="1" noChangeAspect="1" noEditPoints="1" noChangeArrowheads="1" noChangeShapeType="1"/>
              </p:cNvPicPr>
              <p:nvPr/>
            </p:nvPicPr>
            <p:blipFill>
              <a:blip r:embed="rId17"/>
              <a:stretch>
                <a:fillRect/>
              </a:stretch>
            </p:blipFill>
            <p:spPr>
              <a:xfrm>
                <a:off x="41301988" y="2093118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322" name="Ink 10"/>
              <p14:cNvContentPartPr>
                <a14:cpLocks xmlns:a14="http://schemas.microsoft.com/office/drawing/2010/main" noRot="1" noChangeAspect="1" noEditPoints="1" noChangeArrowheads="1" noChangeShapeType="1"/>
              </p14:cNvContentPartPr>
              <p14:nvPr/>
            </p14:nvContentPartPr>
            <p14:xfrm>
              <a:off x="5284788" y="4048125"/>
              <a:ext cx="712787" cy="382588"/>
            </p14:xfrm>
          </p:contentPart>
        </mc:Choice>
        <mc:Fallback xmlns="">
          <p:pic>
            <p:nvPicPr>
              <p:cNvPr id="13322" name="Ink 10"/>
              <p:cNvPicPr>
                <a:picLocks noRot="1" noChangeAspect="1" noEditPoints="1" noChangeArrowheads="1" noChangeShapeType="1"/>
              </p:cNvPicPr>
              <p:nvPr/>
            </p:nvPicPr>
            <p:blipFill>
              <a:blip r:embed="rId19"/>
              <a:stretch>
                <a:fillRect/>
              </a:stretch>
            </p:blipFill>
            <p:spPr>
              <a:xfrm>
                <a:off x="5275423" y="4038785"/>
                <a:ext cx="731516" cy="40126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323" name="Ink 11"/>
              <p14:cNvContentPartPr>
                <a14:cpLocks xmlns:a14="http://schemas.microsoft.com/office/drawing/2010/main" noRot="1" noChangeAspect="1" noEditPoints="1" noChangeArrowheads="1" noChangeShapeType="1"/>
              </p14:cNvContentPartPr>
              <p14:nvPr/>
            </p14:nvContentPartPr>
            <p14:xfrm>
              <a:off x="6157913" y="3441700"/>
              <a:ext cx="407987" cy="1679575"/>
            </p14:xfrm>
          </p:contentPart>
        </mc:Choice>
        <mc:Fallback xmlns="">
          <p:pic>
            <p:nvPicPr>
              <p:cNvPr id="13323" name="Ink 11"/>
              <p:cNvPicPr>
                <a:picLocks noRot="1" noChangeAspect="1" noEditPoints="1" noChangeArrowheads="1" noChangeShapeType="1"/>
              </p:cNvPicPr>
              <p:nvPr/>
            </p:nvPicPr>
            <p:blipFill>
              <a:blip r:embed="rId21"/>
              <a:stretch>
                <a:fillRect/>
              </a:stretch>
            </p:blipFill>
            <p:spPr>
              <a:xfrm>
                <a:off x="6148600" y="3432331"/>
                <a:ext cx="426613" cy="169831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324" name="Ink 12"/>
              <p14:cNvContentPartPr>
                <a14:cpLocks xmlns:a14="http://schemas.microsoft.com/office/drawing/2010/main" noRot="1" noChangeAspect="1" noEditPoints="1" noChangeArrowheads="1" noChangeShapeType="1"/>
              </p14:cNvContentPartPr>
              <p14:nvPr/>
            </p14:nvContentPartPr>
            <p14:xfrm>
              <a:off x="6815138" y="3233738"/>
              <a:ext cx="1844675" cy="1719262"/>
            </p14:xfrm>
          </p:contentPart>
        </mc:Choice>
        <mc:Fallback xmlns="">
          <p:pic>
            <p:nvPicPr>
              <p:cNvPr id="13324" name="Ink 12"/>
              <p:cNvPicPr>
                <a:picLocks noRot="1" noChangeAspect="1" noEditPoints="1" noChangeArrowheads="1" noChangeShapeType="1"/>
              </p:cNvPicPr>
              <p:nvPr/>
            </p:nvPicPr>
            <p:blipFill>
              <a:blip r:embed="rId23"/>
              <a:stretch>
                <a:fillRect/>
              </a:stretch>
            </p:blipFill>
            <p:spPr>
              <a:xfrm>
                <a:off x="6805783" y="3224380"/>
                <a:ext cx="1863384" cy="173797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325" name="Ink 13"/>
              <p14:cNvContentPartPr>
                <a14:cpLocks xmlns:a14="http://schemas.microsoft.com/office/drawing/2010/main" noRot="1" noChangeAspect="1" noEditPoints="1" noChangeArrowheads="1" noChangeShapeType="1"/>
              </p14:cNvContentPartPr>
              <p14:nvPr/>
            </p14:nvContentPartPr>
            <p14:xfrm>
              <a:off x="6457950" y="4867275"/>
              <a:ext cx="168275" cy="96838"/>
            </p14:xfrm>
          </p:contentPart>
        </mc:Choice>
        <mc:Fallback xmlns="">
          <p:pic>
            <p:nvPicPr>
              <p:cNvPr id="13325" name="Ink 13"/>
              <p:cNvPicPr>
                <a:picLocks noRot="1" noChangeAspect="1" noEditPoints="1" noChangeArrowheads="1" noChangeShapeType="1"/>
              </p:cNvPicPr>
              <p:nvPr/>
            </p:nvPicPr>
            <p:blipFill>
              <a:blip r:embed="rId25"/>
              <a:stretch>
                <a:fillRect/>
              </a:stretch>
            </p:blipFill>
            <p:spPr>
              <a:xfrm>
                <a:off x="6448581" y="4857950"/>
                <a:ext cx="187012" cy="115488"/>
              </a:xfrm>
              <a:prstGeom prst="rect">
                <a:avLst/>
              </a:prstGeom>
            </p:spPr>
          </p:pic>
        </mc:Fallback>
      </mc:AlternateContent>
    </p:spTree>
    <p:extLst>
      <p:ext uri="{BB962C8B-B14F-4D97-AF65-F5344CB8AC3E}">
        <p14:creationId xmlns:p14="http://schemas.microsoft.com/office/powerpoint/2010/main" val="140631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corresponding image point </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33</a:t>
            </a:fld>
            <a:endParaRPr lang="en-US"/>
          </a:p>
        </p:txBody>
      </p:sp>
      <mc:AlternateContent xmlns:mc="http://schemas.openxmlformats.org/markup-compatibility/2006" xmlns:p14="http://schemas.microsoft.com/office/powerpoint/2010/main">
        <mc:Choice Requires="p14">
          <p:contentPart p14:bwMode="auto" r:id="rId2">
            <p14:nvContentPartPr>
              <p14:cNvPr id="14338" name="Ink 2"/>
              <p14:cNvContentPartPr>
                <a14:cpLocks xmlns:a14="http://schemas.microsoft.com/office/drawing/2010/main" noRot="1" noChangeAspect="1" noEditPoints="1" noChangeArrowheads="1" noChangeShapeType="1"/>
              </p14:cNvContentPartPr>
              <p14:nvPr/>
            </p14:nvContentPartPr>
            <p14:xfrm>
              <a:off x="3251200" y="1685925"/>
              <a:ext cx="234950" cy="325438"/>
            </p14:xfrm>
          </p:contentPart>
        </mc:Choice>
        <mc:Fallback xmlns="">
          <p:pic>
            <p:nvPicPr>
              <p:cNvPr id="14338" name="Ink 2"/>
              <p:cNvPicPr>
                <a:picLocks noRot="1" noChangeAspect="1" noEditPoints="1" noChangeArrowheads="1" noChangeShapeType="1"/>
              </p:cNvPicPr>
              <p:nvPr/>
            </p:nvPicPr>
            <p:blipFill>
              <a:blip r:embed="rId3"/>
              <a:stretch>
                <a:fillRect/>
              </a:stretch>
            </p:blipFill>
            <p:spPr>
              <a:xfrm>
                <a:off x="3241845" y="1676523"/>
                <a:ext cx="253660" cy="34424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339" name="Ink 3"/>
              <p14:cNvContentPartPr>
                <a14:cpLocks xmlns:a14="http://schemas.microsoft.com/office/drawing/2010/main" noRot="1" noChangeAspect="1" noEditPoints="1" noChangeArrowheads="1" noChangeShapeType="1"/>
              </p14:cNvContentPartPr>
              <p14:nvPr/>
            </p14:nvContentPartPr>
            <p14:xfrm>
              <a:off x="3648075" y="1833563"/>
              <a:ext cx="30163" cy="79375"/>
            </p14:xfrm>
          </p:contentPart>
        </mc:Choice>
        <mc:Fallback xmlns="">
          <p:pic>
            <p:nvPicPr>
              <p:cNvPr id="14339" name="Ink 3"/>
              <p:cNvPicPr>
                <a:picLocks noRot="1" noChangeAspect="1" noEditPoints="1" noChangeArrowheads="1" noChangeShapeType="1"/>
              </p:cNvPicPr>
              <p:nvPr/>
            </p:nvPicPr>
            <p:blipFill>
              <a:blip r:embed="rId5"/>
              <a:stretch>
                <a:fillRect/>
              </a:stretch>
            </p:blipFill>
            <p:spPr>
              <a:xfrm>
                <a:off x="3638739" y="1824225"/>
                <a:ext cx="48835" cy="9805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340" name="Ink 4"/>
              <p14:cNvContentPartPr>
                <a14:cpLocks xmlns:a14="http://schemas.microsoft.com/office/drawing/2010/main" noRot="1" noChangeAspect="1" noEditPoints="1" noChangeArrowheads="1" noChangeShapeType="1"/>
              </p14:cNvContentPartPr>
              <p14:nvPr/>
            </p14:nvContentPartPr>
            <p14:xfrm>
              <a:off x="4013200" y="1677988"/>
              <a:ext cx="15875" cy="141287"/>
            </p14:xfrm>
          </p:contentPart>
        </mc:Choice>
        <mc:Fallback xmlns="">
          <p:pic>
            <p:nvPicPr>
              <p:cNvPr id="14340" name="Ink 4"/>
              <p:cNvPicPr>
                <a:picLocks noRot="1" noChangeAspect="1" noEditPoints="1" noChangeArrowheads="1" noChangeShapeType="1"/>
              </p:cNvPicPr>
              <p:nvPr/>
            </p:nvPicPr>
            <p:blipFill>
              <a:blip r:embed="rId7"/>
              <a:stretch>
                <a:fillRect/>
              </a:stretch>
            </p:blipFill>
            <p:spPr>
              <a:xfrm>
                <a:off x="4003373" y="1668712"/>
                <a:ext cx="3553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341" name="Ink 5"/>
              <p14:cNvContentPartPr>
                <a14:cpLocks xmlns:a14="http://schemas.microsoft.com/office/drawing/2010/main" noRot="1" noChangeAspect="1" noEditPoints="1" noChangeArrowheads="1" noChangeShapeType="1"/>
              </p14:cNvContentPartPr>
              <p14:nvPr/>
            </p14:nvContentPartPr>
            <p14:xfrm>
              <a:off x="4233863" y="1824038"/>
              <a:ext cx="31750" cy="85725"/>
            </p14:xfrm>
          </p:contentPart>
        </mc:Choice>
        <mc:Fallback xmlns="">
          <p:pic>
            <p:nvPicPr>
              <p:cNvPr id="14341" name="Ink 5"/>
              <p:cNvPicPr>
                <a:picLocks noRot="1" noChangeAspect="1" noEditPoints="1" noChangeArrowheads="1" noChangeShapeType="1"/>
              </p:cNvPicPr>
              <p:nvPr/>
            </p:nvPicPr>
            <p:blipFill>
              <a:blip r:embed="rId9"/>
              <a:stretch>
                <a:fillRect/>
              </a:stretch>
            </p:blipFill>
            <p:spPr>
              <a:xfrm>
                <a:off x="4224691" y="1814751"/>
                <a:ext cx="50094" cy="1042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342" name="Ink 6"/>
              <p14:cNvContentPartPr>
                <a14:cpLocks xmlns:a14="http://schemas.microsoft.com/office/drawing/2010/main" noRot="1" noChangeAspect="1" noEditPoints="1" noChangeArrowheads="1" noChangeShapeType="1"/>
              </p14:cNvContentPartPr>
              <p14:nvPr/>
            </p14:nvContentPartPr>
            <p14:xfrm>
              <a:off x="4486275" y="1717675"/>
              <a:ext cx="93663" cy="107950"/>
            </p14:xfrm>
          </p:contentPart>
        </mc:Choice>
        <mc:Fallback xmlns="">
          <p:pic>
            <p:nvPicPr>
              <p:cNvPr id="14342" name="Ink 6"/>
              <p:cNvPicPr>
                <a:picLocks noRot="1" noChangeAspect="1" noEditPoints="1" noChangeArrowheads="1" noChangeShapeType="1"/>
              </p:cNvPicPr>
              <p:nvPr/>
            </p:nvPicPr>
            <p:blipFill>
              <a:blip r:embed="rId11"/>
              <a:stretch>
                <a:fillRect/>
              </a:stretch>
            </p:blipFill>
            <p:spPr>
              <a:xfrm>
                <a:off x="4476980" y="1708257"/>
                <a:ext cx="112253" cy="12678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343" name="Ink 7"/>
              <p14:cNvContentPartPr>
                <a14:cpLocks xmlns:a14="http://schemas.microsoft.com/office/drawing/2010/main" noRot="1" noChangeAspect="1" noEditPoints="1" noChangeArrowheads="1" noChangeShapeType="1"/>
              </p14:cNvContentPartPr>
              <p14:nvPr/>
            </p14:nvContentPartPr>
            <p14:xfrm>
              <a:off x="4689475" y="1666875"/>
              <a:ext cx="155575" cy="217488"/>
            </p14:xfrm>
          </p:contentPart>
        </mc:Choice>
        <mc:Fallback xmlns="">
          <p:pic>
            <p:nvPicPr>
              <p:cNvPr id="14343" name="Ink 7"/>
              <p:cNvPicPr>
                <a:picLocks noRot="1" noChangeAspect="1" noEditPoints="1" noChangeArrowheads="1" noChangeShapeType="1"/>
              </p:cNvPicPr>
              <p:nvPr/>
            </p:nvPicPr>
            <p:blipFill>
              <a:blip r:embed="rId13"/>
              <a:stretch>
                <a:fillRect/>
              </a:stretch>
            </p:blipFill>
            <p:spPr>
              <a:xfrm>
                <a:off x="4680090" y="1657513"/>
                <a:ext cx="174345" cy="2362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344" name="Ink 8"/>
              <p14:cNvContentPartPr>
                <a14:cpLocks xmlns:a14="http://schemas.microsoft.com/office/drawing/2010/main" noRot="1" noChangeAspect="1" noEditPoints="1" noChangeArrowheads="1" noChangeShapeType="1"/>
              </p14:cNvContentPartPr>
              <p14:nvPr/>
            </p14:nvContentPartPr>
            <p14:xfrm>
              <a:off x="4972050" y="1601788"/>
              <a:ext cx="26988" cy="258762"/>
            </p14:xfrm>
          </p:contentPart>
        </mc:Choice>
        <mc:Fallback xmlns="">
          <p:pic>
            <p:nvPicPr>
              <p:cNvPr id="14344" name="Ink 8"/>
              <p:cNvPicPr>
                <a:picLocks noRot="1" noChangeAspect="1" noEditPoints="1" noChangeArrowheads="1" noChangeShapeType="1"/>
              </p:cNvPicPr>
              <p:nvPr/>
            </p:nvPicPr>
            <p:blipFill>
              <a:blip r:embed="rId15"/>
              <a:stretch>
                <a:fillRect/>
              </a:stretch>
            </p:blipFill>
            <p:spPr>
              <a:xfrm>
                <a:off x="4962937" y="1592392"/>
                <a:ext cx="45214" cy="27755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345" name="Ink 9"/>
              <p14:cNvContentPartPr>
                <a14:cpLocks xmlns:a14="http://schemas.microsoft.com/office/drawing/2010/main" noRot="1" noChangeAspect="1" noEditPoints="1" noChangeArrowheads="1" noChangeShapeType="1"/>
              </p14:cNvContentPartPr>
              <p14:nvPr/>
            </p14:nvContentPartPr>
            <p14:xfrm>
              <a:off x="2533650" y="2646363"/>
              <a:ext cx="730250" cy="1776412"/>
            </p14:xfrm>
          </p:contentPart>
        </mc:Choice>
        <mc:Fallback xmlns="">
          <p:pic>
            <p:nvPicPr>
              <p:cNvPr id="14345" name="Ink 9"/>
              <p:cNvPicPr>
                <a:picLocks noRot="1" noChangeAspect="1" noEditPoints="1" noChangeArrowheads="1" noChangeShapeType="1"/>
              </p:cNvPicPr>
              <p:nvPr/>
            </p:nvPicPr>
            <p:blipFill>
              <a:blip r:embed="rId17"/>
              <a:stretch>
                <a:fillRect/>
              </a:stretch>
            </p:blipFill>
            <p:spPr>
              <a:xfrm>
                <a:off x="2524274" y="2636998"/>
                <a:ext cx="749002" cy="179514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346" name="Ink 10"/>
              <p14:cNvContentPartPr>
                <a14:cpLocks xmlns:a14="http://schemas.microsoft.com/office/drawing/2010/main" noRot="1" noChangeAspect="1" noEditPoints="1" noChangeArrowheads="1" noChangeShapeType="1"/>
              </p14:cNvContentPartPr>
              <p14:nvPr/>
            </p14:nvContentPartPr>
            <p14:xfrm>
              <a:off x="2735263" y="2662238"/>
              <a:ext cx="198437" cy="1619250"/>
            </p14:xfrm>
          </p:contentPart>
        </mc:Choice>
        <mc:Fallback xmlns="">
          <p:pic>
            <p:nvPicPr>
              <p:cNvPr id="14346" name="Ink 10"/>
              <p:cNvPicPr>
                <a:picLocks noRot="1" noChangeAspect="1" noEditPoints="1" noChangeArrowheads="1" noChangeShapeType="1"/>
              </p:cNvPicPr>
              <p:nvPr/>
            </p:nvPicPr>
            <p:blipFill>
              <a:blip r:embed="rId19"/>
              <a:stretch>
                <a:fillRect/>
              </a:stretch>
            </p:blipFill>
            <p:spPr>
              <a:xfrm>
                <a:off x="2725933" y="2652882"/>
                <a:ext cx="217097" cy="163796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347" name="Ink 11"/>
              <p14:cNvContentPartPr>
                <a14:cpLocks xmlns:a14="http://schemas.microsoft.com/office/drawing/2010/main" noRot="1" noChangeAspect="1" noEditPoints="1" noChangeArrowheads="1" noChangeShapeType="1"/>
              </p14:cNvContentPartPr>
              <p14:nvPr/>
            </p14:nvContentPartPr>
            <p14:xfrm>
              <a:off x="24791988" y="20373975"/>
              <a:ext cx="0" cy="0"/>
            </p14:xfrm>
          </p:contentPart>
        </mc:Choice>
        <mc:Fallback xmlns="">
          <p:pic>
            <p:nvPicPr>
              <p:cNvPr id="14347" name="Ink 11"/>
              <p:cNvPicPr>
                <a:picLocks noRot="1" noChangeAspect="1" noEditPoints="1" noChangeArrowheads="1" noChangeShapeType="1"/>
              </p:cNvPicPr>
              <p:nvPr/>
            </p:nvPicPr>
            <p:blipFill>
              <a:blip r:embed="rId21"/>
              <a:stretch>
                <a:fillRect/>
              </a:stretch>
            </p:blipFill>
            <p:spPr>
              <a:xfrm>
                <a:off x="24791988" y="203739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348" name="Ink 12"/>
              <p14:cNvContentPartPr>
                <a14:cpLocks xmlns:a14="http://schemas.microsoft.com/office/drawing/2010/main" noRot="1" noChangeAspect="1" noEditPoints="1" noChangeArrowheads="1" noChangeShapeType="1"/>
              </p14:cNvContentPartPr>
              <p14:nvPr/>
            </p14:nvContentPartPr>
            <p14:xfrm>
              <a:off x="3470275" y="3511550"/>
              <a:ext cx="263525" cy="200025"/>
            </p14:xfrm>
          </p:contentPart>
        </mc:Choice>
        <mc:Fallback xmlns="">
          <p:pic>
            <p:nvPicPr>
              <p:cNvPr id="14348" name="Ink 12"/>
              <p:cNvPicPr>
                <a:picLocks noRot="1" noChangeAspect="1" noEditPoints="1" noChangeArrowheads="1" noChangeShapeType="1"/>
              </p:cNvPicPr>
              <p:nvPr/>
            </p:nvPicPr>
            <p:blipFill>
              <a:blip r:embed="rId23"/>
              <a:stretch>
                <a:fillRect/>
              </a:stretch>
            </p:blipFill>
            <p:spPr>
              <a:xfrm>
                <a:off x="3460928" y="3502196"/>
                <a:ext cx="282220" cy="21873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349" name="Ink 13"/>
              <p14:cNvContentPartPr>
                <a14:cpLocks xmlns:a14="http://schemas.microsoft.com/office/drawing/2010/main" noRot="1" noChangeAspect="1" noEditPoints="1" noChangeArrowheads="1" noChangeShapeType="1"/>
              </p14:cNvContentPartPr>
              <p14:nvPr/>
            </p14:nvContentPartPr>
            <p14:xfrm>
              <a:off x="4327525" y="2517775"/>
              <a:ext cx="2303463" cy="1270000"/>
            </p14:xfrm>
          </p:contentPart>
        </mc:Choice>
        <mc:Fallback xmlns="">
          <p:pic>
            <p:nvPicPr>
              <p:cNvPr id="14349" name="Ink 13"/>
              <p:cNvPicPr>
                <a:picLocks noRot="1" noChangeAspect="1" noEditPoints="1" noChangeArrowheads="1" noChangeShapeType="1"/>
              </p:cNvPicPr>
              <p:nvPr/>
            </p:nvPicPr>
            <p:blipFill>
              <a:blip r:embed="rId25"/>
              <a:stretch>
                <a:fillRect/>
              </a:stretch>
            </p:blipFill>
            <p:spPr>
              <a:xfrm>
                <a:off x="4318160" y="2508413"/>
                <a:ext cx="2322193" cy="1288724"/>
              </a:xfrm>
              <a:prstGeom prst="rect">
                <a:avLst/>
              </a:prstGeom>
            </p:spPr>
          </p:pic>
        </mc:Fallback>
      </mc:AlternateContent>
    </p:spTree>
    <p:extLst>
      <p:ext uri="{BB962C8B-B14F-4D97-AF65-F5344CB8AC3E}">
        <p14:creationId xmlns:p14="http://schemas.microsoft.com/office/powerpoint/2010/main" val="4113517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transformation matrix </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34</a:t>
            </a:fld>
            <a:endParaRPr lang="en-US"/>
          </a:p>
        </p:txBody>
      </p:sp>
      <mc:AlternateContent xmlns:mc="http://schemas.openxmlformats.org/markup-compatibility/2006" xmlns:p14="http://schemas.microsoft.com/office/powerpoint/2010/main">
        <mc:Choice Requires="p14">
          <p:contentPart p14:bwMode="auto" r:id="rId2">
            <p14:nvContentPartPr>
              <p14:cNvPr id="15362" name="Ink 2"/>
              <p14:cNvContentPartPr>
                <a14:cpLocks xmlns:a14="http://schemas.microsoft.com/office/drawing/2010/main" noRot="1" noChangeAspect="1" noEditPoints="1" noChangeArrowheads="1" noChangeShapeType="1"/>
              </p14:cNvContentPartPr>
              <p14:nvPr/>
            </p14:nvContentPartPr>
            <p14:xfrm>
              <a:off x="2105025" y="1879600"/>
              <a:ext cx="96838" cy="15875"/>
            </p14:xfrm>
          </p:contentPart>
        </mc:Choice>
        <mc:Fallback xmlns="">
          <p:pic>
            <p:nvPicPr>
              <p:cNvPr id="15362" name="Ink 2"/>
              <p:cNvPicPr>
                <a:picLocks noRot="1" noChangeAspect="1" noEditPoints="1" noChangeArrowheads="1" noChangeShapeType="1"/>
              </p:cNvPicPr>
              <p:nvPr/>
            </p:nvPicPr>
            <p:blipFill>
              <a:blip r:embed="rId3"/>
              <a:stretch>
                <a:fillRect/>
              </a:stretch>
            </p:blipFill>
            <p:spPr>
              <a:xfrm>
                <a:off x="2095630" y="1870428"/>
                <a:ext cx="115627" cy="3421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363" name="Ink 3"/>
              <p14:cNvContentPartPr>
                <a14:cpLocks xmlns:a14="http://schemas.microsoft.com/office/drawing/2010/main" noRot="1" noChangeAspect="1" noEditPoints="1" noChangeArrowheads="1" noChangeShapeType="1"/>
              </p14:cNvContentPartPr>
              <p14:nvPr/>
            </p14:nvContentPartPr>
            <p14:xfrm>
              <a:off x="2355850" y="1811338"/>
              <a:ext cx="93663" cy="120650"/>
            </p14:xfrm>
          </p:contentPart>
        </mc:Choice>
        <mc:Fallback xmlns="">
          <p:pic>
            <p:nvPicPr>
              <p:cNvPr id="15363" name="Ink 3"/>
              <p:cNvPicPr>
                <a:picLocks noRot="1" noChangeAspect="1" noEditPoints="1" noChangeArrowheads="1" noChangeShapeType="1"/>
              </p:cNvPicPr>
              <p:nvPr/>
            </p:nvPicPr>
            <p:blipFill>
              <a:blip r:embed="rId5"/>
              <a:stretch>
                <a:fillRect/>
              </a:stretch>
            </p:blipFill>
            <p:spPr>
              <a:xfrm>
                <a:off x="2346520" y="1802030"/>
                <a:ext cx="112324" cy="13926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364" name="Ink 4"/>
              <p14:cNvContentPartPr>
                <a14:cpLocks xmlns:a14="http://schemas.microsoft.com/office/drawing/2010/main" noRot="1" noChangeAspect="1" noEditPoints="1" noChangeArrowheads="1" noChangeShapeType="1"/>
              </p14:cNvContentPartPr>
              <p14:nvPr/>
            </p14:nvContentPartPr>
            <p14:xfrm>
              <a:off x="2552700" y="1768475"/>
              <a:ext cx="419100" cy="207963"/>
            </p14:xfrm>
          </p:contentPart>
        </mc:Choice>
        <mc:Fallback xmlns="">
          <p:pic>
            <p:nvPicPr>
              <p:cNvPr id="15364" name="Ink 4"/>
              <p:cNvPicPr>
                <a:picLocks noRot="1" noChangeAspect="1" noEditPoints="1" noChangeArrowheads="1" noChangeShapeType="1"/>
              </p:cNvPicPr>
              <p:nvPr/>
            </p:nvPicPr>
            <p:blipFill>
              <a:blip r:embed="rId7"/>
              <a:stretch>
                <a:fillRect/>
              </a:stretch>
            </p:blipFill>
            <p:spPr>
              <a:xfrm>
                <a:off x="2543331" y="1759120"/>
                <a:ext cx="437839" cy="22667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365" name="Ink 5"/>
              <p14:cNvContentPartPr>
                <a14:cpLocks xmlns:a14="http://schemas.microsoft.com/office/drawing/2010/main" noRot="1" noChangeAspect="1" noEditPoints="1" noChangeArrowheads="1" noChangeShapeType="1"/>
              </p14:cNvContentPartPr>
              <p14:nvPr/>
            </p14:nvContentPartPr>
            <p14:xfrm>
              <a:off x="3690938" y="1839913"/>
              <a:ext cx="68262" cy="96837"/>
            </p14:xfrm>
          </p:contentPart>
        </mc:Choice>
        <mc:Fallback xmlns="">
          <p:pic>
            <p:nvPicPr>
              <p:cNvPr id="15365" name="Ink 5"/>
              <p:cNvPicPr>
                <a:picLocks noRot="1" noChangeAspect="1" noEditPoints="1" noChangeArrowheads="1" noChangeShapeType="1"/>
              </p:cNvPicPr>
              <p:nvPr/>
            </p:nvPicPr>
            <p:blipFill>
              <a:blip r:embed="rId9"/>
              <a:stretch>
                <a:fillRect/>
              </a:stretch>
            </p:blipFill>
            <p:spPr>
              <a:xfrm>
                <a:off x="3681646" y="1830448"/>
                <a:ext cx="86846" cy="11576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366" name="Ink 6"/>
              <p14:cNvContentPartPr>
                <a14:cpLocks xmlns:a14="http://schemas.microsoft.com/office/drawing/2010/main" noRot="1" noChangeAspect="1" noEditPoints="1" noChangeArrowheads="1" noChangeShapeType="1"/>
              </p14:cNvContentPartPr>
              <p14:nvPr/>
            </p14:nvContentPartPr>
            <p14:xfrm>
              <a:off x="3865563" y="1771650"/>
              <a:ext cx="363537" cy="198438"/>
            </p14:xfrm>
          </p:contentPart>
        </mc:Choice>
        <mc:Fallback xmlns="">
          <p:pic>
            <p:nvPicPr>
              <p:cNvPr id="15366" name="Ink 6"/>
              <p:cNvPicPr>
                <a:picLocks noRot="1" noChangeAspect="1" noEditPoints="1" noChangeArrowheads="1" noChangeShapeType="1"/>
              </p:cNvPicPr>
              <p:nvPr/>
            </p:nvPicPr>
            <p:blipFill>
              <a:blip r:embed="rId11"/>
              <a:stretch>
                <a:fillRect/>
              </a:stretch>
            </p:blipFill>
            <p:spPr>
              <a:xfrm>
                <a:off x="3856205" y="1762252"/>
                <a:ext cx="382254" cy="21723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367" name="Ink 7"/>
              <p14:cNvContentPartPr>
                <a14:cpLocks xmlns:a14="http://schemas.microsoft.com/office/drawing/2010/main" noRot="1" noChangeAspect="1" noEditPoints="1" noChangeArrowheads="1" noChangeShapeType="1"/>
              </p14:cNvContentPartPr>
              <p14:nvPr/>
            </p14:nvContentPartPr>
            <p14:xfrm>
              <a:off x="4910138" y="1784350"/>
              <a:ext cx="79375" cy="87313"/>
            </p14:xfrm>
          </p:contentPart>
        </mc:Choice>
        <mc:Fallback xmlns="">
          <p:pic>
            <p:nvPicPr>
              <p:cNvPr id="15367" name="Ink 7"/>
              <p:cNvPicPr>
                <a:picLocks noRot="1" noChangeAspect="1" noEditPoints="1" noChangeArrowheads="1" noChangeShapeType="1"/>
              </p:cNvPicPr>
              <p:nvPr/>
            </p:nvPicPr>
            <p:blipFill>
              <a:blip r:embed="rId13"/>
              <a:stretch>
                <a:fillRect/>
              </a:stretch>
            </p:blipFill>
            <p:spPr>
              <a:xfrm>
                <a:off x="4900714" y="1775084"/>
                <a:ext cx="98222" cy="10584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368" name="Ink 8"/>
              <p14:cNvContentPartPr>
                <a14:cpLocks xmlns:a14="http://schemas.microsoft.com/office/drawing/2010/main" noRot="1" noChangeAspect="1" noEditPoints="1" noChangeArrowheads="1" noChangeShapeType="1"/>
              </p14:cNvContentPartPr>
              <p14:nvPr/>
            </p14:nvContentPartPr>
            <p14:xfrm>
              <a:off x="5473700" y="1725613"/>
              <a:ext cx="111125" cy="104775"/>
            </p14:xfrm>
          </p:contentPart>
        </mc:Choice>
        <mc:Fallback xmlns="">
          <p:pic>
            <p:nvPicPr>
              <p:cNvPr id="15368" name="Ink 8"/>
              <p:cNvPicPr>
                <a:picLocks noRot="1" noChangeAspect="1" noEditPoints="1" noChangeArrowheads="1" noChangeShapeType="1"/>
              </p:cNvPicPr>
              <p:nvPr/>
            </p:nvPicPr>
            <p:blipFill>
              <a:blip r:embed="rId15"/>
              <a:stretch>
                <a:fillRect/>
              </a:stretch>
            </p:blipFill>
            <p:spPr>
              <a:xfrm>
                <a:off x="5464469" y="1716187"/>
                <a:ext cx="129587" cy="12362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369" name="Ink 9"/>
              <p14:cNvContentPartPr>
                <a14:cpLocks xmlns:a14="http://schemas.microsoft.com/office/drawing/2010/main" noRot="1" noChangeAspect="1" noEditPoints="1" noChangeArrowheads="1" noChangeShapeType="1"/>
              </p14:cNvContentPartPr>
              <p14:nvPr/>
            </p14:nvContentPartPr>
            <p14:xfrm>
              <a:off x="2476500" y="2341563"/>
              <a:ext cx="90488" cy="104775"/>
            </p14:xfrm>
          </p:contentPart>
        </mc:Choice>
        <mc:Fallback xmlns="">
          <p:pic>
            <p:nvPicPr>
              <p:cNvPr id="15369" name="Ink 9"/>
              <p:cNvPicPr>
                <a:picLocks noRot="1" noChangeAspect="1" noEditPoints="1" noChangeArrowheads="1" noChangeShapeType="1"/>
              </p:cNvPicPr>
              <p:nvPr/>
            </p:nvPicPr>
            <p:blipFill>
              <a:blip r:embed="rId17"/>
              <a:stretch>
                <a:fillRect/>
              </a:stretch>
            </p:blipFill>
            <p:spPr>
              <a:xfrm>
                <a:off x="2467201" y="2332297"/>
                <a:ext cx="109086" cy="12330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370" name="Ink 10"/>
              <p14:cNvContentPartPr>
                <a14:cpLocks xmlns:a14="http://schemas.microsoft.com/office/drawing/2010/main" noRot="1" noChangeAspect="1" noEditPoints="1" noChangeArrowheads="1" noChangeShapeType="1"/>
              </p14:cNvContentPartPr>
              <p14:nvPr/>
            </p14:nvContentPartPr>
            <p14:xfrm>
              <a:off x="2668588" y="2393950"/>
              <a:ext cx="11112" cy="34925"/>
            </p14:xfrm>
          </p:contentPart>
        </mc:Choice>
        <mc:Fallback xmlns="">
          <p:pic>
            <p:nvPicPr>
              <p:cNvPr id="15370" name="Ink 10"/>
              <p:cNvPicPr>
                <a:picLocks noRot="1" noChangeAspect="1" noEditPoints="1" noChangeArrowheads="1" noChangeShapeType="1"/>
              </p:cNvPicPr>
              <p:nvPr/>
            </p:nvPicPr>
            <p:blipFill>
              <a:blip r:embed="rId19"/>
              <a:stretch>
                <a:fillRect/>
              </a:stretch>
            </p:blipFill>
            <p:spPr>
              <a:xfrm>
                <a:off x="2659559" y="2384491"/>
                <a:ext cx="29169" cy="5384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371" name="Ink 11"/>
              <p14:cNvContentPartPr>
                <a14:cpLocks xmlns:a14="http://schemas.microsoft.com/office/drawing/2010/main" noRot="1" noChangeAspect="1" noEditPoints="1" noChangeArrowheads="1" noChangeShapeType="1"/>
              </p14:cNvContentPartPr>
              <p14:nvPr/>
            </p14:nvContentPartPr>
            <p14:xfrm>
              <a:off x="2822575" y="2243138"/>
              <a:ext cx="150813" cy="203200"/>
            </p14:xfrm>
          </p:contentPart>
        </mc:Choice>
        <mc:Fallback xmlns="">
          <p:pic>
            <p:nvPicPr>
              <p:cNvPr id="15371" name="Ink 11"/>
              <p:cNvPicPr>
                <a:picLocks noRot="1" noChangeAspect="1" noEditPoints="1" noChangeArrowheads="1" noChangeShapeType="1"/>
              </p:cNvPicPr>
              <p:nvPr/>
            </p:nvPicPr>
            <p:blipFill>
              <a:blip r:embed="rId21"/>
              <a:stretch>
                <a:fillRect/>
              </a:stretch>
            </p:blipFill>
            <p:spPr>
              <a:xfrm>
                <a:off x="2813261" y="2233820"/>
                <a:ext cx="169441" cy="22183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372" name="Ink 12"/>
              <p14:cNvContentPartPr>
                <a14:cpLocks xmlns:a14="http://schemas.microsoft.com/office/drawing/2010/main" noRot="1" noChangeAspect="1" noEditPoints="1" noChangeArrowheads="1" noChangeShapeType="1"/>
              </p14:cNvContentPartPr>
              <p14:nvPr/>
            </p14:nvContentPartPr>
            <p14:xfrm>
              <a:off x="3787775" y="2292350"/>
              <a:ext cx="198438" cy="119063"/>
            </p14:xfrm>
          </p:contentPart>
        </mc:Choice>
        <mc:Fallback xmlns="">
          <p:pic>
            <p:nvPicPr>
              <p:cNvPr id="15372" name="Ink 12"/>
              <p:cNvPicPr>
                <a:picLocks noRot="1" noChangeAspect="1" noEditPoints="1" noChangeArrowheads="1" noChangeShapeType="1"/>
              </p:cNvPicPr>
              <p:nvPr/>
            </p:nvPicPr>
            <p:blipFill>
              <a:blip r:embed="rId23"/>
              <a:stretch>
                <a:fillRect/>
              </a:stretch>
            </p:blipFill>
            <p:spPr>
              <a:xfrm>
                <a:off x="3778411" y="2283054"/>
                <a:ext cx="217165" cy="13765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373" name="Ink 13"/>
              <p14:cNvContentPartPr>
                <a14:cpLocks xmlns:a14="http://schemas.microsoft.com/office/drawing/2010/main" noRot="1" noChangeAspect="1" noEditPoints="1" noChangeArrowheads="1" noChangeShapeType="1"/>
              </p14:cNvContentPartPr>
              <p14:nvPr/>
            </p14:nvContentPartPr>
            <p14:xfrm>
              <a:off x="4083050" y="2182813"/>
              <a:ext cx="146050" cy="198437"/>
            </p14:xfrm>
          </p:contentPart>
        </mc:Choice>
        <mc:Fallback xmlns="">
          <p:pic>
            <p:nvPicPr>
              <p:cNvPr id="15373" name="Ink 13"/>
              <p:cNvPicPr>
                <a:picLocks noRot="1" noChangeAspect="1" noEditPoints="1" noChangeArrowheads="1" noChangeShapeType="1"/>
              </p:cNvPicPr>
              <p:nvPr/>
            </p:nvPicPr>
            <p:blipFill>
              <a:blip r:embed="rId25"/>
              <a:stretch>
                <a:fillRect/>
              </a:stretch>
            </p:blipFill>
            <p:spPr>
              <a:xfrm>
                <a:off x="4073674" y="2173432"/>
                <a:ext cx="164802" cy="21719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374" name="Ink 14"/>
              <p14:cNvContentPartPr>
                <a14:cpLocks xmlns:a14="http://schemas.microsoft.com/office/drawing/2010/main" noRot="1" noChangeAspect="1" noEditPoints="1" noChangeArrowheads="1" noChangeShapeType="1"/>
              </p14:cNvContentPartPr>
              <p14:nvPr/>
            </p14:nvContentPartPr>
            <p14:xfrm>
              <a:off x="4676775" y="2243138"/>
              <a:ext cx="61913" cy="73025"/>
            </p14:xfrm>
          </p:contentPart>
        </mc:Choice>
        <mc:Fallback xmlns="">
          <p:pic>
            <p:nvPicPr>
              <p:cNvPr id="15374" name="Ink 14"/>
              <p:cNvPicPr>
                <a:picLocks noRot="1" noChangeAspect="1" noEditPoints="1" noChangeArrowheads="1" noChangeShapeType="1"/>
              </p:cNvPicPr>
              <p:nvPr/>
            </p:nvPicPr>
            <p:blipFill>
              <a:blip r:embed="rId27"/>
              <a:stretch>
                <a:fillRect/>
              </a:stretch>
            </p:blipFill>
            <p:spPr>
              <a:xfrm>
                <a:off x="4667470" y="2233831"/>
                <a:ext cx="80523" cy="916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375" name="Ink 15"/>
              <p14:cNvContentPartPr>
                <a14:cpLocks xmlns:a14="http://schemas.microsoft.com/office/drawing/2010/main" noRot="1" noChangeAspect="1" noEditPoints="1" noChangeArrowheads="1" noChangeShapeType="1"/>
              </p14:cNvContentPartPr>
              <p14:nvPr/>
            </p14:nvContentPartPr>
            <p14:xfrm>
              <a:off x="4833938" y="2187575"/>
              <a:ext cx="400050" cy="185738"/>
            </p14:xfrm>
          </p:contentPart>
        </mc:Choice>
        <mc:Fallback xmlns="">
          <p:pic>
            <p:nvPicPr>
              <p:cNvPr id="15375" name="Ink 15"/>
              <p:cNvPicPr>
                <a:picLocks noRot="1" noChangeAspect="1" noEditPoints="1" noChangeArrowheads="1" noChangeShapeType="1"/>
              </p:cNvPicPr>
              <p:nvPr/>
            </p:nvPicPr>
            <p:blipFill>
              <a:blip r:embed="rId29"/>
              <a:stretch>
                <a:fillRect/>
              </a:stretch>
            </p:blipFill>
            <p:spPr>
              <a:xfrm>
                <a:off x="4824567" y="2178234"/>
                <a:ext cx="418791" cy="2044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376" name="Ink 16"/>
              <p14:cNvContentPartPr>
                <a14:cpLocks xmlns:a14="http://schemas.microsoft.com/office/drawing/2010/main" noRot="1" noChangeAspect="1" noEditPoints="1" noChangeArrowheads="1" noChangeShapeType="1"/>
              </p14:cNvContentPartPr>
              <p14:nvPr/>
            </p14:nvContentPartPr>
            <p14:xfrm>
              <a:off x="5553075" y="2222500"/>
              <a:ext cx="223838" cy="80963"/>
            </p14:xfrm>
          </p:contentPart>
        </mc:Choice>
        <mc:Fallback xmlns="">
          <p:pic>
            <p:nvPicPr>
              <p:cNvPr id="15376" name="Ink 16"/>
              <p:cNvPicPr>
                <a:picLocks noRot="1" noChangeAspect="1" noEditPoints="1" noChangeArrowheads="1" noChangeShapeType="1"/>
              </p:cNvPicPr>
              <p:nvPr/>
            </p:nvPicPr>
            <p:blipFill>
              <a:blip r:embed="rId31"/>
              <a:stretch>
                <a:fillRect/>
              </a:stretch>
            </p:blipFill>
            <p:spPr>
              <a:xfrm>
                <a:off x="5543673" y="2213103"/>
                <a:ext cx="242642" cy="9975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377" name="Ink 17"/>
              <p14:cNvContentPartPr>
                <a14:cpLocks xmlns:a14="http://schemas.microsoft.com/office/drawing/2010/main" noRot="1" noChangeAspect="1" noEditPoints="1" noChangeArrowheads="1" noChangeShapeType="1"/>
              </p14:cNvContentPartPr>
              <p14:nvPr/>
            </p14:nvContentPartPr>
            <p14:xfrm>
              <a:off x="5864225" y="2147888"/>
              <a:ext cx="285750" cy="182562"/>
            </p14:xfrm>
          </p:contentPart>
        </mc:Choice>
        <mc:Fallback xmlns="">
          <p:pic>
            <p:nvPicPr>
              <p:cNvPr id="15377" name="Ink 17"/>
              <p:cNvPicPr>
                <a:picLocks noRot="1" noChangeAspect="1" noEditPoints="1" noChangeArrowheads="1" noChangeShapeType="1"/>
              </p:cNvPicPr>
              <p:nvPr/>
            </p:nvPicPr>
            <p:blipFill>
              <a:blip r:embed="rId33"/>
              <a:stretch>
                <a:fillRect/>
              </a:stretch>
            </p:blipFill>
            <p:spPr>
              <a:xfrm>
                <a:off x="5854856" y="2138563"/>
                <a:ext cx="304488" cy="20121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378" name="Ink 18"/>
              <p14:cNvContentPartPr>
                <a14:cpLocks xmlns:a14="http://schemas.microsoft.com/office/drawing/2010/main" noRot="1" noChangeAspect="1" noEditPoints="1" noChangeArrowheads="1" noChangeShapeType="1"/>
              </p14:cNvContentPartPr>
              <p14:nvPr/>
            </p14:nvContentPartPr>
            <p14:xfrm>
              <a:off x="2547938" y="2800350"/>
              <a:ext cx="438150" cy="239713"/>
            </p14:xfrm>
          </p:contentPart>
        </mc:Choice>
        <mc:Fallback xmlns="">
          <p:pic>
            <p:nvPicPr>
              <p:cNvPr id="15378" name="Ink 18"/>
              <p:cNvPicPr>
                <a:picLocks noRot="1" noChangeAspect="1" noEditPoints="1" noChangeArrowheads="1" noChangeShapeType="1"/>
              </p:cNvPicPr>
              <p:nvPr/>
            </p:nvPicPr>
            <p:blipFill>
              <a:blip r:embed="rId35"/>
              <a:stretch>
                <a:fillRect/>
              </a:stretch>
            </p:blipFill>
            <p:spPr>
              <a:xfrm>
                <a:off x="2538577" y="2790964"/>
                <a:ext cx="456871" cy="25848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379" name="Ink 19"/>
              <p14:cNvContentPartPr>
                <a14:cpLocks xmlns:a14="http://schemas.microsoft.com/office/drawing/2010/main" noRot="1" noChangeAspect="1" noEditPoints="1" noChangeArrowheads="1" noChangeShapeType="1"/>
              </p14:cNvContentPartPr>
              <p14:nvPr/>
            </p14:nvContentPartPr>
            <p14:xfrm>
              <a:off x="3822700" y="2751138"/>
              <a:ext cx="396875" cy="198437"/>
            </p14:xfrm>
          </p:contentPart>
        </mc:Choice>
        <mc:Fallback xmlns="">
          <p:pic>
            <p:nvPicPr>
              <p:cNvPr id="15379" name="Ink 19"/>
              <p:cNvPicPr>
                <a:picLocks noRot="1" noChangeAspect="1" noEditPoints="1" noChangeArrowheads="1" noChangeShapeType="1"/>
              </p:cNvPicPr>
              <p:nvPr/>
            </p:nvPicPr>
            <p:blipFill>
              <a:blip r:embed="rId37"/>
              <a:stretch>
                <a:fillRect/>
              </a:stretch>
            </p:blipFill>
            <p:spPr>
              <a:xfrm>
                <a:off x="3813319" y="2741842"/>
                <a:ext cx="415636" cy="217029"/>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380" name="Ink 20"/>
              <p14:cNvContentPartPr>
                <a14:cpLocks xmlns:a14="http://schemas.microsoft.com/office/drawing/2010/main" noRot="1" noChangeAspect="1" noEditPoints="1" noChangeArrowheads="1" noChangeShapeType="1"/>
              </p14:cNvContentPartPr>
              <p14:nvPr/>
            </p14:nvContentPartPr>
            <p14:xfrm>
              <a:off x="4638675" y="2752725"/>
              <a:ext cx="706438" cy="185738"/>
            </p14:xfrm>
          </p:contentPart>
        </mc:Choice>
        <mc:Fallback xmlns="">
          <p:pic>
            <p:nvPicPr>
              <p:cNvPr id="15380" name="Ink 20"/>
              <p:cNvPicPr>
                <a:picLocks noRot="1" noChangeAspect="1" noEditPoints="1" noChangeArrowheads="1" noChangeShapeType="1"/>
              </p:cNvPicPr>
              <p:nvPr/>
            </p:nvPicPr>
            <p:blipFill>
              <a:blip r:embed="rId39"/>
              <a:stretch>
                <a:fillRect/>
              </a:stretch>
            </p:blipFill>
            <p:spPr>
              <a:xfrm>
                <a:off x="4629323" y="2743384"/>
                <a:ext cx="725142" cy="2044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381" name="Ink 21"/>
              <p14:cNvContentPartPr>
                <a14:cpLocks xmlns:a14="http://schemas.microsoft.com/office/drawing/2010/main" noRot="1" noChangeAspect="1" noEditPoints="1" noChangeArrowheads="1" noChangeShapeType="1"/>
              </p14:cNvContentPartPr>
              <p14:nvPr/>
            </p14:nvContentPartPr>
            <p14:xfrm>
              <a:off x="5672138" y="1660525"/>
              <a:ext cx="647700" cy="1987550"/>
            </p14:xfrm>
          </p:contentPart>
        </mc:Choice>
        <mc:Fallback xmlns="">
          <p:pic>
            <p:nvPicPr>
              <p:cNvPr id="15381" name="Ink 21"/>
              <p:cNvPicPr>
                <a:picLocks noRot="1" noChangeAspect="1" noEditPoints="1" noChangeArrowheads="1" noChangeShapeType="1"/>
              </p:cNvPicPr>
              <p:nvPr/>
            </p:nvPicPr>
            <p:blipFill>
              <a:blip r:embed="rId41"/>
              <a:stretch>
                <a:fillRect/>
              </a:stretch>
            </p:blipFill>
            <p:spPr>
              <a:xfrm>
                <a:off x="5662834" y="1651141"/>
                <a:ext cx="666308" cy="200631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382" name="Ink 22"/>
              <p14:cNvContentPartPr>
                <a14:cpLocks xmlns:a14="http://schemas.microsoft.com/office/drawing/2010/main" noRot="1" noChangeAspect="1" noEditPoints="1" noChangeArrowheads="1" noChangeShapeType="1"/>
              </p14:cNvContentPartPr>
              <p14:nvPr/>
            </p14:nvContentPartPr>
            <p14:xfrm>
              <a:off x="5707063" y="4054475"/>
              <a:ext cx="169862" cy="314325"/>
            </p14:xfrm>
          </p:contentPart>
        </mc:Choice>
        <mc:Fallback xmlns="">
          <p:pic>
            <p:nvPicPr>
              <p:cNvPr id="15382" name="Ink 22"/>
              <p:cNvPicPr>
                <a:picLocks noRot="1" noChangeAspect="1" noEditPoints="1" noChangeArrowheads="1" noChangeShapeType="1"/>
              </p:cNvPicPr>
              <p:nvPr/>
            </p:nvPicPr>
            <p:blipFill>
              <a:blip r:embed="rId43"/>
              <a:stretch>
                <a:fillRect/>
              </a:stretch>
            </p:blipFill>
            <p:spPr>
              <a:xfrm>
                <a:off x="5697666" y="4045103"/>
                <a:ext cx="188655" cy="33306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383" name="Ink 23"/>
              <p14:cNvContentPartPr>
                <a14:cpLocks xmlns:a14="http://schemas.microsoft.com/office/drawing/2010/main" noRot="1" noChangeAspect="1" noEditPoints="1" noChangeArrowheads="1" noChangeShapeType="1"/>
              </p14:cNvContentPartPr>
              <p14:nvPr/>
            </p14:nvContentPartPr>
            <p14:xfrm>
              <a:off x="6107113" y="4262438"/>
              <a:ext cx="92075" cy="74612"/>
            </p14:xfrm>
          </p:contentPart>
        </mc:Choice>
        <mc:Fallback xmlns="">
          <p:pic>
            <p:nvPicPr>
              <p:cNvPr id="15383" name="Ink 23"/>
              <p:cNvPicPr>
                <a:picLocks noRot="1" noChangeAspect="1" noEditPoints="1" noChangeArrowheads="1" noChangeShapeType="1"/>
              </p:cNvPicPr>
              <p:nvPr/>
            </p:nvPicPr>
            <p:blipFill>
              <a:blip r:embed="rId45"/>
              <a:stretch>
                <a:fillRect/>
              </a:stretch>
            </p:blipFill>
            <p:spPr>
              <a:xfrm>
                <a:off x="6097798" y="4253244"/>
                <a:ext cx="110705" cy="93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384" name="Ink 24"/>
              <p14:cNvContentPartPr>
                <a14:cpLocks xmlns:a14="http://schemas.microsoft.com/office/drawing/2010/main" noRot="1" noChangeAspect="1" noEditPoints="1" noChangeArrowheads="1" noChangeShapeType="1"/>
              </p14:cNvContentPartPr>
              <p14:nvPr/>
            </p14:nvContentPartPr>
            <p14:xfrm>
              <a:off x="6419850" y="4178300"/>
              <a:ext cx="179388" cy="119063"/>
            </p14:xfrm>
          </p:contentPart>
        </mc:Choice>
        <mc:Fallback xmlns="">
          <p:pic>
            <p:nvPicPr>
              <p:cNvPr id="15384" name="Ink 24"/>
              <p:cNvPicPr>
                <a:picLocks noRot="1" noChangeAspect="1" noEditPoints="1" noChangeArrowheads="1" noChangeShapeType="1"/>
              </p:cNvPicPr>
              <p:nvPr/>
            </p:nvPicPr>
            <p:blipFill>
              <a:blip r:embed="rId47"/>
              <a:stretch>
                <a:fillRect/>
              </a:stretch>
            </p:blipFill>
            <p:spPr>
              <a:xfrm>
                <a:off x="6410484" y="4168948"/>
                <a:ext cx="198119" cy="13776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385" name="Ink 25"/>
              <p14:cNvContentPartPr>
                <a14:cpLocks xmlns:a14="http://schemas.microsoft.com/office/drawing/2010/main" noRot="1" noChangeAspect="1" noEditPoints="1" noChangeArrowheads="1" noChangeShapeType="1"/>
              </p14:cNvContentPartPr>
              <p14:nvPr/>
            </p14:nvContentPartPr>
            <p14:xfrm>
              <a:off x="2074863" y="4641850"/>
              <a:ext cx="171450" cy="204788"/>
            </p14:xfrm>
          </p:contentPart>
        </mc:Choice>
        <mc:Fallback xmlns="">
          <p:pic>
            <p:nvPicPr>
              <p:cNvPr id="15385" name="Ink 25"/>
              <p:cNvPicPr>
                <a:picLocks noRot="1" noChangeAspect="1" noEditPoints="1" noChangeArrowheads="1" noChangeShapeType="1"/>
              </p:cNvPicPr>
              <p:nvPr/>
            </p:nvPicPr>
            <p:blipFill>
              <a:blip r:embed="rId49"/>
              <a:stretch>
                <a:fillRect/>
              </a:stretch>
            </p:blipFill>
            <p:spPr>
              <a:xfrm>
                <a:off x="2065478" y="4632443"/>
                <a:ext cx="190219" cy="223602"/>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86" name="Ink 26"/>
              <p14:cNvContentPartPr>
                <a14:cpLocks xmlns:a14="http://schemas.microsoft.com/office/drawing/2010/main" noRot="1" noChangeAspect="1" noEditPoints="1" noChangeArrowheads="1" noChangeShapeType="1"/>
              </p14:cNvContentPartPr>
              <p14:nvPr/>
            </p14:nvContentPartPr>
            <p14:xfrm>
              <a:off x="5749925" y="4476750"/>
              <a:ext cx="150813" cy="447675"/>
            </p14:xfrm>
          </p:contentPart>
        </mc:Choice>
        <mc:Fallback xmlns="">
          <p:pic>
            <p:nvPicPr>
              <p:cNvPr id="15386" name="Ink 26"/>
              <p:cNvPicPr>
                <a:picLocks noRot="1" noChangeAspect="1" noEditPoints="1" noChangeArrowheads="1" noChangeShapeType="1"/>
              </p:cNvPicPr>
              <p:nvPr/>
            </p:nvPicPr>
            <p:blipFill>
              <a:blip r:embed="rId51"/>
              <a:stretch>
                <a:fillRect/>
              </a:stretch>
            </p:blipFill>
            <p:spPr>
              <a:xfrm>
                <a:off x="5740522" y="4467408"/>
                <a:ext cx="169619" cy="46635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387" name="Ink 27"/>
              <p14:cNvContentPartPr>
                <a14:cpLocks xmlns:a14="http://schemas.microsoft.com/office/drawing/2010/main" noRot="1" noChangeAspect="1" noEditPoints="1" noChangeArrowheads="1" noChangeShapeType="1"/>
              </p14:cNvContentPartPr>
              <p14:nvPr/>
            </p14:nvContentPartPr>
            <p14:xfrm>
              <a:off x="6164263" y="4691063"/>
              <a:ext cx="92075" cy="80962"/>
            </p14:xfrm>
          </p:contentPart>
        </mc:Choice>
        <mc:Fallback xmlns="">
          <p:pic>
            <p:nvPicPr>
              <p:cNvPr id="15387" name="Ink 27"/>
              <p:cNvPicPr>
                <a:picLocks noRot="1" noChangeAspect="1" noEditPoints="1" noChangeArrowheads="1" noChangeShapeType="1"/>
              </p:cNvPicPr>
              <p:nvPr/>
            </p:nvPicPr>
            <p:blipFill>
              <a:blip r:embed="rId53"/>
              <a:stretch>
                <a:fillRect/>
              </a:stretch>
            </p:blipFill>
            <p:spPr>
              <a:xfrm>
                <a:off x="6154875" y="4681790"/>
                <a:ext cx="110851" cy="9950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388" name="Ink 28"/>
              <p14:cNvContentPartPr>
                <a14:cpLocks xmlns:a14="http://schemas.microsoft.com/office/drawing/2010/main" noRot="1" noChangeAspect="1" noEditPoints="1" noChangeArrowheads="1" noChangeShapeType="1"/>
              </p14:cNvContentPartPr>
              <p14:nvPr/>
            </p14:nvContentPartPr>
            <p14:xfrm>
              <a:off x="6448425" y="4525963"/>
              <a:ext cx="604838" cy="180975"/>
            </p14:xfrm>
          </p:contentPart>
        </mc:Choice>
        <mc:Fallback xmlns="">
          <p:pic>
            <p:nvPicPr>
              <p:cNvPr id="15388" name="Ink 28"/>
              <p:cNvPicPr>
                <a:picLocks noRot="1" noChangeAspect="1" noEditPoints="1" noChangeArrowheads="1" noChangeShapeType="1"/>
              </p:cNvPicPr>
              <p:nvPr/>
            </p:nvPicPr>
            <p:blipFill>
              <a:blip r:embed="rId55"/>
              <a:stretch>
                <a:fillRect/>
              </a:stretch>
            </p:blipFill>
            <p:spPr>
              <a:xfrm>
                <a:off x="6439059" y="4516590"/>
                <a:ext cx="623570" cy="19972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389" name="Ink 29"/>
              <p14:cNvContentPartPr>
                <a14:cpLocks xmlns:a14="http://schemas.microsoft.com/office/drawing/2010/main" noRot="1" noChangeAspect="1" noEditPoints="1" noChangeArrowheads="1" noChangeShapeType="1"/>
              </p14:cNvContentPartPr>
              <p14:nvPr/>
            </p14:nvContentPartPr>
            <p14:xfrm>
              <a:off x="5842000" y="4987925"/>
              <a:ext cx="185738" cy="322263"/>
            </p14:xfrm>
          </p:contentPart>
        </mc:Choice>
        <mc:Fallback xmlns="">
          <p:pic>
            <p:nvPicPr>
              <p:cNvPr id="15389" name="Ink 29"/>
              <p:cNvPicPr>
                <a:picLocks noRot="1" noChangeAspect="1" noEditPoints="1" noChangeArrowheads="1" noChangeShapeType="1"/>
              </p:cNvPicPr>
              <p:nvPr/>
            </p:nvPicPr>
            <p:blipFill>
              <a:blip r:embed="rId57"/>
              <a:stretch>
                <a:fillRect/>
              </a:stretch>
            </p:blipFill>
            <p:spPr>
              <a:xfrm>
                <a:off x="5832641" y="4978553"/>
                <a:ext cx="204456" cy="34100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5390" name="Ink 30"/>
              <p14:cNvContentPartPr>
                <a14:cpLocks xmlns:a14="http://schemas.microsoft.com/office/drawing/2010/main" noRot="1" noChangeAspect="1" noEditPoints="1" noChangeArrowheads="1" noChangeShapeType="1"/>
              </p14:cNvContentPartPr>
              <p14:nvPr/>
            </p14:nvContentPartPr>
            <p14:xfrm>
              <a:off x="6207125" y="5202238"/>
              <a:ext cx="166688" cy="74612"/>
            </p14:xfrm>
          </p:contentPart>
        </mc:Choice>
        <mc:Fallback xmlns="">
          <p:pic>
            <p:nvPicPr>
              <p:cNvPr id="15390" name="Ink 30"/>
              <p:cNvPicPr>
                <a:picLocks noRot="1" noChangeAspect="1" noEditPoints="1" noChangeArrowheads="1" noChangeShapeType="1"/>
              </p:cNvPicPr>
              <p:nvPr/>
            </p:nvPicPr>
            <p:blipFill>
              <a:blip r:embed="rId59"/>
              <a:stretch>
                <a:fillRect/>
              </a:stretch>
            </p:blipFill>
            <p:spPr>
              <a:xfrm>
                <a:off x="6197744" y="5193087"/>
                <a:ext cx="185449" cy="9291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5391" name="Ink 31"/>
              <p14:cNvContentPartPr>
                <a14:cpLocks xmlns:a14="http://schemas.microsoft.com/office/drawing/2010/main" noRot="1" noChangeAspect="1" noEditPoints="1" noChangeArrowheads="1" noChangeShapeType="1"/>
              </p14:cNvContentPartPr>
              <p14:nvPr/>
            </p14:nvContentPartPr>
            <p14:xfrm>
              <a:off x="6702425" y="5048250"/>
              <a:ext cx="142875" cy="111125"/>
            </p14:xfrm>
          </p:contentPart>
        </mc:Choice>
        <mc:Fallback xmlns="">
          <p:pic>
            <p:nvPicPr>
              <p:cNvPr id="15391" name="Ink 31"/>
              <p:cNvPicPr>
                <a:picLocks noRot="1" noChangeAspect="1" noEditPoints="1" noChangeArrowheads="1" noChangeShapeType="1"/>
              </p:cNvPicPr>
              <p:nvPr/>
            </p:nvPicPr>
            <p:blipFill>
              <a:blip r:embed="rId61"/>
              <a:stretch>
                <a:fillRect/>
              </a:stretch>
            </p:blipFill>
            <p:spPr>
              <a:xfrm>
                <a:off x="6693044" y="5038900"/>
                <a:ext cx="161636" cy="12982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392" name="Ink 32"/>
              <p14:cNvContentPartPr>
                <a14:cpLocks xmlns:a14="http://schemas.microsoft.com/office/drawing/2010/main" noRot="1" noChangeAspect="1" noEditPoints="1" noChangeArrowheads="1" noChangeShapeType="1"/>
              </p14:cNvContentPartPr>
              <p14:nvPr/>
            </p14:nvContentPartPr>
            <p14:xfrm>
              <a:off x="6959600" y="4854575"/>
              <a:ext cx="373063" cy="254000"/>
            </p14:xfrm>
          </p:contentPart>
        </mc:Choice>
        <mc:Fallback xmlns="">
          <p:pic>
            <p:nvPicPr>
              <p:cNvPr id="15392" name="Ink 32"/>
              <p:cNvPicPr>
                <a:picLocks noRot="1" noChangeAspect="1" noEditPoints="1" noChangeArrowheads="1" noChangeShapeType="1"/>
              </p:cNvPicPr>
              <p:nvPr/>
            </p:nvPicPr>
            <p:blipFill>
              <a:blip r:embed="rId63"/>
              <a:stretch>
                <a:fillRect/>
              </a:stretch>
            </p:blipFill>
            <p:spPr>
              <a:xfrm>
                <a:off x="6950228" y="4845194"/>
                <a:ext cx="391806" cy="272761"/>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393" name="Ink 33"/>
              <p14:cNvContentPartPr>
                <a14:cpLocks xmlns:a14="http://schemas.microsoft.com/office/drawing/2010/main" noRot="1" noChangeAspect="1" noEditPoints="1" noChangeArrowheads="1" noChangeShapeType="1"/>
              </p14:cNvContentPartPr>
              <p14:nvPr/>
            </p14:nvContentPartPr>
            <p14:xfrm>
              <a:off x="2667000" y="3378200"/>
              <a:ext cx="136525" cy="134938"/>
            </p14:xfrm>
          </p:contentPart>
        </mc:Choice>
        <mc:Fallback xmlns="">
          <p:pic>
            <p:nvPicPr>
              <p:cNvPr id="15393" name="Ink 33"/>
              <p:cNvPicPr>
                <a:picLocks noRot="1" noChangeAspect="1" noEditPoints="1" noChangeArrowheads="1" noChangeShapeType="1"/>
              </p:cNvPicPr>
              <p:nvPr/>
            </p:nvPicPr>
            <p:blipFill>
              <a:blip r:embed="rId65"/>
              <a:stretch>
                <a:fillRect/>
              </a:stretch>
            </p:blipFill>
            <p:spPr>
              <a:xfrm>
                <a:off x="2657559" y="3368769"/>
                <a:ext cx="155406" cy="15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5394" name="Ink 34"/>
              <p14:cNvContentPartPr>
                <a14:cpLocks xmlns:a14="http://schemas.microsoft.com/office/drawing/2010/main" noRot="1" noChangeAspect="1" noEditPoints="1" noChangeArrowheads="1" noChangeShapeType="1"/>
              </p14:cNvContentPartPr>
              <p14:nvPr/>
            </p14:nvContentPartPr>
            <p14:xfrm>
              <a:off x="3956050" y="3276600"/>
              <a:ext cx="127000" cy="109538"/>
            </p14:xfrm>
          </p:contentPart>
        </mc:Choice>
        <mc:Fallback xmlns="">
          <p:pic>
            <p:nvPicPr>
              <p:cNvPr id="15394" name="Ink 34"/>
              <p:cNvPicPr>
                <a:picLocks noRot="1" noChangeAspect="1" noEditPoints="1" noChangeArrowheads="1" noChangeShapeType="1"/>
              </p:cNvPicPr>
              <p:nvPr/>
            </p:nvPicPr>
            <p:blipFill>
              <a:blip r:embed="rId67"/>
              <a:stretch>
                <a:fillRect/>
              </a:stretch>
            </p:blipFill>
            <p:spPr>
              <a:xfrm>
                <a:off x="3946669" y="3267293"/>
                <a:ext cx="145761" cy="128152"/>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395" name="Ink 35"/>
              <p14:cNvContentPartPr>
                <a14:cpLocks xmlns:a14="http://schemas.microsoft.com/office/drawing/2010/main" noRot="1" noChangeAspect="1" noEditPoints="1" noChangeArrowheads="1" noChangeShapeType="1"/>
              </p14:cNvContentPartPr>
              <p14:nvPr/>
            </p14:nvContentPartPr>
            <p14:xfrm>
              <a:off x="5026025" y="3224213"/>
              <a:ext cx="84138" cy="117475"/>
            </p14:xfrm>
          </p:contentPart>
        </mc:Choice>
        <mc:Fallback xmlns="">
          <p:pic>
            <p:nvPicPr>
              <p:cNvPr id="15395" name="Ink 35"/>
              <p:cNvPicPr>
                <a:picLocks noRot="1" noChangeAspect="1" noEditPoints="1" noChangeArrowheads="1" noChangeShapeType="1"/>
              </p:cNvPicPr>
              <p:nvPr/>
            </p:nvPicPr>
            <p:blipFill>
              <a:blip r:embed="rId69"/>
              <a:stretch>
                <a:fillRect/>
              </a:stretch>
            </p:blipFill>
            <p:spPr>
              <a:xfrm>
                <a:off x="5016795" y="3214786"/>
                <a:ext cx="102599" cy="13632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396" name="Ink 36"/>
              <p14:cNvContentPartPr>
                <a14:cpLocks xmlns:a14="http://schemas.microsoft.com/office/drawing/2010/main" noRot="1" noChangeAspect="1" noEditPoints="1" noChangeArrowheads="1" noChangeShapeType="1"/>
              </p14:cNvContentPartPr>
              <p14:nvPr/>
            </p14:nvContentPartPr>
            <p14:xfrm>
              <a:off x="1879600" y="1735138"/>
              <a:ext cx="2368550" cy="4006850"/>
            </p14:xfrm>
          </p:contentPart>
        </mc:Choice>
        <mc:Fallback xmlns="">
          <p:pic>
            <p:nvPicPr>
              <p:cNvPr id="15396" name="Ink 36"/>
              <p:cNvPicPr>
                <a:picLocks noRot="1" noChangeAspect="1" noEditPoints="1" noChangeArrowheads="1" noChangeShapeType="1"/>
              </p:cNvPicPr>
              <p:nvPr/>
            </p:nvPicPr>
            <p:blipFill>
              <a:blip r:embed="rId71"/>
              <a:stretch>
                <a:fillRect/>
              </a:stretch>
            </p:blipFill>
            <p:spPr>
              <a:xfrm>
                <a:off x="1870232" y="1725769"/>
                <a:ext cx="2387285" cy="4025589"/>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397" name="Ink 37"/>
              <p14:cNvContentPartPr>
                <a14:cpLocks xmlns:a14="http://schemas.microsoft.com/office/drawing/2010/main" noRot="1" noChangeAspect="1" noEditPoints="1" noChangeArrowheads="1" noChangeShapeType="1"/>
              </p14:cNvContentPartPr>
              <p14:nvPr/>
            </p14:nvContentPartPr>
            <p14:xfrm>
              <a:off x="6608763" y="1612900"/>
              <a:ext cx="114300" cy="1960563"/>
            </p14:xfrm>
          </p:contentPart>
        </mc:Choice>
        <mc:Fallback xmlns="">
          <p:pic>
            <p:nvPicPr>
              <p:cNvPr id="15397" name="Ink 37"/>
              <p:cNvPicPr>
                <a:picLocks noRot="1" noChangeAspect="1" noEditPoints="1" noChangeArrowheads="1" noChangeShapeType="1"/>
              </p:cNvPicPr>
              <p:nvPr/>
            </p:nvPicPr>
            <p:blipFill>
              <a:blip r:embed="rId73"/>
              <a:stretch>
                <a:fillRect/>
              </a:stretch>
            </p:blipFill>
            <p:spPr>
              <a:xfrm>
                <a:off x="6599703" y="1603540"/>
                <a:ext cx="132421" cy="197928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398" name="Ink 38"/>
              <p14:cNvContentPartPr>
                <a14:cpLocks xmlns:a14="http://schemas.microsoft.com/office/drawing/2010/main" noRot="1" noChangeAspect="1" noEditPoints="1" noChangeArrowheads="1" noChangeShapeType="1"/>
              </p14:cNvContentPartPr>
              <p14:nvPr/>
            </p14:nvContentPartPr>
            <p14:xfrm>
              <a:off x="7002463" y="1435100"/>
              <a:ext cx="628650" cy="2114550"/>
            </p14:xfrm>
          </p:contentPart>
        </mc:Choice>
        <mc:Fallback xmlns="">
          <p:pic>
            <p:nvPicPr>
              <p:cNvPr id="15398" name="Ink 38"/>
              <p:cNvPicPr>
                <a:picLocks noRot="1" noChangeAspect="1" noEditPoints="1" noChangeArrowheads="1" noChangeShapeType="1"/>
              </p:cNvPicPr>
              <p:nvPr/>
            </p:nvPicPr>
            <p:blipFill>
              <a:blip r:embed="rId75"/>
              <a:stretch>
                <a:fillRect/>
              </a:stretch>
            </p:blipFill>
            <p:spPr>
              <a:xfrm>
                <a:off x="6993139" y="1425734"/>
                <a:ext cx="647298" cy="2133282"/>
              </a:xfrm>
              <a:prstGeom prst="rect">
                <a:avLst/>
              </a:prstGeom>
            </p:spPr>
          </p:pic>
        </mc:Fallback>
      </mc:AlternateContent>
    </p:spTree>
    <p:extLst>
      <p:ext uri="{BB962C8B-B14F-4D97-AF65-F5344CB8AC3E}">
        <p14:creationId xmlns:p14="http://schemas.microsoft.com/office/powerpoint/2010/main" val="1976967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perspective transformation to the points </a:t>
            </a:r>
            <a:br>
              <a:rPr lang="en-US" dirty="0"/>
            </a:b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35</a:t>
            </a:fld>
            <a:endParaRPr lang="en-US"/>
          </a:p>
        </p:txBody>
      </p:sp>
      <mc:AlternateContent xmlns:mc="http://schemas.openxmlformats.org/markup-compatibility/2006" xmlns:p14="http://schemas.microsoft.com/office/powerpoint/2010/main">
        <mc:Choice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3598863" y="1565275"/>
              <a:ext cx="142875" cy="247650"/>
            </p14:xfrm>
          </p:contentPart>
        </mc:Choice>
        <mc:Fallback xmlns="">
          <p:pic>
            <p:nvPicPr>
              <p:cNvPr id="16386" name="Ink 2"/>
              <p:cNvPicPr>
                <a:picLocks noRot="1" noChangeAspect="1" noEditPoints="1" noChangeArrowheads="1" noChangeShapeType="1"/>
              </p:cNvPicPr>
              <p:nvPr/>
            </p:nvPicPr>
            <p:blipFill>
              <a:blip r:embed="rId3"/>
              <a:stretch>
                <a:fillRect/>
              </a:stretch>
            </p:blipFill>
            <p:spPr>
              <a:xfrm>
                <a:off x="3589482" y="1555916"/>
                <a:ext cx="161636" cy="26636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387" name="Ink 3"/>
              <p14:cNvContentPartPr>
                <a14:cpLocks xmlns:a14="http://schemas.microsoft.com/office/drawing/2010/main" noRot="1" noChangeAspect="1" noEditPoints="1" noChangeArrowheads="1" noChangeShapeType="1"/>
              </p14:cNvContentPartPr>
              <p14:nvPr/>
            </p14:nvContentPartPr>
            <p14:xfrm>
              <a:off x="3975100" y="1685925"/>
              <a:ext cx="141288" cy="88900"/>
            </p14:xfrm>
          </p:contentPart>
        </mc:Choice>
        <mc:Fallback xmlns="">
          <p:pic>
            <p:nvPicPr>
              <p:cNvPr id="16387" name="Ink 3"/>
              <p:cNvPicPr>
                <a:picLocks noRot="1" noChangeAspect="1" noEditPoints="1" noChangeArrowheads="1" noChangeShapeType="1"/>
              </p:cNvPicPr>
              <p:nvPr/>
            </p:nvPicPr>
            <p:blipFill>
              <a:blip r:embed="rId5"/>
              <a:stretch>
                <a:fillRect/>
              </a:stretch>
            </p:blipFill>
            <p:spPr>
              <a:xfrm>
                <a:off x="3965824" y="1676567"/>
                <a:ext cx="159841" cy="1076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388" name="Ink 4"/>
              <p14:cNvContentPartPr>
                <a14:cpLocks xmlns:a14="http://schemas.microsoft.com/office/drawing/2010/main" noRot="1" noChangeAspect="1" noEditPoints="1" noChangeArrowheads="1" noChangeShapeType="1"/>
              </p14:cNvContentPartPr>
              <p14:nvPr/>
            </p14:nvContentPartPr>
            <p14:xfrm>
              <a:off x="4387850" y="1616075"/>
              <a:ext cx="153988" cy="155575"/>
            </p14:xfrm>
          </p:contentPart>
        </mc:Choice>
        <mc:Fallback xmlns="">
          <p:pic>
            <p:nvPicPr>
              <p:cNvPr id="16388" name="Ink 4"/>
              <p:cNvPicPr>
                <a:picLocks noRot="1" noChangeAspect="1" noEditPoints="1" noChangeArrowheads="1" noChangeShapeType="1"/>
              </p:cNvPicPr>
              <p:nvPr/>
            </p:nvPicPr>
            <p:blipFill>
              <a:blip r:embed="rId7"/>
              <a:stretch>
                <a:fillRect/>
              </a:stretch>
            </p:blipFill>
            <p:spPr>
              <a:xfrm>
                <a:off x="4378430" y="1606668"/>
                <a:ext cx="172829" cy="17438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389" name="Ink 5"/>
              <p14:cNvContentPartPr>
                <a14:cpLocks xmlns:a14="http://schemas.microsoft.com/office/drawing/2010/main" noRot="1" noChangeAspect="1" noEditPoints="1" noChangeArrowheads="1" noChangeShapeType="1"/>
              </p14:cNvContentPartPr>
              <p14:nvPr/>
            </p14:nvContentPartPr>
            <p14:xfrm>
              <a:off x="4689475" y="1406525"/>
              <a:ext cx="785813" cy="344488"/>
            </p14:xfrm>
          </p:contentPart>
        </mc:Choice>
        <mc:Fallback xmlns="">
          <p:pic>
            <p:nvPicPr>
              <p:cNvPr id="16389" name="Ink 5"/>
              <p:cNvPicPr>
                <a:picLocks noRot="1" noChangeAspect="1" noEditPoints="1" noChangeArrowheads="1" noChangeShapeType="1"/>
              </p:cNvPicPr>
              <p:nvPr/>
            </p:nvPicPr>
            <p:blipFill>
              <a:blip r:embed="rId9"/>
              <a:stretch>
                <a:fillRect/>
              </a:stretch>
            </p:blipFill>
            <p:spPr>
              <a:xfrm>
                <a:off x="4680107" y="1397136"/>
                <a:ext cx="804549" cy="36326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390" name="Ink 6"/>
              <p14:cNvContentPartPr>
                <a14:cpLocks xmlns:a14="http://schemas.microsoft.com/office/drawing/2010/main" noRot="1" noChangeAspect="1" noEditPoints="1" noChangeArrowheads="1" noChangeShapeType="1"/>
              </p14:cNvContentPartPr>
              <p14:nvPr/>
            </p14:nvContentPartPr>
            <p14:xfrm>
              <a:off x="3422650" y="2090738"/>
              <a:ext cx="1852613" cy="438150"/>
            </p14:xfrm>
          </p:contentPart>
        </mc:Choice>
        <mc:Fallback xmlns="">
          <p:pic>
            <p:nvPicPr>
              <p:cNvPr id="16390" name="Ink 6"/>
              <p:cNvPicPr>
                <a:picLocks noRot="1" noChangeAspect="1" noEditPoints="1" noChangeArrowheads="1" noChangeShapeType="1"/>
              </p:cNvPicPr>
              <p:nvPr/>
            </p:nvPicPr>
            <p:blipFill>
              <a:blip r:embed="rId11"/>
              <a:stretch>
                <a:fillRect/>
              </a:stretch>
            </p:blipFill>
            <p:spPr>
              <a:xfrm>
                <a:off x="3413290" y="2081377"/>
                <a:ext cx="1871334" cy="45687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391" name="Ink 7"/>
              <p14:cNvContentPartPr>
                <a14:cpLocks xmlns:a14="http://schemas.microsoft.com/office/drawing/2010/main" noRot="1" noChangeAspect="1" noEditPoints="1" noChangeArrowheads="1" noChangeShapeType="1"/>
              </p14:cNvContentPartPr>
              <p14:nvPr/>
            </p14:nvContentPartPr>
            <p14:xfrm>
              <a:off x="4346575" y="2681288"/>
              <a:ext cx="449263" cy="212725"/>
            </p14:xfrm>
          </p:contentPart>
        </mc:Choice>
        <mc:Fallback xmlns="">
          <p:pic>
            <p:nvPicPr>
              <p:cNvPr id="16391" name="Ink 7"/>
              <p:cNvPicPr>
                <a:picLocks noRot="1" noChangeAspect="1" noEditPoints="1" noChangeArrowheads="1" noChangeShapeType="1"/>
              </p:cNvPicPr>
              <p:nvPr/>
            </p:nvPicPr>
            <p:blipFill>
              <a:blip r:embed="rId13"/>
              <a:stretch>
                <a:fillRect/>
              </a:stretch>
            </p:blipFill>
            <p:spPr>
              <a:xfrm>
                <a:off x="4337178" y="2671898"/>
                <a:ext cx="468058" cy="23150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392" name="Ink 8"/>
              <p14:cNvContentPartPr>
                <a14:cpLocks xmlns:a14="http://schemas.microsoft.com/office/drawing/2010/main" noRot="1" noChangeAspect="1" noEditPoints="1" noChangeArrowheads="1" noChangeShapeType="1"/>
              </p14:cNvContentPartPr>
              <p14:nvPr/>
            </p14:nvContentPartPr>
            <p14:xfrm>
              <a:off x="4986338" y="2560638"/>
              <a:ext cx="200025" cy="273050"/>
            </p14:xfrm>
          </p:contentPart>
        </mc:Choice>
        <mc:Fallback xmlns="">
          <p:pic>
            <p:nvPicPr>
              <p:cNvPr id="16392" name="Ink 8"/>
              <p:cNvPicPr>
                <a:picLocks noRot="1" noChangeAspect="1" noEditPoints="1" noChangeArrowheads="1" noChangeShapeType="1"/>
              </p:cNvPicPr>
              <p:nvPr/>
            </p:nvPicPr>
            <p:blipFill>
              <a:blip r:embed="rId15"/>
              <a:stretch>
                <a:fillRect/>
              </a:stretch>
            </p:blipFill>
            <p:spPr>
              <a:xfrm>
                <a:off x="4976967" y="2551285"/>
                <a:ext cx="218766" cy="29175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393" name="Ink 9"/>
              <p14:cNvContentPartPr>
                <a14:cpLocks xmlns:a14="http://schemas.microsoft.com/office/drawing/2010/main" noRot="1" noChangeAspect="1" noEditPoints="1" noChangeArrowheads="1" noChangeShapeType="1"/>
              </p14:cNvContentPartPr>
              <p14:nvPr/>
            </p14:nvContentPartPr>
            <p14:xfrm>
              <a:off x="5518150" y="2246313"/>
              <a:ext cx="592138" cy="203200"/>
            </p14:xfrm>
          </p:contentPart>
        </mc:Choice>
        <mc:Fallback xmlns="">
          <p:pic>
            <p:nvPicPr>
              <p:cNvPr id="16393" name="Ink 9"/>
              <p:cNvPicPr>
                <a:picLocks noRot="1" noChangeAspect="1" noEditPoints="1" noChangeArrowheads="1" noChangeShapeType="1"/>
              </p:cNvPicPr>
              <p:nvPr/>
            </p:nvPicPr>
            <p:blipFill>
              <a:blip r:embed="rId17"/>
              <a:stretch>
                <a:fillRect/>
              </a:stretch>
            </p:blipFill>
            <p:spPr>
              <a:xfrm>
                <a:off x="5508791" y="2236912"/>
                <a:ext cx="610856" cy="2220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394" name="Ink 10"/>
              <p14:cNvContentPartPr>
                <a14:cpLocks xmlns:a14="http://schemas.microsoft.com/office/drawing/2010/main" noRot="1" noChangeAspect="1" noEditPoints="1" noChangeArrowheads="1" noChangeShapeType="1"/>
              </p14:cNvContentPartPr>
              <p14:nvPr/>
            </p14:nvContentPartPr>
            <p14:xfrm>
              <a:off x="3589338" y="3402013"/>
              <a:ext cx="152400" cy="352425"/>
            </p14:xfrm>
          </p:contentPart>
        </mc:Choice>
        <mc:Fallback xmlns="">
          <p:pic>
            <p:nvPicPr>
              <p:cNvPr id="16394" name="Ink 10"/>
              <p:cNvPicPr>
                <a:picLocks noRot="1" noChangeAspect="1" noEditPoints="1" noChangeArrowheads="1" noChangeShapeType="1"/>
              </p:cNvPicPr>
              <p:nvPr/>
            </p:nvPicPr>
            <p:blipFill>
              <a:blip r:embed="rId19"/>
              <a:stretch>
                <a:fillRect/>
              </a:stretch>
            </p:blipFill>
            <p:spPr>
              <a:xfrm>
                <a:off x="3580015" y="3392615"/>
                <a:ext cx="171047" cy="37122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395" name="Ink 11"/>
              <p14:cNvContentPartPr>
                <a14:cpLocks xmlns:a14="http://schemas.microsoft.com/office/drawing/2010/main" noRot="1" noChangeAspect="1" noEditPoints="1" noChangeArrowheads="1" noChangeShapeType="1"/>
              </p14:cNvContentPartPr>
              <p14:nvPr/>
            </p14:nvContentPartPr>
            <p14:xfrm>
              <a:off x="3921125" y="3440113"/>
              <a:ext cx="161925" cy="104775"/>
            </p14:xfrm>
          </p:contentPart>
        </mc:Choice>
        <mc:Fallback xmlns="">
          <p:pic>
            <p:nvPicPr>
              <p:cNvPr id="16395" name="Ink 11"/>
              <p:cNvPicPr>
                <a:picLocks noRot="1" noChangeAspect="1" noEditPoints="1" noChangeArrowheads="1" noChangeShapeType="1"/>
              </p:cNvPicPr>
              <p:nvPr/>
            </p:nvPicPr>
            <p:blipFill>
              <a:blip r:embed="rId21"/>
              <a:stretch>
                <a:fillRect/>
              </a:stretch>
            </p:blipFill>
            <p:spPr>
              <a:xfrm>
                <a:off x="3911728" y="3430719"/>
                <a:ext cx="180720" cy="1235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396" name="Ink 12"/>
              <p14:cNvContentPartPr>
                <a14:cpLocks xmlns:a14="http://schemas.microsoft.com/office/drawing/2010/main" noRot="1" noChangeAspect="1" noEditPoints="1" noChangeArrowheads="1" noChangeShapeType="1"/>
              </p14:cNvContentPartPr>
              <p14:nvPr/>
            </p14:nvContentPartPr>
            <p14:xfrm>
              <a:off x="4586288" y="3017838"/>
              <a:ext cx="430212" cy="398462"/>
            </p14:xfrm>
          </p:contentPart>
        </mc:Choice>
        <mc:Fallback xmlns="">
          <p:pic>
            <p:nvPicPr>
              <p:cNvPr id="16396" name="Ink 12"/>
              <p:cNvPicPr>
                <a:picLocks noRot="1" noChangeAspect="1" noEditPoints="1" noChangeArrowheads="1" noChangeShapeType="1"/>
              </p:cNvPicPr>
              <p:nvPr/>
            </p:nvPicPr>
            <p:blipFill>
              <a:blip r:embed="rId23"/>
              <a:stretch>
                <a:fillRect/>
              </a:stretch>
            </p:blipFill>
            <p:spPr>
              <a:xfrm>
                <a:off x="4576928" y="3008496"/>
                <a:ext cx="448933" cy="41714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397" name="Ink 13"/>
              <p14:cNvContentPartPr>
                <a14:cpLocks xmlns:a14="http://schemas.microsoft.com/office/drawing/2010/main" noRot="1" noChangeAspect="1" noEditPoints="1" noChangeArrowheads="1" noChangeShapeType="1"/>
              </p14:cNvContentPartPr>
              <p14:nvPr/>
            </p14:nvContentPartPr>
            <p14:xfrm>
              <a:off x="4362450" y="3403600"/>
              <a:ext cx="1454150" cy="530225"/>
            </p14:xfrm>
          </p:contentPart>
        </mc:Choice>
        <mc:Fallback xmlns="">
          <p:pic>
            <p:nvPicPr>
              <p:cNvPr id="16397" name="Ink 13"/>
              <p:cNvPicPr>
                <a:picLocks noRot="1" noChangeAspect="1" noEditPoints="1" noChangeArrowheads="1" noChangeShapeType="1"/>
              </p:cNvPicPr>
              <p:nvPr/>
            </p:nvPicPr>
            <p:blipFill>
              <a:blip r:embed="rId25"/>
              <a:stretch>
                <a:fillRect/>
              </a:stretch>
            </p:blipFill>
            <p:spPr>
              <a:xfrm>
                <a:off x="4353082" y="3394254"/>
                <a:ext cx="1472885" cy="54891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398" name="Ink 14"/>
              <p14:cNvContentPartPr>
                <a14:cpLocks xmlns:a14="http://schemas.microsoft.com/office/drawing/2010/main" noRot="1" noChangeAspect="1" noEditPoints="1" noChangeArrowheads="1" noChangeShapeType="1"/>
              </p14:cNvContentPartPr>
              <p14:nvPr/>
            </p14:nvContentPartPr>
            <p14:xfrm>
              <a:off x="6211888" y="3222625"/>
              <a:ext cx="1570037" cy="265113"/>
            </p14:xfrm>
          </p:contentPart>
        </mc:Choice>
        <mc:Fallback xmlns="">
          <p:pic>
            <p:nvPicPr>
              <p:cNvPr id="16398" name="Ink 14"/>
              <p:cNvPicPr>
                <a:picLocks noRot="1" noChangeAspect="1" noEditPoints="1" noChangeArrowheads="1" noChangeShapeType="1"/>
              </p:cNvPicPr>
              <p:nvPr/>
            </p:nvPicPr>
            <p:blipFill>
              <a:blip r:embed="rId27"/>
              <a:stretch>
                <a:fillRect/>
              </a:stretch>
            </p:blipFill>
            <p:spPr>
              <a:xfrm>
                <a:off x="6202523" y="3213285"/>
                <a:ext cx="1588767" cy="283793"/>
              </a:xfrm>
              <a:prstGeom prst="rect">
                <a:avLst/>
              </a:prstGeom>
            </p:spPr>
          </p:pic>
        </mc:Fallback>
      </mc:AlternateContent>
    </p:spTree>
    <p:extLst>
      <p:ext uri="{BB962C8B-B14F-4D97-AF65-F5344CB8AC3E}">
        <p14:creationId xmlns:p14="http://schemas.microsoft.com/office/powerpoint/2010/main" val="2921207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the lecture </a:t>
            </a:r>
          </a:p>
        </p:txBody>
      </p:sp>
      <p:sp>
        <p:nvSpPr>
          <p:cNvPr id="3" name="Content Placeholder 2"/>
          <p:cNvSpPr>
            <a:spLocks noGrp="1"/>
          </p:cNvSpPr>
          <p:nvPr>
            <p:ph idx="1"/>
          </p:nvPr>
        </p:nvSpPr>
        <p:spPr/>
        <p:txBody>
          <a:bodyPr>
            <a:normAutofit/>
          </a:bodyPr>
          <a:lstStyle/>
          <a:p>
            <a:r>
              <a:rPr lang="en-US" dirty="0"/>
              <a:t>Inverse perspective transformation</a:t>
            </a:r>
          </a:p>
          <a:p>
            <a:r>
              <a:rPr lang="en-US" dirty="0"/>
              <a:t>imaging geometry where the world coordinate system and the camera coordinate system </a:t>
            </a:r>
          </a:p>
          <a:p>
            <a:r>
              <a:rPr lang="en-US" dirty="0"/>
              <a:t>what are the transformations steps involved in a generalized imaging setup</a:t>
            </a:r>
          </a:p>
          <a:p>
            <a:r>
              <a:rPr lang="en-US" dirty="0"/>
              <a:t>illustrate the concept with the help of an example </a:t>
            </a:r>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36</a:t>
            </a:fld>
            <a:endParaRPr lang="en-US"/>
          </a:p>
        </p:txBody>
      </p:sp>
    </p:spTree>
    <p:extLst>
      <p:ext uri="{BB962C8B-B14F-4D97-AF65-F5344CB8AC3E}">
        <p14:creationId xmlns:p14="http://schemas.microsoft.com/office/powerpoint/2010/main" val="4083311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a:t>Biswas</a:t>
            </a:r>
            <a:br>
              <a:rPr lang="en-US" sz="2000" dirty="0"/>
            </a:br>
            <a:r>
              <a:rPr lang="en-US" sz="2000" dirty="0"/>
              <a:t>Department of Electronics and Electrical Communication Engineering Indian Institute of Technology, </a:t>
            </a:r>
            <a:r>
              <a:rPr lang="en-US" sz="2000" dirty="0" err="1"/>
              <a:t>Kharagpur</a:t>
            </a:r>
            <a:endParaRPr lang="en-US" sz="2000" dirty="0"/>
          </a:p>
          <a:p>
            <a:pPr lvl="0">
              <a:lnSpc>
                <a:spcPct val="70000"/>
              </a:lnSpc>
            </a:pPr>
            <a:r>
              <a:rPr lang="en-US" sz="2000" dirty="0"/>
              <a:t>Gonzalez R. C. &amp; Woods R.E. (2008). Digital Image Processing. Prentice Hall.</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37</a:t>
            </a:fld>
            <a:endParaRPr lang="en-US"/>
          </a:p>
        </p:txBody>
      </p:sp>
    </p:spTree>
    <p:extLst>
      <p:ext uri="{BB962C8B-B14F-4D97-AF65-F5344CB8AC3E}">
        <p14:creationId xmlns:p14="http://schemas.microsoft.com/office/powerpoint/2010/main" val="338169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da-DK" dirty="0"/>
              <a:t>mage formation  </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a:t>Assumed that the camera coordinate system and the 3D world coordinate system are perfectly aligned. </a:t>
            </a:r>
          </a:p>
          <a:p>
            <a:r>
              <a:rPr lang="en-US" dirty="0"/>
              <a:t>Assume point XYZ in 3 dimension, the center of the lens is at location 0 0 lambda; so obviously, the lambda which is the Z coordinate of the lens center, this also the focal length of the camera </a:t>
            </a:r>
          </a:p>
          <a:p>
            <a:r>
              <a:rPr lang="en-US" dirty="0"/>
              <a:t>X, Y, Z 3D point, is mapped to the camera coordinate given by lowercase x and lowercase y. </a:t>
            </a:r>
          </a:p>
          <a:p>
            <a:endParaRPr lang="en-US" dirty="0"/>
          </a:p>
          <a:p>
            <a:endParaRPr lang="en-US" dirty="0"/>
          </a:p>
        </p:txBody>
      </p:sp>
      <p:pic>
        <p:nvPicPr>
          <p:cNvPr id="6" name="Content Placeholder 5" descr="Screen Shot 2015-05-20 at 10.02.42 pm.png"/>
          <p:cNvPicPr>
            <a:picLocks noGrp="1" noChangeAspect="1"/>
          </p:cNvPicPr>
          <p:nvPr>
            <p:ph sz="half" idx="2"/>
          </p:nvPr>
        </p:nvPicPr>
        <p:blipFill>
          <a:blip r:embed="rId2">
            <a:extLst>
              <a:ext uri="{28A0092B-C50C-407E-A947-70E740481C1C}">
                <a14:useLocalDpi xmlns:a14="http://schemas.microsoft.com/office/drawing/2010/main" val="0"/>
              </a:ext>
            </a:extLst>
          </a:blip>
          <a:srcRect t="-35625" b="-35625"/>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8278813" y="3013075"/>
              <a:ext cx="434975" cy="222250"/>
            </p14:xfrm>
          </p:contentPart>
        </mc:Choice>
        <mc:Fallback xmlns="">
          <p:pic>
            <p:nvPicPr>
              <p:cNvPr id="1026" name="Ink 2"/>
              <p:cNvPicPr>
                <a:picLocks noRot="1" noChangeAspect="1" noEditPoints="1" noChangeArrowheads="1" noChangeShapeType="1"/>
              </p:cNvPicPr>
              <p:nvPr/>
            </p:nvPicPr>
            <p:blipFill>
              <a:blip r:embed="rId4"/>
              <a:stretch>
                <a:fillRect/>
              </a:stretch>
            </p:blipFill>
            <p:spPr>
              <a:xfrm>
                <a:off x="8269443" y="3003725"/>
                <a:ext cx="453715" cy="240951"/>
              </a:xfrm>
              <a:prstGeom prst="rect">
                <a:avLst/>
              </a:prstGeom>
            </p:spPr>
          </p:pic>
        </mc:Fallback>
      </mc:AlternateContent>
    </p:spTree>
    <p:extLst>
      <p:ext uri="{BB962C8B-B14F-4D97-AF65-F5344CB8AC3E}">
        <p14:creationId xmlns:p14="http://schemas.microsoft.com/office/powerpoint/2010/main" val="216768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dirty="0"/>
              <a:t>The image coordinates of the 3D world coordinate capital X capital Y, capital Z is given by x coordinate x inverse coordinate x is given by lambda x by lambda minus capital Z.</a:t>
            </a:r>
          </a:p>
          <a:p>
            <a:r>
              <a:rPr lang="en-US" dirty="0"/>
              <a:t>Similarly, the inverse coordinate y is given by lambda capital Y divided by lambda minus capital Z. Now, these expressions also can be represented in the form of the matrix and so for homogeneous coordinate system, then this matrix expression is even simpler.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5</a:t>
            </a:fld>
            <a:endParaRPr lang="en-US" dirty="0"/>
          </a:p>
        </p:txBody>
      </p:sp>
      <p:pic>
        <p:nvPicPr>
          <p:cNvPr id="6" name="Content Placeholder 5" descr="Screen Shot 2015-05-20 at 10.39.18 pm.png"/>
          <p:cNvPicPr>
            <a:picLocks noChangeAspect="1"/>
          </p:cNvPicPr>
          <p:nvPr/>
        </p:nvPicPr>
        <p:blipFill>
          <a:blip r:embed="rId2">
            <a:extLst>
              <a:ext uri="{28A0092B-C50C-407E-A947-70E740481C1C}">
                <a14:useLocalDpi xmlns:a14="http://schemas.microsoft.com/office/drawing/2010/main" val="0"/>
              </a:ext>
            </a:extLst>
          </a:blip>
          <a:srcRect t="-36852" b="-36852"/>
          <a:stretch>
            <a:fillRect/>
          </a:stretch>
        </p:blipFill>
        <p:spPr>
          <a:xfrm>
            <a:off x="4800600" y="1166018"/>
            <a:ext cx="4038600" cy="4525963"/>
          </a:xfrm>
          <a:prstGeom prst="rect">
            <a:avLst/>
          </a:prstGeom>
        </p:spPr>
      </p:pic>
      <mc:AlternateContent xmlns:mc="http://schemas.openxmlformats.org/markup-compatibility/2006" xmlns:p14="http://schemas.microsoft.com/office/powerpoint/2010/main">
        <mc:Choice Requires="p14">
          <p:contentPart p14:bwMode="auto" r:id="rId3">
            <p14:nvContentPartPr>
              <p14:cNvPr id="2050" name="Ink 2"/>
              <p14:cNvContentPartPr>
                <a14:cpLocks xmlns:a14="http://schemas.microsoft.com/office/drawing/2010/main" noRot="1" noChangeAspect="1" noEditPoints="1" noChangeArrowheads="1" noChangeShapeType="1"/>
              </p14:cNvContentPartPr>
              <p14:nvPr/>
            </p14:nvContentPartPr>
            <p14:xfrm>
              <a:off x="5721350" y="4752975"/>
              <a:ext cx="57150" cy="42863"/>
            </p14:xfrm>
          </p:contentPart>
        </mc:Choice>
        <mc:Fallback xmlns="">
          <p:pic>
            <p:nvPicPr>
              <p:cNvPr id="2050" name="Ink 2"/>
              <p:cNvPicPr>
                <a:picLocks noRot="1" noChangeAspect="1" noEditPoints="1" noChangeArrowheads="1" noChangeShapeType="1"/>
              </p:cNvPicPr>
              <p:nvPr/>
            </p:nvPicPr>
            <p:blipFill>
              <a:blip r:embed="rId4"/>
              <a:stretch>
                <a:fillRect/>
              </a:stretch>
            </p:blipFill>
            <p:spPr>
              <a:xfrm>
                <a:off x="5711946" y="4743610"/>
                <a:ext cx="75959" cy="61593"/>
              </a:xfrm>
              <a:prstGeom prst="rect">
                <a:avLst/>
              </a:prstGeom>
            </p:spPr>
          </p:pic>
        </mc:Fallback>
      </mc:AlternateContent>
    </p:spTree>
    <p:extLst>
      <p:ext uri="{BB962C8B-B14F-4D97-AF65-F5344CB8AC3E}">
        <p14:creationId xmlns:p14="http://schemas.microsoft.com/office/powerpoint/2010/main" val="68108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Homogeens </a:t>
            </a:r>
            <a:r>
              <a:rPr lang="en-US" dirty="0"/>
              <a:t>coordinated</a:t>
            </a:r>
            <a:r>
              <a:rPr lang="nl-NL" dirty="0"/>
              <a:t> system</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The Cartesian coordinate capital X, capital Y capital Z; then in unified coordinate system, we just append a value 1 as an additional component. </a:t>
            </a:r>
          </a:p>
          <a:p>
            <a:r>
              <a:rPr lang="en-US" dirty="0"/>
              <a:t>In Homogeneous coordinate system, instead of simply adding 1, we add an arbitrary non 0 constant k and multiply all the coordinated X, Y and Z by the same value k. </a:t>
            </a:r>
          </a:p>
          <a:p>
            <a:endParaRPr lang="en-US" dirty="0"/>
          </a:p>
        </p:txBody>
      </p:sp>
      <p:pic>
        <p:nvPicPr>
          <p:cNvPr id="7" name="Content Placeholder 6" descr="Screen Shot 2015-05-20 at 11.38.44 pm.png"/>
          <p:cNvPicPr>
            <a:picLocks noGrp="1" noChangeAspect="1"/>
          </p:cNvPicPr>
          <p:nvPr>
            <p:ph sz="half" idx="2"/>
          </p:nvPr>
        </p:nvPicPr>
        <p:blipFill>
          <a:blip r:embed="rId2">
            <a:extLst>
              <a:ext uri="{28A0092B-C50C-407E-A947-70E740481C1C}">
                <a14:useLocalDpi xmlns:a14="http://schemas.microsoft.com/office/drawing/2010/main" val="0"/>
              </a:ext>
            </a:extLst>
          </a:blip>
          <a:srcRect t="-35844" b="-35844"/>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6</a:t>
            </a:fld>
            <a:endParaRPr lang="en-US" dirty="0"/>
          </a:p>
        </p:txBody>
      </p:sp>
    </p:spTree>
    <p:extLst>
      <p:ext uri="{BB962C8B-B14F-4D97-AF65-F5344CB8AC3E}">
        <p14:creationId xmlns:p14="http://schemas.microsoft.com/office/powerpoint/2010/main" val="291760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Perspective transformation </a:t>
            </a:r>
          </a:p>
        </p:txBody>
      </p:sp>
      <p:sp>
        <p:nvSpPr>
          <p:cNvPr id="3" name="Content Placeholder 2"/>
          <p:cNvSpPr>
            <a:spLocks noGrp="1"/>
          </p:cNvSpPr>
          <p:nvPr>
            <p:ph sz="half" idx="1"/>
          </p:nvPr>
        </p:nvSpPr>
        <p:spPr/>
        <p:txBody>
          <a:bodyPr>
            <a:normAutofit fontScale="85000" lnSpcReduction="20000"/>
          </a:bodyPr>
          <a:lstStyle/>
          <a:p>
            <a:r>
              <a:rPr lang="en-US" dirty="0"/>
              <a:t>The perspective transformation takes an image of a point or a set of points in the 3-dimensional world and these points are mapped to the imaging plane which is a 2-dimensional plane. </a:t>
            </a:r>
          </a:p>
          <a:p>
            <a:pPr lvl="1"/>
            <a:r>
              <a:rPr lang="en-US" dirty="0"/>
              <a:t>Perspective transformation matrix P</a:t>
            </a:r>
          </a:p>
          <a:p>
            <a:pPr lvl="1"/>
            <a:r>
              <a:rPr lang="en-US" dirty="0"/>
              <a:t> The homogenous coordinate </a:t>
            </a:r>
            <a:r>
              <a:rPr lang="en-US" dirty="0" err="1"/>
              <a:t>Wh</a:t>
            </a:r>
            <a:r>
              <a:rPr lang="en-US" dirty="0"/>
              <a:t> </a:t>
            </a:r>
          </a:p>
          <a:p>
            <a:pPr lvl="1"/>
            <a:r>
              <a:rPr lang="en-US" dirty="0"/>
              <a:t>homogenous coordinate of the camera </a:t>
            </a:r>
            <a:r>
              <a:rPr lang="en-US" dirty="0" err="1"/>
              <a:t>Ch</a:t>
            </a:r>
            <a:endParaRPr lang="en-US" dirty="0"/>
          </a:p>
          <a:p>
            <a:pPr lvl="1"/>
            <a:endParaRPr lang="en-US" dirty="0"/>
          </a:p>
          <a:p>
            <a:endParaRPr lang="en-US" dirty="0"/>
          </a:p>
        </p:txBody>
      </p:sp>
      <p:pic>
        <p:nvPicPr>
          <p:cNvPr id="6" name="Content Placeholder 5" descr="Screen Shot 2015-05-20 at 11.45.06 pm.png"/>
          <p:cNvPicPr>
            <a:picLocks noGrp="1" noChangeAspect="1"/>
          </p:cNvPicPr>
          <p:nvPr>
            <p:ph sz="half" idx="2"/>
          </p:nvPr>
        </p:nvPicPr>
        <p:blipFill>
          <a:blip r:embed="rId2">
            <a:extLst>
              <a:ext uri="{28A0092B-C50C-407E-A947-70E740481C1C}">
                <a14:useLocalDpi xmlns:a14="http://schemas.microsoft.com/office/drawing/2010/main" val="0"/>
              </a:ext>
            </a:extLst>
          </a:blip>
          <a:srcRect t="-30405" b="-30405"/>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7</a:t>
            </a:fld>
            <a:endParaRPr lang="en-US"/>
          </a:p>
        </p:txBody>
      </p:sp>
    </p:spTree>
    <p:extLst>
      <p:ext uri="{BB962C8B-B14F-4D97-AF65-F5344CB8AC3E}">
        <p14:creationId xmlns:p14="http://schemas.microsoft.com/office/powerpoint/2010/main" val="7980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Homogenous image point into the corresponding Cartesian coordinate, </a:t>
            </a:r>
          </a:p>
          <a:p>
            <a:endParaRPr lang="en-US" dirty="0"/>
          </a:p>
        </p:txBody>
      </p:sp>
      <p:pic>
        <p:nvPicPr>
          <p:cNvPr id="6" name="Content Placeholder 5" descr="Screen Shot 2015-05-21 at 9.00.59 am.png"/>
          <p:cNvPicPr>
            <a:picLocks noGrp="1" noChangeAspect="1"/>
          </p:cNvPicPr>
          <p:nvPr>
            <p:ph sz="half" idx="2"/>
          </p:nvPr>
        </p:nvPicPr>
        <p:blipFill>
          <a:blip r:embed="rId2">
            <a:extLst>
              <a:ext uri="{28A0092B-C50C-407E-A947-70E740481C1C}">
                <a14:useLocalDpi xmlns:a14="http://schemas.microsoft.com/office/drawing/2010/main" val="0"/>
              </a:ext>
            </a:extLst>
          </a:blip>
          <a:srcRect t="-32456" b="-32456"/>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8</a:t>
            </a:fld>
            <a:endParaRPr lang="en-US"/>
          </a:p>
        </p:txBody>
      </p:sp>
    </p:spTree>
    <p:extLst>
      <p:ext uri="{BB962C8B-B14F-4D97-AF65-F5344CB8AC3E}">
        <p14:creationId xmlns:p14="http://schemas.microsoft.com/office/powerpoint/2010/main" val="164446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49" y="457200"/>
            <a:ext cx="8229600" cy="1143000"/>
          </a:xfrm>
        </p:spPr>
        <p:txBody>
          <a:bodyPr>
            <a:normAutofit fontScale="90000"/>
          </a:bodyPr>
          <a:lstStyle/>
          <a:p>
            <a:r>
              <a:rPr lang="en-US" dirty="0"/>
              <a:t>Compare the expression with the camera coordinate </a:t>
            </a:r>
            <a:br>
              <a:rPr lang="en-US" dirty="0"/>
            </a:b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The third </a:t>
            </a:r>
            <a:r>
              <a:rPr lang="en-US"/>
              <a:t>component Z </a:t>
            </a:r>
            <a:r>
              <a:rPr lang="en-US" dirty="0"/>
              <a:t>which is not importance in our case because in the camera coordinate, the value of Z is always equal to 0 because we are assuming that the imaging plane is the X Y plane of the world coordinate system as well as the camera coordinate system. </a:t>
            </a:r>
          </a:p>
          <a:p>
            <a:endParaRPr lang="en-US" dirty="0"/>
          </a:p>
        </p:txBody>
      </p:sp>
      <p:pic>
        <p:nvPicPr>
          <p:cNvPr id="6" name="Content Placeholder 5" descr="Screen Shot 2015-05-20 at 11.48.49 pm.png"/>
          <p:cNvPicPr>
            <a:picLocks noGrp="1" noChangeAspect="1"/>
          </p:cNvPicPr>
          <p:nvPr>
            <p:ph sz="half" idx="2"/>
          </p:nvPr>
        </p:nvPicPr>
        <p:blipFill>
          <a:blip r:embed="rId2">
            <a:extLst>
              <a:ext uri="{28A0092B-C50C-407E-A947-70E740481C1C}">
                <a14:useLocalDpi xmlns:a14="http://schemas.microsoft.com/office/drawing/2010/main" val="0"/>
              </a:ext>
            </a:extLst>
          </a:blip>
          <a:srcRect t="-42509" b="-42509"/>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9</a:t>
            </a:fld>
            <a:endParaRPr lang="en-US"/>
          </a:p>
        </p:txBody>
      </p:sp>
    </p:spTree>
    <p:extLst>
      <p:ext uri="{BB962C8B-B14F-4D97-AF65-F5344CB8AC3E}">
        <p14:creationId xmlns:p14="http://schemas.microsoft.com/office/powerpoint/2010/main" val="357537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4742</TotalTime>
  <Words>1688</Words>
  <Application>Microsoft Office PowerPoint</Application>
  <PresentationFormat>On-screen Show (4:3)</PresentationFormat>
  <Paragraphs>136</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Digital Image Processing CCS331 </vt:lpstr>
      <vt:lpstr>Summery of previous lecture </vt:lpstr>
      <vt:lpstr>Today's lecture </vt:lpstr>
      <vt:lpstr>Image formation  </vt:lpstr>
      <vt:lpstr>PowerPoint Presentation</vt:lpstr>
      <vt:lpstr>Homogeens coordinated system</vt:lpstr>
      <vt:lpstr>Perspective transformation </vt:lpstr>
      <vt:lpstr>PowerPoint Presentation</vt:lpstr>
      <vt:lpstr>Compare the expression with the camera coordinate  </vt:lpstr>
      <vt:lpstr>Inverse perspective transformation </vt:lpstr>
      <vt:lpstr>Inverse perspective transformation </vt:lpstr>
      <vt:lpstr>PowerPoint Presentation</vt:lpstr>
      <vt:lpstr>PowerPoint Presentation</vt:lpstr>
      <vt:lpstr>Straight line for inverse perspective transformation </vt:lpstr>
      <vt:lpstr>PowerPoint Presentation</vt:lpstr>
      <vt:lpstr>Cartesian coordinate system</vt:lpstr>
      <vt:lpstr>Solve the values of capital X and capital Y </vt:lpstr>
      <vt:lpstr>PowerPoint Presentation</vt:lpstr>
      <vt:lpstr>Not perfectly aligned camera </vt:lpstr>
      <vt:lpstr>For a given world point W, what will be the corresponding image point C? </vt:lpstr>
      <vt:lpstr>Transformation steps </vt:lpstr>
      <vt:lpstr>Displacement</vt:lpstr>
      <vt:lpstr>panning the camera </vt:lpstr>
      <vt:lpstr>Tilt the camera</vt:lpstr>
      <vt:lpstr>combined into a single rotation matrix </vt:lpstr>
      <vt:lpstr>camera center transformation </vt:lpstr>
      <vt:lpstr>All transformation one after another </vt:lpstr>
      <vt:lpstr>PowerPoint Presentation</vt:lpstr>
      <vt:lpstr>Example </vt:lpstr>
      <vt:lpstr>image coordinate system and the camera coordinate system are perfectly aligned  </vt:lpstr>
      <vt:lpstr>pan of camera by 135 degree </vt:lpstr>
      <vt:lpstr>Tilt Opration    </vt:lpstr>
      <vt:lpstr>corresponding image point </vt:lpstr>
      <vt:lpstr>overall transformation matrix </vt:lpstr>
      <vt:lpstr>perspective transformation to the points  </vt:lpstr>
      <vt:lpstr>Summery of the lecture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432</cp:revision>
  <dcterms:created xsi:type="dcterms:W3CDTF">2015-05-04T09:46:19Z</dcterms:created>
  <dcterms:modified xsi:type="dcterms:W3CDTF">2023-03-18T19:32:00Z</dcterms:modified>
</cp:coreProperties>
</file>