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9" r:id="rId3"/>
    <p:sldId id="488" r:id="rId4"/>
    <p:sldId id="471" r:id="rId5"/>
    <p:sldId id="474" r:id="rId6"/>
    <p:sldId id="472" r:id="rId7"/>
    <p:sldId id="473" r:id="rId8"/>
    <p:sldId id="475" r:id="rId9"/>
    <p:sldId id="476" r:id="rId10"/>
    <p:sldId id="477" r:id="rId11"/>
    <p:sldId id="478" r:id="rId12"/>
    <p:sldId id="479" r:id="rId13"/>
    <p:sldId id="480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396" r:id="rId27"/>
    <p:sldId id="30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7788" autoAdjust="0"/>
  </p:normalViewPr>
  <p:slideViewPr>
    <p:cSldViewPr snapToGrid="0" snapToObjects="1">
      <p:cViewPr varScale="1">
        <p:scale>
          <a:sx n="86" d="100"/>
          <a:sy n="86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22T09:31:53.3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0,'0'0,"0"0,25 0,0 0,-1 0,26 0,-25 0,0 0,24 0,-49 0,25 0,25 0,-50 0,0 0,24 0,-24 0,25 0,-25 0,25 0</inkml:trace>
  <inkml:trace contextRef="#ctx0" brushRef="#br0" timeOffset="1010">1389 74,'25'0,"0"0,24 0,1 0,-1-25,51 25,-26 0,-24 0,49 0,0 0,-24 0,-1 0,-24 0,-26 0,100 0,-74 0,0 0,24 0,0 0,-24 0,0 0,-1 0,50 0,-74 0,25 0,-25 0,-1 0,1 0,-25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9:18.4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84 1028 3,'0'-2'2,"2"1"0,0-2 0,-2 1 0,2 1 0,-2 1-1,0-1 0,0-2 0,0 3 0,0-1 0,0 1 0,0 0 0,0 0-1,0-1 0,0 1 0,0 2 0,0 0 2,0 0-2,0 0 0,0 3 0,0 2 0,-2 2 0,0 2 0,0 1 0,-2 2 0,-2 3 1,0 1-1,-1 2 1,1 0-1,0 1 0,2 2 1,-2-1 0,2 0-1,-1 0 0,1 0 0,0-1 0,0 0 0,2-2 0,-4-2 0,4 0 0,0-2 0,0-1-1,-1-3 0,3 0 1,0-2 0,0-1 0,0-1 0,5-2 0,1-2-1,0-3 1,4-2 1,1-3-1,3-3 0,3-2 0,-1-4 0,3-1 0,-1-2 0,1-1 0,-2 0 0,-1-1 0,-1 1 0,-1 1 0,-1 0 0,-1 2 0,0 3 0,-3 0 0,1 1-1,-2 2 2,-2 1-1,-1 1 0,1 2 0,-2 1 0,0 1 0,0 1 0,0 1 0,-2 2 0,3 4 0,-3 1 0,0 2 0,0 2 0,0 4 0,-2 0 1,0 2-1,0 3 0,0-2 0,0 3 1,0-1-1,0-2 0,0 2 0,0-2 0,2-1 0,0 0 0,0-2 0,0 0-1,2-2 1,-2 0 0,0-2 0,2 0 0,1-1 0,-1-1 0,-2-1-1,2-1 1,0 0 0,0-2 0,0 0 0,3-2 0,-3-2 0,4 0 0,0-1 0,1-2 0,-1-3 0,2-2 1,3-3-1,-3-2 1,2-2-1,-1-2 0,-1-2 0,2-1 1,-1-2-1,-1-1 0,0 0 0,-1-2 0,-1 1 0,-2 0 0,0 0 0,1 1 0,-1 2 0,-2 0 0,0 1 0,0 2 0,-2 2 0,0-1 0,-2 3 0,2 2 1,0-1 0,1 2-1,-1 1 0,0-1 0,-2 3-1,2 1 0,0 0-1</inkml:trace>
  <inkml:trace contextRef="#ctx0" brushRef="#br0" timeOffset="1274">684 1415 2,'0'0'2,"0"0"0,0 2 0,0 2-1,-2 2 0,2 1 0,-2 2 0,0 2 0,0 0 1,0 2-1,0 1 0,-3 1-1,3 0 1,-2 1 0,0 1-1,0 0 1,0 0-1,0 0 0,-3 1 2,3 0-1,-2 2 0,0-1-1,0 0 0,-1 1 0,3-1 0,-2-2 1,2 1-1,0-2 0,0-2 0,2-3 0,0 1 0,-3-1 0,3-4 0,0 0 0,0-2 0,0-1 0,2 0 0,0 0 0,2-3 0,0-2 0,2-4 0,5 0 0,-1-4 0,2-1 0,3-1 0,-1 2 0,1-1 0,-3 0 0,2 2 1,-1 0-1,-1 0 0,0 1 0,-1 0 0,1 1 0,-4 0 0,2 2 0,-1 1 0,-1 0 0,0 1 0,0 0 0,-2 1 0,1 1 0,-1 1 0,0 3 0,0 1 0,-2 0 0,0 1 0,2 2 0,-2 0 0,2 2 0,-2-1 0,3 0 0,-3 0 0,2 0 0,-2 0 0,2 2 0,-2-2 0,2 0 0,0-1 0,-2 2 0,3-3 0,-3 1-1,2-2 0</inkml:trace>
  <inkml:trace contextRef="#ctx0" brushRef="#br0" timeOffset="2044">1031 1227 2,'0'0'3,"0"0"-1,0 0 0,-2 0 0,2 0 0,0 0 0,0 0-1,0 0 0,0 0 0,0 0 0,0 0 0,0 0 1,0 0-2,0 0 1,0 0-1,0 0 1,0 0 0,0 0-1,0 0 0,0 0 1,0 0-1,0 0 0,2 0 0,3 0 0,-1-1 0,2-1 0,4-3 0,3 1 0,-1 0 0,0-1 0,1 2 0,-1-1 0,3 0 0,-5 0 0,0 2 0,1-1 0,-1 1 0,-4 1 0,3-1 0,-1 2 0,-2-2 0,-2 1 0,0 1 0,-2 0 0,3-1 0,-3 1 0,0 1 0,-2 2 0,0-1 0,-2 1 0,-3 1 0,3-2-1,0 1 0,-2 1-1</inkml:trace>
  <inkml:trace contextRef="#ctx0" brushRef="#br0" timeOffset="2531">965 1563 2,'0'0'3,"0"0"-1,0 0 0,0 0 0,2-1-1,0 0 0,2-1 0,1-1-1,-1 2 1,2-1 0,0-1 0,0 1 0,3 0 0,-1-1 0,2 0-1,-1 1 2,1-2-1,2 1-1,1-1 0,-1 1 0,1 0 0,-1 1 0,0-2 1,-1 3 0,-1-1-1,0 0 0,1 1 0,-3 1 0,0-2 0,-2 2 0,1 0 0,-1 0-1,-2 0 0,0 0 0,0 0-2</inkml:trace>
  <inkml:trace contextRef="#ctx0" brushRef="#br0" timeOffset="3894">1927 109 2,'-2'-5'2,"2"0"0,-2 1 0,2-1-1,-2-1 0,0 1 1,0-2-1,0 2 1,-1-2-1,1 1 0,0 0 0,0 0 0,0 0 0,0 2 1,0 0-1,-2 0-1,2-1 1,0 1 0,0 0-1,-2 2 0,1-1 1,-1 1-1,2 1 0,-2 0 0,0-1 0,0 2 0,0 0 0,0 2 0,-1 0 0,1 0 0,0 2 0,0 1 0,-2 1 0,2 1 0,-2 3 0,1 0 0,1 1 0,0-1 0,0 3 0,2 0 0,-2 1-1,2 1 1,-2 1 0,1 0 0,1 2 0,-2 0 0,0 1 0,0-1 0,0 3 0,0 0 0,0 0 0,2 0 0,-3 2 0,3 0 0,0-1 0,0 0 0,0 2 0,2-2 0,0 1 0,-2 1 0,2-1 0,0 0 0,-2 0 0,2 1 0,-2-1 0,2 0-1,0 1 1,-2-2 0,2 1 0,-2-2 0,2 1 0,-2-1 0,2 0 0,0-1 0,-2 0 0,2 1 0,0-2 0,-2 1 0,2 0 0,0 0 0,-2 0 0,2-1 0,0 1 0,-3 1 0,1 1 0,2-3 0,-2 2 0,0-1 0,2 1 0,-2 1 0,0-1 0,2 0 0,-2 0 0,2 0 0,-2 0 0,0-1 0,0 0-1,0 0 2,0 1-1,-2-1 0,1 0 0,1 1 0,0-2 0,0 1 0,0 0 0,0 1 0,0 0 0,0-3 0,0 2 0,0 1 0,0 1 1,0-1-1,0 1 0,0 0 0,0 2-1,-3-1 1,3 1 0,0 1-1,0 0 2,0 2-1,-2 1 0,0-1 0,2 1 1,-2-2-1,0 2 0,1-1 0,-1 0 0,2-1 0,-2 1 0,0 0 0,0-2 0,0 2 0,0-1 0,-1-1 0,1 1 0,0 0 0,0-1 0,0 0 0,0-1 0,0 2 0,-3-2 0,3-1 0,2 2 0,-2-1 0,2 2 0,0-2 0,-2 2 0,0-3 0,2 1 0,-3 1 0,3-1 0,0 1 0,0-1 0,-2 0 0,2 0 0,-2-2 0,2 1 0,-2-1 0,2 0 0,-3-1 0,1 0 0,2-1 0,-2 1 0,0-1 0,0-2 0,0 2 0,-2-2 0,1 1 0,1 0 0,-2-1 0,2 1 0,-2-2 0,0 1 0,1-1 0,-1 1-1,2-2 1,-2 0 0,2 2 0,0-3-1,-1 1 2,1 0 0,0-1-1,0 2 0,2-2 0,-2 0 0,0 1 0,0 1 0,-1-2 0,-1 1 0,2 1 0,0 0 0,-2-1 0,2 0 0,-1 0-1,1 1 1,0-2 0,0 1 0,2 0 1,-2 1-1,2-2 0,0 1 0,-2 0 0,-1 0 0,3 0 0,-2 0 0,0 2 0,0-1 0,2-1 0,0 1 0,0-2 0,0-1 0,0-2 0,2 0 0,0-2 0,4-1 0,-2-1 0,4-2 0,0-3 0,2-2 0,5-1 0,-1-2 0,3-2 0,1 1-1,1-3 0,1-1-2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15.9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0 183 1,'0'0'2,"0"0"0,0 0 0,0 0-1,0 0 1,0 0-1,0 0 1,0 0-1,0 0 0,0 0 0,0 0 0,0 0 0,0 0 0,0 0-1,0 0 1,0 0 1,0 0-2,0 0 0,0 0 1,0 0 0,0 0-1,0 0 0,0 0 0,0 0 0,0 0 0,0 0-1,0 0 1,0 0 1,0 0-1,0 0 0,0 0 0,0 0 0,0 0 0,0 0 0,0 0 0,0 0 0,2 0 0,2 0 0,0 1 0,2-2 0,2 1 0,1 0 0,1 0 0,3-1 0,-1-2 0,0 2 0,3 0 0,-1-1 0,3 1 0,-1-1 0,-3 1 0,1-1 0,-1 2 0,-1-1 0,0 1 0,-1-1 0,-3-2 0,2 3 0,-1 0 0,-3 0 0,2-1 0,-4 1 0,0 1-1,1-1 0,-1 0-1,-2-1 1</inkml:trace>
  <inkml:trace contextRef="#ctx0" brushRef="#br0" timeOffset="459">178 0 2,'0'0'2,"0"0"0,0 0 0,0 0-1,0 0 1,0 0-1,0 0 1,0 3-1,0 2 0,0 5 0,2 3 0,2 4 0,0-1 0,0 3 1,-2-1-1,0 2-1,0 1 1,2-1-1,-2 0 1,0 1-1,3-2 1,-3 0-1,0 0 0,0-2 0,2-1 0,-2 1-1,0-3-1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17.2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140 232 1,'-6'1'2,"-3"0"0,1-1 1,0 1-1,-1-1 0,-1 2 0,0 1 0,2-1-1,-3 3 0,3-2 0,0 2 0,-1 0-1,1 2 2,2 1-2,0 1 0,2 0 1,-1 1 0,1 0-1,2 2 1,2-2-1,0 1 1,2-1-1,2-2 0,3 0 0,-1-2 0,0-1 0,2-2 0,1 0 0,1-2 0,0-4 0,1 0 0,-3 1 0,2-3 0,-2-1 0,1-2 0,-1 1 0,0 0 0,1-1 0,-5 1 0,0 1 0,0 0 0,0 2 0,-2-1 0,0 2 0,0 0 0,2 3 0,-1-1 0,-3 2 0,2 2 0,0 1 0,0 3 0,0 1 0,2 3 0,-2-1 0,2 0 0,0 1 0,0 1 0,3-1 0,-1 1 0,0 0-1,-2-2 0</inkml:trace>
  <inkml:trace contextRef="#ctx0" brushRef="#br0" timeOffset="525">376 517 2,'4'-2'2,"0"0"0,-2 2 0,2 0 0,-2 0 0,2 0-1,-2 2 0,2 1 0,-1 1 1,-1 2-1,-2 2 0,0 3 0,0 2-1,-2-1 0,-1 1 0,1 1 0,-2-2 2,4 1-1,-2-2-1,2 1 0,-2-2 0,2 1 0,2-3 1,0 0 0,0-1-1,2 0 0,1-2 1,1-2-1,0-1 0,4 0 0,1-4 0,-1-1-1</inkml:trace>
  <inkml:trace contextRef="#ctx0" brushRef="#br0" timeOffset="865">632 406 1,'0'1'3,"2"2"-1,-2 0 0,0 2 0,-2 1 0,2 2 0,-2 0-1,0 1 0,-2 2 0,0-1 0,2 2 0,-1-2 0,-1 1 1,2-1-1,0-2 0,0 2 0,2-4 0,-2 3-1,2-1 0,2-2 0,0-1 0,0 1 0,2-1 0,1 0 1,1-2-1,0-1 0,0 1 0,2-1 0,1-1 0,-1 0 1,0 0-1,1-1 0,1 0 1,0-1-1,-2 0 0,3-1-1,-1-2 0,0 1 0,1-1-1,-3 0 0</inkml:trace>
  <inkml:trace contextRef="#ctx0" brushRef="#br0" timeOffset="4205">1079 82 1,'0'-4'3,"-2"0"-1,2-1 0,0-1 0,0-1 0,0 0 0,0 1 0,-2-1-1,2 0 1,-2 2-1,2 0 1,0 0-1,-3 2 0,3-1 0,0 1-1,0-1 1,-2 3-1,0 0 0,2 1 0,-4 2 1,0 4-1,0 2 0,-2 4 1,0 1-1,-3 4 0,-1 1 0,0 4 0,-1 1 0,-1 1 0,-1 3 0,1 1 0,0 0 0,-1 0 0,3-1 1,-1-1-1,1-1 0,0-2-1,2-2 1,-1-3 0,1-1-1,2-2 0,2-1 0,0-1-1</inkml:trace>
  <inkml:trace contextRef="#ctx0" brushRef="#br0" timeOffset="4526">826 184 1,'0'-1'2,"0"1"0,2-2 0,3-1-1,-3 2 1,0 0-1,0-1 1,0-1-1,2 3 0,0 0 0,2 0 0,1 1 0,-1 1 0,0 0 0,0 0-1,2 2 2,-1 0-2,3 2-2,-2 1 1</inkml:trace>
  <inkml:trace contextRef="#ctx0" brushRef="#br0" timeOffset="5119">1399 513 1,'0'0'3,"0"0"-1,0 0 0,0 0 0,0 0 0,0 0 0,2 0-1,0 0 0,3 1 0,-1 0 0,2-1 0,0 2 0,2-1 1,3 1-1,-1-1-1,2-1 1,3 0 0,-1 0-1,3 0 0,0 0 0,3-1 0,-1 0 1,-1 0-1,1 0 0,2-1 0,-3 2 0,1 0 0,-2 0 0,-1 2-1,-4-2 1,1 1-1,-1 0 0</inkml:trace>
  <inkml:trace contextRef="#ctx0" brushRef="#br0" timeOffset="6473">1602 376 2,'0'0'2,"0"0"1,0-2-1,0 2 0,-2-2 0,2 1 0,0 1-1,-2 0 0,2 0 0,0 5 0,-2 0 0,0 1-1,2 4 2,0 0-1,-2 2 0,2 1-1,-2 2 1,0 0-1,2 0 0,-3 1 1,1 2 0,2-2-1,-2 3 1,2-2-1,-2 1 0,2-2 0,2 1 0,-2-2-1,2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24.2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190 139 1,'0'0'2,"0"0"1,0 0 0,0 0-1,0 0 0,0 0 0,0-5-1,0 2 1,-2 1-1,0-2 2,2 0-2,-3 0 0,1 1 0,0-1 0,-2 1-1,2 0 0,-2 0 1,-2 2-1,0-1 0,-1 1 0,1 2 1,-2 1 0,-2 0-2,-1 4 1,1 1 0,-5 0 1,5 3-1,-2 2 0,1-1 0,-1 3 0,2-1 0,-1 2 0,3 0 0,2 0-1,2 1 1,-1-4 0,5 2 1,3-1-1,-1-2 0,4-1 0,0-3 0,2-1 0,1-1-1,3-2 2,0-2-1,3-1 0,-1-2 0,-1-3 0,1 1 0,1-1 0,-3-1 0,1-1 1,-1 1-1,-2 3 0,1-1 0,-5 1 0,2 0 0,-2 2 0,-2-1 0,3 2 1,-3 2-1,0 2 0,2 0 0,-2 3 0,0 2 0,1 0 0,1 3 0,0-1 0,0 1 0,2-1 0,1 1 0,-1 1 0,0-3-1,-2 2-1</inkml:trace>
  <inkml:trace contextRef="#ctx0" brushRef="#br0" timeOffset="1332">374 393 1,'2'-2'2,"-2"1"0,2 0 0,0 0-1,0 0 1,0 0-1,2-2 1,0 1-1,0-2 0,3 2 0,1-1 0,0-1 0,3 1-1,-1-2 0,0 0 0,1 2 1,-3 2 0,2 0-1,-1 1 0,-1 2 0,-2 1 2,2 4-1,-4 2 0,1 1-1,-3 2 1,-2 0-1,-2 1 1,-1 2 0,1 0 0,-2-2 0,0 0-1,0-1 0,2-2 0,0-1 0,0 1 0,0-1 0,2-1 0,0-1 0,0-1 0,2 0 0,0-2 0,2 1 0,2-3 0,0 0 0,3-2-1,1-2 0,2-1-1</inkml:trace>
  <inkml:trace contextRef="#ctx0" brushRef="#br0" timeOffset="1784">678 124 3,'0'0'2,"0"0"-1,0 0 1,0 0-1,0 0 0,0 0 1,0 0-1,0 0 0,0 0 0,2 0 0,2 1 0,0-1 0,2 1 0,3-1 0,-1 0 1,0 0-2,2 0 0,1 1 0,-1 1 0,1-1 0,-1 0 0,0 1 0,1 1 0,-3 0 0,0 2 0,-2-2 0,0 4 0,-1 0 0,-1 3 1,-4 1-1,2 1 1,-4 2-1,0 1 1,-5 1-1,1 2 0,-2-1 1,0 0-1,-1 0 0,1-1 0,0-2 0,0 0 0,1-1 0,3-1 0,0-2 0,0-1 0,0-2 0,4 1 0,0-2 0,2 0 0,2-2 0,2 0 0,1-1 0,-1 0 0,4-3 0,0 1 0,-1 0 0,-1 0 0,0 0 0,0 1 0,1 0 0,-3-1 0,-2 3 0,0-2 0,0 3 1,-4-1 0,0 2-1,-2 2 1,-2 0-1,-2 2 0,0-1 0,-3 0 0,1 1 0,-2-1 0,2 0 1,-1-1 0,1 0-1,-2 1 0,4-2 0,-3-1-1,3 0-1,0 1 1</inkml:trace>
  <inkml:trace contextRef="#ctx0" brushRef="#br0" timeOffset="3468">967 53 2,'0'0'2,"0"0"0,0 0 0,0-1-1,0 0 1,2 1-1,0-1 0,1-1 0,1 0 0,0 1 0,4-3 0,2 1 0,1-2 0,1 2 0,1-2-1,1 1 2,1-1-1,1 1-1,1 1 0,-3-1 0,1 2 0,-1 1 0,-2 0 0,-1 0 0,-1 1 0,0 0 0,-1 1 1,-3 2-1,0 2 0,-2 1 0,-2 1 0,-2 3 0,-2 2 0,-4 2 0,0 2 1,-4 1 0,-5 2-1,3 0 1,-1-1 0,-1 2-1,-1-1 0,5-3 1,-2 1-1,-1 0 1,3-3-1,4 0 0,-1-1 0,1-1 0,4-1 0,0-1 0,2-1 0,4-1 0,2-2 0,3 0 0,-1-1 0,6-2 0,1-2 0,1-1 0,1-1 0,2-2 0,-1 0 0,1 0 0,-3 1 0,1-1 0,-3 2 0,1-1 0,-5-1-1,1 2 0,-3-1 0,0 1-1,-4 0 0</inkml:trace>
  <inkml:trace contextRef="#ctx0" brushRef="#br0" timeOffset="4104">1102 222 2,'0'0'2,"0"0"1,-2 0-1,0 0 0,0-1 0,-1-1-1,-1 1 1,2 1 0,0-2-1,0 2 2,0 1-2,2-1 0,-2 0 0,2 0 0,2 0-1,-2-1 0,2 3 0,2-2 0,0 1 0,5 1 0,-1-2 1,2 0-1,1-2 1,3 0-1,1 0 0,1-1 0,1 1 0,-1 0 0,3-2 0,2 1-1,-3 0-1</inkml:trace>
  <inkml:trace contextRef="#ctx0" brushRef="#br0" timeOffset="5407">1600 360 4,'0'0'3,"0"0"-1,2-2 0,7-1 0,-3 1 0,4-1 0,5-1-1,-1 1 0,3-2 2,3 0-1,1 2-1,0-1 0,-1 0 0,3 0-1,-2 2 0,-1 0 0,1 0 0,-4 1-1,1-1 1,-3 2-1,1-1 0,-3 1 0,-1 1-2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30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293 209 1,'2'-2'3,"-2"-1"-1,0 2 0,2-1 0,-2-1 0,0 1-1,0 0 1,0-1-1,-2 1 1,0 0-1,0-1-1,-2 0 1,0 2-1,-3 0 2,-1 1-1,0 1 0,-4 0 0,-1 2 0,-1 3-1,-5 0 0,0 1 0,-1 1 0,1 0 0,0 3 0,1-1 0,1 1 0,1 2 0,-1-1 0,3 0 0,1 1 0,1 0 0,4-1 0,1 0 0,5 0 0,0-2 1,4-3-1,3 0 0,1-2 0,4-2 0,2-2 0,3-2 0,2-2 0,1-2 0,1-1 0,1-1 0,-1-1 0,0 0-1,-1 0 1,-1-3 0,-1 2 0,-1 1 1,-3 2-1,-1 0 0,-3 0 0,-2 2 0,-2 0 0,0 3 0,-2 0 0,-2 2 1,0 3 0,-2 1-1,2 2 0,0 3 0,-2-1 0,2 3 0,0 0 0,2 1 1,0 0-1,0 0 0,3 1 0,-3 1 0,0 0-1,2 0 0</inkml:trace>
  <inkml:trace contextRef="#ctx0" brushRef="#br0" timeOffset="1019">469 545 3,'0'0'2,"0"0"1,0 0-1,0 0 0,0 0-1,0 0 1,0 0-1,0 0 0,0 0 1,0 0-1,0 0 1,0 0-1,0 0 0,0 0 1,0 0-1,0 0 0,0 0 0,0 0 0,0 0 0,0 0-1,0 0 0,0 0 0,0 0 0,0 0 0,0 0 0,0 0 0,0 0 0,0 2 0,0 5 1,0 4-1,-2 3 0,2 1 0,0-2 0,0 0 0,0 0 0,0-1 0,2 0 0,0-3 0,2-1 0,0 0 0,2-2 0,1-4 0,1-1 0,0-2 0,2-1 0,1-2 0,1-1 0,-1-2 0,1-3 0,-2 1 0,1 0 1,-1-1 0,0 1-1,-1 2 0,-3-1 0,0 2 0,-2 2 0,0-1 0,0 1-1,-2 2 1,3 1 0,-3 1 0,0 2 0,-2 3 0,0 1 0,0 1 1,0 1-1,0 2 0,0 1 0,2-1 0,-2 1-1,2-2 0,2 1 1,-2 1 0,2-2-1,-2-1-1,2-1 0</inkml:trace>
  <inkml:trace contextRef="#ctx0" brushRef="#br0" timeOffset="1946">938 527 1,'0'0'3,"0"0"-1,0 3 0,-2 1 0,2 1 0,0 1-1,2 2 1,-4 0 0,2 3 0,-2-1-1,2 2 1,0-1-1,-2 2 0,2 1 0,-2 1-1,0 0 0,2 0 1,-2 2 0,-2-1-1,2 0 0,2-1-1,-2 1 0,0-5-1</inkml:trace>
  <inkml:trace contextRef="#ctx0" brushRef="#br0" timeOffset="3140">1273 160 1,'0'-1'3,"2"0"-1,-2 0 0,0-1 0,2 0 0,-2 0 0,0 1 0,3-2 0,-3 2-1,0 0 2,0 1-2,0-1 0,0 0 0,0 1 0,0-2 0,0 4-1,0-2 0,0 2 1,-3 4-1,1 1 1,2 2-1,-2 0 1,0 3-1,0-2 0,2 1 0,0-2 1,0 0-1,0 0 0,2-1 0,0-1 0,0 0 0,0-1 0,3-2 0,-1 0 0,4-3 0,-2-2 0,5-3 0,1 0 0,0-2 0,1-1 0,1 0 0,-1-1 0,-3-1 0,2 1 0,-1 1 0,-5 0 0,2 3 0,1-2 0,-5 1 0,2 2 0,-4-1 0,2 2 0,0 2 0,0 0 0,-4 3 0,2 2 0,-2 1 0,2 2 0,-2 3 0,3 1 0,-3 2 0,0 3 0,2 1 0,-2 2 0,0 2 0,0 1-1,-2 3 1,2 1 0,-5-1 0,1 1 0,0 1 0,-2 0 0,-2 0 1,-3 0-1,1-2 0,-2 0 0,-1-2 0,-1-1 0,-1-3 0,1-1 0,-1-3 0,1-2 0,-1-3 0,3-2 0,-1-4 0,1-3 0,0-2 0,3-5 0,1-2 0,0-4 0,4-3 0,0-2 0,4-2-1,0 0 0,2-3 0,2-2 0,2 3 0,2-3-1</inkml:trace>
  <inkml:trace contextRef="#ctx0" brushRef="#br0" timeOffset="4047">1757 230 3,'6'0'2,"1"1"0,-1 1-1,-2 1 1,2 1-1,-2 2 1,1 1-1,-3 1 1,-2 1-1,0 3 0,-2 0 0,-3 3 0,-1-1-1,-2 0 0,0-1 2,-3 1-2,-1-1 0,-1 0 0,1-2 1,0-1 0,1-2 0,1-1-1,2 0 0,-1-1 0,3-2 1,2-3-1,0-2 0,4-3 0,2-2 0,4-2 0,2-1 0,3-4 0,1-1-1,3-1 0,-1-1 1,3-1-1,-1 0 1,1 1 0,-1 1 0,-1 1-1,1 1 1,-3 1 0,-3 2 0,0 0 1,-1 2 0,-3 2 0,0 1 0,-4 1-1,0 2 1,-2 3 0,-2 0 0,-2 2-1,-2 2 0,-4 3 0,1 2 0,-1 0 0,2 2 0,-3-2 0,3 3 0,2 1 0,0 1 0,2-1 1,-1 1-1,5-1 0,0 0 1,2-2-1,5 1 0,-1-3 0,2 1 0,5-3 0,-1 0-1,4-1-2</inkml:trace>
  <inkml:trace contextRef="#ctx0" brushRef="#br0" timeOffset="6341">2330 396 1,'-2'0'3,"0"-1"0,2 1 0,-2 1-1,0-1 0,2-1 0,0 0-1,-2 1 0,2-1 1,0 1 0,0 0-1,0 0 1,0 0-1,2-2 0,2 1 0,0 1 0,2 0 0,-1 0 0,1 0 0,0 1-1,0-1 0,2 0 0,1-1 1,-1 1-1,0 0 1,3 0-1,1 0 0,2-2 0,1 1 0,4 0 0,1-3 0,1 3 0,0-3 0,3 2 0,-1 0 0,2 1 0,0-2 0,-2 1 0,-3 1 7,1 0-8,-2 1 0,-5-1 0,0-1 1,1 2 6,-5 0-7,1 0 0,-1 0 0,-4 0 1,2 0 12,-1 0 6,-3 0-3,0 0-2,0 0-14,0 0 0,-2 0 6,0 0 7,0 2-3,-2-2-19,2 0 13,-2 0 0,0-2-7,3 2 1,-3 0-7,0 0 2,0 0 0,2 2 1,-2-2 0,2 0 1,0 1-2</inkml:trace>
  <inkml:trace contextRef="#ctx0" brushRef="#br0" timeOffset="19394">2055 29 1,'0'0'2,"0"-2"0,0 0 0,0-1-1,2-1 1,0 2-1,-2 0 0,0-1 0,0 1 0,0 0 0,2 0 0,-2 1-1,0 0 1,0 0 0,-2 0 0,2 1 0,0-1-1,0 1 0,0 0 0,0 0 2,2 0-2,-4 1 1,0-1 0,2 0-1,-2 2 0,0 0 1,0 0-1,-2 0 0,0 0 0,2 2 0,-3-1 0,1 2 0,0-1 0,0 2 0,0 1 0,-2 0 0,2 1 0,-5 1 0,3 1 0,-2-1 0,-2 3 0,-1 0 0,1-2 0,-1 2 0,1-1 0,-2 3 0,1-2 0,-1-1 1,2 2-1,-3 1 0,1 0 0,1 0 0,-3 0 0,2 2 1,-1-1-1,1 1 0,-1 0 0,-1 0 1,1 2-1,1-3 0,0 1 1,-3 0-1,5-1-1,-3 0 1,-1-2 0,4 1 0,-3 0 0,1-1 0,1 0 0,1-2 0,2 0 0,0-1 0,-1-2 0,1 3 0,4-3 0,-2-1 0,2 0 0,-1 1 0,3-1 0,0-1 0,-2 0 0,2-2 0,2 1 0,0 0 0,0-1 0,-2 0 0,2-1 0,2 1 0,-2-2 0,2 0 0,0 2 0,-2-2 0,0 1-1,0-1 0,0-1 0,2 0 0,-2 0 0,0-1 0,0 2-1,0-1 1,0-1-1</inkml:trace>
  <inkml:trace contextRef="#ctx0" brushRef="#br0" timeOffset="20092">1606 196 2,'0'0'2,"0"0"0,0 0-1,0 0 0,0 0 0,0 0 0,0 0 0,0 0 0,0 0 0,0 0-1,0 0 1,0 0-1,0 0 1,0 0-1,0 0 0,0 0 1,0 0 0,2 0-1,-2 0 0,0 0 1,0 1 0,0 0-1,2 2 1,-2 0-1,0 0 0,3 0 0,-3 1 2,2 0-2,0 0 1,0-1-1,2 2 0,-2-1 1,2 2-1,2 0-1,-2-1 1,1 2 0,1 0 0,0 1 1,2 1-1,-2 2 0,3-2 0,1 3 0,-2 0 0,3 0 0,-1 2 0,0 0 0,1 0 0,1 1 0,-2-1 0,3 0 0,-3 0 0,3 1 0,-1-1 0,0-1 0,1-1 0,-1 1 0,1-2 0,-1-1 0,0 2 0,-1-3 0,-3 0 0,2 0 0,1-1 0,-3 0 0,0 0 0,1-1 0,-3 1 0,0-2 0,0 1 0,0-1 0,1 1 0,-3-3 0,0 2 0,0-1 0,0-1 0,-2 0 0,0 1 0,0-3 0,0 1 0,0 1 0,3-2 0,-3 0 0,0 1 0,0-2 0,0 0 0,-2 1 0,2 0 0,0-1 0,-2 1 0,2-1-1,-2-1 2,2 1-1,-2-1 1,0 2-1,0-1 0,0-1 0,2 0 0,-2 0 0,2 0 0,-2 0 0,0 0 0,0 0 0,0 0 0,0 0 0,0 0 0,0 0 0,0 0-1,0-1 0,0 1-2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38.1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336 307 1,'0'-1'3,"0"0"-1,-2-2 0,0 1 0,2 0-1,-2-2 1,-5 2 0,1-2 0,0 2 0,-4-1-1,1-1 1,-3 3-1,0 0 0,-1 0 0,-1 1 0,-1 1 0,1 2 0,-3 1-1,1 3 1,-3 0 0,3 1 0,-3 2-1,0 1 0,3 0 0,-1 2 0,1 1 0,1 1 0,3 0 0,1-3 0,3 1 0,2 1 0,2-3 0,4 0 1,4-2 0,2-1 0,2-2-1,3-1 0,1-4-1,5-1 1,1-4 0,3-1 0,2-2 0,2-4 0,-3 1 0,3-2 0,-2 0 0,0 1 0,-3-1 0,-3 3 0,-1 0 0,-3 0 0,-3 2 0,1 0 0,-5 3 0,0-1 1,-4 1-1,0 1 0,-2 3-1,0 0 1,-2 3 0,0 1 0,-2 4 1,-2 3-1,1-1 0,3 0 0,-2 0 0,4 2 0,0-2-1,0 3 1,4-1 0,-2 0 0,5-1-1,-3-1-1,4 0 0,-2 0-1</inkml:trace>
  <inkml:trace contextRef="#ctx0" brushRef="#br0" timeOffset="492">628 421 3,'0'2'3,"0"2"0,-3 3-1,1 2 0,2-1 0,-4 4 0,0-1 0,2 2 1,0-1-2,0 1 0,0-1 0,0 1 0,0-2 0,0-1 0,2-1-1,0-2 0,2 2 0,-2-2 1,2-3-1,0-1 0,4-1 1,-2-2-1,4-4 1,1 0-1,1-3 0,0-1 0,1-1 0,-1-1 0,-2-2 0,3 3 0,-3 0 0,-2 2 0,0 2 0,-1 0 0,-1 2 0,0-1 0,-2 3 0,0 1 0,0 3 0,0 1 0,0 1 0,-2 2 0,2 2 0,-2 1 0,0 0 0,2 0 0,-2 2 0,2 0 0,2-2 0,-1 1-1,1-2-1,0-1 0</inkml:trace>
  <inkml:trace contextRef="#ctx0" brushRef="#br0" timeOffset="878">909 462 1,'2'0'3,"-2"0"0,4 0-1,0-2 0,2 1 0,1 0 0,-1-1 0,2 1 0,-2 1-1,-2 1 1,3 0-1,-3 1 0,2 3 0,-4 1 0,0 2 0,0 2 0,-4 2 0,0 2 0,-4 1 0,0 0 0,1-1-1,-1 0 1,0-1-1,0 0 1,2-2-1,0-1 0,1-1 0,1 0 0,2-1 0,5-1 0,-1-1 0,4-2 0,0-3 0,5-1-1,3-3 0,1 0-1,3 1 0</inkml:trace>
  <inkml:trace contextRef="#ctx0" brushRef="#br0" timeOffset="3369">1242 199 1,'0'-1'3,"0"-4"0,2 0-1,-2 2 0,0-1 0,2 1 0,-2-1-1,-2 2 0,2-1 0,0 0 1,0 2 0,0 0-1,0 0 0,0 1 0,0 2 0,0 2 0,0 0 0,0 3 0,2 1-1,0-1 0,0 1 1,2-1-1,0 0 0,0 0 0,3-1 0,-1 0 0,2-1 0,0-2 1,3 1-1,1-4 0,1-1 0,1-2 0,1 1 0,-3-2 0,2 0 0,1-2 0,-3 1 0,-1-1 0,-1 2 0,-2-1 0,1 0 0,-3 2 0,-2 1 0,0-1 0,0 2 0,-2 1 0,-2 0 0,0 4 0,0-2 0,-2 5 0,0 0 0,0 3 0,2 2 0,-2 1 0,0 2 0,2 0 0,0 3 0,0 0 0,2 3 0,-2-1 0,0 1 0,2 2 0,-4-2 0,2 2 0,-4 0 0,2 1 0,-4-1 0,-1-2 0,-1 1 0,0-3 0,-5 0 0,1-1 0,-3-3 0,1-1 0,-3-3 0,3 0 0,-3-3 0,1-3 0,1-4 0,1-2 1,2-4-1,-1-3 0,1-4 0,3-3 0,1-2-1,2-3 1,2-2 0,4 0 0,2 0-1,0 2 0,6 0-1</inkml:trace>
  <inkml:trace contextRef="#ctx0" brushRef="#br0" timeOffset="4196">2050 0 3,'-4'2'2,"2"1"1,0 0-1,-2 1 0,0-1-1,-2 2 1,2 1 0,-3-1-1,1 4 0,0 0 0,0 2 1,-3 2-1,-1 2 0,2 2 0,-3 1-1,-1 3 1,0 0 0,-3 4-1,1-1 1,-3 0 0,3 2-1,-1 1 0,-1-2 0,1-1 0,3 0 0,-3-2 0,3-1 0,-1-1 0,3-2 0,0 0-1,2-4 0,-1-1 0,3-3 0</inkml:trace>
  <inkml:trace contextRef="#ctx0" brushRef="#br0" timeOffset="4524">1715 127 1,'-2'0'3,"0"-1"0,2 1 0,-2 0-1,2 0 0,-2 0-1,2 0 0,0 0 0,2 1 0,-2 0 0,2 1 2,2 2-2,1 0 0,1 2 0,0 1-1,0 1 1,4 3 0,-1-1 0,1 2 0,0-1-2,1 0 0,-1 1-1</inkml:trace>
  <inkml:trace contextRef="#ctx0" brushRef="#br0" timeOffset="17280">2133 441 2,'0'0'3,"0"0"-1,0 0 0,0 0 0,0 0 0,0 0 0,0 0 0,0 0-1,0 0 0,0 0 0,0 0 2,0 0-2,0 0 0,0 0 0,2 0 0,-2 0-1,2 1 1,-2-1-1,2 0 0,-2 1 1,2-1-1,-2-1 1,2 1 0,-2 0-1,3 1 0,1-1 0,2 0 0,2 1 0,0-2 0,5 0 0,1-1 0,3-2 0,-1 2 0,3-1 0,2 0 0,-1 1 0,1-2 0,-2 3 0,-1 0 0,3-2 0,-4 3 0,-1 0 0,-1 0 0,-1 0 0,-2 2 0,1-2 0,-3 0 0,-4 1 0,1-1 0,1 1 0,-4-1 0,-2 0 0,2 0 0,-2 1 0,-2-1 1,0 0 0,0-1 0,0 1-1,0 0 0,0 0 0,0 0-1,0 0-1,0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56.1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276 150 1,'0'0'3,"0"0"-1,0 0 0,0 0 0,0 0 0,0 0-1,0 0 0,0 0 1,0 0-1,0 0 0,0 0-1,0 0 1,0 0 0,0 0 1,0 0-1,0 0 0,0 0-1,0 0 1,0 0 0,0 0 0,0 0 0,0 0 0,0 0-1,0 0-1,0 0 1,0 0 0,0 0 0,0 0 1,0 0-1,0 0 0,0 0 0,0 0 0,0 0 0,0 0 0,0 0 0,0 0 0,0 0 0,0 0 0,0 0 0,0 0 0,-2 0 0,2 0 0,0 0-1,0 0 1,0 0 1,0 0-1,0 0 0,0 0 0,0-2 0,-2 0 0,-2-2 0,0 2 0,2-1 0,0 1-1,-2 0 1,-1-1 0,-1 2 0,0 1 0,0 0 0,0 1 0,-3 2 0,-1-1 0,-2 2 0,1 0 1,-1 2-1,-3 0 0,3 0 0,-2 1 0,-1 1 0,1 0 0,-1 0 0,1 0 0,3 0 0,-1 2 0,2-2 0,-1 0 0,3-1 0,0 1 0,1-1 0,3 1 0,2-1 0,2-1 0,0 0 0,4-2-1,3-1 2,3-1-1,0-2 0,3-1 0,1-1 0,1-1 0,3-1 0,-1-2 0,1 0 0,3-1 0,-2-1-1,-1 1 1,-1-1-1,-1-2 1,1 2 0,-1 0 0,-3 0 0,-1 1 0,-1 1 0,-3 0 0,0 2 1,-2 0 0,1 0-1,-5 0 0,2 2 0,-2 1 0,0 1 1,0 1-1,-2 1 0,-2 2 0,2 0 1,0 2-1,2 0 0,0 1 0,0 0 0,0 1 0,4 0 0,1 0 0,1 2 0,0-2 0,2 0 0,3 1 0,-3-2-1,5 0 0,-1-1 0</inkml:trace>
  <inkml:trace contextRef="#ctx0" brushRef="#br0" timeOffset="1595">609 228 3,'0'0'3,"0"0"0,0 0-1,0 0 0,-2 4 0,2 0-1,2 3 0,-2 0 0,0 3 1,0 0 0,2 2-1,-2 0 0,0 2 0,2-1-1,-2 0 1,0 1-1,2-1 0,-2-2 1,3 1 0,1-2 0,-2 1-1,0-2 0,2-1 0,-2-1 0,2-2 0,0 0 0,0-3 0,3-2 0,-1 0 0,2-4 0,0 0 0,1-1 0,-3-1 0,2-2 0,-2 0 0,1-1 0,-3 1 0,0 1 0,0 1 0,0 2 0,0 1 0,-2-1 0,-2 2 0,4 1 0,-4 0 0,0 2 0,0 1 0,0 4 0,0-1 0,0 2 0,0 0 0,0 1 0,0 0 0,3 0 0,-3 1 0,2 1 0,0-1 0,2 0-1,-2 2-1,2-2 0</inkml:trace>
  <inkml:trace contextRef="#ctx0" brushRef="#br0" timeOffset="2082">888 258 2,'0'0'2,"3"0"0,-3 0 1,0 0-1,0 0 0,2-2 0,4 2-1,0-2 0,4-1 0,-1 1 0,3-1 0,-2 1 1,1-1-2,-1 1 1,2 0 0,-1 1 0,-3 1 0,2 1-1,-1 1 0,-3 0 1,-2 1-1,-2 3 1,0 1-1,-4 3 0,0-1 0,-4 2 0,0 1 0,-1-1 0,-1-1 0,2-1 0,0 2 0,0-2 1,1 0-1,1 0 0,2-1 0,2-1 0,0 0 0,2 0 0,0-3 0,2 2 0,3 0 0,-3-1 0,4-1 0,-2 2 0,1-1 0,-1-1 0,0 2 0,-2-1-1,2 1 2,-2-2-1,1 1 0,-5 2 0,2-1 1,-2 3 0,-5-1-1,1 1 0,-2 2 0,-2-2 0,0 2 0,-3-1 0,3 1 0,0-1 0,-3-2-1,3 1-1,0 1-1</inkml:trace>
  <inkml:trace contextRef="#ctx0" brushRef="#br0" timeOffset="4060">1385 82 1,'-2'-2'3,"2"1"0,0 0 0,0 0-1,0-1 0,-2-1 0,2 2 0,0 0-1,-2-1 0,2 1 2,0 1-2,0-2 1,0 2-1,0-1 0,2 0 0,-2 1-1,0 0 0,0 2 1,0 1-1,-2 1 0,2 2 0,0 0 1,0 2-1,0-1 0,0 0 0,2 1 0,0-1 0,0 0 0,0-1 0,2 0 0,2-2 1,0-1-1,3-1 0,-1-2 0,2-1 0,1-1 0,-1-1 0,0 0 0,1-1 0,-1 1 0,-4-1 0,3 2 0,-3 0 0,-2-1 0,2 2 0,-2 0 0,-2 0 0,2 1 0,-2-1 0,3 2 0,-5 0 1,2 4-1,-2 0 0,0 2 0,-2 5 1,0-1-1,-1 1 0,3 3 0,-2 2 0,0-1 0,0 0 0,0 5 0,-2 0 0,2 0 0,-2 2 0,-2 2 0,-3 0 0,1 1 0,0 0 0,-2-1 0,-1 1 0,-3-3 0,-1-1 0,1-1 0,-3-2 0,-1-2 0,-1-3 0,0-1 0,3-4 0,-3-2 0,3-2 0,-3-5 0,2-3 0,1-4 0,1-2 0,3-4 0,2-3 0,-1-1 0,5-3 0,2-1 0,2 0-1,4-1 1,2 0-1,4-2-1,3 4 0,-1 1 1,3 0-1</inkml:trace>
  <inkml:trace contextRef="#ctx0" brushRef="#br0" timeOffset="4861">1710 24 3,'0'0'3,"0"0"0,0 0-1,0 0 0,0 0 0,0 0 0,0 0 0,0 0 1,0 0-2,0 0 0,0 0 0,0 0-1,0 0 1,2 0-1,2 0 1,6-2 0,3 0 0,3 0-1,5-1 1,-1 0-1,5-1 1,0 2-1,0 0 0,0 1 0,0-1 0,-3 1 0,-1 2 0,-2 1 0,-1-1 0,-1 1 0,-3 0 0,-1 2 0,-3-1 0,0 1 0,-1 1 0,-5-1 0,-2 3 0,-4 1 0,-2 0 0,-3 3 0,-5-1 0,-3 1 0,-1 2 0,-3-2 0,1 3 0,-1 0 1,-2-1-1,1 0 1,1 1 0,3-2-1,1 1 0,1 0 0,3-1 0,1-1 0,2 1 0,4-2 0,-3 1 0,5-3 0,2 1 0,2-2 0,7 0 0,-1-2 0,2-2 0,3 1-1,3-2 1,-1-1 1,1 1-1,1-1 0,-1-2-1,-1 1 1,1 0 0,-3-2-1,3 1 0,-3 1 0,-3-1 0,2 0 0,-3 0 0,-1 0-1,0-1 1,-4 1-1</inkml:trace>
  <inkml:trace contextRef="#ctx0" brushRef="#br0" timeOffset="5449">1757 211 1,'0'0'3,"0"0"-1,2 0 0,0 0 1,0 0-2,0 0 0,3 0 0,-1-1 1,0 1-1,2-2 0,-2 2 0,2 0 0,-2 0 1,3 0-1,-1 0 0,0 0-1,0 0 1,1 0-1,-1-1 1,0 0-1,2 1 0,-2-1 0,-1 1 0,3 0 0,-2-1 0,0 1 0,0 0 0,1-1 0,-1 1 0,0-2 0,-2 1 0,0 1 0,0 0 0,-1 0 0,-1-1 0,0 1 0,0-1 0,-2 1 0,2 0 0,-4 0 0,2 0 0,0 0 0,0 0 0,0 0 0,0 1 0,0-2 0,0 1 0,0 0 0,0 0 0,0 0 0,2 0 0,4 0 0,-2-1 0,2 0 0,3-2 0,-1 1 0,4 1 0,3-2 0,-1 1 0,3 0 0,3-2-1,-1 2 0</inkml:trace>
  <inkml:trace contextRef="#ctx0" brushRef="#br0" timeOffset="10231">2148 453 1,'0'0'3,"0"0"-1,0 0 0,0 0 0,0-2 0,0 4-1,2-2 1,0 0 0,-2 0 0,2-2-1,2 1 2,3-1-2,-1 0 0,4-1 0,3 2 0,1 0 0,3-3 0,3 2-1,1-3 0,4 1 0,0-1 1,1-1 0,3 2 0,0 0-1,-4 0 0,4 1 0,-4 0 0,2 2 0,-4-1 0,-3 1-1,1 1-1,-5 1 0,-1 1 0</inkml:trace>
  <inkml:trace contextRef="#ctx0" brushRef="#br0" timeOffset="11359">3006 137 2,'0'-2'2,"0"-1"0,0 0 0,2 0 0,-2-1-1,2 2 1,-2-1-1,0 0 0,0 1 0,3-2 1,-3 2-1,0 0 0,2 1 1,-2-1-1,2 1 0,-2 1-1,0-1 0,0 0 0,0 0 0,0 1 1,-2-1-1,2 1 1,0-2 0,0 1 0,0 1 0,0 0-1,2 0 0,-2 0 0,0 0 0,0-1 0,0 1 0,0 0 0,0 0 0,0 0-1,0 0 2,0 0-1,0 0 0,0 0 0,0 0-1,0 0 1,0 0 0,0 0 0,0 0 0,0 0 0,0 0 0,0 0 0,0 0 0,0 0 0,0 0 0,0 0 1,0 0-1,0 0-1,0 0 1,0 0 0,0 0 1,0 0-1,0 0 0,-2 0 0,2 0 0,0 0 0,-2 0 0,-3 0 0,-1 4 0,0-1 0,-2 2 0,-3-1 0,3 3 0,-2 2 0,-1 0 0,-1 1 0,2 2 0,-3 1 0,1 1 0,1 0 0,1 0 0,2 1 0,2 0 1,-1-1-1,3-1 0,0-1 0,4 2 0,0-2 0,0-3 0,4 2 0,0-4 0,3-2 0,3-2 0,0-1 0,3-3 0,1-3 0,1 0 0,1-2 0,1-2 1,-3-1-1,3-1 0,-3 0 0,1-1 0,-3-1 0,-1 0 0,-3 0 0,0 2 0,-4-2 0,0 2 0,0 2 0,1-1 0,-3 4 0,-2-1 0,0 1 0,0 3 0,-4 2 0,1 2 0,-1 2 0,2 3 1,0 0-1,0 2 0,0 1 0,2 3 0,0 1 0,0 0 0,2 1 0,0 3 0,2-2 1,0 1-1,3-2 0,-1 2 0,0-1-1,0-1-1,1-1 1</inkml:trace>
  <inkml:trace contextRef="#ctx0" brushRef="#br0" timeOffset="12229">3296 204 1,'0'0'3,"0"0"0,0 0-1,0-1 0,-2 1 0,2-3 0,-2 3 0,2-1 0,0 1-1,0-1 1,0 1-1,0-1 0,0 1 0,-2 0-1,2 0 0,0 0 0,0 0 1,0 0-1,0 0 0,0 0 0,0 0 1,0 0-1,0 0 1,0 0 0,0 0-2,0 0 2,0 0-1,0 0 0,0 0 0,0 0 0,0 0 0,0 0 0,0 0 0,0 0 0,0 0 0,0 0 0,0 0 1,0 0-1,0 0 0,0 0 0,0 0 0,0 0 0,0 0 0,0 0-1,0 0 1,0 0 1,0 0-1,0 0 0,0 0 0,0 0 0,0 0 0,0 0 0,0 0 0,0 0 1,0 0-1,0 0 0,0 0 0,0 0 0,0 0 0,0 0 0,0 0 0,0 0 0,0 0 0,0 0 0,0 0 0,0 0 0,0 2 0,0 3 0,-2 1 0,0-1 0,-1 2 0,3 4 0,-2-1 0,0 2 0,0 0 0,2-1 0,-2 2 0,2 0 0,0-2 0,0 1 0,0-4 0,0 3 0,0-2 0,0-1 0,0 0 0,2-1 0,-2-2 0,0 1 0,2-2 0,0 0 0,0-2 0,1-1 0,-1-1 0,4-2 0,-2-3 0,2 1 0,0-2 0,1 0 0,-1-2 0,0-1 0,0 0 0,-2 1 0,2-1 0,-1 0 0,-1 2 0,0 1 0,-2 1 0,2 1 0,-2-1 0,-2 4 0,2-2 0,0 5 0,-2 0 0,0 3 0,2 0 0,-2 5 0,0 0 0,0 1 0,0 0 0,0 4 0,0 0 0,2-1 0,1-1 0,-1 1 0,0 0 0,0-1 0,0 0 0,2-3-1,-2 1 0,2-2-1,-2-3 0</inkml:trace>
  <inkml:trace contextRef="#ctx0" brushRef="#br0" timeOffset="12946">3536 235 1,'0'0'3,"0"0"-1,0 2 0,0 2 0,0-1 0,-2 2 0,2 2 0,-2 1 0,0 2 0,2 0 1,-3 0-2,3 1-1,0-1 1,0 1 0,0-1-1,0 1 0,0-4 0,3 1 1,-1 0-1,0-2 1,2 0 0,0-2-1,2-1 0,0-2 0,1-2 0,1-3 0,0-1 0,0 1-1,1-4 1,-1 1 0,0 0 0,-2-1 0,1 1 0,-3 0 0,2 0 1,-2 1-1,0 4 0,-2-2 0,0 3 0,3 2 0,-5 1 0,0 3 0,2 2 0,-4 1 0,2 4 0,-3-1 0,3 5 0,0-1 0,0 2 0,0 1 1,0 0-1,3 2 0,-1-2 0,0 1-1,2-3-1</inkml:trace>
  <inkml:trace contextRef="#ctx0" brushRef="#br0" timeOffset="15599">3873 91 1,'0'0'3,"0"0"-1,0 0 1,0 0-1,0 0 0,0 0 0,0 0-1,0 0 1,0 0-1,0 0 0,0 0 1,0 0-1,0 0 0,0 0-1,0 0 0,0 0 1,-2 5 0,2 0-1,-2 4 0,0 1 1,-2 2-1,-1 0 0,1 1 1,0-2-1,2 0 1,2 0-1,0-1 0,0-2 0,2 1 0,2-1 0,0-1 0,5-3 0,-3 0 0,6-3 0,1 0-1,-1-2 2,1-1-1,-1-3 0,2 0 0,1 0 0,-3-1 0,1-1 0,-1 1 0,-2-1 0,-1 0 0,-1 1 0,0 1 0,-2 1 1,1 0-1,-3 2 0,-2 0 0,2 1 0,-2-1 0,2 4 0,-2 1 0,0 3 0,-2 1 0,0 3 0,0 3 0,2 2 0,-2 4 0,0 2 0,-2 3 1,2 2 0,-2 2-1,0 1 0,0 1 0,-2-1 0,-2 1 1,2-1 0,-5 0-1,1-2 0,-2 1 0,-3-4 0,1 0 0,-3-3 0,-1-2 0,-1-3 0,3-3 0,-3-2 0,1-3 0,1-3 0,1-4 0,-1-3 0,1-3 0,2-3 0,1-4 0,3-3-1,0-1 0,3-2 0,3-1 0,2-1 0,0 1-1,2 1 1,5-1-1</inkml:trace>
  <inkml:trace contextRef="#ctx0" brushRef="#br0" timeOffset="20303">4303 439 3,'-2'-2'3,"2"1"0,-2 0-1,2 2 1,0-1-1,0 0 0,0 0 0,0 0 1,0 0-2,0 0 0,0 0 0,0 0 0,0 0-1,0 0 1,2-2 0,0 0 0,4 0 0,0 0-1,3 2 0,-1-1 0,0 0 0,3-1 0,1 0 0,3 1 0,-1-1 0,5 1 0,-1-2 0,3 0 0,2-1 0,-1 1 0,5-1 0,-2 0 0,-2 0 0,2 0 0,-5 1 0,1 0 0,0 0 0,-5 0-1,-1 2 0,-3-1 0,1 0-1</inkml:trace>
  <inkml:trace contextRef="#ctx0" brushRef="#br0" timeOffset="20724">4518 310 2,'0'0'2,"0"0"0,0 0 1,0 0-1,0 0 0,0 0 0,0 0 0,0 0 0,0 0 1,0 0-2,0 0 0,0 0 0,0 0-1,0 0 1,0 0-1,0 0 0,0 7 1,0 3-1,0 2 0,0 2 1,0 1-1,-2 3 1,0 2-1,0 1 0,0 1 0,0 1 0,-2 1 0,4-2 1,-2 1-1,0 0-1,2-2-1</inkml:trace>
  <inkml:trace contextRef="#ctx0" brushRef="#br0" timeOffset="22667">5155 215 1,'-2'-1'3,"0"0"-1,0 0 0,0 0 0,0 0 0,-2 1-1,0 0 1,-1-2-1,-1 2 1,2 2-1,-4-1 0,0 1 1,-1 2-1,-1 0 0,0 2 0,-1 2-1,1 0 0,-3 3 1,1 0-1,0 1 0,1 1 0,1 0 0,2-2 0,-1 2 0,3-1 1,2-2 0,0 1-1,0-2 0,4-2 0,0-1 1,4-1-1,0-1 0,2-4 0,1 1 0,1-2 0,4-4 0,-1 1 0,1-2 0,-2-3 0,1 0-1,-1 0 2,0 0-1,-1-1-1,-1 1 1,0 1 0,-4 0 0,2 1 0,-1 1 0,-3 1 0,2 2 1,-2-1-2,0 2 2,0 2-1,-2 2 0,0 3 0,0 1 0,-2 2 0,-2 3 0,4 1 0,-2 2 0,2 1 0,-2 2 0,2-2 0,0 0 0,0 0 0,2 0 0,-2-1 0,2 0-1,-2 0 0,2-2 0,-2 0-1</inkml:trace>
  <inkml:trace contextRef="#ctx0" brushRef="#br0" timeOffset="23247">5209 441 1,'2'-2'3,"2"-2"-1,2 1 0,1 0 0,-1 1 0,2 0 0,-2-1-1,0 1-1,-1 0 1,-1 1 1,-2 1-1,2 1 2,-2 0-3,-2 5 2,0 2-1,0 1 0,-6 3-1,0 1 1,-3 0 0,-1 1-1,2 2 1,-1-2 0,1 1-1,0 0 0,2-1 1,-1-2-1,1 1 0,2-1 0,0-2 0,2 0 0,2-1 0,2 0 0,0-1 0,0-2 0,4 0 0,3-2 0,-1-2 0,2-1 0,3-1 0,-1-2 0,0-1-1,3 0-1,-3-2-1</inkml:trace>
  <inkml:trace contextRef="#ctx0" brushRef="#br0" timeOffset="23825">5449 371 1,'0'0'1,"0"0"1,0 0 0,0 0-1,0 0 0,0 0 0,0 0 0,0 0 0,0 0 0,0 0 0,0 0 0,0 0 0,0 0 0,0 0-1,0 0 1,0 0-1,0 0 1,0 0-1,0 0 0,0 0 0,0 0 0,0 0 0,0 0 0,0 0 0,0 0 0,0 0 0,0 0 0,0 0 0,0 0 0,0 0 0,0 0 0,0 0 0,0 0 0,0 0 0,0 0 0,0 0 0,0 0 0,0 1 0,0 3 1,-2-2-1,2 3 1,0-3-1,0-1 0,0 2 0,0 0 0,-2 1 0,2-1 2,-2 1-1,0 1 0,-3 2 0,1 2-1,2-1 0,-2 1 1,2 1 0,-2 1-1,2 1 0,-2-1 0,2 0 0,0-1 0,-1-1 0,3-2 0,0 1 0,0-2 0,0 0 0,-2 0 0,4 0 1,-2-2-1,3 0 0,-1-2 0,2 1 0,0-2 0,2-2 0,0-1 0,1 0 0,-1-1 0,2-1 0,0 1 0,1-3 0,-1 0 0,0-2 0,0 0 0,-1 0-1,1-2 1,-2 1 0,2 0-1,-1 0 1,-3 1 0,0 1 0,0 0 0,0 3 0,-2-1 0,0 0 0,0 3 0,0 0 0,0 1 0,0 2 0,-2 1 0,0 4 1,-2 0 0,2 3-1,0 0 0,-2 3 1,0 0-1,2 0 1,-2 1-1,2 1 0,0 0 0,0 0 0,0 0 0,0-1 0,2 1 0,0-3 0,0 1 0,0-2-1,3 1 0,-3-3-1</inkml:trace>
  <inkml:trace contextRef="#ctx0" brushRef="#br0" timeOffset="25329">5461 183 2,'-2'0'3,"0"-1"-1,2 1 1,-2-2-1,2 2 0,0 0 0,0 0-1,0 0 0,0 0 1,0 0 0,0 2-1,4-2 0,0 0 0,3 0 0,1 0 0,0 1 0,2 0 0,1 0-1,1-1 0,3 1 0,-3-1 0,5 0 0,-3 0 0,1 0 0,-1 0 0,1 0 0,-1 0 0,-2-1 0,-1 1 0,-1-1 0,0 0 0,-1 1-1,-3-1 0,0-1-1</inkml:trace>
  <inkml:trace contextRef="#ctx0" brushRef="#br0" timeOffset="25701">5436 337 1,'0'-1'3,"0"0"-1,0 0 0,0 0 0,0 0-1,0-1 1,0 2-1,0 0 0,0 0 0,0 0 0,0 0 0,0-1 0,0 1 0,3 0-1,-3 0 0,0 0 0,0 0 0,0 1 0,2 1 2,-2-2-1,2 0-1,-2 1 1,0 0 0,2 0-1,-2 0 0,2 0 0,0-1 0,0 2 0,0 0 0,0-1 0,0 0 0,2 0 0,-2-1 0,0 2 0,3-1 0,1 0 0,-2 0 0,2-1 0,2 0 0,1 0 1,-1 1-1,2-1 0,1 0 0,1 0 0,0 0 0,1 0 0,-1 0 0,3 0 0,-3 0 0,3 0 0,-3 1 0,0 1 0,-1-2 0,-1 2 0,0 0-1,-1-1 0,-3 1 0</inkml:trace>
  <inkml:trace contextRef="#ctx0" brushRef="#br0" timeOffset="26343">6121 162 2,'0'0'3,"0"0"0,0 0-1,0-4 1,0 1-1,-2-1 0,2 2-1,-2-1 1,2-1 0,-2 2-1,4-2 0,-2 2 0,0 0 0,-2-1-1,0 1 1,2 1 0,-2 0-1,-2 0 1,-1 1 0,-1 0-1,-2 1 0,2 0 1,-3 1-1,1 0 0,-2 2 0,-3 1 0,3 0 0,-2 1 0,1 0 0,-3 2 0,-1-1 0,3 2 0,0 1 0,-3 1 0,1 1 0,1 0 0,1 2 0,-1-2 0,3 2 0,0 0 0,1 0 0,1 0 0,2 0 0,0-1 0,2 1 1,2 0-1,-1 0 0,3-1 0,0-1 0,3 0 0,3-1 0,0-1 0,2-1 0,0-1 0,3-1 0,1-1 0,5-1 0,-3-3 0,3-1 1,-1-2-1,5-1 1,0-3-1,-1-2 0,1 0 0,2-1 0,0-1 0,-1-2-1,-1 0 2,-2-1-1,-1 0 0,1 1 0,-1-2-1,-1-1 1,0 0 0,-3 1 0,1 1 0,-3-1 0,-2 0 0,1 0 0,-3 0 1,-2 1-1,0-1 0,-2 1 0,-2 1 0,-2-1 0,0 0 0,0 2 0,-4 1 0,0-2 0,0 3 0,-4 0 0,0 1 0,1 1 0,-1 0 0,2 2 0,0-1 0,-1 3 0,1-2 0,0 2-1,0-1 0,0 3-1,1 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50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1,'0'0'1,"0"0"0,2 0 0,-2 0 0,0 0 0,0 0-1</inkml:trace>
  <inkml:trace contextRef="#ctx0" brushRef="#br0" timeOffset="81">8 0 1,'0'0'1,"0"0"0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21.2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0 2,'0'27'3,"0"-6"0,0-1-1,-2-3 0,-1-2-1,1-3 1,2-2-1,-2-1 0,2-2 0,0 0-1,0 0 1,0-1 0,0-1 1,0-2-1,0 2 0,-2-1 0,2-2-1,0 1 0,0 0 1,0 0-1,0 2 1,0 1-1,0 2 0,-2 1 0,2 3 0,-2 2 0,0 0 0,0 0 1,0 1 0,0 0-1,0 0 0,0 1 0,-2-1 0,1 3 0,-1-1 0,0 1 0,2-1 0,-2 2 0,2-1 0,-2 0-1,2-1 2,0-2-1,0-1 0,0 0 0,2-3 0,-3-1 0,3-1 0,-2 1 0,2-4 0,0-1 0,0 0 0,-2-2 0,2 2 0,0-1 0,-2-1 0,2-1 0,0 1-1,-2-2 1,2 1 1,0-1-1,0 1 0,0-2 0,2 1 0,-2 0 0,0 0 0,0 0 0,0-1 0,0 1 0,0-1 0,0 2 0,0-2 0,0 0 0,0 1 0,0-1 0,0 0 0,0 1 0,0-1 0,0 0 0,0 0 0,0 1 0,0-1 0,0 1 0,0 0 0,2 1 0,-2-1 0,0 1-1,0-1 1,0 3 0,0-2 1,2 1-1,0-1-1,1 0 1,-1 0 1,0-1-1,0 2 0,0-2 0,2 0 0,-2-1-1,2-1 1,2-4 0,1 1 1,3-3-1,0-4-1,3-2 1,1-1 0,1-1 0,1-2 0,1-1 1,-1 1-1,3 0 0,-3-2 0,1 3 0,2-1 0,-5 2 0,1 1 0,-3 2 0,-2 1 0,3 2 0,-5-1 0,0 5 0,-2-1 0,1 0 0,-3 1 0,2 2 0,-2-1 0,-2 2-1,0-1 1,2 1 1,-2 2-1,1 2 0,-3 0 0,2 0 0,-4 3 0,2 0 0,0 0 0,-3 1 0,1 1 1,0-1 0,0 2-1,0 0 0,0 2 0,0-1 0,2 0 0,-2 2 0,2-1 0,0 1 0,0-1 0,-2-1 0,2 1 0,0-3 0,-2 0 0,4 1 0,0-2 0,-2-1 0,2 0 0,0-2 0,2 1 0,-2 1 0,0-2 0,3-2 0,-1 2 0,0-2 0,2 0 0,0-2 0,0 0 0,3-2 0,1 0 0,-2-2 0,3-2-1,-1-1 1,2-1 0,1-2 1,-3 0-1,5-2-1,-5-1 1,2-2 0,3-1 0,-3-1 0,3-3 0,-1-1 0,1-2 0,-1 1 0,1-1 0,-1-1 0,-1 2 0,1 0 0,-2 0 0,1 3 0,-3 2 0,1 1 0,-1 1 1,-2 2-1,0 2 0,-1 0 0,-3 3 0,2 2 0,-2 0 0,0 0 0,-2 1 0,2 2 0,-2 0 0,3 1 0,-3 0 0,0 2 0,2-1 0,-2 2 0,2 0 0,-2 0 0,2 0 0,-2 0-1,3 2 0,-3-2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23.1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166 106 1,'0'0'2,"0"0"0,0 0 0,0 0-1,0 0 0,0 0 1,2 0-1,2 0 0,4 0 0,2 1 0,1-1 0,3 2 0,3-1 0,-1 0 0,5-1-1,0 1 1,-1 0-1,3 0 0,0 1 0,-3-1 0,1 1 0,0-1 0,-3 0 2,1 1-2,0-1 0,-3 0 0,-1 0 0,-3 0 0,1-1 0,-3 1-2,0 1 2,-2-1 0,3-1 0,-5 1 0,2-1 0,-4 0 0,3 0 0,-3 0-1,-2-1 0</inkml:trace>
  <inkml:trace contextRef="#ctx0" brushRef="#br0" timeOffset="27227">0 176 1,'8'1'1,"-1"2"0,1-1 0,0 1 0,2 0-1,1-1 1,1-1 0,-1 1 0,1 1-1,2-2 0,-1 0 1,-1 0 0,3 0-1,-1 1 0,-1-2 0,1-2 0,1 2 1,-3 0-1,2-1 1,-1 1 0,-1 0-1,1 0 0,-3 0 0,2 0 0,1 0 0,-1 0 0,1 0 0,-1 0 0,0-1 1,1 0-1,-1 0 1,3 0-1,-1-2 0,1 1 0,1-1 0,1-1 1,-3 2-1,1-2 1,-1 1-1,1-1 0,-1 1 0,1 0 0,-3 1 0,-2 0 0,1-1 1,1 2-1,-2 1 0,-1-1 0,-1 1 0,0-1 0,1 0 0,-1 1 0,-2 0 0,2 0 0,1 0-1,-3 0 1,2 0 0,-2 0 0,3 0 0,-1 0 0,-2 0 1,2 1-1,1-1-1,-1 1 1,-2-1 0,0 0 0,3 0 0,-3 0 0,0 0 0,0 1 1,0-1-1,-2 1 0,3-1 0,-3 3 0,0-2 0,-2 0 0,0 0 0,2 0 0,-2 1 0,0-2 0,0 1-1,-2-1 2,3 1-1,-1-1 0,-2 1 0,2 0 0,0-1 0,0 1 1,-2-1 0,2 2-1,-4-2 0,2 0 0,2 1-1</inkml:trace>
  <inkml:trace contextRef="#ctx0" brushRef="#br0" timeOffset="27873">484 2 1,'0'0'2,"0"0"-1,0 0 0,0 0 0,0 0 0,0 0 0,0 0-1,0 0 0,0 0 1,0 0 0,0 0-1,0-2 1,4 2-1,0 0 0,0 0 0,3 2 0,-3-1 0,4-1 0,0 1 0,1 0 1,-1 1 0,2 2 0,3 1-1,-1 0 0,0 1 0,1 0 0,1 2 0,3 0 0,-3 0 0,3 2 0,-1-1 0,1 0 1,0 1-1,-1-1 0,1 1 0,-1-1 0,-1 0 0,-1 0 0,1-1 0,-3 0 0,-2 1 0,1-2 0,-1 1 1,-4 0 0,0 0-1,-1 1 0,-1-1 0,-4 2 1,0-1-1,0-1 1,-4 3 0,-3-2 1,1 1-2,-2 1 0,-2 0 1,-1 1-1,-1 1 0,-5-1 0,3 1 0,-3-1 1,3 1 0,-3 1-1,3-1 0,-3-1 0,3 0 0,-3 0 0,5-1 1,-1 0-1,3-2 0,0 0 0,-1 0 0,5-1 0,0-1 0,2-2 0,0 0 0,-1 1 0,3-3-1,0 2 0,2-1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24.0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271 0 2,'0'0'2,"-4"1"0,-1 0 0,1 1 0,0 2 0,-4-1-1,0 3 0,-3 0 1,1 1 0,-2 3-2,-1 3 1,1 2 0,-3 3 1,1 4-2,-3 2 0,-1 3 1,1 2 0,1 2 0,-1 1-1,3 0 0,1 0 0,1-1 1,3-2-1,-1-1 0,6-1 0,0-2 0,4 0 0,4-4 0,0 0 0,6-3 0,1-1 0,3-2 0,3-2 0,3-2 0,1 0 0,2-4 0,0-2 0,1-1 0,1-2 0,-2-1 0,0-1-2,-3-1 0</inkml:trace>
  <inkml:trace contextRef="#ctx0" brushRef="#br0" timeOffset="498">693 308 2,'2'0'3,"2"-3"-1,4 0-1,-2 0 1,3 0-1,-3 2 1,0-1-1,0 2 0,0 0 0,1 1 0,-1 1 0,0 1 0,-2 2 0,2 3-1,-1 2 0,-3 1 2,0 5-2,-4-1 0,0 3 0,-5 2 0,-1 1 1,-2 1 0,-3 1-1,-1 1 0,-1-2 0,-1 0 1,1-3-1,-1 0 1,1-4-1,3 0 0,2-2 0,-1-2 0,3-2 0,2-1 0,0-2 0,1 0 0,3-4 0,2-1 0,2-4 0,5-3 0,1-3 0,6-5 0,5-4 0,4-2 0,2-2-1,-1 0 1,3-2 0,2-2-1,-2-1 0,0 2 1,0-2 0,-2 2-1,-3 0 1,1 2 0,-4 2 0,-1 3 0,-1 1 1,-3 2 0,-1 1-1,-3 1 0,-2 2 0,-1 1 0,-3 3 0,-2 3 1,-4 1 0,-2 3-1,2 4 0,-5 3 1,-1 3-1,0 1 1,-3 3-1,1 1 0,2 1 0,0 1 1,-1 1-1,3 1 0,2-1-1,0 1 1,2-1 0,2 1 0,2-2 0,2 1 1,2-1-1,0 0 0,5-1-1,1-1 0,-2 0 0,5-2-1</inkml:trace>
  <inkml:trace contextRef="#ctx0" brushRef="#br0" timeOffset="2045">1239 593 3,'0'0'2,"0"0"1,0 0-1,0 0 0,0 2-1,0 3 0,2 0 0,0 1 0,-4 1 1,2 1-1,0 2 0,-2-1 1,2 0-1,-2 1-1,2 0 0,-2-1 1,2 2 0,0-1-1,0 0 0,0-2 0,0 1-1,2-1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9:41.7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567 1173 2,'0'9'2,"2"1"-1,-2 2 1,0 0-1,0-1 0,0 2 0,0 0 0,0 1 0,2 0 0,-2 0 0,0 0 0,0 2 0,0-1-1,0 0 0,-2 1 0,2 1 1,0-1-1,0 0 1,-2 0-1,0 1 0,2 0 1,-2 1-1,2-2 0,-2 3 0,2-2 0,-2 0 1,2 1 1,0-2-2,0-1 0,0 2 0,-2-2 1,2 0-1,0-2 0,0 1 0,0-2 0,0 1 0,0-1 1,-3 1-1,3-3 0,0-1 0,-2-1 0,2 1 0,0-2 0,-2-3 0,2 1 0,0-2 0,0 1 0,0-1 0,0 0 0,0-1-1,-2-2 0,0 0-1</inkml:trace>
  <inkml:trace contextRef="#ctx0" brushRef="#br0" timeOffset="1072">333 35 1,'0'0'2,"0"0"-1,0 0 1,0 0-1,0 0 0,0-2 0,0 0 1,-2-1-1,2 1 0,-2-1 0,2 0 0,0 1 0,0 1-1,0-2 1,-2 1 0,2 1 0,0 0-1,0 0 1,0-1-1,0 0 0,0 2 0,0-1 0,0 0 0,0 1 0,0-1 0,0 1 0,0-2 0,0 2 0,0 0 0,0 2 0,2-2 0,-2 0 0,4 1 0,-2 0 0,2 0 0,1 1 0,1 1 0,0 0 0,0 1 0,0 0 0,3 1 0,-1 1 0,0 1 0,0 0 0,1 0 0,-1 1 0,2 1 0,1-2 0,-3 1 0,0 2 0,0-1 0,-1-1 0,1 0 0,-2 2 0,0-1 0,-2 0 0,3 0 0,-3 1 0,2-1 0,-2 0 0,-2 2 0,0 0 2,0 0-2,0 1 0,1-1 0,-3 1 1,2-1-1,-2 1 0,0 1 0,0 0 0,0-1 0,-2 1 0,2 0 0,0 0 0,-3 1 0,3 0 0,0-2 0,-2 1 0,2 0 0,0 0 0,0-2 0,0 3 0,0-1 0,0 0 0,2 0 0,-2-2 0,0 2 0,0-1 0,0-2 0,0 3 0,0-1 0,0 1 1,-2-1-1,2 1 0,0 0 0,-2 0 0,2 1 0,-2 0 0,2 0 0,-2 1 0,0 0 0,2 0 0,-2 0 0,2 0 0,0 0 0,-2-1 0,2 1 0,0-1 0,-2 0 0,2 0 0,0-1 0,0 1 0,0-1 0,-2-1 0,2 2-1,0-1 1,0 1 0,-2-1 0,2 1 1,0-1-1,0 1 0,-2-2 0,2 1-1,0 0 1,0-1 1,-2-1-1,2 1 0,0 0-1,2-1 1,-2 1 0,0 1 0,0-2 0,0 1 1,0-1-1,0 1 0,2 0 0,-2-1 0,0 1 0,0 1-1,0 0 1,0-1 0,0 1 1,0-2-1,0 0 0,0 1 0,0 1 0,0 1 0,0-3-1,0 3 1,0 1 1,0-2-1,0 0 0,2 1-1,-2 0 2,2 0-1,-2 0 0,2-1 0,-2-1-1,0 1 2,2 0-1,-2 0 0,0-1 0,2 1 0,-2 0 0,2 0 0,-2-2 0,2 2 0,-2 0 0,0-1 0,2-1 0,-2 1 0,0 0-1,0-1 2,0 1-1,-2-1 0,2 0 0,0 1-1,0-1 1,-2 1 1,2-2-1,-2 3 1,2-2-1,-2 0 0,2 1 1,0-2-1,-2 2 0,2-2 0,-2 1 0,2-2 0,0 2 0,-2-1 0,2 0 0,0 1 0,0-2 0,-2 2 0,2-2 0,0 1 0,0 1 0,0-1 0,0 1 0,0-2 0,0 2 0,0-2 0,0 1 0,-2 1 0,2-1 0,-2 2 0,0 0 0,2-2 0,-3 2 0,1-2 0,0 3 0,0-1 0,0-1 0,-2 1 0,2-1 0,0 1 0,0 1 0,0-1 0,0-2 0,0 3 0,0-2 0,0 0 0,-1 0 0,3 1 0,-2-1 0,0 0 0,0 0 0,0-1 0,0 2 1,0-2 0,2 3-1,-2-1 0,0-1 0,2 0 0,-4 0 0,2 1 0,0 1 1,2-3-1,-2 2 0,-1 0 0,1-1 0,2 0 0,-2 0-1,0 1 1,2-1 0,-2 2 0,2 0 0,-2-1 0,2 0 1,-2 1-1,2 0 0,-2 0 0,2 0 0,-2 1 0,0 0 0,0 1 0,0 0 0,0 1-1,2-1 1,-2 1 0,0 0 1,-1 0-1,1 0 0,0 0 0,0 1 0,0 0 0,0 1 0,0-2 0,0 0 0,-2 2 0,2-1 0,0 2 0,-2-1 0,2 0 0,-1 0 0,1 1 0,0-1 0,0 0-1,0 1 1,0-2 1,0 2 0,0-2-1,-2-1-1,2 2 1,-2-2 0,2 1 0,0-1 0,-1 0 0,1-1 0,0 1 0,0 1 0,0-2 0,0 2 0,0-1 0,2 3 0,-2-2 0,0 0 0,0 0 0,2 2 0,-2-2 0,0 1 0,0-1 0,0-1 0,-1 3 0,1-2 0,0 0 0,0 0 0,0 1 0,0-2 0,0 0 0,0-1 0,0 2 0,0 0 0,-2-1 0,2 1 0,0 0 0,-3-1 0,3 2 0,0-1 0,0 1 0,-2-2 0,2 1 0,0 0 0,0-1 0,2-1 0,-2 0 0,0-1 0,0 0 0,0 0-1,0 0 1,-1 0 0,3-3 0,-2 2 0,2-2 1,-2 0-1,2 1 0,-2 0 0,2-2 0,0 1 0,-2-1 0,2 2 0,0-3 0,0-1 0,2 1 1,-2 0-1,0-1 0,0 1 0,0-1 0,2 0 0,-2 0 0,0 1 0,2-3 0,-2 3 0,2-2 0,1 0 0,-3 0 0,0 0 0,2 0 0,-2-2 0,2 2 0,-2 0 0,0-1 0,0 0 0,0-1 0,0 0 0,-2 0 0,2 0 0,0-1 0,0 1 0,-2-2 1,-1 2-1,-1 0 0,0-2 0,0 2 0,-2-2 0,-2 2 0,-1 0 0,-1-2 0,-2 2 0,-1-1 0,1 1 0,-5 1 0,1 0 0,-1-2 0,3 1 0,-3 0 0,3-1 0,1 0 0,1-1 0,-1 1 0,3-2-1,2 0 0,-3 0 0,3-1-1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27.6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95 474 1,'-2'6'3,"2"2"-1,-2 0 0,-2 2 0,2-1-1,-2 1 0,-3 2 1,1 0-1,0-1-1,-4 1 1,1-2 0,1 2 0,-2-2-1,1 0-1,1-1 1,0-2-1</inkml:trace>
  <inkml:trace contextRef="#ctx0" brushRef="#br0" timeOffset="502">498 147 1,'0'0'2,"0"0"0,0 0 0,0 0 0,0 0 0,0 0 0,0 3 0,-2 0-1,2 2-1,0 0 1,-2 2 0,2 0 0,0 1 0,0-1-1,0 0 2,2-2-1,-2 2-1,0-1 0,2 0 1,0-1-1,0-1 0,3-1 0,-1 0 0,2-3 0,0 0 0,0-3 0,5-1 0,-3-3 0,0 0 0,5-1 0,-3 0 0,0-3 0,1 1 0,-3 0 0,2-1 0,-1 1 0,-3 0 0,0 3 0,2 0-1,-4 0 2,3 3-1,-3-1 0,0 2 0,-2 0 0,0 1 0,0 1 0,0 1 0,0 2 0,-2 0 0,2 4 0,-2 2 0,2 3 0,-2 0 0,0 3 0,0 0 0,0 4 0,2-1 0,-2 3 0,0 1 0,2 0 0,-2 2 1,3 2-1,-3 0 0,0 1 0,0 0 1,0 1-1,0 0 0,-3 0 0,1 1 0,0-2 0,-2 1 0,-2 0 0,0-2 0,-2 1 0,-3 0 0,-1-4 0,1 0 0,-1-1 0,0-3 0,-3-1 0,3-2 0,-1-2 0,1-2 0,2-3 0,-1-3 0,1-3 0,0-2 0,1-4 0,3-2 0,0-4 0,0-1 0,2-3-1,1-2 0,3-2 0,0 0 0,5-2-2</inkml:trace>
  <inkml:trace contextRef="#ctx0" brushRef="#br0" timeOffset="4190">941 620 2,'0'0'2,"0"0"0,0 0-1,0 0 0,0 0 1,0 0 0,0 1 0,0 0-1,0 2 0,2 2 0,-2 0 0,2 2 0,0-2 0,-2 4 1,0-2-1,-2 1 0,2 1-1,0-1 0,-2 0 0,0 0 0,2 1 1,-2 0 0,2-2-1,-2 2 0,2-2 0,-2 0 0,0 0-1,2-2 0,0-2 0</inkml:trace>
  <inkml:trace contextRef="#ctx0" brushRef="#br0" timeOffset="4792">1216 25 1,'0'-1'2,"0"-1"0,0 0 0,2-2-1,-2 3 0,2-1 0,0-1 0,-2 0 0,2 2-1,0-2 1,0 2 0,-2 0 0,2 0 0,1 1 0,1 0 0,-2 1 0,4 1 0,0 2-1,0 3 0,1 0 2,1 2-1,2 1 0,1 3-1,-1 2 0,0 3 0,1 0 1,-1 3 0,0 4-1,1 0 1,-1 3-1,2 0 1,-5 0 0,1 1-1,0 1 0,-2 1 0,-2 0 0,1-2 1,-3 1-1,0 1 0,0-2 0,-2-3 0,-2 2 1,-2-2-1,1 1 0,-3-3 0,2 0 0,-4-1 0,2-3 0,-1-1-1,-1-1-1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4:38.6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2,'0'0'1,"0"0"1,0 0-1,0 0 1,0 0-1,0 0 0,0 0 0,0 0 0,0 0-1,0 0 0,0 0 1,0 0 0,0 0-1,0 0 1,0 0-1,0 0 0,0 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4:19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451 0 1,'-2'5'3,"-2"1"-1,2 2 1,0-1-1,-2 2 0,-1-1 0,3 2-1,-2-2 0,0 0 1,2 0 1,0 1-2,-2-2 0,0-1 0,2 1 0,-3-1 0,1 0 0,2 1 0,-2 0 0,0 0 0,0 1-1,0 1 1,-3 0-1,1 3 1,-2 2-1,2 0 1,-2 2-1,-3 2-1,-1 1 1,1 1 0,-1 2 7,-2 1-7,-1 3 0,1 0-1,-3 0 0,0 2 1,-1 0 0,1-1 0,-1 1 0,1 0 0,1-2 0,-1-1-1,3-1 1,-1 0 0,1-4 0,3 0 0,1-2 0,0-2 0,1-3 0,3 0 0,0-4 0,0-1-1,0 0 0,1-2 0,1-1-1,2-2 0,0-2 0</inkml:trace>
  <inkml:trace contextRef="#ctx0" brushRef="#br0" timeOffset="426">19 197 2,'0'0'2,"0"0"0,0 0 0,0-3 0,2 1 0,-2 2-1,0 0 0,2-1 0,-2 1 0,2 0 0,-2-1 0,0 1 0,2 0 0,0 1 1,0-1-2,2 1 0,-2-1 1,2 1 0,1 3 0,1 0-1,0 3 1,4 0-1,-1 3 0,1 1 1,2 2-1,1 3 0,1 1 1,1 0 0,-1 2-1,1 2 0,1-2 0,1 2 0,1 0 0,1 1 0,0-2 0,-1 1 0,3-1 0,-2 1 0,-1-2 0,1 1 0,-1-1 0,-1-1 0,-1 0 0,1-2 0,-2 0 0,-3-2 0,0 0 0,1-1 0,-5-2 0,2-1-1,-1-2 0,-3 0 0,-2-1-1</inkml:trace>
  <inkml:trace contextRef="#ctx0" brushRef="#br0" timeOffset="1218">856 499 2,'0'0'3,"0"0"-1,0 0 0,0 0 0,0 0 1,0 0-1,0 0 0,0 0 0,0 0 0,0 0-1,0 0 0,0 0 0,0 0 0,0 0 0,0 0-1,0 0 0,0 0 1,0 0-1,0 0 1,0 0-1,0 0 1,0 0 0,0 0-1,0 6 0,0 4 0,-2 2 1,0 2-2,0 0 2,0 0-1,0 1 0,0 0 0,0-1 0,0 0 0,0 0 0,0 0 0,0 1 0,0-2 0,-1 0 0,3-1-1,-2-1 1,0-1-1,2-2-1,0-1 0</inkml:trace>
  <inkml:trace contextRef="#ctx0" brushRef="#br0" timeOffset="2174">1148 354 1,'0'0'3,"0"0"0,0 0 0,0 0-1,0 0 0,0-1 0,2 1 0,-2-2 0,0 2 0,0 0-1,2-1 0,-2 1 0,2 0 0,0 0 0,2 1-1,-2 1 0,3-1 0,3 1 0,-2 1 0,2 1 1,5-1-1,-1 1 0,1 1 1,3-2-1,3-1 0,-1 2 0,1-1 0,0 0 0,-1-2 0,1 1 0,-1-1 0,1 1-1,-2 0 2,-1-1-1,-1 0-1,-1-1 2,-2 1-1,-1 1 0,-1-1 0,1-1 0,-1 1-1,-2-1 0,-2 0-1,1 0 0</inkml:trace>
  <inkml:trace contextRef="#ctx0" brushRef="#br0" timeOffset="2554">1313 553 1,'0'0'3,"3"0"0,-3 1-1,2 0 0,2-1 0,-2 0 0,4 1 0,0-1 0,2 0 1,5 0-2,-1 0 0,3 0 0,1 0-1,5-1 0,0 0 1,1 0 0,3-2-1,0 1 0,0 0 1,0-1-1,0 1 0,-1 1 1,-3-2-1,0 3 0,-1-1-1,-1 0 0,0 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4:23.5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 67 1,'2'-3'2,"0"0"-1,2-1 1,0 1-1,1-2 0,-1 0 0,2 1 0,0-1 0,2 1 0,1-1 0,-1 0 0,2 1 0,1 0 0,-1-1-1,0 2 0,3 1 0,-1 0 1,1 1-1,-3 2 0,0 2 0,1 1 0,-1 3 0,-2 2 0,0 2 0,-1 2 0,-3 2 0,-4 3 0,0 0 0,0 2 1,-4 0-1,-3-1 0,1 4 0,-2 0 0,-2-1 0,-3-1 1,3 1-1,-5-1 0,3-3 0,0 0 0,-1-2 1,1-2-1,1 0 0,1-2 0,2-1 0,0-3 0,1-1 0,3-2 0,-2-1 0,4-2 0,0-3 0,2-3 0,2-2 0,0-3 0,4-5 0,2-1 0,3-2 0,-1-2 0,5-1 0,-1-1 0,1-1 0,1 0 0,3 0 0,-1 1 0,1 0 0,0 1 0,-3 2 0,1 2 0,-3 0 0,1 4 0,-5 0 0,0 2 0,-1 0 0,1 3 0,-4 1 0,-2-1 2,2 3-2,-3 1 0,-1 2 1,-2 1-1,0 1 1,-2 2-1,-3 4 0,-1 1 0,0 1 0,-2 3 0,-3 1 0,3-1 0,0 2 0,0 2 0,-3-1-1,3 1 1,2 0 0,2 0 0,-3 1 1,3-2-1,0 0 0,2-1 0,2 1 0,0-2 0,2-2 0,0 0 0,4-2 0,3 1 0,-1-2 0,2-1 0,3-3 0,1-1-1,5-2 0,-5-1-2</inkml:trace>
  <inkml:trace contextRef="#ctx0" brushRef="#br0" timeOffset="741">671 283 1,'0'1'3,"-2"1"0,2 2 0,-3 0-1,1 3 0,0 2 0,2 0 0,-2 1-1,0 4 0,2 0 1,-2 1-1,2 2 0,0-2 0,2 1 0,-2 0-1,2 2 0,0-2 0,0 2 0,0-1 0,1-2 0,-1 0-1</inkml:trace>
  <inkml:trace contextRef="#ctx0" brushRef="#br0" timeOffset="1326">0 712 1,'0'0'3,"0"0"-1,0 0 0,0 0 0,0 0 0,3 0-1,1 2 0,2 2 0,0-1 0,2 1 0,1 0 0,1 1 0,2 1 0,5 0 1,-1-2-1,5 1 0,4 0 0,2-2 0,6 1-1,2-1 0,4-1 0,3 1 1,3-2 0,3 0-1,1-1 1,3 0-1,0 0 0,2-1 0,-1 1 0,1-1 0,6 0 0,-4-1 0,2 1-1,-4 1 1,-1 0 1,-3 0-1,-2 3 0,-3-2 0,-3 1 0,-5 0 0,-2 0 0,-4 1 0,-2-2 0,-4 3 0,-3-2 0,-1-1 0,-4 1 0,-1 1 0,-3-1 0,-1-1 0,-2 0 0,-1 1 0,-3-1-1,-2 0 0,0 0 0,0 0-1</inkml:trace>
  <inkml:trace contextRef="#ctx0" brushRef="#br0" timeOffset="4106">557 1033 3,'6'8'2,"0"2"-1,0 2 1,3 1 0,1 2-1,-2 1 1,3 2 0,1 0-1,0 3 0,1 0 0,-1 2-1,1 2 1,1-1 0,-1 2 1,1-1-1,-2 1 0,1 0-1,-1-1 0,1 1 0,-1-3 0,-2-1-1,1-1 0</inkml:trace>
  <inkml:trace contextRef="#ctx0" brushRef="#br0" timeOffset="5657">726 1390 2,'0'0'2,"0"0"0,0 0-1,0 0 0,0 0 0,0 0 1,0 0-1,0 0 0,0 0 0,0 1 0,-2 2 0,0 2 0,-2 2 0,0 0 0,-2 2-1,0 2 1,-3-1-1,3 3 0,-2 1 0,-2 0 0,-1-1 2,1 3-1,-3 0-1,1 1 1,0-2-1,1 0 0,1 0 0,0-1 0,1-2-1,1-2 0,0-1-2</inkml:trace>
  <inkml:trace contextRef="#ctx0" brushRef="#br0" timeOffset="6899">2182 156 1,'-2'-2'3,"0"1"-1,-2-2 0,0 2 0,2 0 0,-2-1 0,-2 0 0,-1 2 0,1-1-1,-2 1 2,2 0-2,-3 0-1,1 1 0,0 3 1,-2 1 0,1 0 0,1 2-1,-2 4 0,-1 2 0,1 4 0,-2 4 1,-1 3 0,1 6 0,1 1-1,-1 3 0,2 1 0,-3 2 0,5 0 0,-2 0-1,3 0 1,3-1 0,2-1 0,0-1 0,4-3 0,4 0 0,1-3 0,3-2 0,2 0 0,3-4 0,-1-1 0,5-2 0,2-3 0,1-2 0,-1-3 0,2-1 0,-2-2-1,1-2-1</inkml:trace>
  <inkml:trace contextRef="#ctx0" brushRef="#br0" timeOffset="8091">2489 317 1,'4'8'3,"6"3"-1,0 2 0,3 2 0,1 2-1,1-1 1,1 2-1,-1 2 0,1 0 0,1 0 0,-1-1 0,1 1 0,-1 0 0,1 1 1,0-1-2,-3-2 0,0 1 1,1-2 0,-3 1-1,1-3 0,-3-1 1,-2 0-1,1-1-1,-1-3 0,-2 1 0</inkml:trace>
  <inkml:trace contextRef="#ctx0" brushRef="#br0" timeOffset="8434">2675 524 2,'0'1'2,"0"-1"0,0 0 0,0 1-1,-2 5 1,0 1-1,-1 0 1,-1 1 0,0 2-1,0 2 0,0 0 0,-2 1 0,0 1 1,-1 3-2,1-1 0,-2 1 1,0 1 0,-3 0-1,3 0 0,-2-1 1,1 1-1,-3-1 0,4 1 0,-3-2 0,3 1-1,-2-1 0,-1-1 0,1 1-2</inkml:trace>
  <inkml:trace contextRef="#ctx0" brushRef="#br0" timeOffset="8935">3008 699 2,'0'0'2,"0"0"0,0 0 1,2 0-1,0 1 0,2-1 0,2 1-1,2-1 1,1 2-1,1-1 0,2 1-1,3-1 0,4 3 2,-1-2-1,3 0-1,2 2 1,3-1 0,1 2 0,0-1-1,-2 0 0,2 1 0,-2-1 1,0 2-1,-3-1 0,-1 0 0,0-2 0,-3 1 0,-1-1 0,-3 2-1,1-2 0,-3 1-1</inkml:trace>
  <inkml:trace contextRef="#ctx0" brushRef="#br0" timeOffset="9381">3578 481 1,'0'0'3,"0"0"0,0-2-1,0 1 0,5-2 0,-3 0-1,2 0 0,0 2 0,2-2-1,2 1 1,1 0 0,1-1 0,0 0 0,5-1-1,-1 2 0,3 0 0,-1 1 2,3-1-2,2 1 1,-1 0-1,1 0 1,0 2-1,-1 0 0,1 0 0,-2 2 0,-1-1 0,-1 0 0,-3 2 1,1-2-1,-1 3 0,-3-3 1,-3 2-1,0 0 0,-2 1 0,-1 1 0,-3 2 0,-2 0 0,-2 3 0,-7-1 0,3 3 0,-6 0 0,1 2 0,-3 1 0,-3-1 0,-1 1 0,-1 3 0,-2-2 0,1 1 0,1 2 0,-2-1 0,3 0 0,-3 1 0,5 0 0,-1-1 0,0 1 0,3-2 0,2 0 0,-1 0 0,3-2 0,4 0 0,-3 0 0,5 0 0,2-4 0,0 2 0,4-2 0,0-2 0,2-1 0,3-1 0,1-2 1,2-2 0,3 0-1,3-2 0,1-2 0,1 0 1,1-2-1,4-2 0,-1 2 0,1 0 0,2-2 0,-2 2 0,2-3 0,-1 0 0,-1 1 0,-2 0 0,-3 1 0,1-1 0,-2 1 0,-1 0 0,-6 1-1,1 1 1,-3-1 0,0 0 0,-1 1-1,-3 0 0,-2 1 0,2 0-1</inkml:trace>
  <inkml:trace contextRef="#ctx0" brushRef="#br0" timeOffset="10187">4242 161 1,'0'-1'3,"0"1"-1,0-2 0,0 1 0,2 0 0,-2 0-1,0 0 0,2 0 0,1-1 0,1 1 0,0-1 0,2 1 0,0 0-1,5 1 0,-3 1 0,4 0 1,1 0 1,1 3-1,1 0 0,3 1-1,1 2 0,2 1 0,3 1 0,1 3 0,4 2 1,-2 0 0,2 1 0,0 0-1,-2 3 1,0-1 0,0 3-1,-5 0 1,1-1-1,0 3 0,-2 2 0,-5 0 0,1 0 0,-3 2 0,-2 0 0,-3 0 0,-3 1 1,-2 1-1,-2-1 0,-4 1 0,-4 1 0,-2 1 0,-3-2 0,-5 2 0,-1-2 0,-1 1 0,-1-2 0,-2 0 0,3-3 0,-3-1 0,4-1 0,-1-1-1,1-2 0,1-3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4:57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436 4 2,'0'0'2,"0"0"0,0 0 0,0 0 0,0 0-1,0 0 1,0 0-1,0 0 0,0 0 0,0 0 0,0 0 0,0 0 0,0 0-1,0 0 1,0 0 1,0 0-1,0 0 0,0 0 0,0 0 0,0 0-1,0 0 1,0 0 0,0 0-1,0 0 1,0 0 0,0-1 0,2 0-1,-2 0 1,0 1-1,0-1 0,0 1 1,0 0-1,0 1 0,2-1 0,-4 0 1,2 2-2,2-2 1,-2 0 1,0 0-1,0 0 0,0 0 0,0 0 0,0 1 0,0-1 0,0 0 0,0 0 0,0 0 0,-2 2 0,2 0 0,-2 2 0,-2 2 0,0 4 0,-4 1 0,-3 3 0,3 1 0,-2 2-1,-1 1 1,-1 2 1,2 0-1,-3 1 0,1 2-1,-1-1 1,1 1 0,-2 1 0,1 0 0,-1 0 0,-1 2 0,1 0 0,-3-2 0,3 0 0,-1 1 0,-1-2 0,3-1 0,-1-2 0,1 1 0,1-3 0,0 1 0,1-3 1,3 1-1,-2-3 0,1-2 0,3 0 0,0-4 0,0 0 0,2 0 0,-1-1 0,1-1 0,0 0 0,2-1 0,0-2 0,0-2 0,0 2 0,2 0 0,-2-2 0,0-1-1,2 1 0,-2-1-1,0-2-1</inkml:trace>
  <inkml:trace contextRef="#ctx0" brushRef="#br0" timeOffset="669">0 56 1,'2'-3'3,"-2"1"-1,2 0 0,-2-1 0,2 2 0,-2 0 0,0-1-1,0-1 0,2 1 0,-2 0 0,0-1 0,2 2 0,-2 0 1,0 1-2,2 0 1,0 0 0,0 0-1,3 1 1,-3 1-1,4 1 1,-2 0-1,2 2 0,0 1 0,3 0 0,1 2 0,-2 0 1,5 1-1,-1 0 1,1 1-1,1 1-1,-2 0 1,3 0 0,1 1 0,1 1 0,0-2 0,1 2 0,-1 0 0,3 0 0,1 1 0,0 0 0,-1 0 0,3 0 1,-4 0-1,1 0 0,1 0-1,0-2 1,-1 1 0,1 0 0,-2 0 0,-1-2 0,-1 0 0,-1-1 1,1 0-1,-5-2 0,1-1 0,-1 0 0,-1-2 0,-3 0 0,0 0 0,-2-2 0,1 2 0,-3-3 0,0 1 0,0-1 0,0-1 0,0 0 0,-2-1 0,0-1 0,3-2-1,-3-2 0,0 0-1</inkml:trace>
  <inkml:trace contextRef="#ctx0" brushRef="#br0" timeOffset="1417">798 478 2,'4'-3'2,"0"1"-1,1-2 1,1 2-1,-2 0 0,2-1 0,0 0 0,1 2 0,1-1 0,-2-1 0,0 2 0,0 1 0,-1-1 0,1 0-1,-4 1 1,0 1 0,2 1 0,-2 1 1,0 0-2,-2 3 0,-4 1 0,2 0 1,-4 3 0,0 1-1,-3 1 0,-1 0 1,-2 2-1,1 1 1,-1 0-1,-1 2 0,1-1 1,2-2-1,-1 0 0,1 0-1,2-1 1,2-2 0,-3 1 0,5-2 1,0-2-1,0 2 0,2-2 0,0-1 0,2 0 0,2-3 0,2 1 0,4-3 0,0-2 0,3 0 0,-1-1 1,3 0-1,1-2 0,0-1 0,1-2-1,-1-1 0,1 1 0,1 1-1,-1-1-1</inkml:trace>
  <inkml:trace contextRef="#ctx0" brushRef="#br0" timeOffset="2473">1452 338 1,'0'0'3,"0"0"0,0 0-1,0 0 0,0 0 0,0 0-1,0 0 0,0 0 0,0 0 0,0 0 1,0 0 1,0 0-2,0 0 0,0 0-1,0 0 1,0 0-1,0 0 1,0 0-1,0 0 1,0 0-1,0 0 1,0 0 0,0 0-2,0 0 1,0 0 1,0 0-1,0 0 0,0 0 0,0 0 0,0 0 0,2-1 0,0 0 1,2 0-1,0-2 0,2 1 0,1 0 0,1-1 0,-2 1 0,0 0 0,0-2 0,1 3 0,-3-1 0,0 0 0,0 1 0,0 0 0,-2 0 0,2 1 0,-4-1 0,2 0 0,1 1 0,-3 0 0,2 0 0,-2-1 0,0 1 0,2 0 0,-2 0 0,0 0 1,2 0-1,-2 0 0,0 0 0,0 0 0,2 0 0,-2 0 0,0 0 0,0 0 0,0 0 0,0 0 0,0 0 0,0 0 0,0 0 0,0 0 0,0 0 0,0 0 0,0 0 0,0 0 0,0 0 0,0 0 0,0 0 0,0 0 0,0-2 0,0 2 0,0 0 0,0 0 0,2 0 0,-2 0 0,2 0 0,0 0 0,0 0 0,2-1 0,0 0 0,3 1 0,-1-1 0,0 1 0,0-1 0,2 1 0,3-1 0,-3 1 0,0-2 0,1 2 0,-1 2 0,0-1 0,0-1 0,-1 0 0,1 0 0,-2 1 0,0-1 0,1 0 0,-3 0 0,0 0 0,0 1 0,0-1 0,0 0 0,-2 0 0,0 0 0,-2 0 0,2 0 0,0 0 0,-2 0 0,3 0 0,-3 0-1,0-1-1,0 1 1,2-1-1</inkml:trace>
  <inkml:trace contextRef="#ctx0" brushRef="#br0" timeOffset="3215">1530 467 2,'0'0'3,"0"0"0,0 0-1,0 0 0,0 0 0,2 0 0,-2 0 0,5 0-1,-1-1 0,0 0 1,2 1-1,2-1 0,1-1-1,-1 1 0,2-1 1,3 1 0,-3 0-1,2 1 1,-1-3 0,1 3 0,-2 0-1,3 0 0,-5 0 0,2 0 0,-1 2-1,1-1 1,-2 0-1,1 0 0,-1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5:03.2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517 0 2,'6'0'2,"-2"3"0,4-1-1,-2 1 0,-1 1 0,-1 2 0,0 1 0,-2 2 0,0 1 0,-4 4 0,0 2 0,0-1 0,-4 2 0,-1 3 0,-3 0 0,2 1-1,-5-1 0,1 4 1,-3-2 1,-1 0-1,-3 1 0,1 0-1,-5 0 0,2-1 0,-2 0 0,3-1 1,-3 0-1,7-2 1,-5 0-1,4-3 0,-1-1 0,5-2 0,1-1 0,-1-2 0,3-2 0,2 0 0,2-1 0,-1-2 0,3 0 0,0-3 0,4-2 0,2-1 0,4-5 0,5-2-1,3-2 1,3-3 0,1-2 0,3-2 0,2-2 0,0-1 0,1-2 0,1-2-1,0 0 1,0-2 0,0 2 0,2-3 0,-3 1 0,-1 0 0,2 3 0,-4-1 0,1 4 0,-3-1 0,-2 3 1,-3 2 0,0 1 0,-3 1 0,-1 3 0,1 1-1,-3 2 0,-2 1 0,-2 0 0,0 1 0,0 2 0,-4 2 0,-2 2 0,0 1 0,-2 3-1,-4 0 1,0 5 0,-1 1 0,-3 1 1,2 1-1,-3 5 0,3-1 0,-3 2 0,-1 3 0,1 0 0,-1 1 0,2-1 0,1 0 0,-1-1 0,4 0 0,1-2 0,1 1 0,0-3 0,4-1-1,0 1 1,4-3 0,0 0 1,4-2-2,0-2 1,3-1 1,1-1-1,4-1 0,-1-1-1,1-1 0,1-1-1</inkml:trace>
  <inkml:trace contextRef="#ctx0" brushRef="#br0" timeOffset="752">736 517 2,'0'0'3,"0"0"0,0 0 0,0 0-1,0 0 0,0-2 0,0 1-1,2-1 0,2-3 0,4 1 1,1-1-1,-1 0 0,2 1 0,1-1 0,1 1-1,-2 1 0,3 1 0,-1-2 0,-2 3 0,1 0 0,-3 0 1,-2 1 0,0 1-1,-1 4 0,-3 0 0,-2 3 0,-4 3 1,-3 1-1,1 0 0,-2 1 0,2 1 0,-3 0 0,-1 0 0,4-1 0,0 0 0,-1 1 0,3-3 0,0 1 0,2-1 0,2-1 0,0 0 0,2-2 0,2 2 0,5-3 0,-1-2 0,2 1-1,5-2 1,1-1-1,1 0-1,-1-3 0</inkml:trace>
  <inkml:trace contextRef="#ctx0" brushRef="#br0" timeOffset="1364">0 1026 1,'0'0'3,"0"-1"0,2 1 0,0 0-1,0-1 0,4 1 0,-2-2-1,2 1 0,3 0 1,1 1 0,4-1-1,3 0 0,4 1 0,1 0 0,7 0 0,2-1 0,4 1 0,5 0-1,3-2 0,1 2 0,1-1 1,3 0 0,1 1-1,1-1 0,6 0 0,-2 0 1,-3 1-1,1 1 0,-4 0 0,-5 0 0,-2 3 0,-3-2 0,-5 0 0,-4 1 1,-2-1-1,-5 0 0,1 0 0,-4 0 0,-5-1 0,1 0 0,-5 0-1,0-1 1,-1 1-1,-5-1-1,0 1 0</inkml:trace>
  <inkml:trace contextRef="#ctx0" brushRef="#br0" timeOffset="1980">237 1333 1,'0'0'3,"2"-1"-1,1 1 1,-1 0-1,2-2-1,0 2 1,0 2 0,0-1-1,2 1 0,1 2 0,1 0 0,0 3 1,2 1-1,1 2 0,3 0 0,1 3 0,-1 2 0,3 1-1,1 2 1,1 0-1,2 2 1,-3 1-1,3 0 0,0 0 0,1 1 0,-3 0 0,2 0 0,-1-1 0,-1 0 0,-2 0 0,-3-2 0,3-1 0,-5-1 0,0-2 0,-1-1 0,-3-2 0,0-1-1,-2-2-1</inkml:trace>
  <inkml:trace contextRef="#ctx0" brushRef="#br0" timeOffset="2342">678 1533 2,'0'0'3,"0"1"0,-2 1 0,0 4 0,-2 2-1,0 2 0,-3 1 0,-1 2 0,0 2 0,-1 0-1,-1 1 0,0 2 0,-1 1 0,-3 0 0,-1 1 0,-1 0 0,-3 1-1,3-1 0,-3-2 0,1 1 0,1-2 0,3 1 0,-3-2 0,3-1 1,1-1-2,1 0 1,1-2-1,3-1-1,0 0 1,0-2-1</inkml:trace>
  <inkml:trace contextRef="#ctx0" brushRef="#br0" timeOffset="3092">1884 174 3,'0'-3'3,"2"2"0,-2 0 0,0-1-1,0 2 0,0 0 0,0 0 0,0 0 0,0 0-1,0 0 0,-2 2 0,-2 1 0,-5 4-1,-1 5 1,-7 3-1,-1 5 0,-1 1 1,-6 4 0,-2 3-1,1 5 0,-1 3 1,-4 2 0,-2 3-1,2 3 0,0 5 0,2 1 0,0 0 1,4-1-1,2-2 0,0 1 1,5-3-1,5 0 1,3-3-1,2-2 0,6-1 0,2-2 0,2-2 0,6-3 0,2 0 0,5-4 0,3-2 0,3-1 0,4-4 0,2-3 0,0-1 0,2-4 0,0-1 0,-1-3-1,1 0 0,-2-5-1,0 0-1</inkml:trace>
  <inkml:trace contextRef="#ctx0" brushRef="#br0" timeOffset="3682">2047 560 1,'0'0'3,"-2"0"0,2 0-1,0 0 1,0 2-1,2-1 0,0 3 0,2-1 0,0 3 0,3 1-1,-1 2 0,4 0-1,3 3 1,-1 2 0,5 2 0,-1 1 0,5 0 0,1 0-1,1 3 0,2 0 0,-2 1 1,2-1 0,-3-1-1,1 1 0,0 1 0,-2-1 0,-3-1 0,-1-1 0,-1 0-1,-3-3 1,-1 1-1,0-2-1,-3-2 0</inkml:trace>
  <inkml:trace contextRef="#ctx0" brushRef="#br0" timeOffset="4024">2372 748 3,'0'0'3,"0"0"0,0 0-1,-2 1 1,2 0-1,-2 5 0,0 1-1,-7 2 2,3 3-1,-4 2-1,-1 2 0,-3 3 0,4 1 0,-5 1 0,1 2 0,-1 0 0,1 1 0,-5 0-2,3-1 2,-3 1-1,2-2 0,-1 1 0,3-3 0,-1 0 0,1 0 0,1-1 0,-1-2-2,3-2 1,2 0 0</inkml:trace>
  <inkml:trace contextRef="#ctx0" brushRef="#br0" timeOffset="6853">2847 891 4,'0'-2'3,"0"0"-1,3-1 0,1 1 0,2-3 0,0 0-1,4 0 1,3-1 0,1-2 0,5 2-1,2 0 0,-1-1 0,3 0-1,0 1 1,0 0 0,1 2 0,-1 0 0,0 0 0,-2 1-1,-1 2 0,1 0 0,-3 1 0,-1-1 0,0 1 1,-5 1-1,2-1 0,-1 1 0,-5-1 0,0 1 0,1-1 0,-1 1 0,-2 1 0,-2-2 0,0 1 0,1 0 0,-1 2 0,0-1 0,0-2 0,-2 1 0,0-1 0,0 3-1,0-2 0,0 2-2</inkml:trace>
  <inkml:trace contextRef="#ctx0" brushRef="#br0" timeOffset="7377">3226 362 2,'0'0'3,"0"0"-1,2-1 0,2-3 0,2 1 0,3-1-1,1 1 1,4-1-1,3 0 0,0 0 0,5-1 0,1 3 1,4-1-1,0-1 0,4 3 0,2-2 0,0 1-1,2 2 1,-2-1-1,0 1 0,0 1 0,-2 1 0,-2 0 0,0 0 0,-2 1 0,-2 1 0,-2 0 0,0 0 0,-5 1 0,1 1 0,-5 0 0,1 1 0,-3 0 0,-2 2 0,-3 1 0,-3 2 1,-4 2 0,-4 0-1,-3 2 0,-3 2 1,-2 1-1,-5 1 0,-1 2 0,-1 0 0,-4 3 1,0 0-1,-1 2 0,-1 0 0,0 2 0,2-1 0,1 1 0,-1 1 0,0-2 0,0 0 0,3 0 0,-1-3 0,2 0 0,3-2 0,-1-1 0,3-1 0,1-2 0,3-2 0,0-1 0,1-2 0,3 0 0,2-2 0,0-2 0,2 1 0,2-2 0,2-2 0,4 1 0,2-3 0,3 0 0,1-2 0,3-1 0,3 1 0,1-3 0,1 0 0,3 0 0,2-1 0,0-1 0,2 2 0,-2 0 1,-1-1-1,1 1 1,0-1-1,-2 1 0,0 0 0,-3 0 0,-1 0 1,-1 0-1,-3 0 7,-1 0-8,-1 0 1,-3 0-1,-2 0 0,1 0 1,-3 0 0,0 0 0,0 0 0,-2 0 0,-1 0 0,1 0 0,-2 0 6,0 0-7,0-1-1,0 1 0,-2-1 0,0 0 0</inkml:trace>
  <inkml:trace contextRef="#ctx0" brushRef="#br0" timeOffset="8087">4121 187 3,'0'0'3,"0"0"-1,0 0 1,0 0-1,0 0 0,0 0 0,0 0-1,0 0 1,0 0 0,0 0-1,0 0 0,0 0 0,0 0 0,0 0-1,0 0 1,0 0-1,0 0 1,0 0 0,0 0-1,3 2 1,1 2-1,2 4 1,0 2-1,4 0 0,1 3 0,1 1 0,1 1 0,1 2 0,5 2 0,-1 2 0,1 0 0,-1 3 0,5 1 0,-2 3 0,4 1 0,-3 2 0,3 4 0,-2 3 0,0 2 0,-5 3 0,-1 2 0,-5 2 1,-1 1 0,-7 0-1,-4 1 0,-4 0 0,-5-1 0,-1-1 0,-4-1 0,-5-1 0,-4 0 0,1-2 0,-3-2 0,-2-2 0,0-2 0,2-2 0,-2-4 1,2-2-1,5-3 0,-1-3-1,2-3 0,3-3 0,1-1 0,5-4-1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34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327 0 2,'-6'3'1,"0"1"0,0-1 1,-3 2 0,1 1 0,0 1-1,-5 1 1,1 0-1,0 2 0,-3 1 0,1 3 0,-1 0 0,-1 4-1,-3 1 1,2 4 0,-1 2 1,1 1-1,-1 3-1,1 2 0,-1 1 0,1 0 1,5 0-1,-1 1 0,3-2 1,4 1-1,4-1 0,-1-2-1,6-1 1,3-1-1,2-4 1,4 0 1,3-2-1,4-2 0,-1-2 1,3-3-1,6-1 0,-2-3 0,1-1-1,3-2 0,-2-3 0,-2 1-2,2-3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36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 3,'0'0'3,"0"0"-1,0 0 0,0 0 0,0 0 0,0 0 0,0 0-1,0 0 0,0 0 0,0 0 0,0 0 1,0 0-2,0 0 1,0 0-1,0 0 1,0 0-1,0 0 1,0 0-1,0 0 0,0 0 0,0 0 1,0 0-1,0 0 0,0 0 0,2-2 0,0 0 0,4 0 0,1-2 0,-1 1 0,2 0 0,-2 0 0,5 1 0,-3-2 0,0 3 0,3-1 0,-3 2 0,-2 0 0,2 0 0,-1 2 0,-1 0 0,0 2 0,0 2 0,-2 2 0,0 0 0,-2 2 0,-2 3 0,-2 2 0,0 0 0,-4 3 0,2-1 0,-2 2 0,-2 1 1,-3-2-1,3 0 0,0-1 0,-3-1 0,1 1 0,2-5 0,1 1 0,1-3 0,0 0 0,2-3 0,0 0 0,0-1 0,2-2 0,0-2 0,4-4 0,0-1 0,2-2 0,2-4 0,4-2 0,3-2 0,1-1-1,1-2 1,1-1 0,3 0 0,-3-2 0,3 0 0,-2 0 0,1 0 0,-1 2 0,-1 0 0,1 1 0,-5 2 0,-1 1 0,-1 2 0,0 1 0,-1 1 0,-3 2 0,0 1 0,-2 2 0,-2 1 1,-4 2-1,0 3 0,-2 3 0,-4 1 0,-1 1 0,1 2 0,-2 2 1,1 0 0,1 2-1,0-1 0,0 2 0,1-2 0,3 1 0,0 0-1,0 0 1,4-2 0,0 0 0,0-1 0,4 1 0,0-2 0,2 0 0,3-2-1,-1 0-1</inkml:trace>
  <inkml:trace contextRef="#ctx0" brushRef="#br0" timeOffset="935">645 188 2,'0'0'2,"0"0"0,0 0 0,0 0 0,2 1 0,-2 1 0,3 2-1,-1 1 1,2 0 0,-4 4-1,2 0 1,0 1-1,-2 2 0,0 2 0,-2 1 0,-2-1 0,0 2-1,-3 2 0,-1-1 1,0 2-1,-3-2 0,-1 1-1</inkml:trace>
  <inkml:trace contextRef="#ctx0" brushRef="#br0" timeOffset="2272">405 286 3,'0'0'2,"0"0"-1,0-2 1,3 0-1,-1 0 0,2 1 0,0-2 0,0 1 0,0-1 0,0 1 0,0 1-1,3-2 0,-3 2 0,0-2 0,0 2 0,0 1 1,-2 0 0,2 0 0,1 0 0,-1 1 0,-4 4 1,0 2-2,0 0 1,-2 2 0,0 2 0,-3 0 0,1 2-1,-2 0 1,2 0 0,0 1 0,-2 0-1,1-3 0,1 3 0,2-1 0,-2-1 0,2-2 0,2-1 0,0 1 0,-2-1 0,4-2 0,0 1 0,0-1 0,4-2 0,1-1 0,5-1 0,-2-2 0,5-1 0,1-1-1,3-3-1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3:39.7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112 184 1,'0'6'3,"-2"1"-1,0 2 0,0 1-1,0 1 1,0-1-1,0 2 0,0 0 0,2-3 0,0 0 0,2 0 0,0-2 0,4 0 0,-2-2-1,4-1 1,3-3-1,-1-2 2,2-2-2,3-1 0,-1-2 0,3-2 1,-1-2-1,1-1 0,-1-2 0,1-1 0,0 0 1,-5 1-1,0 0 0,-1 3 0,-3-1 0,2 4 0,-3 1 0,-1-1 0,0 1 0,-2 2 0,0 3 0,0 3 1,-2 4-1,-2 5 1,-2 3-1,2 3 0,-2 4 0,0 2 0,0 4 0,0 1 0,-2 2 0,2 2 0,-2 0 0,0 1 0,-3-1 1,1 2 0,0 0-1,0-1 1,-2 1-1,-1 0 0,-1-2 1,-2 0-1,-1-1 1,-3-1-1,-1-2 0,-2-1 0,-1-3 0,1-1 0,-4-4 0,5-1 0,-3-4 0,5-3 0,-1-1 0,0-6 0,3-4 0,-1-4 0,3-6 0,2-2 0,4-6 0,1-4 0,3-1 0,2-4-1,4-1 0,1 0 0,1 1-1,4 0 0,0 1 0</inkml:trace>
  <inkml:trace contextRef="#ctx0" brushRef="#br0" timeOffset="667">511 602 2,'0'0'3,"0"0"-1,0 0 0,0 0 0,0 0-1,0 0 0,0 0 0,0 0 0,0 0-1,0 0 1,2 0 0,2 0 0,1-1 0,-1 0 0,2 0-1,2-1 2,2 0-2,1 0 1,-1 1-1,0 0 0,-1 1 0,-1 0 1,-2 0-1,0 1 0,1 1 0,-3 1 0,-2 1 0,0 1 1,0 2 0,-2 0 0,2-1-1,-2 2 0,0-2 0,-2 1 0,2 0 0,0 0 0,0 0 1,2-1-1,-2 0 1,2-1-1,2 1 0,-2-2 0,5 0 1,1 1-1,0-3 0,4 0 0,1-2 0,3 0-1,-1-2 0,4 0-1,-1-3 0</inkml:trace>
  <inkml:trace contextRef="#ctx0" brushRef="#br0" timeOffset="1175">952 5 3,'0'0'3,"0"0"0,0 0-1,0 0 0,0 0 0,0 0-1,0 0 0,4-1 0,0 1 0,4-2-1,1 1 0,3 0 1,-2 1 1,5 1-1,-3-1 0,3 3-1,1 0 0,-1 2 1,-1 2 0,1 1-1,-1 0 0,-4 2 0,3 4 1,-3 1 0,1 2 0,-3 0-1,-4 3 1,0 2-1,0 2 0,-4 2 0,-2 0 1,-2 3-1,0 0 0,-4 0 0,-1 1 0,-1 0 0,-2 1 0,1-4 0,1 1 0,0-2 0,-1 0 0,1-2 0,2 0 0,-1-2-1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03.5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439 4 1,'0'-2'3,"0"2"0,2-1 0,-2 1-1,0 0 0,2 0 0,-2 0 0,0 0-1,0 1 2,2 1-2,-2-2 0,-2 0 0,2 0 0,0 0 0,0 0 0,0 0-1,0 0 0,0 0 1,0 0-1,0 0 1,0 0-1,0 0 0,0-2 0,0 1 1,0 1-1,2 0 0,-2 0 0,0-1 0,0 1 0,0 0 0,0 1 0,0-1 0,0-1 0,2 1 0,-2 1 0,0-1 0,0 0 0,0 1 0,2-1 0,-2 0 0,0 0 0,0 0 0,0 0 0,0 0 0,0 0 0,0 0 0,0 0 0,0 0 1,0 0-1,0 0 0,0 0 0,0 0 0,0-1 0,0 0 0,0 1 1,0-1-1,0 1 0,0 0 0,0 0-1,0 0 2,0 0-1,0 0 0,0 0 1,0 0-1,0 0 0,-2 0 0,2 0 0,0 0 0,0 0 0,0 0 0,0 0 0,0 3 0,-2 2 0,-2 2-1,0 3 1,-5 3 0,1 2 0,-2 5 1,-5 2-1,1 3 0,-3 1-1,1 1 1,-1 1 0,-1 0 0,-1 1 0,0 0 0,1-1 1,-1 1-1,1-2 0,1 1 0,-2-3-1,3 0 2,-1-3-2,3-2 2,1-1-1,3-2 0,0-3 0,1-3-1,3 0 1,0-2 0,2-2 0,-2 0 0,2-2 0,-1-1 1,3 0-2,0-3 2,2-1-1,2-1-1,-2-3 1,4 0-1,-1-3-1,3 0 1,0-2-1</inkml:trace>
  <inkml:trace contextRef="#ctx0" brushRef="#br0" timeOffset="701">2 77 2,'0'0'2,"0"-1"0,0-1 0,-2 1 0,2 1-1,0 0 1,0 0 0,0 0-1,0 0 0,0 0 0,0 0-1,0 0 1,0 0 0,0 0-1,2 3 2,0 1-1,3 0 0,1 0-1,0 2 0,2 1 0,1 4 1,1 0 0,2 4-1,3 2 0,1-1 0,1 0 0,1 2 0,1-1 0,2 1 0,-1 0 0,3 1 0,0-1 0,0 2 0,-1-1 0,1-1 0,-2 0 1,0-1-1,-1 0 0,-1-1 0,-3-1 0,1-1 0,-3-1 0,1-3 0,-5 1 0,1-2 0,-1 0 0,0-2 0,-4 0 0,1-2 0,-1-1-1,0 0 0,-2-1 1,-2 1-1,0-3-1</inkml:trace>
  <inkml:trace contextRef="#ctx0" brushRef="#br0" timeOffset="3130">617 477 1,'0'0'2,"0"0"0,0 0 0,0 0 0,0 0 0,0 0 0,0 0-1,0 0 1,0 0-1,0 0 0,0 0 0,0 0 0,0 0-1,0 0 0,0 0 0,2-3 2,2 1-1,0-1 0,0-1-1,2 1 0,1-2 0,1 0 0,0 1 0,0-1 0,3 0 0,-1 1 0,0 0 0,1 2 0,-1 1 0,2 0 0,-3 1 0,1 1 0,0 2 0,-1 1 1,1 3-1,-4 2 1,-2 4-1,0 2 0,-1 4 0,-3 1 0,-5 5 0,1 2 0,-2 2 0,-2 0 0,-3 0 0,3-1 0,-2-3 0,2 1 0,-1-3 0,3-2 0,0-2 0,0-4 0,4 0 0,0-2 1,2-3 0,2-1 0,2-3-1,4-3 0,2-3 0,3-3 0,3-1 0,3-4 0,2-2 0,1 0 0,3 0 0,0-1 0,0 0 0,0 0 0,-1 0 0,-1 2 0,-2 0-1,-2 2 0,-3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9:24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205 0 1,'0'6'2,"0"-2"-1,0 3 0,-2 0 1,2 1-1,0 1 0,0 0 0,-2 0 0,2 1 0,-2-1 0,-1 0-1,1 2 1,0 1 0,-2 0 0,0 2-1,0 1 0,-2 1 0,2 2 1,-3 0 0,1 2-1,0-1 0,0 1 0,0 0 0,-1 1 1,-1 0-1,2-1 1,0 0-1,-1-2 0,1 1 2,0-1-1,2-3-1,0 0 0,0-1 1,0-2-1,-1 0 0,1-3 0,2 0 0,0-1 0,0-1 0,-2-2 0,2 1 0,2-2 0,-2 0 0,0-1 0,2-1 0,0-1 0,-2-1 0,2-1 0,0-1 0,0-2 0,2-3 0,4-2-1,-2-1 1,4-2 0,1 0 0,-1-1 0,0-2 0,5 1-1,-3-1 1,2 0 0,1 0 0,1-1 0,1 0-2,-1 2 2,1-2 0,-1 2 0,1 2 0,-1-2 0,1 2 0,-1 0 0,0 2 0,-1 0 0,-3 1 0,3 1 0,-3 0-1,0 1 1,-1 1-1,-3 2 1,2-1 0,-2 2 0,-2-1 0,1 1 0,-1 0 0,-2 1 0,0 1 0,0 0 0,0-1 0,0 0 0,-2 2 0,2-1 0,-2 1-1,2-1 2,-2 1-1,0 0 0,-2 0 0,2 2 0,-2 0 0,-2 2 1,0-1-1,0 1 1,-3 1-1,3-1 0,-4 2 0,2 0 0,0 1 0,-3 0 0,1-1 0,2 1 0,-2 1 0,-1 0 0,1-1 0,0 1 0,-1-1 0,1 1 0,0 0 0,0-1 0,-1 1 0,3-1 0,0 1 0,0 1 0,2-2 0,-3-2 0,3 0 2,0 0-2,0-1 0,4 2 1,-2-2-1,0-1 0,0 2 0,2-2 0,-2 1 0,2-1 0,0 1 0,2-1 0,0 1 0,-2-2 0,2 2 0,-2-2 0,0 1 0,2 0 0,0-1 0,0 1 0,0 0 0,2 0 0,-2 0 1,3 0-2,-1 1 1,0-2 0,0 1 1,0 2-1,2-1 0,-2-1 0,3 2 0,1 2 0,-2 0 0,0-2 0,-2 4 1,3-2-1,-1 0 0,0 0 1,0 1-1,1 0 0,-1-1 0,0 1 0,0 0 0,-2-1 0,2 1 0,-1-2 0,-1 0 0,-2 0 0,2-2 0,-2 1 0,0 0 0,0-2 0,-2 1 0,2-1 0,0-2 0,-2 0 0,2 1 0,-2 0-1</inkml:trace>
  <inkml:trace contextRef="#ctx0" brushRef="#br0" timeOffset="3425">782 246 2,'0'0'1,"0"0"1,0 0 0,0 4-1,-2-1 1,-2 2-1,-1 0 1,-1 1-1,2 0 0,-2 3 0,0-1 0,-1 0 0,1 1 0,0 1-1,0 0 1,-2 0-1,-3 1 0,3-1 0,0 3 0,-3 0 0,3 0 0,-2 0 0,-1 0 0,3-1 0,0 0 2,2-2-1,-3-2-1,3 0 0,2-2 0,-2 0 1,2-1-1,0-1 0,-1 0 0,3-1 0,0 0 0,-2-3 0,0 0 0,2-4 0,-2-2 0,2 1 0,-2-4 0,2 1 0,-1-3 0,1 0-1,0 1 1,0-1 1,0 1-1,0-1 0,2 2-1,0 0 1,-2 1 0,2-1 0,0 4 1,0-1-1,0 1 0,2 1 0,-2-1 0,2 1 0,0 2 0,0 0 0,0-1 0,3 2-1,-1 0 2,0 0-1,2 1 0,0 1 0,0 1 0,3 1 0,-1 0 0,-2 2 0,5 2 0,-1-1 0,0 1 0,1 0-1,-3 0 1,2 2 0,1-1 0,-1 1 0,-2 1 0,0-1 0,1 1 1,-1 0-1,0 0 0,0 0 0,-1 0 0,1-2 0,-4 1 0,4 1-1,-1-3 1,1 2-1,-2 0-1</inkml:trace>
  <inkml:trace contextRef="#ctx0" brushRef="#br0" timeOffset="4975">263 960 2,'0'0'2,"0"0"0,0 0-1,0 0 1,0 2 0,0 1-1,-2 2 1,0 0-1,-1 4 0,3 2 0,-2 3 0,-2 1-1,0 6 1,-2 1 0,-2 2 1,-1 1-1,3 2 0,-4 1 0,2 1-1,-1 1 1,-1 2-1,0 1 1,1 1 0,-3 0-1,0 1 0,-1-2 0,1 1 0,1-1 0,-1-3 0,2-1 0,-1 0 1,1-3-1,2-2 0,-1-2 0,3-3 0,0-2 0,0-4 0,2 0 0,-1-1 0,3-1 0,-2-2 0,2-3 0,-2 0-1,2-1 1,2-2 0,0-2 0,0-2 0,2-4-1,2-2 0,0-1 0,3-3 0,1-1 1,2-2-1,1-1 0,-1-1-1,4-3 1,-1-1 0,1-2 0</inkml:trace>
  <inkml:trace contextRef="#ctx0" brushRef="#br0" timeOffset="5299">434 1273 1,'0'0'2,"0"0"0,0 0-1,0 1 1,0-1-1,0 1 0,0 1 0,-2-1 0,0 1 0,-2 2 0,0 0 0,0 1 0,0 1-1,-3 0 1,-1-2 0,2 3-1,-2 0 1,1-1-1,-3 1 1,2-1-1,2 2 0,-3-1 2,1 0-2,0 0 0,2 1 0,-3-2 0,3 1 0,0-1 1,0 1-1,0-2 0,-1 1 0,1 0 1,2 0-1,-2 0 0,0-1 0,1 1 0,1-1-1,0 1 2,0 1-1,0-1 0,2-2 0,0 2 0,0 1 0,0-1-1,0 0 1,0-2 0,2 2 0,0 0 0,-3 0 0,3-1 1,0 1-1,-2 0-1,4 1 1,-2-1 0,0-1 1,0 0-1,0 1-1,0 0 1,0 0 0,0-2 0,3 3 0,-1-2 1,-2 1-1,2-1 0,-2-1 0,2 2 0,2-1 0,-2 0 0,2 0 0,0 0-1,0 1 1,-2-2 1,5 2-1,-3-1 0,0 1 0,2 1-1,0-2 1,-2 0 0,3 0 0,-3 0 0,0 0 1,2 1-1,-2 0 0,2 0 0,-1-1 0,-1 0-1,2 1 2,-2 0-1,0-2 0,2 2 0,-1-1 0,-1 1 0,2-2-1</inkml:trace>
  <inkml:trace contextRef="#ctx0" brushRef="#br0" timeOffset="7767">732 1413 1,'0'0'2,"0"0"0,0 0 0,0 0-1,0 0 1,0 0-1,0 0 0,0 0 0,0 0 0,0 0 0,0 0-1,0 0 1,0 0 0,0 2 0,0 4 0,-2 2-1,0 1 0,0 1 0,0-1 1,0 0-1,2 3 0,0-2 0,0 0 0,0-2 2,2 0-1,-2 0-1,2-1 0,2 0 0,0-1 0,0-2 0,3 0 0,1-2 0,0-2 1,2-2-2,5-2 1,-1-3 0,5 0 0,2-3 1,-1 0-1,-1-3 0,-2 1 0,-1-1 0,-1 1 0,-1 0 0,-4 3 0,-1-1 1,-1 2 0,-2 0-1,0 2 1,-2-1-1,1 3 0,-3-1 0,0 0 0,0 3 0,-2 1 0,-2 0 0,2 2 0,-2 1 0,0 0 0,-3 2 1,1 1-1,0 0-1,0 2 1,0 2 0,0 0 0,0 0 0,0 0 0,-1 1 0,1 0 0,0 2-1,2-2 1,2 1 0,-2-1 0,0 1 0,2 0 0,0 1 0,0-2 0,0 3 0,2 0 0,0 0 0,0 0 0,0-1 0,0 2 1,0 0-1,0-1 0,-2 1 1,2 0-1,1-1 0,-3 0 0,2 0 0,-4 1 1,2 0-1,0-1 0,0 1 0,-3 0 0,-1 1 0,0-1 0,0 1 0,-2 0-1,-2 1 1,-1 0 0,-1-1 1,0 0-1,-1 1 0,-1-2 0,-1-1 0,-1 0 0,2-2 0,-1 0 0,-1-2 0,1 1 0,-1-3 0,1-2 0,1 0 0,-3 0 0,3-3 1,2-2 0,-1 0-1,1-1 0,2-4 0,0-1 0,-1-2 0,3-1 0,2-2 0,2 0 0,2-4 0,0 0 0,2-1 0,0 1-1,0 0-1,2 2-1</inkml:trace>
  <inkml:trace contextRef="#ctx0" brushRef="#br0" timeOffset="9459">374 2192 1,'0'0'2,"0"0"0,0 0 0,0 0-1,0 0 0,0 0 0,-2-1 0,2-1 0,-2 1 0,0-1 0,2 1 0,-2 0 0,0-1-1,0 1 0,2 0 1,0 1 0,0-1-1,-2 0 0,2 1 0,0 0 1,0 0-1,0 0 0,0 0 0,0 0 1,0 0-1,0 0 0,0 0 0,-2 0 0,2 0 0,0 0 0,0 0 0,0 0 0,0 0 0,0 0 0,0 0 0,0 0 0,0 0 0,0 0 0,0 0 0,0 0 0,0 0 0,0 0 0,0 0 0,0 0 0,0 0 0,0 0 0,0 0 0,0 0 2,0 0-2,0 0 0,0 0 0,0 0 0,0 0 0,0 0 0,0 0 0,0 0 1,0 0 0,0 0-1,0 0 0,0 0 1,0 0-1,0 0 1,0 0-1,0 0 0,0 0 0,0 0 0,0 0 0,0 0 0,0 0 0,0 0 0,0 0 0,0 0 0,0 0 0,0 0 0,0 0 0,0 0 0,0 0 0,0 1 0,0 4 0,0 0 0,-2 4 0,2 0 0,-2 1 0,-2 4 0,-1 0 0,1 3 0,0 0 0,-2 0 0,0 2 0,2 1 0,-3 1 0,1 0 0,0 2 0,-2-1 0,1 1 1,-1-1 0,0 0-1,0 2 1,-1-2-1,1-1 0,0 0 0,0-2 0,1 0 0,-3 0 0,2-2 0,2-2 0,-3 0 1,1-1-1,2-2-1,0 0 1,-1-2 0,1-1-1,0 2-1,2-4 1</inkml:trace>
  <inkml:trace contextRef="#ctx0" brushRef="#br0" timeOffset="10171">627 2229 1,'0'0'2,"0"0"0,0 0 0,0 0 0,0 0 0,0 0-1,0 0 0,-2 0 0,0 2 0,-5 1 0,1 0 0,0 2 0,-2-1-1,-1 2 0,-1 0 1,0 1 0,-1 2-1,-1-1 0,0 2 2,-1 0-2,-1 2 0,1-1 0,-1-1 1,1 0-1,1 1 0,2-1 0,-3 1 0,3-2 0,2 0 1,1-1-1,-1-1 0,4 0 0,-2-1 0,4 0 0,-2 1 0,1-2 0,3-1 0,3 1 0,-3-2 0,4 0 0,-2 1 0,2 0 0,2-1 0,0 1 0,1-1 0,-1 1 0,0-2 0,0 2 0,2-1 0,1 1 0,-1 0 0,0 1 0,0 1 0,1-2 0,-1 2 0,2 1 0,-1-1 0,-1 2 0,0 0 0,0 0 0,1 2 0,-1 0 0,-2 1 0,0-2 0,1 0 0,-3 2 0,0-2 0,0 1 0,0 1 0,0-2 0,-2 1 0,3-1 0,-3-1 0,0 0 0,0 1 0,0-2 0,0 0 0,0-1-1,0 0 0</inkml:trace>
  <inkml:trace contextRef="#ctx0" brushRef="#br0" timeOffset="12644">774 2421 2,'0'-1'2,"-3"-3"0,1 2 0,0 0 0,0-1-1,0 1 1,2 0-1,-2 0 0,0 0 0,2 1 0,0 0 0,-2 1 0,2-1-1,0-1 1,0 2-1,-2 0 0,2 0 0,0 0 0,0 0 0,0 0 0,0 0 0,0 0 0,4 3 0,0-1 0,2 2 0,3-3 0,-1 2 0,0 0 0,5-1 0,-1-1 0,0 0 0,5 2 0,0-1 0,-1-1 0,1 1 0,-1-1 0,-1 3 0,1-3 0,-1 1 0,-3 1 0,0-1 0,1 2 0,-3-1 0,-2 1 2,1-1-2,-3 1 0,0-2 0,-4 3 0,0-1 1,-2 4-1,-2 0 0,-4 3 0,0-1 1,-5 2-1,1 1 0,-2-2 0,-3 3 0,1 0 0,-1-1 0,1 0 0,-1 1 0,1-1 0,4-2-1,-3 1 2,3 0-1,-1-1 0,3 0-1,0-1 2,2 1-1,-3-3 0,5 0 0,0 1 0,0-1 0,0-1 0,2 1 0,2-1 0,-2-1 0,2 1 0,2-1 0,0-1 0,2-1 0,0 1-1,2-2 2,3 1-1,-3-2 0,2-1 0,2 1 0,3-1 1,-3 0 0,3-2-1,-1 0 0,0 1 0,1-2 0,-1 2 0,-1-1 0,-1 0-1,-2 1 1,0-1 0,1 0 0,-3 1-1,-2-1 0,0-2 0,0 2-2</inkml:trace>
  <inkml:trace contextRef="#ctx0" brushRef="#br0" timeOffset="13325">780 2741 1,'0'0'2,"0"0"0,0 0-1,0 0 0,0 0 0,0 0 1,0 0-1,0 0 0,2 0 0,0 0 0,0 0 0,2 0-1,0 0 1,0 0 0,0-2-1,3 2 1,-1-1-1,2 1 0,0-1 1,3 1-1,-1-1 1,0 0 1,3-2-2,-1 2 0,3-1 0,1 1 0,-1 0 0,1-1 0,-1 0 0,-1 2 0,-1-1-2,-1 1 1,-4 0-1</inkml:trace>
  <inkml:trace contextRef="#ctx0" brushRef="#br0" timeOffset="15275">319 3092 1,'-3'6'2,"1"1"0,-2 1 0,0 2 0,0 2 0,0 2 0,-2 1-1,-1 1 0,-1 2 0,2 1 0,0 1 0,-3 1-1,1 0 1,0 1-1,0 0 1,-1-1-1,1 0 2,0 1-2,0-1 0,1-1 1,-1 0 0,2-1-1,-2 0 0,3 0 0,-1-2 0,0-1 1,2-1-1,0-1 0,2-1 0,0-2 0,0-2 1,-3-1-1,3 0 0,0-1 0,0-2 0,2-1 0,-2 1 0,0-1 0,2-2 0,0-1 0,0-1 0,0-2 0,4-2 0,-2-2 0,2-1 0,1-2 0,1-2 0,0-3 0,2-2-1,3-1 0,1-2 0,2 2 1,-1-2 0,1 1 0,1-1-1,-3 2 1,3 0 0,-3 2 0,3 0-2,-3 1 2,0 1 0,1 2 0,-1 2 0,-1 0 0,-3 2 0,0 2 0,-2-1 0,1 1 0,-1 2 0,-2-1 0,0 2 0,-2 0 0,0 0 0,-2 2 0,-2 0 0,2 0 0,0 3 0,-4-1 0,2 2 0,-2-2 0,-2 1 0,-1 1 0,3-1 0,-2 1 0,2-2 2,-2 3-2,-1-2 0,-1 1 1,2-1-1,2 2 0,-2 0 0,-1 0 1,1 0-1,2 1 0,0 0 0,0-1 0,-2 0 0,1 1 0,1 0 0,0 0-1,0-1 2,-2 1-1,2 0 0,0 0 0,2 0 0,-3-1 0,3 2 0,0-2 0,-2 1 0,0 1 0,2-3 1,2 2-1,0-1 0,0 1 0,0-2 0,2 2 0,-2-1 0,4 1 0,-2-2 0,0 1 1,0 1-1,2-2 0,1 1 0,1 1 0,-2-1 0,0-1 1,0 1 0,2 0-1,1-1 0,-3 1 1,2-1-1,-2 1 0,4 0 0,-3-2 0,1 1-1,0-1 0,-2 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07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19 2,'-2'-2'3,"2"2"0,0 0-1,-2 0 0,2-1-1,0 1 1,0 0 0,0 0-1,0 0 0,2 0 0,0 0 1,2-1-2,0 0 1,5 1 0,-1-1 0,2 0 0,5 1 0,-3-2 0,7 1 0,-1 0-1,5 0 0,0 1 0,-3-1 0,5 1 1,-2-1 0,0 1-1,2 0 0,-5 0 0,5 0 0,-4 0 0,-1 0 0,-1 0 0,0 0 0,-3-1 0,-1 1 0,-1-2 0,-1 2 0,-1-1 0,-4 1 0,3 0 0,-3 0 0,-2 0 0,-2 0 0,0 0 0,0 0 0,1-1 0,-3 1-1,2 0-1</inkml:trace>
  <inkml:trace contextRef="#ctx0" brushRef="#br0" timeOffset="405">277 230 3,'0'-1'3,"6"-1"-1,2-1 0,3 0-1,-1-1 1,0 1 0,5-2 0,2 1 0,-1-1-1,1-1 1,1 2-1,3-2 0,0 0-1,-1 1 1,-1 1 0,-1-1 0,1 1 0,-2 1 0,-1 0-1,1-1 0,-5 2 0,1 1 0,-3-2 0,2 2 0,-3 0-1,-3 2 0,0-1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08.8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323 0 1,'0'0'3,"0"0"0,0 0-1,0 0 0,0 0 0,0 0-1,0 0 1,-2 0 0,0 2-1,-2 3 0,0 1 1,-2 3-2,-3 3 1,1 3 0,0 2-1,-5 6 1,1 1-1,-3 3 1,-1 3-1,-1 2 0,1 2 0,-5 2 0,2-1 0,1 1 0,-1-1 0,1-1 0,1-3 0,3 1 0,-3-3 0,5-3 0,-1-1-1,3-4 1,0-3-1</inkml:trace>
  <inkml:trace contextRef="#ctx0" brushRef="#br0" timeOffset="295">0 118 1,'0'1'2,"0"0"0,3 0 0,-1 1 0,0 0 0,2 0 0,0 1-1,4 1 0,1 1 1,-1 2-1,2 1 0,3 2 0,1 2 1,3 2-2,-1 0 1,3 1 0,1 1 0,-3 3 0,4-2-1,-3 4 1,1-1 0,-1 1-1,1 0 0,-2 0 1,-3-2-1,1 1 0,-1 0 0,1-2-1,-3 1 0,-2-1-1</inkml:trace>
  <inkml:trace contextRef="#ctx0" brushRef="#br0" timeOffset="670">497 469 2,'0'0'3,"0"0"-1,0 1 1,0 1-1,2 3 0,0 3 0,0 1 0,0 2-1,2 0 0,-2 2 1,0 0-1,0 2 0,1 0-1,1 0 1,-2 3 0,0-1-1,0 2 0,0-3 0,0 2 0,0 0 0,0-2 0,0 2-1,-2-3 0</inkml:trace>
  <inkml:trace contextRef="#ctx0" brushRef="#br0" timeOffset="1230">929 339 1,'0'0'3,"0"0"-1,0 0 1,2-3-2,4 2 0,1 1 1,1-1 0,2 0 0,3 1-1,1 0 0,1 1 0,3 0 1,3 0-1,4 0 0,-3 1-1,5-2 1,0 2-1,2-1 0,-4-1 0,2 1 0,0 0 0,-2 2 1,-1-3-1,-1 0 0,0 0 0,0 1 0,-5 0 0,-1-1 0,-1 1 0,-3 0-1,-1-1-1</inkml:trace>
  <inkml:trace contextRef="#ctx0" brushRef="#br0" timeOffset="1540">1299 166 3,'0'0'3,"0"0"-1,0 0 0,0 0 0,0 0-1,0 0 1,0 0 0,0 0-1,0 0 0,0 2 0,2 0 1,3 4-1,-1 1 0,0 4 0,0 2 0,2 3-1,-2 3 1,0 2 0,-2 3 0,1 3 0,-1 1-1,-2 1 0,0 0 0,0 1 0,0 1 1,0-1-1,0-1 0,2-2 0,-2-1 0,0 0-1,0-4-1,2-2-1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10.7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114 147 1,'0'0'3,"0"0"-1,0 0 1,0 0-1,0 0-1,0 0 1,0 0 0,0 1 0,0 5 0,-2 2 1,2 5-2,0 1 0,-2 4 0,2 2 0,-2 3 0,0 2 0,0 2 0,0 2 0,-2 2-1,2 0 0,-3 2 0,3 0 0,0-1 0,0-1 0,0 0 0,0-2 1,0-2-1,0-2 0,0-4-1,2 0 0,-2-4-1,0 0 1,2-5-1</inkml:trace>
  <inkml:trace contextRef="#ctx0" brushRef="#br0" timeOffset="308">0 139 3,'5'-5'2,"-1"0"0,2-2 0,4-2 0,1 0-1,3-2 0,3 1 1,-1-1-1,3 1 0,1-2 0,1 3 0,0 0 0,2 1 1,-1 0-2,1 2 0,2 1 1,-4 2 0,1 1 0,-1 2 0,-2 3-1,-1 1 0,-3 2 0,-3 2 0,-4 4 0,-1 1 0,-3 2 1,-2 2 0,-4 3 0,-2 1-1,-5 1 0,-1 1 0,-4 1 0,1-1 0,-1-2 1,-1 1-1,3-1 0,-1-3 0,3 0 0,0-2 0,1-1 0,3 0 0,2-2-1,2 0 1,2-1 0,2-2 0,2 1 0,2-2 0,3-1 0,1 0 0,0 0 0,3 0 0,1-1 0,1 1 1,-1 1 0,-1-1-1,1 0 0,-4 1 1,3 2 0,-3-1-1,-4 3 1,-1 0-1,-3 2 0,-4 2 0,-3 1 0,-1 1 0,-4 2 0,-5 0 0,-3 0 0,-3 1 0,-2 2 0,1-2 0,-1 0 0,-2-2 0,0-1 0,0 0 0,5-3 0,-1-1-1,0-1-1,5-2-1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25.4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142 165 1,'0'-3'3,"0"1"-1,0 0 0,0-2 0,-2 1 0,4 0-1,-2-1 0,0 1 0,2 1 0,-2-1 0,0 0 0,2 1 0,-2 0-1,0-1 1,2 0 1,1-1-1,-1 0-1,0 0 1,0 1-1,0-3 0,2 1 0,-2 1 1,2-2-1,0 0 1,-2 0-1,5 0 0,-3 2 0,2-1 0,-2-1 0,2-1 0,-2 1 0,5 1 0,-3-1 0,2 1 0,-2 0 0,1 1 0,-1 0 0,0 1 0,0-1 0,0 2 0,1 1 0,-1 1 0,2 0 0,-2 2 0,0 3 0,-1 1 0,1 3 0,-2 0 0,0 3 0,0 2 0,-2 1 0,-2 2 0,0 1 0,0 2 0,-2-1 0,-2 2 0,-2 0 0,-2 1 0,-1-1 0,1-1 0,-2 0 0,-1-2 0,1 0 0,0-1 0,-3-2 0,3 0 0,-2-2 0,1-1 0,5-2 0,-2 0 0,1-2 0,1-1 0,2-1 0,0-2 0,2 0 0,2-2 0,0-3 1,0-3-1,0 1 0,4-4 0,2-1 1,0-1-1,3-3 0,-1-1 0,0-1 0,3-1 0,1-2 1,0 0-1,-1 0 0,1-2 0,1 1 0,1-2 0,-1-1-1,1 0 1,-2 1 0,1-1 1,-1 2-2,-1 1 1,1 1 0,-2 0 0,1 3 0,-3 0 0,0 4 0,-2-2 0,1 4 0,-3-1 0,-2 3 0,0 1 0,0 1 0,-2 2 1,-2 2-1,-2 1 0,0 3 0,-3 4 0,-3 3 0,0 4 0,-1 1 0,-1 4 1,2 2-1,-3 1 1,3 3-1,-3 2 1,3 1-1,2 0 0,2-1 0,-1-1 0,3-1 0,4 0 0,0-2 0,4-3 0,3-1 0,-1-1 0,4-3 0,1-2 0,1-2 0,0-1 0,3-1 0,-3-3 0,5-4-1,-3 1-1,1-1 0</inkml:trace>
  <inkml:trace contextRef="#ctx0" brushRef="#br0" timeOffset="921">597 443 1,'0'0'3,"0"0"0,0 0 0,0 0-1,0 0 0,0 0 0,0 0 0,0 0 0,0 0 0,0 0-1,0 0 0,0 0 0,0 0 0,0 0 0,0 0 0,0 2 0,0 5 0,0 6 0,0 1-1,2 3 0,-2 2 1,2-1-1,-2 2 0,2 1 0,-2 1 1,0 0-1,3 1 0,-1 2 0,0-3-1,0 1 0,-2-3-1</inkml:trace>
  <inkml:trace contextRef="#ctx0" brushRef="#br0" timeOffset="1494">0 883 1,'0'0'2,"0"0"0,0 0 0,0 0 0,4 0 0,0 1-1,2-1 1,0 0 0,3 0-1,1 0 0,2 0 0,5 0 0,-1 0 1,5 0-2,2 0 1,4 0 0,0 0 0,4 0 0,2 0 0,2 0-1,4-1 1,0 1 0,5 0-1,3 0 0,5 1 0,0 2 0,0-1 0,1 2 0,-3-1 0,2-1 0,-5 2 0,1-1 0,-3 0 0,-3-1-1,-3 0 1,-4 1 0,-4-1 0,-4-1-1,0 0 0,-4 0 0,-5 1 0</inkml:trace>
  <inkml:trace contextRef="#ctx0" brushRef="#br0" timeOffset="2744">457 1150 3,'0'0'3,"0"0"-1,0 0 0,0 0 0,0 0 0,0 0 0,0 0-1,0 0 0,0 0 0,0 0 0,0 1-1,2 0 0,4 1 2,0 3-1,0 1 0,3 2 0,-1 1 0,2 3-1,1 2 0,1 1 1,0 0-1,1 1 1,1 2-1,1 1 0,-1 1 1,1 1-1,-1 0 1,1 1-1,-1-1 0,1-1 0,-3 0 1,2-2-1,-1 0 0,-3-1 0,1-3-1,-1 0 0,-4-2-1</inkml:trace>
  <inkml:trace contextRef="#ctx0" brushRef="#br0" timeOffset="3150">639 1347 2,'0'0'3,"0"0"-1,0 0 0,0 0 0,0 0 0,0 0 0,0 0-1,0 1 1,-2 2 0,-1 4 0,-1 3-1,0 3 0,0 0 0,-2 2 0,0 2 0,-3 2 0,1-1-1,-2 3 0,2 0 0,-3 1 0,-1-1 1,1 0-1,-1-1 0,2 0 0,-3 0 0,3-2 0,0 0 0,1-2 0,1-2-1,0 0 0,2-1 0,-1-3-1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29.8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81 8 3,'0'0'3,"0"-1"-1,-2-1 0,0-1 0,0 1 0,-2 1 0,0 1-1,0 0 0,2 1 0,-3 1 2,-1 3-2,2 2 0,-2 3 0,2 4 0,0 4 0,-3 4-1,3 2 0,0 5 0,0 4 0,0 3 1,0 2-1,0 3 0,1 1 1,3 0-1,3 1 0,-1-1 0,2-2 1,2-1-1,2-2 0,1-2 0,-1-3 0,4-1 0,3-3 0,-3-3 0,3 0 0,1-5 0,1-1 0,-1-4 0,1-1 0,-1-2 0,3-4-1,-3-1 0,1-4-1</inkml:trace>
  <inkml:trace contextRef="#ctx0" brushRef="#br0" timeOffset="1213">437 303 3,'-2'0'2,"0"-1"0,-2 0 1,2 0-1,2 0 0,-2 1 0,-1-3 0,1 2 0,0 1 0,0-1-1,0 1 0,2 0-1,0 0 2,0 0-1,0 0-1,0 0 1,0 0 0,0 0-1,0 0 0,0 0 0,2 2 0,2 2 0,3 1 0,-1 0 0,2 4 0,4-1 0,1 2 0,1 3 0,3 1 0,-1 1 0,3-1 0,0 2 1,-1-1 0,1 1-1,0 0 0,-1-1 0,-1 0 1,-1 0-1,-1-2 0,-1 1 0,1-1 0,-3 1 0,3-2 0,-5 1 0,0-2 0,-1-1 0,-1 1 0,-2-2-1,-2 0 0,0-1 0,-2 2-1</inkml:trace>
  <inkml:trace contextRef="#ctx0" brushRef="#br0" timeOffset="1835">609 477 3,'0'1'3,"0"2"-1,-2 2 0,2 3 0,-5 1-1,3 1 1,-2-1 0,-2 5-1,2 1 0,-2 3 0,-3-1 1,1 0-1,0 3 0,-3 0 0,1 1-1,-2-1 1,1-1-1,1 0 1,-2-1-1,1-2 0,3-1 0,-2 0-1,1-1 0,1-1 0,2-2-1</inkml:trace>
  <inkml:trace contextRef="#ctx0" brushRef="#br0" timeOffset="2259">1064 446 3,'0'0'2,"0"0"0,0 0 0,0 0 0,0 0 0,2 2 0,0-2 0,-2 1 0,0 0-1,2-2 1,-2 2 0,0-1-1,2 1 0,-2-1 0,2 0 0,-2 0-1,-2 0 0,4 0 0,-2 1 0,0 0 1,0 1 0,0-1 0,2 1-1,-2 2 0,2-2 0,-2 1 1,0 2-1,0-1 0,0 0 0,-2 1 1,2 1 0,0 1-1,-2 1 0,2 0 7,-2 1-8,0 2 1,-2 3 6,0 0-7,-3 0 0,1 2 0,0-1 0,-4 1 0,1 2 0,1-3 1,2-1-1,0-1 0,1-2-1,1-3 0</inkml:trace>
  <inkml:trace contextRef="#ctx0" brushRef="#br0" timeOffset="2841">1004 506 2,'0'0'2,"0"0"0,0 0 0,0 0 0,0 0 0,0 0-1,0 0 0,0 0 0,0 0 0,0 0 0,0 0 0,0 0 0,0 0 0,0 0 1,0 0-1,0 0-1,0 0 0,0 0 1,0 0-1,0 0 0,-2 0 0,2 0 1,-5 0-1,-1 1 0,2 0 0,-2-1 0,0 1 0,-1 2 0,1-3 0,0 1 1,0 0-1,2 0 0,-2-1 0,1 1 0,1 0 0,0-1 0,2 0 0,-2 0 0,2 2 0,0-1 0,2-1 0,-2 0 0,0 0 0,2 0 0,-2 0 0,2 0 0,0 1 0,2 0 0,-2-1 0,2 0 0,0-1 1,0 2 0,2 0 0,0-1-1,0 1 0,0 1 1,1-1-1,1 0 0,0 1 1,0-1-1,0 2 0,3-2 0,-1 1 0,2-2 1,1 1-1,1 1 0,0 0 0,1-1 1,1-1 0,3 1-1,-1-2 0,3 1 0,0 0 0,-1 0 0,5 0 0,-2 0 0,1-1 0,1 0 0,0-2 0,0 2 0,-1-1 0,3 0 0,0-1 0,-2 1 7,0 1-1,-1 0-8,-1-1 1,2 0 0,-5-1 0,3 0 0,-4 1 1,-1 1 0,-1 1 6,-1 0-7,1-1 0,-1-2 0,-2 2 0,1 1 7,-1 0-8,1-1 0,-1-1 1,-4 0 0,1 2 7,1-1-7,-4 0 0,-2 1 0,5 0 0,-3 0 0,-2-1 0,0 0 0,0 1 0,0-1 7,-4 2-1,2-1-7,0-1 0,-2-1 1,0 0 6,0 1-7,-2 0 0,0-1 0,0 0 0,0 1 7,-2 1-6,2-1-1,0 1 1,0-1 0,-2 0 6,0 1-6,-3 0 0,3 0 0,-2 1 0,-2 1 0,-1 1-1,1-1 1,0 0 0,-5 2 0,1 0 0,0 1 1,-3 0-1,1-1 0,-3 0-1,-1 3 1,-1-3 1,-2 2-1,-1 1 1,-1-1-1,0 0 0,0 0 1,-2-2 0,1 1 0,-1 0 0,0-2 0,2 2 0,0-1 0,3 0 0,-1-1 0,0 0-1,1-3 1,1 0 0,1 0-1,1 0 0,3 0 0,1 1 1,1 0 0,-1-3 0,3 0 0,0 2 0,1-1 0,1 0 0,2 0 0,0 0 0,-3 0 0,3 1 0,2-1 0,0-1 0,0 2 0,0 0 0,2 0 0,-3 3 0,1-3 0,-2 1 0,4 0-1,-2-1 1,2 1 0,0-1 0,-2 1 0,-1 0 0,1 1 0,0 0 0,2-1 0,-2 0 0,2-1 0,-2 1 0,2 1 0,-2-1 0,2 0 0,-1-1 0,1 0 0,-2-1 0,0 1 0,2 0 0,-2-1 0,2-2 0,2 1 0,-2-2 0,2 2 1,0 0-1,0-2 0,0 2 0,-2 1 0,2-3 0,0 1 0,-2 1 0,2-1 0,0 2 0,2-2 0,-2 0 0,0 3 0,0 0 0,0-1 0,0 1 0,0 0 0,0-1 0,2 1 0,0-2-1,0 0 1,0 2 0,0-2 0,0 2-1,0 0 0,4 0 0</inkml:trace>
  <inkml:trace contextRef="#ctx0" brushRef="#br0" timeOffset="4415">1707 202 3,'-2'0'4,"0"-1"-2,2 0 0,-2 1 0,2-1 0,0 0-1,0 1 0,-2-2 0,2 2 0,0 0 0,0-1 1,2 1-1,2-1 0,2-2-1,2-1 1,0 0-1,5 0 0,-1-1 0,3 1 0,-1-1 0,3 0 0,-1 0 0,1 0 0,2 0 0,-1 1 0,3-1 0,-3 0 0,3 2 1,-2-2-1,-1 3 0,1-2 0,-3 1 0,3 1 0,-4-1 0,1 2 1,-3 1 0,-1 0 0,0 0-1,-1 1 0,-3 3 0,0-1 0,1 3 0,-5 1 0,-2 2 0,-2 1 0,0 1 0,-4 2-1,-3 2 2,-1 0-1,-2 3 1,-1 0-1,-1 2 0,-2 2 1,-1 0-1,-1 0 0,1 0 0,-2 2 0,1-1 0,-1-1 0,3 1 0,-1-1 0,3 1 0,-2-3 0,1 0 0,3-1 0,2-2 0,-1-2 0,3-1 0,0 0 0,4-2 0,0-3 0,4 1 1,0-2-1,4-3 1,2 0-1,1-1 0,3-3 0,0 0 0,3-2 0,1 0 0,1-3 0,2 2 0,-1-3 0,1 2 0,-3-3 0,1 1 0,-1 1 0,1-1 0,-2 3 0,-1-1 0,-2 0 0,1-1 0,-5 2 0,0-2 0,1 3 0,-3 0 0,-2-1-1,-2 1 0,2-1 0,-4 1-1</inkml:trace>
  <inkml:trace contextRef="#ctx0" brushRef="#br0" timeOffset="5028">1918 415 2,'0'0'3,"-2"0"-1,2 0 0,-2 0 0,2 0 0,-2 0 0,0 0 0,2 0-1,0 0 0,0 0 0,0 0 1,0 0-1,0 0 0,0 0 0,2 0-1,0 0 1,2-1 0,2 1 0,2-1-1,1-2 1,-1 1-1,4 0 0,-1-1 0,1 0 0,0 1 0,1-2 0,1 1 0,-1 0 1,1 0-1,-1-1 0,1 2 0,-2-1-1,1 0 0,-3 0 0,3 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36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56 3,'0'0'3,"0"0"0,2-2-1,-2 0 0,4-1-1,-1 1 0,1-2 0,0 1 0,2 1 0,0 1 0,3-1 0,1 1 1,0 2-1,1 1 0,1 1 0,0 3 0,3 0 0,-1 3-1,1 1 0,-1 2 0,1 3 1,-1 3-1,-1 1 1,-1 5-1,0 1 0,-1 3 1,-3 1-1,-2 3 0,-2 0 0,-2 2 1,-2 0-1,-2 0 0,-2 1 0,-4-1 0,-2 0 0,-3-2 0,-1 1 0,-5-3 0,3-1 0,-5-1 0,2-1 0,-1-3 0,1-2 0,2-2 0,-1-2-1,3-2-1,3-3-1</inkml:trace>
  <inkml:trace contextRef="#ctx0" brushRef="#br0" timeOffset="708">633 648 1,'-2'-1'3,"4"1"0,0 0 0,0 0 0,4 0-1,1-1-1,1 0 1,2 1 0,3-2 0,1 2-1,1-1 0,3 1 0,-1 0 0,4 0 0,-1 0-1,1 0 0,2 0 0,1 0 0,1 1 0,-2-1 0,0 2 0,-3-2 1,1 0-1,-2 0 1,-3 0-1,-1 1-1,-3 0 1,1-1-1,-5 0-1</inkml:trace>
  <inkml:trace contextRef="#ctx0" brushRef="#br0" timeOffset="974">919 377 3,'0'0'3,"0"0"-1,0 0 0,0 1 0,2 3 0,0-1 0,0 3 0,2 1 0,-2 4 1,2 3-2,0 2 0,-2 5 1,2 2-1,-1 3 0,-1 2 0,0 2-1,-2 2 1,0 1-1,-2 2 0,0-2 0,-1 2 0,1-1 0,2-1-1,0-3 0,0-2 0,0-3-1</inkml:trace>
  <inkml:trace contextRef="#ctx0" brushRef="#br0" timeOffset="1284">1462 207 2,'0'0'4,"0"3"-1,0 1 0,0 2-1,3 5 0,-3-1 0,0 4 0,2 2 1,-2 3 5,-2 3-1,2 0-7,0 4 6,0 2-7,-3 2 13,3 1-8,-2 2-7,0 2 7,0-2 7,0 1-15,0 0-1,2 0 2,-2-4 7,2-1-8,0-2 1,0-5 0,0-1 0,0-4 0,0-2 0,2-3-1</inkml:trace>
  <inkml:trace contextRef="#ctx0" brushRef="#br0" timeOffset="1548">1442 112 2,'2'-2'3,"0"-3"-1,0 0 0,4 0 0,2-2 0,3-1 0,1-1 0,5 0 0,-1-1-1,5-1 1,0 2 0,4 1-1,-1 0 0,5 2-1,-2 1 0,4 2 0,-2 1 1,0 2 0,-2 3 0,-2 0 0,-5 3 0,-1 1-1,0 2 0,-5 2 0,-3 2 0,-5 1 0,-4 2 0,-4 1 0,-4 4 0,-5-1 0,-1 1 0,-3 2 0,-1 2 1,-3-3-1,3 1 0,-3-2 0,0 1 0,5-2 0,-1-3 0,3 1 0,4-2 1,-1-1 0,3-1-2,4 0 1,4-1 0,0 0 1,5-1-1,3 0 0,0 0 0,5-1 0,1 2 0,1-1 0,-3-1 0,1 2 0,-1 0 0,1 1 0,-3 2 0,-2 0 0,-3 2 0,-1 2 0,-4 0 0,-4 3 0,-4 1-1,-3 3 1,-1 1 1,-4 0 6,-7-1-7,0 3 6,-4 0-1,-2-2-1,1 1 0,-3-3 7,0 0-15,0-3-1,2 1 1,0-5-1,0-1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40.8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 3,'0'0'3,"0"0"0,0 0-1,0-1 0,0-1 0,0 1 0,0-1-1,0 0 0,0 2 2,0-1-2,2 1 0,-2-1-1,0 1 1,0 0 0,0-1-1,0 1 1,0 0-1,0 0 1,0 0-1,0 1 1,0-1-1,0 0 0,0-1 0,0-1-1,0 2 1,0 0 1,0 0-1,0 0 0,0 0 0,0 0 0,0 0 0,0 2 0,0-2 1,0 0 0,0 0-1,0 0 0,0 0 0,0 0 0,0 1 0,-2-1 0,2 0 0,0 0 0,2 0 0,-2-1 0,0 2 0,0 0 0,2-1 0,2 0 0,2 1 0,2-1 0,3 0 0,3 0 0,1-1 0,1-1 0,3-1 0,2 1 0,-3 0 0,3-2 0,2 2 0,-3-2 0,3 2 0,-2 0 0,-1-2 0,1 2 0,0 1 0,-3 1-1,-1-3-1,0 3 0,-1 2 1</inkml:trace>
  <inkml:trace contextRef="#ctx0" brushRef="#br0" timeOffset="492">165 233 1,'2'-1'2,"2"0"0,3 0 0,3-1 0,0 0 0,3-1 0,1-1 0,3-1-1,1 1 0,3-2 0,0 1 0,-1-2 0,1 3 1,2-1-1,-3 2 0,1-1-1,-2 1 0,-1 0 0,1 2-1,-2-1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44.4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153 37 1,'0'0'2,"0"0"-1,0 0 1,0 0-1,-2 0 0,0 0 0,0 0-1,0 0 1,0 0-1,0 1 1,0-2-1,0 1 1,2 0 0,-2 0 0,0 0 0,-1-1-1,3 1 0,0 0 0,-2 0 1,2 0-1,0 0 0,-2 0 0,2 0 0,0 0 0,2 0 0,-2 0 0,0 0 0,0 0 0,0-1 0,2 1-1,1-1 1,1-1 0,-2 0 0,2 1 0,2-1 0,-2-2 0,2 2 0,3-2 0,-1 2 0,0 0 0,3-2 0,-1 2 0,0 0 0,3-1 0,-1 2 0,-2 0 0,3 0 0,-3 3 0,1-1 0,-1 4 0,0 1 0,-4 2 0,1 2 0,-1 3 0,-2 2 1,-2 3 0,-2 3-1,-2 1 0,-2 2 1,-2 1-1,-3-1 0,-1 2 0,-4-2 0,-1 2 0,-1-2 1,1-1-1,-6 0 1,3 0-1,-1-3 0,1 0 0,-3-1 0,2-1 0,1-2 2,-1-1-2,2-3 0,3 0 0,4-3 0,-1 0 0,1-1 1,2-2-1,1-2 0,3 1 0,0-3 0,4-1 0,2-3 0,2 1 1,5-3-1,1-3 0,4-2 0,5-1 0,2-2 0,-1-3 0,3 1 0,0-1 0,2-2 0,0 0 0,-1 0-1,1-2 2,0 3-1,0-2 0,-2 1 0,-1 1 0,-1-2 0,0 3 0,-1 0 0,-3 1 0,0 1 0,-5 3 0,0-1 0,-3 3 0,-1 1 1,-2 1 0,-2 2-1,-2 1 0,-2 0 0,-2 3 0,-2 1 0,-2 4 0,-4 0 0,-1 5 0,1 0 0,-5 2 0,3-1 0,0 2 0,1 0 0,-1 0 0,1 1 0,3 0 0,2 1 0,2-2 0,0 1 1,2 0-1,2-2 0,2 1 0,2 0 0,4-3 1,2 0-1,3-2 0,1 0 0,5-2 0,0-2-1,3 0-1,-1-2 0</inkml:trace>
  <inkml:trace contextRef="#ctx0" brushRef="#br0" timeOffset="1023">765 402 2,'5'-1'2,"-1"0"0,-2 1 0,2 0 0,-2 0 0,0 1-1,0 0 0,0 3 0,-2 0 0,0 2 0,-2 4 0,0 1 0,-4 1 0,0 1 1,-1 2-1,-1 0 0,0 1 0,0-1 0,-1 0-1,3-2 0,-2 1 0,2-1 1,2-3-1,-1 2 0,3-2 0,2 1 1,0-2 0,4 0-1,3 0 0,1-2 0,4-3 0,3-1 0,3-2 0,3-1 0,0-4 0,4 2 0,-1-2-1,1-1 0</inkml:trace>
  <inkml:trace contextRef="#ctx0" brushRef="#br0" timeOffset="1638">60 1038 3,'0'0'3,"0"0"-1,0 0-1,2 0 1,0 0 0,0 0 0,3-1-1,1 0 0,0-1 1,4 0-1,3 0 1,1 0-1,3 0 0,3-1 0,3 1 0,6 0 0,2-1-1,2 0 1,4-1-1,7 0 1,3 0-1,1 1 0,4-1 0,1 1 1,1-1 0,0 1 0,-2-1-1,1 2 0,-3-2 0,0 1 0,-3-1 0,-1 2 0,-3 0 0,-3-1 0,-5 1 0,-4-1 0,-4 1 0,0 0 0,-7 1 0,1 0 0,-7 0-1,-1-1 1,-5 2-1,-2 0 0,-2 2 0,-2-2 0,-2 1-1</inkml:trace>
  <inkml:trace contextRef="#ctx0" brushRef="#br0" timeOffset="2352">476 1356 2,'0'0'3,"0"0"0,0 2-1,6-1 0,2 3 0,1 0 0,3 5 0,0-1-1,5 1 0,2 1 1,-1 4-1,3 1 0,2 2 0,1 0 0,3 2-1,-2-2 0,2 2 0,0 1 0,-2-1 0,0 0 0,-3 1 0,1-3 0,-4 1-1,-1-2 0,-1-1-1</inkml:trace>
  <inkml:trace contextRef="#ctx0" brushRef="#br0" timeOffset="2669">784 1619 3,'-6'8'2,"-2"2"0,-1 3 0,-3 1 0,2 1 0,-3 1 0,-1 2 0,-3 0-1,1 1 0,-3 1 0,0-1 1,1 1-1,-1 0 0,3-1 0,1-1 0,1-2-2,1-2 1,1 0-1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6:48.3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221 85 1,'0'-2'3,"-2"1"-1,0-1 0,0 1 0,0 1 0,-2 1 0,-2 1 0,-3 4-1,1 2 0,-2 4 1,-3 5 0,1 2-1,-5 5 0,3 5 0,-5 4 0,5 1 0,-3 3 0,3 0 0,-1 3 0,3-1-1,2 2 0,-1-1 0,5 1 1,4 0-1,2-4 0,4 0 0,2-1 0,5-1 0,1-3 0,5-4 1,-1-1 0,5-2-1,2-3 0,-1 0-1,3-5-1,0 0 0,0-3-1</inkml:trace>
  <inkml:trace contextRef="#ctx0" brushRef="#br0" timeOffset="628">608 348 2,'4'3'3,"2"3"-1,1 1 0,5 2-1,0 1 1,5 2 0,2 2-1,1 0 0,5 2 0,-2 0 1,2 2-1,-1-1 1,3 1-1,0 0 0,-4 2-1,2-1 0,0-1 0,-5 1 1,1 0-1,-2-2-1,-3-1 0,-1 1-2</inkml:trace>
  <inkml:trace contextRef="#ctx0" brushRef="#br0" timeOffset="904">867 537 1,'0'0'3,"-3"5"0,3 3 0,-2 1-1,0 3 0,0 0 0,2 5 0,-2-1 0,0 1 0,2 3-1,-4 1 0,2 0 0,2 2 0,-2 2 0,2-1-1,-2-1-1,2 2 0,0-2-1,-2-1-1</inkml:trace>
  <inkml:trace contextRef="#ctx0" brushRef="#br0" timeOffset="1354">1195 571 1,'0'0'3,"0"0"0,0 0-1,2 0 0,3 0 0,3 3 0,2-1 0,5 2-1,-1-2 1,5 2 0,4 0-1,1-1 0,1 0 0,2 2 0,0-3 0,0 2-1,0-1 1,2-1-1,-4 1 0,-3-2 0,1 2-2,-2 0 0</inkml:trace>
  <inkml:trace contextRef="#ctx0" brushRef="#br0" timeOffset="2000">1882 340 2,'0'0'4,"0"0"-1,4 0 0,4 0-1,3-2 0,1-1 0,7-1 0,-1 2 0,5-3-1,2 2 0,2-2 0,0 1 0,0 1 0,2 1-1,-2 0 0,-1 1 1,1 1 0,-2 0-1,-4 1 1,-1 2-1,1-2 1,-4 1-1,-3 3 0,-1 0 0,-1 2 0,-6 1 0,0 2 0,-6 4 0,-2 1 0,-4 2 0,-4 0 0,-3 3 0,-3 1 0,-1 0 0,-3 1 0,-1-1 0,-2 1 0,2-1 0,1-2 0,-1 1 1,3 0-1,1-3 0,2 1 0,1-2 0,2-1 0,3 0 0,1-1 0,2-1 0,2 0 1,2 0-1,4-1 0,2-2 1,4-3 6,2 0-8,3 0 1,3-3-1,3 1 7,2-3-8,1 2 1,1-4 0,0 0 1,-2 0-1,1-3 0,-1 1 0,-2 0 1,-1-1-1,-1 2-1,-1-1 0,-1 0 0,-3-1-1</inkml:trace>
  <inkml:trace contextRef="#ctx0" brushRef="#br0" timeOffset="2566">2744 22 3,'-4'-3'4,"0"1"-1,0-1 0,0 0-1,0 1 0,2 0 0,-2-1-1,2 2 1,-3 0-1,3 0 1,0 0-1,4 3 0,-2-1 0,4 0 0,1 6 0,5 0 0,2 3-1,5 1 1,6 4 0,1 3-1,5 2 1,5 2 6,-1 2-1,2 4-1,0 1-1,0 1 7,0 2-16,-2 3 15,-2 1-14,-4 2 7,-4 0-1,-4 3 6,-7 2-14,-2 2 1,-3 2 20,-7-1-15,-9 2-6,-3 0 1,-7-2 13,-3 0-7,-5-2 6,-6-4-13,-1-1 7,-3-3-7,0-4 0,2 0 0,-2-4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7:10.9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60 759 1,'0'0'3,"0"-1"0,-4-2-1,2 0 0,-2 1 0,-1-1 0,1 0-1,0-1 0,0 1 0,0-1 0,0 1 0,0-1 1,-1 2-1,1 0 0,4-1-1,-4 1 0,2 1 1,2-1 0,-2 0-1,2 1 0,-2-1 0,2 2 0,0-1 0,0 1 0,-2-1 1,2 1-1,0 0 1,0 0-1,0 0 0,0 0 0,2 0 1,0 0-1,4 1 0,0 0 0,5 1 0,1-1 0,3 3 0,1-1 0,3 2 0,2-1 0,1 0 0,3 1-1,2 0 1,0 0 0,2 2 0,0-1 0,2 0 0,0 0 0,0 0 0,2 2 0,0-2 1,0-1-1,-2 1 0,0 1 0,-2 1 0,-2-2 0,0 0 0,-4 0-1,-1 0 1,-1-2 0,-2 1 1,-3-1-1,1 2-1,-5-1 1,-1 0 0,1-2 1,-4 1-1,-2 0 0,1 1 0,-5 2-1,-2 0 1,0 0 0,-4 0 0,-1 1 1,-1 0-1,-2 1 0,-2 2 0,-1-2 0,-1 3 0,-5-1 0,1 2 0,-3 0 0,1 1-1,-1 1 1,-4 1 1,2 1-1,-3 0 0,1 2 0,0-1 0,-2 2 0,1 0 0,-1 0-1,0-1 2,0 0-2,2 0 1,1 0 0,1 0 0,-2-2 0,2 0 0,3 0 1,-3-1-1,3 1 0,1-2 0,3-1 0,-1-3 0,1 1 0,3-4 0,3 1 0,-2-2 0,3-1 0,3 0 0,0-1 0,2-1 0,4 0 0,0-2 0,2 0 0,3 0 0,3-2 0,0 0-1,5-2 2,1 0-1,1 1 0,1-3 0,1 1 0,4-1 0,-3 0 0,5-1 0,-2-1 0,4 1 0,-2 0 0,2-1 0,2 1 0,-3 1 0,1 0 0,-2 1 0,-2-1 0,0 2 0,-3 0 0,1 1 0,-4-1 0,-3 2 0,1 0 0,-1 0 0,-4 2 0,1-2 0,-3 0 0,0 0 0,-2 0 0,1 0 0,-3 0 0,0 1 0,-2 0-1,0 0 1,-2 0-1,0 1 0,-2 1-1,2-2 0</inkml:trace>
  <inkml:trace contextRef="#ctx0" brushRef="#br0" timeOffset="1257">1489 868 4,'0'0'3,"0"0"0,0 0-1,0 0 0,2-1-1,2 0 1,2 0-1,1 0 0,-1-2 0,4 2 1,0 0-1,3-1-1,1 0 1,3 1-1,4 0 0,-1 0 0,5 0 0,2 0 0,2 0 1,0-2-1,4 2 0,-2 0 1,0 0-1,2 0 0,-2-1 0,0 1 0,-2 1 0,0 0 0,-4 0 0,0 0 0,-3 0 0,-1 1 0,0 1-1,-7-2 0,3 0-1</inkml:trace>
  <inkml:trace contextRef="#ctx0" brushRef="#br0" timeOffset="1627">1776 1054 1,'11'-1'2,"1"-1"0,5-2 0,-1 0 0,5-2-1,2-1 1,2-1-1,1-2 0,1 2 0,2-1 0,0-1 0,-2 1 0,2 1 0,-2 2-1,-2-1 0,-2 3-1</inkml:trace>
  <inkml:trace contextRef="#ctx0" brushRef="#br0" timeOffset="2453">2730 417 2,'0'0'2,"0"1"0,0 3 0,2-1 0,2 5 0,2 5 0,3 2 0,1 3-1,2 3 0,3 1 1,1 2 0,3 3-1,0 0-1,3 3 1,-1 0 0,4 2 0,0 0-1,2 1 0,-1-1 0,1 2 1,2-2-1,-2 0 1,0-1 0,-2-2-1,0-2 0,-1 0 0,-1-5 0,-2-1 0,0-1-1,-3-4 0,-1-1-1</inkml:trace>
  <inkml:trace contextRef="#ctx0" brushRef="#br0" timeOffset="2835">3024 919 3,'-5'3'3,"3"0"0,-2 2-1,-2 1 0,2 1 0,-2-1-1,-3-1 1,1 3-1,0-1 0,-2 3-1,-1-1 2,-3 4-1,1 0 0,-3 1 0,1 0-1,-1 2 0,-3 0 0,3 0 1,-1 1-1,-2-2 1,5 0-1,-1 0-1,1 0 0</inkml:trace>
  <inkml:trace contextRef="#ctx0" brushRef="#br0" timeOffset="3576">3985 642 2,'2'-2'3,"0"0"0,5 0 0,5-2 0,0 0-1,7 0 0,4-1 0,4 0 0,0 0-1,4 0 0,2 1 0,0-2 0,2 1-1,0 1 1,2-1 0,-1 0-1,-3 2 1,0-1-1,0 1 1,-2 2-1,-2-2 0,-4 2 0,-1 0 0,-3 1 0,0 0 0,-7 0 0,1 0-1,-3 1 0,-2 1-2</inkml:trace>
  <inkml:trace contextRef="#ctx0" brushRef="#br0" timeOffset="4335">5516 46 2,'0'0'3,"0"0"-1,4 4 0,0 0 0,6 1-1,3 2 1,1 2 0,3 2-1,3-1 0,5 3 0,2-1 0,2 3 1,4-1-1,0 1-1,2 1 1,3 0-1,-3 1 1,2 1 0,0 2 0,1-1 0,-3-2 0,0 3-1,-4-2 0,0 1 0,-2 1 0,-2-3-1,-4 2 0,-3-3 0</inkml:trace>
  <inkml:trace contextRef="#ctx0" brushRef="#br0" timeOffset="4698">5975 369 2,'-2'3'2,"2"0"1,-2 0-1,0 0 0,-2 1 0,1 0 0,-1 0 0,0 3-1,0 0 0,-2 2 0,0 1 1,-1 2-1,-1 3 0,-2-1 0,0 2 0,-1 1 0,-3 1 0,-1 1-1,-1-1 0,-1 2 0,-1 0 0,1-1 0,-2 0 0,1-1-1,1-1-1</inkml:trace>
  <inkml:trace contextRef="#ctx0" brushRef="#br0" timeOffset="5764">6711 336 3,'0'-1'3,"-2"-1"0,2 2-1,0-1 0,-2 1 0,2 0 0,0 0-1,0 0 0,0 0 0,0 0 1,0 0 0,0 0-1,0 0 0,0 0-1,0 0 0,0 0 1,0 0 0,0 0-1,0 0 0,0 0 1,0 0-1,0 0 1,0 0-1,0 0 0,0 0 0,0 0 0,0 0 0,0 0 1,0 0-1,0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0,0-1 0,2-4 0,-2 2 0,0-3 0,2 0 0,-2 0 0,2 0 0,-2-1 0,2-2 0,-2 2 0,0-2 0,0 1 0,0-1 0,0 1 0,0-1 0,0 0 0,0 1 0,0 0 0,-2 1 0,2 1 0,0 0 0,0 3 0,0-1 0,-2 1 0,2 0 0,0 1 0,-2 0 0,2 2 0,0 0 0,0 1 0,0 4 0,0 0 0,0 4 0,0 1 0,-2 2 0,2 0 0,-2 2 0,2 4 0,0 0 0,-2 1 0,0 2 0,0 0 0,2-1 0,-2-1 0,0 1 0,0-1 0,2-3 0,0 2 0,0-3 0,0-3 0,0 2 0,0-3-1,-3-1 0,3 0 0,0-2 0,0-1-1,-2-1 0</inkml:trace>
  <inkml:trace contextRef="#ctx0" brushRef="#br0" timeOffset="6694">6633 142 2,'0'-3'1,"2"0"0,2-2 1,0 0 0,0 1-1,2-2 0,3-1 0,-1 1 0,2-2 0,3 1 0,-1-2 0,5 1 0,-1-2 0,1 2 0,1 0-1,3 0 1,-2 1-1,-1 1 1,-1-1-1,1 1 0,-1 2 0,-1 1 0,-1 1 0,-3 1 2,3 2-2,-7 1 1,0 1 0,-2 1-1,-1 2-1,-5 2 1,0 2 1,-5 0-1,-1 3 0,-2 0 1,-2 1-1,-1 1 0,-1 0 1,0 0-1,-3 0 0,5-1 1,-3 0 0,5 0-1,0-2 0,-1-1 1,3 2-1,4-3 0,0 1-1,2-2 1,4-2 0,2 2 0,3-2 0,1 0 0,2 2 0,5-2 0,-2 1 1,1-3-1,1 4 0,-1-2 0,-1 1 0,-1 0 0,-1 2 0,-3 2 0,-2 0 0,-2 2 0,-4 1 0,0 2 0,-6 1 0,-2 0 0,-6 2 1,-1 0-1,-1-1 1,-5 2-1,1-1 0,-1-1 0,-2-1 0,1 0 0,-1-1 0,0 0 0,3-4 0,-1-1-1,2 0-1</inkml:trace>
  <inkml:trace contextRef="#ctx0" brushRef="#br0" timeOffset="7411">5491 983 1,'0'0'3,"0"0"0,0-1-1,0 1 0,2-2 0,2-3-1,4 3 1,3-3 0,1 2-1,3-2 2,5 0-1,3 1-1,6-2 0,2 1 0,4 1 0,5-2 0,3 1 0,7-1 0,1 2-1,11-1 13,5 0-14,3 1 0,4-2 0,1 3 7,5-1-1,1 2-1,2-1 0,2 2-7,-1 0 1,1 0 6,-2 0-7,-2 1 1,-5 0 0,-4 1 0,-3 0-1,-5 1 0,-6 1 2,-4 1-1,-7 0 1,-6 1-1,-1-1 1,-7 1 0,-4-1 0,-4 1-1,-5-1 0,-5 0 1,-3 2 0,-1 0-1,-5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16.9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306 31 3,'0'-2'3,"0"2"-1,-2-1 1,2 1-1,0-1 0,-2 0 0,2 0-1,-2 1 0,0-1 2,2-1-2,-2 1 0,0 1 0,-3-1-1,1 0 1,0 1 0,-4-1 0,2 1-1,-1 1 1,-1-1 0,0 1-1,-2 0 0,-1 2 1,-3 0 0,1 2-1,-3-1 1,3 2-1,-3 1 0,1 0 1,1 1-1,-1 2 0,1-1 0,-1 1 0,3 1 0,0 0 0,1 1 0,1-1 0,2-1 0,-1 3-1,3-3 1,2 1 1,0 0-1,2 0 0,2-1 0,2-2-1,0 1 2,4-2-1,0-3 0,3 0 0,3-3 0,3-2 0,-1-3 0,3 0-1,1-2 2,3-4-1,0 1 0,-1-2 0,-1-3 0,-1 0 0,1-1 0,0-1 0,-3 2 0,-1-1 0,-1 1 0,-3 2 0,-1-1 0,-4 2 0,2 1 0,-4 1 0,1 2 0,-3-2 0,-2 4 0,2-1 0,-2 1 0,0 1 0,0 0 0,0 1 0,-2 1 0,2 1 0,0 2 0,0-1 0,0 4 0,0 1 0,0 0 0,0 1 0,0 2 0,0 2 0,2 1 0,0 2 7,0 2-7,0 0 6,2 0-1,2 3 6,1-1-7,-1 0-1,0 0-1,2 0 6,-2 0-14,3-1 8,1-1-7,0-1 1,1-1-3,1-3 0</inkml:trace>
  <inkml:trace contextRef="#ctx0" brushRef="#br0" timeOffset="1273">523 174 1,'0'0'3,"0"0"0,0 0 0,0 0-1,0 0 0,0 0 0,0 0-1,0 0 0,0 0 1,0 0 0,0 0-1,0-4 0,2 1 0,0-3-1,2 0 0,5 0 0,-1-1 1,2 1 0,1 1-1,-1-1 0,0 0 0,-1 1 0,1 1 0,-2 1 1,3 0-1,-5-1 0,0 3 0,0 0 0,0-1 0,1 2 1,-3 0-1,2 0 0,-4 2 0,0 0 0,0 2 0,0 1 0,-2 1 0,0 1 0,-2 2 0,0 0-1,0 0 1,-2 1 0,0 0 1,0 2 0,-3-2-1,5-2 1,-2 0-1,2 0 0,0 1 0,2-2 0,0 0 0,2-2 0,0 0 0,2 0 0,0-1 0,1 0 0,-1 0 0,2 0 0,-2-1 0,2 2 0,-2-1 0,3-2 0,-3 3 0,0-1 0,-2 2 0,0-1 0,0 2 0,-4 0 0,2 0 1,-4 1-1,0 1 7,0 0-8,-5 2 1,3-2 0,0 2 0,0-2 0,-1 0 0,-1-1 0,4-1 0,-2-1-1,2 1 0,0-2 0,2-1 0,-1 0-2,1-2 0</inkml:trace>
  <inkml:trace contextRef="#ctx0" brushRef="#br0" timeOffset="1826">928 89 3,'0'0'3,"0"0"0,0 0-1,0 0 1,0 0-1,0 1 0,0-1 0,-2 0 1,4 0 5,-2 2-8,0 1 7,-2 1-1,4 1-7,-2 2 7,3 1-7,-3-1 6,2 3-7,0 1 7,0 3-1,0 0-1,0 1 7,0 2-8,-2 1 6,2 0-14,0 1 1,-2 1 0,2-2-1,0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17:20.1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0 247 2,'0'-5'2,"0"-1"0,0 1 0,2-1-1,0-1 1,3 0-1,1-1 0,0-2 0,0 3 0,0-2-1,1 1 1,3-1 0,0-1 0,1 0 0,-1-1 0,2 2 1,1 0-2,-1 1 1,1 0 0,-1 1-1,-2 0 1,3 4 0,-1 0-1,-1 3 1,-3 2-1,2 3 0,-2 2 0,-1 3 0,-3 4 0,0 4 0,-4 4 0,0 1 0,-2 4 1,-2 1-1,-2 1 1,-3-1-1,-1 1 0,2-1 1,-3-3-1,1 1 0,0-2 0,-1-2 1,-1-1-1,-1-3 7,3-1-7,0-2 6,1-1-7,3-3 0,-2-1 0,2-2 1,2-1-1,2-1 1,0-1-1,2-2 1,2-3-1,2-2 1,2-1-1,2 0 1,5-3-1,-1-1 7,3-1-7,1 0 0,1 0 1,1-2-1,1 0 1,2 1-1,-1-1 1,-1 1 0,-1 1 0,3 1 0,-4 1 6,1 1-7,1 1 7,-3-1-9,-1 2 2,-1 0-1,-1 1 0,-1 2-1,1-1 1,-1 1-1</inkml:trace>
  <inkml:trace contextRef="#ctx0" brushRef="#br0" timeOffset="2964">708 383 3,'0'0'3,"0"0"-1,0 0 0,0 0 0,0 0-1,0 0 0,0 0 0,0 0 0,0 0 0,0 0 0,-2 2-1,0 1 0,-1-1 0,1 0 1,-2 1-1,0-1 1,0-1-1,2 0 0,0-1 0,-2 0 0,2 0 0,-2-2 0,4 1 0,0-2 0,0 0 0,0-3 0,0 0 0,2-1 0,0 1 0,0-2 0,0 1 0,2-1-1,2 1 1,-2 1 0,0 1 0,1-2 0,-1 1 0,0-1 0,2 3 0,-2 1 0,2-1 0,1 3 0,-3-1 0,2 1 0,-2 1 0,-2 0 1,2 4-1,-2 2 0,2 2 2,-1 2-1,-3 0-1,0 4 0,0 0 1,-3 1-1,1 0 0,-2 0 0,0 3 1,-2-2-1,0 0 0,-3-1 0,1 1 0,2-1 0,0-3 1,-3 1-1,3-1 0,2-2 0,-2 0 0,0-2 1,4-1-1,-2 0 1,-1-3 0,1 1-1,2-1 0,0-2 0,0 0 0,-2-1 0,2-1 0,0 0 0,0 0 0,2 0 0,0 0 0,0-1 0,0 1 0,0 0-1,0-2 1,0 0 0,2 0 0,0 1 0,-2 0 1,0 0-1,2 0 0,-2 0 0,0-1 0,-2 1 0,4 0 0,-2 1 0,0-1 0,-2 1 0,2 0-1,0 0 2,0 0-1,0 0 0,0 0-1,0 0 1,0 0 0,0 0 0,0 0 0,0 0 0,0 0 0,0 0 0,0 0 1,0 0-1,0 0 0,0 0 0,0 0 0,0 0 0,0 0 0,0 0 0,0 0-1,0 0 1,0 0 0,0 0 0,0 0 0,0 0 0,0 0 0,0 0 0,0 0 0,0 0 0,0 0 0,0 0 0,0 0 0,0 0 1,0 0-2,0 0 1,0 0 1,0 0-2,0 0 1,0 0 0,0 0 0,0 0 0,0 0 1,0 0-2,0 0 1,0 0-1,0 0 0,0 0 0,0 0 0,0 0 0,0 0-2</inkml:trace>
  <inkml:trace contextRef="#ctx0" brushRef="#br0" timeOffset="4540">87 106 2,'0'0'3,"0"0"-1,0-1 0,-2-1 0,2-2 0,0 1-1,0 0 0,0 0 0,2 1 0,0-2 0,0 1-1,0-2 0,3 3 1,-1-2 0,0 1 1,2-1-2,-2 1 0,2 0 0,1 0 0,-1-1 0,2 3 1,-2 0-1,3 0 1,-1 1-1,0 1 0,0 1 0,1 2 1,-1 2-1,0-1 0,0 2 0,1 2 0,-3 0 0,2 3 0,-2 0 0,1 2 0,-3 3 0,-2 0 0,0 3 1,0 0-1,-4 3 0,0 0 0,-4 0 0,1 3 0,-1-2 0,-2 2 0,-2-3 0,-1 2 0,-1-2 1,2 0 0,-3-1-1,-3-1 1,3-1-1,-1 0 0,1-4 0,-1 1 0,1-3 1,3-1-1,-2-1 1,3-2-1,1 1 0,0-4 0,2 1 0,2-2 0,-3-1 0,5-1 0,-2-1 0,0 1 0,4-2 0,-2-1 0,2-1 0,2 0 0,0 0 0,2-1 0,0-1 0,0 0 0,3-2 0,-3 1 0,2-2 0,2 0 0,-2-2 0,1 0 0,3-1 0,-2 0 0,3-1 0,-1-2 0,0 1 0,1-1 0,1 0 0,0-3 0,1 0 0,1-1 0,-1 1-1,1-3 1,1 1 0,1-1 0,-1-1 0,1-2 0,-1 2 0,-1-1-1,1 2 0,-1-1 0,-1 2 0,-1-1 1,2 0 0,-3 2 0,1 0 0,-1 1 0,-1 1 0,0 2 0,-1-1 0,-3 1 0,2 1 0,-2 1 0,0 0 0,1-1 0,-1 1 0,0 2 0,-2 0 0,0 1 0,0-1 0,1 3-1,-1-1 0,0 0 1,-4 2 0,2-1 0,0 2 0,0-1 0,0-1 0,-2 2 0,2 1 0,-2-2 0,2 2 0,-2-1 0,0-1 0,0 2 0,0 0 0,2 0 0,-2 0 0,0 0 0,0-2 0,0 2 0,-2 0 0,0 0 0,0-2 0,2 2 0,-2 0 0,0 0 0,2 0 0,-2 1 0,2-1 0,-2-1 0,0 1 0,2 1 0,-2 0 0,2-1 0,-2 1 0,2 0 0,-2-1 0,2 1 0,-2-1 0,-1 1 0,3-1 0,-2-2 0,2 2 0,-2 0 0,2 1 0,0-2 0,0 1 0,0-1 0,-2 0-1,2 1 1,0-3 0,-2 3 0,2-1 0,0 0 0,0-1 0,0 1 0,0-2 0,0 2 0,2 0 0,0-1 0,-2 0 0,0 2 0,2 0 0,-2-2-1,2 2 1,-2 0 0,0 0 0,3 0 0,-3 0 0,0-1 0,0 2 0,0 0 0,0 0 0,0 0 1,0 0-1,0 0 0,0 0 0,0 0 0,-3 0 0,3 2 0,-2 1-1,0 0 1,0 1 0,0 1 0,0 0 1,0 0-1,-2 2 0,0 0 1,2 1 0,-2 0-1,-1 0 0,1 3 0,0 1 0,0-1 0,0 1 1,-2 2-1,2 1 0,-1 1 0,1-1 0,0 0 0,-2 3 0,2-2 0,-2 2 1,-1-1-1,3-1 0,-2 1 0,0 0 0,0 2 0,-1-3 1,1 1-1,0 1 0,0-2 0,2 0 0,-3 1 1,3-3-1,0 1 0,0-3 0,0 2 0,0 0 0,2 0 0,2 0 0,-2-1 0,0 0 0,2 0 0,0-1 1,2 1-1,-2 1 0,2-1 0,0 0 0,0-2 0,2 1 0,0-2 0,2 1 0,1-3 0,-1 1 0,2 0 0,0-4 0,3 0 0,-1 0 0,2-4 0,-1-1 0,3 0 0,-1-1 0,1-2 0,1 1 0,-3-1-1,2 0 0,3 0 0,-3-2-1</inkml:trace>
  <inkml:trace contextRef="#ctx0" brushRef="#br0" timeOffset="6202">788 411 1,'0'0'3,"0"0"-1,0 0-1,-2 0 1,2 0 0,0 0 0,0 0 0,-2 0-1,-2 0 0,0 0 0,0 4 0,-2 1-1,-1 0 1,1-1 1,0 1-1,2 0-1,-2-2 1,1 0-1,1 0 1,0-2 0,0 0-1,2-1 0,-2-1 0,2-1 0,2-2 0,0 0 0,0-2 0,0-1 0,2-2 0,0-2 0,2 1 0,0-1 0,0-2 0,0 3 0,1 0 0,-1 0 0,2 1 0,-2 0 0,2-1 0,-2 3 0,1 0 0,-1 0 0,-2 3 0,2 0 0,-2 2 0,0 1-1,0 1 1,2 1 1,-2 2-1,0 2 0,-2 0 0,0 1 0,2 0 0,-2 5 0,3 1 0,-3-1 0,-3 4 0,3 2 0,0 0 0,-2 2 0,-2 2 0,0 0 0,0 1 0,0-1 0,-2 2 1,-1-2-1,-1 0 0,0 0 0,2-2 0,-5 1 0,1-2 0,2-2 0,-1-1 0,-1 1 0,0-3-1,2-1 1,-3-2 0,3-2 0,2-1 0,2-1 0,-3 0 0,3-3 0,0 0 0,0 0 0,2-2 0,0-1 0,2-2 0,0 1 0,0 0 0,4-2 0,0-1 0,2-1 0,0-1 0,1 2 0,1-2 0,4 0 0,-1-1 0,1 1 0,1-1 0,1 0 0,0-1 1,3 1-1,-2 0 0,-1 1 0,3 0 0,-3 2 0,3 0 0,-3 1 0,1 1 0,-3-1 0,0 2 0,1 1-1,-1-1 1,-2 0-1,1 1 0,-3 0 0,0 1 0,1 0-1</inkml:trace>
  <inkml:trace contextRef="#ctx0" brushRef="#br0" timeOffset="7452">1190 397 3,'0'0'3,"0"0"-1,0 0 0,0 0-1,0 0 0,0 0 0,0 0 1,0 0-1,0 0 0,0 0 0,2 0 0,-2 0 0,4-1 1,2-3-1,2 2 0,1-2-1,1 1 1,0 1 0,3-2-1,1 2 1,3-1-1,-3 0 1,3-1-1,1 2 0,-1-1 0,1 0 0,1 1 0,-2-3 0,-1 3 0,1 0 0,-1 1 0,-1-2 0,-1 3 0,-3-1 0,1 0 0,-4 0 0,0 1 0,1 0 0,-3 0 0,0 0 0,-2 0 0,0-1 0,-2 2 0,3-1 1,-3 0-1,0 0 0,0 0 0,-2 1-1,0 0 0,0 1-1,-2 1 1,2-2-1</inkml:trace>
  <inkml:trace contextRef="#ctx0" brushRef="#br0" timeOffset="7986">1800 85 1,'2'0'3,"2"-2"-1,4-2 0,-2 1 0,3 1 0,-1-2-1,0 2 0,0-2 0,3 2 0,-1 0 0,-2 0 0,1 1-1,1 1 1,-2 1 0,1 1 1,-1 2-1,0 1-1,-4 1 1,2 2 0,-1 2-1,-3 2 0,0 1 1,-4 3-1,-2 2 0,-3 1 0,1 2 0,-2 1 0,0 2 0,-3 0 0,-1-1 0,1 0 0,-1 0 0,-2-1 0,1-3 0,1 1 0,1-2 0,-1-3 0,2 0 0,1-2 0,-1-2 0,2 0 0,2-3 0,-1-1 0,3-1 0,0 0 0,4-4 0,0-2 0,0-1-1,2-3 0,4-2 1,-1-2-1,3-1 1,2-3 0,0 0-1,1-1-1,1-2 2,1-3 0,1-2 0,-1 1-1,3-1 0,-1 0 1,1-1-1,-1 1 1,1 1 0,1-1 0,-1-1 0,-1 0 0,-1 2 0,1 1 0,1-1 1,-3 3 0,1 1 0,-2 1-1,-1 0 0,-1 2 2,-2 3-2,1 0 0,-3 2 1,0 0 0,0 1-1,-4 1 0,0 1 0,1 1 1,-6 2-1,1 0 0,-4 2 1,0 3-1,-2 1 0,-1 4 0,1 0 0,-2 1 0,2 2 0,-3 2 0,3 0 0,0 1 1,-1 2-1,1 1 0,0 2 0,2-1 1,-1 0-1,3 1 1,0-2-1,2 0 1,0-1-1,2-2 1,2 0-1,2 1-1,0-4 1,3 0 0,-1-2 0,6-3-1,-1 0 0,-1-2 0,2-3 0,3 0 0</inkml:trace>
  <inkml:trace contextRef="#ctx0" brushRef="#br0" timeOffset="8737">2395 271 1,'0'5'3,"-4"1"0,2 1 0,0 3-1,-2 3 0,0 1 0,2 2 0,-2 3 0,1 2 0,-1 1-1,0 2 0,2 2-1,-2 1 0,2 0 0,0 1 1,0 0-1,2 0-1,0 0 1,0-1 0,0 0-1</inkml:trace>
  <inkml:trace contextRef="#ctx0" brushRef="#br0" timeOffset="72532">637 1247 1,'0'0'2,"0"0"0,0 0 0,0 0 0,0 0 0,0 0 0,-2 0-1,2 0 0,0 0 0,0 0 0,0 0 0,0-5 0,0 1 0,0-1-1,2 0 0,0-1 2,3 1-2,1-1 1,0 0 0,2 0-1,1 0 0,1 2 0,0-2 0,1-1 0,-1 1 0,2-1 0,3 0 0,-1 1 0,3 1 0,-1 0 0,3-1 0,4 0 0,-1 0 0,3 2 0,0-2 0,4 0 0,2 0 0,4 1 0,0-2 0,5 2 0,1-1 0,5 0-1,1 0 2,1 1-1,-1-1 0,3 1 0,-3-1 0,1 2 0,-2 0 0,-1 2 0,-4 0-1,1 0 1,-5 2 1,-4 3-1,-2-2 0,-2 1 0,-4 2 0,0-1 0,-5 0 0,-3-1 0,-1-2 0,-1 2 0,-3-1 0,-1 1 0,-1-2-1,0 0 0,-3 2-1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19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587 0 3,'-23'22'2,"-4"4"0,-4 3 0,-4 3 0,-4 2-1,-3-1 0,-1 1-1,0 0-1</inkml:trace>
  <inkml:trace contextRef="#ctx0" brushRef="#br0" timeOffset="1606">469 236 1,'0'0'2,"0"0"0,0 0 0,0 0-1,0 0 0,0 0 0,0 0 0,0 0 0,0 0 0,0 0 0,0 0 0,0 0 0,0 0 0,0 0 0,0 0 0,0 0-1,0 0 0,0 0 1,-2 0 1,2 0-2,0 0 1,0 0-1,0 0 0,0 0 0,0 0 0,-2 0 0,0 0 0,-2 0 1,0 0 0,-1 1 0,1 0-1,0-1 0,0 0 0,0 0 0,-2 0 0,2 1 0,2 0 0,-5-1 0,3 3 0,0-2 0,0 0 0,0-1 0,0 2 0,-3-1 0,3 2 0,0-1 0,-2 0 0,-2 3 0,1-1 0,1 1 0,-2 0 0,-2 2 0,1 0 0,-1 2 0,-2 1 0,-1 0 0,-1 2 0,-1 0 0,1 1 0,-5 0 0,1 0 0,1 0 0,0-2 0,-1 1 0,1-2 0,3 0 0,-1-1 0,1 0 0,-1-2 0,3 1 0,2-2 0,-1 0 0,1-1 0,2-1 0,-1 1 0,5-3-1,-2 1 1,0-1-1,2-1 0,2-1 0,0-1-2</inkml:trace>
  <inkml:trace contextRef="#ctx0" brushRef="#br0" timeOffset="2140">252 41 1,'0'2'2,"0"-2"0,2 0-1,-2 2 1,2-1-1,-2 0 0,0 0 0,0 1 0,0-1 0,2 1 0,0 3 0,2-2 0,0 2 0,3 1 0,-1 1-1,0 2 1,2-1-1,3 3 0,-1-2 1,2 2-1,3 1 2,-1 1-1,3 1 0,-1 1 0,5 1-1,-2 1 0,1 0 0,1 2 0,0 2 0,0-2 0,-1 2 0,3 0 0,-2 0 1,-1 0-1,1 0 0,0-1 0,-1-3 0,3 2 0,-4-2 0,-1-1 0,3 0 0,-4-2 0,-1-2 0,-1 1-1,-3-1-1,0-2-1</inkml:trace>
  <inkml:trace contextRef="#ctx0" brushRef="#br0" timeOffset="3342">1027 440 1,'0'0'2,"0"0"0,0 0-1,0 0 1,0 0-1,0 0 0,0 0-1,0 0 1,0 0-1,0 0 0,0 0 1,0 0 0,0 0 0,0 0-1,0 0 1,0 0-1,0 0 1,0 0-1,0 0 0,0 0 1,0 0 0,0 0-1,0 0 0,0 0 1,0 0-1,0 0 0,0 0 1,0 0-1,0 0 0,0 0 0,0 0 0,0 0 0,0 0 0,0 0 0,0 0 0,3 0 0,1 0 0,4 0 0,0 0 0,5 0 0,-1-1 0,0 0 0,3 0 0,-1 0 0,1-1 2,-1 0-2,1 1-2,-1-1 2,1-1 0,1 2 0,-3 0 0,-3 0 0,3 1 0,-3-1 0,0 1 0,-2 0 0,1 0 0,-1-1-1,-2 1-1</inkml:trace>
  <inkml:trace contextRef="#ctx0" brushRef="#br0" timeOffset="3776">1137 619 1,'2'0'3,"4"-1"0,1 1-1,3-2 0,0 1-1,3-2 1,1 0 0,1-1-1,-1 2-1,3-1 0,1 0 1,1 0-1,-1-1 0,3 2 0,-2-2-1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24.1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32 2,'9'-3'1,"-1"0"1,0-2 0,2 1-1,1-1 1,1 3-1,-1-2 0,-1 2 0,0-1 0,3 2-1,-3 1 1,0 0 0,1 1 0,1 2 0,-4 0 0,3 2 0,-3 2-1,0-1 0,-2 3 0,-1 3 0,-3 2 2,-4 2-1,-1 1 0,-5 1-1,0 3 1,-7 0-1,1 0 0,-3 1 0,1-1 0,-5 0 0,5-3 0,-3 1 0,2-3 0,1-2 0,4-1 0,-1-2 0,3 0 0,-1-4 0,5 1 0,0-2 0,2-2 0,2-1 0,2-3 0,4-4-1,0-2 1,6-3 0,3-4 0,3-1 0,3-3 0,2-3 0,-1 0 0,3-2 0,0-1 0,0 1 0,-1 0 0,-1 0 0,0 1 0,-3 2 0,1 3 0,-5 1 0,-1 1 0,-1 3 0,-1 2 0,-3 1 0,-2 3 0,-2 4 0,-4 4 0,-2 4 0,-2 3 1,-2 4 0,-2 5-1,-1 3 0,-1 1 0,0 1 0,1 2 0,3-2 0,0 0 0,2-1 0,2-1 0,-2-1 0,6-3 0,0-1 0,4-2 0,0-2 0,4-2-1,3-1 0,1-3-1</inkml:trace>
  <inkml:trace contextRef="#ctx0" brushRef="#br0" timeOffset="550">751 184 1,'2'2'3,"2"1"-1,-2 0 0,0 3 0,2 0 0,-2 1 0,4 1 0,-1 2 0,1 4 0,-2 0 0,0 3-1,4 0 0,-4 0 0,3 3 0,-3 1-1,-2 0-1,2 0 0,-2 0-1</inkml:trace>
  <inkml:trace contextRef="#ctx0" brushRef="#br0" timeOffset="895">289 706 1,'0'0'3,"0"0"-1,3-1 0,-1 1-1,0 0 1,4 0 0,2-1 0,5 1-1,3 0 0,3 0 0,3 1 0,3 0 0,6 1 1,4 0-1,5-2 0,1 1 0,7 1-1,3-1 0,1 2 1,0-1-1,-1 1 0,1 2 0,-4-1 0,-1-1 0,-3-1 0,-3 3 0,-4 0-1,-1 0-1</inkml:trace>
  <inkml:trace contextRef="#ctx0" brushRef="#br0" timeOffset="1743">682 1057 2,'2'1'3,"1"1"0,1 2-1,4 2 1,2 1-1,1 4 0,1 0-1,0 2 1,3 2-2,-1 1 2,3 1-1,-1 2 0,-1 1-1,-1 1 1,3 1-1,-3 0 0,-1 3 0,1-1 0,-1 3 0,-1-2-1,1 0 0,-3-1-2,0-2 1</inkml:trace>
  <inkml:trace contextRef="#ctx0" brushRef="#br0" timeOffset="2023">902 1224 3,'0'1'2,"0"2"1,2 2 0,-2 2-1,0 1 0,0 2-1,-4 3 0,-1 2 0,-1 2 0,-2 4 2,0 1-2,-5 2 0,1-1 0,-3 4 0,3-1-1,-3 0 0,1 2 0,0-2 0,-1-2-2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26.7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266 0 3,'-2'1'3,"-1"0"-1,-1 3 0,0 0 0,-4 5 0,-2 1 0,-3 5 0,-1 6-1,-3 3 0,1 6 1,-5 3-2,0 6 1,1 2-1,-1 6 0,2 1 1,-1 4 0,3 3-1,3-1 0,3 1 1,3-3-1,4-2 0,6-2 0,2-3 0,4-3 0,5-2 0,1-4 0,5-3 0,1-2 0,7-5 0,2-1 0,2-5 0,0-3-1,0-3-1</inkml:trace>
  <inkml:trace contextRef="#ctx0" brushRef="#br0" timeOffset="584">698 353 2,'2'4'3,"0"2"0,4 2-1,2 3 0,1 1 0,-1 3 0,4 3-1,1 1 1,3 2-1,1 0 1,-1 3-1,1-1 0,4 1-1,-1 3 1,1-1 0,0-1-1,-1 1 0,1 0 1,0-1-1,-3-1 0,1-2-1,-2-1 0,-3-1-1</inkml:trace>
  <inkml:trace contextRef="#ctx0" brushRef="#br0" timeOffset="978">909 662 1,'-2'3'2,"0"3"1,-2 2 0,-3 2-1,1 2-1,-2 1 0,-2 1 0,-3 1 0,-1 1 0,-3 0 0,1 2-1,-3-1 1,0 1-1,1 0 1,-1 0-1,3-2 0,-3 0 0,4 0-1</inkml:trace>
  <inkml:trace contextRef="#ctx0" brushRef="#br0" timeOffset="1484">1362 707 3,'0'0'3,"2"0"0,2 1-1,4 0 0,0 0-1,5 2 1,1-2-1,3 0 0,2 1 0,1 1 0,3-1 1,2 0-1,0-1-1,1 2 1,1 0-1,2 0 0,0-2-1,-2 0 1,0 0-1,-2 0-1</inkml:trace>
  <inkml:trace contextRef="#ctx0" brushRef="#br0" timeOffset="1810">1902 457 1,'0'0'3,"0"0"-1,0 0 0,2-1 0,2 0 0,2-2 0,0 2 0,2-1-1,1 1 0,-1-2 0,4 2 0,3 0-1,-1 0 2,3 1-2,1-1 1,1 1-1,0 0 0,-1 1 0,1 0 1,-3 0 0,1 3-1,-2-1 0,-1 1 0,-2 0 0,-3 3 1,-1 0-1,-2 1 0,-2 3 0,-4 2 0,-2 1 0,-4 1 0,-2 1 0,-1 0 0,-1 2 0,0-1 0,-1 1 0,3-2 1,0 0 0,2 0-1,-1 2 0,3-2 0,4-1 0,2-1 0,0-1 1,5 0-1,-1-2 0,6-1 0,1-2 0,3-2 0,3-1 0,4 0 0,1 0 0,3-3 0,0 0 0,2 0 0,-2-4 0,0 1-1,0-1 0,0 0-1</inkml:trace>
  <inkml:trace contextRef="#ctx0" brushRef="#br0" timeOffset="2354">2526 87 2,'4'-1'2,"7"0"0,-1-2 0,4 0 0,3 1 0,0-1-1,1 2 0,3 1 0,2 0-1,1 1 1,3 4 0,2 1 0,4 2 0,0 2 0,3 2 1,-3 2-1,6 1 0,-4 3-1,2 1 1,-2 2 0,-1 2 0,-5 1 0,-3 4 0,-1 1-1,-4 2 1,-5 3-1,-1 1 1,-7 3 0,-4 4-1,-2 1 1,-4 3 0,-4 0-1,-4-1 0,-7 2 0,1-3 0,-3-1 0,-4-2 7,1-3-7,-1-1-1,-4-2 0,0-4 0,0 1-1,0-5-1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0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511 0 2,'0'0'2,"0"0"0,0 0 0,0 0 0,0 1 0,0 3-1,-4 1 1,-1 2-1,-1 2 0,-4 4 0,0 2 0,-5 3-1,-1 3 1,-3 3-1,0 0 0,1 4 0,-3 2 2,-2 0-2,1 3 1,-1 2-1,2-2 0,-2 2 1,1 1-1,1-1 0,0 0 0,1 0 0,1-1 0,0 0 0,1-3-1,1 1 1,-1-1 1,3-3-1,1-2 0,-1 0-1,5-3 1,-3-2-3</inkml:trace>
  <inkml:trace contextRef="#ctx0" brushRef="#br0" timeOffset="354">0 279 1,'0'1'3,"0"-1"-1,2 2 0,4 0 0,0 1 0,3 0-1,1 1 1,-2 2-1,5 1 0,-1 1 0,1 2-1,1 1 1,0 2 0,1 1-1,-1 2 0,3 2-2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1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10,'0'-2'3,"0"1"0,0 1-2,0 0 0,2 1 1,4 1 1,5-1-2,1 0 0,3 1 0,1-1-1,3 0 0,3 2 0,3-1 1,2 0-1,0 1 1,2-1 0,2 2-1,-2-1-1,0 1 1,0-1-1,0 2 0,-2-2 0,-2 1-1</inkml:trace>
  <inkml:trace contextRef="#ctx0" brushRef="#br0" timeOffset="258">370 252 2,'0'0'4,"6"0"-1,3-1 0,3-3-1,5 0 0,1 0 0,3-2 0,2 0 0,2 2-1,-1-2 0,-1 1-1,2 1 0,-2-1-1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2.9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0 1,'0'2'3,"0"1"-1,0 0 0,0 3 0,0 2-1,0 3 0,2 1 0,-2 0 1,2 1-1,0 0 0,0 0 0,3-1 0,-3 0-1,4 0 0,0-2 0,0 0 1,2-4 1,1 0-2,1-1 0,0-2 1,1-3-1,3-1 1,-1-3-1,3-3 0,-1-3 0,1 1 0,-1-1 0,1-2 0,-3 0 0,1-2 0,-4 2 0,-1 1 0,1 1 0,-2 0 0,-1 2 0,-3 1 0,0 1 0,0 2 0,-2-1 0,2 2 0,-2 0 0,-2 3 0,2 3 0,-2 1 0,2 6 0,0 1 0,-2 4 0,3 3 0,-1 3 1,-2 3 0,2 3-1,2 1 0,-2 1 0,-2 1 0,2 1 0,0 0 0,-2 0 0,-2 0 0,0 1 0,-2-2 0,-2 0 0,-1-1 0,-1-1 0,-2 0 0,-3-1 0,-3-1 0,1-2 0,-3-1 0,1-2 0,1-1 0,-3-5 0,2-2 0,-1-4 0,1-2 0,3-3 0,-3-4 0,3-5 0,1-2 0,1-2 0,2-4 0,1-1 0,3-4 0,2 2 0,4-2 0,2-1-1,2-1 0,2 0 0,5 1-2</inkml:trace>
  <inkml:trace contextRef="#ctx0" brushRef="#br0" timeOffset="574">559 422 4,'2'10'3,"1"1"0,1 4 0,-2 2-1,2 0 0,0 2-1,0 2 0,0 1 0,-2 1-1,2 2-1,-1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3.8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 1,'0'0'3,"4"0"-1,0 0 1,4 0-1,5 0 1,1-1-1,5 0 0,4-1-2,4 0 2,4-1 0,4 0-1,6 0 0,7-1-1,3 1 1,3-1 0,4 0-1,2-1 1,2 2-1,-2-1 1,2 1-1,0 0 0,-2 3 0,-4 0-2,-2 1 0</inkml:trace>
  <inkml:trace contextRef="#ctx0" brushRef="#br0" timeOffset="1008">610 162 2,'0'0'3,"-2"-1"0,4 1-2,-2 0 1,0 0 0,2 1 0,4 1-1,0 2 0,1 1 0,3 2 0,2 3 0,1 1 1,3 3-1,3 4 0,2 4-1,1 1 1,3 5-1,2 0 1,0 3 0,2 3 0,2 0 0,0 2-1,-2-1-1,0 0 1,0-1 0,2 0 0,-4-2-1,0-1-1,-5-1 0</inkml:trace>
  <inkml:trace contextRef="#ctx0" brushRef="#br0" timeOffset="1366">1030 582 1,'-4'3'3,"0"2"0,-5 1-1,1 1 0,-2 2 0,-1 1 0,-1 2-1,-3 2 1,-3 2 0,1 0 0,-3 4-1,-1 0 0,0 2 0,1 1 0,-1 2 0,0-1-1,1 2 0,1-2 0,2 1-1,3-3-1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5.9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286 14 1,'0'-2'3,"0"0"-1,-2-1 0,-2 1 0,0 0 0,0 0 0,-3 1 0,-1 1 0,-2 1-1,-3 3 0,-1 4 1,-3 1-1,-1 5 0,1 4 0,-1 5 0,-3 3 0,2 5 0,1 6 0,-1 4-1,2 3 1,3 1-1,0 4 0,3 0 0,1-1 1,4-3-1,6-1 0,2-1 0,6-3 0,4-3 0,5-3 0,6-4 0,2-2 0,1-4 0,8-2 0,-1-3-1,0-5-1,2-1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6.3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1,'2'2'3,"0"0"0,2 5 0,2 2 0,7 5-1,1 1 0,3 3 0,-1 3-1,5 2 1,0 2-1,-1 2 0,1 1 0,0 4 0,-1-1 0,1 0-1,0 1 0,-3-2-1,1 0 0,-3-1-1</inkml:trace>
  <inkml:trace contextRef="#ctx0" brushRef="#br0" timeOffset="322">244 282 1,'0'0'3,"0"0"0,0 0 0,0 0-1,0 0 0,-2 0 0,2 1-1,-2 2 0,-2 3 0,-1 1 2,-1 4-2,-2 2 0,0 0 0,-3 4 0,1 1-1,-2 2 0,-1 1 1,-1 0-1,1 0 0,-1 0-1,-1 0 0,5-1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19.6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193 0 3,'-6'1'3,"0"1"0,-3 2-1,-1 0 0,0 1 0,-3 1 0,1 1 0,-3 0 1,1-2-2,1 4 0,1-1 0,0 0 0,1 1 0,-1 0-1,2 1 0,1-2 1,3 1-1,0 0 1,2 0-1,2-2 0,2 1 0,0 0 1,2-2-1,2-2 0,2-1 0,0 0 1,5-3-1,1-1 0,0-2 0,3-2 0,1-1 0,-1-2 0,1 0 0,1 0 0,-3-2 0,-1 0 0,-1 1 0,1-2 0,-3 2 0,-2 1 0,1 1 0,-3 0 1,-2 1-1,0 0 0,-2 1 1,2 2 0,-4-1-1,2 1 0,-2 2 0,0-2 7,0 3-7,0 0 0,0 3 0,0-1-1,0 2 0,0 0 0,0 1 0,2 1 1,0 1 6,1 0-7,1 1 0,-2 0 0,2 1 1,0 1-1,2-1 1,3 1 0,-3 0 0,2-2-1,0 1 1,1-1 0,-1 0-1,2 0 0,-2-1-1,3-1-1</inkml:trace>
  <inkml:trace contextRef="#ctx0" brushRef="#br0" timeOffset="890">433 86 4,'0'0'2,"0"0"1,0 0 0,0 0-1,0 0 0,0 0 0,0 0 0,0 0 0,0 0-1,0 0 0,0 0 0,0 0 0,0 0 0,0 0 0,0 0 0,0 0-1,0 0 0,0 0 0,0 0 1,0-2-1,2 2 0,2 0 1,2-3-1,1-2 0,-1 3 0,2-3 0,0 2 0,1-2 0,1 2 0,-2-1 0,0 1 0,3 2 0,-3-1 0,-2 0 0,0 2 0,1 0 0,-3 1 0,2 2 0,-2-1 0,-2 3 0,0-1 0,-2 3 0,-2 0 0,0 1 0,0 0 1,-2 2-1,-2 0 0,0 1 0,-1-2 1,-1 1-1,4-1 0,-2-1 0,2-2 0,-1 0 0,3 1 0,0 0 0,-2-1 0,4-1 0,2 0 0,-2-1 0,2 1 0,2-2 0,3 0 0,-1-1 0,2 0 0,-2 1 0,5-2 0,-3 0 0,-2 0 0,2 3 0,-1-1 0,-3 1 0,0 0 0,0 2 0,-2 0 0,0 1 0,0 1 0,-6 1 0,-2-1 1,0 2-1,-3-1 0,1 2 0,0-1 0,-2 0-1,-1-1 1,1 0 0,2-1 0,1-1 0,1-1-1,0-2-1,0 0-1</inkml:trace>
  <inkml:trace contextRef="#ctx0" brushRef="#br0" timeOffset="1692">716 91 1,'0'0'2,"0"0"0,0 0 0,0 0 0,0 0-1,0 0 1,0 0-1,0 0 0,0 0 1,0 0-1,0-1 0,2-1-1,0 0 0,0-1 1,1 2 0,-1 0 1,0-1-2,0-1 1,2 1 0,-2-2 0,2 2-1,0-1 0,0 0 0,3 0 0,-3 1 0,2-1 0,-2 1 1,2 0-1,-2 0 0,3 1 0,-3 0 0,0 2 0,0 0 0,-2 1 0,2 2 0,-2 1 0,0 1 1,0 1 0,-2 1 0,0-1-1,0 1 1,-2 1 0,0 1 6,0-1-7,-2 0 0,2 0 6,-2 1-7,2-1 0,-2-1 0,-1 1 7,1 0-1,0 0 6,0 0-1,2 1-14,0-2 13,0 1-8,0-2 13,2 1-8,0-1-7,4-1 6,0-1 0,2-3 5,3 0-1,1-2-1,2-2-7,3-3-1,1-1-6,3-1-5,-3 0 0,1-1 0,0 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0:37.6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0 703 4,'3'0'4,"1"-1"0,4 0-1,4-2-1,5 1 0,1-1 1,5-2-1,2 0-1,0-1 0,2 1 0,2-1 0,-2 1 0,-1-1 0,1 2 0,-2 0-1,2 1 0,-4 0 0,0 1 0,-1 0 0,-1-1-1,0 0 0,-3 2 0,-1 0 0,-1 1-1,-1 0 0</inkml:trace>
  <inkml:trace contextRef="#ctx0" brushRef="#br0" timeOffset="602">704 417 4,'0'0'3,"0"0"-1,0 0 0,4-1 0,0 0 0,2-2-1,4 1 0,1-1 0,1-1 0,3 1 0,-1 0 1,3-1-1,3-1 0,-1 0-1,4 2 1,-3-1-1,3 0 0,0 0 1,-2 1-1,-1-1 0,1 2 0,-4 0 0,1 0 0,-3 1 0,-3 1 0,0-1 0,-1 1 0,-3 1 0,-2 3 1,0 0 0,-6 2-1,-2 5 1,-4 1-1,-2 4 0,-7 1 0,-1 2 0,-5 2 0,1-1 1,-3 3-1,0 0 0,0 2 1,1 1-1,-1 1 0,2-1 0,2 0 0,1-2 0,1 1 0,3-2 0,3-2 0,1 0 0,4-2 0,2-2 0,4-1 0,4-1 0,2-1 0,4-3 0,5-1 0,2-2 0,3-2 1,3-2-1,2-2 0,2-1 0,0-1 0,-1 0 1,1-2-1,0 1 0,-2-2 0,-2 2 0,0-2-1,-5 0 0,1 1-1,-3 0 1,-3-1-1</inkml:trace>
  <inkml:trace contextRef="#ctx0" brushRef="#br0" timeOffset="1154">1427 0 3,'-2'0'4,"2"0"-1,0 0 0,0 1-1,0-1 0,2 1 0,1-1 1,3 1-2,2 0 0,0 3 0,7-1 1,1 3-1,7 1 0,0 1 0,6 4-1,2 2 1,6 2 6,2 4 5,3 2-1,-3 1 0,2 3-9,1 2 6,-5 1 5,-2 2 6,-4 4-22,-4 1 7,-6 4 5,-3 3-1,-5 1-7,-7 3 6,-8 3 6,-6 3-22,-7-1 16,-4-1-2,-5 2-1,-5-2-6,-2-1 0,-2-1 0,-5-4 7,3-2-14,2-4-6,0 0 2,0-5 0,4-3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15.7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258 8 2,'0'0'2,"0"-1"-1,-2 0 1,0-1 0,0 1-1,0 0 0,0 0 1,-2 0-1,-1 1 0,-1 0-1,0 1 1,0 0-1,-2 0 1,1 2 0,-1 1-1,0 1 1,-3 2 0,1 0-1,-2 0 0,1 2 2,-1 2-1,0 0-1,-1 1 1,1 2-1,-1 0 0,1 2 1,-1 0-1,3 2 0,0-1 0,-1 1 0,3 0 1,0-1-1,4 0 0,0 0 0,-1 0 0,5-3 0,3 1 0,1-1 0,4-3 0,2 0 0,5-2 0,1-3 0,3 0 0,4-2 0,-1-1 0,3-2-1,0-1 0,0-1 0</inkml:trace>
  <inkml:trace contextRef="#ctx0" brushRef="#br0" timeOffset="711">517 230 2,'0'0'2,"0"0"0,0 0 0,0 0 0,0 0-1,0 0 0,0 0 0,0 0-1,0 0 1,0 0 0,0 0-1,0 0 0,0 0 0,0 0 1,0 0 0,0 0 0,0 0 0,0 0 0,0 0-1,0-1 2,0 0-2,0-2 1,2 2-1,-2 0 1,0 0-1,0 1 0,0-1 0,0 0 1,0-1-1,0 2 0,0-1 1,2 1-1,-2-1 0,0 1 0,0 0 0,0-1 0,0 1 1,0 0-1,0 0 0,0 0 0,0 0 0,0 0-1,0 0 1,0 0 1,0 0-1,0 0 0,0 0 0,0 0 0,0 0 1,0 0-1,0 0 0,0 0 1,0 0-1,0 0 0,0 0 0,0 0 0,0 0 0,0 0-1,0 0 1,0 0 0,0 0 0,0 0 1,0 0-1,0 0 0,0 0 0,0 0 0,0 0 0,0 2 0,0 3 0,-2 0 0,2 0 0,0 2 0,0 1 0,-2 3 0,-1-1 0,1 2 0,0 2 0,-2 0 1,2 1-1,-2 1 0,2-1 0,-2 1 1,0 0-1,0 1 0,-1 0 0,-1-1 0,2-1 0,0-2 0,0 1 0,2-3 0,-2 1 0,2-3 0,-1 1 0,3-5 0,-2 1 0,0 0 0,2-1 0,-2-1 0,2 0 0,2-2 0,-2 2 0,2-3 0,3 0 0,-1-1 0,0 0 0,2-1 0,0 0 0,2-1 0,-1-1 0,1 2 0,0-3 0,0 1 0,1 0 0,-1 1 0,0 0 0,3-1 0,-3 1 0,0-1 0,0 0 0,1 0 0,-1-1 0,0 1 0,1-1 0,-3 2 0,2 0 0,-2-2 0,3 3 0,-3-2 0,2 0-1,-2 0 0,-2-1 0,3 2-2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24.1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 0 1,'0'0'2,"0"0"0,-3 0 0,3 0 0,-2 0-1,-2 3 1,-2-2-1,0 1 1,-2-1-1,1 2 0,-1-2 0,0 1 0,0 1 0,1 0 1,-3 1-1,2-1-1,-1 4 0,-3-1 1,4 1 0,-3 1-1,1 1 0,0 2 0,1-1 0,-1 2 0,2-1 0,0 2 0,1-1 1,3-1-1,0 1 0,2 1 0,2-3 0,2 2 0,2-2 0,2 1 0,5-1 0,1-3 0,1 1 0,1-2 0,3-1 0,-1 0-1,3-3 0,-1 1-1</inkml:trace>
  <inkml:trace contextRef="#ctx0" brushRef="#br0" timeOffset="725">424 241 1,'0'-1'2,"-2"0"0,4 1 0,-2 0 0,0 0 0,-2 0 0,2 0 0,0 0-1,0 0 1,0 0-1,0 2 0,0 3 1,-2 1-1,-2-1 0,2 5-1,-2-1 0,-1 1 1,1 1 0,0 1-1,-2-1 0,2 2 0,0-1 0,0 0 0,-3 0 0,3 0 0,2-1 0,-2 1 0,0-3 0,0-1 0,2 0 0,0-1 0,0-2 0,-1 1 0,1-1 0,0-1 0,0 0 0,0-1 0,0 0 0,2-1 0,-2-3 0,4 0 0,-2-2 1,0-3-1,2-3 0,0-3 0,2 0 0,-2-2 0,3-3 0,-1 1 0,0-1-1,2-2 1,0 1 0,5-2 0,-3 1 0,0-1 0,0-1 0,3 4 0,1-2 0,-1 2 0,1 0 0,0-1 0,1 3 0,-1 1 0,3 1 0,-5 2 0,2 1 0,1 1 0,-5 2 0,2 1 0,-1 2 1,-1 0-1,0 2 0,-2 2 0,1 2 0,-3 2 0,-2 0 0,0 4 0,-4 0 0,0 2 0,-4 0 0,-1 2 0,-1 1 0,-2-1 0,-1 2 0,1-1 0,-2-1 1,-1-1 0,1 1-2,1-1 1,-1-1 0,4-1 0,0-1 1,1 1-1,1-2 0,0 0 0,2 0 0,2-1 0,0 1 0,2-1 0,0 1 0,2-1 0,2 1 0,0 0 0,2-1 0,2 0 0,1-1 0,1 1 0,0 0 0,3 0-1,-3-1 0,3 2-1,-1-2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8.1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16 1,'0'0'3,"0"0"-2,0 0 0,3 0 1,-1 1 0,-2 1-1,2 0 1,-2-1-1,2 0 0,-2 2 0,-2-1 0,2 1 0,-2 0-1,-3-1 1,1-1 0,2 2 1,-2-1-2,2-1 0,0-1 1,0 1-1,2-1 1,-2 0-1,2-1 0,0-2 0,0 0 0,2-1 0,0-1 0,2-1 0,0 1-1,0 1 1,3-1 0,-3 3 1,0 0-1,-2-1 0,2 3 0,-2 0 0,2 3-1,-4 0 2,0 1-1,2 1 0,-2 1-1,-2 0 1,0 2 0,0-1 0,-2-1 0,0 1 0,0 0 0,0 0 0,-1 0 0,1-3 0,2 1 0,-2 0 0,2-2 0,0 0 0,0-2 1,0-1-1,2-1 0,-2-2 0,4 0 0,-2-3 0,2-1 0,0 0 0,0 0 0,0 1 0,0 0 0,0 2 0,0-2 0,-2 1 0,2 2 0,-2-1 0,-2 2 0,2 0 0,-2 2-1,0-2 1,0 2-1,0 2-2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2.7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2,'0'0'2,"0"0"-1,0 0 1,0 0-1,0 0 0,0 0 0,0 0 0,0 0 0,0 0-1,0 0 0,0 0 1,0 0-1,0 0-1,0 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3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0 2,'-4'1'2,"2"3"0,-4 0 0,0 2 0,-3 3 0,3 1-1,-2 2 0,0 4 1,-1 0-1,3 4 0,-2-1 0,2 2 0,-1 3 1,3 0-1,0 0-1,4 2 1,0-2-1,0 1 1,4-3-1,2 0 0,3-2 1,3 0-1,1-3 0,3-2 0,3-1 0,1-2 0,5-2 0,-2-3 0,4-1 0,2-1-1,-2-3-1</inkml:trace>
  <inkml:trace contextRef="#ctx0" brushRef="#br0" timeOffset="407">513 189 1,'2'6'2,"-2"0"0,2 2 0,0 2-1,-2 0 1,0 2-1,0-1 0,0 2 0,0-1 0,-2 0 0,2 1 0,-2-1 0,0 0 0,-2 0-1,2-1 1,-2-2 0,-3 0 1,3 0-2,-2-1 0,0-1 1,2 0 0,0-2 0,-1 0-1,1-1-1,0-1 1,2-1-1,0 0 1,2-5 0,0 1 0,0-5 0,4-2-1,4-4 1,1-2 0,3-2 0,1-1 0,1-1 0,1 1-2,-1-1 2,3-1 0,-3 2 0,1-1-1,-1 2 0,0-1 1,-1 3 0,-3 1 0,1 4 1,-3-1-1,-2 3 1,0 1-1,-2 0 2,1 2-2,-3 2 0,-2 2 0,0 2 1,-2 1-1,-1 3 0,-3 3 1,2 2 0,-2 2-1,0 1 1,-1 1-1,1 1 0,2-1 0,0 0 0,2 1 0,2 0 0,0-2 0,2 1 0,0 0 0,4-3 0,0 1 0,1 0 0,1-3 0,4 0 0,-1-1 0,1-1 0,1 0-1,1-1-1,-2-1 1</inkml:trace>
  <inkml:trace contextRef="#ctx0" brushRef="#br0" timeOffset="905">916 332 3,'0'0'3,"0"0"0,0 3-1,2 1 0,-2 5-1,0-1 1,2 2 0,0 3-1,1 1 0,-1 0 1,2 2-2,-2 0 1,4 2 0,-2-1-1,2 0 0,3 1 0,-3 0-1,0-2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4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2,'0'0'3,"0"0"0,0 0-1,2 2 0,4 0-1,-2 2 1,0 1-1,0 0-1,3 2 1,-3 2 0,2 0 0,0 1 0,-2 2-1,2 1 0,-1 1 2,-3 0-2,0 0 1,0 1 0,-2 1-1,-2 0 0,0-1-1,0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4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 3,'0'2'2,"2"4"0,-2 0 0,0 2 0,2 1 0,-2 1-1,2 0 1,0 1-1,0-1 0,0-1-1,2 1 1,0-1 0,1-1-1,1 0 0,-2-1 2,4-1-1,-2-2-1,1-1 1,-1-2-1,2-1 0,0-2 0,1-3 0,3-2 0,-2 0 0,1-2 0,-1-1 0,-2-1 0,1-1 0,-3 1 0,2-1 0,-4 2 0,0 0 0,0 1 0,-1 1 0,1 2 0,0 2 0,-2-1 0,0 3 0,0-2 0,0 3 0,0 2 1,2 1-1,-2 4 0,3 0 1,1 4-1,-2 1 0,2 3 0,0 0 0,-2 2 0,3 4 0,-3 0 0,2 1 0,2 2 0,-4 1 1,3 2-1,-1-1-1,-2 3 1,2 0 1,0 0-1,-2 0 0,-1 0 0,-1 0 0,0 0 0,-2 1 0,-2-2 0,-3-1 0,1-1 0,-4 0 0,0-3 0,-1-1 0,-3-3 0,2-3 1,-3-1-1,1-4 0,0 0 0,1-7 0,-1-2 0,-1-4 0,3-3 0,0-3 1,1-4-1,-1-3 0,4-3-1,0-2 0,2-2 0,4-2-1,2-1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5.5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0 580 1,'2'4'3,"0"2"0,0 2 0,2-1-1,-2 2-1,0 2 1,2-1 0,-2 1-1,2 0 0,1 1 2,-3 0-2,2-2 0,0 1-1,-2-1 0,2-2 0,0 0 0,0 0 0,-2-1 0,3 0-1,-1-1 0</inkml:trace>
  <inkml:trace contextRef="#ctx0" brushRef="#br0" timeOffset="327">229 0 2,'0'0'2,"0"0"0,0 0 0,0 0 0,0 0 0,0 0 0,0 0 0,0 0-1,0 0 0,0 0 0,2 0-1,2 4 1,3 1 1,-1 0-1,2 2 0,4 2 0,1 1 0,1 3-1,3 1 1,-1 2-1,3 1 0,0 4 0,-1 1 1,1 5 0,-1 2 0,-1 3 0,-5 3 0,-1 3-1,-5 1 1,-2 3-1,-4 1 0,-2 0 0,-4 0 0,-2-1 0,-5-1 0,1-3-1,-3 1-2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39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 0 3,'-2'0'3,"-2"0"-1,-2 2 0,0 3 0,-3-1-1,-3 3 1,2 2-1,-1 3 0,1 1 0,0 3-1,-1 0 1,1 2 0,4 2-1,-3-1 0,5 1 2,0-1-1,2 1 0,6-2-1,-2 1 1,4-2 0,1 1-1,3-1 0,2-1 0,3 1 0,1-3 0,3 0 0,-2-2-1,-1-1-1</inkml:trace>
  <inkml:trace contextRef="#ctx0" brushRef="#br0" timeOffset="449">388 197 2,'0'0'3,"0"0"-1,0 0 0,0 0 0,0 0 0,0 0-1,0 0 0,2 0 0,-2 0 0,0 0 0,2 0-1,-2-1 1,0 1-1,2 0 1,-2 0 1,2 0-1,-2 0-1,0 0 1,0 0 0,0 0-1,0 0 0,0 0 1,0 0-1,0 0 0,0 0 0,-2 0 0,2 0 0,0 0 0,0 0 0,0 0 0,0 0 0,0 0 0,-2 0 0,2 0 0,0 0 0,0 1 0,0-1 0,0 0 0,0 0 0,0 0 0,0 0 0,0 0 0,0 0 0,0 0 1,0 0-1,0 0 0,0 0 0,0 0 1,0 0 0,0 0-1,0 0 0,0 0 0,0 0 0,0 0 0,0 0 0,0 0 0,0 0 0,0 0 0,0 0 0,0 0 0,0 0 0,0 0-1,0 0 1,0 0 1,0 0-1,0 0 0,0 0 0,0 0 0,0 0 0,0 0 0,0 0 0,2 0 0,-2-1 0,0 1 1,0 0-1,0 0 1,0 0-1,0 0 0,2 0 0,-2 0-1,0 0 1,0 1 0,2-1 0,0 0 0,2 3 0,1-2-1,-1 1 1,0 0 0,2 3 0,-2 0 0,0 0 0,3 4 0,-3-1 0,-2 3 0,0 1 0,-2 3 0,0 0 1,-2 3-1,-2 0 0,-1 1 0,-1-1 0,-2 2 0,0-1 1,-3-1-1,1 2 0,0-3 0,-3 0 0,3-1 0,-2 1 0,-1-2 0,1-3 0,1-1 0,3-1 0,0 0 0,2-3 0,-1-2 0,1 0 0,2-1 0,0-1 0,0-3 0,4-2 0,0-3 0,2-1 0,2-2 0,2-3 0,2-1 0,1-2 0,3 0 0,1-1 0,-1 0 0,2-2 0,1 2 0,-1-2 0,1 1 0,-1-1 0,1 1 0,-1 0 0,1 1 0,-5 1 0,3 0 0,-3 1 0,-2 1 0,2 2 0,-3 1 0,-1 2 0,0-2 0,-2 4 0,0-1 0,-2 1 0,3 1 0,-3 0 0,0 2 0,0-1 0,0 1 0,0 1 0,-2 1 0,0 2 0,-2 1 0,0 2 0,-2 2 0,0 3 0,-1 0 0,1 1 0,2 1 0,-2 1 0,2 2 0,0-2 0,0 1 0,2 0 0,2-1 0,-2 0 0,4-1 0,0 1 0,0-1 0,3-1 0,1 0 0,-2-1 0,2 1 0,1-2-1,1-1-1,0-1 1</inkml:trace>
  <inkml:trace contextRef="#ctx0" brushRef="#br0" timeOffset="1406">698 357 2,'6'-2'1,"1"1"1,1 0 0,-2 1-1,0 0 1,-2 1-1,3 0 1,-1 2 0,0 0-1,-4 2 1,2 2 0,-2 2 0,-2 2-1,-2-1 0,0 3 0,-2 1 0,0 1 0,-2 1-1,-1-1 1,3 0 0,-2 1-1,2-3 1,2 0-1,0-1 1,0 0-1,0-2 0,4-1 0,0 1 0,2-2 0,0-2-1,2-2 1,3 0 0,3-3-1,0-1 0,3-4-2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22.5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157 0 3,'-4'0'3,"-2"3"0,-2 0-1,-1 2 1,-1 1-1,0 1 0,-1 0 0,1-2 1,0 4-2,-1-1 0,3 0 0,-2 1 0,1 2 0,1-2 0,2 0 0,0 2 0,0-1-1,1 1 0,1-2 0,0 0 0,4-1 0,-2 1 0,2-3 0,2 1 0,0-2 0,2 0 0,-2-1 0,5-1 0,-3-2 0,4-1 0,-2-4 0,3 1 0,1-3 0,-2-1 0,2-1 0,1 0 0,-3-3 0,0 1 1,1 1-1,-3-1 1,0 2 0,0-1-1,-2 3 0,1 0 0,-1 0 0,0 2 0,-2 0-1,0 0 1,0 0 0,0 3 0,0 0 1,-2 1-1,2 2 0,0 2 0,0 1 7,0 4-8,0-1 1,3 1-1,-3 0 0,2 3 7,0 0-7,0 0 0,0 0 0,0 0 0,0 0 0,3 0 7,1-1-7,-2-1 0,2 0-2,1 0 0</inkml:trace>
  <inkml:trace contextRef="#ctx0" brushRef="#br0" timeOffset="538">345 104 4,'0'0'2,"0"0"0,0 0 0,3 0 0,-1-1 0,0-2 0,2 1 0,0 1-1,2-1 0,0-1 1,3 0-1,-1-1 0,2 3 0,3-1-1,-5 1 1,2-1 0,-1 1-1,-1 1 0,0-1 1,-4 2 0,2 2-1,-1-1 0,-1 1 0,-2 3 0,-2 0 0,0-1 0,-2 2 0,-2 0 0,-1 1 0,-1-1 0,0 0 0,2 0 0,0-1 0,-2-2 0,1 1 0,3 0 0,-2-2 0,2 0 0,2 1 0,2-2 0,0-1 0,4 2 0,1-2 0,-1 0 0,0 0 0,0 2 0,0-2 0,1 0 0,-1 1 0,0 2 0,0-1 0,-2 1 0,-1 2 1,-1-1 0,-2 1-1,0 2 0,-2 0 0,-1 2 0,-1 0 0,-2 0 0,0 0 0,0-1 0,-1-1 0,-1 2 0,2-1 0,2 0-1,-2-2-2</inkml:trace>
  <inkml:trace contextRef="#ctx0" brushRef="#br0" timeOffset="1916">608 75 3,'0'0'3,"0"0"0,0 0-1,0 0 0,0 0 0,2-1 0,0-1 0,2-3-1,3-1 1,1 0-1,0 0 0,2-1 0,1 1 0,-1 2 0,3-1-1,-3 0 1,0 3-1,1-1 0,-3 2 1,0-1-1,-4 2 0,2 2 0,-1 2 0,-3 1 0,-2 1 0,-2 1 1,0 2 0,-3 0 0,-1 1 0,-2-1-1,2 0 0,-3 0 0,3 0 0,0-1 0,0-1 0,2 0 0,0-2 0,2 0 0,-1 1 0,3-1 0,3-2 1,-1 1-1,2-1 0,0 1 0,4-1 0,-2-1 0,3 2 0,-1-2-1,0 0 1,-2 2 0,1-2 1,-1 2-1,-2 0 0,0 0 0,-2 2-1,0 0 1,0-1 0,-4 2 1,-2 0-1,0 1-1,-2 1 1,-3-1 0,1-1 1,-2 2-1,2-1-1,-3-1 0,1 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41.3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0 1,'0'5'3,"2"-1"-1,0 3 0,-2-1 0,2 3 0,-2 1-1,0 2 1,-2 2-1,0 0 1,0 1-1,-4 2 0,2 1 1,-3-2-2,3 0 1,-2 0 0,-2 1 0,2-3-1,-1 0-1,3-2-1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41.6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2 272 2,'0'0'2,"0"0"1,0 5 0,0 0-1,2 4-1,-2 0 1,0 1 0,-2 2-1,2 0 0,0-1 0,-2 1-1,2-2 2,0 2-1,2-2 0,0 0-1,2-1 0,0-1 0,0-1 0,1-1 0,-1-1 0,2-3 0,2-1 1,0-2-1,5-1 1,-1-3-1,5-2 0,-1-2 0,-1-2 0,1 0 0,-1-2 0,-1-1 0,-1-1 0,-3-2 0,2 4 0,-1-1 0,-3 1 0,0 2 0,-1 2 0,-1 1 0,0 2 0,0 0 1,-2 3-1,-2-1 0,0 4 0,0 3 0,-2 1 0,0 3 0,3 3 0,-3 1 0,0 2 0,0 2 0,2 0 0,2 1 0,-2 1 0,2 0 0,0 1 1,0 0-1,2 1 1,-1 1-1,-1 1 0,2 1 1,-2-1-1,0-1 0,-2 1 0,0 3 1,-2-2-1,0-1 0,-2 1 0,-2-1 0,0 0 0,-4-2 0,-1-1 0,-3-1 0,-2-2 0,-1-1 0,-1-2 1,-1-2-1,3-1 0,-3-4 0,3 0 0,-3-4 1,5-2-1,-1-2 0,1-3 0,3-2 0,1-4 0,4-2 0,2-2 0,2-3-1,2-1 0,2 1 0,2-1-1,3 0-1</inkml:trace>
  <inkml:trace contextRef="#ctx0" brushRef="#br0" timeOffset="629">573 471 2,'0'3'3,"-2"1"0,2 0 0,0 2 0,0 0-2,-2 1 1,2-1-1,0 0 1,0 1 0,0-1-1,2-1 0,-2 1 0,2 0 0,0-1 0,2-1 0,-2 1-1,2-2 1,0 1 0,0 1-1,3-1 0,1 1 0,0-2 0,3 1 0,-1-2 1,2 2-1,1-2 0,-1-1 0,3 0 0,1 0 0,1 1 0,1-4 1,1 1-1,-1-1 0,1-2 0,2 0-1,-3-1 0,1-1-1,-5 1 0</inkml:trace>
  <inkml:trace contextRef="#ctx0" brushRef="#br0" timeOffset="1070">1030 6 2,'4'-1'3,"2"-1"-1,0 0 0,3 1 0,-1 1 0,2 0 0,1 1-1,1 3 1,0-1-1,1 2 2,-1 1-1,1 1-1,1 3 0,-1 2 0,1 2 0,-4 1 0,1 1 0,-3 1 0,-2 3 0,0 0 0,-2 1-1,1 0 0,-5 1 1,0 0-1,-2 0 0,-3 0 0,1 0 0,0-1 0,-2-1 7,0-1-1,0-1-7,-1 0 0,-1 0-1,2-2-1,-2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4:24.8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0 558 1,'0'0'3,"0"0"-1,0 0 0,0 0-1,0 0 1,0 0 0,0 0-1,0 0 1,0 0-1,0 0 0,0 0 0,2 0 0,-2-1-1,0 0 2,2 1-1,0-3 0,-2 0-1,2-4 1,3-2 0,-1-5-1,2-3 0,4-2 1,-1-3-1,1-3 0,0-2 0,1-1 0,-3 1 1,2-1-1,1-1 0,-3 1 0,0 1 1,2 1-1,-3 1 0,1 2 0,-2 2-1,0 2 1,-2 2 1,3 3-1,-5 1 0,2 2 0,-2 1 0,2 2 0,-2 1-1,0 1 1,0 1 0,0 1 0,-2-1 0,2 3 1,0 2-1,1 0 0,-1 2 0,0 3 0,2 2 0,0 2 0,0 1 0,0 4 0,2-1 0,-1 5 0,1 0 0,0 2 0,2 0 0,-2 1 0,3 2 0,-3 1-1,2 0 2,0-1-1,1 1 0,-1 1 0,0-2 0,1-1 0,-1 0 0,0-2 0,2 0 0,-1-3 0,-3-1 0,2 1 0,-2-3 0,1-2 0,-1-1 0,0 0 0,0-2 0,0 0 0,-1-1 0,-1-2-1,0-1 2,-2-1-1,2 1 0,-2-2 0,0 1 0,0-2 0,-2 0 0,2 1 0,0-2 0,0-1 0,-2-1 0,3-2 0,-3-1 0,2-3 0,-2-1 0,2-3 0,0 0 0,0-5 0,0-2 0,0-2 0,0-4 0,0-2 0,2-2 0,-2-2 0,0 0 0,0-1 0,3 1 0,-3 1 0,0 1 0,0 2 0,0 0 0,0 2 0,0 1 0,0 1 0,0 4 0,0-1 0,0 3 0,0 1-1,2 0 0,-2 2 0,-2 2 0,3 1-1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4:23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17 918 1,'0'0'3,"-2"-1"-1,0 1-1,0 0 1,2 0 0,0 0 0,-2 0-1,2 0 1,-2 0 0,2 0 0,-2-2 0,2 1-1,-2 0 0,0 0-1,2-3 0,0 1 1,-2-1 0,4-3-1,0-2 0,0-3 1,2 0 0,0-3-1,2-4 1,1-2 0,-1-1-1,0-2 0,0-4 1,3-3-1,-1 1 0,-2-1 0,2-1 0,1 2 0,-1-1 0,0 1 0,0 2 0,-1 2 0,-1 3 0,0 2 0,-2 2 0,2 3 0,-4 1 0,3 1 0,-3 2 0,2 3 0,-2 1 0,0 1 0,-2 1 0,2-1 0,0 5 0,0-2 0,0 4 0,0 0 0,0 4 0,0 0 0,3 3 0,-3 3 0,2 1 0,-2 2 0,2 1 0,0 5 0,-2-1 0,2 3 0,2 1 0,1 2 0,-3-1 0,2 0 0,0 1 0,0 1 0,1-2 0,-1-1 0,0 0 0,2-1 0,-4-2 0,3-1 0,-1 0 0,0-3 0,0 0 0,0-2 0,-1-1 0,1-2 0,-2-1 0,2-2 0,-2-1 0,2-2 0,1-1 0,1-3 0,-2-1-1,2-4 1,1-2 1,1-4-1,0-4 0,3-3 0,-1-5 0,3-4 0,-3-3 0,5-5 0,-1-2 0,-1-5 0,1 0 0,1-2 0,-1-1 0,-1 0 0,-1 0 0,-3 2 0,1 2 0,-2 3 0,-1 2 0,-1 2 0,0 4 0,-2 3 0,-1 3-1,1 4 0,-2 3 0,2 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4:50.6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0 916 2,'0'0'2,"0"0"0,0 0 0,0 0-1,0 0 0,0 0 0,0-1 0,0-1 0,0 2 0,2-1 0,-2 1 0,0 0 0,0 0 0,0 0 0,2 0-1,-2 0 1,0-1-1,0 0 0,0 2 0,0-2 0,0 1 0,0 0 0,0 0 0,0 0 0,0 0 0,0-1 0,0 0 0,2-5 0,0-2 0,2 0 0,-1-3 0,1-1 0,2 0 2,-2-2-2,2-3 1,0 0 0,1-2-1,1-2 0,0-1 0,2 0 0,3-3 0,-3 0 0,3 0 0,-3 1 0,2 0 0,1 2 0,-1 1 0,1 0 0,-3 2 0,0 1 0,1-1 0,-1 4 0,-2 2 0,1-1 1,-3 3-1,0 1 1,0 2-1,-2 0 0,2 2 0,-3 1 0,1 0 0,-2 1 0,0 1 0,0-1 0,0 2 0,0 0 0,-2 1 0,2-1 0,0 4 0,-2 0 0,2 1 0,-2 1 0,2-2 0,-2 3 0,0 0 0,2 0 0,0 1 0,-2 1 0,3 1 0,-3 2 0,4 0 0,-2 1 0,0 0 0,0 1 0,2 2 0,-2 0 0,2 0 0,-2 2 0,0 0 0,2 1 0,1-1 0,-1 1 0,-2 2 0,2-1 0,-2 2 0,2-1 0,0 1 0,0-2 0,-2 2 0,3-1 0,-1 0 0,0 0 0,-2-3 0,2 2 0,0-2 0,0-1 0,-2 0 1,5-1-1,-5-1 0,2 0 0,-2-2 0,0-1-1,0-2 1,2-1 0,-2 0 0,0-1 0,-2-2 0,0 1 0,2-3 0,-2 0 0,0 0 0,0 0 0,2 0 0,1-2 0,-1-2 0,-2 0 0,2-1 0,0-1 0,0-4 0,2-1 0,0-2 1,2-4-1,0-2 0,3-1 0,-1-3 0,0 0 0,3-4 0,1 0 0,0-1 0,-1-2 1,-1 2 0,3-2-1,-3 0 0,0-1 0,1 1 0,-1 1 0,0 0 0,-1 1 0,-1 0 0,0 2 0,-2 3 0,3 0 0,-3 2 0,0 4 0,-2 0-1,0 1 1,0 2 0,1 2 0,-3 2 0,0 0 0,0 2 0,-2 1 0,2 1 0,-2 0-1,0 2-1,2-1 1,-2 3 0,-2 2-2</inkml:trace>
  <inkml:trace contextRef="#ctx0" brushRef="#br0" timeOffset="1086">980 0 1,'0'0'3,"0"0"-1,0 0 0,0 0 0,0 0 0,0 0-1,0 0 0,0 0 0,0 0 1,0 0-1,0 0 0,0 1 0,-2 2 1,2 2-2,-2 2 0,0 1 0,0 1 0,-2 3 0,0 1 1,0 2 0,0 0-1,-3 0 0,1 0 0,2-1 0,0 0 0,-2 0 0,2 0 0,1 0 0,-1-2 0,2-2 0,0 0 0,0 1 0,2-2 0,0 1 0,-2-5 0,2 2 0,2-1 0,-2-1 0,2-1 0,2 0 0,0-2 1,1-1-1,1-2 0,0 0 0,2-2 0,-2-1 0,3 1 0,-1-2 0,2-1 0,-1 0-1,-1 2 0,0-1 1,0-1 0,1 2 0,-3-1 0,2 1 0,-2 1-1,-1-1 1,1 2-2,-2-1 2,0 0-1,0 1 1,0 0 0,-2-1-1,0 2 0</inkml:trace>
  <inkml:trace contextRef="#ctx0" brushRef="#br0" timeOffset="1478">1107 91 1,'0'0'3,"0"0"-1,0 0 0,0 0 0,0 0-1,0 0 1,0 0-1,0 0 0,0 0-1,0 0 1,0 0 0,0 0 0,0 0 0,0 0 0,0 0-1,0 0 0,0 5 2,-3 3-2,3 1 0,0 2 0,-2 2 0,2 1 1,0 2 0,0 0-1,2 3 0,-2-1 0,0 1 0,0 2 0,0-1 1,-2 0-1,2-1 0,0 0-1,2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12.0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372 236 1,'0'0'2,"0"0"1,0 0-1,0 0 0,0 0-1,0 0 1,0 0-1,0 0 0,0 0 0,0 0 0,0 0 0,0 0 0,0 0 0,0 0-1,0 0 2,0 0-1,0 0 0,0 0-1,0 0 0,0 0 0,0 0 1,0 0-2,0 0 1,0 0 0,0 0 1,0 0-1,0 0 0,0 0 0,2 3 0,-2-3 1,0 7-1,0 1 1,4 4 0,0 2-1,-2 4 0,2 2 0,0 2 0,-2 2 1,0 3-1,0 1 0,-2 2 0,0 3 0,-2 0 0,2 3 0,0 2 0,-2 1 0,0 3-1,-2 2 1,0 0 0,-2 3 0,0 1 0,-1-1 0,-1 1 0,0-2 0,0 1 0,-3 1 0,1-2 0,0-1 0,-1 2 0,-1-2 0,1 1 1,1-2-1,0 1 0,-1 1 0,1-2 0,2-1-1,-3 1 1,1 0 0,2 0 0,-3-1 0,3 0 0,0-1 0,-2 1 0,3-1 0,-1 0 0,0 1 0,0 0 1,1 0-1,1 0 0,2 0 0,-2 0 0,2 0 0,0-1 0,-1 0 0,1-1 0,0-1 0,0-1 0,0-2-1,0 0 1,2-1 0,-2-2 1,1 1 0,1-2-1,0 0 0,-2 0 0,2-1 1,-2 1-1,2-1 0,0 0 0,0-1 0,-2 0 0,0 0 0,-1-1 0,3-1 0,0 0 0,-2-1 0,0 0 0,2-1 0,0-1 0,0 0 0,0 1 0,0-3 1,0 0-1,2 2 0,0-2 0,0 0 0,-3 0 0,3-1 0,0 2 0,0-1 0,0 1 0,0-1 0,-2 0 0,2 1 0,0-1 0,-2 0 1,2-2-1,0-1 0,-2 0 0,2-1 0,0-1 0,-2 0 0,2-3 0,0-1 0,0 0 0,0-3 0,0-2 0,0 0 0,0-2 0,0 0 0,0-1 0,0 0 0,2-1 0,-2-2 0,0 1 0,2-2 0,-2 1 0,2-2 0,-2 2 1,2-3-1,3 0 0,-3-1-1,2 1 1,2-1 0,0-1 0,3-1 0,-1-1 0,2 0 1,0-2-1,5 1 0,-1-3 0,5 0 0,0-2 0,1-1 0,3 0-1,6-3 1,0 0 0,2-3 0,6 1 0,5-2 1,3-1-1,5-1 0,-1-3 0,7 1 0,0-2 0,4 0 0,4-2-1,4 2 2,5-2-1,1 1-1,3-2 1,-1 2 1,5 0-1,-2 0 0,3 2 0,1 1 0,2 2 0,0 1 0,-1 3 0,-1 1 0,0 2 0,-2 2 0,-1 3 0,-1 1 0,1 3 7,-1 0-7,0 2 6,-1 1-1,-1 3-7,-3-2 13,-1 2-7,-5 1-1,0-1 0,-4 1 12,2-1-15,-4 1 7,-2 0 12,-4 0-16,0 0 6,-4 0-7,-5 1 18,1-1-7,-7 1 3,1-2-14,-3 2-7,-2 0 14,-4-2-8,0 2 6,0-1 0,-4 2-1,0-1 5,-2 1-14,-2-2 13,0 3-1,0-1-7,-1 1-1,1 0 0,0 1 7,-2 0-21,2-1 8,-3 0 7,3 0-6,0-1-6,2 1 8,0 0-6,4-1 13,-2 1-1,2-1-13,0 0 8,0-3 6,-2 4-7,2-2 13,-2-1-8,-2 1 0,2 0-13,-5-2 14,3 1-1,-4-1 6,0 1-20,-2-1 14,-3 1 0,1-1 6,-3 0 0,-1 1-16,-1 1 8,-1-2 1,-3-1 5,0 2-1,1-2-13,-1 2 7,-2-2-6,-1 0 7,-1 1 6,0-1-7,0-1-6,-2 0 7,0 2 6,1-2-7,-3 0 0,0-1 6,0 1-1,2 0-13,-2-1 14,-2-1-1,2 0-20,-2-1 15,0-3 6,0-2-13,-2-5 1,0-2 13,2-3-13,-2-4-1,-2-2 16,2-3-9,0-4 0,-3-4 7,3-2-21,0-4 16,0-2-1,0-4 6,0-1-13,2-2 7,-2-2 0,2-3 6,0 0-1,0-2-1,0-4-7,0 0 0,0-4 7,0-5-13,0 0 7,-2-2 0,2-4 7,-2 0-7,0-3 6,0-1-13,0 2 7,0-1 6,0 1 0,-1 4-13,1 1 7,2 3 0,0 3 6,0 1-6,0 1 0,0 2 0,0 2 6,0-1-7,0 3 7,2 1-20,-2 2 9,-2 2 13,2 2-1,0 1-13,0 2 7,-2 2 6,2-1-7,-2 3 0,2-1 7,-2 2-7,2 0 0,-2 2 6,2 3-7,0-1 0,0 3 7,0 1-7,-2 5-6,2 1 14,-2 1-20,2 3 14,0 3 0,0-1 7,0 1-8,0 3 1,0-2 0,0 1 12,0 1-14,0 2 0,0 2 7,2 1-13,-2 1 7,0 1 6,0 2-13,0 2 14,0 0-14,0 1 8,0 1 6,0 0-7,0 3-12,0-1 14,0-1 0,0 2-1,0 2 7,0-2-1,0 1-13,0 1 13,-2-1-20,2 0 15,2 0 6,-2 1-14,-2 0 14,2 1-1,0-1-7,-2 1-6,0-2 7,-2 2 6,0 0-13,-1 0 13,-3 2 0,2-1-7,-2 1 0,-1 0 6,-1 2-7,0-2 0,-3 2 1,1-2 6,0 0-7,-3 2-6,-2-2-6,1 1 9,-3-2 7,-1 0-1,-1-1-18,-4 0 2,0-1 7,-2 0-11,-2-1 9,3 1 14,-5 0-1,0-2-7,0 0 7,-3 0 0,3-2-1,-2 2-12,2-2 7,-4 0 7,4 1 6,-2-2-14,0 1 0,0 1 1,2-1 6,-2 0-19,-2 2 8,-1-1 1,1 0 14,2-1-7,-2 3 0,-2-1 6,0 1 0,-1-2-21,1 3 21,0-1-7,0 1 8,-1 0-8,3-2-1,-2 2 1,2-1 7,0 0 5,0 0-14,-1 0 0,1 0 1,0 1 6,0-1-13,-2 1 0,-1 1-4,1 0 8,-2 0 1,2 1-6,-3 1 0,1-2 2,2 1 1,-2 0 1,-1 1 1,1-1 1,2 1 0,0 0 0,1-1 0,-1 0 1,2 1 1,0 1-1,0-1 1,0 0 0,1 2 0,-1-1 1,0 2-1,2 1 0,-2-1 1,0 0 0,4 1 0,-2 1 0,0-1 1,1 0-1,4 1 1,-3-3 0,-1 2-1,1 0 1,3-1 0,1-2 0,-2 2 0,0-1 0,2-1 0,0-1 0,-2 0 0,2 1-1,0-1 1,0-1 0,-2-1 0,2 3-1,1-3 1,-1 1 0,-2 0 0,-2 1 0,2-1 0,0 1 0,0-1 0,-2 1 0,2-1 0,-2 3 0,0-2 0,2 2 0,-2 0 0,0 1 0,-2-1 0,2 1 0,0 1 0,-2 0 0,4 0 0,-2-1 0,0 1 0,0 1-1,2-1 1,0 2 1,2-1-1,0 2 0,0-3 0,2 2 0,0 1 0,3 0 0,1-2 0,0 1 0,1-1 0,3 0 0,-2 0 0,5-1 0,2-1 0,-1 0 0,3 0-1,-1-2 0,3 2 0,0-4 0,4 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19.9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848 393 1,'0'0'3,"-2"-3"-1,2 2 0,0 1 0,0-1 0,-2 1 0,4-1-1,-2 0 0,0 2 1,0-1-1,0 0 0,0 0 1,0 0-1,0 0 0,0 0 0,0 0-1,0 3 0,0 2 0,2 3 1,1 1-1,-3 3 0,0 2 0,2 3 0,-2 2 0,-2 3 0,2 1 0,-3 3 0,1 3 0,0 2 0,0 2 0,-2 3 0,0 2 1,0 3 0,-2 2 0,-1 4-1,1 0 0,-2 3 1,2 1-1,-3 4 1,-1 2-1,0 1 0,-1 4 1,-1-1-1,0 3 1,-1-1-1,1-1 0,-1 1 0,-1-2 0,-1 0 1,1-1-1,-1 2 0,1-1 0,-3 1 0,3-1 0,-3-2 0,3-1 0,-3 0 0,1 0 0,-1-2 0,1-1 0,1-3-1,-1-1 1,-1-2 0,3-1 1,-3-1-1,3 0 0,-1-3 7,-1-2-1,-1 0-8,1-3 0,-1 1 1,1-4 7,1-1-8,-4-1 7,3-2-7,-3-2 1,3-1 0,-3 0 6,3-2-1,-1 0 7,0-1-8,1-2 6,1-1-8,1-2-6,2 1 7,-3-2 6,3-1-14,1-2 13,1-1 0,2-1-8,-1-2 7,3-1-1,2 0-7,-2-3 0,2 0 1,2-1 0,-2-1-6,1-1 0,1 1 8,2-1 0,0 0-7,2-2 1,1 2 1,1-1 0,2-2 0,0 1 1,2-2 7,3 0-7,-1 1 6,0-2-6,5 0 0,1 0 0,1 0 7,4 1 0,-3-1 0,5 0-1,-2 0-1,1 0 0,1 0 0,2 2 0,-2-1-1,0 1-6,1 0 7,1-1-7,-2 0 7,0 2-7,1-2 0,1 2 9,0 0-8,2 1 8,0 0 5,2-1-7,2 1 6,0-3-8,4 2 0,4-2 7,1 0-7,5 2 0,1-3 0,3 0 0,-1-1-7,4 1 1,-1 1 7,1 0 0,4-1 0,0 1 0,2 0 0,4-1 0,0-1-7,2 0 0,0 0 2,0 1 0,4-1 7,-2 0 0,5-1-1,1 0 0,3-1 0,-1 1-1,3-2 7,1-1-8,1 1-6,-1-1 1,3 0 0,0-1 1,1 0 7,-1 0-7,2 0 0,-3-1 8,3 0-9,-4 2 2,1-1 7,-1 0 0,2 2-9,1-2 2,1 1 1,0-1 0,0-1 6,-1 1 0,3 0-7,-4 0 0,1-1 7,3 1-7,-4 1 1,0-1 0,-1 1 6,-1-1-6,-3 1 6,1 1 0,-3 1 0,1-1-1,-1 2 6,3 1-14,-1-1 1,3 1 0,-3 0-1,1 0 2,-1 0 7,1 0-7,-3 0 7,3 1-8,-1-1 8,3 1 0,-4 0-8,-1 1 8,-2 0-1,1 0-1,-5 2-6,0-2 7,1 0-1,-5 2 0,0-1 0,0 1-7,0-2 1,0 3-1,-4-3 9,0 0-8,0 2 1,-2-2 0,-2 1 1,0-2 0,-5 0 0,3 0 7,-2 0-1,-3-1-7,1 0 1,-7-1 6,5-1 0,-5 1-7,3-2 7,-7 1-7,-1 0 6,-1-1-7,-4 0 8,0-1 0,-4 1-1,-2-2-1,-4 1 0,-1-2 6,-1-1-7,0 0 0,-3-3 0,-1 1-1,-3-1-6,1-3 7,-1 0 6,-1-2-7,-3-1 0,0-2 6,1-1-7,-1-4 1,-2-1 0,1-2 0,-3 0 6,0-5-7,0-2 0,0-3-6,1-4 7,-1-1-6,0-2 7,-2 0 0,2-1-7,1-1 1,-1-2 7,0 0 6,0-3-7,-2-3-1,2-1 7,1-3-7,-1-3 0,0 2 0,0-1 6,0 0-7,1-2 0,-1 2 0,0-3 0,0 1 0,1-1 7,-1-1-7,0 2-6,0 0 7,0 4-7,1 1 1,-1 2 1,-2-1 1,0 3 6,0 1 0,0 1 0,0 1-7,-2 1 14,3 3-8,-3-1-7,0 4 8,0 1-7,0 1 1,-2 3 7,0 1-7,2 2 7,-2 3 6,0 0-14,-2 2 13,2 2-14,0 1 14,-2 3-14,2 1 1,0 1 7,-2 2-6,0 3 13,2 1-14,0 1 1,-2 2 6,2 2 6,-2-1-13,2 3 0,-3 1 1,1 0 7,2 1-7,0 2 0,0 0 8,0-1-8,-2 2 8,2-1-1,0 3-8,-2-2 2,2 2 6,0-1 7,0 0-15,0 1 0,0 1 15,0-1-8,0 1 0,2-1 6,-2 0-14,0 1 1,0 0 7,0 0 6,0 0-14,0 0 1,0 0 7,0 0 0,0 0-1,0 0-6,0 0 1,-2-2 0,2-1 0,-4-2 15,0 2-9,2-2 0,-2 0 6,0 0-7,-3-1 6,3 1-7,-2-1 0,0 1 0,-2-1-7,-1-1 1,-1 1 1,0-1 7,-3 0-7,1-1 1,-3 0 7,1 1-1,-3-1-7,-3-2 8,-1 2-7,0 0 7,-3 0-7,-1-1 7,-2 0-8,-2 1 2,-2-1 6,0 0 1,-2-1-1,0 1-1,0-1 0,-5 0 0,-1 2 0,-4 0-1,-1-1 0,-1 1 0,-5-2 0,-2 3 0,-1-1-7,-1 0 7,-4 0 7,0 1-8,-2-1 0,-2 0 0,-2-1 7,-2 0-8,-1 1-6,-3 0 7,2 2 0,-5-1-6,1 0 1,0-1 1,-1 0 0,-3 1 7,-1 1-1,1-2 0,-5 1-7,0 1 0,5-2 2,-3 2 0,1 0 1,-1-1 0,3 2 0,-3-1 0,0 1 1,3-1-1,-5 0 1,3 3 6,-1-2-7,0 0 0,1 0 1,1 0 0,-1 1 0,-1 0 0,3 1 7,-3 0-8,3 0 1,3 0 0,-1 0 6,3 2 0,1-2-1,0 2 0,1 0 0,1 0-9,2-1 2,0 0 0,0 1 1,0 0 0,1 1 0,1-2 0,2 1 0,2 0 1,0-1 0,0 1 0,0 0 7,2 0-1,1 0-7,-3 0 0,2-1 0,2 1 1,0 1 0,2 0 0,0-1 0,3 1 7,1 0-7,-2 0 0,5 0 0,-1 0 6,-1 0-7,3 1 0,-1-1 1,-1 1 0,2-1 0,3 2 0,0 0 0,-1 0 7,3-1-7,-3 2 0,3-1 0,0 0 0,-1-1 0,5 3 0,-2-2 0,1 3 0,1-2 1,0 1-1,2-1 1,0 1 6,2-1-1,0 1-7,-1-1 1,1 1 0,2-1 0,0 1 6,0 0 0,0 0-7,2-1 0,2 1 7,-2 1-1,3-1-1,-1 2-6,2 0 0,-2-1 1,4 0 0,0 0 0,3 0 0,1-1 7,3 0-7,1-1 0,1 0-1,3 0 1,3 3-1,0-1 1,4-1-1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3:29.3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4 1,'2'-1'2,"0"-1"-1,2 2 0,-2-1 0,0 1 0,-2 0 0,2 0 0,0 1 0,-2-1-1,2 2 0,0 1 0,0-1 0,-2 3 0,3 0 0,-6-1 1,3 2 0,0 1 0,-2 0 0,0-1-1,-2 2 0,0-1 0,0 0 0,0 0 1,2-1 0,-2-2-1,-1 1 0,3 0 0,-2-2 0,2 1 0,0-2 0,2-1 0,-2-1 0,2 0 0,0-2 0,0-2 0,2-1 1,2-2-1,0 0 0,1 0 0,1 1 0,-2 1 0,2 2 0,-2-1 1,-2 1-1,2 0 0,-2 1 0,1 1 0,1 1 0,-2 0 0,-2 2-1,0 2 1,0 0 0,-2 1 1,0 2-1,0-1 0,-5 1 0,3 0 0,-2 0 0,0-1 0,0-1-1,1 1 2,-1-1-1,2 0 0,-2-3 0,2 1 1,2-2-1,-2-1 0,1 2 0,1-5 0,2 1 0,-2-1 0,2-1 0,0-1 0,2 1 0,0-1 0,-2 0 0,3 1 0,-1 0 0,0 1 0,0 0 0,0 1 0,-2 1 0,2-1 0,0 2 0,0 1 0,-2 0 0,0 1 0,0 1 0,0 0 0,-4 1 0,2-1 0,0-1 0,-2 2-1,2-1 1,-3 1 1,3-2 0,0 1-1,0-2 0,0-1 0,0 1 0,0-1 0,2-1 0,-2-2 0,2 1 0,2-1 0,-2-2-1,0 0 1,2 1 0,0-1 0,0 0 0,-2 3-1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01.2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0 2,'0'3'2,"0"-1"0,0 1 0,-2 0 0,2 1 0,-2 1-1,0 0 0,-2 0 1,0 5 0,-2 0-1,-1 5 0,1 3-1,-4 4 2,2 2-1,-3 4 0,1 4-1,-2 2 0,1 4 0,-1 2 1,-1 5 0,5 2-1,0 3 1,0-1-1,3 0 0,3-4 1,2-2-1,7-2 1,1-1-1,2-6 0,3 0 0,3-4 1,7-2-1,2-3 1,4-3-1,0-2 0,2-3-1,2-3-1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5:54.8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0 1,'0'0'3,"0"0"-1,0 0-1,0 0 1,0 2-1,0-2 0,2 0 0,-2 1 0,0-1 0,0 1 0,0-1 0,0 1 0,0 0 0,2 0-1,-2 1 1,0-2 0,0 0-1,0-2 0,0 2 2,0 2-2,-2-2 1,2 0 0,0 1-1,0 1 0,0 0 1,-2 4-1,2 0 1,-2 1-1,-2 2 0,2 3 0,-5 1 0,3 3 0,-2 1 0,0 3 0,-4 1 0,-1 1 0,-1 4 0,-3-1 0,1 2 0,-1 2 0,-1 0 1,-1 0-1,-1 0 0,-1 0 1,2-1-1,-1 0 0,1-2 0,1-1 0,1-1 0,1-2 0,-1-5 0,3 2 0,4-4 1,-3-2-1,5-2 0,-2 0 0,2-2 0,2-1 0,-3-1 0,5-1 0,-2-2-1,0-1 0,2-2 0,2-1 0</inkml:trace>
  <inkml:trace contextRef="#ctx0" brushRef="#br0" timeOffset="460">0 221 2,'-2'0'2,"2"-1"0,0 1 0,0 0-1,0 0 1,0 0-1,0 0 0,0 0-1,0 0 1,0 0 0,0 0 0,0 0-1,2 4 1,-2 1 0,2 1-1,2 2 0,2 2 1,-2 1 0,2 3-1,3 0 2,-1 3-1,2-1-1,1 0 1,-1 3-1,2-2 0,1 1 0,1 0 0,-1 0 0,1-1 0,1 0 0,-1 1 0,1-1 0,-3 1 0,2-3 0,-1 1 0,1-1 0,-1-1 0,-1 0 0,1 0 0,-1-1 0,0-1 0,1 0 0,-1-1 0,-1-2-1,-1-2 1,0 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25.4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286 2509 4,'-2'-2'4,"-2"0"-1,2-1 0,-2 3-1,0-2 1,-3 1 0,1-1 5,0 0-1,-2 1-1,-1 1 6,-1 0-8,0 1-7,-1 1 7,1 2-1,-2 1 7,-1 1-14,-3-1 6,1 4 0,-1 0-7,-1-1 0,3 1 15,-1 1-2,1 0-1,-1 1-13,3-3 1,1 1 6,3 0 7,2-1-14,0 1 7,4-4 6,0 2-7,4-1 6,0-1-7,2-3-6,2 1 7,4-3 7,1-3-8,1-1 7,1 0-1,1-2 0,1-1-1,-1 1-7,-2 1 0,3-2-6,-5 2 8,-2 0 0,1 2 0,-1 1 0,-2-1-6,-2 1 1,1 1 13,-1 0-1,0-2-13,-4 3 14,2 3-1,-2 0-14,-2 3 14,2 0-13,-2-1 1,0 5 13,2 0-14,0 1 1,-2-1 14,2 1-8,0 0-6,2 1 7,0 0-7,0-2 1,2 0 7,2-1 0,0 0-7,1-2-1,1 0 1</inkml:trace>
  <inkml:trace contextRef="#ctx0" brushRef="#br0" timeOffset="745">462 2552 1,'0'0'1,"0"0"0,0 0 1,0 0 0,0 0-1,0 0 0,0 0 1,0 0 0,0 0-1,0 0 0,0 0 0,0 0 0,0 0 0,0 0-1,0 0 1,0 0-1,0 0 1,0 0-1,0 0 2,0 0-2,0 0 1,0 0-1,0 0 0,0 0 1,0 0-1,0 0 0,0 0 0,0 0 0,0 0 0,0 0 0,0 0 0,0 0 1,0 0 0,0 0-1,0 4 0,0-3 0,0 0 0,0-1 0,0 0 0,0 2 0,0-2 1,0 2 0,2-1-1,-2-1 1,0 1-1,0 0 0,0-1 0,0 1 0,0-1 0,0 0 0,0 0 0,0 0 0,2 0 0,-2 1 0,0-1 0,0 0 0,0 0 0,0 0 1,0 0-1,0 0 1,0 0-1,0 0 0,0-1 0,0 1 0,0 1 0,0-1 0,0 0 0,0 0 0,0 0 0,0 0 0,0 0 1,0 0-1,0 0-1,0 0 1,0 0 0,0 0 0,0 0 0,0 0 0,0 0 0,0 0 0,0 0 0,0 0 0,0 0 0,0 0 0,0 0 0,2 2 0,0 0 0,0-1 0,2 0 0,3 0 0,-3 1 0,2 0 0,0-1 0,2-1 1,-1 2-1,-1 1-1,0-1 1,-2 0 0,2 2 0,-2-1 0,-1 1 0,-1 1 0,0 1 0,-2 3 0,-2-1 0,-3 0 0,1 1 0,-2 2 0,-2-2 0,-3 1 0,3-1 0,-2-1 1,0-1 0,3 0 0,-1 0-1,0-2-1,4 0 1,0-1 0,-1-1 0,1 1 0,0-2 0,4 0 0,2 1 0,2-2 1,0-1-1,3 1 0,-1-2 0,2 1 0,0 1 0,-1 0 0,1-1 0,-2 1 0,0 0 0,0 3-1,-1-1 2,-1 0-1,-2 2 0,-2 1 0,2 0 0,-4 2 0,0-1 0,0 3 0,-5 0 0,1-1 0,-2 1 0,0-1 0,-1-1 0,-1 1 0,2-1-1,2-2 1,-1 0-1,-1-1-1</inkml:trace>
  <inkml:trace contextRef="#ctx0" brushRef="#br0" timeOffset="1607">764 2485 2,'0'0'4,"0"0"-1,0 0 0,0 3-1,-2 3 0,0 1 0,0 0 0,0 1 1,-1 2-2,1 1 0,0 1 0,-2 1-1,2 1 1,-2 0 0,2-2 0,0 2 0,2-1 0,-2-1 0,2 1 0,-2-3 0,2-1-1,2-1 0,0-1 0,0 0 0,2-2 0,2-1 0,-2-3 0,5-2 0,-1-1 0,0-1 0,0-2-1,3-1 2,-3-1-1,2 0 0,-1 0-1,-1-1 1,-2 1 0,2 0 0,1 0 0,-3 2 0,-2-1 0,2 1 1,-2 2-2,-2-1 1,3 1 0,-3 1 0,0 1 1,-2 0-1,2 2 0,0 2 0,0 1 0,2 1 0,-2 1 0,0 3 0,2 0 0,1 2 0,-1 2 0,-2-1 0,4 2 0,0 0 0,-2 1 0,5 1 0,-3-1 0,0 1-1,2-1-1,0 0-1</inkml:trace>
  <inkml:trace contextRef="#ctx0" brushRef="#br0" timeOffset="14492">878 100 1,'0'-1'2,"-3"0"-1,3 1 1,-2-1 0,0 1 0,0-2 0,0 2-1,2-1 1,-2 1-2,2 0 1,0 0 0,-2 0 0,2 1-1,0-1 1,0 0 0,0 0-1,0 0 2,0 0-1,0 0-1,0 0 0,0 0 1,0 0-1,0 0 1,0 0-1,0 2 0,0-2 0,0 0 0,0 0 0,0 0 0,0 0 1,0 0-1,0 0 0,0 0 0,0 0 0,0 0 0,0 0 0,0 0 0,0 0 0,2 0 0,0 0 0,0 0 0,2 0 0,3 0 0,-1 0 0,0 1 0,4-1 0,1 0 0,1 1 0,3 0 0,-3 1 0,7 0 0,-1 0 0,3 0 0,0 0 0,3 2 0,1-2 0,-2 1 0,2 0 0,-2 1 0,-1-1 0,1-1 0,-2 2 0,-3 1 0,3-2 0,-4 1 0,-1 0 0,1 1 0,-5-2 0,3 2 0,-3-2 0,-2 1 0,1 1 0,-3-2 0,0 1 0,-2-1 0,3 2 0,-5-1 0,2 1 0,-2 0 0,-2 0 0,0 2 0,0 2 0,-2-1 0,0 2 0,0 1 0,-2 0 0,-2 2 0,2 2 0,0 3 0,0 0 0,-2 3 0,2 0 0,0 5 0,0-1 0,0 4 0,-1 0 0,3 3 1,0-1-1,0 2 1,3-2-1,-1 3 0,0 0 0,0-1 0,0 0 0,-2-1 0,2 2 0,0-2 0,0 0 0,0 0 0,0 1 1,0 0-2,0-1 1,0 1 0,0 1 0,1-1 0,-1 1 1,0 0-1,0-2 0,-2 1 0,2-1 0,2 0 0,-4-2 0,2-1-1,0-1 2,0 1-1,0-2 0,2 1-1,-2-3 1,0 2 0,1-2 1,1 0-2,-2 1 1,2-2 0,-2-1 0,0 3 1,2-2-1,-2 0 0,0 0 0,2-1 0,-2 1 0,1-1 0,1-1 0,-2 1 0,2-1 0,-2-1 0,0 1 0,2-1 0,-2-1 0,0 1 0,0-1 0,3-2 0,-3 2 0,0-1 0,0-2 0,0 1 0,0-1 0,0 2 0,0-2 0,0 0 0,0 2 0,2 0-1,-2-1 1,0 0 0,0-1 0,1 1 0,-3 0 1,2 1-1,0-1-1,2 0 1,-2 2 0,0-2 1,0 2-1,0-1 0,0-2 0,-2 2 0,2-2 0,0 1 0,-2-1 0,2-1 0,0 2 0,0-1 1,-2 2 0,3-2-1,-1 1 0,0 0 0,2 1 0,-2-1 0,-2 2 0,4 1 0,-4-1 0,2 2 0,0-1 0,-2 2 0,0-1 1,0 2 0,2-1-1,-4 0 1,2 1 6,0 2-8,-2-2 0,0 2 0,0-2 1,0 1 0,0-1-1,2 0 1,-2 0 0,0-1 6,2-1-7,-2 2 0,2-2 7,-2 0-8,2-1 1,0 1 0,-3-2 0,3 0 0,0 0 0,0-1 1,0 1-1,-2-2 0,0 2 1,2-1 0,0 0 0,-2 1 0,0 1-1,2-1 7,-2 1-7,0 0 0,0 0 0,2 1 1,-2 1-1,0-1 1,0 0 0,0 1-1,-2 0 7,2-1-7,-1-1 0,1-1 0,-2 1 0,2 0 0,0 0 7,0 0-7,0-1 0,0-1 0,0-1 0,2 2 1,-2-1-1,2-1 0,-2 0 0,2 0 7,0 1-7,-2 1 7,2-3-7,0 0 6,-2 1-7,2-1 0,0 2 1,0-3 6,0 2 7,0-1-9,0-1 0,0 2 5,0-2-7,2-1-6,-2-1 7,0 0-1,2-2 0,-2-1 0,0 1 6,0-2-1,2 1-13,0-1 1,-2 0 7,2-3 0,-2 0-7,2 2 1,0-3 7,-2 0 0,0 1 0,2-3 6,-2 1-14,0 1 1,0-2 7,0-1 0,0 1 6,0 0-8,-2-2 0,2 3 0,-2-2-6,2 2 7,0-2 0,-2 0 6,2 1-7,-2-1-7,0 0 2,2 0 0,0 0 0,-2-1 0,0 1 2,0-1 7,0 1 6,2 1-8,-5-1 0,3 2-1,-2 0-6,-2-1 7,0 1-7,-3 1 7,-1-1 0,-2 0-6,-3 2 0,-3-1 0,-3 1 8,-2-1-8,-6 0 14,-2 1-8,-2 0 0,-2-2-7,0 0 1,0 0-2,-1-3 1,5 0 0</inkml:trace>
  <inkml:trace contextRef="#ctx0" brushRef="#br0" timeOffset="62390">2466 0 1,'0'0'3,"0"0"-1,-2 0 0,0 0 0,-2-1-1,0 0 1,-3 0 0,1-1-2,0 1 1,-2 1 0,-1-1 0,-1 1 0,0 0 0,-3 0 1,-1 0-1,1 1 0,-1 2-1,-1 0 1,-1 1 0,1-1-1,-1 3 0,-1 0 0,1 2 0,-1-1 0,1 2 0,1 0 0,-1 1 0,3 0 0,1-1 0,-1 2 0,5-1 0,0 2 0,2 0 0,-1-2 0,3 3 0,0-2 0,0 1 0,2 0 0,2 1 0,0-1 0,0 1 0,0 0 0,0 0 0,2 2 0,-2-1 0,2 0 0,0 1 0,0 1 0,-2 0 0,2 2 0,-2-1 1,0 3-1,0 1 0,0-1 0,0 2 1,0 0 0,0-1-1,0 2 0,0-1 0,0 1 1,0 1-1,0-2 1,0 2-1,0 1 0,0-1 0,0 0 0,0 1 0,0-1 0,0 2 0,0-1 0,-2 1 0,2 1 0,-4 0 0,4-1 0,-2 2 0,0 1 0,0 0 0,0 2 0,0 0 0,0 0 0,0 1 0,0-1 0,0 2 0,2-1 0,0 0 0,0-1 0,2 0 0,0 1 0,0-2 0,2 1 0,2 0 0,-2-1 0,2-1 0,1-1 0,1 0 0,-2 0 0,2 0 0,-1 0 0,-1-1 0,0 1 0,0 0 0,-2 1 0,0 0 0,-1 2 0,-1-2 0,0 1 0,0 0 0,-2 0 0,2 2 0,-2-1 0,0 1 0,-2 0 0,2 2 0,-2-2 0,0 2 0,0-1 0,-1-1 0,1 0 0,2-1 0,0-1 0,-2 1 0,2-1 0,2 0 0,-2-1 0,0-1 0,2 2 0,1-2 0,-1 0 0,2 1 0,-2-2 0,0 0 0,2-1 0,0 0 0,0-2 0,2 1 0,-1 0 0,-1 0 0,0-2 0,0 1 0,0 0 0,-2 0 0,2-1 0,-2 2 0,1 0 0,-1 0 0,0 0 0,-2 0 0,2 2 0,0-3 0,-2 2 0,2-1 0,-2 0 0,2 0 0,0 0 0,-2-1 0,2 0 0,0 0 0,0 0 0,0-1 0,2 1 0,-2 0 0,3-1 0,-3 2 0,2-3 0,0 1 0,-2 0 0,0-1 0,0 2 0,-2-3 0,2 2 0,-2-2 0,0 1 0,-2 1 0,2 0 0,0 1 0,-2-2 0,0 1 0,2 0 0,-2-2 0,0 2 0,2-1 0,-2 2 0,0-1 0,2-1 0,-2 1 0,0 2 0,2-3 0,-2 1 0,2-1 0,-3 0 0,3-1 0,-2 0 0,2-1 0,-2-2 0,2 2 0,-2-1 0,2-1 0,0-1 0,2 0 0,-2 3 0,0-4 0,2 1 0,-2 0 0,2 0 0,1 0 0,-3-2 0,2 1 0,0-1 0,-2 1 0,2 1 0,0-1 0,0 0 0,0-1 0,0 3 0,0-2 0,2 0 0,-2 0 0,0-1 0,0 1 0,-2-2 0,2 0 0,1 1 0,-1-2 0,-2 0 0,2-1 0,0 0 0,-2 0 0,2-2 0,0 1 0,0-2 0,0 1 0,-2 0 0,2 0 0,0-1 0,0 2 0,0 0 0,-2 0 0,2 1 0,0-2 0,-2 0 0,0 1 0,3-1 0,-3 2 0,2-2 0,0 0 0,-2-1 0,0 0 0,2 1 0,0-2 0,0 1 0,0 0 0,-2 0 0,4-1 0,-2 0 0,0 0 0,2-1 0,0 0 0,3 0 0,-1 0 0,4 0 0,-2 0 0,5-2 0,-1-1 0,3 2 0,-1-3 0,3 2 0,-1-3 0,3 2 0,0-3 0,-1 1-1,1-2 0,-3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5:57.3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0 3,'0'0'2,"0"0"0,2 1-1,-2-1 0,2 3 1,0-1 0,2 0-1,-2 2 0,0 1 0,1 0 0,-1 4 0,0-1-1,0 1 1,-2 1 0,-2 2 1,-2 2-1,1 0-1,-3 1 0,0 0 0,-2 2 1,-1-1-2,-3 0 0,0-1-2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5:58.3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320 0 1,'0'0'2,"0"0"1,0 0-1,0 4 0,0 3-1,-2 3 0,0 3 0,-2 2 0,-2 3 0,2 0 0,-3 4 0,-3 3-1,2 0 1,-5 2 0,1 2 0,0 0-1,-3 1 0,1 0 0,-3 0 0,1-1 0,-1 0 0,-2 0 0,3 0 0,-1 0 2,1-1-2,1-1 0,-1 0 0,1-2 0,3 0-2,-1-5 2,1 1-1,2-3-1</inkml:trace>
  <inkml:trace contextRef="#ctx0" brushRef="#br0" timeOffset="324">82 39 1,'0'0'2,"0"0"0,0 0-1,0 0 1,0 1 0,0 2-1,2 0 1,3 1-1,-1 2-1,0 2 1,0 0-1,2 3 0,0 1 0,1 0 0,-1 1 0,2 1 1,2 0-1,-1 1 1,1-1-1,-2 1 0,1-1-1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5:59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0 2,'0'13'3,"-4"4"-2,2 1 1,-2 2 0,0 2 0,0 1-1,-3 1 0,1 0-1,-2 2 0,-2-2-1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5:59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 2,'2'0'2,"2"-2"0,0 1 0,7-1 0,-3-1-1,4 0 0,1-2 0,1 1-1,3-2 1,-1 0-1,3 0 1,2 0 0,-3 0 0,3 2 0,-2-2-1,1 3 0,-1-1 0,0 2 0,-1-1 0,-1 2 1,-1 0-1,1 1 0,-1 1 1,-3 2-1,-1 0 0,-1 2 0,-1 2 0,-2 1 0,-2 2 0,-4 3 0,-2 3 0,0 3 2,-4 2-2,-4 1 0,0 2 0,-5 2 0,1 0 1,-3-1-1,3 1 0,-5-2 1,3 1-1,0-1 0,1-2 0,1-1 0,-1 0 0,3-2 0,0-2 0,1 0 0,3-1 0,0-4 0,4 2 0,-2-1 0,2-1 0,4-3 0,2 0 0,0-2 0,2 1 0,2-3 0,3-1 0,1-2 0,1 0 0,3-1 0,1-1 0,-1-1 0,1 0 0,1 1-1,-1-2 0,-3 1-1,3-1 1</inkml:trace>
  <inkml:trace contextRef="#ctx0" brushRef="#br0" timeOffset="496">188 421 3,'0'0'3,"2"-1"-1,0 0 0,1 0-1,1-1 0,0 1 0,0 0 0,0-1 0,4-1 0,-1 1 0,3 0 0,2-1-1,3 0 0,1-2-1,1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00.3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3,'0'0'3,"2"0"-1,2 2 0,0-1-1,2 3 1,-2-2 0,3 4-1,1 1 0,2 3 0,1 2-1,-1 3 1,2 4 0,3 2 1,-1 3-1,1 4 0,-5 2 0,3 4-1,-1 3 1,-2 3-1,-4 1 0,1 3 0,-5 2 0,0 2 0,-4-1 0,-2 1-1,-1-1-1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10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428 334 1,'0'0'2,"0"0"0,0-2-1,0 1 0,0-3 1,0 3 0,0-1-1,0 0 0,2-2 0,-2 2 0,2-2-1,-2 1 1,2 0-1,0 1 1,0 0-1,0-2 1,2 0-1,0 0 0,2 1 0,1-2 0,-1 0 0,2 2 0,0-1 0,3 0 0,-3 0 1,4 1-1,-1 0 1,-1 1-1,3 1 0,-1 0 0,-2 2 2,1 1-2,1 1 0,-4 1 0,3 3 0,-5 1 0,-2 4 0,0 1 0,-4 3 1,-2 3-1,0 3 0,-4 1 0,-5 1 1,1 2-1,-2 0 0,-1-1 0,1-2 0,-3 1 0,3-2 0,0-2 0,-1-3 0,3-1 0,2-2 0,-1-2 0,1-2-1,4 0 1,0-3 0,0-2 1,4-1-1,0-3 0,4-3 0,2-3-1,2-4 1,5-3 1,1-2-1,3-2 0,-1-4 0,3 2 0,-1-2 0,3 0 0,-2 1 0,-1 1 0,1 2 0,-2 0 0,-3 1 0,0 2 0,-1 3 0,-5 1 0,2 1 0,-3 1 0,-1 1 0,0 1 0,-2 2 0,-2 1 0,0 2 0,-2 3 0,-4 0 0,0 4 0,-4 3 0,0 0 0,-1 2 0,1 2 0,2 0 0,0 0 0,-1-2 1,3 2-1,2-1 0,2 1 1,0-1-1,2 0 0,4-2 0,3 1 0,3-1 0,5-1 0,-1 0-2</inkml:trace>
  <inkml:trace contextRef="#ctx0" brushRef="#br0" timeOffset="7442">215 10 1,'2'-2'3,"-2"-1"-1,2 2 0,-2-1 0,0 1-1,2 1 0,-2-2 0,0 1 0,0 1 0,0 0 0,-2 1 0,2 1 0,-4 2-1,-1 3 0,-3 3 0,0 3 1,-5 5-1,1 2 0,-2 3 0,-1 3 0,-1 4 1,-1 2-1,3 6 2,-3 1-1,3 5-1,-1 2 1,1-1-1,3 1 1,1 0-1,4-3 0,2-1 0,1-2 1,8-1-1,1-4 0,6-2 0,5-1 0,3-3 0,3-2 0,6-4 0,0 0 0,4-3 0,0 0-1,0-2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10.8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3,'0'0'2,"0"0"0,0 0 0,0 0 0,0 0 0,0 0 0,0 0 0,0 0-1,0 1 1,0 3 0,2 4-1,-2 1 0,0 3-1,3 2 1,-3 0 0,2 1-1,-2 0 0,2 1 0,-2-1 0,0 3 0,2-2 0,-2 1 0,0 0 0,2 0 0,0-1-2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12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399 0 1,'0'0'3,"0"0"-1,0 0 0,0 0 0,0 0-1,0 0 0,0 0 0,0 0 0,0 0 0,0 0 0,0 0-1,0 0 0,0 1 1,0 4 0,-2 5 0,2 1 0,0 2-1,0 0 2,0 0-1,0 0 0,2 1-2,2-3 1,2 2 0,-1-1 1,1-3-1,0 0 0,2 0 0,1-2-1,1-1 2,0 0-1,3-5 0,1-1 0,1-1 0,-1-1 0,3-3 0,-3 0-1,3 0 2,-3-1-1,1-2 0,-1 2 0,-4-1 0,3 0 0,-3 1 0,-2 1 0,-1 1 0,-1 1 0,0 0 0,-2 1 0,0 2 0,0 1 0,1 3 0,-3 2 0,0 2 0,0 4 0,0 3 0,-2 3 0,0 3 0,-2 3 0,0 2 0,-2 4 0,-3 0 0,3 0 0,-2 2 0,-2-2 0,-3 0 1,1-2-1,-2 0 0,-3-2 0,1-1 1,-1-3-1,-1-1 0,-1-2 0,3-3 0,-3-3 0,3-2 1,-1-2-1,1-5 0,1-3 0,3-3 0,0-5 0,1-3 0,3-3 0,4-3 0,2-3 0,2-3-1,2-1 0,2-3 0,3 0 0,1 1-2</inkml:trace>
  <inkml:trace contextRef="#ctx0" brushRef="#br0" timeOffset="674">118 538 2,'0'2'2,"2"3"0,0 1 1,2 2-1,-4 1 0,0 4 0,-2 0-1,-2 2 0,0 2 0,-5 3 0,-1-1 0,-2 2 1,-3-1-1,-1 1-1,-1 0 0,-1 0-1,-1-1-2</inkml:trace>
  <inkml:trace contextRef="#ctx0" brushRef="#br0" timeOffset="1136">945 506 3,'0'0'3,"2"2"0,-2 0-1,0 3 0,0-1 0,0 2-1,2 1 0,-2 1 0,0 2 0,-2 0 0,2 3 1,0 0-1,-2 1 0,0 1-1,2 0 1,-2 0-1,2 0 0,0-1-1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15.0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75 1,'0'0'2,"0"0"0,0 0 0,-2 0-1,2 0 0,-2 0 0,0 0 0,0 0 0,0-1 0,-2 1 0,4 0 0,-2 1-1,2-2 0,-2 1 0,0 0 0,2 0 0,0 0 0,0 0 1,0 0-1,0 0 1,0 0 0,0 0-1,0 0 0,0 0 0,0 0-1,0 0 2,0 0-1,0 0 0,0 0 1,0 0 0,0 0-1,0 0 0,0 0 0,0 0 0,0 0 0,0 0 0,0 0 0,0 0 0,0 0 0,0 0 0,0 0 0,2 0 0,4-3 0,2 3 0,2-4 0,5 0 0,2 0 0,-1-1 0,1-1 0,1 1 0,-1 1 0,1-1 0,-1 1 0,-3-1 0,1 1 0,-1 1 0,-1-1 0,-1 1 0,-1-1 0,-1 2 0,0 1 0,-2 0 0,1 0 0,-3-1 0,0 2 0,-2 2 0,0 0 0,-2 0 2,-2 4-2,-4 2 0,0 3 1,-4 0 0,-2 3-1,-3 1 0,-1 5 0,-1-2 0,1 0 0,-3 2 0,3-1 0,1 0 0,1-1 0,2 0 0,-1-1 0,3-2 0,0 0 0,1 0 0,3-2 0,0 0 0,2-3 0,2 1 0,0-3 0,2 0 0,2-2 0,3 1 1,1-3 0,2 1-1,3-2 0,-1 0 0,0-3 0,3 1 0,-1-2 0,1 0 0,-1-2 0,1 1 0,-1 0-1,-1-2-1,-1 1 1</inkml:trace>
  <inkml:trace contextRef="#ctx0" brushRef="#br0" timeOffset="794">97 207 1,'0'0'3,"6"0"-1,0 0 0,5 0 0,-1-2-1,4 0 0,1 1 0,3-3 0,-1 1 0,4 0 0,-3 0 0,1 1-1,0-1 1,-1 1-1,1 1-1,-1 0 0</inkml:trace>
  <inkml:trace contextRef="#ctx0" brushRef="#br0" timeOffset="1242">635 328 2,'0'0'3,"0"0"-1,0 0 0,0 0 0,0 2 0,0 3 0,2 3 0,0 3-1,-2 1 0,0 2 0,0 1 1,0 0-1,-2 1 0,2 3 0,-2-1 0,-1 1-1,1-1 1,2 2-1,-2-1 0,-2-1 0,2 1-1,-2-2 0,4-1-1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16.8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3,'8'9'2,"1"1"0,3 4-1,0 3 1,1 0 0,1 4 0,-1 1 0,1 2 0,-3 3-1,-1 3 2,-2 4-2,-2 2 0,-2 3 0,-4 1 0,-2 2-1,-2 2 0,-6 0 0,-2 2 0,-3-1-1,-1-2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2:18.3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232 161 2,'0'0'3,"0"0"0,0 0-1,0 0 0,0 0 0,0 0 0,0 0 0,0 0-1,0 0 0,0 0 1,0 0-1,0 0 0,0 0 0,0 0-1,0 0 1,0 0 0,0 0-1,0 0 0,0 0 0,0 0 0,0 0 1,0 0-1,0 0 1,0 0-1,0 0 0,0 0-1,0 0 1,0 0 0,0 0 0,0 0 1,0 0-1,0 0 0,0 0 0,0 0 0,0 0 0,0 0-1,0 0 1,0 0 0,0 0 1,0 0-1,0 0 0,0 0 0,0 0-1,0 0 1,0 0 0,0 0 0,0 0 0,0 0 0,0 0 0,0 0 0,0 0 0,0 0 1,0 0-1,0 0 0,0 0 0,0 0 0,0 0 0,0 0 0,0 0 0,0 0 0,0 0 0,0 0 0,0 0 0,0 0 0,0 0 0,0 0 0,0 0 0,0 0 0,0 0 0,0 0 0,0 0 0,0 0 0,0 0 0,0 0 0,0 0 0,0 0 0,0 0 1,0 0 0,0 0-1,0 0 0,0 0 0,0 0 0,0 0 0,0 0 0,0 0 0,0 0 0,0 0 0,0 0 0,0 0 1,0 0 0,-2-2-1,-1 1 0,1 0 1,0 0-1,0-1-1,2 1 2,-2 1-1,0 0 0,0-1 0,0 1 0,0-1 0,2 1-1,0 0 2,-2 0-1,2 0 0,-2 0 0,2-1-1,-2 1 1,2 0 0,0 0 0,0 0 0,0 0 0,0 1 0,0-2 1,0 1-2,-2 0 1,2 0 0,0 0 0,0 0 0,0 0 0,0 0 0,0 0 0,0 0-1,0 0 0,2 0 0,0 1 0,2-1 0,-2 0 0,0 0 0,0 0 1,2 0 0,-4 0 0,2 0 0,0 0 0,0 0 0,-2 0 0,3 0 0,-3 0 0,0 1 0,2-1 0,-2 0 0,0 0 0,0 0 1,0 1 0,0 0-1,0-1 1,0 2-1,0-1 0,0-1 0,0 0 0,0 2 0,0 2 0,-2 0 0,-1 2 0,1 2 0,0 3 0,-2 0 0,-2 3 0,0 2 0,0 2 1,-3 1 0,-1 0-1,0 3 0,-3 2 0,1-1 0,-1-1 0,1 0 0,-2 0 0,-1-2 0,5-1 1,-3-2-1,5-2 1,-2-1-1,1-2 0,3-2 0,0-2 0,0 0-1,0-2-1,-1-1 0,3-2 0,-2 0 0</inkml:trace>
  <inkml:trace contextRef="#ctx0" brushRef="#br0" timeOffset="911">43 268 2,'0'-3'2,"0"-2"0,-2 3 0,2-2 0,0 2 0,-2-1-1,2 0 0,0 1 1,0 1-1,-2-2 0,2 2 0,0 0 0,0 0 1,0-1-2,0 2 1,0-2 0,0 2-1,0 0 0,2 0 0,-2 0 0,-2-1 0,2 1 0,0 0 0,0 0-1,0 1 0,-2 2-2</inkml:trace>
  <inkml:trace contextRef="#ctx0" brushRef="#br0" timeOffset="1240">0 260 2,'0'0'2,"0"0"0,0 0 0,0 0-1,0 0 1,0 0 0,0 0-1,0 0 1,0 0-1,0 0 0,0 0 0,0 0 0,0 0 1,2 0-1,2 3-1,0 1 0,5 1 1,-1 0-1,0 3 0,5 0 0,-1 1 0,0 2 1,3 0-1,1 1 0,1-1 0,-1 1 0,1 1 1,0-2 0,1 2 0,1 1 0,-3-1-1,1 0 0,-1 0 0,-1-1 0,-1 0 0,-1 0 0,-3-2 0,3 1 0,-3-1 0,-4-1 0,2 1 0,-1-2 0,1-1 0,-4 1 0,2-1 0,-2 0 0,0-1 0,-1-2 0,1 2 1,-2-1-1,-2-2-1,2 1 0,-2-1-2</inkml:trace>
  <inkml:trace contextRef="#ctx0" brushRef="#br0" timeOffset="2526">395 1429 2,'0'0'2,"0"0"1,0 0 0,0 0-1,0 0 0,0 0 0,0 0 0,0 0 0,0 2 0,-4 2-1,2 1 0,-2 4 0,0 2 0,-3 3-1,3 1 1,-2 3 0,0 4-1,-3 3 1,1 3 0,0 4 0,-4 3-1,1-2 0,-1 2 0,-1 0 0,3 0 0,-2 0 0,-1-3 1,3 0-1,-3-3 0,5-4 0,0 0 0,0-5-1,1-3-1,1-2 0</inkml:trace>
  <inkml:trace contextRef="#ctx0" brushRef="#br0" timeOffset="2806">165 1596 3,'0'0'3,"2"-1"0,1 1-1,1 1 0,0 0 0,0 2-1,0-2 1,2 2 0,3 2 0,-1 1-1,0 0 0,0 2 0,3 2 0,-3 2 0,2 1-1,1 0 1,-1-1-1,-2 2-1,1 0-1</inkml:trace>
  <inkml:trace contextRef="#ctx0" brushRef="#br0" timeOffset="4611">182 2563 3,'-2'0'2,"2"0"0,0-2 0,0 2 0,0 0 0,0 0-1,0 0 1,2-4-1,0 0-1,2 1 1,2-2 0,3 0 0,-1-2-1,2 3 0,1-2 0,1 1 2,2 0-2,1-1 1,-1 0 0,3 1-1,-3 1 0,1-1 0,-1 3 0,1-1 0,-1 2 0,-1 0 0,-1 1 0,-1 1 1,-3 1 0,0 3-1,-2 0 0,-2 1 0,-2 2 0,1 0 0,-3 2 0,0 2 0,-5 1 0,-1 2 0,0 0 0,-4 1 0,-1 2 0,-1-1 1,0 2-1,-3 1 1,1-2-1,-1 1 1,1 2-1,1-3 0,1 1 0,-1-2 0,3 1 0,0-2 0,-1-2 0,5-1 0,0-3 0,0 1 0,2-1 0,2-1 0,2-2-1,0-1 1,4-1 0,0 0 1,2-3-1,2 0 0,5-2 0,-1-2 0,1 1 0,3 0 0,-1-3 0,1 1 0,1-1 0,-3 1 0,1 0 0,-1 1 0,-2 0 0,-1 0 0,-1 1 1,-2 0-1,-1 0 0,-1 0 0,0 2 0,-2-1 0,0 1 0,-2 0-1,0 0 0,-2 1-1</inkml:trace>
  <inkml:trace contextRef="#ctx0" brushRef="#br0" timeOffset="6769">370 3509 2,'0'0'3,"0"0"0,0 0-1,0 0 0,0 0 0,0 0 0,0 0-1,0 0 1,0 0 1,0 0-2,0 0 0,0 0 0,0 0 1,0 0-1,0 0 6,0 5-7,0-1 0,0 7 0,0 3 7,2 1-1,0 1-1,2 3-7,-1-1 0,-1 2 0,0 1 0,0 1 1,0 1 0,0 0 0,0-1 0,-2 1 0,2 0-1,-2-1 0,0-1-1</inkml:trace>
  <inkml:trace contextRef="#ctx0" brushRef="#br0" timeOffset="7696">670 36 1,'0'0'3,"0"0"-1,0 0 0,0 0-1,0-1 1,2-2-1,2 0 0,2 1 0,3-3 1,-1 1-1,0 1 0,3 1-1,1-2 0,3 3 1,-1-1 0,0-1 1,3 2-1,-3 1 0,3-1-1,-2 2 0,1-1 0,-4 1 0,1 3 1,1-2-1,-1 2 0,-3-2 1,3 1-1,-5 2 0,2 1 0,-2-2 0,1 2 0,-3 2 0,0-1 0,0 2 0,-2-1 0,1 2 1,-1 1-1,-2 0 0,0 2 1,0 1-1,-2 0 1,0 1 0,2 3 0,-2-1-1,0 2 0,0 3 0,0 1 0,0 2 0,2 1 0,-2 2 0,0 0 0,2 0 0,-2 0 0,2 1 0,-2 1 0,0 0 0,2-1 0,-2 2 0,0-1 0,0-1 0,0 2 0,0-2 0,0 0 0,0 2 0,0-1 0,2 1 0,-2 3 0,2-1 0,-2-1 0,2 2 0,1-2 0,-1 2 0,2 0 0,-2-2 0,0 2 0,0-1 0,0-2 0,0 2 0,0-2 0,-2-1 0,0 2 0,0-1 0,0 0 0,0 0 0,-2-1 1,0 2-1,2 0 0,-2-2 0,2 3 1,0-3 0,0 1-2,0-1 1,0 1 0,2-1 1,0 0-1,0-2-1,2 2 1,-2-1 0,2-1 1,1 1-1,-1-2 0,0 1 0,-2 0 0,2 0 0,-2-1 0,2 0 0,-2 1 0,0 1 0,0 1 0,1-1-1,-1 1 1,2 1 1,-2-1-1,0 2 0,0-1 0,0 1 0,0-1 0,0 0 0,2 1 0,-2 0 0,3 0-1,-3-2 1,2 1 0,0 0 1,-2-2-1,2 0 0,0 0 0,0-1 0,-2 1 0,0-1 0,3 0 0,-3 1 0,-2-1 0,2 0 0,0 1 0,0-2 0,0 1 0,0-1 0,0 1 0,-2-1-1,2 1 1,2-2 1,-2 1-1,0 0 0,3 0 0,-1-1 0,-2 0 0,2-2 0,-2 3 0,2-1 0,0-1 0,0 1 0,1-2 0,-1 2 0,-2-2-1,2 2 1,0-3 1,0 3-2,0-2 1,0 2 1,-2-3-1,5 0 0,-3 2 0,0-1 0,0-1 0,0-1 0,2 1 0,1-3 0,-5 1 0,2 0 0,-2-1 0,2 0 0,-2-2 0,2 1 0,0-1 0,1 0-1,-3 1 1,2-1 0,0 0 0,-2-1 1,2 1-2,0 0 2,2 0-1,-4-1 0,1 2 0,3-3 0,-2 1 0,-2 1 0,4-1 0,-2 1 0,0-1 0,1 1 0,-3-1 0,2 1 0,-2-1 0,2 0 0,-2 0 0,0-1 0,0 0 0,0-1 0,-2-1-1,2 0 1,0-1 1,-2 0-1,0-1 0,0-3 0,0 0 0,0 0 0,0 0 0,-2 0 0,2-1 0,0 0 0,-2 0 0,0-2 0,0 1 0,-4 0 0,0 1 0,-1-1 0,-3 1 0,2 0 0,-5 2 0,-1-1 0,-5 2 0,1 0 0,-5 0 0,0 0 0,-4 0 0,0-1 0,-4 1 0,3-3-1,-4-1 1,4-1-1,1-3-2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20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598 72 1,'0'0'2,"0"-2"0,-2 0-1,2-3 0,-3 0 0,3 1 1,-2-1 0,0 0-1,0 0 0,0 0 0,0 0 0,-2 1-1,0 0 1,-2 0 0,-1 0 0,1-1 0,-4 2-1,2-1 2,-5 3-2,3 1 1,-5 0-1,-1 3 0,-1 0 1,-1 2-1,-3 2 0,-4 1 0,0 2 0,1 3 0,-3 1 0,-2 1 0,0 1 0,2 3-1,-2 1 2,2 1-1,0 1 0,2 0 0,1 2 0,1 1 0,2 1 0,2 1 0,5 0 0,2 1 0,1 1 1,3-1-1,6-1 0,4 1 0,4-2 0,5 0 1,3-2-1,7-2 0,1-1 0,5-1 0,0-1 0,4-4 0,2-1 0,0-1 0,0-4 0,1-1-1,-3-1 0,-2-1 0,0-2-2</inkml:trace>
  <inkml:trace contextRef="#ctx0" brushRef="#br0" timeOffset="2240">866 530 2,'0'0'3,"0"0"-1,0 0 0,0 0 0,0 0 0,0 0 0,0 0-1,0 0 1,0 0-1,0 0 2,0 0-2,0 0 0,0 0 0,0 0 0,0 0-1,0 0 0,0 0 0,0 0 1,0 0 0,0 0-1,0 0 0,0 2 1,0 2-1,-2 2 1,0 2-1,0 3 1,0 0-1,-2 3 0,0 1 0,0 2 0,0 0 0,0 1 0,-1 0 0,3 2 0,-2-1 0,2-2 0,-2 0 0,2 1 0,-2 0 0,2-1-1,0-1-1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26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113 0 2,'0'0'2,"0"0"0,0 0 0,0 0 0,0 1 0,-2 2-1,-2 2 0,-2 1 0,-2 1 0,-1 3 0,1 2 0,-2 2 0,2 0-1,-3 2 0,1 1 0,2 2 1,-1 1 1,1 0-2,2-1 0,2 2 0,2-1 1,2-1 0,2-1-1,4 0 0,2-1 0,3-1 0,3-2 0,3-1 0,5-1 0,1-3 0,0-1 0,4-2 0,-2-1-1,1-2 0,1-1-2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26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3 1,'0'-1'2,"6"0"-1,-2 0 1,2 1-1,0 0 0,1 1 0,-1 0 0,2 3 0,0 0 0,1 2 0,-3 1 1,0 2-1,0 2-1,-2 3 1,-4 0 0,0 3-1,-4 2 0,-2 2 0,-2 0 0,-3 1 1,-3 1 0,2-1-1,-5 0 0,3-1 0,-1-2 2,1-1-1,-1-1 0,3-1 0,-1-3-1,3-3 0,2 1 0,2-3 0,-3-1 0,5-3 0,2-1 0,2-3 0,2-4 0,2 0 0,7-7-1,1 0 0,2-5 1,3-1-1,0-3-1,3 0 2,1 0 0,4-3 0,-5 1-1,3 0 1,-2 1 0,-3 2 1,-1 0-1,-2 3 0,-3 3 0,-2 1 0,1 3 0,-5 1 0,0 1 0,-4 3 2,-2 2-1,-2 3 0,-2 3-1,-2 2 0,-3 4 1,-1 2-1,2 2 0,0 1 0,1 1 0,-1 0 0,4-1 1,0 2-1,2-2 0,2 0 0,0 0 0,4 0 0,0-1 0,0 0 0,4-1 0,1-2 0,-1 0 0,4 1 0,1-4-1,1-1-1</inkml:trace>
  <inkml:trace contextRef="#ctx0" brushRef="#br0" timeOffset="551">549 265 1,'0'0'3,"0"0"-1,2 0 1,3 0-1,-3 0-1,2 0 0,0 0 0,0 1 0,0 0 0,-2 2 0,0-1 0,-2 3 0,2 0-1,-4 4 1,0-1 1,-2 3-1,-2 1 0,0 2 0,-3 0 0,1-1 0,0 0 0,2 0 0,-1-1-1,1 0 0,2-1 0,0 1 0,2 0 0,2-2 0,2-2 1,0 0-1,4-1 0,0-1 1,5-2-1,1-1 0,3-3 0,3-2 0,1-1-1,0 0-1,1-3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27.4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0 3,'2'0'2,"0"0"0,2 1 0,2-1-1,-2 1 1,3 0-1,1 0 1,-2 1-1,0 2 0,2 1 0,-1-1 1,-1 3 0,-2 1-1,0 3 0,-2 2 0,-2-1 0,-4 5 0,0 0 0,-2 1-1,-5 0 1,1 1 0,-2 1-1,-1-2 0,-1 1 0,-3-1-1,1 0 0,1-2-2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27.9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68 3,'-2'-1'2,"0"0"1,2 0-1,-2 0-1,2-2 0,-2 2 0,4-1 0,0 0 0,0-3 0,2 0 0,1 2 0,1-2 0,0 1 0,0-1-1,2 0 0,1 1 0,-1-1 2,0 3-2,1-2 0,-3 1 1,0 2-1,0-3 0,-2 3 1,2 0-1,-1 0 0,-1 1 0,-2 0 0,0 1 0,0 0 0,-2 0 1,-2 1-1,2 1 0,0 0 1,-2 1-1,2-2 0,-2 0 0,2 1 0,-2-1 0,2 0 0,-2 2 0,0-3 0,-1 0 0,1 0 0,0 2 0,0-2 0,2 0 0,-2 0 1,0 0 0,2-1 0,0 1-1,0-1 0,-2 2 0,4-2 0,-2 0 0,0 1 0,0-1 0,0 1-1,0-1 2,0 1-1,0-1 0,0 0 0,0 0 0,0 1 0,0-1-1,0 0 1,0 0 0,0 1 0,2-1 0,-2 3 1,0-1-1,-2 2 0,2 0 0,-2 2 0,2 1-1,-2 0 2,0 1-2,2 1 1,-2 2 1,0-1-1,-2 1-1,2-1 1,0 1 0,-1-1 1,1 2-1,0-2 0,0 1 0,0-2 0,2-1 0,0 0 0,0-1 0,2 0 0,-2-1 0,4-1-1,1-2 1,1 0 1,0-2-1,4-1 0,3-3 0,-1-1 0,3-2 0,1-2 0,1 0 0,-3-2 1,3-1-1,-5-1 0,3 0 0,-3 1 0,-2-1 1,1 2-1,-3-2 0,0 3 0,-2 1 0,-1 0 0,-1 1 1,0 1-1,0 1 0,-2 0 0,0 2 0,0-1 1,0 2 0,0 0-1,-2 2 0,0 1 0,0 1 0,0 2 0,0 2 0,-2 1 0,2 1 0,-2 1 0,2 0 0,0 2 0,0 0 0,0 3 0,0 0 0,0 0 0,0 3 0,0-1 0,0 2 0,0 1 0,-2 2 0,2 0 0,-2 1 0,-2 0 0,0 1 0,-5 2 0,1-2 0,-2 1 0,-5 1 0,3-3 0,-5-1 0,1-3 0,-3 1 0,3-3 0,-3-1 7,3-2-7,-1-2-1,3-3 1,-1-2 0,1-4-1,1-2 1,1-2 0,4-5-1,-1-1 0,3-6 0,4-2-1,4-2 1,0-2-1,6-1 0,3 0-1</inkml:trace>
  <inkml:trace contextRef="#ctx0" brushRef="#br0" timeOffset="911">410 448 2,'0'0'3,"0"0"-1,2 1 0,0 0 0,0-1 0,-2 0 0,2 1-1,0 0 0,0 0 0,2 1 1,-2 0 0,2-1-1,0 0 0,1-1 0,1 1 0,0-1 0,0 1-1,0 1 1,-1-1 0,3 0-1,-2-1 0,0 0 1,0 0 0,1 0-1,-1 0 0,-2 0 0,0 1 0,0 0 1,-2 0-1,0 1 0,0-2 1,1 0-1,-3 1 0,2 0 1,-4 1-1,2 2 0,-5 0 0,3 0 7,-2 1-7,0 0 0,-2 4-1,2-1 1,-5 0-1,5 1 1,-2 2 0,0-1 0,2 0-1,0 1 1,-1 1 6,3-3-7,0 1 0,2 0 7,-2 0-8,4-1 1,0 0 0,3-1 0,-1-2 0,4-1 0,2-1 1,3-2 6,-1-2-1,7-1-7,-1-3 7,1 0-8,2-2-1,1-1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29.9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 2,'0'0'2,"0"0"0,0 0 0,0 0 0,0 0 0,0 0-1,0 0 1,0 0-1,0 0 0,0 0 0,2 0 0,3-3 0,3 0 1,2-1-2,0 1 1,3-2-1,3 1 1,1 0-1,0-1 0,-1 1 1,3 2-1,1-1 0,-1 2 0,0 1 0,-3 0 1,1 1-1,-5 3 0,3-2 0,-5 4 0,-2 1 1,-2 1-1,-1 5 0,-5 2 0,-5 2-1,-3 2 2,0 1-1,-5-1 1,-1 2-1,-1 1 1,-3 1 0,-1-1-1,1 0 0,-3 0 1,4 0-1,-1-1 0,1 0 0,3-3 0,-1 0 0,3-1 0,4-2 0,-1 0 0,3-1 0,0-1 0,4-1 0,2-3 0,2-1 0,4-1 0,2-1 0,3-1 0,1-3 0,5-1 0,1-2 0,1-1 0,0-1 0,1 0-1,1-2 0,-2 1 0,-1-2-1</inkml:trace>
  <inkml:trace contextRef="#ctx0" brushRef="#br0" timeOffset="486">141 334 2,'0'0'3,"0"0"-1,0 0 0,2-1 0,0-1 0,2 0 0,-2 1 0,2 0-1,1-2 0,-1 0 2,2 1-2,2-2 0,0 1-1,5-1 1,-3 0 0,7-1 0,-1 0-1,-1 1 0,1-1 0,1 1 0,-1 1-1,-1-1 0,-1 2-1</inkml:trace>
  <inkml:trace contextRef="#ctx0" brushRef="#br0" timeOffset="878">402 502 1,'2'-2'3,"2"0"-1,0-1 0,2 1 0,4 1-1,-1-3 1,1 2-1,2-1 0,1 0-1,-1 1 1,1 2 0,-1 0 0,-2 1 0,3 0-1,-5 3 1,0 0-1,1 2 2,-5 0-1,0 3-1,-4 2 1,0 3 0,-2 1 0,-2 0 0,0 0 0,-3-1 0,3 0-1,0-1 1,0-2-1,0 0 1,2-2-1,0 0 0,0-2 0,0 2 0,2-4 0,2 0 0,0 0 0,2-2 0,0 0 0,4-3-1,1-2-1,1-1-1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31.3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3,'3'-2'3,"-3"2"-1,4 0 0,0 0 0,0 2 0,2-1-1,2 1 1,3 1-1,1 3 0,3 2 2,1 3-2,3 1 0,1 0 0,1 3 0,2 2 0,-2 1 0,-1 2-1,-1 2 0,-3 4 1,1 1-1,-5 2 1,-1 1-1,-3 1 1,-4 1-1,-4 0 0,-2 3 1,-2 0 0,-6 1-1,-5-1 1,1 0-1,-3-3 0,-2 0 0,1-3-1,-1 0 1,1-4-1,1-1-1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32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364 26 2,'0'0'2,"-2"-1"1,2 0-1,-4-3 0,-5 2-1,3-1 1,-4-1 0,-1 2 0,-1-2 0,-2 1 0,-3 2 0,0 1-1,-1 1 0,-1 1-1,1 3 1,-1 1-1,-2 1 1,3 2 0,-1 1-1,-2 3 1,5 2 0,-3 2-1,3 2 0,1 2 0,3 1 0,-1 2 0,5-2 0,2 1 0,2 0 0,4 0 0,2 0 0,2-1 0,4-1 0,3-2 0,3 0 0,3 0 0,3-4 1,1-1-1,4-4 0,2 1 0,2-3 0,0-1-1,2-3 0,-4 0-1,-1-2-1</inkml:trace>
  <inkml:trace contextRef="#ctx0" brushRef="#br0" timeOffset="438">699 370 2,'-6'4'3,"-1"2"-1,-1 0 0,0 2 0,-2 0 0,1 1-1,-3-1 1,-1-1-1,3 0 0,-4 3 0,3-5 0,1 1-1,2 0 0,-1-1 0,3-1 0,-2 0 2,2-2-1,2-1 0,2 2 0,-1-2 0,1-1-1,2-1 0,2-3 0,1-2 0,3-2 0,2-2 0,2-2 0,1-1 0,1-1 0,0 2 0,3-4 0,-1 2 0,-1-1 0,1 3 0,-1 0 0,-1 1 0,-2 2 0,1 1 0,-3 1 0,2 2 0,-1 2 0,-1 1 0,-2 2 0,0 2 0,1 3 0,-3 2 0,-2 2 0,2 4 0,-4 2 0,0 1 0,-2 1 0,-4 3 1,-1 0-1,-1 2 0,-2 4 0,-3-1 1,-3 1 0,-1-1 0,-1 1-1,1-2 0,-1 0 0,1-1 0,0-2 0,1-1 0,-1-2 0,3 0 0,2-4 0,1-2 0,1 0 0,4-3 0,1 1 0,1-3 0,2-2 0,4-1 0,2-1 0,3-1 0,1-2-1,2 0 1,3 0 0,1 1 0,1-1-1,1 2 1,1 0 0,1 2 0,1-1 0,0 1 0,-1 0 0,3 1 0,-2 0 0,-1 2 0,1-1-1,-1 1 0,1 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31.6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107 298 1,'-2'-3'3,"0"-1"-1,-2 1-1,2-1 1,0 0-1,-2 0 0,0-1-1,2 2 1,0-2 0,2 2 0,-2-1-1,2 1 0,-3 0 1,3 0-1,0 1 0,3-2 0,1 1 0,0-1 0,2 1 0,0-1 0,2 1 0,-1-1 0,1 2 0,2-2 0,-1 2 0,1 0 0,-2 1 0,3 1 0,-1 0 1,0 0-1,1 2 0,-1 1 0,0 2 0,1 0 0,-3 1 0,2 2 0,-2 0 0,-1 3 0,-3 1 0,-2 1 0,-2 2 1,-2 2-1,-4 2 1,-1 1-1,-5 2 0,0 0 0,-5 0 1,3 1-1,-3 1 0,-2-1 1,1 0-1,1-1 0,-1-2 0,-1-1 0,2-2 0,1-2 0,1-1 0,3-2 0,2-2 0,1-1 0,1 0 0,2-5 0,4-1 0,2-5 0,2-2 0,4-4 2,2-5-2,7-5 0,1 0 0,3-2-2,2-1 2,1-1 0,1 0 0,2 1 0,-2 0 0,2 0 0,-3-1 0,-1 1 0,0 2 0,-3 1 0,-1 3 0,-1 0 0,-3 2 0,-1 2 0,-1 1 0,-3 2 0,0 0 0,-2 1 0,1 1 0,-3 1 0,0 1 0,0 0 0,-2 1 0,0 0 0,-2 1 0,2 2 0,-4 0 0,2 1 0,-2 3 0,-2 3 0,-2 1 0,-1 2 0,1 2 0,-2 1 0,2 1 0,0-1 0,-1 4 0,1-2 0,2 1 0,2 0 0,0 1 0,2 1 0,0 0 0,2-1 0,2 1 0,2-1 0,1 2 0,-1-3 0,4 1 0,0-1 2,3-1-2,-1-1 0,3 0 0,-1-3-2,3 1 1</inkml:trace>
  <inkml:trace contextRef="#ctx0" brushRef="#br0" timeOffset="1190">1044 507 1,'9'-5'1,"1"0"1,-2 0 0,5 2-1,-5-1 0,2 1 0,-2-1 0,1 3 0,-3 1 0,2 1 0,-2 2 0,-1 0 0,-1 2 0,-2 3 0,-2 2-1,-4 4 1,0 2 0,-3 2 0,-1 0 1,-4 1-2,1 2 0,-1-1 1,-1 0 0,1-2 0,2 0-1,-1-2 0,3-2 0,0 0 0,4-1 0,-3-2 1,5 0-1,2-3 0,2-1 0,3-1 0,1-3 0,4 1 0,5-4 0,-1-3 0,5 0 0,-1 0 0,3-1-1,0-1 0,-1 1 0,-1-1 0,0 0-2</inkml:trace>
  <inkml:trace contextRef="#ctx0" brushRef="#br0" timeOffset="2232">1470 468 2,'0'-2'2,"4"-1"0,1 2 0,1 0-1,2-3 1,2 2-1,3 0 0,3-2 0,3 1 0,2-1 0,1 1 0,5-1 0,0 1-1,0 1 0,0-1 0,0 1 0,-2 1 0,-3 1 1,1 0-1,-4 0 1,-1 0-1,-3 0 0,1 0 0,-3 1 0,-3 0-1,-2 0 0</inkml:trace>
  <inkml:trace contextRef="#ctx0" brushRef="#br0" timeOffset="2482">1586 690 2,'4'-1'2,"3"-3"0,3 1 0,0-1 0,3 0 0,1-1-1,1-1 0,1-1 1,1 0-1,1 1 0,1 1-1,-1-1 0,1 1 0,0-1-1,-3 1 1,1 1-1</inkml:trace>
  <inkml:trace contextRef="#ctx0" brushRef="#br0" timeOffset="2818">2389 76 2,'0'-1'2,"-2"-1"1,2 2-1,0-2 0,-3 1 0,3 0 0,-2-1-1,2 2 1,0 0-1,0 0 0,0 0 1,0 3-2,5 2 0,1 1 1,0 2 0,2 1 0,3 2-1,1-1 1,0 3 0,5 1-1,-1 0 1,3 1 0,2 1 0,-1 0 0,3 2-1,2 0 0,0 1 0,0 1 1,-3 1-1,5 0 0,-2 2 1,2 3-1,-2-2 0,-2 2 0,1-1 0,-1 0 0,0-1-1,-4-1 1,-1-1-1,-1-1 0,-1-2 0,-1-3 0,-3 0-1</inkml:trace>
  <inkml:trace contextRef="#ctx0" brushRef="#br0" timeOffset="3268">2757 397 1,'0'0'3,"0"0"-1,-2 0 0,0 1 0,0 0-1,2 2 1,-5-1 0,1 3-1,-2-1 1,0 2-2,-4 2 1,1 2 0,-1 0 1,0 2-2,-3 3 0,1-1 1,-1 1 0,-1 1-1,-1 2 0,1-1 0,-1-1 0,1 1 0,-1-1 1,3 0-1,0 0-1,-1-1 0,3 1-2</inkml:trace>
  <inkml:trace contextRef="#ctx0" brushRef="#br0" timeOffset="5061">3311 290 1,'0'-1'3,"0"1"-1,2-2-1,2-3 0,0 1 1,1 0-1,3-2 0,-2 0 0,2-1 0,1 0-1,3 1 1,-2-1-1,3 0 0,-1-1 0,1 1 0,-1 1 1,-2-1 0,3 2 0,-3 0-1,-2 2 1,1-1 0,-1 2-1,-2 1 0,0 2 0,-2 0 0,3 2 0,-3 2 0,0 2 0,-4 2 0,-2 3 0,0 0 0,-2 3 0,-3 0 0,1 2 0,-4 1 0,-1 0 0,1 2 0,-2-1 0,-3 0 0,1 2 0,-3-3 0,3 2 0,-3-2 0,3 1 2,-3-1-1,5 0-1,-3-3 0,5-1 1,0-1-1,1-3 0,3 1 0,0-3 0,0 0 0,2-3 0,2-2-1,2-1 2,2-3-1,2-2 0,4-3 0,2-3 0,5-2 0,-1-1 0,3-1 0,-3-1 0,5-2 0,0 0 0,-1 0 0,-1 0-1,1 0 1,1 1 1,-3 1-1,-1 3 0,-3-1 0,1 2 0,-1 2 0,-4-1 0,1 2-1,-3 2 2,0 0-1,-2 0 0,0 2-1,-2-1 2,1 2-1,-1 0 0,-2 1 0,0-1 0,-2 2 0,2 2 0,-3-2 0,1 2 0,-2-1 0,2 0 0,0 2 0,0-2 0,0 2 0,0-1 0,0 0 0,0 1 0,0 1 0,0-3-1,2 2 1,-2-2 0,2 2 0,-2-1-1,2-1-1,0 0 2,-3 2 0,3-2 0,0 0 0,0-1 0,0 0 0,3 1-1,-1-1 1,-2 0 0,0 0-1,0 1 0,0-1 0,0 0 1,0 0-1,0 0 0,0 0 0,2 0 0,-4 0 1,2 0 0,-2 0-1,2 0 1,0 0 0,-3 2 0,3-2-1,-2 1 1,0-1 0,2 0 0,0 0 0,-2 1 0,0-1 0,2 0 0,-2 0 0,0 0 0,2 1 0</inkml:trace>
  <inkml:trace contextRef="#ctx0" brushRef="#br0" timeOffset="5914">3861 0 2,'-6'9'1,"0"1"2,-3 1-1,1-1-1,-2 3 0,0 2 0,-3 1 0,1 2 0,-3 0 0,-1 1 0,-1 1 0,-1 1 0,-1 1 0,0 0 0,-1 0 0,-1 0-1,0 1 2,1 0-2,-3 3 0,0-3 1,0 2-1,3 0 1,-1 0 0,-2-1-1,3 1 0,1-1 0,-2-2 1,3 0-1,-1-2 0,2 0 0,3-4 0,0-1 0,1-1 0,3-2 0,-1-2 0,5-1 0,-2 0 0,2-4-1,0 1 0,1-2 0</inkml:trace>
  <inkml:trace contextRef="#ctx0" brushRef="#br0" timeOffset="6278">3367 116 2,'0'-2'2,"2"2"0,-2-2 0,2 0 0,2 1 0,-2-2-1,0 2 1,2 0-1,1 0 0,-1 1 0,4 1 0,-2 1 0,0 2 1,5 2-1,-1 1 0,0 1 0,1 2-1,1 2 1,1 2-1,-1 0 0,2 2 0,1 0 1,1 3 0,1 1 0,-3-2-1,3 3 0,-2-1 0,1 1 0,-1-1 0,1-1 0,-1 2 0,-1-1 0,-2 0 0,3-2 0,-3-1 0,1-1 0,-3-1 0,0-1-1,1 0 0,-1 0-1</inkml:trace>
  <inkml:trace contextRef="#ctx0" brushRef="#br0" timeOffset="6728">3826 556 1,'2'-1'2,"2"0"0,0-3 0,3 1 0,-1 1 0,0-2-1,2 2 1,1-2-1,-1 2 0,2 0 0,0-1 0,-1 2-1,1 1 1,0 3 0,1-2 1,-3 0-1,0 1 0,1 1-1,-5 0 1,2 4-1,-2 0 1,-2 1-1,0 5 0,-2 0 0,-2 2 1,-2 0-1,0 1 0,0-1 0,-2 2 0,-1-3 1,3 1-1,-2-1 0,4 0 1,-2-3-2,2 2 1,0-1 0,2-2 1,2-1-1,0 1 0,4-2 0,0-2 0,5-1 0,-1-1-1,4-2 1,1 1-1,3-3-1</inkml:trace>
  <inkml:trace contextRef="#ctx0" brushRef="#br0" timeOffset="7848">2128 1116 2,'0'1'1,"0"-1"1,2 0 0,2 1-1,2-1 1,3 1 0,3-2-1,3 1 0,3 0 0,7 0 0,4-2-1,6 0 2,2-1-1,7-3 0,3 0-1,7-1 2,4-1-1,8-2 0,5 0-1,5 0 0,3-2 1,1 1-1,5 0 1,2 1-1,2 0 1,0 1-1,0 0 1,-4 2 0,1-1-1,-1 1 1,-2 0-1,0 2 0,-1 0 0,-1 2 1,-4 0-1,-3 1 0,-4 1 0,-3 1 0,-7 1 0,-5 1 0,-5-1 0,-4 0 0,-5 1 0,-6-1 0,-2 2 0,-6-2 0,-2 0 0,-2 1 0,-5-1 0,-1 1 0,-3-1 0,-1 1 0,-1-2 0,-4 1 0,1-1 0,-1 1 0,-2-1 1,0 2-1,-2-1 0,1 0 0,-1 0-1,0 0 0,-2 2-1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41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2,'0'0'2,"0"0"0,2 1 0,2 1-1,3 0 1,1 1-1,0 3 0,0 1 0,5 1 0,-3 0 1,5 3-1,-1-1-1,3 3 1,-1 1 0,1 1-1,-1 0 0,1 2 0,1-1 2,-1 1-1,-3 0 0,3 0 0,0 1 0,-3-2-1,1 1 0,-1 0-1,-2-2 0,-1 1 0,-1-1 0</inkml:trace>
  <inkml:trace contextRef="#ctx0" brushRef="#br0" timeOffset="316">306 198 2,'-2'1'2,"2"1"0,-2 3 0,-2 1 0,0 1 0,-2 2-1,-1 2 0,-1 0 0,0 2 0,-5 2 0,3 3 0,-4 0-1,-1 3 0,1 0 0,-1 0 1,-1 1 0,1 0-1,1-1 0,-1 0 0,1-1 0,1-2-2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49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316 72 1,'0'-3'3,"0"1"-1,-3-1 1,1 0-1,0 0-1,0-1 1,0 1 0,0-1 0,0 0 0,0 0 0,-2 0-1,0 1 0,2 0-1,0 0 1,-3 1 0,5-1 0,0 0 0,-2 1-1,-2 1 1,2 0-1,-2-2 0,2 1 1,-2 0 0,0-1-1,0 1 0,-3 1 0,3 0 0,-2 1 0,-2 1 0,2 0 0,-3 1 0,-1 1 0,2-1 0,-1 0 0,1 3 0,-2 1 0,1 0 0,-1 1 0,0 1 0,-1-1 0,3 1 0,-2 0 0,0 1 0,-1 1 0,1 1 0,-1 1 0,1 1 0,0-1 0,2 1 0,-1 0 0,3 1 0,-2 0 0,4-1 0,0 1 0,-1 0 0,3 0 0,-2-2 0,4 1 0,2 1 0,0-2 0,2-1 0,1-1 0,-1-1 0,2-2 0,2-1 0,0-2 0,1 1 0,-1-4 0,2 0 0,1-2 0,1 0 0,-2-2 0,1-1 0,-1-2 0,0-1 0,1 0-1,-1-2 1,-2-1 0,3-1 0,-5-1 0,2 2 0,-2-2 0,-1 1 0,-1 0 0,0 1 0,-2-1 0,0 2 0,0 1 0,0 0 0,0 1 0,-2 0 0,0 1 0,2-1 0,-2 2 0,2 0-1,-2-2 1,2 2 0,-2-1 0,2 1 0,-2 2 0,0-2 0,3 2 0,-3 0 0,0 1 0,0 0 0,0 0 0,2 0 0,-2 1 0,0 0 0,0 0 0,0 0 0,0 1 0,2 0 0,-2 0 0,0 0 0,0 1 0,0 2 0,0-1 0,-2 0 0,4 0 0,-2 2 0,2-2 0,0 3 0,0-1 0,-2 2 0,2 1 0,-2 0 0,0 0 1,2 1-1,0 0 0,-2 3 0,2-2 0,-2 2 0,2-1 0,0 2 0,0-2 0,0 1 0,0-1 0,3 0 0,-1 1-1,2-1 1,0 1 0,0-1 0,3 0 0,-1-2 0,0 0 0,3 0-1,-3 0-1,2-1 0</inkml:trace>
  <inkml:trace contextRef="#ctx0" brushRef="#br0" timeOffset="1291">495 411 2,'0'0'3,"0"0"-1,0 0 0,0 0 0,0 0 0,0-1-1,0-1 1,0 0-1,0 0 0,0 1 0,-2-1 2,2 1-2,0 0 0,0-1-1,0 2 1,0-1 0,0 0-1,0 1 1,0 0-1,0 0 0,0 0 0,-2 5 0,2-1 0,-2 2 1,0 2-1,2 0 0,-2 1 1,0 0-1,2 1 0,-2 0 0,0 0 0,0 1 0,2-1 0,0 2 0,-2-1 0,2 0 0,-2-2 0,2 2 0,-2-2 0,2 0 0,-2-1 0,2 2 0,-2-3 0,-1-2-1,3 2 0,-2-2-1</inkml:trace>
  <inkml:trace contextRef="#ctx0" brushRef="#br0" timeOffset="1699">568 397 2,'2'0'2,"-2"0"0,0 0 0,2 0 0,0 0-1,-2 2 1,0-2-1,0 1 0,2 1 0,-2 0 1,2 3-1,-2 0 0,0 0-1,2 1 2,-2 2-1,0-2-1,2 2 1,-2 1-1,0-1 0,0-1 0,2 2 1,-2-1-1,0 1 0,2 1 0,-2-1 0,0 0-1,3-1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42.8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0 232 3,'0'0'3,"0"0"-1,0 0 0,2 0-1,4 0 1,0 0 0,3 1-1,1 0 1,5-1-1,1-1 2,3 1-2,1-1 0,1 0 0,0-1 0,1 2 0,1-2-1,-2 2 0,0-1 0,-1 0 0,-3 2 0,-1 0 0,-3 0-1,1 0 0</inkml:trace>
  <inkml:trace contextRef="#ctx0" brushRef="#br0" timeOffset="701">616 64 2,'2'-1'3,"5"1"-1,-1-1 0,6 0 0,1 0 0,-1-2-1,5 0 0,1 1 0,3-3 0,2 1 0,1 0 0,3-1-1,2 2 0,-2-1 0,2-1 0,-2 2 1,2 1-1,-2-2 0,-2 1 0,-3 0 0,-1 2 0,-2-1 0,-3 1 2,1 0-1,-5 1-1,1 0 0,-5 0 0,0 0 1,-2 0-2,-2 1 2,-1 2 0,-6 2-1,-1 2 1,-4 2-1,-2 0 0,-3 2 0,1 0 0,-5 2 0,1 0 0,-1 1 0,1 2 0,-3 1 0,0 0 0,-1 2 0,-1 0 0,5 1 0,-3 0 0,0 1 0,3 0 0,-1 1 0,3-1 0,-1-1 0,3-1 0,-1-1 0,5-2 0,0-1 0,0-1 0,1 0 0,3-2 0,2-1 0,-2 0 0,4-2 0,2 0 0,2-2 0,0 0 0,5-1 0,1-2 0,0-1 0,5-2 0,-1-1 0,1 0 0,3 0 0,1-1 0,0-1 0,-1 0 0,1-2 0,0 1-1,-1-1 0,-1 2 0,-3-2 0,-1 2-2</inkml:trace>
  <inkml:trace contextRef="#ctx0" brushRef="#br0" timeOffset="1273">728 341 2,'0'0'2,"0"0"0,0 0 0,0 0 0,2 0 0,0 1-1,2-1 1,0 0-1,3 0 0,-3-1 0,4 1 0,0 0-1,3 0 0,1-1 1,2 0 1,3 0-1,2 1-1,-3-2 0,5 1 0,0 0 0,-3 1 0,3-1 0,0 1-1,-3 1-1,1-1 1</inkml:trace>
  <inkml:trace contextRef="#ctx0" brushRef="#br0" timeOffset="1625">1367 478 3,'-2'1'2,"-2"2"0,-2-2 1,1 1-1,-1 1-1,0 0 1,0 1-1,0-1 0,-1 1 1,1 0 1,0 0-2,2-1 0,0 3-1,-2-1 0,-1 2 1,3-2-1,0 2 1,0-1-1,0 1 0,0 0 0,2 1 1,-3-1-1,3 0 0,0 0 0,2 0 1,-2 0 0,2-1-1,0 1 0,2-1 0,-2 0 0,4-1 0,1 1 1,-1-1 0,2-2-1,2 2 0,5-2-1,-1 0 1,0-1 1,5-1-1,0-1 0,-1 1 0,1-2 0,1 0 0,-1 1 0,-1-1 0,1 1 0,-1-1-1,1 0 1,-3-1-1,1 1 0,-3 0 0,-1 0 0,-1 1-1</inkml:trace>
  <inkml:trace contextRef="#ctx0" brushRef="#br0" timeOffset="3285">1353 585 1,'0'0'1,"0"0"1,0 0 0,0 0 0,-3-1 0,3 1-1,0 0 0,0 0 0,0 0 0,-2 0 0,0-1-1,-2 0 1,2 1 0,-2-1 0,0 1-1,0 0 0,-2 1 0,1-1 0,-1 1 0,2 0 0,0-1 0,0 1 0,0 0 0,0-1 0,-1 0 1,3 0 0,0 0-1,0 0 0,2 0 0,-2-1 0,2 0 0,-2-1 0,2-1 0,0 1 0,2 0 0,-2-2 0,2 1 0,2-2 0,0 0 0,1 2 0,1-2 0,-2 1 0,2-1 0,0 0 0,1 0 0,1 0 0,0 1 0,-2 0 0,0-1 0,-1 2 0,1-1 0,-2 2 0,0 0 0,2-2 0,-4 2 0,3 1 0,1-1 0,-4 1 0,2 1 0,-2-1 0,0 1 0,-2 0 0,2-1 0,0 2 0,0-1 0,0 0 0,-2 1 0,2 0 0,-2 2 0,2-1 0,-2 2-1,3 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48.5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143 641 1,'0'0'3,"2"-2"0,-2 2-1,0 0 0,0 0 0,2 0-1,-4 0 1,2 0 0,0 0-1,0 0 2,0 3-2,2 3 0,-2 1 0,0 1 0,0 1-1,2 0 0,0 2 1,2-1-1,-2 1 0,2-1 0,2 0 0,1-4 0,1 1 0,2-1 0,3-3 0,-1-1 0,5-4 0,-1-1 0,1-1 0,1-3 0,1-1 0,-1-3 0,1 1 1,-2-2-1,-1-1 0,-1 2 0,-3-2 0,0 0 0,-3 2 1,-1 2-1,-2 1 0,0 0 0,-1 1 0,-1 0 0,-2 3 0,0 1 0,-2 2 0,0 2 0,-2 0 0,2 3 0,-2 3 0,0 3 0,0 3 0,-3 2 0,3 2 0,2 2 0,-2 3 0,2 1 0,-2 3 0,0 3 0,0 0 0,0 5 0,0 0 0,-2-1 1,0 3-1,0 2 0,-3-2 0,-3 0 0,0 0 0,-1-1 0,-3-2 0,-3 0 0,-3-1 0,-1-4 0,-2 0 0,0-3 0,-1-4 0,-1-3 0,2-3 0,-2-2 0,2-4 0,1-2 0,1-3 0,0-5 0,3-3 0,1-3 0,3-4 0,3-3 0,3-4 0,4-2-1,2-3 0,2 0 0,4-2 0,2 2 0,5-1-1</inkml:trace>
  <inkml:trace contextRef="#ctx0" brushRef="#br0" timeOffset="717">740 957 1,'0'0'2,"0"0"0,2 0 0,0-2 0,3 0 0,-3 1-1,4-2 1,0-1 0,2 1 0,3-2-2,1-1 0,3 2 1,-1-2 0,0 0-1,1 0 2,1 0-1,-1 2 0,-1-1-1,-1 2 0,-1 0 0,1 1 1,-5 1-1,2 1 1,-4 1-1,1 2 0,-1 3 0,-4 1 0,0 3 0,-4 0 0,-2 3 0,0 3 0,-3 2 1,-1-1 0,0 0 0,0 1-1,-3 0 1,3 0-1,0-2 1,2-1-1,-1 0 0,3 1 0,0-4 0,2 0 0,2 0 0,4-2 0,2-2 0,3 0 0,1-3 0,2-3 0,5-1 0,-1-2 0,3-1-1,2-1 0,-3-3-1</inkml:trace>
  <inkml:trace contextRef="#ctx0" brushRef="#br0" timeOffset="1191">1838 788 2,'0'0'3,"0"0"0,0 0-1,0 0 0,0 0 0,3 0 0,-1 0 0,2-1-1,0 1 2,4 0-2,0 0 0,5-1 0,-1 0 0,5-1 0,-1 0-1,3-1 1,4-1-1,-1 0 0,3-1 0,-2 2 1,0-1-1,0 1 0,-1 0-1,-1 0 1,0 2-1,-5-1 0,1 0-1</inkml:trace>
  <inkml:trace contextRef="#ctx0" brushRef="#br0" timeOffset="1467">1944 987 3,'2'-1'3,"2"1"0,2 0-1,3-1 0,-1 0-1,6 0 1,1-3 0,3 1-1,1-1 0,2-1 1,2 1-1,1-1 0,3 2-1,-2-2 0,-2 1-1,2 1 0,-3 1-2</inkml:trace>
  <inkml:trace contextRef="#ctx0" brushRef="#br0" timeOffset="3191">3369 0 2,'0'-1'3,"0"1"0,0-1-1,2 1 0,0 2-1,0 1 1,2 2 0,2 1 0,3 2 1,-1 3-1,2 0-1,1 4 0,1 0-1,1 3 1,1 2 0,0 2 0,3 0-1,0 2 1,1 3-1,3 1 1,0 0-1,-1 0 0,-1 1 0,2-1 0,-3 0 0,1-2 0,-1-1 0,1-1 0,-2-1 0,-3-1-1,3-2 0,-5-1-1</inkml:trace>
  <inkml:trace contextRef="#ctx0" brushRef="#br0" timeOffset="3507">3669 398 2,'0'0'2,"0"0"0,0 3 0,-2 1 0,2 1 0,-2 2-1,2 3 1,-2 0 0,-3 3-1,3 1 0,-2 0 0,-2 2 1,-2 2-1,2 0-1,-3 2 1,-1 0 0,0-1-1,-1 2 0,-1-1 0,-1 1 0,1-1 1,0 0-1,-1-4 0,3 0-1,-3-1 0,1 0-1</inkml:trace>
  <inkml:trace contextRef="#ctx0" brushRef="#br0" timeOffset="5134">4753 24 3,'0'0'3,"0"0"-1,0 0 0,0 0 0,0 0 0,0 3 0,-3 0-1,1 3 0,-2 2 0,-2 1 0,0 3-1,-4 1 2,-1 4-1,-1 1 0,-5 2-1,3 0 0,-3 3 0,-1 0 0,-1 1 0,-2 1 0,3-2 1,1 1-1,-1 0 0,1-2 0,3-1 0,1-3 0,-1 1 0,1-3 0,3-1-1,-3-2 0,3 0 0,2-2-2</inkml:trace>
  <inkml:trace contextRef="#ctx0" brushRef="#br0" timeOffset="5435">4331 41 2,'0'0'2,"0"0"0,2 0 0,0 0 0,2 0-1,2 0 0,2 2 1,1 0-1,-1 2 0,2 0 0,1 2 0,1 1 0,-2 3-1,5-1 1,-3 2-1,-1 2 0,1 1 2,-2 1-2,3-1 0,-3 0 1,3 1-1,-3 0 0,0-1-3</inkml:trace>
  <inkml:trace contextRef="#ctx0" brushRef="#br0" timeOffset="6051">4701 452 1,'0'0'3,"0"0"-1,0 0 0,2-1 0,4-1 0,-2-2-1,2 1 0,3-2 1,-1 1-1,2-1 0,-1 0 0,3 2 0,-2-2-1,3 3 0,-3 1 0,0 1 2,1 0-1,-1 2 0,-2 1-1,1 2 1,-3 1-1,0 1 1,-2 2-1,-4 2 0,0 0 0,0 3 0,-2-1 0,-2-1 0,0 0 0,2 0 1,-2 0-1,0-2 0,1-1 1,1 2 0,0-2-1,2 0 0,0 0 0,2-2 0,0 0 0,5-2 0,-1 0 0,4-1-1,1-1 0,-1-2-1</inkml:trace>
  <inkml:trace contextRef="#ctx0" brushRef="#br0" timeOffset="6637">3100 1063 3,'0'-1'3,"-2"1"-1,0 0 0,2 0-1,-2 0 1,2 0-1,-2-2 0,2 2 0,0 0 0,0 0 0,2 3 0,2 0 0,0 0-1,6-2 2,1 0-1,3 1 0,7-2 0,2 1-1,2-2 1,8 0-1,4-1 1,4-3 0,11-1-1,10-2 1,6-1 0,9-2 0,5 3-1,7-2 0,11 2 7,7 1-1,3 2-7,4 1 0,1 3 0,3 1 0,0 1 1,2 4-1,-4 0 1,-4 2 0,-3 0-1,-1 0 1,-5 2 0,-8 3 0,-6-2 0,-10 1 0,-7-2 0,-10 1 0,-6 0 0,-8-1-1,-7-1 1,-6 0-1,-6 0 0,-4-1-1,-6 0 0</inkml:trace>
  <inkml:trace contextRef="#ctx0" brushRef="#br0" timeOffset="8342">3481 1403 3,'0'0'2,"2"2"1,0 0-2,4 1 1,-2 3 0,0 0-1,4 2 0,1 1 0,-1 2 0,4 1 0,3-1 0,1 1 0,1 3 1,2-1-2,1 2 0,1-1 0,-2 0 1,3 2-1,-1 1 0,0-1 0,-3 0 0,1 0 0,-3 1 1,1-1-1,-2 0-1,-3-2-2,0 1 1</inkml:trace>
  <inkml:trace contextRef="#ctx0" brushRef="#br0" timeOffset="8654">3737 1651 3,'-4'2'2,"-2"2"0,0 3 0,-5 1 0,3 1 0,-5 1 0,3 1-2,-4 2 1,1 0 0,-3 1 0,1 1 0,1 1-1,-1 0 0,1 2 1,-1-1-1,3 2 0,-3-2 0,3 1 0</inkml:trace>
  <inkml:trace contextRef="#ctx0" brushRef="#br0" timeOffset="10444">4252 1753 2,'0'0'3,"2"0"0,-2 0 0,0 0-1,2 2 0,4-4-1,3 0 0,3 0 0,3-2 0,5 0 0,3-1 1,4 0-1,2 1 0,2-2-1,0 0 1,2 1-1,0 3 0,0-1 0,0 1 0,-2 1 0,0 0 0,-2 1-1,0 2 0,-4 0-2</inkml:trace>
  <inkml:trace contextRef="#ctx0" brushRef="#br0" timeOffset="10813">4995 1502 2,'0'0'3,"0"0"0,0 0-1,2 0 0,2 0-1,0-1 0,2 0 1,6-1-1,1-1 0,3-1 0,5 0 0,2 0-1,4-1 2,2 0-2,4 1 1,-2-1-1,4 3 1,-2-2-1,-2 3 1,2-1-1,-4 2 1,-2 2-1,-2-1 0,0 0 0,-5 3 0,-1-1 1,-2 1-1,-3 0 0,-4 2 0,-1 2 0,-5 2 0,-2 0-1,-6 3 2,-3 0-1,-5 2 0,0 0 0,-5 1 0,1 0 0,-5 3 0,2-1 0,1 0 1,-1 1 0,0-3-1,3 1 0,1-1 0,1-1 0,2-3 0,1 4 0,3-5 0,2 1 0,-1-1 0,5 0 0,0-3 0,4 1 0,5 0 0,3-4 0,2 1 0,3-1-1,3-3 1,3-1 0,0-1 0,0 0 0,1-1-1,-1-1 0,0-2 0,-1 3 0,-1 1-1</inkml:trace>
  <inkml:trace contextRef="#ctx0" brushRef="#br0" timeOffset="13450">5814 1936 2,'0'0'2,"0"0"0,0 0 0,0 0 0,0 0 0,0 0 0,0 0-1,0 0 0,0 0 0,0 0 0,0 0 0,0 0 0,0 0-1,0 0 0,0 0 2,0 0-2,0 0 1,0 0 0,0 0 0,0 0-1,0 0 1,0 0-1,0 0 0,0 0 0,2-2 0,0 2 0,2-1 0,4-3 0,2-1 0,1 0 0,-1 0 0,0 1 0,3 0 0,-3-1 0,3 0 0,-1 2 0,-2 1 0,1-1 1,-1 2-1,-2 0 0,1 1 0,-3 1 0,-2 3 0,-2 0 0,-2 2 0,-2 2 0,-2 3 0,-4 2 0,-3-1 0,-1 3 0,-3 1 1,1-1-1,-3 0 0,3-1 1,-3 0-1,3 0 0,-1-2 0,3 1 0,4-2 0,1 0 0,3-1 0,2-1 0,2 0 0,4-2 1,5 0-1,3-2 1,2-2-1,5 0 0,4-3 0,4 0 0,0-2 0,0 0 0,-1 1-1,1-3 0,-2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41.9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0 203 1,'0'0'3,"-2"0"-1,2-1 0,0 1 0,0 0-1,0 0 1,0 0 0,0 0-1,0 0 0,0 0 0,0 0 0,0 0 0,0 0 1,0 0-1,0 0-1,0-2 0,2-2 0,0 1 1,0-2-1,2 0 1,0 0-1,0-2 0,3-2 0,3 0 1,0 0-1,1-2 0,3 0 0,3-2 0,-1 0 0,5 0 0,-3 2 0,5-2 0,-2 2 0,0 1 0,-3 0 0,1 1 0,-1 2 0,-1 3 0,-3 0 0,-1 1 0,-1 3 0,1 1 0,-5 2 0,-2 4 0,0 4 0,-6 4 0,0 1 0,-6 6 0,-4 2 0,-3 2 0,-1 2 0,-3 2 0,-1 0 0,-1 0 0,-2-2 0,1-3 0,3-1 0,-1-2 0,3-3 0,1-2 0,1-3 0,3-2 0,0 0 0,3-3 0,1-1 0,0-2 0,2-2 0,2-3 0,6-5 0,2-3 0,0-3 0,7-5 0,3-4 0,3-2 0,4 0 0,1-3 0,1 0 0,0 0 0,0 1 0,-2 1 0,-1 3 0,-1 2 0,-2 2 0,-3 2 0,-3 1 0,-1 2 0,-2 2 0,-3 1 0,-1 3 0,-2 4 0,-4 2 0,-4 3 0,2 3 0,-4 3 0,-3 4 0,1 1 0,-2 3 0,-1 0 0,3-1 0,2 1 1,-2-1-1,3 0 0,1-2 1,4 0-1,2-1 0,2 1 1,1-2-1,5-2 0,-2 0-1,5-2 1,1 1 0,1-3-1,1-1 0,1-1-1</inkml:trace>
  <inkml:trace contextRef="#ctx0" brushRef="#br0" timeOffset="677">711 291 1,'0'0'4,"0"0"-1,0 3 0,0-2-1,0 5 0,2 3 0,0 3-1,3 0 1,-3 4 0,0 0-1,2 1 0,-2 0-1,2 0 0,0 0 1,2 2 0,1-3-1,-1 2 0,-2-3-1,4 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6:43.2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 2,'0'0'3,"0"0"-1,0 0 0,0 0 0,0 0 0,0-2 0,4 0 0,0 0-1,5-1 1,-1 0 0,2-1-1,3 1 0,-1 1-1,5-2 0,-1 1 1,1 0 0,1 0-1,-1 2 1,2-2-1,-1 1 0,-1 1 0,-3 0-1,1 1 0</inkml:trace>
  <inkml:trace contextRef="#ctx0" brushRef="#br0" timeOffset="240">126 193 1,'0'0'3,"2"0"0,0 0-1,3 0 1,3-1-1,0-1 0,5 1 0,1-2-1,3-1 0,-1 0 1,5-1-1,-1-1 0,3 2-1,-2-2 0,2 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02.7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8 173 1,'0'-1'1,"-2"0"0,2 0 1,-2-2-1,2 2 0,-2 0 0,2 0 0,0 0 0,0 1-1,0-2 0,0 1 0,0 1 1,-2 0-1,2 0 1,0 0 0,0 0-1,0 0 0,0 0 0,0 0 0,0 0 0,0 0 0,0 0 1,0 0-1,0 0 0,0 0 0,0 0 0,0 0 0,0 0 0,0 0 0,0 0 0,0 0 0,0 0 0,0 0 0,0 0 0,0 0 0,0 0 0,0 0 0,0 0 0,0 0 0,0 0 0,0 0-1,0 0 1,0 0 0,0 0 0,2 3-1,0 0 1,2 2 0,0-1 0,0 1-1,2 1 1,1 0-1,-1-1 1,0 4 0,2-2 0,0 1 0,3 0 0,-3 1 0,2 0 0,1 2 0,-1 1 0,3-2 0,-3 0 0,0 2 0,3 0 0,-3-1 1,2 2 0,-1 0-1,1-1 0,-2 0 0,1 0 1,1 0-1,-1 0 0,1 0 0,-4 0 0,5-2 0,-5 2 1,2-2 0,1 1-1,-1-2 0,0 0 0,1 1 0,-3-1 0,0-1 0,3 0 1,-3-1-1,-2-1 0,0 0 1,0-2-1,-1 1 0,1-1 0,-2-1 1,0 1-1,0-2 0,0 0 0,-2 1 0,0-1 0,3-1 0,-3 1 0,0 0 0,2-1 0,-4-1-1,2 1 2,-2-1-1,0 0 0,0 0 0,2 1 0,-2 0 0,0-1 0,0 0 0,2 0 0,0 0 0,-2 0-1,-2 0 0</inkml:trace>
  <inkml:trace contextRef="#ctx0" brushRef="#br0" timeOffset="832">283 482 2,'0'0'2,"0"0"0,0 0 0,0 0-1,0 0 0,0 0 0,0 0 0,0 0 0,0 0-1,-2 2 0,0 1 0,0 2 1,-4 2 0,-3 0-1,1 0 0,0 2 0,-1 1 0,-1 1 1,2 0 0,-5 2-1,3-1 0,-2 1 0,1-1 1,-1 2-1,2-1 0,-1-1 0,1-2 0,0 1 0,1-2 0,3 0 0,0-1 0,2-2 0,0 0 0,-1 0 0,1-1 0,4-2-1</inkml:trace>
  <inkml:trace contextRef="#ctx0" brushRef="#br0" timeOffset="1509">761 357 1,'4'-4'2,"0"0"0,0-2-1,2 0 0,-2 1 0,3 1 0,-1-1 0,-2 0-1,2 0 1,2-1 0,-1 0 0,1 1-1,0-1 1,-2 2-1,5-1 0,-3 1 1,0-1-1,-2 1 0,5 1 0,-3-2 0,2 2 0,-1 0 0,1 1 0,-2 0 0,3 1 0,-3-1 0,0 2 0,0 2 0,-1-1 0,-1 1 0,0 3 0,-2-1 0,-2 5 0,0 0 0,-2 1 0,-2 2 0,-2 2 1,-2 0-1,-2 1 1,-3 1-1,1 2 0,-2-1 1,-1-1-2,-1 2 1,1-3 1,-1-1-1,1 0 0,1 0 0,2-1 0,-1-3 0,1 1 0,2-2 0,-1-2 0,5-1 0,-2-2 0,2 0 0,0-1 1,0 0-1,4-1 0,0-4 0,2-1 0,2-1 0,2-5 0,2 1 0,5-3 0,-1 0 0,3-3 0,-1 2 0,1-4 0,1 1 0,-1 0 0,1 0 0,3 0 1,-5 0-1,3-1 0,-1 0 0,-1 2 0,1-1 0,-3 3 0,1 0 0,-3 0 0,-1 3 0,-2 1 0,1 1 0,-3 1 0,0 1 0,0 1 0,-2 0 0,-2 0 0,2 1 0,-1 0 0,-1 0 0,0 0 0,0 2 0,0-1 0,-2 0 0,2 1 0,0 0 0,-2 0 0,2 1 0,-2-1 0,2 1 0,-2-1 0,2 1 0,-2 0 0,0 0 0,2 0 0,-2 0 0,0 0 0,0 0 0,0 0 0,0 0 0,0 0 0,0 0 0,0 0 0,0 0 0,0-2 0,0 2 0,2 0 0,-2 0 0,0-1 0,0 1 0,0-1 0,0 1 0,0 0 0,0 0 0,0 0 0,0 0 0,0 0 0,0 0 0,0 0 0,0 0 0,0 0 0,0 0 0,0 0 0,0 0 0,0 0-1,0 0 1,2 0 0,-2 0-1,2-1 1,3 1 0,-3-1 0,-2 1 0,2-1 0,-2-1 0,2 2 0,0 0 0,-2-1 0,2 1 0,0 0 0,-2 0 0,0 0 0,0 0 0,2 1 0,-2-1 0,2 0 0,-2 0 0,0 0 1,0 0-1,-2 0 0,4 0 0,-4-1-1,2 1 2,2 0-1,-2 0 0,0 0 0,0 0 1,0 0-1,0 0 0,0 0 0,0 0 0,0 0 0,0 0 0,0 0 0,0 0 0,0 0 0,0 0 0,0 0 0,0 0 0,0 0 0,0 0 0,0 0 0,0 0 0,0 0-1,0 0 1,0 0 0,0 0 0,0 0 0,0 0 1,0 0-1,0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0-1,0 0 1,0 0 0,0 0 0,0 0 0,0 0 0,0-1 0,0 1 0,0 0 0,0 0 0,0 0 1,0 0-1,0 0 0,0 0 0,0 0 0,0 0 0,0 0 0,0 0 0,0 0 0,0 0 0,0 0 0,0 0 0,0 0 0,0 0 0,0 0 0,0 0 0,0 0 0,0 0 0,0 0 0,0 0 0,0 0 0,0 0 0,0 0 0,0 0 0,0 0 0,0 0 0,0 0 0,0 0 0,0 0 0,0 0 0,0 0 0,0 0 0,0 0 0,0 0 0,0 0 0,0 0 0,0 0 0,0 0 0,0 0 0,0 0 0,0 1 0,0-1 0,2 0 0,-2 0 0,-2 0 0,2 0 0,0 0 0,0 0 0,2 0 0,-2-1 0,0 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0-1,0 0 2,0 0-1,0 0 0,0 0 0,0 0 0,0 0 0,0 0 0,0 0 0,0 0 0,0 0 0,0 0 0,0 0 0,0 0 0,0 0 0,0 0 0,0 0 0,0 0 0,0 0 0,0 0 0,0 0 0,0 0 0,0 0 0,0 0 0,0 0 0,0 0 0,0 0 0,0 0 0,0 0 0,0 0 0,0 0 0,0 0 0,0 0 0,0 0 0,0 0 0,0 0 0,0 0 0,0 0-1,0 0 1,0 0 0,0 0 0,0 0 0,0 0 0,2-1 0,-2-1 0,4-2 0,1 1 0,-3-2 1,2 1-1,0-1 0,2 0 0,-2-1 0,2 0 0,1-1 0,-1-1 0,0 1 0,0-2 0,0 1 0,3-1 0,-3-1 0,2 0 0,-2-1 0,3 2 0,-3-1 0,0 1 0,0 0 0,-2 2 0,1 0 0,-3 0 0,2 1 0,-2 2 0,0-2 0,0 1 0,0 2 0,0-1 0,-2 3 0,0-2 0,0 1 0,2 0 0,-2 1 0,-2 0 0,2 0 0,-2 2 0,2 0 0,-4 0 0,2 0 0,-2 2-1,0 1 1,-1 0 0,-1 2 0,0-1 0,0 2 0,-2 1 0,-1 2 0,1 0 0,0 1 0,-3 0 0,1 1 0,-2 2 0,1 0 0,-1 1 0,-1-1 0,-1 2 0,-1-1 0,1 0 0,0 1 0,-1-1 0,1 0 0,1-1 0,1 0 0,-3-1 0,5-1 0,0 1 0,-1-1 0,1-1 0,2 0 0,-1-1 0,1 0 0,2-1 0,0-1 0,-1 0 0,3-1 0,0-2 0,0-1 0,0 1 0,2 0 0,-2-1 0,2-1 0,2 0 0,-2-2 0,0 2 0,2-1 0,-3-1 0,1 2 0,2-2 0,0 0 0,-2 0-1,2 0 1,0 0 0,0-1 0,-2 1 0,2-1-1</inkml:trace>
  <inkml:trace contextRef="#ctx0" brushRef="#br0" timeOffset="3890">924 227 1,'0'0'2,"0"0"-1,0 0 0,0 0 0,0 0 0,0 0 0,0 0 0,0 0 0,0 0-1,0 2 0,4 0 0,-2 1 1,4 0-1,-1 2 0,1-1 1,0 1-1,2 0 0,-2 0 0,3 1 1,1 1-1,-2 0 0,3 1 0,1 2 0,-2-2 0,3 1 0,-1-1 0,1 0 0,1 2 1,1-2-1,1 0 0,-3 0 0,3-1 0,-1 0 1,-1 1-1,1-2 1,1 0-1,-3 0 1,3-2-1,-4 1 1,1 0-1,-1-2 0,-1-1 0,1 2 0,-4-2 0,3 1 0,-3-1 0,-2 0 0,0-1 0,1 0 0,-3 2 0,0-1 0,0-1-1</inkml:trace>
  <inkml:trace contextRef="#ctx0" brushRef="#br0" timeOffset="4380">1476 340 2,'0'0'3,"0"2"-1,0 2 0,0 2 0,0 1 0,-2 0-1,2 1 0,0 2 0,0 1 0,0 1-1,-2 1 1,2 2-1,0 0 1,0 1-1,-2 0 1,2 2-1,0-2 0,0 2 0,0-1 0,2-1-1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09.7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0 199 3,'2'-1'3,"5"-3"-1,1 1 0,4 0-1,1-2 1,3-2-1,1 0 0,6 0 0,-1 1 0,1-1 0,4 0 0,2 0 0,2 0 1,2 0-1,2 1-1,2-2 0,5 2 0,3-1 0,3-1 1,1 1-1,3-1 0,0 1 1,2 0 0,-3 1-1,3 1 0,-2-1 0,2 0 0,-1 0 0,1 0 0,0 2 0,2 0 0,-5 1 0,1-1 0,0 2 0,-5 0 0,-1 0 0,-3 1 0,-3 1 0,-3 0 0,-4 0 0,0 0 0,-6 0 0,0 0 0,-4 0 0,-3 1 0,-3 1 0,-1-2 0,-1 1 0,-1 0 0,-1-1 0,-5 1 0,2-1 0,-1 0 0,-1 0 0,-2 1 0,0-1 0,1 0 0,-3 0-1,0 0 0,0 0-1</inkml:trace>
  <inkml:trace contextRef="#ctx0" brushRef="#br0" timeOffset="1801">383 482 3,'0'0'2,"0"0"1,0 0 0,0 0-1,0 0 0,0 0 0,0 0-1,0 0-1,0 0 1,0 0 0,0 0-1,0 0 2,0 0-1,0 0 0,4 0 0,2 0 0,0 3-1,3 2 0,1-1 0,0 2 0,3 1 0,-1 0 0,1 1 0,1 3 0,3-3 0,-3 1 0,5 2 0,-1-1 0,-1 1 0,2-1 0,-1 1 0,1-1 0,-1 1 0,-1-1 0,-1 2 0,-1-1 0,-1 0 0,-1-1 0,-1 1 0,1-1 0,-5 1-1,0-1 0,3 1 0</inkml:trace>
  <inkml:trace contextRef="#ctx0" brushRef="#br0" timeOffset="2271">693 664 1,'-6'6'3,"2"1"-1,-2 0 0,-1 2-1,-1 2 1,0 0-1,-2 1 0,-1 1 0,1 0 0,0 1 0,-1 1 0,-1 0 0,-1-1-1,3 1 1,0 0-1,-1 0 1,1-1-1,2-1 0,-1 1 0,1-1-1</inkml:trace>
  <inkml:trace contextRef="#ctx0" brushRef="#br0" timeOffset="3244">1216 644 3,'0'0'2,"0"0"1,0 0-1,0 2 0,0-2 0,2 0 0,-2 1 0,3-2-1,-3 1 0,2 0 1,0 0-1,0 1 0,4-1 0,0 1-1,2-1 1,1 0-1,3 0 0,1 0 0,3 0 0,1 0 0,1 0 1,3-1-1,0 1 1,1-1-1,1-1 0,-2 2 1,-1-1-1,1 1 0,-4-1 0,1 1 0,-3 0 0,1 0 0,-1 0 0,-3 0-1,-1 0 0,-3 0 0</inkml:trace>
  <inkml:trace contextRef="#ctx0" brushRef="#br0" timeOffset="3672">1738 397 2,'2'0'3,"0"-1"-1,0-2-1,4 1 1,0-1-1,0-1 1,1 1 0,-1-2 0,4 1-1,1 1 0,1-1 0,0 0-1,3-1 0,-3 0 2,3 2-1,1 1 0,-3 0 0,1 1-1,-1 0 1,-1 1-1,0 0 0,-1 1 0,-3 0 0,0 4 0,1 0 0,-3 1 0,-2 2 0,-2 1 0,-4 0 0,0 3 0,-2 1 0,0 2 1,-3 0-1,-1 1 0,0 2 0,0-2 0,-1 1 0,-1 1 0,2-2 0,-3 0 0,1 1 0,2-2 0,-1-1 0,1-1 0,2-1 1,-2 1 0,4-4-1,-1 1 0,1-2 0,2 0 0,2-2-1,-2 1 2,2-1-1,2-2 0,0 0 0,0 0 0,2 0 0,3-2 0,-1 1-1,2-2 1,0 0 1,3-1-1,-1-1 0,2 0 0,1-2 0,-1 1 0,1-2 0,1 3 0,-1-1 0,-1 0 0,0-1 0,1 1-1,-1 0 1,1 0-1,-3 0-1,-2 1 1,3 0 0,-1 0-2</inkml:trace>
  <inkml:trace contextRef="#ctx0" brushRef="#br0" timeOffset="4264">2288 648 3,'0'0'3,"0"0"-1,0 0 0,0 0 0,0 0 0,0 0 0,0 1 0,2 4-1,0-1 0,2 3 1,-2 0-1,0 2-1,2 0 1,-2 1-1,0 2 1,1-2 0,-1 3-1,0 0 0,-2 2 1,2 0-1,0 1 0,-2 1-2,2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17.8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18 774 2,'-2'-2'2,"2"0"0,-2-1 0,2-1-1,-2 2 1,2-2 0,-2 3-1,2-1 0,0-1 0,-2 1-1,2 1 0,0 0 1,0 1-1,-2-1 1,2-2 0,0 3 0,0 0 1,0 0-1,0 0 0,0 0-1,0 0 0,0 0 0,0 0 0,0 0 0,0 0 1,0 0-1,0 0 1,0 0-1,0 0 0,0 0 0,0 0 0,0 0 0,0 0 0,0 0 0,0 0 0,0 0 1,0 0-1,0 0 0,0 0 0,0 0 0,0 0 0,0 0 1,0 0-1,0 0 1,0 0-2,0 0 2,0 0-1,0 0-1,0 0 1,0 0 0,0 0 0,0 0 0,0 0 0,0 0 0,0 0 0,0 0 0,0 0 0,0-2 0,-2-1 0,2 0 0,0 1 0,0 0 0,0-1 0,0 2 0,0-1 0,0 1 0,0-1 1,-2 0-1,2 1 0,0 0 0,-2 0 0,2-1 0,0 0 0,0 2-1,0 0 1,0 0 0,0 0 0,0 0 1,0 0-1,0 0 0,0 5-1,0 1 2,2 2-1,0 1 0,-2 4 0,2 1 0,0 1 0,-2 2 0,2 0 0,0 0-1,0 0 1,2 0 0,1-2 0,-1 0 0,0-2 1,2-2-1,0 0 0,3-3 0,1-1 0,2-4 0,1 0 0,1-4 0,3-3 0,-1-2-1,3-3 1,-1-4 0,1 0 0,0-3 0,-3-1 0,1-1 0,-1-1 0,-3-4 0,-1 4 0,-2-1 0,1 0 0,-5 3 0,2 2 0,-4 2 0,1 0 1,-1 1-1,-2 2-1,0 2 2,-2 1-1,2 0 0,-2 2 0,0 1 0,0 2 0,0 1 0,0 1 0,0 1 0,0 1 0,0 3-1,0 3 1,2 1 0,0 1 0,0 2 0,2-1 1,0 2-1,1 1-1,1-1 2,0 1-1,0 1 0,2 1 0,-1 2-1,-1-1 1,2 2 0,0 0 0,1 1 0,-1 2 1,0 2-1,-2-1 0,3 1 0,-3 3 0,-2 1 0,0 1 0,0 2 0,-6 1 0,0 0 0,0 3 0,-6 2 0,2 1 0,-5 0 0,-1 0 0,-3 0 0,1-2 0,-5 0 1,1-4-1,-1-3 0,-2-1 0,3-5 0,-1-2 0,1-3 0,1-4 0,-2-4 0,3-4 1,-1-4-1,3-4 0,-1-5 0,3-3 0,2-7 0,-1-1 0,3-4 0,4-5-1,0-2 0,2-3-1,4 1 1,2 1-1</inkml:trace>
  <inkml:trace contextRef="#ctx0" brushRef="#br0" timeOffset="1136">860 1155 1,'0'0'3,"0"0"-1,0 0 0,0 2 1,0 2-1,2-1 0,0 2-1,0 2 0,0 2 0,3 4 0,-1 1 2,-2 1-2,2 3 0,0 0 0,0 0 0,-2 1 0,2 1-1,1-1 0,1 2 0,-2-3 0,0 0-1,2 0 0,-2-1-1</inkml:trace>
  <inkml:trace contextRef="#ctx0" brushRef="#br0" timeOffset="1490">1348 949 2,'0'0'2,"2"0"0,2 0 1,3-2-1,-1 1 0,2-2 0,0 1-1,3 0 1,-1-2-1,5 0 0,-1 0 2,3 1-2,-1-2 0,3 0-1,-1 1 1,3-1 0,-2 1-1,-1 1 1,1 1-1,0-1 1,-3 1-1,-1 1 0,1 1-1,-4 0 0,3 1-1</inkml:trace>
  <inkml:trace contextRef="#ctx0" brushRef="#br0" timeOffset="1762">1654 1135 2,'7'-1'3,"1"0"-1,0 0 0,2-2 0,3 1 0,-1-1-2,1 0 0,1 1-1</inkml:trace>
  <inkml:trace contextRef="#ctx0" brushRef="#br0" timeOffset="3224">2583 348 2,'0'-1'2,"0"0"1,0 0-1,0-1-1,0 1 1,0 1-1,0 0 1,0 0-1,2 0 0,-2 0 0,2 3-1,4 0 1,5 4-1,-1 0 0,2 3 1,3 2-1,3 2 0,1 1 2,2 4-1,2-1-1,-1 3 1,1-1-1,2 1 0,-2 2 0,1 2 0,-1-2 0,2 1 0,-4 1 0,-1-4 0,1 1 0,-2-1 0,-1 0 0,-1-2 0,-1-1 0,-1-1-1,-3-2 0,-1 0-1</inkml:trace>
  <inkml:trace contextRef="#ctx0" brushRef="#br0" timeOffset="3620">2866 610 3,'-2'5'2,"0"4"0,-2 0-1,-2 3 1,0 1-1,-3 3 1,1 1-1,0 0 0,-3 4 0,-1 0 0,0 1 0,-3 1 0,3-1 0,-3-1-1,3 1 0,-1-3 2,1 1-1,2-2-1,-1-1 0,1-1-1</inkml:trace>
  <inkml:trace contextRef="#ctx0" brushRef="#br0" timeOffset="4634">3971 0 2,'0'0'3,"0"0"-2,0 0 1,0 0 0,0 0 0,0 0 0,0 0 0,0 0-1,0 0 0,0 0 1,0 0 0,0 0-1,0 1 0,-4 5-1,2 2 0,-5 4 0,-1 3 1,-2 4 0,-1 1-1,-3 2 0,1 0 0,-1 1 1,0 3-1,-3-2 0,0 3 0,1-2 0,-1 2 1,1-1-1,-1-1 0,1 2 0,-1-4 1,3 2-1,-1-3 0,3 0-1,-1-2 1,1-1 0,2-2-1,-1 0 0,1-2 0,4-1 0,0-2-1,-1-2-1</inkml:trace>
  <inkml:trace contextRef="#ctx0" brushRef="#br0" timeOffset="5093">3609 175 2,'2'0'2,"0"1"0,0 1 0,4 2 0,-2-1 0,3 3-1,-1 0 1,0 1-1,4 1 0,-1 0 0,-1 1-1,2 2 1,3-2 0,-3 2-1,0-2 0,1 1 0,-3 0 0,2 0 0,1-1-1</inkml:trace>
  <inkml:trace contextRef="#ctx0" brushRef="#br0" timeOffset="5521">4076 483 2,'0'3'3,"0"2"0,2 1-1,-2 1-1,2 2 1,0 0 0,0 3 0,1 1-1,-3 0-1,2 1 1,2-2 0,-2 5-1,0-1 0,-2 0-1</inkml:trace>
  <inkml:trace contextRef="#ctx0" brushRef="#br0" timeOffset="6039">2459 1213 3,'0'-1'2,"0"1"0,0 0 0,0 0 0,0 0-1,0 0 1,0 0 0,4 1-1,2-1 0,2 0 0,5-1 0,3 0-1,3 0 2,6-2-2,6-1 1,2-1 0,6-2 0,7-1 0,1-3 0,7 1 0,4-4 0,6 0 0,4 0 0,7-1-1,1-1 1,3 1-1,0-1 0,3 1 0,-3 1 0,4 3 1,-5-1-1,1 3 1,-3 0-1,-3 0 0,-1 2 0,-4 2 0,-4 1-1,-1 1 1,-8 1 0,-1 1 0,-6 1 0,-5 1 0,-4 1 0,-3-1 0,-5 0 0,-5 0 0,-3 0 0,-2 0 0,-2 1-1,-3 0 1,-1-2-2,-3 1 1,-2-1-1,-1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7:25.7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1,'8'9'2,"5"1"1,-1 2-1,5 0 0,-1 2 0,3 2-1,2-3 0,1 3 0,1 0 0,2 0 0,-2 2 0,1-1 0,-1 2-1,-2-1 0,0 1 0,-3 1 0,1-2 0,-3 1 0,1-1-1</inkml:trace>
  <inkml:trace contextRef="#ctx0" brushRef="#br0" timeOffset="342">310 242 3,'0'0'2,"0"0"0,-2 6 0,0 1 0,0 1 0,-2 3-1,-2 1 1,0 2-1,-1 3 0,-1 0 0,0 1 0,-3 1-1,1 1 2,0 2-1,-3 0 0,1-1-1,0 1 0,-1-1 0,1-1 0,-1-1-1,3-2 0</inkml:trace>
  <inkml:trace contextRef="#ctx0" brushRef="#br0" timeOffset="973">658 316 2,'2'0'3,"4"0"0,0 0-1,5 0 0,1 0-1,0 0 1,5 0-1,-3-2 1,3 2-1,2 0 0,-1-1 1,1 1-1,1 0 0,-3 0 0,2 0-1,-3 0 0,-1 0-2,-1 3-1</inkml:trace>
  <inkml:trace contextRef="#ctx0" brushRef="#br0" timeOffset="1398">1173 125 1,'0'0'3,"0"0"-1,0 0 0,0 0 1,0 0-1,0 0 0,0 0 0,0 0-1,0 0 0,0 0-1,0 0 1,0 0-1,0 0 0,0 0 2,0 0-1,0 0-1,2 0 1,0 0-1,4 0 1,2 0-1,5 0 0,1-1 1,3-2-1,-1 1 0,5 0 0,0-2 1,-1 1-1,3-1 0,2 1 1,-2-2-1,-1 2 1,3-1-1,-2 2 0,-2-1 0,-1 1 0,-1 0-1,0 1 1,-1 1 1,-3 0-1,-1 0 0,-1 0 0,-3 2 0,0-1 0,-1 3 0,-3 0 0,-4 2 0,0 2 0,-4 0 0,0 3 0,-4 0 0,-1 1 0,-1 2 0,2 0 1,-4 1-1,-1 1 0,-1 1 0,-1 2 0,1 1 0,-3 0 0,1 1 1,2 0-1,-3 0 0,1 1 0,-3-2 0,5 2 0,-3-1 0,3-2 0,-1 0 0,5-3 0,-2 2 0,1-2 0,3-2 0,0 0 0,2 0 0,0-2 0,0-1 0,2-2 0,2 1 0,0-1 0,2-1 0,4-2 0,0 0 0,2-3 0,5-2 0,-1-1 0,3-1 0,1-1 0,3-2 0,-1-1 0,3-1 0,0-1 0,4 0 0,-3 0 0,1 0 0,0 1 1,-2-1-1,1 1 0,-3 1 0,0 0 0,-3 1 0,-1 1 0,-1 1 0,-4-2 0,1 3 0,-1 0 0,-4 0 0,0-1 0,1 2 0,-1-1 0,-2 1-1,-2 1-1,2-1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8:29.4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22 116 1,'-2'0'2,"0"0"-1,-2 0 0,2 1 0,0-1 0,0 0 0,2 0 0,-2 2 1,2-2-1,-2 0-1,2 0 0,-2 0 1,2 0-1,0 0 0,0 0 0,-2 0 1,2 0 0,0 0-1,0 1 0,0-1 0,0 0 0,0 1 1,0-1-1,0 0 1,0 0 0,0 1 0,0-1-1,0 0 0,0 0 0,0 0 0,0 0 0,0 0 1,0 0-1,0 0 0,2 0 0,-2-1 0,0 1 0,2 1 0,-2-1 0,2-1 0,0 0 0,2 0 0,0-2 0,4 0 0,3-1 0,-1 0 0,4-2 0,3-1 0,0 1 0,1-2 0,5 1 0,0 0 0,-1 0 0,1 0 0,2 0 0,-2 0 0,2 0 0,-3 1 0,3 2 0,0-1 0,-4 0 0,1 3 0,-3-2 0,0 3 0,-3-1 0,1 2 0,-5 1 0,1 0 0,-5 2 2,0 1-2,-4 3 0,-4 4 0,-2 0 0,-4 4 0,-4 3 0,-5 3 0,-3 1 0,-1 1 0,-4 2 1,-4 1-1,2 1 1,-1 0-1,-1-2 0,2 1 0,2 1 0,0-3 0,3-1 0,-1-1 0,2 1 0,5-4 0,-1 0 0,3-2 0,2-1 0,1-3 1,3 0-1,2-1 0,0-2 0,4 0 1,2-2-1,4-2 0,0-1 0,5-1 0,1-3 0,5-2 0,1 0 0,3-2 0,2 0 0,-1-1 0,1 0 0,0 0 0,-2 0-1,-1 1-1,-1 0-1</inkml:trace>
  <inkml:trace contextRef="#ctx0" brushRef="#br0" timeOffset="712">28 469 1,'0'0'2,"0"0"1,0 0-1,0 0 0,0 0-1,0-2 0,3 1 0,-3 0 1,2-1-1,0-2 0,0 1 0,2-1 0,2 0 0,2-2 1,1 1-1,1-2 0,4-1-1,1 1 0,4-1 0,-1 0 0,5 0 0,-2 0 0,1-1 0,1 4 0,2-2-1,-2 1 0,-1 1-1</inkml:trace>
  <inkml:trace contextRef="#ctx0" brushRef="#br0" timeOffset="1039">696 334 2,'0'2'3,"0"-1"0,0 7 0,3 3-1,-3 2-1,2 1 1,-2 1 0,2 2-1,0 1 0,0 1 1,0 0-1,2 2 0,0 0-1,-2 0-1,2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8:30.8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 2,'-2'0'3,"2"0"0,0 0 0,2 0-1,0 0 0,2 0-1,4 0 1,1 0-1,3-2 0,0 1-1,5 0 2,-1-1-1,5 1 0,0-3-1,2 1 0,1-2 0,-1 0 1,4 1-1,0-1 0,-2-1 0,0 1-1,-1 2 0,-1-2 0,-4 2-2</inkml:trace>
  <inkml:trace contextRef="#ctx0" brushRef="#br0" timeOffset="288">149 246 1,'2'0'3,"0"-1"-1,2 0 0,4-2 0,1 0 0,1 0 0,2-2 0,1-1-1,3-1 0,1-1 0,-1 1 0,5-1-1,0-1-1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53.7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 44 1,'0'-1'2,"2"-2"0,-2 1 0,0 0-1,0-1 0,0 1 1,0 1 0,0-3-1,0 3 0,2 0 0,-4-1 0,2 1 0,0-1-1,-2 0 1,2 0 0,-3-1-1,1 1 2,0 0-1,0 1 0,0 0 0,-2-2-1,0 2 1,0 0-1,0 0 0,-3 1 0,1 1 0,2 0 0,-4 3 0,2-3 1,-3 2 0,-1 3-1,2 0 1,-3 0-1,1 1 0,0 1 0,1-1 0,-1 2-1,2 0 1,0 2 0,-3-1 0,3 1 0,-2 0 0,1 2 0,3 0 0,-2 0 0,2 1 0,-1-2 0,3 1 0,0 0 0,2 0 0,0-2 0,0 0 0,2-2 1,2 1-2,0-2 1,2 0 0,0-2 0,0-1 0,5-1 0,-1-2 0,0 1 0,3-5 0,-1 0 0,0 0 0,1-3 0,1 0 0,0-3 0,1 1 0,-3-2 0,3-1 0,-1-2 0,-2 0 0,3 2 0,-3-3 0,-2 3 0,1-1-1,-1 2 1,-2 1-1,-2 1 1,0 0 0,1 0 0,-1 1 0,-2 0 0,2 3 0,-4-2 0,2 1 0,0 1 0,-2 0 1,0 0 0,0 0-1,2 3 0,-2-1 0,0 1 0,0-3 1,0 2-1,0 1-1,0 0 2,0 0-2,0 1 2,0 3-1,0-1 0,-2 3 0,2 0 0,-2 3 0,2 2 0,-2 0 0,0 2 0,0 2 0,2 1 0,-2 1 0,0 0 0,2 1 0,0 0-1,0 1 1,0-1 0,0 1 0,0 0 0,2-1 0,0 0 1,-2-2-1,2 0 0,2-1-1,-2 0 0</inkml:trace>
  <inkml:trace contextRef="#ctx0" brushRef="#br0" timeOffset="1177">430 479 2,'0'0'3,"0"0"0,0 0-1,0 0 0,0 0 0,0 0 0,0 0 0,0 4-1,-2 3 0,2 2 1,-2 0-1,-2 1 0,2 1-1,2 0 1,-2 2 0,0 0-1,2 0 0,-2-2 0,2 1 0,-2-2 0,-1 2 0,1 0 0,0-2 0,0 1 0,0-3 0,2 0 0,0-1-1,-2-1-1</inkml:trace>
  <inkml:trace contextRef="#ctx0" brushRef="#br0" timeOffset="1539">573 473 1,'0'-1'3,"2"-2"-1,2 0-1,-2 1 0,2-1 0,-2 1 0,0-1 1,3-1-1,-3 2 0,2-2 0,-2 3 0,0-1-1,0 1 1,0-1 0,2 1 0,-4 2 0,2-1-1,0 2 2,0 1-1,0 2 0,0 1 0,-2-1-1,0 5 1,-2-1 0,0 1 0,0 1 0,0 0-1,0 2 0,-4 0 0,2 0 0,0 0 0,2-2 0,-3 2 0,3-1 0,0-1 1,0-1-1,0-1 0,0-1 0,2 1-1,0 0 1,0-3 0,0 0 0,2 0 0,2 0 0,0-1 0,3-3 0,-3 1 0,2-1 0,2-2 0,1-2 0,-1 1-1,2-1 0,-2 0-1,1-2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8:31.9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35 115 2,'0'-3'3,"-2"2"-1,2 1 0,0-1 0,0 1 0,0-2-1,2 2 0,0-1 0,2-1 0,2 1 0,3-2 0,-1-2 0,2-1-1,3 2 2,-1-3-2,3 0 1,1 0-1,3 1 0,-3-1 0,5 0 0,-4 0 0,3 1 0,-1 0 1,-3 2-2,1-2 1,-3 0 0,1 4 0,-3-1 0,1 0 0,-3 2 0,0 1 1,-3 2-1,-1 2 0,-4 0 0,0 3 0,-4 4 0,-4 1 0,-1 4 0,-1 2 0,-4 2 0,-3 1 0,-1 0 0,-3 2 0,3 1 0,-3-1 0,0 0 0,3 0 0,1 0 0,-1-1 0,1 0 0,1 1 0,1-2 0,1-2 0,2 0 0,1-1 0,3-1 1,-2-1-1,4-2 0,2 0 0,0-2 0,2-1 0,4-1 0,0-1 0,2-2-1,2-1 0,1-2 1,1 0 1,2-2-1,3-1 0,-1-1 0,3-2 0,-3-2 0,5 1 0,-2-2-1,-1 1 1,3-1-1,-3-1-1,-1 2 1,-1-1 0</inkml:trace>
  <inkml:trace contextRef="#ctx0" brushRef="#br0" timeOffset="595">0 412 2,'0'0'3,"0"0"-1,2 0-1,0 2 1,2-2 0,0 1-1,3-1 1,1 0-1,2 0-1,0-3 1,3 2 0,1-1-1,1 0 1,1-1 0,1 1-1,-1-2 0,3 1 0,0-1-1,-1 1-1</inkml:trace>
  <inkml:trace contextRef="#ctx0" brushRef="#br0" timeOffset="934">610 439 2,'0'0'2,"0"0"0,0 0 0,0 0 0,0 0 0,0 0-1,0 0 0,0 0 1,0 0-1,0 0 0,0 0 0,0 0-1,0 0 0,0 0 1,0 0 1,0 0-2,0 0 0,0 0 1,0 0-1,0 0 1,2 0-1,0 0 0,0 0 0,4 0 0,1-1 1,1 1-1,2-1 1,1 1-1,-3-1 0,4 1 0,-3-2 0,1 1 0,-2 0 0,0 1 0,1 0 0,-3 0 0,0 1 1,0 0-1,-2 1 0,-1 2 0,-1 2 0,-2 2 1,-5 0 0,-1 5-1,0 0 0,-2 2 0,-3 2 0,1 1 0,-2-1 0,1 2 0,1-2 0,0 2 0,1-2 0,1 1 0,0-2 0,4 0 0,0 0-1,1-4 1,1 0 0,2-2 1,2 0-2,5-2 2,-1-2-1,2-3 0,3 0-1,1-5 1,2-1 0,3-2 0,0-1 0,-1-1 0,3-1 0,-1 0 0,-1 0-1,-1 0-1,-1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8:37.2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250 43 1,'0'0'2,"0"-3"0,2 1 0,-2-1 0,3-1-1,-1 2 0,-2 0 0,0-2 0,2 3 1,-2 0-1,2 0 0,-2-1 0,2 1 0,-2 1 0,0-1-1,0 1 0,0 0 0,0 0 0,0 0 2,0 0-1,0 0-1,0 0 1,0 0 0,0 0-1,0 0 0,0 0 1,0 0 0,0 0-2,0 0 1,0 0 0,0 0 0,0 0 0,0 0 0,0 0 0,0 0 0,0 0 0,0 0 0,0 0 0,0 0 0,0 0 0,0 0 0,0 0 0,0 0 0,0 0 0,0 0 0,0 0 0,0 0 0,0 0 0,0 0 0,0 0 0,0 0 0,0 0 0,0 0 0,0 0 0,0 0 0,0 0 0,0 0 0,0 0 0,0 0 0,0 0 0,0 0 0,0 0 0,0 0 0,2 0 0,0 0 0,0 0 0,2-1 0,-2 1 0,0 0 0,0 0 0,0 1 0,0-1 0,3 0 0,-3 0 0,0 0 0,0 0 0,0-1 0,0 0 0,-2 1 0,2 0 0,0-1 0,-2 1 0,2 0 0,-2 0 0,0 0 0,-2 0 0,2 0 0,0-3 0,0 3 0,0 0 0,0 0 0,2-2 0,-2 0 0,0 0 0,0 1 0,0 1 1,0-1-1,2 0 0,-2 0 0,0 1 0,0 0 0,0 1 0,-2 4 0,0 3 0,-4 3-1,0 4 1,-5 3 0,1 3 0,-2 3 0,-5 2 0,3 4 0,-5 1 0,0 2 0,1 1 0,-1 1 0,1 0 0,1-2 0,0-1 1,1-2 0,-1 0-1,5-2 1,0-2-1,-1-3-1,5-2 0,-3-3-1,3-1 0</inkml:trace>
  <inkml:trace contextRef="#ctx0" brushRef="#br0" timeOffset="700">0 84 2,'0'0'2,"0"0"0,0 1 0,4 0 0,-2 1 0,2 2-1,3 0 0,-3 2 0,2 2 0,2-1 0,-1 1 0,1 3 0,2-1 0,0 4 1,3-1-2,-3 2-2</inkml:trace>
  <inkml:trace contextRef="#ctx0" brushRef="#br0" timeOffset="1170">511 325 2,'2'-1'2,"-2"1"0,0 0 1,2 0-1,-2 1 0,2 2 0,2-2-1,-2 4 0,0-1 0,3 2 1,-1 0 0,0 2-1,-2 0 0,2 3-1,0-1 1,0 2 0,-2 0-1,3 1 1,-1 1-1,0-1 0,-2 1 1,2-1 0,-2 1-2,0-2 0,0 0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8:39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0 102 2,'0'0'3,"0"0"-1,3 0 0,1 0 0,0 0-1,2-2 0,0 1 1,-2 1-1,5-1 0,-3 0 0,0 0 0,0 0-1,5-1 1,-3 0-1,2 0 0,3 1 0,1-2 0,1 1 2,-1-1-2,1 0 1,1 0-1,3 0 0,-1 0 1,1-1-1,2 1 0,-3 1-1,3-2 2,-2 1-1,-1 0 0,-1-1 0,1 0 0,1-1 0,-5 2 0,3 0 0,-3-2 0,-1 0 0,-1 2 0,-1 0 0,1 0 0,-4-1-1,1 2 1,-3 1 0,0-1-1,0 0-2</inkml:trace>
  <inkml:trace contextRef="#ctx0" brushRef="#br0" timeOffset="447">195 299 3,'2'-1'3,"2"0"-1,2-1 0,3-1 0,-1 0 0,4-1-1,1 0 0,3 0 0,1 0 0,-1-1 0,3-1 0,2 1 1,-1 0-1,3 0 0,-2 0-1,1 1 0,-1-1 1,0 0-1,-3 2 0,1-1 0,-2 0 0,-3 0 0,1 2 0,-3 0-1,-2-1 0,1 1-2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8:41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426 6 2,'-2'-2'3,"2"1"-1,0-1-1,-2 2 1,2-1 0,0 1-1,-2 0 0,2 0 0,0 0 1,0 1-1,0 3 0,-4 3 0,2 3 1,-2 3-1,0 2 0,0 3-1,-3 4 1,-1 3-1,0 6 1,-1 1-1,-1 5 0,0 3 0,-3 1 0,1 1 1,-2 1-1,-3 1 0,0-1 0,1 0 0,-3-3 0,3 0 1,1-4 0,1 0-1,-1-2 0,3-4 0,-1-1 0,3-4-1,0-3 0,-1-3-1,3-2 0</inkml:trace>
  <inkml:trace contextRef="#ctx0" brushRef="#br0" timeOffset="349">0 201 1,'4'-1'3,"1"0"-1,1 1 0,2 2-1,0 1 0,1 1 0,-1 2 1,2 2-1,3 2 1,-3 0-1,4 4 0,-1 1 0,1 4 0,1 1-1,1-1 0,-1 3 0,-1 2 0,3-1-1</inkml:trace>
  <inkml:trace contextRef="#ctx0" brushRef="#br0" timeOffset="736">509 538 1,'-2'0'3,"2"0"0,0 0 0,0 0 0,0 0-1,2 0 0,0-2 0,2 0 1,2 0-2,1-2 0,-1 1-1,4-1 1,3 1 0,-3-1-1,2 1 1,3-1 0,-3 1-1,3 2 1,-1-1-1,1 2 0,-1 2 0,-1-1 0,-1 2-1,-2 2 1,3 1 1,-5 1-1,0 1 0,-2 2 0,-1 1 0,-3 2 0,0 1 0,-2-1 0,-2 3 0,0-1 0,0-2-1,-1 0 1,1 0 1,0-1-1,2-2 0,0 1 0,2-2 0,0-1 0,5-1 1,-3-1 0,4-1-1,0-3 0,5-2 0,-1 0-1,5-3 0,-1-1-2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9:17.6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211 2 2,'-2'0'3,"0"0"0,-1 0-1,3 0 0,-2 0 0,2-1 0,-2 2 0,2 0 0,0 0 1,-2 2-2,0-2 0,2 0 0,-2 1 0,2-1 0,0 1 0,0-1-1,0 1 0,-2-1 1,2 3 0,0-1 6,0 4-7,-2-1 0,2 1 0,-2 2 0,2 2 6,-2 2 6,2 2-8,-2 1-7,2 3 1,-2 1 6,0 4-7,-3 0 1,3 3 6,0 1 0,-2 1 0,2 1-8,-2 1 1,2 0 7,-2 0-7,0 0 6,2 0-6,0 0 6,-3-1-6,3-2 6,-2 0 1,2-2-9,0-2 2,0-2 0,0-1 0,0-5 0,2 0 0,-2-5 0,0-1-1,0-1 1</inkml:trace>
  <inkml:trace contextRef="#ctx0" brushRef="#br0" timeOffset="385">8 286 3,'0'-3'3,"-2"1"-1,2 1 1,-2 0-1,2 0 0,0-1-1,-2 2 1,2-1-1,0 0 2,-2 1-2,2 0 0,2 0 0,-2-1 0,4 1-1,0 0 1,4 0 0,1 1 0,3 1-1,-2 1 0,3 2 0,1 1 1,3 2 0,1 1-1,3 2 0,-2 2 0,-1 0 0,7 1 0,-2 1 0,0 1 0,-1 2 0,3-2 0,-2 0 0,0-1-1,-1-1 0,-1-1-1</inkml:trace>
  <inkml:trace contextRef="#ctx0" brushRef="#br0" timeOffset="1070">643 415 2,'0'0'2,"0"0"0,0 0 1,0 0-1,0 1 1,0 4-1,2 2-1,0-1 0,2 3 1,-2-1 0,0 2-1,0 2-1,3-1 0,-1 2 1,0-1-1,-2 2 1,2-1 0,0 1-1,0 0-1,2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9:20.0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0 466 3,'0'0'3,"0"0"0,2-1-1,3 1 0,1-1-1,0 1 1,2-3 0,3 1-1,1-1 0,2-2 1,3-1-1,4-2 0,-1-1 0,5-2 0,2 1 0,2-4 0,2 2-1,2-2 0,0 1 1,2 1-1,1-1 0,1 1 0,-2 2-1,0 2 1,-2-2 0,-2 3 0,-2-1 0,0 1-1,-2 3 0,-2-2 0,-2 0-1,-1 0 1,-3 0-2,0 2 1</inkml:trace>
  <inkml:trace contextRef="#ctx0" brushRef="#br0" timeOffset="365">263 632 3,'-2'3'3,"0"-1"0,0 0-1,0 1 0,0-2 0,2 1 0,0-1-1,2 0 0,2 1 2,0-1-2,0-1 0,4 0 0,1 0 0,3-1 0,3-2-1,1-1 1,1-1 0,3-2-1,5-1 1,2-3-1,0 0 0,2-2 1,0 0-1,-2-2 0,2 1 1,0-1-1,-2 2 0,-1 0 0,-1 2 0,-2 0 0,-2 1-1,-1 2 1,-3 1 0,-3 1-1,1 0 1,-3 1-1,-1 2 1,-5 2-1,0 0 0,0 2 0,-4 0 0,-2 1 0,0 3-1</inkml:trace>
  <inkml:trace contextRef="#ctx0" brushRef="#br0" timeOffset="788">354 6 2,'0'-2'3,"-2"1"0,2 0-1,0 0 0,0 0 0,0 0-1,0-1 1,2 2-1,-2 0 0,0 0 0,0 0 1,2 2-1,0 1 0,0 3 0,0 2-1,2 4 0,1 4 1,-3 5 0,0 4 0,0 4 0,0 6 0,-2 4 0,2 1 0,-2 6 0,0 3 0,0-1-1,-2 4-1,2-1 1,0 0 0,0 0 0,0 0 0,2-3 1,-2-2-1,2-1 0,0-5 0,2-4-1,-4-2 0,2-5-1,0-4-1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10:29:22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175 0 2,'0'0'2,"0"0"0,0 0 0,-2 0 0,2 1 0,-2 0-1,2-1 0,0 2 0,-2-2 0,2 0 0,0-2 0,-2 4 0,2-2-1,0 0 1,0 0 1,0 0-1,0 0-1,0 0 1,0 0-1,0 0 0,0 1 1,0-1-1,0 0 1,0 0 0,0 0-1,0 1 0,0 0 0,0-1 0,0 0 0,0 0 0,0 1 0,0 0 1,0 3 0,0 1-1,0 0 0,-2 5 0,2 0 0,0 3 0,0 3 0,-2 2 0,2 3 0,0 1 0,-2 1 0,0 3 0,-2 1 0,0 4 0,-3 0 0,1 2 0,2 0 0,-2-1 0,0 0 0,0-1 0,-1-2 0,3-3 0,-2-1 0,2-3 0,0-1-1,0-3 1,-1-2-2,3-5 0</inkml:trace>
  <inkml:trace contextRef="#ctx0" brushRef="#br0" timeOffset="470">0 90 2,'0'-1'3,"2"-1"-1,-2 1 0,4 0 0,0 1-1,0 0 0,2 1 1,1 3 0,1 0-1,2 3 0,1 3 0,1 0 1,0 4-1,3 1 0,-3 1-1,5 1 0,-3 2 1,1-1-1,1 1 0,1-1 0,-1 0 0,1 0 0,-1-2 0,-1 2-1,-1-3 0,1-2-2</inkml:trace>
  <inkml:trace contextRef="#ctx0" brushRef="#br0" timeOffset="1808">502 430 1,'4'-4'3,"1"-2"-1,1 1 0,0-1 0,2 1 0,0-1 0,1 0 0,-1 1 0,0 0 0,1 0 0,-3 0-1,2 2-1,-4-1 1,4 3 0,-1 0 0,-3 2 0,0 3 0,-2 1 0,0 2 0,-2 4 0,0-1 0,0 4 0,-2 1-1,0 3 1,-4-1 12,0 3-2,1 0-7,-1 0 6,0-1-8,0 0 0,2-3 12,-3-1-8,3-1-1,2-2 0,0-2 0,2 1-1,4-3-1,0-1-7,1-1 7,5-5-6,2-1 6,3-4-14,1 0 16,5-4-8,0-3 0,1 1-6,3-2 1,-2-1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22T09:37:28.3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0,'0'0,"0"0,0 25,-25-25,0 0,25 25,-24-25,24 24,-25-24,0 0,25 25,0-25,0 0,0 25,0-25,0 25,-25-25,25 25,0-25,0 0,0 25,0-25,0 24,0-24,0 25,0-25,0 0,0 25,0-25,0 0,0 25,0-25,0 25,25-25,-25 24,0-24,25 0,-25 0,25 0,-25 25,24-25,-24 0,0 0,25 0,-25 0,0 0,25 0,-25 0,25 0,-25 0,25 0,-1 0,-24 0,25 0,-25 0,0 0,25 0,-25 0,0 0,0 0,25 0,-25-49,25 49,-25 0,24 0,-24-25,25 25</inkml:trace>
  <inkml:trace contextRef="#ctx0" brushRef="#br0" timeOffset="2111">573 223,'0'0,"0"25,0-25,0 25,0-25,0 25,0 0,0-1,0-24,0 25,0-25,0 0,0 25,0 0,0-25,0 25,0-25,0 0,0 24,0-24,0 25,0 0,0-25,0 0,0 25,0-25,0 25,0-25,0 0,0 24,0-24,0 0,0 25,0 0,0-25,0 25,0-25,0 0,0-25,0 25,0 0,0 0,0-25,0 25,25-25,-25 25,0-24,0 24,0-25,24 25,-24-25,25 25,-25 0,0 0,0-25,0 25,25-25,-25 25,0 0,25 0,-25 0,0 0,25 0,-25 0,24 0,-24 0,0 0,25 0,-25 0,25 25,-25-25,25 0,0 25,-25-25,0 0,24 0,-24 25,0-25,0 25,0-25,25 0,-25 24,0-24,0 0,0 25,0-25,0 25,0-25,0 0,0 25,0 0,0-25,0 0,0 24,0-24,0 0,0 25,0-25,0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56.8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216 21 2,'0'0'2,"0"-1"0,0-1 1,0 1-2,0 0 1,-2-1 0,2 1-1,-2-1 0,2 1 0,0 0 0,-2 0-1,0 0 1,2 0 0,-2 0 1,-2-1-2,2 0 1,0 2 0,-2-1-1,-1 1 0,1 0 1,-2 1 0,0-1-1,2 4 0,-4-2 0,1 1 0,-1 1 0,2-1 0,-2 1 0,-1 0 0,1 2 0,0 1 0,-1 0 0,1 1 0,0 2 0,0-2 0,-3 1 0,3 2 0,2-1 0,-2 0 1,1 2-1,1 2 0,0-1 0,0 0 0,2-2 0,-1 3 0,1-1 0,2 0 0,2 0 0,0-2 0,2 0 0,0-1 0,0-1 0,5 0 0,-3-2 0,4-2 0,-2-1 0,5-1 0,-1-3 0,2 0 0,1-1-1,-1-2 1,1-2 0,1-2 0,1 0 0,-1-2 0,1 0 0,-1-3 0,0 0 0,1 1 0,-3 0 0,-1 0 0,-1 0 0,0-1 0,-1 3 0,-3 1 0,-2 0 0,0-1 0,0 2 0,0 0 0,-2 1 0,-2 0 0,3 1 0,-3 2 0,0-1 0,0 1 0,-3 2 0,3-2 0,-2 2 0,2 0 0,-2 0 0,2 1 0,0 0 0,-2 1 0,2-1 0,-2 0 0,2 1 1,-2 2-1,2-3 0,0 0 0,-2 2 0,2 0 1,0 1 0,-2 1-1,2 1 0,0-1 0,0 1 0,0 2 0,2 0 0,-2 1 0,2 0 0,-2-1 0,2 3 0,0 0-1,0 1 1,0-2 0,3 1 0,-1 2 0,0 0 0,0-1 0,0 2 0,0 0 0,2-2 0,3 2 1,-3 0-1,2 0 0,0-2 0,3 0-1,-1-1 0,-2 0-1</inkml:trace>
  <inkml:trace contextRef="#ctx0" brushRef="#br0" timeOffset="1121">572 423 1,'0'0'3,"0"0"0,0 0 0,0 0 0,0 0 0,0 0-1,0 0 0,0 0 1,0 0-2,0 0 0,0 0 0,0 0 0,0 0 0,0 0 0,0 2 0,2 2-1,-2-1 0,0 3 1,0 1 0,0 1 0,0 0-1,2 2 0,-2-1 1,-2 0-1,2 2 0,0-1 0,-2 1-1,2-1 1,-2 2 0,0-2 0,2 0 0,0-1 0,0-1 0,-2 0-1,2-2 0,2 1-1,0-2 0</inkml:trace>
  <inkml:trace contextRef="#ctx0" brushRef="#br0" timeOffset="1641">721 459 1,'0'0'2,"0"0"0,0 0 0,0 0 0,0 0 0,2-1-1,2 1 1,-2-1-1,2 1 0,3-1 0,-1 0 0,2-1 0,-2 1-1,3 0 0,-1 0 0,2 1 1,-2-1-1,1 0 0,1 1 2,-4 0-2,0 0 1,1 1-1,-3 0 1,0 1 0,0 2-1,-2-1 1,0 2-1,-4 1 0,0-1 0,0 2 0,-2 0 0,-2 2 0,2-2 0,-1-2 0,-1 2 0,2-1 0,-2-1 0,2 1 0,0-2 0,2 0 0,-1 0 0,1 0 0,0-1 0,2 1 0,2-2 0,0 2 0,3-3 0,-3 1 0,4 0 0,0 1 0,0-1 0,0-1 0,1 2 0,-1-1 0,2 1 0,-4 0 0,3-1 0,-3 2 0,0-1 0,0 3 0,-2 0 1,0 1-1,-2 1 0,-4 0 0,2 2 0,-2-1 0,-2 1 0,1-1 1,-1 1 0,-2-2-1,0 1 0,1 0 0,1-1-1,0-1-1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59.4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259 9 2,'-2'0'3,"2"0"-1,0-2 0,-2 2 0,0-1 0,0-1 0,0 1 0,0 1-1,0-1 0,-2-1 0,-1 2 1,-1 0-1,2 0 0,-2 0 0,0 3 0,-1-2-1,-1 2 1,0 1-1,-2-1 0,-1 2 1,3 0 0,-2 0 0,-3 2 0,3 0-1,-3 0 0,1 2 0,0 0 0,-1 1 0,1 2 0,-1 1 0,3 0 0,0 0 0,1 0 0,1 2 0,2-1 0,0 3 0,4-1 0,0-1 0,0-2 0,4 0 0,0-3 0,2 1 0,2-3 0,0 0 0,3-1 0,1-3 0,0 0 0,3-4 0,1-4 0,1 1 0,-1-3 0,3-1 0,-3-1 0,3-1 0,-3-1 0,1-2 0,-3-2 0,2 0 0,-1-1 0,-1 1 0,-1-1 0,-3-1 0,0 2 0,0 3 0,-1 0 0,-1 2 0,0 1 0,-2 1 0,-2 1 0,2 0 0,-2 2 0,3 0 0,-3 1 0,0 0 0,0 1 0,0 0 0,0 1 0,-2-1 0,2 1 0,-2 2 0,0 2 1,0-1-1,0 3 0,-2 0 0,2 4 1,-2 0 0,2 1-1,-2 1-1,2 0 1,-2 1 1,0 0-2,2 1 2,-2-1-1,2 1 0,0 0 0,0 1 0,0 1 0,2-1 0,-2 0 0,0 1 0,2-2 0,0 0 0,-2 1-1,4-3 0,0 2-1</inkml:trace>
  <inkml:trace contextRef="#ctx0" brushRef="#br0" timeOffset="1202">483 311 2,'0'0'4,"0"0"-1,0 0-1,0 0 0,0 5 0,0-1 0,0 3 0,0 1 1,-3 0-2,3 2 0,0 0 0,-2 1 0,2-1 0,0 3 0,0-1 0,-2 1-1,0 1 0,0 0 0,-2 0 0,2 0 0,0 0 0,0-1 0,0 0 1,-2-2 0,2 0 0,0-2-1,2-2 0,-3 1 0,1-2-1,0 0 0,2-3-1,-2 1 0</inkml:trace>
  <inkml:trace contextRef="#ctx0" brushRef="#br0" timeOffset="1537">631 402 2,'0'0'3,"0"0"0,0 0 0,0 0 0,0 0-1,0 0 0,0 0 0,0 0 1,0 0-2,0 0 0,0 0 0,0 2-1,-2 3 0,0-1 1,0 2 0,-2 2 0,2 0 0,-4 0 0,2 1-1,-3 0 0,3 0 0,0 0 0,2 1 0,-2-1 0,0 2 1,2-1-1,0-1 0,-2 1 1,2-2 0,-1 1-1,1-1 0,2-1-1,-2 1 1,2-2 0,0 1 1,0-2-1,0-1 0,-2 1 0,2-1 0,2-1 0,-2-2 0,2 0 0,3 1 0,-1-4 0,2 1 0,2-2 0,2-2 0,-1 2 0,1-2 0,-2 0 0,3 2 0,-1-2 0,-2-1 0,1 2 0,1-1 0,-2 0 0,0 1 0,1-1 0,-3 2-1,2-1 1,-2 1 0,-1-1 1,1 2-1,-2-1 0,0 1 0,-2 1 0,2 0 0,-2 0 0,0-1 7,-2 2-7,2-1-1,1 1 1,-3-1-1,2 0 0,-2 1 1,2 0-1,-2-1 1,2 1-1,-2-1 1,0 1 0,0 0 6,0 0-8,2 0 1,-2 0 1,0-2-1,0 1 1,0 1-1,0 0 0,0-1 1,0 1 0,0-1 0,0-1 0,2 1 0,-2-1-1,2 0 0,0 0 1,-2-1 0,0 2 0,0-2 0,0 0 0,2 1 0,-2 1 0,0 0 0,2-2 0,-2 2 0,0 0 0,0 0 0,0-1 0,0 2 0,0-2 0,0 2 0,0-1 0,0 1 0,0 0 0,0 0 0,0 0 0,0 0 0,0 0 7,0 0-7,-2 1-1,2 2 0,-2 0 1,2 1 0,-2 0-1,0 2 0,0 0 1,2 1 0,-2 0 0,0 2 0,-2 1-1,1-1 1,1 0 0,0 2 0,0-1 0,0 2 0,0-1 0,0 1-1,2 0 1,0-2-1,-2-1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41.2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59 3,'-2'-2'3,"0"0"-1,0 1 0,-1 0 0,1 0-1,0 0 0,0 1 1,0 0-1,2-1 0,0 1-1,0 0 1,0 0 0,0 0 1,-2 0-1,2 0 0,0 0-1,0 0 0,0 0 1,0 0-1,0 0 0,0 0-1,0 0 1,0 0 1,0 0 0,0 0-1,0 0 0,2 0 0,0 0 0,0 0 0,2 0 0,3 0 0,3-2 0,-2 2 0,5-1 0,1 0 0,-1-1 0,3-1 0,-1 0 0,3-1 0,-1 1-1,1-1 1,1 2 0,0-1 0,-3-1 0,1 2 0,-1 0 0,-1 0 0,-3 0 1,1 0-1,-3 1 0,0 1 0,-1-2 0,-3 0 0,0 1 0,0 1 0,-2 0 0,0 0 0,1-1 0,-1 1 0,-2 1 1,0-2-1,0 1 0,-2 0 0,2 1-1,0-1 1,-2 0 0,0 0 0,2-1-1,-2 0-1,0 1-1</inkml:trace>
  <inkml:trace contextRef="#ctx0" brushRef="#br0" timeOffset="633">190 409 3,'-2'0'1,"0"0"1,2 0 0,-2 0-1,2 0 1,-2 1 0,2-1-1,-2 0 0,2 0 0,0 1 0,0-1 0,0 0 0,0 0 0,0 0-1,2-1 0,0 1 2,2-1-2,0 1 1,3-1-1,3-2 0,-2 1 0,5 0 1,-1-1-1,3 0 0,-1-1 0,1 1 0,1 1 0,1-1 0,-3 1 0,1 1 0,1-2 0,-3 2 0,-1 0 0,0 1 0,1-1 0,-3 0 0,-2 1 0,-1-1 0,1 1 0,-2 0 0,0 0 0,-2 0 0,1 0 1,-3 0-1,2 0 0,-2 0 0,0 0 1,0 0-1,-2 0 0,2 0 0,-2 0-1,0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03.3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690 1515 3,'-2'-1'2,"0"1"0,0 0 0,-2 0 0,0-1-1,0 1 0,0-1 0,-3 1 1,1 1-1,0 0 0,0-1 0,-3 1 0,1 2 1,2 0-1,-2-1 0,-1 2 0,-1 0-1,2 2 1,-2 0-1,1 2 0,1-1 0,0 1 0,-1 3 1,1-1 0,2 1-1,0 0 0,0 2 0,1 1 0,1 0 0,0-2 1,2 2-1,2-2 0,0 0 0,0 1 0,2-3 0,2 1 0,-2-2 0,5 0-1,-3 0 1,4-4 0,-2-1 0,2-2 1,1-1-1,3-2 0,-2-1 0,3-3 0,1-1 0,-1-3 0,1 0-1,1-2 1,-1 0 0,-3-1 0,-1 2-1,0-3 1,-2 1 0,-1-1 0,-1 3 0,-2-1 0,-2 2 0,0 0 1,0 2-1,0-1-1,-2 2 1,0 0 0,0 0 0,0 2 0,0 0 0,-2 1 0,2 0 0,0 0 0,0 1 0,0 0 0,0 0 1,0 0 0,0 1-1,0-1-1,0 1 1,0 1 0,0 0 0,0 0 0,0 1 0,2 1 0,-2-1 0,0 1 0,2 0 0,-2 0 0,2 0 0,0-1 0,-2 1 0,3 1 0,-3 0 0,2-1 0,-2 1 0,2 0-1,-2 1 1,2 0 0,-2 0 0,2 2 0,-2-2 0,0 2 0,2 0 0,0 0 1,-2 2 0,2 0-1,0 3 0,0 1 0,0 0 0,0 2 0,2 1 0,-1 0 0,1 1 0,0 2 0,0-2 0,0 0 0,2 0-1,-2 0 1,3-1 0,-1 0 1,0-1-1,0-1 0,0 0 0,1-3-1,-1 1 0,0-3-1</inkml:trace>
  <inkml:trace contextRef="#ctx0" brushRef="#br0" timeOffset="1214">1025 1829 1,'2'-5'2,"1"2"-1,-3 0 1,2-2-1,0 3 0,0-1 0,0 1-1,0-2 1,-2 2-1,2 0 1,0-1-1,0 2 0,0-1 1,0 1 0,0 1-1,0-1 1,0 1-1,0 0 1,1 1 0,-1 0 0,2 0 0,-2 1 0,0 1 0,0 0 1,0 2-1,-2 1-1,2 1 0,0 1 1,-2 1 0,0 2-1,-2-1 0,0 2 0,0-1 1,0 1-1,0 1 0,-2 0 0,0 0 0,-3 0 0,3-1 0,0 1 0,0-2 0,0 1 0,0 1 0,0-3 0,-1-1 0,3 1 0,0-2 0,0-1 0,2-1 0,-2 1 0,2-1 0,0-3 0,0 0 0,2 1 0,0-2 0,0 1 0,2-3 0,1 0 0,1-2 1,2 0-1,0 0 1,-1-1-1,3-1 1,-2-1-1,2 1 0,1-1 0,-1 0 0,1 1 0,-3-1 0,2 1-1,-2 0 0,1 0 0,-3 1-1,0 0 1</inkml:trace>
  <inkml:trace contextRef="#ctx0" brushRef="#br0" timeOffset="1919">1251 1845 3,'0'0'3,"0"0"-1,0 0 0,0 0 0,0 0 0,0 0 0,0 0 0,0 0 0,0 0 0,0 0-1,0 0 0,0 0 0,0 0 0,0 0-1,0 0 1,0 0-1,2 0 1,0 2 0,0 0-1,-2 0 0,2 2 0,-2 2 0,2-2 0,-2 3 0,2 0 0,0 1 0,0 2 1,-2 0-1,2 1 0,0 0 1,1 1-1,-3 1 0,2-3 0,0 2 1,0-1-1,2 0 1,-2-2-1,0 0-1,0 1-1,0-2 0</inkml:trace>
  <inkml:trace contextRef="#ctx0" brushRef="#br0" timeOffset="39302">310 2 1,'0'0'2,"0"0"0,-2-1 1,-2 0-1,-1 0 0,1 0-1,-2 0 0,2-1 0,0 1 0,-2 0 0,-1 0 0,-1 0 1,2 1 0,-4 0-1,-1 1 0,1 0-1,-5 1 0,1 1 0,-3-1 0,3 3 0,-3-1 1,3 1-1,-3 1 1,3 0-1,-3-1 0,5 0 0,0 1 0,-1 0 0,3 0 1,-1 1-1,3 0 0,2-1 0,0 1 0,2 2 0,2-1 0,-1 1 0,3 2 0,3-2 1,-3 1 0,4 1-1,2-1 0,-2 2 0,2-1 0,0 1 0,1 0 0,-1 2-1,0 0 1,0 1 0,0 1 0,3 1 0,-3 1 0,0 3 0,0-1 0,1 2 0,-3 0 0,0 2 0,-2 1 0,0-1 0,0 3 1,-2-2-1,2 2 0,0-1-1,-2 0 1,2 1 0,0-1 1,0-1-1,-2 0 0,2 0 0,1 0 0,-1 0 0,2 3 0,-2 0 0,0 2 0,2 1 1,-2-2-1,0 2 1,0 0-1,0 1 0,0-2 0,0 0 0,3 1 0,-3-2 0,0 0 0,-2-1 0,2 0 0,0-3 0,-2 2 0,0-2 0,2 1 0,-2-2 0,-2 1 0,2-1 0,0 0 0,-2-1 0,2 0 0,-2-1 0,2 0 0,0 0 0,-2-1 0,2 1 0,0 0 0,0 1 0,0-1 0,-2 1 0,2 0 0,0-1 0,-3 1 0,3 1 0,-2-1 0,2 1 0,0 0 0,0-1 0,0 1 0,-2 1 0,2-1 0,0 2 0,0-2 0,0 2 0,0-2 0,0 1 0,2-1 0,0 2 0,1-2 0,-1 0 0,2 2 0,0 1 0,0 0 0,0-2 0,0 1 0,0 0 0,3 0 0,-1 1 0,-2-1 0,2 1 0,0 0 0,-1 0 0,1-1 0,-2 1 0,2-1 0,-2 2 0,2-2 0,1 1 0,-1 1 0,0 1 0,0-1 0,-2 0 0,3 1 0,-1-1 0,-2 2 0,2 0 0,-2-1 0,0 1 0,1-1 0,-1-1 0,-2-1 0,0 0 0,0-1 0,0-1 0,0 0 0,0-1 0,-2-1 0,2 2 0,-2-2 0,0 0 0,0-1 0,0 1 0,-2 0 0,2-1 0,-2-1 0,-2 1 0,2-1 0,0-1 0,0 1 0,0-2 0,0 1 0,-1-1 0,1-1 0,0 1 0,0 0 0,2-1 0,-2 2 0,0 1 0,2-1 0,-2-1 0,2 2 0,-2-1 0,2 1 0,-2 1 0,2-2 0,2 1 0,-4 0 0,2-2 0,2 2 0,-2 1 0,0-1 0,0 0 0,0-1 0,2 0 0,0 0 0,-2 1 0,2 0 0,0-2 0,2 2 0,-2 0 0,1 1 0,-1-1 0,2-1 0,-2 1 0,-2-3 0,2 2 0,0-1 0,-2-2 1,2 2-1,-2-1 0,2 0 0,-2-1 0,0 0-1,0 0 2,0 1-1,0-1 0,2 0 0,-2 1 0,2-1 0,-2 3 0,2-2 0,-2-2 0,2 1 0,-2 1 0,0-2 0,-2 0 0,2-1 0,0 0 0,-2-1 0,0 0 0,0 0 0,2-1 0,-2 0 0,0-1 0,0-1 0,2 1 0,-2-1 0,0 2-1,2-1 1,-2-1 0,2 1 0,0 0 0,0-2 0,0 2 0,0-3 0,0 0 0,0 0 0,0 0 0,0-1 0,0-1 0,0-1 0,0 0 0,0-1 0,0-1 0,0 1 0,0-1 0,2 1 0,-2-2 0,2 0 0,0 0 0,2 1 0,-2-3 0,2 0 1,2 1 0,1-1-1,1-1 0,0 0 0,2-2 0,3 0 1,-1-1-1,5 1 0,-3-2 0,5 0 0,-5-2 0,5 2 0,-2 0-1,1 1 1,-1-1-1,-1 1 1,-1-1 0,-1 2-1,-3-1 0,1 2 0,-6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07.6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47 1,'0'-1'2,"0"0"0,2 1 0,-2-1-1,0 0 1,0-2-1,2 2 0,-2-1 0,0 1 0,0-2 0,0 1-1,-2 1 1,2-1 0,0-1 0,0 1 0,0 0 0,-2-1-1,0 2 0,0-1 2,2 0-2,-2 0 0,2 1 1,-2-1 0,0 1-1,-2-2 0,-1 2 0,1 0 0,0 0 0,-2 1 0,0 0 0,0 0 0,-1 0 0,-1 1 0,0 0 0,2 2 1,-3-2-1,1 2 0,2 2 0,0-2 0,-3 3 0,3 0 0,-2 1 0,2 1 0,-1 0 0,1 2 0,0-1 0,2-1 0,2 0 0,0 0 0,0 0 0,2-1 0,2 2 0,-2-1 0,4-3 1,-2 1-1,2 0-1,0-2 1,2-2 1,-1-1-1,3-1 0,0-2 0,2-1 0,1-1 0,1-1 0,-1-1 0,1-1 0,-2-1 0,-1 1 0,-1 1 0,0 1 0,-2 0 0,1-1 0,-3 1 0,0 2 0,0-2 1,0 2-1,-2-1 1,-2 2-1,0 1 0,2 0 1,0-2-1,0 2 0,-2 2 0,0 1 0,2 1 0,-2 2 0,0 2 1,0 0 0,0 3-1,0 1 0,0 0 0,3 4 0,-3 0 0,2 1 0,-2 1 0,2 2 0,0-2 0,0 2 0,-2-1 0,2 1 0,0-2 0,0 3 0,0-1 0,-2-2 0,2-1 0,-2 0 0,0-3 0,0 3 0,0-4 0,2-1-1,-2-1-1,0-2-1</inkml:trace>
  <inkml:trace contextRef="#ctx0" brushRef="#br0" timeOffset="856">337 266 1,'0'0'3,"0"0"-1,0 0 0,0 0 0,0 0 0,0 0 0,0 0-1,2 0 1,0-1-1,4-1 0,-4-1-1,2 2 1,1 0 1,-3 0-1,2 1-1,0-1 1,-2 1-1,2-2 0,0 4 0,-2 1 1,0 4 0,0-1 0,-2 2 0,2 1-1,-4 2 0,0 2 0,0 1 1,0-2-1,0 0 0,0 2 0,0-1 0,0-1 0,-2 2 0,2-2 0,0 1 0,0-3 0,0 1 0,2-2 0,-3-1 0,3 0 0,3-1 0,-3-1 0,2 0 0,0-1 0,0-2 0,2-1 0,0 1 1,2-3-1,-2 0 0,5 0 0,-3-3 1,0 2-1,2-1 0,1 0 0,-1-2 0,0-1-1,0 2-1,-1-1 0</inkml:trace>
  <inkml:trace contextRef="#ctx0" brushRef="#br0" timeOffset="1338">573 243 1,'0'-1'2,"0"1"0,0 0 0,0 0 0,2-2 0,-2 1 0,0 0-1,2 0 0,0 0 0,-2-2 0,2 3 0,0-1 0,-2 0 0,2 1-1,-2 0 0,2-2 2,-2 1-1,0 1 0,0 0-1,0 0 0,0 0 0,0 0 1,0 0 0,0 0-1,0 0 0,0 0 0,0 0 0,0 0 0,0 0 0,0 0 1,0 0-1,0 0 0,0 0 0,0 0 1,0 0 0,0 0-1,0 0 0,0 0 0,0 0 0,0 0 0,0 0 0,0 0 0,0 0 0,0 0 0,0 0 0,0 0 0,0 0 0,0 0 0,0 0 0,0 0 0,0 0 0,0 0 0,0 0 0,0 0 0,0 0 0,0 0 0,0 0 0,0 0-1,0 0 2,0 0-1,0 0 0,0 0 0,0 0 0,0 0-1,0 0 2,0 0-1,0 0 0,0 0 0,0 0 0,2-1 0,0 1 0,0-2 0,0 2 0,0 2 0,0 0 0,1 0 0,-1 2 0,0-1 0,0 1 0,0-1 0,0 1 0,0 1 0,-2 2 0,0 0 0,0 0 0,-2 1 0,0 2 0,0-1 0,-2 2 0,-1 0 0,1 0 0,-2 0 0,2 1 0,-2 0 0,2-1 0,0 1 0,-1-2 0,1 1 0,2-2 0,0-2 0,0 0 0,2-1 0,0 0 0,2-3 0,2 2 0,0-3 0,1-1 0,1-1 1,0 0-1,4-1 1,-1-2-1,-1-1 0,2 2 0,-2-2 0,3 1 0,-3-1 0,0 1 0,1 0 0,-3 0 0,0 2 0,-2-1-1,2-1 0,-4 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10.2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205 14 3,'-4'1'3,"2"-1"-1,-4 1 1,2 0-1,-4 2 0,-1-2 0,1 1-1,0-1 1,0 3 1,-3-2-2,1 2 0,-1-1 0,3 1 0,-2-1-1,2 2 0,-3 0 1,3 1 0,-2 1-1,1 3 0,1-1 0,2 0 0,-2 2 0,-1-1 0,3 2 0,2-2 0,0 1 0,0-2 0,2 2 0,2-1 1,0 1-1,0-2 0,4 0 0,-2-1 1,2-2-1,0 0 0,2 0 0,1-5 0,1 0 0,2-1 0,1-2 0,-1-2 0,2 0 0,1-2 0,1 0 0,-1-2 0,1-1 0,-2-1 0,-1 0 0,1-1 0,-4-1 0,3 0 0,-3-2 0,0 0 0,-1 2 0,-1 0 0,-2 0 0,-2 0 0,0 2 0,0 1 0,-2 0 0,2 2 1,-2 0-1,2 2 0,-2 0 0,0 0 0,2 2 1,-2-1-1,0 2 0,0 1 0,-2 2 0,2 0 0,0-1 0,0 5 1,-2 1-1,4 2 0,-2 0 0,0 1 0,0 2 0,2 0 0,0 2 0,3-1 0,-1 1 0,0-1 0,2 1 0,-2 2 0,2-1 0,3 0 0,1 0 0,-2 0 0,5 1 0,-1-2 0,3 0-1,-1 0-1</inkml:trace>
  <inkml:trace contextRef="#ctx0" brushRef="#br0" timeOffset="1612">483 169 3,'2'0'2,"0"-3"0,2 1 0,0 0 0,0-1 0,0 2-1,0 0 0,1 0 0,-3 0 1,2 2-1,0 1 0,-2 2-1,0 1 2,0 2-1,-2 2 0,0 0 0,0 0 0,-2 4 0,0 1 0,-2 0 0,0 1-1,0 0 1,1 1 0,-1 1-1,0-3 0,0 0 0,0 0 0,0-1 0,0 0 0,2-1 0,-1-2 0,3 0 0,0-2 1,3 0-1,-3-1 0,4-1 0,-2 0 0,4-3 0,0-1 0,2 1 0,1-2 0,-1-2 1,2-2 0,1 1-2,1-3 1,0 2 0,-1-2-2,1-1 1,-1 1-2</inkml:trace>
  <inkml:trace contextRef="#ctx0" brushRef="#br0" timeOffset="2067">700 166 2,'0'0'2,"0"0"0,0 0 0,0 0-1,0 0 1,0 0 0,2 0-1,2-2 0,0 0 0,2 0 0,0 1 0,1 0 0,-1-1-1,0 1 1,2 0-1,-1 1 2,-1 0-2,0 0 0,2 0 0,-2 1 1,1 0 0,-3 0-1,2-1 0,-2 1 0,0 1 0,0 1 0,-2 0 0,1 2 0,-3 1 0,0-2 0,-3 2 0,-1 0 0,2 2 1,-2-1-1,-2 1 1,2 2-1,0-2 0,2 0 0,-3 0 0,1-1 1,2-2-1,0 0 0,0 2 1,2-3-1,0 1 0,2-1 0,0 0 0,0-1 0,2 0 0,3 0 0,-3 1 0,2-2-1,0 2 1,0 0 0,1 1 0,-3-3 0,0 3 0,0-1 0,0 2 0,-2 1 1,0 0 0,-2 0-1,-2 1 0,0 3 1,-4-1-1,2 2 0,-2-2 1,-1 2-1,-1-1 0,0 2 0,0-1 0,-1-1 0,1 0 0,2-1-2,-2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13.4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204 21 3,'-2'-1'2,"2"-1"1,-2 0-1,-2-1 1,-1 1-1,-1 0-1,2-1 1,-2 1 0,0 1 0,-3 0 0,3 1-1,-2-2 0,0 2 0,-1 2-1,1-1 0,0 1 1,0 0 0,-3 3 0,3 0 0,0 2-1,-3 0 0,3 2 0,-2 0 0,1 2 0,1-1 0,0 1 1,2-1 0,0-1 0,1 2-1,1-2 0,2 1 0,2-2 0,0 0 0,2-1 0,0 0 0,5-3 0,-1 1 0,0-3 0,2 0 0,5-2 0,-3-2 0,0 0 0,3-1 0,-1-2 0,1 0 0,-1 1 0,0-2 0,-1-1-1,-3 2 1,2-2 0,-1 0 0,-3 1 1,0 2-1,0-1 0,-2 0 0,-2 2 0,0 1 0,1-1 0,1 1 0,-2 1 0,0 0 0,-2 1 0,0 2 0,0 0 0,-2 4 0,0 0 0,-2 2 0,1 1 0,-1 1 0,4 0 0,-2 2 0,2-1 0,0 1 0,2 1 0,0-2 0,3 0 0,-1 1 0,2-3 0,0 0 0,4-2-1,-1 1 0,-1-2-1,2 0-1</inkml:trace>
  <inkml:trace contextRef="#ctx0" brushRef="#br0" timeOffset="698">425 156 1,'0'0'3,"2"0"-1,0-1 0,0 0-1,5-3 1,-3 2 0,2 0-1,0-1 1,0 0-1,1 1 0,-1-1 0,0 1 0,0 1 1,-2 0-1,0 1 0,-2 0-1,1 2 1,-1 3 0,-2-1-1,-2 3 0,-1 0 1,1 4 0,-4-1 0,2 2-1,-2 1 1,2-1 0,0 1 0,-1 1-1,1-2 0,0-1 0,2 0 0,0 2 0,0-2 0,2 0 0,0-2 0,2 0 0,0-1 0,2-2 0,0-1 1,3-2-1,-1 0 1,2-3-2,2-1 2,-1-1-1,3-2-1,-2-2 0,1 1-1,-1-2 0,0 2 0,-1-2 0</inkml:trace>
  <inkml:trace contextRef="#ctx0" brushRef="#br0" timeOffset="1772">696 88 4,'0'0'3,"0"0"0,0 0 0,0 0-1,0 0 0,0 0 0,0 0-1,0 0 1,0 0 0,0 0-1,0 0 0,0 2 0,-2 3 0,2 0 0,-4 6 0,0-1 0,0 2 0,-3 0 0,3-1 0,0 2-1,0 0 7,0 0-7,2-1 0,0 0 6,0 1-1,0-3-1,2 2-6,-2-3 6,2-1-7,0 1 0,0-3 1,0 1 0,2-1 1,0-1-1,0-2 1,0 0 6,2-3 0,2 0-1,-2-4-7,2 1 1,3-2 0,-1-1 0,0 2 7,1-2-7,-1 0 0,2 0 0,-2 0 1,1-1-1,-3 2 0,2 0 1,-2-1 0,1 1 1,-3 2 6,0 0-1,0-1-7,0 1 0,-2 0 0,0 2 1,0 0-1,0 0 1,-2-2 0,3 2 0,-3 0 0,2 0 0,-2 1 7,0 0-7,2-1 7,-2 2-7,0 0-1,0 1 1,-2 2 0,2 1 6,-5 0-6,3 1 0,0 2 6,0 0-1,2 2-6,-4 0 0,4 2 6,-2 1 0,0-2-7,2 3 1,2-2 6,0-1-7,0 3 1,0-2-1,0 1-1,2-4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28.7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249 13 2,'-3'2'3,"-1"-2"0,0 1-1,0 0 0,0 0 0,0-1 0,0 1-1,-3 0 0,3 1 0,0-2 0,-2 2 1,2 0-1,-2-1 0,1 2 0,-1-1 0,0 2 0,-2-2 0,2 3 0,-3-1 0,-1 2 0,2 1 0,-3 0-1,1 1 1,0 1 6,-3 2-8,3-2 1,-2 2-1,3-1 1,-1-1 0,2 2 0,-1-2 0,3 2 0,-2-2 0,2 0-1,2-1 1,1 1 0,1-1 0,0 0-1,2 0 1,2-2 0,0 0 0,3-1 0,1-1 0,2-1 0,0-1 0,5-2 0,-1-3 0,3 0 0,-1-2 0,3-1-1,-1-1 0,-1-2 1,1 0 0,1-3 0,-1 0 0,-1-2 0,1 2-1,-1-2 1,-3-1-1,-1 1 1,-1 0 0,-2 0 0,3 1 0,-5 0 0,0 3 0,-2 0 1,0 2-1,0 2 1,1 1-1,-3-1 0,0 1 0,0 2 0,0-1 0,0 2 0,-2 0 0,2 2 0,-2 0 7,0 2-7,2 2 0,-2 2 0,0 2 0,0 3 6,0 1-7,0 1 6,2 4 0,-2-1-1,2 1-1,2 2 7,0 0-8,1 0 0,1 0-1,0-1 0,0 0 6,2 0-7,3-2-6,-1-1 0,0-1 0</inkml:trace>
  <inkml:trace contextRef="#ctx0" brushRef="#br0" timeOffset="1363">627 94 2,'0'0'3,"0"0"0,0 0-1,0 0 0,0 0 0,0 0 0,0 0 0,0 0-1,0 0 0,0 0 1,0 0 0,0 0-1,0 0 0,0 0 0,0 0 0,0 0 0,0 0 0,0 0 0,-2 1-1,2 0 0,-2 1 0,0 2 0,0 3 0,0 0 7,0 2-7,-5 2 0,3 3 12,0 2-14,2 0 7,-4 0-1,4 2 0,-2-1 0,2 0-1,-3-2 0,1-1-1,2 0 6,0-2-14,0 0 8,2-2-7,-2-1 7,2-2 0,2 0-7,-2-2 13,2-2-7,2-5-6,5 0 0,-1-1 7,0-3 6,5-2-13,-1-3 7,0 1-1,3-1 0,-1 0-6,1-1 1,-3 2 0,3-2-1,-3 3 1,-2-2 15,3 3-16,-3 1 2,-2 1 0,1 0 0,-3 2 7,0 0-7,-2 1 7,0 1 0,-2-2 0,3 2-9,-3-2 2,0 3 0,0 0 0,-2-1 1,0 0 0,0 1 0,2 1 0,-2-1 7,0 1-7,0-1 7,0 0-7,2 1 0,-2-1 0,0 1 7,0-2-1,0 1-6,2 0 0,-2 0 0,2 0 7,-2-3-1,0 3-7,0-1 1,2 1 0,-2-1 0,0 1 0,2 1 0,-2-2 7,0 2-7,0-1 7,0 1-1,0-1-7,0 1 1,2 0 0,-2 0 7,0 0-8,0 1 1,0 0 0,2 1 1,-2 3 0,0 1 0,0 1 0,0 1 13,0 1-8,0 3 0,-2 2-1,2 1 0,-2 0-1,0 1 6,0 3-7,0-3 6,2 2-7,-2-1-6,2-3 0,0 1 1,0-2 0,0-1-1,2-2 2,-2-2-1,4-1 0</inkml:trace>
  <inkml:trace contextRef="#ctx0" brushRef="#br0" timeOffset="2100">1022 82 1,'0'0'4,"0"0"0,0 0-1,0 1 0,0 2 0,0 2-1,0 2 1,0 1-1,0 2 0,0 1 6,0 2-1,0 1-8,-2 2 1,2 2-1,0-1 7,0 2-7,0 0 0,2 0 0,-2 0 0,0 0-1,2-1 1,0 0-1,0-1-1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31.8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1 1,'-3'-1'3,"-1"1"0,0-1-1,0 2 0,0-1 0,-2 0 0,0 1 0,1 2 0,-1-1 1,0 1-2,-2 1 0,1-1 0,1 2 0,-2 2-1,2 1 1,-2 0-1,1 2 0,-1 1 1,0 1-1,2 1 1,-3-1-1,3 1 0,0 2 0,0-3 0,2 0 1,1-1-1,1 0 1,2-2-1,2-1 0,3-1 0,1-1 0,2-4 0,2-1 0,1-3 0,3-1 0,-1-2 0,1-1 0,1-1 0,1-1 0,-3-1 0,1 1 0,-2-3 0,-1 2 0,-1 0 0,-2-1 0,1 2 0,-3-1 0,0 2 0,-2-1 0,0 2 0,-2 0 1,1 1 6,-3 1-8,2 0 1,-2 2 0,0 1-1,0 0 1,2 1-1,-2 2 1,0-1 0,0 3 0,2 1 0,-2 1 6,2 2-7,-2 1 0,4 0 0,-2 1 0,2 2 1,2 0 0,1-2-1,-1 3 0,2-3 0,-2 1 0,2-2 0,3-1-2</inkml:trace>
  <inkml:trace contextRef="#ctx0" brushRef="#br0" timeOffset="728">515 40 3,'-2'2'3,"0"-1"0,0 0-1,-2 1 0,2 0 0,0 0 0,-2 3 0,0 1-1,0-1 2,-1 2-2,-1 3 0,2-1 0,2 3 0,-2 0 0,0 4 0,2-2-1,0 1 1,-1-1-1,3 0 0,-2-2 1,2 1-1,2-1 0,-2-1 0,3-1 0,-1-2 0,2-1 0,-2-1 0,4-3 0,-2 1 0,2-4 0,3-3 0,-1 0 0,2-2 0,-1-2 0,1-1 0,0-1 0,1-1 0,-1-1 0,-2-1 0,3 1 0,-3-1 0,-2 1 0,2 2 0,-2 0 0,-1 1 0,1 2 0,-2 0 0,-2 1 0,2 1 0,-2 0 0,0 3 0,0 2 0,-2 0 0,2 3 1,0 2-1,-2 1 0,3 1 0,-3 1 1,2 3-1,0 1 0,-2-2 0,2 3 1,-2 0-1,0 0 0,2-1-1,0 1 1,-2-1 0,2-2-2,0 0 0</inkml:trace>
  <inkml:trace contextRef="#ctx0" brushRef="#br0" timeOffset="1229">764 76 1,'6'-3'3,"-2"1"-1,4-1 1,-2 0-1,3 1 0,-1 0 0,0 0 0,-2 1-1,1 2 0,1 2 2,-2-1-2,0 4 0,-2 1 0,-1 1 1,-1 3-1,-2 0 0,0 2 0,-2 1 6,-1 0-1,-1 1-7,0 0 7,0 0-7,0-2 0,0 0 6,0-3-7,4 1 7,-2-3-7,4 0 6,-2-1-6,4-2 0,2-2 0,0-1 0,5-3 0,-1 0 0,2-2 1,5-2-2,-3-1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34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121 13 2,'-2'0'3,"-2"1"0,0 0-1,0 0 1,0 2-1,-2 0 0,-3 2-1,1-1 1,0 3 0,0 0 0,-3 3-1,1-2 0,2 2 0,-1 2 0,1-1 0,2 2 0,0 1-1,4-1 0,-1 0 1,3-2-1,0 2 0,3-2 1,1-2 0,2-2-1,2 0 0,2-2 0,1-3 0,1 0 1,1-3-1,1-4 0,1-2 0,1 2 0,-1-4 0,-3 1-1,0-1 1,1 0 0,-1 1 0,-1-2 0,-3 2 1,-2-1-2,0 2 1,-2 0 1,-2 2-1,1-1 0,1 3 0,-2-1 0,0 2 0,-2 2 7,2 1-7,-4 2 0,2 0 0,-2 5-1,2 0 1,-2 6 6,2-1-7,0 2-1,0 1 8,2 2-7,0-2 6,2-1-7,0 2 7,0-1-7,2-1-1,-1-2 1,3 0-1,-4-1 0,4-1-1</inkml:trace>
  <inkml:trace contextRef="#ctx0" brushRef="#br0" timeOffset="518">490 79 2,'0'0'2,"0"0"1,0 0-1,0 0 1,0 0-1,0 1 0,0 5 0,0 1 0,-3 2 0,3 2 0,-2 0 0,2 3-1,0-2 0,-2 2 0,0-1-1,2-2 1,0 0 0,0-1 0,0 0-1,0-1 1,2-1 0,0-2-1,3 0 0,-3-3 0,4-1 0,-2 0-1,2-4 1,2 0 0,1-3 1,1-2-1,-2 2 0,3-2 0,-3-4-1,0 1 1,0-1 0,-1 1 0,1-1 0,-2 2 1,-2 2-1,0 0 0,1 1 0,-1 2 0,-2-1 0,2 1 0,-2 1 0,0 2 0,0 2 0,0 2 0,-2 0 0,2 3 0,0 1-1,-2 1 1,2 2 0,-2-1 0,2 2 1,1 1-1,1 0 0,-2 0 0,0-2-1,0 2 0,2-1-1,0-2-1</inkml:trace>
  <inkml:trace contextRef="#ctx0" brushRef="#br0" timeOffset="1021">810 21 2,'6'-4'3,"3"1"-1,-1-1 0,0 1 0,0 1 0,3-1-1,-3 1 1,0 2 0,-1 1 0,-3 0 0,2 3-1,-4 2 0,0 1 0,-2 2 0,0 0 0,-4 2 0,0 0 6,-2 2-7,-1 1 0,-1 1 0,2-1 7,-2 1-8,1-1 0,-1 0 1,4-1 0,-2 0 6,2-2-7,-1-1 0,3-1 0,0 0 0,0-2 0,2 0 1,0-1 6,0-1-1,2-1-1,0 0-6,5-2 0,-3-1 6,2 2 0,-2-3-7,0 0 1,0-2 6,3 2-7,-3 2 1,-2-2 6,2 0 0,-2 0 0,0-2-1,2 1 6,-4 1-8,2 1-6,0-1 1,0 2 6,-2-2 0,0 0 0,2 0 0,-2-2-7,0 1 7,0 1-7,3 1 7,-1-2 6,-2 1-1,0 0-13,0 0 1,0 1 7,0-2 6,0 1-1,0 0-1,0 0-1,0 0-13,0 1 7,0-1 0,0 2 7,0-2-7,0 0 6,0 0-7,0 0-6,0 1 7,0-1 0,0 0 1,0 0-7,0 0 14,0 1-7,0-1 6,0 0-1,-2 0 0,2 0-15,0 1 3,-3 0 13,3-1-1,-2 0 1,0 1-9,2-1 8,0 0-9,-2 0 9,0 2-16,2-2 3,-2 0 1,2 1 7,0-1 7,-2 0-7,2 0 6,-2 0-7,2 0 0,0-1-7,0 1 2,0 0 1,0 0 6,0 0 7,0 0-1,0 0-1,0 0-7,0 0 6,0 0 0,0 0-8,0 0 1,0 0 7,0 0-8,0 0-5,0 0 1,0 0 1,0 0 13,0 0-1,0 0-1,0 0-13,0 0 1,0 0 1,0 0 1,0 0 0,0 0 7,0 0 0,0 0 6,0 0-14,0 0 7,0 0 0,0 0 0,0 0 0,0 0 6,0 0-1,0 0-7,0 0 7,0 0-7,0 0 6,0 0-7,0 0 0,0 0 7,0 0 0,0 0-1,0 0-7,0 0-1,0 0 2,0 0 7,0 0-8,0 0 8,0 0-1,0 0-1,0 0 0,0 0-1,0 0-6,0 0 0,0 0 1,0 0 0,0 0 0,0 0 8,0 0-1,0 0-7,0 0 6,0 0 0,0 0-7,0 0 1,0 0 0,0 0 7,0 0-1,0 0 0,0 0-7,0 0 7,0 0-6,0 0 0,0 0 0,0 0 0,0 0 1,0 0-6,0 0 1,0 0 1,0 0 1,0 0 0,0 0 7,0 0 0,0 0-7,0 0 1,0 0-1,2-2 9,0 0-9,0-1 2,4-2 0,1 0 1,-1 2 0,2-1-1,-2 1 2,3-2 0,1 0 0,-2 2 0,0 1 0,-1-2 0,1 3 0,-2 0 1,0 0-1,1 2 0,-1 0 0,-2 0 0,0 0 0,0 3 1,-2 0 0,0 2 0,-2 0 0,-2 1 0,-2 1 0,0 3 0,0-1 0,-2 2 0,-1 1 0,-1-2 0,0 1 0,0 1 0,-3-1 0,1 1 0,-3-1 0,3 2 0,0-1 0,-3-2 0,3 0 0,0-1 0,1-1 0,1 0-1,2-2 0,0-3 0,0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7:56.0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25 251 1,'0'-1'2,"0"1"0,0 0 0,0 0-1,0 0 1,0 0-1,0 0 0,0 0 0,0 0 0,0 0 0,0 0 0,0 0-1,0 0 1,0 0 0,0 0-1,0 0 0,0 0 1,0 0 0,0-1-1,0-1 0,0 1 0,0 0 0,0 0 0,0 1 0,0 0 2,2-1-2,-2 1 1,0 0 0,0-1-1,0 1 0,0 0 1,0 0-1,0 0 1,0 0-1,0 0 0,0 0 0,0 0 0,0-1 0,-2-1 1,4 0 0,-2 1-1,0 0 0,0 0 0,0-1 0,0 1 0,0 0 0,0 0 0,0 1 0,0-1 0,0 1 0,0 0 0,0 0 0,0 0 1,0 0-1,0 0 0,0 0 0,0 0 0,2 0 0,-2 0 0,6-1 0,0-3 0,0 1 0,3 0 0,-1 1 0,0 0 0,1-2 0,3 2 0,-4-1 0,3 1-1,1 0 1,0 1 1,1-2-1,-1 1 0,-1 2-1,1 0 1,-2-1 1,3 0-1,-1 1 0,-2 0 0,1 0 0,-3 0 0,0 1 0,-1-1 0,1 0 0,-2 0 0,0 1 0,-2-1 0,1 1 0,-1-1 0,0 1 0,-2 0 0,0-1 0,0 2 0,0-2 0,0 0 0,0 0 0,-2 0 0,0 0 0,2 0 0,-2-2 0,0 4 0,0-2 0,0 0 0,2 0 0,-2 0 0,0 0-1,-2 1 0,2 0 0,0 0-1</inkml:trace>
  <inkml:trace contextRef="#ctx0" brushRef="#br0" timeOffset="889">4 47 1,'-2'-1'2,"0"-1"0,2 0 0,0 1-1,0-1 0,0 0 1,0 2-1,0 0 0,0-1 0,0 1 0,0 0 0,0 0-1,0 0 1,0 0 0,0 0 0,0 0 0,0 0-1,0 0 2,0 0-2,0 0 1,0 0-1,0 0 0,4 0 1,-2-1-1,4-2 0,1 2 0,-1 1 1,4-1-1,2-1 0,1 1 1,1-2-1,1 1 0,1 1 0,1-2 1,-3 2-1,3-1 0,-1-2 0,1 3 0,0-1 0,-1 0 0,1 0 0,-3 1 0,1 0 0,-3 0 0,3 0 0,-3 1 0,-2 1 0,1-1 0,-1 1 0,0-1 0,-4 0 0,3 0 0,-1 0 0,0 0 0,-1 0 1,-1 1-1,0-1 0,0 0 0,-2 1 0,2-1 0,-1 0 0,-1 0 0,0 2 0,0-2 0,-2 0 0,0 0 0,0 1 0,0-1 0,0 0 0,-2 0 1,2 0-1,-2 0 0,0 0 0,2 0 0,-2 0 0,0 0 0,0-1 0,0 1 0,0 0 0,0 0-1,0 0-1,0 0 1,0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1:36.9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196 6 3,'-2'-1'3,"-2"1"-1,0-3 1,0 2 0,-2 1-1,-1-1-1,1 1 0,-2 0 1,0 0 1,-3 0 5,1 1-8,0 1 1,-3 1-1,1 0 0,-1 1 0,1 0 1,2 2-1,-1-1 0,1 1 0,2-2 1,-1 2-1,3-1 0,0-1 0,2 1 0,2 0 0,2-2 0,0 1-1,0-2 1,4-1 1,2-1-1,0-1 0,5-1 0,-1-3 0,2-1 0,1 0 0,1-1-1,1 0 1,-1 2 0,-1-2 0,-3 2 1,0 0-1,-1 1 0,-3 0 0,0 1 0,0-1 0,0 3 0,-1 0 0,-3 1 0,-2 1-1,0 0 2,-2 5-1,0 1 7,-1 0-8,-1 3 0,2 1 7,-2 2-7,0 1 0,2 1 0,0-1 0,0 2 7,2 0-7,0-1 0,0 1 6,2-1 0,0 0-1,0 0-7,4-2 0,-2-2 0,0 1 0,3-2 0</inkml:trace>
  <inkml:trace contextRef="#ctx0" brushRef="#br0" timeOffset="652">399 16 3,'0'0'2,"0"0"1,0 2-1,0 2 0,0-1 0,-2 2 0,2 0-1,-2 1 0,0 1 0,2 1 2,-2 1-2,2 0 0,-2 1 0,0 0 1,2 1-1,-2 0-1,2 1 1,-3-2 0,1 2 0,0 1-1,0-1 0,0 1 0,0 0 1,0-1 0,2-3 0,-2 1-1,0-1 0,2-1 0,-2 0 0,2-3 0,0-2 0,0 0 0,2 1 0,0-1 0,0-4 0,2-1 0,2-3 0,3 1 0,-1-3 0,2 0 0,1 1 0,-3-1 0,2 1 0,1-1 0,-3 1 0,-2 1 0,0 1 0,0 1 0,1 0 0,-3 0 0,0 0 0,0 1 0,-2 1 0,2 0 0,-2-2 0,0 2 0,-2 2 0,0-1 0,2 0 0,-2 0 0,0-1 0,0 1 0,0 0 0,0 0 0,0 0 0,0 1 0,0-1 0,3 0 0,-3 0 0,0 0 0,0 0 0,2-1-1,0 1 1,-2-1-1,2 0 0,-2 0 0,2-2-1,0 1 1,0 0-1,0-2 0</inkml:trace>
  <inkml:trace contextRef="#ctx0" brushRef="#br0" timeOffset="1116">544 113 2,'0'0'2,"0"0"0,0 0 1,0 0-1,0 0 0,0 0-1,0 0 0,0 0 0,0 0 0,0 0 0,0 0-1,0 0 0,0 0 0,0 0 1,0 0 0,0 0-1,0 0 0,0 0 0,0 0 2,0 0-1,0 0-1,0 0 1,0 0 0,0 0-1,0 0 1,0 0-1,0 0 0,0 0 0,0 0 0,0 0 0,0 0 0,0 0 1,0 0 0,0 0 0,0 0-1,0 0 0,0 0 0,0 0 0,0 0 0,0 0 0,0 0 1,-2 2-1,0 3 0,0 2 0,-1 1 0,-1 1 1,2 3 0,0 0 0,0 4-1,-2 0 1,0 2-1,2 1 0,0 1 0,0 0 0,-2-1 0,1 1 0,3-1 0,-2-2 0,2-1 0,0 0 0,0-2 0,0-3 0,0 0 0,0-2-1,0-2 0,2 1-1,-2-2 0</inkml:trace>
  <inkml:trace contextRef="#ctx0" brushRef="#br0" timeOffset="1642">715 32 3,'0'0'3,"0"0"-1,0 0 1,0 0 0,-2 0-1,0 2 0,0 0 0,2 0 0,-2 3 0,0 0-1,0 2 0,0 1 0,0 0 0,0 1-1,-2 3 1,2 1 0,0 0 0,-5 1-1,5 0 1,-2 2-1,2-1 0,0 0 0,0-1 0,0-2 1,0 1-1,0-2 0,2-1 0,-2-2 0,2-1 1,0-1-1,0 0 0,2-1 0,0-2 0,0-2 0,2-1 7,0-1-7,4 0-1,-1-3 0,1 1 0,0-2 0,0 1 0,1-3 1,1 1 0,0-1 0,1 1 0,-5 0-1,2 0 1,-2 2 0,-1-1-1,3 2 1,-4-2-1,2 0 0,0 3 1,-2-1-1,3 0 1,-3 0 0,-2 2-1,2-2 0,-2 1 0,0 1 0,0 0-1</inkml:trace>
  <inkml:trace contextRef="#ctx0" brushRef="#br0" timeOffset="2034">864 99 2,'0'0'3,"0"0"0,0 0-1,0 0 0,0 0 0,0 0 0,0 0 0,-2 3 0,2 1 0,0 0-1,0 4 0,0 1 0,0 0 1,0 3-1,0-2 0,-2 4 0,2 0 0,-2 2-1,2 0 0,-2 2 1,0-1-1,2 1 0,-2-1 1,2 1-1,-2-2 0,2-2 0,0 0-1,0-1-1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34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1459 84 3,'0'-1'2,"0"1"0,0-1-1,0-1 1,0 2-1,0-2 1,0 1-1,0 1 0,0 0 0,0-1 0,0 1 0,0 0 0,0 0 0,0 0-1,0 0 0,0 0 2,0 0-1,0 0-1,0 0 1,0 0-1,0 0 0,0 0 0,0 0 0,4-1 0,2-4 0,1 0-1,3-1 1,0 1 1,1-2-1,1 1 0,2 0 0,-1 0 0,-1 0 0,1 1 0,-1 1 0,1-1-1,-3 3 1,2 0 0,-1 1 1,-3 1-1,-2-2-1,2 4 2,-1-1-1,-1 2 0,-2 1 0,0 2 0,0-1 1,-2 4-1,0 0 0,0 0 0,0 3 0,-2-2 0,0 2 0,3 1 0,-6 1 0,3-2 0,0 2 0,0 0 0,3 0 0,-1 1 0,0 0 0,-2 1 0,2 1 0,0-1 0,0 3 0,0-2 0,0 2 0,0 1 0,2-2 0,-2 3 0,2-1 0,1 3 0,-5-1 0,2 2 0,0 0 1,0 2-1,0-1 0,-2 2 0,2 0 0,-2 1 0,2-3 0,0 2 0,-2-1 0,0-1 0,0-2 0,0 2 0,-2-2 0,4-2 0,-2 1 0,2-2 0,-2 0 0,2-1 0,-2-1 0,2 0 0,0-1 0,-2-1 0,2 1 0,0 0 0,-2-1 0,3-1 0,-1 3 0,2-1 0,-2 0 0,0 0 0,0-1 0,0 0 0,0 2 0,0-1 0,2 2 0,-2-2 0,0 2 0,3-2 0,-1 3 0,0 0 0,-2-2 1,2 1-1,-2 1 0,2-2 0,-2 3 0,0-1 0,2 0 0,-1 0 0,1 1 0,-2-2 0,2 1 0,-2 0 0,2 0 0,-2-2 0,2 2 0,0-1 0,1-2 0,-1 2 0,0-2 0,0 0 0,0 0 0,0-1 1,0-1-1,-2 1 0,3 0 0,-3 0 0,2 0 0,-2 0 0,0 1 0,-2 1 0,2-1 0,0 1 0,0 1 0,-2-2 0,2 1 0,0-1 0,0 3 0,-2-3 1,2 0-1,-2 0 0,5-1-1,-3 3 1,0-3 1,0-1-1,0 0 0,0 2 0,0-1-1,0-1 1,0 0 0,-2 1 0,2 1 0,0-1 1,-2 0-1,2 1 0,0-2 0,0 1 0,1 0 0,1 1 0,-2-2 0,0 0 0,2 0 0,-2 1-1,0 0 1,0 0 0,2 0 1,-2-1-1,0 1 0,3-1 0,-3 2 0,-2 0 0,2 1 0,0-5 0,0 4 0,0-1 0,-2 1 0,2 1 0,-2-1 0,0 1 0,2 0 0,-2-1 0,2 1 0,-2 1 0,2-2 0,-2 2 0,2-2 0,-2 1 0,2 0 0,0-1 0,0 0 1,1-1-1,-1 2 0,0-2 0,0-1 0,0 2 0,0-2-1,0 1 1,-2 0 0,2 1 0,0-2-1,0 2 1,0-1 0,0 1 1,0-1-2,0 0 1,0 0 1,1 1-1,-1-1 0,0 1 0,0 1 0,0-1 0,2 1 0,-2-1 0,0 2 1,0-1-1,0 1 1,0 1-1,0 0 0,0-2 0,-2 2 0,2-1 0,1 0 0,-3 1 0,2-1 0,0 0 0,0 1 0,0 0 0,-2 1 0,2-2 0,-2-1 0,2 2 0,0-3 0,0 3 0,0-2 0,0 0 0,0 0 0,0 0 0,0 1 0,1-1 0,-1 2 0,0-2 0,0 0 0,0 2 0,0 0 0,0-3 0,0 2 0,0 1 0,0-2 0,0 2 0,0 0 0,0-2 0,0 1 0,0-2 0,-2 1 0,3-3 0,-1 0 0,0 0 0,0 0 0,-2-1 0,0-1 0,2 0 0,0-2 0,-2 1 0,2 0 0,-2-1 0,2 1 0,-2-2 0,2 1 0,0-1 0,-2 1 0,0-1 0,2-2 0,-2 2 0,0-3 0,2 1 0,-2-2 0,0 1 0,2 0 0,0-2 0,-2 0 0,2 1 0,-2-1 0,0-1 0,3 1 0,-3-1 0,2 0 0,-2-1 0,0 1 0,0-1 0,0 0 0,0 0 0,0 2 0,0-3 0,0 3 0,-2-2 0,-1 2 0,1 0 0,0-1 0,-2 2 0,0-1 0,-2 1 0,-2 1 0,-1-2 1,1 1-1,-2 0 1,-3 1-1,1 0 1,-3-1-1,3 0 0,-5-2 0,5 2 0,-4-1 0,1-2-1,1 1-1,1-3-1</inkml:trace>
  <inkml:trace contextRef="#ctx0" brushRef="#br0" timeOffset="2259">202 113 3,'-5'0'2,"1"-1"0,0 1 0,-2 1 0,2 0 0,-2 0-1,1 0 0,-1 1 0,0-1-1,0 0 1,0 1-1,-3 1 1,3-1 0,-2 1 0,2 1-1,-3-2 0,1 3 0,0-1 0,2 1 0,-3 0 0,1-1 0,2 1 0,-2 0 0,1 1 0,-1-2 0,2 1 0,2 1 0,-2-1 0,2 1 0,-1 0 0,1 1 0,2-1 0,0 2 0,0-1 0,0 1 0,2-1 0,0 2 2,0 1-2,2-1 0,0 2 1,0 0 0,2 1-1,0-1 0,1 2-1,-1 0 2,0 1-1,2 0 0,0 1 1,0 1-1,1 2 0,-3-1 0,2 3 0,-2 2 1,2-1-1,-2 2 0,3-1 0,-3 2 0,0 0 0,0 0 0,-2 2 0,2-2 0,-2 2 0,3 0 0,-1 0 0,-2 0 0,0-1 0,0 0 0,0 0 0,0 0 0,0-1 0,-2 2 0,2-2 0,-2 0 0,2 0 0,0-1 0,-2 2 0,0-2 0,0 0 0,0 2 0,0-1 0,0 0 0,0 2 1,0 0 0,-2-2-1,2 2 0,0-1 0,-2 1 0,2-2 0,-2-1 0,2 1 1,0-1-1,-2-1 0,2 0 0,0-1 0,0 0-1,0-1 1,0 2 1,-2-2-2,2 1 0,0-2 2,0 2-1,2-1 0,-2 1 0,0-1-1,0 1 1,0-2 0,2 2 0,-2-1 0,2 1 0,-2 2 0,2-1 1,-2 0-1,0 2 0,0 0 1,2 2-1,-2-1 0,2 0 0,-2 0 0,0 0 0,2 0 0,-2 0 0,0 0 0,2-1 0,1 1-1,-3 0 1,2 0 0,0-2 0,-2 1 1,0 0-1,2-2-1,0-1 1,-2 0 0,2-1 0,-2 0 0,0-1 0,0 1 0,0 1 1,0 0-1,0-1 0,0 1 0,2 0 0,-2 0 0,0 1 0,0 0 0,0-1-1,-2 1 1,2 1 0,0 0 0,-2 0 0,2 0 0,0 0 0,0-1 0,-2 0 0,2 1 0,0 1 0,0-2 0,2-1 0,-2-1 0,2 3 0,0-2 0,0-1 0,-2 1 0,2-1 0,-2 0 0,2-1 0,0 0 0,-2 0 0,2 1 0,0-3 0,-2 1 0,2 0 1,0 1-1,1-1 0,-1 3 0,-2-1 0,0 0 0,2 1 0,-2-1 0,0 0 0,2 3 0,0-3 0,0 4 0,-2-3 0,2 1 0,0 0 0,0-1 0,-2-1 0,2 0 0,-2 0 0,2-1 0,-2 1 0,0-2 0,2-2 0,-2 3 0,0 0 0,0-2 0,-2 1 0,2 0 0,0 0 0,2 1-1,-2-1 2,0 0-1,0 1 0,0 1 0,0 0 0,0 1 0,-2-3 0,2 3 0,0 0 0,-2-1 0,2-2 0,-2 1 0,2 1 0,0-2 0,2 1 0,-2 0 0,-2-2 0,2 0 0,2 1 0,-2-1 0,0 0 0,-2 0 0,2-2 0,2 1 0,-2 0 0,0-1 0,2 0 0,-2-1 0,2 0 0,-2 0 0,0-2 0,0 2 0,-2-1 0,2-1 0,0-2 0,-2 3 0,2 0 0,0-2 0,-2 1 0,0-1 0,2-1 0,-2 2 0,2-2 0,-2 1 0,0-1 0,2-1 0,-2 2 0,2-2 0,-2 0 0,2 1 0,0-2 0,0-1 0,0 0 0,0-1 0,0-1-1,0 1 2,2-1-1,-2 1 0,2 0 0,-2-2 0,2 0 0,-2-1-1,2 1 1,0-1 1,0-1-1,0 1 0,0-1 0,2 0 0,1 1 0,-1-1 0,0 2 0,0-2 0,2-2 0,2 1 0,3 3 1,-1-4 0,-2 0-1,5 1 0,-1-1 0,3 0 0,-1 1 0,3-1 0,-3 2 0,1-2 0,1 1 0,1 1 0,-1-1-1,-1 0 1,-3-2-1,1 2-1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16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375 42 3,'0'0'2,"0"0"0,0 0 0,0 0 0,0 0 0,0 0 0,0-2 0,-2 1-1,2-1 0,0 0 0,-2-1-1,0 1 2,0 0-1,2-1 0,0 2-1,-2 0 1,0-1 0,0 0 0,2-1 0,-3 2-1,1-3 0,0 3 0,0 0 1,0 0-1,0-2 1,0 2-1,-2 0 0,0 0 0,-2 0 0,1 1 0,-3 0 1,2 0-1,-4 2 0,1 0 0,-1 2 0,0 1 0,-1-1 0,-1 1 0,2 2 0,-5 0 0,3 1 0,-3 1 0,1 2 0,1-1 0,-1 1 0,-1 0 0,1 1 0,1 1 0,1 0 0,-2 0 0,3 0 0,-1 1 0,-1 0 0,5 0 0,-2-1 0,2 0 0,-1 0 0,3-1 0,2 0 0,2 0-1,-2 0 1,2 0 0,2 0 0,0-2 0,0 2 0,2-3 0,2 1 0,0 0 0,0 0 0,2 0 0,5-2 0,-3 0 0,2-2 0,3 1 0,-1-2 0,3-1 0,-1-1 0,1 0 0,1-2 0,-1-1 1,1-1-1,-1 1 0,-1-1 0,1-1-1,-3 0 1,0 1-1,-1 0-1,-1-2 0</inkml:trace>
  <inkml:trace contextRef="#ctx0" brushRef="#br0" timeOffset="2576">449 323 1,'0'0'2,"0"0"0,0 0-1,0 0 0,0 0 0,0 0 0,0 0 0,0 0 0,0 0 0,0 0 0,0 0 0,0 0 0,0 0-1,0 0 0,0 0 0,0 0 0,0 0 1,0 0 0,0 0-1,0 0 1,0 2-1,0 4 1,-2 2-1,2 1 0,-2 1 1,0-1-1,0 0 0,0 3 2,0 0-1,-2-1 0,2 3-1,-2 0 1,2 0-1,-3 1 0,3 2 1,-2-2-1,0 0 0,0-2 0,2 1 0,-2-3 0,2 0 0,0-1 0,0-2 0,2-2 0,-2 0 0,2 1 0,-3-3 0,3 1 0,-2-1 0,4-2 0,-2-1 0,3-2 0,-1-4 0,2-2 0,2-1 0,-2-2 0,2-2 0,3 2 0,-3-1 0,2 0 0,-2 0 0,3 1 0,-3-1 0,0 2 0,2 2 0,-4 0 0,3 0 0,-3 1 0,0 0 0,0 2-1,-2-1 1,2 3 1,-2-1-1,0 2 0,2 0 0,-2 2 0,1 0 0,-3 4 0,2 0 0,-2 2 0,0 1 0,0 1 0,0 0 0,0-1 0,0 4 0,0-1 0,0 0 0,0 2 0,0-1 0,0-1 0,0 1 0,2-2 0,-2 1 0,0-2 0,2 0 0,0 0 0,0-1 0,2-1 0,-2-2 0,2 1-1</inkml:trace>
  <inkml:trace contextRef="#ctx0" brushRef="#br0" timeOffset="3798">770 410 2,'0'0'2,"0"0"0,0 0 0,0 0-1,0 0 0,0 0 0,0 0 0,0 0 0,0 0 0,0 0 0,0 0-1,0 0 1,0 0-1,0 0 1,0 0 0,0 0 0,0 0 0,0 0 1,0 0-2,0 0 0,0 0 0,0 0 0,0 0 0,0 0 1,0 2-1,0 4 1,0 2-1,-2 3 1,0-1-1,2 2 1,0 1-1,-2 0 0,2 0 0,-2 0 0,2 1 0,0 1 0,-2 0 1,2 2 0,-2-2-1,2-1 0,0 0 1,0-3-1,0 1 0,0-2 0,0 0 0,0-2 0,0-1-1,0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0:23.9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244 66 1,'-2'-1'2,"2"-1"0,0-2 0,-2 2 0,0-2 0,0 1 0,0-1-1,-1 1 0,-1 1 0,2-1 0,0 0 0,0-1 0,-2 1-1,2-1 1,0 1 1,-2-1-1,0 1 0,-1-1-1,1 2 1,0-1-1,0 1 1,0 0-1,-2 1 0,2 1 0,-3 0 0,1 1 0,-2 1 0,0 1 0,-1 0 0,1 2 0,0 1 0,0-1 0,-1 4 0,1-2 0,-2 1 0,1 2 0,1 1 0,2 0 0,0 2 0,-3 2 1,3 0 0,-2 2-1,2 1 0,0 1 1,1-1-1,1 0 0,0-1 0,0 1 0,2-3 0,2 0-1,-2-1 1,2-1 0,2 0 0,0-2 0,0 2 0,4-3 0,0 0 0,3-3 0,-1-2 0,0 0 1,5 0-1,-1-4 0,3 1 0,-1-1-1,1-1 1,-1-1 0,0 0-1,1-1 1,-1 1-1,-1-3-1,-1 2 0</inkml:trace>
  <inkml:trace contextRef="#ctx0" brushRef="#br0" timeOffset="856">420 236 3,'0'0'1,"0"0"1,0 0 0,0 0-1,0 0 0,0 0 0,0 0 1,0 2-1,0 2 0,0 2 0,0 1 0,0 1 0,0 1 0,-2 1 0,0 2-1,2 1 2,-3 1-2,3 0 1,0 0 0,-2 1-1,2-2 0,0 1 1,0-2-1,0 0 0,2 1 0,-2-3 1,3 0-1,-3-2 0,0-1 0,2 0 0,-2-2 0,2-1 0,0-1 0,2-1 0,0-4 0,2-1-1,0-3 2,1-2-1,1-1 0,2-3 0,1-1 0,1 1 0,0-2 0,-1 0 0,-1 1 0,0 1 0,-1 2 0,-1 0 0,0 2 0,-2 2 0,1-1 0,-3 4 0,0 1 0,-2 1 0,0 3 0,2 0 0,-2 5 1,-2 1-1,0 2 0,0 1 0,0 1 0,2 2 0,-2 0 1,2 2-1,0 0 0,1 1 1,-3-2-1,2 1 0,0-1 0,2 0 0,0-2 0,0 1-1,0-4 0,0 0-1</inkml:trace>
  <inkml:trace contextRef="#ctx0" brushRef="#br0" timeOffset="1521">788 473 1,'0'2'3,"-2"1"-1,0 0 0,2 0 0,-2 0 0,0 1-1,-1 0 0,1 1 0,0-2-1,-2 0 1,2 1 0,0-1 0,-2-1-1,2 0 1,0 1 0,-2-1-1,4-1 2,-2 0-1,-3-1 0,3-1-1,0-2 0,0-2 0,0 0 0,2-2 0,0-1 0,0 0 0,0-1 1,2 0 0,0-1-1,0 0 0,0 0 0,1 3 0,1-1 0,-2 1 0,2 2 0,-2-1 0,2 1 0,-2 3 0,2-2 0,-2 3 0,0 1 0,0 1 0,1 4 0,-1 0 0,0 3 0,-2 1 0,2 3 0,-2 2 0,0 1 0,-2 0 0,2 2 0,-2 3 0,-3 1 0,3 0 0,-2 1 0,0 0 1,-2-1-1,2-1 1,-2 0-1,-1-3 0,1-1 0,0-1 0,2-2 0,-2-1 0,2-2 0,-1-2 0,3-1 0,-2 2 0,2-5 0,0 0 0,0-1 0,2-2 0,2-3 0,0 1 0,-2 0 0,4-3 0,2 2 0,1-2 1,-1 1-2,0-1 2,2 1-1,1 1 0,-1 0 0,0 0 0,2 1 0,-1 0 0,-1 1 0,2 0 0,1 0 0,-1-1 0,0 1 0,1 1 0,-1-1-1,0 0 0,1 0-1,-1 0 0</inkml:trace>
  <inkml:trace contextRef="#ctx0" brushRef="#br0" timeOffset="2815">203 1315 2,'-5'1'2,"1"-1"0,0 0 0,0 1 0,-2-2 0,0 1 0,1 1-1,-1 1 1,0-1-1,0 1 0,-2 1 0,1 1 1,-1-1-1,2 2 0,-2 2 0,1-2 0,-1 2 0,2 0 0,0 1-1,-3-1 1,3 2-1,2 2 0,-2 0 1,0 1-1,2 1 1,-3 1-1,3 1 0,0 0 0,0 1 0,2 0 0,0 1 0,0-2 0,2 1 0,2-1 1,-2 0 0,2-1-1,2-1 1,2 0-2,0-2 1,5 0 0,-1-2 0,3-2 0,1-1 0,0-1 1,1-3-1,1-2 0,1 0 0,2-1-1,-1-2 0,1 1 0,-3-2-1</inkml:trace>
  <inkml:trace contextRef="#ctx0" brushRef="#br0" timeOffset="3538">552 1214 1,'0'0'3,"0"0"-1,0 0 0,0 0 0,0 0 0,0 0-1,0 3 1,0 3-1,0 0 0,2 3 0,-2 1 0,-2 0 2,2 1-2,0 2 0,0 1 0,0 2 0,2 1-1,-2 0 1,-2 3-1,2 1 1,-2 1-1,2 1 1,-2 1-1,0 0 0,0 2 0,2-2 1,0 1-1,-2-1 0,2-1 0,-2 0 1,2 0-1,0-2 0,0-3 0,0 1 0,0-3 0,2-1 0,-2-3 0,0-2 0,0 1 0,0-3 0,0-1 0,0-1 0,0-3 0,0 1 0,2-6 0,0-1 0,0-3 0,2-1 0,0-1 0,2-1 0,-4-1 0,5 2 0,-3-1 0,2 0 0,0-1 0,-2 2 0,0 0 0,1 2 0,-1 0 0,2 1 0,-2 0 0,0 0 0,-2 3 0,2 0 0,1 1 0,1-1 0,-2 4 0,2 0 0,-2 1 0,0 1 0,1 0 0,-1 2 0,0 0 0,0 0 0,0 0 0,0 0 0,-2-1 0,2 1 0,-2-1 0,1 1 0,1-1 0,-2 1 0,2 0 0,-2 0 0,2 0 0,2 0 0,-2 0 0,-1 3 0,1-4-2,-2 1 0</inkml:trace>
  <inkml:trace contextRef="#ctx0" brushRef="#br0" timeOffset="4488">850 1653 2,'0'0'2,"0"0"0,0 0 1,0 0-1,0 0 0,0 0 0,2 0 0,-2-2-1,2-1 0,4-1 2,-2-1-2,3 2-1,-1-3 1,2 0 0,0 3 0,1-2 0,-3 1 0,2-1-1,0 1 0,-1 2 1,-1 0-1,0 1 0,0-1 0,0 4 0,-2-1 0,1 2 0,-3 1 0,0 2 0,0-1 0,-2 2 0,0 1 0,-2 2 1,-2 0 0,2 1-1,-3-1 0,-1 1 0,2-1 0,-2-2 0,2 0 0,2 1 0,-2-3 0,1 0 0,-1 0 0,2 0 0,0-1 0,2-1 0,0 0 0,0-2 0,2 0 0,2 0 0,1-2 0,1 1 0,-2-1 0,2-1 0,2 1 0,1 0 0,-1 0 0,-2 0 0,2 0 0,-1 1 0,-1 0 0,0 1 0,0-1 0,0 3 0,-1 0 0,-1 2 0,-2 2 0,0 2 0,0-1 0,-4 2 0,0-1 0,-2 3 0,-1 1 0,-3-1 0,0-1 0,2 1 0,-3 0 0,1 0 0,0-2 0,0 1 0,-1-2-1,1-1-2</inkml:trace>
  <inkml:trace contextRef="#ctx0" brushRef="#br0" timeOffset="7331">310 2523 2,'-4'1'2,"2"-1"0,-2-1 0,2 1 0,-2 1-1,-1-1 1,1 0-1,0 0 0,-2 1 0,2-1-1,-2 2 1,-1 0 0,3 0 0,-2-1 0,-2 2 1,2-1-1,-1 3 0,-1-2-1,0 2 1,0 1-1,-1-3 1,1 3 0,-2 0-1,-1 1 1,3 1 0,-4 0-1,3 1 0,-1 2 0,2-1 0,-3 1 1,3 0 0,0 3-1,0 0 0,1 1 0,1 2 0,2-1 0,-2 1 1,2 1 0,2-1-1,-3 1 0,3 0 0,0 0 0,0-1 1,2 1-1,-2-2 0,4 0 0,-2 1 0,4-2 0,-2-1 0,5 0 0,-3-2 0,4 0 0,0-3-1,3 1 1,1-3 0,1 0 1,1-3-2,0 0 2,3-2-1,-2-1 0,1-1 0,1-1 0,-1 0 0,-1-1 0,-1-1 0,1 2 0,-3 0 0,-2-1-1,3-1 0,-3 0-1,-2 0 1,1 1 0,-1 0-1</inkml:trace>
  <inkml:trace contextRef="#ctx0" brushRef="#br0" timeOffset="8194">649 2398 2,'0'0'2,"2"0"0,-2 1 0,0-1 1,0 0-1,0 1 0,0 2 0,0 2 0,0 1-1,0 1 1,0 2-1,2 2 0,-2 3 0,0 1 0,-2 3-1,2 3 1,-2 1-1,0 3 1,-2 1 0,2 1-1,0 2 0,0 2 0,2-2 0,-2 0 0,-2-3 0,2 1 0,0-4 0,-1 1 0,1-3 1,2-3-1,-2 0 0,2-4 0,-2-2 0,0-1 1,2-1-1,0-2 0,-2-1 0,2-1 0,0-1 0,2-3 0,0-2 0,0-1 0,0-4 0,3-2 0,1-1 0,0-1 0,2-1-1,-2-1 0,3 1 1,-3-1 0,2 2 0,-2 1 0,1 0 0,-1 2-1,-2 0 1,2 1 1,0 2-1,1 0 0,-3 2 1,2 2-1,-2 2 0,2 1 1,0 2-1,-1 1 0,-1 1 0,2 0 0,-2 3 0,0-2 0,2 2 0,-2-2 0,3 1 0,-3 1 0,0-2 0,0-1-1,0 1 1,0-1 0,3-1 0,-5 0-1,2-2 0,2 0-1</inkml:trace>
  <inkml:trace contextRef="#ctx0" brushRef="#br0" timeOffset="8846">957 2820 1,'0'0'3,"0"0"-1,0 1 0,0 3 0,-2 1 0,2 0-1,0 1 1,0 1-1,-2 1 0,2 0 0,0 0 1,0 1 0,0 1-1,0-1 0,0 0-1,0 2 1,0-2 0,-2-1 0,2 1 0,0 0-1,0-1 1,0-1-1,0-2 0,0 1 0,0 0 0,2 0 0,-2-1 0,0-2 0,0 1 0,2-2 0,-2 0 0,2 1 0,-2-2 0,2 0 0,3-1 0,-3-1 0,2-3 0,0 1 0,0-1 0,2 1 0,-2-1 0,3 1 0,-3-1 0,0 1 0,0 0 0,0 1 0,0 0 1,-2-1-1,3 2 0,-3-1 0,2 0 0,-2 1 1,2-1-1,-2 1 0,0 0 0,0 1 0,0 0 0,0-1 0,0 1 0,-2 0 0,4 1 0,-4-1 0,3 0 0,-1 0 0,-2 0 0,2 0 0,-2 0 0,2 1 0,-2 0-1,0-1 1,2 0-1,-2 0 0,0 0 0,0 0 0,2 0 0,-2-1 0,0 0 0,0 0 1,2 0-1,0-2 1,-2 1 0,2 0 0,0-2-2,0 1 2,0-1 0,0 1 0,-2 0 0,2 1 0,1-1 0,-1 0 0,0 1 0,0 0 0,-2 0 0,0 0 2,2 1-2,-2 0 0,0 0 0,0-2 0,0 3 1,0-1 0,2 1-1,-2 0 1,0-1-1,0 1 1,0-1-1,0 1 1,0 0 0,0 0-1,0 0 0,0 0 0,0 1 0,0 1 0,-2 2 0,2-1 1,-2 1-1,0 0 0,2 2 0,-2 0 0,2 1 1,-2 1 0,2 2-1,-3 0 0,1 0 0,2 2 0,-2 1 0,2 0 0,0 1 0,0 1 0,0-1 0,0 0 0,0 1 0,0-1 0,0 1 0,0-2 0,0-1-1,2-1 0,-2-2-2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3:58.7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0 2,'0'0'1,"0"0"0,0 0 1,-2 0-1,2 0 0,0 0 0,0 0 0,0 0 0,0 0-1,0 0 0,0 0 2,0 0-1,0 0 0,0 0 0,0 0 0,0 0 0,0 0-1,0 0 0,0 0 0,0 0 0,0 0 1,0 0-1,0 1 0,0-1 0,2 1 0,-4-1 0,2 0 1,0 0-1,0 0 2,0 0-2,0 1 0,0 1 0,0-2 0,0 0 0,0 0 1,0 1-1,0-1 0,0 0 0,0 0 1,0 0-2,0 1 1,0-1 1,0 1-2,0 1 2,-2 2-1,0-1 0,0 3 0,0 1 0,-2 1 0,2 2 0,0 0 0,-2 1 0,2 0 0,-1 0 0,1 0 0,0 1 0,-2-3 0,4 0 0,-2 0 0,2-1 0,0-1 0,-2 0 1,2 0-1,0-3 0,2 2 0,-2-1 0,2-2 0,0-2 0,0 2 1,2-3-1,3-1 0,-3-2 0,2 1 0,2-2 0,1 0 0,-1-2 0,-2 1 0,2 1 0,-1-1 0,-1 0 0,0 1 0,0 0 0,-2 1 0,2 0 0,-1 0 0,-1-1 0,0 1 0,0 2 0,-2 0 0,0 0 0,0-1 0,0 1 0,0 0 0,0-1 0,1 1 0,-1 1 0,-2-2 0,2 1 0,-2 0 0,2 0 0,-2 0 0,0 1 0,2 0 0,-2-1 0,0-1 0,0 2 0,0 0 0,0 0 0,0 0 0,0-2 0,2-1 0,-2-1 0,2 2 0,0-2 0,-2 2 0,2-2 0,-2 2 0,0-1 0,2 0 0,-2 2 0,0 0 0,2-1 0,-2 1 0,0-1 0,0 1 1,0 0-1,0 0 0,2 1 1,-2 0 0,-2 0-1,2 0 0,0 2 0,-2 4 0,0 1 1,0 1-1,2 1 0,-2 1 0,0 0 0,0 3 0,2-3 0,-2 3 0,0 1 0,2 0 0,-2 0 0,2 0 0,-2 0 0,2-1 0,0 1-1,0-3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3:48.0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1157 1198 2,'0'0'2,"0"-1"0,0 1 1,0 0-1,0 0 0,0 0 0,0 0 0,0-1-1,0 1 0,2 1 0,-2 0 1,2-2-1,0 0 0,5-1 0,-1-2 0,2 2-1,2-1 1,3 1-1,-1 0 1,5 1-1,1-3 1,1 3-1,0-1 0,-1-1 0,3 2 0,2-1 0,-3-1-1,1 3 1,0-2 0,-1 1 0,-1 0 0,0 1 0,-3 0 0,-1-1 0,-3-1 0,0 2 0,-1 0 0,-1-1 1,-2 1-2,-1 0 1,-1 0 0,0-1 0,-2 0 0,-2 0-1,2 1 0,-2 0-1</inkml:trace>
  <inkml:trace contextRef="#ctx0" brushRef="#br0" timeOffset="438">1263 1517 1,'2'0'2,"2"1"1,-2-1-1,2 1 1,0 0-1,2-1-1,1 1 1,3-1 0,-2 2-1,5-2 0,-3 0 1,4 0-1,1 0 0,-1 0 0,5 0 0,-2-2 0,-1 0 0,3 0 0,-1 1-1,-1-1 0,-1 0 0,3 1 0,-2 0 0,-3 0 0,3-1 0,-3 1 0,1 0 0,1 0 0,-4 0 0,-1 0 0,-1-1 0,-2 2 0,1-1 0,-1 0 0,-2 0 0,0 1 0,-1 0 0,-1 0 0,0 0-1,0 0 0,0 0-1</inkml:trace>
  <inkml:trace contextRef="#ctx0" brushRef="#br0" timeOffset="2001">2983 40 3,'-2'-2'2,"0"-1"1,0 0-1,0 1 0,0-2-1,-2 2 0,0-3 0,-2 2 0,1 0 0,-1 1 0,0 0 0,-2-1 0,2 1-1,-3 0 0,1 0 0,-2 2 0,-1-1 2,1 2-1,-2 1-1,-5 1 1,3 2-1,-5 1 0,2 2 0,-1 0 0,-3 1 0,0 2 0,1 1 0,-1 1 0,2 1 0,-1 0 0,3 0 0,-1 0 0,3-1 0,3 1 1,-1-1 0,3-2-1,4 2 0,0-1 0,3 0 0,3-1 0,5-1 0,1-2 0,6 1 0,1-2 0,3-3 0,3 1 0,1-3 0,1-1 0,2-1 0,2 0 0,-3-1 0,1-1 0,-2 0 0,2 0 0,-5 1-1,1 0 0,-3 0 0,-1 0-2</inkml:trace>
  <inkml:trace contextRef="#ctx0" brushRef="#br0" timeOffset="3019">3169 149 3,'0'0'2,"0"0"0,0 0 0,0 0 0,0 0 0,0 0 0,0 0 0,0 0-1,0 0 0,0 0 0,0 0 1,0 0-1,0 0 0,0 0-1,0 0 1,0 0 0,0 0-1,0 6 1,-2 1 0,0 2-1,0 2 1,0-1-1,0 2 0,-2 2 0,2 0 0,0 1 0,-2 0 0,0 1 0,-1 0 0,1 1 0,0-1 0,2 1 0,-2-1 0,0 0 0,0-1 0,0 0 0,2-1 1,-3-2-1,3 0 0,0-3 0,0-1 1,0-1-1,2 0 0,-2-2 0,2 0 0,-2-1 0,2-1 0,0 0 0,0-2 0,0-1 0,4-1 0,0-5 0,2-2 0,3-2 0,-1 0 0,0-2 0,3 0 0,-1 0 0,-2 1 0,3 1 0,-1 1 0,-4 1 0,0 1 0,3 1 0,-3-1 0,-2 2 0,2 2 0,-2-1 0,0 2 0,3 1 0,-3 1 0,0 2 0,0 0 0,-2 3 0,2 0 0,-2 0 0,2 4 0,-2-1 0,3 0 0,-3 0 0,2 0 0,-2 1 0,0 1 0,0-3 0,0 0 0,0 1 0,2-1-1,-2-1 1,3 1-1,-3-3 0,2 1-1</inkml:trace>
  <inkml:trace contextRef="#ctx0" brushRef="#br0" timeOffset="3769">3459 307 1,'0'0'3,"0"0"0,0 0 0,0 0-1,0 0 0,0 0 0,0 0-1,0 0 0,0 0 0,0 0 0,0 0 1,0 0-1,0 4 0,-2 2 0,2 3 0,-2 0 0,2 3 0,-2 1 0,0 1-1,0 2 0,2 0 1,-4 3-1,4 0 1,-5-1 0,3 1-1,0 0 0,0 0 0,0-1 0,2-1 0,-2-1-1,2 1 0,0-4-1</inkml:trace>
  <inkml:trace contextRef="#ctx0" brushRef="#br0" timeOffset="6813">4212 113 1,'-4'3'2,"0"2"0,-3 1-1,-1 1 1,0 1-1,-3 3 0,-1-1-1,0 3 1,-3 2 0,-1 0 0,-3 2 0,0 1 0,-1 3 0,-3 2 0,-2 3 0,0 2 0,-4 3-1,0 3 1,0 3-1,-2 3 0,0 3 0,-4 1 0,-2 2 2,0 2-2,-5 1 0,1 1 1,0 2 0,-3 3-1,1 0 0,-1-1 0,3 0 0,2-1 0,2-2 0,-1-2 0,3-1 0,0-3 0,4-3 0,0-2 0,2-3 0,2-2 0,2-4 0,3-1 0,1-3 0,2-2 0,3-3 0,1-3 0,3 0 0,-1-4 0,3-1 0,2-2 0,2-2 0,-1-1 0,1 0 0,0-1 0,4-1 0,-2-3 0,2 1 0,0-3 0,2 3-1,0-3 1,2-1 0,-2-1-1,2 0-2</inkml:trace>
  <inkml:trace contextRef="#ctx0" brushRef="#br0" timeOffset="77331">2311 3556 1,'0'0'2,"0"0"0,0 0-1,0 0 0,0 0 0,0 0 0,0 0 1,2 0-1,-2-1 0,2 1 0,2-2 0,3-1 0,1 1 0,0 0-1,3-2 1,-1 1 0,2-1-1,1 1 1,1-1-1,-1 0 0,1 0 0,-2 2 0,1-2 2,1 1-2,-3 2 0,1-2 0,-2 2 0,-1 0 0,1 0 0,-2 0 0,-1 1 0,-1 0 0,0 0 0,-2 0 0,0 0 0,0 0 1,1 1-1,-1 1 0,0 2 0,-2-1 0,2 2 0,0 1 0,0 1 0,-2 0 0,0 1 0,3 1 1,-3 0-1,2 3 0,-2 0 0,0-2 0,0 3 0,0 1 0,2 0 0,0 1 0,-2 1 0,2 1 0,-1 0 1,1-1 0,0 1-1,-2 1 1,2 2 0,-4 1-1,2 0 0,2 0 0,-2 0 0,0 1 0,0 0 0,1-1 0,1 2 1,-2-1-1,2 0 0,-2 1 0,2 1 0,-2 0 0,2-1 0,-2 2 0,0 0 0,0 0 0,1 2 0,-3-1 0,0 2 0,0 1 1,0 0-1,0 2 0,-3-1 0,3 0 0,-2 0 0,2-1 0,0 2 0,2-4 0,-2 1 0,3 0 1,-3-2-1,2 1 0,0-3 0,-2 0 0,2 0 0,2 0 0,-2-1 0,0 2 0,0-2 0,0 0 0,0 1 0,0 0 0,0 2 0,-2 1 0,0 1 0,0 1 0,0 1 0,0 0 0,0 0 0,0 1 0,0 1 0,0-1 0,0-1 0,2 1 0,-2-2 0,2-1 0,-2-2 0,3 2 0,-1-1 0,0 0 1,0-2-1,0 1 0,0-1-1,0 0 1,0 0 0,2 1 0,0 1 0,0 0 0,1 0 1,-1 1-1,0 0 0,0 1 0,0 0 0,2 2 0,1 0 0,-3-1 0,0 2 0,2-2 0,-2 2 0,0 0 0,0-2 0,1 1 0,-1 1 0,0-2 0,-2 0 0,0 1 0,0 0 0,0-1 0,0 0 0,0 0 0,-2-1 0,2-2 0,-2 1 0,2 0 0,-2-1 1,2 1-2,-2 0 1,0-1 1,3-1 0,-3 1-1,2 0 0,-2-2 0,0 0 0,0 0 0,2 0 0,0-2-1,0 0 1,-2 2 0,2-3 0,-2 1 0,2 0 0,-2-1 0,2 2 0,-2-1 0,2 1 0,0 1 0,-2-2 0,0 0 0,2 1 0,-2-1 0,0 0 0,0 2 0,2-2 0,-2-1 0,0 0 1,0-1-1,-2 1 0,4-1 0,-2 0 0,0 0 0,0 0 0,0 0-1,0 0 1,0-1 0,2 1 0,-2 2 0,2-3 0,0 1-1,1 1 1,-1-1 0,0 0 0,0 1 0,0 1 0,0-1 0,0 0 0,2 1 0,0-1 0,-2 2-1,4 1 1,-3-2 0,1 2 0,0-2 0,0 1 1,0-2-1,0 2 0,2-1 0,-1-1 0,-1-1 0,-2 0 0,2 0 1,0-2-1,-2 0 0,2 0 1,0-1-1,-2 2 0,1-1 0,1 0 0,-2-1 0,0 2 0,2-1-1,0 0 2,-2 0-1,0-2 0,0 1 0,0-1 0,0-1 0,0-1 0,1 2-1,-3-2 1,2-1 0,0 1 0,-2-1 0,0-1 0,2-1 0,-2 2 0,2-1 0,-2 0 0,0-1 0,2-2 0,-2 2 0,0-3 0,2 0 0,-2-2 0,0 1-1,0-1 1,-2 1 0,2 2-1,-4-3 1,0 1 0,-1-1 0,-3 1 0,0-1 0,-2 0 0,-3 0 0,-1-1 0,-3 0-1,1-2 0,-5 0 0,0-1 0,-1-1 0,-1 1-1</inkml:trace>
  <inkml:trace contextRef="#ctx0" brushRef="#br0" timeOffset="79489">264 3739 1,'0'0'2,"0"0"-1,0 0 1,0 0-1,0 0 1,0 0-1,0 0 0,0 0 0,0 0 0,0 0 0,0 0 0,0 0 0,0-1 0,0-3 0,-2 2-1,2 0 0,-2-1 1,-1 1-1,3 1 0,-2-2 1,0 2-1,2 0 2,-2-1-1,0 2-1,0-1 0,0-1 1,0 2-1,0-1 0,-2 1-1,0 0 1,0 1 0,-1 1 0,-1 0 0,0 0 0,-2 3 1,-1 0-1,1 0 0,-2 1 0,-1 2 0,1 0 0,-2 2 0,-1 0 0,1 0 0,-1 1 0,1 0 1,0-1 0,-1 1-1,3 0 0,0 1 0,1-2 0,1 1 0,-2-1 0,3 2 0,1-1 0,2 0 0,0 1 0,2-1 0,0 1 0,0-1 0,0 1 0,2 1 0,2 0 0,-2-2 0,2 3 0,0 0 0,0 1 0,0-1 0,0 3 0,0-1 0,0 1 0,2 0 0,-2 1 0,3 1 0,-3-2 0,2 2 0,-2-1 0,0 1 0,0 1 0,2 0 0,-2 2 0,0 1 0,0 0 0,0 0 0,1 2 0,1-2 0,-2 1 0,2 0 0,-2 0 0,2-1 0,-2 1 0,2-1 0,-2-1 0,0 1 0,0-1 0,3 0 0,-3 1 0,2-1 0,-2 0 0,2-1 0,0 1 0,0 0 0,-2 0 0,2-1 0,1 0 0,-1-1 0,0 2 0,0-1 0,-2 1 0,2 1 0,-2 0 0,2 2 0,-1 0 0,-1 1 0,0-1 0,0 1 0,0 0 0,0 0 0,0 1 1,-2 0-1,2-2 0,-2 1 0,0 1 0,0-1 0,0 0 0,0 1 0,0-2 0,0 2 0,0-1 0,-2-1 0,2 2 1,-2-1-1,2 1 1,0-1-1,0 1 0,0 1 0,2 0 0,0 0 0,0 2 0,-2-2 0,2 1 0,0 0 0,-2 0-1,2-1 1,0 0 0,-2 1 0,2-1 0,0 1 0,-2-1 0,0 1 0,0 0 0,0 0 0,3 1 1,-3-1-1,2 1 0,-2 2 0,0 0 0,2 0 0,0-1 0,-2 2 0,2-1-1,-2 2 2,0 0-1,2-2 0,-2 2 0,0-1 0,0-1-1,0-1 2,0 1-1,0-2 0,0-1 0,-2 0 0,2-2 0,0 1 0,0-1-1,0 1 1,0-2 0,0 1 1,2 0-2,-2-2 1,0 1 1,2 0-1,-2-2 0,0 0 0,2 1 0,-2-1 0,2-1 0,-2 1 0,0 0 0,0 1 0,0-2 0,0 0 0,-2 3 0,2-3 0,-2 1 0,0 1 0,0-2 0,2 1 0,0 1 0,-2-1 0,0 1 0,2-3 0,-2 1 0,2 0 0,0-2 0,-2 1 0,2 0 0,0-1 0,0 1 0,0 0 0,0-1 0,2 2 0,-2-1 0,2 1 0,-2-2 0,2 0 0,-2 1 0,0 1 0,0-1 0,0 0 0,0 0 0,-2-1-1,2 1 1,0-1 0,0 1 0,-2-2 1,0 1-1,2 0 0,-3-1 0,3 0 0,-2-1 0,0 1-1,2-1 2,-2-1-1,0 0 0,2 0 0,0 0 0,-2-1 0,2-2 0,0 3 0,0-1 0,0 0 0,0-1 0,0 0 0,0-1 0,2 0 0,-2 0 0,0-1 0,0 1 0,0 2-1,0-1 1,-2 0 0,2 1 1,0 0-1,0 0 0,-2 2 0,0-1 0,2-1 0,0 2 0,-2-2 0,2 0 0,0 2 0,0-3 0,0 1 0,0 0 0,2-1-1,-2 1 1,2-1 0,0 0 0,0-1 0,0 0 0,0 2 1,0-2-2,3-1 1,-3 0 0,0-1 1,2-2-1,-2 0-1,2 0 1,-2-1 1,2-3-1,0-1 0,3 1 0,-1-1 0,0-1 0,2 0 0,1-2 0,-1-1 0,2 2 0,3-2 0,-1 1 0,4-1 0,-1-2 0,2 0 0,3 0 0,-1 0 0,-1 0 0,1-1 0,2-2-1,-3 0 0,1-1-1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3:57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 0 1,'0'0'2,"0"0"0,0 0 0,0 0 0,0 0-1,0 0 1,0 0-1,0 1 0,0 0 0,2 0-1,-2 1 1,0 1 0,0 3-1,0 1 1,2 3 0,-2 2 0,-2 3 1,0 1-1,0 4 0,-2 2 0,0 1-1,0 4 1,-3 0-1,1 2 1,-2 1 0,2 1 0,0 0-1,-1 0 0,1-1 1,0 0-1,0 2 0,0-3 0,1 1 0,-1-2 0,2-1 1,0-4-1,0-2 0,2-2 0,0-2 0,2-1 0,0-3 0,0-1 0,0-3 0,0-2 0,2-2 0,2-3 0,2-4 0,4-2 0,1-5 0,-1-2 0,3-3 0,-1 1 0,-2 0 0,3-1 0,-5 1 0,2 1 0,1 1 0,-3 0 0,0 4 0,-2 0 0,-1 1 0,1 2 0,-4 0 0,2 1 0,0 2 0,0 1 0,0 1 0,-2 2 0,3 3 0,-1 1 0,-2 2 0,0 1 0,0 0 0,2 1 0,-2-1 0,4 3 0,-4 0 0,2 0 0,3-3 0,-3 2-1,0-1 0,4 1-1,-2-1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3:57.0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193 0 3,'-2'0'3,"-2"0"-1,0 0 0,2 0 0,-2 0 0,-2 0 0,1 0-1,-1 1 0,0 1 0,0 2 0,-2-1-1,-1 3 2,1 1-1,0 2 0,-3 1-1,3 0 0,-2 2 0,-1 1 0,3 2 1,-2 1-1,2 0 0,-1 2 1,1 0 0,2 2-1,-2-1 0,1-1 0,3 0 0,0-1 0,2 1 0,2-3 0,0-1 0,2 0 0,2-2 0,2 0 0,3-3 0,1-1 0,0-2 0,3-1 0,1-3-1,1 1 1,1-3 0,-1 0 0,-1-2-1,1 0 0,-3-1-1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3:47.0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6 149 1,'0'-1'3,"-2"-1"0,2 1-1,0 0 0,0 0 0,0 1 0,-2-1-1,2 0 1,0-2 0,0 3 0,-2-1-2,2 0 1,0-1 0,0 2-1,0 0 1,0-2 0,0 2-1,0 0 0,0 0 0,0 0 1,2-3 0,2-1-1,0 0 0,1-1 0,1-1 0,2 1 1,0 0-1,-2 0-1,5 2 1,-3-2 0,0 2 0,1-1 1,-1 2-1,0-1 0,0 2 0,3 0 0,-3 1 0,0 1 0,1 2-1,-3 0 2,2 3-1,0 1 0,-3 1 0,-1 4 0,-2 2 0,0 1 0,-6 3 0,2 3 0,-5 3 0,1-1 0,-2 1 0,0-1 1,-1 1-1,-1-1 0,2-1 0,-1-1 0,-1-1 0,0-2 0,2 1 0,-1-3 0,1-1 0,0-3 0,1 1 0,1-4 0,2 0 0,0-2 0,0 0 0,0-1 0,2-2 0,0-1 0,0 1 0,-1-3 0,3-1 0,3-3 0,-3-1 1,4-5-2,2-2 1,2-3 0,0-1 0,3-2 0,-1-1-1,3 0 1,-1-1 0,2-2 0,3 0 0,-3 0 0,3 0-1,0 0 1,1-1 0,-1 0 0,-1 2 0,1-1 0,1 2 0,-3 0 1,1 0-1,-1 3 0,-1 0 0,1 1 0,-3 1-1,-1 1 1,-1 1 0,0 2 0,-1 1 0,-3 0 0,0 2 0,0 2 0,-2 0 0,0 0 1,1 2-2,-3-1 1,0 2 0,0 0 0,0-1 1,0 2-2,-2 0 1,0 0 0,2 1 1,-2 0-2,-2 0 1,0 1 0,2 1 0,-4 3 0,0 1 1,-5 2-2,3 1 1,0 2 1,-2 0-1,1 2 0,-3 2-1,0 3 1,1 0 0,-3 2 0,2 3 1,-1 1-1,3 0 0,-2 0 0,1 1 1,1 0-1,0 1 0,2-2 0,0 1 1,3-1-1,-1-2 0,2 0 0,2-1 0,2-1 0,2-1 0,-1-3 0,3 0 0,0-2 0,2-1 0,3-1 0,-1-2 0,2-1 0,3-2 0,1-1-1,-1-2-1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4:41.1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37 198 2,'0'0'2,"0"0"0,-2 0-1,0 0 0,0 0 1,-2 1-1,2-2 1,-3-1-1,1 1 0,2 1 0,0 0 0,0 0 0,0 0 0,0-1 0,2 1-1,-2 0 0,0 0 2,2 0-1,0 0-1,0 0 1,-2 0-1,2 0 0,0 0 0,0 0 0,0 0 0,0 0 0,0 0 0,0 0 1,0 0 0,0 0-1,0 0 0,0 0 0,0 0 0,0 0 0,2-1 0,-2-1 0,6-2 0,0 2 0,0-1 0,3 1 0,-3-1 0,2 1 0,0 1 0,1 0 0,-1 0 0,2 2 0,-1 0 0,-1 0 0,2 1 0,-2 1 0,1 1 0,-1 1 0,0 4 0,-1 0 0,1 1 0,-4 3 0,0 2 0,0 1 0,-2 2 0,-2 1 0,-2 0 0,0 1 0,-2-1 0,-2-1 0,2 2 0,-5-1 0,1-2 0,0 1 0,0-2 0,-5-1 0,5-1 0,-2-1 0,1-3 0,1-1 0,2 1 0,0-3 1,-1-1 0,3-1 0,0 0-1,0-2-1,2 0 1,0-2 0,2-2 0,2-2 1,0 0-1,2-4 0,4 0 0,-1-2 0,3-3 0,0-1 0,3-1 0,-1-1 0,5 0 0,-3-1 0,1 0 0,-1-1 0,1 0 0,-1-1 0,0 1 0,1 2 0,-3 0 0,1 2 0,-3-2 0,0 2 0,1 3 0,-3-2 0,0 4 0,-1-1 0,-1 3 0,-2 0 1,0 1-1,0 1 0,-2 0 0,0 2 0,0-2 0,-4 3 1,2 1-1,-4 1 0,2 2 0,-2 0 0,0 4 0,0 0 0,-3 2 0,1 3 0,0 3 0,2 1 0,-2 1 0,2 0 0,2 1 0,-3 0 0,3 1 0,0-3 0,2-1 0,2 1 0,0-2 0,0 0 0,3 0 0,-1-1 0,2-1 0,0-2 0,2-2 0,1 0-1,1-1-1,0-2 0</inkml:trace>
  <inkml:trace contextRef="#ctx0" brushRef="#br0" timeOffset="1390">595 442 1,'0'0'3,"-2"0"-1,-2-1 0,2 1 0,-2 1-1,-2 0 1,2 0-1,-3 1 0,1 0 0,0 1 1,0 1-1,0-1 0,-3 2 1,3 2-2,0-2 1,0 4 0,0-1-1,1 1 0,-1 0 0,2 2 0,2-2 1,-2 2-1,4-2 0,0 1 1,0 0-1,2-3 0,0 0 0,2 0 0,2 0 0,3-3 0,-1 1 0,0-3 0,2 0 0,3-2-1,-1-1 0,3-2 0</inkml:trace>
  <inkml:trace contextRef="#ctx0" brushRef="#br0" timeOffset="1718">844 0 1,'0'0'2,"0"0"0,0 0 0,0 0 0,0 0 0,0 0 0,0 0-1,0 0 1,0 0 0,0 2-1,0 1 0,0 1 1,-2 3-2,2 2 1,0 3 0,-3 2 0,1 1 0,0 3 0,0 3 0,0 1 0,-2 2-1,0 2 1,0 0-1,-2 3 0,-1-1 0,3 0 0,-2 0 0,2-2 0,0-3 0,2 1 0,-2-2 1,1-1-1,1-2 0,2-3 0,0-2 0,2-2 0,-2-2 0,3 0 0,-1-3 0,2-3 0,0 0 0,0-3 0,0-3 0,2-1 0,3-3 0,-3-1 0,2 1 0,0-4 0,1 1 0,-1 1 0,0 0 0,-2-1 0,1 3 0,-1 0 0,-2 0 0,0 1 0,0 1 0,0 1 0,-2 2 0,3 2 0,-3 2 0,2 0 0,0 3 0,-2 2 0,0 1 0,2 2 0,-2-1 0,2 2 0,-2 0 0,3 0 0,1 0 0,-2 1-1,0 0 1,2-1-2,0-1 0</inkml:trace>
  <inkml:trace contextRef="#ctx0" brushRef="#br0" timeOffset="3269">1098 475 1,'0'0'2,"0"0"0,0 0 0,0 0 0,0 0 0,0 0 0,0 0-1,0 0 1,0 0-1,0 0 0,0 0 0,0 0 0,0 0 1,0 0-1,-2 2 0,2 0 0,0 3 0,-2 2-1,0 1 1,-2 0 0,2 1-1,-3 0 0,3 1 1,-2 0-1,2 0 0,-2-2-1,2 1 1,2 0 0,-2 1 1,2-1-1,0-2 0,0-1 0,2-1 0,0 0 0,0 0 0,2-2 0,0 0 0,0-3 0,3-2 0,1-1 0,-2-2 1,2-1-1,3-1 0,-3-1 0,2 0 0,-1-1 0,-1 1 0,0 1 0,0 1 0,-3 0 0,1 2 0,-2 0 0,0 1 1,2 1-1,-4 0 0,0 0 0,1 2 0,-1 0 0,0 3 0,0 2 0,-2 1 0,0 1 0,2 2 0,0 0 0,-2 2 0,0 2 0,2-2 0,0 3 0,-2-1 0,2 2 0,2 0 0,-2-2-1,0 1-2</inkml:trace>
  <inkml:trace contextRef="#ctx0" brushRef="#br0" timeOffset="5401">178 1424 1,'0'0'3,"0"0"-1,-2 0 0,2 0 0,0 0 0,0 0 0,0 3 0,0 1-1,-3 3 0,3 1 0,0 2 2,-2 0-2,2 2 0,0 1-1,0-1 0,2 2 0,1 0 0,-1 0 0,0-1 0,2 0 1,-2-2 0,2 0-1,2-2 1,-2 0 0,3-3 0,-1 0 0,0-1-1,2-4 0,3-1 0,-3-4 0,0-1 0,2-2 0,-1-3 0,1 0 1,-2-2-1,1 1 0,-1-1 0,-2 2 0,0-1 0,-2 2 0,1 1 0,-3 1 0,2 0 0,-2 1 0,0 1 0,0 2 0,0 0 0,-2 1 0,2 0 0,-2 3 0,2 2 0,0 3 0,-2 4 0,0 0 0,2 3 0,0 1 0,3 3 0,-3 2 0,0 2 0,2 2 0,0 0 0,0 2 0,0 1 0,0 2 0,0 1 0,1-1 0,-3 0 0,2 2 0,-2 4 0,0-2 0,0 0 0,-2 1 0,0 0 0,0 1 0,-4 0 0,0-2 0,-2 1 0,-3-2 0,1 1 0,-4-2 0,-1-1 0,-1-1 0,-1-3 1,-1-2-1,-1-4 0,1-1 0,-3-3 0,2-5 1,1-1-1,-3-5 0,3-3 0,1-4 0,1-4 7,-1-4-1,1-3-7,1-4 0,3-2 0,4-3 0,0-2 0,4-1 0,0 0 0,4-1 0,2 1-1,0 0 1,2 2-1,2 0 0,1 2 0</inkml:trace>
  <inkml:trace contextRef="#ctx0" brushRef="#br0" timeOffset="7906">910 1774 1,'-2'0'2,"-2"-2"0,-1 1 0,1 0-1,0-1 1,-2 0-1,2 1 1,-2 0 0,1 1-1,-1 0 0,0-1 0,2 1 0,-2 0 0,0 1 1,-1-1-2,1 1 1,0 0 0,0 0 0,-1 2 0,1-1 0,0 3 0,2-1-1,-2 3 1,-3 1-1,3 2 0,0-1 0,0 3 1,0-1-1,-1 2 0,3 0 0,0 0 0,0 1 0,4-2 0,-2 3 0,4 1 0,0-4 0,2 0 0,2 2 0,1-2 0,1-2 0,0 1 0,3-2 0,3-2 0,-2-1 0,5-3 0,0-2 0,1-1-2,-1-2 0,1-2 0</inkml:trace>
  <inkml:trace contextRef="#ctx0" brushRef="#br0" timeOffset="8561">1208 1499 2,'-2'6'2,"2"3"1,-3 1-1,1 4 0,2 3 0,-2 2 0,2 5-1,-2 1 0,0 3 0,0 2 0,0 3 0,0 1 1,-2 0-1,2 1 0,0 3-1,-2-4 0,1 0 0,1-2 1,0-3 0,2-2-1,0-2 1,0-4 0,2-3-1,-2-1 0,2-3 0,1-5 0,1-3 0,0-5 0,2-5 0,2-4 0,-1-3 0,3-2 0,0-5 0,1 1-1,-1-2 1,0 1 0,1 0 0,-3 2 0,0 2 0,-2 1 0,1 2 0,-1 1 0,0 2 0,-2 0 1,0 3-1,2 2 0,-1 0 0,1 3 0,0 2 0,0 1 0,2 3 0,-1 2 0,1 3 0,-2-2 0,2 4 0,1-2 0,-3 2 0,2 1 1,0-2-2,-1-1 0,1 0-1</inkml:trace>
  <inkml:trace contextRef="#ctx0" brushRef="#br0" timeOffset="10746">1644 1867 1,'0'0'3,"0"0"-1,0 0 0,0 0 0,0 0 0,0 0 0,0 0 0,0 0-1,0 0 0,0 0 0,0 0 0,0 0 1,0 0-2,0 3 1,0 1 0,-2 2 0,2 1-1,-2 0 1,0 0-1,0 2 0,0 2 0,0-2 0,-3 3 0,3-2 0,0-1 1,0 0 0,0-1-1,2-1 0,-2 0 1,2 0-1,0-3 0,0 2 0,0 0 0,0-1 0,2-2 0,0 1 0,0-3 0,2-1 0,1 0 0,-1-1 0,2-2 0,0-1 0,0-1 0,3 0 0,-3-2-1,2 2 1,-2 0 0,3 0 0,-3 1 0,-2-1 0,2 0 0,-2 3 0,2-2 0,-1 2 0,-3 0 0,0-1 0,0 1 0,0 1 0,2 0 1,-2 0-1,0 0 0,-2-1 0,2 1 0,0 1-1,0-1 1,0 1 0,-2 1 0,2-2 0,-2 1 0,0-1 0,0 0 0,3 1 0,-3 0 0,0 0 0,0-1 0,2-1 0,-2 0 0,0 1 0,0-1 0,0-1 0,0 2 0,0 0-1,0 0 1,2 0 0,-2-1 0,0 2 0,0-1 0,0 1 0,0-2 0,0 1 0,0 1 0,0 0 0,0 0 0,2 0 0,-2 0 0,0 1 0,0 0 0,0-1 0,0 1 1,0 0-1,0 2 0,0 0 0,0 3 0,-2-1 1,0 1-1,2 3 0,0 0 0,0 4 1,0 0 0,0 3-1,0 0 0,0 3 0,2-1 0,0 3 0,-4 0 0,2 0 0,0 0 0,0 1 0,0-1 0,0-1 0,2 0 0,-2-3-1,2-1-2</inkml:trace>
  <inkml:trace contextRef="#ctx0" brushRef="#br0" timeOffset="14645">537 3211 1,'3'-2'3,"-3"0"-1,0 0 0,0-2 0,0 2-1,0-1 1,0 1 0,0 0-1,-3-1 0,3 1 0,0 0 0,-2-1 0,2 1-1,0 0 2,0-1-1,0 1 0,0 1-1,-2 0 0,0-2 1,0 2 0,-2 1 0,0 0 0,0 0-1,-2 0 0,-1 1 1,-1 3-1,0-2 0,0 2 0,-3 0 1,1 2-1,0 0 0,1 0 0,-1 0 0,2 2 0,-1-1 1,1 2-1,0 0 0,2 1 0,-1 0 0,1 3 0,0-1 0,2-2 0,0 2 0,2 0 0,2 0 0,2 0 0,2-1 0,2 2 0,2-1 0,3-3 0,3-1 0,3 0 0,1-1 0,5-2 0,0-2 0,4-1 0,-2 0 0,-1-3-1,3-2-1,-2 2-1</inkml:trace>
  <inkml:trace contextRef="#ctx0" brushRef="#br0" timeOffset="17888">885 3124 2,'0'0'3,"0"0"-1,0 0 0,0 0 0,0 0-1,0 0 0,0 1 0,0 4 0,-2 1 0,2 1 0,0 2 0,0 2 0,0 1 0,0 2 1,0 2-1,0 1 0,0 2-1,0-2 1,0 3-1,2 0 1,-2-2-1,2 2 0,-2-1 0,0-4 1,2-1-1,-2 0 0,2-3 0,-2-2 0,0 1 0,2-3 0,-2 0 0,2-1 0,0-2 0,0-1 0,0-3-1,3-2 1,-1 0 0,0-3 0,0-2 0,2-1 0,-2 0 0,3-1 0,-3 0 0,2 0 0,-2 2 0,-2 2 0,2-1 0,-2 1 0,2 0 0,-1 2 0,-1 2 0,2 1 0,-2 1 0,0 2 0,2 3 0,-2 1 0,2 1 0,0 3 0,0-1 0,-1 1 0,1 0 0,0 1 0,0 0 0,2-1 0,-2 1 0,0 0 0,1-2 0,1-2-1,0 0 0</inkml:trace>
  <inkml:trace contextRef="#ctx0" brushRef="#br0" timeOffset="18518">1158 3384 2,'2'-2'2,"2"-1"0,0-1-1,0 2 1,1 0 0,-1-1-1,-2 2 0,2 0 0,0 0 1,0 1-1,-2 0 0,0 1 0,0 3 0,3 0 1,-3 2-1,0 2 0,-2 2-1,2-1 1,-4 2 0,2 1-1,0 2 0,-2 0 0,2 0 0,0 0 0,-2-1 1,2-1 0,0 0 0,0-1-1,2-2 0,-2 0 0,2-1 0,0-1 0,4-1 0,0-1 0,0-3 0,5-1 0,-1-1 0,2-1 0,3-4-1,-1 1 0,1-2-1</inkml:trace>
  <inkml:trace contextRef="#ctx0" brushRef="#br0" timeOffset="20474">587 4339 3,'-2'0'3,"0"0"0,-2 0-1,2 0 0,-2 2 0,-1-2 0,-1 0 0,2 0 1,-2 0-2,0 0 0,0 0 0,-1 1 0,3-1-1,-2 0 1,0 1 0,0 0-1,1 1 1,-3 0-1,2 1 0,-2 1 1,1 1-1,-1 1 1,0 2-1,0 0 0,-3 2 0,3 1 0,2 1 0,-2 0 0,-1 0 0,3 1 0,2 0 0,0 0 0,2 1 0,0-1 0,2 0 0,2-1 0,0 2 0,4-1 0,2-2 0,1 1 0,3-3 0,0 1 0,5-2 0,-1-1 0,3-3 0,2 0 0,2-2 0,-1-1 0,1-2 0,0 0-2,0-4 0</inkml:trace>
  <inkml:trace contextRef="#ctx0" brushRef="#br0" timeOffset="20972">1081 4117 1,'-2'0'3,"0"0"-1,0 0 0,0 0-1,-2-1 1,0 1 0,0 1 0,0-2-1,2 0 0,-3 3 0,3-2 0,0 0 0,0-1 1,0 2-1,0-1-1,0 0 1,2 0 0,-2 0-1,2 0 1,0 0-1,0 0 0,0 0 0,0 0 1,0 0-1,0 0 0,0 0 0,0 6 0,0 1 0,0 4 1,0 3-1,2 1 0,-2 3 1,2 1-1,-2 2 0,0 2 0,2-1 0,0 3 0,0 0 0,0 2 0,0 1 0,-2-1 0,2-2 1,-2 1-1,0-2 0,0-1 1,0-2-1,3-1 0,-3-3 0,0-1 0,0-4 0,0 0 0,2-4 0,0-1 0,0-5 0,2-2 0,2-2 0,0-4 0,3-3 0,1-3 0,0 0 0,1-2 0,1-1 0,0 1 0,1 0 0,-1 1 0,1 1 0,-3 2 0,0 2 0,3 1 0,-5 1 0,0 1 0,-2 2 0,3 2 1,-3 1-1,2 2 0,0 2 0,-1 1 0,1 2 0,-2 1 0,0 2 0,1-1 0,1 1 0,-2 1 0,2 0 0,1 0-1,1-1-1</inkml:trace>
  <inkml:trace contextRef="#ctx0" brushRef="#br0" timeOffset="23020">1499 4424 1,'0'0'3,"0"0"-1,0 0 0,0 0 0,0 1 0,-2-1-1,2 0 0,0 0 0,2 0 0,-2 2 0,0-1 0,2 1-1,-2 2 1,0-1 0,0 2 1,2-1-1,-2 3 0,0 1 0,2 2-1,-2-2 1,2 0-1,-2-1 0,3 2 0,-1-1 0,0 1 0,0-2 0,0 0 0,2-2 0,0 0 0,2-1 0,0-2 0,1-1 0,1-1 0,0-2 0,1-3 0,1 0 0,0-2 0,1 0 0,-1-1 0,-2 0 0,0 1 0,1 0 0,-3 0 0,0 1 0,0 2 0,1 0 0,-3 1 0,-2 0 0,2 0 0,-2 2 0,2 1 0,-2 2 1,0 2 0,0 1-1,2 4 0,-2-1 0,1 1 0,1 0 0,-2 2 0,2-1 1,0 2-1,-2 0 0,2-2 0,2 0 0,-1 1 0,1-2 0,-2 2-1,2-1 0</inkml:trace>
  <inkml:trace contextRef="#ctx0" brushRef="#br0" timeOffset="97999">25 1039 3,'0'0'2,"-3"0"0,3 0 0,0 0 0,0 0 0,0 0 0,0 0 0,0 0-1,0 0 0,0 0 0,0 0 1,0 0-1,0 0-1,0 0 1,0 0-1,0 0 0,0 0 1,0 0-1,0 0 0,0 0 0,0 0 1,0 0-1,0 0 0,0 0 0,0 0 0,0 0 0,0 0 0,0 0 0,3 0 0,-1 0 0,0-1 0,2-1 0,6 0 0,3-2 0,-1 1 0,5 0 0,1-1 0,3 0 0,2-1 0,1 0 0,3-2 0,2 0 0,4-3 0,2 1 0,3-1 0,1-1 0,4 0 0,1-1 0,1 0 0,1 2 0,-3-1 0,3 1 0,-5 1 0,1-1 0,-1 1 0,-4 1 0,0 0 0,-1 1 0,-1 1 0,-2 0 0,-2 3 0,-2 0 0,-2 2 0,0 1 0,-3 0 0,3 0 0,-2 2-1,-2 1 1,-3 0-1,1 1 0,-2-2 2,-3 0-1,-1 2 0,1-2 0,-3 1 0,-3-1 0,0 0 0,-1-1 0,-1 2 0,0-2 0,-4-1 0,3 1 0,-3-1 0,-2 0 0,2 1 0,-2-1 0,2 0 0,-2 0-1,-2 0-2</inkml:trace>
  <inkml:trace contextRef="#ctx0" brushRef="#br0" timeOffset="99467">283 2673 1,'0'0'3,"0"0"-1,0 0 1,0 0-1,0 0 0,0 0 0,0 0 0,2-2-1,-2 1-1,0-1 1,0 2 0,2-2-1,2 0 2,0 2-1,5-1 0,-1-2-1,4 0 0,1-1 0,3 0 0,3-1 0,2 0 0,6-3 0,2 1 0,6-1 0,4-2 0,4-1 0,3 0 0,2-1 0,1-1 0,3 0 0,0 2 0,1 0 0,1 2-1,0 1 1,-4 2-1,-1 1 1,-1 2 0,-5 1-2,-4 0 1,-1 2 1,-5 0 0,-6 2 0,0-1 0,-7 0 0,1 0 0,-5-1 0,-1 1 0,-3-1 0,-1 1 0,-3-1 0,0 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7:59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15 883 2,'-2'-2'1,"2"1"0,-2-1 1,2-1-1,0 1 1,-3 1 0,1-1 0,2 0-1,-2 1 0,2 0 0,0 0 0,-2 0 0,2 1 0,-2-1-1,2 1 1,0 0 1,0 0-1,0 0-1,0 0 0,0 0 1,0 0 0,0 0-1,0 0 0,0 0 0,0 0 1,0 0-1,0 0 0,0-3 0,0-1 0,2-2 1,0 0-1,0-1 0,0-1 1,1-3 0,1 2-1,0-3 0,2 1 0,0-2 0,-2-1 0,5 0 0,-3-2 0,2-2-1,0 0 2,5-3-1,-3-1 0,3-1 0,1-2 0,1 1 0,-1-2 0,3-2 0,-1-1 0,3 1 0,-3-1 0,1 1-1,-1 0 2,-1 2-1,1 0-1,-1 2 1,-3 0 0,1 1 0,-3 2 0,2 1 1,1 1-1,-3 0 0,0 2 0,-1 1 0,-1 1 0,0 1 0,1 2 0,-3 0 0,2 0 0,-2 2 0,0-1-1,3 3 1,-3-1 1,-2 1-1,2 1-1,-2 1 1,1 1 0,1 1 0,-4-1 0,2 2 0,-2-1 1,2 3-1,0 0 0,-2 0 0,3 2 0,-3-1 0,2 1 0,-2 1 0,2 1 0,0 1 0,-2 0 0,0 0 0,2 2 0,-2 0 0,0 0 0,1 2 0,-1-1 0,0 1 0,0 0 0,-2 2 0,0-1 0,0 1 0,0 2 0,0 0 0,-2 1-1,0 1 1,0 2 0,-1 0 0,1 1 0,0 0 0,0 2 0,-2 0 0,2 1 0,0-2 0,-2 2 1,2-1-1,0-1 0,-2 1 0,2-1 0,-1 1 0,1-1 0,-2-2-1,4 1 1,-2-2 0,0 0 1,2 1-1,-2-2 0,0-2 0,2 1 0,0-1 0,0-1 0,0-1-1,0-1 1,2-1 0,-2 1 1,0-2-1,0 0 0,2 0 0,-2-1-1,0-1 1,0-1 0,2 1 0,-2 0 0,0-1 1,2 0-1,-2 1 0,2-2 0,-2 1 0,0-1 0,0 1 0,2-2 0,-2 1-1,0 0 1,0-1 0,2 0 0,-2 1 0,0-1 0,0-1 0,0 1 0,0 0 0,0-1 0,0 1 1,-2-1-1,2 2 0,0-1 0,-2 0 0,2 1 0,0-1 0,-2 0 0,2 1 0,0-1 0,-2 0-1,2 1 1,0-1 0,0 0 0,-2 1 0,2-2 0,0 1-1,0 0-1,-2 1 0</inkml:trace>
  <inkml:trace contextRef="#ctx0" brushRef="#br0" timeOffset="1196">166 720 1,'0'0'2,"0"-3"0,2 2-1,-2-1 1,2-1-1,-2 2 0,2-1 0,-2 0-1,2-1 0,-2 1 1,2 1 0,-2-2 0,2 1 0,-2 0-1,0 1 0,0-1 0,2 1 0,-2-1 0,0 1 0,2 1 0,-2-1 0,0 1 0,0-2 0,0 1 1,0 1-1,0-1 1,-2 1-1,2-1 0,0 1 0,0-1 1,0 0-1,0 1 0,0-1 0,-2 1 0,2-2 0,0 2 0,2-1 0,-4 1 0,2-1 0,0 0 0,0 1 0,0 0 0,0 0 0,0 0 0,0 0 0,0 0 0,0 0 0,0 0 0,0 0 0,0 0 0,0 0 0,0 0 0,0 0 0,0 0 0,0 0 0,0 0 0,0 0 0,0 0 0,0 0 0,0 0-1,0 0 2,0 0 0,2 0 0,2-2-1,0-1 0,1 2 0,1-1 0,0-1 0,2 1 0,-2 0 0,3 1-1,-3-3 1,4 2 0,1-1 0,-3 0 0,2 2 0,1-3 0,-1 2 0,-2 1 1,3-2-1,-1 1 0,0 1 0,1 0 0,-3 0 0,0 0 0,-2-2 0,3 2 0,-1 1 0,-2-1 0,0 0 0,3-2 0,-3 3 0,0-1 0,0 1 0,0-1 0,1 1 0,-1-1 0,0 0 0,-2 1 0,2 0 0,-2 0 0,1-1 0,-1 1 0,0 0 0,0 0 0,-2 0 0,2 0 0,0 0 0,-2 0 0,0 0 0,3-2 0,-1 2 0,0 0-1,-2 2 1,0-2 0,0 0 0,0 0 1,0 0-1,0 0 0,0 0-1,0 0 1,0-2 0,1 2 1,-3 0-1,0 0 0,2 0 0,-2 0 0,0 0 0,0 0 0,0 0 0,0 0 0,0 0 0,0 0 0,0 0 0,0 0 0,0 0 0,0 0 0,2 0 0,-2 0 0,0 0 0,0 0 0,0 0 0,0 0 0,0 0 0,0 0 0,0 0 0,0 0 0,0-1-1</inkml:trace>
  <inkml:trace contextRef="#ctx0" brushRef="#br0" timeOffset="3345">883 300 2,'0'0'2,"0"0"-1,0 0 0,0 0 1,0 0 0,0 0-2,0 0 1,0 0 0,0 0 0,0 0-1,0 0 1,0 0 0,0 0-1,0 2 0,0 4 0,-4 1 0,2 2 1,0 0 0,-2 3 0,0 1-1,0 1 1,2 0-1,-3 0 0,1 1 0,2 0 0,-2 0 1,-2 1-1,4 1 0,-2-2 0,2 0 0,-3 0 0,1-1 0,2-1 0,0 0 0,0-1 0,2 0 0,0-2 0,-2 0 0,4-1 0,-2-2 0,2-1 2,-2 1-2,2-3 0,0 1 1,2-3-1,3 1 0,-3-2 0,4-2 1,-2-2-1,3 0 0,1-3 0,0-2 0,5-1-1,-1-3 2,3 0-1,-1 0 0,-1-2 0,1-3 0,1 2 0,-1 0 0,-1-1 0,-1 1 0,1 0 1,-3 1-1,-1 0 0,-1 0 0,-2 2 0,0 2 0,-1-1 0,-1 2 0,0 0 0,-2 2 0,-2 1 0,0 0 0,3 1 0,-3 2 1,0 2-1,0-2 0,-2 1 0,2 1 0,-2 0 0,0 0 0,0 2 0,0-1 0,0 0 0,0 2 0,-2 3 0,0 1 0,0 1 0,0 1 0,-1-1 0,-1 1 0,2 2 0,0 0 0,0-1 0,0 1 0,-2 1 0,2-1 0,2 2 0,-2-2 0,2 1 0,-2 0 0,0 0 0,0-2 0,2 2 0,-3-2 0,3 1 0,0 0 0,0-1 0,0 0 0,3-2 0,-1 1 0,0 1 0,0-2 0,2 0 0,0-2 0,-2 1 0,4-1 0,-2-2 0,5 0 0,-3-2 0,2-1 0,3-1 0,-3-2 0,2 0 0,3-2 0,-3 2 0,0-2 0,1-1 0,1 0 0,-2-1 0,1 0 0,-1-1 0,0 1 0,1-2 0,-1-1 0,0-1 0,1-1 0,-1-1 0,0 0 0,-1-2 0,-1 0 0,-2-3 0,0 2 0,1-2 0,-3 3 0,-2-1 0,2 0 0,-2-1 0,0 2 0,0 0 0,0 1 0,-2 1 0,0-1 0,2 1 0,-2 0 0,0 1 0,-2 0 0,4 3 0,-2-1 0,0 2 0,0 1 0,0-2 0,2 4 0,-2 0 0,-2 1 0,2 1 0,0 0 0,-2 0 0,2 3 0,0 0 0,-2 1 0,2 1 0,0 0 0,-2 1 0,2 2 0,-2 0-1,2 0 0,-2 2-1</inkml:trace>
  <inkml:trace contextRef="#ctx0" brushRef="#br0" timeOffset="4799">1564 470 1,'0'0'2,"0"0"0,0 0 0,0 0 0,0 0 0,0 0-1,0 0 0,0 0 0,0 0 0,0 0 0,0 0 0,0 0 0,0 0-1,0 2 1,0 4-1,-2 1 1,0 1-1,0 1 0,-1-1 0,1 2 2,-2-1-2,2 2 1,-2 1 0,2 0-1,0 1 0,-2 0 0,2 0 1,-2 1-1,-1 0 1,3 1-1,-2-1 0,2-1 0,-2 0 0,2-3 0,2 1 0,-2-1 0,0 0 0,0-2 0,2 0 0,-2-1 0,2-1 0,0-1 0,-2 0 0,2-1 0,0-1 0,0 1 0,0-2 0,0-1 0,-2 0 0,4 1 0,-2 0 0,0-4 0,0 2 0,2-2 0,0 0 0,0-2 0,0 1 0,0-1 0,2 0 0,0-1 0,-2-1 1,2 0-1,1 1 0,-1-2 0,0 0 0,0 1 0,2-1 1,0-1-1,3 1 0,-3 0 0,2 0 0,-2 0 0,1 1 0,-1 0 0,0 2 0,0-1 0,2 1 0,-1 0 0,-1 1 0,0 1-1,0 1 1,0 0 0,-1 2 0,1-1-1,-4 2 1,2 2 0,-2-2 0,0 2 0,0 1 0,-2 0 0,0 1 0,2 0 0,-2 1 0,0 0 0,0 1 0,0-1 0,0 0 0,0 0 1,0 0 0,2 0-1,-2 1 0,2-1 0,-2 1 0,0-1 1,0 1-1,3-1 0,-1 0 0,0 0 0,0 1 0,0 0 0,0-2 0,0 2 0,0-2 0,0 1 0,2-1 0,-2 0 0,2-2 0,-2 1-1,3 1 0,-1-2-1</inkml:trace>
  <inkml:trace contextRef="#ctx0" brushRef="#br0" timeOffset="6259">87 1109 2,'0'0'2,"0"0"0,0 0 0,0 0-1,0 0 0,0 0 0,0 0 0,0 0 0,0 0 0,0 0-1,0 0 1,0 0 0,0 0 0,0 0 0,0 0 0,0 0 0,0 0-1,0 0 0,0 0 0,0 0 0,0 0 0,0 0 2,0 0-1,0 0-1,0 0 0,0 0 0,0 0 1,0 0-1,0 0 0,0 0 0,0 0 0,0 0 0,0 0 0,0 0 0,0 0 0,2 0-1,-2 0 1,0 0 0,2-1 0,4-3 1,1 1-1,1-2 0,0 2 0,3-2 0,-3 2 0,4-1 0,1 1 0,-1 0 0,2-1 0,3 0 0,0 1 0,-1-1 0,5 0-1,-3 1 2,3 1-1,-2-2 0,-1 2 0,3 0 0,-2 1 0,-3-1 0,1 2 0,-3-1 0,1 1 0,-5-1 0,2 0-1,-1 2 2,-1 1-1,-2 0 0,1-2 0,-3 1 0,0 0 0,0 0 0,-2 0 0,1-1 0,-1 1 0,-2-1 0,2 2 0,-2-1 0,0 0-1,0-1 2,0 0-1,0 1 0,-2-1 0,2 0 0,-2 0 0,2 0 0,-2 0 0,2-1 0,-2 0 0,0 1 0,2 0 0,-2 0 0,0 0 0,0 0 0,0 1-1,0-1 1,0 0 0,0 0 1,0 0-1,0-1 0,3 1 0,-6 0 0,3 0-1,0 0 2,0 0-1,0 0-1,0 0 2,0 0-1,0 0 0,0 0 0,0 0-1,0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4:03.6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238 36 2,'0'-2'2,"0"0"0,0-2 0,0 2 0,-2-2-1,2 1 1,-2-1-1,0 2 0,2-1 0,-2 2 1,2-1-1,0 0 0,-2 1 1,2 0-1,-2 0 0,2-1-1,-2 1 1,2 1 0,0 0 0,0 0 0,0 0-1,0 1 1,-2 3-1,-2 2 0,0 2 0,0 2 0,-3 3 0,3 0 0,-2 1 0,2 1 0,0 0 0,0 0 0,-1-1 0,3 0 0,0-2 0,0-2 0,0 2 0,4-2 0,0-2 0,0 1 0,3-4 0,1 1-1,2-2 1,0-2 0,3-1 0,1-2 0,0-3 0,1 0 0,1-2 0,-1-1 0,-1-2 0,-2 1 0,1-3 0,-3 1 1,0 0-1,-1 1 0,-1 0 0,-2 1 0,0 1 0,-2 0 0,0 2 0,2 0 0,-2 2 0,-2-2 1,2 2-1,-2 2 0,0-2 0,0 1 0,0 1 0,0-2 0,0 3 0,0 0 0,0 3 0,0-1 0,-2 3 0,2 1 0,0-1 0,0 2 0,0 0 0,0 3 0,0-1 0,0 1 0,2 1 0,-2 0 0,3 1 0,-3 1 0,2 0 0,0 1 0,0 0 1,0 1-1,0 1 0,0 0 0,-2 1 0,2 0 0,0 2-1,-2-1 1,2 2 0,-2 1 0,0-1-1,-2 2 1,2 0 0,-2 1 0,0 2 0,0-1 0,0 2 0,0-1 0,0 2 0,-2-2 0,1 1 0,1 0 0,-2-2-1,2 2 1,-2-3 1,2 0-1,-2-1 0,0 0 0,0-1 0,1-1 0,-3 0 0,2-2 0,-2 0 0,-2-1 0,-3 1 0,1-2 0,-4 0 0,-1-1 0,-2-1 0,-1-1 0,-5-2-1,2-2 1,-1-2 1,1-1 0,2-3 0,-1-2-1,1-2 1,3-2-1,1-3 0,1-3 0,3-3 0,3-1 0,2-4 0,2-2 0,4-2 0,4-2 0,0-2 0,6 1 0,1-2-1,3 1 0,3 2-1,-1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4:04.6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 2,'0'0'3,"0"0"-1,0 0 0,0 0 0,0 0-1,0 0 1,0 0 0,0 0-1,0 0 0,0 0 0,2 0 0,0 0 1,4-1-1,1 0 0,3 1 0,2-2-1,3 1 0,-1 0 0,5 0 1,-2-1-1,-1-1 0,1 2 0,1-1 0,-1 1 0,-1-1 0,-1 0 0,-1 1 0,1 0 0,-3 0 0,-2 0 0,1 1 0,-1-2 0,-2 1 0,-1 1 0,1-1 0,-2 1 0,-2 0 0,0-1-1,1 1 0,-1-1 0</inkml:trace>
  <inkml:trace contextRef="#ctx0" brushRef="#br0" timeOffset="364">116 316 2,'0'0'2,"4"-1"0,0 1 0,0-1 0,5-1 0,-1 1-1,2-1 0,1 1 1,3 0 0,-2-2-1,5 2 0,0 0 1,-1-1-1,-1 1 0,1-1-1,1 1 0,-3 1 1,3-1-1,-5 0 1,0 1-1,-1-1 0,-3 1 0,0 1 0,1-1 0,-5 1 0,4 0-2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4:08.0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259 206 1,'-6'0'2,"-1"0"0,1 1 0,0 0 0,-2-1 0,-3 1 0,1 1-1,0 0 0,-5 0 0,3 2-1,-1 2 1,-1-1 0,2 2 0,-3 1 0,3 2 1,-1 0-1,1 2 0,-1 0-1,1 0 0,2 1 0,-1 0 0,3 0 0,0 1 1,2 0-1,1 0 0,1-2 0,4 1 0,0 1 0,4-2 0,1-1 0,3 0 1,2-2-1,3-1 0,1-1 0,3-2 0,1-3 0,3-1 0,2-1 0,-1-1 0,1 0 0,0-1-1,0-1 0,-3 0 0,-1 1-2</inkml:trace>
  <inkml:trace contextRef="#ctx0" brushRef="#br0" timeOffset="481">604 0 2,'0'0'2,"0"0"1,0 0-1,0 0 0,0 0-1,0 0 1,0 0-1,0 0 0,0 0 0,0 0 1,0 0-1,0 0 1,0 0-1,0 0-1,0 0 1,0 2-1,-2 3 1,2 1 0,-2 2-1,-2 3 0,2 0 0,-2 2 0,0 3 0,-1 1 0,1 1 0,-2 2 0,2 2 1,-2 0-1,0 1 0,1 2 0,1-2 0,-2 1 0,2 0 0,0-2 0,0 0 0,0-1 0,1-3 1,1 1 0,0-3-1,0-1 0,0-2 0,2-1 0,-2-1-1,2-1 1,0-3 0,-2-1 0,2-1 0,0 0 0,2-3 1,0-1-1,2-2 0,0-3 0,5-2 0,-1-3 0,0-2-1,3 1 1,-3-1 1,0 2-1,-2-2 0,1 1 0,-1 1 0,0 2 0,0-1 0,0 2 0,-1 1 0,-1-1 0,0 3 0,0-1 0,-2 2 0,2 2 0,-2 0 0,2 2 0,1 1 0,-3 1-1,0 2 1,2 2 0,-2 0 0,0 3 1,0 0-1,-2 3 0,0-1 0,2 1 0,-2 0 0,0 0 0,2 1 0,-2-1 0,2-1 0,0 1 1,0-1-1,-2 1 0,2-3-1,3 0 0,-3-1-1</inkml:trace>
  <inkml:trace contextRef="#ctx0" brushRef="#br0" timeOffset="1202">902 397 1,'0'1'3,"-2"2"-1,0 2 0,0 1 0,-2-2 0,0 2 0,-1 1 0,1 0-1,0-1 0,-2 0 0,2 1 0,-2 0-1,1-1 0,-1-2 0,2 2 2,0 0-1,0-3 0,0 2-1,0-2 0,2 0 1,-3-1 0,3-1-2,0 2 1,0-2 1,2 0-1,0-1 0,-2-2 0,2-1 0,0-1 0,0-4 0,4-2 0,0 1 0,1-2 0,-1-1 0,4 0 0,-2 0 0,0 2 0,1 1 0,-1 0 0,0 1 0,2 1 0,-2 0 0,1 3 0,-3-1 0,0 0 0,0 2 0,-2 1 0,2 2 0,0 0 0,-2 2 0,1 3 0,1 2 0,-6 1 0,2 2 0,-5 2 0,1 2 1,0 2-1,0 1 0,-2 1 0,0 1 1,-3-1-1,3 2 0,-2 0 1,2-1-1,-5 0 0,5-2 0,-2 1 0,2-2 0,-1-2 0,3 0 0,-2-1-1,2-1 2,2-1-1,-2-2 0,2-2 0,0 2 0,2-4 0,0 0 0,2-1-1,0-2 1,2-2 0,2-1 0,0-2 0,5-1 1,1 0-1,0 0 0,1 0 0,-3-1-1,3 2 1,1-1 0,-1 1 0,-1 1 0,-4 0-2,3 1 0</inkml:trace>
  <inkml:trace contextRef="#ctx0" brushRef="#br0" timeOffset="2150">1630 234 2,'-2'1'2,"0"3"0,-2 0 0,-2 2 0,-1 1 0,1 2 0,-2 3-1,0 1 0,-3 4 0,-1 3 1,-3 3-1,1 4 1,-3 2-1,-1 1 0,-5 4 0,-4 3 0,-2 4 0,-4 3-1,-4 4 1,-7 3 0,1 3 0,-3 2-1,-1 1 0,1 0 1,1 0 0,-1-1-1,5-1 0,-2-2 0,3 1 0,3-3 0,2-1 1,0-2 0,2-2-1,4-4 0,2-3 0,2-4 0,4-4 0,3-4 0,1-2 0,3-4 0,3-4 0,1 0 0,2-4-1,2-1 1,1-3-2,1-2 0,4-2 0</inkml:trace>
  <inkml:trace contextRef="#ctx0" brushRef="#br0" timeOffset="4048">1506 1339 2,'-6'-3'2,"0"2"0,-1-1-1,-1-1 0,0 2 1,-3 0-1,1 0 0,0 1 1,-3 1 0,3 0-1,-2 2 0,-1 1 0,1 2 0,-1 2-1,-1 1 0,1 4 2,-1 0-1,2 2-1,-1-1 1,3 2-1,2-1 0,1 1 0,3-1 1,0-1 0,2 0-1,4-2 0,0 1 0,2-2 1,0 0 0,5-1-1,-1-2 1,2-1-1,3-3 1,1-1 0,3-3-1,1-1-1,3-4 0,2-2 0,2-2-2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4:12.4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132 3 3,'0'0'3,"0"0"0,2 0 0,-2 0-1,2-1 0,-2 1 0,0-1 0,2 0 0,-2 1-1,0 0 0,0 0 0,0 0 0,0 0-1,0 0 1,0 1-1,0-1 1,0 1 0,0-1-1,0 1 0,0 1 1,0-1-1,0 3 0,0-1 0,0 3 0,0 1 0,0 4 1,-2 2-1,2 0 0,-2 4 0,-2 1 0,2 2 0,-2 1 0,-2 2 0,-1 2 0,1-1 0,2 3 0,-2-3 0,0 1 0,2-1 0,-3 1 0,3-3 0,-2 0 0,0-1 0,2-2 0,-3 2 0,3-1 0,-2 0 0,0-1 0,2-1 1,-2-2 0,1 0 0,1-1-1,2-3 0,-2 0 0,2 0 0,0-2 0,2-2 0,-2-1-1,2-1 1,-2 0 0,0-1 0,2-2 1,0-2-2,2-1 1,0-1 0,2-2 0,2-2 0,0-1 0,1-1 0,1 0 0,-2 1 0,0 0 0,3 0 1,-3-1-1,0 1 0,0-1 0,0 1 0,3 0 0,-3 0 0,2-1 0,-2 2-1,1-1 1,1 1 0,-4-1 0,2 3 0,-2-1 0,0 1 0,1 2 1,-3-3-2,2 3 2,-2 0-1,0 0 0,0-1 0,-2 1-1,2 0 1,0 0 0,-2 0 0,0 1 0,2-1 0,-2 1 0,0 1 0,2-1 0,0 1 0,-2 0 0,0-1 1,2 2-1,-2-2 0,0 2 0,2 0 0,-2-2 0,0 1 0,0 0 0,3-1 0,-3 1 0,0 1 0,2-2 0,-2 0 0,0 1 0,0-1 0,0 0 0,0 0-1,0 0 1,0 0 0,0-1 1,0 1-1,2 0 0,-2 0 0,-2 0 0,2 0 0,0 0 0,0 0 0,0 0 0,0 0 0,0 0 0,0 0 0,0 0 0,0 0 0,0 0 0,0 0 0,0 0 0,0 0-1,0 0 1,0 0 0,0 0 0,0 0 0,0 0 0,0 0 0,0 0 1,0 0-1,0 0-1,0 0 1,2 1 0,0 1 0,-2 0 0,2 0 0,0 1 1,0 2-1,0-1 0,0 0-1,-2 2 1,2-1 0,0 2 0,-2 3 1,2-2-1,-2 1 0,2 2 0,-2-1 0,0 1 0,0-1 0,0 2 0,0-3 0,-2 1 0,2 1-1,0-2 1,-2 2 1,2-3-1,0 1 0,-2-1-1,2-1 0,0-1-1</inkml:trace>
  <inkml:trace contextRef="#ctx0" brushRef="#br0" timeOffset="1054">386 487 1,'0'0'3,"0"1"-1,0-1 1,0 1-1,0-1 0,0 1-1,0 0 0,0 1 1,0 1-1,0 2 0,0 3 0,-2 0 1,2 2-2,-2 1 1,0 1 0,-2 1 0,2 1 0,-2 2 0,2-3-1,-2 3 1,2-2 0,-2 1-1,1-3 0,3 2 0,-2-2 0,2 0 1,-2-3-1,2 0 0,0-2 0,0 0 0,0-1 0,0-1 0,2-2 0,-2 2 0,2-3 0,3-1 0,-1 0 0,0-2 0,0-2 0,0 1 0,2-3 0,1-1 0,-1-2 0,2 2 0,-2-1 0,3 0 0,-1-1 0,-2 0 0,0 1 0,2 1 0,-1 0 0,-1 2 0,0-1 0,0 1 0,-2 2 0,1-1 0,-1 0 1,-2 1-1,2 1 0,-2-1 0,0-1 0,0 3 0,-2-1 0,2 0 0,0 0 0,-4 1 0,2 0 0,0 0 0,0 0 0,0 0 0,0 0 0,0 0 0,0 0 0,0 0 0,0 0 0,0 0 0,0 0 0,0 0 0,0 0 0,0 0 0,0 0 0,0 0 0,0 0 0,0 0 0,0 0 0,0 0 0,0 0 0,0 0 0,0 0 0,0 0 0,0 0 0,0 0 0,0 0 0,2 0 0,0-1 0,0-3 0,3 2 0,-1-2 0,-2 1 0,0-1 0,0 1 0,2 0 0,-4 1 0,4 0 0,-4-2 0,2 3 0,-2-2 0,2 1 0,-2 1 0,2 1 0,-2 0 0,2-1 0,-2 1 0,0-1 0,2 1 0,-2-1 0,0 1 0,0 0 1,0 1-1,0 2 0,-2 2 0,2 1 0,-2 2 1,2 0-1,-4 4 0,0 1 0,-2-1 1,2 4-1,2-1 0,-2 1 0,-1 0 0,1 2-1,0-2 1,0 1 0,-2 1 0,4-1 0,-2 0 0,-1 0 0,3-1 0,0-1 0,0-1-1,-2 0-1,4-2-1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17.3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231 81 1,'0'-1'3,"-2"-1"-1,2-2-1,-2 2 1,0-3 0,2 2 0,-2 0 0,0 0-1,0-2 0,0 2 0,2-1 0,-2 1 0,0-1 1,2 1-1,-2-1-1,0 1 1,-1-1-1,3 1 1,-2-1 0,-2 1 0,2-1 0,-2 1 0,2 0-1,-2 1 0,0 0 0,-2 1 0,-1 1 0,-1 0 0,0 2 0,-1 0 0,-1-1 0,2 3 0,-5-2 0,5 3 0,-2 0 0,-3-1-1,5 1 2,-2 0-1,-1 2 0,3-2 0,0 1 0,-2 0 0,1 0 0,3 1 0,2-1 0,-2-1 0,4 1 0,0 1 0,2 0 0,0-1-1,4 0 1,0 0 0,2-1 0,2 0 0,3-3 0,1 1 0,1-3 0,1-3 0,1 1 0,1-4 0,1 2 0,-1-3 0,1 0 0,-3 0 0,1 0 0,-3 1 0,-2 1 0,-1-1 0,-1 2 0,-2-1 0,0 0 1,1 1-1,-3-1 0,0 2 0,-2 0 1,0 2-1,0-1 0,0 0 0,0 0 0,0 1 0,-2 1 0,2 3 0,-2-1 0,0 2 0,0 3 0,2 0 0,0 3 0,1 0 0,-1 0 0,0 0 0,2-1 0,0 2-1,0-1 0,2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18.1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30 3,'0'0'3,"0"0"0,0 0-1,0 0 0,0 0 0,0 0-1,0 0 0,0 0 0,2 1 0,-2 1 0,0-2 1,0 0-1,2 0 0,-2 0 0,2 0 0,-2 1-1,0-1 0,0 1 1,0-1 0,0 1-1,0 1 0,0 3 0,-2 0 0,-2 0 0,2 2 0,0 0 1,-2 2-1,2-1 0,0 0 0,0 0 0,2 1 0,-2-1 0,0 1 0,2-1 0,-3 1 0,1-1 0,2-1 0,0 1 0,-2-1 0,2 3-1,-2-3 0,0 1-1,2-1 0</inkml:trace>
  <inkml:trace contextRef="#ctx0" brushRef="#br0" timeOffset="352">124 0 1,'0'0'2,"0"0"0,0 1 0,0-1 0,2 1 0,-2 0 0,2 2-1,0 0 0,1 2 1,-1 1-1,0 0 0,2 1 0,0 0 1,0-1-1,-2 3 0,0-1-1,0-1 0,2 2 1,-1 0-1,-1 1 0,0-1 0,0 1-1,0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20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181 108 1,'0'-2'3,"0"-2"-1,-2-1 0,2-1 0,0 1 0,0 0-1,-2-1 1,0 0 0,0-1 0,2 0-1,-2-1 1,0 2-1,-1 0 0,1 0 0,-2 2 0,2-1-1,0 0 0,-2 1 0,0 0 0,-2 1 0,-1 1 0,-1 0 1,0 2-1,0 2 1,-5 0 0,3 2-1,0 1 0,-1 2 0,1 1 0,0 2 0,1-1 0,-1 2 0,2 2 0,1-1 0,3 1 0,0-1 0,0 2 0,2-2 0,2 1 0,4-2 0,0 1 0,2-3 0,3 0 0,-1-1 0,2-2 0,3-2 0,-1 0 0,1-2 0,-1-2 0,0 0 0,3-2 0,-1-1 0,-3 0 0,1-2 0,-2 1-1,-1-1 1,1-1 0,-4 0 0,0-2 0,1 2 0,-5 0 1,2 0-1,0 0 0,-2 1 0,0 2 0,0-1 0,-2-1 0,2 3 0,-2 0 0,2-1 1,0 2-1,-2 1 0,2 1 0,-2 2 0,3 0 0,1 3 0,-2 0 0,2 2 0,0 0 0,0 1 0,0 1 0,0-1 0,1 2 0,-1 0-1,0 0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20.9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 2,'0'0'3,"0"2"-1,0 0 0,0 2 0,0 2 0,0-1 0,0 5-1,0-1 0,2 0 0,-2 1 0,0 1 0,0-2 1,2 2-1,-2-2 0,0 2-1,0-2 0,2-1 1,-2 1-1,0-2-1,0 0 0</inkml:trace>
  <inkml:trace contextRef="#ctx0" brushRef="#br0" timeOffset="280">126 12 1,'4'-3'2,"4"1"0,-2 0 0,1-1 0,1 2 0,-2 0-1,0 1 0,1 0 0,-1 0 0,0 2-1,0 1 1,-4 0 0,2 4 0,-4 0 0,0 1 0,-2 3-1,-2-1 2,-2 2-1,2 0 0,-2 2-1,-1-2 1,3 1 0,-2-2 0,2 0-1,2-1 0,-2 0 0,4 0 0,-2-1 1,2 0-1,2-2 0,2 0 0,0-2 0,4 0 0,3-3 0,-1 1 0,4-3-1,1 1 0,3-2-1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22.5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16 1,'0'0'3,"0"-2"-1,-2 1 0,0-1 0,-3 0 0,3 0-1,-2 0 1,-2 0-1,2 1 0,-2 0 0,-3-1 0,3 2 0,-2 2 1,0-1-1,-3 0-1,-1 1 1,-1 2 0,1-1-1,-2 3 1,1 0-1,-1 1 0,-1 1 1,1-1-1,1 0 0,3 1 0,0-1 0,1 0 0,1 1 0,2-1 0,2-1 0,0 0 0,0 1 0,4 0 0,2-2 0,0 0 0,4-1 0,0-1 0,4-2-1,1 0 1,1-2 0,3-1 0,1-2 0,1-1-1,1-2 1,-3 1-1,1-1 1,-1 0 0,-1 2 0,-1 1 0,-3-2 0,-2 2 0,1 2 0,-3-2 0,-2 3 0,0 0 1,0 1-1,-4 1 1,0 2-1,-2 2 0,0 2 0,0 3 0,-2 1 0,0 1 0,2 1 0,0 2 0,0-1 1,-1 2-1,3-1 0,3 0 0,-3 0 0,2 1 0,2-1 0,0 0-1,0 0-1</inkml:trace>
  <inkml:trace contextRef="#ctx0" brushRef="#br0" timeOffset="631">432 364 3,'0'0'4,"0"0"-1,0 2 0,0-2-1,0 1 0,0 3-1,0 3 1,-2 2 0,2 0-1,-2 0 0,2 0 0,-2 2 0,-1-1-1,3 1 0,-2 0 0,2 0 0,0-1 0,-2 0-1,2-3-1</inkml:trace>
  <inkml:trace contextRef="#ctx0" brushRef="#br0" timeOffset="984">560 267 2,'0'0'3,"2"0"-1,0 0 0,2-1 0,2-2 0,1 2-1,-1-2 0,4 1 0,1 0 0,-1 2 0,0-1 0,1 1 0,-1 0-1,2 1 2,-1 1-2,-3 1 1,0 1 0,-2 1-1,1 1 0,-3 1 0,-4 1 0,0 0 0,-4 3 0,-3-1 0,1 1 0,0-2 0,-2 1 0,4 0 0,-3-2 0,3 0 0,2-1 0,-2 0 0,4-1 0,-2 0-1,2-1 2,2 0-1,0 0 0,4-1 0,-2 1 0,5 0 0,-3-1 0,2 1 0,0 0 0,1-1 0,-3 2 0,0 0 0,-2-2 0,3 2 1,-3 0-1,-2 0 0,0 1 1,-4 0-1,0 1 0,0 1 0,-5-1 0,1 2 0,-2-1 0,0 2 0,-3-2 0,1 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27.4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171 10 1,'-2'-1'2,"-2"0"0,0 0 0,-2 0 0,0 0 0,0 1 0,-3-2 0,3 1 0,-2 0-1,-1 1 0,3 0 2,0 0-2,-2 1 0,0 2 0,-1-1 0,1 1-1,0 3 0,-1 1 0,1 2 0,0 1 0,0 1 0,-1 1 0,3 0 0,2-1 0,0 1 1,2-2-1,2 1 1,0-1-1,2-2 0,2 1 0,0-2 0,0-3 0,2 0 0,3-2 0,-1-2 0,0-1 0,3-3 0,-1 1 0,0-3 1,1 0-2,-1-1 1,-2 0 0,1 0 0,1-1 0,-2 1 1,0 1-1,-1 2 1,-3-1-1,0 2 1,0-1-1,0 2 0,-2 1 0,2 1 0,-2 3 0,1 2 0,-1 1 0,2 1 0,-2 3 0,0-1 0,0 2 0,0-1 0,0 2 0,2-1 0,-2 1 0,0 0 0,2 1-1,-1-3 0,1 0-1</inkml:trace>
  <inkml:trace contextRef="#ctx0" brushRef="#br0" timeOffset="548">432 187 3,'0'0'3,"0"0"-1,0 0 0,0 0 1,0 0-1,0 2 0,-2 2 0,2 2-1,-4 1 1,0 1 0,2 1-1,-5 2 0,1-2 0,0 1 0,0 1 0,0-1 0,1 2 0,1 0-1,0-4 0,0 1 0,2 0 0,2 1 0,0-2 1,2 0-1,0-2 0,2 1 0,0-3 0,5 0 0,-1-1 0,2-2 0,3-1 0,-1-1-1,3 0 0,-3-1 0,2-2-1,-1 0 0</inkml:trace>
  <inkml:trace contextRef="#ctx0" brushRef="#br0" timeOffset="976">722 207 4,'0'0'3,"0"0"0,0 0 0,0 0-1,0 0 0,0 3-1,-2 3 1,-1 1 1,3 1-2,0 2 0,-2 0 0,2 2-1,0 0 1,0 5 0,-2-2 0,0 1 0,2 2 0,0-2-1,0-1 0,2 1-1,0-1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8:43.4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25 2,'0'-2'2,"-2"0"0,2 1-1,0-2 0,-2 1 0,2 0 0,0-1 0,0 1 0,0 1 0,0 0 0,0 0-1,0-1 0,0 1 0,0 0 1,0 0-1,0 1 0,0 0 0,0 0 0,0 0 1,0 0 0,0 0 0,0 0-1,0 0 1,0 0-1,0 0 1,0 0-1,-2 0 0,2 1 0,-2 0 0,0 0 0,0-1 2,2 0-2,-2 2 0,2-2 0,0 0 0,-2 0 1,2 1 0,0-1-1,0 0 0,0 0 1,0 0-1,0 0 0,0 0 0,0 0 1,0 0-1,0 0 0,0 0 1,0 1-1,0 0 0,0 0 0,0-1 0,0 1 0,0 1 0,0-1 0,0 0 0,0 1 1,0 2 0,0 0-1,0 3 0,-2 0 0,2 1 0,2 2 0,-4 1 1,2 1 0,-2 2-1,0 1 0,2 1 0,-2 2 0,0 3 0,0 0 0,-3 2 0,1 0 0,2 2 0,-2-2 0,0 1 1,-2 1 0,2-2-1,-1 0 0,1-2-1,2 0 1,-2-1 0,2-2 0,0-1 0,-2-1 0,4-2 0,-2 0 0,2-1-1,0-3 1,0-1 0,0 1 1,0-3-1,-2-2 0,2 1 0,0 0 0,0-2 1,0 0-1,-2 0 1,2-2-1,0 0 0,0 1 0,0-2 0,0 1 0,0-1 0,0-1-1,0 2 1,-2-1 0,2 0 0,-3 0 0,3 0 0,0-1 0,-2 0 0,2 0 0,0-1 0,-2 0 0,2-3 0,0 2 0,0-3 0,2-2 0,-2 0 0,2-1 1,1 0-1,1-2 0,0-3 0,0 0-1,2-2 1,0-1 0,1-1 0,1-1 0,0-1 0,0 1 0,1-3 0,1 1 0,0 1 0,1 1 0,-1 0 0,-2 1 0,3 1 0,1 0 0,-2 4 0,1 0 0,-1 0 0,-2 2-1,3 1 1,-1 0-1,-2 3 1,3 0 0,-1 0 0,-2 2 0,1 1 0,-1 1 0,0-1 0,-2 3 0,0-1 0,1 1 0,1-1 0,-4 1 0,2 0 0,1 0 0,-1 1 0,-2-1 0,0 1 0,-2-1 0,2 0 0,-2 0 0,0 1 0,0 1 0,-2-2 0,2 0 0,-4 0 0,2 0 0,-2 0 0,0 2 0,-2-1 0,0 1 0,0 0 0,0 0 0,0 1 0,-5 1 0,3-2 0,-2 3 0,2-1 0,-1 1 0,1 1-1,-2 0 1,2 0 0,-3-1 0,3 2 1,0 2-1,0-3 0,2 1 0,0 0 0,-3 2 0,3-2 0,0 0 0,0 0 0,0-1 0,2 3 0,0-1 0,0-1 0,0 0 0,-1 0 0,3 1 0,0-2 0,0 1 0,0 0-1,0 0 1,0 1 0,3-1 0,-3 0 0,2 0 0,-2-2-1,2 2 1,-2-1 0,2 0 0,-2 0-1,2 1 1,0-1 1,2-1-1,-2 1 0,2-1 0,0 1 0,1-2 0,1 2 0,-2-1 0,2 0 0,0 0 1,-2 0 0,3 2-1,-1-2 0,0 0 0,2 1 0,-2 0 0,1 0 0,-1 0 0,0 0 0,2-1 0,-1 1 0,-1 0 0,0 1 0,0 0 0,0-1 0,1 0 0,-1-1 0,0 1 0,0-1 1,-2 1-1,0-2 0,1 1 0,-1-2 0,-2 1 0,2-1 0,0 1 0,0-2 0,0 1 0,-2-2 0,-2 0-1,3 0 0,-3-1-1</inkml:trace>
  <inkml:trace contextRef="#ctx0" brushRef="#br0" timeOffset="1564">792 444 1,'0'0'3,"0"0"-1,0-1 0,0 0-1,-2-2 1,2 2 0,0 0 0,0 0-1,0 0 0,0-2 0,0 2 0,0 0 0,2-1 1,3-1-2,-3 2 1,2-1 0,2 1-1,0-2 0,2 1 0,1 0 1,1 0 0,3 0-1,-3 1 0,4-1 0,1 2 0,-1-1 0,3 0 0,1 1 0,-1 1 0,0-1 0,1 1 0,1-1 0,-1 1 0,1 0 0,2-1 0,-5 1 0,3-1 1,-1 0-1,1 2 1,-4-4-1,1 2 0,-1-1 0,-1 0 0,1 0 0,-3 1 1,-2-1-1,1 0 0,-1-2 0,-2 2 0,0 0 0,-1 0 0,-1 0 0,-2 1 0,0-2 0,0 2-1,-2-1 1,3 1 0,-3 0-1,0-1 0,-2 1 0,2-1-1</inkml:trace>
  <inkml:trace contextRef="#ctx0" brushRef="#br0" timeOffset="2085">797 665 2,'0'0'3,"0"0"-1,0 0 0,0 0-1,0 0 0,0 0 1,0 0-1,0 0 0,2 0 0,0 0 0,0 0 0,2-1 0,0 1 0,2-1-1,0 1 2,1 0-1,1-1 0,0-1-1,1 1 0,1 0 0,-2 0 1,5 0 0,-1-2-1,0 1 0,3 0 0,-1-1 1,3 2-1,-1-1 0,3 0 1,-2 0-1,1 0 1,1 1-1,-3 0 0,5 1 0,-2-3 0,-1 3 0,1-1 0,-5 1 0,3-1 1,-5 1-1,3 0 0,-5-1 0,0 1 0,1 0 0,-5 0 1,2 0-1,-2 0 0,1-1 0,-3 1 0,0 0 0,-2 0 0,2 0 0,-2 0 0,0-1 0,0 1 0,-2 0-1,2 0-1,0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29.2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 12 1,'-2'-2'2,"2"1"1,-4-1 0,2 1-1,0 0 0,0 0 0,-3-2-1,1 3 0,0-1 1,-2 1 1,0 1-2,-3 0 0,3 2 0,-2 1 0,2 1-1,-3 2 0,1 2 0,2 2 0,-2-1 0,-1 2 0,3-2 0,0 2 0,2-2 0,0 0 0,2 0 0,2-2 0,2 0 0,0-1 0,0-1 0,2-1 0,2-2 1,0-1 0,3-1-1,1-2 0,0-2 0,1-3 0,1 2 0,-2-2 0,1-1 0,-3 0 0,0 0 0,1 0 1,-1 1-1,-2 0 1,-2 2 0,0 0-1,1 1 0,-3-1 0,0 2 0,0 1 0,0 1 0,-2 2 0,2 4 0,-4 1 0,2 3 0,0 1 0,-2 0 0,2 1 0,2 2 0,-2 0 0,2 0 0,-2-1 0,2 1 0,2-2-2,-2 1 0</inkml:trace>
  <inkml:trace contextRef="#ctx0" brushRef="#br0" timeOffset="548">345 213 1,'0'0'3,"0"0"0,0 0-1,2 0 0,-2 0 0,0 0 0,2-1-1,2-2 0,-2 2 0,3 1 0,-3 1 0,2 0 1,-2 2-1,2 0 0,2 3 0,-4 0 0,-2 2-1,2 1 0,-2 2 1,0-2 0,0 2 0,-2-1-1,2-1 0,0 2 1,0-2 0,0-1-1,0 0 0,2 1 0,0-2 0,3 0 0,1-2 1,0 0-1,2 0 0,0-3 0,3 1 0,-1-3 0,3 0 0,-1 0-1,2-1 0,-1-1 0,1-3 0,-1 3-2</inkml:trace>
  <inkml:trace contextRef="#ctx0" brushRef="#br0" timeOffset="934">686 166 2,'2'0'3,"0"0"-1,1 0 0,-1 1 0,0-1 0,0 0 0,0 2-1,-2 0 1,2 0-1,0 3 2,-2 0-2,0-1 0,0 3 0,-2 0 0,0 0 0,0 1 0,0 0-1,0 2 1,0-2 0,-3 1-1,3-1 0,-2 0 1,4 2-1,-2-2 0,0-1 0,2-1 0,-2 1 0,2-2 0,0 1 0,2 0 0,-2 0 0,2 0 0,0-2 0,2 0 0,0 1 0,1-3 0,1 0 0,0 1 0,2-3 0,1 1 0,-1-1 0,2-1 0,3-1 0,-1 0 0,2 0 0,-1-1-1,1 1 1,-1-1-1,-3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31.1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165 30 2,'0'0'3,"0"0"0,0 0-2,0 0 1,0 0 0,0-3 0,0 0-1,0-1 0,0 1 1,-2-1-1,0 1 1,-2-1 0,2 1-1,-4 2 0,-1 0-1,-1 1 1,0 1 0,-2 1 0,-1 2-1,1 0 0,-2 1 0,1 2 1,-1 0 0,1 1-1,1 0 0,2 1 0,0 1 0,1-1 0,1 0 0,2 1 0,0-2 0,2 1 0,2-2 0,2 0 0,2-1 0,0-2 0,4 1 0,-1-3 0,3 0 0,0-1 0,1-2 0,-1-2 0,2 1 0,1-3 0,-5 1 0,2-1 0,-1 0 0,-1 1 0,-2-1 0,0 2 0,1-2 0,-3 3 0,0-1 0,-2 1 1,2 1-1,-2-2 1,0 2-1,0 1 0,0 1 0,0 4 0,-2 0 0,2 2 0,1 2 0,-3 1 0,2 1 0,2-1 0,-2 1 0,0 0 0,2 2 0,-2-1 0,2 0 0,-2 0-1,2 0 0,1-2-1</inkml:trace>
  <inkml:trace contextRef="#ctx0" brushRef="#br0" timeOffset="556">389 145 1,'4'-1'3,"0"1"-1,0-2 1,2 1-1,-2 2 1,0 2-1,1 0 0,-3 1-1,0 3 2,-2 0-2,-2 1 0,2 1 0,-2 0 0,0 3 0,-1-1-1,1-1 1,-2 0-1,2 2 1,-2-1 0,2-1 0,0-1-1,0-1 0,0 1 0,2-2 1,2 0 0,-2-2-1,4 1 0,-2-1 0,2-2 0,2 0 0,3-1 0,-1-2-1,2-1-1,3-2-1</inkml:trace>
  <inkml:trace contextRef="#ctx0" brushRef="#br0" timeOffset="985">682 101 3,'0'0'3,"0"0"0,0 0 0,0 0-1,0 0 0,-2 0 0,2 0 0,0 0 0,0 0 0,0 0-1,0 0 0,0 0 0,0 0 0,2 0 0,-2 0-1,4 0 1,1 0 0,5-3-1,-4 1 0,2 0 0,1-1 0,-1 2 0,0-1 0,0 1 0,1 1 1,-1 0-1,-2 0 0,0 0 0,1 1 0,-3 1 0,-2 0 0,0 3 0,0 0 0,-2 1 0,-2-1 0,-2 2 0,0 1 1,-3 1-1,1-1 0,2-1 0,0 0-1,0 0 1,0-2 0,2 2 0,0 0 0,-1-2 0,3 1 0,3-1 0,-1-1 0,2 1 0,2 0 0,-2-2 0,2 2 0,0-3 0,1 1 0,-1 1 0,0-1 0,-2 1 0,0-1 0,1 1 0,-3-1 0,0 2 0,-2 1 0,-2 0 0,0 1 0,-3 0 0,-1 1 0,-2-1 0,-2 1 0,-1 0 0,1 0 0,0 0 0,-1-2-1,1 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24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182 198 3,'0'0'2,"0"0"1,0 0-1,0 0 0,0 0 0,0 0 0,0 0 0,0 0-1,0 0 0,0 0 2,0 0-1,0 0-1,-2 0 0,0-1 0,-2 1 0,-3 0 0,-1-1 0,-2-1-1,-1-1 0,1 2 0,0 1 1,2 1 0,-3-1 0,1 1-1,-1 3 0,1-1 0,0 1 0,-1 2 0,3 0 0,0 1 0,-2 1 0,3-1 0,1 1 0,2 1 0,0-1 0,4 0 0,0 2 0,2-1 0,-2-1 0,4 0-1,2 0 0,1-1 1,3-2 0,0-1-1,5-3 1,-3-1 0,3 0-1,-1-3 0,1 0 1,-1-2 0,0 1 0,-1-1 0,-1-1-1,-1 1 1,-1 1 1,-2-1-1,-2 3 0,1-2 0,-1 2 1,-2 0-1,0-1 0,-2 2 0,2 1 0,-2 1 0,-2 2 1,0 1-1,0 3 0,-2 3 0,2 1 0,-2 1 0,2 1 0,0-2 0,-2 2 0,2 0 0,2 1 0,0-1 0,-2-2 0,2 2-2,0-1-1</inkml:trace>
  <inkml:trace contextRef="#ctx0" brushRef="#br0" timeOffset="626">393 584 2,'0'0'2,"0"0"0,0 1 1,0 4-1,-2 1 0,2 2 0,-2 0-1,2 2 0,0 0 0,-2 0 0,0 3 2,0 0-2,-1 1 0,1 0 0,0-1 0,-2 1 0,2-2-1,0 1 0,-2-1 0,2-2 0,0 1-1,2-3-1</inkml:trace>
  <inkml:trace contextRef="#ctx0" brushRef="#br0" timeOffset="940">546 583 3,'2'1'2,"-2"2"0,2 0 0,-2 2 0,2 1 0,-2-1 0,0 1 0,0 1-1,2-1 0,-2 1 0,0 1-1,0 0 2,0 0-1,2-1 0,-2 0 0,0 2-1,2-3 0,-2 1 0,0-1 0,2 0 0,0-1 0,1-2 1,-1 1-1,0-2 0,4-1 0,0-1 0,0 0 0,3-3 0,1 0 0,-2-2 0,5-1 0,-1-1 0,0 1 0,1-1 0,-3 0 0,-2 0 0,3 0 0,-5 1 0,0 2 1,0-1-1,-2 1 1,1 1 0,-3 1-1,0 0 0,2 0 0,-2 1 0,0 1 0,0 0 0,0 2 0,-2 3 0,0-2 0,0 4 0,0 0 0,0 2 0,0 0 0,0 1 0,0 1-1,0 2 2,0-2-1,0 1 0,0 1 0,2 1 0,-2 0 0,2-3-1,0 2 0,0-1-1</inkml:trace>
  <inkml:trace contextRef="#ctx0" brushRef="#br0" timeOffset="8427">455 1720 2,'-4'-2'3,"0"1"0,-3-3 0,1 2-1,-2 1 0,2 0-1,-5 0 1,3-1 0,0 2 0,0 0-1,-3 2-1,1 1 1,2 1 0,-3 0 0,3 1 0,2 1 0,0-2-1,-1 2 0,5 1 0,0-2 1,0 1-1,0-2 0,4 2 0,0-2 0,2 0 0,1 0 0,1-4 0,2 0-1,2-1 1,1-2 1,-1 1-1,-2-2 0,3 1 0,-1-2 0,-4 3 0,0-2 0,3 1 1,-5 2-1,0-2 0,0 3 0,0-1 0,-2 0 1,0 1-1,-2 1 0,2 3 1,-2-1-1,0 4 0,-2 4 0,2-1 0,0 3 0,-2 0 0,2 0 0,2 0 1,-2 0-1,2 0 0,0 0 1,5-2-2,-3 1 1,2-1 0,0-2 0,5-1-1,-1-2-1,0-2 0</inkml:trace>
  <inkml:trace contextRef="#ctx0" brushRef="#br0" timeOffset="8977">664 1842 2,'0'0'2,"0"0"0,0 0 1,0 0-1,0 0 0,0 0 0,4 0-1,-2 0 1,2 0-1,0 2 2,5 0-2,-3 1 0,0 2 0,-4 0 0,2 1-1,-2 1 1,0 1-1,0 1 0,-2 1 1,-2 1 0,-2-1-1,0 2 1,2 0 0,-2-1-1,0 0 1,0-2-1,1-1 0,1 0 0,0 0 0,2-1 0,-2-1 0,4 0 0,0-1 1,0-1-1,3 0 0,1-3 0,2 0-1,0-1 0,5 0-1,-3-2-1</inkml:trace>
  <inkml:trace contextRef="#ctx0" brushRef="#br0" timeOffset="9758">1003 1847 1,'0'0'3,"0"0"0,0 0 0,0 0 0,0 0-1,0 0 1,0 0-2,0 0 2,0 0-2,0 0 0,0 0 0,0 2 0,-2 5 0,0 2 0,-2 0 0,2 1 6,-5 2-7,3 0 0,0-1 0,0 1 0,2-1 0,-2 0 6,2-1-7,2 1 0,-2-2 7,4-1-1,-2 0 0,2-2-7,2-1 0,0-2 0,4 0 0,1-3 0,1-1 1,0-3 0,3 1 0,-1-2 0,-2-2 0,3 0 7,-3 1-1,-2 0-7,3-1 0,-5 2 0,0-1 1,0 1 6,-1 2 0,-1-1-1,-2 1 0,2 0 0,-2 1 5,0 2-7,-2 0-1,0 2 6,0 2-7,-2 2 0,0 1 7,0 1-8,2 0-6,-2 2 1,2 1 7,-2-1-6,2 2 0,2 0 0,-2 0 0,2 0 0,0-2 0</inkml:trace>
  <inkml:trace contextRef="#ctx0" brushRef="#br0" timeOffset="35853">1628 45 1,'0'0'2,"0"0"0,2-1-1,0-1 0,4-1 1,2-1 0,3 0-1,1-2 0,0 1-1,3 1 1,1-1 0,1 2-1,2-1 1,-1 3 0,-1 0-1,-1 1-1,1 1 1,-3 0 0,1 3 0,-3-1 0,3 2-1,-5-1 2,0 2-1,-1 1 0,-3 0 0,0 1 0,0 2 0,-4 0 1,2 3-1,-4 1 0,0 1 0,0 2 1,0 1-1,-2 2 0,0-1 0,0 3 0,0 4 1,-2 1-1,2 1 1,0 2 1,0 1-1,0 2 0,0 2-1,0 0 0,0 1 0,-1 1 1,1 0-1,0 0 1,0-1-1,2 2 0,-2-2 0,2 1 0,0 0 0,0-1 0,0 1 1,4-1-1,-4 0 0,2 0 1,-2 2-1,0-2 0,0 1 0,0-1 0,0 1 0,-2-1 0,0 1 0,2-1 0,-2-1 0,2 1 0,-2 0 0,2 2 0,0 0 0,0 0 0,2 2 0,-2-1 0,2 2 0,0-1 0,0-1 0,-2 0 0,2-1 0,1 1 0,-1 0 0,0-3 1,-2 1-1,0 1 0,2-1-1,-2-1 1,0 1 0,0-1 0,0 2 0,2-1 0,-2 1 0,0 0 0,0-1 0,0 0 0,2-1 0,-2-1 0,2 0 0,0 0 0,0-1 0,0 0 0,2-2 0,-2 1 0,2-2 0,-1 0 0,1 0 0,0-1 0,0-1 0,-2-1 0,4 1 0,-2-1 0,-2 0 0,3-1 0,-1 0 0,0 0 1,-2 0-1,2-2 0,0 0 0,0 0 0,0 1 0,3-2 0,-5 0 0,0 0 0,0 1 0,0-1-1,0-1 1,0 2 0,2-2 0,-2 1 0,2 1 1,1-1-2,-1 1 1,-2 0 0,0 0 0,0 0 1,2 1-1,-2-1 0,-2 1 0,2-2 0,0 0 0,0 0 0,-2-2 0,0 3 0,0-3 0,0 1 0,2-1 0,-2 1 0,0-1 0,0 2 0,2-2 0,-2 0 0,2 1 0,-2 0 0,3 1 0,-1-1 0,0 0 0,0 0 0,-2 1 0,2 0-1,0 0 1,-2 2 0,2-2 1,-2 3-1,2 0 0,-2 2-1,2 0 2,-2 0-1,0 0 0,0 0 0,2 0 1,0 0-1,-2 0 0,0-1 0,2 1 0,0-2 0,-2 0 1,2-2-1,-2 0 0,0-1 0,3-2 0,-3 1 0,0-3 0,0 0 0,2-1 0,-2-1 0,0 0 0,0-1 0,2 0-1,-4-2 1,2-1 0,0 1 0,0-1 0,2 0 0,-2-2 0,2 4 0,-2-2 0,2-3 0,0 3 0,-2 0 0,2 0 0,-2 0 0,2-2 0,-2 2 0,0-3 0,0 1 0,-2-1 0,2 1 0,0-1 0,0 0 0,0 1 0,-2-1 0,-2 1 0,2-1 0,-2 1 0,-1 0 1,-1-2 0,0 3 0,0-1 0,0-1-1,-3 2 0,-1 0 7,0-1-8,-3 0 0,1 1 1,1 1-1,-5-1 1,1-1 6,-1-1-7,-1 0-1,1-2 0,1 0 0,1-2-2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6:10.4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25 2,'0'0'2,"0"0"1,-2 0-1,0-2 0,0 0 0,0 0 0,0-1-1,0 2 0,0-1 0,2-1 0,0 2 0,0 0 1,2 0-1,0-1 0,4-1-1,0 2 1,5 0-1,-3 0 1,6 0-1,-1 1 0,3 1 0,1 1 0,-1 2 0,3 0 0,-3 2 0,3 1 0,-2 1 0,-1 3 0,1-1 0,-3 3 1,-1 1 0,-1 1-1,-2 1 0,1 3 0,-3 1 0,-2 1 0,-2 1 0,0 1 0,-1 2 0,-1 3 0,-2 3 1,0 2-1,-2 3 0,-1 2 0,1-1 0,0 2 0,0 1 0,0 2 0,0-2 0,0 1 0,2 0 0,-2-2 0,2 2 0,-2 1 0,2 0 0,0 0 0,0 3 0,0 1 0,0 2 0,0 1 0,0 0 0,0 1 0,0-1 0,0 1 0,0-3 0,0 2 0,-2-1 0,2 1 0,-2 0 0,0-1 0,0 1 0,0-1 0,2-2 0,-2 1 0,2-3 0,0 0 0,0-1 0,0-1 0,0-2 0,2-1-1,2-2 1,-2-1 0,0 1 0,2-1 0,0 0 0,-2 0 0,0 0 0,2 1 1,-2 0-1,-2 3 0,3-1 0,-3 0 0,2 0-1,-4-1 1,2 2 0,0-2 0,-3 1 0,3-2 0,-2-1 0,0-1 0,2 0 0,-2-3 0,2 0 0,-2-2 0,2 1 0,-2 0 0,2-1 0,-2 0 1,0-1-1,0 1 0,0-1 0,0 0 0,0 2 0,-2-2 0,2 1 0,-1-1 0,-1 1 0,0 1 0,2 1 0,-4 0 1,2 1-1,0 1 0,-1 1 0,3 0 0,0 1 0,0 0 0,0 0 0,2 0 0,-2-1 1,4 1-1,-2 0 0,0-2 0,2-1 0,0 0 0,0-2 0,0 1 0,3-2 0,-3 0 0,0-1 0,0-1 0,0-1 0,-2 0 0,2-1 0,-2 0 0,0 1 0,-2-2 0,2 2 0,-2 0 0,2-1 0,-2 4 0,0-3 0,0 3 1,-3-4 0,3 3-1,0-1 0,-2 0 1,2 1-1,-2-1 0,0 0 0,2 0 0,0-1 0,-2-1 0,2 0 0,2 0 0,-3-1 0,1 0 0,0 0-1,2 0 1,0-1 0,-2-1 0,2 1 0,0-2 0,0 1 0,2-1 0,-2-1 0,0 0 0,2 1 0,-2 0 0,2-1 1,-2 1-1,3 0 0,-1 1 0,0-1 0,0 2 0,0-2 0,0 1-1,0-1 1,2 0 0,-2 0 0,2-2 0,-2 0-1,0 0 1,0-2 0,1 2 0,-1-1 0,0 0 0,0 0 0,0 1 0,0-2 0,-2 1 0,2 0 0,-2-1 0,2 1 0,-2-2 0,0 1 0,0-2 0,0 0 0,-2 2 0,0-3 0,2 0 0,-4-1 0,0 1 0,-1 1 0,-3 1 0,-2-1 0,-3 0-1,-3 2 1,-3-3-1,-1 1 0,-3-2 0,-4 0 0,-4 0 0,-4-3-1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6:04.4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994 141 3,'0'-3'2,"0"2"0,0-1 0,0 0 0,0-1 0,0 1 0,0 0 0,0-2-1,0 3 1,0-1 0,0 0-1,0 1 0,0 0-1,0 1 1,0-1-1,0 0 0,0 2 1,0-1-1,-3 2 0,-1 4 0,0 1 0,-2 1 0,-2 4 1,-1 1-1,-1 1 0,-2-1 0,-1 4 0,-1-1 1,-1 1 0,-1 0-2,-1 1 1,-1 2 0,1 1 0,-2 0 0,1-2 0,1-1 0,1-2 0,3-2 0,-1 0 0,1-3-1,3-1-1,2-2 1</inkml:trace>
  <inkml:trace contextRef="#ctx0" brushRef="#br0" timeOffset="298">710 242 3,'-2'0'2,"2"1"0,2-1 0,0 1 0,0-1 0,2 1 0,5-1 0,-3 1-1,4 2 1,3-1 0,1 2-1,1 0 0,3 1 0,-1 1 0,4 2 0,-1 1 0,3 2 0,2 0-1,-2 2 0,1 2 1,-1 3-1,2 1 1,-2 1-1,-1 1 0,-1 0 0,0 1 0,-3-1 0,1 1-1,-5-1 0,-1 1-2</inkml:trace>
  <inkml:trace contextRef="#ctx0" brushRef="#br0" timeOffset="1196">909 1498 1,'2'-2'2,"-2"1"0,0 0 0,0 1-1,2 0 1,-2 0-1,0 0 1,0 0 0,0 1 0,0 2-1,0-1 0,-2 4 2,0 1-2,0 3 0,0 2 0,-3 3 0,-1 4-1,0 3 1,0 4-1,-4 5 0,1-1 0,-3 2 0,2 3 1,-5-1 0,3 1-1,-3 0 0,-1-1 0,1-2 0,-1 1 1,-1-2-1,3-2 0,-1-2 0,1-3 0,1 0-1,1-6 0,-1 0-1</inkml:trace>
  <inkml:trace contextRef="#ctx0" brushRef="#br0" timeOffset="1479">671 1792 3,'0'0'3,"0"0"-1,0 0 1,4 0-1,2 2 0,0 3 0,1 1-1,1-1 0,0 4 0,0-1 1,7 2-1,-1 3 0,-1 0 0,3 0-1,-1 2 1,1 0-1,-1 1 0,1 0-1</inkml:trace>
  <inkml:trace contextRef="#ctx0" brushRef="#br0" timeOffset="2577">677 3155 2,'0'0'2,"0"0"0,0 0 0,0 0 0,0 0 0,0 0-1,0 0 0,0 0 0,2 0 1,0 0-1,2-3 0,5 0 0,3-5 1,7 0-1,1-1 0,1 0-1,2 0 0,0 1 0,-1 2 0,-1 1 0,-2 2 0,-3 0 0,1 3 1,-5 0-1,1 4 0,-3 2 1,-4 2-1,-2 3 0,-2 2 0,-2 3 0,-4 3 0,-2 1 0,-2 0 0,-7 2 0,1 0 1,-3 1 0,1-1-1,-3 1 0,0 2 1,1-3-1,-1 1 1,3-1-1,1-2 0,1 0 0,3-3 0,3 1 0,0-3 0,4-1 0,4 0 0,2-3 0,4 0 1,2-4-1,5-1 0,1-3 0,5 1 0,-1-2 0,3-1-1,0 0-1,-1-1 1,-1 1-1</inkml:trace>
  <inkml:trace contextRef="#ctx0" brushRef="#br0" timeOffset="3592">876 4317 4,'-2'0'3,"2"0"0,-2 0 0,2 2-1,-3 0 0,3 5 0,0 2 1,0 6-2,0 3 7,0 4-7,0 2 0,-2 4 6,2 2-1,2 2-8,-2 0 7,0 0-6,3-1-1,-1 2 0,2-3 0,-2-1-2</inkml:trace>
  <inkml:trace contextRef="#ctx0" brushRef="#br0" timeOffset="4413">481 1 2,'-2'-2'2,"-3"1"0,-1-1 0,-2 2 0,0-1 0,-3 1 0,-3 0 0,-1 1-1,-1 1 0,-1 1 0,1-1 0,-3 3-1,-2 1 2,5 2-1,-3 0 0,1 1 0,-1 3-1,0 0 0,3 1 0,1 2 0,-1 0 0,1 1 0,3 3 0,0-1 1,1 4-1,1 0 0,2 2 0,1 2 0,3 4 0,0-3 0,2 6 0,2 1 0,0 1 0,2-1 0,0 4 0,0-1 0,0 1 0,-2 3 1,2 1-1,-2 1 0,3 3 0,-3 3 1,0 4-1,0 1 0,0 3 0,0 1 0,-3 0 0,3 2 0,0 1 0,0 1 0,-2 1 0,0 0 0,0-1 1,2 1-1,-2 0 0,0-1 0,0-3 0,-2-1-1,0-1 1,2-1 0,0-2 0,2-1 0,-2-2 0,-1 0 0,3-2 1,0 1-1,3-2 0,1-3 0,-2 0 0,0-1 0,2 0 0,-2-3 0,0 1 0,0 0-1,0 0 1,-2-3 1,0 2-1,2 2 0,-2 0-1,0 0 1,-2 1 0,2-1 0,0 0 1,-2 1-1,2-1 0,-2 0 0,0-2 0,2 1 0,-2-2 0,2-1 0,2 0 0,-2-1 0,0-1 0,2 2 0,-2-2 0,0-1 0,0 1 0,0 2 0,0-2-1,0 0 1,0 1 0,-2 0 1,2-1-1,0 0 0,0 0 0,0 0 0,0-1 0,-2 0-1,2 0 1,0 1 1,-2-3-1,2 1-1,-2-2 1,2-1 0,-2 0 1,0-2-1,0 1 0,0 1 0,-1-1 0,-1-1 0,0 1 0,0-2 0,0 0 0,-2 1 1,0-2 0,1 0-1,1-1 0,-2-1 1,2 0 0,0 0-1,0-1 0,-3 0 1,3-1-1,0 0 0,0-2 0,2 1 0,0-3 0,2 0 0,-2-1 0,2-1 0,0-2 0,0-1 0,0-3 0,2 0 0,2-3-1,2 1 1,0-4 1,5-1-1,-1-1 0,5-1 0,1 0 0,3-1-1,-1-1 1,3-1 0,0 1-1,-1 0 0,3-1-1,-2 3 1,0-2 0,-1 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12.2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 1,'0'0'2,"0"0"-1,0 0 0,0 0 0,0 0 0,0 0 0,0 0 0,0 0 0,0 0 0,0 0 0,0 0-1,0 0 0,0 0 1,0 0 0,0 0 0,0 0-1,0 0 0,0 0 0,0 0 0,0 3 0,2-2 1,-2 0 0,2 0 0,-2 1-1,0 0 1,2-1-1,-2-1 1,0 2-1,3-1 0,-1 0 0,0-1 0,0 2 0,2-1 0,2-1 0,2 0 0,1-1 0,1-1 0,2 0 0,1 0 0,-1-1 0,5 0 0,1 1 0,-1-2 0,-1 1 0,1-1 0,0 1 0,-1 0 0,1 1 0,-3 0 0,3-1 0,-5 1 0,0 0 0,-1 0 0,-3 1 0,0 0 0,1 0 2,-3 1-2,0-1 0,-4 1 1,2 0-1,0 0-1,-4 0 1,2 0 0,-2 0 0,-2 1-2,0 0 2,2 0 0,-2 0-2,0 2 1</inkml:trace>
  <inkml:trace contextRef="#ctx0" brushRef="#br0" timeOffset="564">4 449 1,'0'-1'2,"0"1"1,-2-2-1,2 2 0,0-1-1,0 1 0,0 0 0,0-1 0,2 1 0,3 0-1,1-1 1,2-1 0,2-1 0,3-1 0,-1-1-1,3 0 1,-1 1 1,3-2-2,1 0 0,-1 0 1,-1-1 0,-1 1 0,1 2-1,-3-1 0,1 0 0,-3 1 0,-1 1 0,0 0 1,-1 2-1,-3-2 0,0 0 0,0 2 0,-2 0 0,0 1 0,1 0-1,-3-2 1,0 1-1,0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14.6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265 25 1,'0'0'2,"0"0"0,0 0-1,0 0 1,0 0 0,0 0-1,0 0 0,0 0 0,0 0-1,0 0 1,-2 0 0,2 0 0,0 0 0,0 0-1,-2-4 0,0 2 1,-2-2-1,0 2 0,-2 0 0,-1-1 0,1 0 0,0 2 0,-2-3 0,-1 2 0,-1 0 0,-2 2 0,-1 1 0,-1 1 0,-1 0 1,1 1-1,-1-1 0,1 2 1,-1-1-1,1 0 0,2 1 0,1-2 0,1 3 0,2-2 0,-1 1 0,3-1 0,0 2 0,2 0 0,0-1 0,2 2 0,-3 1 0,5 0 0,0 0 0,2 2 0,1 0 0,1 0 0,0 1 0,2 1 0,-2 0 0,2 1 0,1 1 0,-3 1 0,4 0 0,-4 2 0,2-1 0,1 4 0,-1-1 0,-2 2 0,0 2 0,2 1 0,-4 0 0,0 1 0,0 0 0,0 3 0,1 0 0,-1 0 0,-2 3 0,0 1 0,0 1 2,0-1-1,-2 3 0,-1-1-1,1 2 0,-2 0 0,2 1 0,0 0 1,0 2-1,0-2 0,-2 0 0,2 0 0,0 0 0,2 1 0,-2 0 0,0 2 0,2-1 0,0 1 0,0 0 0,0-1 0,0 2 0,2-3 0,0 0 0,0 0 1,2 1-1,-2-2 0,2 0 0,0-1 0,0 1 0,1-2 0,-3 1 0,2-1 0,0 0 0,-2 2 0,0-1 0,2 0 0,-2-1 0,0 1 0,0 0 0,0 0 0,0-1 0,1 0 0,-1-1 0,-2-1 0,2-1 0,0-1 0,0-1 0,-2 0 0,2-1 0,-2 1 0,2-2 0,-2-2 0,2-1 0,0 0 0,-2-1 0,0-3 0,0 3 0,2-4 0,-2 3 0,2-2 0,-2 0 0,2-1 0,0-1 0,-2 1 0,0-1 0,0 1 0,2 0 0,-2 0 0,0 1 0,0 0 0,0 0 0,0 1 0,0-2 0,0 2 0,0-1 0,-2 1 0,2 0 0,-2-1 0,0-1 0,0 1 0,2 0 0,-2 1 0,0-1 0,0 1 0,0-2 0,0 3 0,0-1 0,0 1 0,0 2 0,0-1 0,-1-1 0,1 1 0,2 1 0,-2 0 0,0-1 0,0-1 0,0 0 0,2 2 0,-2-3 0,0 1 0,0 0 0,2-1 0,-2 0 0,0 0 0,0 1 0,0-1 0,2 1 0,-2 0 0,0 0 0,2-1 0,-3 1 0,1-1 0,2 0 0,0 0 0,-2 1 0,0-2 0,2 1 0,0-2 0,0 1 0,-2 0 0,2 0 0,0-1 0,0 2 0,-2 0 0,2 0 0,-2 0 0,2 0 0,0 1 1,0-1 0,-2 1-1,2-1 0,0 0 0,0-1 0,0 1 0,0 0 1,0 0-1,0-1 0,-2 1 0,2 2 0,0-3 0,0 3 0,0-3 0,0 1 0,0 0-1,0-1 1,0 0 0,0 0 0,2-2 0,-2 2 1,0-1-1,2-1 0,-2 1 0,0-1 0,0 1 0,0 0 0,2-1 0,-2 1 0,0-1 0,0 2 0,2 0 0,-2 1 0,0-2 0,0-1 1,0 1-1,0-1 0,0 0 0,0-1 0,0-1 0,0 1 0,0-2 0,0 0 0,0-1 0,0-1 0,2 0 0,-2-3 0,0 0 0,0 0 0,2-2 0,0 0 0,0-1 0,1 0 0,1 0 0,2-1 0,-2-2 0,4 1 0,-2 0 0,3-3 0,1 0 0,0 1 0,3-3 0,-1 0 0,3 0 0,1-3 0,3 1 0,2-3 0,-3 2 0,3-2 0,0 2-1,-1-2 1,3 2 0,-2 0 0,-3 0 0,-1 1-1,1-1 1,-1 1 0,-3 1 0,1 0 0,-3-1 1,-1 2-1,-1 0 0,-2-1 0,-1 1 0,-1 0 0,-2 0 0,0 1 0,-2-1 0,0 3-1,0-2-1,-2 1 1,0-1-1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36.1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187 0 1,'0'0'3,"0"0"-1,0 0 1,0 0-1,0 0 0,-3 0 0,3 0 0,-2 0 0,0 0-1,-2 0 1,-2 0 0,-2 0-1,-1 2 0,-1-1 0,2 1 0,-5 2 0,3 1 0,-2 0-1,-1 1 0,3 2 1,-2 0-1,-1 2 0,3-1 0,-1 2 0,3-1 0,2-1 0,-2 2 0,4-3 0,1 1 1,1-1-1,2 0 0,2-1 0,3-1-1,1-1 2,2-3 0,0-2-1,7-1 0,-3-2 0,5-3 0,-1-2 0,3-2 0,0 1 0,-1-1 0,1-2 0,-3 1 0,1 1 0,-3 1 0,-1 2 0,-3 1 0,-2 0 1,1 3-1,-1-2 0,-2 1 0,-2 3 0,0 0 7,-2 3-8,1 4 0,-1 0 7,-2 3-7,0 1 0,2 1 0,-2 1 0,4-2 7,-2 3-8,4-1 0,0 1 0,3-2 0,-1 0 0</inkml:trace>
  <inkml:trace contextRef="#ctx0" brushRef="#br0" timeOffset="1145">426 154 1,'0'0'3,"0"0"0,0 0 0,0 0 0,0 0-1,0 0 0,0 0 0,0 0-1,0 0 1,3 0-1,-1-1 0,0 0 0,4-1 0,0-1 0,2 0-1,1-2 1,1 0-1,2 0 1,1 0 0,-1 0-1,-1 2 1,1-1-1,-2 1 0,-1 1 0,-1-1 0,0 2 0,-2 0 0,-2 2 0,1 0 0,-3 4 0,-2 0 0,0 0 0,-2 3 0,-1-1 0,-1 2 0,2-1 0,-2 0 0,0 0 0,2-1 0,-2 0 0,2 0 0,2 0 0,0 0 0,0-1 0,2 0 0,0-1 0,0 1 0,2 0 0,0 0 0,0 0 0,0-2 0,3 2 0,-3 0 0,0-1 0,-2 2 0,0-1 0,-2 1 0,0 2 0,-2-1 0,-2-1 0,-2 0 0,2 2 0,-3-2 0,-1 1 0,2-2 0,0 1 0,-1-1-1,3 0 0,0-1-1,0 0 0</inkml:trace>
  <inkml:trace contextRef="#ctx0" brushRef="#br0" timeOffset="1614">855 118 4,'-3'0'2,"6"1"1,-3 1 0,2 0-1,-2 2 0,0 1 0,2 2 0,-2 2 1,0 2-2,0 2 0,2 1 0,-2 0-1,0 1 1,2-1 0,0 1 0,0 0-1,0 0 0,2-1 0,-2 0-1,2 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38.6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193 41 2,'0'0'3,"0"0"-1,0-1 1,0-3 0,0 1-1,0-1 0,-2 1 0,0-1 1,0 1-1,0 0-1,-2-1 0,2 2 0,-2-2 0,-2 2 0,-1 0 6,1 0-1,-2 2 0,2 0-1,-5 2-7,3 1 7,-2 1-1,-1 0-7,-1 2 1,2 2 6,-1 1-7,-1 2 0,2-1 0,-1 2 1,3 0 1,0-2 6,1 2-7,1-2 0,2 1 7,2-2-7,2-1 0,0-1 0,4-1 0,0-1 1,3-3 0,3-1 0,0-3 0,3-2 1,1-2-1,3-2 1,1-1-1,-1-3 1,-1 2 0,1-2-1,-1-1 0,-1 1 1,-3 0 0,-1 3 6,-3-1-7,0 2 7,-2 0-8,-1 2 1,-3 1 6,0 0-7,0 3 7,-2 0-7,0 4 0,-2 1 0,0 2 1,2 3 0,-2 2 0,0 4 0,2 1 0,-3 2 0,1-1 7,4 0-8,1 0 1,-1 2 0,2-3-1,0 1 1,4-1-1,-2-1 0</inkml:trace>
  <inkml:trace contextRef="#ctx0" brushRef="#br0" timeOffset="563">423 120 1,'0'0'3,"0"0"-1,0 0 0,0 0 0,2 0 0,2-1 0,0-1 0,3-1 0,-1 1-1,4 0 2,0-2-2,1 3 0,1 0 0,1 1 0,-3 0-1,-2 1 0,3 0 0,-3 2 0,-2 0 0,0 2 0,0 0 0,-4 2 0,-2 2 1,0 0 0,0-1-1,-2 1 0,-2-1 0,2 2 1,0-3-1,-2 0 0,2-1 0,2-1 0,-2 0 0,2 0-1,2-2 2,-2 1-1,2-1 0,2 2 0,-2-1 0,2 0 0,0 1 0,1-2 0,-3 2 0,2-1 0,-2 1 0,0 1 0,0 0 1,-2 1-1,0 0 1,-2 1-1,-2 0 0,0 0 0,-5 1 0,3 2 0,-2-2 0,0 0 0,-1 0 0,1-1 0,2-1 0,0 1-1,0-2-1,-1 1-1</inkml:trace>
  <inkml:trace contextRef="#ctx0" brushRef="#br0" timeOffset="1010">688 138 2,'0'0'3,"0"0"0,0 0-1,0 0 0,0 0 0,0 0 0,0 0 0,0 0 0,2 0 0,0-2-1,2 0 0,4-3-1,3 2 0,-1 1 0,4-2 1,-1 0 0,-1 1-1,1 0 0,-1 0 0,-2 2 1,1 0 0,-3 0-1,-2 1 0,2 1 1,-1 0-1,-5 2 0,0 1 0,-2 2 0,0 1 1,-4 1 0,-3 1-1,-1 1 0,2-1 0,-2 0 0,2-1 0,-1 1 1,1-2-1,0 0 1,2-2-2,2 1 1,0 0-1,2 1 1,0-2 0,2-1 0,2 1 0,2-2 0,0 2 0,0 0 0,3-2 0,-1 2 1,-2 0 0,0-1-1,1 1 0,-3 1 0,0-2 0,-2 2 0,-2 1 0,0 1 0,-2 3 0,-2-2 0,-2 1 0,-3 1 0,3-2 0,-2 2-1,0-2-1,-1 0 1</inkml:trace>
  <inkml:trace contextRef="#ctx0" brushRef="#br0" timeOffset="2374">940 272 1,'0'0'3,"0"0"0,0 0-2,0 0 1,0 0 0,-2 0 0,0 2-1,-2-1 0,2 0 0,-2 0 0,1 0 0,-3 2 0,4-2 1,-4-1-1,2 1 0,0-1 0,0 0 0,-1 0-1,-3 0 1,4-1 0,-2 1-1,2-3 0,-2 1 0,-3 0 0,5-1 1,-2 0-1,0 0 0,-1-1 0,3-2 0,-2 2 0,4-2 0,0-1 1,0 0-1,0 0 0,4 0 1,-2-1-1,2 1 0,0 0 0,2 0 0,-2 0 0,0 1 0,2-1 0,1 1 0,-1 2 0,-2 1 0,2 0 0,-2-1 0,0 3 0,-2-1 0,2 1 0,0-1 0,-2 1 0,2 1 0,-2 1 0,0-1 0,2 2 0,-2-1 0,0 1 0,0 2 0,2-1 0,-2 2 0,0 1 0,-2 0 0,2 4 0,-2-2 0,0 2 0,0 1 0,0 0 0,-2 3 0,0-1 0,2 0 0,-2-1 0,-1 2 0,1 1 0,0-1 0,0-2 0,0 0 0,0 1 0,2-3 0,-2 2 0,-1-2 0,3 1 0,0-1 1,0-1-1,0-3 0,2 1 0,-2-1 0,2 0 0,0-1 0,2-2 0,-2-2 0,4 2 0,-2-3 0,5-3-1,-3 1 2,0-1-1,0-2 0,2 1 0,0 0 0,3-1 0,-3 0 0,0 0 0,2 0 0,3 0 0,-1 1 0,2-2 0,-1 1 0,1 2 0,1-1 0,-3 1 0,0 0 0,1 1 0,-3 1 0,2 1 0,-1 0 0,-3 1-2,2-1-1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42.3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2 2,'-4'0'3,"-3"0"0,1-1 0,-2 1 0,0-1-1,-1 1 0,-1 1 0,0 0 1,-3 3-2,3 1 0,-3 0 0,3 2 0,0 0 0,2 1 0,-1 1-1,3-1 0,2 0 1,0 0-1,2-1 0,2-1 0,2 0 0,2-3 0,0 1 0,4-3 1,3-1-1,1-3 0,0 0 0,3-2 0,-1 1 0,-1-2 0,1 1 0,-3-1 0,-1 2 0,-2 0 0,1 1 0,-3 0 0,0 1 0,-2 1 0,0 0 0,0 2 0,-2 1 1,0 2-1,-2 2 0,0 2 0,0 1 0,0 1 0,3 1 1,-3-1-1,2 1 1,0-1-1,0 1 0,2-1-1,0 1 0,2-3-1</inkml:trace>
  <inkml:trace contextRef="#ctx0" brushRef="#br0" timeOffset="722">378 63 2,'0'0'2,"2"-1"0,-2 1 0,4 0 1,-2-1-1,5 1 0,-1-3 0,0 2-1,4-1 0,1 1 0,1-1 1,1 1-1,-1 2 0,0 1-1,3-1 0,-5 2 1,-2 1 0,1 1-1,-3 2 0,-2 2 1,0 0 0,-2 1 0,-2 2-1,-4 0 1,0 0 0,-2 0-1,2 0 0,-5-1 0,1 0 1,2-2-1,2 0 1,-2-2-1,1-1 0,1 1 0,2-1 1,0-1-1,2 0 0,2 0 0,0 0 0,2-1 0,1 0 0,-1 1 0,0-3 0,0 1 0,0 1 0,-2-1 7,0 1-8,0 0 1,-2 1 0,-2 1 0,0-1 0,-2 0-1,0 1 0,-2 1 1,-3-2-1,3 1 0,0-2 0,0 1-1,2-2-1</inkml:trace>
  <inkml:trace contextRef="#ctx0" brushRef="#br0" timeOffset="1126">763 50 1,'0'0'3,"0"0"0,0 0 0,0-1-1,2 1 0,0-1 0,2 1 0,0-1-1,0-1 2,3 2-1,-1 0-1,0 0 0,-2 0-1,2 0 0,-2 2 0,1-1 0,-1 1 1,-2 2 0,0 0 0,-4 2 0,0 0 0,-2 2 0,-1 0-1,-1 0 0,0 0 1,0 1-1,-2-3 0,1 1 0,1-1 0,2 0 0,0-1 0,2 1 0,0-2 0,2 0 0,0-1 0,2 0 0,2-1 0,0-1 0,2 0 0,3 0 0,1-1 0,-2 1 0,0-1 0,1 2 0,-1 0 0,0-1 0,-1 1 0,-1 2 0,-2-1-1,0 2 1,-4 1 0,0 1 0,-4 1 0,0 0 0,-2 1 0,-3 2 1,1-2 0,-2 2 6,-1-1-1,3-1-8,-2 1 1,1-1 0,1 0 7,0 0-8,2-1 0,-1-1 0,3-2-1,0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8:46.4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120 417 2,'0'0'3,"0"0"-1,0 0 1,0 0-1,0-2 0,-2-1 0,2-1 0,2 0 0,-2-2 0,2-1-1,0 0 0,0-1 0,2 1 0,-2-4-1,0 2 0,2-4 1,0 2-1,1-1 0,1-1 1,-2-1 0,0-1-1,0 0 0,0 0 0,0-1 0,3-2 0,-1 2 0,-2-1 0,2-1 1,-2 2 0,0 1-1,1 1 0,-1 0 0,-2 1 1,2 3-1,0-1-1,-2 2 1,2-1 0,-2 3 1,-2 1-1,2 0 1,-2 1-1,3 0 1,-3 2-2,0-1 1,2 2 0,-2 0 0,0-1 1,0 2-1,2 1 0,-2 1 0,0 2 0,0 1 0,0 3 0,0 2 0,0 1 0,0 0 0,-2 3 0,2 0 0,-2 1 0,2 2 0,-3 2 0,1-1 0,2 3 0,0 1 0,-2 0 0,2-1 0,0 0 0,-2 3 0,2-2 0,0-2 0,0 1 0,-2 0 0,2-2 0,0 1 0,-2 0 0,2-2 0,-2-1 0,0 1 0,2 0 0,-2-2 0,2 0 0,-2-1 0,0 0 0,0-1 0,2-1 0,0-2-1,-2 1 1,2-1 1,0-2-1,-2 0 0,2-1 0,0 0 0,0-1 0,0-1 0,0-1 0,0 0 0,0-1 0,0 1-1,0-2 1,0 0 1,0 1-1,0-2 0,0 0 0,0 1 0,0 0 0,0-1 0,0 0 0,0 0 0,0 0-1,0 0 1,0-1 1,0 2-2,0-2 1,0 0 0,0 0 0,0 0 0,0 0 1,0 0-1,0 0 0,0 0 0,0 0 0,0 0 0,0 0 0,-3 1 0,3-1 0,0 0 0,-2 0 0,0 1 0,-2-1 0,-2 1 0,-2 0 0,-1 2 0,1-1 0,-2 1 0,0 0 0,-1 0 0,1 1 0,-1-1 0,3 1 0,-2-1 7,0 1-8,-1-1 0,1-1 0,2 2 7,-1-2-1,3 2 0,0-3-1,0 1-7,-1 1 1,3-2 0,0 0 0,0 0 0,0 0 0,2-1 1,0 1 0,2-1 0,-2 2 0,2-2 1,2 0 0,0 0-1,0 0 0,2 0 0,0 0 1,2-2 0,1 2-1,1-1 1,0 1-1,3-1 0,-1 0 1,0 0 0,1 0 0,3-2 7,-2 2-1,3 0-8,-1 0 1,1-2 0,1 2 0,1-1 0,-1 0 0,1 0 7,2 0-8,-1 1 1,-3-1 0,3-1 0,-3 2 7,1 0-7,-1-1-1,-3 1 1,1 1 0,-3-2 0,0 2 7,-1-1-8,-3 1 1,2-1 0,-2 0 0,-2 1 0,1 0 0,-1 0 1,0 0 0,-2-1 0,0 1-1,0 0 7,2 0-7,-4 0 0,2 0 0,0 0 0,-2 0 0,2 0 7,-2 0-7,2 0 0,-2 0 0,0 0 6,3 0-6,-3 0 0,0 0 0,0 0 6,0 0-7,0-1 0,0 1 1,0 0 0,0 0 0,0 0 0,2 0-1,-2-2 0,-2 2 0,2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44.4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16 3,'0'0'3,"-2"0"0,0-3-1,-2 2 1,1-1-1,1-1 0,-2 2 0,2-1 7,-2 1-9,0 0 1,0 0 6,-4-1-7,1 2 0,-1 2 6,-2 0-7,-1-1 0,1 4 1,-2 0-1,1 2 0,-1 0 1,2 2 6,-1-2-7,3 1 0,2-3 7,-3 1-8,5 0 1,0 0 0,2-1 0,2-1 6,2 1 0,0-2-7,2-1 0,5-1 0,1-2 0,0-3 0,5 1 1,-3-3 0,3 0 0,-1 0 7,-1 0-7,1 2-1,-2 0 1,-1 1 7,-3-2-7,0 3-1,-1-1 1,-1 1 0,0 1 0,-2 0 7,0 1-7,-2 1-1,-2 1 1,2 1 0,-2 1 0,-2 1 0,0 1 0,2 2 7,0-1-1,0 1-7,0 1 7,-2 1-7,2-1 0,0 0 7,2 0-8,0 1 1,4-2 0,-1 1 0,1-1 0,0-1 0,0-1-1</inkml:trace>
  <inkml:trace contextRef="#ctx0" brushRef="#br0" timeOffset="534">387 145 1,'0'0'4,"0"0"-1,0 0 0,0 0-1,0-1 0,4-2 0,2 0 0,5-2-1,-3 2 2,2-1-2,0 2 0,1-1 0,-1 2 0,0 0 0,1 0 0,-5 1 0,2 2-1,-4 2 1,3-1-1,-5 3 0,-2 1 0,0 2 0,-4 1 0,-1 0 0,-1-1 0,0 0 1,2-1-1,0-1 1,0 1-1,2-2 0,-1 1 0,3-2 0,0 1 0,3 0 0,1 0 0,0-3 0,2 3 0,-2-1 0,0-1 1,3 2-1,-1-1 0,-2 1 0,-2 0 0,2 1 0,-4 0 0,0 1 0,-2 0 0,-2 1 0,-2 2 0,-3-1-1,1 0 1,-2 1 1,-1-1-1,1 0 0,2-2 0,0-1-1,1 0 0,1-1 0,2-2 0,2 0-1</inkml:trace>
  <inkml:trace contextRef="#ctx0" brushRef="#br0" timeOffset="934">753 116 2,'0'0'4,"-2"0"-1,2 1 0,-4 2 0,2 3-1,-3 1 0,-1 1 1,2 2-1,-2-2 0,2 1-1,-2 0 0,4 1 0,-3-1-1,5-1 7,0 1-7,0-2 0,2 0 0,3-2 0,1 0 0,0-2 0,4-3 0,3-1 0,1-3 0,1 0 6,1-2-7,1 0 1,-1-1-1,1-1 1,-3 1 0,1 1 0,-3 2-1,1-1 1,-5 0 6,0 1-7,-2 1 0,-1 0 7,-3 3-7,0 1 6,0 4-1,-2-1 0,0 3-7,-2 1 0,0 1 7,2 0-7,-2 1 1,2 1 6,2 0-7,0 1 7,-2 0-7,2-1 1,2 1-1,0 0 1,0 0-1,2 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47.3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 17 3,'0'0'3,"0"0"0,0 0-1,0 0 0,0 0-1,0 0 1,0 0 0,-2-1 0,2 1 1,0-1-1,-4-3-1,0 1 0,0-1 0,-3 3 0,1-1 0,-2 1 0,2 0-1,-5 2 1,-1 1-1,-3 2 0,3 0 7,-2 1-8,1 2 0,-1 1 7,3 0-7,1-1 7,0 1-8,1-1 7,1 3-7,2-3 0,2-2 1,0 1 0,2 0 6,2-1-7,0-2 0,4 1 1,2-2 0,0-3 0,4 0 0,3-4 7,-1-1-8,5-1 7,-3 0-7,3-2 0,-3 0 7,3-1-7,-5 3 0,1 0 0,-3 1 7,0 1-7,-3 0 1,1 0 6,-2 2-7,0-1 7,-2 2-8,0 1 1,-1 1 0,1 1 0,-4 3 0,2 0 1,-2 2 6,0 1 0,2 2-7,0 1 0,0 0 0,0 2 1,0-1-1,2 0 1,0 0 0,3 0 0,-1-1 0,2 1 1,2-3-1,1 0-1,1-1-1,1-2 0</inkml:trace>
  <inkml:trace contextRef="#ctx0" brushRef="#br0" timeOffset="3323">416 225 2,'0'0'3,"0"0"0,0 0 0,0 0-1,0 0 0,0 0 0,0 0-1,0 0 1,0 0 0,0 0-1,0 0 0,0 0 0,0-1-1,2-1 1,5 0-1,-1-3 0,4 0 0,0 1 0,1-1 0,-1 1 0,2 1 0,1-1 0,-3 1 1,1 2-1,-3 0 0,0-1 0,-2 4 0,3-1 0,-5 1 0,0 2 0,-2 0 0,-2 3 0,-2 0 0,-2 0 0,0 3 0,-3-1 0,-1 0 1,0-1 0,0 2-1,1-2 0,-1 0 0,0-2 0,4-1 0,0 1 0,-1-1 0,3 0 0,2-1 0,0 1 0,2-2-1,5 0 2,-1 0-2,0 0 1,2-1 1,1 0-1,-1 2 0,0 0 0,-2 0 0,3 0 0,-3 2 0,-2-1 0,0 1 0,-2 2 1,-2 1-1,0 2 0,-4 0 0,-2 1 0,0-2 0,-3 2 0,1 0 0,0-1-1,0-3 0</inkml:trace>
  <inkml:trace contextRef="#ctx0" brushRef="#br0" timeOffset="4725">518 159 1,'0'-2'2,"0"-1"0,-2 1 0,2-1 0,-3 1 0,3-1 0,0 1 0,0-1 0,0 1-1,0 1 0,0-2 0,0 2 1,0 0-1,0-1 0,0 1 0,0 1 0,-2-1 0,2 1-1,0-2 1,0 2 0,0 0 0,0 0-1,0 0 0,0 0 0,0 2 1,0-2-1,0 2 0,0 1 0,0 2 0,0 1 1,-2 2 0,0 1-1,0 1 0,0 0 0,0 0 0,0 2 1,2 1-2,-2-1 1,0-2 1,0 2-1,2-2 0,-2 1 0,0-2 0,2 1 0,-2-2 0,-1 1 0,3-2 0,-2 0 0,0-2 0,2 1 0,0 0 0,-2-3 0,2 1 0,0-2 0,0 1 0,2 0 0,-2-2 0,2 2 0,3-2 0,-1-1 0,2-1 0,-2-2 0,4 1 0,-1 0 0,1-1 0,2 0 0,-2-1 0,1 2 0,-1-2 0,0 2 0,-2 0 0,1 0 0,-3-1 0,0 1 0,2 1 0,-4 0 0,2-2 0,-2 2 0,0 0-1,1 0 1,-3-2 0,0 2 0,2 0 0,-2 0 0,-2 0 0,2-2 0,0 2 0,0-1 0,-3 0 0,3-2 0,0 2 0,0-2 0,0 0 0,3-1 0,-3 0 0,0 1 0,2-1 0,-2-1 0,2 0 0,-2 2 0,2-2-1,-2 1 1,2 1 0,-2-1 0,0 0 0,0 2 0,2 1 0,-2-2 0,-2 2 0,4-1 0,-2 2 0,0 0 0,2 0 0,-2 0 0,0 0 0,0-1 0,0 2 0,0 0 0,0 0 0,0 3 1,0 0-1,0 2 0,0 1 0,-2 2 0,2 0 0,-2 4 0,0-1 1,-2 3-1,2 2 0,-3 2 0,3 1 0,0 5 0,-2-1 0,2 3 0,-2 1 0,2 0 0,0 1 0,0 1 0,0-1 0,2 0 0,0 0 0,0-3 0,0-2 0,2-1-1,0-2 0,2-3-1</inkml:trace>
  <inkml:trace contextRef="#ctx0" brushRef="#br0" timeOffset="5761">811 310 4,'-2'0'3,"2"0"0,0 0 0,-2 1-1,2-1 0,0 3 0,2-2 1,-2 2-1,2 2 0,0 0-1,0 2 0,0 2 0,3 3-1,-3 0 0,0 5 1,2-2 0,0 2 0,0 1-1,-2-1 0,2 2 0,0 0 0,-1 0-2,-1-1-1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53.9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150 13 3,'-5'-3'3,"3"2"0,-2 0-1,2-1 1,-2 0-1,0 0 0,0 1 0,-2 0 0,1 1-1,-1 1 0,-2 0 0,0 3 0,-1 0 0,-1 2-1,0 2 1,1 2 0,-1 1-1,2 2 1,0-1-1,-1 2 0,3-2 1,0 1-1,2-1 0,2 1 0,2-3 0,0 2 0,0-2 0,4-3 0,2 1 0,4-3 0,1-2 0,1-1 0,3-4 0,1 0 0,1-3 0,-1-2 0,1 0 0,-3-1 0,3 0 0,-5 0 0,1 0 0,-3 1 0,0 1 0,-1 0 0,-3 2 0,-2-1 0,0 1 0,-2 1 0,0 1 0,-2 2 0,-2 1 0,0 1 0,0 3 0,-2 3 0,0 2 0,0 2 0,-1 0 1,3 3-1,0 0 0,0 0 0,2 2 0,0-1 0,0-1 0,4 0 0,-2 0-1,3-2 0,-3 0 0,4-1-1</inkml:trace>
  <inkml:trace contextRef="#ctx0" brushRef="#br0" timeOffset="534">398 170 3,'0'0'3,"0"0"0,0 0-1,0 0 1,0 0-1,0 0-1,0 0 1,0 1-1,0 5 1,-2 1 0,2 2-1,-2 2 0,2 0 0,0 1 0,0-2 0,2 1-1,-2-1 1,2 0 0,2-1-1,-2-1 0,0-1 0,2-1 0,0-2 0,2 0 0,1-3 0,-1-2 0,0-2 0,4 1 0,-3-4 0,3 0 0,-2-1 0,1-1 0,-1 0 0,-2 1 0,0 0 0,-2 0 0,-2 1 0,3 2 0,-1-1 0,-2 2 0,0-1 0,0 1 0,0 1 0,0 4 0,0 0 0,-4 1 0,2 3 0,0 0 0,0 2 0,-2 1 0,2 2 0,-2-2 0,2 2 0,0-1 0,2 1-1,-2-1-1,4-1 0</inkml:trace>
  <inkml:trace contextRef="#ctx0" brushRef="#br0" timeOffset="934">660 207 3,'7'0'3,"-1"-3"-1,0 1 0,2 0 0,-1 1 0,1 0-1,0-1 0,-2 2 1,3 0 0,-3 2 0,-2-2-1,2 2 0,-2 0 0,2 0 1,-1 3-1,-3 0 0,0 3-1,-4 0 1,0 1 0,-3 2 0,-1-1-1,0 1 1,0 0-1,0 0 1,-1 2-2,3-3 2,0 1-1,2-2 0,0 0 7,2 0-8,0 1 1,4-2-1,0-2 0,2-2 1,3 1 0,1-3 0,2 1 0,3-3-1,1-1 0,1-1 0,0-1 0,-1-1-1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55.7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134 10 1,'0'0'3,"-2"-1"-1,-2 0 1,0-1 0,-4 1-1,2 1 0,-3 0 0,1 0 0,-2 1 0,-1 0 0,3 0-1,-2 1 0,-1 2-1,3 1 1,0-1 0,2 0 0,0 0-1,-1 1 1,3-1-1,2 0 0,0 1 0,2-2 0,2 1 0,2-2 1,5-2-1,-3 0 0,4-1 0,0-1 0,3-2 0,1 0 0,-1-2 0,1 0 0,-1 0 0,-3 0 0,-2 2 0,0-1 0,1 1 1,-3 2-1,-2-1 1,-2 0 0,2 1 6,-2 1-8,-2 2 0,0 0 0,-2 3 1,2 0 0,-4 4 0,0 3 0,0-1 0,0 3 0,0 0 0,-1 0 0,3 0 0,0 0 0,0-1 0,2 1 0,0 0-1,0-3 1,2 1 0,0-2 0,5-1-1,-3-1-1,2-2 1,0-3-2</inkml:trace>
  <inkml:trace contextRef="#ctx0" brushRef="#br0" timeOffset="571">366 16 4,'0'0'3,"0"0"0,0 0 0,0 0 0,0 0-1,0 0 0,0 0 0,0 0-1,0 0 0,0 0 0,0 0 0,0 0 0,0 0 0,0 0 0,0 0-1,0 0 1,0 0 0,0 3-1,0 0 0,-2-1 0,2 1 7,0-1-1,0-1-7,0 0 7,0 2-7,0-3 0,0 1-1,0 0 1,0 0 0,0 0 0,0 1 7,0-2-7,0 1 12,0-1-7,0 0-7,0 0 14,0 0-9,0 0 6,0 0-14,0 0 14,0 0-1,0 1-7,0-1 6,0-1-13,0 1 13,0 0-13,0 0 7,0 0 6,0 0-13,0 0 14,0 0-1,0 0-7,0 0 0,0 0-6,0 0 7,0 0 0,0 0 6,0 0-13,0 0 13,0 0-13,0 0 13,0 0 0,0 0-1,0 0-7,0 0 0,0 0 0,0 0-6,0 0 14,0 1-1,0 4 1,0-1-9,0 1 8,0-2-9,0 3 2,0 0-6,0 1 13,0-1 0,0 1-13,2 0 13,0-2 0,-2 4-15,2-4 15,0 2-7,-2-1 0,2 1-6,0 0 8,1 0-7,-1-1 8,0 0-1,2 0-6,-2-2 1,2 1 0,-2 0 1,2-2-1,0-1 1,-2 1 1,3-3 0,1-1 0,0-2 1,-2 0 0,2-1 0,3 0 0,-3-3 1,0 1 0,2-2 0,-2 0 1,1-2-1,-1 1 1,0 1-1,0 0 1,-2-1-1,3 3 2,-3 0-1,0 0 0,0 1-1,-2 2 1,0 0 0,0 1 0,0-1 0,0 1 0,-2 2 0,2 3 0,-2 0 0,0 2 0,0 2 0,-2 1 0,0 0 0,2 3 0,0-1 0,0 3 0,0-1 0,2 0 0,0 1 0,-2-1 0,2 1 0,3-3 0,-3 0-1,4 0-1,-2-2 0</inkml:trace>
  <inkml:trace contextRef="#ctx0" brushRef="#br0" timeOffset="1756">687 95 1,'0'0'2,"0"0"0,0 0 0,-2 0 0,2 0 0,0 0 0,0 2 0,0-2-1,0 0 0,0 0 0,0 0 0,-2 0 0,2 1 1,0-1-1,-3 0 0,3 0 0,0 0 0,0 0 0,0 0-1,0 0 0,0 1 1,0-1 0,0 0 0,0 0-1,0 0 0,0 0 0,0 0 0,3-1 0,-3 1 0,0 0 0,0 0 0,2 0 0,-2 0 0,0 0 1,0 0-1,0 0 0,0-1 0,0 1 0,0 0 0,0 0 0,0 0 0,0 0 0,0 0 0,0 0 0,0 0 0,0 0 0,0 0 0,0 0 0,0 0 0,0 0 0,0 0 0,0 0 0,0 0 0,0 0 0,0 0 0,0 0 0,0 0 0,0 0 0,0 0 0,0 0 0,0 0 0,0 0 0,0 0 0,0 0 0,0 0 0,0 0 0,0 0 0,0 0 0,0 0 0,0-2 0,2 1 0,2 1 0,2-4 0,2 0 0,1 1 0,1-2 0,0 0 0,-1 2 0,1-1 0,0 1 0,1 2 0,-3-2 0,2 2 0,-4 1 0,1 0 0,-1 1 0,-2 2 0,-2 0 0,-2 2 0,-4-1 0,0 3 0,0 0 0,-5 3 0,-1-3 0,0 2 0,-3-1 0,1 0 0,4 2 0,-3-3 0,3-2 0,0 1 0,3 0 0,1-1 0,0-1 0,4 0 0,2-1 0,2 0 0,3-3 0,3 1 0,2-1 0,3 0 0,-1 1 0,1 0 0,1 0 0,3 0 0,-5 2 0,1-1 0,-3 2 0,-3-2 0,1 2 0,-4 2 0,-4 0 0,0 1 0,-6 1 0,2 0 0,-6-1 0,0 3 0,-3-2 0,-3 1 0,-1 0 1,-1 1-1,1-1 0,-1 0 0,1-1-1,1-1-2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5:58.8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275 22 2,'-11'1'3,"1"-1"-1,-2 2 1,-3 0 0,-1 0-1,-1 2 0,-6-1 0,3 1 1,-1 2-2,-2 1 0,5 0 0,-1 1 0,2 0 0,3 0 0,1 0 0,5-1 0,0 1 0,2 0 0,2-1-1,4 0 0,4-1 0,0-1 0,6-2 1,5-3-1,-1-1 1,7-2-1,-3 0 0,5-1 0,0-5-1,0 2 1,-3-1 0,3 0 0,-4 1 0,-1 1 0,-3 1 0,-3-1 0,1 2 0,-3 1 0,-2 0 0,-2 1 0,-1 1 0,-3 3 0,-2 3 0,0 1 0,-4 2 0,-1 4 0,1 0 0,0 1 0,0 1 1,2-1-1,2 0 0,0-1 0,2 1 0,0-1 0,0 1 0,2-3-1,2-1 0,1 0-1,1-1 0,0-2 0</inkml:trace>
  <inkml:trace contextRef="#ctx0" brushRef="#br0" timeOffset="434">544 0 3,'0'0'3,"0"0"0,0 1-1,0 1 0,0 0 0,0 1 0,0 3 0,0 3 1,-3 4-2,1 0 0,0 1 0,0 2 0,0 2 0,0-1 0,0-1-1,0 0 0,2-1 0,0-3 1,0 0 0,0-1-1,2-1 1,0-2-1,2-2 0,0-1 1,3-4 0,1-2 0,2-2-1,1-3 0,-1 1 0,2-5 0,1 2 0,-3-1 0,2-2 0,-3 1 0,-1 1 0,0 1 0,-2-1 0,1 4 0,-3-1 0,0 0 0,0 2 0,0 1 0,-2 3 0,0 1 0,0 5 0,-2 1 0,0 2 0,-2 2 0,0 2 0,0 0 0,2 1 0,-2 2 0,2 0 0,2-2-1,0 0 0,0-1 0,0-3 0,3 0-1</inkml:trace>
  <inkml:trace contextRef="#ctx0" brushRef="#br0" timeOffset="824">895 99 4,'0'5'3,"-4"-1"0,0 3 0,2 1-1,0 2 0,0 0 0,0 1-1,-1 0 1,1 0-1,2-1 0,2 0 0,-2-2 0,3 0 0,3-4 0,0 1 0,2-4 0,1-2 0,3-1-1,2-3 0,1-1 0,1-3 0,-1 1 0,-1-3 0,-1 1 0,-1 0 0,-1-1 0,-1 1 0,0 1 0,-4 1 0,1 2 0,-3 1 0,-2 0 0,0 4 0,-2 1 0,-2 3 0,-2 2 1,2 4-1,-5 4 0,3 0 0,0 3 0,0 0 0,0 2 0,4-1 0,0 2 0,0-2-1,4 2 0,-2-3-1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22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46 125 1,'0'0'2,"0"-2"-1,-2 0 1,2 1 0,-2 0 0,2 0-1,0-2 0,-2 2 0,2-1-1,0 1 1,-2-2 0,2 2-1,0 0 0,-2 0 1,2 0-1,0-1 0,0 1 1,0 0-1,0 1 0,0 0 0,0 0 0,0 0 0,0 0 0,0 0 0,0 0 0,0 0 0,0 0 1,0 0 0,0 0-1,0 0 0,0 0 0,0 0 0,0 0 0,0 0 0,0 0 0,0 0 0,0 0 1,0 0-1,0 0 0,0 0 0,0 0 0,0 0 0,0 0 0,2-1 0,2-1 0,2-3 0,0 0 0,2 2 0,-1-2 0,1 3 0,-2-2 0,0 1 0,0-1 0,3 1 0,-3-1 0,2 2 0,1 0 0,-1 1 0,-2 1 0,2 0 0,-2 0 0,3 1 0,-1 1 0,-2 0 0,0 2 0,-1 2 0,-1 0 0,0 0 0,-2 3 0,0 0 0,0 3 0,-4 3 0,0 1 0,-2 0 0,-2 3 0,-3 1 0,-1-1 0,0 2 0,-3 0 0,1 0 0,-3-1 0,1-1 0,-1-2 0,1-1 0,-1-1 2,5-2-2,-2-1 0,3-2 0,1-2 0,2 1 0,0-4 1,-1 0 0,5-3-1,0-1 0,4-4 0,0-2 0,3-2 0,3-4 0,2-2 0,3-2 0,-1-1 0,3-2 0,-1 0 0,0-1 0,1 0 0,2 0 0,-3-1 0,0 1 0,3 1 0,-3 0 0,3 1 0,-5-1 0,3 2-1,-3 2 1,1 1 0,-3 0 1,0 3-1,-1 1 0,-1 1 0,-2 1 0,0 0 0,1 1 0,-3 0 0,0 2 0,0 1 0,-2-1 0,0 2 0,0-1 0,0 0 0,0 2 0,-2 0 0,2 0 0,-2-1 0,0 2 0,-2 0 0,0 0 0,0 2 0,-4 0 0,0 2 0,0 0 0,-1 1 0,3 1 0,-2 0 0,-2 2 0,2-1 0,-3 2 0,3 1 0,0 2 0,0 1 0,2 1 0,-3 0 0,3 0 0,0 0-1,0 2 2,0 0-1,2 1 0,0-2 0,2 1 0,0-1 0,0 0 0,2-1 0,0 0 0,2 0 0,0-1 0,2 1 0,0-1 0,1-1 0,3 0 0,0 0 0,1-2 0,1-1 0,1 1-1,1-2 0,3-1-1</inkml:trace>
  <inkml:trace contextRef="#ctx0" brushRef="#br0" timeOffset="1982">861 7 2,'0'0'2,"-2"-1"0,0 1 0,0-1-1,-3 1 1,3-1-1,0-2 0,-2 3 0,0-1 0,0 1 0,-2 0-1,-1 1 0,3 0 1,-4 2 0,0 0-1,-3 2 0,1 0 1,0 2-1,-3 1 0,1 1 1,-3 3-1,3-1 0,-2 2 0,1 2 0,1 1 0,1 3 0,-3 0 0,1 0 0,1 2 0,2-1 0,1 0 0,1 0 0,2-1 0,0 0 0,2-2 0,2 0 0,4-2 0,0 0 0,0-3 0,4-1 0,0 0 0,5-3 0,-1-1 0,4-1 0,3-3 2,2-1-1,-1 0-1,3-4 1,-1 0-1,1 0-1,0-2 0,0 1-1</inkml:trace>
  <inkml:trace contextRef="#ctx0" brushRef="#br0" timeOffset="2890">1094 9 1,'0'0'3,"0"0"-2,0 0 0,0 0 1,0 0-1,0 0 0,0 0 0,0 0 0,0 0 0,0 0 0,0 2 0,0 2-1,0 2 1,0 0 0,0 2 0,0 1 0,0 3-1,0 2 0,0 1 0,-2 1 1,0 2 1,0 1-1,-2 1-1,2 1 0,0 0 1,0 0-1,0 0 0,-2-1 0,2 1 0,0 0 0,-1-2 0,1 0 0,2-2 0,-2 1 0,2-3 0,-2-1-1,0-1 2,2-2-1,0-1 0,0-2 0,0 0 0,0-1 0,2-2 0,-2-1 0,2 0 0,-2-2 0,4-2 0,-1 0 0,1-1 0,0-3 0,2 1 0,0-4 0,0 1 0,1-1 0,-1-1-1,0 1 2,2-1-1,-1 1 0,-1 0 0,0 1 0,-2 1 0,2 1-1,0 0 1,1 0 0,-3 1 0,2 1 0,-2 1 0,0 0 0,0 2 0,1 0 0,-1 1 1,0 2-1,0 0 0,0 1 0,0 1 0,0 1 0,-2 0 0,3 1 0,-3-1 0,0 1 0,0 1 0,0 0 0,2-1 0,0-1 0,0 0 0,-2 0 0,2-2-1,-1 2 1,1-1 0</inkml:trace>
  <inkml:trace contextRef="#ctx0" brushRef="#br0" timeOffset="5900">1456 444 1,'0'0'3,"0"0"-1,0 0 0,0 0 0,0 0-1,0 0 0,0 0 0,0 0-1,0 0 1,0 1 0,0 1 0,0-2-1,0 1 0,0-1 1,0 0 0,0 0 0,-2 1 0,2-1-1,0 0 2,0 0-1,0 0-1,0 0 0,0 0 1,0 1 0,0-1-1,0 0 0,0 0 1,0 0-1,0 0 0,0 0 0,0 0 0,0 0 0,0 0 0,0 0 0,0 0 0,0 0 0,0 0 0,0 0 0,0 0 0,0 0 0,2 0 1,-2 0 0,0 0-1,0 0 0,0 0 1,0 0-1,0 1 0,0 0 0,0-1 0,0 0 0,0 2 0,0-2 0,0 2 0,0 0 0,-2 2 0,2 0 0,0 1 0,-2 0 0,0 0 1,2 1-1,-2 0 0,0 1 0,2 0-1,-2-1 1,2 1 0,-2-1-1,0-1 1,0 0 1,2 0-1,0-1 1,0 0-1,-2 1 0,2-3 0,0 0 0,0 1 0,0-2 0,0 1 0,0-1 0,0 0 0,0 2 0,2-2 0,-2 0 0,2 0 0,0 0 0,-2 1 0,2-1 0,0-1 0,-2 0 0,2 0 0,0 1 0,0-1 0,0 0 0,2 0 0,1-1 0,-1 1 0,0-1 0,2 1 0,-2-3 0,2 2 0,-1 0 0,3-1 0,-2-1 0,0 2 0,0 0 0,-1 0-1,3 0 1,-4-1-1,0 1 2,0 0-1,0 0 0,1 1 0,-1-1 0,-2 0 0,0-1 0,0 2 0,0 0 0,0 0 0,-2 0 0,0 0 0,2 0-1,-2 0 0,0-1 1,2 1-1,-2 0 0,0 0 0,2 0 0,-2 0 0,2 0-1,0 0 2,0-1-1,-2 0 0,2 0 0,1 0 0,-1-1 1,2 0-1,-2 0 0,0-1 1,0 1-1,0 0 1,0-1 0,0 0-1,0 1 1,0-1 0,0 1 1,-2-1 0,2 1 0,-2-1-1,2 2 0,-2-3 1,0 3 0,0 0 0,0-1 0,0-1 0,0 2-1,0 1 2,0-2-2,3 2 1,-3 0-1,0-1 1,0 1 0,0 0 0,0 1-1,0-1 0,0 0 0,0 0 1,0 0 0,0 0-1,0 0 0,0 1 0,0 0 0,-3 0 1,3 2-1,0 0 0,0 1 0,0 0 0,-2 1 0,2 1 0,0 1 0,0 2 0,0 0 0,-2 2 0,2-1 0,0 2 0,0-1 0,0 3 0,0-1-1,0 2 2,0 0-1,0 1 0,0-1 0,-2 0 0,2 0 0,0 0-1,0-2 0</inkml:trace>
  <inkml:trace contextRef="#ctx0" brushRef="#br0" timeOffset="7481">1901 250 2,'0'0'3,"0"0"0,0 0-1,0 0 0,0 0-1,0 0 0,0 0 1,0 0-1,0 0 0,0 0 0,0 0 0,0 0-1,0 0 0,2 0 0,0 0 2,-2 0-2,6 0 0,3 0 1,3 1 0,0-1 0,5 1 0,2-1-1,-1 0 0,1 0 0,2 0 0,-1 0 0,1-1 0,-2 2 0,3-1 1,-1-1-1,-2 0 0,-1 0 0,-1 1 0,-1-2 0,-1 0 0,-1 2 0,-3-1 0,1 0 0,-4 0 0,1 1-1,-3-1 0,-2 1-1</inkml:trace>
  <inkml:trace contextRef="#ctx0" brushRef="#br0" timeOffset="7894">1938 150 3,'0'0'2,"0"0"1,0-1-1,0 0 0,0 1 0,0 1-1,2-1 0,-2-1 0,0 1 0,0-1 0,2 1 0,-2 0 1,0 0-2,0 0 0,0-2 0,2 2 1,-2 2 0,-2-2-1,2 1 0,2-1 0,1 0 0,-1 0 0,0 0 0,4 0 1,2 1 0,0-1-1,5-1 0,-1 1 0,3-1 0,3-1 0,1 0 0,2 1 0,1 0 0,1-2 0,0 1 0,0 1 0,-1-3 0,1 2 0,0 0 0,0 1 0,-3-2 0,1 1 0,-2 1 0,-3 0 0,-1 0 0,-3-1 0,0 1 0,-3 1 0,-1-1 0,0 1 0,-2 0 0,-1 0 0,-1 0 0,0 0 0,-2 1-1,0 0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32.4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349 61 1,'0'0'2,"0"0"1,0 0-1,-2 0 0,2-1-1,-2-1 1,0-1-1,0 1 0,0-1 0,0 0-1,-2 1 1,0 0 0,-2-2-1,1 3 1,-1-1-1,-2 1 1,0-1-1,-3 2 0,1 0 0,-2 2 0,-3 0 2,1 1-2,-3 1 0,1 2 0,-3-1 0,2 2 0,-1 0 0,1 2 0,-1-2 1,1 3-1,3-2 0,-3 3 0,5 0 0,-1 1 0,3 0 0,0 0 0,1 1 0,3 0 0,4-1 0,0-1 1,4 0-1,2-1-1,2-2 1,3-2 0,3-2 0,2-2 0,3-2 0,2-1 0,1-3 0,3-2 1,-2-1-2,2-1 1,-1-1 0,1-2 0,0 0 0,-3-1 0,1-1 0,-2 1 0,-3 0 0,-1 0 0,-3 1 1,-1 1-1,-3 1 0,0 1 0,-4 1 0,0 0 0,0 1 0,1 3 0,-3-2 0,0 2 0,-2 0 0,2 1 0,-2 2 0,-2 1 0,2 1-1,0 1 1,-2 3 0,2 2 1,-2 1-1,2 2 0,0 1 0,0 3 0,2-1 0,0 1 0,0 1 0,0 0 0,2 1 0,0 1 0,0 0 0,0 1-1,3 1 0</inkml:trace>
  <inkml:trace contextRef="#ctx0" brushRef="#br0" timeOffset="1009">587 307 2,'0'0'3,"0"0"0,0 0 0,0 0-1,0 0 0,0 0-1,0 0 1,0 0-1,0 0 2,0 0-2,0 0 0,0 0 0,0 0 0,0 0-1,0 0 0,0 3 1,-2 2-1,0 2 0,0 1 1,-2 2-1,2 1 0,-2 2 1,0-1-1,-1 1 0,3 0 0,-2 0-1,0 1 1,2-3 0,-2 2 0,2 0 0,-2-3-1,2 1-1,0-1 1,0 0 0,-1-3-2</inkml:trace>
  <inkml:trace contextRef="#ctx0" brushRef="#br0" timeOffset="1303">703 292 2,'-2'3'3,"2"3"-1,-4 2 0,0 0 0,0 1 0,-1 1 0,1 1 0,0 1-1,0 1 0,2-2 0,-2 1-1,2 0 2,0-1-2,0 1 1,0-2 0,2 2-1,0-3-1,0-1 0</inkml:trace>
  <inkml:trace contextRef="#ctx0" brushRef="#br0" timeOffset="1747">904 117 2,'4'-2'2,"0"-1"-1,0 0 1,2-1-1,-2 1 1,3 0-1,-1 0-1,0 1 1,2 0 0,-1 0-1,-1 1 0,-2 0 1,2 0-1,0 1 1,-2 1-1,1 1 1,-1 0-1,0 1 1,-2 2-1,0 0 1,0 2-1,-2 2 1,-2-1-1,0 2 1,-2 2-1,0 1 2,-3-1-2,1 2 0,-2 3 0,0-2 0,-1 1 0,-1 0 0,0 2 0,-1-2 1,-1 0-1,0-1 1,1-1-1,-1-1 0,1-1 0,3-2 0,0 0 0,0-2 0,1-1 0,3-1 1,0-2 0,2 1-1,-2-2 0,2 0 0,0-2 0,0-2 0,4-1 0,-2-1 0,2-2 0,2-4 0,2 0 0,0-3 0,3 0 0,1-1 0,0-3 0,3 1 0,1-1 0,1 0 0,1 1 0,-1-2 0,1 1 0,-1 0 0,3 1 0,-1-2 0,0 0 0,-1 2 0,3-1 0,-3 2 0,1-2 0,-3 3 0,1 1 0,-3-1 0,1 3 0,-3 0 0,-2 1 0,-2 2 0,3-1 0,-5 2 0,0 1 0,0 1 0,0 0 0,0 1 0,-2-1 0,-2 2 0,0 1 0,0 0 0,0 1 0,-2 0 0,0 0 0,0 2 0,-2 0 0,-2 2 0,2 2 0,-2-2 0,-1 3 0,1 0 0,-2 1 0,0 2 0,-1-1 0,1 3 0,-2 0 0,1 2 0,-1 0 0,2 0 0,0 0 0,-1 2 0,3 0 0,0-2 0,2 0 0,0-1 0,-1 1 0,5-1 0,-2 0 0,4-1 0,0 0 0,1 0 0,3-1 0,0-2 0,4 1 0,1-2 0,-1 2 0,2-1-1,1-1-1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36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0 197 1,'0'0'3,"0"0"-1,0 0 0,0 0 0,0 0 0,0 0-1,0 0 1,0-1-1,2-3 0,0-1 0,0 1 0,2-1 0,0 0-1,3-1 0,1 0 0,0 2 0,2-1 2,5-1-2,-1 2 1,1-2 0,-1 0-1,5 0 0,-3 0 0,3 2 0,2-1 0,-3 0 0,1 1 0,2 0 0,-5 2 0,1 0 0,1 0 0,-3 0-1,-1 1 1,-1 0 1,-3 0-1,-2-1 0,3 2 0,-3 2 0,-2-2 0,-2 1 0,3 1-1,-3-1 0,-2 2-1,0-1 1</inkml:trace>
  <inkml:trace contextRef="#ctx0" brushRef="#br0" timeOffset="364">277 0 2,'0'0'2,"0"0"0,0 0 0,0 0 0,0 0 0,0 0 0,0 0 0,0 0-1,0 0 0,0 0 0,0 0 0,0 0-1,0 0 2,0 0-1,0 0 0,0 0-1,0 0 0,0 0 0,0 0 1,0 0 0,0 0-1,0 0 0,0 0 0,0 0 0,0 0 0,0 0 0,0 0 0,0 0 0,0 5 0,-2 2 0,2 2 0,-2 1 1,0 2 0,0-1 0,2 3-1,-2 0-1,2 2 1,-2 2 1,-1-2-1,3 0 0,0 3 0,0-1 0,0-1 0,3-1 0,-3-1-1,2-1 0,-2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37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98 1,'0'0'2,"0"0"1,0 0-1,0 0 0,-2 0-1,2 0 1,-2-2-1,2 2 0,-2-1 0,2 0 0,0 0 0,-2 0 0,2 1 0,-2-1 1,0-1-1,-2 1 0,2 0-1,-5-1 1,-1 1-1,2-1 0,-4 2 0,-1-1 0,-1 1 1,2 0-1,-5 0 0,3 0 0,-3 0 0,1 1 0,-1 1 0,-1 0 0,1 1 0,-1 2 0,-3 1 0,3 0 0,-1 1 0,0 1 0,3 0 0,-1 2 0,1 0 0,0 0 0,1 2 0,3-1 0,2 3 0,-1-1 0,3 1 0,2 0 0,2 0 0,4-1 0,0 0 0,2-2 0,4 0 0,1-4 0,3-2 0,3-1 0,-1-1 0,5-3 0,1-2 0,1-3 0,2-2 0,-1 2 0,3-3 0,-2 1 0,-2-2 0,1 2 0,-3-1 0,0 0 1,-5 1 0,1 0 0,-5 0 0,2 3 0,-1-1-1,-5 0 1,2 1-1,-2 1 1,-1 1 0,-1 0-1,0 0 13,0 1-14,-2 1 6,2 3 0,-2-1-1,0 3-1,2 2-6,-1 0 0,-1 1 1,2 2-1,0 1 1,0 1 0,0 0 0,0 2 0,2-1 0,-1 2 0,1 0-1</inkml:trace>
  <inkml:trace contextRef="#ctx0" brushRef="#br0" timeOffset="1596">659 378 2,'0'0'3,"0"0"0,0 0 0,0 0 0,0 0-1,0 0 0,0 0 0,0 0 0,0 0-1,0 2 0,0 3 0,-2 1 0,2 1 0,0 3-1,-3 0 0,3 3 0,0-1 1,-2 2-1,2-1 1,0-1-1,0 2 1,-2-1-1,2 0 0,0 0 0,-2 0 1,2-1-1,-2 0 0,2-2 0,0 1 0,0-3-1,0 0 0,0-1-1</inkml:trace>
  <inkml:trace contextRef="#ctx0" brushRef="#br0" timeOffset="1906">789 410 1,'0'0'3,"0"0"-1,0 0 0,0 0 0,0 0-1,0-1 0,4 0 0,0 1 0,4-4 1,1 0-1,-1 0 0,2 1-1,1-1 1,-1 1-1,0 2 1,-1-2 1,-1 2-2,0 1 1,-2 3 0,1-1-1,-1 1 0,-2 1 1,0 3 0,-2 2-1,-4 0 0,0 2 1,-2 1-1,0-1 0,-3 1 0,3 1 1,-2-2 0,2 0-1,0-1 0,0-1 0,2 1 0,0-2 1,0-1-1,2 1 0,0-2 0,2 0 0,0-2 0,2 1 0,2 0 0,4-3 0,1-1 0,-1-1 0,5-1-2,-1-1 0</inkml:trace>
  <inkml:trace contextRef="#ctx0" brushRef="#br0" timeOffset="2479">1422 0 2,'0'0'2,"0"0"1,0 0-1,0 0 0,0 0 0,0 0 0,0 0 0,0 0 0,0 0 1,0 0-2,0 0 0,0 0 0,0 0 0,0 0 0,0 0 0,0 0 0,0 0-1,0 0 1,0 0 0,0 0-1,0 0 0,0 0 0,0 2 0,0 2 0,-2 4 0,-2 1 0,-1 3 0,-1 1 0,0 0 0,-2 4 0,2 0 0,-3 2 0,1-1 0,0 3 0,-1 1 0,-1-1 0,2 3 0,-3-3 0,3 1 0,0-1 0,0-2 0,1 0 0,1-2 0,0 1 0,0-3-1,2-3-1,0-1-1</inkml:trace>
  <inkml:trace contextRef="#ctx0" brushRef="#br0" timeOffset="2871">1167 81 1,'0'-2'3,"0"1"-1,2 0 0,-2-1 0,0 1 0,2 0-1,-2 0 1,0 0-1,0 1 0,0-1 0,3-1 0,-3 2 0,0 0 1,2 0-1,0 2-1,0-1 1,2 0-1,0 0 1,0 3-1,2-1 0,-1 3 1,3-1-1,-2 0 1,2 2-1,-2 1 1,3-1 0,1 2-1,-2 0 0,3-1-1,-3 0 0</inkml:trace>
  <inkml:trace contextRef="#ctx0" brushRef="#br0" timeOffset="5539">1689 221 1,'0'0'3,"0"-1"-1,2 1 0,0 0 0,0 0 0,-2 0-1,0 0 0,2 0 0,-2 0 0,0 0 0,2-2-1,0 1 1,0 1 0,2-1 0,4 1-1,1-1 0,1 1 0,5-2 0,-3 0 2,4 1-1,1-1 0,2 0-1,1-2 0,1 2 0,0-2 0,1 1 0,-1 1 0,0-2 0,-3 3 0,1-1 0,0-1 0,-3 2 0,-1 0 0,-1 0 0,-1 0 0,-5 1 0,2 0 0,-4-2 0,3 2 1,-3 0 0,-2-1-1,0 1 0,-2 0 0,0 1-1,-2 2 0,-2-1 0,0-1 0,-2 3-2</inkml:trace>
  <inkml:trace contextRef="#ctx0" brushRef="#br0" timeOffset="5934">2017 87 1,'0'0'2,"0"0"0,0 0 0,0 0-1,0 0 0,0 0 1,0 0-1,0 0 0,0 0 0,0 0 0,0 0 0,0 0-1,0 0 1,0 0 0,0 0 0,0 0-1,0 0 1,0 0-1,0 0 2,0 0-2,0 0 0,0 0 0,0 0 0,0 0 0,0 0 1,0 0-1,0 0 1,0 0-1,0 1 0,0 2 0,0-2 0,0 1 0,0 2 0,0-1 0,0 2 0,0 2 0,0 0 0,0 0 0,0 2 0,0 1 1,0 2-1,-2 0 1,2 0-1,0 4 0,-2-3 0,2 1 0,-2 3 0,0-1 0,2-1 0,-2 1 0,0-2 0,2 0 0,0-1 0,-2-2 0,2-2 0,0-1-1,2 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45.3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331 18 1,'-7'-4'2,"-1"2"-1,-2-1 0,-1 0 1,1 1-1,-2 0 0,-3 0 0,1 2 0,-1 0-1,-1 3 1,1-2 0,-1 2 0,-1 2 0,1-1-1,-1 1 1,1 2-1,1 0 1,-2 3-1,3-1 1,0 1-1,1 2 0,3-1 0,-1 0-1,3 0 2,2 0-1,2 1 0,2-2 0,0 3 0,4-2-1,2-2 1,2-2 0,2 1 0,1-3 1,3-2-1,0-1 0,5 0 0,-3-4-1,5 0 2,-2 0-1,-1-4 0,1 1 0,1-2 0,-3 0 1,-1 0-1,-1-1 1,-1 0 1,-2 0-2,-1 0 1,-3 1 0,2 1-1,-2 0 0,-1 2 0,-1 0 1,0 1-1,-2-1 0,2 2 0,-2-2 0,0 3 0,0 0 0,0 1-1,-2 2 1,2 2 0,-2 2 0,0 1 0,2 1 0,-2 1 0,0 2 0,0 1 0,0 0 0,3 2 0,-3-1 0,0 1 0,0 2 0,0 0 0,2 2 0,-2-1-1,0 1 0,2 0-1</inkml:trace>
  <inkml:trace contextRef="#ctx0" brushRef="#br0" timeOffset="1038">492 355 3,'0'0'3,"0"0"-1,0 0 1,0 0-1,0 0 0,0 0 0,0 1-1,0 5 0,-2 1 0,0 2 1,2 3-1,0 1 0,-2 1-1,-2 1 1,2 0-1,-1 1 1,1 1-1,0-1 1,0 1-1,0 1 1,-2-2 0,2 0-1,-2-1 0,2 2 0,0-2 0,0 0-1,0-1 0,-1-3-1</inkml:trace>
  <inkml:trace contextRef="#ctx0" brushRef="#br0" timeOffset="1383">560 424 2,'8'-6'2,"1"0"0,1 0 0,2-1-1,3 1 1,-1 0-1,1-1 0,-1 1 0,1 0 0,1 0-1,1 1 0,-3 2 1,1-1 0,-1 3 0,-3 0 0,-1 1 0,-2 1 1,1 3-2,-5-1 0,0 4 0,-4 3 0,-2 0 1,-4 0 0,-1 3 0,-1-1-1,-2 2 1,-1-3-1,1 2 0,0-1 0,-1-2 0,3 1 0,2-1 0,0-2 0,2 1 0,2-2 0,2 0 0,2 0 0,2-3 0,2 2 1,2 0-1,3-3 0,-1 2 0,0 0 0,3-1 0,1 0 0,-1-1 0,-1 2 0,0 0 0,-3 0 0,-1 1 1,0-1-1,-2 1 0,-1 1 0,-3 1 0,-2 1 0,-2 0 1,-3 1-1,-1-1 0,-2 1 0,-5 0 0,1-1 0,0 0 0,-3 2 0,1-2-1,1-1 0,1 0-1</inkml:trace>
  <inkml:trace contextRef="#ctx0" brushRef="#br0" timeOffset="3547">899 62 2,'0'0'2,"0"0"0,0 0 0,0 0 0,0 0-1,0 0 1,0 0 0,0 0-1,0 0-1,0 0 1,0 0 0,0 0 0,0 0-1,0 0 0,0 0 1,0 0-1,0 0 0,0 0 0,0 0 0,0 0 2,0 0-1,0 0-1,0 0 1,0 0-1,0 0 0,0 0 0,0 0 0,0 0 0,0 0 0,0 0 0,0 0 0,2 0 0,3-1 0,-1 0 0,2 0 0,2-2 0,0 1 0,-1 1 0,1-2 0,0 1 0,0 0-1,-1 1 1,-1-1 0,0 0 1,0 1-1,0 0 0,-1 0 0,-1 0-1,0-1 1,2 1 1,-2 0-1,2-1 0,1 1 0,-1-2 0,0 1 0,0 1 0,-2 0-1,5-1 1,-5 1 1,2 1-1,-2 1 0,2 1 0,-2-1 0,1 0 0,-3 1 0,0 2 0,0-1 0,-2 2 0,0 1 0,-2-1 0,-2 2-1,-3 2 2,1-2 0,0 2-1,-4 0 0,-1 0 0,-1 2 0,0 1 0,-3-2 0,3 0 0,-5 1 0,5 1 1,-3-2-1,3 1 0,-1-2 0,1 1 0,4 0 0,-3-3 0,5 1 0,0-2 0,0-1 0,2 0 0,-1 0 0,1-2 0,4 2 0,0-2 0,2 0 0,0-1 0,3 0 0,1-1 0,2 2 0,0-3 0,3 1 0,-3-1 0,0 0 0,3 0 0,-1 0 0,-2 1 0,3-1 0,-1 0 0,0 0 0,-2 0 0,3 0 0,1-1 0,1 1 0,-1-1 0,3-2 0,-3 1 0,0 1 0,3 0-1,-1-2 0,-1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8:57.5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0 1,'0'0'2,"0"0"0,0 0 0,0 0 0,0 0-1,0 0 0,0 0 0,0 0 0,0 0 0,0 0 0,0 0 0,0 0 0,0 0 0,0 0 0,0 0-1,0 0 1,0 0-1,0 0 2,0 0-1,0 0-1,0 0 0,0 0 0,0 0 0,0 0 0,0 0 0,0 0 0,0 0 0,0 0 0,0 0 0,0 0 1,0 0-1,0 0 0,0 0 0,0 0 0,0 0 0,0 0 1,0 1-1,2-1 0,-2 0 0,0 1 0,2 0 0,-2 2 1,0 0-1,0 3 0,-2 2 0,2 0 0,-2 2 0,2 0 0,-2 2 0,0-1 0,0 2 0,0 0 1,0 0-1,0 1 0,0-2 0,-1 3 1,1-1-1,-2 3 0,2-1 0,0-1 1,-2 3-1,2-1 0,0 0 0,-2 1 0,2-2 0,0 0 0,0-2 0,-1 0 0,3-2 0,0 0 0,-2-2 0,2-1 0,0-1 0,-2-1 0,2 0 0,0-1 0,0-1-1,0 0 1,0-1 0,2-1 0,-2-1 1,0-2 0,2-2-1,3-4 0,1-4-1,0-2 1,4-3 0,1-3 0,-1-1 0,0-1 0,3 0 0,-3 0 0,3-1-1,-1 1 2,0 1-1,-1 0 0,-1 1 0,2 3 0,-3 0 0,-1 2 0,2 2 0,-3 0-1,1 2 1,-2 2 1,-2 0-1,0 1 0,2 2 0,-1 0 0,-1 2 0,-2 1 0,0 1 0,2 1 0,-2 1 0,-2 2 0,2 3-1,0-2 1,0 4 1,-2 0-1,0 3 0,2-1 0,-2 3 0,0 1 0,0 4 0,-2-1 0,2 2 0,-2 1 0,0 0 0,2-1 0,-2-2 0,2 2 0,0-2 0,0-1 0,0-2 0,2 1 0,0 1 0,-2-3 0,2-2 0,0 1 0,0-1 0,1-2 0,-1 1 0,0-2-1,0-1 1,2 0 0,-2-1 1,0-1-1,0-1 0,0 0 0,2-1 0,0-2-1,1 1 1,-1-3 1,0 0-1,2-3-1,0 0 2,5-2-1,-3-2 0,2-1 0,3-2 0,-3-3 0,2 0 0,1-2 0,-1-1 1,1-2 0,-1 1-1,0-2 0,-1 0 0,-1 0 0,-2-1 0,3 2 0,-3-2 0,0 4 0,-2-2 0,1 3 0,-1 0 0,0 2 0,-2-1 0,0 2 0,0 2 0,-1 1 0,1-1 0,-2 2 0,2 1 0,-2 1 0,-2 1 0,2-1 0,0 1-1,-2 1 0,2 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51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2 133 2,'0'-1'3,"-2"1"-1,2-1 0,0-1 0,0 1 0,0 0-1,2 1 0,-2-1 0,0 0 0,0 0 0,2-2 0,2 2 0,0 0 1,4-1-1,0-1-1,5 0 0,-1-1 0,7 1 1,0-1-1,-1 0 0,3-1 0,0 2 0,-1-1 0,-1 2 0,2-1 0,-5 1-1,1 0 2,-1-1-1,-1 2 0,-3-1 0,0 2-1,-1-1 1,-3 2 0,-2-1-1,0 0-1</inkml:trace>
  <inkml:trace contextRef="#ctx0" brushRef="#br0" timeOffset="299">242 10 1,'0'-2'2,"0"1"0,-3 1 0,3-1 0,0-1 0,-2 2 0,2-1 0,0 1-1,0-2 0,0 2 0,0-1 0,-2 1 0,2 0-1,0 0 0,0 0 0,0 0 0,0 3 0,-2-2 0,2 2 0,0 1 0,0 0 0,0 2 0,0 1 0,0 1 0,0 2 0,0 0 2,0 1-2,0 0 0,0 2 0,0 1 0,2 0 0,-2 1 0,-2 1 0,2 1 0,0-1 0,0 0 0,0 2-3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52.4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328 42 3,'0'0'3,"0"0"-1,0-1 0,0-1 0,-2 1 0,2-3 0,0 2 0,-2-1-1,2 0 0,-2-1 1,-2 1-1,2 1 0,-2-2 0,-3 1 0,1 0 0,-2 0-1,-2 1 0,-3 0 0,1 2 0,-7 0 0,3 2 0,-5 0 0,0 1 0,-1 2 0,1 0 0,2-1 0,1 2 1,1 1-1,1 0 1,-1 1-1,5 0 0,-1-1 0,5 1 0,0-1 0,4 2 0,1-2-1,1 0 2,4-2-1,5 0 0,3-2 0,2 0 0,5-3-1,4-1 1,-1-1 0,1 0 0,2 0-1,-3-3 1,3 2-1,-4-2 1,-1 2 0,-1-1 0,0 1 0,-5 0 0,-2 1 0,1 1 0,-3-2 0,0 1 0,-2 1 0,-2 0 0,3 1 0,-3 1 0,-2 1 0,-2 3 1,2 0-1,-4 0 0,2 2 1,0 2 0,-2 0-1,2 0 0,0 0 0,2 2 0,0-1 0,0 1 0,2 0-1,0 1-1,0 0 0</inkml:trace>
  <inkml:trace contextRef="#ctx0" brushRef="#br0" timeOffset="790">576 192 3,'0'0'3,"0"0"-1,0 0 1,0 0-1,0 0-1,0 0 1,0 0 0,0 0-1,0 1 0,0 4 1,0 4-1,0 1 0,0 2 0,-2 1-1,2 2 1,-2 0 0,0 2-1,2-1 0,-2 0 0,0-1 0,2 1 0,-2-1 0,2 0 0,0-1 0,-2-1-1,0-2 0,0 1 0</inkml:trace>
  <inkml:trace contextRef="#ctx0" brushRef="#br0" timeOffset="1085">800 170 2,'0'0'2,"0"0"0,0 0 0,0 0 0,0 4 0,0 3 0,-2 0 0,2 1 0,0 1-1,-2 1 0,2 0 1,0-1-1,2 2 0,-2-1 0,2 0 0,0 0-1,0-2 0,2 0 0,0-1 0,0-1 0,0-1 0,5-3 0,-1 1 0,2-3 0,3 0 0,1-3 1,1 1-1,-1-4 0,1 0 0,-1-1-1,-1-1 1,-1 0 0,0-1 0,-3 3 0,-1-1 0,0 1 0,0 1 0,-1 2 0,-3-1 1,0 2-1,0-1 1,0 2-1,-2 1 0,0 1 0,0 2 1,0 1-1,1 5 1,-3-1-1,2 2 0,-2 2 0,2-2 0,-2 4 0,0 0 0,2 1 0,-2 0 0,2 3-1,0-1 0,2 3-1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9:37.4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57 1,'0'-2'2,"-2"1"0,0-3-1,2 2 1,-2-1-1,-1-1 1,1-1-1,0 2 0,-2-1 0,2 1 0,0 1-1,0-2 1,0 2 0,-2 0 0,2-1 0,0 1 0,0 0-1,0-1 0,-1 2 0,1 0 2,2 0-2,-2 0 0,2-1 1,-2 2 0,2 0-1,0 0 0,0 0 0,0 0 0,0 0 0,0 0 0,0 0 0,0 0 0,0 0 0,0 0 0,0 0 0,0 0 0,0 0 0,0 0 0,-2 4 0,0-2 0,0 1 0,2 1 0,-2 1 0,0 1 0,2-1 0,0 1 0,-2 0 0,2 2 0,0 0 0,-2 1 0,2 1 1,0 0 0,0 2-1,0 1 0,0 0 0,0 1 0,0-2 0,0 2 0,0 1 0,0 2 0,0-2 0,0 1 0,0 0 0,0 1 0,0-1 0,0 1 0,-2 1 0,2-1 0,0 1 0,0 0 0,0 1 0,2-2 0,-2 2 0,0 0 0,0-2 0,0 2 0,0-1 0,0 0 0,2 1-1,-2 1 1,2-1 0,0 1 0,-2-1 0,2 2 0,0 1 0,0 1 0,0-1 0,0-1 1,0 2-1,0 1 0,1 2 0,-1-2 0,0 2 0,-2-1 0,2 1 0,-2 0 0,2 0 0,-2 0 0,0-1 0,0 2-1,0-2 2,0 0-1,0 0 0,2-2 0,-2 0 0,-2 0 0,2 1 0,0-1 0,0 0 0,-2 0 0,2 2 0,-2-2 0,2 1 0,0 2 0,-2 0 0,2-1 0,0 2 0,-2 2 0,2-1 0,0 1 0,0 1 0,0 2-1,0-2 1,2 2 0,0 1 0,0-2 0,0 2 0,0-2 0,0 2 0,0 1 0,2-2 0,-2 1 0,2-1 1,-2 0-1,3-1 0,-3-1 0,0 1 0,2 0 0,0-1 0,-2 0 0,2-1 0,0 1 0,-2-4 0,2 1 0,-1-1 0,-1-2 0,0 0 0,0 0 0,0-2 0,0 0 0,0-1 0,0 0 0,0-1 0,0-1 0,0 1 0,0-2 0,0 0 0,0 0 0,-2-2 0,3 1 0,-1 2 0,0-1 0,0 2 0,0-1 0,0-1 0,0 1 0,0 0 0,0-1 0,0 0 0,0-1 0,-2-2 0,2 2 0,-2-3 0,0-1 0,2-1 0,0-1 0,-2-2 0,2 0 0,-2-2 0,0 0 0,0-1 0,0-1 0,0-2 0,0 1 0,0-1 0,0 1 0,0-1 0,0-1 0,0 1 0,0 0 0,0 1 0,0-1 0,0 1 0,0-1 0,3 1 0,-3-2 0,0 0 0,0 2 0,0-2 0,0 0 0,0 2 1,0-1 0,0 1 0,0-1-1,0 2 0,0 0 0,0 0-1,0 1 1,0 1 0,0 0 0,0 0 0,0 0 0,2 1 0,-2 0 0,0 2 1,2-1-1,0 0 0,-2 1 0,0-1 0,2 0 0,-2-1 0,0 1 0,2-2 0,-2 0 0,2-1 0,0 0 0,-2 1 0,2 0 0,-2-1 0,0 1 0,2 0 0,-2 1 0,2-1 0,-2 2 0,0-2 0,2 2 0,-2 0 0,0-1 0,0 1 0,2 1 0,-2-1 0,0 0 0,0-1 0,0 0 0,0 1 0,0-1 0,0-1 0,0-3 0,0 2 0,0-1 0,0-2 0,0 2 0,0-2 0,0 1 0,0-1 0,0-1 0,0-2 0,0 0 0,0 0 0,0 0-1,0-2 0,2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7:56.5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 36 3,'0'0'2,"0"0"0,0 0 0,0 0 0,-2 0 0,0-1 0,0 0 0,-2 0 0,2 1 1,0-1-2,2 1 0,-2-2 0,0 1 0,2 0 0,0 1 0,-2 0 0,2 0-1,0-1 0,0 1 0,0-1 0,2 0 0,2-2 0,0 2 0,4-2 0,2 0 1,1 0-1,1-1 1,1 2-1,1-1 0,1 1 0,-3 1 0,0 2 0,1 1 0,-3 1 0,0 2 0,-1 0 0,-3 5 0,-2 0 0,-2 4 0,-4 2 0,-4 3 0,-2 2 0,-3 3 0,-3 1 0,-3-2 0,-1 3 0,-1-2 0,-2-2 0,3-1 0,-1-2 0,3-2 0,1-1 0,1-3 0,1-1 0,3-2 0,0-2 0,3 1 0,1-4 0,2-1 0,2-3 0,4-2 0,0-3 0,4-1 0,5-5-1,3-2 1,3-4-1,-1 1 0,3-1 1,1 0 0,1 1-1,-2-2 1,1 2-1,-1 1 1,0-1 0,-3 0-1,1 1 1,-3 1-1,1 1 1,-1 0 0,-3 0 0,-3 3 0,0 0 0,0 1 0,-1-1 0,-3 2 0,0 0 0,0 3 0,-2-1 0,0 0 0,0 2 1,-2-1-1,-2 2 1,2 0-1,-2-2 0,0 3 0,0 0 0,-2 0 0,2 0 1,-2 1-1,-1-1 0,1 1 1,0 1-1,0-1 1,0 1-2,2 0 1,-2 0 1,2-1-1,0 1 0,-1-1 0,1 2 0,2-1 1,-2 0-1,0 0 0,2 0 0,-2 3 0,0-3 0,2 2 0,-2 0 0,2-1 0,0 1 0,0 1 0,0-1 0,-2 1 0,2 1 0,0 0 0,0 1 0,2 2 0,-2 0 0,2 2 0,-2 0 0,2 1 0,2 0 0,0 1 0,1 1 0,1 1 1,2-2-1,2 1 0,1 0 0,5-1 0,3-2 0,2-2-1,3 2-1</inkml:trace>
  <inkml:trace contextRef="#ctx0" brushRef="#br0" timeOffset="2480">420 19 1,'0'0'2,"0"0"0,0 0 0,0 0 0,0 0 0,0 0-1,0 0 1,0 0-1,0 0 0,0 0-1,0 0 0,0 0 1,0 0 0,0 3 0,0 3 0,0 0-1,0 2 2,2 1-1,-4 2 0,0-1 0,-2 2-1,2 1 0,-2 1 0,-2 2 0,-1 3 1,-1-2 0,-2 4 0,1-1-1,-3-1 0,2 0 0,-3 0-1,3-2 0,-2-2 0,-1 0 0</inkml:trace>
  <inkml:trace contextRef="#ctx0" brushRef="#br0" timeOffset="2711">203 179 1,'2'-2'3,"0"0"-1,2-2 0,0 1 0,1 0 0,3 1 0,0 1 0,0 1-1,3 1 0,1 0 0,3 0 0,1 2 1,1 0-1,1 2 0,1-1-1,2 3 0,1 0 1,1 2-1,0-1 1,2 1-1,-3 1 0,1 1-1,-2-1 0</inkml:trace>
  <inkml:trace contextRef="#ctx0" brushRef="#br0" timeOffset="3525">131 699 1,'0'0'3,"0"0"-1,0 0 1,0 0-1,-2 0 0,2 0 0,0 0 0,0 0 0,0 0-1,0 0 1,0 0-1,0 0 0,0 0 0,0 5 0,0-1 0,-3 2-1,3 1 0,0 2 1,-2 0 0,2 0-1,2 1 0,-2-2 0,3 2 0,1-2 0,0 0-1,0 0 2,2-1-1,2-2-1,3-1 2,1-1-1,1-2 0,1-3 0,-2-2 0,5-2 0,0-1 0,-3-1 0,3 0-1,-3-1 1,-2-1 0,1 1 0,-5 1 0,2 0 1,-3 0-1,-1 0 0,0 1 1,-2 0-1,-2 1 1,0 0 0,0 0-1,-2 2 0,0 0 0,0 2 0,2-2 0,-2 2 0,3 0 0,-1 0 0,-2 1 0,2 1 0,-2 1 0,0 3 0,2-2 0,-2 3-1,0 0 1,2 0 0,-2 2 1,2 0-1,0 3 0,0-2 0,0 1 0,2 2 0,-2-1 0,0 2 0,0 2 0,3-2 0,-3 5 0,0 1 0,0 1 0,0 1 0,2 1 0,-4 1 0,2 1 0,-2 1 0,0 2 0,0 0 0,-2-1 1,-2 3-1,0 1 0,-2 1 0,-3 2 0,-1-1 0,0 2 1,-3-2-1,-3 0 0,-1 1 0,-2-2-1,1 0 1,-1-1 0,-1-2-1,-1-1 1,0-2 0,0-3 1,1-1-1,1-4 1,1-3-1,1-3 0,-2-4 0,1-4 0,1-4 0,1-2 0,3-6 0,1-4 7,2-1-8,3-3 1,5-3-1,4-3 1,5 0-1,3 0 1,2-1 0,1 1-1,3-1-1,-1 3 0,1 1 0,1 1-1</inkml:trace>
  <inkml:trace contextRef="#ctx0" brushRef="#br0" timeOffset="6129">821 869 2,'0'0'3,"0"0"0,0 0-1,0 0 0,0 0 0,-2 0 0,0-1-1,0 1 0,-4-2 0,2 2 2,-2 2-3,-1-1 1,-1 1 0,0 0 0,0 3 0,-3 0-1,1 1 0,-3 3 0,1 0 0,-2 4 1,1 1-1,-1 0 1,-1 2 0,1 0-1,1 1 0,3-1 0,0 0 0,3-1 0,-1 1 0,4-3 0,0 0 0,4 0 0,0-1 0,2-2 0,4-2 0,0 2 0,3-3 0,-1-2 0,4 0 0,1-1 1,-1-3-2,3 0 0,1-2 0,1 0 0,-1-2 0</inkml:trace>
  <inkml:trace contextRef="#ctx0" brushRef="#br0" timeOffset="6555">1005 828 2,'0'0'3,"0"0"-1,0 0 0,0 0 0,0 0 0,0 0 0,0 0-1,0 0 0,0 0 0,0 0 0,0 0 0,0 0 1,0 0-1,0 0 0,0 0-1,0 0 0,0 0 0,0 0 1,0 0 0,0 0-1,0 0 0,0 0 0,0 0 1,0 0 0,0 0-1,0 0 0,0 0 1,0 0-1,0 0 0,0 0 0,0 0 0,0 0 0,0 0 0,0 0 0,0 0 0,0 0 0,0 0 0,0 0 0,0 0 0,0 0 0,0 0 0,0 0 0,0 0 0,0 0 0,0 0 0,0 0 0,0 0 0,0 0 0,0 0 0,0 0 0,0 0 0,0 0 0,0 0 0,0 0-1,0 0 1,0 0 1,0 0-1,0 0 0,0 0 0,0 0 0,0 0 0,0 0 1,0 0-1,0 0 0,0 2 0,0 5 0,2 4 0,-2 2 0,0 1 0,0 2 0,0 1 0,0 3 0,-4-1 0,2 0 1,0 1-1,0 1 0,0-1 0,-2 0 0,2-2 0,-2 1 0,2-2 0,0-2 0,0 1 0,-1-2 0,1-2 0,0-1 0,0-3 0,2 0 0,0-2 0,0-1-1,2-2 0,2-2 1,1-1 0,-1-3 0,4-2 0,-2 0-1,2-3 1,1 1 0,-1-1 0,0 0 0,-1 1 0,-1 0-1,0 2 0,0 1 1,-2-1 0,0 0 0,-2 3 0,3-1 0,-3 3 0,0 0 0,0 1 0,0 2 0,0 2 0,0 1 0,-2 0 0,2-1 0,0 2 0,-2 0 0,2 1 0,0-1 0,0-1 0,2 1 0,-1-1 0,1 0 0,-2 0-1,2-2-1</inkml:trace>
  <inkml:trace contextRef="#ctx0" brushRef="#br0" timeOffset="7474">1291 1066 1,'0'0'3,"-2"2"-1,0 0 0,0 1 0,0 0 0,-1 1 0,1 2-1,-2 1 1,0 0-1,2 1 0,0 3-1,-2-2 1,4 2-1,-2-2 0,2 1 2,-2 0-1,2-2 0,0 1-1,2-2 1,-2 0-1,2 0 1,-2-2-1,2-1 0,2 1 0,0-2 0,0 0 0,0-3 0,3 0 0,1-3 0,-2 0 0,2-1 0,1-1 0,1-1 0,-2 0 0,-1 0 0,1 0 0,-2 2 0,0-1 0,-2 0 0,1 2 1,-1 1 0,-2-1-1,0 2 0,0 0 0,2 1 0,-2 1 0,0 3 0,0-2 0,0 3 0,0 0 0,0 2 0,0 0 0,1 0 1,-1 2-1,0-3 0,2 3 0,-2-1 0,2 0 0,-2-1-1,2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04.7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51 1,'-2'0'4,"0"0"-1,0 0 0,2 0-1,-2-1 0,2 0 0,-2 0 0,2 1 1,-2 0-2,2 0 1,-4 0 0,4 1-1,0-1 0,0 0-1,0-1 0,-2 1 0,2 0 1,0 0-1,2 0 0,0 0 0,0 0 1,4-1-1,5-1 0,3 1 0,0-2 0,3 0 0,2 1 0,-1-1 0,3-2 0,0 0 0,-1 2 0,-1-1 0,2 1 1,-3 2-1,-1-3 0,-1 3 0,1 0 0,-3-1 0,-3 0 0,-1 1 0,0 0 0,-3 1-1,1 1 0,-4 0-1,-2 1 1,0 0-1</inkml:trace>
  <inkml:trace contextRef="#ctx0" brushRef="#br0" timeOffset="382">54 276 1,'0'0'3,"0"0"-1,0 0 1,2 0-1,2 0 0,2 0 0,0 0 0,5-2 0,3 1 1,1-1-2,1-2 0,5 1 0,-1-3 0,3 0 0,2 1 0,-2-1 0,4 0-1,-3 0 1,1 1-1,-2 2 0,0 1 0,-3 0-1,-1 1 0,-2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06.7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370 2760 3,'-4'0'2,"0"-1"1,-2 1-1,0-3 0,-2 3 0,-1-1 0,-1 1 0,-3-1-1,3 1 0,-2 1 1,-1 0-1,-1 0 0,-1 1 0,1 0 0,1-1-1,-1 3 0,-3-1 0,3 2 1,2-2-1,-3 4 0,1 0 0,-1 0 1,3 1 0,-1 3-1,1-1 0,-3 2 0,5 1 0,0-1 0,-1 3 0,1 1 0,4-2 1,0-2-1,2 3 0,-1-2 0,3 0 0,0-1 0,4-2 0,2-1 0,3 0 0,1-2 0,4-3 0,1-1 0,1-2 0,3-5 0,1-2 0,1-2 0,2 0 0,-1-1 0,1-3 0,0 1 0,-3-1 0,1 0 0,-2 0 0,-1 0 0,-4 0 0,-1 2 0,-1-1-1,-2 2 1,-1 1-1,-1 1 2,-4 0-1,2 1 0,-2 1 0,-2 2 0,2-1 0,-2 2 0,2 1 0,-2 1 0,0 0 0,0 1 0,-2 4 0,2 2 0,0 2 1,2 2 0,-2 0-1,2 2 0,0 0 0,3 2 0,-1 0 0,2 0 0,0 0 0,0 0 0,0-1-1,1 0-1</inkml:trace>
  <inkml:trace contextRef="#ctx0" brushRef="#br0" timeOffset="631">534 2991 2,'4'-3'2,"0"-1"0,2 1 0,1 1 0,-3 1 0,2-1 0,-2 1 0,0 2-1,0 1 0,0 3 0,1 1 0,-3 0 1,2 3-1,-4 0 0,0 3 0,0-1-1,-2 1 0,0 1 1,0-3 0,-1 2-1,1-2 0,2 1 0,-2-1 0,2 0 0,0-2 1,0 0-1,2-1 1,-2 0-1,5-1 0,-3-2-1,2 0 1,2-1 0,0 0 0,2-2 0,1-2-1,1 0 0,-2-2-1</inkml:trace>
  <inkml:trace contextRef="#ctx0" brushRef="#br0" timeOffset="949">794 2936 1,'0'0'3,"0"0"-1,0 2 1,0 0-1,0 4 0,3 1 0,-3 2 0,0 0 0,2 2 1,-2-1-1,0 2-1,0 1 0,2 1 0,0 0 0,-2 0-1,2 1 1,2 0-1,-2 1 0,2-1 0,-2-1-2</inkml:trace>
  <inkml:trace contextRef="#ctx0" brushRef="#br0" timeOffset="2970">1051 2719 1,'0'0'1,"0"-1"0,0-1 1,2-2-1,0 1 0,0 0 0,-2 0 0,4-1 0,-2 1-1,0-2 1,3 2 0,-1-2 0,0 0-1,2 2 1,2-1-1,-2 0 0,1 0 0,1 2 0,-2-2 0,2 2 1,-1 1-1,1 0 0,-2 0 0,2 1 0,1 0 0,-3 1 0,0 2 0,-2 2 0,2 0 0,-4 0 1,3 1-1,-5 2 0,0-1 1,-2 3-1,-1-1 1,1 1-1,-4 1 1,2 0-1,-2 0 1,0-1 1,-3 3-2,-1 0 0,2-1 1,-3 0-1,3 0 0,-2 0 1,-1-1-1,3 1 0,-2 0 0,2-2 0,1-1 0,-1-1 0,2 2 0,2-3 1,-2 0-1,1-3 0,3 0 0,0-2 0,-2 0 0,4 0 0,0-4 0,0 0 0,2 0 0,2-4 0,3-3 0,1 1 0,0-3 0,2-2 0,3 2-1,-1-3 1,1 0-1,-1 0 1,3-2 0,-1 0 0,3-1 0,-1 0 0,1 0 0,-3-1 0,5 0 0,-3 1 0,1-1 0,-3 2 0,1 0 1,-1 2-1,-3 0-1,1 3 1,-4 1 1,1 1 0,-1 0 0,-2 3-1,-2 0 0,0 1 0,3 0 0,-5 2 0,2-1 0,-4 2 0,2 1 0,-4 1 0,2 1 0,0 0 0,-2 3 0,-2 0 0,-3 2 0,1 1 0,0 1 0,0 0 0,-3 2 0,1 0 0,0 2 0,0-1 0,-1 3 0,-1 0 0,2 2 0,-3 0 0,3 0 0,0-1 0,0 1 0,1 0 1,1-2-1,0 1 1,2-3-1,2 0 1,0 0-1,0-1 0,4 0 0,0-1 0,0 0 0,2-1 0,2-3 0,5-1 0,-3 1 0,4-1-1,-1-2 0,1 0 0,2-1 0</inkml:trace>
  <inkml:trace contextRef="#ctx0" brushRef="#br0" timeOffset="5304">1903 2843 2,'0'0'2,"0"0"0,0 0 0,0 0 0,0 0 0,0 0 0,0 0 0,0 0-1,0 0 0,0 0 0,0 0 0,0 0-1,2 2 0,2-1 2,4 1-1,1 0 0,1 1 0,5-1 0,1 0-1,1 0 0,3-1 0,3 0 1,2 1-1,-2-2 0,1 0 0,1 0 0,2 0 0,-2 0 1,0 0 0,-2-1-1,-1 0 0,-1 1 0,-2-1 0,-3 0 0,-1 1 0,-3-2 0,-2 1-1,-1 0 0,-3 0-1</inkml:trace>
  <inkml:trace contextRef="#ctx0" brushRef="#br0" timeOffset="5616">2250 2717 1,'-2'0'3,"2"0"0,0-1-1,-2 1 0,2 0 1,0 0-1,0 0-1,-2 0 0,2 0 1,0 1 0,-2 0-1,2 2 0,0 2-1,-2 1 1,0 3 0,0 0 0,0 2-1,2 2 0,-4-1 1,4 4-1,-2-1 1,2 2-1,-2 2 0,2 1 0,-2-2 0,2 4 1,0-1-1,-3 1 0,3 0 0,0-1-1,0 0 0,0-1-2</inkml:trace>
  <inkml:trace contextRef="#ctx0" brushRef="#br0" timeOffset="56863">1417 76 2,'0'0'2,"0"0"0,0 0 0,0-2 0,2-2-1,-2 1 0,2-2 0,-2 0 1,0 2-1,0-1 1,0 1-1,-2-1 0,2 2 1,2-1-1,-2 0 0,0 1 0,-2 0 0,2-1-1,0 2 1,-2-1 0,2 1-1,0 0 0,-2-1 1,0 1-1,2-1 0,-2 1 0,0 0 0,0-1 0,2 1 0,0 0 0,-2 0 0,-1 0 0,3 0 0,-2-1 0,2 1 0,0 0 1,-2 1-1,2-1 0,-2 1 0,2-1 0,-2 0 0,2 1 0,0 0 0,-2-2 0,2 2 0,0 0 0,-2 0 0,2 0 0,0 0 0,0 0 0,0 0 0,0 0 0,0 0 0,0 2 0,-2 0 0,0-1 0,-2 3-1,2-1 1,-2 1 0,2 0 0,-5 0 0,3 1 1,-2 1-1,0 0 0,2 1 0,-3-1 0,-1 2 0,2-1 1,-2 2-1,-1-1 0,3 2 0,-4 0 0,2 2 0,-1-2 0,1 2 0,0-2 0,0 3 0,-1-1 0,1 1 0,0 2 0,-1-2 0,-1 2 0,0-1 0,1 1 0,-1-1 0,0 0 0,-3 0 0,3 0 0,-2-1 0,1 1 0,-3 2 0,1-2 0,1-2 0,0 1 0,-3-1 0,1-1 0,1 0 0,-1-1 0,1 1 0,-1-2 0,1 0 0,1 1 0,0 0 0,-1-1 0,1 1 0,1-2 0,3 0 0,-2-1 0,2 0 0,-1-1 0,-1 1 0,4-1 0,0-1 0,-1 1 0,1 0 0,0-1 0,0-1 0,0 1 0,1-2 0,-1 2 0,0-1 0,2-1 0,-2-1 0,2 2 0,-1-1 0,-1 0 0,2 0 0,-2 2 0,2-2 0,0 1 0,-1-1 0,1 1-1,0-1 1,0 0 0,2-1 0,0 0-1,0-1 1,0 1-1,2-1 0,-2 0 0,2-1 0,0-1-1</inkml:trace>
  <inkml:trace contextRef="#ctx0" brushRef="#br0" timeOffset="57709">937 82 3,'0'0'3,"0"0"0,0 0-1,0 0 0,0 0 0,0 0-1,0 0 1,0 0 0,0 0 0,0 0-1,0 0-1,0 0 1,0 0 0,0 0-1,0 1 0,0 0 0,0-1 0,0 1 1,0 0-1,2 1 0,-2 1 0,0-1 0,2 3 0,-2 0 0,2-1 0,0 2 0,0 0 0,3 1 0,-3-1 0,4 2 0,0 1 0,0-1 1,1 3-1,1-2 0,2 2 0,0-1 0,-1 1 0,1 0 0,2 2 0,1 0 0,-1 0 0,1-2 0,1 1 1,-1 1 0,-1-1-1,0 0 0,1 2 0,-1-2 0,3 2 0,-3 0-1,1-1 1,-3 0 0,2 0 0,1 1 0,-3-2 0,2 2 0,-3-3 0,1 2 0,0-1 0,-1-1 1,1 0-1,-2-1 0,1 1 0,-1-1 0,0-1 0,-2 0-1,3 0 1,-3-2 1,0 0-1,0-1 0,0-1 0,1 1 0,-3-1 0,0 0-1,0-2 1,0 1 0,-2-2 0,2 0-1,-2 1 0,3-1-1</inkml:trace>
  <inkml:trace contextRef="#ctx0" brushRef="#br0" timeOffset="58953">1458 2474 2,'0'0'2,"-2"0"0,0 0 0,0 1 0,0-1 0,0 2-1,0-1 1,-2-1-1,2 1 0,0 2-1,-2-1 1,-1 0-1,1 2 1,2 1 0,-2-1-1,0 3 2,0 0-2,-2 1 1,1 0-1,-1 3 1,2-2-1,-2 2 1,0-1-1,2 2 0,-5-2 0,3 2 1,0 1-1,0-1 0,-1 0 0,-1 1 0,2 1 0,-2-1 0,-1-1 0,1 4 0,-2-2 0,2-1 0,-3 3 0,1-2 0,2 1 0,-3-1 0,3 1 0,-2-2 0,1 0 0,1 0 0,0 0 0,2 1 0,-3-1 0,3 1 0,-2-1 0,2-1 0,-3-1 0,3 2 0,-2-2 0,2 0 0,-1-1 0,1-1 0,-2 2 0,2-1 0,0 1 0,-1-2 0,1 0 0,-2 1 0,4-1 0,0 0 0,-3-2 0,1 1 0,2-1 0,-2 0 0,2 2 0,0-2 0,-3 0 0,-1-1 0,2 3 0,-2-1 0,-1-1 0,3 1 0,-2-1 0,2 0 0,0 0 0,-1 0 0,1 0 0,2-1 0,-2-1 0,4 1 0,-2-1-1,-1 0 1,3-3-1,2 1 0,-2-2-2</inkml:trace>
  <inkml:trace contextRef="#ctx0" brushRef="#br0" timeOffset="59615">1161 2692 1,'0'0'3,"0"0"-1,0 0 0,0 0-1,0 0 1,0 0-1,0 0 0,0 0 0,0 0-1,0 0 1,0 0-1,0 0 0,0 0 1,0 0-1,0 0 0,2 0 0,-2 1 0,2 1 0,0-1 0,0-1 1,0 1 0,0 0-1,2 0 1,-2 0 0,0 1-1,0-2 0,2 2 0,-2 0 0,3 1 0,-3-1 0,2 1 0,2 0 0,-2 0 0,2 1 0,-2 0 0,3 1 0,-1-2 0,-2 2 0,2 1 0,0-1 0,1 2 0,1-2 0,-2 1 0,2 0 0,1 2 0,-1-2 0,0 2 0,0 0 0,1 0 0,-1 1 0,2-1 0,1 1 2,-3 0-2,2-1 0,1 2 0,1-2 0,-2 1 0,1-1 0,-1 2 0,3-1 0,-3 0 0,0 0 0,3 0 0,-3 0 1,-2-2-1,3 1 0,-3-1 0,-2 0 0,2 0 0,-1 0 0,-1 0 0,0-1 0,0-2 0,-2 2 0,0-1-1,1-2-1,-1 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12.7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316 136 1,'-2'-2'3,"-3"0"-1,1-1 0,-2 0 0,0 0-1,0 1 1,-5 0 0,1 0 0,-2 0 0,-1 1 1,-1 1-2,-3 0 0,3 0 0,-3 3 0,1-1 0,1 1-1,-1 3 1,-1 0 0,3 2 0,-3 1-1,3 1 0,-3 1 0,5 2 0,-1 1 0,3 0 0,4 0 0,-1-1 0,3 1 0,2-1 0,4-2 0,2-2 0,3 0 0,1-4 0,4-1 0,1-2 0,3-2 0,3-2 0,0-2 0,1 0 0,1-3 0,0-1 0,-3-1-1,3 1 1,-5-1 0,1 0 0,-3 1 0,1-2 0,-3 1 1,-1 2-1,-3 0 0,-2 2 0,0 1 1,1 0-1,-3 1 0,0 0 1,0 3-1,-2 3 0,0 1 0,0 2 0,0 5 1,0-1-1,2 3 0,1 1 0,-1 0 0,2 2 1,2-1-1,0 0 0,3 2 0,-1-1-1,0 0-1,1-1-1</inkml:trace>
  <inkml:trace contextRef="#ctx0" brushRef="#br0" timeOffset="1420">587 373 1,'0'-2'3,"4"-1"-1,0-1 0,2 0 0,0-1-1,0 0 1,-1 1-1,3-1 0,-2 1 0,0 1 0,1 1 0,-1-1 0,-2 2 0,0 1-1,0 0 0,0 0 0,-2 2 2,0 1-2,0 1 1,-2 3 0,0 4 0,-2 1-1,-2 1 1,0 1-1,0 0 1,-2 1-1,2-1 1,-3 2 0,3-2-1,0 1 0,2-3 0,-2 0 0,2 0 1,2-3-1,0 0 0,0 1 0,0-3 0,2-2 0,2 1 1,0-2-1,2-1 0,5-1 0,-3-2 0,2-1 0,3-1 0,-1 0-1,3-3 0,-3 2 0,1-3-1</inkml:trace>
  <inkml:trace contextRef="#ctx0" brushRef="#br0" timeOffset="1825">818 376 1,'2'-3'3,"2"3"-1,1 0 0,1 0-1,-2-1 1,2 1-1,-2 1 1,2-1-1,1 0 0,-1 2 0,0-1 0,-2 1 0,-2 2 2,0 1-2,0 0 0,-2 2 0,-2 1 0,0 3-1,-2-1 0,-2 1 0,0 0 0,0 1 0,-1-2 0,1 2 0,2-2 0,0 0 0,0-2 0,0 0 0,4 0 0,-2-1 0,2-1 1,2 0-1,0 0 0,4-3 0,0 2 0,2-2 0,3-2 0,-1 2 0,0-1 1,3-2-1,-3 0 0,3 0 0,-3-1-1,2-1-1</inkml:trace>
  <inkml:trace contextRef="#ctx0" brushRef="#br0" timeOffset="2339">1176 104 3,'0'0'2,"0"0"1,0 1-1,0 1 0,0 4 0,-4 2-1,0 1 0,0 1 0,2 0 0,-1 1 0,1-1 0,0-1 1,2 2-1,0-1-1,2-1 1,0 0 0,3-3-1,-1-1 0,2-1 1,0-1 0,2-1 0,1-2 0,1-4-1,2 2 0,-1-3 0,-1 0 0,0-1 0,1-3 0,-3 1 0,0 0 0,1-1 0,-5 1 0,2-3 0,-2 2-1,-2 0 1,0-1 0,0 3 0,0 0 0,3 2 0,-3 0 1,-2 0-1,2 2 0,0-1 0,-2 2-1,0 1 1,2 2 1,-2 1-1,0 2 0,0-1 0,0 2 0,2 1 0,-2 1 0,0 0 0,0 1 0,2 0 0,0 1 0,0 2 0,0-1 0,2 2 0,-2 1 0,2-1 0,1 1 0,-1 1 0,0 1 0,0 3 0,0 0 0,0 2 0,0 1 0,1 0 0,-1 2 0,-2 0 1,0 1-1,-2-1 0,0 1 1,0 2-1,-2-1 0,-2 1 0,-3 0 0,1-1 0,-4 0 0,0-3 0,-3-1 0,-1-2 0,1-1 0,-1-2 0,-1-2 0,1-3 0,1-3 0,1-1 0,0-5 0,1-3 0,3-3 0,2-3 0,0-3 0,4-3 0,2-1-1,-3-2 0,6 0 0,-1-2 0,2 0-1</inkml:trace>
  <inkml:trace contextRef="#ctx0" brushRef="#br0" timeOffset="56796">1478 11 1,'0'0'2,"0"0"0,0 0-1,0 0 0,0 0 1,0 0 0,0 0-1,0-3 0,-2 2 0,2 0 0,0 0 1,-2 0-1,2 0 0,-2 1-1,2-2 1,0 1-1,0 1 2,0 0-2,0 0 1,0 0-1,0 0 1,0 0 0,0 3-1,-2 0 0,0 2 0,-2 1 0,1 0 0,1 3 0,-2 0 0,0 1 0,2 2 1,-2 2-1,-2 0 0,-1 2 0,3 2 0,-4-1 0,2 3 0,-2 1 0,1 2 0,-1-1 0,0 1 0,2 1 0,-3 0 0,1 0 0,0 1 0,2-1 0,-3 1 0,1-2 0,0 0 0,2-1 0,-3-2 0,1 0 0,0-2 0,2 0 0,-3-3 0,1-1 0,2-1 0,0-2 0,1-1 0,1-2 0,0-1 0,-2 0 0,4-1 0,-2-2 0,2 2 0,0-2 0,2-1 0,-2-1-1,2 1 0,-2-1 0,2-1 1,2-1-1</inkml:trace>
  <inkml:trace contextRef="#ctx0" brushRef="#br0" timeOffset="57378">1238 135 3,'0'0'2,"0"0"0,0 0-1,0 0 0,0 0 1,0 0-1,0 0 1,0 0 0,0 0-1,0 0-1,0 0 0,0 1 1,2 0 0,0 2 0,0 0-1,2 1 0,-2-1 2,3 3-2,-1 0 0,2 0 0,0 3 0,0-1 0,3 1 1,-3 1 0,2-1 0,-2 1-1,3 2 0,-1-1 0,0-1 0,-2 1 0,3 0-1,-3 0 0</inkml:trace>
  <inkml:trace contextRef="#ctx0" brushRef="#br0" timeOffset="59414">1358 325 1,'0'-2'2,"2"-1"0,-2 1-1,0-2 0,0 1 0,-2-1 0,2 2 1,0-2-1,-2 1 0,0-2 0,0 2 0,0 0 0,0 0-1,0 1 0,-3-2 0,3-1 0,-2 2 1,-2 0 0,2-1 0,0-1-1,0 1 0,0-1 0,-1 0 0,1 1 0,0-1 0,-2 0 0,0 0 0,2-1 1,-3 0-1,3-1 0,-2 1 0,2-1 0,0 1 0,0-1 0,-3 0 0,3 1 0,0-1 0,0 0 0,0 1 0,0 0 0,0-1 0,2 1 2,-3 0-2,3 2 0,0-2 0,0 1 0,0 2 0,0-2 0,0 0 0,2 2 0,-2 1 0,2-1 0,-2 0 0,2 2 0,-2-2 0,2 2 0,0 0 0,0 1 0,-2-1 0,2 1 0,0-1 0,0-1 0,0 2 0,2 0 0,-2 0-2,4 0 2,-2 2 0,2 0 0,0 0 0,2 1 0,-1 0 0,-1 1 0,2 1 0,2 1 0,0 1 0,-1 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19.2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4 186 2,'0'-1'3,"-2"0"0,0 1 0,2 0-1,0 0 0,0 0 0,0 0-1,0 0 0,0 0 0,0 0 1,2-1-1,4 0 0,4-1 0,1 0 0,3 0-1,3-1 1,4 0-1,-1-1 1,3 0-1,2 0 0,0 1 1,-1 0 0,3 1-1,-2-1 0,-4 1 0,-1 0 1,-1 1-1,0 1 0,-3 0 0,1 0 0,-5 0 0,-1 1 0,-1-1 0,-2 2-1,-2-2 0,1 2-1,-1-2 0</inkml:trace>
  <inkml:trace contextRef="#ctx0" brushRef="#br0" timeOffset="297">285 0 1,'0'0'3,"0"0"0,0 0-1,0 0 0,0 0 0,0 0-1,0 0 1,0 1-1,0 3 0,0-1 0,0 3 0,0 3 1,0 2-1,0 2-1,0-1 1,2 4 0,-2 2 0,2 1-1,0 1 0,1 0 0,-1 3 0,-2 1 0,2-1 0,-2 2 0,0-1 0,2-1-1,-2 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22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256 146 1,'-6'-2'3,"0"-1"-1,0 1 1,-2 0-1,-3-1-1,1 1 0,0-1 1,-3 1 0,-1 1-1,1 1 0,-3 0 2,3 1-3,-1 3 1,-1 1 0,3 2 0,-3 3 0,3 1 0,2 1-1,-3 3 0,3 1 0,0 0 0,3 1 0,1 0 0,2-1 0,2-1 1,2 0-1,2 0 0,2-3 0,2-1 0,1-1 0,3-2 0,4-2 1,1-3-1,1-1 0,1-2 0,2 0-1,-3-3 1,3 0 1,-3-2-1,-1-2 0,1 0 0,-3-1 0,-1 0 0,-1-3 0,-3 3 1,-2-1-1,0 1 1,0 1-1,-1 1 0,-3 0 0,0 1 0,0 1 0,0 1 0,-2 1 0,2 1 0,0 0 0,-2 3 0,-2 3 0,2-1 0,0 6 0,-2 0 1,2 2-1,0 2 0,2 0-1,-2 1 1,2 0 0,2 1 0,-2 0 0,2 1 0,0-1 0,3-1-2,-3 0 0</inkml:trace>
  <inkml:trace contextRef="#ctx0" brushRef="#br0" timeOffset="552">407 511 2,'9'-4'2,"1"-2"0,0 1 0,1 0-1,-1 1 0,0 1 0,-1 0 0,-1 2 0,-2 0-1,2-1 2,-1 4-1,-3 1 0,-2 2 0,0 1 0,-2 1 0,-4 2 1,0 1-1,-3 3-1,-1-1 1,0 2 0,0-3 0,-1 3 0,3-2-1,-2-2 1,4 1-1,0-2 1,2 0-1,2 1 0,0-2 1,2-1-1,4-1 1,0-1-1,4-1 0,1-3-1,3 0 0,1 2-1</inkml:trace>
  <inkml:trace contextRef="#ctx0" brushRef="#br0" timeOffset="1024">736 460 3,'0'-1'3,"4"0"-1,3-3 0,1 0 0,2-1 0,3 0 0,1-1 0,-1 2-1,1-1 0,-2 0 1,3 3-1,-3 0-1,-1 1 1,1 1 0,-2 0-1,-1 2 0,-1 1 0,-2 2 0,-4 1 0,-2 2 1,-2 1-1,-4 2 0,-2-1 0,-1 2 0,-1 0 0,0-2 0,-1 1 0,3-1 0,0-2 0,2 0 0,-3-1 0,7 0 0,0-1 0,2 1 0,2-2 0,2 0 0,3-1 0,1 1 0,0-2 0,0 1 0,1-1 0,1 1 0,0-1 0,-1 1 0,-1 0 0,0 1 0,-4 1 1,1-1-1,-1 1 1,-4 2-1,-2 3 0,-5-2 1,-1 4-1,0-1 0,-7 0-1,1 1 1,-1 2 0,1-2 0,-3 0 0,3 0 0,-1-3-1,3-1-1</inkml:trace>
  <inkml:trace contextRef="#ctx0" brushRef="#br0" timeOffset="1562">1123 4 2,'-2'0'3,"0"-1"0,0 1-1,2 0 0,-2 0-1,0-1 1,2 1-1,0 0 0,0 0 0,0 0 0,0 0 0,0 1 1,4-1-1,0 1 0,2-1-1,2 0 1,5 0-1,-1-2 1,5 2-1,-1-1 0,1 1 0,2-1 0,-1 2 0,1-1 0,-1 3 0,-1 0 0,-1 0 0,1 2 0,-2-1 0,-5 3 0,0 3 0,1 1 0,-5 2 0,0 2 1,-6 3 0,0 0 0,-4 2-1,-2 1 0,-3-1 0,-1-1 1,0 0-1,-1-2 1,3 1-1,-2-3 0,1-2 1,3 0 0,0-3-1,0 1 0,2-2 0,2 0 0,0-2 0,4 0 0,0-1 1,2-1-2,2-3 1,4 0 1,3-2-1,1 0 0,1-2-1,1 1 1,1-2-1,-1 0-1,-1-1 0,1 1 0,-3-1 0</inkml:trace>
  <inkml:trace contextRef="#ctx0" brushRef="#br0" timeOffset="2056">1212 210 2,'0'0'3,"0"0"0,0 0-1,0 0 0,0 0 0,0 0 0,4-1 0,0 0-1,0 0 2,5-2-1,1 1-1,0-2 0,5 1 0,1-1 0,5 0 0,0 0 0,2 1-1,-1 0 0,5 0 0,-2 2-1,0-3-2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26.7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0 185 2,'0'0'3,"0"0"-1,2-4 1,5 2-1,-1-3-1,2 0 1,7 0 0,-1-2-1,5-2 0,-1 1 2,7 1-2,0-2 0,2 1 0,0 1 0,0 0 0,1 2-1,-5 1 0,2 1 1,-2 0-1,-3 2 0,-1 0 0,-4 2 1,-1 0-2,-4 1 0,1 2 0,-5-1 0,0 2-1</inkml:trace>
  <inkml:trace contextRef="#ctx0" brushRef="#br0" timeOffset="263">277 0 1,'0'0'3,"0"1"-1,0-1 0,0 1 0,0 0 0,0 3-1,2-1 1,1 3-1,-3 2 0,0 1 0,2 2 0,2 2 0,-2 2 1,2 1-1,-2 1 0,0 1-1,2 0 0,-2 2 0,2-1 0,-1 1 1,1-1-1,-2 1 1,2-1-1,-2-1 0,2 1-1,0 0-1,0-3-1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9:00.2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28 3,'0'0'3,"0"0"0,0 0-1,-2-1 0,2-2 0,-2 2 0,2 0-1,-2 0 1,2 1 0,0-1-1,-2 1-1,0 0 1,2-1-1,0 1 0,0 0 1,0 0 0,0 0-1,0 0 0,0 0 0,0 0 0,0 0 0,0 0 0,0 0 0,0 0 0,0 0 0,0 0 1,0 0 0,0 0-1,0 0 0,2 0 1,4-2-1,0 1 0,1 1 0,3-1 0,0 0 0,1-1 0,1 2 0,0-3 0,3 2 0,-1 0 0,1 0 0,1-2-1,-1 2 2,-1 0-1,1 1 0,-3 0 0,1 0 0,1 0 0,-3 0 0,-1 0 0,0 0 0,-4 0 0,1 1 0,-1-1 0,0 0 0,-2 0 0,0 0 0,0 0 0,1 0 0,-3 0 0,-2 1-1,2-1 1,0 0 0,0 2-1,-2-1 0,2-1-1</inkml:trace>
  <inkml:trace contextRef="#ctx0" brushRef="#br0" timeOffset="519">0 333 3,'0'0'2,"0"0"0,0 0 0,0-2 0,0 2-1,3 0 0,-3-1 1,2 0-1,0-1 0,4-1 0,-2 1-1,4 0 1,1-2-1,-1 1 1,4-2-1,1 2 2,1-2-1,-1 1-1,-1 1 0,0-1 1,-1 2-1,1 0 0,0 0 0,-1-2 0,-1 3 0,1-1 0,-3-1 0,0 2 0,0-1 0,-1 1 0,1 1 0,-2-3 0,-2 2 0,2 0 0,-2 0 0,1 1 0,-1 0 0,-2 0 0,2 0 0,-2 0 0,0 0 0,0 0 0,0 0-1,0 0 2,-2 0-1,0-1 0,2-1 0,0 2 0,-2 0 0,3 2 0,-1-2-1,0 0 0,-2 0-2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27.3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317 23 1,'-2'-3'3,"-2"1"-1,0-1 1,-2 0-1,-2 1 0,-1 0 0,-1-1-1,-2 1 1,-1 0 0,-1 1 0,-1 1-1,-1 1 0,1 0 0,-1 1 0,-1 3 0,-1-1-1,1 2 0,-2 1 1,5 3 0,-3-1-1,5 1 1,-3 2-1,5 0 0,0-1-1,1 1 1,3-2 1,2 1-1,0-1 0,4 0 0,2-2 0,0-1 0,4-2 0,3 0 0,3-3 1,-2 0-1,5-4 0,-1 0 0,3 0 0,-3-2 0,3-1 0,-3 0 0,3-1 0,-3-1 0,-1 2 0,-1 0 0,-1 0 0,-3 1 0,0 2 0,-2-1 0,1 0 0,-1 1 0,-2 2 0,0 0 0,0 2 0,-2 2 0,0 2 0,-2 2 0,2 0 0,0 2 0,-2 2 0,2 0 0,3 0 0,-3 1 0,4 1-1,0-1 0,0 0 0,0 1-1</inkml:trace>
  <inkml:trace contextRef="#ctx0" brushRef="#br0" timeOffset="1538">431 293 1,'2'-2'2,"0"1"0,0-1 0,3 0-1,-1-2 1,2 2-1,0-1 0,0 2 0,0-1 0,3 0 0,-3 0 0,2 1 0,1 0 0,-1 1 0,-2 1 0,2 0-1,-2 1 0,-1 1 2,-1 2-2,0 1 1,-2 2 0,-2 1-1,-2 3 1,0-1 0,-2 2 0,-3 0 0,3 0-1,-2-2 1,0 2 0,0-2-1,2-1 0,-1-1 1,1-1-1,2 1 0,-2-2 0,2 0 0,2 0 0,0-3 0,2 1 0,2-2 0,2 1 0,3-4 0,1 0 0,5 0-1,-1-4 0,3 1 0,-1-2-2</inkml:trace>
  <inkml:trace contextRef="#ctx0" brushRef="#br0" timeOffset="1891">830 129 2,'0'0'3,"0"0"-1,0 0 1,0 0 0,0 0-1,0 0 0,0 0-1,0 0 0,0 0 0,0 0 1,0 1-1,0 2 0,0 2 0,0 1 0,0 1 0,0 1 0,0 1 0,-2 0 0,2 1-1,0 0 1,2 0-1,0-1 0,0 0 0,1 0 0,-1 1 0,0-3 0,0 0 0,2 0 0,0-3 0,2 1 1,3-2-1,-1 1 0,2-3 0,0 1 0,1-2 0,-1 0 0,3-2 0,-3-1 0,2-1 1,-3-1-1,1 0 0,0-3 0,-1-1 1,1 0-1,-2-1-1,0-2 2,1 0 6,-3 1-8,0 0 1,0 2 6,1 1 5,-1 0-14,-2 2 1,-2 0 6,2 0-6,-2 2 6,0 0 7,0 1-15,-2 1 7,4 2-8,-2 2 9,1 1-9,-1 2 9,0 2-1,0 1 6,0 3-8,0 2 6,-2 1-13,2 1 1,0 3 13,-2-1-14,2 4 14,0 0-14,2 0 13,0 2-13,1-1 0,1 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33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227 49 1,'0'0'3,"0"0"-1,0 0 0,0 0 0,0 0 0,0 0-1,0 0 0,0 0 0,0 0-1,0 0 1,0 0 0,0 0 0,0 0 0,0 0 0,0 0-1,0 0 2,0 0-1,0 0 0,0 0 0,0 0 0,0 0-1,0 0 0,0 0 1,0 0 0,0 0-1,0 0 1,0 0 0,0 0-1,0 0 0,0 0 0,0 0 0,0 0 0,-2 0 0,0 0 1,-2 0-1,0 0 0,-4 0 0,-1 1 0,-3 3 1,-2-1-1,-1 2 0,-1 2 0,-1 0 0,-2 1 0,5 0 0,-3 3 0,3 0 1,1 2-1,1 0-1,0 0 1,3-1 0,1 1 0,4 1 0,2 0 0,2 1 0,4 0 0,0-2 0,4 1 0,5-2 0,1-1 0,5-3 0,2-1 0,3-2 0,3-1-1,4-3 0,-2-2-1</inkml:trace>
  <inkml:trace contextRef="#ctx0" brushRef="#br0" timeOffset="1470">567 176 1,'0'0'1,"0"0"0,0 0 0,0 0 0,0 0 0,0 0 0,0 0 0,0 0 0,0 0 1,0 0-1,0 0 0,0 0-1,0 0 1,0 0-1,0 0 0,0 0 1,0 0-1,0 0 1,0 0 0,0 0 0,0 0 0,0 0 0,0 0 1,0 0-2,0 0 1,0 0-1,0 0 1,0 0-1,0 0 0,0 0 0,0 0 0,0 0 0,0 0 0,0 0 0,0 0 0,0 0-1,0 0 1,0 0 0,0 0 0,0 0 0,0 0 0,0 0 0,0 0 1,0 0-1,0 0-1,0 0 1,0 0 0,0 0 0,0 0 0,0 0 0,0 0 0,0 0 1,0 0-1,0 0 1,0 0-1,0-1 1,-2-4-1,-1 2 0,3-2 0,0 0 0,-2 1 0,2-2 0,-2-1 0,2 1 0,0-1 0,0-1 0,0-1 0,-2 0 0,2 0 0,0-1 0,0 0 0,0 0 0,0 2 0,-2 0 0,2 1 1,0 0-1,0 1 0,0 0 0,0 1 0,0 2 1,0-1-1,0 2 0,0-1 1,0 1-1,-2 1 0,2 0 0,0 2 0,0-1 0,0 3 0,-2 4 0,2 1 0,-2 1 0,2 3 0,-2-1 0,0 2 0,2 1 0,-2 2 0,0 1 0,-2 0 0,2-1 0,-1 2 0,1-1 0,0 1 0,0-2 0,-2 0 0,4-2 0,-2-2 0,0-2 0,0 0 0,2-2 0,-2-2 0,2 0 0,-2 0 0,4 0 0,-2-4 0,2 1 0,0-3 0,2-1 0,0-4 0,2-1 0,1-2 0,1-1 0,0-1 0,0 2 0,1-1-1,-3 1 1,2 0 0,-2 2 0,-1 0 1,-1 1-1,0 1 0,0-1 0,0 3 0,-2 1-1,2 2 2,-2 1-1,0 2 0,1 0 0,-1 2 0,0 1 0,0 0 0,0 0 0,0 1 0,0 0 0,2-1 0,0-1 0,2 1 0,-1 0 0,1-1 0,0 0 0,0-2-1,2 0-1</inkml:trace>
  <inkml:trace contextRef="#ctx0" brushRef="#br0" timeOffset="2315">809 153 3,'0'0'2,"0"0"0,0 0 0,0 0 0,0 0 0,0 1-1,0 5 0,0-1 0,2 4 1,0-2-1,-2 2 0,2-1-1,-2 0 2,2-1-1,0-1 0,0 1-1,0-1 1,0-2-1,0 0 0,0-2 1,0 0-1,2 1 0,1-3 0,1-1 1,2-2-1,0-1 0,3-2 0,-3 0 0,2 0 1,-1-1 0,1 1-1,-2 1-1,-2 0 1,1-1 0,-3 3 1,0-1-1,-2 2 0,0 0 1,2 0-1,-2 2 0,-2 2 0,2 1 0,0 1-1,0 1 1,-2 2 0,0 1 0,5 1 0,-5 0 0,2-1 0,2 1 0,-2 2 0,2-1 0,-2 1 0,2-1-1,0 1 0,0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36.8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0 363 2,'0'0'3,"0"0"0,0 0-1,0 0 0,0 0 0,0 0 0,0 0 0,0 0-1,0 0 0,0 0 1,0 0-1,0 0 1,0 0-1,0 0 0,0 0 0,0 0 0,0 0-1,0 0 0,0 0 1,0 0-1,0 0 0,0 0 0,4 0 0,0 0 0,4 1 0,2 0 1,1-1-1,3 0 0,-1 0 0,1-1 0,3 0 0,1-1 0,1 0 0,0-1 0,-1-1 0,1 2 0,-3-1 0,3 0 0,-3 0-1,-1 2 0,-1-3 0,-1 2-2</inkml:trace>
  <inkml:trace contextRef="#ctx0" brushRef="#br0" timeOffset="355">24 48 2,'0'-3'3,"0"3"-1,0-1 0,0 1 0,0 0 0,0-1 0,2 1-1,-2-1 0,0 0 0,3 3 0,-3-1 0,2 0 1,2 2-2,0-2 1,2 1 0,0 1 0,0-1 0,3-1 0,1 0 0,0 0-1,5-1 0,-1 0 1,3-1-1,2-1 0,1 0 1,5-3-1,0-1 1,4 2-1,2-2 0,0 0 0,2 1 0,2-1 0,-2 2 0,0 0 0,-4 1 0,0 0 0,-4 1 0,-2 2 0,-5 0-1,-1 1 0,-1 0 0,-5 2-1,-3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38.9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201 179 1,'-8'-1'2,"0"1"0,0 0 0,-3 0 0,-1 1 0,-1 1-1,-1 0 0,-1 0 1,3 2-1,-2 0 0,1 2 0,1 0 0,-1 2-1,1 0 1,2 0-1,1 2 2,3 0-2,0 1 0,2-1 0,4 1 0,0-2 0,2-1 1,2 0 0,4-1-1,0-2 0,3-2 0,1-2 0,3-2 1,1-1-1,1-3 1,-1-1-1,3-1 0,-2-1 0,1 0 0,-1-2 1,-3-1-1,1 1 0,-1-1 1,1 0 0,-5 0-1,0 1 0,-1-1 1,-1 2 0,-2 1-1,0 1 7,-2 0-7,0 2 0,-1 1 0,-1-1 0,2 3 0,-2-2 0,0 2 6,0 0-1,0 0-6,0 1-1,-2 1 7,2 1-7,-2 2 7,0 0-7,2 3 0,-2 1 0,0 0 0,0 2 1,2-1 0,0 4 0,0 0 0,1-1 7,-1 1-8,0 2 1,0-3 0,2 2 0,0 1 0,0-1 0,0 1 7,0 0-8,3 0 1,-1-1 0,0 1-1,2 0-1</inkml:trace>
  <inkml:trace contextRef="#ctx0" brushRef="#br0" timeOffset="1404">601 288 2,'0'0'3,"0"0"0,0 0-1,0 0 0,0 0 0,0 0 0,0 0 0,0 0-1,0 0 2,0 0-2,0 0 0,0 0 0,0 0 0,0 0-1,0 0 0,0 0 1,0 0-1,0 0 0,0 0 1,0 4 0,0 5 0,0 2 0,0 2-1,2-2 0,-2 1 0,2 1 0,0-3 0,0 1 0,0-2 0,2 1 0,0-1 0,2-2 0,-2 0 0,3-3 0,1 0 0,0-3 0,3-2 0,-1 0 0,2-3 0,-1-2 0,-1-1 0,2-1 0,-3 0 0,-1 1 0,0-1 0,0 0 0,-1 1 0,-3 0 0,0 1 0,0 1 0,-2 1 0,2 0 0,-2 1 0,-2 0 0,2 2 0,-2 1 0,3 1 0,-3 4 0,0 0 0,0 2 0,0 1 0,2 1 0,-2 2 0,0-1 0,2 3 1,-2-2-1,2 1 0,-2 2-1,2-2 0,0-1-1,0 0 0</inkml:trace>
  <inkml:trace contextRef="#ctx0" brushRef="#br0" timeOffset="1874">925 356 2,'0'0'2,"0"0"0,0 0 0,0 5 1,0-1-1,-2 3 0,2 2-1,-2-2 1,0 2 0,2 0 0,0 2-1,-2-1 0,2 3 0,0-3 0,-2 2-1,2 1 0,-2 0 0,2-2 0,0 1 0,-2-2 0,2 0-1,0-1-1</inkml:trace>
  <inkml:trace contextRef="#ctx0" brushRef="#br0" timeOffset="2336">1002 204 3,'0'-1'2,"0"-1"0,2 1 0,-2 0 0,2-1 0,-2 0-1,2-1 1,0 2-1,0 0 0,2-3 0,-2 2-1,0 1 0,2-1 0,-1 0 1,-1 1-1,-2 1 0,2-2 2,0 1-1,-2 1 0,2-1-1,0 1 0,-2 0 0,2-2 0,-2 2 0,0 0 1,2-1-1,0 1 0,0 0 1,0 0-1,0-1 0,2 1 0,3 0 0,-3 1 0,0-1 0,0 1 0,0 1 0,0-1 0,3 1 0,-3 0 0,0 2 0,0-2 0,-2 3 0,2 1 0,-2 1 0,-2 2 0,0 0 0,0 2 0,-2 2 0,-2-1 0,-2 3 0,0 2 0,-3-1 0,1 0 0,0 1 0,0-1 0,-1 0 0,1-2 1,0 1-1,1-3 1,1-2 0,0 1-1,2-3 0,0-1 0,0-1-1,0-1 1,1-1 0,1 1 1,0-2-1,2-1 0,0-2 0,0-1 0,0-2 0,2-1 0,0 0 0,1-1-1,-1 0 1,2 0 1,0-2-1,-2 1 0,2-1 0,2 1 0,-2-1 0,3-1 0,-3-1 0,4 0 0,-2-1-1,3-1 2,-3 0-1,0 0 0,2 0 0,0-1 0,1 0 0,-1 1 0,-2-3 0,2 1 0,1 0 0,-3-1 0,2 0 0,1 2 0,-3-1 0,0-1 0,2 2 0,0 1 0,-3-1-1,1 2 1,0 0 0,-2 3 0,0-1 0,-2 2 1,2-1-2,-1 3 1,-1 0 0,0 0 0,0 0 0,0 1 1,-2 0-1,2 2 0,-2-1 0,0 1 0,0-1 0,0 4-1,0-1 1,-2 3 0,0 2 1,0 2-1,-2 3 0,-3 0 0,3 1 0,0 0 0,0 2 0,2 0 0,-2-2 0,2 3 0,0 1 0,2-4 0,-2 1 0,4-1 0,0 1 0,0-2 0,0 0 0,4-2-1,2 0 1,3-1 1,-1-1-1,2 0-1,5-2 0,-3-1-1</inkml:trace>
  <inkml:trace contextRef="#ctx0" brushRef="#br0" timeOffset="3324">1715 281 2,'-2'0'4,"2"0"-1,-2 0-1,2-2 1,-2 2-1,2 0 0,0 0 0,-2 0 0,2 0 0,0-1-2,0 1 1,2 1 0,0-1-1,0 2 1,4-1-1,1 0 1,3-1 0,2 0-1,3 0 1,1-1-1,3-2 1,2 2-1,-1 0 0,3-1 0,-2-1 0,4 1 0,-3-1 0,3-1 0,-2 2 0,-2-1 0,-1 1-1,-1 0 0,0-1 0,-3 1-1,-1 1 0</inkml:trace>
  <inkml:trace contextRef="#ctx0" brushRef="#br0" timeOffset="3624">1978 77 1,'0'0'3,"0"0"0,2 2 0,-2 0-2,2 1 1,0 1 0,0 0-1,0 3 1,2 1 0,1 2 0,-1 0-1,2 2 0,-2 2 0,2 0 0,-2 2-1,3 0 0,-1 3 0,0-1 1,0 2 0,-2 0-1,3 2-2,-1-1 0</inkml:trace>
  <inkml:trace contextRef="#ctx0" brushRef="#br0" timeOffset="28650">1287 0 2,'0'0'2,"-2"0"0,0 0-1,-2 1 0,2 1 1,2-1-1,-2 1 0,0-1 0,0 3 0,0-2 0,-3 3 0,3-1-1,2 2 0,-2 0 1,0 1-1,0 1 0,0 1 1,0 0 0,0 1-1,-2 1 0,0-1 0,0 2 0,-1-1 0,-1 2 1,0-1-1,2 0 2,-2 2-2,-3 2 0,1 0 1,2 1-1,-2 1 1,-1 0-1,1 0 1,0 0-1,0 0 0,-1-1 0,1 1 0,0-2 0,-1 0 0,1 1 0,0-2 0,0 0 0,1-1 0,-1-2 0,2 1 0,2-1 0,-2 1 0,1-3 0,-1 2 0,2-2 0,-2 0 0,2 0 0,0-1 0,2 2 0,-3-2 0,1-1 0,2 0 0,-2-1-1,0 1 1,2-1 0,-2-1 0,2 1 0,-2 0-1,1-1 1,-1 0 0,2 1 0,-2-1 0,2-1-1,0 2 1,0 0-2,0-1 1,0 0 1,0 0-1,2 0 0</inkml:trace>
  <inkml:trace contextRef="#ctx0" brushRef="#br0" timeOffset="29286">1084 219 2,'0'0'2,"0"0"0,0 0 0,0 0 0,0 0-1,0 0-1,0 0 1,0 0 0,0 0 0,0 0-1,0 0 1,3 2 0,-1 1 0,0-1 0,0 0-1,2-1 0,-2 1 0,0 0 0,2-1 0,0 3 0,0-2 1,1 1-1,1 1 0,-2-2 1,2 2-1,-2-2 0,2 1 0,3 1 0,-3 1 0,0-2 0,0 1 0,3 0 0,-1 2 0,2 0 0,-4 1 2,5 2-2,-1-2 0,0 1 0,3 0 1,-1 3 0,1-2-1,1 0-1,-1 2 2,1 1-1,1-2 0,-3 0 0,2 2 0,1 0 0,-3-1 0,3 2 0,-3-1 0,3-1 0,-5 1 0,2 0 0,1 0 0,-3 0 0,-2 0 0,3-1 0,-3 0 0,0-1 0,1 1-1,-1-2 2,-2 0-1,2-1 0,-4-1 0,3-1 0,-3-1 0,2 1 0,-2-3 0,-2 2 0,2-3 0,-2 2 0,0-3-1,1 2 0,-1-1-1,0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44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228 231 1,'0'0'2,"0"-2"0,-2 2 1,2-1 0,-3-1-1,-1 1 0,0 0 0,-2-2-1,0 2 0,0 0 0,-3 0-1,1 1 2,0 1-1,-5 0-1,3 3 1,-2-2 0,-3 3-1,3 0 1,-1 2-1,-1 0 1,1 3-1,1-1 0,2 1 0,-1 1 1,1 1-1,2-2 1,-1 2-1,3-3 0,4 1 0,0 0 0,2-2 0,2-1 0,2-2 0,5-1 0,-1-3-1,2 0 1,5-2 1,-1-1-1,3-3 0,1-2 0,1-1 0,-3 0 0,3-1 0,0-2 0,-5 2 0,3 0 0,-5 1 0,-2-1 0,1 4 1,-3-1 0,0 1 0,-1 1 0,-1 0-1,-2 2 0,0 1 0,-2 2 0,-2 0 0,0 4 0,0 1 0,0 3 0,-2 1 0,0 2 0,2 1 0,2-2 0,0 2 0,-2 1 1,2-1-1,2 1 0,-2 0-1,3 0 1,1-2 0,-2 1 0,2 0-1,2-1-1,-1-3-1</inkml:trace>
  <inkml:trace contextRef="#ctx0" brushRef="#br0" timeOffset="732">511 357 2,'0'-2'2,"0"1"0,0 0 1,0 0-1,0-1 1,0 2-1,-2-2 0,2 2 0,0 0 0,0 0-1,0 0 0,0 0 0,0 0 0,0 0 0,0 0 0,0 0 0,0 0 0,0 2 0,0 1-1,0 1 0,-2 2 1,2 2-1,0 0 1,2 1-1,-2 0 1,0 1-1,0 0 0,2-2 0,-2 0 0,0 1 0,2-2 0,0 0 0,2-1 0,0 1 0,0-3 0,5-2-1,-3 0 1,2-2 0,3-1 0,1-2 0,-2-1 0,1-1 0,1 0 0,-2-2 0,-1 1 1,1-1-1,-4 1 0,3 0 0,-5 2 0,2 0 0,-2 1 0,0 0 0,-2 1 0,2 0 0,-2 0 0,-2 4 0,0 0 0,2 1 0,-2 2 0,0 2 0,0-1 0,-2 2 0,2 1 0,0 1 0,0-1 0,-2 0 0,4 2 0,-2-2-1,0 0 0,2 1 0,-2-2-1,3 1 0</inkml:trace>
  <inkml:trace contextRef="#ctx0" brushRef="#br0" timeOffset="1198">840 319 2,'2'-1'2,"2"-3"1,0 2-1,0-1 0,0 0 0,1 1-1,-1 0 0,-2 0 0,2 1 1,-2 0-1,0 0 0,0-1 1,0 2-1,0 0 0,-2-2 0,2 2 0,-2-1-1,2 1 0,-2 0 0,0 0 0,0 0 1,0 0-1,0 0 1,0 0-1,0-1 0,2 1 1,-2 0-1,0 0 1,0 0-1,0 0 0,0 0 0,2 0 1,-2 0-1,0 0 0,0-1 0,0 1 0,0 0 0,0 0 1,0 0-1,0 0 0,0 0 0,0 0 0,0 0 0,0 0 1,0 0-1,0 0 1,0 0-1,0 0 0,0 0 0,0 0 0,0 0 0,0 0 0,0 0 0,0 0 0,0 0-1,0 0 1,0 0 0,0 0 0,0 0 0,0 0 1,0 0-1,0 0-1,3-1 1,-3 1 1,0-1-1,2-1 0,0 1 0,0-1 0,2 0-1,0-1 1,0 0 0,0 1 0,3 0 1,-3 0-2,2 0 1,-2-1 0,2 2 0,-2 0 1,0 0-2,3 0 1,-3 1 0,0 1 1,0 1-1,0 2 0,-2 0 0,-2 3 0,2 3 0,-4 0 0,0 2-1,-2 2 1,0 1 1,-2 2-1,0 0 0,-1-1 0,1 2 0,-2-1 0,4-2 0,0 0-1,-1-2 1,1-2 0,2 1 0,0-2 0,0-1 1,0-2-1,2 0 0,4-2 0,0 1 0,0-2 0,5-3 0,1-2 0,2-2-1,1 0 1,1-1-1,1 0 0,1-1-1,-1-1 0</inkml:trace>
  <inkml:trace contextRef="#ctx0" brushRef="#br0" timeOffset="4313">1446 0 2,'0'0'3,"0"0"0,0 0-1,0 0 1,0 2-1,-4 0 0,-1 1 0,-3 3 1,2 2-2,-4 3 0,-1 0 0,1 3 0,-4 3-1,-1 0 1,1 3 0,-3 0-1,-2 2 1,1 2-1,-1-1 0,1 1 1,-3-1-1,4-1 1,1-1-1,1-1 0,3-2 0,-1 0 0,3-2 0,0-2 0,2-2-1,-1-2 0,1-1 0,4 1-1,0-4 0</inkml:trace>
  <inkml:trace contextRef="#ctx0" brushRef="#br0" timeOffset="4654">1129 39 1,'4'0'3,"-4"-1"-1,3 1 0,1 0 0,-2 0 0,0 0-1,2 0 1,2 1-1,0 1 0,3 0 0,-1 3 0,2 1 0,1 1 1,1 0-1,0 2-1,1 0 1,1 2-1,-1-1 0,1 2 0,-1 0-1,-1-1-2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49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16 193 2,'-2'0'3,"0"-1"0,-2 0 0,2 0 0,2 1-1,-2-2 0,0 2 0,2-1 1,-2 0 5,4 1-8,-2-1 1,0 0 0,2 0-1,4-3 0,5 1 0,1-2 1,5-1-1,3 1 0,3 0 7,4-1-1,-2 1-8,4 1 1,0-1 0,0 3 0,0-1 0,-3 2 0,1 0 0,-2 2 0,-2 0 0,-2 0-1,-3 2 0,-1-1-1</inkml:trace>
  <inkml:trace contextRef="#ctx0" brushRef="#br0" timeOffset="285">327 0 3,'0'0'3,"0"0"-1,0 0 0,0 0 0,0 0 0,0 0 0,0 0-1,0 2 0,4 3 0,-2 2 2,2 2-2,0 2 0,0 3-1,0 0 0,1 2 1,-1 0 0,0 0 0,0 2-1,0 2 0,0-1 0,0 0 0,-2 1 0,3 1 0,-3 0-1,0-2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51.9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215 247 2,'-2'-2'3,"-2"-1"-1,2 0 1,-2-2-1,0 2 0,-2-1 0,-1 1-1,1-2 1,-2 2 1,0-1-2,-1 2 0,1 1 0,-2-1 0,-1 1-1,1 2 0,-2 4 1,-1-1 0,1 1 0,1 1-1,-1 1 1,0 3-1,1-1 0,3 2 0,0 0 0,2 1 0,1-1 0,1 1 0,2-2 1,2 0-1,2-2-1,2 0 1,3-2 0,3-3-1,0-1 1,3-2 0,1-1 0,1-1 0,1-3 0,1 0 0,-1-1 0,1 0 0,-3-1 0,3 0 0,-5 0 0,1 0 0,-3 1 0,-2 2 1,1 0-1,-5 2 1,2-2-1,0 3 0,-2 0 0,0 1 0,-2 2 0,-2 3 0,3 3 0,-6 2 0,3 1 0,0 2 0,-2 0 0,2-1 0,-2 2 0,2 0 0,4 1 0,-4-2 0,3 1 0,-1-1-1,0-2-2</inkml:trace>
  <inkml:trace contextRef="#ctx0" brushRef="#br0" timeOffset="640">385 424 3,'0'0'2,"0"0"1,0 0-1,0 0-1,0 0 1,0 0 0,0 0-1,0 0 0,0 0 0,0 0 0,0 0 0,0 0-1,0 0 2,0 0-1,0 0 0,0 0 0,0 0-1,0 0 1,0 0-1,0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1,0 0-1,0 0 0,0 0 0,0 0 0,0 0 0,0 0 0,0 0 0,0 0 0,0 0 0,0 0 0,0 4 0,0 5 0,0 2 0,2 1 0,-2-2 0,0 2 0,2-2 0,-2 0-1,2-2 1,-2 0 0,2-1 0,0 0 0,2-1 0,-2 0 0,3-3 0,1 0 0,-2-1 0,2-1 0,2-2 0,1-1 0,1-1 0,-2 0 0,1-2 0,1-1 0,-2 0 0,-2 0 0,1-1 0,-1 2 0,-2-1 1,0 1-1,0 2 1,0-1-1,-2 1 0,1 0 1,-1 3-1,-2 0 0,0 3 0,0-1 1,-2 3-1,-1 2 0,1 1 0,2 1 0,-2 0 0,0 3 0,0-2 0,2 2 0,0 0 0,0 1 0,0-1 0,0 1-1,2-1 0,0-1-2</inkml:trace>
  <inkml:trace contextRef="#ctx0" brushRef="#br0" timeOffset="2070">650 462 3,'2'0'3,"-2"0"-1,0 0 0,0 0 0,2 0-1,0 0 0,2-1 1,0 0 0,0-2-1,2 1 0,1 0 1,1-1-1,0 0 0,1 2-1,-1 0 0,-2-2 1,0 2-1,0 1 0,1 0 1,-3 0-1,0 1 0,-2 2 0,0-1 0,0 3 1,-4 0-2,0 2 2,0 0-1,-4 3 0,-1-1 0,1 0 0,0-1 0,0 1 0,0-1 0,4-1 1,-3 0 0,3 0-1,2-2 0,-2 1 0,4 0 0,-2-1-1,5-1 1,-1 1 0,0-1 0,2-1 0,0 1 0,0-1 0,1 1 0,-1 0 0,0 1 0,0-1 0,-2 2 0,0 0 0,1 0 0,-3 0 0,-2 1 0,0 0 0,-4 0 1,-1 1-1,1-1 0,-4 1 0,0 0 0,-1-1-1,3-1 0,-2 0-1</inkml:trace>
  <inkml:trace contextRef="#ctx0" brushRef="#br0" timeOffset="3198">976 54 1,'0'0'3,"0"0"0,0 0 0,0 0-1,0 0 0,0 0 0,0 0-1,0 0 0,0-2 0,0 0 0,3 1 1,1-1-1,4-1 0,2-1-1,3-1 1,1 1-1,1-1 1,1 0-1,3 2 0,-3-2 0,1 1 0,-3 1 1,3 0 0,-3 2 0,-3-1-1,1 2 0,-4 2 0,1 0 0,-3 3 0,0 2 0,-6 2 0,-4 3 0,0 1 0,-7 5 0,-1 1 0,-2 3 1,-5 0 0,0 2-1,1-1 0,1 1 1,-1-1-1,3-1 0,-1-1 1,3-1-1,1-2 1,1 1-1,3-3-1,2-1 1,2-1 0,2-1 0,4-1 0,2-3 0,4-1 0,3-1 0,3-2 0,0-3 1,5 0-1,2-2 0,-1-1-1,1 0 1,0 0 0,0-1 0,-5-1 0,1 1-1,-3 0-1,-2 0-1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56.3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17 210 1,'-2'-1'4,"-2"1"-1,1-1 0,1 2 0,0-1-1,0 0 0,0 0 0,2 0 1,0 0-1,0 0-1,0 0 0,0 0 0,0 0 0,2-1 0,4-1 0,5-1 6,3 0-7,3-2 0,6-1 12,-1-1-7,7-1-7,2-1 14,4-1-9,-1 0-8,-1 3 9,2-1-9,-2 1 9,-2 1-1,0 2-7,-4 1 13,-4 1-13,1 2 0,-3 0-1,-2 2 2,-3 1 0,-3 0 0,-1 1-1,-4 0-1</inkml:trace>
  <inkml:trace contextRef="#ctx0" brushRef="#br0" timeOffset="320">459 0 2,'0'0'2,"0"0"1,0 0-1,2 2 0,0 2 0,1 2 0,-1 2-1,2 1 1,-2 3-1,0 2 0,-2 2 1,2 2-2,0 2 1,-2 1 0,2 1 0,-2 0 0,2-1-1,0 0 1,0 0-1,0-2 0,0-1-1,3-1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48:57.3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281 36 1,'0'0'3,"0"0"0,0 0-1,0 0 0,0-4 1,-2 0-1,0 0-1,0 0 1,0 0-1,0 1 1,-3-1 0,-1 2 0,-2-1-1,0 1 0,-1 1 0,-3 0 0,0 1 0,-1 1 0,-1 1-1,-1 1 1,-3 1 0,1 2-1,1 1 0,-1 1 0,3 2 0,-3 0 0,3 3 0,1 0 0,1-1 0,1 1 0,3-1 0,2 1 0,2-3 0,2-2 0,2 0 0,2 0 0,2-3 0,4 0 0,3-4 0,-1 0 0,4-2 7,1-3-8,3 0 0,-1-2 1,0-1-1,-1 0 1,1 1 0,-3-2-1,-2 0 1,1 0 0,-3 1 0,-1 0 0,-1 0 6,-2 2-7,0 1 0,-2 0 0,0 1 1,1 0-1,-1 2 0,-2 2 1,-2 3 0,-2 0 0,2 6 6,-2-1-7,0 1 0,2 2 0,0 1 0,0 0 1,0-1-1,2 0 0,0 1 0,0-1-1,0-1 0,2 0-1</inkml:trace>
  <inkml:trace contextRef="#ctx0" brushRef="#br0" timeOffset="474">544 66 1,'0'0'4,"0"0"-2,0 0 1,0 0-1,0 0 0,0 1 0,0 6 0,-2 3 0,-1 1 0,1 2-1,-2 0 0,2 3 0,0-1 1,0 0-1,2 2 0,-2-1 0,4-2 0,-2 0-1,0-1 1,4-2-1,-2 0 0,0-2 0,2-1 1,1-2-1,1-1 0,0-3 1,4-1-1,-1-2 0,-1-1 0,2-4 0,1 0 0,-1-2 0,-2 0 0,0-2 0,1 0 0,-1-2 0,-2 1 0,3 1-1,-5 1 2,2 1-1,-2 2 0,-2 0 0,2 4 0,-2 1 0,0 1 0,-2 3 0,2 3 0,-2 1-1,-2 2 1,2 2 7,0 0-8,0 2 0,0 0 0,0 1 1,2 1 0,-2 0-1,2-2 0,1 1-1,-1-1 0</inkml:trace>
  <inkml:trace contextRef="#ctx0" brushRef="#br0" timeOffset="887">910 114 1,'-2'3'4,"2"2"-1,0 0 0,-2 2 0,2 2-1,-3 1 0,1 2 0,0 0 0,0-1 0,2 3-1,0-1 1,-2 0-1,2 1 0,0-3 6,2 1-7,-2-2 0,2 0 0,2-3 0,1-1 0,1-2 0,0-2 0,0-2 0,3-2 0,1-2 0,2-2 0,1-1 0,-1-1 0,-2-3 0,3-1 0,-3-3 0,-2 3 0,3-1 0,-3 2 0,0 0 0,-1 0 6,-1 3-7,-2 1 0,2 2 7,-4 2-8,0 3 1,-2 2 0,0 3 0,0 2 1,0 3 0,0 3-1,-2 1 1,2 2 6,2 2-7,-2 2-1,2-1 1,2 3 0,1 2-1,1-1 1,0 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0:42.0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1317 1,'0'-1'2,"-2"1"0,2-1-1,0 0 0,-2 1 1,2-2-1,-2 2 0,2-1 1,0-1-1,0 1 1,0 1-1,-2-1 0,2 1 0,0 0-1,0 0 0,0 0 0,0 0 1,0 0 1,0 0-2,0 0 1,0 0 0,0 0 0,0 0 0,0 0-1,0-2 0,0 2 0,2 0 0,-2 0 0,0-1 0,2 1 0,-2 0 0,0-1 0,2 1 0,-2-1 0,2 1 0,0-2 0,0-1 0,4 1 0,-1-2 0,3 1 0,2-3 0,1 0 0,1 1 0,2-1 0,3-2 0,2 1 0,1 0 0,3-2 0,2 0 0,2 1 0,2 0 0,0 1 0,2-2 0,-2 0 0,2 1 0,0 0 0,-2 1 0,0 0 0,-3 1 0,3-1 0,-4 3 0,2-2 0,-2 1 0,0 0 0,-3 0 0,3 0 0,-2 2 0,2-2 0,-2 2 0,-1 0 0,3 1 0,-2 1 0,0 0 0,2 1 0,-5 0 0,1 0 0,0 0 0,-3 0 0,1 0 0,-5 1 0,3-1 0,-3 1 0,-1-1 0,-1 2 1,1-1-1,-1 1 0,-4-1 1,3 0-1,-1 0 0,-4-1 0,2 1 0,-1-1 0,-1 1 0,-2-1 0,0 0 0,0 0 0,0 2 0,0-1 0,-1-1 0,1 0 0,-2 0 0,0 0 0,-2 0 1,2 0 0,-2 0-1,2 0 0,-2 0 0,2 1 0,-2-1 0,0 0 1,0 0-1,2 0 0,-2 0 0,0 0 0,0 0 0,0-1 0,0 2 0,0 0 0,2 0 0,0 0-1,0 2-2</inkml:trace>
  <inkml:trace contextRef="#ctx0" brushRef="#br0" timeOffset="1681">3036 1218 1,'8'-3'2,"5"-1"0,-1 0-1,7-3 1,-1 1-1,3-2 0,2-1 0,2 0 0,-1 0 0,1 0 0,2-2 0,0 2-1,0-2 1,2 2-1,0 0 1,2-1 0,4 1-1,4 1 0,-2-2 0,7 0 0,3-1 0,5 0 0,2 0 0,2-3 0,4 1 0,2-2 0,4 1 0,4-3 1,5 1 0,3 0-1,5 0 0,0-1 0,2 1 0,1-1 0,5-1 0,2 0 0,5 0 0,-1 2 0,0 0 0,0-1 0,1 2 0,1-2 0,4 2 0,-1-3 2,1 2-2,0 1 0,1-2 0,3 0 0,3-2 0,4 2 1,-1-4 0,5 0-1,0-1 0,4-1 0,4-2 0,-2 2 0,-1-2 0,1 0 0,-4 3 0,2-1 0,-5-1 0,-1 2 1,-4 0-1,-2 3 0,-5-2 0,-2 1 0,-1 1 0,-1 1 0,-2-1 0,-3 0 0,-1 2 0,0 0 0,-4-1 0,-2 2 0,-4 1 0,-1 1 0,-3 3 0,-9 1 0,-1 2 0,-7 1 0,-2 2 0,-8 0 0,-5 4-1,-1 0 1,-5 1 0,-3 1 0,-3 0 0,-4 3 0,-2-1 0,-4 1 1,0 1 0,-5-1-1,1 1 0,-2 2 0,-2-1 0,-3-1 0,-1 2 0,-1-1 0,-2 2 0,1 0 0,-5 2 0,2-2 0,-1 0 0,-1 1 0,0-2 0,-2-1 0,1 1 0,-1-2 0,2-1 0,-2 0 0,3-1 0,-1 1 0,2-3 0,-1 1 0,-1 0 0,2-1 0,-2-1 0,1 0 0,-1 0 0,0 0 0,-2 0 0,3 0-1,-3 0 0,0 0 0,-2 0 0,0 0-1</inkml:trace>
  <inkml:trace contextRef="#ctx0" brushRef="#br0" timeOffset="3067">12514 226 1,'-10'0'2,"-4"0"0,-5 1-1,-4 2 0,-4-1 0,-4 3 0,-4-1 0,-6 1 0,-5 0 0,-5-1 0,-7 3 0,-4 0 0,-4 0 0,-7 3 0,1-1 0,-3 3-1,1-1 0,-1 2 0,1 1 0,-1 1 1,-1 0-1,-1 0 0,1 2 0,-1-1 0,1 0 0,-1 0 0,1 1 0,1-2 0,1 0 0,2-2 0,1-3 0,5 1 0,6-2 0,2-2 0,6 0-1,5-1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39:01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83 1,'-2'1'2,"-3"0"-1,-1 1 0,2 1 0,0-2 1,-2 1-1,2-1 0,0 2 0,-1-1 0,1-1-1,0 3 1,0-2 0,2 0-1,-2 1 1,0 0-1,2 1 1,0-1-1,-3 2 0,1 1 0,2-1 0,-2 2 0,2 2 1,0 0 0,0-1-1,0 1 0,0 1 0,0 0 0,2 1 0,-2 0 0,-1 1 0,1 1 0,2-2 0,0 3 1,0 0-1,0 1 0,0 0 1,0 2-1,0-1 0,2 0 0,-2 3 0,3 1 0,-3-1 0,0 2 2,0 1-2,-3 0 0,3 3 0,0-2 0,-2 0 1,0 2-1,0 0 1,0 0-1,0 0 0,-2 0 0,2-1 0,0 1 0,-2-2 0,4 0-1,-2-1 1,0 2 1,0-2-1,-3 1-1,3-1 1,0 0 1,0 0-1,0 1 0,2 0 0,-2-1 0,2 1 0,-2 0 0,2 0 0,2 1 0,-2 0 0,0-1 0,2 1 0,0-1 0,0 0 0,-2 0 0,4-1 0,-2 2 0,3-3-1,-3 0 2,2 1-1,0-3 0,0 2 0,-2-1 0,2-1-1,-2 0 2,2 0-1,1 2 0,-3-2 0,0-1 0,0 1 0,0 1-1,0-2 1,-2 1 0,2-1 0,-2 1 0,2 0 0,-2 0 1,0 0-1,0 1-1,0-2 1,2 2 1,0-1-1,-2-1 0,2 1 0,-2 1 0,2-2 0,0 1 0,1 0 0,-3-1 1,2 1-1,0-1 0,-2 1 0,0-2 0,0 1 0,2-1 1,-2 0-1,0 0 0,0-2 0,0 1 0,-2-1 0,2 2 0,-2-1 0,0-1 0,-1 1 0,-1 0 0,2 0 0,-2 1 0,2 0 0,0-1 0,0 0 0,2 0 0,-2 0 0,0 1 0,0-1 0,2 1 0,-2-1 0,2 0 0,-2-1 0,2-1 0,-3 0 0,3 0 0,-2 0 0,0 0 0,0 1 0,2-1 0,-2 0 0,-2 0 0,4 1 0,-2-2 0,0 0 0,0-1 0,0 1 0,2 0 0,0-1 0,-2-1 0,0 0 0,2-1 0,-2 1 0,2-3 0,0 1 0,2-1 0,-2 2 0,0-3 0,0 1 0,0-1 0,0 0 0,0 0 0,2-2 0,0 2 0,0-1 0,0 0 0,0-1 0,2-2 0,0 1 0,2-2 0,1-2 0,-1 0 0,2-1 0,3-2 0,1 0 0,0-1 0,3 0 0,-3-2 0,3 1 0,-1 0 0,3-1 0,-5 0 0,3 1 0,-5 1 0,0-2-1,3 0 0,-5 1 0</inkml:trace>
  <inkml:trace contextRef="#ctx0" brushRef="#br0" timeOffset="2942">949 172 2,'0'0'2,"0"0"0,0 0-1,0 0 1,-2 0 0,2 0-1,0 0 0,0 0 0,0 0 0,0 0 0,0 0 0,0 0 0,0 0 0,0 0-1,0 0 0,0 0 1,0 0-1,0 0 2,0 0-2,0 0-2,0 0 2,0 0 0,0 0 2,-2 0-2,-2 0 1,0 3-1,0 0 1,-4 2-1,1 1 0,-1 2 0,-2 0 0,1 1 0,-1 3 0,0-1 0,-3 2 0,1 0 0,-3 2 0,1-1 0,0 2 0,-1 0 0,1-1 0,1 0 0,1 0 0,-3-1 0,3 0 0,-1-1 0,3-1 0,0-1 0,-1-1 0,3 0 0,0-2 0,2 0 0,-1-1 0,1 1 0,2-1-1,0-2 2,0-2-1,2 1 0,-2-1 0,0 1 0,1-1 0,1 1-1,0-2 0</inkml:trace>
  <inkml:trace contextRef="#ctx0" brushRef="#br0" timeOffset="3463">575 224 2,'0'0'1,"0"0"0,0 0 0,0 0 0,0 0 0,0 0 0,0 0 0,2 0 0,0 1 0,0 0 0,2 0 0,0 0-1,1 2 0,1-1 1,0 1 0,2 2 0,1 0-1,1-1 1,0 2 0,3 0-1,-1 0 0,0 2 0,3-1 1,-3 1-1,3 1 0,1 2 0,1-2 0,-3 0 0,3 1 1,-3-3-1,3 2 0,-3 0 0,1-1 0,-3 1 0,3 0 0,-5-1 0,3-1 0,-3 1 0,-2-1 0,0 1 0,1-2 0,-1 1 0,-2 0 0,0-1 0,1 0 0,-1 1 0,0 0 0,-2-3 0,0 0 0,0 0 0,1-1 0,-3 0 0,0 1 0,2-2 0,-2 0 0,0 1 0,0-1 0,0 0 0,-2 1 0,2-1 0,-2-2 0,0 0 0,2 1 0,-2-1 0,0 0 0,0 0 0,0 1 0,0-1 0,0 1 0,0-1-1,0 0 0</inkml:trace>
  <inkml:trace contextRef="#ctx0" brushRef="#br0" timeOffset="4582">987 851 1,'0'0'2,"0"0"0,0 0 0,-2 0-1,2 0 0,-3 3 0,1 0 0,0 2 0,0 0 0,-2-1 0,2 2-1,-2 1 1,0 2 0,0 1-1,-3 0 1,1 1 0,0 1 0,0 2 0,-2 1 1,1 1-2,-1 0 0,-2 2 0,-1 1 1,1 2 0,2-1-1,-3 2 0,1 2 1,-2-2-1,1 3 1,-1-2-1,2 0 0,-1 0 0,-1 0 0,-1-1 0,3-1 0,0-3 0,-1 0 0,1-1 0,2-2 0,0 0 0,-1-2 1,1-1-1,2-2 0,2 0 0,-1-2 0,1-1 0,0-2 0,0 0 0,2 0 0,0-1 0,0-1 0,0 0 0,0 0 0,2-1-1,0-1 0,0-1-1,0-1-1</inkml:trace>
  <inkml:trace contextRef="#ctx0" brushRef="#br0" timeOffset="5121">749 944 1,'0'0'3,"0"0"-1,0 0 0,0 0 0,-2 0-1,2 0 0,0 0 0,0 0 0,0 0 0,0 0-1,0 0 0,0 0 1,0 0-1,0 0 1,0 0 0,0 0-1,0 0 1,0 0-1,0 0 1,0 0-1,0 0 0,0 0 0,0 0 0,0 0 0,0 0 0,0 0 0,0 2 0,-2 0 0,2 1 0,2 1 2,0-1-2,0 2 0,0 1 0,2 0 0,0 0 0,0-1 0,0 2 0,3 0 0,-3 0 0,2 1 0,-2-1 0,2 2 0,1-1 0,-1 0 0,0 0 0,-2-1 0,2 1 0,0 1 0,-1-2 0,1 1 0,0-1 0,0 0 0,-2 0 0,0-2 0,1 0 0,-1 1 0,0-2 0,-2 0 0,2-1 0,-2-1 0,0 1 1,0-1-1,0-1 1,0 2-1,-2-2 0,0-1 0,3 1 0,-3-1-1,0 0 0,0-1-1,0 1 1</inkml:trace>
  <inkml:trace contextRef="#ctx0" brushRef="#br0" timeOffset="7520">736 1936 1,'0'0'3,"0"0"-1,0 0 0,0 0 0,0 0-1,0 0 0,0 0 0,2 0 0,-2 0 0,0 0 0,0 0 0,0 0 0,0 0 0,0 0 0,0 0-1,0 0 0,0-1 0,2 0 0,3 1 0,-1-1 0,0 0 0,4 0 0,0-1 0,1 0 0,1 0 0,0-1 0,5 2 0,-3-1 0,3-2 0,-3 2 0,3-1 0,-1-1 0,1-1 0,-1 3 0,-2-3 0,3 2 0,-3-1 0,3 1 0,-3 0 0,1 1 0,-1 1 0,-2-1 0,-1 1 0,1 0 0,-2 1 0,-2-2 0,3 2 0,-3 0 0,0 0 0,0 0 0,-1-1 0,-1 1 0,0 0 0,-2 0 0,2 0 0,-2 0 0,0 0 0,0 0 0,-2 3 2,2-2-2,-2 0 0,0 1 0,-2 2 0,0-1 0,0 3 0,-2 1 0,0 0 0,-2 0 0,-1 2 0,1 1 0,-2 0 0,0 2 0,-3 0 0,1 2 0,-2 1 0,-3 2 0,1 0 0,-3 1 0,0 0 0,1 1 0,-1 1 0,1-2 0,-1 1 0,1-1 0,-3 1 0,3-2 0,-1 2 0,1-3 0,1 1 0,3 0 0,-3-2 0,5 0 0,-1 0 0,1-3 0,0 1 0,4-2 0,-3 0 0,3-2 0,0-1 0,2 1 0,-2-3 0,1 0 0,3-1 0,-2 0 0,2-2 0,0-1 0,0 2 0,0-1 0,2 0 0,-2-2 0,0 1 0,2-1 0,0 1 0,0 0 0,0-1 0,-2-1 0,2 1 0,0-1 0,0 1 0,2 1 0,0-2 0,0 0 0,2-2 0,-2 1 0,2 0 0,2 0 0,3-1 0,-1-1 0,0 1 0,3 0 1,-1-2-1,0 2 0,1-2 0,1 2 0,0-2 0,1 1 0,1 1 0,1-2 1,-3-1-1,3 2 0,-1 2-1,1-1 1,-3-1 1,3 1-1,-1 1 0,1 0 0,-1-1 0,0 0 0,1 0 0,-3 1 0,1-1 0,-3 1 0,0 1 0,1-1 0,-1 0 1,-2 0-1,3 0 0,-3 2 1,0-1-1,1 0 0,-3 1 0,2 0 0,-2 0 0,0 0 0,1-1 0,-3 2 0,0-1 0,2-1 0,-2 1 0,0 0 0,-2 0 0,3 0 0,-1-1 0,-2 2 0,0-2 0,0 1 0,0-1 0,0 0 1,-2 0 0,2 0-1,-2 1 0,0-1 0,0 0 0,2 0 0,-2 1 0,0-1 0,0 0 0,0 0 0,0-1 0,0 1-1,0 0-1</inkml:trace>
  <inkml:trace contextRef="#ctx0" brushRef="#br0" timeOffset="9166">1344 62 1,'0'0'2,"0"0"-1,0 0 0,0 0 0,0-1 0,0 0 0,0-2-1,2 1 1,1 1 0,-1 0 0,0-2-1,0 2 0,0 0 0,0-1 1,0 0 0,2 0-1,2 0 0,0-1 0,1 1 0,1 0 0,0-2 0,3 2 0,1 0 0,-2-1 0,5 1 0,-3 1 0,1-3 0,1 2 0,-1 0 1,1-1-1,-2 2 0,1 0 0,-3 0 0,0 0 0,-1 0 0,1-1 0,-4 2 0,3-1 1,-3 1-1,-2 1 0,2 1 0,-2 0 0,0-1 0,-2 3 0,3-2 0,-3 3 0,0 0 0,0 2 0,0-1 0,-2 1 0,0 1 0,0 2 0,-2-1 0,2 0 0,0 2 0,0 0 0,0 1 0,0 2 0,0-1 0,0 1 0,0 0 0,-2 0 1,2-1-1,-2 3 0,2-1 1,0 1-1,-2 0 0,0 1 1,-1 1 0,1 0 0,0-1-1,-2 2 0,2 0 0,-2 1 2,2 2-2,-2-1 1,0 2-1,2 0 0,-3 0 0,3-2 0,0 0 0,-2 0 1,2 0-1,0-2 0,-2 2 1,2-1-1,-2-1 0,0 0 0,-3 0 0,3 0 1,-2-1-1,2 0 0,0-1 0,0 0 0,-1 0 0,3-2 0,-2-1 0,2 1 0,0-1 0,-2-1 0,2 1 0,2-2 0,-2 1 0,0 0 0,0-3 0,2 2 0,0-1 0,-2-1 0,2 1 0,-2 0 0,2 0 0,-2-1 0,-1 2 0,1-1 0,2 1 0,-2-2 0,2 1 0,-2 1 0,2 0 0,0 0 0,-2 1 0,2 1 0,0 0 0,0-2 0,0 1 0,0 2 0,0-2 0,0 1 0,-2 0 0,2 0 0,0 0 0,-2 1 0,2 0 0,0 0 0,-2 0 0,2 1 0,0 0 0,0-1 0,0 1 0,2 0 0,-2 0 0,2-1 0,-2 0 0,2 0 0,0-1 0,-2 0 0,2 0 0,-2 0 0,2 0 0,0 0 0,-2 0 0,3 0 0,-1 1 0,-2-1 0,2 0 0,0 1 0,0 1 0,0 0 0,0-1 0,0 0 0,0 2 0,0-2 0,0 0 0,-2 1 0,2 1 0,-2-1 0,2 0 0,0 0 0,-2 2 0,0-1 0,2 1 0,-2-2 0,0 0 0,3 1 0,-3-2 0,0 1 0,0-1 0,-3 0 0,3-1 0,-2 1 0,2-1 0,-2 0 0,2-1 0,0 1 0,0-1 0,0-1 0,0 1 0,0 0 0,0 0 0,0-2 0,0 1 0,0 0 0,2-2 0,-2 2 0,0-2 0,0 2 0,2 0 0,-2-1 0,0 0 0,3 0 0,-1 0 0,-2-1 0,2 3 0,-2-3 0,2 2 0,-2 0 0,2-3 0,-2 1 0,2 2 0,-2-1 0,2-1 0,-2 1 0,2-1 0,0 0 0,0 1 0,0-1 0,0 0 0,0-1 0,-2 0 0,2 1 0,-2-1 0,2 1 0,1 1 0,-3-2 0,0-1 0,2 2 0,0-2 0,-2 0 0,2 0 0,0 1 0,0-2 0,0 0 0,0 0 0,0 0 0,-2 0 0,2-1 0,0 0 0,-2-2 0,2 1 0,-2 0 0,2-1 0,-2 0 0,2 1 0,-2-2 0,0 1 0,0-1 0,0 2 0,0-2 0,0 1 0,-2 0 0,-2 0 0,2-1 0,-2 1 0,-2-1 0,0 1 0,-3-1 0,1 0 0,-2 0 0,-1-1 0,-1 2 0,-2-2 0,1 0 0,-1 0 0,1 0 1,3-1-1,0 0 0,-1 0 0,-1-1 0,3 0-1,-1 2 1,2-2-1</inkml:trace>
  <inkml:trace contextRef="#ctx0" brushRef="#br0" timeOffset="14140">1818 1387 1,'0'0'3,"0"0"0,0 0-1,0 0 0,0 0 0,0 0 0,0 0-1,0 0 0,0 0 0,2 0-1,-2-1 1,2 1 0,0 0-1,2-1 0,0 1 2,3-1-2,1 0 0,2 0 1,1-2-1,-1 2 0,4-1 0,-1 1 1,1 0-1,1-1 0,-3 1-1,1 1 1,-3-1 0,0 0 0,1 1 0,-1 0 0,-2 0 1,1 1-1,-3 0 0,2 0 0,0 1-1,1 0 0,-3-1-2</inkml:trace>
  <inkml:trace contextRef="#ctx0" brushRef="#br0" timeOffset="14472">1806 1637 2,'0'0'2,"0"0"0,0 0 0,0 0-1,2 0 1,2-1 0,0 0-1,0 0 0,2-1 0,0-1 0,3 1 0,-1-1-1,2 0 1,1 0 0,-1-1 1,2 2-2,-1-2 0,1 1 0,-1 1 0,1 0 0,-2 0 0,1 1 1,-1 0-2,-4-2 1,2 2-2,1 1 1</inkml:trace>
  <inkml:trace contextRef="#ctx0" brushRef="#br0" timeOffset="14849">1967 1235 2,'0'0'2,"0"0"0,0 0 0,0 0 0,0 0-1,0 0 0,0 0 0,0 0 0,0 0 0,0 0-1,0 0 0,0 0 1,0 0 0,0 0 0,0 0-1,0 0 0,0 0 0,-2 1 0,0-2 0,0 1 0,2 0 0,0 0 0,0 0 0,0 0 1,0 0-1,0 0 0,0 1 0,-2-1 1,2 0-1,0 0 0,0 1 0,0-1 0,0 2 0,2-1 0,0 1 0,-2-1 0,4 0 0,0 2 0,2-1 0,3 0 0,-3 0 0,2 0 0,0 1 0,3 1 0,1-2 0,0 3 0,3-2 0,-1 2 0,1 0 0,-1 0 0,5 1 0,-2 2 0,-1-1 0,-1 2 0,-1 0-1,3 1 1,-3 1 1,-2-1-1,1 1 0,-3 0 0,1 2 0,-3 0 0,-2 1 0,0 1 0,-4-1 0,0 1 0,-2 0 0,-2 1 0,-2 0 0,0 0 0,-2-2 0,0 1 0,-1-2 0,-1 1 0,-2-2 0,2 1 0,-3-1 0,1 1 0,2 1 0,-5-2 2,3 1-2,-1 0 0,-1 0 0,2-2 1,-3 3 0,1-2-1,-3-2 0,3 1-1,2-1 2,-1-1-1,3-2 0,-2-1-1,4 1 2,-1-2-1,1 1 0,2-1 0,-2-2-1,2 1 0,2-1-1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0:54.6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215 422 2,'0'0'1,"0"0"0,0 0 1,0 0-1,0 0 0,0 0 0,0 0 0,0 0 0,0 0 0,0 0 0,0 0 0,0 0-1,0 0 0,0 0 1,0 0 0,0 0 0,0 0-1,0 0 0,0 0 1,0 0-1,0 0 1,0 0-1,0 0 0,0 0 0,0 0 0,0 0 0,0 0 1,0 0-1,0 0 0,0 0 0,0 0 0,0 0 0,0 0 0,0 0 0,0 0 0,0 0 0,0 0 0,0 0 0,0 0 0,0 0 0,0 0 0,0 0 0,0 0 0,0 0 0,0 0 0,0 0 0,0 0 0,0 0 0,0 0 0,0 0 0,0 0 0,0 0 0,0-3 0,0 1 0,0-1 0,0 2 0,0-1 0,0 1 0,0-1 0,0 2 0,0-1 0,2 1 0,-2-1 0,0 1 0,0-1 0,0 0 0,0 1 0,0 0 0,0 1 0,0 0 0,0-1 0,0 0 0,0 0 0,0-1 0,0 1 0,0 0 0,0 0 0,0 0 0,0 0 0,0 0 0,0 0 0,0 0 0,-2 0 0,2 0 0,0-1 2,-2-1-2,0-2 0,0 2 0,-2 1 0,-1-1 0,1 1 0,0 1 0,-2 0 0,0 1 0,-3 3 1,-1-1-1,2 1 0,-3 3 1,1-1-1,0 2 0,2 0 0,-5 0 0,3 0 0,-1 1 0,3 2 0,-2-1 0,-1 1 0,1 1 0,2-1 0,0 1 0,1-1 0,1 0 0,0 0 0,2 0 0,2-1 0,2 1 0,2-3 0,2 0 0,2-2 0,0-3 0,3 1-1,1-5 1,2-3 0,3-4 0,1-2 0,1-3 0,4-5 0,-5 0 0,3-3 0,1-1-1,-3 0-1,2-2 2,-3 2 0,1 1 0,-3 2 0,-1-1 0,-5 4 0,0 1 2,0 2-2,-1 2 0,-3 2 0,-2 2 0,0 2 1,-2 3 0,-2 2 0,0 5 0,0 0-1,-2 6 0,-1 2 0,-1 1 0,2 2 1,2 3 0,0 0 0,2 0-1,0 1 0,2-1 0,2 0 0,2-1-1,3-1 1,1-2-1,2-1-1</inkml:trace>
  <inkml:trace contextRef="#ctx0" brushRef="#br0" timeOffset="5682">515 683 1,'0'0'2,"0"-2"0,0-1 0,2-1-1,-2 0 0,2-2 0,-2 0 0,2 1 0,-2-2 0,2 1-1,-2-1 0,2 1 1,-2 0-1,2 0 0,-2 2 0,0-1 1,0 1-1,2 0 0,-2-1 0,0 2 0,2-1 0,-2 1 0,0 1 0,0-1 0,0 2 0,0-1 0,0 1 0,0-1 0,0 1 0,0 0 0,0 1 0,0 0 0,0-1 0,0 1 0,0 0 1,0-1-1,0 1 0,0 0 1,0-1-1,0-1 0,0 2 1,0-1-1,0 1 0,0 0 0,0 0 0,0 0 1,0 0-1,0 0 0,0 0 0,0 0 1,0 0-1,0 0 0,0 0 0,0 0 0,0 0 0,0 0 0,0 0 0,0 0 2,0 0-2,0 0 0,0 0 0,0 0 0,0 0 0,0 0 1,0 0 0,0 0-1,0 0 0,0 0 0,0 0 0,0 0 0,0 0 0,0 0 0,0 0 1,0 0-1,0 0 0,0 1 0,0 2 0,0 3 1,-2 2-1,2 1 0,0 0 0,-2 2 0,0-1 0,0 1 0,0 0 0,0 0 0,0-1 0,0 0 0,0-1 0,2 0 0,-2 1 0,2-1 0,-2-1 0,2 0 0,-3-1-1,3 0 0,0 0 0</inkml:trace>
  <inkml:trace contextRef="#ctx0" brushRef="#br0" timeOffset="6388">722 555 1,'0'0'1,"0"0"1,0 0-1,0-3 0,0-1 0,2 2 0,-2-2 0,2 2 0,-2 1 0,0-2 0,2 1 0,-2 1 0,2 0 0,-2 0 0,0-1 0,0 2 0,2 0-1,-2-1 0,0 1 0,0 0 1,0 0-1,0 0 1,0 0 1,0 0-1,0 0-1,0 1 0,-2 1 1,2 0 0,0 3-1,-2-1 0,2 4 1,0 0-1,0 3 0,-2-1 0,2 2 0,2 2 0,-2 0 0,0 0 0,0 0 0,2 0 0,-2-1 0,2 1 0,-2-3 0,2 2 0,0-1 0,0-2 0,0 1-1,0-2-1</inkml:trace>
  <inkml:trace contextRef="#ctx0" brushRef="#br0" timeOffset="9324">1152 56 1,'-2'-2'2,"2"0"0,2-2 0,-2 2 0,0-3 0,0 2-1,0-2 0,-2 1 0,2 1 0,0-1 0,0 1 0,0-1 0,0 1 0,0 1 0,0-1 1,0 1-1,0 1 0,0 0 0,0-2 0,-2 2-1,2 1 0,0 0 0,0 0 0,0 1 0,0 3 1,-5 4 0,1 1-1,-2 3 0,-2 2 0,0 1 1,1 4-1,-1-1 0,0 2 0,0 1 0,-1 0 0,1 0 0,2 0 0,-2 0 0,-1-4 0,3 2 0,0-1-1,2-1 1,-2 0 0,-1-3-1,3-1-1,0-2 1,0 1-1</inkml:trace>
  <inkml:trace contextRef="#ctx0" brushRef="#br0" timeOffset="9655">939 140 1,'0'0'2,"0"0"0,0 0 0,0 0 0,0 0-1,0 0 1,2 1 0,2 3 0,0 0-1,0 0 0,2 3-1,1 1 1,3 1 0,0 2 1,1 1-1,3 2 0,-1-1-1,3 1 0,-1 0 0,3 0 0,-1 1 0,1-1 0,1 1 0,0 0-1,-1-1 0,1-1-2</inkml:trace>
  <inkml:trace contextRef="#ctx0" brushRef="#br0" timeOffset="10394">1489 355 1,'0'0'2,"0"-1"0,0 1 0,0 0-1,0 0 1,0 0-1,0 0 0,0 0 0,0 0 0,0 0-1,0 0 1,0 0 0,0 0 0,0 0 0,0 0 0,0 0-1,0 0 0,0 0 0,0 0 0,0 0 0,0 0 1,4 0-1,0 0 0,0-2 0,0 0 0,5 2 0,-1-2 0,2-1 2,5 3-1,-1-2-1,1-1 1,3 1-1,1-2 0,2 2 0,1-2 0,1 1 0,0 0 0,0 1 0,-1-1 0,1 0 0,-2 1 0,2 0 0,-3 2 0,-3-2 0,1 2 0,-3 2 0,-1-2 0,1 1 0,-5 0 0,1 0 0,-3-1 0,-2 1-1,2 2 0,-4-3-2</inkml:trace>
  <inkml:trace contextRef="#ctx0" brushRef="#br0" timeOffset="10800">1882 203 2,'0'0'3,"0"0"0,0 2-1,2 0 0,0 2 0,2 2 0,0 2 0,-2 1 0,2 2 0,1 0-1,-1 3 0,0 2-1,0 2 1,2 0 0,-2 0 0,3 2-1,-1 1-1,-2-2-1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1:07.4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196 300 1,'0'0'3,"0"0"-1,0 0 0,0 0-1,0 0 0,0 0 0,0 0 1,0 0-1,0-1 0,0-3 0,0 1 0,-2 0 0,0-1 0,0 1 0,0-1-1,-2 2 0,0 0 2,0-1-1,-3 1 0,1 2 0,-2-1-1,0 1 1,-3 0-1,3 1 0,-2 0 0,-1 3 0,1-1 0,-2 1 0,1 0 0,1 3 0,0-1 0,-3 0 0,3 1 0,2 0 0,1 1 0,1-1 0,0 2 0,4-2 0,0 1 0,2-1 0,0 0-1,2-1 1,2-2 0,0-1 0,4 1-1,3-4 1,-1-2 0,3 0 0,-1-2 0,2 0 0,3-3 0,0-1 0,-3-1 0,3 0 1,-3 0 0,1 1-1,-3-1 0,0 1 0,1-1-1,-1 2 1,-4 3 0,1-1 0,-3 1 0,2 1 1,-4 0-1,0 0 0,1 1 0,-1 2 0,-2 2 0,0 3 0,-2 2 1,0 0 0,4 3-1,-2 1 1,0 2-1,0-2 0,0 3 0,0 0 0,5 1 0,-1 0 0,0 1 0,0 0 0,2-1 0,3 0-2</inkml:trace>
  <inkml:trace contextRef="#ctx0" brushRef="#br0" timeOffset="83185">538 524 1,'0'-4'1,"-2"0"0,2 4 0,-11-4 1,-36-2-1,30 5 0,21 1 0,4 0 0,-1 0 0,-3 0-1,2-1 1,-2 0 0,0 0-1,0-1 0,1 2 1,-3 2-1,0-2 1,0-2-1,0 2 0,2 0 0,-4 0 0,2 0 0,-2 2 0,2-2 1,-2-2-1,2 4 1,-2-2-1,2 0 1,-2 0-1,2 0 0,-2 0 0,0 0 0,0 0 1,0 0-1,2 1 0,-2-1 0,0-1 0,0 2 1,0 0 1,0 0-2,2 0 0,-2 2 1,0-1 0,0 3-1,0-1 0,3 2 1,-1 0-1,-2 3 0,2 0 1,0 2-1,0 2 0,2-2 0,-2 2 0,0-1 0,0 2 0,0-2 0,2 1 0,-2 0 0,0 0 0,1-2 0,-1 1 0,0-3 0,-2 1 0,2-3 0,0 0 0,-2-2 0,0 0 0,2-1-1</inkml:trace>
  <inkml:trace contextRef="#ctx0" brushRef="#br0" timeOffset="83893">744 507 1,'0'0'2,"0"0"0,0 0 0,0 2 0,0 0 0,-2 0-1,0-1 0,0-1 0,2 2 0,-2-1 0,0-1 0,2 1 0,0 0 0,-2-1 0,2 0 1,0 0-1,0 1 0,0-1-1,2 1 0,-2 1 0,0-4 0,0 1 0,2 1 0,2-3 0,0-1 0,5-3 0,-1 1 0,2-1 0,1 2 0,1 0 0,0-2 0,1 1 0,1 2 0,1-1 0,-1 1 0,-1 2 0,1 0-1,-3 2 1,-1 1 1,0 1-1,-2 1 0,1 0 0,-3 3 0,-2 2 0,-2 0 0,-2 1 1,-2 3-1,-2 0 1,-2 2-1,0 0 0,-1 0 0,-3-2 0,2 2 0,-3-1 0,3-1 0,-2-2 0,4 0 0,-1-2 0,1-1 0,2-2 0,0 1 0,2-1 0,0-2 0,4 1 0,2-2 0,0-1 0,4-1 0,-1 2 0,3-2 0,2-2 0,-1 1 0,3 1 0,-4 1 0,3 1 0,-3 0 0,1 1 0,-1 2 0,-4 1 0,0 1 0,-2 1 0,-4 1 0,0 3 0,-4-1 0,0 2 0,-4 2 0,-2 1 0,-1-3 0,-3 1 0,1 0 0,1-1 0,0-1-1,1-3-1</inkml:trace>
  <inkml:trace contextRef="#ctx0" brushRef="#br0" timeOffset="84940">887 56 3,'0'0'2,"-2"0"0,2 0 0,0 0 0,0 0-1,0 0 1,-2 1-1,0-1 0,0 0 0,0 2 0,0-2 0,0 0 0,2 0-1,-2 0 2,2 0-2,0 0 0,0 0 0,0 0 0,0 0 1,0 0 0,2-2-1,-2 2 0,2-1 0,2-1 0,2 0 0,0-1 0,0 1 0,3-2 0,1 1 0,0-1 0,1 0 0,3-2 0,1 1 0,-1 0 0,1 1 0,1 1 0,-1-1 0,-3 2 0,3 1 0,-5-1 0,2 2 0,-3-1 0,1 1 0,-2 1 0,-2 2 0,1-1 0,-3 2 0,0-1 0,-2 2 0,-2 1 0,0-1 0,-2 2 0,-2 0 0,0 1 0,-3 2 1,3-2-1,-4 2 0,2 0 1,-2-1-1,1 0 0,1 1 0,0-2 0,0-1 0,2 0 0,2 1 0,-3-1 1,1-1-1,4-1 0,-2 1 0,2-1 0,0 1 0,2-2 0,0 0 0,0-1 0,-2 1 0,2-1 0,1-2 0,1 2 0,-2-1 0,0-1 0,2 2 0,-2-1-1,0-1 1,0 0 0,2 0 0,-2-1 0,0 2 0,0-1 0,3 0 0,-3 0 0,2-1 0,-2 1 0,2-1 0,0 0 0,2 0 0,1-1 0,-3 1 0,2 0 0,2-2 1,-2 2-1,5-1 1,-1-2 0,0 1-1,1 0 0,1-3 0,3 1 0,-1 0 0,1 0 0,-3 1 0,2-2 0,1 2 0,-3 0 0,-1 0 0,-3 2 0,2-2-1,-3 3 0,-1 0 0,-2 0-1</inkml:trace>
  <inkml:trace contextRef="#ctx0" brushRef="#br0" timeOffset="87244">1565 416 1,'0'0'2,"0"0"0,0 0 0,-2 0-1,0-4 1,-2 1 0,2 0-1,0 1 1,2 0-1,-2-1 0,2 2 0,-2 0 0,0 0 0,2 0-1,2-1 0,-2 1 0,0 0 0,0 1 0,2-1 0,0-1 0,2 0 2,2-1-2,3 0 0,-1 0 0,4 0 0,1-2 1,1 0 0,1 2 0,1-1-1,-1 1 0,-1 1 0,3-2 0,-3 2 0,1-2 0,-1 2 0,-1 0 0,-1-2 0,-2 2 0,1 1 0,-3-2 1,-2 2-1,2 0 0,-3 1 0,-1-2 0,0 2 0,-2-1 0,0-2 0,-2 3 0,2-1-1,-2 0-1</inkml:trace>
  <inkml:trace contextRef="#ctx0" brushRef="#br0" timeOffset="-61801.73">879 1036 1,'0'0'2,"0"0"0,0 0-1,0 0 0,0 0 0,0-1 1,2 1-1,4-2 0,2-1 0,5-1-1,1 1 1,7-3-1,0 1 1,3 0-1,5 1 0,0 0 0,0 1 0,2-1-1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2:35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213 231 2,'-2'-1'2,"0"0"0,-2 0 0,0 0 0,-2 0-1,2-1 1,-1 1-1,1 0 0,-2 1 0,0 0 0,0 0 0,-1 0 0,-1 1-1,0 0 1,0 2-1,-1-1 2,1 2-1,-2 0-1,-1 2 0,1 1 0,0 1 1,-1 1-1,1 1 0,0 1 0,-1 0 0,3 0 0,0 1 0,4 0 0,-3 0 0,5 0 1,-2 0-1,4-2 0,4 1 0,-2-3 0,5-2 0,-1-1 0,4-1-1,1-3 1,3-1 0,1-2-1,1-4 1,1-1 0,3-2 0,-1-2 0,2 0 0,-3-3 0,1 0 0,-1-1 0,-1-2 0,-3 2 0,-1-1 0,-1 2 1,-1 1-1,-3 0 1,0 3 0,-2 2-1,-2 0 1,1 1 0,-1 1 0,0 0 0,-2 1-1,0 4 0,0 2 1,0 3-1,-2 4 0,0 2 0,2 2 0,0 2 0,0 1 0,3 3 0,1-2 0,2 1 0,0 1 0,3-1-1,1-1-1</inkml:trace>
  <inkml:trace contextRef="#ctx0" brushRef="#br0" timeOffset="2431">552 420 2,'0'0'2,"0"0"0,0 0 0,0 0 0,0 0 0,0 0 0,0 0 0,0 0-1,0 0 0,0 0 0,0 0 0,0 0 1,0 0-1,0 4 0,0 6-1,0-1 0,-2 3 0,4-1 0,-2 2 1,0-1-1,0-1 1,0 1-1,3 0 0,-3-3 0,2 1 0,-2-2 0,0-1 0,0-1 0,2 0 0,-2 0 0,2-3 0,0-1 0,2-2 0,0-2 0,0-1 0,2-3 0,3-1 0,-1-1 0,0-1 0,-2-3-1,3 2 1,-3-2 0,-2 1 0,0 2 1,2 1-1,-1 1 0,-1 1 0,-2 2-1,0 0 1,0 1 0,0 0 1,0 4-1,-2 3 0,2 1 0,0 2 0,0 1 0,0 2 0,0 2 0,0 1 0,1-1 0,-1 2 0,2 0 0,0 0 0,0 0 0,0-2-1,0-3-1</inkml:trace>
  <inkml:trace contextRef="#ctx0" brushRef="#br0" timeOffset="2905">896 484 3,'0'0'3,"0"0"0,0 1-1,0 1 0,2 3 0,0 1 0,0-1-1,0 4 1,0 0 0,0 1 0,2 4-1,-2-1 0,0 2-1,3 2 0,-3-1 1,2 0 0,2 0 0,-2 1-1,0-1-1,3-1-1</inkml:trace>
  <inkml:trace contextRef="#ctx0" brushRef="#br0" timeOffset="5779">1014 195 1,'2'-3'1,"0"-1"0,2 1 0,-2-1 0,2 1 0,0-1 0,0 0-1,1-1 1,1-1 0,-2 3 0,2-2 0,0 0-1,1 0 1,-1 0-1,0 0 1,0 1-1,0-1 0,1 2 0,1-3 0,-2 1 0,0 0 0,0 2 1,1-1 0,-1 2-1,0 0 0,0-2 0,-2 2 0,1 1 0,-1 0 0,0 0 1,-2 3 0,0 0-1,0 2 0,-2 0 0,-2 3 1,0 3-1,-2 1 1,0 2 0,-5 2-1,3 3 0,-2-1 0,-2 0 0,1 1 0,-1-2 0,-3 2 0,3-1 0,2-2 0,-2-1 0,-1 0 0,5-2 0,-2-3 0,4 1 0,-3-3 0,3 0 0,2-2 0,0-1 0,2-3 0,2-2 0,2-3 0,5-2 0,-1-3 0,4-4-1,1 0 1,3-4 0,1 0 0,-1-2-1,3-2 1,0 0 0,-1-1 0,1 1 0,-3 1 0,1 0 0,-3 2 0,-1 3 0,-3 0 0,0 4 0,-1 1 0,-1 0 0,-4 3 0,0 3 1,-2 1-1,-4 3 1,0 3-1,0 0 0,-4 5 0,-2 3 0,-1 2 0,-1 2 2,0 0-1,-1 1 0,1 0-1,2 2 0,-1-2 0,3-1 0,2 0-1,0 1 2,4-3 0,0 0-1,2-1 0,4-2 0,3 0 0,1-5-1,4 0-1</inkml:trace>
  <inkml:trace contextRef="#ctx0" brushRef="#br0" timeOffset="8153">1556 396 1,'0'-1'2,"2"0"0,2 0 0,0-1 0,2 1 0,2-2-1,3 1 0,1 0 0,1-2 0,1 2 0,3-1-1,-1 1 0,3-1 0,-3 1 0,3 0 0,-3 2 1,1-1 0,-3 1-1,1-1 0,-1 1 1,-1 1-1,-1 0 0,-1-1 0,-3 1 0,2 0 1,-4-1-1,1 2 0,-1-2 0,-2 0 0,0 1 0,-2-1 0,2 1 0,-2 0 0,0 0-1</inkml:trace>
  <inkml:trace contextRef="#ctx0" brushRef="#br0" timeOffset="50241">1609 0 1,'0'0'2,"0"0"0,0 0 0,0 0 0,0 0 0,0 0-1,0 0 0,0 0 0,0 0-1,0 0 1,0 0 0,0 0 0,0 0 0,0 0-1,0 0 1,0 0-1,0 0 1,0 0-1,0 0 0,0 0 0,0 0 0,0 0 0,0 0 0,0 0 0,0 0 0,0 0 0,0 0 0,0 0 0,0 0 0,-2 2 0,2-1 0,-2 3 0,-2 2 0,-2 0 0,0 1 0,2 1 0,-3-1 0,3 2 0,-4 1 0,0 2 2,1 0-2,-1 2 0,-2-2 0,2 2 0,-1 2 0,1-1 0,-2 1 1,1-1-1,-1 0 0,2 1 0,-3 0 0,1-3 0,2 3 1,0-2-1,-1 0-1,1-3 2,0 2-1,2-1 0,-5-2 0,5 0 0,2-1 0,-2-2 0,1 0 0,3-3 0,-2 1 0,0 0 0,2-2 0,0 1 0,2-2 0,-2 0 0,2-1 0,0 0 0,0 1 0,-2-1-1,2-1 0,-2 0-1,2 0 1,-2 1-1</inkml:trace>
  <inkml:trace contextRef="#ctx0" brushRef="#br0" timeOffset="50837">1400 48 2,'0'0'1,"0"0"0,0 0 1,0 0-1,0 0 0,0 0 0,0 0 0,0 0-1,0 0 1,0 0 0,0 0 0,0 0-1,0 0 0,0 0 0,0 0 1,0 0-1,0 0 0,0 0 0,0 0 0,0 0 1,0 0-1,0 0 1,3 1-1,-3-1 1,0 0-1,2 1 0,0 0 1,0 1-1,0 0 0,2-1 0,0 1 0,-2 0 0,2 1 0,2 0 0,1 2 0,-1 0 0,2 0 0,-2 2 0,3 1 0,1 1 0,0 0 0,-1 0 0,1 2 0,0-1 0,1-1 0,-1 2 0,0-1 1,1-1 0,-1 0-1,0 0 0,-1-2 0,-1 1 0,0-1 0,-2 0 0,3-1 0,-3 0 0,0-2 0,-2 1 0,0 0 0,2-2 0,-3 1 0,1-2 0,0 0 0,0 1 0,-2-1 0,-2 0 0,2 0 0,-2-2 0,0 1 0,2-1 0,0 0 0,0 0 0,0 0-1</inkml:trace>
  <inkml:trace contextRef="#ctx0" brushRef="#br0" timeOffset="-149043.73">815 862 3,'0'0'2,"2"0"0,2 1-1,5-1 0,1 0 0,4-1-1,1 1 0</inkml:trace>
  <inkml:trace contextRef="#ctx0" brushRef="#br0" timeOffset="-99800.73">437 1087 2,'-2'-2'2,"0"0"0,-1 0-1,1 1 1,2 0-1,-2-1 1,0 1-1,2-1 0,-2 2 0,0-1-1,2 0 1,0 1-1,-2 0 0,2-1 0,0 1 1,0 0-1,0 0 0,0 0 0,0 0 0,2-1 0,0-2 1,2 2-1,3 0 0,-1 0 0,2 0 0,2-2 0,1 2 0,1-1 0,3 0 0,1-1 0,1 1 0,3-2 0,1 2-1,0-1 1,4-1 1,1 1-1,1-2 0,-2 2 0,0-2 0,0 0 0,0 2 0,-3-1 0,1 1 0,-4 0 0,-3 1 0,1 0-1,-5-1 2,-1 2-1,-3 0 0,2-1 0,-4 1 0,3 0 0,-5 1-1,2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2:44.9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150 326 1,'0'-2'2,"0"-2"-1,0 1 1,0 0 0,0 0-1,0-1 1,0-1-1,-2 1 0,2 1 0,0-1 1,-2 1-2,2 1 1,-5-2 0,3 2 0,0-1 0,-4 1-1,2 1 0,-2 0 0,0 1 2,-3 1-1,3 0 0,-4 1-1,1 2 0,-1-1 0,2 2 0,-3 1 0,5 1 0,-2 0 0,0 1 0,2 1 0,-3-1 0,3 2 0,2 0 0,0 1 0,4-1 0,-2-1 0,2 2 0,4-2 0,0-2 0,0 1 0,4-2 0,3-1 0,-1-2 0,2-2 0,-1-1 0,3-1 0,1-2 0,-3-2 0,1 0-1,-1 0 1,0-1 0,-1 0 0,-1-1 0,0 0 0,-3 0 0,1 1 0,-4 2 0,2-1 0,-2 2 1,1-1-1,-3 1 1,0 0-1,0 3 0,-2 1 0,0 4 0,0 0 0,-2 2 1,2 2-1,0 1 0,2 3 0,-2 0 0,2 0 0,2 1 0,0 0 0,0 0 0,2 0-1,3 0 0,-3 0-1</inkml:trace>
  <inkml:trace contextRef="#ctx0" brushRef="#br0" timeOffset="2561">454 523 1,'0'0'2,"0"0"1,0 0-1,0 0 0,0 0-1,0 0 0,0 0 0,0 0 1,0 0-1,0 1 0,-2 4 0,0 0 0,2 5 0,-5 0-1,3 1 2,-2 1-1,2 2-1,0-2 0,0 0 0,0 0 1,2 0 0,0-1-1,0-1 0,0-2 0,0 1 0,2 0 0,0-4 0,0 0 0,2-1 0,0-2 0,1-1 0,1-2 0,0-1 0,0-4 0,2 1 0,-1-2 0,-1 0 0,0 0 1,0 0-1,0-1 0,-1 1 0,-1 1 0,0 2 0,0-1 0,-2 1 0,0 2 0,0 0 0,0 2 0,2 0 0,-4 3 0,2 1 0,1 2 0,-1-1 0,-2 4 0,0 0 0,0 0 0,2 2-1,0 0-1</inkml:trace>
  <inkml:trace contextRef="#ctx0" brushRef="#br0" timeOffset="3044">683 615 1,'4'0'1,"1"-1"1,-1-1-1,0 0 0,0 0 0,2 1 0,0-2 0,1 1 0,-1 0 0,0-1-1,0 1 1,0 1 0,1 0 0,-3 1 0,2-2-1,-2 2 0,0 0 1,0 2 0,-2 0 0,0 1 0,1 3-1,-3 1 1,0 1 1,-3 2-1,1-1-1,0 3 1,-2 0 0,2 2 0,-2-1 0,0 1 0,2-2 0,0-1-1,2 0 0,0-1 0,2 1 0,0-2 0,0-1 0,4-2 0,0-1 0,3-1 0,3-1 0,0-5-1,3-1-2</inkml:trace>
  <inkml:trace contextRef="#ctx0" brushRef="#br0" timeOffset="47474">1004 277 1,'0'-1'2,"0"-1"0,2 0 0,-2 0 0,2-1-1,-2 1 0,0-1 0,0 2-1,2-1 1,-2 1 0,0 0 0,2-2 0,-2 1-1,0 0 0,2-1 1,2 1-1,-2 0 0,3-2 1,-1 2-1,2-2 0,-2 2 0,2 0 0,0-3 0,1 3 0,-1 0 0,2 2 0,-2 2 0,0-1 0,-1 0 1,1 4 0,0 0-1,-2 4 0,-2 0 0,0 1 0,0 3 0,-4 2 0,0 0 0,-2 2 0,0 0 0,0 1 0,-2-1 0,-3-1 2,3 1-2,-2-2 0,0 0 0,-1-2 0,1-1 1,0-1-1,0-3 0,1 1 0,3-3 0,0 0 0,0-1 0,0-2 0,2 1 0,0-3-1,0-1 1,4-1 0,0-4 0,0-1 0,2-3 0,4-2-2,0-2 2,3 0-1,1-3 1,1 0 0,-3 0 0,2 0 0,1-1 0,-3 2 0,3 0 0,-3 1 0,0 0 0,-4 4 0,1 0-1,-1 2 1,0 0 0,-2 2 0,0 2 0,0-1 0,-2 0 0,1 2 1,-3 1-1,-3 0 0,1 2 0,0 0 0,-2 2 0,0 0 0,-2 0 0,0 3 0,-1-1 1,1 1-1,0 0 0,0 1 0,0-1 0,2 1 0,-1 0 0,1 1 0,0-1 0,2 1 0,0 0 0,0 1 0,4-1 0,-2 1 0,2 0 0,2 0 0,0-1 0,3 1 0,-1-1 0,2 2 0,0-4 0,1 2 0,1-1 0,0 1-1</inkml:trace>
  <inkml:trace contextRef="#ctx0" brushRef="#br0" timeOffset="48432">1699 10 1,'0'-1'2,"2"0"0,-2-2 0,0 1-1,0 1 1,0 0-1,0 0 0,0-1 0,0 2 0,0 0 1,0 0-1,-2 3 0,2-1 0,-2 4 0,0 2-1,-5 5 0,3 2 2,-4 1-1,2 4 0,-2 3-1,-1 2 1,-1-1 0,0 3-1,-3 0 0,3-1 0,-3 2 0,1-2 0,2-2 0,-1 1 0,1-4 0,2-1 0,-1-1 0,1-3 0,0-1-1,2-2 0,-1-1 0,1-3 0</inkml:trace>
  <inkml:trace contextRef="#ctx0" brushRef="#br0" timeOffset="48796">1471 47 1,'0'0'3,"0"0"-1,0 1 0,2 1 0,-2-2 0,0 1-1,2-1 0,-2 0 0,0 1 0,0 0 0,2-1 0,-2 1 0,3-1 0,-1 1-1,2 1 0,-2 0 0,2 0 0,4 2 2,-2-1-1,1 2 0,1 2-1,0 1 1,0-1-1,1 2 1,-1 3-1,2-1 0,-1 1 0,1 1 0,0 1-1,1-3 0,-1 3-1</inkml:trace>
  <inkml:trace contextRef="#ctx0" brushRef="#br0" timeOffset="51327">1949 352 2,'-2'-1'3,"0"0"0,0-1 0,0 0 0,0 0-1,0-1 0,0 2 0,-1 0 0,1 0 0,0-1-1,2 0 0,0 1-1,-2 0 1,2 0 0,0 1 0,0-1 0,0 1 0,0 0-1,0 0 0,0 0 0,2-1 0,0 1 0,5 0 0,3-2 0,4 0 0,5-1 0,2-1 0,1 0 0,3-2 0,0 1 0,2 0 0,-2 1 0,0-1 0,-1 0 1,-1 2-1,-2-2 0,0 1 0,-3 0 0,-1 3 1,-3-1-1,1 1 0,-3-2 0,-2 2 0,-1 0 0,-1 0 0,-2 1 0,-2 0 0,0 0-1,-2 2 0,-2 0 0,0 3-1,-2 0 0</inkml:trace>
  <inkml:trace contextRef="#ctx0" brushRef="#br0" timeOffset="-157965.73">683 988 1,'9'-6'2,"1"1"0,2 1-1,5-1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3:38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282 412 1,'0'-5'3,"-2"0"-1,-2 0 0,2-1-1,-2 1 1,1 0-1,-1 0 0,-2-1 0,2 2 0,0-1 0,-2 0 0,-1 2 0,-1 0 0,0 0 0,0 2-1,-3 0 2,-1 1-2,-1 1 0,-1 0 1,0 2 0,1 2-1,-1 1 0,1-1 0,-1 0 0,-1 2 0,3 1 0,-1 2 0,1 0 0,2 1 0,-1 0 0,5 2 0,-2-1 0,4 1 0,2-1 0,2 1 0,0 0 0,4-1 0,2-3 0,2 0 0,1-2 0,3-2 0,2-3-1,3-1 1,0-2 0,-1-2 0,1-1 1,-1-2-1,-1-1 0,1-1 0,-1-1 0,-3 0 0,3-1 0,-5 1 0,0 1 0,-1 0 0,-3 1 1,0 0-1,0 1 0,-2 0 1,0 3-1,1-1 0,-3 2 0,2-1 1,-2 3-1,-2 3 0,2 1 0,-2 3 0,0 3 0,2 3 1,0 0 0,2 1-2,0 3 1,0-1 0,5 0-1,-1 1-1</inkml:trace>
  <inkml:trace contextRef="#ctx0" brushRef="#br0" timeOffset="2233">418 603 1,'0'-5'2,"0"-1"0,0 0 0,3 1 0,-3-2 0,0 2 0,0-2 0,2 1-1,-2 3 0,0-1 0,0 1 0,0 0 0,2 1-1,-2 2 2,0 0-1,0 2 0,0 3 0,-2 2 0,2 5-1,-2 0 0,-1 5 0,3 0 0,-2 2 0,0-1 0,0 2 0,2 0 0,-2-3 0,2 1 0,0-2 0,0-2 0,2-1 0,-2 0 0,4-3 1,-4-1-1,5-3 0,-3 0 0,4-2 0,0-3-1,2-4 1,3-1 0,-1-3 0,2-1 0,1-2 0,-1-1 0,1-1 0,-3-1 0,0 2 0,1-1 0,-3 3 0,0-1 0,-2 3 0,1 0 0,-3 3 1,0 0-1,-2 4 0,2 1 0,-4 4 0,0 1 0,0 1-1,0 3 1,-2 2 0,0 1 0,0 1 0,0 0 0,0 0 0,0 0-1,2-3 0</inkml:trace>
  <inkml:trace contextRef="#ctx0" brushRef="#br0" timeOffset="2726">660 609 2,'0'0'2,"0"0"0,0 0 0,3 0-1,-1-2 0,4 1 1,0-1-1,2-2 0,3-1 0,-1-1 0,2 0 0,3-1 0,-1 1 0,1 2 0,-3 0 1,1 2-2,-3-1 0,0 3 0,1 2 0,-3 0 0,0 3 0,-2 0 0,-4 3 1,1 2-1,-3 1 1,-5 2 0,-1 1 0,2-1-1,-2 1 0,0 0 0,-1-1 0,3-2 0,0 1 0,0-3 0,0 0 0,2 1 0,0-2 0,2 0 0,2-1 0,0 0 0,2-1 0,2 0 0,0-1 0,3 0 0,-1 0 0,0-1 0,3 1 0,-3 0 0,-2-1 0,0 1 0,0 0 0,-1 0 0,-3 2 0,-2 0 0,-4 3 0,-3 0 0,1 1-1,-4-1 0,-3 1 0,1-1 0</inkml:trace>
  <inkml:trace contextRef="#ctx0" brushRef="#br0" timeOffset="5047">948 298 2,'0'0'1,"0"0"0,0 0 1,0 0-1,0 0 0,0 0 0,0 0 0,0-1 0,2-3-1,2 1 1,2-2 0,1 2-1,1-3 0,0 0 0,0 0 1,3 2 0,-3-2-1,2 1 0,-1-1 1,1 2-1,0-1 0,-1 0 0,-1 1 0,0 0 0,0 3 1,-1 0-1,-1 1 0,0 1 0,-4 3 0,2 0 1,-4 4-1,0 2 0,-2 1 0,-4 3 0,0 3 0,-3 0 0,1 2 0,-2 0 0,-3 1 1,3-1-1,0-2 0,-1 0 1,3-2-1,0 0 0,0-4 0,-1 0 2,3-1-2,2 0 0,0-3 0,0-2 0,2 0 0,0-1 1,2-2-1,2-2 0,2-2 0,2-5 0,2-2 0,3-1 0,1-4-1,0 0 1,1-1-2,-1-1 2,1-1 0,1 2 0,-4 1 0,1 2 0,-3-1 0,-2 2 0,0 2 0,-1 2 0,1 1 0,-2 0 0,-2 2 0,-2 1 0,0 1 0,-2 3 2,0 3-2,-2-1 0,-2 4 0,-1 2 0,1 2 1,0 2-1,2 1 0,-2 1 0,1 0 1,1 1 0,2-2-1,2 1 0,2-1 0,0 0 0,5-1 0,1-1 0,0-3 1,2 0-1,3-1 0,-1-2-1,3 0 0,1-3 0</inkml:trace>
  <inkml:trace contextRef="#ctx0" brushRef="#br0" timeOffset="5815">1403 79 2,'0'0'2,"2"-2"0,0 0 0,2 1 0,0-3-1,0 1 0,3-2 0,1 2-1,2-2 1,1-1 0,1 1 0,0 0 0,3-1 0,4 1 0,-1 0-1,-1 1 0,1-1 0,-1 2 0,1 0 1,-3 0-1,-1 2 0,1 0 2,-3-1-2,-3 2 0,-1 0 1,0 3 0,-2 1-1,-4 2 0,0 3 0,-4 2 0,-2 2 0,-4 1 1,0 2 0,-5 1-1,-3 2 0,1 1 0,-3 1 0,-1 0 0,-2 0 0,3 0 0,-1-1 0,1 1 0,3-1 0,1 1 0,1-1 0,3-2 0,-1 0 0,3 0 0,2-1 0,0-1 0,6-1 0,0-1 0,4-2 0,0-1 0,4 0 0,1-3 0,3-1 0,0 0 0,3-4 0,-1 0 0,3-2 0,-1-2 0,1 0 0,0-2 0,-3 1 0,1 0-1,-1 0 0,-4 0 0,1 0 0,-3-1-1,0 1 0</inkml:trace>
  <inkml:trace contextRef="#ctx0" brushRef="#br0" timeOffset="6477">1438 347 1,'0'0'2,"0"0"0,0 0 0,0 0 0,0 0 0,0 0 0,0 0 0,0 0-1,0 0 1,0 0-1,2 0 0,0 0 1,4 0-1,1-1 0,3-3-1,2 2 0,3 0 0,-1-1 0,3 1 0,1 1-1,1 0 0,-2-2-1</inkml:trace>
  <inkml:trace contextRef="#ctx0" brushRef="#br0" timeOffset="-210697.73">385 1036 1,'5'2'2,"-1"-4"-1,0 2 1,2 0 0,0 0-1,0 2 0,1-2 0,-1-2 0,0 2 0,0 2-1,0-1 1,1-1-1,-1 2 0,0 2-1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3:46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3,'0'0'3,"0"0"-1,0 0 0,0 0-1,0 0 1,0 0-1,0 0 1,2 0 0,3-2-1,3 0 0,4 0 1,5-2-1,-1 1 0,7-2 0,0 2 0,0-2-1,3 0 0,-1 2 1,0-1-1,-2 2 0,2 0 0,-5 1 0,-1 1 0,0 0 0,-5 0 0,1 2-1,-3 0 0,-2-1-1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3:48.3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196 298 1,'0'-1'2,"-2"1"0,0 0 0,0-1-1,-2 1 1,-2 0-1,-3-1 0,3 1 0,-2 1 0,-2 0 0,-1 2 0,-1-1 0,-1 0 0,-1 2 0,2 0-1,-1 1 0,3 0 1,-1 0-1,-1 1 0,4 0 0,0 0 0,-1 1 0,5 0 0,-2-1 0,4 0 2,0 0-2,2 0 0,2-1 0,2 0 0,2-1 0,2 0 0,5-3 0,-3-1 0,5 0 0,1-1 0,1-2 0,-1 0 0,1-1 0,-3 0-2,3 0 2,-5 1 0,1 0 0,-5 0 0,0 1 0,1 1 2,-3 1-2,-2 0 0,2 0 0,-4 2 1,0 0-1,0 5 1,-2 0-1,-2 2 0,0 2 0,0 1 1,2 0 0,-2 1-1,2 0 0,0 2 0,2-2 0,0 1 1,0 0-1,2 1 0,3-2-1,-1 1 0</inkml:trace>
  <inkml:trace contextRef="#ctx0" brushRef="#br0" timeOffset="2820">422 477 3,'0'-2'2,"0"0"0,0-2 0,2 1 0,-2-2 0,2 2 0,-2-1-1,0 1 0,2 0 0,-2 1 0,2 0 0,-2-1 1,0 2-1,0 1 0,0 1-1,0 1 1,0 2-1,0 3 0,0 4 0,-2 3 1,0 2-1,0 1 0,0 1 0,0-1 0,2 2 0,0-2 0,0 0 0,0-2 0,2 0 0,-2-1 0,4-1 1,-2-3-1,2 0 0,-2 0 0,2-2 0,2-1 0,1-4 0,1 1 0,0-4 0,3-1 0,-1-4 0,2-2 0,-1 0 0,1-2 0,-2 0 0,1-3 0,-1-1 0,-4 1 0,3 1 0,-3-1 0,0 3 0,-2 0 0,0 2 0,0 1 0,0 1 0,-1 1 0,-1-1 0,0 4 0,0 1 0,-2 2 0,0 4 1,2 0-1,-2 2 1,0 1-1,0 2 0,2 0 0,-2 0 0,2-1 0,2 1 0,-2 0 0,2-3 0,0 2-1,1-2 0,-1-2-1</inkml:trace>
  <inkml:trace contextRef="#ctx0" brushRef="#br0" timeOffset="3322">827 458 1,'-2'1'3,"2"-1"-1,-2 0 0,2 1 0,0 0-1,-2 0 1,2 3-1,0-1 0,-2 2 0,2 1 0,0 0 0,0 3 1,0 1 0,0 0-1,2 0 0,-2 2 0,2-2 0,0 1-1,-2-1 0,2 1 0,0-3 0,0 0 0,0 0 0,2-1 0,3-2 0,-1-1 1,2-2-1,2-2 0,-1-2 0,1-2 1,2-1 0,-1-3-1,1-1 0,1-1-1,-3 1 1,0 1 0,-1 1 0,-3 0 0,2 2 0,-2 2 1,-2-1-1,0 1 0,1 2 0,-1 1 0,-2 2 0,2 1 0,-2 3 0,0 2 0,0 2 0,0 0 0,0 1 0,2-1 0,-1 2 1,1-1-1,-2 1 0,4 0-1,-2-2 0,2 1-2</inkml:trace>
  <inkml:trace contextRef="#ctx0" brushRef="#br0" timeOffset="5347">1189 76 1,'0'0'2,"0"0"0,0-2 0,0 0-1,0-2 1,2 0-1,2 0 0,0-1 0,0 1-1,3-1 1,-1 0-1,0 1 1,2-1-1,1 0 0,1 1 1,0 0-1,1 0 0,1 0 0,-2 1 1,1-1-1,-1 2 1,2 1-1,-1 0 1,-5 1-1,0 2 0,3 1 1,-5 3-1,0 1 0,-2 5 0,-2-1 0,-4 5 0,0 0 0,-3 2 2,-1 1-2,-2 1 0,-5 0 0,3-1 1,-3 0 0,1 1-1,-1-4-1,1 0 1,2 1 1,-1-3-1,3-2 0,-1-1 0,3-2 0,2-1 0,0 0 0,2-2 0,2 0 0,2-3 0,2-1 0,4-5 0,0-1 0,6-2-1,1-3 0,5-3 1,-1-3-2,4 0 2,1-3 0,3-2 0,0 0 0,0-3 0,0 3 0,-3-1 0,-1 1 0,0 1 0,-5 2 0,-1 4 0,-3 0 0,-1 2 0,-3 1 0,-4 4 0,-2 3 2,-4 2-1,-4 3-1,-2 4 1,-5 2 0,-1 5-1,-3 1 0,-1 2 0,-1 3 0,2 0 1,1 1-1,-1 1 0,3 0 0,-1-1 0,5 1 0,2-1 0,1-1 0,3 1 1,4-2-1,2-2 0,3-2 0,5 0 0,0-1 0,5-3-1,3 0 1,1-3-1</inkml:trace>
  <inkml:trace contextRef="#ctx0" brushRef="#br0" timeOffset="11634">1625 453 2,'0'0'2,"0"0"0,0 0 0,0 0 0,0 0 0,0 0-1,0-1 1,0-1-1,0 0 0,2 2 0,-2-1 0,3 2 0,1 2 1,2-2-1,2 0-1,0 0 1,5 3-1,1-1 0,1 0 0,1 1 1,3-1-1,0 0 0,-1 0 1,1 0-1,-3-1 0,3 0 0,-3 0 0,1-1 0,-3 1 0,1-1 0,-3-1 0,-1 0-1,-1 0-1</inkml:trace>
  <inkml:trace contextRef="#ctx0" brushRef="#br0" timeOffset="11947">1923 332 1,'0'0'2,"0"0"0,0 0 0,0 1 0,0 0-1,0 2 0,0 0 1,0 1 0,0 3-1,0 1 0,0 2 0,-2 4 0,0 1 0,2 4-1,-2 1 2,0 1-1,2 1 0,-2 0-1,0 0 1,0 1 0,0-1-2,2-1 0,-2 0 0,2-2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00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205 22 1,'0'0'2,"0"0"0,0 0-1,0 0 0,0 0 0,0 0 0,0 0 1,0-1-1,0-1 0,0-1-1,3 1 0,-3 1 1,0-1 0,0 1 0,0-1-1,0 1 1,2-1 0,-2 2-1,0 0 0,0-1 1,0 1 0,0-1-1,0 1 0,0 0 0,0 0 0,0-2 2,0 2-2,0-1 0,0 1 0,0 0 0,0 0 0,0 0 0,0 0 0,0 0 0,0 0-2,0 0 2,0 0 2,0 0-2,0 0 0,0 0 0,0 0 0,0 0 0,0 0 0,0 0 0,0 0 0,0 0 0,0 0-2,0 0 2,0 0 0,0 0 0,0 0 2,0 0-2,0 0 0,0 0-2,0 0 2,0 0 2,0 0-2,0 0 0,-2 0 0,2 0 0,-3 0 0,1 0 0,-2 0 0,0 0 0,-2 0 1,2 0-1,-2 0 0,-1 0 0,1 1 0,-2 1 0,0-1 0,-1 0 0,-1 2 0,2 0 0,-3 0 1,1 1-1,0-1-1,-1 1 1,-1 1 0,4 0 0,-3-1 0,3 0 0,0 1 0,0 1 0,1 0 0,1-1 0,2 1 0,-2 0 0,4 0 0,2 0 1,0-2-2,2 1 1,4 0 0,0-3 0,5-1 0,-1 0 0,0-2 0,3-1 0,3-2 0,-1 1 0,-1-2 0,1-1 0,-1 2 0,-1-2-1,-1-1 1,0 0 0,1 1-2,-3-1 2,0 0 0,1 1 2,-3 2-2,-2-2 0,0 2 1,1 1 0,-3 0-1,0 1 1,0 2 0,0 1-1,-2 3 1,0 0-1,0 3 1,0 3 0,1 0-1,-1 2 1,0 2-1,-2-1 0,2 1 1,0 1-1,0 1 0,0 0 0,0 0 0,2-2 0,-2 2-1,2-1-1,-2-1 0</inkml:trace>
  <inkml:trace contextRef="#ctx0" brushRef="#br0" timeOffset="1087">394 248 2,'0'0'3,"0"0"-1,0 0 1,0 2-1,0 2-1,2-1 1,-2 3 0,0 1 0,-2 2 1,2 3-1,-2 1-1,0 1 0,-3 2-1,3 0 1,-2 2 0,0 0 0,0 1-1,0-1 0,2 1 0,-2-1 0,2-1-1,-3 0 0,3-1 0,0-3-1</inkml:trace>
  <inkml:trace contextRef="#ctx0" brushRef="#br0" timeOffset="1366">582 264 2,'-4'9'3,"2"0"-1,0 1 0,0 2 0,-1-2 0,1 1 0,0-1-1,2 1 1,0-2-1,0-1 0,2 0 1,0 0-1,1-2-1,1-1 1,0-2-1,2 0 0,0-2 0,5-4 0,-1-1 1,0-2 0,5-2-1,-3 0 0,1-3 1,-1-2-1,-2 3 0,1 1 0,-1-1 0,-2 3 0,-2 0 0,1 2 0,-1 1 0,-2 2 0,0 3 1,-2 0 0,0 5-1,0 2 0,-2 1 0,0 4 0,-2 0 0,2 1 0,-2 1 0,0 1 0,0 1 0,0 0 0,0 0 0,2 2-1,0-2 0,-2 1-1</inkml:trace>
  <inkml:trace contextRef="#ctx0" brushRef="#br0" timeOffset="3796">971 119 3,'0'-1'3,"-2"-2"0,0 2-1,2 0 0,-2-1-1,2 1 1,0-1 0,2 1-1,-2 0 0,0 0 1,0 0-2,0 0 1,4 1 0,0 0-1,4 0 1,0 0-1,5-2 1,-1 2 0,5-2-1,1 2 0,3-1 0,4 0 0,0-2 1,2 2-1,-1-1 0,3 0 1,-2 0-1,-2 1 0,0 1 0,-2-1 0,-3 1 0,-1 0 0,-5 0 0,1 1-1,-5 0 0,1-1 0,-3 2 0,-2 1-1</inkml:trace>
  <inkml:trace contextRef="#ctx0" brushRef="#br0" timeOffset="4134">1078 301 2,'0'0'2,"0"0"0,0 0 0,0 0 0,0 0 0,0 0-1,0 0 1,0 0 0,0 0-1,2 0 0,0 0 0,3 2 1,1 0-2,2 0 1,4-1 0,1-1-1,1 2 0,3-2 0,-1-2 1,3 2-1,2-1 0,-1 1 1,1-1-1,-2 0 0,3 1 0,-1-1 0,0-2-1,-3 3-1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05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369 28 3,'2'-2'2,"-2"-1"0,0 1 0,0 0 0,0-2 0,-2 2 0,0 0 0,0-1-1,-2 0 1,-1 2 0,-1-2-1,0 2 0,-2 1-1,-3 0 0,1 4 0,-4-2 1,-1 3 0,-1 0-1,-1 2 0,-2 1 1,3 2 0,-1 3 0,-3-1-1,-1 3 0,2 3 0,-1 0 0,-1 2 0,2 1 0,3 0-1,1 0 1,1 1 0,1-1 0,5 0 0,0 0 0,4-1 0,0-3 0,4 1 0,2-2 0,0-1 0,4-2 0,4-2 0,3-2 0,3-5 0,3 0 0,4-4 0,-1-1 1,3-4-1,2-2-1,0 0 1,0-4 0,2 0 0,-2-3-1,0-2 1,-3-3 0,-1 0-1,0-2 1,-4 1 0,-1-1 0,-3 0 0,-3-1 0,-2 1 0,-3 1 0,-5 1 0,0 2 0,-4 1 0,0 2 0,-5 1 1,1 3 0,-2 4 0,0 0-1,-5 2 0,1 4 0,1 0 0,-3 4-1,2-1-2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22T09:54:10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1696 1322 1,'-2'-1'1,"0"-1"1,-3 1 0,3-2-1,0 1 1,0 0-1,-2-2 0,2 2 0,0-2 0,-2 1 0,0-1 0,2 1 0,-2-1 0,-1 2 0,1-1 0,0-1 0,-2 2 1,2-2-1,-2 1-1,-1 0 0,-1 0 0,0 1 0,0 0 0,-3 0 0,1 2 0,-3 0 0,1 2 0,0 0 1,-5 1-1,3 1 0,-1 1 0,-1 2 0,-1 0 0,3 3 0,-3-1 0,0 0 0,3 3 0,0-2 0,1 3 0,3-1 0,-1 1 0,5-2 0,0 2 0,4-1 0,2-1-1,2 0 2,2-1-1,4-3 0,3 0 0,1-2 0,3-3 0,1-1 0,3-2 0,-1-2 0,3-3 0,0-1 0,-1-3 0,1 1 0,-2-1-1,1-2 1,-3 2 0,-3-1 0,1 2 0,-3-2 0,-1 3 0,-3-1 1,-2 2-1,0 0 0,-1 0 0,-3 2 0,0 2 0,-2 1 1,0 0 0,-2 2-1,2 0 0,-2 3 0,2 0 0,-3 2 0,3 1 0,0 1 0,3 0 0,-1 1 0,4 0 0,-2 0 0,0 1 0,4 1-1,3-1 0,1 1 0</inkml:trace>
  <inkml:trace contextRef="#ctx0" brushRef="#br0" timeOffset="2261">2016 1376 1,'0'1'2,"2"2"-1,-2 2 1,0 2-1,-4 1 0,2 3 0,-2-1 0,-2 3 1,0 1 0,-1 2 0,-1 0-1,2-1 0,0 1 0,0-1 0,-1-4-1,5 1 0,0 0 0,2-1 0,0-1 2,2-1-2,2-1 0,3 0 0,-1 0 0,4-3 0,1 0 0,1-2 0,2-2-2,1-1 2,-1-2-2</inkml:trace>
  <inkml:trace contextRef="#ctx0" brushRef="#br0" timeOffset="3002">2010 1494 1,'-2'0'3,"0"0"-1,0 0 0,0 1 0,0-1-1,-2 3 1,0-3 0,-1 1-1,1-1 0,0 1 0,-2-1-1,2 1 1,-2-1 0,-1 0 1,3 1-1,-2-1-1,2-1 1,0 0-1,-2 0 0,1 0 0,3-2 0,-2 1 1,0-1-1,4-3 0,-2 0 0,2 0 0,0-1 0,2 0 0,2-1 1,-2 2-1,2-1 0,1 0 0,1 2 0,-2 0 0,0 0 0,2 2 0,-2 0 0,3 1 0,-1 1 0,-2 1 0,0 1 0,0 3 0,-2 1 0,2 1 0,-2 4 0,-2-1 0,0 1 0,0 1 0,-2 0 0,0 3 0,-2-1 0,2 1 0,-2 0 0,0 0 0,0 1 0,-3 0 0,3-1 0,2-2 0,-2-1 0,2 1 0,0-4 0,0 0 0,0 0 0,0-2 0,2-1 0,-2 0 0,0-2 0,2-1 0,0 1 0,0-2 0,2-2 0,-2-2 0,2 0-1,0-1 0,2 0 1,-2-1-1,2 0 1,-2 2 0,2-1 0,-2 2 0,1 1 0,1 0 0,0 1 1,0 1-1,-2 1-1,2 1 2,2 0-1,-1 1 0,1 0 0,-2 2-1,0-1 2,2 1-1,-2-2 0,3 1 0,-1-2 0,0 0 0,0-1-1,0 0 2,1-1-1,1-2 0,-2 0 0,2-2-1,1-2 0,1-1-2</inkml:trace>
  <inkml:trace contextRef="#ctx0" brushRef="#br0" timeOffset="3735">2155 1407 3,'0'5'3,"0"2"0,0 0-1,0 1-1,2 1 1,-2 3-1,2-1 0,0 3 1,0 0-1,0 3 0,0-1 1,2-1-1,-1 2-1,1 0 1,0 0-1,-2-1 1,0 1-1,2-3 0,-2-2 0,0 1-1,0-2 0</inkml:trace>
  <inkml:trace contextRef="#ctx0" brushRef="#br0" timeOffset="4543">2405 979 3,'0'0'2,"0"0"0,0 0-1,0-1 0,0-2 1,-2 1-1,2 1 0,2 0 0,-2 0 0,0-1 0,0 0-1,0 2 1,0-1 0,0 1 0,0 1 0,0-1-1,0 0 0,0 0 0,0 0 0,0 0 0,0 0 0,0 0 0,0 0 0,0 0 0,0 0 0,0 0 2,0 0-1,0 0-1,0 0 1,0 0-1,0 0 0,0 0 0,0 0 0,0 0 0,0 0 0,0 0 0,0 0-1,0 0 2,0 0-1,0 0 0,0 0 0,0 0-1,0 0 1,0 0 0,0 0 0,0 0 0,0 0 0,0 0 0,0 0 0,0 0 0,0 0 0,0 0 1,0 0-1,0 0 0,0 0 0,0 0 0,0 0 0,0 0 0,0 0 0,0 0 0,0 0 0,0 0 0,0 0 0,0 5 0,0 3 0,0 5 0,-2 0 0,0 3 0,0 1 0,-2 2 0,2 2 0,-2-1 0,-3 1 0,3-2 0,0 1 0,-2 0 0,2-1 0,-2-3 0,1 0 0,1-1 0,0 0 0,0-2 0,0 0 0,0-3 0,0 0 0,0-2-1,-1 0 1,3-2 0,-2-1-1,2-2-1,0-3 1,-2-1 0,2-1 0,0-4 0,0-1 1,0-3-1,0-1 0,2-1 1,-3-2 0,1 1 0,0-2 1,2 3-1,-2-2 0,0 2 1,2-1 0,-2 3-1,2 0 1,-2 1-1,2 2 1,0 1 0,0 0-1,0 3 0,0-1 0,0 1 0,2 1 0,0 1 0,0-1 0,2 5 0,3-2 0,-1 2 2,2 1-2,2 0 1,-1 1 0,3 0-1,1 1 0,1-1 0,3 2 0,-1-1 0,1 2 0,-1-1-1,3 0 0</inkml:trace>
  <inkml:trace contextRef="#ctx0" brushRef="#br0" timeOffset="103860">112 162 1,'-7'0'1,"1"-1"0,0 1-1,0 0 1,0 0 0,-3-2-1,3 2 0,-2 0 1,-1 0 0,3 0-1,0 0 0,0 0 1,0 0-1,2 0 0,-1 0 0,1 0 0,2 0 0,0 0 0,-2 0 0,2 0 0,0 0 0</inkml:trace>
  <inkml:trace contextRef="#ctx0" brushRef="#br0" timeOffset="104189">782 61 1,'-2'0'1,"-1"0"0,1 1 0,2 0 0</inkml:trace>
  <inkml:trace contextRef="#ctx0" brushRef="#br0" timeOffset="105482">2 349 1,'0'0'3,"0"0"-1,0 0 0,0 0 0,0 0 0,0 0-1,0 0 0,0 0 0,0 0 0,2 0 0,2-2 0,0-1 0,2 0 0,1 0-1,1 1 2,0-1-2,5-1 1,-1 1 0,3-2 0,-1 3-1,3-3 0,1-1 1,3 0-1,2 1 1,-1-2-1,3 1 0,0-1 1,4 0-1,2 0 0,-2 0 0,4-1 0,-2 1 1,0 0-1,2 0 0,-2 0-1,-2 0 1,0 1 0,-4 0 0,0 0 1,-3 2-2,-3 0 2,-2 1 0,-3 1-1,-2-1 1,-1 1-1,-1 1 1,-2-2-1,1 1 0,-3 1 0,0 0 1,-2 0-1,0-1 1,1 2-1,-3-1 0,0 1 0,2-1 0,-2 1 0,-2 0-1,2-1 1,0 0-1,-2 1-1,2 0-1</inkml:trace>
  <inkml:trace contextRef="#ctx0" brushRef="#br0" timeOffset="106390">256 1798 2,'0'-1'2,"0"-1"0,0 1 0,0 0 0,-2 1 0,2 0 0,0 0 0,0 0-1,0 0 0,0 0 0,0 0 0,0 0 1,0 0-1,0 0-1,0 0 1,0 0-1,0 0 1,0 0 0,0 0-1,0 0 0,0 0 0,0 0 1,4 0-1,3-2 0,-3 1 0,2-3 0,2 2 0,0 0 0,5-3 0,-1 1 0,3 0 0,3-1 0,5-1 0,0 0 0,2-1 0,2 0 0,2 1 0,-1-3 0,1 1 0,2 0 0,0-1 0,1 2 0,-6-1 0,1 1 0,-2 1 0,0 1 1,-4 1-1,-3-1 0,-1 1 0,-3 2 0,-1-1 1,-1 0-1,-2 1 0,-1 1 0,-1 0 0,-4-2 0,2 3 0,-2-1 0,1 1-1,-3-1 1,2 1 0,-2 1 0,0-1 0,0 1-1,-2 2 0,2-2-1</inkml:trace>
  <inkml:trace contextRef="#ctx0" brushRef="#br0" timeOffset="106894">738 1487 3,'0'0'2,"0"0"0,0 0 0,2 0 0,-2 1 0,2-1-1,0 2-1,0-1 2,3 0-1,-1 1 0,2-1 0,2 3 0,0-1-1,3 1 0,-1 1 2,3-2-2,1 3 1,-2 0-1,5 0 1,-3-1-1,1 3 1,2 1-1,-3 0 0,3 3 0,-3 0 1,3 2-1,-5 0 1,0 1-1,-1 2 0,-5-1 0,2 1 0,-4 2 1,3 1 0,-7-2-1,-3 1 0,1 0 1,-2-2-1,-2 2 0,-4-1 0,1 0 1,-1-2-1,-2-1 0,1 0 0,1-2-1,0 0-1,-1-3 0</inkml:trace>
  <inkml:trace contextRef="#ctx0" brushRef="#br0" timeOffset="107718">693 0 1,'0'0'2,"0"0"0,0 0-1,0 0 0,0 0 1,0 0 0,2 0-1,2 1 0,0-1 0,2 0 0,3 1 0,-1-1 0,2 2 0,3-2 0,-1 1 0,0 1-1,5 0 2,-1 2-2,3 1 0,0-1 1,1 3-1,1 1 1,2 2-1,-3 0 0,3 2 0,-2 2 0,0 0 0,-5 1 0,-1 1 0,-3 3 0,-2-2 1,-1 2 0,-5 0-1,-2 4 1,-2 0-1,-2 0 1,-4 1-1,-3 2 1,1 0-1,-4-3 0,-1 1 1,1 1-1,1-2 1,-1-1-1,0-1 0,1-2 0,3-1 0,0-3-1,-1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2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34.png"/><Relationship Id="rId50" Type="http://schemas.openxmlformats.org/officeDocument/2006/relationships/customXml" Target="../ink/ink26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9.png"/><Relationship Id="rId40" Type="http://schemas.openxmlformats.org/officeDocument/2006/relationships/customXml" Target="../ink/ink21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30.xml"/><Relationship Id="rId5" Type="http://schemas.openxmlformats.org/officeDocument/2006/relationships/image" Target="../media/image13.png"/><Relationship Id="rId61" Type="http://schemas.openxmlformats.org/officeDocument/2006/relationships/image" Target="../media/image41.png"/><Relationship Id="rId19" Type="http://schemas.openxmlformats.org/officeDocument/2006/relationships/image" Target="../media/image2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4.png"/><Relationship Id="rId30" Type="http://schemas.openxmlformats.org/officeDocument/2006/relationships/customXml" Target="../ink/ink16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36.png"/><Relationship Id="rId3" Type="http://schemas.openxmlformats.org/officeDocument/2006/relationships/image" Target="../media/image12.png"/><Relationship Id="rId12" Type="http://schemas.openxmlformats.org/officeDocument/2006/relationships/customXml" Target="../ink/ink7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40.png"/><Relationship Id="rId20" Type="http://schemas.openxmlformats.org/officeDocument/2006/relationships/customXml" Target="../ink/ink11.xml"/><Relationship Id="rId41" Type="http://schemas.openxmlformats.org/officeDocument/2006/relationships/image" Target="../media/image31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6.xml"/><Relationship Id="rId31" Type="http://schemas.openxmlformats.org/officeDocument/2006/relationships/image" Target="../media/image2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43.png"/><Relationship Id="rId4" Type="http://schemas.openxmlformats.org/officeDocument/2006/relationships/customXml" Target="../ink/ink3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0.xml"/><Relationship Id="rId3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47" Type="http://schemas.openxmlformats.org/officeDocument/2006/relationships/image" Target="../media/image66.png"/><Relationship Id="rId50" Type="http://schemas.openxmlformats.org/officeDocument/2006/relationships/customXml" Target="../ink/ink58.xml"/><Relationship Id="rId55" Type="http://schemas.openxmlformats.org/officeDocument/2006/relationships/image" Target="../media/image70.png"/><Relationship Id="rId63" Type="http://schemas.openxmlformats.org/officeDocument/2006/relationships/image" Target="../media/image74.png"/><Relationship Id="rId7" Type="http://schemas.openxmlformats.org/officeDocument/2006/relationships/image" Target="../media/image46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9" Type="http://schemas.openxmlformats.org/officeDocument/2006/relationships/image" Target="../media/image57.png"/><Relationship Id="rId11" Type="http://schemas.openxmlformats.org/officeDocument/2006/relationships/image" Target="../media/image48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61.png"/><Relationship Id="rId40" Type="http://schemas.openxmlformats.org/officeDocument/2006/relationships/customXml" Target="../ink/ink53.xml"/><Relationship Id="rId45" Type="http://schemas.openxmlformats.org/officeDocument/2006/relationships/image" Target="../media/image65.png"/><Relationship Id="rId53" Type="http://schemas.openxmlformats.org/officeDocument/2006/relationships/image" Target="../media/image69.png"/><Relationship Id="rId58" Type="http://schemas.openxmlformats.org/officeDocument/2006/relationships/customXml" Target="../ink/ink62.xml"/><Relationship Id="rId5" Type="http://schemas.openxmlformats.org/officeDocument/2006/relationships/image" Target="../media/image45.png"/><Relationship Id="rId61" Type="http://schemas.openxmlformats.org/officeDocument/2006/relationships/image" Target="../media/image73.png"/><Relationship Id="rId19" Type="http://schemas.openxmlformats.org/officeDocument/2006/relationships/image" Target="../media/image52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56.png"/><Relationship Id="rId30" Type="http://schemas.openxmlformats.org/officeDocument/2006/relationships/customXml" Target="../ink/ink48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8" Type="http://schemas.openxmlformats.org/officeDocument/2006/relationships/customXml" Target="../ink/ink37.xml"/><Relationship Id="rId51" Type="http://schemas.openxmlformats.org/officeDocument/2006/relationships/image" Target="../media/image68.png"/><Relationship Id="rId3" Type="http://schemas.openxmlformats.org/officeDocument/2006/relationships/image" Target="../media/image44.png"/><Relationship Id="rId12" Type="http://schemas.openxmlformats.org/officeDocument/2006/relationships/customXml" Target="../ink/ink39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72.png"/><Relationship Id="rId20" Type="http://schemas.openxmlformats.org/officeDocument/2006/relationships/customXml" Target="../ink/ink43.xml"/><Relationship Id="rId41" Type="http://schemas.openxmlformats.org/officeDocument/2006/relationships/image" Target="../media/image63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" Type="http://schemas.openxmlformats.org/officeDocument/2006/relationships/customXml" Target="../ink/ink38.xml"/><Relationship Id="rId31" Type="http://schemas.openxmlformats.org/officeDocument/2006/relationships/image" Target="../media/image5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4" Type="http://schemas.openxmlformats.org/officeDocument/2006/relationships/customXml" Target="../ink/ink35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21" Type="http://schemas.openxmlformats.org/officeDocument/2006/relationships/image" Target="../media/image84.png"/><Relationship Id="rId42" Type="http://schemas.openxmlformats.org/officeDocument/2006/relationships/customXml" Target="../ink/ink85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98.xml"/><Relationship Id="rId16" Type="http://schemas.openxmlformats.org/officeDocument/2006/relationships/customXml" Target="../ink/ink72.xml"/><Relationship Id="rId11" Type="http://schemas.openxmlformats.org/officeDocument/2006/relationships/image" Target="../media/image79.png"/><Relationship Id="rId32" Type="http://schemas.openxmlformats.org/officeDocument/2006/relationships/customXml" Target="../ink/ink80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93.xml"/><Relationship Id="rId74" Type="http://schemas.openxmlformats.org/officeDocument/2006/relationships/customXml" Target="../ink/ink101.xml"/><Relationship Id="rId79" Type="http://schemas.openxmlformats.org/officeDocument/2006/relationships/image" Target="../media/image113.png"/><Relationship Id="rId5" Type="http://schemas.openxmlformats.org/officeDocument/2006/relationships/image" Target="../media/image76.png"/><Relationship Id="rId61" Type="http://schemas.openxmlformats.org/officeDocument/2006/relationships/image" Target="../media/image104.png"/><Relationship Id="rId82" Type="http://schemas.openxmlformats.org/officeDocument/2006/relationships/customXml" Target="../ink/ink105.xml"/><Relationship Id="rId19" Type="http://schemas.openxmlformats.org/officeDocument/2006/relationships/image" Target="../media/image8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87.png"/><Relationship Id="rId30" Type="http://schemas.openxmlformats.org/officeDocument/2006/relationships/customXml" Target="../ink/ink79.xml"/><Relationship Id="rId35" Type="http://schemas.openxmlformats.org/officeDocument/2006/relationships/image" Target="../media/image91.png"/><Relationship Id="rId43" Type="http://schemas.openxmlformats.org/officeDocument/2006/relationships/image" Target="../media/image95.png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108.png"/><Relationship Id="rId77" Type="http://schemas.openxmlformats.org/officeDocument/2006/relationships/image" Target="../media/image112.png"/><Relationship Id="rId8" Type="http://schemas.openxmlformats.org/officeDocument/2006/relationships/customXml" Target="../ink/ink68.xml"/><Relationship Id="rId51" Type="http://schemas.openxmlformats.org/officeDocument/2006/relationships/image" Target="../media/image99.png"/><Relationship Id="rId72" Type="http://schemas.openxmlformats.org/officeDocument/2006/relationships/customXml" Target="../ink/ink100.xml"/><Relationship Id="rId80" Type="http://schemas.openxmlformats.org/officeDocument/2006/relationships/customXml" Target="../ink/ink104.xml"/><Relationship Id="rId3" Type="http://schemas.openxmlformats.org/officeDocument/2006/relationships/image" Target="../media/image75.png"/><Relationship Id="rId12" Type="http://schemas.openxmlformats.org/officeDocument/2006/relationships/customXml" Target="../ink/ink70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103.png"/><Relationship Id="rId67" Type="http://schemas.openxmlformats.org/officeDocument/2006/relationships/image" Target="../media/image107.png"/><Relationship Id="rId20" Type="http://schemas.openxmlformats.org/officeDocument/2006/relationships/customXml" Target="../ink/ink74.xml"/><Relationship Id="rId41" Type="http://schemas.openxmlformats.org/officeDocument/2006/relationships/image" Target="../media/image94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11.png"/><Relationship Id="rId83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" Type="http://schemas.openxmlformats.org/officeDocument/2006/relationships/customXml" Target="../ink/ink69.xml"/><Relationship Id="rId31" Type="http://schemas.openxmlformats.org/officeDocument/2006/relationships/image" Target="../media/image89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106.png"/><Relationship Id="rId73" Type="http://schemas.openxmlformats.org/officeDocument/2006/relationships/image" Target="../media/image110.png"/><Relationship Id="rId78" Type="http://schemas.openxmlformats.org/officeDocument/2006/relationships/customXml" Target="../ink/ink103.xml"/><Relationship Id="rId81" Type="http://schemas.openxmlformats.org/officeDocument/2006/relationships/image" Target="../media/image114.png"/><Relationship Id="rId4" Type="http://schemas.openxmlformats.org/officeDocument/2006/relationships/customXml" Target="../ink/ink66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73.xml"/><Relationship Id="rId39" Type="http://schemas.openxmlformats.org/officeDocument/2006/relationships/image" Target="../media/image93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101.png"/><Relationship Id="rId76" Type="http://schemas.openxmlformats.org/officeDocument/2006/relationships/customXml" Target="../ink/ink102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2" Type="http://schemas.openxmlformats.org/officeDocument/2006/relationships/customXml" Target="../ink/ink65.xml"/><Relationship Id="rId29" Type="http://schemas.openxmlformats.org/officeDocument/2006/relationships/image" Target="../media/image88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96.png"/><Relationship Id="rId66" Type="http://schemas.openxmlformats.org/officeDocument/2006/relationships/customXml" Target="../ink/ink9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37.png"/><Relationship Id="rId21" Type="http://schemas.openxmlformats.org/officeDocument/2006/relationships/image" Target="../media/image128.png"/><Relationship Id="rId34" Type="http://schemas.openxmlformats.org/officeDocument/2006/relationships/customXml" Target="../ink/ink122.xml"/><Relationship Id="rId42" Type="http://schemas.openxmlformats.org/officeDocument/2006/relationships/customXml" Target="../ink/ink126.xml"/><Relationship Id="rId47" Type="http://schemas.openxmlformats.org/officeDocument/2006/relationships/image" Target="../media/image141.png"/><Relationship Id="rId50" Type="http://schemas.openxmlformats.org/officeDocument/2006/relationships/customXml" Target="../ink/ink130.xml"/><Relationship Id="rId7" Type="http://schemas.openxmlformats.org/officeDocument/2006/relationships/image" Target="../media/image121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9" Type="http://schemas.openxmlformats.org/officeDocument/2006/relationships/image" Target="../media/image132.png"/><Relationship Id="rId11" Type="http://schemas.openxmlformats.org/officeDocument/2006/relationships/image" Target="../media/image123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36.png"/><Relationship Id="rId40" Type="http://schemas.openxmlformats.org/officeDocument/2006/relationships/customXml" Target="../ink/ink125.xml"/><Relationship Id="rId45" Type="http://schemas.openxmlformats.org/officeDocument/2006/relationships/image" Target="../media/image140.png"/><Relationship Id="rId5" Type="http://schemas.openxmlformats.org/officeDocument/2006/relationships/image" Target="../media/image120.png"/><Relationship Id="rId15" Type="http://schemas.openxmlformats.org/officeDocument/2006/relationships/image" Target="../media/image125.png"/><Relationship Id="rId23" Type="http://schemas.openxmlformats.org/officeDocument/2006/relationships/image" Target="../media/image129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42.png"/><Relationship Id="rId10" Type="http://schemas.openxmlformats.org/officeDocument/2006/relationships/customXml" Target="../ink/ink110.xml"/><Relationship Id="rId19" Type="http://schemas.openxmlformats.org/officeDocument/2006/relationships/image" Target="../media/image127.png"/><Relationship Id="rId31" Type="http://schemas.openxmlformats.org/officeDocument/2006/relationships/image" Target="../media/image133.png"/><Relationship Id="rId44" Type="http://schemas.openxmlformats.org/officeDocument/2006/relationships/customXml" Target="../ink/ink127.xml"/><Relationship Id="rId4" Type="http://schemas.openxmlformats.org/officeDocument/2006/relationships/customXml" Target="../ink/ink107.xml"/><Relationship Id="rId9" Type="http://schemas.openxmlformats.org/officeDocument/2006/relationships/image" Target="../media/image122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31.png"/><Relationship Id="rId30" Type="http://schemas.openxmlformats.org/officeDocument/2006/relationships/customXml" Target="../ink/ink120.xml"/><Relationship Id="rId35" Type="http://schemas.openxmlformats.org/officeDocument/2006/relationships/image" Target="../media/image135.png"/><Relationship Id="rId43" Type="http://schemas.openxmlformats.org/officeDocument/2006/relationships/image" Target="../media/image139.png"/><Relationship Id="rId48" Type="http://schemas.openxmlformats.org/officeDocument/2006/relationships/customXml" Target="../ink/ink129.xml"/><Relationship Id="rId8" Type="http://schemas.openxmlformats.org/officeDocument/2006/relationships/customXml" Target="../ink/ink109.xml"/><Relationship Id="rId51" Type="http://schemas.openxmlformats.org/officeDocument/2006/relationships/image" Target="../media/image143.png"/><Relationship Id="rId3" Type="http://schemas.openxmlformats.org/officeDocument/2006/relationships/image" Target="../media/image119.png"/><Relationship Id="rId12" Type="http://schemas.openxmlformats.org/officeDocument/2006/relationships/customXml" Target="../ink/ink111.xml"/><Relationship Id="rId17" Type="http://schemas.openxmlformats.org/officeDocument/2006/relationships/image" Target="../media/image126.png"/><Relationship Id="rId25" Type="http://schemas.openxmlformats.org/officeDocument/2006/relationships/image" Target="../media/image130.png"/><Relationship Id="rId33" Type="http://schemas.openxmlformats.org/officeDocument/2006/relationships/image" Target="../media/image134.png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20" Type="http://schemas.openxmlformats.org/officeDocument/2006/relationships/customXml" Target="../ink/ink115.xml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13" Type="http://schemas.openxmlformats.org/officeDocument/2006/relationships/image" Target="../media/image149.png"/><Relationship Id="rId18" Type="http://schemas.openxmlformats.org/officeDocument/2006/relationships/customXml" Target="../ink/ink139.xml"/><Relationship Id="rId3" Type="http://schemas.openxmlformats.org/officeDocument/2006/relationships/image" Target="../media/image144.png"/><Relationship Id="rId21" Type="http://schemas.openxmlformats.org/officeDocument/2006/relationships/image" Target="../media/image153.png"/><Relationship Id="rId7" Type="http://schemas.openxmlformats.org/officeDocument/2006/relationships/image" Target="../media/image146.png"/><Relationship Id="rId12" Type="http://schemas.openxmlformats.org/officeDocument/2006/relationships/customXml" Target="../ink/ink136.xml"/><Relationship Id="rId17" Type="http://schemas.openxmlformats.org/officeDocument/2006/relationships/image" Target="../media/image151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148.png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10" Type="http://schemas.openxmlformats.org/officeDocument/2006/relationships/customXml" Target="../ink/ink135.xml"/><Relationship Id="rId19" Type="http://schemas.openxmlformats.org/officeDocument/2006/relationships/image" Target="../media/image152.png"/><Relationship Id="rId4" Type="http://schemas.openxmlformats.org/officeDocument/2006/relationships/customXml" Target="../ink/ink132.xml"/><Relationship Id="rId9" Type="http://schemas.openxmlformats.org/officeDocument/2006/relationships/image" Target="../media/image147.png"/><Relationship Id="rId14" Type="http://schemas.openxmlformats.org/officeDocument/2006/relationships/customXml" Target="../ink/ink13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" Type="http://schemas.openxmlformats.org/officeDocument/2006/relationships/image" Target="../media/image154.png"/><Relationship Id="rId21" Type="http://schemas.openxmlformats.org/officeDocument/2006/relationships/image" Target="../media/image162.png"/><Relationship Id="rId34" Type="http://schemas.openxmlformats.org/officeDocument/2006/relationships/customXml" Target="../ink/ink157.xml"/><Relationship Id="rId7" Type="http://schemas.openxmlformats.org/officeDocument/2006/relationships/image" Target="../media/image156.png"/><Relationship Id="rId12" Type="http://schemas.openxmlformats.org/officeDocument/2006/relationships/customXml" Target="../ink/ink146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2" Type="http://schemas.openxmlformats.org/officeDocument/2006/relationships/customXml" Target="../ink/ink141.xml"/><Relationship Id="rId16" Type="http://schemas.openxmlformats.org/officeDocument/2006/relationships/customXml" Target="../ink/ink148.xml"/><Relationship Id="rId20" Type="http://schemas.openxmlformats.org/officeDocument/2006/relationships/customXml" Target="../ink/ink150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3.xml"/><Relationship Id="rId11" Type="http://schemas.openxmlformats.org/officeDocument/2006/relationships/image" Target="../media/image157.png"/><Relationship Id="rId24" Type="http://schemas.openxmlformats.org/officeDocument/2006/relationships/customXml" Target="../ink/ink152.xml"/><Relationship Id="rId32" Type="http://schemas.openxmlformats.org/officeDocument/2006/relationships/customXml" Target="../ink/ink156.xml"/><Relationship Id="rId5" Type="http://schemas.openxmlformats.org/officeDocument/2006/relationships/image" Target="../media/image15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154.xml"/><Relationship Id="rId10" Type="http://schemas.openxmlformats.org/officeDocument/2006/relationships/customXml" Target="../ink/ink145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" Type="http://schemas.openxmlformats.org/officeDocument/2006/relationships/customXml" Target="../ink/ink142.xml"/><Relationship Id="rId9" Type="http://schemas.openxmlformats.org/officeDocument/2006/relationships/image" Target="../media/image124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165.png"/><Relationship Id="rId30" Type="http://schemas.openxmlformats.org/officeDocument/2006/relationships/customXml" Target="../ink/ink155.xml"/><Relationship Id="rId35" Type="http://schemas.openxmlformats.org/officeDocument/2006/relationships/image" Target="../media/image169.png"/><Relationship Id="rId8" Type="http://schemas.openxmlformats.org/officeDocument/2006/relationships/customXml" Target="../ink/ink14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21" Type="http://schemas.openxmlformats.org/officeDocument/2006/relationships/image" Target="../media/image179.png"/><Relationship Id="rId42" Type="http://schemas.openxmlformats.org/officeDocument/2006/relationships/customXml" Target="../ink/ink178.xml"/><Relationship Id="rId47" Type="http://schemas.openxmlformats.org/officeDocument/2006/relationships/image" Target="../media/image192.png"/><Relationship Id="rId63" Type="http://schemas.openxmlformats.org/officeDocument/2006/relationships/image" Target="../media/image200.png"/><Relationship Id="rId68" Type="http://schemas.openxmlformats.org/officeDocument/2006/relationships/customXml" Target="../ink/ink191.xml"/><Relationship Id="rId16" Type="http://schemas.openxmlformats.org/officeDocument/2006/relationships/customXml" Target="../ink/ink165.xml"/><Relationship Id="rId11" Type="http://schemas.openxmlformats.org/officeDocument/2006/relationships/image" Target="../media/image174.png"/><Relationship Id="rId24" Type="http://schemas.openxmlformats.org/officeDocument/2006/relationships/customXml" Target="../ink/ink169.xml"/><Relationship Id="rId32" Type="http://schemas.openxmlformats.org/officeDocument/2006/relationships/customXml" Target="../ink/ink173.xml"/><Relationship Id="rId37" Type="http://schemas.openxmlformats.org/officeDocument/2006/relationships/image" Target="../media/image187.png"/><Relationship Id="rId40" Type="http://schemas.openxmlformats.org/officeDocument/2006/relationships/customXml" Target="../ink/ink177.xml"/><Relationship Id="rId45" Type="http://schemas.openxmlformats.org/officeDocument/2006/relationships/image" Target="../media/image191.png"/><Relationship Id="rId53" Type="http://schemas.openxmlformats.org/officeDocument/2006/relationships/image" Target="../media/image195.png"/><Relationship Id="rId58" Type="http://schemas.openxmlformats.org/officeDocument/2006/relationships/customXml" Target="../ink/ink186.xml"/><Relationship Id="rId66" Type="http://schemas.openxmlformats.org/officeDocument/2006/relationships/customXml" Target="../ink/ink190.xml"/><Relationship Id="rId74" Type="http://schemas.openxmlformats.org/officeDocument/2006/relationships/customXml" Target="../ink/ink194.xml"/><Relationship Id="rId79" Type="http://schemas.openxmlformats.org/officeDocument/2006/relationships/image" Target="../media/image208.png"/><Relationship Id="rId5" Type="http://schemas.openxmlformats.org/officeDocument/2006/relationships/image" Target="../media/image171.png"/><Relationship Id="rId61" Type="http://schemas.openxmlformats.org/officeDocument/2006/relationships/image" Target="../media/image199.png"/><Relationship Id="rId19" Type="http://schemas.openxmlformats.org/officeDocument/2006/relationships/image" Target="../media/image178.png"/><Relationship Id="rId14" Type="http://schemas.openxmlformats.org/officeDocument/2006/relationships/customXml" Target="../ink/ink164.xml"/><Relationship Id="rId22" Type="http://schemas.openxmlformats.org/officeDocument/2006/relationships/customXml" Target="../ink/ink168.xml"/><Relationship Id="rId27" Type="http://schemas.openxmlformats.org/officeDocument/2006/relationships/image" Target="../media/image182.png"/><Relationship Id="rId30" Type="http://schemas.openxmlformats.org/officeDocument/2006/relationships/customXml" Target="../ink/ink172.xml"/><Relationship Id="rId35" Type="http://schemas.openxmlformats.org/officeDocument/2006/relationships/image" Target="../media/image186.png"/><Relationship Id="rId43" Type="http://schemas.openxmlformats.org/officeDocument/2006/relationships/image" Target="../media/image190.png"/><Relationship Id="rId48" Type="http://schemas.openxmlformats.org/officeDocument/2006/relationships/customXml" Target="../ink/ink181.xml"/><Relationship Id="rId56" Type="http://schemas.openxmlformats.org/officeDocument/2006/relationships/customXml" Target="../ink/ink185.xml"/><Relationship Id="rId64" Type="http://schemas.openxmlformats.org/officeDocument/2006/relationships/customXml" Target="../ink/ink189.xml"/><Relationship Id="rId69" Type="http://schemas.openxmlformats.org/officeDocument/2006/relationships/image" Target="../media/image203.png"/><Relationship Id="rId77" Type="http://schemas.openxmlformats.org/officeDocument/2006/relationships/image" Target="../media/image207.png"/><Relationship Id="rId8" Type="http://schemas.openxmlformats.org/officeDocument/2006/relationships/customXml" Target="../ink/ink161.xml"/><Relationship Id="rId51" Type="http://schemas.openxmlformats.org/officeDocument/2006/relationships/image" Target="../media/image194.png"/><Relationship Id="rId72" Type="http://schemas.openxmlformats.org/officeDocument/2006/relationships/customXml" Target="../ink/ink193.xml"/><Relationship Id="rId3" Type="http://schemas.openxmlformats.org/officeDocument/2006/relationships/image" Target="../media/image170.png"/><Relationship Id="rId12" Type="http://schemas.openxmlformats.org/officeDocument/2006/relationships/customXml" Target="../ink/ink163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38" Type="http://schemas.openxmlformats.org/officeDocument/2006/relationships/customXml" Target="../ink/ink176.xml"/><Relationship Id="rId46" Type="http://schemas.openxmlformats.org/officeDocument/2006/relationships/customXml" Target="../ink/ink180.xml"/><Relationship Id="rId59" Type="http://schemas.openxmlformats.org/officeDocument/2006/relationships/image" Target="../media/image198.png"/><Relationship Id="rId67" Type="http://schemas.openxmlformats.org/officeDocument/2006/relationships/image" Target="../media/image202.png"/><Relationship Id="rId20" Type="http://schemas.openxmlformats.org/officeDocument/2006/relationships/customXml" Target="../ink/ink167.xml"/><Relationship Id="rId41" Type="http://schemas.openxmlformats.org/officeDocument/2006/relationships/image" Target="../media/image189.png"/><Relationship Id="rId54" Type="http://schemas.openxmlformats.org/officeDocument/2006/relationships/customXml" Target="../ink/ink184.xml"/><Relationship Id="rId62" Type="http://schemas.openxmlformats.org/officeDocument/2006/relationships/customXml" Target="../ink/ink188.xml"/><Relationship Id="rId70" Type="http://schemas.openxmlformats.org/officeDocument/2006/relationships/customXml" Target="../ink/ink192.xml"/><Relationship Id="rId75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0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71.xml"/><Relationship Id="rId36" Type="http://schemas.openxmlformats.org/officeDocument/2006/relationships/customXml" Target="../ink/ink175.xml"/><Relationship Id="rId49" Type="http://schemas.openxmlformats.org/officeDocument/2006/relationships/image" Target="../media/image193.png"/><Relationship Id="rId57" Type="http://schemas.openxmlformats.org/officeDocument/2006/relationships/image" Target="../media/image197.png"/><Relationship Id="rId10" Type="http://schemas.openxmlformats.org/officeDocument/2006/relationships/customXml" Target="../ink/ink162.xml"/><Relationship Id="rId31" Type="http://schemas.openxmlformats.org/officeDocument/2006/relationships/image" Target="../media/image184.png"/><Relationship Id="rId44" Type="http://schemas.openxmlformats.org/officeDocument/2006/relationships/customXml" Target="../ink/ink179.xml"/><Relationship Id="rId52" Type="http://schemas.openxmlformats.org/officeDocument/2006/relationships/customXml" Target="../ink/ink183.xml"/><Relationship Id="rId60" Type="http://schemas.openxmlformats.org/officeDocument/2006/relationships/customXml" Target="../ink/ink187.xml"/><Relationship Id="rId65" Type="http://schemas.openxmlformats.org/officeDocument/2006/relationships/image" Target="../media/image201.png"/><Relationship Id="rId73" Type="http://schemas.openxmlformats.org/officeDocument/2006/relationships/image" Target="../media/image205.png"/><Relationship Id="rId78" Type="http://schemas.openxmlformats.org/officeDocument/2006/relationships/customXml" Target="../ink/ink196.xml"/><Relationship Id="rId4" Type="http://schemas.openxmlformats.org/officeDocument/2006/relationships/customXml" Target="../ink/ink159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166.xml"/><Relationship Id="rId39" Type="http://schemas.openxmlformats.org/officeDocument/2006/relationships/image" Target="../media/image188.png"/><Relationship Id="rId34" Type="http://schemas.openxmlformats.org/officeDocument/2006/relationships/customXml" Target="../ink/ink174.xml"/><Relationship Id="rId50" Type="http://schemas.openxmlformats.org/officeDocument/2006/relationships/customXml" Target="../ink/ink182.xml"/><Relationship Id="rId55" Type="http://schemas.openxmlformats.org/officeDocument/2006/relationships/image" Target="../media/image196.png"/><Relationship Id="rId76" Type="http://schemas.openxmlformats.org/officeDocument/2006/relationships/customXml" Target="../ink/ink195.xml"/><Relationship Id="rId7" Type="http://schemas.openxmlformats.org/officeDocument/2006/relationships/image" Target="../media/image172.png"/><Relationship Id="rId71" Type="http://schemas.openxmlformats.org/officeDocument/2006/relationships/image" Target="../media/image204.png"/><Relationship Id="rId2" Type="http://schemas.openxmlformats.org/officeDocument/2006/relationships/customXml" Target="../ink/ink158.xml"/><Relationship Id="rId29" Type="http://schemas.openxmlformats.org/officeDocument/2006/relationships/image" Target="../media/image18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CCS331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Camera Calibration and Stereo Imaging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into a single rotation matrix </a:t>
            </a:r>
          </a:p>
        </p:txBody>
      </p:sp>
      <p:pic>
        <p:nvPicPr>
          <p:cNvPr id="6" name="Content Placeholder 5" descr="Screen Shot 2015-05-21 at 12.48.10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55" b="-49155"/>
          <a:stretch>
            <a:fillRect/>
          </a:stretch>
        </p:blipFill>
        <p:spPr>
          <a:xfrm>
            <a:off x="1990492" y="426890"/>
            <a:ext cx="5738598" cy="64311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8200" y="4133850"/>
              <a:ext cx="1079500" cy="26988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851" y="4124494"/>
                <a:ext cx="1098199" cy="4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16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camera center </a:t>
            </a:r>
            <a:r>
              <a:rPr lang="en-US" dirty="0"/>
              <a:t>transformation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Then final transformation is the camera center  from the Gimbal center by a vector R </a:t>
            </a:r>
          </a:p>
        </p:txBody>
      </p:sp>
      <p:pic>
        <p:nvPicPr>
          <p:cNvPr id="6" name="Content Placeholder 5" descr="Screen Shot 2015-05-21 at 12.51.4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385" b="-3538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transformation one after another </a:t>
            </a:r>
          </a:p>
        </p:txBody>
      </p:sp>
      <p:pic>
        <p:nvPicPr>
          <p:cNvPr id="6" name="Content Placeholder 5" descr="Screen Shot 2015-05-21 at 12.53.51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212" b="-65212"/>
          <a:stretch>
            <a:fillRect/>
          </a:stretch>
        </p:blipFill>
        <p:spPr>
          <a:xfrm>
            <a:off x="1081759" y="0"/>
            <a:ext cx="7432587" cy="76517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Co-ordinate measurements</a:t>
            </a:r>
          </a:p>
        </p:txBody>
      </p:sp>
      <p:pic>
        <p:nvPicPr>
          <p:cNvPr id="8" name="Content Placeholder 7" descr="Screen Shot 2015-05-21 at 12.58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3" b="-316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camera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26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transformation which is involved </a:t>
            </a:r>
          </a:p>
          <a:p>
            <a:r>
              <a:rPr lang="en-US" dirty="0"/>
              <a:t>Transformation matrices are of dimension 4 by 4; </a:t>
            </a:r>
          </a:p>
          <a:p>
            <a:r>
              <a:rPr lang="en-US" dirty="0"/>
              <a:t>This matrix A will also be a 4 by 4 matrix </a:t>
            </a:r>
          </a:p>
          <a:p>
            <a:r>
              <a:rPr lang="en-US" dirty="0"/>
              <a:t>the transformations T, R and G, they depend up on the imaging setup. So, G corresponds to translation of the Gimbal center from the origin of the 3D world coordinate system, R corresponds to pan angle and the tilt angle and T corresponds to translation of the image plane center from the Gimbal center. </a:t>
            </a:r>
          </a:p>
          <a:p>
            <a:r>
              <a:rPr lang="en-US" dirty="0"/>
              <a:t>P is perspective transformation matrix, property of the camera, P has a term lambda which is the focal length of the camera.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Screen Shot 2015-05-22 at 11.19.26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66" b="-4076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5800" y="544513"/>
              <a:ext cx="322263" cy="268287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449" y="535150"/>
                <a:ext cx="340966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6025" y="650875"/>
              <a:ext cx="158750" cy="90488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708" y="641539"/>
                <a:ext cx="177384" cy="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6875" y="582613"/>
              <a:ext cx="617538" cy="400050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7518" y="573242"/>
                <a:ext cx="636251" cy="41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4425" y="858838"/>
              <a:ext cx="474663" cy="239712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5054" y="849480"/>
                <a:ext cx="493404" cy="258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62600" y="833438"/>
              <a:ext cx="163513" cy="258762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3174" y="824068"/>
                <a:ext cx="182366" cy="277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1350" y="1549400"/>
              <a:ext cx="195263" cy="198438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1948" y="1540036"/>
                <a:ext cx="214066" cy="217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2188" y="1608138"/>
              <a:ext cx="136525" cy="119062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2847" y="1598870"/>
                <a:ext cx="155207" cy="137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3813" y="1230313"/>
              <a:ext cx="822325" cy="989012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64452" y="1220962"/>
                <a:ext cx="841047" cy="100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72350" y="1201738"/>
              <a:ext cx="693738" cy="1331912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2995" y="1192374"/>
                <a:ext cx="712449" cy="135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5175" y="1139825"/>
              <a:ext cx="204788" cy="1527175"/>
            </p14:xfrm>
          </p:contentPart>
        </mc:Choice>
        <mc:Fallback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5866" y="1130460"/>
                <a:ext cx="223405" cy="154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77200" y="1233488"/>
              <a:ext cx="374650" cy="1312862"/>
            </p14:xfrm>
          </p:contentPart>
        </mc:Choice>
        <mc:Fallback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7843" y="1224118"/>
                <a:ext cx="393365" cy="1331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9613" y="3252788"/>
              <a:ext cx="342900" cy="160337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40248" y="3243378"/>
                <a:ext cx="361630" cy="17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9213" y="3216275"/>
              <a:ext cx="327025" cy="136525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49869" y="3206983"/>
                <a:ext cx="345712" cy="155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0713" y="3143250"/>
              <a:ext cx="274637" cy="119063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21354" y="3133841"/>
                <a:ext cx="293354" cy="137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8713" y="2173288"/>
              <a:ext cx="925512" cy="1797050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9350" y="2163913"/>
                <a:ext cx="944238" cy="1815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0575" y="2220913"/>
              <a:ext cx="496888" cy="1662112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61227" y="2211553"/>
                <a:ext cx="515584" cy="1680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6588" y="2373313"/>
              <a:ext cx="211137" cy="219075"/>
            </p14:xfrm>
          </p:contentPart>
        </mc:Choice>
        <mc:Fallback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67284" y="2363975"/>
                <a:ext cx="229746" cy="23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7763" y="2336800"/>
              <a:ext cx="236537" cy="249238"/>
            </p14:xfrm>
          </p:contentPart>
        </mc:Choice>
        <mc:Fallback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78459" y="2327449"/>
                <a:ext cx="255145" cy="26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5275" y="2319338"/>
              <a:ext cx="314325" cy="258762"/>
            </p14:xfrm>
          </p:contentPart>
        </mc:Choice>
        <mc:Fallback>
          <p:pic>
            <p:nvPicPr>
              <p:cNvPr id="51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5935" y="2309981"/>
                <a:ext cx="333005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43438" y="2297113"/>
              <a:ext cx="279400" cy="234950"/>
            </p14:xfrm>
          </p:contentPart>
        </mc:Choice>
        <mc:Fallback>
          <p:pic>
            <p:nvPicPr>
              <p:cNvPr id="51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34065" y="2287729"/>
                <a:ext cx="298147" cy="253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3175" y="3089275"/>
              <a:ext cx="173038" cy="149225"/>
            </p14:xfrm>
          </p:contentPart>
        </mc:Choice>
        <mc:Fallback>
          <p:pic>
            <p:nvPicPr>
              <p:cNvPr id="51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3860" y="3079835"/>
                <a:ext cx="191667" cy="168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5138" y="2239963"/>
              <a:ext cx="466725" cy="1741487"/>
            </p14:xfrm>
          </p:contentPart>
        </mc:Choice>
        <mc:Fallback>
          <p:pic>
            <p:nvPicPr>
              <p:cNvPr id="51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95753" y="2230590"/>
                <a:ext cx="485495" cy="1760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0788" y="2762250"/>
              <a:ext cx="247650" cy="182563"/>
            </p14:xfrm>
          </p:contentPart>
        </mc:Choice>
        <mc:Fallback>
          <p:pic>
            <p:nvPicPr>
              <p:cNvPr id="51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51443" y="2752906"/>
                <a:ext cx="266341" cy="201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7350" y="2733675"/>
              <a:ext cx="301625" cy="179388"/>
            </p14:xfrm>
          </p:contentPart>
        </mc:Choice>
        <mc:Fallback>
          <p:pic>
            <p:nvPicPr>
              <p:cNvPr id="51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88003" y="2724328"/>
                <a:ext cx="320319" cy="198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1550" y="2706688"/>
              <a:ext cx="288925" cy="141287"/>
            </p14:xfrm>
          </p:contentPart>
        </mc:Choice>
        <mc:Fallback>
          <p:pic>
            <p:nvPicPr>
              <p:cNvPr id="51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72218" y="2697317"/>
                <a:ext cx="307588" cy="160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0575" y="3635375"/>
              <a:ext cx="371475" cy="150813"/>
            </p14:xfrm>
          </p:contentPart>
        </mc:Choice>
        <mc:Fallback>
          <p:pic>
            <p:nvPicPr>
              <p:cNvPr id="51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1189" y="3626017"/>
                <a:ext cx="390247" cy="169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3350" y="3581400"/>
              <a:ext cx="327025" cy="107950"/>
            </p14:xfrm>
          </p:contentPart>
        </mc:Choice>
        <mc:Fallback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33976" y="3571982"/>
                <a:ext cx="345774" cy="12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9450" y="3484563"/>
              <a:ext cx="358775" cy="169862"/>
            </p14:xfrm>
          </p:contentPart>
        </mc:Choice>
        <mc:Fallback>
          <p:pic>
            <p:nvPicPr>
              <p:cNvPr id="51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80094" y="3475206"/>
                <a:ext cx="377487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0950" y="3451225"/>
              <a:ext cx="312738" cy="161925"/>
            </p14:xfrm>
          </p:contentPart>
        </mc:Choice>
        <mc:Fallback>
          <p:pic>
            <p:nvPicPr>
              <p:cNvPr id="51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51550" y="3441890"/>
                <a:ext cx="331538" cy="180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6238" y="2379663"/>
              <a:ext cx="771525" cy="1649412"/>
            </p14:xfrm>
          </p:contentPart>
        </mc:Choice>
        <mc:Fallback>
          <p:pic>
            <p:nvPicPr>
              <p:cNvPr id="51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36873" y="2370314"/>
                <a:ext cx="790255" cy="166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7688" y="2395538"/>
              <a:ext cx="276225" cy="246062"/>
            </p14:xfrm>
          </p:contentPart>
        </mc:Choice>
        <mc:Fallback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08373" y="2386144"/>
                <a:ext cx="294855" cy="264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9275" y="2854325"/>
              <a:ext cx="393700" cy="1143000"/>
            </p14:xfrm>
          </p:contentPart>
        </mc:Choice>
        <mc:Fallback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09910" y="2844962"/>
                <a:ext cx="412430" cy="1161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78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5825" y="1357313"/>
              <a:ext cx="57150" cy="96837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421" y="1347918"/>
                <a:ext cx="75959" cy="11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2138" y="757238"/>
              <a:ext cx="1519237" cy="3217862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2762" y="747882"/>
                <a:ext cx="1537989" cy="3236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0888" y="1154113"/>
              <a:ext cx="85725" cy="250825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1444" y="1144783"/>
                <a:ext cx="104614" cy="269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3413" y="1212850"/>
              <a:ext cx="69850" cy="133350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4052" y="1203530"/>
                <a:ext cx="88573" cy="151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4375" y="1071563"/>
              <a:ext cx="152400" cy="214312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4963" y="1062167"/>
                <a:ext cx="171224" cy="233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7400" y="2084388"/>
              <a:ext cx="635000" cy="1666875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8025" y="2075022"/>
                <a:ext cx="653751" cy="1685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6600" y="931863"/>
              <a:ext cx="136525" cy="382587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7259" y="922523"/>
                <a:ext cx="155207" cy="40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7275" y="1058863"/>
              <a:ext cx="142875" cy="114300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7847" y="1049488"/>
                <a:ext cx="161732" cy="13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1450" y="849313"/>
              <a:ext cx="587375" cy="606425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42087" y="839961"/>
                <a:ext cx="606102" cy="625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2963" y="1187450"/>
              <a:ext cx="193675" cy="331788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13603" y="1178124"/>
                <a:ext cx="212395" cy="3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2900" y="1946275"/>
              <a:ext cx="104775" cy="50800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43571" y="1937103"/>
                <a:ext cx="123434" cy="69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6100" y="2019300"/>
              <a:ext cx="60325" cy="73025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6928" y="2010083"/>
                <a:ext cx="78669" cy="91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1887538"/>
              <a:ext cx="98425" cy="82550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3519" y="1878166"/>
                <a:ext cx="117036" cy="101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5388" y="1992313"/>
              <a:ext cx="85725" cy="77787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6023" y="1982906"/>
                <a:ext cx="104455" cy="96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4988" y="1852613"/>
              <a:ext cx="265112" cy="204787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05623" y="1843272"/>
                <a:ext cx="283843" cy="22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8938" y="2443163"/>
              <a:ext cx="260350" cy="144462"/>
            </p14:xfrm>
          </p:contentPart>
        </mc:Choice>
        <mc:Fallback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9575" y="2433866"/>
                <a:ext cx="279075" cy="163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9188" y="2427288"/>
              <a:ext cx="300037" cy="134937"/>
            </p14:xfrm>
          </p:contentPart>
        </mc:Choice>
        <mc:Fallback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19812" y="2417932"/>
                <a:ext cx="318789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3250" y="2406650"/>
              <a:ext cx="293688" cy="122238"/>
            </p14:xfrm>
          </p:contentPart>
        </mc:Choice>
        <mc:Fallback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3904" y="2397357"/>
                <a:ext cx="312381" cy="140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1113" y="1752600"/>
              <a:ext cx="755650" cy="1889125"/>
            </p14:xfrm>
          </p:contentPart>
        </mc:Choice>
        <mc:Fallback>
          <p:pic>
            <p:nvPicPr>
              <p:cNvPr id="61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51739" y="1743243"/>
                <a:ext cx="774397" cy="19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31150" y="1701800"/>
              <a:ext cx="109538" cy="2103438"/>
            </p14:xfrm>
          </p:contentPart>
        </mc:Choice>
        <mc:Fallback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1903" y="1692435"/>
                <a:ext cx="128031" cy="2122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32663" y="1731963"/>
              <a:ext cx="415925" cy="1747837"/>
            </p14:xfrm>
          </p:contentPart>
        </mc:Choice>
        <mc:Fallback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23308" y="1722599"/>
                <a:ext cx="434634" cy="176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5663" y="2951163"/>
              <a:ext cx="122237" cy="161925"/>
            </p14:xfrm>
          </p:contentPart>
        </mc:Choice>
        <mc:Fallback>
          <p:pic>
            <p:nvPicPr>
              <p:cNvPr id="61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86315" y="2941807"/>
                <a:ext cx="140932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6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4925" y="1884363"/>
              <a:ext cx="195263" cy="1763712"/>
            </p14:xfrm>
          </p:contentPart>
        </mc:Choice>
        <mc:Fallback>
          <p:pic>
            <p:nvPicPr>
              <p:cNvPr id="616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5471" y="1875012"/>
                <a:ext cx="214171" cy="1782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6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7513" y="2906713"/>
              <a:ext cx="315912" cy="134937"/>
            </p14:xfrm>
          </p:contentPart>
        </mc:Choice>
        <mc:Fallback>
          <p:pic>
            <p:nvPicPr>
              <p:cNvPr id="616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18179" y="2897357"/>
                <a:ext cx="334580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7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7925" y="2890838"/>
              <a:ext cx="360363" cy="163512"/>
            </p14:xfrm>
          </p:contentPart>
        </mc:Choice>
        <mc:Fallback>
          <p:pic>
            <p:nvPicPr>
              <p:cNvPr id="617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78565" y="2881474"/>
                <a:ext cx="379083" cy="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7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7225" y="2892425"/>
              <a:ext cx="309563" cy="122238"/>
            </p14:xfrm>
          </p:contentPart>
        </mc:Choice>
        <mc:Fallback>
          <p:pic>
            <p:nvPicPr>
              <p:cNvPr id="617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27855" y="2883050"/>
                <a:ext cx="328303" cy="140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7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6688" y="2806700"/>
              <a:ext cx="341312" cy="152400"/>
            </p14:xfrm>
          </p:contentPart>
        </mc:Choice>
        <mc:Fallback>
          <p:pic>
            <p:nvPicPr>
              <p:cNvPr id="617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07347" y="2797377"/>
                <a:ext cx="359994" cy="171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7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4188" y="3373438"/>
              <a:ext cx="306387" cy="252412"/>
            </p14:xfrm>
          </p:contentPart>
        </mc:Choice>
        <mc:Fallback>
          <p:pic>
            <p:nvPicPr>
              <p:cNvPr id="617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84860" y="3364103"/>
                <a:ext cx="325043" cy="271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7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3813" y="3348038"/>
              <a:ext cx="300037" cy="141287"/>
            </p14:xfrm>
          </p:contentPart>
        </mc:Choice>
        <mc:Fallback>
          <p:pic>
            <p:nvPicPr>
              <p:cNvPr id="617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94471" y="3338691"/>
                <a:ext cx="318722" cy="15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7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8825" y="3348038"/>
              <a:ext cx="319088" cy="117475"/>
            </p14:xfrm>
          </p:contentPart>
        </mc:Choice>
        <mc:Fallback>
          <p:pic>
            <p:nvPicPr>
              <p:cNvPr id="617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29472" y="3338640"/>
                <a:ext cx="337794" cy="136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7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7650" y="3289300"/>
              <a:ext cx="387350" cy="103188"/>
            </p14:xfrm>
          </p:contentPart>
        </mc:Choice>
        <mc:Fallback>
          <p:pic>
            <p:nvPicPr>
              <p:cNvPr id="617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88247" y="3279952"/>
                <a:ext cx="406157" cy="1218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60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1106488"/>
              <a:ext cx="871538" cy="266700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782" y="1097143"/>
                <a:ext cx="890273" cy="28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1013" y="1079500"/>
              <a:ext cx="431800" cy="185738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1642" y="1070123"/>
                <a:ext cx="450543" cy="204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8863" y="1135063"/>
              <a:ext cx="141287" cy="95250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9539" y="1125611"/>
                <a:ext cx="159934" cy="114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9863" y="1062038"/>
              <a:ext cx="758825" cy="222250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0490" y="1052673"/>
                <a:ext cx="777570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5850" y="1030288"/>
              <a:ext cx="404813" cy="263525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6486" y="1020979"/>
                <a:ext cx="423541" cy="282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0363" y="1082675"/>
              <a:ext cx="119062" cy="79375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31011" y="1073208"/>
                <a:ext cx="137767" cy="98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1363" y="1076325"/>
              <a:ext cx="377825" cy="155575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2016" y="1066983"/>
                <a:ext cx="396519" cy="174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9725" y="1143000"/>
              <a:ext cx="63500" cy="1201738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0291" y="1133637"/>
                <a:ext cx="82369" cy="1220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1795463"/>
              <a:ext cx="512763" cy="563562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5788" y="1786112"/>
                <a:ext cx="531487" cy="582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7300" y="2100263"/>
              <a:ext cx="152400" cy="100012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7843" y="2090876"/>
                <a:ext cx="171314" cy="118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0850" y="1069975"/>
              <a:ext cx="849313" cy="1163638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81473" y="1060608"/>
                <a:ext cx="868066" cy="1182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7963" y="1990725"/>
              <a:ext cx="531812" cy="274638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08614" y="1981379"/>
                <a:ext cx="550510" cy="293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9950" y="2019300"/>
              <a:ext cx="152400" cy="114300"/>
            </p14:xfrm>
          </p:contentPart>
        </mc:Choice>
        <mc:Fallback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0583" y="2009984"/>
                <a:ext cx="171135" cy="13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4125" y="1847850"/>
              <a:ext cx="520700" cy="282575"/>
            </p14:xfrm>
          </p:contentPart>
        </mc:Choice>
        <mc:Fallback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4782" y="1838491"/>
                <a:ext cx="539386" cy="301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2463" y="1947863"/>
              <a:ext cx="150812" cy="119062"/>
            </p14:xfrm>
          </p:contentPart>
        </mc:Choice>
        <mc:Fallback>
          <p:pic>
            <p:nvPicPr>
              <p:cNvPr id="71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23149" y="1938511"/>
                <a:ext cx="169440" cy="137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24563" y="1939925"/>
              <a:ext cx="401637" cy="171450"/>
            </p14:xfrm>
          </p:contentPart>
        </mc:Choice>
        <mc:Fallback>
          <p:pic>
            <p:nvPicPr>
              <p:cNvPr id="71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5214" y="1930560"/>
                <a:ext cx="420335" cy="19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8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7700" y="2936875"/>
              <a:ext cx="355600" cy="112713"/>
            </p14:xfrm>
          </p:contentPart>
        </mc:Choice>
        <mc:Fallback>
          <p:pic>
            <p:nvPicPr>
              <p:cNvPr id="718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08333" y="2927482"/>
                <a:ext cx="374335" cy="13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8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3025" y="2828925"/>
              <a:ext cx="223838" cy="131763"/>
            </p14:xfrm>
          </p:contentPart>
        </mc:Choice>
        <mc:Fallback>
          <p:pic>
            <p:nvPicPr>
              <p:cNvPr id="718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3683" y="2819565"/>
                <a:ext cx="242521" cy="150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8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5625" y="2700338"/>
              <a:ext cx="750888" cy="250825"/>
            </p14:xfrm>
          </p:contentPart>
        </mc:Choice>
        <mc:Fallback>
          <p:pic>
            <p:nvPicPr>
              <p:cNvPr id="718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86279" y="2690982"/>
                <a:ext cx="769579" cy="26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8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6550" y="2619375"/>
              <a:ext cx="522288" cy="193675"/>
            </p14:xfrm>
          </p:contentPart>
        </mc:Choice>
        <mc:Fallback>
          <p:pic>
            <p:nvPicPr>
              <p:cNvPr id="718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37165" y="2610050"/>
                <a:ext cx="541057" cy="212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2662238"/>
              <a:ext cx="150813" cy="95250"/>
            </p14:xfrm>
          </p:contentPart>
        </mc:Choice>
        <mc:Fallback>
          <p:pic>
            <p:nvPicPr>
              <p:cNvPr id="71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13467" y="2652997"/>
                <a:ext cx="169530" cy="11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9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9225" y="2538413"/>
              <a:ext cx="439738" cy="254000"/>
            </p14:xfrm>
          </p:contentPart>
        </mc:Choice>
        <mc:Fallback>
          <p:pic>
            <p:nvPicPr>
              <p:cNvPr id="719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19861" y="2529019"/>
                <a:ext cx="458466" cy="27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9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2563813"/>
              <a:ext cx="198437" cy="104775"/>
            </p14:xfrm>
          </p:contentPart>
        </mc:Choice>
        <mc:Fallback>
          <p:pic>
            <p:nvPicPr>
              <p:cNvPr id="719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1049" y="2554484"/>
                <a:ext cx="217164" cy="12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9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7763" y="2555875"/>
              <a:ext cx="396875" cy="134938"/>
            </p14:xfrm>
          </p:contentPart>
        </mc:Choice>
        <mc:Fallback>
          <p:pic>
            <p:nvPicPr>
              <p:cNvPr id="719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18391" y="2546544"/>
                <a:ext cx="415619" cy="1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9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8338" y="2782888"/>
              <a:ext cx="4505325" cy="473075"/>
            </p14:xfrm>
          </p:contentPart>
        </mc:Choice>
        <mc:Fallback>
          <p:pic>
            <p:nvPicPr>
              <p:cNvPr id="719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28978" y="2773556"/>
                <a:ext cx="4524045" cy="49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19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6763" y="3651250"/>
              <a:ext cx="706437" cy="273050"/>
            </p14:xfrm>
          </p:contentPart>
        </mc:Choice>
        <mc:Fallback>
          <p:pic>
            <p:nvPicPr>
              <p:cNvPr id="719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7397" y="3641847"/>
                <a:ext cx="725170" cy="29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9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3700" y="3605213"/>
              <a:ext cx="657225" cy="374650"/>
            </p14:xfrm>
          </p:contentPart>
        </mc:Choice>
        <mc:Fallback>
          <p:pic>
            <p:nvPicPr>
              <p:cNvPr id="719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24347" y="3595820"/>
                <a:ext cx="675931" cy="393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9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8250" y="3567113"/>
              <a:ext cx="677863" cy="390525"/>
            </p14:xfrm>
          </p:contentPart>
        </mc:Choice>
        <mc:Fallback>
          <p:pic>
            <p:nvPicPr>
              <p:cNvPr id="719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68900" y="3557781"/>
                <a:ext cx="696563" cy="409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9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2163" y="3503613"/>
              <a:ext cx="849312" cy="355600"/>
            </p14:xfrm>
          </p:contentPart>
        </mc:Choice>
        <mc:Fallback>
          <p:pic>
            <p:nvPicPr>
              <p:cNvPr id="719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92802" y="3494265"/>
                <a:ext cx="868034" cy="374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9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5463" y="3376613"/>
              <a:ext cx="609600" cy="377825"/>
            </p14:xfrm>
          </p:contentPart>
        </mc:Choice>
        <mc:Fallback>
          <p:pic>
            <p:nvPicPr>
              <p:cNvPr id="719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96096" y="3367222"/>
                <a:ext cx="628335" cy="396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0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3650" y="3516313"/>
              <a:ext cx="131763" cy="15875"/>
            </p14:xfrm>
          </p:contentPart>
        </mc:Choice>
        <mc:Fallback>
          <p:pic>
            <p:nvPicPr>
              <p:cNvPr id="720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34212" y="3506932"/>
                <a:ext cx="150638" cy="34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0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9713" y="3357563"/>
              <a:ext cx="692150" cy="255587"/>
            </p14:xfrm>
          </p:contentPart>
        </mc:Choice>
        <mc:Fallback>
          <p:pic>
            <p:nvPicPr>
              <p:cNvPr id="720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80360" y="3348217"/>
                <a:ext cx="710857" cy="2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0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1725" y="3451225"/>
              <a:ext cx="506413" cy="188913"/>
            </p14:xfrm>
          </p:contentPart>
        </mc:Choice>
        <mc:Fallback>
          <p:pic>
            <p:nvPicPr>
              <p:cNvPr id="720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42374" y="3441851"/>
                <a:ext cx="525116" cy="20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0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3550" y="3432175"/>
              <a:ext cx="165100" cy="149225"/>
            </p14:xfrm>
          </p:contentPart>
        </mc:Choice>
        <mc:Fallback>
          <p:pic>
            <p:nvPicPr>
              <p:cNvPr id="720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74136" y="3422803"/>
                <a:ext cx="183927" cy="167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20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2425" y="3894138"/>
              <a:ext cx="884238" cy="693737"/>
            </p14:xfrm>
          </p:contentPart>
        </mc:Choice>
        <mc:Fallback>
          <p:pic>
            <p:nvPicPr>
              <p:cNvPr id="720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13064" y="3884792"/>
                <a:ext cx="902960" cy="71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0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1925" y="4235450"/>
              <a:ext cx="100013" cy="117475"/>
            </p14:xfrm>
          </p:contentPart>
        </mc:Choice>
        <mc:Fallback>
          <p:pic>
            <p:nvPicPr>
              <p:cNvPr id="720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92571" y="4226052"/>
                <a:ext cx="118720" cy="136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20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6875" y="4144963"/>
              <a:ext cx="623888" cy="257175"/>
            </p14:xfrm>
          </p:contentPart>
        </mc:Choice>
        <mc:Fallback>
          <p:pic>
            <p:nvPicPr>
              <p:cNvPr id="720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27515" y="4135545"/>
                <a:ext cx="642608" cy="276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20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4184650"/>
              <a:ext cx="695325" cy="212725"/>
            </p14:xfrm>
          </p:contentPart>
        </mc:Choice>
        <mc:Fallback>
          <p:pic>
            <p:nvPicPr>
              <p:cNvPr id="720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05393" y="4175292"/>
                <a:ext cx="714040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20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2950" y="4116388"/>
              <a:ext cx="1020763" cy="276225"/>
            </p14:xfrm>
          </p:contentPart>
        </mc:Choice>
        <mc:Fallback>
          <p:pic>
            <p:nvPicPr>
              <p:cNvPr id="720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43585" y="4107049"/>
                <a:ext cx="1039493" cy="2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0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6588" y="4086225"/>
              <a:ext cx="900112" cy="244475"/>
            </p14:xfrm>
          </p:contentPart>
        </mc:Choice>
        <mc:Fallback>
          <p:pic>
            <p:nvPicPr>
              <p:cNvPr id="720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07234" y="4076877"/>
                <a:ext cx="918819" cy="263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21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6875" y="4111625"/>
              <a:ext cx="2274888" cy="257175"/>
            </p14:xfrm>
          </p:contentPart>
        </mc:Choice>
        <mc:Fallback>
          <p:pic>
            <p:nvPicPr>
              <p:cNvPr id="721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37513" y="4102247"/>
                <a:ext cx="2293611" cy="2759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41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still exists that given an imaging point, we cannot uniquely identify what is the location of the 3D world point.  Because of z value</a:t>
            </a:r>
          </a:p>
          <a:p>
            <a:r>
              <a:rPr lang="en-US" dirty="0"/>
              <a:t> To identify  the 3D world point or the X, Y and Z coordinates of a 3D world point, we can use another camera.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imaging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image 1 is taken with help of 1 camera, </a:t>
            </a:r>
          </a:p>
          <a:p>
            <a:r>
              <a:rPr lang="en-US" dirty="0"/>
              <a:t>The image 2 is taken with the help of another camera. (or same camera but location is different)</a:t>
            </a:r>
          </a:p>
          <a:p>
            <a:endParaRPr lang="en-US" dirty="0"/>
          </a:p>
        </p:txBody>
      </p:sp>
      <p:pic>
        <p:nvPicPr>
          <p:cNvPr id="7" name="Content Placeholder 6" descr="Screen Shot 2015-05-22 at 12.03.19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629" b="-4362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Inverse perspective transformation</a:t>
            </a:r>
          </a:p>
          <a:p>
            <a:r>
              <a:rPr lang="en-US" dirty="0"/>
              <a:t>imaging geometry where the world coordinate system and the camera coordinate system are perfectly aligned</a:t>
            </a:r>
          </a:p>
          <a:p>
            <a:r>
              <a:rPr lang="en-US" dirty="0"/>
              <a:t>what are the transformations steps involved in a generalized imaging setup where the world coordinate system and the camera coordinate system not aligned</a:t>
            </a:r>
          </a:p>
          <a:p>
            <a:r>
              <a:rPr lang="en-US" dirty="0"/>
              <a:t>Illustrate the concept with the help of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both cameras, the image plane 1 and the image plane 2, they are in the same plane. </a:t>
            </a:r>
          </a:p>
        </p:txBody>
      </p:sp>
      <p:pic>
        <p:nvPicPr>
          <p:cNvPr id="6" name="Content Placeholder 5" descr="Screen Shot 2015-05-22 at 12.14.5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331" b="-423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Co-ordinate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will have different values of the Z coordinate because the cameras are shifted or displaced only in the Z axis not in the X axis or Y axis.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2 at 12.17.00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615" b="-2861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836613"/>
              <a:ext cx="3175" cy="1587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428" y="795351"/>
                <a:ext cx="2151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2813" y="728663"/>
              <a:ext cx="277812" cy="233362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3445" y="719329"/>
                <a:ext cx="296549" cy="252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2413" y="777875"/>
              <a:ext cx="314325" cy="188913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3019" y="768501"/>
                <a:ext cx="333112" cy="20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2475" y="628650"/>
              <a:ext cx="447675" cy="269875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3118" y="619257"/>
                <a:ext cx="466388" cy="288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2563" y="615950"/>
              <a:ext cx="511175" cy="292100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3210" y="606586"/>
                <a:ext cx="529881" cy="310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46738" y="8666163"/>
              <a:ext cx="0" cy="0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46738" y="86661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1050" y="1581150"/>
              <a:ext cx="617538" cy="280988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1682" y="1571784"/>
                <a:ext cx="636273" cy="2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6713" y="1533525"/>
              <a:ext cx="1733550" cy="588963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7348" y="1524171"/>
                <a:ext cx="1752279" cy="607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9000" y="1635125"/>
              <a:ext cx="622300" cy="266700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9648" y="1625780"/>
                <a:ext cx="641005" cy="28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05613" y="1592263"/>
              <a:ext cx="1619250" cy="698500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6257" y="1582911"/>
                <a:ext cx="1637961" cy="717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15063" y="582613"/>
              <a:ext cx="117475" cy="266700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05751" y="573230"/>
                <a:ext cx="136099" cy="28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0488" y="798513"/>
              <a:ext cx="238125" cy="180975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1122" y="789158"/>
                <a:ext cx="256858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8000" y="658813"/>
              <a:ext cx="423863" cy="334962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8661" y="649459"/>
                <a:ext cx="442542" cy="35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4113" y="3021013"/>
              <a:ext cx="369887" cy="314325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4731" y="3011630"/>
                <a:ext cx="388652" cy="333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4338" y="3128963"/>
              <a:ext cx="233362" cy="84137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44975" y="3119493"/>
                <a:ext cx="252089" cy="103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925" y="2970213"/>
              <a:ext cx="520700" cy="268287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54569" y="2960825"/>
                <a:ext cx="539412" cy="28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62425" y="2909888"/>
              <a:ext cx="153988" cy="320675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3114" y="2900530"/>
                <a:ext cx="172610" cy="33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4600" y="3797300"/>
              <a:ext cx="411163" cy="623888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5255" y="3787940"/>
                <a:ext cx="429852" cy="642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8650" y="3817938"/>
              <a:ext cx="782638" cy="303212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9286" y="3808542"/>
                <a:ext cx="801367" cy="322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8613" y="3657600"/>
              <a:ext cx="682625" cy="382588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9267" y="3648225"/>
                <a:ext cx="701317" cy="40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2238" y="3811588"/>
              <a:ext cx="173037" cy="84137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92885" y="3802239"/>
                <a:ext cx="191744" cy="10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4863" y="3517900"/>
              <a:ext cx="450850" cy="687388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5500" y="3508548"/>
                <a:ext cx="469575" cy="706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2413" y="3494088"/>
              <a:ext cx="1154112" cy="384175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3042" y="3484718"/>
                <a:ext cx="1172855" cy="40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0925" y="4606925"/>
              <a:ext cx="2717800" cy="530225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11563" y="4597547"/>
                <a:ext cx="2736524" cy="54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5463" y="5110163"/>
              <a:ext cx="862012" cy="449262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26109" y="5100803"/>
                <a:ext cx="880720" cy="4679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30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1550" y="657225"/>
              <a:ext cx="482600" cy="223838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193" y="647838"/>
                <a:ext cx="501314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8313" y="666750"/>
              <a:ext cx="401637" cy="558800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8922" y="657383"/>
                <a:ext cx="420419" cy="577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6813" y="658813"/>
              <a:ext cx="1154112" cy="374650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45" y="649465"/>
                <a:ext cx="1172849" cy="393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8713" y="1250950"/>
              <a:ext cx="184150" cy="284163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9362" y="1241633"/>
                <a:ext cx="202853" cy="302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5100" y="1492250"/>
              <a:ext cx="214313" cy="92075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5766" y="1482788"/>
                <a:ext cx="232980" cy="1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6750" y="1384300"/>
              <a:ext cx="214313" cy="260350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7401" y="1374963"/>
                <a:ext cx="233011" cy="279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0075" y="1758950"/>
              <a:ext cx="400050" cy="328613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0696" y="1749582"/>
                <a:ext cx="418808" cy="347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1900" y="1517650"/>
              <a:ext cx="103188" cy="303213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2552" y="1508276"/>
                <a:ext cx="121884" cy="32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8288" y="1554163"/>
              <a:ext cx="106362" cy="185737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68882" y="1544822"/>
                <a:ext cx="125174" cy="20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9913" y="1412875"/>
              <a:ext cx="727075" cy="411163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0545" y="1403489"/>
                <a:ext cx="745810" cy="4299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997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Stereo correspondence problem complexity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2188" y="2689225"/>
              <a:ext cx="241300" cy="201613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2810" y="2679848"/>
                <a:ext cx="260056" cy="22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8175" y="2420938"/>
              <a:ext cx="217488" cy="168275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8797" y="2411609"/>
                <a:ext cx="236243" cy="18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5188" y="2227263"/>
              <a:ext cx="17462" cy="34925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5318" y="2218091"/>
                <a:ext cx="37202" cy="5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31975" y="9336088"/>
              <a:ext cx="0" cy="0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31975" y="93360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3350" y="1646238"/>
              <a:ext cx="349250" cy="195262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63998" y="1636906"/>
                <a:ext cx="367953" cy="21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7375" y="1709738"/>
              <a:ext cx="23813" cy="71437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17850" y="1700405"/>
                <a:ext cx="42863" cy="9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6913" y="1631950"/>
              <a:ext cx="109537" cy="246063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7451" y="1622569"/>
                <a:ext cx="128460" cy="264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2175" y="1517650"/>
              <a:ext cx="169863" cy="273050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2818" y="1508272"/>
                <a:ext cx="188577" cy="291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8725" y="1454150"/>
              <a:ext cx="282575" cy="219075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9330" y="1444812"/>
                <a:ext cx="301365" cy="23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15125" y="1576388"/>
              <a:ext cx="20638" cy="85725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6030" y="1566984"/>
                <a:ext cx="38827" cy="10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1650" y="1393825"/>
              <a:ext cx="446088" cy="292100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2281" y="1384449"/>
                <a:ext cx="464825" cy="31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4000" y="3484563"/>
              <a:ext cx="179388" cy="212725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4634" y="3475252"/>
                <a:ext cx="198119" cy="231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8388" y="2674938"/>
              <a:ext cx="233362" cy="330200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8981" y="2665596"/>
                <a:ext cx="252176" cy="348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7088" y="3433763"/>
              <a:ext cx="400050" cy="349250"/>
            </p14:xfrm>
          </p:contentPart>
        </mc:Choice>
        <mc:Fallback>
          <p:pic>
            <p:nvPicPr>
              <p:cNvPr id="102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27701" y="3424402"/>
                <a:ext cx="418825" cy="36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3563" y="2028825"/>
              <a:ext cx="1636712" cy="1371600"/>
            </p14:xfrm>
          </p:contentPart>
        </mc:Choice>
        <mc:Fallback>
          <p:pic>
            <p:nvPicPr>
              <p:cNvPr id="102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4194" y="2019453"/>
                <a:ext cx="1655450" cy="1390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2500" y="1830388"/>
              <a:ext cx="2800350" cy="1255712"/>
            </p14:xfrm>
          </p:contentPart>
        </mc:Choice>
        <mc:Fallback>
          <p:pic>
            <p:nvPicPr>
              <p:cNvPr id="102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3187" y="1821065"/>
                <a:ext cx="2818976" cy="127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4913" y="2528888"/>
              <a:ext cx="31750" cy="47625"/>
            </p14:xfrm>
          </p:contentPart>
        </mc:Choice>
        <mc:Fallback>
          <p:pic>
            <p:nvPicPr>
              <p:cNvPr id="102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65201" y="2519578"/>
                <a:ext cx="51174" cy="66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6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8563" y="949325"/>
              <a:ext cx="80962" cy="336550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207" y="939966"/>
                <a:ext cx="99673" cy="35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0338" y="949325"/>
              <a:ext cx="147637" cy="244475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930" y="939964"/>
                <a:ext cx="166453" cy="263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1189038"/>
              <a:ext cx="22225" cy="69850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3116" y="1179628"/>
                <a:ext cx="40569" cy="88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4688" y="947738"/>
              <a:ext cx="115887" cy="239712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5302" y="938422"/>
                <a:ext cx="134660" cy="25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6150" y="1147763"/>
              <a:ext cx="17463" cy="76200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7069" y="1138418"/>
                <a:ext cx="35625" cy="94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4900" y="928688"/>
              <a:ext cx="146050" cy="201612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01" y="919344"/>
                <a:ext cx="164849" cy="220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9863" y="889000"/>
              <a:ext cx="66675" cy="220663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70442" y="879656"/>
                <a:ext cx="85518" cy="2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57775" y="762000"/>
              <a:ext cx="271463" cy="328613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8427" y="752642"/>
                <a:ext cx="290160" cy="347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1000" y="992188"/>
              <a:ext cx="4763" cy="80962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3260" y="982832"/>
                <a:ext cx="20243" cy="9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0863" y="827088"/>
              <a:ext cx="341312" cy="284162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1522" y="817736"/>
                <a:ext cx="359994" cy="302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1563" y="849313"/>
              <a:ext cx="230187" cy="220662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2226" y="839908"/>
                <a:ext cx="248861" cy="23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5575" y="790575"/>
              <a:ext cx="47625" cy="217488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6403" y="781228"/>
                <a:ext cx="65969" cy="236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4063" y="730250"/>
              <a:ext cx="311150" cy="293688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94732" y="720869"/>
                <a:ext cx="329812" cy="31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0950" y="1452563"/>
              <a:ext cx="82550" cy="138112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1699" y="1443236"/>
                <a:ext cx="101053" cy="156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0975" y="1484313"/>
              <a:ext cx="230188" cy="177800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1580" y="1474993"/>
                <a:ext cx="248979" cy="1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4038" y="1565275"/>
              <a:ext cx="42862" cy="96838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24978" y="1555915"/>
                <a:ext cx="60983" cy="115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7713" y="1471613"/>
              <a:ext cx="222250" cy="241300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18348" y="1462207"/>
                <a:ext cx="240981" cy="260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5225" y="1436688"/>
              <a:ext cx="204788" cy="252412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35818" y="1427286"/>
                <a:ext cx="223602" cy="27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1401763"/>
              <a:ext cx="106362" cy="254000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4939" y="1392356"/>
                <a:ext cx="125111" cy="27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7100" y="1312863"/>
              <a:ext cx="285750" cy="304800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7755" y="1303485"/>
                <a:ext cx="304441" cy="32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64188" y="2163763"/>
              <a:ext cx="1703387" cy="403225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54831" y="2154402"/>
                <a:ext cx="1722102" cy="421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6050" y="2687638"/>
              <a:ext cx="119063" cy="180975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86726" y="2678265"/>
                <a:ext cx="137711" cy="1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7038" y="2716213"/>
              <a:ext cx="557212" cy="239712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67691" y="2706855"/>
                <a:ext cx="575906" cy="258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3075" y="3154363"/>
              <a:ext cx="2176463" cy="774700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43712" y="3144990"/>
                <a:ext cx="2195188" cy="793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1100" y="2293938"/>
              <a:ext cx="277813" cy="185737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1719" y="2284615"/>
                <a:ext cx="296574" cy="204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6400" y="2295525"/>
              <a:ext cx="115888" cy="69850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6984" y="2286164"/>
                <a:ext cx="134720" cy="88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8200" y="2128838"/>
              <a:ext cx="531813" cy="257175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8838" y="2119512"/>
                <a:ext cx="550536" cy="275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9463" y="2487613"/>
              <a:ext cx="836612" cy="327025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10095" y="2478280"/>
                <a:ext cx="855347" cy="345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5088" y="3078163"/>
              <a:ext cx="1646237" cy="587375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5730" y="3068788"/>
                <a:ext cx="1664952" cy="606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6650" y="3608388"/>
              <a:ext cx="646113" cy="230187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67286" y="3599066"/>
                <a:ext cx="664841" cy="24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9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1163" y="4360863"/>
              <a:ext cx="260350" cy="203200"/>
            </p14:xfrm>
          </p:contentPart>
        </mc:Choice>
        <mc:Fallback>
          <p:pic>
            <p:nvPicPr>
              <p:cNvPr id="1129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41813" y="4351545"/>
                <a:ext cx="279049" cy="221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9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8675" y="4406900"/>
              <a:ext cx="131763" cy="88900"/>
            </p14:xfrm>
          </p:contentPart>
        </mc:Choice>
        <mc:Fallback>
          <p:pic>
            <p:nvPicPr>
              <p:cNvPr id="1129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59237" y="4397542"/>
                <a:ext cx="150638" cy="10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9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5538" y="4260850"/>
              <a:ext cx="293687" cy="271463"/>
            </p14:xfrm>
          </p:contentPart>
        </mc:Choice>
        <mc:Fallback>
          <p:pic>
            <p:nvPicPr>
              <p:cNvPr id="1129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56203" y="4251526"/>
                <a:ext cx="312357" cy="290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9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8625" y="4829175"/>
              <a:ext cx="209550" cy="211138"/>
            </p14:xfrm>
          </p:contentPart>
        </mc:Choice>
        <mc:Fallback>
          <p:pic>
            <p:nvPicPr>
              <p:cNvPr id="1129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59264" y="4819807"/>
                <a:ext cx="228273" cy="229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30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0" y="4811713"/>
              <a:ext cx="211138" cy="107950"/>
            </p14:xfrm>
          </p:contentPart>
        </mc:Choice>
        <mc:Fallback>
          <p:pic>
            <p:nvPicPr>
              <p:cNvPr id="1130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7834" y="4802357"/>
                <a:ext cx="229970" cy="12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0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8425" y="4629150"/>
              <a:ext cx="295275" cy="303213"/>
            </p14:xfrm>
          </p:contentPart>
        </mc:Choice>
        <mc:Fallback>
          <p:pic>
            <p:nvPicPr>
              <p:cNvPr id="1130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99063" y="4619765"/>
                <a:ext cx="314000" cy="32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0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1825" y="5154613"/>
              <a:ext cx="247650" cy="266700"/>
            </p14:xfrm>
          </p:contentPart>
        </mc:Choice>
        <mc:Fallback>
          <p:pic>
            <p:nvPicPr>
              <p:cNvPr id="1130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2507" y="5145217"/>
                <a:ext cx="266286" cy="285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0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4738" y="5105400"/>
              <a:ext cx="295275" cy="338138"/>
            </p14:xfrm>
          </p:contentPart>
        </mc:Choice>
        <mc:Fallback>
          <p:pic>
            <p:nvPicPr>
              <p:cNvPr id="1130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05353" y="5096007"/>
                <a:ext cx="314046" cy="356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30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3375" y="5022850"/>
              <a:ext cx="273050" cy="238125"/>
            </p14:xfrm>
          </p:contentPart>
        </mc:Choice>
        <mc:Fallback>
          <p:pic>
            <p:nvPicPr>
              <p:cNvPr id="1130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34058" y="5013540"/>
                <a:ext cx="291683" cy="256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7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Calibration of the camera </a:t>
            </a:r>
          </a:p>
          <a:p>
            <a:r>
              <a:rPr lang="en-US" dirty="0"/>
              <a:t>Extracting the 3D point from 2 images which is also known as stereo images</a:t>
            </a:r>
          </a:p>
          <a:p>
            <a:r>
              <a:rPr lang="en-US" dirty="0"/>
              <a:t>Stereo correspondence problem complexity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of the camera </a:t>
            </a:r>
          </a:p>
          <a:p>
            <a:r>
              <a:rPr lang="en-US" dirty="0"/>
              <a:t>Extracting the 3D point from 2 images which is also known as stereo images</a:t>
            </a:r>
          </a:p>
          <a:p>
            <a:r>
              <a:rPr lang="en-US" dirty="0"/>
              <a:t>Stereo correspondence problem complexity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perfectly aligned camera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camera can be a pan of angle theta, it can also be given a tilt by an angle alpha. </a:t>
            </a:r>
          </a:p>
        </p:txBody>
      </p:sp>
      <p:pic>
        <p:nvPicPr>
          <p:cNvPr id="6" name="Content Placeholder 5" descr="Screen Shot 2015-05-21 at 10.26.1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43" b="-3624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 given world point W, what will be the corresponding image point C?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to find a set of transformations to bring the camera coordinate system and the world coordinate system in perfectly aligned.</a:t>
            </a:r>
          </a:p>
          <a:p>
            <a:r>
              <a:rPr lang="en-US" dirty="0"/>
              <a:t>Then apply the perspective transformation to the transformed 3D world points to the </a:t>
            </a:r>
            <a:r>
              <a:rPr lang="nl-NL" dirty="0"/>
              <a:t>corresponding image co-ordinates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4 different transformation steps which are to be applied one after another and these transformation steps will give you the transformed coordinate of the 3D world point W. </a:t>
            </a:r>
          </a:p>
        </p:txBody>
      </p:sp>
      <p:pic>
        <p:nvPicPr>
          <p:cNvPr id="6" name="Content Placeholder 5" descr="Screen Shot 2015-05-21 at 10.45.3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068" b="-6206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camera center is displaced by vector W0; so, all the world coordinate points, will be displaced by the vector which is negative of W0 </a:t>
            </a:r>
          </a:p>
        </p:txBody>
      </p:sp>
      <p:pic>
        <p:nvPicPr>
          <p:cNvPr id="6" name="Content Placeholder 5" descr="Screen Shot 2015-05-21 at 10.48.5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38" b="-3643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Panning the camera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Pan the camera by angle theta and this panning is done along the Z axis. </a:t>
            </a:r>
          </a:p>
        </p:txBody>
      </p:sp>
      <p:pic>
        <p:nvPicPr>
          <p:cNvPr id="6" name="Content Placeholder 5" descr="Screen Shot 2015-05-21 at 12.33.52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97" b="-3869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Tilt the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to find out what is the corresponding transformation matrix for this tilt operation which has to applied to all the 3D points. </a:t>
            </a:r>
          </a:p>
          <a:p>
            <a:r>
              <a:rPr lang="en-US" dirty="0"/>
              <a:t> Rotating towards Z-axis</a:t>
            </a:r>
          </a:p>
          <a:p>
            <a:endParaRPr lang="en-US" dirty="0"/>
          </a:p>
        </p:txBody>
      </p:sp>
      <p:pic>
        <p:nvPicPr>
          <p:cNvPr id="6" name="Content Placeholder 5" descr="Screen Shot 2015-05-21 at 12.38.4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44" b="-3474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697</Words>
  <Application>Microsoft Office PowerPoint</Application>
  <PresentationFormat>On-screen Show (4:3)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Digital Image Processing CCS331 </vt:lpstr>
      <vt:lpstr>Summery of previous lecture </vt:lpstr>
      <vt:lpstr>Today's lecture </vt:lpstr>
      <vt:lpstr>Not perfectly aligned camera </vt:lpstr>
      <vt:lpstr>For a given world point W, what will be the corresponding image point C? </vt:lpstr>
      <vt:lpstr>Transformation steps </vt:lpstr>
      <vt:lpstr>Displacement</vt:lpstr>
      <vt:lpstr>Panning the camera </vt:lpstr>
      <vt:lpstr>Tilt the camera</vt:lpstr>
      <vt:lpstr>combined into a single rotation matrix </vt:lpstr>
      <vt:lpstr>camera center transformation </vt:lpstr>
      <vt:lpstr>All transformation one after another </vt:lpstr>
      <vt:lpstr>Co-ordinate measurements</vt:lpstr>
      <vt:lpstr>Calibrate camera </vt:lpstr>
      <vt:lpstr>PowerPoint Presentation</vt:lpstr>
      <vt:lpstr>PowerPoint Presentation</vt:lpstr>
      <vt:lpstr>PowerPoint Presentation</vt:lpstr>
      <vt:lpstr>PowerPoint Presentation</vt:lpstr>
      <vt:lpstr>Stereo imaging </vt:lpstr>
      <vt:lpstr>Stereo imaging</vt:lpstr>
      <vt:lpstr>Co-ordinate measurements</vt:lpstr>
      <vt:lpstr>PowerPoint Presentation</vt:lpstr>
      <vt:lpstr>PowerPoint Presentation</vt:lpstr>
      <vt:lpstr>Stereo correspondence problem complexity  </vt:lpstr>
      <vt:lpstr>PowerPoint Presentation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451</cp:revision>
  <dcterms:created xsi:type="dcterms:W3CDTF">2015-05-04T09:46:19Z</dcterms:created>
  <dcterms:modified xsi:type="dcterms:W3CDTF">2023-03-19T15:32:43Z</dcterms:modified>
</cp:coreProperties>
</file>