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9" r:id="rId3"/>
    <p:sldId id="488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396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788" autoAdjust="0"/>
  </p:normalViewPr>
  <p:slideViewPr>
    <p:cSldViewPr snapToGrid="0" snapToObjects="1">
      <p:cViewPr>
        <p:scale>
          <a:sx n="81" d="100"/>
          <a:sy n="81" d="100"/>
        </p:scale>
        <p:origin x="-9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25/05/2015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25/05/2015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25/05/2015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/>
              <a:t>CCS331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Interpolation </a:t>
            </a:r>
            <a:r>
              <a:rPr lang="en-US" b="1" dirty="0"/>
              <a:t>and Resampling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</a:t>
            </a:r>
            <a:r>
              <a:rPr lang="en-US" dirty="0"/>
              <a:t>of </a:t>
            </a:r>
            <a:r>
              <a:rPr lang="en-US" dirty="0" smtClean="0"/>
              <a:t>B </a:t>
            </a:r>
            <a:r>
              <a:rPr lang="en-US" dirty="0"/>
              <a:t>spline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region of support for this cubic function is 5 </a:t>
            </a:r>
            <a:r>
              <a:rPr lang="en-US" dirty="0" smtClean="0"/>
              <a:t>points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region of support for quadratic function is 4 </a:t>
            </a:r>
            <a:r>
              <a:rPr lang="en-US" dirty="0" smtClean="0"/>
              <a:t>points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region of support for the linear B spline is 3 points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region of support for </a:t>
            </a:r>
            <a:r>
              <a:rPr lang="en-US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2 </a:t>
            </a:r>
            <a:r>
              <a:rPr lang="en-US" dirty="0"/>
              <a:t>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all </a:t>
            </a:r>
            <a:r>
              <a:rPr lang="en-US" dirty="0" smtClean="0"/>
              <a:t>cases</a:t>
            </a:r>
            <a:r>
              <a:rPr lang="en-US" dirty="0"/>
              <a:t>, the region of support is finite.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5 at 11.04.30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3827" b="-3382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1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interpolation </a:t>
            </a:r>
            <a:endParaRPr lang="en-US" dirty="0"/>
          </a:p>
        </p:txBody>
      </p:sp>
      <p:pic>
        <p:nvPicPr>
          <p:cNvPr id="6" name="Content Placeholder 5" descr="Screen Shot 2015-05-25 at 11.11.3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793" r="-979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</a:t>
            </a:r>
            <a:endParaRPr lang="en-US" dirty="0"/>
          </a:p>
        </p:txBody>
      </p:sp>
      <p:pic>
        <p:nvPicPr>
          <p:cNvPr id="5" name="Content Placeholder 4" descr="Screen Shot 2015-05-25 at 11.1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733" r="-67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93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7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shift </a:t>
            </a:r>
            <a:endParaRPr lang="en-US" dirty="0"/>
          </a:p>
        </p:txBody>
      </p:sp>
      <p:pic>
        <p:nvPicPr>
          <p:cNvPr id="5" name="Content Placeholder 4" descr="Screen Shot 2015-05-25 at 11.31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379" r="-113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2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348" r="-143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8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3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522" r="-652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9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4.0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884" r="-1188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4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interpolating the function </a:t>
            </a:r>
          </a:p>
        </p:txBody>
      </p:sp>
      <p:pic>
        <p:nvPicPr>
          <p:cNvPr id="5" name="Content Placeholder 4" descr="Screen Shot 2015-05-25 at 11.37.0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28" r="-172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2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Calibration of the camera </a:t>
            </a:r>
          </a:p>
          <a:p>
            <a:r>
              <a:rPr lang="en-US" dirty="0"/>
              <a:t>Extracting the 3D point from 2 images which is also known as stereo images</a:t>
            </a:r>
          </a:p>
          <a:p>
            <a:r>
              <a:rPr lang="en-US" dirty="0"/>
              <a:t>Stereo correspondence problem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Results, </a:t>
            </a:r>
            <a:r>
              <a:rPr lang="fr-FR" dirty="0"/>
              <a:t>constant interpolation </a:t>
            </a:r>
            <a:br>
              <a:rPr lang="fr-FR" dirty="0"/>
            </a:br>
            <a:endParaRPr lang="en-US" dirty="0"/>
          </a:p>
        </p:txBody>
      </p:sp>
      <p:pic>
        <p:nvPicPr>
          <p:cNvPr id="5" name="Content Placeholder 4" descr="Screen Shot 2015-05-25 at 11.39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548" r="-125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7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fr-FR" dirty="0"/>
              <a:t>constant interpolation </a:t>
            </a:r>
            <a:endParaRPr lang="en-US" dirty="0"/>
          </a:p>
        </p:txBody>
      </p:sp>
      <p:pic>
        <p:nvPicPr>
          <p:cNvPr id="5" name="Content Placeholder 4" descr="Screen Shot 2015-05-25 at 11.40.5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380" r="-838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4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</a:t>
            </a:r>
            <a:r>
              <a:rPr lang="en-US" dirty="0" smtClean="0"/>
              <a:t>cubic </a:t>
            </a:r>
            <a:endParaRPr lang="en-US" dirty="0"/>
          </a:p>
        </p:txBody>
      </p:sp>
      <p:pic>
        <p:nvPicPr>
          <p:cNvPr id="5" name="Content Placeholder 4" descr="Screen Shot 2015-05-25 at 11.41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86" b="178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when, do we need image interpolation and image resampling.</a:t>
            </a:r>
          </a:p>
          <a:p>
            <a:r>
              <a:rPr lang="en-US" dirty="0"/>
              <a:t>Interpolation operation </a:t>
            </a:r>
          </a:p>
          <a:p>
            <a:r>
              <a:rPr lang="en-US"/>
              <a:t>Algorithms  for different image transformations and the needed interpolation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and when, do we need image interpolation and image resampling.</a:t>
            </a:r>
            <a:endParaRPr lang="en-US" dirty="0" smtClean="0"/>
          </a:p>
          <a:p>
            <a:r>
              <a:rPr lang="en-US" dirty="0" smtClean="0"/>
              <a:t>Interpolation </a:t>
            </a:r>
            <a:r>
              <a:rPr lang="en-US" dirty="0"/>
              <a:t>operation </a:t>
            </a:r>
            <a:endParaRPr lang="en-US" dirty="0" smtClean="0"/>
          </a:p>
          <a:p>
            <a:r>
              <a:rPr lang="en-US" dirty="0" smtClean="0"/>
              <a:t>Algorithms  </a:t>
            </a:r>
            <a:r>
              <a:rPr lang="en-US" dirty="0"/>
              <a:t>for different image transformations and the needed interpolation operations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4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Interpolation </a:t>
            </a:r>
            <a:r>
              <a:rPr lang="en-US" dirty="0"/>
              <a:t>and image resampling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dimensional signal </a:t>
            </a:r>
            <a:r>
              <a:rPr lang="en-US" dirty="0" smtClean="0"/>
              <a:t>which </a:t>
            </a:r>
            <a:r>
              <a:rPr lang="en-US" dirty="0"/>
              <a:t>are represented by f </a:t>
            </a:r>
            <a:r>
              <a:rPr lang="en-US" baseline="-25000" dirty="0"/>
              <a:t>S </a:t>
            </a:r>
            <a:r>
              <a:rPr lang="en-US" dirty="0"/>
              <a:t>(t). </a:t>
            </a:r>
          </a:p>
          <a:p>
            <a:endParaRPr lang="en-US" dirty="0"/>
          </a:p>
        </p:txBody>
      </p:sp>
      <p:pic>
        <p:nvPicPr>
          <p:cNvPr id="6" name="Content Placeholder 5" descr="Screen Shot 2015-05-25 at 10.17.16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0588" b="-50588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9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the </a:t>
            </a:r>
            <a:r>
              <a:rPr lang="en-US" dirty="0"/>
              <a:t>interpolation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 spline function </a:t>
            </a:r>
            <a:r>
              <a:rPr lang="en-US" dirty="0" smtClean="0"/>
              <a:t>satisfies </a:t>
            </a:r>
            <a:r>
              <a:rPr lang="en-US" dirty="0"/>
              <a:t>all these 3 </a:t>
            </a:r>
            <a:r>
              <a:rPr lang="en-US" dirty="0" smtClean="0"/>
              <a:t> properties</a:t>
            </a:r>
            <a:r>
              <a:rPr lang="en-US" dirty="0"/>
              <a:t> </a:t>
            </a:r>
            <a:r>
              <a:rPr lang="en-US" dirty="0" smtClean="0"/>
              <a:t>we need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Screen Shot 2015-05-25 at 10.24.13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8583" b="-6858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7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5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239</Words>
  <Application>Microsoft Macintosh PowerPoint</Application>
  <PresentationFormat>On-screen Show (4:3)</PresentationFormat>
  <Paragraphs>63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Digital Image Processing CCS331 </vt:lpstr>
      <vt:lpstr>Summery of previous lecture </vt:lpstr>
      <vt:lpstr>Todays lecture </vt:lpstr>
      <vt:lpstr>Slide 4</vt:lpstr>
      <vt:lpstr>Slide 5</vt:lpstr>
      <vt:lpstr>Interpolation and image resampling</vt:lpstr>
      <vt:lpstr>Properties of the interpolation </vt:lpstr>
      <vt:lpstr>Slide 8</vt:lpstr>
      <vt:lpstr>Slide 9</vt:lpstr>
      <vt:lpstr>Slide 10</vt:lpstr>
      <vt:lpstr>Nature of B spline functions </vt:lpstr>
      <vt:lpstr>interpolation </vt:lpstr>
      <vt:lpstr>Interpolation </vt:lpstr>
      <vt:lpstr>Slide 14</vt:lpstr>
      <vt:lpstr>Change in shift </vt:lpstr>
      <vt:lpstr>interpolating the function </vt:lpstr>
      <vt:lpstr>interpolating the function </vt:lpstr>
      <vt:lpstr>interpolating the function </vt:lpstr>
      <vt:lpstr>interpolating the function </vt:lpstr>
      <vt:lpstr>Results, constant interpolation  </vt:lpstr>
      <vt:lpstr>Results, constant interpolation </vt:lpstr>
      <vt:lpstr>Results, cubic 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460</cp:revision>
  <dcterms:created xsi:type="dcterms:W3CDTF">2015-05-04T09:46:19Z</dcterms:created>
  <dcterms:modified xsi:type="dcterms:W3CDTF">2015-05-25T08:52:27Z</dcterms:modified>
</cp:coreProperties>
</file>