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Roboto Bold" charset="1" panose="02000000000000000000"/>
      <p:regular r:id="rId20"/>
    </p:embeddedFont>
    <p:embeddedFont>
      <p:font typeface="TT Ramillas" charset="1" panose="020E0000080000020004"/>
      <p:regular r:id="rId21"/>
    </p:embeddedFont>
    <p:embeddedFont>
      <p:font typeface="TT Ramillas Italics" charset="1" panose="020E0000080000090004"/>
      <p:regular r:id="rId22"/>
    </p:embeddedFont>
    <p:embeddedFont>
      <p:font typeface="Inter Bold" charset="1" panose="020B0802030000000004"/>
      <p:regular r:id="rId23"/>
    </p:embeddedFont>
    <p:embeddedFont>
      <p:font typeface="TT Ramillas Bold" charset="1" panose="020E0000080000020004"/>
      <p:regular r:id="rId24"/>
    </p:embeddedFont>
    <p:embeddedFont>
      <p:font typeface="Inter" charset="1" panose="020B05020300000000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3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7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93261" y="7319924"/>
            <a:ext cx="5966039" cy="1731947"/>
            <a:chOff x="0" y="0"/>
            <a:chExt cx="1571303" cy="4561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1303" cy="456151"/>
            </a:xfrm>
            <a:custGeom>
              <a:avLst/>
              <a:gdLst/>
              <a:ahLst/>
              <a:cxnLst/>
              <a:rect r="r" b="b" t="t" l="l"/>
              <a:pathLst>
                <a:path h="456151" w="1571303">
                  <a:moveTo>
                    <a:pt x="32442" y="0"/>
                  </a:moveTo>
                  <a:lnTo>
                    <a:pt x="1538861" y="0"/>
                  </a:lnTo>
                  <a:cubicBezTo>
                    <a:pt x="1547465" y="0"/>
                    <a:pt x="1555717" y="3418"/>
                    <a:pt x="1561801" y="9502"/>
                  </a:cubicBezTo>
                  <a:cubicBezTo>
                    <a:pt x="1567885" y="15586"/>
                    <a:pt x="1571303" y="23838"/>
                    <a:pt x="1571303" y="32442"/>
                  </a:cubicBezTo>
                  <a:lnTo>
                    <a:pt x="1571303" y="423709"/>
                  </a:lnTo>
                  <a:cubicBezTo>
                    <a:pt x="1571303" y="441626"/>
                    <a:pt x="1556778" y="456151"/>
                    <a:pt x="1538861" y="456151"/>
                  </a:cubicBezTo>
                  <a:lnTo>
                    <a:pt x="32442" y="456151"/>
                  </a:lnTo>
                  <a:cubicBezTo>
                    <a:pt x="14525" y="456151"/>
                    <a:pt x="0" y="441626"/>
                    <a:pt x="0" y="423709"/>
                  </a:cubicBezTo>
                  <a:lnTo>
                    <a:pt x="0" y="32442"/>
                  </a:lnTo>
                  <a:cubicBezTo>
                    <a:pt x="0" y="14525"/>
                    <a:pt x="14525" y="0"/>
                    <a:pt x="324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571303" cy="52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b="true" sz="289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 Hotel management System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40859" y="3416966"/>
            <a:ext cx="15221971" cy="291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11"/>
              </a:lnSpc>
            </a:pPr>
            <a:r>
              <a:rPr lang="en-US" sz="25513" spc="-995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Hotelify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46340" y="1092001"/>
            <a:ext cx="3049201" cy="34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598"/>
              </a:lnSpc>
            </a:pPr>
            <a:r>
              <a:rPr lang="en-US" b="true" sz="2598" spc="-64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CODESMITH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424318" cy="424318"/>
            <a:chOff x="0" y="0"/>
            <a:chExt cx="565758" cy="56575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565758" cy="565758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72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98980" y="98980"/>
              <a:ext cx="367797" cy="367797"/>
            </a:xfrm>
            <a:custGeom>
              <a:avLst/>
              <a:gdLst/>
              <a:ahLst/>
              <a:cxnLst/>
              <a:rect r="r" b="b" t="t" l="l"/>
              <a:pathLst>
                <a:path h="367797" w="367797">
                  <a:moveTo>
                    <a:pt x="0" y="0"/>
                  </a:moveTo>
                  <a:lnTo>
                    <a:pt x="367797" y="0"/>
                  </a:lnTo>
                  <a:lnTo>
                    <a:pt x="367797" y="367797"/>
                  </a:lnTo>
                  <a:lnTo>
                    <a:pt x="0" y="367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2954" y="3280152"/>
            <a:ext cx="16722091" cy="5978148"/>
          </a:xfrm>
          <a:custGeom>
            <a:avLst/>
            <a:gdLst/>
            <a:ahLst/>
            <a:cxnLst/>
            <a:rect r="r" b="b" t="t" l="l"/>
            <a:pathLst>
              <a:path h="5978148" w="16722091">
                <a:moveTo>
                  <a:pt x="0" y="0"/>
                </a:moveTo>
                <a:lnTo>
                  <a:pt x="16722092" y="0"/>
                </a:lnTo>
                <a:lnTo>
                  <a:pt x="16722092" y="5978148"/>
                </a:lnTo>
                <a:lnTo>
                  <a:pt x="0" y="5978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46892" y="1266825"/>
            <a:ext cx="9594216" cy="112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90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Package Diagram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50983"/>
            <a:ext cx="16230600" cy="5985034"/>
          </a:xfrm>
          <a:custGeom>
            <a:avLst/>
            <a:gdLst/>
            <a:ahLst/>
            <a:cxnLst/>
            <a:rect r="r" b="b" t="t" l="l"/>
            <a:pathLst>
              <a:path h="5985034" w="16230600">
                <a:moveTo>
                  <a:pt x="0" y="0"/>
                </a:moveTo>
                <a:lnTo>
                  <a:pt x="16230600" y="0"/>
                </a:lnTo>
                <a:lnTo>
                  <a:pt x="16230600" y="5985034"/>
                </a:lnTo>
                <a:lnTo>
                  <a:pt x="0" y="5985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60566" y="598713"/>
            <a:ext cx="14566867" cy="108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56"/>
              </a:lnSpc>
            </a:pPr>
            <a:r>
              <a:rPr lang="en-US" sz="8648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Deployment Diagram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5511670" cy="7135368"/>
          </a:xfrm>
          <a:custGeom>
            <a:avLst/>
            <a:gdLst/>
            <a:ahLst/>
            <a:cxnLst/>
            <a:rect r="r" b="b" t="t" l="l"/>
            <a:pathLst>
              <a:path h="7135368" w="15511670">
                <a:moveTo>
                  <a:pt x="0" y="0"/>
                </a:moveTo>
                <a:lnTo>
                  <a:pt x="15511670" y="0"/>
                </a:lnTo>
                <a:lnTo>
                  <a:pt x="15511670" y="7135368"/>
                </a:lnTo>
                <a:lnTo>
                  <a:pt x="0" y="7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354568"/>
            <a:ext cx="14566867" cy="903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4"/>
              </a:lnSpc>
            </a:pPr>
            <a:r>
              <a:rPr lang="en-US" sz="7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Component Diagram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6160" y="1019175"/>
            <a:ext cx="4235748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Use Case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0824" y="4149060"/>
            <a:ext cx="3867248" cy="386724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C72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120824" y="4172586"/>
            <a:ext cx="3820210" cy="3820195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195016" y="4149060"/>
            <a:ext cx="3867248" cy="386724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C72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242054" y="4196113"/>
            <a:ext cx="3820210" cy="3820195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-16666" r="0" b="-16666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267956" y="4149060"/>
            <a:ext cx="3867248" cy="386724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C72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3291475" y="4196113"/>
            <a:ext cx="3820210" cy="3820195"/>
            <a:chOff x="0" y="0"/>
            <a:chExt cx="6350000" cy="63499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916" t="0" r="-3916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233762" y="1784017"/>
            <a:ext cx="15990861" cy="1165691"/>
            <a:chOff x="0" y="0"/>
            <a:chExt cx="812800" cy="592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59251"/>
            </a:xfrm>
            <a:custGeom>
              <a:avLst/>
              <a:gdLst/>
              <a:ahLst/>
              <a:cxnLst/>
              <a:rect r="r" b="b" t="t" l="l"/>
              <a:pathLst>
                <a:path h="59251" w="812800">
                  <a:moveTo>
                    <a:pt x="29625" y="0"/>
                  </a:moveTo>
                  <a:lnTo>
                    <a:pt x="783175" y="0"/>
                  </a:lnTo>
                  <a:cubicBezTo>
                    <a:pt x="799536" y="0"/>
                    <a:pt x="812800" y="13264"/>
                    <a:pt x="812800" y="29625"/>
                  </a:cubicBezTo>
                  <a:lnTo>
                    <a:pt x="812800" y="29625"/>
                  </a:lnTo>
                  <a:cubicBezTo>
                    <a:pt x="812800" y="37483"/>
                    <a:pt x="809679" y="45018"/>
                    <a:pt x="804123" y="50574"/>
                  </a:cubicBezTo>
                  <a:cubicBezTo>
                    <a:pt x="798567" y="56130"/>
                    <a:pt x="791032" y="59251"/>
                    <a:pt x="783175" y="59251"/>
                  </a:cubicBezTo>
                  <a:lnTo>
                    <a:pt x="29625" y="59251"/>
                  </a:lnTo>
                  <a:cubicBezTo>
                    <a:pt x="13264" y="59251"/>
                    <a:pt x="0" y="45987"/>
                    <a:pt x="0" y="29625"/>
                  </a:cubicBezTo>
                  <a:lnTo>
                    <a:pt x="0" y="29625"/>
                  </a:lnTo>
                  <a:cubicBezTo>
                    <a:pt x="0" y="13264"/>
                    <a:pt x="13264" y="0"/>
                    <a:pt x="29625" y="0"/>
                  </a:cubicBezTo>
                  <a:close/>
                </a:path>
              </a:pathLst>
            </a:custGeom>
            <a:solidFill>
              <a:srgbClr val="4C72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106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610209" y="8959961"/>
            <a:ext cx="2718648" cy="298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3"/>
              </a:lnSpc>
            </a:pPr>
            <a:r>
              <a:rPr lang="en-US" sz="17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Developer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5275" y="8471424"/>
            <a:ext cx="4082215" cy="40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4"/>
              </a:lnSpc>
            </a:pPr>
            <a:r>
              <a:rPr lang="en-US" sz="3064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Ibraheem Farrukh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84402" y="8959961"/>
            <a:ext cx="2718648" cy="298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3"/>
              </a:lnSpc>
            </a:pPr>
            <a:r>
              <a:rPr lang="en-US" sz="17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Developer/QA Analyst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69468" y="8471424"/>
            <a:ext cx="4082215" cy="40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4"/>
              </a:lnSpc>
            </a:pPr>
            <a:r>
              <a:rPr lang="en-US" sz="3064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Sohaib Sattar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757342" y="8959961"/>
            <a:ext cx="2718648" cy="298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3"/>
              </a:lnSpc>
            </a:pPr>
            <a:r>
              <a:rPr lang="en-US" sz="17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Scrum Master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142408" y="8471424"/>
            <a:ext cx="4082215" cy="40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4"/>
              </a:lnSpc>
            </a:pPr>
            <a:r>
              <a:rPr lang="en-US" sz="3064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Aoun Jee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777572" y="2011031"/>
            <a:ext cx="2636540" cy="644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9"/>
              </a:lnSpc>
              <a:spcBef>
                <a:spcPct val="0"/>
              </a:spcBef>
            </a:pPr>
            <a:r>
              <a:rPr lang="en-US" b="true" sz="3856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OUR TEAM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78694" y="4912732"/>
            <a:ext cx="2843387" cy="4154208"/>
            <a:chOff x="0" y="0"/>
            <a:chExt cx="500118" cy="7306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118" cy="730676"/>
            </a:xfrm>
            <a:custGeom>
              <a:avLst/>
              <a:gdLst/>
              <a:ahLst/>
              <a:cxnLst/>
              <a:rect r="r" b="b" t="t" l="l"/>
              <a:pathLst>
                <a:path h="730676" w="500118">
                  <a:moveTo>
                    <a:pt x="136139" y="0"/>
                  </a:moveTo>
                  <a:lnTo>
                    <a:pt x="363979" y="0"/>
                  </a:lnTo>
                  <a:cubicBezTo>
                    <a:pt x="439166" y="0"/>
                    <a:pt x="500118" y="60952"/>
                    <a:pt x="500118" y="136139"/>
                  </a:cubicBezTo>
                  <a:lnTo>
                    <a:pt x="500118" y="594536"/>
                  </a:lnTo>
                  <a:cubicBezTo>
                    <a:pt x="500118" y="630643"/>
                    <a:pt x="485775" y="665270"/>
                    <a:pt x="460244" y="690801"/>
                  </a:cubicBezTo>
                  <a:cubicBezTo>
                    <a:pt x="434713" y="716332"/>
                    <a:pt x="400085" y="730676"/>
                    <a:pt x="363979" y="730676"/>
                  </a:cubicBezTo>
                  <a:lnTo>
                    <a:pt x="136139" y="730676"/>
                  </a:lnTo>
                  <a:cubicBezTo>
                    <a:pt x="60952" y="730676"/>
                    <a:pt x="0" y="669724"/>
                    <a:pt x="0" y="594536"/>
                  </a:cubicBezTo>
                  <a:lnTo>
                    <a:pt x="0" y="136139"/>
                  </a:lnTo>
                  <a:cubicBezTo>
                    <a:pt x="0" y="100033"/>
                    <a:pt x="14343" y="65405"/>
                    <a:pt x="39874" y="39874"/>
                  </a:cubicBezTo>
                  <a:cubicBezTo>
                    <a:pt x="65405" y="14343"/>
                    <a:pt x="100033" y="0"/>
                    <a:pt x="136139" y="0"/>
                  </a:cubicBezTo>
                  <a:close/>
                </a:path>
              </a:pathLst>
            </a:custGeom>
            <a:solidFill>
              <a:srgbClr val="DDEA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500118" cy="730676"/>
            </a:xfrm>
            <a:prstGeom prst="rect">
              <a:avLst/>
            </a:prstGeom>
          </p:spPr>
          <p:txBody>
            <a:bodyPr anchor="ctr" rtlCol="false" tIns="277829" lIns="277829" bIns="277829" rIns="277829"/>
            <a:lstStyle/>
            <a:p>
              <a:pPr algn="ctr">
                <a:lnSpc>
                  <a:spcPts val="3840"/>
                </a:lnSpc>
              </a:pPr>
              <a:r>
                <a:rPr lang="en-US" sz="3200" spc="-64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Organized access to hotel services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363142" y="4912732"/>
            <a:ext cx="2843387" cy="4154208"/>
            <a:chOff x="0" y="0"/>
            <a:chExt cx="500118" cy="7306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0118" cy="730676"/>
            </a:xfrm>
            <a:custGeom>
              <a:avLst/>
              <a:gdLst/>
              <a:ahLst/>
              <a:cxnLst/>
              <a:rect r="r" b="b" t="t" l="l"/>
              <a:pathLst>
                <a:path h="730676" w="500118">
                  <a:moveTo>
                    <a:pt x="136139" y="0"/>
                  </a:moveTo>
                  <a:lnTo>
                    <a:pt x="363979" y="0"/>
                  </a:lnTo>
                  <a:cubicBezTo>
                    <a:pt x="439166" y="0"/>
                    <a:pt x="500118" y="60952"/>
                    <a:pt x="500118" y="136139"/>
                  </a:cubicBezTo>
                  <a:lnTo>
                    <a:pt x="500118" y="594536"/>
                  </a:lnTo>
                  <a:cubicBezTo>
                    <a:pt x="500118" y="630643"/>
                    <a:pt x="485775" y="665270"/>
                    <a:pt x="460244" y="690801"/>
                  </a:cubicBezTo>
                  <a:cubicBezTo>
                    <a:pt x="434713" y="716332"/>
                    <a:pt x="400085" y="730676"/>
                    <a:pt x="363979" y="730676"/>
                  </a:cubicBezTo>
                  <a:lnTo>
                    <a:pt x="136139" y="730676"/>
                  </a:lnTo>
                  <a:cubicBezTo>
                    <a:pt x="60952" y="730676"/>
                    <a:pt x="0" y="669724"/>
                    <a:pt x="0" y="594536"/>
                  </a:cubicBezTo>
                  <a:lnTo>
                    <a:pt x="0" y="136139"/>
                  </a:lnTo>
                  <a:cubicBezTo>
                    <a:pt x="0" y="100033"/>
                    <a:pt x="14343" y="65405"/>
                    <a:pt x="39874" y="39874"/>
                  </a:cubicBezTo>
                  <a:cubicBezTo>
                    <a:pt x="65405" y="14343"/>
                    <a:pt x="100033" y="0"/>
                    <a:pt x="136139" y="0"/>
                  </a:cubicBezTo>
                  <a:close/>
                </a:path>
              </a:pathLst>
            </a:custGeom>
            <a:solidFill>
              <a:srgbClr val="DDEAF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500118" cy="730676"/>
            </a:xfrm>
            <a:prstGeom prst="rect">
              <a:avLst/>
            </a:prstGeom>
          </p:spPr>
          <p:txBody>
            <a:bodyPr anchor="ctr" rtlCol="false" tIns="277829" lIns="277829" bIns="277829" rIns="277829"/>
            <a:lstStyle/>
            <a:p>
              <a:pPr algn="ctr">
                <a:lnSpc>
                  <a:spcPts val="3840"/>
                </a:lnSpc>
              </a:pPr>
              <a:r>
                <a:rPr lang="en-US" sz="3200" spc="-64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Centralized application for all hotel needs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722306" y="4912732"/>
            <a:ext cx="2843387" cy="4154208"/>
            <a:chOff x="0" y="0"/>
            <a:chExt cx="500118" cy="7306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0118" cy="730676"/>
            </a:xfrm>
            <a:custGeom>
              <a:avLst/>
              <a:gdLst/>
              <a:ahLst/>
              <a:cxnLst/>
              <a:rect r="r" b="b" t="t" l="l"/>
              <a:pathLst>
                <a:path h="730676" w="500118">
                  <a:moveTo>
                    <a:pt x="136139" y="0"/>
                  </a:moveTo>
                  <a:lnTo>
                    <a:pt x="363979" y="0"/>
                  </a:lnTo>
                  <a:cubicBezTo>
                    <a:pt x="439166" y="0"/>
                    <a:pt x="500118" y="60952"/>
                    <a:pt x="500118" y="136139"/>
                  </a:cubicBezTo>
                  <a:lnTo>
                    <a:pt x="500118" y="594536"/>
                  </a:lnTo>
                  <a:cubicBezTo>
                    <a:pt x="500118" y="630643"/>
                    <a:pt x="485775" y="665270"/>
                    <a:pt x="460244" y="690801"/>
                  </a:cubicBezTo>
                  <a:cubicBezTo>
                    <a:pt x="434713" y="716332"/>
                    <a:pt x="400085" y="730676"/>
                    <a:pt x="363979" y="730676"/>
                  </a:cubicBezTo>
                  <a:lnTo>
                    <a:pt x="136139" y="730676"/>
                  </a:lnTo>
                  <a:cubicBezTo>
                    <a:pt x="60952" y="730676"/>
                    <a:pt x="0" y="669724"/>
                    <a:pt x="0" y="594536"/>
                  </a:cubicBezTo>
                  <a:lnTo>
                    <a:pt x="0" y="136139"/>
                  </a:lnTo>
                  <a:cubicBezTo>
                    <a:pt x="0" y="100033"/>
                    <a:pt x="14343" y="65405"/>
                    <a:pt x="39874" y="39874"/>
                  </a:cubicBezTo>
                  <a:cubicBezTo>
                    <a:pt x="65405" y="14343"/>
                    <a:pt x="100033" y="0"/>
                    <a:pt x="136139" y="0"/>
                  </a:cubicBezTo>
                  <a:close/>
                </a:path>
              </a:pathLst>
            </a:custGeom>
            <a:solidFill>
              <a:srgbClr val="DDEAF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500118" cy="730676"/>
            </a:xfrm>
            <a:prstGeom prst="rect">
              <a:avLst/>
            </a:prstGeom>
          </p:spPr>
          <p:txBody>
            <a:bodyPr anchor="ctr" rtlCol="false" tIns="277829" lIns="277829" bIns="277829" rIns="277829"/>
            <a:lstStyle/>
            <a:p>
              <a:pPr algn="ctr">
                <a:lnSpc>
                  <a:spcPts val="3840"/>
                </a:lnSpc>
              </a:pPr>
              <a:r>
                <a:rPr lang="en-US" sz="3200" spc="-64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Easy of use for Guests and Employees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081471" y="1854423"/>
            <a:ext cx="12125059" cy="12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3"/>
              </a:lnSpc>
            </a:pPr>
            <a:r>
              <a:rPr lang="en-US" sz="9399" i="true">
                <a:solidFill>
                  <a:srgbClr val="4C72FF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Why Hotelify?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4754106" y="1028700"/>
            <a:ext cx="2505194" cy="616173"/>
            <a:chOff x="0" y="0"/>
            <a:chExt cx="659804" cy="1622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9804" cy="162284"/>
            </a:xfrm>
            <a:custGeom>
              <a:avLst/>
              <a:gdLst/>
              <a:ahLst/>
              <a:cxnLst/>
              <a:rect r="r" b="b" t="t" l="l"/>
              <a:pathLst>
                <a:path h="162284" w="659804">
                  <a:moveTo>
                    <a:pt x="81142" y="0"/>
                  </a:moveTo>
                  <a:lnTo>
                    <a:pt x="578662" y="0"/>
                  </a:lnTo>
                  <a:cubicBezTo>
                    <a:pt x="600182" y="0"/>
                    <a:pt x="620821" y="8549"/>
                    <a:pt x="636038" y="23766"/>
                  </a:cubicBezTo>
                  <a:cubicBezTo>
                    <a:pt x="651255" y="38983"/>
                    <a:pt x="659804" y="59622"/>
                    <a:pt x="659804" y="81142"/>
                  </a:cubicBezTo>
                  <a:lnTo>
                    <a:pt x="659804" y="81142"/>
                  </a:lnTo>
                  <a:cubicBezTo>
                    <a:pt x="659804" y="102662"/>
                    <a:pt x="651255" y="123301"/>
                    <a:pt x="636038" y="138518"/>
                  </a:cubicBezTo>
                  <a:cubicBezTo>
                    <a:pt x="620821" y="153735"/>
                    <a:pt x="600182" y="162284"/>
                    <a:pt x="578662" y="162284"/>
                  </a:cubicBezTo>
                  <a:lnTo>
                    <a:pt x="81142" y="162284"/>
                  </a:lnTo>
                  <a:cubicBezTo>
                    <a:pt x="59622" y="162284"/>
                    <a:pt x="38983" y="153735"/>
                    <a:pt x="23766" y="138518"/>
                  </a:cubicBezTo>
                  <a:cubicBezTo>
                    <a:pt x="8549" y="123301"/>
                    <a:pt x="0" y="102662"/>
                    <a:pt x="0" y="81142"/>
                  </a:cubicBezTo>
                  <a:lnTo>
                    <a:pt x="0" y="81142"/>
                  </a:lnTo>
                  <a:cubicBezTo>
                    <a:pt x="0" y="59622"/>
                    <a:pt x="8549" y="38983"/>
                    <a:pt x="23766" y="23766"/>
                  </a:cubicBezTo>
                  <a:cubicBezTo>
                    <a:pt x="38983" y="8549"/>
                    <a:pt x="59622" y="0"/>
                    <a:pt x="811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C72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59804" cy="200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1800" strike="noStrike" u="none">
                  <a:solidFill>
                    <a:srgbClr val="4C72FF"/>
                  </a:solidFill>
                  <a:latin typeface="Inter Bold"/>
                  <a:ea typeface="Inter Bold"/>
                  <a:cs typeface="Inter Bold"/>
                  <a:sym typeface="Inter Bold"/>
                  <a:hlinkClick r:id="rId2" action="ppaction://hlinksldjump"/>
                </a:rPr>
                <a:t>Back to Overview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4610" y="3786160"/>
            <a:ext cx="15984690" cy="5688267"/>
            <a:chOff x="0" y="0"/>
            <a:chExt cx="3075281" cy="10943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75281" cy="1094361"/>
            </a:xfrm>
            <a:custGeom>
              <a:avLst/>
              <a:gdLst/>
              <a:ahLst/>
              <a:cxnLst/>
              <a:rect r="r" b="b" t="t" l="l"/>
              <a:pathLst>
                <a:path h="1094361" w="3075281">
                  <a:moveTo>
                    <a:pt x="29544" y="0"/>
                  </a:moveTo>
                  <a:lnTo>
                    <a:pt x="3045737" y="0"/>
                  </a:lnTo>
                  <a:cubicBezTo>
                    <a:pt x="3053572" y="0"/>
                    <a:pt x="3061087" y="3113"/>
                    <a:pt x="3066628" y="8653"/>
                  </a:cubicBezTo>
                  <a:cubicBezTo>
                    <a:pt x="3072168" y="14194"/>
                    <a:pt x="3075281" y="21709"/>
                    <a:pt x="3075281" y="29544"/>
                  </a:cubicBezTo>
                  <a:lnTo>
                    <a:pt x="3075281" y="1064816"/>
                  </a:lnTo>
                  <a:cubicBezTo>
                    <a:pt x="3075281" y="1081133"/>
                    <a:pt x="3062053" y="1094361"/>
                    <a:pt x="3045737" y="1094361"/>
                  </a:cubicBezTo>
                  <a:lnTo>
                    <a:pt x="29544" y="1094361"/>
                  </a:lnTo>
                  <a:cubicBezTo>
                    <a:pt x="13227" y="1094361"/>
                    <a:pt x="0" y="1081133"/>
                    <a:pt x="0" y="1064816"/>
                  </a:cubicBezTo>
                  <a:lnTo>
                    <a:pt x="0" y="29544"/>
                  </a:lnTo>
                  <a:cubicBezTo>
                    <a:pt x="0" y="13227"/>
                    <a:pt x="13227" y="0"/>
                    <a:pt x="29544" y="0"/>
                  </a:cubicBezTo>
                  <a:close/>
                </a:path>
              </a:pathLst>
            </a:custGeom>
            <a:solidFill>
              <a:srgbClr val="DDEAFD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075281" cy="1141986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l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Interfaces : </a:t>
              </a:r>
            </a:p>
            <a:p>
              <a:pPr algn="l" marL="561337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Guest Interface</a:t>
              </a:r>
            </a:p>
            <a:p>
              <a:pPr algn="l" marL="561337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Employee Interface</a:t>
              </a:r>
            </a:p>
            <a:p>
              <a:pPr algn="l" marL="561337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Admin Interface</a:t>
              </a:r>
            </a:p>
            <a:p>
              <a:pPr algn="l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Frontend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Javafx and Scenebuilder.</a:t>
              </a:r>
            </a:p>
            <a:p>
              <a:pPr algn="l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Backend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Java.</a:t>
              </a:r>
            </a:p>
            <a:p>
              <a:pPr algn="l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Database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MySQL.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78710" y="1235049"/>
            <a:ext cx="6394858" cy="1364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3"/>
              </a:lnSpc>
            </a:pPr>
            <a:r>
              <a:rPr lang="en-US" sz="10203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Overview :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74610" y="1425265"/>
            <a:ext cx="793131" cy="793131"/>
            <a:chOff x="0" y="0"/>
            <a:chExt cx="1057508" cy="105750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057508" cy="1057508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DEAFD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72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185013" y="185013"/>
              <a:ext cx="687482" cy="687482"/>
            </a:xfrm>
            <a:custGeom>
              <a:avLst/>
              <a:gdLst/>
              <a:ahLst/>
              <a:cxnLst/>
              <a:rect r="r" b="b" t="t" l="l"/>
              <a:pathLst>
                <a:path h="687482" w="687482">
                  <a:moveTo>
                    <a:pt x="0" y="0"/>
                  </a:moveTo>
                  <a:lnTo>
                    <a:pt x="687482" y="0"/>
                  </a:lnTo>
                  <a:lnTo>
                    <a:pt x="687482" y="687482"/>
                  </a:lnTo>
                  <a:lnTo>
                    <a:pt x="0" y="687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934514" y="1913254"/>
            <a:ext cx="13445221" cy="846548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606997"/>
            <a:ext cx="6455416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Guest Interface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466169" y="1028700"/>
            <a:ext cx="793131" cy="793131"/>
            <a:chOff x="0" y="0"/>
            <a:chExt cx="1057508" cy="105750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57508" cy="1057508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72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185013" y="185013"/>
              <a:ext cx="687482" cy="687482"/>
            </a:xfrm>
            <a:custGeom>
              <a:avLst/>
              <a:gdLst/>
              <a:ahLst/>
              <a:cxnLst/>
              <a:rect r="r" b="b" t="t" l="l"/>
              <a:pathLst>
                <a:path h="687482" w="687482">
                  <a:moveTo>
                    <a:pt x="0" y="0"/>
                  </a:moveTo>
                  <a:lnTo>
                    <a:pt x="687482" y="0"/>
                  </a:lnTo>
                  <a:lnTo>
                    <a:pt x="687482" y="687482"/>
                  </a:lnTo>
                  <a:lnTo>
                    <a:pt x="0" y="687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934514" y="1913254"/>
            <a:ext cx="13445221" cy="846548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606997"/>
            <a:ext cx="6455416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Guest Interface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466169" y="1028700"/>
            <a:ext cx="793131" cy="793131"/>
            <a:chOff x="0" y="0"/>
            <a:chExt cx="1057508" cy="105750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57508" cy="1057508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72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185013" y="185013"/>
              <a:ext cx="687482" cy="687482"/>
            </a:xfrm>
            <a:custGeom>
              <a:avLst/>
              <a:gdLst/>
              <a:ahLst/>
              <a:cxnLst/>
              <a:rect r="r" b="b" t="t" l="l"/>
              <a:pathLst>
                <a:path h="687482" w="687482">
                  <a:moveTo>
                    <a:pt x="0" y="0"/>
                  </a:moveTo>
                  <a:lnTo>
                    <a:pt x="687482" y="0"/>
                  </a:lnTo>
                  <a:lnTo>
                    <a:pt x="687482" y="687482"/>
                  </a:lnTo>
                  <a:lnTo>
                    <a:pt x="0" y="687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934514" y="1913254"/>
            <a:ext cx="13445221" cy="846548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606997"/>
            <a:ext cx="8115300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Employee Interface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466169" y="1028700"/>
            <a:ext cx="793131" cy="793131"/>
            <a:chOff x="0" y="0"/>
            <a:chExt cx="1057508" cy="105750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57508" cy="1057508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72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185013" y="185013"/>
              <a:ext cx="687482" cy="687482"/>
            </a:xfrm>
            <a:custGeom>
              <a:avLst/>
              <a:gdLst/>
              <a:ahLst/>
              <a:cxnLst/>
              <a:rect r="r" b="b" t="t" l="l"/>
              <a:pathLst>
                <a:path h="687482" w="687482">
                  <a:moveTo>
                    <a:pt x="0" y="0"/>
                  </a:moveTo>
                  <a:lnTo>
                    <a:pt x="687482" y="0"/>
                  </a:lnTo>
                  <a:lnTo>
                    <a:pt x="687482" y="687482"/>
                  </a:lnTo>
                  <a:lnTo>
                    <a:pt x="0" y="687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934514" y="1913254"/>
            <a:ext cx="13445221" cy="846548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606997"/>
            <a:ext cx="8115300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Employee Interface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466169" y="1028700"/>
            <a:ext cx="793131" cy="793131"/>
            <a:chOff x="0" y="0"/>
            <a:chExt cx="1057508" cy="105750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57508" cy="1057508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72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185013" y="185013"/>
              <a:ext cx="687482" cy="687482"/>
            </a:xfrm>
            <a:custGeom>
              <a:avLst/>
              <a:gdLst/>
              <a:ahLst/>
              <a:cxnLst/>
              <a:rect r="r" b="b" t="t" l="l"/>
              <a:pathLst>
                <a:path h="687482" w="687482">
                  <a:moveTo>
                    <a:pt x="0" y="0"/>
                  </a:moveTo>
                  <a:lnTo>
                    <a:pt x="687482" y="0"/>
                  </a:lnTo>
                  <a:lnTo>
                    <a:pt x="687482" y="687482"/>
                  </a:lnTo>
                  <a:lnTo>
                    <a:pt x="0" y="687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934514" y="1913254"/>
            <a:ext cx="13445221" cy="846548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606997"/>
            <a:ext cx="7297845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Admin Interface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466169" y="1028700"/>
            <a:ext cx="793131" cy="793131"/>
            <a:chOff x="0" y="0"/>
            <a:chExt cx="1057508" cy="105750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57508" cy="1057508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72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185013" y="185013"/>
              <a:ext cx="687482" cy="687482"/>
            </a:xfrm>
            <a:custGeom>
              <a:avLst/>
              <a:gdLst/>
              <a:ahLst/>
              <a:cxnLst/>
              <a:rect r="r" b="b" t="t" l="l"/>
              <a:pathLst>
                <a:path h="687482" w="687482">
                  <a:moveTo>
                    <a:pt x="0" y="0"/>
                  </a:moveTo>
                  <a:lnTo>
                    <a:pt x="687482" y="0"/>
                  </a:lnTo>
                  <a:lnTo>
                    <a:pt x="687482" y="687482"/>
                  </a:lnTo>
                  <a:lnTo>
                    <a:pt x="0" y="687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934514" y="1913254"/>
            <a:ext cx="13445221" cy="846548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606997"/>
            <a:ext cx="699891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Admin Interface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466169" y="1028700"/>
            <a:ext cx="793131" cy="793131"/>
            <a:chOff x="0" y="0"/>
            <a:chExt cx="1057508" cy="105750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57508" cy="1057508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72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185013" y="185013"/>
              <a:ext cx="687482" cy="687482"/>
            </a:xfrm>
            <a:custGeom>
              <a:avLst/>
              <a:gdLst/>
              <a:ahLst/>
              <a:cxnLst/>
              <a:rect r="r" b="b" t="t" l="l"/>
              <a:pathLst>
                <a:path h="687482" w="687482">
                  <a:moveTo>
                    <a:pt x="0" y="0"/>
                  </a:moveTo>
                  <a:lnTo>
                    <a:pt x="687482" y="0"/>
                  </a:lnTo>
                  <a:lnTo>
                    <a:pt x="687482" y="687482"/>
                  </a:lnTo>
                  <a:lnTo>
                    <a:pt x="0" y="687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DAGXmM81d0A</dc:identifier>
  <dcterms:modified xsi:type="dcterms:W3CDTF">2011-08-01T06:04:30Z</dcterms:modified>
  <cp:revision>1</cp:revision>
  <dc:title>Company Culture Presentation in Bright Blue Sky Blue White Bold Corporate Style</dc:title>
</cp:coreProperties>
</file>