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7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4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6FD8-AD89-49C4-805C-7BAE27E2643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A7B8-CDC1-4F07-8543-CE8E00C6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cityofnewyork.us/Public-Safety/Crime-Map-/5jvd-shf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54" y="30088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Exploring the Correlation Between the Crime Rate and Avenues in NY </a:t>
            </a:r>
            <a:r>
              <a:rPr lang="en-US" sz="4900" dirty="0" smtClean="0"/>
              <a:t>City</a:t>
            </a:r>
            <a:br>
              <a:rPr lang="en-US" sz="49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Aoune </a:t>
            </a:r>
            <a:r>
              <a:rPr lang="en-US" sz="2200" dirty="0" err="1"/>
              <a:t>Barhoumi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June 16, 2020</a:t>
            </a:r>
          </a:p>
        </p:txBody>
      </p:sp>
    </p:spTree>
    <p:extLst>
      <p:ext uri="{BB962C8B-B14F-4D97-AF65-F5344CB8AC3E}">
        <p14:creationId xmlns:p14="http://schemas.microsoft.com/office/powerpoint/2010/main" val="229683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356" y="1039681"/>
            <a:ext cx="10305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 of the Project: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explore the correlation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the crime rate and the avenues in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 city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790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map in NYPD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562" y="1392364"/>
            <a:ext cx="85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https://data.cityofnewyork.us/Public-Safety/Crime-Map-/5jvd-shfj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8" y="1958173"/>
            <a:ext cx="9562025" cy="4170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3610" y="6396335"/>
            <a:ext cx="11409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dataset includes all valid felony, misdemeanor, and violation crimes reported to the New York City Police Department (NYPD) for all complete quarters from 1974 till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09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Number of Crimes in NY Boroughs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25" y="2024458"/>
            <a:ext cx="4516755" cy="285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96563" y="5442493"/>
            <a:ext cx="1052795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 city 5 boroughs ranked based on the total number of committed crimes between the years 1974 and 2020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Foursquare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7" y="1476462"/>
            <a:ext cx="11587150" cy="4232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746" y="6104238"/>
            <a:ext cx="617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Foursquare is a location technology platform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2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Boroughs Venues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0" y="2298357"/>
            <a:ext cx="8546911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66739" y="5442492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venues in the 5 boroughs when searched with the boroughs coordinates.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0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Boroughs Venues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3" y="1481284"/>
            <a:ext cx="4556125" cy="52793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638955" y="1842557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venues in the 5 boroughs when searched with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neighborhoods coordinates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1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 though we determined the crime rate in the five NY boroughs as well as the venues categorized based on type we could not see a clear correlation between the two</a:t>
            </a:r>
          </a:p>
          <a:p>
            <a:pPr marL="0" indent="0">
              <a:buNone/>
            </a:pPr>
            <a:r>
              <a:rPr lang="en-US" dirty="0" smtClean="0"/>
              <a:t>Further analysis could required to tease out any correlation between crime rate and venues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81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Exploring the Correlation Between the Crime Rate and Avenues in NY City  Aoune Barhoumi June 16, 2020</vt:lpstr>
      <vt:lpstr>PowerPoint Presentation</vt:lpstr>
      <vt:lpstr>Crime map in NYPD</vt:lpstr>
      <vt:lpstr>Total Number of Crimes in NY Boroughs</vt:lpstr>
      <vt:lpstr>Foursquare </vt:lpstr>
      <vt:lpstr>Boroughs Venues </vt:lpstr>
      <vt:lpstr>Boroughs Venues</vt:lpstr>
      <vt:lpstr>Conclusion 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Correlation Between the Crime Rate and Avenues in NY City  Aoune Barhoumi June 16, 2020</dc:title>
  <dc:creator>Barhoumi, Aoune {DMTH~Tucson}</dc:creator>
  <cp:lastModifiedBy>Barhoumi, Aoune {DMTH~Tucson}</cp:lastModifiedBy>
  <cp:revision>2</cp:revision>
  <dcterms:created xsi:type="dcterms:W3CDTF">2020-06-17T16:05:36Z</dcterms:created>
  <dcterms:modified xsi:type="dcterms:W3CDTF">2020-06-17T16:18:51Z</dcterms:modified>
</cp:coreProperties>
</file>