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CF19-8EC6-4A6D-A364-9F6318B02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D3A70-0FB2-4745-8074-5F7585884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97FC-0FD1-4391-8737-F11F7B77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5D8-771F-45E5-B8BB-A500FD77CA9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C0CD2-BE3C-4C4D-9B8A-11E88ECA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7A22-1BE6-4713-BDED-A8304D1E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29D7-EDED-4010-A05E-3C1BEEBE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0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0157-76EF-41FC-8CA5-B6DA6248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E42E0-E958-43F7-9567-364113167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B23A-48EC-4232-B7EF-F4FAD085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5D8-771F-45E5-B8BB-A500FD77CA9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40FD7-6E57-4D55-A106-E168A75D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B45B-CE70-494A-B1CE-0A1DFA75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29D7-EDED-4010-A05E-3C1BEEBE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8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A9E28-84B5-4D5E-9E49-B2395D50F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75C41-C228-4064-98E7-313FDE889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ACEBD-B13B-46B9-BBB0-01D116A8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5D8-771F-45E5-B8BB-A500FD77CA9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8EC75-A264-4165-A2BB-84B0B60E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F8BFE-99D9-4DC5-8A2D-B3DCBAA3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29D7-EDED-4010-A05E-3C1BEEBE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88F8-46B5-45EE-8E20-EC0B851D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7D34-E4DC-4800-BEBF-3279C9A4E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3A47-F629-4561-981F-8B69253A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5D8-771F-45E5-B8BB-A500FD77CA9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97784-0147-4804-9D68-C7D4670D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BA72-A533-4B53-8FC0-1DAF3D57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29D7-EDED-4010-A05E-3C1BEEBE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7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F0E6-009D-444F-8D2E-7CE44238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2A7AF-0C1F-4722-B6C4-EC8F29E2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2777F-4EDA-4491-A8C2-BFF5D513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5D8-771F-45E5-B8BB-A500FD77CA9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BC1C-E4C8-4ADF-8897-8A7CF835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7489-8678-4E62-83CC-033AD844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29D7-EDED-4010-A05E-3C1BEEBE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005C-B310-47A8-9B0B-C27BFA94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9B164-CD21-47C0-ACCE-D7D292DE1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844CD-A6E8-4846-A0B1-84CA0F500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F4326-3190-4DE5-B8F7-D5B1DD8E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5D8-771F-45E5-B8BB-A500FD77CA9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ECE8F-66F5-4801-BE04-A97513D9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F8EC9-EBA3-4B77-9A18-1207A24E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29D7-EDED-4010-A05E-3C1BEEBE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6CC2-51EE-4B37-8DC5-B303FECD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CEF8D-21F8-41C0-8B11-605CC822E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5BA34-1E20-4CD2-969B-1761578EE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A3F0B-68A6-4EF5-A3BF-E11AE2392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B1E23-AE0D-47FD-8716-D5ED82C37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75C44-21B1-4B77-A492-28CC2DCB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5D8-771F-45E5-B8BB-A500FD77CA9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4ADB9-C06D-479E-8DEB-3BC02B9A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D2CF3-206F-4DB5-81DF-431E1515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29D7-EDED-4010-A05E-3C1BEEBE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3FC9-BCF2-4DF7-8023-15621280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D51B8-5063-4252-92E1-3E198F9C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5D8-771F-45E5-B8BB-A500FD77CA9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78332-BC63-4F33-A605-3938C95B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92A63-472C-43F7-BC2A-B004E539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29D7-EDED-4010-A05E-3C1BEEBE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80F23-4970-4DB1-B6B4-92884E46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5D8-771F-45E5-B8BB-A500FD77CA9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7522A-7C72-4C5B-9FDF-31DFB057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57F08-5582-440F-98ED-FD0FAAE9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29D7-EDED-4010-A05E-3C1BEEBE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8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EC3D-339C-40C6-B6B7-98FA70EF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96E6-79C6-4D15-916B-3FFF27188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EA319-08AF-4F84-B418-1BA791422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1A75F-D518-47C5-9051-6C7A89EF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5D8-771F-45E5-B8BB-A500FD77CA9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894A-05D0-488A-9371-FF560D3B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91F34-E9E3-4D79-9CFF-6CDBA0D2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29D7-EDED-4010-A05E-3C1BEEBE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6A8B-1A6D-4E4A-964E-B595ACC5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C1896-DA61-47CC-8782-16F1A29BE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08FE8-1B5C-48F8-A1EF-2FED9D597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1FC7D-9B8D-46DB-926F-D01BF6DC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E5D8-771F-45E5-B8BB-A500FD77CA9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B4B8B-4781-4266-B1B4-91D553BA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09EB7-C6F6-4A07-8614-6E667A7C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D29D7-EDED-4010-A05E-3C1BEEBE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743ED-6041-45FB-8358-4FF67E78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2F308-1980-4EC5-838B-345061FB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4BA9-414A-47BE-9157-D12D47ABB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7E5D8-771F-45E5-B8BB-A500FD77CA9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E0A4A-7CF8-412D-BE02-C374106A3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FBA96-26E3-47DE-B422-5C810CD6B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D29D7-EDED-4010-A05E-3C1BEEBE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C814-EC05-4671-9B0D-ABFE7D6E1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AD9BE-3095-4191-B3C7-CD859E854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0BC848-BB61-45FF-B3F5-7109D105D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3" y="1665226"/>
            <a:ext cx="11118574" cy="198430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562191B-AAA5-47AA-AB59-95A12204BA47}"/>
              </a:ext>
            </a:extLst>
          </p:cNvPr>
          <p:cNvGrpSpPr/>
          <p:nvPr/>
        </p:nvGrpSpPr>
        <p:grpSpPr>
          <a:xfrm>
            <a:off x="1003852" y="518552"/>
            <a:ext cx="8885584" cy="2910448"/>
            <a:chOff x="1865243" y="3154017"/>
            <a:chExt cx="8885584" cy="291044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D5E594-7784-4AAC-9338-22CE41EB86C1}"/>
                </a:ext>
              </a:extLst>
            </p:cNvPr>
            <p:cNvGrpSpPr/>
            <p:nvPr/>
          </p:nvGrpSpPr>
          <p:grpSpPr>
            <a:xfrm>
              <a:off x="1865243" y="3154017"/>
              <a:ext cx="1948070" cy="2910448"/>
              <a:chOff x="3236840" y="1932737"/>
              <a:chExt cx="1948070" cy="3740999"/>
            </a:xfrm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BD92DE36-AA8C-45F4-BC49-8F46DF41F05D}"/>
                  </a:ext>
                </a:extLst>
              </p:cNvPr>
              <p:cNvSpPr/>
              <p:nvPr/>
            </p:nvSpPr>
            <p:spPr>
              <a:xfrm rot="10800000">
                <a:off x="3863005" y="1932737"/>
                <a:ext cx="695741" cy="3260036"/>
              </a:xfrm>
              <a:prstGeom prst="downArrow">
                <a:avLst>
                  <a:gd name="adj1" fmla="val 100000"/>
                  <a:gd name="adj2" fmla="val 52174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C08F9DB7-5370-4F9F-BD6E-8AA59B258C05}"/>
                  </a:ext>
                </a:extLst>
              </p:cNvPr>
              <p:cNvSpPr/>
              <p:nvPr/>
            </p:nvSpPr>
            <p:spPr>
              <a:xfrm rot="10800000">
                <a:off x="3236840" y="2413699"/>
                <a:ext cx="540024" cy="3260037"/>
              </a:xfrm>
              <a:custGeom>
                <a:avLst/>
                <a:gdLst>
                  <a:gd name="connsiteX0" fmla="*/ 0 w 1828800"/>
                  <a:gd name="connsiteY0" fmla="*/ 2305878 h 3260036"/>
                  <a:gd name="connsiteX1" fmla="*/ 0 w 1828800"/>
                  <a:gd name="connsiteY1" fmla="*/ 2305878 h 3260036"/>
                  <a:gd name="connsiteX2" fmla="*/ 0 w 1828800"/>
                  <a:gd name="connsiteY2" fmla="*/ 0 h 3260036"/>
                  <a:gd name="connsiteX3" fmla="*/ 1828800 w 1828800"/>
                  <a:gd name="connsiteY3" fmla="*/ 0 h 3260036"/>
                  <a:gd name="connsiteX4" fmla="*/ 1828800 w 1828800"/>
                  <a:gd name="connsiteY4" fmla="*/ 2305878 h 3260036"/>
                  <a:gd name="connsiteX5" fmla="*/ 1828800 w 1828800"/>
                  <a:gd name="connsiteY5" fmla="*/ 2305878 h 3260036"/>
                  <a:gd name="connsiteX6" fmla="*/ 914400 w 1828800"/>
                  <a:gd name="connsiteY6" fmla="*/ 3260036 h 3260036"/>
                  <a:gd name="connsiteX7" fmla="*/ 0 w 1828800"/>
                  <a:gd name="connsiteY7" fmla="*/ 2305878 h 3260036"/>
                  <a:gd name="connsiteX0" fmla="*/ 914400 w 1828800"/>
                  <a:gd name="connsiteY0" fmla="*/ 3260036 h 3260036"/>
                  <a:gd name="connsiteX1" fmla="*/ 0 w 1828800"/>
                  <a:gd name="connsiteY1" fmla="*/ 2305878 h 3260036"/>
                  <a:gd name="connsiteX2" fmla="*/ 0 w 1828800"/>
                  <a:gd name="connsiteY2" fmla="*/ 0 h 3260036"/>
                  <a:gd name="connsiteX3" fmla="*/ 1828800 w 1828800"/>
                  <a:gd name="connsiteY3" fmla="*/ 0 h 3260036"/>
                  <a:gd name="connsiteX4" fmla="*/ 1828800 w 1828800"/>
                  <a:gd name="connsiteY4" fmla="*/ 2305878 h 3260036"/>
                  <a:gd name="connsiteX5" fmla="*/ 1828800 w 1828800"/>
                  <a:gd name="connsiteY5" fmla="*/ 2305878 h 3260036"/>
                  <a:gd name="connsiteX6" fmla="*/ 914400 w 1828800"/>
                  <a:gd name="connsiteY6" fmla="*/ 3260036 h 3260036"/>
                  <a:gd name="connsiteX0" fmla="*/ 914400 w 1828800"/>
                  <a:gd name="connsiteY0" fmla="*/ 3260036 h 3260036"/>
                  <a:gd name="connsiteX1" fmla="*/ 0 w 1828800"/>
                  <a:gd name="connsiteY1" fmla="*/ 2305878 h 3260036"/>
                  <a:gd name="connsiteX2" fmla="*/ 1828800 w 1828800"/>
                  <a:gd name="connsiteY2" fmla="*/ 0 h 3260036"/>
                  <a:gd name="connsiteX3" fmla="*/ 1828800 w 1828800"/>
                  <a:gd name="connsiteY3" fmla="*/ 2305878 h 3260036"/>
                  <a:gd name="connsiteX4" fmla="*/ 1828800 w 1828800"/>
                  <a:gd name="connsiteY4" fmla="*/ 2305878 h 3260036"/>
                  <a:gd name="connsiteX5" fmla="*/ 914400 w 1828800"/>
                  <a:gd name="connsiteY5" fmla="*/ 3260036 h 3260036"/>
                  <a:gd name="connsiteX0" fmla="*/ 0 w 914400"/>
                  <a:gd name="connsiteY0" fmla="*/ 3260036 h 3260036"/>
                  <a:gd name="connsiteX1" fmla="*/ 26505 w 914400"/>
                  <a:gd name="connsiteY1" fmla="*/ 344556 h 3260036"/>
                  <a:gd name="connsiteX2" fmla="*/ 914400 w 914400"/>
                  <a:gd name="connsiteY2" fmla="*/ 0 h 3260036"/>
                  <a:gd name="connsiteX3" fmla="*/ 914400 w 914400"/>
                  <a:gd name="connsiteY3" fmla="*/ 2305878 h 3260036"/>
                  <a:gd name="connsiteX4" fmla="*/ 914400 w 914400"/>
                  <a:gd name="connsiteY4" fmla="*/ 2305878 h 3260036"/>
                  <a:gd name="connsiteX5" fmla="*/ 0 w 914400"/>
                  <a:gd name="connsiteY5" fmla="*/ 3260036 h 3260036"/>
                  <a:gd name="connsiteX0" fmla="*/ 0 w 914400"/>
                  <a:gd name="connsiteY0" fmla="*/ 3260036 h 3260036"/>
                  <a:gd name="connsiteX1" fmla="*/ 0 w 914400"/>
                  <a:gd name="connsiteY1" fmla="*/ 458748 h 3260036"/>
                  <a:gd name="connsiteX2" fmla="*/ 914400 w 914400"/>
                  <a:gd name="connsiteY2" fmla="*/ 0 h 3260036"/>
                  <a:gd name="connsiteX3" fmla="*/ 914400 w 914400"/>
                  <a:gd name="connsiteY3" fmla="*/ 2305878 h 3260036"/>
                  <a:gd name="connsiteX4" fmla="*/ 914400 w 914400"/>
                  <a:gd name="connsiteY4" fmla="*/ 2305878 h 3260036"/>
                  <a:gd name="connsiteX5" fmla="*/ 0 w 914400"/>
                  <a:gd name="connsiteY5" fmla="*/ 3260036 h 3260036"/>
                  <a:gd name="connsiteX0" fmla="*/ 0 w 914400"/>
                  <a:gd name="connsiteY0" fmla="*/ 3260036 h 3260036"/>
                  <a:gd name="connsiteX1" fmla="*/ 66261 w 914400"/>
                  <a:gd name="connsiteY1" fmla="*/ 458748 h 3260036"/>
                  <a:gd name="connsiteX2" fmla="*/ 914400 w 914400"/>
                  <a:gd name="connsiteY2" fmla="*/ 0 h 3260036"/>
                  <a:gd name="connsiteX3" fmla="*/ 914400 w 914400"/>
                  <a:gd name="connsiteY3" fmla="*/ 2305878 h 3260036"/>
                  <a:gd name="connsiteX4" fmla="*/ 914400 w 914400"/>
                  <a:gd name="connsiteY4" fmla="*/ 2305878 h 3260036"/>
                  <a:gd name="connsiteX5" fmla="*/ 0 w 914400"/>
                  <a:gd name="connsiteY5" fmla="*/ 3260036 h 3260036"/>
                  <a:gd name="connsiteX0" fmla="*/ 0 w 914400"/>
                  <a:gd name="connsiteY0" fmla="*/ 3260036 h 3260036"/>
                  <a:gd name="connsiteX1" fmla="*/ 0 w 914400"/>
                  <a:gd name="connsiteY1" fmla="*/ 475060 h 3260036"/>
                  <a:gd name="connsiteX2" fmla="*/ 914400 w 914400"/>
                  <a:gd name="connsiteY2" fmla="*/ 0 h 3260036"/>
                  <a:gd name="connsiteX3" fmla="*/ 914400 w 914400"/>
                  <a:gd name="connsiteY3" fmla="*/ 2305878 h 3260036"/>
                  <a:gd name="connsiteX4" fmla="*/ 914400 w 914400"/>
                  <a:gd name="connsiteY4" fmla="*/ 2305878 h 3260036"/>
                  <a:gd name="connsiteX5" fmla="*/ 0 w 914400"/>
                  <a:gd name="connsiteY5" fmla="*/ 3260036 h 3260036"/>
                  <a:gd name="connsiteX0" fmla="*/ 0 w 914400"/>
                  <a:gd name="connsiteY0" fmla="*/ 3260036 h 3260036"/>
                  <a:gd name="connsiteX1" fmla="*/ 13252 w 914400"/>
                  <a:gd name="connsiteY1" fmla="*/ 475060 h 3260036"/>
                  <a:gd name="connsiteX2" fmla="*/ 914400 w 914400"/>
                  <a:gd name="connsiteY2" fmla="*/ 0 h 3260036"/>
                  <a:gd name="connsiteX3" fmla="*/ 914400 w 914400"/>
                  <a:gd name="connsiteY3" fmla="*/ 2305878 h 3260036"/>
                  <a:gd name="connsiteX4" fmla="*/ 914400 w 914400"/>
                  <a:gd name="connsiteY4" fmla="*/ 2305878 h 3260036"/>
                  <a:gd name="connsiteX5" fmla="*/ 0 w 914400"/>
                  <a:gd name="connsiteY5" fmla="*/ 3260036 h 3260036"/>
                  <a:gd name="connsiteX0" fmla="*/ 0 w 914400"/>
                  <a:gd name="connsiteY0" fmla="*/ 3260036 h 3260036"/>
                  <a:gd name="connsiteX1" fmla="*/ 13252 w 914400"/>
                  <a:gd name="connsiteY1" fmla="*/ 475060 h 3260036"/>
                  <a:gd name="connsiteX2" fmla="*/ 914400 w 914400"/>
                  <a:gd name="connsiteY2" fmla="*/ 0 h 3260036"/>
                  <a:gd name="connsiteX3" fmla="*/ 914400 w 914400"/>
                  <a:gd name="connsiteY3" fmla="*/ 2305878 h 3260036"/>
                  <a:gd name="connsiteX4" fmla="*/ 847081 w 914400"/>
                  <a:gd name="connsiteY4" fmla="*/ 2757566 h 3260036"/>
                  <a:gd name="connsiteX5" fmla="*/ 0 w 914400"/>
                  <a:gd name="connsiteY5" fmla="*/ 3260036 h 3260036"/>
                  <a:gd name="connsiteX0" fmla="*/ 0 w 936837"/>
                  <a:gd name="connsiteY0" fmla="*/ 3260036 h 3260036"/>
                  <a:gd name="connsiteX1" fmla="*/ 13252 w 936837"/>
                  <a:gd name="connsiteY1" fmla="*/ 475060 h 3260036"/>
                  <a:gd name="connsiteX2" fmla="*/ 914400 w 936837"/>
                  <a:gd name="connsiteY2" fmla="*/ 0 h 3260036"/>
                  <a:gd name="connsiteX3" fmla="*/ 914400 w 936837"/>
                  <a:gd name="connsiteY3" fmla="*/ 2305878 h 3260036"/>
                  <a:gd name="connsiteX4" fmla="*/ 936837 w 936837"/>
                  <a:gd name="connsiteY4" fmla="*/ 2724108 h 3260036"/>
                  <a:gd name="connsiteX5" fmla="*/ 0 w 936837"/>
                  <a:gd name="connsiteY5" fmla="*/ 3260036 h 3260036"/>
                  <a:gd name="connsiteX0" fmla="*/ 0 w 936837"/>
                  <a:gd name="connsiteY0" fmla="*/ 3260036 h 3260036"/>
                  <a:gd name="connsiteX1" fmla="*/ 13252 w 936837"/>
                  <a:gd name="connsiteY1" fmla="*/ 475060 h 3260036"/>
                  <a:gd name="connsiteX2" fmla="*/ 914400 w 936837"/>
                  <a:gd name="connsiteY2" fmla="*/ 0 h 3260036"/>
                  <a:gd name="connsiteX3" fmla="*/ 936837 w 936837"/>
                  <a:gd name="connsiteY3" fmla="*/ 2724108 h 3260036"/>
                  <a:gd name="connsiteX4" fmla="*/ 0 w 936837"/>
                  <a:gd name="connsiteY4" fmla="*/ 3260036 h 3260036"/>
                  <a:gd name="connsiteX0" fmla="*/ 0 w 914400"/>
                  <a:gd name="connsiteY0" fmla="*/ 3260036 h 3260036"/>
                  <a:gd name="connsiteX1" fmla="*/ 13252 w 914400"/>
                  <a:gd name="connsiteY1" fmla="*/ 475060 h 3260036"/>
                  <a:gd name="connsiteX2" fmla="*/ 914400 w 914400"/>
                  <a:gd name="connsiteY2" fmla="*/ 0 h 3260036"/>
                  <a:gd name="connsiteX3" fmla="*/ 891959 w 914400"/>
                  <a:gd name="connsiteY3" fmla="*/ 2740837 h 3260036"/>
                  <a:gd name="connsiteX4" fmla="*/ 0 w 914400"/>
                  <a:gd name="connsiteY4" fmla="*/ 3260036 h 3260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3260036">
                    <a:moveTo>
                      <a:pt x="0" y="3260036"/>
                    </a:moveTo>
                    <a:cubicBezTo>
                      <a:pt x="4417" y="2331711"/>
                      <a:pt x="8835" y="1403385"/>
                      <a:pt x="13252" y="475060"/>
                    </a:cubicBezTo>
                    <a:lnTo>
                      <a:pt x="914400" y="0"/>
                    </a:lnTo>
                    <a:lnTo>
                      <a:pt x="891959" y="2740837"/>
                    </a:lnTo>
                    <a:lnTo>
                      <a:pt x="0" y="326003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row: Down 4">
                <a:extLst>
                  <a:ext uri="{FF2B5EF4-FFF2-40B4-BE49-F238E27FC236}">
                    <a16:creationId xmlns:a16="http://schemas.microsoft.com/office/drawing/2014/main" id="{B60A8718-903C-4561-AAAB-2B6778C61742}"/>
                  </a:ext>
                </a:extLst>
              </p:cNvPr>
              <p:cNvSpPr/>
              <p:nvPr/>
            </p:nvSpPr>
            <p:spPr>
              <a:xfrm rot="10800000" flipH="1">
                <a:off x="4644886" y="2396973"/>
                <a:ext cx="540024" cy="3260037"/>
              </a:xfrm>
              <a:custGeom>
                <a:avLst/>
                <a:gdLst>
                  <a:gd name="connsiteX0" fmla="*/ 0 w 1828800"/>
                  <a:gd name="connsiteY0" fmla="*/ 2305878 h 3260036"/>
                  <a:gd name="connsiteX1" fmla="*/ 0 w 1828800"/>
                  <a:gd name="connsiteY1" fmla="*/ 2305878 h 3260036"/>
                  <a:gd name="connsiteX2" fmla="*/ 0 w 1828800"/>
                  <a:gd name="connsiteY2" fmla="*/ 0 h 3260036"/>
                  <a:gd name="connsiteX3" fmla="*/ 1828800 w 1828800"/>
                  <a:gd name="connsiteY3" fmla="*/ 0 h 3260036"/>
                  <a:gd name="connsiteX4" fmla="*/ 1828800 w 1828800"/>
                  <a:gd name="connsiteY4" fmla="*/ 2305878 h 3260036"/>
                  <a:gd name="connsiteX5" fmla="*/ 1828800 w 1828800"/>
                  <a:gd name="connsiteY5" fmla="*/ 2305878 h 3260036"/>
                  <a:gd name="connsiteX6" fmla="*/ 914400 w 1828800"/>
                  <a:gd name="connsiteY6" fmla="*/ 3260036 h 3260036"/>
                  <a:gd name="connsiteX7" fmla="*/ 0 w 1828800"/>
                  <a:gd name="connsiteY7" fmla="*/ 2305878 h 3260036"/>
                  <a:gd name="connsiteX0" fmla="*/ 914400 w 1828800"/>
                  <a:gd name="connsiteY0" fmla="*/ 3260036 h 3260036"/>
                  <a:gd name="connsiteX1" fmla="*/ 0 w 1828800"/>
                  <a:gd name="connsiteY1" fmla="*/ 2305878 h 3260036"/>
                  <a:gd name="connsiteX2" fmla="*/ 0 w 1828800"/>
                  <a:gd name="connsiteY2" fmla="*/ 0 h 3260036"/>
                  <a:gd name="connsiteX3" fmla="*/ 1828800 w 1828800"/>
                  <a:gd name="connsiteY3" fmla="*/ 0 h 3260036"/>
                  <a:gd name="connsiteX4" fmla="*/ 1828800 w 1828800"/>
                  <a:gd name="connsiteY4" fmla="*/ 2305878 h 3260036"/>
                  <a:gd name="connsiteX5" fmla="*/ 1828800 w 1828800"/>
                  <a:gd name="connsiteY5" fmla="*/ 2305878 h 3260036"/>
                  <a:gd name="connsiteX6" fmla="*/ 914400 w 1828800"/>
                  <a:gd name="connsiteY6" fmla="*/ 3260036 h 3260036"/>
                  <a:gd name="connsiteX0" fmla="*/ 914400 w 1828800"/>
                  <a:gd name="connsiteY0" fmla="*/ 3260036 h 3260036"/>
                  <a:gd name="connsiteX1" fmla="*/ 0 w 1828800"/>
                  <a:gd name="connsiteY1" fmla="*/ 2305878 h 3260036"/>
                  <a:gd name="connsiteX2" fmla="*/ 1828800 w 1828800"/>
                  <a:gd name="connsiteY2" fmla="*/ 0 h 3260036"/>
                  <a:gd name="connsiteX3" fmla="*/ 1828800 w 1828800"/>
                  <a:gd name="connsiteY3" fmla="*/ 2305878 h 3260036"/>
                  <a:gd name="connsiteX4" fmla="*/ 1828800 w 1828800"/>
                  <a:gd name="connsiteY4" fmla="*/ 2305878 h 3260036"/>
                  <a:gd name="connsiteX5" fmla="*/ 914400 w 1828800"/>
                  <a:gd name="connsiteY5" fmla="*/ 3260036 h 3260036"/>
                  <a:gd name="connsiteX0" fmla="*/ 0 w 914400"/>
                  <a:gd name="connsiteY0" fmla="*/ 3260036 h 3260036"/>
                  <a:gd name="connsiteX1" fmla="*/ 26505 w 914400"/>
                  <a:gd name="connsiteY1" fmla="*/ 344556 h 3260036"/>
                  <a:gd name="connsiteX2" fmla="*/ 914400 w 914400"/>
                  <a:gd name="connsiteY2" fmla="*/ 0 h 3260036"/>
                  <a:gd name="connsiteX3" fmla="*/ 914400 w 914400"/>
                  <a:gd name="connsiteY3" fmla="*/ 2305878 h 3260036"/>
                  <a:gd name="connsiteX4" fmla="*/ 914400 w 914400"/>
                  <a:gd name="connsiteY4" fmla="*/ 2305878 h 3260036"/>
                  <a:gd name="connsiteX5" fmla="*/ 0 w 914400"/>
                  <a:gd name="connsiteY5" fmla="*/ 3260036 h 3260036"/>
                  <a:gd name="connsiteX0" fmla="*/ 0 w 914400"/>
                  <a:gd name="connsiteY0" fmla="*/ 3260036 h 3260036"/>
                  <a:gd name="connsiteX1" fmla="*/ 0 w 914400"/>
                  <a:gd name="connsiteY1" fmla="*/ 458748 h 3260036"/>
                  <a:gd name="connsiteX2" fmla="*/ 914400 w 914400"/>
                  <a:gd name="connsiteY2" fmla="*/ 0 h 3260036"/>
                  <a:gd name="connsiteX3" fmla="*/ 914400 w 914400"/>
                  <a:gd name="connsiteY3" fmla="*/ 2305878 h 3260036"/>
                  <a:gd name="connsiteX4" fmla="*/ 914400 w 914400"/>
                  <a:gd name="connsiteY4" fmla="*/ 2305878 h 3260036"/>
                  <a:gd name="connsiteX5" fmla="*/ 0 w 914400"/>
                  <a:gd name="connsiteY5" fmla="*/ 3260036 h 3260036"/>
                  <a:gd name="connsiteX0" fmla="*/ 0 w 914400"/>
                  <a:gd name="connsiteY0" fmla="*/ 3260036 h 3260036"/>
                  <a:gd name="connsiteX1" fmla="*/ 66261 w 914400"/>
                  <a:gd name="connsiteY1" fmla="*/ 458748 h 3260036"/>
                  <a:gd name="connsiteX2" fmla="*/ 914400 w 914400"/>
                  <a:gd name="connsiteY2" fmla="*/ 0 h 3260036"/>
                  <a:gd name="connsiteX3" fmla="*/ 914400 w 914400"/>
                  <a:gd name="connsiteY3" fmla="*/ 2305878 h 3260036"/>
                  <a:gd name="connsiteX4" fmla="*/ 914400 w 914400"/>
                  <a:gd name="connsiteY4" fmla="*/ 2305878 h 3260036"/>
                  <a:gd name="connsiteX5" fmla="*/ 0 w 914400"/>
                  <a:gd name="connsiteY5" fmla="*/ 3260036 h 3260036"/>
                  <a:gd name="connsiteX0" fmla="*/ 0 w 914400"/>
                  <a:gd name="connsiteY0" fmla="*/ 3260036 h 3260036"/>
                  <a:gd name="connsiteX1" fmla="*/ 0 w 914400"/>
                  <a:gd name="connsiteY1" fmla="*/ 475060 h 3260036"/>
                  <a:gd name="connsiteX2" fmla="*/ 914400 w 914400"/>
                  <a:gd name="connsiteY2" fmla="*/ 0 h 3260036"/>
                  <a:gd name="connsiteX3" fmla="*/ 914400 w 914400"/>
                  <a:gd name="connsiteY3" fmla="*/ 2305878 h 3260036"/>
                  <a:gd name="connsiteX4" fmla="*/ 914400 w 914400"/>
                  <a:gd name="connsiteY4" fmla="*/ 2305878 h 3260036"/>
                  <a:gd name="connsiteX5" fmla="*/ 0 w 914400"/>
                  <a:gd name="connsiteY5" fmla="*/ 3260036 h 3260036"/>
                  <a:gd name="connsiteX0" fmla="*/ 0 w 914400"/>
                  <a:gd name="connsiteY0" fmla="*/ 3260036 h 3260036"/>
                  <a:gd name="connsiteX1" fmla="*/ 13252 w 914400"/>
                  <a:gd name="connsiteY1" fmla="*/ 475060 h 3260036"/>
                  <a:gd name="connsiteX2" fmla="*/ 914400 w 914400"/>
                  <a:gd name="connsiteY2" fmla="*/ 0 h 3260036"/>
                  <a:gd name="connsiteX3" fmla="*/ 914400 w 914400"/>
                  <a:gd name="connsiteY3" fmla="*/ 2305878 h 3260036"/>
                  <a:gd name="connsiteX4" fmla="*/ 914400 w 914400"/>
                  <a:gd name="connsiteY4" fmla="*/ 2305878 h 3260036"/>
                  <a:gd name="connsiteX5" fmla="*/ 0 w 914400"/>
                  <a:gd name="connsiteY5" fmla="*/ 3260036 h 3260036"/>
                  <a:gd name="connsiteX0" fmla="*/ 0 w 914400"/>
                  <a:gd name="connsiteY0" fmla="*/ 3260036 h 3260036"/>
                  <a:gd name="connsiteX1" fmla="*/ 13252 w 914400"/>
                  <a:gd name="connsiteY1" fmla="*/ 475060 h 3260036"/>
                  <a:gd name="connsiteX2" fmla="*/ 914400 w 914400"/>
                  <a:gd name="connsiteY2" fmla="*/ 0 h 3260036"/>
                  <a:gd name="connsiteX3" fmla="*/ 914400 w 914400"/>
                  <a:gd name="connsiteY3" fmla="*/ 2305878 h 3260036"/>
                  <a:gd name="connsiteX4" fmla="*/ 847081 w 914400"/>
                  <a:gd name="connsiteY4" fmla="*/ 2757566 h 3260036"/>
                  <a:gd name="connsiteX5" fmla="*/ 0 w 914400"/>
                  <a:gd name="connsiteY5" fmla="*/ 3260036 h 3260036"/>
                  <a:gd name="connsiteX0" fmla="*/ 0 w 936837"/>
                  <a:gd name="connsiteY0" fmla="*/ 3260036 h 3260036"/>
                  <a:gd name="connsiteX1" fmla="*/ 13252 w 936837"/>
                  <a:gd name="connsiteY1" fmla="*/ 475060 h 3260036"/>
                  <a:gd name="connsiteX2" fmla="*/ 914400 w 936837"/>
                  <a:gd name="connsiteY2" fmla="*/ 0 h 3260036"/>
                  <a:gd name="connsiteX3" fmla="*/ 914400 w 936837"/>
                  <a:gd name="connsiteY3" fmla="*/ 2305878 h 3260036"/>
                  <a:gd name="connsiteX4" fmla="*/ 936837 w 936837"/>
                  <a:gd name="connsiteY4" fmla="*/ 2724108 h 3260036"/>
                  <a:gd name="connsiteX5" fmla="*/ 0 w 936837"/>
                  <a:gd name="connsiteY5" fmla="*/ 3260036 h 3260036"/>
                  <a:gd name="connsiteX0" fmla="*/ 0 w 936837"/>
                  <a:gd name="connsiteY0" fmla="*/ 3260036 h 3260036"/>
                  <a:gd name="connsiteX1" fmla="*/ 13252 w 936837"/>
                  <a:gd name="connsiteY1" fmla="*/ 475060 h 3260036"/>
                  <a:gd name="connsiteX2" fmla="*/ 914400 w 936837"/>
                  <a:gd name="connsiteY2" fmla="*/ 0 h 3260036"/>
                  <a:gd name="connsiteX3" fmla="*/ 936837 w 936837"/>
                  <a:gd name="connsiteY3" fmla="*/ 2724108 h 3260036"/>
                  <a:gd name="connsiteX4" fmla="*/ 0 w 936837"/>
                  <a:gd name="connsiteY4" fmla="*/ 3260036 h 3260036"/>
                  <a:gd name="connsiteX0" fmla="*/ 0 w 914400"/>
                  <a:gd name="connsiteY0" fmla="*/ 3260036 h 3260036"/>
                  <a:gd name="connsiteX1" fmla="*/ 13252 w 914400"/>
                  <a:gd name="connsiteY1" fmla="*/ 475060 h 3260036"/>
                  <a:gd name="connsiteX2" fmla="*/ 914400 w 914400"/>
                  <a:gd name="connsiteY2" fmla="*/ 0 h 3260036"/>
                  <a:gd name="connsiteX3" fmla="*/ 891959 w 914400"/>
                  <a:gd name="connsiteY3" fmla="*/ 2740837 h 3260036"/>
                  <a:gd name="connsiteX4" fmla="*/ 0 w 914400"/>
                  <a:gd name="connsiteY4" fmla="*/ 3260036 h 3260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3260036">
                    <a:moveTo>
                      <a:pt x="0" y="3260036"/>
                    </a:moveTo>
                    <a:cubicBezTo>
                      <a:pt x="4417" y="2331711"/>
                      <a:pt x="8835" y="1403385"/>
                      <a:pt x="13252" y="475060"/>
                    </a:cubicBezTo>
                    <a:lnTo>
                      <a:pt x="914400" y="0"/>
                    </a:lnTo>
                    <a:lnTo>
                      <a:pt x="891959" y="2740837"/>
                    </a:lnTo>
                    <a:lnTo>
                      <a:pt x="0" y="3260036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66EDCF-03E5-460D-A3F7-5A047FC0EF28}"/>
                </a:ext>
              </a:extLst>
            </p:cNvPr>
            <p:cNvSpPr txBox="1"/>
            <p:nvPr/>
          </p:nvSpPr>
          <p:spPr>
            <a:xfrm>
              <a:off x="4061799" y="4015409"/>
              <a:ext cx="6689028" cy="1813260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Book Antiqua" panose="02040602050305030304" pitchFamily="18" charset="0"/>
                </a:rPr>
                <a:t>Quiz</a:t>
              </a:r>
              <a:r>
                <a:rPr lang="en-US" sz="8000" dirty="0">
                  <a:latin typeface="Book Antiqua" panose="02040602050305030304" pitchFamily="18" charset="0"/>
                </a:rPr>
                <a:t> </a:t>
              </a:r>
              <a:r>
                <a:rPr lang="en-US" sz="8000" dirty="0">
                  <a:solidFill>
                    <a:srgbClr val="FFC000"/>
                  </a:solidFill>
                  <a:latin typeface="Book Antiqua" panose="02040602050305030304" pitchFamily="18" charset="0"/>
                </a:rPr>
                <a:t>Warrior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A3612DB-0840-4306-8D15-B43AFE647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13" y="3622779"/>
            <a:ext cx="10111410" cy="23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4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wlinkup</dc:creator>
  <cp:lastModifiedBy>wlinkup</cp:lastModifiedBy>
  <cp:revision>3</cp:revision>
  <dcterms:created xsi:type="dcterms:W3CDTF">2024-08-12T18:41:04Z</dcterms:created>
  <dcterms:modified xsi:type="dcterms:W3CDTF">2024-08-12T19:03:29Z</dcterms:modified>
</cp:coreProperties>
</file>