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>
        <p:scale>
          <a:sx n="88" d="100"/>
          <a:sy n="88" d="100"/>
        </p:scale>
        <p:origin x="9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CECA-CB44-EA46-8855-3760A503A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MedLink</a:t>
            </a:r>
            <a:r>
              <a:rPr lang="en-US" dirty="0"/>
              <a:t>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C8631-758D-DD49-BF7E-D437A0A59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Results-driven solution to enhance partnership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0502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93C0-A681-0542-899D-8687D5C0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MedLink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D2CA-989B-B64B-A20C-51154431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having an intelligent system that changes the way healthcare service providers are found OR where healthcare services are most in demand</a:t>
            </a:r>
          </a:p>
          <a:p>
            <a:r>
              <a:rPr lang="en-US" dirty="0"/>
              <a:t>Provides correct mapping logic of existing a anonymized data to zip codes so medical staff can better understand potential patients and background</a:t>
            </a:r>
          </a:p>
          <a:p>
            <a:r>
              <a:rPr lang="en-US" dirty="0"/>
              <a:t>It is the google </a:t>
            </a:r>
            <a:r>
              <a:rPr lang="en-US"/>
              <a:t>of HIPPA-compliant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5E7E-D11E-C940-A94B-A609FAF5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MedLink</a:t>
            </a:r>
            <a:r>
              <a:rPr lang="en-US" dirty="0"/>
              <a:t> Hub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B5F7-7BA0-5545-AE04-3C065E4E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Potential Patients (Clinics Search)</a:t>
            </a:r>
          </a:p>
          <a:p>
            <a:pPr lvl="1"/>
            <a:r>
              <a:rPr lang="en-US" dirty="0"/>
              <a:t>Clinics (Admin Lookup)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6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99F2-68F1-BF45-A737-4F729B89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Clinics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FF3C-06BA-2D43-9C88-AF8052FE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created for potential patients to lookup clinics for their special needs</a:t>
            </a:r>
          </a:p>
          <a:p>
            <a:r>
              <a:rPr lang="en-US" dirty="0"/>
              <a:t>The curated list is calculated based on needs of potential patients, distance to the clinics/hospitals, and  patients-service score</a:t>
            </a:r>
          </a:p>
          <a:p>
            <a:r>
              <a:rPr lang="en-US" dirty="0"/>
              <a:t>The app identifies a patient-service score using the location of the patients (and other factors)</a:t>
            </a:r>
          </a:p>
        </p:txBody>
      </p:sp>
    </p:spTree>
    <p:extLst>
      <p:ext uri="{BB962C8B-B14F-4D97-AF65-F5344CB8AC3E}">
        <p14:creationId xmlns:p14="http://schemas.microsoft.com/office/powerpoint/2010/main" val="378684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104-3744-FD43-99A6-A927349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399B9-37DE-154E-8661-795F424D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60032"/>
          </a:xfrm>
        </p:spPr>
      </p:pic>
    </p:spTree>
    <p:extLst>
      <p:ext uri="{BB962C8B-B14F-4D97-AF65-F5344CB8AC3E}">
        <p14:creationId xmlns:p14="http://schemas.microsoft.com/office/powerpoint/2010/main" val="316850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B017-2F12-2D44-9AAF-93DD74C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0F72B-574E-6C4A-9208-7DD236AB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5536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5553-0B5D-444B-AAB3-EFAAEC5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MedLink</a:t>
            </a:r>
            <a:r>
              <a:rPr lang="en-US" dirty="0"/>
              <a:t> Clinics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28E2-EF97-8941-8053-C0FFA08C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clinics use the anonymized data and Patients Service Score (PSS) to analyze if they are better serving their patients</a:t>
            </a:r>
          </a:p>
          <a:p>
            <a:r>
              <a:rPr lang="en-US" dirty="0"/>
              <a:t>PSS is also an indicator to highlight areas where patients aren’t been served (based on location and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4D5-73B2-6148-8A59-E15AD24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3616-C946-694B-AA98-C68CCCF3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85866-E6B5-E042-9BFD-C1CDCC15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1" y="-1"/>
            <a:ext cx="12234071" cy="69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174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MedLink Hub</vt:lpstr>
      <vt:lpstr>MedLink Hub</vt:lpstr>
      <vt:lpstr>MedLink Hub Components</vt:lpstr>
      <vt:lpstr>Clinics Search</vt:lpstr>
      <vt:lpstr>PowerPoint Presentation</vt:lpstr>
      <vt:lpstr>PowerPoint Presentation</vt:lpstr>
      <vt:lpstr>MedLink Clinics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MedLink Hub</dc:title>
  <dc:creator>Microsoft Office User</dc:creator>
  <cp:lastModifiedBy>Microsoft Office User</cp:lastModifiedBy>
  <cp:revision>9</cp:revision>
  <dcterms:created xsi:type="dcterms:W3CDTF">2019-03-23T08:41:06Z</dcterms:created>
  <dcterms:modified xsi:type="dcterms:W3CDTF">2019-03-23T10:02:08Z</dcterms:modified>
</cp:coreProperties>
</file>