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-102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10f50c4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10f50c40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0f50c4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10f50c4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5952429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757020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2450913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901133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3769697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76293691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7073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61020779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5188830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57862674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7009994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9D82-6253-4D71-BD62-972315CC1FC8}" type="datetimeFigureOut">
              <a:rPr lang="en-US" smtClean="0"/>
              <a:pPr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2434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ow.com/relay.php?pid=9479919&amp;url=https%3A%2F%2Fwww.cnbc.com%2F2019%2F04%2F02%2Fonline-shopping-officially-overtakes-brick-and-mortar-retail-for-the-first-time-ev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90a6ef-OWFiZ/Digital_customer_experience/?p=ppt-tr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customer experience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725" y="82725"/>
            <a:ext cx="2223600" cy="11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Due to the rise of COVID-19, millions of Americans have spent the first and second quarter of 2020 at home. They’re consuming movies, watching at-home fitness videos, spending time with family, and shopping at their leisure. The pandemic has caused retailers and brands to close their brick-and-mortar stores and to rely mostly on their digital platforms to generate sales. </a:t>
            </a:r>
            <a:r>
              <a:rPr lang="en">
                <a:solidFill>
                  <a:srgbClr val="02B3FF"/>
                </a:solidFill>
                <a:uFill>
                  <a:noFill/>
                </a:uFill>
                <a:hlinkClick r:id="rId3"/>
              </a:rPr>
              <a:t>According to CNBC.com</a:t>
            </a:r>
            <a:r>
              <a:rPr lang="en">
                <a:solidFill>
                  <a:schemeClr val="dk1"/>
                </a:solidFill>
              </a:rPr>
              <a:t>, online retail shopping has surged in recent months, which means the digital customer experience has never been more important.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949" y="454013"/>
            <a:ext cx="6981550" cy="42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82616"/>
            <a:ext cx="7886700" cy="1125140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220" y="2879527"/>
            <a:ext cx="7945367" cy="1125140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xmlns="" val="2474074225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0872F3ED-975D-4B5C-B9C5-585000A027D3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PCCQkd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PCCQkd7BdOSwAEAANoDAAAPAAAAAAAAAAEAAAAAAAAAAABub25lL3BsYXllci54bWxQSwUGAAAAAAEAAQA9AAAA7QEAAAAA"/>
  <p:tag name="ISPRING_PRESENTATION_TITLE" val="9479919"/>
  <p:tag name="ISPRING_RESOURCE_PATHS_HASH_PRESENTER" val="da3524b2776263b352367b15eeee77b31b138b3b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4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Simple Light</vt:lpstr>
      <vt:lpstr>TruncatedFinalSlide</vt:lpstr>
      <vt:lpstr>Digital customer experience</vt:lpstr>
      <vt:lpstr>Slide 2</vt:lpstr>
      <vt:lpstr>Slide 3</vt:lpstr>
      <vt:lpstr>Interesting, right?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9479919</dc:title>
  <cp:lastModifiedBy>Admin</cp:lastModifiedBy>
  <cp:revision>8</cp:revision>
  <dcterms:modified xsi:type="dcterms:W3CDTF">2020-08-18T08:33:31Z</dcterms:modified>
</cp:coreProperties>
</file>