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80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3D2CEB-FF7F-4516-92CC-BC6D6705731C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B2C4930E-F887-47A9-AB8E-C19BA16CCDD8}">
      <dgm:prSet phldrT="[Text]"/>
      <dgm:spPr/>
      <dgm:t>
        <a:bodyPr/>
        <a:lstStyle/>
        <a:p>
          <a:r>
            <a:rPr lang="en-US" dirty="0" smtClean="0"/>
            <a:t>   </a:t>
          </a:r>
          <a:endParaRPr lang="en-US" dirty="0"/>
        </a:p>
      </dgm:t>
    </dgm:pt>
    <dgm:pt modelId="{158308D8-A1E5-4BCB-84B4-FCF34A1EA533}" type="sibTrans" cxnId="{EE617353-2788-429F-B133-7B95BAEE335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en-US"/>
        </a:p>
      </dgm:t>
    </dgm:pt>
    <dgm:pt modelId="{4797289B-D791-441F-86AC-CD3118CF7895}" type="parTrans" cxnId="{EE617353-2788-429F-B133-7B95BAEE335F}">
      <dgm:prSet/>
      <dgm:spPr/>
      <dgm:t>
        <a:bodyPr/>
        <a:lstStyle/>
        <a:p>
          <a:endParaRPr lang="en-US"/>
        </a:p>
      </dgm:t>
    </dgm:pt>
    <dgm:pt modelId="{B98907D7-0B36-409C-9DB7-4D03CEBC9750}" type="pres">
      <dgm:prSet presAssocID="{7E3D2CEB-FF7F-4516-92CC-BC6D6705731C}" presName="Name0" presStyleCnt="0">
        <dgm:presLayoutVars>
          <dgm:chMax val="7"/>
          <dgm:chPref val="7"/>
          <dgm:dir/>
        </dgm:presLayoutVars>
      </dgm:prSet>
      <dgm:spPr/>
    </dgm:pt>
    <dgm:pt modelId="{946F464A-802B-4A93-959E-EF8B11BD4E02}" type="pres">
      <dgm:prSet presAssocID="{7E3D2CEB-FF7F-4516-92CC-BC6D6705731C}" presName="Name1" presStyleCnt="0"/>
      <dgm:spPr/>
    </dgm:pt>
    <dgm:pt modelId="{1DF90F9E-7D50-4236-A469-F853767425FB}" type="pres">
      <dgm:prSet presAssocID="{158308D8-A1E5-4BCB-84B4-FCF34A1EA533}" presName="picture_1" presStyleCnt="0"/>
      <dgm:spPr/>
    </dgm:pt>
    <dgm:pt modelId="{7DCBE5E4-3A13-4147-AB66-998BBACCBA4A}" type="pres">
      <dgm:prSet presAssocID="{158308D8-A1E5-4BCB-84B4-FCF34A1EA533}" presName="pictureRepeatNode" presStyleLbl="alignImgPlace1" presStyleIdx="0" presStyleCnt="1" custScaleX="158343" custScaleY="158531" custLinFactNeighborY="-57993"/>
      <dgm:spPr/>
    </dgm:pt>
    <dgm:pt modelId="{556227A9-BC9E-46BE-84A3-78416C9CCF5E}" type="pres">
      <dgm:prSet presAssocID="{B2C4930E-F887-47A9-AB8E-C19BA16CCDD8}" presName="text_1" presStyleLbl="node1" presStyleIdx="0" presStyleCnt="0" custLinFactNeighborX="20709" custLinFactNeighborY="171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617353-2788-429F-B133-7B95BAEE335F}" srcId="{7E3D2CEB-FF7F-4516-92CC-BC6D6705731C}" destId="{B2C4930E-F887-47A9-AB8E-C19BA16CCDD8}" srcOrd="0" destOrd="0" parTransId="{4797289B-D791-441F-86AC-CD3118CF7895}" sibTransId="{158308D8-A1E5-4BCB-84B4-FCF34A1EA533}"/>
    <dgm:cxn modelId="{49C00E09-42CA-4695-B490-EA46E6442828}" type="presOf" srcId="{7E3D2CEB-FF7F-4516-92CC-BC6D6705731C}" destId="{B98907D7-0B36-409C-9DB7-4D03CEBC9750}" srcOrd="0" destOrd="0" presId="urn:microsoft.com/office/officeart/2008/layout/CircularPictureCallout"/>
    <dgm:cxn modelId="{9FE4C6EB-A737-4DF1-B000-E899250BB4C9}" type="presOf" srcId="{B2C4930E-F887-47A9-AB8E-C19BA16CCDD8}" destId="{556227A9-BC9E-46BE-84A3-78416C9CCF5E}" srcOrd="0" destOrd="0" presId="urn:microsoft.com/office/officeart/2008/layout/CircularPictureCallout"/>
    <dgm:cxn modelId="{151C1A46-FDDC-468A-87E2-BAE83B8EAE67}" type="presOf" srcId="{158308D8-A1E5-4BCB-84B4-FCF34A1EA533}" destId="{7DCBE5E4-3A13-4147-AB66-998BBACCBA4A}" srcOrd="0" destOrd="0" presId="urn:microsoft.com/office/officeart/2008/layout/CircularPictureCallout"/>
    <dgm:cxn modelId="{22EECB87-B718-44C0-8D3F-267499D81D05}" type="presParOf" srcId="{B98907D7-0B36-409C-9DB7-4D03CEBC9750}" destId="{946F464A-802B-4A93-959E-EF8B11BD4E02}" srcOrd="0" destOrd="0" presId="urn:microsoft.com/office/officeart/2008/layout/CircularPictureCallout"/>
    <dgm:cxn modelId="{EA117667-0BE6-454A-BA8F-15F75D35BC03}" type="presParOf" srcId="{946F464A-802B-4A93-959E-EF8B11BD4E02}" destId="{1DF90F9E-7D50-4236-A469-F853767425FB}" srcOrd="0" destOrd="0" presId="urn:microsoft.com/office/officeart/2008/layout/CircularPictureCallout"/>
    <dgm:cxn modelId="{80E264C1-8423-4C59-A02D-40C5B100BBE3}" type="presParOf" srcId="{1DF90F9E-7D50-4236-A469-F853767425FB}" destId="{7DCBE5E4-3A13-4147-AB66-998BBACCBA4A}" srcOrd="0" destOrd="0" presId="urn:microsoft.com/office/officeart/2008/layout/CircularPictureCallout"/>
    <dgm:cxn modelId="{CE1A1AE5-FB10-4CD4-ABF4-EF1538EA716F}" type="presParOf" srcId="{946F464A-802B-4A93-959E-EF8B11BD4E02}" destId="{556227A9-BC9E-46BE-84A3-78416C9CCF5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BE5E4-3A13-4147-AB66-998BBACCBA4A}">
      <dsp:nvSpPr>
        <dsp:cNvPr id="0" name=""/>
        <dsp:cNvSpPr/>
      </dsp:nvSpPr>
      <dsp:spPr>
        <a:xfrm>
          <a:off x="315192" y="76199"/>
          <a:ext cx="2396165" cy="239901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227A9-BC9E-46BE-84A3-78416C9CCF5E}">
      <dsp:nvSpPr>
        <dsp:cNvPr id="0" name=""/>
        <dsp:cNvSpPr/>
      </dsp:nvSpPr>
      <dsp:spPr>
        <a:xfrm>
          <a:off x="1229593" y="2285998"/>
          <a:ext cx="968496" cy="4993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   </a:t>
          </a:r>
          <a:endParaRPr lang="en-US" sz="3500" kern="1200" dirty="0"/>
        </a:p>
      </dsp:txBody>
      <dsp:txXfrm>
        <a:off x="1229593" y="2285998"/>
        <a:ext cx="968496" cy="499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07-Jul-19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65893167"/>
              </p:ext>
            </p:extLst>
          </p:nvPr>
        </p:nvGraphicFramePr>
        <p:xfrm>
          <a:off x="2732808" y="133350"/>
          <a:ext cx="3026551" cy="4306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1000" y="2904253"/>
            <a:ext cx="84208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“ </a:t>
            </a:r>
            <a:r>
              <a:rPr lang="en-US" sz="3600" b="1" i="1" dirty="0" smtClean="0">
                <a:latin typeface="Adobe Fan Heiti Std B" pitchFamily="34" charset="-128"/>
                <a:ea typeface="Adobe Fan Heiti Std B" pitchFamily="34" charset="-128"/>
              </a:rPr>
              <a:t>I did my training course in embedded </a:t>
            </a:r>
          </a:p>
          <a:p>
            <a:r>
              <a:rPr lang="en-US" sz="3600" b="1" i="1" dirty="0" smtClean="0">
                <a:latin typeface="Adobe Fan Heiti Std B" pitchFamily="34" charset="-128"/>
                <a:ea typeface="Adobe Fan Heiti Std B" pitchFamily="34" charset="-128"/>
              </a:rPr>
              <a:t>Systems and cleared all my concepts. ”</a:t>
            </a:r>
          </a:p>
          <a:p>
            <a:r>
              <a:rPr lang="en-US" sz="3600" b="1" i="1" dirty="0" smtClean="0">
                <a:latin typeface="Adobe Fan Heiti Std B" pitchFamily="34" charset="-128"/>
                <a:ea typeface="Adobe Fan Heiti Std B" pitchFamily="34" charset="-128"/>
              </a:rPr>
              <a:t>						</a:t>
            </a:r>
            <a:r>
              <a:rPr lang="en-US" sz="3600" b="1" i="1" smtClean="0">
                <a:latin typeface="Adobe Fan Heiti Std B" pitchFamily="34" charset="-128"/>
                <a:ea typeface="Adobe Fan Heiti Std B" pitchFamily="34" charset="-128"/>
              </a:rPr>
              <a:t>-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406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Kishan Singh</dc:creator>
  <cp:lastModifiedBy>Jay Kishan Singh</cp:lastModifiedBy>
  <cp:revision>3</cp:revision>
  <dcterms:created xsi:type="dcterms:W3CDTF">2006-08-16T00:00:00Z</dcterms:created>
  <dcterms:modified xsi:type="dcterms:W3CDTF">2019-07-07T15:52:59Z</dcterms:modified>
</cp:coreProperties>
</file>