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1" r:id="rId5"/>
    <p:sldId id="259" r:id="rId7"/>
    <p:sldId id="262" r:id="rId8"/>
    <p:sldId id="26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78" y="-462"/>
      </p:cViewPr>
      <p:guideLst>
        <p:guide orient="horz" pos="216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4E556-EBAF-4B3C-9C6D-BA4051FEBC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62DC8F-0100-4F68-80F6-6438C4384B70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B94E556-EBAF-4B3C-9C6D-BA4051FEBCA5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4329" y="523083"/>
            <a:ext cx="4766076" cy="1093334"/>
          </a:xfrm>
        </p:spPr>
        <p:txBody>
          <a:bodyPr/>
          <a:lstStyle/>
          <a:p>
            <a:r>
              <a:rPr lang="en-US" sz="6600" dirty="0" smtClean="0"/>
              <a:t>“Peppers”</a:t>
            </a:r>
            <a:endParaRPr lang="ru-RU" sz="66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18515" y="2998470"/>
            <a:ext cx="4356735" cy="861695"/>
          </a:xfrm>
        </p:spPr>
        <p:txBody>
          <a:bodyPr>
            <a:normAutofit lnSpcReduction="10000"/>
          </a:bodyPr>
          <a:lstStyle/>
          <a:p>
            <a:r>
              <a:rPr lang="uk-UA" sz="2800" dirty="0" err="1"/>
              <a:t>м</a:t>
            </a:r>
            <a:r>
              <a:rPr lang="uk-UA" sz="2800" dirty="0" err="1" smtClean="0"/>
              <a:t>.Шепетівка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4"/>
          <a:stretch>
            <a:fillRect/>
          </a:stretch>
        </p:blipFill>
        <p:spPr>
          <a:xfrm>
            <a:off x="7062837" y="2244571"/>
            <a:ext cx="4571439" cy="3813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6" y="1901545"/>
            <a:ext cx="3209313" cy="23534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55" y="1315352"/>
            <a:ext cx="3526971" cy="35269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36" y="1790434"/>
            <a:ext cx="2091245" cy="25757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165335"/>
            <a:ext cx="9404723" cy="1400530"/>
          </a:xfrm>
        </p:spPr>
        <p:txBody>
          <a:bodyPr/>
          <a:lstStyle/>
          <a:p>
            <a:pPr algn="ctr"/>
            <a:r>
              <a:rPr lang="ru-RU" dirty="0" err="1" smtClean="0"/>
              <a:t>Формули</a:t>
            </a:r>
            <a:r>
              <a:rPr lang="ru-RU" dirty="0" smtClean="0"/>
              <a:t>, </a:t>
            </a:r>
            <a:r>
              <a:rPr lang="ru-RU" dirty="0" err="1" smtClean="0"/>
              <a:t>якими</a:t>
            </a:r>
            <a:r>
              <a:rPr lang="ru-RU" dirty="0" smtClean="0"/>
              <a:t> ми </a:t>
            </a:r>
            <a:r>
              <a:rPr lang="ru-RU" dirty="0" err="1" smtClean="0"/>
              <a:t>користувалися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2" y="1877130"/>
            <a:ext cx="6120819" cy="4100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2" y="3670075"/>
            <a:ext cx="5740311" cy="455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132" y="1507798"/>
            <a:ext cx="966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Градус </a:t>
            </a:r>
            <a:r>
              <a:rPr lang="ru-RU" dirty="0" err="1" smtClean="0"/>
              <a:t>широти</a:t>
            </a:r>
            <a:r>
              <a:rPr lang="ru-RU" dirty="0" smtClean="0"/>
              <a:t> у </a:t>
            </a:r>
            <a:r>
              <a:rPr lang="ru-RU" dirty="0" err="1" smtClean="0"/>
              <a:t>метри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67130" y="3300730"/>
            <a:ext cx="6251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Градус </a:t>
            </a:r>
            <a:r>
              <a:rPr lang="ru-RU" dirty="0" err="1" smtClean="0"/>
              <a:t>довготи</a:t>
            </a:r>
            <a:r>
              <a:rPr lang="ru-RU" dirty="0" smtClean="0"/>
              <a:t> у </a:t>
            </a:r>
            <a:r>
              <a:rPr lang="ru-RU" dirty="0" err="1" smtClean="0"/>
              <a:t>метри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таке</a:t>
            </a:r>
            <a:r>
              <a:rPr lang="ru-RU" dirty="0" smtClean="0"/>
              <a:t> </a:t>
            </a:r>
            <a:r>
              <a:rPr lang="en-US" b="1" dirty="0" smtClean="0"/>
              <a:t>WGS84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990" y="1252394"/>
            <a:ext cx="11620500" cy="35798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uk-UA" sz="2800" dirty="0" smtClean="0"/>
              <a:t>		</a:t>
            </a:r>
            <a:r>
              <a:rPr lang="en-US" sz="2800" dirty="0" smtClean="0"/>
              <a:t>World Geodetic System 1984 —</a:t>
            </a:r>
            <a:r>
              <a:rPr lang="ru-RU" sz="2800" dirty="0" err="1" smtClean="0"/>
              <a:t>тривимірна</a:t>
            </a:r>
            <a:r>
              <a:rPr lang="ru-RU" sz="2800" dirty="0" smtClean="0"/>
              <a:t> система координат для </a:t>
            </a:r>
            <a:r>
              <a:rPr lang="ru-RU" sz="2800" dirty="0" err="1" smtClean="0"/>
              <a:t>встановлення</a:t>
            </a:r>
            <a:r>
              <a:rPr lang="ru-RU" sz="2800" dirty="0" smtClean="0"/>
              <a:t> </a:t>
            </a:r>
            <a:r>
              <a:rPr lang="ru-RU" sz="2800" dirty="0" err="1" smtClean="0"/>
              <a:t>розташування</a:t>
            </a:r>
            <a:r>
              <a:rPr lang="ru-RU" sz="2800" dirty="0" smtClean="0"/>
              <a:t> на </a:t>
            </a:r>
            <a:r>
              <a:rPr lang="ru-RU" sz="2800" dirty="0" err="1" smtClean="0"/>
              <a:t>поверхні</a:t>
            </a:r>
            <a:r>
              <a:rPr lang="ru-RU" sz="2800" dirty="0" smtClean="0"/>
              <a:t> </a:t>
            </a:r>
            <a:r>
              <a:rPr lang="ru-RU" sz="2800" dirty="0" err="1" smtClean="0"/>
              <a:t>Землі</a:t>
            </a:r>
            <a:r>
              <a:rPr lang="ru-RU" sz="2800" dirty="0" smtClean="0"/>
              <a:t>. </a:t>
            </a:r>
            <a:endParaRPr lang="uk-UA" alt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" y="2009774"/>
            <a:ext cx="12106275" cy="2276475"/>
          </a:xfrm>
        </p:spPr>
        <p:txBody>
          <a:bodyPr/>
          <a:lstStyle/>
          <a:p>
            <a:pPr algn="ctr"/>
            <a:r>
              <a:rPr lang="uk-UA" sz="7200" dirty="0" smtClean="0"/>
              <a:t>ДЕМОНСТРАЦІЯ ПРОГРАМИ</a:t>
            </a:r>
            <a:endParaRPr lang="ru-RU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DRII-I_liceum\photo_2019-10-10_17-13-0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0" y="914400"/>
            <a:ext cx="6765290" cy="524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 шлях польоту	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" y="2009774"/>
            <a:ext cx="12106275" cy="2276475"/>
          </a:xfrm>
        </p:spPr>
        <p:txBody>
          <a:bodyPr/>
          <a:lstStyle/>
          <a:p>
            <a:pPr algn="ctr"/>
            <a:r>
              <a:rPr lang="uk-UA" sz="7200" dirty="0" smtClean="0"/>
              <a:t>ДЯКУЄмо за УВАГУ!</a:t>
            </a:r>
            <a:endParaRPr lang="ru-RU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287</Words>
  <Application>WPS Presentation</Application>
  <PresentationFormat>Произвольный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Tunga</vt:lpstr>
      <vt:lpstr>Franklin Gothic Book</vt:lpstr>
      <vt:lpstr>Franklin Gothic Medium</vt:lpstr>
      <vt:lpstr>Microsoft YaHei</vt:lpstr>
      <vt:lpstr>Arial Unicode MS</vt:lpstr>
      <vt:lpstr>Calibri</vt:lpstr>
      <vt:lpstr>Segoe Print</vt:lpstr>
      <vt:lpstr>Углы</vt:lpstr>
      <vt:lpstr>“Peppers”</vt:lpstr>
      <vt:lpstr>Використані ресурси</vt:lpstr>
      <vt:lpstr>Формули, якими ми користувалися</vt:lpstr>
      <vt:lpstr>Що таке WGS84?</vt:lpstr>
      <vt:lpstr>ДЕМОНСТРАЦІЯ ПРОГРАМИ</vt:lpstr>
      <vt:lpstr> шлях польоту	</vt:lpstr>
      <vt:lpstr>ДЕМОНСТРАЦІЯ ПРОГРАМИ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Шепетівка</dc:title>
  <dc:creator>Админ</dc:creator>
  <cp:lastModifiedBy>Andrew</cp:lastModifiedBy>
  <cp:revision>16</cp:revision>
  <dcterms:created xsi:type="dcterms:W3CDTF">2019-10-01T19:08:00Z</dcterms:created>
  <dcterms:modified xsi:type="dcterms:W3CDTF">2019-10-11T05:05:08Z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