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2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4329" y="523083"/>
            <a:ext cx="4766076" cy="1093334"/>
          </a:xfrm>
        </p:spPr>
        <p:txBody>
          <a:bodyPr/>
          <a:lstStyle/>
          <a:p>
            <a:r>
              <a:rPr lang="en-US" sz="6600" dirty="0" smtClean="0"/>
              <a:t>“Peppers”</a:t>
            </a:r>
            <a:endParaRPr lang="ru-RU" sz="66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29215" y="3004807"/>
            <a:ext cx="3150736" cy="861420"/>
          </a:xfrm>
        </p:spPr>
        <p:txBody>
          <a:bodyPr>
            <a:normAutofit/>
          </a:bodyPr>
          <a:lstStyle/>
          <a:p>
            <a:r>
              <a:rPr lang="uk-UA" sz="2800" dirty="0" err="1"/>
              <a:t>м</a:t>
            </a:r>
            <a:r>
              <a:rPr lang="uk-UA" sz="2800" dirty="0" err="1" smtClean="0"/>
              <a:t>.Шепетівка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/>
          <a:stretch/>
        </p:blipFill>
        <p:spPr>
          <a:xfrm>
            <a:off x="7062837" y="2244571"/>
            <a:ext cx="4571439" cy="3813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823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47192" y="1578928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QT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43247" y="1578928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Python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75717" y="1578928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OpenCV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1" y="2497810"/>
            <a:ext cx="3209313" cy="23534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40" y="1902092"/>
            <a:ext cx="3526971" cy="35269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96" y="2386699"/>
            <a:ext cx="2091245" cy="25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165335"/>
            <a:ext cx="9404723" cy="1400530"/>
          </a:xfrm>
        </p:spPr>
        <p:txBody>
          <a:bodyPr/>
          <a:lstStyle/>
          <a:p>
            <a:pPr algn="ctr"/>
            <a:r>
              <a:rPr lang="ru-RU" dirty="0" err="1" smtClean="0"/>
              <a:t>Формули</a:t>
            </a:r>
            <a:r>
              <a:rPr lang="ru-RU" dirty="0" smtClean="0"/>
              <a:t>, </a:t>
            </a:r>
            <a:r>
              <a:rPr lang="ru-RU" dirty="0" err="1" smtClean="0"/>
              <a:t>якими</a:t>
            </a:r>
            <a:r>
              <a:rPr lang="ru-RU" dirty="0" smtClean="0"/>
              <a:t> ми </a:t>
            </a:r>
            <a:r>
              <a:rPr lang="ru-RU" dirty="0" err="1" smtClean="0"/>
              <a:t>користувалися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1877130"/>
            <a:ext cx="6120819" cy="4100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3670075"/>
            <a:ext cx="5740311" cy="455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132" y="1507798"/>
            <a:ext cx="96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Градус </a:t>
            </a:r>
            <a:r>
              <a:rPr lang="ru-RU" dirty="0" err="1" smtClean="0"/>
              <a:t>широти</a:t>
            </a:r>
            <a:r>
              <a:rPr lang="ru-RU" dirty="0" smtClean="0"/>
              <a:t> у </a:t>
            </a:r>
            <a:r>
              <a:rPr lang="ru-RU" dirty="0" err="1" smtClean="0"/>
              <a:t>метри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67347" y="3300743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Градус </a:t>
            </a:r>
            <a:r>
              <a:rPr lang="ru-RU" dirty="0" err="1" smtClean="0"/>
              <a:t>довготи</a:t>
            </a:r>
            <a:r>
              <a:rPr lang="ru-RU" dirty="0" smtClean="0"/>
              <a:t> у </a:t>
            </a:r>
            <a:r>
              <a:rPr lang="ru-RU" dirty="0" err="1" smtClean="0"/>
              <a:t>метри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 шлях польоту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Ми знаходимо відстань між двома точками. Знаходимо довжину і ширину поля, яке ми повинні сфотографувати. За формулами знаходимо довжину і ширину прямокутника, яку </a:t>
            </a:r>
            <a:r>
              <a:rPr lang="uk-UA" dirty="0" err="1" smtClean="0"/>
              <a:t>дрон</a:t>
            </a:r>
            <a:r>
              <a:rPr lang="uk-UA" dirty="0" smtClean="0"/>
              <a:t> фотографує. Розбиваємо поле на </a:t>
            </a:r>
            <a:r>
              <a:rPr lang="uk-UA" dirty="0" smtClean="0"/>
              <a:t>прямокутники,поділивши </a:t>
            </a:r>
            <a:r>
              <a:rPr lang="uk-UA" dirty="0" smtClean="0"/>
              <a:t>довжину поля на ширину прямокутника і так само з довжиною поля та довжиною прямокутник, ми дізнаємося кількість квадратів по ширині та довжині. Створюємо масив в якому ми вміщуємо координати, де </a:t>
            </a:r>
            <a:r>
              <a:rPr lang="uk-UA" dirty="0" err="1" smtClean="0"/>
              <a:t>дрон</a:t>
            </a:r>
            <a:r>
              <a:rPr lang="uk-UA" dirty="0" smtClean="0"/>
              <a:t> фотографує.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9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en-US" b="1" dirty="0" smtClean="0"/>
              <a:t>WGS84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WGS84</a:t>
            </a:r>
            <a:r>
              <a:rPr lang="en-US" dirty="0"/>
              <a:t> 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 англ. </a:t>
            </a:r>
            <a:r>
              <a:rPr lang="en-US" i="1" dirty="0"/>
              <a:t>World Geodetic System 1984</a:t>
            </a:r>
            <a:r>
              <a:rPr lang="en-US" dirty="0"/>
              <a:t> — </a:t>
            </a:r>
            <a:r>
              <a:rPr lang="ru-RU" dirty="0"/>
              <a:t>в </a:t>
            </a:r>
            <a:r>
              <a:rPr lang="ru-RU" dirty="0" err="1"/>
              <a:t>геодезії</a:t>
            </a:r>
            <a:r>
              <a:rPr lang="ru-RU" dirty="0"/>
              <a:t> </a:t>
            </a:r>
            <a:r>
              <a:rPr lang="ru-RU" dirty="0" err="1"/>
              <a:t>тривимірна</a:t>
            </a:r>
            <a:r>
              <a:rPr lang="ru-RU" dirty="0"/>
              <a:t> система </a:t>
            </a:r>
            <a:r>
              <a:rPr lang="ru-RU" dirty="0" smtClean="0"/>
              <a:t>координат</a:t>
            </a:r>
            <a:r>
              <a:rPr lang="ru-RU" dirty="0"/>
              <a:t> для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на </a:t>
            </a:r>
            <a:r>
              <a:rPr lang="ru-RU" dirty="0" err="1"/>
              <a:t>поверхні</a:t>
            </a:r>
            <a:r>
              <a:rPr lang="ru-RU" dirty="0"/>
              <a:t> </a:t>
            </a:r>
            <a:r>
              <a:rPr lang="ru-RU" dirty="0" err="1"/>
              <a:t>Землі</a:t>
            </a:r>
            <a:r>
              <a:rPr lang="ru-RU" dirty="0"/>
              <a:t>. Особливою </a:t>
            </a:r>
            <a:r>
              <a:rPr lang="ru-RU" dirty="0" err="1"/>
              <a:t>властивістю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є те, </a:t>
            </a:r>
            <a:r>
              <a:rPr lang="ru-RU" dirty="0" err="1"/>
              <a:t>що</a:t>
            </a:r>
            <a:r>
              <a:rPr lang="ru-RU" dirty="0"/>
              <a:t> вона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</a:t>
            </a:r>
            <a:r>
              <a:rPr lang="ru-RU" dirty="0" err="1"/>
              <a:t>поверхню</a:t>
            </a:r>
            <a:r>
              <a:rPr lang="ru-RU" dirty="0"/>
              <a:t> </a:t>
            </a:r>
            <a:r>
              <a:rPr lang="ru-RU" dirty="0" err="1"/>
              <a:t>Землі</a:t>
            </a:r>
            <a:r>
              <a:rPr lang="ru-RU" dirty="0"/>
              <a:t>. </a:t>
            </a:r>
            <a:r>
              <a:rPr lang="en-US" dirty="0"/>
              <a:t>WGS84 </a:t>
            </a:r>
            <a:r>
              <a:rPr lang="ru-RU" dirty="0"/>
              <a:t>є </a:t>
            </a:r>
            <a:r>
              <a:rPr lang="ru-RU" dirty="0" err="1"/>
              <a:t>вдосконаленням</a:t>
            </a:r>
            <a:r>
              <a:rPr lang="ru-RU" dirty="0"/>
              <a:t>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систем </a:t>
            </a:r>
            <a:r>
              <a:rPr lang="en-US" dirty="0"/>
              <a:t>WGS72, WGS64 </a:t>
            </a:r>
            <a:r>
              <a:rPr lang="ru-RU" dirty="0"/>
              <a:t>та </a:t>
            </a:r>
            <a:r>
              <a:rPr lang="en-US" dirty="0"/>
              <a:t>WGS60.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5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</TotalTime>
  <Words>100</Words>
  <Application>Microsoft Office PowerPoint</Application>
  <PresentationFormat>Произвольный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Углы</vt:lpstr>
      <vt:lpstr>“Peppers”</vt:lpstr>
      <vt:lpstr>Використані ресурси</vt:lpstr>
      <vt:lpstr>Формули, якими ми користувалися</vt:lpstr>
      <vt:lpstr> шлях польоту </vt:lpstr>
      <vt:lpstr>Що таке WGS84?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Шепетівка</dc:title>
  <dc:creator>Админ</dc:creator>
  <cp:lastModifiedBy>Licey_3</cp:lastModifiedBy>
  <cp:revision>8</cp:revision>
  <dcterms:created xsi:type="dcterms:W3CDTF">2019-10-01T19:08:56Z</dcterms:created>
  <dcterms:modified xsi:type="dcterms:W3CDTF">2019-10-10T12:38:54Z</dcterms:modified>
</cp:coreProperties>
</file>