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"/>
              <a:t>&lt;.....&gt; це потрібно вернутись пізніше і переписати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3d3fb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3d3fb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93d3fb9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93d3fb9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72a3b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4f872a3b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 b="1">
                <a:latin typeface="Open Sans"/>
                <a:ea typeface="Open Sans"/>
                <a:cs typeface="Open Sans"/>
                <a:sym typeface="Open Sans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078550"/>
            <a:ext cx="8123100" cy="1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Роботу виконав:</a:t>
            </a: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b="1" i="1">
                <a:latin typeface="Open Sans"/>
                <a:ea typeface="Open Sans"/>
                <a:cs typeface="Open Sans"/>
                <a:sym typeface="Open Sans"/>
              </a:rPr>
              <a:t>Федорко Андрій Петрович, </a:t>
            </a:r>
            <a:endParaRPr sz="2000" b="1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учень Шепетівського НВК №1</a:t>
            </a:r>
            <a:br>
              <a:rPr lang="en" sz="2000" i="1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ім.Героя України М. Дзявульського</a:t>
            </a:r>
            <a:endParaRPr sz="2000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Науковий керівник: </a:t>
            </a:r>
            <a:r>
              <a:rPr lang="en" sz="2000" b="1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Мазурець Олександр Вікторович</a:t>
            </a:r>
            <a:r>
              <a:rPr lang="en" sz="2000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sz="20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старший викладач кафедри КНІТ </a:t>
            </a:r>
            <a:endParaRPr sz="20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Хмельницького національного університету</a:t>
            </a:r>
            <a:endParaRPr sz="20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Перспективи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Дослідити пошук ключових слів за допомогою DE</a:t>
            </a:r>
            <a:endParaRPr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Використання штучної нейронної мережі для вирішення поставленої задачі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Повністю автоматизувати роботу програмного додатку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Дякую за увагу!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94.4%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Середня успішність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Meта, актуальність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Метою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роботи є розробка інформаційної технології для тематичного сортування текстової інформації та розробка ПЗ для перевірки його ефективності при автоматизованому сортуванні новин по рубриках.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Об’єкт дослідження</a:t>
            </a:r>
            <a:r>
              <a:rPr lang="en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ключові слова як еквівалент семантичного вмісту цифрових текстів.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Предмет дослідження</a:t>
            </a:r>
            <a:r>
              <a:rPr lang="en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процеси визначення ключових слів у цифровому текстовому контенті новин.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Автоматизація 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є актуальним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Завдання дослідження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Аналіз сучасних методів пошуку ключових слів:  TF, IDF, TF-IDF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Розробка інформаційної технології та побудова математико-алгоритмічних моделей для визначення приналежності введеної новини до актуальних рубрик новин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Розробка програмного забезпечення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Тестування, оптимізація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Обчислення TF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729" r="-1585" b="-7260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Обчислення IDF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269" r="-79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Обчислення TFIDF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TF-IDF це добуток TF на IDF.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Вага деякого слова пропорційна частоті вживання цього слова в документі і обернено пропорційна частоті всіх вживань слова у всіх документах колекції.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AutoShape 4" descr="https://docs.google.com/drawings/d/s3jPfvnz0H5O3vbMc8AYi7w/image?w=627&amp;h=782&amp;rev=1&amp;ac=1&amp;parent=15BuKqufEzbnZNAf9QjtJGyWUgVsx4djdjznJLPW9v1I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Демонстрація програми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Висновки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Досліджено сучасні методи пошуку ключових слів:  TF, IDF, TF-IDF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Вперше розроблено інформаційну технологію тематичного сортування текстової інформації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Досліджено практичну ефективність інформаційної технології тематичного сортування текстової інформації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Одержані результати показали, що успішно виконала сортування новин за рубриками, й середня успішність склала 94,4%.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254</Words>
  <Application>Microsoft Office PowerPoint</Application>
  <PresentationFormat>Экран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Open Sans</vt:lpstr>
      <vt:lpstr>Proxima Nova</vt:lpstr>
      <vt:lpstr>Noto Sans Symbols</vt:lpstr>
      <vt:lpstr>Spearmint</vt:lpstr>
      <vt:lpstr>ІНФОРМАЦІЙНА ТЕХНОЛОГІЯ ТЕМАТИЧНОГО СОРТУВАННЯ ТЕКСТОВОЇ ІНФОРМАЦІЇ</vt:lpstr>
      <vt:lpstr>Meта, актуальність</vt:lpstr>
      <vt:lpstr>Завдання дослідження</vt:lpstr>
      <vt:lpstr>Обчислення TF</vt:lpstr>
      <vt:lpstr>Обчислення IDF</vt:lpstr>
      <vt:lpstr>Обчислення TFIDF</vt:lpstr>
      <vt:lpstr>Презентация PowerPoint</vt:lpstr>
      <vt:lpstr>Демонстрація програми</vt:lpstr>
      <vt:lpstr>Висновки</vt:lpstr>
      <vt:lpstr>Перспективи </vt:lpstr>
      <vt:lpstr>Дякую за увагу!</vt:lpstr>
      <vt:lpstr>94.4%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Licey_5</dc:creator>
  <cp:lastModifiedBy>Licey_5</cp:lastModifiedBy>
  <cp:revision>2</cp:revision>
  <dcterms:modified xsi:type="dcterms:W3CDTF">2019-02-13T11:19:58Z</dcterms:modified>
</cp:coreProperties>
</file>