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8" r:id="rId10"/>
    <p:sldId id="263" r:id="rId11"/>
    <p:sldId id="264" r:id="rId12"/>
    <p:sldId id="267" r:id="rId13"/>
    <p:sldId id="265" r:id="rId14"/>
    <p:sldId id="266" r:id="rId15"/>
  </p:sldIdLst>
  <p:sldSz cx="9144000" cy="5143500" type="screen16x9"/>
  <p:notesSz cx="6858000" cy="9144000"/>
  <p:embeddedFontLst>
    <p:embeddedFont>
      <p:font typeface="Proxima Nova" panose="02000506030000020004"/>
      <p:regular r:id="rId19"/>
    </p:embeddedFont>
    <p:embeddedFont>
      <p:font typeface="Open Sans" panose="020B0606030504020204"/>
      <p:regular r:id="rId20"/>
      <p:bold r:id="rId21"/>
      <p:italic r:id="rId22"/>
      <p:boldItalic r:id="rId23"/>
    </p:embeddedFont>
    <p:embeddedFont>
      <p:font typeface="Open Sans" panose="020B0606030504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sz="2000" b="1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</a:t>
            </a:r>
            <a:r>
              <a:rPr lang="uk-UA" altLang="en-US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добувач освіти </a:t>
            </a: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Шепетівського НВК №1</a:t>
            </a:r>
            <a:b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Хмельницького національного університету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lang="en-US" altLang="en-GB"/>
              <a:t>7</a:t>
            </a:r>
            <a:r>
              <a:rPr lang="en-GB"/>
              <a:t>.</a:t>
            </a:r>
            <a:r>
              <a:rPr lang="en-US" altLang="en-GB"/>
              <a:t>8</a:t>
            </a:r>
            <a:r>
              <a:rPr lang="en-GB"/>
              <a:t>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uk-UA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Пе</a:t>
            </a:r>
            <a:r>
              <a:rPr lang="uk-UA" altLang="en-US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рспектива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-UA" alt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Адаптацію під різні екрани</a:t>
            </a:r>
            <a:endParaRPr lang="en-GB" strike="sngStrike" dirty="0">
              <a:solidFill>
                <a:schemeClr val="accent3"/>
              </a:solidFill>
              <a:uFillTx/>
              <a:latin typeface="Open Sans" panose="020B0606030504020204" charset="0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trike="sngStrike" dirty="0">
                <a:solidFill>
                  <a:schemeClr val="accent3"/>
                </a:solidFill>
                <a:uFillTx/>
                <a:latin typeface="Open Sans" panose="020B0606030504020204" charset="0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Повністю автоматизувати роботу програмного додатку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Дякую за увагу!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Meта, актуальність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Метою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Об’єкт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ключові слова як еквівалент семантичного вмісту цифрових текстів.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Предмет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процеси визначення ключових слів у цифровому текстовому контенті новин.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є актуальним</a:t>
            </a:r>
            <a:r>
              <a:rPr lang="en-GB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dirty="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Завдання дослідження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Аналіз сучасних методів пошуку ключових слів:  TF, IDF, TF-IDF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DE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програмного забезпечення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Тестування, оптимізація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</a:t>
            </a:r>
            <a:r>
              <a:rPr lang="en-GB" b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TFIDF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dirty="0"/>
              <a:t> </a:t>
            </a:r>
            <a:endParaRPr lang="en-GB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</a:t>
            </a:r>
            <a:r>
              <a:rPr lang="en-GB" b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b="1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(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дисперс</a:t>
            </a:r>
            <a:r>
              <a:rPr lang="uk-UA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ійна</a:t>
            </a:r>
            <a:r>
              <a:rPr lang="uk-UA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оцінка) -</a:t>
            </a: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err="1"/>
              <a:t>дискримінантної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. </a:t>
            </a:r>
            <a:endParaRPr lang="ru-RU" dirty="0" smtClean="0"/>
          </a:p>
          <a:p>
            <a:pPr marL="0" lvl="0" indent="0">
              <a:buClr>
                <a:srgbClr val="000000"/>
              </a:buClr>
              <a:buSzPts val="1100"/>
              <a:buNone/>
            </a:pPr>
            <a:endParaRPr lang="uk-UA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тим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менше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чим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рівномірніше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розподілені</a:t>
            </a:r>
            <a:r>
              <a:rPr lang="ru-RU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слова у 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тексті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</m:t>
                      </m:r>
                      <m:r>
                        <a:rPr lang="en-US" sz="3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sym typeface="Symbol"/>
                                </a:rPr>
                                <m:t>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  <a:endParaRPr lang="ru-RU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Демонстрація програми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Висновки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сучасні методи пошуку ключових слів:  TF, IDF, TF-IDF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DE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публіковано наукову статтю у фаховому виданні 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(Вісник ХНУ №5 2019 (277))</a:t>
            </a: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включеному в перелік МОН України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</a:t>
            </a:r>
            <a:r>
              <a:rPr lang="uk-UA" alt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користання </a:t>
            </a:r>
            <a:r>
              <a:rPr lang="en-US" altLang="uk-UA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</a:t>
            </a:r>
            <a:r>
              <a:rPr lang="en-US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 </a:t>
            </a:r>
            <a:r>
              <a:rPr lang="uk-UA" alt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збільшило точність на 3,4%.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Presentation</Application>
  <PresentationFormat>Экран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Proxima Nova</vt:lpstr>
      <vt:lpstr>Open Sans</vt:lpstr>
      <vt:lpstr>Noto Sans Symbols</vt:lpstr>
      <vt:lpstr>Segoe Print</vt:lpstr>
      <vt:lpstr>Open Sans</vt:lpstr>
      <vt:lpstr>Microsoft YaHei</vt:lpstr>
      <vt:lpstr>Arial Unicode MS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Обчислення DE</vt:lpstr>
      <vt:lpstr>Демонстрація програми</vt:lpstr>
      <vt:lpstr>Висновки</vt:lpstr>
      <vt:lpstr>97.8%</vt:lpstr>
      <vt:lpstr>Перспектива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google1570737982</cp:lastModifiedBy>
  <cp:revision>15</cp:revision>
  <dcterms:created xsi:type="dcterms:W3CDTF">2019-11-29T12:35:00Z</dcterms:created>
  <dcterms:modified xsi:type="dcterms:W3CDTF">2020-02-13T11:51:25Z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