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Proxima Nova" charset="0"/>
      <p:regular r:id="rId18"/>
      <p:bold r:id="rId19"/>
      <p:italic r:id="rId20"/>
      <p:boldItalic r:id="rId21"/>
    </p:embeddedFont>
    <p:embeddedFont>
      <p:font typeface="Cambria Math" pitchFamily="18" charset="0"/>
      <p:regular r:id="rId22"/>
    </p:embeddedFont>
    <p:embeddedFont>
      <p:font typeface="Open Sans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7901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c70c0e8b3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c70c0e8b3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c70c0e8b3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c70c0e8b3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c70c0e8b3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c70c0e8b3_2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4c70c0e8b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4c70c0e8b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c70c0e8b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c70c0e8b3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c70c0e8b3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c70c0e8b3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70c0e8b3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70c0e8b3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c70c0e8b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c70c0e8b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70c0e8b3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70c0e8b3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c70c0e8b3_3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4c70c0e8b3_3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c70c0e8b3_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c70c0e8b3_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c70c0e8b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c70c0e8b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70c0e8b3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70c0e8b3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70c0e8b3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70c0e8b3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Open Sans"/>
                <a:ea typeface="Open Sans"/>
                <a:cs typeface="Open Sans"/>
                <a:sym typeface="Open Sans"/>
              </a:rPr>
              <a:t>ІНФОРМАЦІЙНА ТЕХНОЛОГІЯ ТЕМАТИЧНОГО СОРТУВАННЯ ТЕКСТОВОЇ ІНФОРМАЦІЇ</a:t>
            </a:r>
            <a:endParaRPr sz="3600"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Open Sans"/>
                <a:ea typeface="Open Sans"/>
                <a:cs typeface="Open Sans"/>
                <a:sym typeface="Open Sans"/>
              </a:rPr>
              <a:t>Підготував </a:t>
            </a:r>
            <a:r>
              <a:rPr lang="en" sz="2000" b="1" i="1">
                <a:latin typeface="Open Sans"/>
                <a:ea typeface="Open Sans"/>
                <a:cs typeface="Open Sans"/>
                <a:sym typeface="Open Sans"/>
              </a:rPr>
              <a:t>Федорко Андрій</a:t>
            </a:r>
            <a:r>
              <a:rPr lang="en" sz="2000" i="1">
                <a:latin typeface="Open Sans"/>
                <a:ea typeface="Open Sans"/>
                <a:cs typeface="Open Sans"/>
                <a:sym typeface="Open Sans"/>
              </a:rPr>
              <a:t> Петрович </a:t>
            </a:r>
            <a:endParaRPr sz="2000" i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Open Sans"/>
                <a:ea typeface="Open Sans"/>
                <a:cs typeface="Open Sans"/>
                <a:sym typeface="Open Sans"/>
              </a:rPr>
              <a:t>учень Шепетівського НВК №1</a:t>
            </a:r>
            <a:br>
              <a:rPr lang="en" sz="2000" i="1"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000" i="1">
                <a:latin typeface="Open Sans"/>
                <a:ea typeface="Open Sans"/>
                <a:cs typeface="Open Sans"/>
                <a:sym typeface="Open Sans"/>
              </a:rPr>
              <a:t>ім.Героя України М. Дзявульського</a:t>
            </a:r>
            <a:endParaRPr sz="2000" i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Математика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Фітчі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систему визначення множин ключових слів для рубрик новин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систему тематичного сортування новин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Що робить програма?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Неочікуваний факт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Коли роботи зможуть усвідомити текст і визначити його тему, або що саме автор хотів сказати цим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Проста думка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Демонстрація програми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Meта, актуальність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Метою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роботи є розробка інформаційної технології для тематичного сортування текстової інформації та ПЗ для перевірки його ефективності при автоматизованому сортуванні новин по рубриках.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Автоматизація сортування текстової інформації є ефективним інструментом, що заощаджує час користувача та підвищує якість роботи новинних агрегаторів, тому даний напрям досліджень </a:t>
            </a: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є актуальним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&lt;Пошук ключових слів в тексті.&gt;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Open Sans"/>
                <a:ea typeface="Open Sans"/>
                <a:cs typeface="Open Sans"/>
                <a:sym typeface="Open Sans"/>
              </a:rPr>
              <a:t>Mатематика</a:t>
            </a:r>
            <a:endParaRPr b="1" dirty="0">
              <a:latin typeface="Open Sans"/>
              <a:ea typeface="Open Sans"/>
              <a:cs typeface="Open Sans"/>
              <a:sym typeface="Open San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𝑇𝐹</m:t>
                      </m:r>
                      <m:r>
                        <a:rPr lang="ru-RU" i="1"/>
                        <m:t>=</m:t>
                      </m:r>
                      <m:f>
                        <m:fPr>
                          <m:ctrlPr>
                            <a:rPr lang="ru-RU" i="1"/>
                          </m:ctrlPr>
                        </m:fPr>
                        <m:num>
                          <m:sSub>
                            <m:sSubPr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" name="Под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Google Shape;72;p15"/>
              <p:cNvSpPr txBox="1">
                <a:spLocks noGrp="1"/>
              </p:cNvSpPr>
              <p:nvPr>
                <p:ph type="body" idx="2"/>
              </p:nvPr>
            </p:nvSpPr>
            <p:spPr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>
                  <a:buClr>
                    <a:srgbClr val="000000"/>
                  </a:buClr>
                  <a:buSzPts val="1100"/>
                  <a:buNone/>
                </a:pPr>
                <a:r>
                  <a:rPr lang="en" dirty="0">
                    <a:latin typeface="Open Sans"/>
                    <a:ea typeface="Open Sans"/>
                    <a:cs typeface="Open Sans"/>
                    <a:sym typeface="Open Sans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dirty="0" smtClean="0"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" dirty="0">
                    <a:latin typeface="Open Sans"/>
                    <a:ea typeface="Open Sans"/>
                    <a:cs typeface="Open Sans"/>
                    <a:sym typeface="Open Sans"/>
                  </a:rPr>
                  <a:t>це число входжень слова в </a:t>
                </a:r>
                <a:r>
                  <a:rPr lang="en" dirty="0" smtClean="0">
                    <a:latin typeface="Open Sans"/>
                    <a:ea typeface="Open Sans"/>
                    <a:cs typeface="Open Sans"/>
                    <a:sym typeface="Open Sans"/>
                  </a:rPr>
                  <a:t>документ</a:t>
                </a:r>
                <a:r>
                  <a:rPr lang="en-US" dirty="0" smtClean="0">
                    <a:latin typeface="Open Sans"/>
                    <a:ea typeface="Open Sans"/>
                    <a:cs typeface="Open Sans"/>
                    <a:sym typeface="Open Sans"/>
                  </a:rPr>
                  <a:t>;</a:t>
                </a:r>
              </a:p>
              <a:p>
                <a:pPr marL="0" lvl="0" indent="0">
                  <a:buClr>
                    <a:srgbClr val="000000"/>
                  </a:buClr>
                  <a:buSzPts val="1100"/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" dirty="0" smtClean="0">
                    <a:latin typeface="Open Sans"/>
                    <a:ea typeface="Open Sans"/>
                    <a:cs typeface="Open Sans"/>
                    <a:sym typeface="Open Sans"/>
                  </a:rPr>
                  <a:t> </a:t>
                </a:r>
                <a:r>
                  <a:rPr lang="en" dirty="0">
                    <a:latin typeface="Open Sans"/>
                    <a:ea typeface="Open Sans"/>
                    <a:cs typeface="Open Sans"/>
                    <a:sym typeface="Open Sans"/>
                  </a:rPr>
                  <a:t>— загальна кількість слів в документі</a:t>
                </a:r>
                <a:endParaRPr dirty="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>
          <p:sp>
            <p:nvSpPr>
              <p:cNvPr id="72" name="Google Shape;72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prstGeom prst="rect">
                <a:avLst/>
              </a:prstGeom>
              <a:blipFill rotWithShape="1">
                <a:blip r:embed="rId4"/>
                <a:stretch>
                  <a:fillRect l="-8730" r="-17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Mатематика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де |D| — кількість документів колекції;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>
                <a:latin typeface="Open Sans"/>
                <a:ea typeface="Open Sans"/>
                <a:cs typeface="Open Sans"/>
                <a:sym typeface="Open Sans"/>
              </a:rPr>
              <a:t>                — кількість документів, в яких зустрічається слово (коли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992" y="3838179"/>
            <a:ext cx="5522975" cy="103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168" y="3108131"/>
            <a:ext cx="7524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0112" y="2117981"/>
            <a:ext cx="3953325" cy="12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Mатематика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TF-IDF це добуток TF на IDF.</a:t>
            </a:r>
            <a:br>
              <a:rPr lang="en">
                <a:latin typeface="Open Sans"/>
                <a:ea typeface="Open Sans"/>
                <a:cs typeface="Open Sans"/>
                <a:sym typeface="Open Sans"/>
              </a:rPr>
            </a:b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Показник TF-IDF будуть мати найвищим ті слова які часто повторювались в тексті і є характерним тільки для цієї категорії.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00" y="2515550"/>
            <a:ext cx="7376550" cy="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Як вибрати ключові слова в тексті?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Програма поділена на два модулі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Перший модуль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Для визначення ключових слів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Другий модуль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Сортування тексту по категоріям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209</Words>
  <Application>Microsoft Office PowerPoint</Application>
  <PresentationFormat>Экран (16:9)</PresentationFormat>
  <Paragraphs>31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Proxima Nova</vt:lpstr>
      <vt:lpstr>Cambria Math</vt:lpstr>
      <vt:lpstr>Open Sans</vt:lpstr>
      <vt:lpstr>Spearmint</vt:lpstr>
      <vt:lpstr>ІНФОРМАЦІЙНА ТЕХНОЛОГІЯ ТЕМАТИЧНОГО СОРТУВАННЯ ТЕКСТОВОЇ ІНФОРМАЦІЇ</vt:lpstr>
      <vt:lpstr>Meта, актуальність</vt:lpstr>
      <vt:lpstr>Mатематика</vt:lpstr>
      <vt:lpstr>Mатематика</vt:lpstr>
      <vt:lpstr>Mатематика</vt:lpstr>
      <vt:lpstr>Як вибрати ключові слова в тексті?</vt:lpstr>
      <vt:lpstr>Програма поділена на два модулі</vt:lpstr>
      <vt:lpstr>Перший модуль</vt:lpstr>
      <vt:lpstr>Другий модуль</vt:lpstr>
      <vt:lpstr>Математика</vt:lpstr>
      <vt:lpstr>Фітчі</vt:lpstr>
      <vt:lpstr>Що робить програма? </vt:lpstr>
      <vt:lpstr>Неочікуваний факт </vt:lpstr>
      <vt:lpstr>Проста думка</vt:lpstr>
      <vt:lpstr>Демонстрація програми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ІНФОРМАЦІЙНА ТЕХНОЛОГІЯ ТЕМАТИЧНОГО СОРТУВАННЯ ТЕКСТОВОЇ ІНФОРМАЦІЇ</dc:title>
  <cp:lastModifiedBy>KAB56-2</cp:lastModifiedBy>
  <cp:revision>6</cp:revision>
  <dcterms:modified xsi:type="dcterms:W3CDTF">2019-01-15T11:56:04Z</dcterms:modified>
</cp:coreProperties>
</file>