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1" r:id="rId10"/>
    <p:sldId id="263" r:id="rId11"/>
    <p:sldId id="264" r:id="rId12"/>
    <p:sldId id="267" r:id="rId13"/>
    <p:sldId id="265" r:id="rId14"/>
    <p:sldId id="266" r:id="rId15"/>
  </p:sldIdLst>
  <p:sldSz cx="9144000" cy="5143500" type="screen16x9"/>
  <p:notesSz cx="6858000" cy="9144000"/>
  <p:embeddedFontLst>
    <p:embeddedFont>
      <p:font typeface="Proxima Nova" panose="02000506030000020004"/>
      <p:regular r:id="rId19"/>
    </p:embeddedFont>
    <p:embeddedFont>
      <p:font typeface="Open Sans" panose="020B0606030504020204"/>
      <p:regular r:id="rId20"/>
      <p:bold r:id="rId21"/>
      <p:italic r:id="rId22"/>
      <p:boldItalic r:id="rId23"/>
    </p:embeddedFont>
    <p:embeddedFont>
      <p:font typeface="Open Sans" panose="020B0606030504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2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sz="2000" b="1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учень Шепетівського НВК №1</a:t>
            </a:r>
            <a:b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Хмельницького національного університету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lang="en-US" altLang="en-GB"/>
              <a:t>7</a:t>
            </a:r>
            <a:r>
              <a:rPr lang="en-GB"/>
              <a:t>.</a:t>
            </a:r>
            <a:r>
              <a:rPr lang="en-US" altLang="en-GB"/>
              <a:t>8</a:t>
            </a:r>
            <a:r>
              <a:rPr lang="en-GB"/>
              <a:t>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Перспективи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-UA" alt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Перевірити правильність </a:t>
            </a:r>
            <a:r>
              <a:rPr 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DE</a:t>
            </a:r>
            <a:r>
              <a:rPr lang="uk-UA" alt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, порівняти з  </a:t>
            </a:r>
            <a:r>
              <a:rPr lang="en-US" altLang="uk-UA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TFIDF</a:t>
            </a:r>
            <a:r>
              <a:rPr lang="uk-UA" alt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 визначити успішність</a:t>
            </a:r>
            <a:r>
              <a:rPr lang="en-US" altLang="uk-UA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r>
              <a:rPr lang="uk-UA" altLang="uk-UA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оптимізувати</a:t>
            </a:r>
            <a:endParaRPr lang="uk-UA" altLang="en-GB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Повністю автоматизувати роботу програмного додатку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Дякую за увагу!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Meта, актуальність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Метою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Об’єкт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ключові слова як еквівалент семантичного вмісту цифрових текстів.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Предмет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процеси визначення ключових слів у цифровому текстовому контенті новин.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є актуальним</a:t>
            </a:r>
            <a:r>
              <a:rPr lang="en-GB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dirty="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Завдання дослідження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Аналіз сучасних методів пошуку ключових слів:  TF, IDF, TF-IDF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DE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програмного забезпечення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Тестування, оптимізація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появлення терміна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-2147482612" name="Object 25"/>
          <p:cNvGraphicFramePr>
            <a:graphicFrameLocks noChangeAspect="1"/>
          </p:cNvGraphicFramePr>
          <p:nvPr/>
        </p:nvGraphicFramePr>
        <p:xfrm>
          <a:off x="1456055" y="3250565"/>
          <a:ext cx="139192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32865" imgH="571500" progId="Equation.KSEE3">
                  <p:embed/>
                </p:oleObj>
              </mc:Choice>
              <mc:Fallback>
                <p:oleObj name="" r:id="rId1" imgW="1332865" imgH="571500" progId="Equation.KSEE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6055" y="3250565"/>
                        <a:ext cx="139192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Демонстрація програми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Висновки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сучасні методи пошуку ключових слів:  TF, IDF, TF-IDF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Одержані результати показали, що успішно виконала сортування новин за рубриками, й середня успішність склала 9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7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8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%.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742950" lvl="0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Presentation</Application>
  <PresentationFormat>Экран (16:9)</PresentationFormat>
  <Paragraphs>67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Proxima Nova</vt:lpstr>
      <vt:lpstr>Open Sans</vt:lpstr>
      <vt:lpstr>Noto Sans Symbols</vt:lpstr>
      <vt:lpstr>Segoe Print</vt:lpstr>
      <vt:lpstr>Open Sans</vt:lpstr>
      <vt:lpstr>Microsoft YaHei</vt:lpstr>
      <vt:lpstr>Arial Unicode MS</vt:lpstr>
      <vt:lpstr>Spearmint</vt:lpstr>
      <vt:lpstr>Equation.KSEE3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PowerPoint 演示文稿</vt:lpstr>
      <vt:lpstr>Демонстрація програми</vt:lpstr>
      <vt:lpstr>Висновки</vt:lpstr>
      <vt:lpstr>97.8%</vt:lpstr>
      <vt:lpstr>Перспективи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google1570737982</cp:lastModifiedBy>
  <cp:revision>12</cp:revision>
  <dcterms:created xsi:type="dcterms:W3CDTF">2019-11-29T12:35:00Z</dcterms:created>
  <dcterms:modified xsi:type="dcterms:W3CDTF">2020-02-13T08:43:42Z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