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0" r:id="rId7"/>
    <p:sldId id="273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2" r:id="rId16"/>
    <p:sldId id="269" r:id="rId17"/>
  </p:sldIdLst>
  <p:sldSz cx="9144000" cy="5143500" type="screen16x9"/>
  <p:notesSz cx="6858000" cy="9144000"/>
  <p:embeddedFontLst>
    <p:embeddedFont>
      <p:font typeface="Proxima Nova" charset="0"/>
      <p:regular r:id="rId19"/>
      <p:bold r:id="rId20"/>
      <p:italic r:id="rId21"/>
      <p:boldItalic r:id="rId22"/>
    </p:embeddedFont>
    <p:embeddedFont>
      <p:font typeface="Open Sans" charset="0"/>
      <p:regular r:id="rId23"/>
      <p:bold r:id="rId24"/>
      <p:italic r:id="rId25"/>
      <p:boldItalic r:id="rId26"/>
    </p:embeddedFont>
    <p:embeddedFont>
      <p:font typeface="Cambria Math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90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70c0e8b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70c0e8b3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70c0e8b3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70c0e8b3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70c0e8b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70c0e8b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70c0e8b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70c0e8b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70c0e8b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70c0e8b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70c0e8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70c0e8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70c0e8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70c0e8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70c0e8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70c0e8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70c0e8b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70c0e8b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70c0e8b3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70c0e8b3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70c0e8b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70c0e8b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1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Підготував </a:t>
            </a:r>
            <a:r>
              <a:rPr lang="en" sz="2000" b="1" i="1">
                <a:latin typeface="Open Sans"/>
                <a:ea typeface="Open Sans"/>
                <a:cs typeface="Open Sans"/>
                <a:sym typeface="Open Sans"/>
              </a:rPr>
              <a:t>Федорко Андрій Петрович </a:t>
            </a:r>
            <a:endParaRPr sz="2000"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учень Шепетівського НВК №1</a:t>
            </a:r>
            <a:br>
              <a:rPr lang="en" sz="2000" i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ім.Героя України М. Дзявульського</a:t>
            </a:r>
            <a:endParaRPr sz="20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Перший модуль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Для визначення ключових слів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Другий модуль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Сортування тексту по категоріям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Фітчі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визначення множин ключових слів для рубрик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тематичного сортування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Що робить програма?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Неочікуваний факт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Коли роботи зможуть усвідомити текст і визначити його тему, або що саме автор хотів сказати цим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Якийсь емоційний слайд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457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Проста думка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Meта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актуальність&gt;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Метою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роботи є розробка інформаційної технології для тематичного сортування текстової інформації 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та</a:t>
            </a:r>
            <a:r>
              <a:rPr lang="uk-UA" smtClean="0">
                <a:latin typeface="Open Sans"/>
                <a:ea typeface="Open Sans"/>
                <a:cs typeface="Open Sans"/>
                <a:sym typeface="Open Sans"/>
              </a:rPr>
              <a:t> розробка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ПЗ для перевірки його ефективності при автоматизованому сортуванні новин по рубриках.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є актуальним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&lt;Пошук ключових слів в тексті.&gt;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TF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r>
                  <a:rPr lang="en-US" smtClean="0">
                    <a:latin typeface="Open Sans" charset="0"/>
                    <a:ea typeface="Open Sans" charset="0"/>
                    <a:cs typeface="Open Sans" charset="0"/>
                  </a:rPr>
                  <a:t>&lt;What is the TF&gt;</a:t>
                </a:r>
                <a:endParaRPr lang="en-US" smtClean="0">
                  <a:latin typeface="Open Sans" charset="0"/>
                  <a:ea typeface="Open Sans" charset="0"/>
                  <a:cs typeface="Open Sans" charset="0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це число входжень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слова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в документ</a:t>
                </a:r>
                <a:endParaRPr lang="en-US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endParaRPr lang="en-US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— загальна кількість слів в документі</a:t>
                </a:r>
                <a:endParaRPr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</p:txBody>
          </p:sp>
        </mc:Choice>
        <mc:Fallback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11"/>
                <a:stretch>
                  <a:fillRect l="-8730" r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𝐼𝐷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⊃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000000"/>
                  </a:buClr>
                  <a:buSzPts val="1100"/>
                  <a:buNone/>
                </a:pPr>
                <a:r>
                  <a:rPr lang="en-US">
                    <a:latin typeface="Open Sans" charset="0"/>
                    <a:ea typeface="Open Sans" charset="0"/>
                    <a:cs typeface="Open Sans" charset="0"/>
                  </a:rPr>
                  <a:t>&lt;What </a:t>
                </a:r>
                <a:r>
                  <a:rPr lang="en-US">
                    <a:latin typeface="Open Sans" charset="0"/>
                    <a:ea typeface="Open Sans" charset="0"/>
                    <a:cs typeface="Open Sans" charset="0"/>
                  </a:rPr>
                  <a:t>is </a:t>
                </a:r>
                <a:r>
                  <a:rPr lang="en-US" smtClean="0">
                    <a:latin typeface="Open Sans" charset="0"/>
                    <a:ea typeface="Open Sans" charset="0"/>
                    <a:cs typeface="Open Sans" charset="0"/>
                  </a:rPr>
                  <a:t>it&gt;</a:t>
                </a:r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en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|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D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| — кількість документів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колекції</a:t>
                </a:r>
                <a:endParaRPr lang="en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en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Open Sans" charset="0"/>
                        <a:ea typeface="Open Sans" charset="0"/>
                        <a:cs typeface="Open Sans" charset="0"/>
                      </a:rPr>
                      <m:t>⊃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)|</m:t>
                    </m:r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—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кількість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документів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, в яких зустрічається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</p:txBody>
          </p:sp>
        </mc:Choice>
        <mc:Fallback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9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TF-IDF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𝑇𝐹𝐼𝐷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uk-UA" b="0" smtClean="0"/>
              </a:p>
            </p:txBody>
          </p:sp>
        </mc:Choice>
        <mc:Fallback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TF-IDF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  <a:sym typeface="Open Sans"/>
              </a:rPr>
              <a:t>це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  <a:sym typeface="Open Sans"/>
              </a:rPr>
              <a:t>добуток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TF 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на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IDF.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>
              <a:latin typeface="Open Sans" charset="0"/>
              <a:ea typeface="Open Sans" charset="0"/>
              <a:cs typeface="Open Sans" charset="0"/>
              <a:sym typeface="Open Sans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&lt;</a:t>
            </a:r>
            <a:r>
              <a:rPr lang="uk-UA" smtClean="0">
                <a:latin typeface="Open Sans" charset="0"/>
                <a:ea typeface="Open Sans" charset="0"/>
                <a:cs typeface="Open Sans" charset="0"/>
              </a:rPr>
              <a:t>Вага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деякого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слова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пропо</a:t>
            </a:r>
            <a:r>
              <a:rPr lang="uk-UA" err="1" smtClean="0">
                <a:latin typeface="Open Sans" charset="0"/>
                <a:ea typeface="Open Sans" charset="0"/>
                <a:cs typeface="Open Sans" charset="0"/>
              </a:rPr>
              <a:t>рційна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частоті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вживання цього слова в документі і обернено пропорційна частоті всіх вживань слова у всіх документах колекції.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&gt;</a:t>
            </a:r>
            <a:endParaRPr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16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Демонстрація програми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Перспективи на майбутнє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&lt;…&gt;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60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Проблема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Як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вибрати ключові слова в тексті?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Програма поділена на два модулі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308</Words>
  <Application>Microsoft Office PowerPoint</Application>
  <PresentationFormat>Экран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Proxima Nova</vt:lpstr>
      <vt:lpstr>Open Sans</vt:lpstr>
      <vt:lpstr>Cambria Math</vt:lpstr>
      <vt:lpstr>Spearmint</vt:lpstr>
      <vt:lpstr>ІНФОРМАЦІЙНА ТЕХНОЛОГІЯ ТЕМАТИЧНОГО СОРТУВАННЯ ТЕКСТОВОЇ ІНФОРМАЦІЇ</vt:lpstr>
      <vt:lpstr>&lt;Meта, актуальність&gt;</vt:lpstr>
      <vt:lpstr>Обчислення TF</vt:lpstr>
      <vt:lpstr>Обчислення IDF</vt:lpstr>
      <vt:lpstr>Обчислення TF-IDF</vt:lpstr>
      <vt:lpstr>Демонстрація програми</vt:lpstr>
      <vt:lpstr>Перспективи на майбутнє</vt:lpstr>
      <vt:lpstr>Проблема: Як вибрати ключові слова в тексті?</vt:lpstr>
      <vt:lpstr>Програма поділена на два модулі</vt:lpstr>
      <vt:lpstr>Перший модуль</vt:lpstr>
      <vt:lpstr>Другий модуль</vt:lpstr>
      <vt:lpstr>Фітчі</vt:lpstr>
      <vt:lpstr>Що робить програма? </vt:lpstr>
      <vt:lpstr>Неочікуваний факт </vt:lpstr>
      <vt:lpstr>Якийсь емоційний слайд</vt:lpstr>
      <vt:lpstr>Проста думка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KAB56-2</dc:creator>
  <cp:lastModifiedBy>KAB56-2</cp:lastModifiedBy>
  <cp:revision>28</cp:revision>
  <dcterms:modified xsi:type="dcterms:W3CDTF">2019-01-15T13:09:24Z</dcterms:modified>
</cp:coreProperties>
</file>